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5"/>
  </p:sldMasterIdLst>
  <p:notesMasterIdLst>
    <p:notesMasterId r:id="rId118"/>
  </p:notesMasterIdLst>
  <p:handoutMasterIdLst>
    <p:handoutMasterId r:id="rId119"/>
  </p:handoutMasterIdLst>
  <p:sldIdLst>
    <p:sldId id="329" r:id="rId6"/>
    <p:sldId id="424" r:id="rId7"/>
    <p:sldId id="425" r:id="rId8"/>
    <p:sldId id="423" r:id="rId9"/>
    <p:sldId id="330" r:id="rId10"/>
    <p:sldId id="401" r:id="rId11"/>
    <p:sldId id="403" r:id="rId12"/>
    <p:sldId id="365" r:id="rId13"/>
    <p:sldId id="376" r:id="rId14"/>
    <p:sldId id="332" r:id="rId15"/>
    <p:sldId id="266" r:id="rId16"/>
    <p:sldId id="304" r:id="rId17"/>
    <p:sldId id="404" r:id="rId18"/>
    <p:sldId id="306" r:id="rId19"/>
    <p:sldId id="307" r:id="rId20"/>
    <p:sldId id="381" r:id="rId21"/>
    <p:sldId id="382" r:id="rId22"/>
    <p:sldId id="366" r:id="rId23"/>
    <p:sldId id="367" r:id="rId24"/>
    <p:sldId id="368" r:id="rId25"/>
    <p:sldId id="369" r:id="rId26"/>
    <p:sldId id="370" r:id="rId27"/>
    <p:sldId id="371" r:id="rId28"/>
    <p:sldId id="373" r:id="rId29"/>
    <p:sldId id="374" r:id="rId30"/>
    <p:sldId id="378" r:id="rId31"/>
    <p:sldId id="379" r:id="rId32"/>
    <p:sldId id="384" r:id="rId33"/>
    <p:sldId id="427" r:id="rId34"/>
    <p:sldId id="428" r:id="rId35"/>
    <p:sldId id="441" r:id="rId36"/>
    <p:sldId id="430" r:id="rId37"/>
    <p:sldId id="442" r:id="rId38"/>
    <p:sldId id="431" r:id="rId39"/>
    <p:sldId id="432" r:id="rId40"/>
    <p:sldId id="433" r:id="rId41"/>
    <p:sldId id="434" r:id="rId42"/>
    <p:sldId id="435" r:id="rId43"/>
    <p:sldId id="443" r:id="rId44"/>
    <p:sldId id="444" r:id="rId45"/>
    <p:sldId id="445" r:id="rId46"/>
    <p:sldId id="446" r:id="rId47"/>
    <p:sldId id="447" r:id="rId48"/>
    <p:sldId id="448" r:id="rId49"/>
    <p:sldId id="449" r:id="rId50"/>
    <p:sldId id="436" r:id="rId51"/>
    <p:sldId id="437" r:id="rId52"/>
    <p:sldId id="438" r:id="rId53"/>
    <p:sldId id="439" r:id="rId54"/>
    <p:sldId id="429" r:id="rId55"/>
    <p:sldId id="308" r:id="rId56"/>
    <p:sldId id="383" r:id="rId57"/>
    <p:sldId id="312" r:id="rId58"/>
    <p:sldId id="333" r:id="rId59"/>
    <p:sldId id="341" r:id="rId60"/>
    <p:sldId id="372" r:id="rId61"/>
    <p:sldId id="380" r:id="rId62"/>
    <p:sldId id="385" r:id="rId63"/>
    <p:sldId id="386" r:id="rId64"/>
    <p:sldId id="347" r:id="rId65"/>
    <p:sldId id="361" r:id="rId66"/>
    <p:sldId id="362" r:id="rId67"/>
    <p:sldId id="387" r:id="rId68"/>
    <p:sldId id="388" r:id="rId69"/>
    <p:sldId id="426" r:id="rId70"/>
    <p:sldId id="405" r:id="rId71"/>
    <p:sldId id="406" r:id="rId72"/>
    <p:sldId id="407" r:id="rId73"/>
    <p:sldId id="408" r:id="rId74"/>
    <p:sldId id="409" r:id="rId75"/>
    <p:sldId id="410" r:id="rId76"/>
    <p:sldId id="411" r:id="rId77"/>
    <p:sldId id="389" r:id="rId78"/>
    <p:sldId id="390" r:id="rId79"/>
    <p:sldId id="391" r:id="rId80"/>
    <p:sldId id="392" r:id="rId81"/>
    <p:sldId id="393" r:id="rId82"/>
    <p:sldId id="394" r:id="rId83"/>
    <p:sldId id="395" r:id="rId84"/>
    <p:sldId id="396" r:id="rId85"/>
    <p:sldId id="397" r:id="rId86"/>
    <p:sldId id="450" r:id="rId87"/>
    <p:sldId id="451" r:id="rId88"/>
    <p:sldId id="452" r:id="rId89"/>
    <p:sldId id="398" r:id="rId90"/>
    <p:sldId id="399" r:id="rId91"/>
    <p:sldId id="400" r:id="rId92"/>
    <p:sldId id="412" r:id="rId93"/>
    <p:sldId id="413" r:id="rId94"/>
    <p:sldId id="414" r:id="rId95"/>
    <p:sldId id="415" r:id="rId96"/>
    <p:sldId id="416" r:id="rId97"/>
    <p:sldId id="417" r:id="rId98"/>
    <p:sldId id="421" r:id="rId99"/>
    <p:sldId id="422" r:id="rId100"/>
    <p:sldId id="418" r:id="rId101"/>
    <p:sldId id="419" r:id="rId102"/>
    <p:sldId id="420" r:id="rId103"/>
    <p:sldId id="440" r:id="rId104"/>
    <p:sldId id="453" r:id="rId105"/>
    <p:sldId id="454" r:id="rId106"/>
    <p:sldId id="458" r:id="rId107"/>
    <p:sldId id="459" r:id="rId108"/>
    <p:sldId id="460" r:id="rId109"/>
    <p:sldId id="461" r:id="rId110"/>
    <p:sldId id="462" r:id="rId111"/>
    <p:sldId id="463" r:id="rId112"/>
    <p:sldId id="464" r:id="rId113"/>
    <p:sldId id="465" r:id="rId114"/>
    <p:sldId id="455" r:id="rId115"/>
    <p:sldId id="456" r:id="rId116"/>
    <p:sldId id="457" r:id="rId1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A3"/>
    <a:srgbClr val="A30000"/>
    <a:srgbClr val="E7EFF7"/>
    <a:srgbClr val="CBDDEF"/>
    <a:srgbClr val="004A78"/>
    <a:srgbClr val="006298"/>
    <a:srgbClr val="FF6300"/>
    <a:srgbClr val="E9255F"/>
    <a:srgbClr val="009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956" autoAdjust="0"/>
    <p:restoredTop sz="86740" autoAdjust="0"/>
  </p:normalViewPr>
  <p:slideViewPr>
    <p:cSldViewPr snapToGrid="0" snapToObjects="1">
      <p:cViewPr varScale="1">
        <p:scale>
          <a:sx n="67" d="100"/>
          <a:sy n="67" d="100"/>
        </p:scale>
        <p:origin x="924" y="4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heme" Target="theme/theme1.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handoutMaster" Target="handoutMasters/handoutMaster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11/7/2023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29.951"/>
    </inkml:context>
    <inkml:brush xml:id="br0">
      <inkml:brushProperty name="width" value="0.035" units="cm"/>
      <inkml:brushProperty name="height" value="0.035" units="cm"/>
    </inkml:brush>
  </inkml:definitions>
  <inkml:trace contextRef="#ctx0" brushRef="#br0">998 72 1112,'0'0'13819,"14"-1"-13691,3-3-369,0-1-1,-1 0 1,27-13 0,-43 17 227,1 1 0,-1 0 0,1-1 0,-1 1 0,0-1 0,1 1 0,-1 0 0,1-1 0,-1 1 0,0-1 0,1 1 0,-1-1 0,0 1 0,1-1 1,-1 1-1,0-1 0,0 1 0,0-1 0,1 0 0,-1 1 0,0-1 0,0 1 0,0-1 0,0 0 0,0 1 0,0-1 0,0 1 0,0-1 0,0 1 0,-1-1 0,1 0 0,0 1 0,0-1 1,0 1-1,-1-1 0,1 1 0,0-1 0,-1 1 0,1-1 0,0 1 0,-1-1 0,1 1 0,-1-1 0,1 1 0,-1-1 0,-7-1-70,0-1 0,-1 2 0,1-1 0,0 1-1,0 1 1,-13 0 0,-6-1-19,-522-3-1,486 7 196,0 3-1,1 2 1,-106 29 0,160-35-73,-1 1 0,1 0 0,0 0 1,-1 1-1,2 0 0,-16 10 0,20-11-19,1-1-1,-1 1 0,1-1 0,-1 1 1,1 0-1,0 0 0,0 0 1,1 0-1,-1 1 0,0-1 0,1 0 1,0 1-1,0-1 0,0 1 0,0-1 1,0 1-1,1-1 0,0 1 1,0 4-1,0 1-13,-1-6 12,1 0 0,0 0 0,0 0 1,0 0-1,0 0 0,0-1 0,1 1 0,-1 0 0,1 0 0,0 0 0,0 0 0,0-1 0,0 1 0,1 0 1,-1-1-1,1 1 0,2 3 0,4 1 20,1-1 0,-1 0 1,1 0-1,0-1 0,1 0 1,-1-1-1,18 6 0,77 18 147,156 8 11,-161-26-545,-92-10 272,-45 0 18,0 1 0,-1 1 0,1 3 1,0 1-1,-51 15 0,74-16 96,-104 38 179,107-38-172,0 1 0,1 1 0,0-1 0,0 2 0,0-1 0,1 2 0,-14 14 0,20-17-8,0-1 0,1 1-1,-1 0 1,1 0 0,1 0 0,-1 0-1,1 0 1,1 1 0,-1-1 0,1 1-1,0-1 1,0 1 0,1 0 0,0-1-1,0 9 1,1-10 11,-1-1 1,1 1-1,-1-1 0,1 1 1,1-1-1,-1 0 0,0 1 0,1-1 1,0 0-1,0 0 0,1 0 1,4 6-1,-1-2 32,0 0-1,1-1 1,0 0 0,1-1 0,12 9 0,5 1 75,1-2 0,54 22 0,-48-24-72,0-2 1,1-1-1,0-1 0,57 4 1,136-4-73,-205-9-222,-1-1 0,1-1 0,-1-1 0,0 0 0,0-1 0,0-2 0,-1 0 0,0-1 0,0 0 0,31-21 0,41-26-3137,-90 55 3273,0-1 0,-1 1 0,1-1 0,-1 0 0,1 1 0,0-1 0,-1 0 0,1 1 0,-1-1 0,1 0 0,-1 0 0,0 1 0,1-1 1,-1 0-1,0 0 0,1 0 0,-1 0 0,0 1 0,0-1 0,0 0 0,0 0 0,0 0 0,0 0 0,0-1 0,0 2 27,0-10-1693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39.325"/>
    </inkml:context>
    <inkml:brush xml:id="br0">
      <inkml:brushProperty name="width" value="0.035" units="cm"/>
      <inkml:brushProperty name="height" value="0.035" units="cm"/>
    </inkml:brush>
  </inkml:definitions>
  <inkml:trace contextRef="#ctx0" brushRef="#br0">81 196 3809,'0'0'4523,"5"4"-4102,1 0-253,0-1 1,0 1 0,1-1 0,-1 0 0,1-1 0,0 0-1,0 0 1,11 2 0,68 5 740,-71-7-805,521 7 856,-514-10-1086,0 0-1,35-8 1,-48 7 108,0 0 1,-1-1-1,1 0 1,-1 0-1,0-1 1,1 0-1,-2 0 0,13-10 1,-18 12 17,0 0 1,-1 0-1,1 0 0,0 0 1,-1-1-1,0 1 0,0 0 1,0-1-1,0 1 1,0-1-1,0 1 0,-1-1 1,1 1-1,-1-1 0,1 0 1,-1 1-1,0-1 0,0 1 1,0-1-1,-1 0 1,0-2-1,1-9-21,0 12 11,-1 0 0,1 0 1,-1-1-1,1 1 1,-1 0-1,0 0 1,0 0-1,0 0 0,0 0 1,0 0-1,0 0 1,-1 1-1,1-1 1,-1 0-1,1 1 1,-1-1-1,0 1 0,1-1 1,-1 1-1,0 0 1,0-1-1,-4 0 1,-6-4-43,-1 0 0,-22-6 0,24 9 29,-37-11-9,0 2 0,-2 3 1,-55-5-1,-156 6 351,242 9-282,-1 0 1,1 1-1,0 1 1,0 1 0,0 1-1,1 1 1,0 0-1,-20 10 1,23-8 24,0 0 0,1 0 0,0 1 0,1 1 0,0 0 0,1 1-1,0 1 1,0 0 0,-18 24 0,25-27 34,0 0-1,0 0 1,1 0-1,0 0 1,1 1-1,-1-1 1,2 1-1,-3 14 1,2 6 256,1 44 0,2-71-346,0 3 21,0 0-1,0 0 1,0 0-1,1 0 1,0 0 0,0 0-1,1 0 1,0 0-1,0 0 1,0-1 0,0 1-1,1-1 1,0 1-1,0-1 1,1 0 0,-1 0-1,1-1 1,0 1 0,8 6-1,8 6 12,1-2 0,0 0-1,1-1 1,1-1 0,0-1 0,1-1-1,0-2 1,0 0 0,1-1 0,47 7-1,7-4 80,1-4 0,96-3 0,-140-4-146,0 0 1,0-3 0,0-1 0,0-1 0,0-3 0,-1 0-1,37-15 1,-36 8-1034,0-2 0,-1-1 0,57-41-1,-27 2-5854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6.194"/>
    </inkml:context>
    <inkml:brush xml:id="br0">
      <inkml:brushProperty name="width" value="0.035" units="cm"/>
      <inkml:brushProperty name="height" value="0.035" units="cm"/>
    </inkml:brush>
  </inkml:definitions>
  <inkml:trace contextRef="#ctx0" brushRef="#br0">147 1 7906,'0'0'6905,"208"192"-5777,-148-143-688,-7 2-287,-6-3-105,-14-9-48,-6-9-40,-7-6-393,-13-12-263,0-9-192,-7-24-1456,0-12-4066</inkml:trace>
  <inkml:trace contextRef="#ctx0" brushRef="#br0" timeOffset="1">421 46 8970,'0'0'7442,"-200"187"-6738,146-133-392,1-12-160,13 3-144,6-12-8,8-6-280,12 0-400,14-12-977,0-3-1055,0-6-2738</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6.160"/>
    </inkml:context>
    <inkml:brush xml:id="br0">
      <inkml:brushProperty name="width" value="0.035" units="cm"/>
      <inkml:brushProperty name="height" value="0.035" units="cm"/>
    </inkml:brush>
  </inkml:definitions>
  <inkml:trace contextRef="#ctx0" brushRef="#br0">1163 0 3041,'0'0'6092,"45"27"-4305,150 90-395,-135-80-405,108 87 0,-121-84-650,-3 1 1,-1 1 0,45 60 0,-69-77-306,-2 0 0,0 0 0,-2 2 0,-1 0 0,-2 1 0,0 0 0,-2 1 0,10 40 0,-13-18-18,-1 0 0,-3 81 0,-2-114-4,-1-1-1,-1 1 0,-1-1 0,-1 1 1,0-1-1,-1 0 0,-1 0 0,-1 0 0,0 0 1,-1-1-1,-14 24 0,0-10-1,0-1 0,-2-2 0,-1 0-1,-1-1 1,-1-2 0,-1-1 0,-1-1 0,-1-1-1,-32 17 1,-15 4-49,-1-5 0,-132 46 0,107-50-474,-1-3-1,-110 16 1,-392 27-4677,327-53 522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6.714"/>
    </inkml:context>
    <inkml:brush xml:id="br0">
      <inkml:brushProperty name="width" value="0.035" units="cm"/>
      <inkml:brushProperty name="height" value="0.035" units="cm"/>
    </inkml:brush>
  </inkml:definitions>
  <inkml:trace contextRef="#ctx0" brushRef="#br0">784 1 2833,'0'0'7028,"-66"25"-6352,66-25-676,-277 117 663,262-110-566,0 0 0,1 2 0,0-1 0,1 2 0,0-1 0,0 2 0,1 0 0,-16 19 0,-7 11 206,3 2 0,1 1 0,3 1 0,1 2 0,3 1 0,1 0 0,3 2 0,2 0 0,2 2-1,2 0 1,3 0 0,2 1 0,-4 81 0,12-108-259,-1 33 55,10 106-1,-5-146-88,0 0-1,2 0 0,0 0 0,1 0 0,0-1 0,2 0 0,0 0 0,1-1 0,18 24 0,-9-17-7,2-2-1,0-1 1,1 0-1,1-2 1,1 0 0,1-2-1,1-1 1,31 17-1,0-6-29,2-1-1,112 32 0,46-10-468,117-7-1453,-94-21-2280,18-6-5267</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7.349"/>
    </inkml:context>
    <inkml:brush xml:id="br0">
      <inkml:brushProperty name="width" value="0.035" units="cm"/>
      <inkml:brushProperty name="height" value="0.035" units="cm"/>
    </inkml:brush>
  </inkml:definitions>
  <inkml:trace contextRef="#ctx0" brushRef="#br0">415 1 16,'0'0'13331,"-174"216"-12419,121-141-152,-1-5-256,14-4-352,0 15-152,13-18-560,1-15-2480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27.237"/>
    </inkml:context>
    <inkml:brush xml:id="br0">
      <inkml:brushProperty name="width" value="0.035" units="cm"/>
      <inkml:brushProperty name="height" value="0.035" units="cm"/>
    </inkml:brush>
  </inkml:definitions>
  <inkml:trace contextRef="#ctx0" brushRef="#br0">395 1 904,'0'2'8117,"0"12"-8273,7 103 150,0 197 1437,-6-73-554,-4 334-101,-3-477-665,-36 189 1,-55 95 213,42-175-153,-36 265 0,65-293-133,-30 253-6,30 3-25,19 80 2,7-511-9,-1 72 8,4 0 0,15 96 0,-9-127-2,11 58 154,10 161 0,-28-52-44,-3-130 43,-9 113 471,0-1-79,9-132-401,0-28-36,0 0-1,3 1 1,0-1 0,3 0-1,8 36 1,13 2 114,3-2 1,44 77 0,-41-83-71,27 76 0,-46-104-109,-2 1 0,-2 0 0,8 70 0,-10 220 382,-8-221-887,2-108 318,-1 0 1,1 0-1,-1 0 0,1 1 1,0-1-1,-1 0 0,1 1 0,0-1 1,0 0-1,0 1 0,1-1 1,-1 1-1,0 0 0,0-1 1,3-1-1,3-4-717,29-30-4172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29.073"/>
    </inkml:context>
    <inkml:brush xml:id="br0">
      <inkml:brushProperty name="width" value="0.035" units="cm"/>
      <inkml:brushProperty name="height" value="0.035" units="cm"/>
    </inkml:brush>
  </inkml:definitions>
  <inkml:trace contextRef="#ctx0" brushRef="#br0">1 214 4929,'0'0'4824,"0"2"-4630,0-1 0,0 0 0,0 1 0,0-1 0,0 0 0,0 1 0,0-1 0,0 0 0,0 0 0,1 1 0,-1-1 0,1 2 0,4 1-20,1-1 0,-1 1 0,0-1 0,1 0 0,0-1 0,0 1 0,0-1 0,0-1 0,0 1 0,12 1 0,-6 0-24,89 14 186,1-4 0,134 1 0,67-13-336,-173-1-9,-114-1-12,0 1-1,0-2 1,0 0-1,0-1 1,0-1-1,28-11 1,-35 11-4,1 0 0,-2-1 0,1 0 0,0 0 0,-1-1 0,0 0 0,0-1 0,-1 1 0,0-2 0,0 1 0,0-1 0,5-9 0,-9 10-62,0-1 0,0 0 0,-1 0-1,0 0 1,-1 0 0,0 0 0,0-1 0,0 1-1,-1 0 1,-1-1 0,1 1 0,-4-14 0,3 20 67,1 0 1,-1 1 0,0-1 0,0 1-1,0-1 1,0 1 0,0 0 0,-1-1 0,1 1-1,0 0 1,-1 0 0,1 0 0,0 0-1,-1 0 1,0 0 0,1 0 0,-1 0 0,1 1-1,-1-1 1,0 1 0,1-1 0,-1 1-1,0 0 1,0-1 0,-2 1 0,-5-2-70,-49-12-236,0 3 0,-105-7-1,-120 13 330,214 5-36,46 0 67,1 1-1,0 0 1,0 2-1,0 1 0,0 0 1,-27 11-1,42-13 7,0 1-1,0 0 1,0 0-1,1 1 1,0 0-1,0 0 1,0 0 0,0 1-1,0 0 1,1 0-1,0 0 1,0 1-1,1 0 1,-1 0-1,1 0 1,0 0 0,1 1-1,0 0 1,0-1-1,0 1 1,1 0-1,-3 11 1,2 9 198,1 1 0,1 33 1,1-47-181,1-4-25,0 1 0,1 0 0,0-1 0,1 0 0,0 1-1,0-1 1,1 0 0,1-1 0,-1 1 0,2-1 0,-1 0-1,1 0 1,9 9 0,2 2 12,1 0 0,1-2 0,1 0-1,26 19 1,-12-15 33,0-1 1,1-2-1,1-1 0,1-2 1,1-1-1,39 9 0,3-4-38,156 17-1,-159-31-583,-1-3 0,83-8 0,-138 3-558,38-9 1,5-9-3303</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29.554"/>
    </inkml:context>
    <inkml:brush xml:id="br0">
      <inkml:brushProperty name="width" value="0.035" units="cm"/>
      <inkml:brushProperty name="height" value="0.035" units="cm"/>
    </inkml:brush>
  </inkml:definitions>
  <inkml:trace contextRef="#ctx0" brushRef="#br0">1 0 2497,'0'0'6014,"1"18"-5276,6 57 119,-6-71-764,0 0 0,1 0 0,-1 0-1,1 1 1,-1-1 0,1-1 0,0 1 0,1 0-1,-1 0 1,1-1 0,-1 1 0,1-1 0,6 6-1,2 2 164,12 13 196,1-1 1,1-1-1,1-1 0,46 29 1,-9-14-250,69 28-1,-126-61-447,5 3 452,-11-6-258,0 0 0,0 0 0,1 1-1,-1-1 1,0 0 0,0 0 0,0 0 0,0 0-1,0 0 1,0 0 0,0 0 0,0 0 0,1 0-1,-1 0 1,0 0 0,0 0 0,0 0 0,0 0-1,0 0 1,0 0 0,0 0 0,1 0 0,-1 0-1,0 0 1,0 0 0,0 0 0,0 0 0,0 0-1,0 0 1,0 0 0,1 0 0,-1 0 0,0 0-1,0 0 1,0 0 0,0 0 0,0 0 0,0-1-1,0 1 1,0 0 0,0 0 0,0 0 0,1 0-1,-1 0 1,0 0 0,0 0 0,0 0 0,0 0-1,0-1 1,0 1 0,0 0 0,0 0 0,0 0-1,0 0 1,0 0 0,0 0 0,0-1 0,0 1-1,0 0 1,0 0 0,0 0 0,0 0-1,0 0 1,0 0 0,0 0 0,0-1 0,-8-17-2131,-10-6-3327</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29.890"/>
    </inkml:context>
    <inkml:brush xml:id="br0">
      <inkml:brushProperty name="width" value="0.035" units="cm"/>
      <inkml:brushProperty name="height" value="0.035" units="cm"/>
    </inkml:brush>
  </inkml:definitions>
  <inkml:trace contextRef="#ctx0" brushRef="#br0">348 0 5249,'0'0'4641,"-160"181"-3449,113-136-287,7-3-497,6-3-232,1-3-128,13-6-48,7-3 0,13-6-168,0 3-761,0-9-1135,0-5-1145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30.275"/>
    </inkml:context>
    <inkml:brush xml:id="br0">
      <inkml:brushProperty name="width" value="0.035" units="cm"/>
      <inkml:brushProperty name="height" value="0.035" units="cm"/>
    </inkml:brush>
  </inkml:definitions>
  <inkml:trace contextRef="#ctx0" brushRef="#br0">1324 1 3121,'0'0'3703,"37"34"-2361,122 114-390,-115-107-567,41 50 0,-64-64-156,-2 1 0,21 39-1,-26-40-45,-1 2-1,-2-1 1,-1 1 0,-1 1-1,-1 0 1,-2 0-1,-1 1 1,-1 0 0,-2-1-1,-1 33 1,-1-59-162,-7 189 690,4-167-607,-2-1-1,0 0 1,-1 0-1,-2 0 1,-15 36-1,7-30-59,0 0 0,-2-1 0,-2-1-1,0-1 1,-2 0 0,-1-2 0,-1-1-1,-2 0 1,0-2 0,-51 34 0,9-17 15,-1-2 1,-3-4 0,-142 47-1,-241 30-397,342-95-1227,0-5 1,-126-4 0,115-7-3036</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30.764"/>
    </inkml:context>
    <inkml:brush xml:id="br0">
      <inkml:brushProperty name="width" value="0.035" units="cm"/>
      <inkml:brushProperty name="height" value="0.035" units="cm"/>
    </inkml:brush>
  </inkml:definitions>
  <inkml:trace contextRef="#ctx0" brushRef="#br0">1070 0 4177,'0'0'4600,"-60"35"-3570,-201 116 112,198-112-349,1 3 0,-75 66 0,106-81-469,-39 34 758,-88 98 0,128-125-859,2 2 1,1 1-1,2 1 1,-39 79-1,53-87-164,1 0 0,1 0 1,1 1-1,2 1 0,2-1 1,0 0-1,2 1 0,5 60 0,-2-80-46,0-1 0,1 1 0,0-1-1,1 1 1,1-1 0,0 0 0,0 0-1,1 0 1,0-1 0,1 0 0,11 16-1,-3-10-5,0 0-1,1-1 1,0-1-1,1-1 1,31 20-1,-20-15-37,2-1 0,0-2 0,1 0 0,1-3 0,0 0 0,58 13 0,31-2-1309,189 11-1,-112-28-3425</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31.329"/>
    </inkml:context>
    <inkml:brush xml:id="br0">
      <inkml:brushProperty name="width" value="0.035" units="cm"/>
      <inkml:brushProperty name="height" value="0.035" units="cm"/>
    </inkml:brush>
  </inkml:definitions>
  <inkml:trace contextRef="#ctx0" brushRef="#br0">368 1 960,'0'0'5833,"-121"183"-4520,75-125 7,6 2-88,-1-6-360,1 0-351,7-9-209,13-9-184,0-6-24,13-12-56,7-6-48,0-6-88,13-6-1193,41 0-1271,-7-9-3065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6.547"/>
    </inkml:context>
    <inkml:brush xml:id="br0">
      <inkml:brushProperty name="width" value="0.035" units="cm"/>
      <inkml:brushProperty name="height" value="0.035" units="cm"/>
    </inkml:brush>
  </inkml:definitions>
  <inkml:trace contextRef="#ctx0" brushRef="#br0">362 1 8618,'0'0'4587,"44"36"-3305,151 123-279,-142-117-675,117 101 975,-167-140-1288,179 173 698,-154-145-674,-2 0-1,-1 2 1,-1 0 0,22 44 0,-36-55-40,-1 0 0,-2 0 0,0 1 1,-1 0-1,-1 0 0,-1 0 0,-2 1 1,0-1-1,-1 1 0,-4 31 1,1-41-7,0-1 1,-1-1-1,0 1 1,-2 0 0,1-1-1,-1 0 1,-1 0-1,0 0 1,-1-1 0,0 1-1,-1-2 1,0 1-1,-1-1 1,0-1 0,-14 13-1,-6 3-74,-2-2-1,-1 0 0,-1-3 0,-35 18 1,20-14-224,0-1 1,-1-3-1,-1-3 0,-55 13 1,-318 40-4791,239-50-1738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31.830"/>
    </inkml:context>
    <inkml:brush xml:id="br0">
      <inkml:brushProperty name="width" value="0.035" units="cm"/>
      <inkml:brushProperty name="height" value="0.035" units="cm"/>
    </inkml:brush>
  </inkml:definitions>
  <inkml:trace contextRef="#ctx0" brushRef="#br0">1 0 3897,'0'0'8810,"180"27"-7794,-120-21-352,14-3-344,-7 3-184,-7-3-136,-7 0-8,-19 0-672,-28 0-848,-6 0-1081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32.176"/>
    </inkml:context>
    <inkml:brush xml:id="br0">
      <inkml:brushProperty name="width" value="0.035" units="cm"/>
      <inkml:brushProperty name="height" value="0.035" units="cm"/>
    </inkml:brush>
  </inkml:definitions>
  <inkml:trace contextRef="#ctx0" brushRef="#br0">0 0 4297,'0'0'8786,"368"45"-8786,-274-45-40,-21-12-1697,-6-12-3992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33.031"/>
    </inkml:context>
    <inkml:brush xml:id="br0">
      <inkml:brushProperty name="width" value="0.035" units="cm"/>
      <inkml:brushProperty name="height" value="0.035" units="cm"/>
    </inkml:brush>
  </inkml:definitions>
  <inkml:trace contextRef="#ctx0" brushRef="#br0">0 232 3217,'0'0'7316,"50"10"-6663,163 34-103,-163-34-230,65 4 0,-83-12-209,589 13 437,-610-15-523,-1-1 0,1 0 0,0-1 0,-1 0 0,1-1 0,-1 0 0,0 0 0,0-1 0,0-1 0,-1 0 0,12-7 0,-16 8-10,0 1 0,0-1 0,-1 0 0,0-1 0,0 1 0,0-1 0,0 0 0,0 0 0,-1 0 0,0 0 0,0 0 0,-1-1 1,0 0-1,1 1 0,-2-1 0,1 0 0,-1 0 0,0 0 0,0 0 0,0-10 0,-1 11-19,0 0 1,0 1-1,0-1 0,-1 0 1,0 0-1,1 0 1,-3-4-1,1 6-1,1 1 0,-1-1 0,1 1 0,-1 0 0,0 0-1,0 0 1,0 0 0,0 0 0,0 0 0,-1 1 0,1-1 0,0 1 0,-5-3 0,-17-7-42,0 0-1,0 2 1,-1 0-1,-44-8 1,-108-10-50,-131 15 69,274 12 20,13 1 27,0 1-1,0 1 1,0 0-1,0 2 1,0 1-1,1 0 1,-28 14-1,16-5 98,1 1 0,1 2 1,-49 38-1,62-42-43,0 0 1,2 1-1,-25 29 1,35-37-29,0 1 0,0-1 0,0 1 0,1 1 0,0-1 1,0 0-1,1 1 0,0 0 0,1 0 0,0 0 1,-1 11-1,1 12 252,1 0 1,5 51-1,-2-73-242,1 0 0,0 0 0,1 0 0,0 0 0,0-1 0,1 0 0,0 0 0,1 0 0,0-1 0,0 0 0,1 0 0,0 0 0,0-1 0,10 7-1,10 8 42,0-1-1,58 31 1,-50-34-97,1-1 0,0-3 0,1 0 0,1-3 0,0-1-1,66 8 1,-17-9-1296,160-6-1,-127-13-2126,-22-12-3805</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33.478"/>
    </inkml:context>
    <inkml:brush xml:id="br0">
      <inkml:brushProperty name="width" value="0.035" units="cm"/>
      <inkml:brushProperty name="height" value="0.035" units="cm"/>
    </inkml:brush>
  </inkml:definitions>
  <inkml:trace contextRef="#ctx0" brushRef="#br0">1 0 4505,'0'0'4472,"40"31"-3624,130 100-179,41 49 544,-179-149-976,2-1 0,1-1 0,39 23 0,-58-43-371,0-1 1,0 0-1,1-1 0,20 6 1,-25-10-432,-1 0 0,1-1 0,0-1 1,0 0-1,0 0 0,0-1 0,14-2 0,-4-3-4070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33.886"/>
    </inkml:context>
    <inkml:brush xml:id="br0">
      <inkml:brushProperty name="width" value="0.035" units="cm"/>
      <inkml:brushProperty name="height" value="0.035" units="cm"/>
    </inkml:brush>
  </inkml:definitions>
  <inkml:trace contextRef="#ctx0" brushRef="#br0">715 0 680,'0'0'11043,"-274"196"-9771,188-130-272,-8 3-552,-13 21-448,20-14-296,20-22-4673</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58.774"/>
    </inkml:context>
    <inkml:brush xml:id="br0">
      <inkml:brushProperty name="width" value="0.035" units="cm"/>
      <inkml:brushProperty name="height" value="0.035" units="cm"/>
    </inkml:brush>
  </inkml:definitions>
  <inkml:trace contextRef="#ctx0" brushRef="#br0">15 1 4673,'0'0'7363,"-4"0"-6306,-7 0 2200,40 0-2403,498 3-2159,-528 18-5720,-5-15 2728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59.159"/>
    </inkml:context>
    <inkml:brush xml:id="br0">
      <inkml:brushProperty name="width" value="0.035" units="cm"/>
      <inkml:brushProperty name="height" value="0.035" units="cm"/>
    </inkml:brush>
  </inkml:definitions>
  <inkml:trace contextRef="#ctx0" brushRef="#br0">1 25 3817,'0'0'7890,"267"3"-7362,-200-3-64,-7 0-176,0-6-168,-6 6-120,-1-6-64,-13-3-968,-20 3-4034</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01.319"/>
    </inkml:context>
    <inkml:brush xml:id="br0">
      <inkml:brushProperty name="width" value="0.035" units="cm"/>
      <inkml:brushProperty name="height" value="0.035" units="cm"/>
    </inkml:brush>
  </inkml:definitions>
  <inkml:trace contextRef="#ctx0" brushRef="#br0">1 208 4033,'0'0'11518,"4"1"-11363,114 22 177,209 13 0,126-27-196,-407-12-122,0-1 0,0-3 0,80-23 0,-38 8-22,-78 21 7,-1-2 1,1 1-1,-1-1 0,1-1 0,-1 0 0,0 0 1,0-1-1,-1 0 0,10-7 0,-16 8-15,0 1 0,-1-1-1,0 1 1,0-1 0,0 0 0,0 0 0,-1 1-1,1-1 1,-1 0 0,0 0 0,0 0-1,0 0 1,-1 0 0,1 1 0,-1-1-1,-2-7 1,0 9-8,1-1-1,-1 1 0,0 0 1,0 0-1,0 0 0,0 0 1,0 0-1,0 1 0,0-1 1,-1 1-1,1 0 1,-1 0-1,-6-1 0,1-1-13,-51-12-125,-80-10-1,-63 4 117,189 19 41,-181-4-12,184 7 24,0 1 0,-1-1 1,1 2-1,0 0 0,0 0 1,1 1-1,-1 0 0,1 0 1,-1 2-1,2-1 0,-1 1 1,-11 10-1,-8 6 147,1 2 0,-34 40 0,51-53-88,0 1 0,2 0 0,-1 0 0,1 1 0,1 0 0,1 1 0,0 0 0,0 0 0,1 0 0,1 1 0,1 0 0,0 0 1,1 0-1,0 1 0,1-1 0,1 21 0,0-20-20,1-12-28,-1 0 0,1 0 0,0 0 0,0 0 0,0 1 0,1-1 0,-1 0 0,1 0 0,0 0 0,0 0 0,0 0 0,1 0 0,-1-1 0,1 1 0,0 0 0,0-1 0,1 1 0,-1-1 0,1 0 0,2 4 0,6 1 16,-1 0-1,1-1 1,0 0-1,1-1 0,0 0 1,15 5-1,82 22 127,-108-33-158,98 24 50,0-4-1,136 8 0,203-22-1041,-426-6 878,0-1-1,0-1 1,-1 1-1,1-2 1,-1 0 0,16-6-1,-23 7-263,1 0 0,-1 0 0,0-1 0,1 1-1,-1-1 1,0 0 0,-1-1 0,1 1 0,-1 0-1,1-1 1,-1 0 0,0 0 0,0 0 0,-1 0 0,1-1-1,-1 1 1,3-8 0,3-17-6628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02.221"/>
    </inkml:context>
    <inkml:brush xml:id="br0">
      <inkml:brushProperty name="width" value="0.035" units="cm"/>
      <inkml:brushProperty name="height" value="0.035" units="cm"/>
    </inkml:brush>
  </inkml:definitions>
  <inkml:trace contextRef="#ctx0" brushRef="#br0">412 23 4185,'0'0'6905,"-47"-3"-6497,-152-11 169,157 11-381,33 2-97,-1 0 1,1 0-1,0 1 1,-1 0-1,1 1 1,-11 2-1,19-3-89,-1 1 14,-1 0 0,1-1 0,0 1 0,-1 0 0,1 1 1,0-1-1,0 0 0,0 1 0,0-1 0,0 1 0,0-1 0,0 1 0,0 0 0,1 0 0,-1 0 0,1 0 0,0 0 0,-1 0 0,1 0 0,0 1 0,0-1 0,0 0 0,0 1 0,1-1 0,-1 5 0,0-3-1,0 1 1,0-1 0,1 1-1,0-1 1,0 1-1,0-1 1,1 1 0,-1-1-1,1 1 1,0-1-1,1 1 1,-1-1 0,3 6-1,-1-5-7,0-2 0,0 1 1,0 0-1,1-1 0,-1 1 0,1-1 0,0 0 0,7 5 0,41 19 61,-46-23-69,61 24-38,1-3 0,120 28 1,-161-46-42,13 1-5,15 6-68,-54-13 128,0-1 0,0 1 0,0-1 0,0 1 0,0 0 0,0 0 0,0 0 0,0 0 0,-1-1 0,1 1 0,0 0 0,0 0 0,-1 1 0,1-1 0,-1 0 0,1 0 1,-1 0-1,1 0 0,-1 0 0,0 1 0,1-1 0,-1 0 0,0 0 0,0 0 0,0 1 0,0-1 0,0 0 0,0 0 0,0 1 0,-1-1 0,0 2 0,1 8-128,0-10 141,0 0-1,-1 1 1,1-1 0,0 0-1,-1 1 1,1-1 0,-1 0 0,0 1-1,1-1 1,-1 0 0,0 0-1,0 0 1,0 0 0,0 0-1,0 0 1,0 0 0,0 0 0,0 0-1,0 0 1,0 0 0,0-1-1,-1 1 1,1-1 0,-3 2 0,-38 10 22,33-10-16,-56 12 87,0-4 1,0-2 0,-100-1 0,107-7-458,57 0 322,0 0 1,1 0 0,-1 0 0,0 0-1,1 0 1,-1 0 0,0-1-1,1 1 1,-1 0 0,0 0 0,1-1-1,-1 1 1,1 0 0,-1-1-1,1 1 1,-1-1 0,1 1-1,-1-1 1,1 1 0,-1-1 0,1 1-1,-1-1 1,1 1 0,0-1-1,-1 0 1,1 1 0,0-1-1,0 1 1,-1-1 0,1 0 0,0 1-1,0-1 1,0-1 0,-1-27-2777,2 16 790,-1-17-2978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02.567"/>
    </inkml:context>
    <inkml:brush xml:id="br0">
      <inkml:brushProperty name="width" value="0.035" units="cm"/>
      <inkml:brushProperty name="height" value="0.035" units="cm"/>
    </inkml:brush>
  </inkml:definitions>
  <inkml:trace contextRef="#ctx0" brushRef="#br0">1 0 3473,'0'0'4679,"1"28"-3562,3 88-420,-2-59-100,-3-39-379,2 0-1,0 0 0,1 0 1,0 0-1,2 0 1,7 22-1,1-8-665,-11-32 404,-1-1 1,0 1-1,0 0 0,0 0 1,0 0-1,0 0 1,0 0-1,0 0 1,0 0-1,0 0 1,0 0-1,0 0 1,0 0-1,0 0 1,0 0-1,0 0 0,0 0 1,0 0-1,0 0 1,0 0-1,1 0 1,-1 0-1,0 0 1,0 0-1,0 0 1,0 0-1,0 0 1,0 0-1,0 0 0,0 0 1,0 0-1,0 0 1,0 0-1,0 0 1,0 0-1,0 0 1,0 0-1,0 0 1,1 0-1,-1 0 0,0 0 1,-4-20-2441,-7-9-2704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7.026"/>
    </inkml:context>
    <inkml:brush xml:id="br0">
      <inkml:brushProperty name="width" value="0.035" units="cm"/>
      <inkml:brushProperty name="height" value="0.035" units="cm"/>
    </inkml:brush>
  </inkml:definitions>
  <inkml:trace contextRef="#ctx0" brushRef="#br0">401 0 5417,'0'0'5441,"-234"178"-4120,181-103-273,6 9-40,14 6-112,6 10-272,20-7-232,7 3-119,0 3-49,60-5-152,47-13-32,47-3-40,127-9-48,-27-18-985,-27-24-4048</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02.899"/>
    </inkml:context>
    <inkml:brush xml:id="br0">
      <inkml:brushProperty name="width" value="0.035" units="cm"/>
      <inkml:brushProperty name="height" value="0.035" units="cm"/>
    </inkml:brush>
  </inkml:definitions>
  <inkml:trace contextRef="#ctx0" brushRef="#br0">0 0 9234,'0'0'4241,"114"102"-4945,-81-93-1401,-6-5-4320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03.237"/>
    </inkml:context>
    <inkml:brush xml:id="br0">
      <inkml:brushProperty name="width" value="0.035" units="cm"/>
      <inkml:brushProperty name="height" value="0.035" units="cm"/>
    </inkml:brush>
  </inkml:definitions>
  <inkml:trace contextRef="#ctx0" brushRef="#br0">77 115 5097,'0'0'1957,"7"26"-681,21 87-221,-23-86-802,-1 1 0,-1-1 1,-1 1-1,-3 48 0,0-21-100,1-54-141,-1 0 1,1 1-1,0-1 0,-1 0 1,1 0-1,-1 0 1,1 0-1,-1 0 1,0-1-1,1 1 1,-1 0-1,0 0 1,0 0-1,0 0 1,1-1-1,-1 1 1,0 0-1,0-1 0,0 1 1,0-1-1,0 1 1,0-1-1,0 1 1,0-1-1,-1 0 1,1 0-1,0 1 1,0-1-1,0 0 1,0 0-1,-2 0 0,0 0 77,-1 1 0,0-1 0,1 0-1,-1-1 1,0 1 0,1 0 0,-1-1-1,-6-2 1,7 2-64,0-1 0,0 0 0,1-1 0,-1 1 0,0 0 0,1-1 0,0 1 0,0-1 0,0 0 0,0 0 0,0 1 0,0-2 0,0 1 0,-1-6 0,-1-1-23,1 0-1,0 0 0,-2-20 0,1-13-427,3 0-1,6-77 0,-4 106 340,1 1-1,1-1 1,0 0-1,1 1 1,0 0 0,1 0-1,9-17 1,-11 25 99,0 0 1,0 0-1,1 0 1,-1 0-1,1 0 1,0 1-1,1-1 1,-1 1-1,1 0 1,0 1-1,0-1 1,0 1-1,0 0 1,0 0-1,1 1 1,-1-1-1,1 1 1,0 0-1,10-1 1,-10 2 39,1 0 1,-1 1-1,1 0 1,-1 0-1,1 1 1,-1 0-1,0 0 1,1 0-1,-1 1 1,0 0-1,0 0 1,0 0-1,0 1 1,6 4-1,-4-1 40,1 0-1,-1 1 1,0 0 0,0 0-1,-1 1 1,0 0 0,-1 0-1,7 11 1,-4-4 45,-1 0 0,0 0-1,-2 1 1,1 0 0,6 28 0,11 87 523,-18-87-544,20 72 1,-26-113-174,1 0-1,0-1 1,1 1 0,-1 0 0,0-1 0,1 1 0,-1-1 0,1 0 0,0 0 0,0 1 0,2 1 0,-3-3-61,0-1 1,0 1-1,0-1 1,0 1 0,0-1-1,0 1 1,0-1-1,0 0 1,0 0 0,0 1-1,0-1 1,1 0-1,-1 0 1,0 0 0,0 0-1,0 0 1,0-1-1,0 1 1,0 0-1,0 0 1,0-1 0,0 1-1,0 0 1,0-1-1,0 1 1,0-1 0,0 0-1,0 1 1,0-1-1,-1 0 1,1 1 0,0-1-1,0 0 1,0-1-1,18-20-4280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03.565"/>
    </inkml:context>
    <inkml:brush xml:id="br0">
      <inkml:brushProperty name="width" value="0.035" units="cm"/>
      <inkml:brushProperty name="height" value="0.035" units="cm"/>
    </inkml:brush>
  </inkml:definitions>
  <inkml:trace contextRef="#ctx0" brushRef="#br0">1 0 5169,'0'0'6578,"274"196"-5770,-194-145-408,0 0-240,7 0-64,0-15-24,-7-3-8,-13-9 0,-13-9-64,-28-3-64,-52-39-11115</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03.940"/>
    </inkml:context>
    <inkml:brush xml:id="br0">
      <inkml:brushProperty name="width" value="0.035" units="cm"/>
      <inkml:brushProperty name="height" value="0.035" units="cm"/>
    </inkml:brush>
  </inkml:definitions>
  <inkml:trace contextRef="#ctx0" brushRef="#br0">515 0 8754,'0'0'3497,"-93"159"-1913,39-92-320,1-4-720,-14-6-376,-27 6-168,14-18-1008,7-18-6577</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16.573"/>
    </inkml:context>
    <inkml:brush xml:id="br0">
      <inkml:brushProperty name="width" value="0.035" units="cm"/>
      <inkml:brushProperty name="height" value="0.035" units="cm"/>
    </inkml:brush>
  </inkml:definitions>
  <inkml:trace contextRef="#ctx0" brushRef="#br0">262 92 576,'0'0'4865,"-9"-3"-3837,-27-11-214,18 4 1976,6 7-1406,3 3-1375,0 0 1,-1 1-1,1 0 1,0 0-1,0 1 0,0 0 1,-11 5-1,18-6-9,-1 0 0,0 0-1,1 1 1,-1 0 0,1-1-1,0 1 1,-1 0 0,1 0-1,0 0 1,0 0 0,0 1-1,1-1 1,-1 0 0,0 1 0,1-1-1,0 1 1,-1 0 0,1 0-1,0-1 1,0 1 0,1 0-1,-1 0 1,1 0 0,-1 0-1,1 0 1,0 4 0,0-5 2,0 0 1,-1 0 0,1-1-1,0 1 1,0 0 0,1 0-1,-1-1 1,0 1 0,0 0-1,1 0 1,-1-1 0,1 1-1,0 0 1,0-1 0,-1 1-1,1-1 1,0 1 0,0-1-1,2 3 1,0-3 8,-1 0 1,1 0-1,0-1 0,-1 1 1,1-1-1,0 1 0,0-1 1,-1 0-1,1 0 0,5 0 1,1 0 11,12 0 45,0-1 1,24-4-1,-37 4-89,0-1 0,0 0 0,-1-1 0,1 0 0,-1 0 0,0-1 0,0 1 0,13-11 0,-11 8-148,0-1-1,-1-1 1,0 1-1,10-12 0,-16 15 97,1 1-1,-1-1 1,0 0-1,0 0 1,0 0-1,0 0 0,-1 0 1,0 0-1,0 0 1,0-1-1,0 1 1,0 0-1,-1-8 0,0 11 71,0-1 2,0 0-1,1 1 1,-2-1-1,1 0 0,0 0 1,0 0-1,0 1 1,-1-1-1,1 0 0,-2-1 1,2 2 1,-1 0 0,0 1-1,0-1 1,0 0 0,0 1 0,0 0 0,0-1 0,0 1 0,0-1 0,0 1 0,0 0-1,0 0 1,0 0 0,0-1 0,0 1 0,0 0 0,-2 1 0,-8-2-12,0 0 1,-1 1 0,1 0-1,0 1 1,0 1 0,0 0-1,0 0 1,0 1-1,1 0 1,-1 1 0,1 0-1,0 1 1,0 0 0,0 0-1,1 1 1,-13 10-1,17-12 63,1-1-1,-1 1 1,1 0-1,0 0 0,0 0 1,0 1-1,0-1 0,1 1 1,0 0-1,0 0 1,0 0-1,0 0 0,1 1 1,0-1-1,0 1 1,1-1-1,-1 1 0,1 0 1,1 0-1,-1 0 1,1-1-1,0 10 0,0-13-13,0-1-1,0 1 0,-1-1 1,1 1-1,1-1 0,-1 1 1,0-1-1,0 1 0,1-1 1,-1 0-1,0 1 1,1-1-1,0 1 0,-1-1 1,1 0-1,0 1 0,0 0 1,1-1 1,0 0 1,-1-1-1,1 1 1,0-1-1,0 1 1,0-1-1,-1 0 0,1 0 1,0 0-1,0 0 1,0 0-1,2 0 1,5 0-12,0 0 8,1 0 0,-1-1 0,0 0 0,0 0 0,14-5 0,-21 6-64,0-1-1,1 0 0,-1 0 1,-1 0-1,1 0 1,0 0-1,0 0 1,0-1-1,0 1 1,-1 0-1,1-1 0,-1 0 1,1 1-1,-1-1 1,0 0-1,1 0 1,-1 1-1,0-1 1,0 0-1,0 0 0,-1 0 1,1-1-1,0 1 1,-1 0-1,0 0 1,1 0-1,-1 0 1,0-5-1,0 0-158,1 6 175,-1 0-1,0 0 0,0 1 1,0-1-1,0 0 1,1 0-1,-1 0 1,0 0-1,-1 0 1,1 0-1,0 0 1,0 0-1,0 0 1,0 0-1,-1 0 1,1 0-1,0 1 0,-1-1 1,1 0-1,-1 0 1,1 0-1,-1 0 1,0 1-1,1-1 1,-1 0-1,0 1 1,1-1-1,-1 0 1,0 1-1,0-1 0,1 1 1,-1-1-1,0 1 1,0 0-1,0-1 1,0 1-1,0 0 1,0-1-1,1 1 1,-1 0-1,0 0 1,0 0-1,0 0 1,0 0-1,0 0 0,-1 0 1,-119 0-278,118 0 284,1 0-1,-1 0 0,0 0 1,0 0-1,0 0 1,0 1-1,1 0 0,-1-1 1,0 1-1,0 0 1,1 0-1,-1 1 0,1-1 1,-1 0-1,1 1 1,-1 0-1,1-1 0,0 1 1,-2 2-1,4-3 15,0-1 0,0 0 0,0 0 0,0 0 0,-1 0 0,1 0-1,0 1 1,0-1 0,0 0 0,0 0 0,0 0 0,0 0 0,1 0 0,-1 0 0,0 1 0,0-1 0,0 0-1,0 0 1,0 0 0,0 0 0,0 0 0,0 1 0,0-1 0,0 0 0,0 0 0,0 0 0,0 0-1,1 0 1,-1 0 0,0 0 0,0 0 0,0 1 0,0-1 0,0 0 0,0 0 0,1 0 0,-1 0-1,0 0 1,0 0 0,0 0 0,0 0 0,0 0 0,0 0 0,1 0 0,-1 0 0,12 1 681,12-2 219,5-8-1311,-29 9 368,1 0 0,-1 0 0,1 0 0,-1 0 0,1 0 0,-1-1 0,1 1 0,-1 0 0,1 0 0,-1-1 0,1 1 0,-1 0 0,1-1 0,-1 1 0,0-1 0,1 1 0,-1 0 0,0-1 0,1 1-1,-1-1 1,0 1 0,1-1 0,-1 1 0,0-1 0,0 1 0,0-1 0,0 1 0,1-1 0,-1 1 0,0-1 0,0 0 0,0 1 0,0-1 0,0 1 0,0-1 0,0 1 0,-1-1 0,1 1 0,0-1 0,0 0 0,0 1 0,0-1 0,-1 1 0,1-1 0,0 1 0,-1 0 0,1-1 0,0 1 0,-1-1 0,1 1 0,0-1 0,-1 1 0,0-1 0,-2-1-244,0 0 0,0 0 0,-1 1 0,1-1 1,-1 1-1,1 0 0,-1 0 0,-3-1 0,-60-11-4294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19.124"/>
    </inkml:context>
    <inkml:brush xml:id="br0">
      <inkml:brushProperty name="width" value="0.035" units="cm"/>
      <inkml:brushProperty name="height" value="0.035" units="cm"/>
    </inkml:brush>
  </inkml:definitions>
  <inkml:trace contextRef="#ctx0" brushRef="#br0">536 116 1272,'0'0'10174,"17"-13"-9427,56-41 84,-71 53-701,0-1 0,0 0-1,1 1 1,-1-1 0,0 0 0,-1 0-1,1 0 1,0 0 0,-1 0 0,1 0-1,-1 0 1,2-3 0,-3 4-100,0 0 0,-1 1 0,1-1 0,0 1 0,0-1 0,-1 1 0,1-1 0,0 1 0,-1-1 0,1 1 0,0-1 0,-1 1 0,1-1 0,-1 1 0,1-1 0,-1 1 0,1 0 0,-1-1 0,1 1 0,-1 0 0,1-1 0,-1 1 0,0 0 0,1 0 0,-1 0 0,1-1 0,-1 1 0,0 0 0,1 0 0,-1 0 0,1 0 0,-1 0 0,0 0 0,-49-6-84,0 2 0,-78 4-1,57 1-8,-87-1 32,149 0 23,0 0 0,0 1 0,-1 0 0,1 1 0,0 0 0,-9 3 0,16-5-1,0 1-1,0 0 0,0 0 1,0 0-1,0 0 1,0 0-1,0 0 1,0 1-1,1-1 1,-1 1-1,0-1 1,1 1-1,-1 0 1,1-1-1,0 1 1,-1 0-1,1 0 1,0 0-1,0 0 0,0 0 1,1 0-1,-1 1 1,0-1-1,1 0 1,-1 0-1,1 0 1,0 5-1,-1-3 14,1 1 0,0 0 0,0-1 0,1 1 0,0-1 0,-1 1 0,2-1 0,-1 1 0,3 6-1,-2-8 3,1 0-1,-1 0 0,1-1 0,-1 1 0,1 0 1,0-1-1,0 0 0,1 0 0,-1 0 0,0 0 1,1 0-1,3 1 0,152 57-20,-9-4-913,-148-55 884,0 0 1,0-1-1,-1 1 0,1 0 0,-1 0 1,1 0-1,-1 0 0,1 0 0,-1 1 1,0-1-1,1 0 0,-1 1 0,0-1 1,0 1-1,0-1 0,1 3 1,-1-1-77,0 1 0,-1 0 0,1 0 1,-1-1-1,1 1 0,-2 6 1,1-5 70,0-4 35,0 1 0,-1 0 0,1 0-1,-1 0 1,1-1 0,-1 1 0,0 0-1,0-1 1,1 1 0,-1 0-1,0-1 1,-1 1 0,1-1 0,0 0-1,0 1 1,-1-1 0,1 0 0,0 0-1,-1 0 1,0 0 0,-2 2 0,-40 16 4,38-17 4,-35 12 137,0-2 0,0-1 0,-1-3 0,0-1 0,-83 2-1,123-9-140,1 0 0,0-1 0,-1 1-1,1 0 1,0-1 0,-1 0-1,1 1 1,0-1 0,0 0 0,0 0-1,0 1 1,0-1 0,0 0-1,0 0 1,0 0 0,0 0 0,0 0-1,0-1 1,0 1 0,1 0-1,-1 0 1,0-3 0,-13-34-1609,13 35 1315,-7-34-3196</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19.493"/>
    </inkml:context>
    <inkml:brush xml:id="br0">
      <inkml:brushProperty name="width" value="0.035" units="cm"/>
      <inkml:brushProperty name="height" value="0.035" units="cm"/>
    </inkml:brush>
  </inkml:definitions>
  <inkml:trace contextRef="#ctx0" brushRef="#br0">1 1 2721,'0'0'3656,"4"27"-1987,15 91-236,-8 3 504,-10-101-1745,0 0 1,1-1-1,1 0 0,8 27 0,-11-45-192,0-1 0,0 0-1,0 1 1,0-1 0,0 1-1,0-1 1,0 0 0,0 1-1,1-1 1,-1 0 0,0 1 0,0-1-1,0 1 1,1-1 0,-1 0-1,0 1 1,0-1 0,1 0-1,-1 0 1,0 1 0,0-1-1,1 0 1,-1 0 0,0 1-1,1-1 1,-1 0 0,0 0-1,1 0 1,-1 1 0,1-1 0,-1 0-1,0 0 1,1 0 0,-1 0-1,1 0 1,-1 0 0,0 0-1,1 0 1,-1 0 0,1 0-1,-1 0 1,1 0 0,0 0-19,0-8-238,-1-74-4265,0 30-1820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19.840"/>
    </inkml:context>
    <inkml:brush xml:id="br0">
      <inkml:brushProperty name="width" value="0.035" units="cm"/>
      <inkml:brushProperty name="height" value="0.035" units="cm"/>
    </inkml:brush>
  </inkml:definitions>
  <inkml:trace contextRef="#ctx0" brushRef="#br0">0 1 9378,'0'0'3481,"161"96"-6034,-128-90-2088</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20.209"/>
    </inkml:context>
    <inkml:brush xml:id="br0">
      <inkml:brushProperty name="width" value="0.035" units="cm"/>
      <inkml:brushProperty name="height" value="0.035" units="cm"/>
    </inkml:brush>
  </inkml:definitions>
  <inkml:trace contextRef="#ctx0" brushRef="#br0">222 34 4137,'0'0'2363,"0"32"-1691,-4 106-18,4-129-607,-1-1 0,0 1 0,0-1 0,-1 0 1,0 0-1,0 0 0,-1 0 0,0 0 0,-1 0 1,0-1-1,-8 13 0,4-7 3,-2 3 48,0-1-1,-1 0 1,-1 0 0,0-1-1,-1-1 1,-18 15 0,29-27-42,1 1 1,0-1-1,-1 0 0,1 0 1,-1 0-1,1 0 1,-1-1-1,1 1 0,-1 0 1,1 0-1,-1-1 0,0 1 1,0-1-1,1 0 0,-1 1 1,0-1-1,0 0 1,1 0-1,-1 0 0,0 0 1,0-1-1,1 1 0,-1 0 1,-3-2-1,3 1 6,0 0 0,0-1 0,1 1 0,-1-1 0,0 1 0,1-1 0,0 0 0,-1 0 0,1 0 0,0 0 0,0 1 0,0-2 0,0 1 0,0 0 0,0 0 0,0 0 0,1 0 0,-1-4 0,-3-19-41,2 1 0,1-43 0,1 42-20,0 15-3,1 0 0,0 0 0,1 0 0,-1 0-1,2 0 1,0 0 0,0 1 0,1-1 0,8-15 0,-4 12 7,0 0 1,1 1 0,1 0 0,0 1-1,0 0 1,13-10 0,-13 13 28,0 1 0,0 0-1,1 1 1,0 0 0,0 0 0,0 1 0,1 1 0,-1 0-1,1 1 1,0 0 0,1 0 0,-1 1 0,0 1 0,1 0-1,14 1 1,-13 0-30,23 2-37,-35-1 30,0-1 1,0 1-1,0 0 1,0 0 0,0 0-1,0 0 1,0 0-1,-1 0 1,1 0 0,0 0-1,-1 1 1,1-1-1,-1 1 1,0-1 0,3 4-1,1 3 4,0 1 0,-1-1 0,0 1 0,0 1 0,-1-1-1,0 0 1,3 16 0,4 72 100,-8-62-82,0 28 2,-2-41-2,0 0 0,6 30-1,6 16-290,-11-68 196,-1 1-1,0 0 1,1-1-1,-1 1 0,0 0 1,1-1-1,-1 1 1,1-1-1,-1 1 1,1 0-1,-1-1 0,1 1 1,-1-1-1,1 0 1,0 1-1,-1-1 0,1 1 1,0-1-1,-1 0 1,1 1-1,0-1 1,0 0-1,-1 0 0,1 0 1,0 0-1,-1 0 1,1 0-1,0 0 1,0 0-1,-1 0 0,1 0 1,0 0-1,0 0 1,-1 0-1,1 0 1,0-1-1,1 1 0,1-1-425,11-1-1982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20.609"/>
    </inkml:context>
    <inkml:brush xml:id="br0">
      <inkml:brushProperty name="width" value="0.035" units="cm"/>
      <inkml:brushProperty name="height" value="0.035" units="cm"/>
    </inkml:brush>
  </inkml:definitions>
  <inkml:trace contextRef="#ctx0" brushRef="#br0">1 1 5777,'0'0'4116,"20"27"-2693,66 90-438,-57-80-577,54 54 1,-61-69-394,12 13 6,2 0 0,1-3 0,49 33 0,-85-64-81,0 0 0,0 0 0,1-1 0,-1 1 0,0 0 0,1-1 0,-1 0 0,0 1 0,1-1 0,-1 1 0,1-1 0,-1 0 0,0 0 0,3 0 0,-4 0-45,1 0-1,0-1 1,-1 1 0,1 0-1,-1-1 1,1 1-1,0-1 1,-1 1 0,1-1-1,-1 1 1,1-1-1,-1 1 1,1-1 0,-1 1-1,1-1 1,-1 1-1,0-1 1,1 0 0,-1 1-1,0-1 1,0 0-1,1 1 1,-1-1 0,0 0-1,0 0 1,0 1-1,0-2 1,1-23-3748</inkml:trace>
  <inkml:trace contextRef="#ctx0" brushRef="#br0" timeOffset="1">515 112 7666,'0'0'6041,"-187"183"-5753,147-141 8,0 3-144,0-11-96,13-1-56,7 0-392,13-18-1080,1-3-945,-1-12-2872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7.543"/>
    </inkml:context>
    <inkml:brush xml:id="br0">
      <inkml:brushProperty name="width" value="0.035" units="cm"/>
      <inkml:brushProperty name="height" value="0.035" units="cm"/>
    </inkml:brush>
  </inkml:definitions>
  <inkml:trace contextRef="#ctx0" brushRef="#br0">482 0 6753,'0'0'4889,"-174"199"-4024,107-109-97,-6 6-232,6 0-256,13 10-280,21-25-176,19-27-2249</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20.963"/>
    </inkml:context>
    <inkml:brush xml:id="br0">
      <inkml:brushProperty name="width" value="0.035" units="cm"/>
      <inkml:brushProperty name="height" value="0.035" units="cm"/>
    </inkml:brush>
  </inkml:definitions>
  <inkml:trace contextRef="#ctx0" brushRef="#br0">348 1 6377,'0'0'2253,"26"27"-1076,175 178 873,-166-170-1551,-2 3-1,-2 0 0,39 61 1,-56-75-384,-1 1-1,-1 1 1,-1 0 0,-1 0-1,-1 1 1,-1 0 0,5 44-1,-7-30-41,-2 65 0,-4-92-68,0-1-1,-2 1 1,0-1-1,0 0 0,-1 0 1,-1 0-1,0 0 0,-11 21 1,4-16-2,0-1 0,-1 0 0,-1-1 1,-1-1-1,0 0 0,-21 16 0,9-10-90,-2-1 0,0-1 0,-34 16 0,22-17-301,-1-2 0,0-1-1,-1-3 1,-55 10 0,-53 6-1706,3-6-1882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21.510"/>
    </inkml:context>
    <inkml:brush xml:id="br0">
      <inkml:brushProperty name="width" value="0.035" units="cm"/>
      <inkml:brushProperty name="height" value="0.035" units="cm"/>
    </inkml:brush>
  </inkml:definitions>
  <inkml:trace contextRef="#ctx0" brushRef="#br0">590 1 3225,'0'0'6414,"-46"19"-5401,-148 65-103,175-75-736,1 1 0,-1 0 0,1 1 0,1 1 0,0 1 0,-21 20 0,17-14 14,2-1 47,0 1-1,1 1 1,1 0 0,0 1 0,-18 33-1,26-38-117,1 0 0,1 0-1,0 1 1,2 1-1,0-1 1,0 1 0,2 0-1,-3 34 1,5-29-34,0 91 185,2-101-243,0 0 0,1 0 0,1 0 0,0-1 0,1 1 0,9 22-1,-1-15-6,0-1-1,0 1 1,2-2-1,29 32 0,-18-26-7,1 0 0,48 33-1,-45-37-79,1-2-1,0-1 0,2-2 1,0 0-1,54 15 0,20-3-1614,171 20-1,-101-32-3641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22.142"/>
    </inkml:context>
    <inkml:brush xml:id="br0">
      <inkml:brushProperty name="width" value="0.035" units="cm"/>
      <inkml:brushProperty name="height" value="0.035" units="cm"/>
    </inkml:brush>
  </inkml:definitions>
  <inkml:trace contextRef="#ctx0" brushRef="#br0">328 10 4281,'0'0'10178,"0"-10"-10034,0 32-80,-7 11 360,-20 9-40,-6 9-120,-7 6-160,-1 9-104,-25 27-288,5-20-976,8-19-2889</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49.550"/>
    </inkml:context>
    <inkml:brush xml:id="br0">
      <inkml:brushProperty name="width" value="0.035" units="cm"/>
      <inkml:brushProperty name="height" value="0.035" units="cm"/>
    </inkml:brush>
  </inkml:definitions>
  <inkml:trace contextRef="#ctx0" brushRef="#br0">11 0 4137,'0'0'6304,"-8"0"-3682,5 0-1301,7 0 293,538 0-1723,-540 0-18,0 0 1,0 0-1,1 1 1,-1-1-1,0 1 1,0-1-1,0 1 1,0-1-1,0 1 0,0 0 1,-1 0-1,1 0 1,0 0-1,0 1 1,2 1-1,-3-2-126,0 0 0,0 0 0,-1 0 0,1 0 0,0 0 0,-1 0 0,1 0-1,-1 0 1,1 1 0,-1-1 0,0 0 0,1 0 0,-1 0 0,0 1 0,0-1 0,0 0-1,0 0 1,0 1 0,0-1 0,0 0 0,0 0 0,-1 1 0,1-1 0,0 0 0,-1 0-1,1 0 1,-1 0 0,0 2 0,-10 9-4647</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49.898"/>
    </inkml:context>
    <inkml:brush xml:id="br0">
      <inkml:brushProperty name="width" value="0.035" units="cm"/>
      <inkml:brushProperty name="height" value="0.035" units="cm"/>
    </inkml:brush>
  </inkml:definitions>
  <inkml:trace contextRef="#ctx0" brushRef="#br0">1 1 7394,'0'0'5521,"227"39"-5361,-167-33-160,34-6-464,-14 0-1505,-13 0-4320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0.520"/>
    </inkml:context>
    <inkml:brush xml:id="br0">
      <inkml:brushProperty name="width" value="0.035" units="cm"/>
      <inkml:brushProperty name="height" value="0.035" units="cm"/>
    </inkml:brush>
  </inkml:definitions>
  <inkml:trace contextRef="#ctx0" brushRef="#br0">1 214 4673,'0'0'8356,"40"3"-7782,135 11-87,283-4 482,-339-10-951,-97 0-74,0-1 0,0-1 1,0-1-1,0-1 1,30-9-1,-42 10 37,0-1-1,0 0 1,0-1 0,-1 0-1,0-1 1,0 0-1,0 0 1,-1-1 0,0 0-1,0 0 1,0-1-1,11-16 1,-16 19-16,-1 0-1,0 0 1,0 0 0,0 0-1,-1-1 1,1 1 0,-1 0-1,-1-1 1,1 1 0,-1 0-1,0-1 1,-1-7 0,1 0-163,0 12 194,0-1 0,-1 1 0,1 0 0,-1 0 0,1-1 0,-1 1 0,1 0 0,-1 0 1,1 0-1,-1 0 0,0 0 0,0 0 0,1 0 0,-1 0 0,0 0 0,0 0 0,0 1 1,0-1-1,0 0 0,0 0 0,-1 1 0,1-1 0,0 1 0,0-1 0,0 1 0,0 0 0,-1-1 1,1 1-1,-2 0 0,-46-6-5,37 6-9,-81-6-18,-106 8 1,169 0 120,1 2-1,-1 1 1,1 2-1,0 0 1,0 2 0,1 1-1,0 2 1,-33 18-1,48-21 24,1 0 0,-1 0 0,2 1 0,-1 0 0,1 1 0,1 0 0,0 1 0,1 0 0,0 1 0,1 0 0,0 0 0,1 1 0,0 0-1,-8 27 1,12-24-13,1 0 1,0 0-1,1 29 0,2-35-62,-1-8-22,0 0-1,1 0 1,-1 0 0,1 0-1,0 0 1,0 0 0,1 0 0,-1 0-1,0 0 1,1 0 0,0 0 0,0-1-1,0 1 1,0-1 0,0 0 0,0 1-1,0-1 1,1 0 0,-1 0-1,1 0 1,5 2 0,7 4 14,0 0 1,1-1-1,16 4 1,-20-7-3,39 13 35,0-3 0,1-3 0,89 9-1,162-8-340,-229-12-795,1-4 1,-1-2-1,0-4 0,79-21 0,-35-3-5430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1.036"/>
    </inkml:context>
    <inkml:brush xml:id="br0">
      <inkml:brushProperty name="width" value="0.035" units="cm"/>
      <inkml:brushProperty name="height" value="0.035" units="cm"/>
    </inkml:brush>
  </inkml:definitions>
  <inkml:trace contextRef="#ctx0" brushRef="#br0">389 0 4545,'0'0'5835,"-32"4"-5695,-105 13 322,124-15-296,0 1 0,0 0 0,1 1-1,-20 8 1,25-8-7,0 0-1,0 1 1,1-1 0,0 2-1,-9 7 1,13-11-103,-1 1 1,1 0 0,0 0-1,-1 0 1,1 0 0,1 0-1,-1 0 1,0 0-1,1 1 1,0-1 0,-2 7-1,1-1 51,1 1-1,0-1 0,1 12 0,1-11-59,-1-8-41,0 0 1,0 0 0,1 0-1,-1 1 1,1-1-1,-1 0 1,1 0 0,0 0-1,0-1 1,0 1 0,0 0-1,0 0 1,0 0 0,1-1-1,-1 1 1,0-1-1,1 1 1,0-1 0,-1 1-1,1-1 1,0 0 0,2 2-1,5 1-1,-1 0 0,1 0 0,15 4 0,-14-4-1,94 23-92,-74-21-25,0 2 0,44 17 0,-73-24 72,1 0 0,-1 0-1,1-1 1,-1 1 0,0 0 0,1 0 0,-1 0 0,0 0 0,0 1-1,1-1 1,-1 0 0,0 0 0,0 1 0,-1-1 0,1 1-1,0-1 1,0 1 0,-1-1 0,1 1 0,-1-1 0,1 1 0,-1 0-1,1-1 1,-1 1 0,0 0 0,0-1 0,0 1 0,0 0-1,0-1 1,-1 3 0,1 1 58,0-5-16,0 1 0,0 0 0,0 0 0,0-1-1,-1 1 1,1 0 0,0-1 0,0 1 0,-1 0 0,1 0 0,0-1 0,-1 1 0,1 0 0,-1-1 0,1 1-1,-1-1 1,1 1 0,-1-1 0,1 1 0,-1-1 0,1 1 0,-1-1 0,0 1 0,-1 0 0,-19 5 48,11-3-21,-42 11 89,-1-1 1,0-3-1,-1-2 0,-56 0 1,108-8-190,-1 1-1,1-1 1,0 0 0,0 0 0,0-1-1,-1 1 1,1 0 0,0-1 0,0 0-1,0 1 1,0-1 0,0 0 0,0 0 0,-3-2-1,4 2-167,0-1-1,0 1 1,0-1 0,0 0-1,0 1 1,0-1-1,1 0 1,-1 0 0,1 1-1,0-1 1,-1 0-1,1 0 1,0 0 0,0 0-1,0 0 1,0-2-1,0-28-5278</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1.385"/>
    </inkml:context>
    <inkml:brush xml:id="br0">
      <inkml:brushProperty name="width" value="0.035" units="cm"/>
      <inkml:brushProperty name="height" value="0.035" units="cm"/>
    </inkml:brush>
  </inkml:definitions>
  <inkml:trace contextRef="#ctx0" brushRef="#br0">1 0 1464,'0'0'9752,"2"31"-8240,8 101-504,5-10-229,-9-85-586,3 6-185,2 1-1,16 41 0,-18-68-1448,-6-18-394,-2-9-157,-1-15-1917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1.778"/>
    </inkml:context>
    <inkml:brush xml:id="br0">
      <inkml:brushProperty name="width" value="0.035" units="cm"/>
      <inkml:brushProperty name="height" value="0.035" units="cm"/>
    </inkml:brush>
  </inkml:definitions>
  <inkml:trace contextRef="#ctx0" brushRef="#br0">1 1 9498,'0'0'4497,"120"99"-5729,-93-81-1513,0-12-4560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2.118"/>
    </inkml:context>
    <inkml:brush xml:id="br0">
      <inkml:brushProperty name="width" value="0.035" units="cm"/>
      <inkml:brushProperty name="height" value="0.035" units="cm"/>
    </inkml:brush>
  </inkml:definitions>
  <inkml:trace contextRef="#ctx0" brushRef="#br0">0 121 4729,'0'0'3862,"10"31"-2738,33 102-534,-37-115-488,-1 1 0,-1 0 0,-1 0 0,0 0 0,-1 0 0,-2 0 0,-1 28 0,0 1 441,0-48-477,1-1 1,-1 1 0,0 0-1,1 0 1,-1 0 0,1-1-1,-1 1 1,0 0-1,1-1 1,-1 1 0,1-1-1,-1 1 1,1 0 0,-1-1-1,1 1 1,-1-1 0,1 1-1,0-1 1,-1 1-1,1-1 1,0 0 0,-1 1-1,1-1 1,0 1 0,0-2-1,-3-22-18,1-1 0,4-47 1,0 14-212,-2 43 159,1 0 0,1 0 0,0 0 0,1 0 0,1 1 0,0 0 0,1-1 0,1 1 0,0 1 0,1-1 0,0 1 0,1 1 0,0-1 1,1 1-1,1 1 0,0-1 0,17-13 0,-26 23 22,1 0 1,0 1-1,0-1 1,0 1-1,0 0 0,0 0 1,0 0-1,0 0 1,0 0-1,1 0 1,-1 1-1,0-1 0,1 1 1,-1-1-1,0 1 1,1 0-1,-1 0 1,0 0-1,1 0 0,-1 0 1,0 1-1,1-1 1,-1 1-1,0-1 0,3 2 1,-2 0 30,1 0 0,-1 0 0,1 1 0,-1-1 0,0 1 0,0-1 0,-1 1-1,1 0 1,0 1 0,-1-1 0,0 0 0,0 1 0,3 5 0,7 15 151,-2 1 0,-1 1 0,0 0 0,-2 0 0,6 46 0,-13-71-196,13 80 105,-11-71-106,1 0 0,0 0 0,0 0 0,1-1 0,8 17 0,-11-24-57,0-1 1,0 1-1,0-1 0,0 1 0,0-1 1,0 0-1,0 1 0,1-1 1,-1 0-1,0 0 0,1 0 0,-1 0 1,1 0-1,-1 0 0,1 0 0,0 0 1,-1-1-1,1 1 0,0-1 1,-1 1-1,1-1 0,0 0 0,0 0 1,-1 1-1,1-1 0,0 0 0,0-1 1,0 1-1,-1 0 0,1 0 1,0-1-1,2 0 0,-1-1-346,1 1 0,-1-1 0,0 0 0,1 0 0,-1-1 0,0 1 0,0-1 0,-1 0 0,1 1 0,0-1 0,-1 0 0,4-6 0,14-24-7293</inkml:trace>
  <inkml:trace contextRef="#ctx0" brushRef="#br0" timeOffset="1">742 1 200,'0'0'11515,"107"159"-10259,-53-111-392,-1 1-512,1-4-256,-1 3-16,-13-15-80,0 0-152,-6-12-184,-1-9-552,-13-12-985,-6 0-687,-8-21-3273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9.171"/>
    </inkml:context>
    <inkml:brush xml:id="br0">
      <inkml:brushProperty name="width" value="0.035" units="cm"/>
      <inkml:brushProperty name="height" value="0.035" units="cm"/>
    </inkml:brush>
  </inkml:definitions>
  <inkml:trace contextRef="#ctx0" brushRef="#br0">428 0 4505,'0'0'4214,"-45"22"-3671,-149 70 181,48-32 683,143-58-1369,-25 15 378,27-16-407,0 0 0,0 1 0,0-1 0,0 1 0,0-1 0,0 1 0,0-1 1,0 1-1,1-1 0,-1 1 0,1 0 0,-1-1 0,1 1 0,0 0 0,0 0 0,0-1 0,0 3 1,0-2-10,0-1 0,0 0 1,0 0-1,0 0 1,0 0-1,0 0 0,1 0 1,-1 0-1,0 0 1,1 0-1,-1 0 0,1 0 1,-1 0-1,1 0 1,0 0-1,-1 0 0,1-1 1,0 1-1,0 0 1,0 0-1,-1-1 0,2 2 1,27 9 56,-24-9-41,147 35 267,-14-4-199,-111-25-84,-1 1 0,0 1-1,25 14 1,-45-21-25,0 0 1,-1 1 0,0 0 0,1 0 0,-1 0 0,-1 0-1,1 1 1,-1 0 0,0 0 0,0 0 0,0 0 0,0 1-1,-1 0 1,0 0 0,-1-1 0,1 2 0,-1-1 0,0 0-1,0 0 1,-1 1 0,0-1 0,0 1 0,0 11 0,-1-15-21,0-1 0,0 1 0,0 0 0,0 0 1,0 0-1,-1 0 0,0 0 0,1-1 0,-1 1 1,0 0-1,0 0 0,-2 3 0,1-4 34,0-1-1,0 1 1,0 0-1,-1-1 1,1 1 0,0-1-1,-1 0 1,1 0-1,-1 0 1,0 0 0,1 0-1,-5 0 1,-35 9-196,0-3 0,0-1 0,-1-3 0,0-1 0,-74-7 0,107 5-230,1-1-1,0-1 1,-16-4-1,-12-13-3173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2.456"/>
    </inkml:context>
    <inkml:brush xml:id="br0">
      <inkml:brushProperty name="width" value="0.035" units="cm"/>
      <inkml:brushProperty name="height" value="0.035" units="cm"/>
    </inkml:brush>
  </inkml:definitions>
  <inkml:trace contextRef="#ctx0" brushRef="#br0">308 0 8346,'0'0'3873,"-113"181"-2489,73-121-1072,-20 3-312,6-12-1536,14-24-3938</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7.604"/>
    </inkml:context>
    <inkml:brush xml:id="br0">
      <inkml:brushProperty name="width" value="0.035" units="cm"/>
      <inkml:brushProperty name="height" value="0.035" units="cm"/>
    </inkml:brush>
  </inkml:definitions>
  <inkml:trace contextRef="#ctx0" brushRef="#br0">14 1 4089,'0'0'2800,"-13"165"-2271,59-132 359,28-12 40,6 0-280,20-3-344,14-12-304,0-3-176,-1-3-600,34-9-944,-26-18-625,-21-6-2520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7.980"/>
    </inkml:context>
    <inkml:brush xml:id="br0">
      <inkml:brushProperty name="width" value="0.035" units="cm"/>
      <inkml:brushProperty name="height" value="0.035" units="cm"/>
    </inkml:brush>
  </inkml:definitions>
  <inkml:trace contextRef="#ctx0" brushRef="#br0">235 0 3225,'0'0'5513,"-107"27"-5145,87-15-184,-7 3-184,0-3-88,0-6-1200,1-6-1369</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8.365"/>
    </inkml:context>
    <inkml:brush xml:id="br0">
      <inkml:brushProperty name="width" value="0.035" units="cm"/>
      <inkml:brushProperty name="height" value="0.035" units="cm"/>
    </inkml:brush>
  </inkml:definitions>
  <inkml:trace contextRef="#ctx0" brushRef="#br0">569 175 4585,'0'0'3174,"18"-17"-2651,53-52 505,-69 67-895,1-1 1,-1 1-1,0-1 0,1 0 1,-2 0-1,1 0 0,3-6 0,-6-7 849,0 7-488,0 7-465,1 1 0,0 0 0,-1-1 0,1 1 0,-1 0 0,0 0-1,1-1 1,-1 1 0,0 0 0,0 0 0,0 0 0,0 0 0,0 0 0,0 0 0,0 0 0,0 0 0,0 0 0,-1 1 0,1-1 0,0 0 0,0 1 0,-1-1 0,1 1 0,0 0 0,-1-1-1,1 1 1,0 0 0,-3-1 0,-49-4-5,43 4 6,-18-1-33,0 0 0,0 2 0,0 1 0,0 2 0,1 0 0,-48 13 0,44-6 35,1 2-1,0 2 1,-40 23-1,51-25 3,1 1-1,0 0 1,1 1 0,0 1-1,1 1 1,-14 17-1,25-25 22,-1 0 0,2 0 0,-1 1 0,1-1-1,0 1 1,1 0 0,0 0 0,0 1-1,1-1 1,0 0 0,1 1 0,0-1 0,1 16-1,0-21-23,0 1 0,1 0 0,-1-1 0,1 1 0,0 0 0,1-1 0,-1 1 0,1-1 0,0 0 0,0 1 0,0-1 0,1 0 0,-1 0 0,1 0 0,0-1 0,0 1 0,0-1 0,1 1 0,5 3 0,5 3 30,1-1-1,0 0 1,1-1-1,16 6 1,-31-14-60,41 17-47,1-3 0,1-1 0,0-2-1,55 6 1,-11-8-993,98-1 0,-32-8-2278,-22 0-3120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9.082"/>
    </inkml:context>
    <inkml:brush xml:id="br0">
      <inkml:brushProperty name="width" value="0.035" units="cm"/>
      <inkml:brushProperty name="height" value="0.035" units="cm"/>
    </inkml:brush>
  </inkml:definitions>
  <inkml:trace contextRef="#ctx0" brushRef="#br0">503 39 7882,'0'0'4503,"-36"9"-4288,-118 32 102,131-35-152,0 1 1,1 2-1,0 0 0,-39 23 0,49-25-72,-4 2 47,1 0-1,0 1 1,1 1 0,0 0-1,-14 15 1,23-20-97,1-1 1,-1 1-1,1-1 1,0 1-1,1 1 0,-1-1 1,1 0-1,0 1 1,1 0-1,0-1 1,0 1-1,0 0 0,1 0 1,0 0-1,0 10 1,1-8-12,-1-7-21,1 0-1,0 1 1,0-1-1,0 0 0,0 0 1,0 1-1,0-1 1,1 0-1,-1 1 1,1-1-1,0 0 1,0 0-1,-1 0 1,1 0-1,1 0 0,-1 0 1,0 0-1,0 0 1,1 0-1,1 2 1,6 2 1,1 0 0,0 0 1,0-1-1,0-1 0,0 1 1,0-2-1,1 1 0,0-1 0,13 1 1,16 2-49,50 2-1,-76-8 20,28 2-110,1-1 1,43-6-1,-81 5 94,-1-1-1,1 0 1,-1 0 0,1 0-1,-1-1 1,0 1 0,0-1-1,0 0 1,0 0 0,0 0-1,0-1 1,0 1 0,-1-1 0,1 0-1,-1 0 1,0-1 0,0 1-1,0 0 1,0-1 0,0 0-1,-1 0 1,0 0 0,0 0-1,3-8 1,-1-3-15,-1-1 1,0 0-1,-1 0 0,-1 0 0,-1-26 1,0 34 66,0-1-20,-1 1 1,0-1 0,0 1-1,-1 0 1,0 0 0,0 0 0,-1 0-1,0 0 1,-7-12 0,2 7 55,0 0 0,-1 1 0,-1 0 0,-15-15 0,18 20 43,6 6-53,-1-1 0,0 1 0,0-1 0,1 0 0,-1 1 0,1-1-1,-1 0 1,1 0 0,0 0 0,0 0 0,0 0 0,0 0 0,0 0 0,0 0 0,0-1-1,0-2 1,4 2 153,9 0-148,545-28-20,-478 26-112,28-1-135,-138 7 136,0 2 1,0 0 0,-35 10-1,-89 31 94,101-27-41,39-13 25,-1 0 2,0 1-1,1 1 1,0 0 0,-26 14-1,39-18 5,0-1 0,0 1 0,0 0 0,0 0 0,0-1 0,0 1 0,0 1 0,1-1 0,-1 0 0,1 0-1,0 1 1,-2 3 0,3-5 6,-1 0 0,1 0-1,0 1 1,0-1 0,0 0-1,0 0 1,0 1 0,0-1-1,0 0 1,0 0 0,1 0-1,-1 1 1,0-1 0,1 0-1,-1 0 1,1 0 0,-1 0-1,1 0 1,0 0 0,-1 0-1,1 0 1,0 0 0,0 0-1,0 0 1,-1 0 0,1 0-1,0 0 1,0-1 0,0 1-1,0 0 1,1-1 0,0 1-1,26 11 126,0-2 0,1-1 0,-1-1 0,38 5 0,3 2-6,42 15-45,-94-24-81,0 0 0,-1 2 0,1-1 0,16 13 0,-30-18-2,0 0 0,0 0 0,-1 0 0,1 0 1,-1 1-1,0-1 0,0 1 0,0 0 0,0-1 0,0 1 0,0 0 0,-1 0 0,2 4 0,-1-1 1,-1 0-1,1 0 0,-2 0 0,1 1 1,-1 10-1,0-14 0,0-1 0,0 0 1,-1 0-1,1 0 0,-1 0 0,0 0 1,1 0-1,-1 0 0,0 0 1,0 0-1,0 0 0,-1 0 0,1-1 1,0 1-1,-1 0 0,1-1 1,-1 1-1,1-1 0,-1 0 0,0 1 1,1-1-1,-1 0 0,-2 1 0,-6 3-2,0-1-1,0 0 0,-16 4 1,10-3-8,-22 8-225,-1-3 0,0-1-1,0-1 1,-1-3 0,-57 2-1,70-9-1631,12-8-2467</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9.436"/>
    </inkml:context>
    <inkml:brush xml:id="br0">
      <inkml:brushProperty name="width" value="0.035" units="cm"/>
      <inkml:brushProperty name="height" value="0.035" units="cm"/>
    </inkml:brush>
  </inkml:definitions>
  <inkml:trace contextRef="#ctx0" brushRef="#br0">0 0 7802,'0'0'5258,"5"26"-4036,0 4-841,15 49 1,-16-72-323,-1 0 0,1 0 1,0 0-1,0 0 0,1-1 1,0 0-1,0 0 0,0 0 1,1-1-1,0 1 0,0-1 0,0-1 1,1 1-1,11 5 0,1 2 65,114 68 366,162 69 0,-246-125-463,11 4-31,-23-12-195,-2 1 1,45 30-1,-55-29-744,-30-16-4408,2-2 4429,-38-5-5158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5:59.799"/>
    </inkml:context>
    <inkml:brush xml:id="br0">
      <inkml:brushProperty name="width" value="0.035" units="cm"/>
      <inkml:brushProperty name="height" value="0.035" units="cm"/>
    </inkml:brush>
  </inkml:definitions>
  <inkml:trace contextRef="#ctx0" brushRef="#br0">756 0 10658,'0'0'6434,"-14"214"-5882,-99-127-216,-114 21-336,19-14-320,15-28-4425</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1.121"/>
    </inkml:context>
    <inkml:brush xml:id="br0">
      <inkml:brushProperty name="width" value="0.035" units="cm"/>
      <inkml:brushProperty name="height" value="0.035" units="cm"/>
    </inkml:brush>
  </inkml:definitions>
  <inkml:trace contextRef="#ctx0" brushRef="#br0">516 94 3393,'0'0'6626,"8"-8"-5611,23-25 6,-30 32-858,0 0 0,0 0 1,0 0-1,0-1 0,0 1 1,0 0-1,-1 0 0,1-1 1,0 1-1,-1 0 1,1-1-1,0-1 0,-1 2-136,0 1 1,0-1-1,0 1 0,0-1 0,-1 1 0,1-1 1,0 1-1,0-1 0,0 1 0,0-1 0,0 1 1,-1-1-1,1 1 0,0-1 0,0 1 0,-1 0 1,1-1-1,0 1 0,-1-1 0,1 1 0,-1-1 1,-1 0-50,-1 0 0,1 0 0,0 0 0,0 0 0,-1 0 1,1 0-1,0 1 0,-5-1 0,5 0 117,-61-7-98,-1 3-1,-73 3 1,103 2 10,23 0 1,0 1-1,0 0 1,1 0 0,-1 1-1,1 1 1,-1-1-1,1 2 1,0-1-1,0 1 1,-19 11-1,22-10 0,0 1 0,0-1 0,0 1 0,0 0 0,1 1 0,0 0 0,1 0 1,0 0-1,0 0 0,0 1 0,1 0 0,0 0 0,-6 17 0,6-9 43,0 0 0,1 0 0,0 1 1,1 21-1,3 71 156,0-86-184,1 1-9,0-1 0,2-1 1,1 1-1,1 0 1,1-1-1,18 40 0,75 120 44,-99-179-57,51 79 8,29 50 20,-67-107-23,-2 1 0,0 1-1,9 34 1,-18-49-44,0 1 0,-1-1-1,0 1 1,-1-1 0,-1 1 0,0-1 0,-3 26 0,3-37 6,-1 0 0,1 0 0,0 0 0,-1 0-1,1 0 1,-1 0 0,1 0 0,-1 0 0,1 0 0,-1 0 0,0 0 0,1 0 0,-1 0 0,0 0 0,0-1 0,0 1 0,1 0 0,-3 0 0,0 0-61,1 1 0,-1-1-1,0 0 1,0 0 0,0-1 0,-1 1-1,-2 0 1,-88 1-2089,62-2 1111,-28 0-1890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1.468"/>
    </inkml:context>
    <inkml:brush xml:id="br0">
      <inkml:brushProperty name="width" value="0.035" units="cm"/>
      <inkml:brushProperty name="height" value="0.035" units="cm"/>
    </inkml:brush>
  </inkml:definitions>
  <inkml:trace contextRef="#ctx0" brushRef="#br0">0 51 7330,'0'0'5281,"388"-42"-5257,-281 39-24,-20 0-824,-20 0-2177</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2.018"/>
    </inkml:context>
    <inkml:brush xml:id="br0">
      <inkml:brushProperty name="width" value="0.035" units="cm"/>
      <inkml:brushProperty name="height" value="0.035" units="cm"/>
    </inkml:brush>
  </inkml:definitions>
  <inkml:trace contextRef="#ctx0" brushRef="#br0">1 0 2561,'0'0'6998,"12"7"-5944,197 109 1887,222 133-1897,-404-231-2388,41 34 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9.555"/>
    </inkml:context>
    <inkml:brush xml:id="br0">
      <inkml:brushProperty name="width" value="0.035" units="cm"/>
      <inkml:brushProperty name="height" value="0.035" units="cm"/>
    </inkml:brush>
  </inkml:definitions>
  <inkml:trace contextRef="#ctx0" brushRef="#br0">1 168 2665,'0'0'6297,"15"27"-5160,57 86-415,-68-107-679,0-1 0,1 0 1,-1 0-1,1 0 0,1-1 0,-1 1 0,0-1 0,1-1 1,0 1-1,0-1 0,0 0 0,0 0 0,1-1 1,12 4-1,-6-2 38,7 2 92,1-1 0,0-1-1,0-1 1,41 1-1,-60-4-156,1 0-1,-1-1 1,1 1-1,-1-1 1,1 1-1,-1-1 1,0 0-1,1 0 1,-1 0-1,0 0 1,1 0-1,-1-1 1,0 1-1,0-1 1,0 1-1,0-1 1,0 0-1,-1 0 1,1 0-1,0 0 1,-1 0-1,0 0 1,1 0-1,-1 0 1,0-1-1,0 1 1,0 0-1,0-1 1,-1 1-1,1-1 1,0-3-1,2-10-49,-2 1 1,1-1-1,-3-32 0,1 28-44,0 12 57,0-13-179,-4-38-1,3 52 148,-1-1 0,0 1-1,0 0 1,-1 0 0,0 0 0,0 0 0,0 0 0,-8-9 0,-3-4-277,-6-8-745,9 9-2931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2.393"/>
    </inkml:context>
    <inkml:brush xml:id="br0">
      <inkml:brushProperty name="width" value="0.035" units="cm"/>
      <inkml:brushProperty name="height" value="0.035" units="cm"/>
    </inkml:brush>
  </inkml:definitions>
  <inkml:trace contextRef="#ctx0" brushRef="#br0">642 1 7210,'0'0'5401,"-208"180"-4881,148-132-32,-13 0-272,6 0-152,0-6-64,7-5-368,13-7-744,7-9-697,20-12-2128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2.772"/>
    </inkml:context>
    <inkml:brush xml:id="br0">
      <inkml:brushProperty name="width" value="0.035" units="cm"/>
      <inkml:brushProperty name="height" value="0.035" units="cm"/>
    </inkml:brush>
  </inkml:definitions>
  <inkml:trace contextRef="#ctx0" brushRef="#br0">282 0 4225,'0'0'4109,"-38"33"-3020,-118 110-110,148-134-844,-1 0 0,1 0 1,1 1-1,-1 0 0,-7 16 0,12-19 18,1 0 0,-1 0-1,1 0 1,1 0 0,-2 11 0,-1 6 236,-3 20 138,2 1 1,2 0-1,6 78 0,-3-117-517,1 0 0,0 0 0,0 0 0,1 0 0,0 0 0,0-1 0,0 1 0,1 0 0,0-1 0,0 1 0,0-1 0,5 6 0,0-3-14,0 1 1,0-1-1,1 0 0,0-1 1,0 0-1,11 6 0,7 1-62,1 0-1,0-2 0,1-1 1,31 8-1,-27-11-267,2 0 0,57 4 1,62-9-1964,-112-3 1225,62 0-3660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3.173"/>
    </inkml:context>
    <inkml:brush xml:id="br0">
      <inkml:brushProperty name="width" value="0.035" units="cm"/>
      <inkml:brushProperty name="height" value="0.035" units="cm"/>
    </inkml:brush>
  </inkml:definitions>
  <inkml:trace contextRef="#ctx0" brushRef="#br0">1 0 10178,'0'0'4901,"42"31"-4522,135 102-3,-162-121-322,0 1 0,-1 1 0,20 25 0,-26-28-30,-2 0 0,1 1 1,6 16-1,-6-10-13,1 1-8,-1 0-1,-1 0 1,-1 0 0,0 0-1,1 26 1,0 99-452,-6-137 351,0 0 0,0 0 0,-1 0 0,0 0 0,0 0 0,-1 0 0,0 0 0,0 0 1,0 0-1,-1-1 0,0 1 0,0-1 0,-1 0 0,0 0 0,0 0 0,0-1 0,-1 1 1,1-1-1,-1 0 0,-1 0 0,-5 4 0,2-1-629,-1-1 0,0 0-1,-1 0 1,1-1 0,-1-1 0,0 1 0,-21 5 0,16-7-4058</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3.542"/>
    </inkml:context>
    <inkml:brush xml:id="br0">
      <inkml:brushProperty name="width" value="0.035" units="cm"/>
      <inkml:brushProperty name="height" value="0.035" units="cm"/>
    </inkml:brush>
  </inkml:definitions>
  <inkml:trace contextRef="#ctx0" brushRef="#br0">114 250 6785,'0'0'7626,"307"15"-7450,-260-15-112,-20 0-64,-27-18-208,0-9-1656,-54-6-4874</inkml:trace>
  <inkml:trace contextRef="#ctx0" brushRef="#br0" timeOffset="1">0 1 4401,'0'0'9514,"408"33"-9466,-314-27-48,-41-6-4361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4.228"/>
    </inkml:context>
    <inkml:brush xml:id="br0">
      <inkml:brushProperty name="width" value="0.035" units="cm"/>
      <inkml:brushProperty name="height" value="0.035" units="cm"/>
    </inkml:brush>
  </inkml:definitions>
  <inkml:trace contextRef="#ctx0" brushRef="#br0">0 170 2921,'0'0'9808,"62"6"-9464,200 16-49,-50-14 25,-174-8-281,-11 0-12,147-6 112,-153 4-109,0-1 0,0-1 0,-1-1 0,1-1 1,38-16-1,-56 20-25,0 1 1,0-1 0,-1 1-1,1-1 1,0 0-1,-1 0 1,0 0 0,1 0-1,-1 0 1,0 0 0,0-1-1,0 1 1,0-1 0,2-5-1,-2 3-21,-1 0-1,0 0 1,0 0 0,0 0-1,0-1 1,-1 1-1,0-7 1,0 10 1,-1 0 0,1 1 0,0-1 0,-1 0 0,1 1 0,-1-1 0,1 0 0,-1 1-1,0-1 1,0 1 0,0-1 0,0 1 0,0 0 0,0-1 0,0 1 0,0 0 0,0 0 0,-1-1 0,1 1 0,0 0 0,-1 0 0,1 1 0,-1-1 0,1 0 0,-1 0-1,-2 0 1,-5-2-4,0 0 0,-1 0 0,-14-1 0,11 2-9,-58-9 98,-1 4 0,0 3-1,-74 5 1,124 0 76,0 1 0,0 1 0,0 1 0,0 1 0,0 1 1,1 1-1,0 1 0,-23 11 0,28-10-43,0 0 1,0 1-1,1 0 1,1 1 0,0 1-1,0 0 1,1 1-1,1 1 1,0 0-1,-14 22 1,22-29-83,1 0 0,0 1 1,0-1-1,1 1 0,0 0 1,0 0-1,1 0 0,0 0 0,0 0 1,1 0-1,1 14 0,-1-13-19,0-4 4,1 0-1,0 0 0,0 0 1,0 0-1,1-1 0,0 1 1,0-1-1,0 1 1,0-1-1,1 0 0,-1 1 1,1-1-1,0-1 0,1 1 1,-1 0-1,1-1 1,-1 0-1,1 1 0,0-1 1,0-1-1,6 4 1,13 7 12,0-1 1,46 16 0,-56-23-15,44 14 31,1-1 0,0-4 0,83 11 0,184-7-318,-290-18-112,-1-2-1,1-1 1,48-11-1,-59 7-754,-1 0 0,1-1 0,23-13 0,23-19-6978</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4.569"/>
    </inkml:context>
    <inkml:brush xml:id="br0">
      <inkml:brushProperty name="width" value="0.035" units="cm"/>
      <inkml:brushProperty name="height" value="0.035" units="cm"/>
    </inkml:brush>
  </inkml:definitions>
  <inkml:trace contextRef="#ctx0" brushRef="#br0">1 0 8994,'0'0'5428,"36"35"-4725,120 119-43,92 73 136,-9-52-856,-202-152-87,-14-6-332,0-2-1,1-1 1,1-1 0,41 15 0,-66-28 371,1 1 0,0-1-1,0 0 1,-1 1 0,1-1 0,0 0 0,0 0 0,-1 0 0,1 0 0,0 0 0,0 0 0,0 0 0,-1 0 0,1 0 0,0 0 0,0 0 0,0 0 0,-1-1-1,2 1 1,1-14-2615,-3 11 2229,0-29-4744</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4.974"/>
    </inkml:context>
    <inkml:brush xml:id="br0">
      <inkml:brushProperty name="width" value="0.035" units="cm"/>
      <inkml:brushProperty name="height" value="0.035" units="cm"/>
    </inkml:brush>
  </inkml:definitions>
  <inkml:trace contextRef="#ctx0" brushRef="#br0">702 1 7314,'0'0'7865,"-167"180"-7281,93-117-120,1 0-263,-14 3-153,7-2-48,-14 5-377,27-15-1583,7-15-4065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5.932"/>
    </inkml:context>
    <inkml:brush xml:id="br0">
      <inkml:brushProperty name="width" value="0.035" units="cm"/>
      <inkml:brushProperty name="height" value="0.035" units="cm"/>
    </inkml:brush>
  </inkml:definitions>
  <inkml:trace contextRef="#ctx0" brushRef="#br0">537 118 3513,'0'0'12374,"-1"-11"-11793,0 5-508,1 4-57,0 0-1,0 0 1,0 0-1,0 0 0,0 0 1,0 0-1,-1 0 1,1 0-1,-1 0 1,1 0-1,-1 0 0,0 0 1,0 0-1,0 1 1,0-1-1,0 0 0,0 1 1,0-1-1,-1 0 1,1 1-1,-1 0 1,1-1-1,-1 1 0,1 0 1,-1 0-1,0 0 1,1 0-1,-1 0 0,0 0 1,0 0-1,0 0 1,0 1-1,0-1 1,-3 1-1,-59-7 72,0 3-1,-93 7 1,142-2-74,0 0-1,0 2 1,1 0 0,-27 8-1,32-7-11,1-1 0,-1 1 0,1 1 0,-1-1-1,1 2 1,1-1 0,-1 1 0,-12 12 0,18-15-4,-1 1 0,1-1 0,0 1 0,0-1 0,0 1 0,0-1-1,1 1 1,-1 0 0,1 0 0,0 0 0,0 0 0,1 0 0,-1 0 0,1 0 0,0 0 0,0 0 0,1 6 0,-1-8 2,0 0 0,0-1 0,1 1 1,-1 0-1,0-1 0,1 1 0,-1-1 0,1 1 0,0-1 0,-1 1 0,1-1 1,0 0-1,0 1 0,0-1 0,0 0 0,0 1 0,0-1 0,0 0 1,1 0-1,-1 0 0,0 0 0,1 0 0,-1 0 0,0-1 0,1 1 0,-1 0 1,1-1-1,2 1 0,5 2 0,0-1 0,-1 0 0,1-1-1,10 0 1,-13 0 0,63 2-10,73-4 1,-130 0-18,0-1 0,1 0 0,-1 0 0,0-1 0,0-1 0,0 0 0,-1 0 0,0-1 0,1-1 1,14-9-1,-19 9 0,0 1 1,-1-1 0,1 0 0,-1 0-1,0-1 1,0 0 0,-1 0 0,0 0 0,-1 0-1,1-1 1,-1 0 0,-1 0 0,1 0-1,-1-1 1,2-10 0,-3 8 182,0 0 0,-1 0 0,1-20 0,-2 31-151,1 0 1,-1 0-1,1 0 1,0 0-1,-1 0 1,1 0-1,-1 0 1,1 0-1,0 0 1,-1 0-1,1 0 1,-1 0-1,1 1 1,0-1-1,-1 0 1,1 0-1,-1 1 1,1-1-1,-1 0 1,1 1-1,-1-1 0,1 0 1,-1 1-1,0-1 1,1 1-1,-1-1 1,1 2-1,13 17 8,-2 0 0,0 1-1,-1 1 1,-1 0-1,9 26 1,-4-11 42,17 44 28,-4 0-1,22 98 0,-43-134-207,-2 0-1,-2 0 1,-2 50-1,-1-60-36,0-26 107,0-1 1,0 1-1,-1-1 0,0 1 0,0-1 1,-1 0-1,0 1 0,0-1 1,-1 0-1,1 0 0,-2-1 0,1 1 1,-1-1-1,0 1 0,0-1 1,-1 0-1,1 0 0,-1-1 0,-1 0 1,1 0-1,-1 0 0,0 0 1,0-1-1,0 0 0,-1 0 0,-7 3 1,-2 1-24,0-1 1,-1 0-1,0-2 1,0 0-1,-1 0 1,-30 2-1,-108-1-322,129-6 309,9 0 79,0-1 0,0-1 0,0-1 0,0 0 0,1-1 0,-1-1 0,1-1 0,0 0 0,-21-12 0,30 14 58,0-1 0,0 0 0,1 0 0,-1-1 0,1 0 0,0 0 0,1-1 0,0 0 0,0 0 0,0 0 0,1-1 0,0 0 0,1 0 1,-1 0-1,1 0 0,1-1 0,0 0 0,0 0 0,1 1 0,-2-11 0,2 4 116,1 1 1,0 0-1,2-15 1,-1 25-136,1-1 0,-1 1 0,1-1 0,0 1 0,1 0 0,-1-1 0,1 1 0,-1 0 0,1 0 0,0 0 0,1 0 0,-1 1 0,1-1 0,4-4 0,3-1-9,1 0 0,0 1 0,1 0-1,0 1 1,15-6 0,71-29 21,-71 32-21,61-22-38,-38 15-513,60-30 0,-73 28-881,-1-1 1,34-26-1,-21 4-3501</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6.318"/>
    </inkml:context>
    <inkml:brush xml:id="br0">
      <inkml:brushProperty name="width" value="0.035" units="cm"/>
      <inkml:brushProperty name="height" value="0.035" units="cm"/>
    </inkml:brush>
  </inkml:definitions>
  <inkml:trace contextRef="#ctx0" brushRef="#br0">302 1 4049,'0'0'7073,"-114"96"-6336,81-63-57,-7 3-184,-1 3-232,15-6-112,-1-6-72,14-6-80,6-6-224,7-30-8266</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6.766"/>
    </inkml:context>
    <inkml:brush xml:id="br0">
      <inkml:brushProperty name="width" value="0.035" units="cm"/>
      <inkml:brushProperty name="height" value="0.035" units="cm"/>
    </inkml:brush>
  </inkml:definitions>
  <inkml:trace contextRef="#ctx0" brushRef="#br0">1 1 5089,'0'0'9809,"3"3"-9681,332 264 1137,-318-255-1249,212 141-789,-225-151 565,-1 0-1,1 1 1,0-1-1,0-1 1,0 1 0,0 0-1,0-1 1,0 0 0,0 0-1,0 0 1,7 0-1,-11-1 70,1 0-1,-1 0 1,1 0-1,-1 0 1,1 0-1,-1 0 0,0 0 1,1 0-1,-1 0 1,1 0-1,-1 0 0,1 0 1,-1 0-1,0 0 1,1 0-1,-1-1 0,1 1 1,-1 0-1,0 0 1,1-1-1,-1 1 1,0 0-1,1-1 0,6-14-5966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0.374"/>
    </inkml:context>
    <inkml:brush xml:id="br0">
      <inkml:brushProperty name="width" value="0.035" units="cm"/>
      <inkml:brushProperty name="height" value="0.035" units="cm"/>
    </inkml:brush>
  </inkml:definitions>
  <inkml:trace contextRef="#ctx0" brushRef="#br0">0 65 4369,'0'0'6257,"8"4"-6049,30 17 559,44 32 0,-74-47-684,16 11 12,-1 0 0,0 2-1,-2 1 1,0 0-1,25 34 1,-44-52-95,-1 0 1,1 0 0,-1 0-1,0 1 1,0-1 0,0 0-1,0 0 1,0 1-1,0-1 1,-1 1 0,1-1-1,-1 0 1,0 1-1,1 5 1184,-6-10-1156,0 1 1,0-1-1,0 0 0,0-1 0,1 1 1,-1-1-1,1 0 0,0 0 0,0 0 1,-6-6-1,5 5 6,0 0-17,0-1 0,1 0 0,-1 0-1,1-1 1,0 1 0,0-1 0,1 0-1,-1 0 1,1 0 0,1-1 0,-1 1-1,1-1 1,-3-12 0,2-4 181,1 0-1,0-40 1,2 50-140,0 10-52,0 1 0,1 0 0,-1 0 0,0 0 0,1 0 0,-1 0 0,1 0 0,0 0 0,0 0 0,-1 0 0,1 0 0,1 0 0,-1 0 0,0 0 0,0 0 0,1 1-1,-1-1 1,3-2 0,0 2-4,0-1 0,0 0 0,0 1-1,0 0 1,1 0 0,-1 0 0,1 1-1,5-2 1,7-1 13,1 1 0,0 1 0,29 1 0,-34 1-8,-3-1-18,0 1 1,-1 0 0,1 1 0,0 0-1,-1 0 1,1 1 0,-1 0-1,0 1 1,1 0 0,13 7 0,-15-6-10,0 1 0,0 0 0,-1 0 1,0 1-1,0 0 0,0 0 0,-1 1 0,0 0 1,0 0-1,0 0 0,-1 1 0,-1-1 0,1 1 1,-1 1-1,0-1 0,-1 0 0,0 1 1,0 0-1,-1 0 0,0 0 0,-1 0 0,0 0 1,0 17-1,-1 38-336,0-63 519,0-5-26,0-4-192,1 1 1,0-1-1,1 1 1,0 0-1,0-1 1,0 1-1,1 0 0,0 0 1,0 1-1,8-13 1,6-5-455,29-32 1,-27 34 198,-8 9 202,-1 0 1,1 2 0,1-1-1,0 1 1,25-16 0,-35 26 105,0-1 0,1 1 1,-1 0-1,0 0 1,1 0-1,-1 0 1,1 1-1,-1-1 0,1 1 1,0-1-1,-1 1 1,1 0-1,-1 0 0,1 0 1,0 0-1,-1 1 1,4 0-1,-2 0 22,0 1-1,0 0 0,-1-1 1,1 1-1,-1 0 1,0 1-1,1-1 0,-1 1 1,0-1-1,3 5 1,3 4 71,-1 0 1,1 1-1,-2 0 1,12 26-1,-12-23 1,-2 1-1,0-1 1,-1 1-1,0 0 1,1 20-1,0 81-2501,-5-95-3289</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7.152"/>
    </inkml:context>
    <inkml:brush xml:id="br0">
      <inkml:brushProperty name="width" value="0.035" units="cm"/>
      <inkml:brushProperty name="height" value="0.035" units="cm"/>
    </inkml:brush>
  </inkml:definitions>
  <inkml:trace contextRef="#ctx0" brushRef="#br0">409 0 7642,'0'0'5113,"-281"175"-4561,234-136-288,14 0-152,6-3-112,14-3-568,6-6-1201,7-12-1071,0-9-3177</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7.554"/>
    </inkml:context>
    <inkml:brush xml:id="br0">
      <inkml:brushProperty name="width" value="0.035" units="cm"/>
      <inkml:brushProperty name="height" value="0.035" units="cm"/>
    </inkml:brush>
  </inkml:definitions>
  <inkml:trace contextRef="#ctx0" brushRef="#br0">207 1 464,'0'0'4778,"-14"12"-3687,-45 39-21,54-46-854,0 0 1,0 0-1,1 0 1,-7 10-1,1-1 178,0-3-53,0 1-1,2 0 0,-1 1 0,1 0 1,1 1-1,1-1 0,-9 26 0,9-19-130,1 1 0,1-1 0,2 1 0,-1 0-1,2 24 1,1 142 885,0-175-1044,1 0 0,1 0-1,-1 0 1,2 0 0,0-1 0,0 1-1,1-1 1,0 0 0,1 0 0,0 0-1,1 0 1,0-1 0,1 0 0,0 0-1,12 12 1,10 11 19,1-2 1,1-2-1,1-1 0,2-1 0,44 27 1,-13-16-203,1-2 0,81 30 1,-120-56-452,-1-1 0,55 10 0,-57-16-2883,45 2-1,-48-5-1949</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7.959"/>
    </inkml:context>
    <inkml:brush xml:id="br0">
      <inkml:brushProperty name="width" value="0.035" units="cm"/>
      <inkml:brushProperty name="height" value="0.035" units="cm"/>
    </inkml:brush>
  </inkml:definitions>
  <inkml:trace contextRef="#ctx0" brushRef="#br0">1 1 5393,'0'0'4024,"18"31"-2772,67 103-253,-63-103-404,38 42 0,-19-25 1,-15-13-302,-1 2 0,-2 0 1,-2 1-1,18 43 1,-28-53-218,-2-1 1,0 1-1,-2 1 1,-1-1 0,-1 1-1,2 58 1,-7-29-51,-1 73 52,0-124-102,0 0 0,0 0 0,-1-1 0,0 1-1,0-1 1,-1 1 0,1-1 0,-1 0 0,-1 0-1,1 0 1,-1-1 0,0 1 0,0-1 0,-1 0-1,1 0 1,-9 7 0,8-9-231,0 1 0,1-1-1,-2 0 1,1 0 0,0 0 0,0-1 0,-1 0-1,1 0 1,-1 0 0,0-1 0,-10 2 0,-16-2-3055,10-1-2752</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8.309"/>
    </inkml:context>
    <inkml:brush xml:id="br0">
      <inkml:brushProperty name="width" value="0.035" units="cm"/>
      <inkml:brushProperty name="height" value="0.035" units="cm"/>
    </inkml:brush>
  </inkml:definitions>
  <inkml:trace contextRef="#ctx0" brushRef="#br0">1 55 5873,'0'0'7266,"287"0"-7002,-247 0-264,0-15-328,-6-3-728,-27-3-2873</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8.710"/>
    </inkml:context>
    <inkml:brush xml:id="br0">
      <inkml:brushProperty name="width" value="0.035" units="cm"/>
      <inkml:brushProperty name="height" value="0.035" units="cm"/>
    </inkml:brush>
  </inkml:definitions>
  <inkml:trace contextRef="#ctx0" brushRef="#br0">0 1 7578,'0'0'4313,"381"9"-3353,-234-6-960,-26 0-1281,-41-3-7608</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9.043"/>
    </inkml:context>
    <inkml:brush xml:id="br0">
      <inkml:brushProperty name="width" value="0.035" units="cm"/>
      <inkml:brushProperty name="height" value="0.035" units="cm"/>
    </inkml:brush>
  </inkml:definitions>
  <inkml:trace contextRef="#ctx0" brushRef="#br0">602 27 6585,'0'0'7237,"-19"-5"-7024,3 1-182,-3-1 9,0 1-1,0 0 0,0 2 1,-39-1-1,32 5 106,0 1 0,0 2-1,1 0 1,0 2 0,0 0 0,1 2-1,0 1 1,-37 20 0,56-27-102,-1 0-1,1 0 1,0 0 0,1 1 0,-1-1-1,1 1 1,-1 1 0,1-1 0,0 1-1,-3 4 1,5-5-39,1-1 0,-1 0 1,1 0-1,0 1 0,0-1 0,0 0 0,0 1 1,0-1-1,1 1 0,0 0 0,0-1 0,0 1 1,0-1-1,0 1 0,1-1 0,-1 1 0,3 4 0,-3-6-5,1-1-1,-1 0 0,1 1 0,0-1 0,-1 1 1,1-1-1,0 0 0,0 0 0,0 0 0,0 1 1,0-1-1,0 0 0,1 0 0,-1-1 0,0 1 1,0 0-1,1 0 0,-1 0 0,2 0 0,31 13 2,1-1 0,44 10 0,-3-1-17,-40-12-20,40 15-124,-68-22 112,-1 1 1,1-1-1,-1 1 0,0 1 0,0-1 1,-1 1-1,8 7 0,-12-9 27,1 0 0,-1 1 0,0-1 0,0 1 0,-1 0 0,1-1 0,-1 1 0,1 0 0,-1 0 1,-1 0-1,1 0 0,0 0 0,-1 0 0,0 0 0,0 0 0,0 1 0,0-1 0,-1 0 0,0 0 0,0 0 0,0 0 0,0-1 0,0 1 0,-1 0 0,0 0 0,0-1 0,0 1 1,0-1-1,0 1 0,-1-1 0,1 0 0,-4 3 0,-9 5 36,0-1 0,-1 0 1,0-1-1,0-1 0,-24 8 0,-96 25 108,110-35-99,-1-1 1,-30 1-1,46-5-121,0-1 0,0 0 1,0 0-1,0-2 0,0 1 0,0-1 0,-20-7 0,27 7-146,1 1 0,0-1 0,0 1 0,0-1 0,1 0 0,-1 0 0,0 0 0,1-1 0,-5-4 0,4 3-781,0-1 0,1 0 0,-1 0-1,1 0 1,-1-5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9.375"/>
    </inkml:context>
    <inkml:brush xml:id="br0">
      <inkml:brushProperty name="width" value="0.035" units="cm"/>
      <inkml:brushProperty name="height" value="0.035" units="cm"/>
    </inkml:brush>
  </inkml:definitions>
  <inkml:trace contextRef="#ctx0" brushRef="#br0">248 343 7154,'0'0'5841,"73"154"-4753,-46-109-552,0 0-328,-7 0-16,7-3-40,-7 0-144,0-9 40,-7-6-48,-6-15-400,-7-6-592,0-30-2097,-20-12-1496</inkml:trace>
  <inkml:trace contextRef="#ctx0" brushRef="#br0" timeOffset="1">1 0 2529,'0'0'12290,"300"51"-18939</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29.714"/>
    </inkml:context>
    <inkml:brush xml:id="br0">
      <inkml:brushProperty name="width" value="0.035" units="cm"/>
      <inkml:brushProperty name="height" value="0.035" units="cm"/>
    </inkml:brush>
  </inkml:definitions>
  <inkml:trace contextRef="#ctx0" brushRef="#br0">1 27 4761,'0'0'3299,"20"29"-1938,63 94-480,-76-113-789,-1 0-1,0 1 0,-1 0 1,-1 1-1,1-1 1,-2 1-1,0-1 0,0 1 1,-1 0-1,0 0 1,-1 0-1,0 1 0,-1-1 1,-3 19-1,2 12 141,1-36-207,0-5-28,0 1 0,0-1 0,0 0 1,0 1-1,0-1 0,-1 1 1,1-1-1,-1 0 0,-1 3 1,2-4 15,-1 0 0,0 0 0,0 0 1,1-1-1,-1 1 0,0 0 1,0-1-1,0 1 0,0 0 0,0-1 1,0 1-1,0-1 0,0 0 0,0 1 1,-1-1-1,1 0 0,0 0 1,0 1-1,0-1 0,0 0 0,0 0 1,0 0-1,-2-1 0,-1 1 14,0 0 0,1 0-1,-1-1 1,0 0-1,1 0 1,-1 0 0,1 0-1,-1 0 1,1-1-1,0 0 1,0 1 0,-1-1-1,1 0 1,0-1 0,1 1-1,-1 0 1,0-1-1,1 0 1,-1 1 0,1-1-1,0 0 1,0 0 0,0 0-1,0-1 1,1 1-1,-3-7 1,-1-3-15,2 1 0,0-1-1,0 0 1,1 0 0,1 0 0,0-21 0,0 11 78,1 3 40,3-35 0,-2 48-117,1 0 0,-1 1 0,1-1 0,0 1 0,1-1 0,0 1 0,0 0 0,0 0 0,5-7 0,-1 4 21,0 1 0,1-1-1,0 1 1,0 0 0,1 1 0,0 0 0,1 0 0,-1 1 0,1 1-1,1-1 1,-1 1 0,1 1 0,-1 0 0,14-3 0,7 1 124,0 1 1,0 1 0,61 1 0,-85 3-151,0 0-1,0 1 1,0 0 0,0 0 0,0 0 0,0 1-1,0 0 1,-1 0 0,1 1 0,-1 0 0,11 6-1,-12-5-7,-1-1-1,1 1 1,-1 0-1,0 1 1,0-1-1,0 1 1,-1 0-1,1 0 0,-1 0 1,0 0-1,-1 0 1,1 1-1,-1-1 1,2 9-1,1 9 13,-2-1-1,-1 1 1,0 0-1,-2 0 1,-2 23 0,1 8 50,1 74-821,0-126 690,0-1-1,0 1 1,0-1-1,0 0 1,0 1-1,0-1 1,0 1-1,1-1 1,-1 0-1,1 1 1,-1-1-1,1 0 1,-1 1-1,1-1 1,0 0 0,-1 0-1,1 0 1,0 0-1,0 0 1,0 0-1,0 0 1,0 0-1,0 0 1,3 2-1,-1-2-383,0 0-1,1 0 1,0 0 0,-1 0-1,1-1 1,-1 0 0,1 1-1,5-2 1,18 1-4449</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0.045"/>
    </inkml:context>
    <inkml:brush xml:id="br0">
      <inkml:brushProperty name="width" value="0.035" units="cm"/>
      <inkml:brushProperty name="height" value="0.035" units="cm"/>
    </inkml:brush>
  </inkml:definitions>
  <inkml:trace contextRef="#ctx0" brushRef="#br0">1 0 6313,'0'0'5746,"207"153"-4162,-140-98-600,-7 5-512,-7 0-232,-6-6-120,-7-6-40,-7-12-80,-12-9-456,-8-24-1048,-6-3-1057</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0.415"/>
    </inkml:context>
    <inkml:brush xml:id="br0">
      <inkml:brushProperty name="width" value="0.035" units="cm"/>
      <inkml:brushProperty name="height" value="0.035" units="cm"/>
    </inkml:brush>
  </inkml:definitions>
  <inkml:trace contextRef="#ctx0" brushRef="#br0">642 1 8586,'0'0'3777,"-261"183"-2497,114-95-1008,27-19-272,6-9-4065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1.392"/>
    </inkml:context>
    <inkml:brush xml:id="br0">
      <inkml:brushProperty name="width" value="0.035" units="cm"/>
      <inkml:brushProperty name="height" value="0.035" units="cm"/>
    </inkml:brush>
  </inkml:definitions>
  <inkml:trace contextRef="#ctx0" brushRef="#br0">1 1 5249,'0'0'4364,"57"28"-3775,176 96-201,-221-117-358,0 1 0,0 0-1,13 13 1,-23-18-20,1-1 1,-1 1 0,1 0 0,-1 0-1,0 0 1,0 1 0,2 4-1,0 7 8,0-1 0,0 1 0,-2-1-1,0 1 1,0 0 0,-1 0 0,-3 27 0,2-8-19,-1-33 30,1-1 1,0 1 0,-1-1-1,1 1 1,0-1-1,-1 1 1,1-1 0,0 1-1,-1-1 1,1 1 0,-1-1-1,1 1 1,-1-1 0,1 0-1,-1 1 1,1-1-1,-1 0 1,0 1 0,1-1-1,-1 0 1,1 0 0,-1 0-1,0 0 1,1 1-1,-1-1 1,0 0 0,1 0-1,-1 0 1,1 0 0,-1 0-1,0-1 1,1 1-1,-2 0 1,1 0 26,0 0 0,1 0 0,-1 0 0,0 0 0,0-1 0,0 1 0,0 0 0,0-1 0,0 1 1,1 0-1,-1-1 0,0 1 0,0-1 0,0 1 0,1-1 0,-1 1 0,0-1 0,1 0 0,-1 1 0,0-1 0,1 0 0,-1 0 0,1 1 0,-1-1 0,1 0 0,0 0 0,-1 0 0,1-1 0,-2-16 226,1 0 0,2-23 0,-1 6-268,0 26-22,0 0 0,0 0-1,1 0 1,0 0-1,1 0 1,0 0 0,0 0-1,0 1 1,5-10-1,8-7 60,19-26 0,13-21-3692,-46 66-627</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1.464"/>
    </inkml:context>
    <inkml:brush xml:id="br0">
      <inkml:brushProperty name="width" value="0.035" units="cm"/>
      <inkml:brushProperty name="height" value="0.035" units="cm"/>
    </inkml:brush>
  </inkml:definitions>
  <inkml:trace contextRef="#ctx0" brushRef="#br0">528 122 5369,'0'0'7937,"1"-18"-7040,1 1-671,-2 1 1,-2-23-1,2 38-210,0 0 1,0-1 0,-1 1-1,1 0 1,-1-1 0,1 1-1,-1 0 1,0 0 0,1 0-1,-1-1 1,0 1-1,0 0 1,0 0 0,0 0-1,0 0 1,0 0 0,0 1-1,0-1 1,0 0 0,0 0-1,0 1 1,-1-1-1,-1 0 1,-1-1 10,-1 2 1,1-1-1,0 0 0,0 1 0,-7 0 0,3-1 12,-102 0 192,60 1-194,35 1-8,1 0-1,-1 0 0,1 2 0,0 0 1,0 0-1,0 1 0,0 1 0,-24 12 0,32-14-7,-1 1-1,1 0 0,0 0 0,0 0 1,1 0-1,-1 1 0,1 0 0,0 0 1,0 1-1,0-1 0,1 1 0,0 0 1,0 1-1,1-1 0,0 0 0,0 1 0,0 0 1,1 0-1,-3 12 0,2 10 44,1 0 0,3 34 0,1-10-17,-2-24-33,3-1 0,0 1 1,9 33-1,29 81 37,4 23-359,-40-134 40,-2-1 0,-1 1 0,-2 33 0,-1-24-511,1-40 732,-1 0-1,1 0 1,0 0 0,-1-1 0,1 1 0,-1 0-1,1 0 1,-1-1 0,1 1 0,-1 0 0,0-1-1,1 1 1,-1-1 0,0 1 0,0-1 0,1 1-1,-1-1 1,0 1 0,0-1 0,0 0 0,0 1-1,1-1 1,-1 0 0,0 0 0,0 0-1,0 0 1,0 1 0,0-1 0,0-1 0,0 1-1,0 0 1,1 0 0,-3 0 0,-2 0-233,-17 1-1042,-1 0-1,-28-4 1,4-7-2343</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1.817"/>
    </inkml:context>
    <inkml:brush xml:id="br0">
      <inkml:brushProperty name="width" value="0.035" units="cm"/>
      <inkml:brushProperty name="height" value="0.035" units="cm"/>
    </inkml:brush>
  </inkml:definitions>
  <inkml:trace contextRef="#ctx0" brushRef="#br0">1 1 8162,'0'0'4961,"347"0"-6169,-320 0-1793</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4.738"/>
    </inkml:context>
    <inkml:brush xml:id="br0">
      <inkml:brushProperty name="width" value="0.035" units="cm"/>
      <inkml:brushProperty name="height" value="0.035" units="cm"/>
    </inkml:brush>
  </inkml:definitions>
  <inkml:trace contextRef="#ctx0" brushRef="#br0">170 72 16,'0'0'5637,"4"0"-4463,12-1 153,-15 1-1223,-1 0 0,1-1 1,0 1-1,-1 0 0,1 0 1,0 0-1,-1 0 0,1 0 1,-1-1-1,1 1 0,-1 0 1,1-1-1,-1 1 0,1 0 0,-1-1 1,1 1-1,-1 0 0,1-1 1,-1 1-1,1-1 0,-1 1 1,0-1-1,1 1 0,-1-1 1,1-2 2944,-2-1-2065,1 4-978,0 0 0,0 0 1,0-1-1,0 1 0,0 0 0,0-1 0,0 1 1,0 0-1,0 0 0,0-1 0,-1 1 1,1 0-1,0 0 0,0-1 0,0 1 1,0 0-1,0 0 0,0-1 0,0 1 1,-1 0-1,1 0 0,0 0 0,0-1 1,0 1-1,-1 0 0,1 0 0,0 0 1,0 0-1,-1-1 0,1 1 0,0 0 0,0 0 1,0 0-1,-1 0 0,1 0 0,0 0 1,-1 0-1,1 0 0,0 0 0,0 0 1,-1 0-1,1 0 0,0 0 0,0 0 1,-1 0-1,-14-2-2,0 1 0,0 1 0,0 0 0,0 1 0,-29 6 0,39-6 2,0 0 1,1 1-1,-1 0 1,1 0-1,-1 0 1,1 0-1,0 1 1,0-1-1,0 1 1,-4 4-1,6-5 6,0 1 0,0-1 0,0 1-1,0 0 1,1 0 0,-1 0-1,1 0 1,0 0 0,-1 0 0,1 0-1,0 0 1,1 0 0,-1 0-1,1 1 1,-1-1 0,1 5 0,0 3 4,-1-9-8,1 0 0,-1 0 0,1 1 0,0-1 0,0 0 0,0 0 0,0 0 0,0 1 0,0-1 0,1 0 0,-1 0 0,1 0 0,0 0 0,-1 0 1,1 0-1,0 0 0,0 0 0,0 0 0,1 0 0,-1 0 0,0 0 0,3 1 0,3 2 9,1-1 0,1 0 0,-1-1 0,0 0 0,1 0 0,0-1 0,17 3 0,70 3 89,-88-7-100,11 0 8,53 1-122,-67-2 93,-1 0 1,0 0 0,1-1 0,-1 0-1,0 1 1,0-2 0,1 1-1,-1 0 1,0-1 0,0 0 0,-1 0-1,7-4 1,-8 4-12,0 0 1,-1 0-1,1 0 0,-1 0 0,0 0 1,0 0-1,0 0 0,0 0 1,0 0-1,0-1 0,0 1 1,-1 0-1,1-1 0,0-3 0,-1-37-535,-1 24 316,1 15 205,-1 1 1,1-1-1,-1 1 1,0 0-1,0 0 0,0-1 1,0 1-1,-1 0 1,1 0-1,-1 0 1,0 0-1,0 1 1,0-1-1,0 0 1,0 1-1,-1-1 0,1 1 1,-1 0-1,0 0 1,1 0-1,-1 0 1,0 0-1,-6-2 1,-7-3-74,-1 0 0,0 1 1,-23-5-1,21 6-72,11 3-197,-3-1 312,7-4-4341,4 2-518</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5.487"/>
    </inkml:context>
    <inkml:brush xml:id="br0">
      <inkml:brushProperty name="width" value="0.035" units="cm"/>
      <inkml:brushProperty name="height" value="0.035" units="cm"/>
    </inkml:brush>
  </inkml:definitions>
  <inkml:trace contextRef="#ctx0" brushRef="#br0">208 21 1280,'0'0'11191,"-8"-3"-11014,3 2-165,1-1 9,0 1 0,0-1 0,-1 1-1,1 0 1,0 0 0,-1 1 0,1-1-1,-1 1 1,1 0 0,-1 0-1,1 0 1,-1 1 0,1 0 0,0 0-1,-6 1 1,3 2 25,0-1-1,1 1 1,-1 0-1,1 0 1,0 1-1,0 0 1,0 0 0,1 0-1,-1 1 1,1 0-1,1 0 1,-1 0-1,1 0 1,0 1-1,1 0 1,-1 0 0,2 0-1,-1 0 1,0 0-1,1 1 1,1-1-1,-1 1 1,1-1-1,0 14 1,1-14-65,-1 15-101,2-21 116,-1 0 1,0-1-1,0 1 1,0 0-1,0-1 1,0 1-1,0-1 1,1 1-1,-1 0 1,0-1-1,0 1 1,1-1-1,-1 1 1,0-1-1,1 1 1,-1-1-1,1 1 0,-1-1 1,1 1-1,-1-1 1,1 0-1,-1 1 1,1-1-1,-1 0 1,1 1-1,-1-1 1,1 0-1,0 0 1,34 5-159,-1-3 0,39-1 0,-43-1-15,-22-1 169,0 1-1,0-1 1,0-1 0,0 1-1,0-1 1,0 0 0,0-1-1,-1 0 1,1 0 0,-1-1-1,0 0 1,0 0 0,0-1-1,-1 0 1,1 0 0,-1 0-1,0-1 1,-1 0 0,1 0-1,-1-1 1,0 1 0,-1-1-1,0 0 1,0 0 0,0 0-1,-1-1 1,0 0 0,0 1-1,-1-1 1,0 0 0,-1 0-1,2-16 1,-3 14 135,0 8-19,1-1-1,-1 1 1,0-1-1,0 0 1,-1 1-1,1-1 1,0 1-1,-1 0 1,0-1-1,1 1 0,-1-1 1,-2-3-1,2 52 438,0 3-191,3 69-36,0-104-313,1-1 0,0 1 1,1-1-1,10 23 1,-8-21 9,-1-1 0,0 2 0,3 18 1,-4 5 12,-2 1 0,-4 44 0,1-13 5,0-70-33,1 0 0,0 1-1,0-1 1,0 0 0,-1 0 0,1 0 0,0 0-1,-1 0 1,1 1 0,-1-1 0,1 0 0,-1 0-1,0 0 1,1 0 0,-1-1 0,0 1 0,0 0-1,0 0 1,-1 1 0,-1 0-1,0 0-1,0 0 1,0-1 0,0 1-1,-1-1 1,-5 2-1,-4 0-1,-1 0 0,-22 1-1,-67-3-304,61-1-29,30 0-123,0-1 0,0 0 0,0 0 0,0-1 0,1-1 0,-1 0 0,1-1 1,-1 0-1,1 0 0,0-1 0,-11-7 0,-8-15-5457</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6.839"/>
    </inkml:context>
    <inkml:brush xml:id="br0">
      <inkml:brushProperty name="width" value="0.035" units="cm"/>
      <inkml:brushProperty name="height" value="0.035" units="cm"/>
    </inkml:brush>
  </inkml:definitions>
  <inkml:trace contextRef="#ctx0" brushRef="#br0">282 0 2785,'0'0'5981,"2"4"-5464,1 1-320,0 0-1,1 0 0,0 0 0,0 0 1,8 6-1,6 10 371,-17-19-523,-1-1 1,1 0-1,0 1 0,0-1 1,0 0-1,0 1 0,0-1 0,0 0 1,0 0-1,0 0 0,1 0 1,-1 0-1,0 0 0,1 0 0,-1-1 1,1 1-1,1 0 0,-2-1 40,-1 12-1179,28-11 1270,-16 1-104,0 0 0,0 1 0,0 0 0,-1 1 0,1 1-1,-1-1 1,17 11 0,-7-2 43,0 1 0,34 31 1,-42-34-14,-1 0 1,0 2-1,-1-1 1,0 1-1,-1 1 1,-1 0-1,0 0 1,0 1-1,-2 0 1,0 0-1,-1 1 1,0 0-1,-1 0 1,-1 1-1,2 17 1,-2 24 583,-4 71 0,-2-46-276,2-73-386,0 0-1,-1 1 1,0-1 0,-1 0-1,0 0 1,-1 1 0,0-2-1,0 1 1,-1 0 0,0-1-1,-1 1 1,-7 9 0,-15 26-4,-14 22 58,-51 66 0,81-120-309,0-1 1,-1 0-1,-1-1 0,0 0 0,0-1 0,-1 0 1,0-1-1,-1-1 0,0 0 0,0-1 1,0-1-1,-1 0 0,-31 6 0,-162 25-3620,114-29-668</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7.662"/>
    </inkml:context>
    <inkml:brush xml:id="br0">
      <inkml:brushProperty name="width" value="0.035" units="cm"/>
      <inkml:brushProperty name="height" value="0.035" units="cm"/>
    </inkml:brush>
  </inkml:definitions>
  <inkml:trace contextRef="#ctx0" brushRef="#br0">342 0 4065,'0'0'5900,"-28"30"-4927,-90 100-46,104-115-648,1 1-1,0 1 1,1 0-1,-17 31 1,14-20 39,3-7-51,-1 0 13,0 1 1,2 0-1,1 1 0,0 0 0,-11 47 1,16-30-59,2 0-1,2 54 1,1-57-154,1-29-64,-1 0-1,1 1 1,1-1 0,-1 0-1,2-1 1,-1 1 0,1 0-1,0 0 1,0-1-1,1 0 1,0 0 0,1 0-1,-1 0 1,1-1 0,0 1-1,10 8 1,3 0 0,0 0 0,0-1 0,2-1 0,36 18-1,-23-15-40,2-1 0,0-2 0,49 11 0,102 13-621,-36-16-1188,-8-13-2023</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8.279"/>
    </inkml:context>
    <inkml:brush xml:id="br0">
      <inkml:brushProperty name="width" value="0.035" units="cm"/>
      <inkml:brushProperty name="height" value="0.035" units="cm"/>
    </inkml:brush>
  </inkml:definitions>
  <inkml:trace contextRef="#ctx0" brushRef="#br0">1 1 4961,'0'0'7710,"29"26"-6939,95 88 54,-38-40-337,3-3 0,128 78 0,-195-136-534,11 8-1087,-32-28-863,-2-13-865,-5-6-3209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8.612"/>
    </inkml:context>
    <inkml:brush xml:id="br0">
      <inkml:brushProperty name="width" value="0.035" units="cm"/>
      <inkml:brushProperty name="height" value="0.035" units="cm"/>
    </inkml:brush>
  </inkml:definitions>
  <inkml:trace contextRef="#ctx0" brushRef="#br0">361 0 6481,'0'0'6770,"-167"181"-5794,113-139-376,8 3-416,6-3-168,6-3-16,14-12-928,20-12-864,0-9-2081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8.965"/>
    </inkml:context>
    <inkml:brush xml:id="br0">
      <inkml:brushProperty name="width" value="0.035" units="cm"/>
      <inkml:brushProperty name="height" value="0.035" units="cm"/>
    </inkml:brush>
  </inkml:definitions>
  <inkml:trace contextRef="#ctx0" brushRef="#br0">178 1 3609,'0'0'1728,"-21"28"-468,-68 94 491,80-108-1430,1-1-1,0 1 1,1 0-1,0 1 1,1 0-1,1 0 1,0 0-1,-3 21 0,6-10 137,0 0 0,2 1-1,3 32 1,-1-34-184,-1-16-237,0-1-1,1 1 1,0-1-1,1 1 1,0-1-1,0 0 1,1 0-1,0 0 1,0-1-1,0 1 1,1-1-1,11 12 1,2 0-36,0-1 0,1-2 1,26 20-1,-32-28-179,0 1-1,0-2 1,1 0-1,0 0 1,1-1 0,-1-1-1,1-1 1,22 5 0,-13-6-842,0 0 1,1-2 0,0-1-1,34-3 1,-3-7-3570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9.297"/>
    </inkml:context>
    <inkml:brush xml:id="br0">
      <inkml:brushProperty name="width" value="0.035" units="cm"/>
      <inkml:brushProperty name="height" value="0.035" units="cm"/>
    </inkml:brush>
  </inkml:definitions>
  <inkml:trace contextRef="#ctx0" brushRef="#br0">0 1 6793,'0'0'4341,"16"30"-2762,51 103-214,-48-94-813,-2 1 0,-2 0 0,20 82 0,-27-74-433,-2 1 0,-1 83-1,-4-107-117,0-15-28,-1 0 0,0 0 0,-2 19 0,2-28-10,0 1 0,0 0 0,-1-1 0,1 1 1,-1 0-1,0-1 0,1 1 0,-1-1 0,0 1 0,0-1 0,0 1 0,0-1 0,0 1 1,0-1-1,0 0 0,0 0 0,-1 0 0,1 1 0,0-1 0,-1 0 0,1-1 0,-1 1 0,1 0 1,-1 0-1,0-1 0,1 1 0,-4 0 0,-12 1-993,-33-1 0,29-1-327,-13 0-2790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1.839"/>
    </inkml:context>
    <inkml:brush xml:id="br0">
      <inkml:brushProperty name="width" value="0.035" units="cm"/>
      <inkml:brushProperty name="height" value="0.035" units="cm"/>
    </inkml:brush>
  </inkml:definitions>
  <inkml:trace contextRef="#ctx0" brushRef="#br0">0 0 4121,'0'0'7501,"7"29"-6204,22 92-421,-13-77-365,-3-29-64,-5-8-257,-3-2-135,1-1 0,0 0 0,-1 0 0,2 0 0,-1-1 0,0 0 0,1 0 0,-1-1 0,1 0 0,0 0 0,0 0 0,12 1 0,9-1-103,53-1 0,-42-2-108,-34 1 15,-1 0-1,1 0 1,0 0-1,0-1 1,0 0 0,0 0-1,0 0 1,-1-1-1,1 1 1,0-1-1,-1 0 1,1 0 0,-1-1-1,0 1 1,0-1-1,0 0 1,0 0 0,0-1-1,-1 1 1,0-1-1,1 1 1,-1-1 0,0 0-1,-1 0 1,1-1-1,-1 1 1,0 0 0,0-1-1,3-9 1,-3-1-1161,-1-1 0,-1-29 0,-1 16 4278,1 33-2464,0 21 234,-1-13-413,1 0-1,0 1 1,1-1 0,5 22-1,-5-30-305,0 0 0,1 1-1,0-1 1,0 0 0,0 0-1,0-1 1,1 1 0,-1 0-1,1-1 1,0 1-1,0-1 1,1 0 0,-1 0-1,0 0 1,1-1 0,0 1-1,6 2 1,-3-2 7,-1 0 0,1-1-1,0 0 1,0 0 0,0-1 0,1 0 0,12 0-1,-1-1 67,33-4-1,-48 4-151,-1-1-1,0 1 0,0-1 1,1 0-1,-1 0 0,0-1 1,0 1-1,0-1 0,0 1 0,-1-1 1,1 0-1,0 0 0,-1 0 1,1 0-1,-1-1 0,0 1 1,1-1-1,-1 1 0,-1-1 1,1 0-1,0 0 0,-1 0 1,3-5-1,0-3-877,-1-1 0,0 0 1,-1 0-1,0 0 0,0-17 1,-1-27-6133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39.643"/>
    </inkml:context>
    <inkml:brush xml:id="br0">
      <inkml:brushProperty name="width" value="0.035" units="cm"/>
      <inkml:brushProperty name="height" value="0.035" units="cm"/>
    </inkml:brush>
  </inkml:definitions>
  <inkml:trace contextRef="#ctx0" brushRef="#br0">1 214 6249,'0'0'9730,"247"108"-9273,-214-105-233,-6-3-128,0 0-96,6 0-80,-19-12-529,-8-15-791,-6-6-2569</inkml:trace>
  <inkml:trace contextRef="#ctx0" brushRef="#br0" timeOffset="1">1 214 9994,'93'-214'2505,"-53"214"-1721,20 0 752,14 6-232,6 6-631,0-6-497,-13 3-176,0-9-360,-20 0-2281,-20 0-6433</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40.083"/>
    </inkml:context>
    <inkml:brush xml:id="br0">
      <inkml:brushProperty name="width" value="0.035" units="cm"/>
      <inkml:brushProperty name="height" value="0.035" units="cm"/>
    </inkml:brush>
  </inkml:definitions>
  <inkml:trace contextRef="#ctx0" brushRef="#br0">1 136 7330,'0'0'6770,"9"5"-6226,0 1-362,-2-2-65,-1 0 1,1 0-1,0-1 1,0 1-1,1-2 1,-1 1-1,9 1 1,33 4 297,95 4 0,54-14-388,-191 2-22,11-1-13,0 0 0,0-1 1,26-7-1,-39 8-18,1-1 0,-1 1 0,-1-1 1,1 0-1,0 0 0,0 0 0,-1-1 0,1 0 1,-1 0-1,0 0 0,0 0 0,0-1 0,0 1 1,-1-1-1,0 0 0,5-6 0,-7 6-54,1 1 0,-1-1 0,0 0 0,-1 0 0,1 1 0,-1-1 0,1-7 0,-1 9 34,0 0 0,0-1 0,0 1-1,-1 0 1,1 0 0,0 0 0,-1 0-1,1 0 1,-1 0 0,0 0 0,0 0 0,0 0-1,0 0 1,0 1 0,0-1 0,-2-1-1,-4-2-17,-1 0 0,1 1-1,-1 0 1,0 0 0,-1 1-1,1 0 1,-1 1-1,-9-2 1,-78-11-87,-123 9 98,180 6 100,31 0 27,-1 0 0,1 0 0,0 1 0,0 0 0,0 1-1,0 0 1,0 0 0,0 1 0,1 0 0,-1 0 0,1 1 0,0 0-1,-1 0 1,2 1 0,-1-1 0,1 1 0,-1 1 0,2 0-1,-1-1 1,0 2 0,1-1 0,0 1 0,-7 13 0,8-11 13,1 0 0,0 0 0,1 0 1,0 0-1,1 0 0,-1 0 0,2 1 1,-1-1-1,1 0 0,2 15 0,-1 12 70,-1-30-152,0 0 0,0 1 0,1-1 0,0 0-1,0 0 1,0 0 0,1 0 0,0 0 0,0 0 0,0 0 0,1 0 0,0-1 0,0 0-1,0 1 1,1-1 0,0 0 0,0-1 0,0 1 0,1-1 0,6 6 0,5 3-3,1-1 1,0-1-1,0-1 1,1 0-1,1-1 1,-1-1 0,1-1-1,1-1 1,-1-1-1,27 5 1,20-1-116,127 1 0,-143-9-812,0-3-1,81-11 1,-40-12-3175</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40.753"/>
    </inkml:context>
    <inkml:brush xml:id="br0">
      <inkml:brushProperty name="width" value="0.035" units="cm"/>
      <inkml:brushProperty name="height" value="0.035" units="cm"/>
    </inkml:brush>
  </inkml:definitions>
  <inkml:trace contextRef="#ctx0" brushRef="#br0">330 13 3321,'0'0'9446,"-21"-2"-9265,7 1-148,-137-8 556,138 9-460,1 0-1,-1 1 1,1 1 0,0 0 0,-1 1 0,-12 4 0,23-6-102,-1-1 0,1 1 1,0 0-1,-1 0 0,1 0 0,0 1 0,0-1 0,0 1 0,0-1 0,0 1 1,0-1-1,0 1 0,0 0 0,1 0 0,-1 0 0,1 0 0,-1 0 1,1 0-1,0 1 0,0-1 0,0 0 0,0 1 0,0-1 0,1 1 1,-1-1-1,1 1 0,-1-1 0,1 1 0,0-1 0,0 1 0,0-1 0,1 1 1,-1-1-1,0 1 0,1-1 0,0 1 0,0 2 0,1-2-20,0 0 0,0 0-1,0 0 1,0 0-1,1 0 1,-1-1-1,0 1 1,1-1 0,0 0-1,0 0 1,0 0-1,0 0 1,0 0 0,0-1-1,0 1 1,1-1-1,5 2 1,-1 0 5,81 31 90,-42-16-170,64 31-1,-106-46 30,0 0-1,0 0 1,0 0 0,0 0-1,-1 1 1,1 0-1,5 7 1,-8-8-8,0 0-1,-1 0 1,1 0 0,-1 0 0,0 0-1,0 1 1,0-1 0,0 0-1,-1 1 1,1-1 0,-1 0-1,0 1 1,0 3 0,-1-5 41,1 0 0,-1 0-1,1 0 1,-1 0 0,0 0 0,0 0 0,0 0 0,0-1 0,0 1 0,-1 0-1,1-1 1,0 1 0,-1-1 0,1 1 0,-1-1 0,0 0 0,1 0 0,-1 0-1,0 1 1,0-2 0,0 1 0,1 0 0,-1 0 0,0-1 0,0 1 0,-3 0-1,-11 3 25,0 0-1,-19 2 1,27-5-19,-49 6-65,-70-1-1,127-6 10,-1-1 1,0 1-1,1 0 0,-1 0 0,1-1 1,-1 1-1,1-1 0,-1 1 0,1 0 1,-1-1-1,1 1 0,-1-1 0,1 1 1,-1-1-1,1 1 0,0-1 1,-1 1-1,1-1 0,0 0 0,0 1 1,-1-1-1,1 1 0,0-1 0,0 0 1,0 1-1,0-1 0,0 0 0,0 1 1,0-1-1,0 0 0,0 1 0,0-1 1,0 0-1,0 0 0,0-1-335,1-1-1,-1 0 1,0 1-1,1-1 1,-1 0-1,1 1 1,0-1-1,2-3 1,25-23-5368</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41.085"/>
    </inkml:context>
    <inkml:brush xml:id="br0">
      <inkml:brushProperty name="width" value="0.035" units="cm"/>
      <inkml:brushProperty name="height" value="0.035" units="cm"/>
    </inkml:brush>
  </inkml:definitions>
  <inkml:trace contextRef="#ctx0" brushRef="#br0">0 0 5065,'0'0'6176,"9"26"-5246,28 86-137,-29-82-305,-1 1 0,3 38 0,-9-53-446,1 0 1,1-1-1,1 1 0,0-1 1,1 1-1,7 14 0,1-9-4,-13-20-61,1 0 0,-1 0-1,0-1 1,1 1 0,-1-1 0,1 1 0,-1 0-1,1-1 1,0 1 0,-1-1 0,1 1 0,0-1 0,-1 0-1,1 1 1,0-1 0,-1 0 0,1 1 0,0-1-1,0 0 1,-1 0 0,1 0 0,0 1 0,0-1-1,0 0 1,1 0 0,-1-10-434,-1-4 10,1 3-485,-1 0 0,0-1-1,-1 1 1,-4-18 0,-14-18-5072,16 42 5334</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41.417"/>
    </inkml:context>
    <inkml:brush xml:id="br0">
      <inkml:brushProperty name="width" value="0.035" units="cm"/>
      <inkml:brushProperty name="height" value="0.035" units="cm"/>
    </inkml:brush>
  </inkml:definitions>
  <inkml:trace contextRef="#ctx0" brushRef="#br0">201 148 9354,'-200'-147'5785,"220"147"-6905,6 6-1793,-6 3-2912</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41.756"/>
    </inkml:context>
    <inkml:brush xml:id="br0">
      <inkml:brushProperty name="width" value="0.035" units="cm"/>
      <inkml:brushProperty name="height" value="0.035" units="cm"/>
    </inkml:brush>
  </inkml:definitions>
  <inkml:trace contextRef="#ctx0" brushRef="#br0">1 28 3289,'0'0'6161,"27"31"-5453,81 97-230,-103-122-433,0 1 0,-1 0 0,1 0 0,-1 1 0,4 10 0,-7-16-24,0 1 0,-1-1 0,1 1 0,-1 0 0,0-1 0,0 1 0,0-1 0,0 1 0,-1 3 0,0 7 64,1 59 526,-2-71-476,-1-1 0,1 1 0,0-1 0,-1 0 0,1 1-1,0-1 1,-1 0 0,-3-1 0,3 1 40,0 0-148,0-1-1,1 0 0,-1 1 0,0-1 0,0 0 0,1 0 1,-1-1-1,1 1 0,-1 0 0,1-1 0,-1 0 0,1 1 1,0-1-1,0 0 0,0 0 0,0 0 0,0-1 0,0 1 1,1 0-1,-1-1 0,1 1 0,0-1 0,-1 1 0,0-6 0,-2-1-22,1 0 0,0 0 0,1 0-1,0 0 1,1 0 0,-1-17 0,1 0-2,0 15 5,1 1 0,0-1-1,0 1 1,1-1 0,0 0 0,1 1 0,0 0 0,5-12 0,-3 15 11,0 0 0,1 0 0,0 1 0,0 0 0,1 0 0,-1 0 0,1 1 0,1-1 0,-1 2 0,1-1 0,0 1 0,0 0 0,0 0 0,0 0 0,1 1 0,-1 1 0,1-1 0,0 1 0,0 0 0,0 1 0,0 0 0,12 0 0,-12 1 23,5 0 0,1 0-1,-1 1 1,14 3 0,-23-3-39,0 0 0,0 0-1,0 0 1,0 1 0,0 0-1,-1-1 1,1 1-1,0 1 1,-1-1 0,0 1-1,0-1 1,1 1 0,4 6-1,-2-1 24,0 1 0,-1-1-1,0 1 1,0 0 0,-1 1-1,-1-1 1,1 1 0,-1 0 0,2 15-1,0 8 229,-1 54 0,3 17-60,7-39-173,-14-64-100,0 0 1,1 0 0,-1 0-1,1 0 1,-1 0 0,1 0-1,0 0 1,-1 0 0,1 0-1,0 0 1,0 0 0,0 0 0,-1-1-1,1 1 1,0 0 0,0-1-1,0 1 1,0-1 0,0 1-1,0-1 1,0 1 0,1-1-1,-1 0 1,0 1 0,0-1-1,0 0 1,0 0 0,0 0-1,0 0 1,1 0 0,-1 0-1,0 0 1,0 0 0,0-1-1,0 1 1,0 0 0,0-1 0,1 1-1,-1 0 1,0-1 0,1 0-1,11-12-4187</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6:42.103"/>
    </inkml:context>
    <inkml:brush xml:id="br0">
      <inkml:brushProperty name="width" value="0.035" units="cm"/>
      <inkml:brushProperty name="height" value="0.035" units="cm"/>
    </inkml:brush>
  </inkml:definitions>
  <inkml:trace contextRef="#ctx0" brushRef="#br0">0 1 9754,'0'0'5577,"267"186"-5345,-213-132-128,-7 0-88,-7-8 32,-14 2-48,1-15-64,-13-6-456,-1-12-528,0-15-248,-6-3-2889,-7-21-3369</inkml:trace>
  <inkml:trace contextRef="#ctx0" brushRef="#br0" timeOffset="1">561 106 9762,'0'0'3209,"-280"195"-2321,166-122-888,21-10-1440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1.120"/>
    </inkml:context>
    <inkml:brush xml:id="br0">
      <inkml:brushProperty name="width" value="0.035" units="cm"/>
      <inkml:brushProperty name="height" value="0.035" units="cm"/>
    </inkml:brush>
  </inkml:definitions>
  <inkml:trace contextRef="#ctx0" brushRef="#br0">2 1 3041,'0'0'6734,"0"0"-6588,0 0 0,0 1-1,-1-1 1,1 0 0,0 1-1,0-1 1,0 0-1,0 1 1,0-1 0,0 1-1,0-1 1,0 0 0,0 1-1,0-1 1,0 0 0,0 1-1,0-1 1,0 0-1,0 1 1,0-1 0,1 0-1,-1 1 1,0-1 0,0 0-1,0 1 1,0-1-1,1 0 1,-1 0 0,0 1-1,0-1 1,1 0 0,-1 0-1,0 1 1,0-1 0,1 0-1,-1 0 1,0 0-1,1 1 1,-1-1 0,28 5 86,50 2 0,-18-3-30,500 35 213,-229-19-500,-91-17-143,-12 1-664,-219-3 773,0 0 1,-1 1 0,1 0 0,-1 1 0,10 4 0,8 2-142,-15-8 137,-10-1 112,-1 0 0,0 0 0,0 0 0,1-1 0,-1 1 0,0 0 1,1 0-1,-1 0 0,0 0 0,1 0 0,-1 0 0,0 0 0,0 0 0,1 0 0,-1 0 0,0 0 0,1 1 0,-1-1 1,0 0-1,1 0 0,-1 0 0,0 0 0,0 0 0,1 1 0,-1-1 0,0 0 0,0 0 0,1 0 0,-1 1 0,0-1 0,0 0 1,0 0-1,0 1 0,1-1 0,-1 0 0,0 0 0,0 1 0,0-1 0,0 0 0,0 0 0,0 1 0,0-1 0,0 0 1,1 1-1,-13-2-1858,-15-6-1684,-1-9-4063</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1.467"/>
    </inkml:context>
    <inkml:brush xml:id="br0">
      <inkml:brushProperty name="width" value="0.035" units="cm"/>
      <inkml:brushProperty name="height" value="0.035" units="cm"/>
    </inkml:brush>
  </inkml:definitions>
  <inkml:trace contextRef="#ctx0" brushRef="#br0">120 1 4321,'0'0'9106,"14"114"-8682,-14-96-136,6 3 72,-6 0-224,0-9-136,0 0 0,-33-3-608,-20 0-960,-1-9-2465</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2.338"/>
    </inkml:context>
    <inkml:brush xml:id="br0">
      <inkml:brushProperty name="width" value="0.035" units="cm"/>
      <inkml:brushProperty name="height" value="0.035" units="cm"/>
    </inkml:brush>
  </inkml:definitions>
  <inkml:trace contextRef="#ctx0" brushRef="#br0">268 1 1504,'0'0'7642,"-39"16"-6957,-120 55-135,152-68-468,0 1 1,0-1-1,0 2 1,1-1 0,-10 9-1,14-12-32,1 1 1,0-1-1,1 0 0,-1 1 0,0-1 0,0 1 1,0-1-1,1 1 0,-1-1 0,1 1 1,-1 0-1,1-1 0,0 4 0,-2 5 272,-1 5 72,1 0 0,0 0-1,1 0 1,2 17 0,-1-9-121,0-19-256,1 1 0,0-1 0,0 0 0,0 0 0,0-1 0,0 1 0,1 0 0,0 0 0,0-1 0,0 1 0,0-1 0,1 1 0,-1-1-1,1 0 1,0 0 0,-1 0 0,2 0 0,-1-1 0,4 4 0,11 6-73,0-1-1,31 14 0,-34-17-7,11 3-331,0 0-1,1-1 0,0-2 1,1-1-1,46 6 1,-6-6-1838,-12-5-2320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2.194"/>
    </inkml:context>
    <inkml:brush xml:id="br0">
      <inkml:brushProperty name="width" value="0.035" units="cm"/>
      <inkml:brushProperty name="height" value="0.035" units="cm"/>
    </inkml:brush>
  </inkml:definitions>
  <inkml:trace contextRef="#ctx0" brushRef="#br0">0 0 8002,'0'0'4530,"17"31"-3841,52 102-318,-62-119-259,0 0 0,-1 1 0,-1 0-1,5 22 1,-4-13 91,0-2-73,2 8 47,1 1 1,23 47-1,-28-69-198,1 0 1,1 0-1,-1-1 0,2 1 1,-1-1-1,1-1 0,0 1 1,1-1-1,0-1 0,0 1 1,0-1-1,12 6 0,-13-9-454,0-1-1,-1 0 0,1 0 1,0 0-1,1-1 1,-1 0-1,0 0 0,0-1 1,11 0-1,-15 0-64,7 0-5918</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2.907"/>
    </inkml:context>
    <inkml:brush xml:id="br0">
      <inkml:brushProperty name="width" value="0.035" units="cm"/>
      <inkml:brushProperty name="height" value="0.035" units="cm"/>
    </inkml:brush>
  </inkml:definitions>
  <inkml:trace contextRef="#ctx0" brushRef="#br0">148 1 8634,'0'0'5970,"-1"28"-5520,-6 91-17,6-105-383,-1 0 0,0 0 0,-1 0 0,0 0 0,-1 0 0,-1-1 0,-9 19-1,3-7-34,-69 162-183,75-169 81,5-16 68,0 0 0,-1-1-1,1 1 1,0-1 0,-1 1 0,1-1 0,-1 0 0,0 1 0,0-1 0,1 1 0,-3 1 0,2 0-57,1-9 35,1 1 1,-1-1 0,1 1 0,0 0 0,1 0 0,-1-1 0,1 1-1,0 0 1,0 0 0,4-5 0,0 0-41,1 1 0,0 0 1,0 0-1,9-8 0,-7 8 82,-7 7 14,-1 0-1,1-1 0,0 1 0,0 0 0,1 1 0,-1-1 1,0 0-1,1 1 0,-1-1 0,1 1 0,-1 0 0,1-1 1,0 1-1,-1 0 0,1 1 0,0-1 0,0 1 0,0-1 0,-1 1 1,6 0-1,-7 0 1,0 0 0,-1 1 1,1-1-1,0 0 0,0 1 0,-1-1 1,1 1-1,0-1 0,-1 1 0,1 0 1,0-1-1,-1 1 0,1 0 0,-1-1 1,1 1-1,-1 0 0,1 0 0,-1-1 1,0 1-1,1 0 0,-1 0 0,1 1 1,5 20 121,0 22-170,2 75-1,-7-118-33,-1-1-1,0 1 1,1 0-1,-1-1 1,1 1-1,-1-1 1,1 1-1,-1-1 0,1 1 1,-1-1-1,1 0 1,-1 1-1,1-1 1,0 0-1,-1 1 1,1-1-1,0 0 1,-1 1-1,1-1 1,0 0-1,-1 0 1,1 0-1,0 0 1,-1 0-1,1 0 0,0 0 1,-1 0-1,1 0 1,0 0-1,-1 0 1,1 0-1,0-1 1,-1 1-1,2 0 1,3-1-380,15 1-1852,0 0-1358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3.407"/>
    </inkml:context>
    <inkml:brush xml:id="br0">
      <inkml:brushProperty name="width" value="0.035" units="cm"/>
      <inkml:brushProperty name="height" value="0.035" units="cm"/>
    </inkml:brush>
  </inkml:definitions>
  <inkml:trace contextRef="#ctx0" brushRef="#br0">277 34 5569,'0'0'8211,"-6"-6"-8049,2 3-131,0 0 0,0 0 0,0 1 0,-1-1 0,1 1 0,0 0 0,-1 0 0,0 0 0,1 1 0,-1 0 0,0 0 0,0 0 0,1 0 0,-7 1 0,-10 0 105,0 0 1,-21 5-1,32-3-69,1 0 0,-1 1 0,1 0 0,0 1 0,0 0 0,-11 6 0,16-7-53,1 0 1,0 0 0,0 0-1,0 0 1,0 0 0,1 0 0,-1 1-1,1 0 1,0-1 0,-3 7 0,4-9-15,1 0 0,-1 0 0,1 1 0,-1-1 0,1 0-1,-1 0 1,1 0 0,0 0 0,0 1 0,-1-1 0,1 0 0,0 0 0,0 1 0,0-1 0,0 0 0,1 0 0,-1 1 0,0-1 0,0 0 0,1 0 0,-1 0 0,1 0 0,-1 1 0,1-1 0,-1 0 0,1 0 0,0 0 0,0 0 0,-1 0 0,1 0 0,0 0 0,0-1 0,0 1 0,0 0 0,0 0 0,0-1 0,0 1 0,0-1 0,0 1 0,0-1 0,1 1 0,-1-1 0,1 1 0,29 6-184,0-2 0,53 3 0,71-6-1779,-118-2 1243,-20 0 82,-1-1 0,1 0 1,28-7-1,-38 6 347,0 0 0,0 0 1,-1-1-1,1 0 0,-1 0 0,0 0 1,0-1-1,0 0 0,0 0 0,0-1 0,5-5 1,-10 8 405,1 1 0,-1-1 1,0 0-1,1 0 0,-1 0 1,0 0-1,0 0 0,0 0 1,-1 0-1,1 0 0,0 0 0,-1 0 1,1 0-1,-1-1 0,0 1 1,0-4 2556,0 8-2287,0 122 3457,0-124-3855,0 1 0,1 0 0,-1 0 0,0-1 0,0 1 0,1 0 0,-1 0 0,0-1 0,1 1 0,-1 0 0,1-1 0,-1 1 0,1 0 0,-1-1 0,1 1 0,-1-1 0,1 1 0,0-1 0,-1 1 0,1-1 0,0 1 0,-1-1 0,1 0 0,0 1 0,0-1 0,-1 0 0,1 0 0,0 1 0,1-1 0,27 4-638,-25-4 551,8 1-603,1-1 1,-1-1-1,0 0 1,0 0 0,23-6-1,6-10-5047</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3.755"/>
    </inkml:context>
    <inkml:brush xml:id="br0">
      <inkml:brushProperty name="width" value="0.035" units="cm"/>
      <inkml:brushProperty name="height" value="0.035" units="cm"/>
    </inkml:brush>
  </inkml:definitions>
  <inkml:trace contextRef="#ctx0" brushRef="#br0">1 1 5417,'0'0'8946,"40"156"-8826,-34-141-120,-6-9-496,0 0-664</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4.108"/>
    </inkml:context>
    <inkml:brush xml:id="br0">
      <inkml:brushProperty name="width" value="0.035" units="cm"/>
      <inkml:brushProperty name="height" value="0.035" units="cm"/>
    </inkml:brush>
  </inkml:definitions>
  <inkml:trace contextRef="#ctx0" brushRef="#br0">1 0 7538,'0'0'3160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4.492"/>
    </inkml:context>
    <inkml:brush xml:id="br0">
      <inkml:brushProperty name="width" value="0.035" units="cm"/>
      <inkml:brushProperty name="height" value="0.035" units="cm"/>
    </inkml:brush>
  </inkml:definitions>
  <inkml:trace contextRef="#ctx0" brushRef="#br0">1 0 2713,'393'170'1679,"-329"-138"-1092,-64-32-576,1 0 0,-1 0-1,0 0 1,1 0 0,-1 0-1,0 0 1,0 0 0,1 0 0,-1 1-1,0-1 1,0 0 0,1 0-1,-1 0 1,0 0 0,0 0-1,0 1 1,1-1 0,-1 0-1,0 0 1,0 0 0,0 1 0,0-1-1,1 0 1,-1 0 0,0 1-1,0-1 1,0 0 0,0 0-1,0 1 1,0-1 0,0 0-1,0 0 1,0 1 0,0-1 0,1 0-1,-2 0 1,1 1 0,0-1-1,0 0 1,0 1 0,0-1-1,0 0 1,0 0 0,0 1-1,0-1 1,0 0 0,0 0 0,-1 1-1,1-1 14,-2 4 285,0-1 1,0 1-1,0 0 1,1 0 0,-1 0-1,1 0 1,0 0 0,0 1-1,0-1 1,0 6 0,2 48 864,0-29-1095,-1 67 2076,0-107-640,-1-16-1166,1-32-67,0 54-278,1 1-1,-1-1 0,1 1 0,0 0 0,1-1 0,-1 1 0,1 0 0,0-1 1,0 1-1,3-5 0,2 0 0,0 1 0,1 0 0,0 0 0,0 0 0,0 1 0,1 0 0,0 0 0,1 1 1,-1 1-1,1-1 0,0 2 0,1-1 0,-1 1 0,1 1 0,0 0 0,0 1 0,0 0 0,19-1 0,-23 3-4,39 3 90,-43-3-69,0 1-1,1 0 1,-1 0 0,0 0-1,0 1 1,0-1-1,-1 1 1,1 0 0,0 0-1,-1-1 1,1 2 0,2 2-1,3 3 18,-1 1 0,-1 0-1,1 0 1,-1 1 0,-1 0 0,9 20-1,-4 0-197,8 35-1,2 8-3303,-7-45-2182</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4.956"/>
    </inkml:context>
    <inkml:brush xml:id="br0">
      <inkml:brushProperty name="width" value="0.035" units="cm"/>
      <inkml:brushProperty name="height" value="0.035" units="cm"/>
    </inkml:brush>
  </inkml:definitions>
  <inkml:trace contextRef="#ctx0" brushRef="#br0">1 0 6729,'0'0'7587,"52"28"-7139,163 88-151,-201-108-260,0 1 0,-1 0 1,21 18-1,-32-25-28,0 1 0,0-1 0,0 1 1,0 0-1,0 0 0,-1 0 0,1 0 0,-1 0 1,0 0-1,1 4 0,2 4 10,0-1-64,-1 1-1,0 0 1,-1 0 0,-1 0-1,2 20 1,-4-30 39,1-1 0,-1 0 0,1 1 0,-1-1 1,1 0-1,-1 1 0,0-1 0,1 0 0,-1 0 0,1 0 0,-1 0 0,0 1 1,1-1-1,-1 0 0,1 0 0,-1 0 0,0 0 0,1-1 0,-1 1 0,-1 0 1,1 0 3,0 0 5,-1 0 1,0-1 0,0 1 0,1-1-1,-1 1 1,0-1 0,1 1 0,-1-1-1,1 0 1,-1 0 0,1 1 0,-1-1-1,1 0 1,0-1 0,-1 1-1,1 0 1,0 0 0,0-1 0,0 1-1,0 0 1,0-1 0,0 1 0,0-1-1,0 1 1,0-1 0,1 0 0,-1 1-1,1-1 1,-1 0 0,1 1 0,0-1-1,0-2 1,-2-10-51,1 0 0,0 0-1,2-18 1,0 8-1,-1 19 60,0-1-1,1 1 0,-1 0 1,1-1-1,0 1 1,1 0-1,-1 0 1,1 0-1,0 0 1,0 0-1,1 0 0,0 0 1,-1 1-1,1-1 1,1 1-1,-1 0 1,1 0-1,3-4 1,2 1 37,1 0 0,-1 0 0,1 1 1,0 1-1,1-1 0,0 1 0,-1 1 1,1 0-1,0 1 0,17-3 0,44-3-1107,-1 7-3325,-44 2-921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5.411"/>
    </inkml:context>
    <inkml:brush xml:id="br0">
      <inkml:brushProperty name="width" value="0.035" units="cm"/>
      <inkml:brushProperty name="height" value="0.035" units="cm"/>
    </inkml:brush>
  </inkml:definitions>
  <inkml:trace contextRef="#ctx0" brushRef="#br0">75 36 6545,'0'0'6806,"-12"26"-6086,-37 84-399,35-72-258,14-22-33,1-5-4,-1-5-19,0-6-7,0 1 1,-1 0-1,1 0 0,0 0 0,0 0 0,0 0 0,0-1 0,0 1 0,0 0 0,0 0 0,0 0 0,1 0 0,-1-1 1,0 1-1,0 0 0,1 0 0,-1 0 0,1-1 0,-1 1 0,0 0 0,1 0 0,-1-1 0,1 1 0,0 0 0,-1-1 1,1 1-1,-1-1 0,1 1 0,0-1 0,0 1 0,-1-1 0,1 1 0,0-1 0,0 0 0,-1 1 0,1-1 0,0 0 1,0 0-1,0 0 0,1 1 0,19 1-95,1 0 0,-1-2 1,0 0-1,42-6 0,-48 2-120,-1 0 0,0-1 0,0 0 0,0-1 0,-1 0 0,0-2 0,21-14 1,-19 11-512,0-1 1,0-1-1,-1 0 1,-1-1 0,17-23-1,-23 27 95,-1 0 0,0-1 0,9-22-1,-13 27 1515,-1 1 0,1-1 0,-1 1-1,0-1 1,0-9 0,-1 231 3454,1-214-4325,-1 0 0,0 0 0,0-1 0,1 1 1,-1 0-1,1 0 0,-1-1 0,1 1 0,0 0 1,-1 0-1,1-1 0,0 1 0,0-1 1,0 1-1,1-1 0,-1 1 0,0-1 0,0 0 1,1 0-1,-1 1 0,1-1 0,-1 0 0,1 0 1,0-1-1,-1 1 0,1 0 0,2 0 1,5 2 15,1 0 1,-1-1-1,0 0 1,12 0-1,-16-1-8,87 1-443,-58-3-157,-22 1 67,0-1-1,0 0 1,0-1 0,0 0 0,-1-1 0,1 0 0,0-1-1,-1 0 1,15-8 0,3-4-2612</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5.789"/>
    </inkml:context>
    <inkml:brush xml:id="br0">
      <inkml:brushProperty name="width" value="0.035" units="cm"/>
      <inkml:brushProperty name="height" value="0.035" units="cm"/>
    </inkml:brush>
  </inkml:definitions>
  <inkml:trace contextRef="#ctx0" brushRef="#br0">67 1 7009,'0'0'4377,"-33"195"-2240,20-134-497,6-10-736,0 0-399,7-6-1,-6-6-136,6-6-264,0-3-56,0-6-48,0-12-368,0 3-264,26-15-2745,1 0 232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6.143"/>
    </inkml:context>
    <inkml:brush xml:id="br0">
      <inkml:brushProperty name="width" value="0.035" units="cm"/>
      <inkml:brushProperty name="height" value="0.035" units="cm"/>
    </inkml:brush>
  </inkml:definitions>
  <inkml:trace contextRef="#ctx0" brushRef="#br0">0 14 7282,'0'0'8677,"50"17"-8498,160 51-70,-198-64-114,0 0-1,0-1 1,0-1-1,1 0 1,19 0-1,-25-2-83,1 0-1,-1 0 1,0-1 0,1 0-1,-1-1 1,0 1 0,0-1-1,0-1 1,0 1 0,0-1-1,-1-1 1,1 1 0,-1-1-1,0 0 1,8-7-1,-12 9 3,0 0-1,-1 1 1,1-1-1,-1 0 1,1 0-1,-1-1 0,0 1 1,0 0-1,0 0 1,0-1-1,0 1 1,-1 0-1,1-1 0,-1 1 1,1-1-1,-1 1 1,0-1-1,0 1 0,0 0 1,-1-5-1,1-1-24,0 7 109,0 1 0,0-1-1,0 1 1,0-1-1,0 1 1,0-1 0,0 1-1,0 0 1,-1-1-1,1 1 1,0-1 0,0 1-1,0-1 1,-1 1-1,1-1 1,0 1-1,0 0 1,-1-1 0,1 1-1,0 0 1,-1-1-1,1 1 1,0 0 0,-1-1-1,1 1 1,-1 0-1,1 0 1,-1-1 0,-15-1 30,9 2-17,6 0-8,-13-1 122,-1 0-1,1 1 1,0 1-1,-1 0 1,1 1-1,0 0 1,0 1-1,-22 8 1,22-5 59,0 2 1,0-1 0,1 2 0,0 0-1,0 0 1,-15 16 0,24-21-136,0-1 1,1 1-1,0 0 1,0 0-1,0 0 1,0 0-1,1 1 1,-1-1-1,1 1 0,0-1 1,0 1-1,1 0 1,0 0-1,0-1 1,0 1-1,0 0 1,1 0-1,-1 0 1,1 0-1,1 0 1,-1 0-1,1 0 1,0 0-1,2 8 1,-2-11-36,0 0 1,0 1 0,0-1 0,1 0-1,-1 0 1,0 0 0,1 0 0,0-1-1,-1 1 1,1 0 0,0-1 0,0 1-1,0-1 1,0 1 0,0-1 0,5 2-1,39 10 115,-38-11-109,50 8-369,2-3 1,-1-3-1,62-2 1,-119-2 317,100-3-3295,-19-9-2903</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6.692"/>
    </inkml:context>
    <inkml:brush xml:id="br0">
      <inkml:brushProperty name="width" value="0.035" units="cm"/>
      <inkml:brushProperty name="height" value="0.035" units="cm"/>
    </inkml:brush>
  </inkml:definitions>
  <inkml:trace contextRef="#ctx0" brushRef="#br0">1464 1 1464,'0'0'7050,"-2"17"-5935,0-8-926,-3 31 925,1 48-1,5-73-875,0 0 0,2 0 0,0 0 0,1 0 0,0 0 0,1 0 0,1-1 0,0 0 0,9 13 0,10 28 256,4 19-170,-3 2 0,-4 0 0,-3 2 0,-3 0 0,-4 1 0,-3 0 0,-2 90-1,-7-144-270,-1-1 0,-1 1 0,-1-1 0,-12 45-1,10-53-32,-1 0 0,-1-1 0,0 1 0,-1-2 0,-1 1 0,0-1 0,-22 25 1,1-8-10,-1-2 0,-1 0 0,-1-3 0,-1 0 0,-55 29 0,-2-7-105,-108 40 0,90-49-945,-1-5 0,-2-5-1,-210 26 1,129-37-3306,17-6-3054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0.089"/>
    </inkml:context>
    <inkml:brush xml:id="br0">
      <inkml:brushProperty name="width" value="0.035" units="cm"/>
      <inkml:brushProperty name="height" value="0.035" units="cm"/>
    </inkml:brush>
  </inkml:definitions>
  <inkml:trace contextRef="#ctx0" brushRef="#br0">0 0 4233,'0'0'6172,"49"26"-5928,147 85-191,-190-107-48,-1 0-1,1-1 1,-1 2 0,0-1-1,-1 1 1,8 8-1,-11-11 1,0-1-1,0 0 0,-1 1 0,1 0 0,0-1 0,-1 1 0,0-1 0,1 1 0,-1 0 0,0-1 0,0 1 0,0 0 1,0 1-1,0 15 63,1 0 78,-2-1 1,-2 21-1,2-33-111,0 0-1,0 0 1,-1 0-1,0 0 1,0 0-1,0 0 1,0 0-1,-1-1 1,0 1-1,0-1 1,-5 6-1,1-2-14,0-1 1,-1 0-1,0-1 0,-10 7 0,16-11-1,-1 0 1,0-1-1,0 0 0,0 1 1,1-1-1,-1 0 0,0 0 1,0-1-1,-1 1 0,1 0 0,0-1 1,0 0-1,0 0 0,0 0 1,0 0-1,0-1 0,-5 0 1,7 0 0,1 1 0,-1-1 1,0 1-1,1-1 0,-1 0 0,0 1 1,1-1-1,-1 0 0,1 0 1,-1 0-1,1 1 0,0-1 1,-1 0-1,1 0 0,0 0 0,-1 0 1,1 0-1,0 0 0,0 0 1,0 0-1,0 0 0,0 1 1,0-1-1,0 0 0,0 0 1,0 0-1,1-2 0,-1-3 15,0-17-44,-1 14-50,1 0 0,0 0 0,0 0 1,1 0-1,0 0 0,0 0 0,1 0 1,1 0-1,3-8 0,4-1 15,2 2-1,0 0 1,2 0-1,-1 1 1,18-15-1,-15 15 50,23-17 14,-30 25 41,0-1 0,0 0-1,0 0 1,8-10 0,-16 15-19,-11 2-245,4 1 174,-12 0 20,1 0 1,-1 1 0,1 1 0,-23 5 0,34-6 21,0 1-1,1 1 1,0-1-1,-1 1 1,1-1 0,0 2-1,0-1 1,0 0-1,1 1 1,-1 0 0,1 0-1,0 0 1,0 1-1,0 0 1,1-1 0,-6 11-1,6-7 71,0 1 0,1-1 0,0 0-1,1 1 1,0-1 0,0 1 0,1 0 0,0-1-1,0 1 1,2 9 0,0 15 224,-2-29-289,1-1 0,-1 1 0,1-1 0,0 0 1,0 1-1,1-1 0,-1 0 0,1 0 0,-1 0 0,1 0 0,0 0 1,0 0-1,0 0 0,1 0 0,-1-1 0,1 0 0,-1 1 0,1-1 1,0 0-1,0 0 0,5 3 0,8 3 39,0 0-1,1-1 1,17 5-1,3 0 71,1-2 0,0-2 0,69 5 0,117-7-2766,-198-6 1747,37 0-4654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2.530"/>
    </inkml:context>
    <inkml:brush xml:id="br0">
      <inkml:brushProperty name="width" value="0.035" units="cm"/>
      <inkml:brushProperty name="height" value="0.035" units="cm"/>
    </inkml:brush>
  </inkml:definitions>
  <inkml:trace contextRef="#ctx0" brushRef="#br0">0 18 7074,'0'0'6003,"57"10"-5863,177 30-70,-212-36-71,0-1 1,23 0 0,-42-2-7,0-1 0,0-1 0,0 1 0,0 0 1,0-1-1,0 1 0,-1-1 0,1 0 1,0 0-1,0 0 0,4-3 0,-6 3-66,0 0-1,1 0 1,-1-1-1,0 1 1,0 0-1,0-1 1,0 1-1,0-1 1,0 1-1,0-1 0,0 0 1,-1 1-1,1-1 1,-1 0-1,1 0 1,-1 0-1,0 1 1,1-1-1,-1 0 1,0 0-1,0-2 0,0 3 36,-1 1-1,1-1 0,0 0 0,0 0 0,0 0 0,0 0 0,0 1 0,-1-1 1,1 0-1,0 0 0,-1 1 0,1-1 0,-1 0 0,1 0 0,-1 1 0,1-1 1,-1 0-1,1 1 0,-1-1 0,1 1 0,-1-1 0,0 1 0,0-1 1,1 1-1,-1-1 0,-1 1 0,-25-6-319,19 5 184,-34-3-289,-62 1 1,78 3 472,17 0 44,-1 1 1,1-1-1,-1 1 0,1 1 0,-1 0 1,1 1-1,0-1 0,0 2 1,-11 4-1,16-5 34,0-1 0,0 0 0,1 1 0,-1 0 0,1 0 0,-1 0 0,1 1 0,0-1 0,0 1-1,0-1 1,1 1 0,0 0 0,-1 0 0,1 0 0,0 0 0,1 1 0,-1-1 0,1 0 0,0 1 0,0-1 0,0 7 0,0-3 62,0 3 196,0 1-1,0 0 0,3 17 1,-2-26-294,1 0 1,-1 0-1,1 0 1,0 0-1,0 0 0,0 0 1,1 0-1,-1 0 1,1 0-1,-1-1 1,1 1-1,0 0 1,0-1-1,0 0 1,0 1-1,0-1 0,1 0 1,3 2-1,8 4 12,0-1 1,0 0-1,1-1 0,0-1 0,0 0 0,1-1 0,-1-1 0,29 2 0,9-2-1395,66-5 0,-57-3-3158</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8:07.431"/>
    </inkml:context>
    <inkml:brush xml:id="br0">
      <inkml:brushProperty name="width" value="0.035" units="cm"/>
      <inkml:brushProperty name="height" value="0.035" units="cm"/>
    </inkml:brush>
  </inkml:definitions>
  <inkml:trace contextRef="#ctx0" brushRef="#br0">828 1 3593,'0'0'9829,"-1"0"-9400,-10 4-8,-45 27 35,1 4-1,2 1 0,-51 46 0,-136 146 304,194-179-587,3 2 0,-52 79 1,77-102-127,1 1 0,2 0 0,1 2 0,1-1 0,2 2-1,-13 60 1,17-38-10,2 1 0,5 91 0,1-130-28,0-1-1,0 1 1,2 0-1,0 0 1,1-1-1,0 1 0,1-1 1,1 0-1,0-1 1,1 1-1,1-1 1,0-1-1,17 22 0,-3-5-9,2-1-1,1-1 0,2-1 0,0-1 0,42 30 0,-11-19-463,1-1 0,100 41 1,-37-31-2164</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42.826"/>
    </inkml:context>
    <inkml:brush xml:id="br0">
      <inkml:brushProperty name="width" value="0.035" units="cm"/>
      <inkml:brushProperty name="height" value="0.035" units="cm"/>
      <inkml:brushProperty name="color" value="#E71224"/>
    </inkml:brush>
  </inkml:definitions>
  <inkml:trace contextRef="#ctx0" brushRef="#br0">124 0 416,'0'0'5280,"-5"0"-5052,-79 0 1137,49 0 3393,501 15-4468,-441-13-288,756 39 20,-517-25-79,48 1-251,-29-5 297,-192-7-83,182-3 13,-145-3-181,-102 1 24,-79-1-1426,0-4-997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43.976"/>
    </inkml:context>
    <inkml:brush xml:id="br0">
      <inkml:brushProperty name="width" value="0.035" units="cm"/>
      <inkml:brushProperty name="height" value="0.035" units="cm"/>
      <inkml:brushProperty name="color" value="#E71224"/>
    </inkml:brush>
  </inkml:definitions>
  <inkml:trace contextRef="#ctx0" brushRef="#br0">355 28 760,'0'0'1018,"-5"-4"-900,2 2-83,-1-1 1,0 0-1,0 1 0,0 0 0,-1 0 0,1 0 0,0 1 0,-1-1 0,1 1 0,-1 0 0,1 0 0,-1 1 1,0-1-1,1 1 0,-7 0 0,-263 0 8299,277 0-7770,93 0-232,419 4 186,-1 25-552,-236 2 37,92 8 18,-217-23 2,55 3-22,-137-16 28,-20-2-26,1 2 0,69 15-1,-51-7-17,-46-9 19,42 12 1,-56-12 116,1 1 1,-1-2-1,18 2 1,21 3 334,-5 0-1345,-55-6-989</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9:14.596"/>
    </inkml:context>
    <inkml:brush xml:id="br0">
      <inkml:brushProperty name="width" value="0.035" units="cm"/>
      <inkml:brushProperty name="height" value="0.035" units="cm"/>
      <inkml:brushProperty name="color" value="#E71224"/>
    </inkml:brush>
  </inkml:definitions>
  <inkml:trace contextRef="#ctx0" brushRef="#br0">0 4 224,'0'0'4858,"27"-3"-2088,156 2-1326,194 3-38,-6 36-510,-107-7-523,145 20 51,-176-24-347,-112-15-52,209 11 485,-304-22-428,11 3-45,0 0 0,-1 3-1,60 17 1,-70-17 51,50 7-1,-36-11-4616,-62-3-1432</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9:16.100"/>
    </inkml:context>
    <inkml:brush xml:id="br0">
      <inkml:brushProperty name="width" value="0.035" units="cm"/>
      <inkml:brushProperty name="height" value="0.035" units="cm"/>
      <inkml:brushProperty name="color" value="#E71224"/>
    </inkml:brush>
  </inkml:definitions>
  <inkml:trace contextRef="#ctx0" brushRef="#br0">0 1 264,'0'0'7216,"5"0"-6713,70 0-393,527 21 1522,21 42-1027,-482-56 227,32 4-353,267 19-381,13-19-73,-217 2 7,-87-12 415,-78-2-193,-150 4-4585,31-3-1795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9:10.975"/>
    </inkml:context>
    <inkml:brush xml:id="br0">
      <inkml:brushProperty name="width" value="0.035" units="cm"/>
      <inkml:brushProperty name="height" value="0.035" units="cm"/>
      <inkml:brushProperty name="color" value="#E71224"/>
    </inkml:brush>
  </inkml:definitions>
  <inkml:trace contextRef="#ctx0" brushRef="#br0">223 3 1304,'0'0'8474,"-2"0"-8466,-148 0-777,149 0 781,-14 0 18,3-1-24,7 1 17,1-1 0,-1 1-1,1 0 1,-1 0-1,1 1 1,-8 0-1,12 0 17,-1-1 0,1 0 0,0 0-1,0 0 1,0 0 0,-1 0 0,1 0-1,0 1 1,0-1 0,0 0 0,0 0 0,-1 0-1,1 0 1,0 1 0,0-1 0,0 0-1,0 0 1,0 1 0,0-1 0,0 0-1,0 0 1,0 0 0,0 1 0,-1-1 0,1 0-1,0 0 1,0 1 0,0-1 0,1 0-1,-1 0 1,0 0 0,0 1 0,0-1-1,0 0 1,0 0 0,0 1 0,0-1 0,0 0-1,0 0 1,0 0 0,1 1 0,-1-1-1,0 0 1,0 0 0,0 0 0,0 0 0,1 1-1,-1-1 1,0 0 0,0 0 0,0 0-1,0 0 1,1 0 0,-1 0 0,0 0-1,0 0 1,1 1 0,13 6-86,32 2 126,63 4 1,-53-8-70,377 49 60,-184-20-50,-161-23-19,157 10-65,391-21-1,-493 13 81,-52-4-10,136 8-4,-123-10-7,106 21 0,-162-20 72,0-1-1,49 1 0,-96-8 632,-51 0-1056,28 0 206,-141-6-2758,64-9-2360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9:12.708"/>
    </inkml:context>
    <inkml:brush xml:id="br0">
      <inkml:brushProperty name="width" value="0.035" units="cm"/>
      <inkml:brushProperty name="height" value="0.035" units="cm"/>
      <inkml:brushProperty name="color" value="#E71224"/>
    </inkml:brush>
  </inkml:definitions>
  <inkml:trace contextRef="#ctx0" brushRef="#br0">3 0 784,'0'0'3361,"-3"0"-3054,37 4 4070,128 12-4141,328 6-51,-157-19 532,-199 7-554,-120-10-163,-1 2 0,18 3 0,12 2 1,78 7 104,293 50 152,-275-52-82,-106-9-166,21 3 4,-45-5 12,0 0-1,0 0 0,11-1 1,-11 0 20,0 0 0,0 0 0,11 3 0,53 3 157,-39 0-93,-1-1 0,53 0 0,7 1 453,21-6-81,-113 0-389,-1-1-122,-1 0 0,0 0 0,0 0 0,0 0 0,0 1 1,0-1-1,0 0 0,0 1 0,0-1 0,0 0 0,0 1 0,0-1 0,0 1 0,0 0 0,-1-1 0,-11-5-429,-31-16-2081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9:17.830"/>
    </inkml:context>
    <inkml:brush xml:id="br0">
      <inkml:brushProperty name="width" value="0.035" units="cm"/>
      <inkml:brushProperty name="height" value="0.035" units="cm"/>
      <inkml:brushProperty name="color" value="#E71224"/>
    </inkml:brush>
  </inkml:definitions>
  <inkml:trace contextRef="#ctx0" brushRef="#br0">509 9 224,'0'0'4542,"-17"-1"-4411,-127-7 917,-150 8-368,241 6 1070,125-4 1411,39 6-2710,14 1-555,280 28 138,-164-11-20,-154-16-11,-39-3 3,52-1-1,42 0-67,105 8-316,-134-8 333,-42 0 31,-32-3 7,58 10 1,-52-2-43,-13-2 31,0-3 1,1 0 0,46 2-1,62-1 36,5 1 3,-7-2-2,-107 0-113,-71-6-1729,7 0-831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9:19.248"/>
    </inkml:context>
    <inkml:brush xml:id="br0">
      <inkml:brushProperty name="width" value="0.035" units="cm"/>
      <inkml:brushProperty name="height" value="0.035" units="cm"/>
      <inkml:brushProperty name="color" value="#E71224"/>
    </inkml:brush>
  </inkml:definitions>
  <inkml:trace contextRef="#ctx0" brushRef="#br0">0 0 704,'0'0'3473,"12"0"-2921,97 0 1745,-28 4-308,124 22 1,-96-10-1482,11 0-278,19 4 203,175 3 0,-104-12-334,3-1-62,33-4-18,-112 2-6,-1-1-13,-60-1 10,28 3-10,9-3-1,109 19 1,-194-22-1,169 30-37,-56-8-226,-83-16 194,-40-5 75,1-1-1,28 1 1,-12 2 25,-31-6 98,26 0 112,-2 0-970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2.093"/>
    </inkml:context>
    <inkml:brush xml:id="br0">
      <inkml:brushProperty name="width" value="0.035" units="cm"/>
      <inkml:brushProperty name="height" value="0.035" units="cm"/>
    </inkml:brush>
  </inkml:definitions>
  <inkml:trace contextRef="#ctx0" brushRef="#br0">886 196 4865,'0'0'6604,"15"-19"-5820,48-62 231,-61 77-807,1 0-1,0 0 0,-1 0 1,0 0-1,3-7 1,-5-5 1043,-2 7-672,2 8-560,0-1 0,0 1 0,0 0-1,0-1 1,0 1 0,-1 0-1,1-1 1,-1 1 0,1 0-1,-1-1 1,1 1 0,-1 0-1,1 0 1,-1 0 0,0-1-1,0 1 1,0 0 0,0 0 0,0 0-1,0 1 1,0-1 0,0 0-1,0 0 1,0 0 0,0 1-1,0-1 1,-1 0 0,1 1-1,-2-1 1,-4-1-61,0 1 1,0 0-1,0 0 0,-12 0 1,6 1 38,-180-2-187,107 3 139,26-1 53,0 3 1,0 3 0,0 2-1,1 2 1,0 4 0,1 2-1,-56 23 1,106-36-12,1 0 1,0 1-1,0 0 0,0 0 1,0 1-1,1 0 1,-1 0-1,-6 7 0,11-10-2,0 1-1,1-1 0,-1 1 0,0-1 0,1 1 0,0 0 1,0-1-1,0 1 0,0 0 0,0 0 0,0 0 0,1 0 1,-1 0-1,1 0 0,0 0 0,0 0 0,0 0 0,0 0 0,1 0 1,-1 0-1,1 0 0,0 0 0,0-1 0,2 6 0,-2-4 2,1-1 0,0 0-1,0 0 1,0 0-1,0-1 1,0 1-1,1 0 1,-1-1 0,1 0-1,0 1 1,-1-1-1,1 0 1,6 3-1,4 1 9,1 0 0,15 4-1,-16-6 3,64 19-32,83 14-1,82 2-1614,-203-32 853,-38-7 755,-1 0 1,1 1-1,0-1 0,0 0 0,-1 1 0,1-1 0,0 1 0,-1-1 1,1 1-1,0-1 0,-1 1 0,1-1 0,-1 1 0,1 0 0,-1-1 1,1 1-1,-1 0 0,1-1 0,-1 1 0,0 0 0,1 0 1,-1-1-1,0 1 0,0 0 0,0 0 0,1 0 0,-1-1 0,0 1 1,0 0-1,0 0 0,0 0 0,0-1 0,-1 1 0,1 0 1,0 0-1,0 0 0,0-1 0,-1 1 0,1 0 0,0 0 0,-1-1 1,1 1-1,-1 0 0,1-1 0,-1 1 0,1 0 0,-1-1 1,1 1-1,-1-1 0,0 1 0,1-1 0,-1 1 0,-1 0 0,-17 11-38,-1 0 0,-35 13-1,28-12 88,2-2 7,-129 66 339,125-61-283,1 2 0,0 0 0,-28 27 0,52-42-74,0 0 1,0 1-1,1 0 0,0 0 0,-1 0 0,1 0 0,1 0 1,-1 0-1,1 1 0,-1 0 0,1-1 0,1 1 0,-1 0 1,1 0-1,-1 0 0,2 0 0,-1 0 0,0 0 1,1 0-1,0 9 0,0-13 7,0 0 1,0 0-1,0 0 1,0 0-1,0 0 1,0 0-1,0 0 1,1 0-1,-1 0 0,0 0 1,1 0-1,-1 0 1,0 0-1,1 0 1,-1 0-1,1 0 1,-1-1-1,1 1 1,0 0-1,-1 0 1,1-1-1,0 1 0,0 0 1,-1-1-1,3 2 1,4 2 65,1-1 0,0 0 0,0 0 0,0 0 0,11 1 0,56 9 332,-69-13-376,343 27 1228,4-29-2427,-348 2 1035,1-1 1,0 1-1,-1-1 0,1 0 0,0 0 0,-1-1 0,1 0 0,-1 0 0,0 0 0,7-4 0,-8 4-100,-1 0 0,0-1 0,0 0 0,0 1 0,0-1-1,-1 0 1,1-1 0,-1 1 0,0 0 0,0-1 0,0 1 0,0-1 0,0 1 0,-1-1-1,2-5 1,0-26-5040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2.887"/>
    </inkml:context>
    <inkml:brush xml:id="br0">
      <inkml:brushProperty name="width" value="0.035" units="cm"/>
      <inkml:brushProperty name="height" value="0.035" units="cm"/>
    </inkml:brush>
  </inkml:definitions>
  <inkml:trace contextRef="#ctx0" brushRef="#br0">382 1 6281,'0'0'7026,"153"183"-5570,-112-126-632,-8 0-224,-13 1-79,-7 5-225,-13-3-216,0 3-80,-6 0-8,-54-3-128,-27-3-360,-87-2-761,14-19-1543,6-12-3538</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2.426"/>
    </inkml:context>
    <inkml:brush xml:id="br0">
      <inkml:brushProperty name="width" value="0.035" units="cm"/>
      <inkml:brushProperty name="height" value="0.035" units="cm"/>
    </inkml:brush>
  </inkml:definitions>
  <inkml:trace contextRef="#ctx0" brushRef="#br0">1 1 6057,'0'0'5650,"227"192"-4602,-153-141-272,-1 0-320,7-5-200,-13-1-112,-7-9-136,-6-3-8,-21-12-72,-13-6-888,-20-27-10763</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2.777"/>
    </inkml:context>
    <inkml:brush xml:id="br0">
      <inkml:brushProperty name="width" value="0.035" units="cm"/>
      <inkml:brushProperty name="height" value="0.035" units="cm"/>
    </inkml:brush>
  </inkml:definitions>
  <inkml:trace contextRef="#ctx0" brushRef="#br0">442 1 7482,'0'0'3104,"-114"177"-2096,87-114-343,-6 0-153,0-5-208,-1-4-144,-6-9-160,-20 0-336,6-15-1689,8-15-4944</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3.127"/>
    </inkml:context>
    <inkml:brush xml:id="br0">
      <inkml:brushProperty name="width" value="0.035" units="cm"/>
      <inkml:brushProperty name="height" value="0.035" units="cm"/>
    </inkml:brush>
  </inkml:definitions>
  <inkml:trace contextRef="#ctx0" brushRef="#br0">0 180 7826,'0'0'3531,"80"-2"-2087,-7 0-1112,474-22 1297,-302 6-1335,1265-110-1142,-1481 123 44,-27 5-34,-7 1-141,-10 2-92,-39 13-1435,-12 4-511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3.466"/>
    </inkml:context>
    <inkml:brush xml:id="br0">
      <inkml:brushProperty name="width" value="0.035" units="cm"/>
      <inkml:brushProperty name="height" value="0.035" units="cm"/>
    </inkml:brush>
  </inkml:definitions>
  <inkml:trace contextRef="#ctx0" brushRef="#br0">0 151 6081,'0'0'7034,"375"0"-6130,-202 0-208,14 0-440,7-18-160,7-1-56,-14-2-40,27-15-848,-47 9-1240,-40-3-5978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5.418"/>
    </inkml:context>
    <inkml:brush xml:id="br0">
      <inkml:brushProperty name="width" value="0.035" units="cm"/>
      <inkml:brushProperty name="height" value="0.035" units="cm"/>
    </inkml:brush>
  </inkml:definitions>
  <inkml:trace contextRef="#ctx0" brushRef="#br0">0 234 432,'0'0'8347,"0"-5"-7804,0-13-331,0 5 4798,21 4-3980,3-4-774,11-5-66,-33 17-184,0 1-1,0-1 1,0 1 0,0-1-1,0 1 1,0 0-1,0 0 1,0 0 0,0 0-1,0 0 1,0 0-1,0 1 1,0-1 0,0 1-1,0-1 1,3 3-1,11 7-18,0 1-1,-1 1 1,0 0-1,23 27 0,-14-15 28,62 61 32,100 73 1,-180-152-36,1-1-1,0-1 1,0 1 0,0-1-1,1 0 1,-1-1 0,1 0-1,0 0 1,0-1 0,0 0-1,1 0 1,-1-1 0,0 0-1,1 0 1,-1-1 0,0 0-1,1 0 1,-1-1 0,0-1-1,1 1 1,12-5 0,1-3-80,-1-1 0,0-2 0,-1 0 0,0-1 0,0 0 0,-1-2 0,-1 0 0,-1-2-1,0 0 1,-1 0 0,-1-2 0,14-21 0,-22 28-80,0 0-1,-1-1 1,0 0 0,-1 0-1,0 0 1,-1-1-1,4-22 1,-4 0 9,-1-64 0,-1 80 382,-2 15-40,1 0 0,-1 0-1,1 0 1,-2 0-1,1 0 1,0 0 0,-1 0-1,-2-7 1,3 12-194,0 0 1,0-1 0,0 1-1,0 0 1,0 0 0,-1 0-1,1-1 1,0 1-1,0 0 1,0 0 0,-1 0-1,1 0 1,0-1 0,0 1-1,0 0 1,-1 0 0,1 0-1,0 0 1,0 0-1,-1 0 1,1 0 0,0 0-1,0 0 1,-1 0 0,1 0-1,0 0 1,0 0 0,-1 0-1,1 0 1,0 0-1,-1 0 1,1 0 0,0 0-1,0 0 1,-1 0 0,1 0-1,0 0 1,0 0 0,0 0-1,-1 1 1,1-1-1,0 0 1,0 0 0,0 0-1,-1 1 1,1-1 0,0 0-1,0 0 1,0 0-1,-1 1 1,-7 13-130,3 10 139,1 1 1,1-1 0,2 1-1,1 37 1,0-34 72,1-8-34,0 0 0,2-1 1,0 1-1,1 0 1,1-1-1,1 0 1,0 0-1,2-1 1,0 1-1,1-2 1,14 21-1,89 131 103,20 32-135,-110-163-23,-2 0 0,-2 2 0,20 59 0,-31-67-2,-1 1-1,-1-1 0,-2 1 0,-2 60 0,-1-80-1,1-5-1,-1-1 1,-1 0 0,1 1-1,-1-1 1,0 0 0,-1 0-1,1 1 1,-2-1 0,1 0-1,-1-1 1,0 1 0,0 0-1,-1-1 1,0 0 0,0 0-1,0 0 1,-1 0 0,0-1-1,0 1 1,0-1 0,-1-1-1,1 1 1,-9 4 0,-6 4-4,-1-1 0,0-1 1,0-1-1,-1 0 1,0-2-1,-1-1 0,0 0 1,-35 4-1,7-5 74,1-2-1,-99-6 1,135 0-55,1 1 1,-1-2-1,1 0 0,0 0 1,0-1-1,0-1 1,1 0-1,0-1 0,0 0 1,0-1-1,0 0 1,-11-10-1,14 9 19,0 0-1,1 0 1,0-1-1,0 1 1,1-2-1,0 1 1,1-1-1,0 0 1,1-1-1,0 1 1,0-1-1,1 0 1,0-1-1,-2-16 1,2 8 51,1-1 0,1 1 0,2-38 0,0 51-75,1 0 1,0-1-1,0 1 0,1 0 0,0 1 0,0-1 0,1 0 0,0 0 0,0 1 1,0 0-1,1 0 0,0 0 0,0 0 0,9-9 0,7-3 1,1 1 0,1 0 1,1 2-1,35-19 0,104-42-27,-147 69 14,109-41-305,45-21-230,-148 59-304,0-1 0,-1-2 0,0 0 1,-1 0-1,25-25 0,-19 7-5060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5.781"/>
    </inkml:context>
    <inkml:brush xml:id="br0">
      <inkml:brushProperty name="width" value="0.035" units="cm"/>
      <inkml:brushProperty name="height" value="0.035" units="cm"/>
    </inkml:brush>
  </inkml:definitions>
  <inkml:trace contextRef="#ctx0" brushRef="#br0">1 18 3609,'0'0'9658,"361"75"-8514,-281-72-488,0-3-272,-13 0-216,-20 0-168,-34-27-376,-13-6-1488,0-3-3153</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6.119"/>
    </inkml:context>
    <inkml:brush xml:id="br0">
      <inkml:brushProperty name="width" value="0.035" units="cm"/>
      <inkml:brushProperty name="height" value="0.035" units="cm"/>
    </inkml:brush>
  </inkml:definitions>
  <inkml:trace contextRef="#ctx0" brushRef="#br0">1 3 9514,'0'0'5633,"468"3"-5033,-275-3-600,-39 0-1128,-40-6-8770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7.375"/>
    </inkml:context>
    <inkml:brush xml:id="br0">
      <inkml:brushProperty name="width" value="0.035" units="cm"/>
      <inkml:brushProperty name="height" value="0.035" units="cm"/>
    </inkml:brush>
  </inkml:definitions>
  <inkml:trace contextRef="#ctx0" brushRef="#br0">1 95 1872,'0'0'9796,"10"-14"-8408,32-43-6,-40 55-1225,-1 0 1,1 0-1,0 0 0,0 0 1,0 0-1,0 1 1,0-1-1,0 1 1,0-1-1,0 1 1,1 0-1,3-2 0,-4 3-132,-1 0 0,0 0-1,1 0 1,-1-1-1,1 2 1,-1-1-1,1 0 1,-1 0-1,0 0 1,1 0 0,-1 1-1,0-1 1,1 1-1,-1-1 1,0 1-1,3 1 1,0 2-87,1-1 0,-1 1 0,0 0 0,-1 1 0,1-1 0,-1 1 0,6 9 0,-5-8 209,11 20-145,-1 0 0,-1 1 1,-1 1-1,-1 0 0,-2 0 0,6 30 1,21 180 70,-2-8-31,-31-218-41,-1 0 0,2 0 1,0 0-1,0-1 0,1 1 1,0-1-1,1 0 0,1-1 1,0 1-1,0-1 0,1 0 1,0-1-1,0 0 0,1 0 1,0-1-1,1 0 0,0-1 1,0 0-1,13 7 0,1-2-121,0 0-1,1-2 1,0 0-1,0-2 0,1-1 1,0-1-1,1-1 1,-1-1-1,42 0 1,-67-4-33,0 0 1,1 0-1,-1 0 1,0 0 0,1 0-1,-1-1 1,1 1-1,-1 0 1,0-1-1,0 1 1,1-1 0,-1 1-1,0-1 1,0 0-1,1 1 1,-1-1-1,0 0 1,0 0 0,0 0-1,0 0 1,0 0-1,0 0 1,-1 0-1,1 0 1,0 0 0,0 0-1,-1-1 1,1 1-1,-1 0 1,1 0-1,-1-1 1,1 1 0,-1-3-1,2-25-7552</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7.733"/>
    </inkml:context>
    <inkml:brush xml:id="br0">
      <inkml:brushProperty name="width" value="0.035" units="cm"/>
      <inkml:brushProperty name="height" value="0.035" units="cm"/>
    </inkml:brush>
  </inkml:definitions>
  <inkml:trace contextRef="#ctx0" brushRef="#br0">0 0 5977,'0'0'5273,"421"0"-5121,-267 0-152,-34 0-1264,-19 0-3913</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8.123"/>
    </inkml:context>
    <inkml:brush xml:id="br0">
      <inkml:brushProperty name="width" value="0.035" units="cm"/>
      <inkml:brushProperty name="height" value="0.035" units="cm"/>
    </inkml:brush>
  </inkml:definitions>
  <inkml:trace contextRef="#ctx0" brushRef="#br0">744 114 5697,'0'0'7228,"-39"-19"-6603,39 19-625,-168-76 417,158 72-378,0 1-1,-1 0 1,1 0 0,0 1-1,-1 0 1,1 1 0,-19 0-1,9 1 48,0 1-1,0 1 0,0 1 1,0 1-1,1 0 0,-1 1 1,1 2-1,-30 13 1,25-9 52,0 2 0,0 1 1,2 1-1,-28 22 1,43-31-98,0 1 0,0 0 0,0 0 0,1 0 0,0 0 0,1 1 0,-1 0 0,1 0 0,1 1 0,0-1 0,0 1 0,1 0 0,0 0 0,0 0 0,-2 17 0,4-20-17,0 9 48,0 1-1,3 21 0,-2-32-62,1 0 0,0 0-1,0 0 1,1 0 0,-1-1-1,1 1 1,0-1-1,0 1 1,1-1 0,-1 0-1,1 1 1,4 3 0,2 2-5,2-1 0,-1 0 0,1-1-1,0 0 1,1-1 0,0 0 0,16 6 0,9 3 52,50 13 1,-36-16-111,0-1 0,1-3 0,1-3 0,-1-1 1,74-4-1,-113-2-29,-1 0 1,0 0 0,0-1-1,0-1 1,0 0-1,0 0 1,-1-1 0,1-1-1,11-6 1,-17 7 3,1 0 1,-1 0-1,0-1 1,-1 0-1,1 0 1,-1 0 0,0-1-1,-1 1 1,1-1-1,-1-1 1,0 1-1,0-1 1,-1 1-1,0-1 1,0 0 0,2-10-1,-1-2-183,-1-1 0,-1 0 0,-1 1 0,-1-24 0,0 28 122,0 0 147,-1 0-1,-1 0 0,0 0 0,-1 0 0,-1 0 1,0 1-1,-1-1 0,0 1 0,-2 0 0,1 1 1,-2-1-1,1 1 0,-2 1 0,0 0 0,0 0 1,-20-19-1,19 22 649,10 9-652,0 0 1,-1-1-1,1 1 1,0 0-1,0 0 1,0 0 0,0 0-1,0 0 1,-1 0-1,1 0 1,0 0-1,0 0 1,0 0-1,0 0 1,0 0 0,-1 0-1,1 0 1,0 0-1,0 0 1,0 0-1,0 0 1,0 0 0,-1 0-1,1 0 1,0 0-1,0 0 1,0 0-1,0 0 1,0 0 0,0 0-1,-1 1 1,1-1-1,0 0 1,0 0-1,0 0 1,0 0-1,0 0 1,0 0 0,0 0-1,0 1 1,0-1-1,-1 0 1,1 0-1,0 0 1,0 0 0,0 0-1,0 0 1,0 1-1,0-1 1,0 0-1,0 0 1,0 0 0,0 0-1,0 1 1,-2 11-14,1 1 1,0 0-1,1-1 1,2 15-1,-1 10 164,-2-24-57,1 0 0,1 1 0,0-1 0,0 1 0,2-1 0,-1 0 0,2 0 0,0 0 0,0 0-1,1-1 1,12 23 0,-5-18-36,0 1-1,1-2 1,0 0-1,1 0 1,31 25-1,-35-33-205,0-1-1,0-1 0,0 0 0,0 0 1,1-1-1,0 0 0,0-1 1,1-1-1,-1 1 0,1-2 0,20 3 1,27-4-1937,-10-1-944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3.328"/>
    </inkml:context>
    <inkml:brush xml:id="br0">
      <inkml:brushProperty name="width" value="0.035" units="cm"/>
      <inkml:brushProperty name="height" value="0.035" units="cm"/>
    </inkml:brush>
  </inkml:definitions>
  <inkml:trace contextRef="#ctx0" brushRef="#br0">420 0 912,'0'0'9626,"-23"22"-8834,-5 2-545,-10 10 424,-67 77 0,62-60-62,3 2 1,-35 60 0,65-96-570,0 1 1,2 1 0,0 0 0,1 0 0,1 1-1,0-1 1,2 1 0,0 1 0,2-1 0,-1 41 0,3-56-50,1 0 0,-1 0 0,1 0 0,0 0 0,0 0 0,1 0 0,-1-1 1,1 1-1,0 0 0,1-1 0,-1 0 0,1 1 0,0-1 0,0 0 0,0 0 1,0 0-1,7 5 0,1-1-69,1 0 1,0-1-1,0 0 1,23 9-1,-13-7-67,111 45-1587,-4-17-1854</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18.666"/>
    </inkml:context>
    <inkml:brush xml:id="br0">
      <inkml:brushProperty name="width" value="0.035" units="cm"/>
      <inkml:brushProperty name="height" value="0.035" units="cm"/>
    </inkml:brush>
  </inkml:definitions>
  <inkml:trace contextRef="#ctx0" brushRef="#br0">1 0 2961,'0'0'8943,"23"29"-7836,80 92-174,-26-40-140,-57-61-477,-1 1 0,19 26 0,-20-19-197,-2 0 1,0 2 0,-2-1 0,-1 2 0,16 59 0,-26-81-117,-1 0 0,-1 0 0,0 0 0,0 1 0,-1 11 0,0-20 229,0-5 99,-1-8-273,-1 1-1,0 0 1,0 0-1,-2 1 1,1-1 0,-1 1-1,-9-16 1,-9-29-36,14 28-10,1 0-1,1 0 1,-3-45 0,5-83 14,4 120 5,1 33-29,-1 0 0,1-1 0,-1 1 0,1 0 0,0-1 0,-1 1 0,1 0 0,0 0 0,1 0-1,-1 0 1,0 0 0,1 0 0,-1 0 0,1 0 0,-1 1 0,1-1 0,0 0 0,0 1 0,0-1 0,0 1 0,0 0 0,0 0 0,0 0 0,0 0 0,0 0 0,1 0 0,-1 0 0,3 0 0,7-2-8,1 0 0,0 1 0,25-2 0,-10 2-36,1 2 0,37 3 0,-54-1 27,1 0 0,-1 1 0,0 0 0,-1 1 1,1 0-1,0 1 0,-1 1 0,11 6 0,-1 2 2,-2 1 1,1 1-1,-2 0 1,-1 1-1,0 1 0,-1 1 1,0 0-1,-2 1 0,-1 1 1,0 0-1,-1 1 1,-2 0-1,0 1 0,7 26 1,-8-20 69,22 48 0,-27-67-268,1-1 0,1 0 0,-1 0-1,1 0 1,1-1 0,0 0 0,0 0 0,13 11 0,0-8-4034,0-6-3951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20.359"/>
    </inkml:context>
    <inkml:brush xml:id="br0">
      <inkml:brushProperty name="width" value="0.035" units="cm"/>
      <inkml:brushProperty name="height" value="0.035" units="cm"/>
    </inkml:brush>
  </inkml:definitions>
  <inkml:trace contextRef="#ctx0" brushRef="#br0">6 34 704,'0'0'9373,"-1"-4"-7886,0 2-1595,-3-15 2777,4 17-2612,0-1 1,0 1-1,0-1 1,1 1-1,-1-1 1,0 1-1,0-1 1,0 1-1,0-1 0,1 1 1,-1 0-1,0-1 1,1 1-1,-1-1 1,0 1-1,1 0 1,-1-1-1,0 1 1,1 0-1,-1-1 1,1 1-1,-1 0 1,0 0-1,1 0 1,-1-1-1,1 1 0,-1 0 1,1 0-1,-1 0 1,1 0-1,-1 0 1,1 0-1,-1 0 1,1 0-1,-1 0 1,1 0-1,-1 0 1,1 0-1,22-1-42,0 2-1,0 0 1,0 2-1,-1 0 1,1 2-1,35 11 1,-24-3-34,0 1 0,-2 1 1,1 2-1,-2 2 0,55 42 1,-74-52-9,0 1 0,-1 1 1,-1 0-1,0 1 0,0 0 1,-1 0-1,-1 1 0,0 0 0,-1 1 1,0 0-1,-1 0 0,-1 0 1,0 0-1,-1 1 0,0 0 1,2 26-1,-4-13-76,-4 37 1,2-62 94,-1 1 1,1-1 0,-1 1-1,0-1 1,0 0 0,-1 1-1,1-1 1,-1 0 0,1 0-1,-1 0 1,0 0 0,0 0 0,-5 5-1,2-3-1,-1-1 0,1 1 1,-1-1-1,0 0 0,0-1 0,-10 5 0,-6 1-9,-1-1 1,0-1-1,-25 3 0,46-9 16,-26 4-18,0-1-1,0-2 0,-55-1 1,80-1 24,1 0 0,-1-1 0,1 1 0,-1 0 1,1-1-1,-1 0 0,1 0 0,0 1 0,-1-1 1,1-1-1,0 1 0,0 0 0,0-1 0,0 1 1,0-1-1,0 1 0,0-1 0,0 0 0,1 0 1,-1 0-1,1 0 0,-1 0 0,1 0 0,0 0 1,0 0-1,0-1 0,0 1 0,0 0 0,0-4 0,-2-7 23,1 1-1,1-1 0,0 1 0,2-23 0,-1 13-16,1 18-11,-1 0-1,1 0 1,0 0 0,-1 0-1,2 1 1,-1-1-1,0 0 1,1 1-1,0-1 1,0 1-1,0 0 1,0-1-1,0 1 1,1 0 0,-1 0-1,1 1 1,5-5-1,5-4-12,2 0-1,25-14 0,-21 14 7,196-101-29,-54 30-408,-151 77 384,0 0 0,-1-1 0,0-1 0,0 1 0,12-13-1,-21 19 58,1-1-1,-1 1 1,0 0-1,0 0 0,1 0 1,-1 0-1,0 0 0,0-1 1,0 1-1,1 0 1,-1 0-1,0 0 0,0-1 1,0 1-1,0 0 0,0 0 1,1-1-1,-1 1 1,0 0-1,0 0 0,0-1 1,0 1-1,0 0 1,0 0-1,0-1 0,0 1 1,0 0-1,0-1 0,0 1 1,0 0-1,0 0 1,0-1-1,0 1 0,0 0 1,0 0-1,-1-1 0,1 1 1,0 0-1,0 0 1,0-1-1,0 1 0,0 0 1,-1 0-1,1 0 0,0-1 1,0 1-1,0 0 1,-1 0-1,1 0 0,0 0 1,0 0-1,0-1 0,-1 1 1,1 0-1,0 0 1,0 0-1,-1 0 0,1 0 1,0 0-1,-1 0 0,1 0 1,-21-1-290,18 1 284,-40 0-53,-71 2 17,102 0 43,0-1-1,0 2 1,1 0-1,-1 0 1,1 1 0,0 0-1,-16 9 1,13-5-10,0 1 0,0 0 1,0 2-1,1-1 1,-15 17-1,22-20 10,1-1-1,0 0 1,1 1 0,0 0-1,0 0 1,0 0-1,1 1 1,-1-1 0,2 1-1,-1 0 1,1 0 0,1 0-1,-2 8 1,3-10 9,-1 0 0,1 0 0,0 0 0,0 0 0,0 0 0,1 0 0,0 0 0,3 11 0,-2-14 2,0 1 1,0 0 0,1-1 0,-1 1-1,1-1 1,0 0 0,0 0 0,0 0-1,0 0 1,1 0 0,-1-1 0,1 0-1,3 2 1,22 12 56,-1-2 0,2 0 0,58 16 0,98 15 191,-169-42-247,212 35-311,-75-30-4439,-136-8 1033</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20.729"/>
    </inkml:context>
    <inkml:brush xml:id="br0">
      <inkml:brushProperty name="width" value="0.035" units="cm"/>
      <inkml:brushProperty name="height" value="0.035" units="cm"/>
    </inkml:brush>
  </inkml:definitions>
  <inkml:trace contextRef="#ctx0" brushRef="#br0">0 0 7634,'0'0'5629,"34"13"-5466,-34-13-163,140 60 37,-134-57-30,0 0 1,0 0-1,0 1 0,-1 0 1,1 0-1,-1 0 0,0 1 1,0-1-1,0 1 1,-1 0-1,0 1 0,0-1 1,0 1-1,0 0 0,-1 0 1,0 0-1,4 12 0,-4-9-3,1 2 2,0 1 0,-2 0 0,1 0 0,1 23 0,3 16 143,-7-50-146,0 0 1,0 0 0,1 0 0,-1-1-1,1 1 1,-1 0 0,1 0 0,-1 0-1,1 0 1,-1-1 0,1 1 0,0 0-1,-1 0 1,1-1 0,0 1 0,0-1-1,-1 1 1,1 0 0,0-1 0,0 0-1,0 1 1,0-1 0,0 1 0,0-1-1,1 0 1,26 2 42,-20-2-16,88-1 261,33 0-1009,-46 4-2907,-45 2-2681</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21.082"/>
    </inkml:context>
    <inkml:brush xml:id="br0">
      <inkml:brushProperty name="width" value="0.035" units="cm"/>
      <inkml:brushProperty name="height" value="0.035" units="cm"/>
    </inkml:brush>
  </inkml:definitions>
  <inkml:trace contextRef="#ctx0" brushRef="#br0">1 22 384,'0'0'14491,"347"0"-14363,-253 0-120,-21 0-8,-12 0-160,-21 0-344,-14 0-256,-12 0-8,-14-6-48,0 0-545,0-3-1927</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21.429"/>
    </inkml:context>
    <inkml:brush xml:id="br0">
      <inkml:brushProperty name="width" value="0.035" units="cm"/>
      <inkml:brushProperty name="height" value="0.035" units="cm"/>
    </inkml:brush>
  </inkml:definitions>
  <inkml:trace contextRef="#ctx0" brushRef="#br0">1 0 5961,'0'0'7034,"100"196"-6002,-73-142-464,0 0-96,-7 0-312,-7-6-160,0 1-376,-6-13-1360,0-15-4049</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22.061"/>
    </inkml:context>
    <inkml:brush xml:id="br0">
      <inkml:brushProperty name="width" value="0.035" units="cm"/>
      <inkml:brushProperty name="height" value="0.035" units="cm"/>
    </inkml:brush>
  </inkml:definitions>
  <inkml:trace contextRef="#ctx0" brushRef="#br0">54 163 5233,'0'0'7267,"31"11"-6612,106 36 6,-94-34-390,0-3 0,0-1-1,72 6 1,-78-12-189,356 10 75,-349-13-250,-37 0 69,0-1 0,0 1 0,0-1 0,0 0 1,0-1-1,-1 1 0,1-1 0,-1-1 1,1 1-1,-1-1 0,8-4 0,-10 4-9,-1 0 0,1 0 0,0-1-1,-1 1 1,1-1 0,-1 0 0,0 1 0,0-1 0,-1-1-1,1 1 1,-1 0 0,0-1 0,0 1 0,0-1-1,0 1 1,0-8 0,1-8-310,0 0 0,-2-35-1,-1 52 346,0 1 0,0 0 0,-1 0 0,1-1 0,-1 1 0,1 0 0,-1 0 0,0 0-1,0-1 1,0 1 0,0 0 0,0 0 0,-1 1 0,1-1 0,0 0 0,-1 0 0,1 0-1,-3-1 1,0 0 29,-1-1 1,0 1-1,0 0 0,0 1 0,0-1 0,0 1 0,-7-2 0,-9-2 186,0 2 0,-41-5 0,57 9-190,-231-7 563,184 7-518,5 2 9,1 2 0,0 2 0,1 2 0,-1 1 0,2 3 0,-1 2 0,2 2 0,-73 37 0,104-47-74,0 1-1,0 0 0,1 1 0,0 1 0,1-1 1,-18 20-1,23-21 6,0-1-1,0 1 1,0 0 0,1 1 0,1-1 0,-1 1 0,1-1-1,0 1 1,1 0 0,0 0 0,0 1 0,-1 11 0,2 70 524,2-83-497,0 1 0,0-1 1,1 0-1,-1 0 0,2 0 0,-1 0 1,1 0-1,0 0 0,0-1 1,1 0-1,0 1 0,0-1 0,0 0 1,8 7-1,7 6 38,0-1-1,38 28 1,-32-29-25,1-1 0,1-1 1,0-1-1,1-2 1,0-1-1,1-1 0,1-1 1,-1-1-1,46 4 1,28-2 173,149-4 1,-185-6-236,-12-1-315,0-2 0,-1-2 0,1-3 0,-1-2 0,-1-3-1,81-29 1,-32-6-3700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25.118"/>
    </inkml:context>
    <inkml:brush xml:id="br0">
      <inkml:brushProperty name="width" value="0.035" units="cm"/>
      <inkml:brushProperty name="height" value="0.035" units="cm"/>
    </inkml:brush>
  </inkml:definitions>
  <inkml:trace contextRef="#ctx0" brushRef="#br0">1 55 3017,'0'0'8208,"0"-1"-8063,0 0 0,0 0 0,0 0 0,-1 0 0,1 0 0,0 1 0,0-1 0,0 0 0,0 0 0,0 0 0,1 0 0,-1 0 0,0 0 0,0 0 0,0 0 0,1 1 0,-1-1 0,1 0 0,-1 0 0,0 0 0,1 1 0,0-1-1,0-1 1,18-3-80,-1 1 0,1 0-1,1 2 1,24-1-1,84 4-129,-121-1 72,4 1-34,-1 0 1,1 1 0,0 0-1,-1 1 1,0 0 0,1 1-1,-1 0 1,-1 0 0,1 1-1,-1 1 1,1-1 0,8 8-1,-13-8 7,1-1-1,-1 1 0,0 0 0,0 0 0,0 1 1,-1-1-1,1 1 0,-1 0 0,-1 0 0,1 1 1,-1-1-1,0 1 0,-1 0 0,0-1 0,0 1 0,0 0 1,-1 0-1,1 13 0,-1 3 1,-1 27-50,-1-47 68,1 1-1,-1-1 1,0 0 0,0 1 0,0-1 0,0 0 0,0 1 0,-1-1-1,1 0 1,-1 0 0,-3 4 0,-2 1 17,0-2 0,-1 1 0,0-1 0,0 0 0,0-1 0,0 0 0,-1 0 0,0-1 0,0 0 0,-12 4 0,5-3 33,-1-1 0,0-1 0,0 0-1,0-1 1,-20 0 0,36-2 195,1-2-35,-1-5-122,1 0 0,1 0 1,-1 0-1,1 0 0,4-13 0,-4 16-73,1 1-1,0-1 0,0 0 1,1 1-1,-1-1 0,1 1 1,0 0-1,-1 0 0,1 0 1,1 0-1,5-4 0,52-36-143,78-41-1,70-24-647,-188 98 714,-10 5 17,-5 2 45,1 0 0,-1 0 0,0-1 0,0 0 0,0 0 0,6-6 0,-12 10-3,1 0-1,-1 0 1,0 0 0,0-1 0,1 1-1,-1 0 1,0 0 0,0 0-1,0-1 1,1 1 0,-1 0-1,0 0 1,0-1 0,0 1 0,0 0-1,1 0 1,-1-1 0,0 1-1,0 0 1,0 0 0,0-1-1,0 1 1,0 0 0,0-1-1,0 1 1,0 0 0,0 0 0,0-1-1,0 1 1,0 0 0,0-1-1,0 1 1,0 0 0,0 0-1,-1-1 1,1 1 0,0 0 0,0 0-1,0-1 1,0 1 0,0 0-1,-1 0 1,1-1 0,0 1-1,0 0 1,0 0 0,-1 0-1,1 0 1,0-1 0,0 1 0,-1 0-1,1 0 1,0 0 0,-1 0-1,1 0 1,0 0 0,0 0-1,-1 0 1,1-1 0,0 1 0,-1 0-1,1 0 1,0 0 0,-1 1-1,-22-2-439,19 2 538,-5-2-101,1 1 0,-1 1 1,0 0-1,1 0 0,-1 1 0,1 0 0,0 0 1,-1 1-1,1 0 0,0 0 0,0 1 0,1 0 1,-1 1-1,-10 7 0,6-3-12,0 1 0,1 0 0,-15 17 1,22-23 16,1 0 1,0 0 0,0 0 0,0 0 0,1 1-1,-1-1 1,1 1 0,0 0 0,1 0 0,-1 0-1,1 0 1,0 0 0,-1 9 0,2 67 31,0-79-17,0-1 0,1 1 0,-1 0 0,1-1 0,-1 1 0,1 0 0,0-1 0,0 1 0,0 0 0,0-1 0,0 1 1,0-1-1,0 0 0,0 1 0,0-1 0,1 0 0,-1 0 0,0 0 0,1 0 0,-1 0 0,1 0 0,0 0 0,2 1 0,6 2 62,1 0 0,18 5-1,-18-6-31,57 13-184,1-3-1,0-2 1,1-4-1,96-2 1,-166-5 102,0 0 0,0 0 0,0 0 0,1 0 0,-1 0 0,0 0 0,0 0 1,0 0-1,0 0 0,0 0 0,0 0 0,1 0 0,-1 0 0,0 0 1,0 0-1,0 0 0,0 0 0,0 0 0,0 0 0,1 0 0,-1 0 1,0 0-1,0 0 0,0 0 0,0 0 0,0 0 0,0 0 0,1 0 0,-1 0 1,0 0-1,0 0 0,0-1 0,0 1 0,0 0 0,0 0 0,0 0 1,0 0-1,1 0 0,-1 0 0,0 0 0,0-1 0,0 1 0,0 0 0,0 0 1,0 0-1,0 0 0,0 0 0,0 0 0,0-1 0,0 1 0,0 0 1,0 0-1,0 0 0,0 0 0,0 0 0,0 0 0,0-1 0,0 1 1,0 0-1,-1-1-720,1-13-4031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26.291"/>
    </inkml:context>
    <inkml:brush xml:id="br0">
      <inkml:brushProperty name="width" value="0.035" units="cm"/>
      <inkml:brushProperty name="height" value="0.035" units="cm"/>
    </inkml:brush>
  </inkml:definitions>
  <inkml:trace contextRef="#ctx0" brushRef="#br0">0 57 1720,'0'0'8828,"8"-6"-8407,-2 1-309,-2 1-24,1 1-1,-1-1 1,1 1-1,0 0 0,0 1 1,0-1-1,1 1 0,-1 0 1,0 0-1,7-1 1,14-2 139,0 0 0,0 2 0,0 2 0,28 0-1,-52 2-231,-1-1-1,1 0 1,-1 1-1,1-1 1,-1 1-1,1-1 0,-1 1 1,1 0-1,-1 0 1,0 0-1,1 0 1,-1 0-1,0 0 0,0 0 1,0 0-1,0 0 1,0 0-1,0 1 1,0-1-1,0 0 0,0 1 1,-1-1-1,1 1 1,0-1-1,-1 1 0,1-1 1,-1 1-1,1 2 1,0 6-49,0-1 1,0 1-1,-1 15 1,0-13 38,0 54-240,5-66-286,21 0 12,-11-1 429,1 0 0,0 2 0,0 0 0,15 3 0,-29-3 82,-1-1 1,1 1-1,-1-1 0,1 1 0,-1-1 0,0 1 0,1 0 0,-1 0 1,0 0-1,0 0 0,0 0 0,1 0 0,-1 0 0,0 0 0,0 0 1,-1 0-1,1 0 0,0 1 0,0-1 0,0 0 0,-1 1 0,1-1 1,-1 1-1,1 1 0,0 4 14,0-1 0,-1 0 1,1 1-1,-2 10 0,0-1 204,1-12-148,-1-1 1,0 0-1,0 1 0,0-1 1,0 0-1,-1 0 1,1 0-1,-1 0 0,1 0 1,-1-1-1,0 1 0,-1 0 1,1-1-1,0 1 1,-1-1-1,1 0 0,-1 0 1,0 0-1,1 0 0,-1 0 1,-6 2-1,-2 2 167,-1-1 0,0 0-1,0 0 1,-18 3 0,27-7-53,-65-1-3842,29 0-2284</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26.944"/>
    </inkml:context>
    <inkml:brush xml:id="br0">
      <inkml:brushProperty name="width" value="0.035" units="cm"/>
      <inkml:brushProperty name="height" value="0.035" units="cm"/>
    </inkml:brush>
  </inkml:definitions>
  <inkml:trace contextRef="#ctx0" brushRef="#br0">1030 0 4849,'0'0'4982,"34"27"-4189,117 88-33,-73-56-190,-18-14 47,72 69-1,-78-61-253,-4 1 1,-1 3 0,60 93-1,-88-117-272,-2 1-1,-1 1 0,-2 1 1,-1 0-1,-2 1 0,-1 0 0,-3 1 1,9 58-1,-14-38 110,-2 0 0,-7 72 0,2-109-144,-1 0 0,0-1 0,-2 1 0,0-1-1,-2 0 1,0-1 0,-1 0 0,-1 0 0,0-1 0,-26 32 0,-4 0 62,-4-2-1,-62 54 1,26-33-239,-3-3 0,-3-4 0,-2-4 0,-176 86 0,167-104-399,-2-4 1,-188 42-1,25-23-2433,14-16-3479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27.760"/>
    </inkml:context>
    <inkml:brush xml:id="br0">
      <inkml:brushProperty name="width" value="0.035" units="cm"/>
      <inkml:brushProperty name="height" value="0.035" units="cm"/>
    </inkml:brush>
  </inkml:definitions>
  <inkml:trace contextRef="#ctx0" brushRef="#br0">728 0 1328,'0'0'10242,"-10"0"-9256,2 1-865,0-1 1,0 2-1,0-1 0,0 1 1,1 0-1,-1 0 1,-8 5-1,-54 29 402,45-22-371,-21 13 36,2 1 0,0 2 0,3 2 0,0 1 1,2 3-1,2 1 0,-38 49 0,53-57-102,1 0 1,1 2-1,1 1 0,2 0 0,2 1 1,1 1-1,1 0 0,2 1 0,1 0 1,2 1-1,-5 44 0,11 154 361,3-214-420,0-1-1,2 1 1,0-1 0,1 0-1,1 0 1,0 0 0,2-1-1,0 1 1,1-2 0,16 28-1,0-7-27,2-1 0,1-1 1,1-1-1,2-2 0,2 0 0,1-3 0,1 0 0,2-2 0,1-2 0,0-2 0,2-1 0,1-1 0,82 30 0,-14-18-712,162 29 0,-112-41-2087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8.860"/>
    </inkml:context>
    <inkml:brush xml:id="br0">
      <inkml:brushProperty name="width" value="0.035" units="cm"/>
      <inkml:brushProperty name="height" value="0.035" units="cm"/>
    </inkml:brush>
  </inkml:definitions>
  <inkml:trace contextRef="#ctx0" brushRef="#br0">632 188 3449,'0'0'4785,"0"3"-4081,0-2-664,-1-1-1,1 1 1,0-1 0,0 1 0,0-1-1,0 1 1,0-1 0,0 1 0,1-1-1,-1 1 1,0-1 0,0 1 0,0-1-1,0 1 1,1-1 0,-1 1 0,0-1-1,0 1 1,1-1 0,-1 1 0,0-1 0,1 0-1,-1 1 1,0-1 0,1 0 0,-1 1-1,1-1 1,-1 0 0,1 1 0,-1-1-1,1 0 1,-1 0 0,0 0 0,1 1-1,-1-1 1,1 0 0,0 0 0,-1 0-1,1 0 1,0 0 0,0 0-8,0-1 0,0 1 1,0-1-1,0 1 0,0-1 1,0 0-1,0 1 0,0-1 0,0 0 1,0 0-1,0 0 0,0 0 1,0 1-1,-1-1 0,1 0 0,0 0 1,-1-1-1,1 1 0,-1 0 1,1 0-1,-1 0 0,1-2 0,0-4-16,0-1-1,0 0 0,0 0 1,-1 1-1,-1-12 0,0-3 3,1 19 14,-1 0-1,0 0 1,0 0 0,0 0 0,0 0-1,0 0 1,-1 0 0,1 0 0,-1 1-1,0-1 1,0 0 0,0 1 0,0-1-1,0 1 1,-1 0 0,1 0 0,-1 0-1,1 0 1,-1 0 0,0 1 0,1-1-1,-6-1 1,-7-5 156,-1 2 0,0 0 0,-18-4-1,1 3-114,0 2-1,0 2 1,0 0-1,-42 4 0,36-1-68,17 0 12,0 2 0,0 0 1,0 1-1,-29 8 0,40-8 22,1 0-1,0 1 0,0 0 0,0 1 0,0 0 0,1 1 0,0 0 0,0 0 0,1 1 0,-16 14 0,21-16 15,-1 1-1,1-1 1,-1 1-1,1-1 1,1 1 0,-1 0-1,1 0 1,0 0-1,1 0 1,-1 0-1,1 0 1,1 1-1,-1-1 1,1 7 0,0-7-17,0-1 0,0 1 0,1-1 0,0 1 0,0-1 0,0 1 0,1-1 0,0 0 0,0 1 0,0-1 0,0 0 1,1 0-1,0-1 0,0 1 0,0 0 0,6 4 0,4 2-14,0 0 1,1-2-1,0 1 1,1-2-1,22 10 1,-2-3-89,54 13 0,-43-18-202,0-3 1,0-1-1,56-1 1,-81-4 131,114 4-1616,-18-4-1754</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4.891"/>
    </inkml:context>
    <inkml:brush xml:id="br0">
      <inkml:brushProperty name="width" value="0.035" units="cm"/>
      <inkml:brushProperty name="height" value="0.035" units="cm"/>
    </inkml:brush>
  </inkml:definitions>
  <inkml:trace contextRef="#ctx0" brushRef="#br0">0 1 8066,'0'0'4050,"4"1"-3779,19 4 1132,-21-4-1290,-1-1 0,1 0 1,-1 0-1,1 0 0,-1 0 0,1 0 1,-1 0-1,1 0 0,-1 0 0,0 0 1,1-1-1,-1 1 0,1-1 0,-1 1 1,3-2-1,-3-1 104,-1 3-222,0 2-1212,-1 0 985,1 0 1,-1 1-1,1-1 0,-1 0 1,0 0-1,0 0 1,-1 2-1,-11 10-4797,6-13-1790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5.291"/>
    </inkml:context>
    <inkml:brush xml:id="br0">
      <inkml:brushProperty name="width" value="0.035" units="cm"/>
      <inkml:brushProperty name="height" value="0.035" units="cm"/>
    </inkml:brush>
  </inkml:definitions>
  <inkml:trace contextRef="#ctx0" brushRef="#br0">1 1 6105,'0'0'2965,"0"34"-1678,3 118-246,-1-129-862,1-1 0,1 1 0,1-1 0,1 0 0,1 0 0,1-1 0,21 41 0,-4-8 99,4 11-14,55 133 334,-65-145-784,23 98 0,-43-141-1428,-7-16-728,0-2 1561,-28-19-3399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5.645"/>
    </inkml:context>
    <inkml:brush xml:id="br0">
      <inkml:brushProperty name="width" value="0.035" units="cm"/>
      <inkml:brushProperty name="height" value="0.035" units="cm"/>
    </inkml:brush>
  </inkml:definitions>
  <inkml:trace contextRef="#ctx0" brushRef="#br0">0 52 8650,'0'0'6889,"401"-30"-6377,-234 24-304,-6 0-152,-7 3-56,-34 0-8,-27 0-232,-32 3-336,-35 0-1064,-52 0-10787</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5.992"/>
    </inkml:context>
    <inkml:brush xml:id="br0">
      <inkml:brushProperty name="width" value="0.035" units="cm"/>
      <inkml:brushProperty name="height" value="0.035" units="cm"/>
    </inkml:brush>
  </inkml:definitions>
  <inkml:trace contextRef="#ctx0" brushRef="#br0">1 1 3713,'0'0'9034,"334"69"-8930,-267-66-104,20-3-896,-27 0-1713,-13 0-3240</inkml:trace>
  <inkml:trace contextRef="#ctx0" brushRef="#br0" timeOffset="1">1110 163 6433,'0'0'5402,"194"190"-4650,-161-142-392,-6 0-88,0-3-72,-14-6-88,1-6-112,-14-9-32,0-21-960,-27-3-5274</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6.346"/>
    </inkml:context>
    <inkml:brush xml:id="br0">
      <inkml:brushProperty name="width" value="0.035" units="cm"/>
      <inkml:brushProperty name="height" value="0.035" units="cm"/>
    </inkml:brush>
  </inkml:definitions>
  <inkml:trace contextRef="#ctx0" brushRef="#br0">0 1 1120,'0'0'12795,"127"60"-14315,-94-36-1049,-13-9-3912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6.702"/>
    </inkml:context>
    <inkml:brush xml:id="br0">
      <inkml:brushProperty name="width" value="0.035" units="cm"/>
      <inkml:brushProperty name="height" value="0.035" units="cm"/>
    </inkml:brush>
  </inkml:definitions>
  <inkml:trace contextRef="#ctx0" brushRef="#br0">0 31 3897,'0'0'1886,"22"28"-705,73 94-377,-84-108-665,-1 0 1,-1 1-1,0 1 0,-1-1 0,0 1 0,9 31 0,-13-27 189,0 1 0,-2-1 0,0 1-1,-2 23 1,0-43-310,0 0 0,0-1 1,0 1-1,0 0 0,0 0 0,-1-1 1,1 1-1,0 0 0,0-1 1,-1 1-1,1 0 0,0-1 0,0 1 1,-1 0-1,1-1 0,-1 1 0,1 0 1,-1-1-1,1 1 0,-1-1 1,1 1-1,-1-1 0,1 1 0,-1-1 1,0 0-1,1 1 0,-1-1 0,0 0 1,1 1-1,-1-1 0,0 0 0,1 0 1,-1 0-1,0 1 0,0-1 1,1 0-1,-3 0 0,2 0 57,-1-1 0,0 1 0,0 0 0,1-1 0,-1 1 0,0-1 0,1 1 0,-1-1 0,0 0 0,1 1 0,-1-1 0,1 0 0,-1 0 0,1 0 0,0-1 0,-1 1 0,0-1 0,-3-5-59,1 1 0,0-1 0,0 0 0,0 0 0,1-1 0,0 1 0,1-1-1,0 1 1,0-1 0,0 0 0,0-10 0,-1-15-253,3-47 1,1 42 94,-1 28 77,0 1 0,1-1 0,0 1-1,1-1 1,0 1 0,0 0 0,6-15-1,-5 18 57,0 0 0,0 1-1,1-1 1,0 0-1,0 1 1,1 0-1,-1 0 1,1 0 0,0 1-1,0 0 1,8-6-1,0 3 27,-1 1 0,1 1 0,-1 0 0,2 0 0,-1 1 0,0 1-1,1 0 1,-1 1 0,1 1 0,0 0 0,0 1 0,0 0-1,-1 1 1,1 0 0,0 1 0,-1 1 0,1 0 0,17 8-1,-22-7 0,0 1 0,0 1-1,-1 0 1,0 0-1,0 1 1,0 0-1,-1 0 1,0 1-1,-1 0 1,1 0-1,-2 0 1,1 1-1,-1 0 1,0 0-1,6 19 1,2 10 29,-2 0 1,10 70 0,-17-84-45,5 64 95,-7-58-1946,8 42 1,-3-46-4725</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7.063"/>
    </inkml:context>
    <inkml:brush xml:id="br0">
      <inkml:brushProperty name="width" value="0.035" units="cm"/>
      <inkml:brushProperty name="height" value="0.035" units="cm"/>
    </inkml:brush>
  </inkml:definitions>
  <inkml:trace contextRef="#ctx0" brushRef="#br0">723 1065 6953,'0'0'4975,"-71"0"-4442,-228 4 169,278-3-573,1 0 0,-1 1 0,1 1 0,0 1 1,-22 7-1,15-2 199,1 0 0,-42 23 0,61-29-292,1 1-1,0-1 1,1 1 0,-1 1-1,1-1 1,0 1-1,0 0 1,0 0 0,0 0-1,1 0 1,0 1-1,0 0 1,1 0 0,0 0-1,0 0 1,-4 12-1,6-12-30,-1 0-1,1 0 0,1 0 1,-1 0-1,1 0 0,0 0 0,1 1 1,1 9-1,-1-12-5,0 0 1,0-1-1,1 1 1,0-1-1,-1 1 0,1-1 1,0 0-1,0 0 1,1 0-1,-1 0 1,1 0-1,-1-1 0,1 1 1,0-1-1,6 5 1,5 1-12,1 0 1,1-1 0,-1-1-1,1 0 1,0-2-1,0 1 1,25 2 0,6-1 24,71-2 1,-95-4 40,0-1 1,-1-1 0,1-1 0,-1-1 0,40-13-1,-45 11-27,0-2 0,0 0 0,-1 0 0,0-2 0,-1 0 0,0 0 0,23-23 0,-24 19-49,0 0 0,-1-1 0,-1-1 0,0 0 0,-2 0 0,1-1 0,7-20 1,-8 14-77,-2 0 0,-1-1 0,0 0 0,-2 0 0,4-39 0,-5-138-673,-5 135 234,-15-101-1,7 124 364,-2-1 0,-2 2 0,-2 0 0,-2 1 0,-2 0 0,-1 1 0,-28-40 0,34 60 168,0 1 0,-17-19 0,23 30 165,0 1 0,-1 0 1,0 0-1,0 1 0,-19-11 0,18 12 127,-1 0-1,0 0 1,0 1-1,0 0 0,0 1 1,-1 0-1,1 1 1,-1 1-1,-15-1 0,24 2-275,-1 0-1,0 1 1,0 0-1,0 0 1,1 0 0,-1 0-1,0 0 1,1 1-1,-1 0 1,1-1-1,0 1 1,-1 1-1,1-1 1,0 0-1,0 1 1,0 0-1,1-1 1,-1 1-1,1 0 1,-4 6-1,-3 5 0,1 0 0,1 0 0,-10 29 0,6-12 7,2 0 0,2 1-1,1 0 1,-3 43-1,3 133 213,6-176-179,0 0 35,2-1 0,8 53 0,-5-65-46,0 0-1,1-1 0,0 0 1,2 0-1,12 23 0,15 13-37,1-1-1,3-2 1,2-1-1,73 68 1,-80-87-96,1-1 1,49 32-1,-59-46-152,1-1 0,0-2 0,1 0 0,47 14 0,-34-18-994,0-1 0,1-2 0,57 1 0,-26-6-4746</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7.764"/>
    </inkml:context>
    <inkml:brush xml:id="br0">
      <inkml:brushProperty name="width" value="0.035" units="cm"/>
      <inkml:brushProperty name="height" value="0.035" units="cm"/>
    </inkml:brush>
  </inkml:definitions>
  <inkml:trace contextRef="#ctx0" brushRef="#br0">1 52 8450,'0'0'4619,"17"28"-4138,62 91 36,-72-110-448,-1 0 0,1 0 0,1 0 1,-1-1-1,1 0 0,1-1 0,0 0 0,0 0 0,0-1 1,1 0-1,-1 0 0,2-1 0,17 7 0,-14-9-33,0 1 1,-1-2-1,1 0 0,0 0 1,0-1-1,0-1 0,17-1 0,-17 0 12,-1 0-44,0 0 0,-1-2 0,1 1 0,-1-1 0,1-1 0,-1 0 0,0-1 0,0-1 0,-1 1 0,0-2 0,13-8 0,-11 6-235,-1-1 1,0-1 0,-1 1 0,0-2-1,0 0 1,-1 0 0,-1 0-1,15-26 1,-20 28 248,0 1 1,-1-1-1,0-1 0,0 1 1,-1 0-1,0-1 0,-1 1 1,0-1-1,-1 0 0,-1-11 0,1 11 665,0 11-304,0 4-304,-1 63 318,3 107 809,-1-156-1111,2-1-1,-1 0 1,2 0 0,0-1 0,8 18-1,38 78 135,4 14-169,-43-89-93,-1 0 0,-2 1-1,-2-1 1,-2 2 0,0 64-1,-4-93-69,0 0 0,-1 0 0,0 0 0,-1 0 0,0 0 0,0-1 0,-5 13 0,4-15 63,-1 0-1,-1 1 1,1-1 0,-1-1-1,0 1 1,0-1-1,-1 0 1,0 0-1,-9 6 1,-10 8 1,-1-3 0,-1 0 0,-1-1 0,0-2 0,-1-1 0,0-1 0,-1-1 0,-37 7 0,21-8 15,0-2 1,-1-2 0,0-2-1,-90-4 1,130 0 48,1 0 0,-1-1 1,1 0-1,-1-1 0,1 1 0,0-1 1,0 0-1,0-1 0,0 1 0,-9-6 1,12 5 9,0 1 1,0-1 0,0 0 0,0 0 0,1 0 0,-1-1 0,1 1 0,0 0 0,0-1 0,0 0 0,0 1 0,1-1-1,-1 0 1,1 0 0,0 0 0,0 0 0,0-7 0,-1-8 2,0 0 0,2 0 0,0 1 0,1-1 1,1 0-1,0 1 0,2-1 0,0 1 0,1 0 0,1 0 0,1 0 0,0 1 0,1 0 0,1 0 0,15-20 1,-4 10-41,1 0 1,1 1 0,2 1 0,0 1 0,2 1 0,0 2 0,2 0 0,0 2 0,1 1 0,1 1 0,0 2 0,2 1 0,-1 1 0,52-12-1,71-9-4378,-97 19-1926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8.150"/>
    </inkml:context>
    <inkml:brush xml:id="br0">
      <inkml:brushProperty name="width" value="0.035" units="cm"/>
      <inkml:brushProperty name="height" value="0.035" units="cm"/>
    </inkml:brush>
  </inkml:definitions>
  <inkml:trace contextRef="#ctx0" brushRef="#br0">34 1 7538,'0'0'4913,"-33"234"-3433,33-137-800,0-1-384,0 27-296,0-27-128,0-26-4153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21.051"/>
    </inkml:context>
    <inkml:brush xml:id="br0">
      <inkml:brushProperty name="width" value="0.035" units="cm"/>
      <inkml:brushProperty name="height" value="0.035" units="cm"/>
      <inkml:brushProperty name="color" value="#E71224"/>
    </inkml:brush>
  </inkml:definitions>
  <inkml:trace contextRef="#ctx0" brushRef="#br0">1 0 824,'0'0'4953,"14"0"-3444,349 22 906,-152-5-1524,386 8-534,-119-7 334,431 56-182,-409-42-233,-62-6-66,365 9-137,-665-32-66,549-1 68,-351-3-30,-203 10 171,-114-7-151,-16 0-57,-4-1-23,-65-1-361,-55-7-2415,-27-9-4294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9.541"/>
    </inkml:context>
    <inkml:brush xml:id="br0">
      <inkml:brushProperty name="width" value="0.035" units="cm"/>
      <inkml:brushProperty name="height" value="0.035" units="cm"/>
    </inkml:brush>
  </inkml:definitions>
  <inkml:trace contextRef="#ctx0" brushRef="#br0">250 0 7866,'0'0'4747,"-35"26"-4432,-111 81 115,95-65-84,50-40-324,0 0 0,-1-1 1,1 1-1,0 0 1,0 0-1,0 0 0,0 0 1,0 0-1,0 0 0,0 4 1,0-3-10,0 1-1,0-1 1,0 1-1,1 0 0,-1 0 0,1 0 1,0 0-1,0 0 0,0 0 0,0 0 1,1 0-1,1 5 0,-2-7-6,1 0 0,1 0 1,-1 1-1,0-1 0,0 0 0,1 0 0,-1 0 0,1 0 1,0-1-1,-1 1 0,1 0 0,0-1 0,0 1 0,0-1 0,0 1 1,0-1-1,1 0 0,3 2 0,14 3-78,1 0 0,0-1 0,1-1 1,-1-1-1,1 0 0,-1-2 0,1-1 0,24-2 0,-45 1 49,0 1 0,0-1-1,0 1 1,0-1 0,0 0 0,0 1-1,0-1 1,0 0 0,0 1-1,0-1 1,-1 0 0,1 0 0,0 0-1,-1 0 1,1 0 0,0 0-1,-1 0 1,1 0 0,-1 0 0,1 0-1,-1 0 1,0-1 0,0 1-1,1 0 1,-1 0 0,0 0 0,0 0-1,0-1 1,0 1 0,0 0-1,-1-1 1,1-6-205,0 0 0,0 0 0,-4-13 0,1 12 20,0 1 0,0-1 1,-1 1-1,0 0 1,-1 0-1,-10-15 0,10 17 178,1 0-1,-1 0 0,1 0 0,1-1 1,-1 0-1,1 1 0,1-1 1,-1 0-1,1-1 0,0 1 1,1 0-1,-2-13 0,3 19 58,0-1 0,0 1 0,0-1 0,0 1-1,0 0 1,0-1 0,0 1 0,0 0 0,1-1 0,-1 1 0,1-1 0,-1 1-1,1 0 1,-1 0 0,1-1 0,0 1 0,-1 0 0,1 0 0,0 0-1,0 0 1,0 0 0,0 0 0,0 0 0,0 0 0,0 0 0,0 0 0,0 1-1,1-1 1,-1 0 0,0 1 0,0-1 0,1 1 0,-1-1 0,0 1 0,1 0-1,-1 0 1,1-1 0,-1 1 0,0 0 0,3 0 0,17-2 91,0 0 1,1 2 0,-1 0-1,26 4 1,-39-2-104,0-1-1,-1 1 1,1 1-1,-1-1 1,1 1-1,-1 0 1,0 1-1,0 0 1,-1 0-1,1 0 1,-1 1-1,0 0 1,0 0-1,0 1 1,-1 0-1,0 0 1,0 0-1,7 11 1,-6-6-1,0 1 1,0 0-1,-1 0 1,-1 0 0,0 0-1,-1 1 1,0 0-1,0 0 1,-2-1 0,1 22-1,5 3 85,-7-37-12,0-7 271,-1-17-410,0 13-68,1 0 0,0 0-1,0 1 1,1-1 0,0 0 0,1 0 0,0 1 0,5-13 0,1 10 16,1 0 1,1 1 0,0 0-1,0 1 1,1 0 0,1 0-1,13-9 1,-20 17 132,0-1 1,0 1-1,1-1 1,-1 2-1,1-1 1,0 0-1,0 1 0,9-2 1,-12 3 24,0 1-1,0-1 1,-1 1 0,1 0 0,0 0-1,0 0 1,0 0 0,0 0 0,0 1-1,0-1 1,-1 1 0,1 0 0,0 0-1,0 0 1,-1 0 0,1 0 0,-1 1-1,1-1 1,-1 1 0,5 3 0,0 3 80,0-1 0,-1 2 0,1-1 1,-2 1-1,1 0 0,-1 0 0,6 17 1,0 6 70,8 35 0,-8-25-266,-11-41-89,0 0 1,1 0 0,-1-1 0,1 1-1,-1 0 1,1 0 0,0-1 0,-1 1-1,1 0 1,0-1 0,-1 1-1,1-1 1,0 1 0,0-1 0,0 1-1,-1-1 1,1 1 0,0-1 0,0 0-1,0 1 1,0-1 0,0 0 0,0 0-1,0 0 1,0 0 0,-1 0 0,1 0-1,0 0 1,0 0 0,0 0 0,0 0-1,1-1 1,4 1-1974,7 0-4422</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23.017"/>
    </inkml:context>
    <inkml:brush xml:id="br0">
      <inkml:brushProperty name="width" value="0.035" units="cm"/>
      <inkml:brushProperty name="height" value="0.035" units="cm"/>
      <inkml:brushProperty name="color" value="#E71224"/>
    </inkml:brush>
  </inkml:definitions>
  <inkml:trace contextRef="#ctx0" brushRef="#br0">0 1 656,'0'0'9909,"9"0"-9820,39 0-68,243 9 273,77 16-237,-194-15-42,67 5 31,225 15 101,69 7-124,-127-19-30,268 21 39,-154-9 529,-393-27-526,-53-3 119,104 15-1,-54 2 205,223 2 0,-239-15-114,202 32-1,-218-25 943,179-2 0,-258-9-1144,16 2-2,0 2 0,53 12 0,-79-14-43,-4-1 134,145 5 448,-145-7-579,0 1-1,0 0 1,-1 0 0,1 0 0,-1 0-1,1 0 1,-1 0 0,1 0 0,0 0 0,-1 0-1,1 0 1,-1 0 0,1 0 0,-1 0 0,1 1-1,0-1 1,-1 0 0,1 0 0,-1 1-1,1-1 1,-1 0 0,1 0 0,0 2 0,-6 1-116,-5 0-237,0-1 1,-1 0 0,1 0 0,-1-1 0,-13-1-1,7 1-357,-72 0-3676</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6.881"/>
    </inkml:context>
    <inkml:brush xml:id="br0">
      <inkml:brushProperty name="width" value="0.035" units="cm"/>
      <inkml:brushProperty name="height" value="0.035" units="cm"/>
    </inkml:brush>
  </inkml:definitions>
  <inkml:trace contextRef="#ctx0" brushRef="#br0">3 0 2969,'0'0'5457,"0"5"-5294,0 62 1145,-2-11-648,3 0 1,15 105 0,77 168-59,29-7-356,47 58 52,-4-12-146,-126-267-136,47 186 0,-20 54 8,-4-19-4,24-8 49,-7-86-59,96 311 53,-150-445-57,-4 0 0,-4 1 0,5 122 0,-20 6-6,-3-133 0,0-38 0,-4-1 0,-1-1 0,-2 1 0,-25 79 0,-55 236 13,1-1 33,80-341-14,-102 374 707,28 7 9,49-3-97,28 1-351,4-294-291,17 246 120,0-1-92,-18-197-33,3 189-18,10-207-75,1 28-4204,-13-151-1157</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8.084"/>
    </inkml:context>
    <inkml:brush xml:id="br0">
      <inkml:brushProperty name="width" value="0.035" units="cm"/>
      <inkml:brushProperty name="height" value="0.035" units="cm"/>
    </inkml:brush>
  </inkml:definitions>
  <inkml:trace contextRef="#ctx0" brushRef="#br0">1 365 1880,'0'0'8317,"8"0"-7048,1163-43 1685,-733 16-2940,1543-119 67,-1434 93-68,325-25 6,175 60 377,-721 20-318,474-2-13,-784 0-244,0 1 0,0 0 0,18 5-1,-27-5-120,-1 1-1,1 0 1,-1 1-1,0-1 1,0 1-1,0 0 0,0 0 1,0 1-1,7 6 1,-13-10 128,0 0 0,1 1 1,-1-1-1,0 0 0,1 1 0,-1-1 1,0 1-1,1-1 0,-1 0 0,0 1 1,0-1-1,0 1 0,1-1 0,-1 1 1,0-1-1,0 1 0,0-1 1,0 1-1,0-1 0,0 1 0,0 0 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06.912"/>
    </inkml:context>
    <inkml:brush xml:id="br0">
      <inkml:brushProperty name="width" value="0.035" units="cm"/>
      <inkml:brushProperty name="height" value="0.035" units="cm"/>
    </inkml:brush>
  </inkml:definitions>
  <inkml:trace contextRef="#ctx0" brushRef="#br0">256 60 7394,'0'0'6206,"0"-10"-5403,0-30-321,0 30 334,0 13-623,-2 13-208,0-1-1,-1 1 1,0-1-1,-1 0 1,-1 0 0,0 0-1,-13 23 1,-7 21 77,-98 323 170,103-306-224,4 2 0,4 0 1,-3 85-1,14-141-10,0 9-16,0 1 0,6 42 0,-4-69-12,0 1 1,1-1-1,-1 0 1,1 0-1,0-1 0,0 1 1,0 0-1,1-1 1,0 1-1,0-1 0,0 0 1,0 0-1,1 0 1,-1 0-1,1 0 0,0-1 1,0 0-1,1 0 1,-1 0-1,1 0 0,-1-1 1,1 1-1,0-1 1,0-1-1,5 3 0,10 0-181,-1 0 0,1-1 1,0-1-1,38-1 0,-32 0-666,30-5 0,-38 0-1358,33-10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07.252"/>
    </inkml:context>
    <inkml:brush xml:id="br0">
      <inkml:brushProperty name="width" value="0.035" units="cm"/>
      <inkml:brushProperty name="height" value="0.035" units="cm"/>
    </inkml:brush>
  </inkml:definitions>
  <inkml:trace contextRef="#ctx0" brushRef="#br0">1 0 6905,'0'0'4537,"501"60"-3976,-334-42-449,27-6-112,-40-6-2449,-41-6-4696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07.584"/>
    </inkml:context>
    <inkml:brush xml:id="br0">
      <inkml:brushProperty name="width" value="0.035" units="cm"/>
      <inkml:brushProperty name="height" value="0.035" units="cm"/>
    </inkml:brush>
  </inkml:definitions>
  <inkml:trace contextRef="#ctx0" brushRef="#br0">683 16 6913,'0'0'4576,"-48"-3"-4433,-155-8 253,182 10-242,1 1 1,-40 5 0,51-3-82,0 0 0,0 1 0,0 0 0,-12 8 0,9-6-14,-7 5 69,0 0 0,0 1-1,2 1 1,-1 0 0,2 1 0,-1 1 0,2 1-1,0 0 1,-16 23 0,21-25-86,1 1 1,1 0-1,0 0 0,1 1 1,1 0-1,0 0 0,1 0 1,1 1-1,0 0 0,1 0 1,1 0-1,-1 28 0,3-36-40,0-1 0,0 0 0,0 0 0,1 1-1,0-1 1,1 0 0,4 13 0,-4-17-6,0 0 0,0 0-1,0 0 1,0 0 0,1 0 0,0-1 0,-1 1 0,1-1 0,0 0-1,0 0 1,0 0 0,1 0 0,-1 0 0,0-1 0,1 1 0,6 1-1,9 3-38,0-1 0,0-1-1,40 3 1,61-4-309,-112-3 315,10 0-276,1-1 1,-1-1 0,0 0-1,1-2 1,-1 0-1,31-11 1,-41 11-12,1 1 0,-1-2 0,0 1 0,0-1 0,-1 0-1,0 0 1,0-1 0,0 0 0,0 0 0,-1-1 0,0 0 0,0 0 0,-1 0 0,0-1 0,8-16-1,-8 8-328,-1 0-1,0-1 0,-1 1 0,-1-1 0,-1 0 1,0 0-1,-3-28 0,2 8 309,0 26 694,0 0 0,0 0 0,-1 0 0,0 0 0,-1 0 0,-1 0 0,1 1 0,-2-1 0,-7-16 0,8 14 1916,3 11-456,0 5-977,0 190 1901,0-183-2633,1 0 1,0 0 0,0 0-1,1 0 1,0 0 0,1 0-1,0 0 1,1-1 0,0 0 0,8 16-1,-8-19-112,1 0-1,-1 0 1,1-1 0,0 1-1,0-1 1,1 0 0,-1-1-1,1 1 1,0-1 0,0 0-1,1-1 1,-1 1 0,1-1-1,0 0 1,-1-1 0,10 3-1,16 0-831,0-2-1,58 0 0,-22-3-3016</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08.023"/>
    </inkml:context>
    <inkml:brush xml:id="br0">
      <inkml:brushProperty name="width" value="0.035" units="cm"/>
      <inkml:brushProperty name="height" value="0.035" units="cm"/>
    </inkml:brush>
  </inkml:definitions>
  <inkml:trace contextRef="#ctx0" brushRef="#br0">2 54 4793,'0'0'2261,"13"29"-181,42 94-392,-51-111-1473,0-1-1,0 1 0,-1 0 0,0 0 1,-1 1-1,1 21 0,-2-17-79,0 86 332,-1-102-467,-1 0-1,1 1 1,-1-1-1,1 0 1,-1 0-1,1 1 1,-1-1-1,0 0 1,0 0 0,0 0-1,1 0 1,-1 0-1,0 0 1,0 0-1,-1 0 1,1 0-1,0-1 1,0 1-1,0 0 1,0-1 0,-1 1-1,1-1 1,0 1-1,-1-1 1,1 0-1,0 1 1,-1-1-1,-1 0 1,1 1-15,0-1 0,0 0 0,0 0 0,0 1 0,0-1-1,0 0 1,1-1 0,-1 1 0,0 0 0,0 0 0,0-1 0,0 1 0,0-1 0,0 0 0,1 0 0,-1 1 0,0-1-1,1 0 1,-1 0 0,0-1 0,1 1 0,-2-2 0,0-1-15,0-1 0,1 0 0,0 0 0,0 0 0,0 0 0,0 0 0,1 0 0,0-1 0,0 1 0,0-6 0,0-61-198,2 43 269,-1 21-6,1-1 0,0 0 0,0 1 0,1-1 0,0 1 0,1 0 0,0-1 0,0 1 0,1 0 0,0 1 0,0-1 0,1 1 0,8-10 0,2-1 38,2 1 0,-1 0 0,37-25 0,-43 34-27,1 0 0,1 1 0,-1 1 0,1 0 0,0 0 0,0 1-1,1 1 1,0 0 0,0 1 0,0 0 0,0 1 0,27-1 0,-37 3-49,1 0 1,0 0 0,0 1-1,0 0 1,0-1 0,0 1-1,-1 1 1,1-1 0,0 0-1,-1 1 1,1 0 0,-1 0-1,0 0 1,1 0 0,-1 0-1,0 1 1,0-1 0,-1 1-1,1 0 1,0 0 0,-1 0 0,0 0-1,0 1 1,0-1 0,0 0-1,0 1 1,-1 0 0,1-1-1,-1 1 1,1 5 0,2 10 54,0 1 0,-2 0 0,0 0 0,-2 33 0,0-37-50,0 204-27,0-213-36,0 0 1,0-1-1,1 1 1,0-1-1,0 1 1,0-1-1,4 11 1,-3-14-33,0 0 1,-1-1-1,1 1 0,0 0 1,0-1-1,1 1 0,-1-1 1,0 1-1,1-1 0,-1 0 1,1 0-1,0 0 0,0-1 1,0 1-1,0-1 0,3 2 1,35 8-2422,-1-9-1919</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08.355"/>
    </inkml:context>
    <inkml:brush xml:id="br0">
      <inkml:brushProperty name="width" value="0.035" units="cm"/>
      <inkml:brushProperty name="height" value="0.035" units="cm"/>
    </inkml:brush>
  </inkml:definitions>
  <inkml:trace contextRef="#ctx0" brushRef="#br0">0 0 7178,'0'0'4208,"0"169"-2863,33-112-513,14 0-424,7-3-232,6-6-112,-7-12-64,1-9-88,13-21-600,-21-6-1000,-5 0-2609</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08.687"/>
    </inkml:context>
    <inkml:brush xml:id="br0">
      <inkml:brushProperty name="width" value="0.035" units="cm"/>
      <inkml:brushProperty name="height" value="0.035" units="cm"/>
    </inkml:brush>
  </inkml:definitions>
  <inkml:trace contextRef="#ctx0" brushRef="#br0">294 0 8770,'0'0'2776,"-133"181"-1623,99-118-121,-6-6-624,13-6-280,1-9-72,6-12-56,6-9-24,14-9-840,0-9-1337</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09.025"/>
    </inkml:context>
    <inkml:brush xml:id="br0">
      <inkml:brushProperty name="width" value="0.035" units="cm"/>
      <inkml:brushProperty name="height" value="0.035" units="cm"/>
    </inkml:brush>
  </inkml:definitions>
  <inkml:trace contextRef="#ctx0" brushRef="#br0">541 1 6241,'0'0'3921,"63"34"-2250,211 117-226,-193-106-881,-3 3 0,87 69 0,-116-79-267,-2 2 0,71 80 1,-103-104-254,-2 1 0,0 0 1,-1 1-1,-1 1 0,-1 0 0,0 1 1,-1-1-1,-2 2 0,0-1 0,-1 1 1,5 29-1,-4 55 83,-7-91-103,-1 0-1,0 1 1,-1-1 0,0 0 0,-6 18-1,3-20-7,-1 0-1,0 0 0,0-1 1,-1 1-1,-1-1 0,-17 19 1,-3 0-22,-34 27 0,9-13-77,-3-2 0,-1-3 0,-2-2 0,-1-3 0,-2-3 0,-1-2 0,-74 22 0,66-32-449,-1-3 1,0-3-1,-132 6 0,-13-9-3636,20-9-2542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49.911"/>
    </inkml:context>
    <inkml:brush xml:id="br0">
      <inkml:brushProperty name="width" value="0.035" units="cm"/>
      <inkml:brushProperty name="height" value="0.035" units="cm"/>
    </inkml:brush>
  </inkml:definitions>
  <inkml:trace contextRef="#ctx0" brushRef="#br0">213 0 1800,'0'0'8780,"-35"18"-8626,-108 58-116,139-73-34,-1-1 1,1 1-1,0 0 1,0 0-1,-6 6 0,10-8-1,-1-1-1,1 1 0,0-1 0,-1 1 1,1-1-1,0 1 0,0-1 1,0 1-1,-1-1 0,1 1 0,0-1 1,0 1-1,0 0 0,0-1 0,0 1 1,0-1-1,0 1 0,0-1 0,0 1 1,0 0-1,0-1 0,1 2 0,0 1 16,0 1 0,1-1 0,-1 0 0,1 0-1,0 1 1,0-1 0,1 0 0,-1-1 0,0 1 0,1 0-1,0-1 1,-1 1 0,7 3 0,4 2 0,1 0 1,15 5-1,-3 0-3,-24-12-13,26 14 15,27 19 1,-49-30-16,0 1 0,0-1-1,0 1 1,-1 0 0,0 0 0,0 1-1,-1 0 1,1-1 0,-1 2 0,6 10-1,-8-11-7,-1-1 0,1 1 0,-1 1-1,0-1 1,-1 0 0,1 0 0,-2 8-1,1-11 4,0-3 3,1 0 0,-1 1-1,0-1 1,0 0 0,0 0 0,0 0-1,0 1 1,0-1 0,0 0 0,-1 0-1,1 1 1,0-1 0,0 0 0,0 0-1,0 0 1,0 1 0,0-1 0,0 0-1,0 0 1,-1 0 0,1 1 0,0-1-1,0 0 1,0 0 0,0 0 0,0 0-1,-1 0 1,1 1 0,0-1 0,0 0-1,0 0 1,-1 0 0,1 0 0,0 0-1,0 0 1,-1 0 0,1 0 0,0 0-1,0 0 1,0 0 0,-1 0 0,1 0-1,-12 2-179,1-1-1,-1 0 0,1-1 1,-1 0-1,-16-3 0,21 1-115,0 1-1,-1-1 1,1 0-1,0 0 1,0-1-1,0 0 1,0 0-1,1-1 1,-11-7 0,-12-16-4377</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09.357"/>
    </inkml:context>
    <inkml:brush xml:id="br0">
      <inkml:brushProperty name="width" value="0.035" units="cm"/>
      <inkml:brushProperty name="height" value="0.035" units="cm"/>
    </inkml:brush>
  </inkml:definitions>
  <inkml:trace contextRef="#ctx0" brushRef="#br0">843 0 568,'0'0'6951,"-66"24"-5559,-212 77 110,249-90-1183,0 2-1,0 0 1,-28 20 0,23-11 215,1 2 0,1 2 0,2 0 0,-53 59 1,67-66-334,1 1 0,1 0 1,1 1-1,1 1 1,1 0-1,0 0 1,2 1-1,1 1 0,-8 34 1,8-3 38,2 2 1,3 85-1,3-119-212,1 1 0,1 0 0,0 0-1,2-1 1,1 0 0,1 0-1,1 0 1,1-1 0,21 41 0,-8-23-16,2-1-1,2-1 1,35 41 0,-37-54-75,1 0 0,0-2 0,2-1 0,0-1 0,43 25 0,16-1-916,1-3-1,173 56 1,-45-39-3050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09.717"/>
    </inkml:context>
    <inkml:brush xml:id="br0">
      <inkml:brushProperty name="width" value="0.035" units="cm"/>
      <inkml:brushProperty name="height" value="0.035" units="cm"/>
    </inkml:brush>
  </inkml:definitions>
  <inkml:trace contextRef="#ctx0" brushRef="#br0">315 0 5049,'0'0'6297,"-140"160"-5528,93-109-305,7 3-264,0 24-200,13-9-632,7-11-4634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10.327"/>
    </inkml:context>
    <inkml:brush xml:id="br0">
      <inkml:brushProperty name="width" value="0.035" units="cm"/>
      <inkml:brushProperty name="height" value="0.035" units="cm"/>
    </inkml:brush>
  </inkml:definitions>
  <inkml:trace contextRef="#ctx0" brushRef="#br0">0 0 328,'0'0'14939,"335"51"-14619,-289-48-208,-19 3-112,-7-3-104,-20 0-880,-6-3-1680,-41 3-3642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10.660"/>
    </inkml:context>
    <inkml:brush xml:id="br0">
      <inkml:brushProperty name="width" value="0.035" units="cm"/>
      <inkml:brushProperty name="height" value="0.035" units="cm"/>
    </inkml:brush>
  </inkml:definitions>
  <inkml:trace contextRef="#ctx0" brushRef="#br0">1 0 7642,'0'0'8345</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12.934"/>
    </inkml:context>
    <inkml:brush xml:id="br0">
      <inkml:brushProperty name="width" value="0.035" units="cm"/>
      <inkml:brushProperty name="height" value="0.035" units="cm"/>
    </inkml:brush>
  </inkml:definitions>
  <inkml:trace contextRef="#ctx0" brushRef="#br0">1 54 824,'0'0'8143,"18"-3"-1185,562-24-8115,-567 25 860,4 1-1094,0-1-1,29-8 1,-29 1-3217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13.418"/>
    </inkml:context>
    <inkml:brush xml:id="br0">
      <inkml:brushProperty name="width" value="0.035" units="cm"/>
      <inkml:brushProperty name="height" value="0.035" units="cm"/>
    </inkml:brush>
  </inkml:definitions>
  <inkml:trace contextRef="#ctx0" brushRef="#br0">430 0 4657,'0'0'5118,"-61"2"-4788,-191 9 291,234-10-453,1 0 0,-1 1 0,-17 5 0,34-6-130,-1-1-1,1 1 0,-1-1 1,1 1-1,-1 0 0,1 0 1,0 0-1,-1 0 0,1 0 1,0 0-1,0 0 0,0 0 1,0 0-1,0 0 1,0 1-1,0-1 0,0 1 1,-1 1-1,1 0-10,1-1-1,-1 0 1,0 1-1,1-1 1,-1 0-1,1 1 1,0-1 0,0 1-1,0-1 1,0 0-1,0 1 1,0-1 0,1 1-1,-1-1 1,1 0-1,0 1 1,-1-1 0,1 0-1,0 0 1,1 1-1,-1-1 1,0 0 0,0 0-1,1 0 1,-1 0-1,1-1 1,0 1 0,0 0-1,0-1 1,-1 1-1,1-1 1,0 1 0,4 1-1,33 17 171,70 25 1,-72-30-142,51 18 5,65 27-8,-121-45-203,0 1-1,44 30 0,-72-43 93,-1 0-1,1 0 0,-1 0 0,0 0 1,0 0-1,0 1 0,0-1 0,-1 1 0,0 0 1,1 0-1,2 7 0,-5-9 43,1 0-1,-1-1 0,1 1 1,-1-1-1,0 1 1,0 0-1,0-1 1,0 1-1,0-1 1,0 1-1,-1 0 1,1-1-1,0 1 1,-1-1-1,1 1 1,-1-1-1,0 1 1,1-1-1,-1 1 1,0-1-1,0 0 1,0 1-1,0-1 1,0 0-1,0 0 1,0 0-1,-1 1 1,1-1-1,0-1 1,-1 1-1,1 0 1,0 0-1,-1 0 1,1-1-1,-1 1 1,-2 0-1,-14 5 52,-1 0 0,0-1 0,-1-1 0,-28 2 0,-86 0 319,126-6-339,-123 1 97,120-1-162,-20-2-27,30 2 43,0 0-1,0-1 0,0 1 1,0 0-1,0-1 1,0 1-1,0-1 1,0 0-1,0 1 1,0-1-1,0 0 1,0 1-1,1-1 1,-1 0-1,0 0 0,0 0 1,1 1-1,-1-1 1,1 0-1,-1 0 1,1 0-1,-1 0 1,0-2-1,-1-20-2399,2-1-2856</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13.797"/>
    </inkml:context>
    <inkml:brush xml:id="br0">
      <inkml:brushProperty name="width" value="0.035" units="cm"/>
      <inkml:brushProperty name="height" value="0.035" units="cm"/>
    </inkml:brush>
  </inkml:definitions>
  <inkml:trace contextRef="#ctx0" brushRef="#br0">215 166 2529,'0'0'7302,"42"19"-6817,-42-19-485,180 79 493,-170-76-437,-1 1 0,1-1 0,-1-1 1,1 0-1,0 0 0,0-1 0,0 0 0,10 0 0,-5-2 10,-1 0 0,0-1 0,-1 0 0,1-1 0,0-1-1,-1 0 1,0-1 0,17-8 0,-25 10-83,0 1 0,0-1 0,0-1 0,0 1 0,0-1 0,0 0 0,-1 0 1,0 0-1,0 0 0,0-1 0,0 0 0,-1 0 0,0 0 0,0 0 0,0 0 0,0-1 0,-1 1 0,0-1 0,0 0 0,-1 1 0,2-11 0,-2 7-64,0 5 63,-1 1 0,1 0 0,-1-1 0,0 1 1,1-1-1,-2 1 0,1-1 0,0 1 0,-1-1 0,1 1 1,-1-1-1,0 1 0,0 0 0,-1-1 0,1 1 0,-1 0 1,-2-4-1,-2 2-26,0 1 1,1 0-1,-2 1 1,1-1-1,0 1 1,-1 0-1,0 1 1,-7-3 0,-66-13-244,39 12 291,-1 2 0,0 1-1,0 2 1,-77 9 0,99-4 107,0 0-1,1 1 1,0 1 0,0 1-1,0 1 1,-23 14 0,27-14 38,1 1 0,1 0 1,0 1-1,0 1 1,1 0-1,0 0 0,1 2 1,-12 16-1,19-23-77,0 0 1,1 1-1,0-1 1,0 1-1,1-1 1,-1 1-1,1 0 1,-1 9-1,1 3 233,1 34 1,1-38-193,0-11-94,0 0 0,1 0 0,-1 0 0,1 0-1,0 0 1,0 0 0,0-1 0,1 1 0,-1 0 0,1-1-1,0 1 1,0-1 0,0 0 0,1 1 0,-1-1 0,1 0-1,0 0 1,-1-1 0,1 1 0,0-1 0,7 5 0,5 1-10,0 0 1,0-1 0,33 10-1,-43-15-7,35 8-110,0-1 0,0-2 0,0-1 1,64 0-1,-95-6 59,146 4-1593,-18-3-2013</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14.166"/>
    </inkml:context>
    <inkml:brush xml:id="br0">
      <inkml:brushProperty name="width" value="0.035" units="cm"/>
      <inkml:brushProperty name="height" value="0.035" units="cm"/>
    </inkml:brush>
  </inkml:definitions>
  <inkml:trace contextRef="#ctx0" brushRef="#br0">468 0 8770,'0'0'1976,"-368"187"-1784,315-136-56,13 0 40,33 0 80,7 0-23,0-5-25,67-4-144,27-9-64,66-9-321,-20-9-927,-13-15-2809</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14.521"/>
    </inkml:context>
    <inkml:brush xml:id="br0">
      <inkml:brushProperty name="width" value="0.035" units="cm"/>
      <inkml:brushProperty name="height" value="0.035" units="cm"/>
    </inkml:brush>
  </inkml:definitions>
  <inkml:trace contextRef="#ctx0" brushRef="#br0">1 0 8194,'0'0'4369,"32"20"-4271,101 67 192,-129-84-272,1 0 0,-1 1-1,0-1 1,0 1 0,0 0 0,0 0 0,-1 1 0,1-1 0,-1 1 0,0 0 0,-1 0 0,1 0 0,-1 0-1,0 0 1,0 0 0,-1 1 0,1-1 0,0 9 0,1 1 19,2 16 28,0 0 0,-2 0-1,-2 33 1,-1-63-67,0 0 1,1-1-1,-1 1 0,0 0 1,0 0-1,0 0 0,1-1 1,-1 1-1,0 0 0,1 0 1,-1-1-1,1 1 0,-1 0 1,1-1-1,-1 1 1,1 0-1,-1-1 0,1 1 1,0-1-1,-1 1 0,1-1 1,0 1-1,-1-1 0,1 0 1,0 1-1,0-1 0,-1 0 1,1 1-1,0-1 1,0 0-1,0 0 0,1 0 1,34 1-82,-23-2 68,0 1-152,-1-1 1,1-1-1,-1 0 1,1 0-1,21-8 1,56-30-4228,-72 31 2736,37-18-4718</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14.899"/>
    </inkml:context>
    <inkml:brush xml:id="br0">
      <inkml:brushProperty name="width" value="0.035" units="cm"/>
      <inkml:brushProperty name="height" value="0.035" units="cm"/>
    </inkml:brush>
  </inkml:definitions>
  <inkml:trace contextRef="#ctx0" brushRef="#br0">409 6 1328,'0'0'8218,"153"183"-7026,-99-128-336,-1-1-503,1-6-249,-14-15-56,-7-6 0,-13-9-32,0-12-16,-6-6-64,-1-9-232,0-18-1673,1-6-5368</inkml:trace>
  <inkml:trace contextRef="#ctx0" brushRef="#br0" timeOffset="1">823 0 3513,'0'0'10362,"-234"220"-9346,127-145-632,-73 15-384,19-21-704,21-18-6281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0.244"/>
    </inkml:context>
    <inkml:brush xml:id="br0">
      <inkml:brushProperty name="width" value="0.035" units="cm"/>
      <inkml:brushProperty name="height" value="0.035" units="cm"/>
    </inkml:brush>
  </inkml:definitions>
  <inkml:trace contextRef="#ctx0" brushRef="#br0">0 0 7314,'0'0'3960,"0"163"-2471,20-97-545,0 6-504,0-3-136,0 4 48,0-1-176,7-9-120,0-3-56,6-3-48,1-15-544,-8-9-496,-12-12-1529</inkml:trace>
  <inkml:trace contextRef="#ctx0" brushRef="#br0" timeOffset="1">201 467 7738,'0'0'5009,"401"21"-5577,-341-21-7866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1.495"/>
    </inkml:context>
    <inkml:brush xml:id="br0">
      <inkml:brushProperty name="width" value="0.035" units="cm"/>
      <inkml:brushProperty name="height" value="0.035" units="cm"/>
    </inkml:brush>
  </inkml:definitions>
  <inkml:trace contextRef="#ctx0" brushRef="#br0">1 0 4257,'0'0'11568,"6"0"-11102,739 0 238,-439 0-8496,-341 0 2502</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1.849"/>
    </inkml:context>
    <inkml:brush xml:id="br0">
      <inkml:brushProperty name="width" value="0.035" units="cm"/>
      <inkml:brushProperty name="height" value="0.035" units="cm"/>
    </inkml:brush>
  </inkml:definitions>
  <inkml:trace contextRef="#ctx0" brushRef="#br0">0 6 6737,'0'0'7322,"234"12"-7274,-60-12-48,-20-3-1680,-21-12-3689</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4.993"/>
    </inkml:context>
    <inkml:brush xml:id="br0">
      <inkml:brushProperty name="width" value="0.035" units="cm"/>
      <inkml:brushProperty name="height" value="0.035" units="cm"/>
    </inkml:brush>
  </inkml:definitions>
  <inkml:trace contextRef="#ctx0" brushRef="#br0">616 10 7458,'0'0'6984,"0"0"-6963,0 0 1,-1 0-1,1 0 0,0 0 1,0 0-1,0 0 1,-1 0-1,1-1 0,0 1 1,0 0-1,0 0 1,-1 0-1,1 0 0,0 0 1,0 0-1,0-1 1,0 1-1,0 0 0,0 0 1,-1 0-1,1 0 1,0-1-1,0 1 0,0 0 1,0 0-1,0 0 1,0-1-1,0 1 1,0 0-1,0 0 0,0 0 1,0-1-1,0 1 1,0 0-1,0 0 0,0 0 1,0-1-1,0 1 1,0 0-1,0 0 0,0 0 1,0-1-1,0 1 1,0 0-1,1 0 0,-1 0 1,0-1-1,0 1 1,0 0-1,0 0 0,0 0 1,0 0-1,1 0 1,-1-1-1,0 1 0,0 0 1,0 0-1,1 0 1,-24 2 46,1 1 0,0 0 0,0 2 0,-40 14 0,11-3 2,-290 94 96,332-106-175,1-1 14,0 0 0,0 1 1,-10 6-1,17-9-14,-1 0-1,1 0 1,0 0 0,-1 0 0,1 0-1,0 1 1,-1-1 0,1 0-1,0 1 1,0-1 0,0 1 0,1-1-1,-1 1 1,0 0 0,0-1-1,1 1 1,-1 0 0,1-1 0,0 1-1,-1 0 1,1 2 0,0-4 8,0 1 0,0-1 0,0 1 0,0-1 0,0 1 0,0-1-1,0 1 1,1-1 0,-1 1 0,0-1 0,0 1 0,0-1 0,1 1 0,-1-1 0,0 0 0,0 1 0,1-1 0,-1 0 0,0 1 0,1-1 0,-1 0 0,0 1 0,1-1 0,-1 0 0,1 1 0,0-1 0,8 5 5,1-1 1,-1 0-1,1-1 0,0 0 1,0-1-1,19 3 1,-5-1 5,263 38-45,53 11-1026,-332-51 990,6 0-87,-1 1 1,0 1-1,18 7 0,-29-10 139,1 0 0,-1 0 0,0 1-1,0-1 1,0 0 0,0 1-1,0-1 1,0 1 0,0-1 0,0 1-1,0 0 1,-1 0 0,1 0-1,-1 0 1,0 0 0,1 0 0,-1 0-1,0 1 1,0-1 0,-1 0-1,1 1 1,0-1 0,-1 1 0,1-1-1,-1 3 1,0-1 13,0 1 11,0 0-1,0 0 1,0 0 0,-1 0 0,-1 7 0,1-10 4,0 1 0,-1-1 0,1 0-1,0 0 1,-1 0 0,1 0 0,-1 0 0,1 0 0,-1-1 0,0 1 0,0 0-1,0-1 1,0 1 0,-3 1 0,-16 9 79,-1-2 0,0 0 1,-1-1-1,0-1 0,0-1 0,-1-1 1,-26 3-1,-12-2 115,-98-1 0,152-5-421,1-1 0,-1 0 0,0 0 0,0-1 0,1 0 0,-1-1 0,1 0 1,-1 0-1,1 0 0,-1-1 0,1 0 0,0 0 0,0-1 0,1 0 0,-9-6 0,-14-20-5245</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5.481"/>
    </inkml:context>
    <inkml:brush xml:id="br0">
      <inkml:brushProperty name="width" value="0.035" units="cm"/>
      <inkml:brushProperty name="height" value="0.035" units="cm"/>
    </inkml:brush>
  </inkml:definitions>
  <inkml:trace contextRef="#ctx0" brushRef="#br0">128 123 6513,'0'0'3755,"41"10"-3154,136 30 88,-156-36-557,1-1 0,0 0 0,0-2 0,26-1-1,-14-1-11,-10 1-39,0-1 0,0-1 0,32-7 0,-49 8-69,0-1 1,-1 0-1,1 0 0,-1 0 1,0-1-1,0 0 0,0 0 1,0-1-1,0 1 0,-1-1 1,0 0-1,0-1 0,0 1 0,0-1 1,0 0-1,-1-1 0,4-5 1,-6 7-18,-1 0-1,0 1 1,0-1 0,0 0 0,0 0 0,0 1-1,-1-1 1,0 0 0,0 0 0,0-5 0,0 2-18,0 6 19,0 1 1,0-1-1,0 0 1,0 1-1,0-1 1,0 0 0,0 1-1,0-1 1,-1 0-1,1 1 1,0-1-1,0 1 1,-1-1-1,1 0 1,0 1-1,-1-1 1,1 1-1,0-1 1,-1 1 0,1-1-1,-1 1 1,1-1-1,-1 1 1,1-1-1,-1 1 1,0-1-1,-7-3-5,-1 0-1,1 1 1,-1 0-1,0 0 1,0 0-1,0 2 0,-11-2 1,-73-5-53,-165 9-1,232 2 103,0 0-1,0 2 1,-46 14-1,58-14 47,1 0-1,-1 1 1,1 0-1,0 1 0,1 1 1,0 0-1,0 1 0,-15 14 1,24-20-21,-1 1 0,1 0 0,0 1 1,0-1-1,0 0 0,1 1 0,0 0 0,-1-1 1,2 1-1,-1 0 0,0 0 0,0 6 0,0 3 211,1 1 1,1 27-1,1-14-78,-1-25-173,0 0 1,0 1-1,1-1 1,0 1-1,-1-1 1,1 0-1,0 1 1,1-1-1,-1 0 1,1 0-1,-1 0 1,1 0-1,0 0 1,0 0-1,0 0 1,1-1-1,-1 1 1,5 3-1,4 2 35,0 0 1,0-1-1,22 9 0,-21-10-25,22 9-7,1-1 1,0-2-1,1-1 1,0-2-1,71 9 1,188-5-2177,-241-12 1161,68 0-3172</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5.833"/>
    </inkml:context>
    <inkml:brush xml:id="br0">
      <inkml:brushProperty name="width" value="0.035" units="cm"/>
      <inkml:brushProperty name="height" value="0.035" units="cm"/>
    </inkml:brush>
  </inkml:definitions>
  <inkml:trace contextRef="#ctx0" brushRef="#br0">517 0 6121,'0'0'5025,"-65"16"-4352,-202 52-104,246-61-394,-33 14-1,21 0 213,27-17-306,0 1-1,1 0 1,-1 0-1,1 0 1,0 0 0,0 1-1,1 0 1,0 0-1,0 0 1,0 1 0,1-1-1,0 1 1,0 0-1,1 0 1,-1 0-1,2 0 1,-1 0 0,-1 12-1,3-9 23,-1-4-52,0-1 0,0 1-1,1 0 1,0-1 0,0 1 0,1-1-1,-1 1 1,1-1 0,1 1 0,-1-1-1,1 1 1,2 6 0,1-7-17,-1 0-1,1 0 1,0 0-1,1 0 1,-1-1 0,1 0-1,11 7 1,51 22 104,-29-17-336,2-1 0,0-2 0,0-2 0,1-2 0,1-2 0,59 3 0,-59-8-1870,0-1 0,66-9 0,-81 2-1333,26-9-1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6.180"/>
    </inkml:context>
    <inkml:brush xml:id="br0">
      <inkml:brushProperty name="width" value="0.035" units="cm"/>
      <inkml:brushProperty name="height" value="0.035" units="cm"/>
    </inkml:brush>
  </inkml:definitions>
  <inkml:trace contextRef="#ctx0" brushRef="#br0">1 1 9058,'0'0'4726,"45"4"-4660,147 17 8,-182-19-55,-1 0-1,1 0 0,-1 1 1,1 0-1,-1 0 0,0 1 0,16 9 1,-20-9 2,0 0 0,0 1 0,-1-1 0,1 1 0,-1 0 0,0 0 0,4 7 0,-7-9-14,3 3 11,0 1 0,-1 0 0,0 0 1,0 0-1,-1 0 0,0 0 0,0 0 1,-1 1-1,1 10 0,-1 10 45,-2 33 1,0-18-3,1 57 145,0-99-204,0-1-1,0 0 1,0 1 0,0-1-1,0 0 1,0 0 0,0 1-1,0-1 1,1 0 0,-1 0 0,0 1-1,0-1 1,0 0 0,0 0-1,1 0 1,-1 1 0,0-1 0,0 0-1,0 0 1,1 0 0,-1 1-1,0-1 1,0 0 0,1 0-1,-1 0 1,0 0 0,0 0 0,1 0-1,-1 0 1,0 0 0,0 0-1,1 1 1,-1-1 0,0 0 0,0 0-1,1 0 1,-1-1 0,0 1-1,1 0 1,-1 0 0,0 0-1,1 0 1,56 3 351,72-4 1,-73-1-278,25-2-305,103-19 0,-9-10-2810,-57 7-3317</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8.135"/>
    </inkml:context>
    <inkml:brush xml:id="br0">
      <inkml:brushProperty name="width" value="0.035" units="cm"/>
      <inkml:brushProperty name="height" value="0.035" units="cm"/>
    </inkml:brush>
  </inkml:definitions>
  <inkml:trace contextRef="#ctx0" brushRef="#br0">1 1 6425,'0'0'5173,"19"19"-4508,1 2-429,2 2 180,0-1 0,2-1 0,37 26 0,42 18 185,3-4-1,223 92 1,-319-149-668,9 4-417,1 0-1,0-2 0,0 0 1,26 4-1,-45-10 380,0 0 0,-1 1 0,1-1-1,0 0 1,0 0 0,0 0 0,-1 1 0,1-1 0,0 0 0,0 0 0,0 0-1,0 0 1,-1-1 0,1 1 0,0 0 0,0 0 0,0 0 0,-1-1 0,1 1 0,0 0-1,0-1 1,-1 1 0,1-1 0,0 1 0,-1-1 0,1 1 0,0-1 0,-1 1-1,1-1 1,-1 0 0,1 1 0,-1-1 0,1 0 0,-1 1 0,0-1 0,1 0 0,-1 0-1,1-1 1,0-17-5021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8.491"/>
    </inkml:context>
    <inkml:brush xml:id="br0">
      <inkml:brushProperty name="width" value="0.035" units="cm"/>
      <inkml:brushProperty name="height" value="0.035" units="cm"/>
    </inkml:brush>
  </inkml:definitions>
  <inkml:trace contextRef="#ctx0" brushRef="#br0">402 1 5777,'0'0'2673,"-134"177"-1017,101-117-616,-1 0-584,1 1-247,6-4-121,-6-6-88,6-6-128,-6-3-921,6-15-1079,7-12-2801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8.821"/>
    </inkml:context>
    <inkml:brush xml:id="br0">
      <inkml:brushProperty name="width" value="0.035" units="cm"/>
      <inkml:brushProperty name="height" value="0.035" units="cm"/>
    </inkml:brush>
  </inkml:definitions>
  <inkml:trace contextRef="#ctx0" brushRef="#br0">1 1 6209,'0'0'6046,"33"1"-5928,109 10 216,-136-11-275,0 1 0,0 0 1,1 0-1,-1 1 1,0 0-1,0 0 0,0 0 1,-1 1-1,1-1 0,-1 2 1,1-1-1,-1 0 1,0 1-1,0 0 0,-1 0 1,6 6-1,2 2 116,0-1-80,-1 1 0,-1 0 0,0 0 0,0 1 0,-2 0-1,1 1 1,-2 0 0,0 0 0,0 1 0,-1 0 0,4 19 0,-9-30-77,0-1-1,0 1 1,0-1-1,0 1 1,1-1 0,-1 0-1,1 1 1,0-1 0,0 0-1,0 0 1,1 0 0,-1-1-1,1 1 1,-1 0 0,1-1-1,5 4 1,-3-3-1,1-1 0,0 0-1,0 1 1,0-2 0,0 1 0,0-1 0,0 0-1,0 0 1,8-1 0,265 2 106,-95-10-3261,-160 6 2295,27-1-3964</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9.175"/>
    </inkml:context>
    <inkml:brush xml:id="br0">
      <inkml:brushProperty name="width" value="0.035" units="cm"/>
      <inkml:brushProperty name="height" value="0.035" units="cm"/>
    </inkml:brush>
  </inkml:definitions>
  <inkml:trace contextRef="#ctx0" brushRef="#br0">0 1 8690,'0'0'6817,"408"30"-6521,-301-24-152,0 0-136,-14-6-8,-19 0-384,-14 0-600,-20 0-704,-20-12-2793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0.582"/>
    </inkml:context>
    <inkml:brush xml:id="br0">
      <inkml:brushProperty name="width" value="0.035" units="cm"/>
      <inkml:brushProperty name="height" value="0.035" units="cm"/>
    </inkml:brush>
  </inkml:definitions>
  <inkml:trace contextRef="#ctx0" brushRef="#br0">1 1 9882,'0'0'4305</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9.506"/>
    </inkml:context>
    <inkml:brush xml:id="br0">
      <inkml:brushProperty name="width" value="0.035" units="cm"/>
      <inkml:brushProperty name="height" value="0.035" units="cm"/>
    </inkml:brush>
  </inkml:definitions>
  <inkml:trace contextRef="#ctx0" brushRef="#br0">0 0 7514,'0'0'4425,"0"190"-2833,0-124-528,0 0-504,27-6-232,7 0-184,6-15-144,0-2 0,13-16-584,-6-12-1384,-7-12-2937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39.863"/>
    </inkml:context>
    <inkml:brush xml:id="br0">
      <inkml:brushProperty name="width" value="0.035" units="cm"/>
      <inkml:brushProperty name="height" value="0.035" units="cm"/>
    </inkml:brush>
  </inkml:definitions>
  <inkml:trace contextRef="#ctx0" brushRef="#br0">0 76 7682,'0'0'6529,"69"23"-6152,222 69-225,-262-83-127,1-1-1,53 7 1,-14-9-255,1-3 0,97-7 0,-157 3 123,0-1 0,1 0-1,-1-1 1,-1 1 0,1-2-1,0 0 1,-1 0-1,0 0 1,10-7 0,-15 8 29,0 0 1,0 0-1,0 0 0,0 0 1,-1 0-1,0-1 1,0 0-1,0 0 0,0 0 1,0 0-1,-1 0 1,1 0-1,-1-1 0,0 1 1,-1-1-1,1 1 1,-1-1-1,0 0 1,0 0-1,0 0 0,-1-5 1,1-1 29,-1 6 81,0 1 0,0-1-1,0 1 1,-1-1 0,1 1 0,-1-1 0,-2-4 0,2 7-9,0 0 1,0 0-1,0 0 1,0 1-1,-1-1 1,1 0 0,-1 1-1,0-1 1,1 1-1,-1-1 1,0 1-1,0 0 1,1 0-1,-1 0 1,0 0 0,0 0-1,-1 0 1,-1 0-1,-12-4 56,1 1 0,-1 1 0,0 0-1,-23 0 1,-73 3 331,56 1-26,17 0-92,1 2-1,0 2 1,0 1 0,0 2-1,1 2 1,0 1 0,0 2-1,-66 33 1,86-37-168,1 1-1,1 0 1,0 1 0,-21 20 0,30-26-77,1 1 0,0 0 1,0 0-1,0 0 0,1 1 1,0-1-1,0 1 0,1 0 1,0 1-1,0-1 0,0 0 1,1 1-1,-1 8 0,1-6 10,1 1-1,0-1 1,1 0-1,0 0 1,1 0-1,2 13 1,-1-18-46,-1 1 0,1 0 0,1-1 0,-1 1 0,1-1-1,0 0 1,0 0 0,0 0 0,1 0 0,0-1 0,0 1 0,5 4 0,11 7 0,1-1 1,0-1 0,1 0-1,0-2 1,1 0 0,0-2-1,1 0 1,32 7 0,-1-2-89,1-3 0,95 8 0,-94-16-272,64-3-1,-95-3-216,0-1-1,0-1 0,-1-1 0,40-14 0,19-16-3656</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40.230"/>
    </inkml:context>
    <inkml:brush xml:id="br0">
      <inkml:brushProperty name="width" value="0.035" units="cm"/>
      <inkml:brushProperty name="height" value="0.035" units="cm"/>
    </inkml:brush>
  </inkml:definitions>
  <inkml:trace contextRef="#ctx0" brushRef="#br0">1 1 5433,'0'0'5015,"20"29"-4078,72 94 30,-82-112-839,1 0 1,0-1-1,1 0 1,0-1-1,0-1 1,1 0-1,0 0 1,27 10-1,-6-2 14,-3 0-40,258 119 44,-256-127-820,-12-11-3419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40.596"/>
    </inkml:context>
    <inkml:brush xml:id="br0">
      <inkml:brushProperty name="width" value="0.035" units="cm"/>
      <inkml:brushProperty name="height" value="0.035" units="cm"/>
    </inkml:brush>
  </inkml:definitions>
  <inkml:trace contextRef="#ctx0" brushRef="#br0">302 0 9522,'0'0'4177,"-80"193"-3993,46-148 344,1 0-136,-1-6-296,8 0-88,-1-6-8,7-6-128,0-3-584,6-9-808,8-9-1457,-1-6-2960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40.962"/>
    </inkml:context>
    <inkml:brush xml:id="br0">
      <inkml:brushProperty name="width" value="0.035" units="cm"/>
      <inkml:brushProperty name="height" value="0.035" units="cm"/>
    </inkml:brush>
  </inkml:definitions>
  <inkml:trace contextRef="#ctx0" brushRef="#br0">1 106 5129,'0'0'7368,"42"-16"-6978,137-50 162,-166 61-449,1 1 0,-1 0 0,1 1 0,0 0 0,-1 1 0,1 1 0,15 0 0,-8 1 18,65 0 141,-84 0-260,-1 0-1,1 0 1,0 0 0,0 1 0,-1-1-1,1 0 1,0 1 0,-1-1 0,1 1-1,0 0 1,-1 0 0,1 0 0,-1-1-1,1 1 1,-1 0 0,0 1 0,1-1-1,-1 0 1,0 0 0,0 1 0,0-1-1,0 0 1,0 1 0,0-1-1,0 1 1,0 0 0,0-1 0,-1 1-1,1-1 1,0 4 0,0 4 18,0-1-1,0 1 1,-1-1-1,0 0 1,-2 11-1,1-11-7,0-3-5,0 0 0,0 1 0,-1-1 1,1 0-1,-1 0 0,-1 0 0,1 0 1,-1-1-1,1 1 0,-1 0 0,-1-1 1,1 0-1,-1 0 0,-4 5 1,-9 6 20,-1 0 0,-21 13 0,15-11 7,2-3-26,17-12-26,1 1 1,-1 0-1,0 1 0,1-1 0,0 1 0,-7 7 1,12-11-70,0 1 1,0-1 0,-1 1 0,1-1 0,0 0-1,0 1 1,0-1 0,0 0 0,0 1-1,0-1 1,0 0 0,0 0 0,0 0 0,0 0-1,0 0 1,2 0 0,-1 0-65,48 8-264,-49-7 393,0-1 1,1 1-1,-1 0 0,0-1 1,0 1-1,0 0 0,0 0 1,0 0-1,-1 0 0,1 0 0,0 0 1,0 0-1,-1 0 0,1 0 1,0 0-1,-1 1 0,1-1 1,-1 0-1,1 0 0,-1 1 1,0-1-1,0 0 0,1 0 0,-1 3 1,0-2 14,0 0 0,0 0 1,0 0-1,0 1 0,0-1 1,-1 0-1,1 0 0,-1 0 1,1 0-1,-1 0 0,0 0 1,1 0-1,-1 0 0,0 0 1,-2 2-1,-4 2 36,0 0 0,0-1 0,-1 0 0,1-1 0,-1 0 0,-15 6 0,4-2 37,-14 8 213,-47 16 0,63-28-405,0 1 0,0-2 0,-1 0 0,1-1 0,-20 0 0,18-2-1736</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41.337"/>
    </inkml:context>
    <inkml:brush xml:id="br0">
      <inkml:brushProperty name="width" value="0.035" units="cm"/>
      <inkml:brushProperty name="height" value="0.035" units="cm"/>
    </inkml:brush>
  </inkml:definitions>
  <inkml:trace contextRef="#ctx0" brushRef="#br0">696 1 3745,'0'0'8711,"70"20"-7649,232 70-149,-256-74-540,79 39 0,-90-35-121,40 31 1,-53-36-188,22 18 87,-1 1 0,-2 2-1,-1 2 1,65 80 0,-84-89-102,-1 0 0,-1 1 1,-2 1-1,0 1 0,-3 1 0,-1 0 1,-1 0-1,12 57 0,-15-25 48,-3 0-1,-3 87 0,-3-149-94,0-3-3,0 22 19,0 1 0,-2-1 1,0 0-1,-9 35 0,0-26-1,-1 0 1,-2-1-1,-27 43 0,-17 21 24,-4-2 0,-4-4 0,-130 135 0,163-190-41,-3-1 0,0-2 0,-70 43 0,59-46-33,-2-3 1,-1-2-1,-72 22 1,-57 7-1031,-230 34-1,133-50-2846</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41.905"/>
    </inkml:context>
    <inkml:brush xml:id="br0">
      <inkml:brushProperty name="width" value="0.035" units="cm"/>
      <inkml:brushProperty name="height" value="0.035" units="cm"/>
    </inkml:brush>
  </inkml:definitions>
  <inkml:trace contextRef="#ctx0" brushRef="#br0">1376 1 5617,'0'0'4380,"-61"11"-3283,-203 44-11,235-48-851,1 1 0,0 2 0,-46 22 0,1 7 76,1 3 0,2 3 0,2 3 0,3 3-1,1 2 1,3 4 0,3 2 0,2 3 0,3 2 0,-46 72 0,74-97-222,3 0 0,1 2 0,-18 49 0,28-56-17,2 0 0,1 1 0,-5 60 0,11-75-42,0 1 1,2-1 0,1 1-1,0-1 1,6 29 0,-4-38-17,1 0 0,0 0 1,0 0-1,1 0 0,0-1 1,1 1-1,0-2 0,1 1 0,0 0 1,12 11-1,-2-4 0,0-1 0,2-1-1,-1-1 1,2 0 0,20 10 0,13 3-2,60 21 0,167 45-67,544 89-2348,-436-121-2330,-380-59 4614</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0.435"/>
    </inkml:context>
    <inkml:brush xml:id="br0">
      <inkml:brushProperty name="width" value="0.035" units="cm"/>
      <inkml:brushProperty name="height" value="0.035" units="cm"/>
    </inkml:brush>
  </inkml:definitions>
  <inkml:trace contextRef="#ctx0" brushRef="#br0">0 1 224,'0'0'14324,"4"0"-13823,155-1 416,198 3-657,-341-1-296,11-1-124,0 2 1,0 1-1,50 11 0,-70-10-1511,-17-2-3103,-19-2 85</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0.800"/>
    </inkml:context>
    <inkml:brush xml:id="br0">
      <inkml:brushProperty name="width" value="0.035" units="cm"/>
      <inkml:brushProperty name="height" value="0.035" units="cm"/>
    </inkml:brush>
  </inkml:definitions>
  <inkml:trace contextRef="#ctx0" brushRef="#br0">1 46 1504,'0'0'8130,"401"0"-8130,-308-18-872,-26 3-1153,-20 3-711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1.287"/>
    </inkml:context>
    <inkml:brush xml:id="br0">
      <inkml:brushProperty name="width" value="0.035" units="cm"/>
      <inkml:brushProperty name="height" value="0.035" units="cm"/>
    </inkml:brush>
  </inkml:definitions>
  <inkml:trace contextRef="#ctx0" brushRef="#br0">616 25 3209,'0'0'7049,"-21"-4"-6837,11 2-183,-26-5 224,0 2 0,-56-1 0,55 6-7,1 2-1,-1 1 1,1 3-1,0 0 0,0 3 1,1 0-1,-50 22 0,76-27-121,1 0 0,-1 1 0,1 0-1,-14 10 1,20-13-106,0 0-1,0 0 0,-1 1 1,2-1-1,-1 1 1,0-1-1,0 1 1,1-1-1,-1 1 0,1 0 1,0 0-1,0 0 1,0-1-1,0 1 0,0 0 1,1 0-1,-1 1 1,1 2-1,0-3 0,0-1-1,0 1 1,0 0 0,0 0-1,0-1 1,1 1 0,0-1-1,-1 1 1,1 0 0,0-1-1,0 1 1,3 4 0,-2-5-2,0 0 0,1 0 0,-1 0 0,1 0 0,-1 0 0,1-1 0,0 1 0,-1-1 1,1 0-1,5 2 0,46 15 167,103 19 0,-104-27-523,-1 3 0,69 25 0,-115-35 209,1 0-1,-1 0 1,0 1-1,0 0 1,9 7-1,-13-10 95,0 1 0,0 0 0,0 0 0,0 0 0,-1 0 0,1 0 0,-1 0 0,0 1-1,1-1 1,-1 0 0,0 1 0,0-1 0,0 1 0,-1-1 0,1 1 0,-1 0 0,1 3 0,-1-3 24,1-1 1,-1 1 0,0 0 0,0-1 0,0 1 0,-1 0-1,1-1 1,0 1 0,-1-1 0,0 1 0,0-1 0,0 1-1,0-1 1,0 1 0,0-1 0,0 0 0,-1 0 0,1 0-1,-1 0 1,0 0 0,0 0 0,1 0 0,-4 2 0,-8 5 41,-1-1 1,1-1-1,-1 0 1,-1-1 0,-20 7-1,4-4 270,-51 8-1,61-14-327,0 0-1,0-2 0,0 0 0,0-1 0,-27-4 0,45 3-139,-1 0 1,1 0-1,0 0 1,0 0-1,0 0 0,1-1 1,-1 0-1,0 1 0,0-1 1,1 0-1,-1-1 1,1 1-1,0 0 0,0-1 1,-4-4-1,-9-19-4467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1.348"/>
    </inkml:context>
    <inkml:brush xml:id="br0">
      <inkml:brushProperty name="width" value="0.035" units="cm"/>
      <inkml:brushProperty name="height" value="0.035" units="cm"/>
    </inkml:brush>
  </inkml:definitions>
  <inkml:trace contextRef="#ctx0" brushRef="#br0">0 0 5777,'0'0'6518,"58"4"-5822,-58-4-696,243 21 411,-227-19-375,1 1 0,-1 0 0,0 1 1,20 8-1,-29-9-3,0 1-1,-1 0 1,0 0 0,0 0-1,10 10 1,1 0 47,-6-5-46,0 1-1,0 0 1,-1 0 0,-1 1 0,10 15 0,-14-20-60,-2 1 1,1 0-1,-1 0 1,0 0-1,0 0 1,-1 0-1,0 1 1,0-1 0,-1 1-1,0 0 1,0 10-1,0-16-4,-1-1-1,0 1 0,0-1 0,0 1 0,0-1 1,0 1-1,0-1 0,-1 0 0,1 1 1,0-1-1,-1 1 0,1-1 0,-1 0 1,1 1-1,-1-1 0,0 0 0,-1 2 1,1-3 23,-1 1 1,1-1 0,-1 1 0,0-1 0,1 0 0,-1 1 0,0-1 0,1 0 0,-1 0-1,0 0 1,1-1 0,-1 1 0,1 0 0,-4-1 0,2 0-7,-1 0 0,1 0-1,0 0 1,-1-1 0,1 1 0,0-1 0,0 1 0,0-1 0,0 0 0,0 0-1,1 0 1,-1-1 0,0 1 0,1-1 0,0 1 0,0-1 0,0 0 0,0 0-1,0 0 1,0 0 0,1 0 0,-1 0 0,1-1 0,0 1 0,-1-5 0,-1-7 23,0 0 0,1-1 1,1 1-1,0-21 0,1 20 75,-1-19 45,1 33-126,0 0 0,1 0 0,-1 0-1,0 1 1,1-1 0,-1 0-1,1 1 1,0-1 0,-1 0 0,1 1-1,0-1 1,0 0 0,0 1 0,0 0-1,3-3 1,1 0 13,1 1 1,0-1-1,0 1 1,0 1-1,0-1 0,1 1 1,-1 0-1,1 0 0,0 1 1,9-1-1,75-2 248,-78 4-198,4 0-4,-14-1-53,1 1 1,-1 0-1,1-1 0,-1 1 1,1 0-1,-1 1 0,0-1 1,1 1-1,-1-1 0,0 1 1,1 0-1,-1 0 0,0 1 1,0-1-1,0 1 0,0-1 1,0 1-1,0 0 0,0 0 1,2 3-1,0 1-6,0-1 1,-1 1-1,0 0 1,0 1-1,-1-1 0,1 1 1,-1 0-1,4 13 1,-5-6 3,1-1 0,-2 0 1,0 1-1,0 13 0,-1 0 123,0-26 4,2-2 46,4-3-236,0 0 0,-1 0-1,0-1 1,1 1 0,-2-1 0,1-1-1,0 1 1,5-10 0,17-18-384,-13 19 189,1 0-1,19-13 1,-29 24 223,0 0 1,0-1-1,0 2 0,1-1 0,-1 0 0,1 1 1,0 0-1,0 1 0,0-1 0,0 1 0,10-1 1,-15 3 40,1-1 0,-1 0 1,1 0-1,-1 1 0,1-1 1,-1 1-1,1 0 0,-1-1 0,0 1 1,1 0-1,-1 0 0,0-1 1,0 1-1,1 0 0,-1 1 1,0-1-1,0 0 0,0 0 1,0 0-1,0 1 0,-1-1 1,1 0-1,0 1 0,0-1 0,-1 0 1,1 1-1,-1-1 0,1 1 1,-1 1-1,3 8 105,-1-1 0,-1 1 0,1 13-1,-1-8-53,5 70 10,-6-84-224,1-1 0,-1 0 0,0 1 0,0-1-1,1 0 1,-1 1 0,1-1 0,-1 0 0,1 0 0,-1 0 0,1 1 0,0-1 0,0 0 0,-1 0 0,1 0 0,0 0-1,0 0 1,2 1 0,3-1-3936</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1.774"/>
    </inkml:context>
    <inkml:brush xml:id="br0">
      <inkml:brushProperty name="width" value="0.035" units="cm"/>
      <inkml:brushProperty name="height" value="0.035" units="cm"/>
    </inkml:brush>
  </inkml:definitions>
  <inkml:trace contextRef="#ctx0" brushRef="#br0">1 86 5905,'0'0'7601,"65"10"-7024,207 29-157,-90-20-41,-135-15-290,181 2 66,-210-6-175,-16 1 0,0-1 0,0 0 0,0 0 1,0 0-1,1 0 0,-1-1 0,0 1 0,0 0 0,0-1 1,0 1-1,0-1 0,0 0 0,0 0 0,-1 0 0,1 0 0,0 0 1,0 0-1,-1 0 0,1-1 0,0 1 0,-1-1 0,0 1 1,1-1-1,-1 1 0,3-5 0,-3 0-52,1 1-1,-1-1 0,0 0 1,0 0-1,0-1 1,-1 1-1,0-9 1,0 13 68,0 0 0,-1 0 1,1 0-1,0 1 0,-1-1 1,1 0-1,-1 0 1,0 1-1,1-1 0,-1 1 1,0-1-1,0 0 0,0 1 1,0-1-1,0 1 0,-1 0 1,-1-3-1,-1 1 3,0 1 0,0-1 0,0 0 0,0 1 0,0 0 0,-8-3 0,-6-1 7,-1 2 0,-29-5 0,48 9-6,-51-6 31,0 2 1,-1 2-1,-51 5 0,93-2 18,0 1-1,0 0 0,1 0 0,-1 0 0,1 1 0,-1 1 1,1 0-1,-14 8 0,19-10 6,-1 1 0,1 0 0,0 1 0,-1-1 0,2 1-1,-1 0 1,0 0 0,1 0 0,0 0 0,0 1 0,0-1 0,0 1 0,1 0 0,0 0 0,0 0 0,0 0 0,-2 9 0,2 1 120,0 1 0,1-1 1,2 27-1,-1-35-145,1 1 1,0-1 0,0 0-1,1 1 1,0-1-1,1 0 1,-1 0 0,1 0-1,1-1 1,4 8 0,1-2-23,2 0 1,0-1 0,0 0 0,1-1 0,0-1-1,1 0 1,0 0 0,1-1 0,21 9-1,-7-5-177,1-1-1,0-1 1,60 11-1,-39-15-1310,98 0-1,-42-9-2236,-16-12-3776</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2.105"/>
    </inkml:context>
    <inkml:brush xml:id="br0">
      <inkml:brushProperty name="width" value="0.035" units="cm"/>
      <inkml:brushProperty name="height" value="0.035" units="cm"/>
    </inkml:brush>
  </inkml:definitions>
  <inkml:trace contextRef="#ctx0" brushRef="#br0">304 1 5313,'0'0'8267,"-28"18"-7651,-91 61 78,35-17 66,76-54-663,0 0 1,0 0-1,1 1 0,-11 18 1,15-21-48,-1 0 0,1 1 0,1-1 0,0 1 0,-1 0 0,2-1 0,-1 1 0,0 12 0,1-2-9,1-1-1,3 27 1,-3-41-40,1 0 1,-1 0-1,0 0 1,1 0-1,0 0 1,0 0-1,-1 0 1,1 0-1,0 0 0,1 0 1,-1 0-1,0 0 1,0-1-1,1 1 1,2 2-1,28 15 33,-28-17-31,15 5-6,-1-1 0,1-1 0,0 0 0,0-2-1,0 0 1,0-1 0,32-1 0,-34 0-28,13 0-495,52-5-1,-69 3-140,-1-1 0,1-1 0,-1 0 0,1-1 0,-1 0-1,18-10 1,-20 8-1349,0 0 0,13-13 0,-22 19 1939</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2.453"/>
    </inkml:context>
    <inkml:brush xml:id="br0">
      <inkml:brushProperty name="width" value="0.035" units="cm"/>
      <inkml:brushProperty name="height" value="0.035" units="cm"/>
    </inkml:brush>
  </inkml:definitions>
  <inkml:trace contextRef="#ctx0" brushRef="#br0">0 24 5313,'0'0'7330,"16"-4"-7182,-4 0-123,-5 1-16,0 0-1,0 1 0,0 0 1,0 0-1,1 1 0,-1 0 1,1 0-1,-1 1 1,1 0-1,-1 0 0,1 1 1,-1 0-1,11 2 0,-7 2 49,1 0-1,0 0 0,-1 1 0,0 0 0,-1 1 1,1 0-1,-1 1 0,13 13 0,-17-15 33,0 1 0,-1-1 0,0 1 0,0 1 0,-1-1 0,1 1 0,-1-1 0,-1 1 0,0 0 0,0 0 0,-1 1 0,0-1 0,2 11-1,-3-5 49,-1-9-50,1 1 1,-1-1 0,1 0-1,0 0 1,2 6-1,-2-10-69,0 0-1,-1 1 0,1-1 0,0 0 0,0 1 1,0-1-1,0 0 0,0 0 0,0 0 0,0 0 1,0 0-1,0 0 0,1 0 0,-1 0 0,0 0 1,1-1-1,-1 1 0,0 0 0,1-1 0,-1 1 1,3 0-1,29 4 122,0-2 1,0-1 0,40-3-1,-28 1-87,168-9-2695</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2.891"/>
    </inkml:context>
    <inkml:brush xml:id="br0">
      <inkml:brushProperty name="width" value="0.035" units="cm"/>
      <inkml:brushProperty name="height" value="0.035" units="cm"/>
    </inkml:brush>
  </inkml:definitions>
  <inkml:trace contextRef="#ctx0" brushRef="#br0">0 1 5617,'0'0'8519,"58"30"-7804,187 99-141,-198-104-370,-2 2 1,42 33-1,-54-35-116,167 124 237,52 39-711,-187-147-1639,-61-38-176,-4-6-653,0-9-1178</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3.239"/>
    </inkml:context>
    <inkml:brush xml:id="br0">
      <inkml:brushProperty name="width" value="0.035" units="cm"/>
      <inkml:brushProperty name="height" value="0.035" units="cm"/>
    </inkml:brush>
  </inkml:definitions>
  <inkml:trace contextRef="#ctx0" brushRef="#br0">435 0 9882,'0'0'4689,"-107"163"-3841,67-109-272,-7 0-39,1 0-105,6-3-240,-1-9-144,8-3-48,13-6-216,-7-12-793,7-3-1511,7-15-3753</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3.571"/>
    </inkml:context>
    <inkml:brush xml:id="br0">
      <inkml:brushProperty name="width" value="0.035" units="cm"/>
      <inkml:brushProperty name="height" value="0.035" units="cm"/>
    </inkml:brush>
  </inkml:definitions>
  <inkml:trace contextRef="#ctx0" brushRef="#br0">0 0 9074,'0'0'4344,"24"9"-4062,1 0-136,-3-2 37,-1 1 1,0 2-1,-1-1 0,39 26 0,-49-28-99,0 1 1,-1-1 0,1 1-1,-2 1 1,1 0 0,-1 0-1,0 1 1,-1 0 0,0 0-1,-1 1 1,0 0 0,-1 0-1,0 0 1,0 0 0,-2 1-1,1 0 1,-1 0 0,-1 0-1,0 0 1,0 21 0,-2-31-72,0-1-9,-1 0 0,1 1 0,0-1 0,0 0-1,0 0 1,0 1 0,0-1 0,0 0 0,0 0-1,0 0 1,1 1 0,-1-1 0,0 0 0,1 0 0,-1 0-1,1 0 1,-1 0 0,1 1 0,-1-1 0,1 0-1,0 0 1,0-1 0,-1 1 0,1 0 0,0 0-1,0 0 1,0 0 0,0-1 0,0 1 0,0 0 0,0-1-1,0 1 1,1-1 0,-1 1 0,0-1 0,0 0-1,2 1 1,65 4 98,98-4 0,-71-3-334,-88 2-115,24-1 391,-30 1-194,0 0 1,-1 0-1,1 0 1,0 0-1,0 0 1,-1-1-1,1 1 1,0 0-1,0 0 0,-1-1 1,1 1-1,0 0 1,-1-1-1,1 1 1,-1-1-1,1 1 1,0-1-1,-1 1 0,1-1 1,-1 0-1,1 1 1,-1-1-1,0 1 1,1-1-1,-1 0 1,0 1-1,1-1 0,-1 0 1,0 0-1,0 1 1,1-3-1,-1-10-5766</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3.930"/>
    </inkml:context>
    <inkml:brush xml:id="br0">
      <inkml:brushProperty name="width" value="0.035" units="cm"/>
      <inkml:brushProperty name="height" value="0.035" units="cm"/>
    </inkml:brush>
  </inkml:definitions>
  <inkml:trace contextRef="#ctx0" brushRef="#br0">0 21 4353,'0'0'9014,"35"4"-8023,4 0-714,30 3 255,77-1 0,191-6-1532,-337 0 933,1 0 0,-1 0 1,1 0-1,-1 0 0,0 0 0,1 0 0,-1 0 0,0 0 1,1 0-1,-1 0 0,0 0 0,1-1 0,-1 1 0,0 0 1,1 0-1,-1 0 0,0-1 0,1 1 0,-1 0 0,0 0 1,0-1-1,1 1 0,-1 0 0,0 0 0,0-1 0,1 1 1,-1 0-1,0-1 0,0 1 0,0 0 0,0-1 0,0 1 1,0-1-1,1 1 0,-1 0 0,0-1 0,0 1 0,0 0 1,0-1-1,0 1 0,0 0 0,-1-1 0,1 0-200,0-1-1,-1 1 1,1 0-1,0 0 1,-1 0 0,1 0-1,-1 1 1,1-1-1,-1 0 1,0 0-1,1 0 1,-1 0-1,0 0 1,0 1-1,0-1 1,0 0-1,-1 0 1,-33-14-6736</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4.293"/>
    </inkml:context>
    <inkml:brush xml:id="br0">
      <inkml:brushProperty name="width" value="0.035" units="cm"/>
      <inkml:brushProperty name="height" value="0.035" units="cm"/>
    </inkml:brush>
  </inkml:definitions>
  <inkml:trace contextRef="#ctx0" brushRef="#br0">0 1 8490,'0'0'8106,"134"186"-7490,-114-132-368,7 0-96,-7-6-72,0 4-72,-7-4-8,0-9-224,1-6-672,-14-6-1001,0-12-1320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4.641"/>
    </inkml:context>
    <inkml:brush xml:id="br0">
      <inkml:brushProperty name="width" value="0.035" units="cm"/>
      <inkml:brushProperty name="height" value="0.035" units="cm"/>
    </inkml:brush>
  </inkml:definitions>
  <inkml:trace contextRef="#ctx0" brushRef="#br0">64 69 9450,'0'0'4530,"61"23"-4372,-61-23-158,261 96 94,-232-86-75,1-1-1,33 4 0,-46-11-12,-1-1-1,25-1 1,-6-1-14,14 2 12,-14 1-236,43-5-1,-70 2 157,0 0 0,0 0 0,0-1 0,0 0 0,-1 0 0,1-1 0,0 0 0,-1 0 0,0-1 0,13-8 0,-18 10 42,1 0 0,-1-1 1,0 1-1,0-1 0,0 1 1,0-1-1,0 0 0,0 1 1,-1-1-1,0 0 0,1 0 1,-1 0-1,1-6 0,0 0-99,-1 0-1,0 0 1,-1-12-1,0 18 126,-1 0 0,0 1 0,0-1 0,1 0 0,-1 1 0,-1-1 0,1 0 0,0 1 0,-1 0 0,1-1 0,-1 1 0,0 0 0,0 0 0,1 0 0,-2 0 0,1 0 0,0 0 0,0 1 0,0-1 0,-1 1 0,1-1 0,-1 1 0,1 0 0,-5-1 0,-8-5 21,-1 2-1,-30-7 1,9 5 65,-1 1 1,-54 0 0,-80 8 492,152-1-481,-13 0 112,1 2 0,0 2 0,0 1-1,-36 12 1,50-13-27,0 1 0,1 1 0,1 1 0,-1 0 0,1 2 0,0-1 0,1 2-1,-26 23 1,35-27-92,0 1 0,1-1-1,0 1 1,1 0-1,-1 0 1,1 0 0,1 1-1,0-1 1,0 1-1,1 0 1,0 0 0,0 0-1,1 0 1,0 0 0,1 0-1,0 0 1,0 0-1,1 0 1,0 0 0,3 10-1,-2-12-56,0 0 1,0-1-1,1 1 0,-1-1 0,2 0 0,-1 0 0,1 0 0,0 0 0,0 0 0,0-1 1,1 0-1,0 0 0,0 0 0,10 7 0,7 3 6,0-1-1,36 17 1,-52-28-28,44 19-131,1-2-1,0-2 1,2-2 0,0-3 0,1-1-1,0-4 1,1-1 0,56-2 0,-79-4-479,1-2-1,44-6 1,-62 4-56,0 0-1,-1-1 1,1 0-1,-1-1 0,0-1 1,-1 0-1,16-10 1,22-22-6835</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4.996"/>
    </inkml:context>
    <inkml:brush xml:id="br0">
      <inkml:brushProperty name="width" value="0.035" units="cm"/>
      <inkml:brushProperty name="height" value="0.035" units="cm"/>
    </inkml:brush>
  </inkml:definitions>
  <inkml:trace contextRef="#ctx0" brushRef="#br0">0 0 5641,'0'0'5753,"308"163"-4888,-208-118 31,-13 9-56,0-6-304,-20-6-288,-7-3-168,-20-12-80,-13-6 0,-14-3-72,-6-12-792,-14-27-7466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1.762"/>
    </inkml:context>
    <inkml:brush xml:id="br0">
      <inkml:brushProperty name="width" value="0.035" units="cm"/>
      <inkml:brushProperty name="height" value="0.035" units="cm"/>
    </inkml:brush>
  </inkml:definitions>
  <inkml:trace contextRef="#ctx0" brushRef="#br0">1 0 6649,'0'0'4320,"0"26"-3109,0 131-142,0-155-1053,0 0 0,0 0-1,0 0 1,1 1 0,-1-1-1,1 0 1,-1 0 0,1 0-1,0 0 1,0 0 0,0 0-1,0-1 1,0 1 0,1 0-1,-1 0 1,0-1-1,1 1 1,-1-1 0,1 1-1,0-1 1,-1 0 0,1 1-1,0-1 1,0 0 0,0 0-1,0 0 1,0-1 0,0 1-1,0 0 1,0-1-1,0 1 1,2-1 0,10 2-22,0 0 0,0-1 1,0-1-1,15-1 0,-4 0-104,-18 1-51,-1-1 1,1 1-1,-1-2 1,1 1 0,-1 0-1,0-1 1,0 0-1,0-1 1,0 0-1,0 1 1,-1-2-1,1 1 1,-1-1-1,1 0 1,-1 0-1,-1 0 1,1 0-1,-1-1 1,1 0-1,-1 0 1,-1 0-1,1-1 1,3-6-1,-3 3-244,-1 0 0,0 0-1,0 0 1,-1 0-1,0-1 1,0 1-1,0-19 1,-2-14 1603,0 39-981,0 2 899,0 3-473,-1 44 1107,1 42 26,1-79-1641,0 1-1,0-1 1,1 0 0,0 0 0,1 0-1,0 0 1,5 9 0,-6-15-126,0 0 1,-1-1-1,1 1 1,0-1-1,1 0 1,-1 1-1,0-1 1,1 0-1,-1-1 1,1 1 0,-1 0-1,1-1 1,0 1-1,0-1 1,0 0-1,0 0 1,0 0-1,0 0 1,4 0-1,8 1-64,-1-1 1,0-1-1,16-1 0,-13 1-104,-7 0-151,-1-1 0,1 0 0,0 0 0,-1-1 0,1 0 0,-1-1 0,1 1 0,14-8 0,12-16-3388</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5.328"/>
    </inkml:context>
    <inkml:brush xml:id="br0">
      <inkml:brushProperty name="width" value="0.035" units="cm"/>
      <inkml:brushProperty name="height" value="0.035" units="cm"/>
    </inkml:brush>
  </inkml:definitions>
  <inkml:trace contextRef="#ctx0" brushRef="#br0">235 0 4585,'0'0'9186,"-47"157"-8458,27-115-416,-7 9-112,0-9-48,7 3-152,-6-3 0,-1 9-656,0-17-1440,14-7-2905</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5.930"/>
    </inkml:context>
    <inkml:brush xml:id="br0">
      <inkml:brushProperty name="width" value="0.035" units="cm"/>
      <inkml:brushProperty name="height" value="0.035" units="cm"/>
    </inkml:brush>
  </inkml:definitions>
  <inkml:trace contextRef="#ctx0" brushRef="#br0">1 142 2841,'0'0'8601,"18"-10"-7896,6-5-451,-5 3-43,1 1 1,0 1-1,27-10 1,-4 5-178,0 2-1,1 3 1,0 1 0,1 2 0,87-3 0,-131 10-43,1 0 1,-1 0-1,0 0 1,1 0-1,-1 1 1,0-1-1,1 0 1,-1 0-1,0 1 1,1-1-1,-1 1 1,0 0-1,0-1 1,0 1-1,1 0 1,-1-1-1,0 1 1,0 0-1,0 0 1,0 0-1,0 0 1,0 0-1,-1 0 1,1 0-1,0 1 1,0-1 0,-1 0-1,1 0 1,-1 0-1,1 3 1,1 2 16,-1 0 0,-1 1 1,1-1-1,-1 0 1,-1 10-1,0 0 55,1-9-25,-1-1-1,0 1 0,0-1 1,0 1-1,-1-1 0,0 0 1,-1 1-1,1-1 0,-1 0 1,0 0-1,-1-1 0,1 1 1,-6 6-1,-7 6 18,0-2 0,-24 22 0,24-24-49,13-12-34,2-1-10,-1 1 1,0-1-1,0 1 1,0 0-1,1-1 1,-1 1-1,1 0 0,-1 0 1,1 0-1,0 0 1,0 0-1,-2 4 1,22-6-885,8-1 766,-5 1-119,36 2-1,-56-2 271,0 1 1,-1 0-1,1-1 0,0 1 1,-1 0-1,1 0 0,-1 0 0,1 0 1,-1 0-1,1 0 0,-1 1 1,0-1-1,0 0 0,1 1 0,-1-1 1,0 1-1,0-1 0,-1 1 0,1-1 1,0 1-1,0 0 0,-1 0 1,1-1-1,-1 1 0,1 0 0,-1 0 1,0-1-1,0 1 0,0 0 1,0 0-1,0 2 0,0 0 70,0 0-1,0-1 1,-1 1-1,1 0 1,-1-1-1,0 1 1,1-1-1,-2 1 1,1-1-1,0 0 1,-1 1 0,1-1-1,-1 0 1,0 0-1,-4 4 1,-7 3 119,-1-2 0,0 1 0,-1-2 0,0 0 0,-21 7 0,20-8-52,-11 5-106,16-6-192,0 0-1,0-1 1,-1 0-1,0-1 1,1 0-1,-1-1 1,-15 2-1,1-4-3165,5 0-3388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6.446"/>
    </inkml:context>
    <inkml:brush xml:id="br0">
      <inkml:brushProperty name="width" value="0.035" units="cm"/>
      <inkml:brushProperty name="height" value="0.035" units="cm"/>
    </inkml:brush>
  </inkml:definitions>
  <inkml:trace contextRef="#ctx0" brushRef="#br0">234 0 3897,'0'0'9078,"62"29"-7974,202 98-144,-238-114-801,-1 0 0,-1 2-1,0 0 1,-1 2 0,-1 1-1,22 21 1,-9-5 5,3 0-28,-2 2-1,-2 1 1,59 83 0,-78-98-94,-2 1 1,0 1-1,-2 0 1,-1 1-1,0 0 1,-2 0 0,-1 1-1,-1 0 1,3 38-1,-5-21 8,-3-1-1,-5 62 0,2-83-33,-2-1-1,0 0 0,-1 0 1,-1 0-1,-1-1 0,0 0 1,-13 22-1,-6 1 3,-1 0-1,-43 49 0,-76 65 12,6-29-73,109-104-73,-1 0 0,-1-3 0,-38 18 0,6-10-1146,0-2-1,-114 26 0,32-22-4369</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7.147"/>
    </inkml:context>
    <inkml:brush xml:id="br0">
      <inkml:brushProperty name="width" value="0.035" units="cm"/>
      <inkml:brushProperty name="height" value="0.035" units="cm"/>
    </inkml:brush>
  </inkml:definitions>
  <inkml:trace contextRef="#ctx0" brushRef="#br0">636 1 6329,'0'0'4401,"-254"201"-2632,153-102-209,8 10-672,13 11-408,20 0-56,19-5-32,35-4-119,6-3-73,26-12-112,68-5-72,26-10 32,27-6 0,94-9-48,-34-12-913,-13-21-5176</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37.833"/>
    </inkml:context>
    <inkml:brush xml:id="br0">
      <inkml:brushProperty name="width" value="0.035" units="cm"/>
      <inkml:brushProperty name="height" value="0.035" units="cm"/>
    </inkml:brush>
  </inkml:definitions>
  <inkml:trace contextRef="#ctx0" brushRef="#br0">52 1 4745,'0'0'6007,"-9"25"-4843,-26 78-493,28-67-274,7-35-369,-1 0 0,1 0 0,1 0 0,-1 0 0,0 0 0,0 0 0,0 0 0,0 0 0,1-1 0,-1 1 0,1 0 0,-1 0 0,0 0-1,1 0 1,-1 0 0,2 1 0,0-1 20,-1 0-1,1-1 0,0 1 1,-1-1-1,1 1 0,0-1 1,-1 1-1,1-1 0,0 0 0,0 0 1,-1 0-1,1 0 0,0 0 1,0 0-1,-1 0 0,4-1 1,9-1 87,-7 3-100,0-1 0,0-1 0,-1 1 0,1-1 0,0-1 0,12-3 0,-17 4-84,0 0 1,0 0 0,0 0-1,0-1 1,0 1 0,0 0 0,-1-1-1,1 0 1,0 1 0,-1-1-1,1 0 1,-1 0 0,0 0-1,1 0 1,-1 0 0,0 0-1,0 0 1,0 0 0,-1 0-1,1-1 1,-1 1 0,1 0 0,0-4-1,-1 3-61,3-40-1176,-3 42 1267,0-1 0,0 0-1,-1 1 1,1-1 0,0 0-1,0 1 1,-1-1 0,1 1-1,-1-1 1,0 1 0,1-1-1,-1 1 1,0-1 0,0 1-1,0 0 1,0-1 0,0 1-1,0 0 1,0 0 0,0 0-1,0 0 1,-3-2 0,-2 1-35,-1 0 0,1 1 0,-1-1 0,1 1-1,-1 1 1,0-1 0,0 1 0,1 0 0,-1 1 0,-9 1 0,14 3-2377</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48.481"/>
    </inkml:context>
    <inkml:brush xml:id="br0">
      <inkml:brushProperty name="width" value="0.035" units="cm"/>
      <inkml:brushProperty name="height" value="0.035" units="cm"/>
    </inkml:brush>
  </inkml:definitions>
  <inkml:trace contextRef="#ctx0" brushRef="#br0">7 14 6081,'0'0'4963,"-7"20"-3442,7 89 78,1-109-1613,0 1-1,0 0 1,0 0-1,0-1 1,0 1-1,-1-1 1,1 1-1,0-1 1,0 1-1,1-1 1,-1 1-1,0-1 1,0 0-1,0 1 1,0-1-1,0 0 1,0 0-1,0 0 1,0 0-1,1 0 1,-1 0-1,0 0 1,1-1-1,33-3-133,-30 2 29,0 0-1,0-1 1,0 1 0,-1-1-1,1 0 1,0 0 0,-1-1-1,0 1 1,0-1-1,0 0 1,0 0 0,5-9-1,-7 10-21,1-1-1,-1 0 0,0 1 1,-1-1-1,1 0 1,-1 0-1,1-1 0,-1 1 1,-1 0-1,1 0 1,0 0-1,-1-1 0,0 1 1,0 0-1,0-1 1,-1 1-1,0-5 0,0 9 142,1-1 0,0 1 0,0-1 0,0 0 0,-1 1 0,1-1 0,0 1 0,-1-1 0,1 1 0,0 0 0,-1-1 0,1 1 0,0-1 0,-1 1 0,1 0-1,-1-1 1,1 1 0,-1 0 0,1-1 0,-1 1 0,1 0 0,-1 0 0,0-1 0,-10-1 148,0 0 0,0 0-1,-1 1 1,1 1 0,-13 1 0,8-1 333,15 0-434,0 0-1,1 0 0,-1 0 0,0 0 1,1 0-1,-1 1 0,0-1 0,1 0 1,-1 0-1,0 1 0,1-1 0,-1 0 0,0 1 1,1-1-1,-1 1 0,1-1 0,-1 1 1,1-1-1,-1 1 0,1-1 0,0 1 1,-1 0-1,1-1 0,0 1 0,-1 0 1,1-1-1,0 1 0,0 0 0,-1-1 1,1 1-1,0 0 0,0-1 0,0 1 1,0 0-1,0-1 0,0 1 0,0 0 0,0 0 1,0-1-1,0 1 0,1 0 0,-1-1 1,0 1-1,0 0 0,1-1 0,-1 1 1,0 0-1,2 0 0,8 6-55,51 4-2180,-33-10-1491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49.198"/>
    </inkml:context>
    <inkml:brush xml:id="br0">
      <inkml:brushProperty name="width" value="0.035" units="cm"/>
      <inkml:brushProperty name="height" value="0.035" units="cm"/>
    </inkml:brush>
  </inkml:definitions>
  <inkml:trace contextRef="#ctx0" brushRef="#br0">0 0 1872,'0'0'10767,"0"13"-9640,1-9-997,-1-1 0,1 0 0,0 1 0,0-1 0,0 0 0,0 0 1,0 0-1,1 0 0,-1 0 0,1 0 0,0 0 0,0 0 0,0-1 1,0 1-1,1-1 0,2 3 0,8 7 120,29 18 0,-23-17-48,224 139 449,12-22-628,-122-64-51,-31-12-761,-88-42-63,-8-6-189,-5-5-332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49.567"/>
    </inkml:context>
    <inkml:brush xml:id="br0">
      <inkml:brushProperty name="width" value="0.035" units="cm"/>
      <inkml:brushProperty name="height" value="0.035" units="cm"/>
    </inkml:brush>
  </inkml:definitions>
  <inkml:trace contextRef="#ctx0" brushRef="#br0">549 1 224,'0'0'8043,"-40"28"-7011,-128 90-278,150-106-596,0 1 0,2 0 1,-1 2-1,-19 21 0,21-19-33,-67 69 323,-48 55-149,129-141-513,-5 8 945,5-4-1648</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50.253"/>
    </inkml:context>
    <inkml:brush xml:id="br0">
      <inkml:brushProperty name="width" value="0.035" units="cm"/>
      <inkml:brushProperty name="height" value="0.035" units="cm"/>
    </inkml:brush>
  </inkml:definitions>
  <inkml:trace contextRef="#ctx0" brushRef="#br0">0 37 3577,'0'0'7427,"13"-6"-6575,37-18-101,-48 23-707,1 0 1,0 0-1,-1 0 1,1 0-1,0 1 1,0-1-1,-1 1 1,1 0-1,0-1 1,0 1-1,0 1 1,0-1-1,-1 0 0,1 1 1,0-1-1,0 1 1,-1 0-1,1 0 1,0 0-1,-1 0 1,1 0-1,-1 1 1,1-1-1,-1 1 1,0-1-1,0 1 1,0 0-1,4 4 1,-1-1 40,2 0-66,-1 1 0,-1 0 0,1 0 0,-1 0 0,0 1 0,0 0 0,-1-1 0,0 2 0,0-1 0,-1 0 0,0 1 0,2 8 0,-1 2 1,-1 0-1,0 0 0,-2 0 0,0 25 1,0-17 8,-2 36 23,0-57-43,1 0 1,-1 0-1,0-1 1,0 1-1,-1 0 1,0-1-1,1 1 0,-2-1 1,1 0-1,-3 5 1,4-8 276,7-1-49,548 0 315,-553 0-692,-2 9-9253,-4-3 5063</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50.717"/>
    </inkml:context>
    <inkml:brush xml:id="br0">
      <inkml:brushProperty name="width" value="0.035" units="cm"/>
      <inkml:brushProperty name="height" value="0.035" units="cm"/>
    </inkml:brush>
  </inkml:definitions>
  <inkml:trace contextRef="#ctx0" brushRef="#br0">0 0 3225,'0'0'7983,"46"2"-7383,150 4-121,106 1 71,-190-7-5360,-139 0 1760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0.706"/>
    </inkml:context>
    <inkml:brush xml:id="br0">
      <inkml:brushProperty name="width" value="0.035" units="cm"/>
      <inkml:brushProperty name="height" value="0.035" units="cm"/>
    </inkml:brush>
  </inkml:definitions>
  <inkml:trace contextRef="#ctx0" brushRef="#br0">0 1 1144,'0'0'6756,"17"3"-5675,210 18 1602,414-18-1933,-578-3-815,-151 0-2363,30-3-1332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2.118"/>
    </inkml:context>
    <inkml:brush xml:id="br0">
      <inkml:brushProperty name="width" value="0.035" units="cm"/>
      <inkml:brushProperty name="height" value="0.035" units="cm"/>
    </inkml:brush>
  </inkml:definitions>
  <inkml:trace contextRef="#ctx0" brushRef="#br0">1 1 1304,'0'0'10672,"20"31"-9278,62 103-430,-77-127-891,-1 0 0,0 1-1,-1-1 1,0 1 0,0 0 0,-1 0 0,1 0 0,-2 0 0,1 1 0,-1-1 0,0 0 0,-2 17 0,1-8 47,-1 43 178,-1-28-207,2 1 0,5 47 0,-3-74-160,-1 0 0,1-1 0,0 1 0,0 0 0,0-1 0,1 1 1,0-1-1,0 0 0,0 0 0,7 7 0,-9-11-48,0 1 0,0-1 0,1 0 0,-1 1 0,1-1 0,-1 0 1,1 0-1,-1 0 0,1 0 0,0-1 0,-1 1 0,1 0 0,0-1 0,0 1 0,0-1 0,-1 1 0,1-1 0,0 0 0,0 0 0,0 0 0,0 0 1,0 0-1,-1 0 0,1 0 0,0-1 0,0 1 0,0-1 0,0 1 0,-1-1 0,1 0 0,0 0 0,-1 1 0,1-1 0,-1 0 0,1-1 1,-1 1-1,2-2 0,0 1-338,0-1 0,-1 0 1,1 0-1,-1 0 1,0 0-1,3-7 1,10-25-5608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51.071"/>
    </inkml:context>
    <inkml:brush xml:id="br0">
      <inkml:brushProperty name="width" value="0.035" units="cm"/>
      <inkml:brushProperty name="height" value="0.035" units="cm"/>
    </inkml:brush>
  </inkml:definitions>
  <inkml:trace contextRef="#ctx0" brushRef="#br0">1 0 4457,'0'0'7185,"0"181"-6760,0-142 111,0 3-176,0 0-216,0 0-96,0 0-48,0-3-40,0-3-648,0-9-1065,0-9-3064</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51.626"/>
    </inkml:context>
    <inkml:brush xml:id="br0">
      <inkml:brushProperty name="width" value="0.035" units="cm"/>
      <inkml:brushProperty name="height" value="0.035" units="cm"/>
    </inkml:brush>
  </inkml:definitions>
  <inkml:trace contextRef="#ctx0" brushRef="#br0">0 172 4481,'0'0'6455,"11"8"-5639,-2-1-627,-3-2-51,1 0 1,-1-1-1,1 0 0,0 0 1,1 0-1,-1-1 0,1 0 1,-1 0-1,1-1 1,12 3-1,113 8 640,192-5 0,-267-8-847,-37 1 41,0-2 0,0-1 1,27-5-1,-43 6 31,1 0 0,0-1 1,-1 0-1,0 0 0,1 0 0,-1-1 1,0 1-1,0-1 0,0-1 1,-1 1-1,1-1 0,-1 1 0,0-1 1,0-1-1,0 1 0,0 0 1,4-8-1,-6 6-24,0 1 1,-1-1 0,1 0-1,-1 0 1,-1 0-1,1 0 1,-1 0-1,0 0 1,-1-8 0,1-2-94,0 14 97,-1 0-1,1 1 0,0-1 1,-1 0-1,1 1 1,-1-1-1,1 0 0,-1 1 1,0-1-1,0 1 0,0-1 1,1 1-1,-1-1 0,-1 1 1,1 0-1,-2-3 0,-1 1-10,-1-1 0,1 1 0,-1 0 0,1 0 0,-8-2 0,-7-3-9,0 1 1,-21-4 0,39 11 35,-38-8-45,-1 2 0,1 2 1,-77 2-1,116 2 46,-14 1 34,0 0 0,0 1 0,0 1 0,0 0 0,0 1 0,1 0 0,0 1-1,0 1 1,0 0 0,-21 14 0,12-5 110,1 1-1,0 1 0,1 1 0,-31 35 1,43-45-109,1 0 1,1 1 0,-1 0 0,2 0 0,-1 0 0,1 1 0,1 0 0,-1 0 0,2 0 0,-1 0 0,2 1 0,-1 0 0,1-1-1,1 1 1,-1 12 0,2-9 21,0-4-7,0-1 0,0 0 0,1 0 0,3 12 0,-3-17-35,0-1 0,1 1 1,-1 0-1,1-1 0,0 1 0,0-1 1,1 0-1,-1 1 0,0-1 0,1 0 1,0-1-1,0 1 0,3 2 0,13 9 50,0-1 0,1-2 0,0 0 0,1 0 0,31 9 0,114 27 147,-102-35-340,0-2 0,1-3 0,0-3 0,79-5 0,-121 0-445,0-1-1,-1-1 1,1-1 0,-1 0 0,40-15-1,-4-13-4541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54.318"/>
    </inkml:context>
    <inkml:brush xml:id="br0">
      <inkml:brushProperty name="width" value="0.035" units="cm"/>
      <inkml:brushProperty name="height" value="0.035" units="cm"/>
    </inkml:brush>
  </inkml:definitions>
  <inkml:trace contextRef="#ctx0" brushRef="#br0">689 16 4097,'0'0'5730,"0"-3"-5492,0 2-223,-1 1 1,1-1-1,0 1 0,0-1 1,0 1-1,0-1 0,0 1 1,0 0-1,0-1 1,0 1-1,0-1 0,1 1 1,-1-1-1,0 1 1,0-1-1,0 1 0,0 0 1,1-1-1,-1 1 0,0 0 1,0-1-1,1 1 1,-1-1-1,0 1 0,1 0 1,-1 0-1,0-1 0,1 1 1,0-1-1,11 8 510,21 31 387,-21-23-699,150 163 1314,4 5-922,-118-125-453,52 82-1,-83-112-114,-1 2 0,-2 0 0,0 0 1,-2 1-1,11 46 0,-14-34 34,-1 1 0,-3-1 0,0 72 0,-5-94-34,1 13 51,-1-1 0,-2 0 0,-1 0-1,-14 56 1,6-57-18,-1-1 1,-2 0-1,-23 39 1,-63 86 95,68-110-113,-29 43 170,-118 133-1,140-180-217,-3-2-1,-1-2 1,-1-2-1,-90 56 0,94-72-242,0-2 0,0-1 0,-2-2-1,-73 16 1,-41 3-2113,8-11-2307</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54.895"/>
    </inkml:context>
    <inkml:brush xml:id="br0">
      <inkml:brushProperty name="width" value="0.035" units="cm"/>
      <inkml:brushProperty name="height" value="0.035" units="cm"/>
    </inkml:brush>
  </inkml:definitions>
  <inkml:trace contextRef="#ctx0" brushRef="#br0">447 1 4641,'0'0'2989,"-49"43"-1110,-162 156 1,196-182-1675,-1 1 1,2 1-1,0 0 1,2 1-1,0 0 0,1 1 1,-10 28-1,7-8 285,1 0-1,-12 80 1,6 91 411,18-155-724,3-1 0,1 0-1,13 59 1,-8-74-75,3-1 0,1 0 0,2-1 0,34 68 1,-24-61-77,3-1 1,1-2 0,3 0 0,1-2 0,2-2 0,1-1-1,44 36 1,-47-47-84,1-2 0,2-1-1,0-1 1,2-2 0,41 18-1,5-9-1357,1-4-1,130 25 1,-34-26-5202,-179-25 6591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8:55.558"/>
    </inkml:context>
    <inkml:brush xml:id="br0">
      <inkml:brushProperty name="width" value="0.035" units="cm"/>
      <inkml:brushProperty name="height" value="0.035" units="cm"/>
    </inkml:brush>
  </inkml:definitions>
  <inkml:trace contextRef="#ctx0" brushRef="#br0">649 1 256,'0'0'14259,"14"0"-14171,-41 48 168,-33 18 400,-14 12-152,-13 13-224,0-4-127,-46 24-153,33-21-1033,6-23-5336</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08.169"/>
    </inkml:context>
    <inkml:brush xml:id="br0">
      <inkml:brushProperty name="width" value="0.035" units="cm"/>
      <inkml:brushProperty name="height" value="0.035" units="cm"/>
    </inkml:brush>
  </inkml:definitions>
  <inkml:trace contextRef="#ctx0" brushRef="#br0">1 1 1800,'0'0'9672,"5"0"-8787,14 0-146,-3 0 2268,-16 2-3001,1 0 0,-1 0 0,1 1 0,-1-1 0,1 0 0,0 0 0,0 0 0,2 3 0,6 10 26,1-2-1,1 1 1,1-2 0,0 1 0,0-2 0,1 1-1,18 11 1,108 61 12,-95-61-39,158 76-1295,-178-89 256,-23-5 228,-22-3-6753,-5-2 4885</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08.670"/>
    </inkml:context>
    <inkml:brush xml:id="br0">
      <inkml:brushProperty name="width" value="0.035" units="cm"/>
      <inkml:brushProperty name="height" value="0.035" units="cm"/>
    </inkml:brush>
  </inkml:definitions>
  <inkml:trace contextRef="#ctx0" brushRef="#br0">190 1 1560,'0'0'5955,"0"6"-5306,0 5-385,1-5-102,-1-1 0,0 0-1,0 0 1,0 0 0,0 1-1,-1-1 1,0 0 0,0 0-1,0 0 1,-1 0 0,0 0-1,0 0 1,-3 5 0,-63 60 1230,52-55-1178,0 1 0,1 0 0,1 1 1,-24 35-1,36-48-368,1 1-1,-1 0 1,1 0 0,0 1 0,1-1-1,-1 0 1,1 0 0,0 0 0,0 1-1,1 4 1,0 9-5459</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10.256"/>
    </inkml:context>
    <inkml:brush xml:id="br0">
      <inkml:brushProperty name="width" value="0.035" units="cm"/>
      <inkml:brushProperty name="height" value="0.035" units="cm"/>
    </inkml:brush>
  </inkml:definitions>
  <inkml:trace contextRef="#ctx0" brushRef="#br0">1 95 1672,'0'0'7383,"2"-3"-5389,33-12-1468,1 3 0,0 1 1,55-10-1,118-7-664,-184 25 251,-24 3-121,-1-1 0,1 1-1,0 0 1,0 0-1,-1 0 1,1 0-1,0 0 1,0 0 0,-1 0-1,1 0 1,0 0-1,0 0 1,-1 1-1,1-1 1,0 0-1,-1 0 1,1 1 0,0-1-1,-1 0 1,1 1-1,0-1 1,-1 1-1,1-1 1,-1 1 0,2 0-1,0 18-353,-3-7 402,1-6-36,-1 1-1,0-1 1,0 1-1,-1-1 1,0 0-1,0 0 1,0 0-1,-1 0 1,0 0-1,0 0 1,0-1-1,-1 0 1,0 1 0,0-1-1,0 0 1,-8 6-1,0 0-29,0-1 0,-1-1 0,0 0 0,-1-1 0,-24 11 0,37-17-22,1-1 76,19-1-16,-4-1-5,-1 1 1,0 1 0,1 0 0,15 4-1,-27-4-13,1 0 1,-1-1-1,0 2 0,0-1 0,0 0 0,0 1 0,0-1 0,0 1 0,-1 0 0,1 0 0,0 0 0,-1 0 0,0 1 0,1-1 0,-1 0 0,0 1 1,0 0-1,0 0 0,-1-1 0,1 1 0,-1 0 0,1 0 0,0 5 0,0 2-13,-1 0 0,0 0 0,0 0 0,-1 0 0,-2 14 0,0 7 28,2-29-24,1 0 13,-1 0-1,0-1 1,0 1-1,1 0 1,-1 0 0,-1 0-1,1-1 1,0 1 0,0 0-1,-1 0 1,1 0-1,-1-1 1,1 1 0,-1 0-1,0-1 1,0 1-1,0-1 1,0 1 0,0-1-1,0 1 1,0-1 0,0 1-1,0-1 1,-1 0-1,1 0 1,-1 0 0,-2 2-1,-6 8 70,3-3-28,-16-5-186,20-3 185,-1 0 1,0 1-1,1-1 0,-1 1 1,1 0-1,-7 3 0,-20 4 55,-54-5-544,62-3-190,-18 0-2138</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3.112"/>
    </inkml:context>
    <inkml:brush xml:id="br0">
      <inkml:brushProperty name="width" value="0.035" units="cm"/>
      <inkml:brushProperty name="height" value="0.035" units="cm"/>
    </inkml:brush>
  </inkml:definitions>
  <inkml:trace contextRef="#ctx0" brushRef="#br0">0 13 3609,'0'0'5401,"0"-3"-4760,0-3-536,0 2 586,0 6 426,4 24 2433,3-8-3918,1-10 447,-1 0 1,1-1-1,0 0 1,1-1-1,11 7 1,-2 0-28,366 240 222,-341-224-260,81 69 0,-63-32-720,-55-65-26</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3.470"/>
    </inkml:context>
    <inkml:brush xml:id="br0">
      <inkml:brushProperty name="width" value="0.035" units="cm"/>
      <inkml:brushProperty name="height" value="0.035" units="cm"/>
    </inkml:brush>
  </inkml:definitions>
  <inkml:trace contextRef="#ctx0" brushRef="#br0">441 0 6785,'0'0'5138,"-12"32"-4086,-41 100-291,47-118-622,0-1 0,0 1-1,-1-1 1,-1 0 0,0-1-1,-1 0 1,0 0 0,-1-1-1,0 0 1,-16 12 0,8-6-59,-212 169 121,221-180-334,8-6 63,1 0 0,-1 1-1,0-1 1,0 1 0,0-1 0,1 1 0,-1-1 0,0 1 0,1-1 0,-1 1 0,0 0 0,1-1 0,-1 1 0,1 0-1,-1 0 1,1-1 0,-1 1 0,1 0 0,0 0 0,-1 0 0,1 0 0,0-1 0,0 1 0,-1 2 0,6-6-1100,18-10-914,9-7-2439</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2.450"/>
    </inkml:context>
    <inkml:brush xml:id="br0">
      <inkml:brushProperty name="width" value="0.035" units="cm"/>
      <inkml:brushProperty name="height" value="0.035" units="cm"/>
    </inkml:brush>
  </inkml:definitions>
  <inkml:trace contextRef="#ctx0" brushRef="#br0">214 0 5721,'0'0'5281,"7"187"-3560,6-124-169,1 9-616,-1-12-320,7 1-112,-6-7-279,-1-15-145,0-6-80,1-18-457,-8-15-1031</inkml:trace>
  <inkml:trace contextRef="#ctx0" brushRef="#br0" timeOffset="1">1 355 8850,'0'0'7890,"394"6"-7890,-334-6-713,-20-12-2335,-20-9-7739</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4.315"/>
    </inkml:context>
    <inkml:brush xml:id="br0">
      <inkml:brushProperty name="width" value="0.035" units="cm"/>
      <inkml:brushProperty name="height" value="0.035" units="cm"/>
    </inkml:brush>
  </inkml:definitions>
  <inkml:trace contextRef="#ctx0" brushRef="#br0">1 21 4153,'0'0'7952,"0"-1"-7860,0 1 0,0 0 0,-1-1 0,1 1 0,0-1 0,0 1 0,0 0 0,0-1 0,0 1 0,0 0 0,0-1 0,0 1-1,0 0 1,0-1 0,0 1 0,0 0 0,0-1 0,1 1 0,-1-1 0,0 1 0,0 0 0,0 0 0,0-1 0,1 1 0,-1 0 0,0-1 0,0 1 0,1 0-1,-1 0 1,0-1 0,0 1 0,1 0 0,17-4 27,-1 1 0,1 2 0,0-1 0,34 4 0,-11-2-99,-34 0-17,-1 0 0,1 1 0,-1-1 1,1 1-1,-1 1 0,1-1 0,-1 1 0,0 0 0,1 0 0,-1 1 0,0 0 1,-1 0-1,1 0 0,0 1 0,-1 0 0,0 0 0,0 0 0,0 1 0,-1-1 1,1 1-1,-1 0 0,0 1 0,0-1 0,-1 1 0,0-1 0,0 1 0,0 0 1,2 7-1,-2 1 16,0-1-1,-1 2 1,0-1 0,-1 0 0,0 0 0,-1 0-1,-1 1 1,-3 14 0,4-24-13,-1 0 0,0-1 0,-1 1 0,1-1 0,-1 1 0,0-1 0,0 0 0,0 1 0,-1-1 0,1 0-1,-6 6 1,-3 2 13,-1 0 0,-14 11 0,-17 17 48,23-18-55,19-21 113,46-1 35,24 0-84,118-13 0,-154 8-81,212-39-92,-224 38 40,-17 4-155,1 1 1,-1 0-1,1 0 1,-1 0-1,8-1 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5.601"/>
    </inkml:context>
    <inkml:brush xml:id="br0">
      <inkml:brushProperty name="width" value="0.035" units="cm"/>
      <inkml:brushProperty name="height" value="0.035" units="cm"/>
    </inkml:brush>
  </inkml:definitions>
  <inkml:trace contextRef="#ctx0" brushRef="#br0">274 1 1376,'0'0'7485,"3"3"-6689,8 13 304,21 22 1,5 6 50,4 10-307,18 21 224,70 120 0,-114-169-1005,-2 1 0,0 1 1,-2 0-1,-1 0 0,-1 1 0,-2 0 1,-1 1-1,5 56 0,-10 79 72,-1-154-124,0 0 1,-1-1 0,0 1-1,-1-1 1,-1 0-1,1 1 1,-1-1-1,-1 0 1,-6 12-1,3-10-6,-1 0 0,0 0 0,-1-1 0,0 0 0,-1 0-1,-14 11 1,4-4-103,0-1 0,-1-1 0,-1 0 0,0-2 0,-1-1 0,-1-1 0,0-1 0,-29 10-1,-23 3-2480,-86 15-1,48-22-4427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6.300"/>
    </inkml:context>
    <inkml:brush xml:id="br0">
      <inkml:brushProperty name="width" value="0.035" units="cm"/>
      <inkml:brushProperty name="height" value="0.035" units="cm"/>
    </inkml:brush>
  </inkml:definitions>
  <inkml:trace contextRef="#ctx0" brushRef="#br0">562 11 3577,'0'0'7524,"-9"-2"-7029,6 1-448,-7-1 122,1 0 0,-1 0 0,1 1-1,-1 0 1,0 1 0,1 0 0,-15 2-1,3 4 67,-1 0-1,1 1 1,1 1-1,-1 1 1,1 1-1,-23 16 1,17-9 22,1 2 0,0 0 0,-41 44 0,50-47-136,1 2 0,1 0-1,1 1 1,1 0-1,0 0 1,1 2 0,2-1-1,0 1 1,1 1-1,1-1 1,1 1 0,1 1-1,-3 29 1,4 91 229,4-97-256,1-31-79,-1-1 0,2 1 0,-1-1 0,2 1 0,0-1 0,1 0 0,0 0 0,2-1 0,-1 1 0,1-1 0,1 0 1,0-1-1,1 0 0,1 0 0,-1 0 0,14 12 0,-4-6-64,0-1 1,1 0-1,1-2 0,0 0 1,1-1-1,1-1 0,0-1 1,1-1-1,0-1 1,1-1-1,0-1 0,40 7 1,3-4-1377,99 1 0,-64-11-3047</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7.018"/>
    </inkml:context>
    <inkml:brush xml:id="br0">
      <inkml:brushProperty name="width" value="0.035" units="cm"/>
      <inkml:brushProperty name="height" value="0.035" units="cm"/>
    </inkml:brush>
  </inkml:definitions>
  <inkml:trace contextRef="#ctx0" brushRef="#br0">248 0 328,'0'0'7650,"-107"205"-6754,67-142 248,6 6-400,1-15-456,13 0-168,6-9-120,14 1-344,0-16-816,0-6-1625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7.928"/>
    </inkml:context>
    <inkml:brush xml:id="br0">
      <inkml:brushProperty name="width" value="0.035" units="cm"/>
      <inkml:brushProperty name="height" value="0.035" units="cm"/>
    </inkml:brush>
  </inkml:definitions>
  <inkml:trace contextRef="#ctx0" brushRef="#br0">0 0 3745,'0'0'8691,"1"0"-8180,6 1-254,-1 0 1,1 0-1,-1 0 1,1 1 0,-1 0-1,8 4 1,21 6 255,26 0 200,116 6 1,67-14-1449,-193-4 143,-51-7-3465,0-4-656</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8.275"/>
    </inkml:context>
    <inkml:brush xml:id="br0">
      <inkml:brushProperty name="width" value="0.035" units="cm"/>
      <inkml:brushProperty name="height" value="0.035" units="cm"/>
    </inkml:brush>
  </inkml:definitions>
  <inkml:trace contextRef="#ctx0" brushRef="#br0">0 1 7138,'0'0'7105,"34"168"-6121,-28-114-456,1 6-280,0 1-96,-1-7-64,1-3-88,7-12-136,-1-3-488,20-18-1208,-6-3-953,0-9-4248</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8.817"/>
    </inkml:context>
    <inkml:brush xml:id="br0">
      <inkml:brushProperty name="width" value="0.035" units="cm"/>
      <inkml:brushProperty name="height" value="0.035" units="cm"/>
    </inkml:brush>
  </inkml:definitions>
  <inkml:trace contextRef="#ctx0" brushRef="#br0">0 67 4721,'0'0'6757,"51"14"-6363,166 45-99,-198-53-241,2-1 1,-1-1 0,1-1 0,39 1-1,-35-4-13,108 1 183,-127-1-197,-1-1 0,0 1-1,1-1 1,-1 0-1,0 0 1,1-1 0,-1 0-1,0 0 1,0 0-1,0 0 1,-1-1 0,1 0-1,-1 0 1,5-4-1,-6 5-24,-1 0 0,1-1 0,-1 0-1,0 1 1,0-1 0,0 0 0,0 0 0,0 0-1,-1 0 1,1 0 0,-1 0 0,0 0-1,0-1 1,0 1 0,0 0 0,-1-1-1,1 1 1,-1 0 0,0-1 0,0 1 0,0-1-1,0 1 1,-2-5 0,1 6-3,1 0 1,-1 1 0,0-1-1,0 1 1,0-1 0,-1 1-1,1 0 1,0-1 0,0 1-1,-1 0 1,1 0 0,-1 0 0,1 0-1,-1 0 1,1 0 0,-1 0-1,0 1 1,1-1 0,-1 0-1,0 1 1,0 0 0,1-1-1,-1 1 1,-3 0 0,-5-3-2,-19-4-21,0 1 0,-56-4 1,-64 7 128,129 3-60,10-1 14,1 1 0,-1 1-1,0 0 1,0 1 0,1 0-1,-1 0 1,1 1 0,-1 0-1,1 0 1,0 1 0,0 1-1,0-1 1,1 1-1,0 1 1,0 0 0,0 0-1,-10 11 1,12-12 58,1 1 0,-1 0-1,1 0 1,1 0 0,0 0 0,-1 1 0,2-1 0,-1 1-1,-3 10 1,4-6 26,0 0 1,1 0-1,0 1 0,1-1 0,0 21 0,1-10 8,-1-8-45,1-1-1,3 18 1,-2-26-89,0 0 1,0-1 0,0 1 0,1-1-1,-1 1 1,1-1 0,1 0-1,-1 1 1,0-1 0,6 6 0,3 1 13,0 0 1,1-1-1,0 0 1,1-1 0,0-1-1,0 0 1,27 12-1,-11-8-2,1-1-1,0-2 1,32 7-1,-1-8-167,0-2 0,89-2 0,-135-4-78,0-1 1,0 0 0,-1-1-1,1-1 1,0-1-1,-1 1 1,27-13 0,-29 10-825,1-1 0,0 0 1,-1-1-1,18-16 0,13-22-8047,-41 45 8724</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9.168"/>
    </inkml:context>
    <inkml:brush xml:id="br0">
      <inkml:brushProperty name="width" value="0.035" units="cm"/>
      <inkml:brushProperty name="height" value="0.035" units="cm"/>
    </inkml:brush>
  </inkml:definitions>
  <inkml:trace contextRef="#ctx0" brushRef="#br0">1 0 4401,'0'0'8331,"30"22"-7517,102 74-134,-91-69-394,2-1 1,0-3-1,47 20 0,-55-28-180,217 77-38,-234-86-91,-11-3-2777,-5-2 1287,-13-6-2823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49.521"/>
    </inkml:context>
    <inkml:brush xml:id="br0">
      <inkml:brushProperty name="width" value="0.035" units="cm"/>
      <inkml:brushProperty name="height" value="0.035" units="cm"/>
    </inkml:brush>
  </inkml:definitions>
  <inkml:trace contextRef="#ctx0" brushRef="#br0">381 1 1120,'0'0'7739,"-19"19"-6957,-62 64 231,65-66-444,1 2 1,-26 38-1,5-4-71,-21 13-199,24-29-506,-35 52 0,62-82-295,-1 5 178,5-2-4952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50.239"/>
    </inkml:context>
    <inkml:brush xml:id="br0">
      <inkml:brushProperty name="width" value="0.035" units="cm"/>
      <inkml:brushProperty name="height" value="0.035" units="cm"/>
    </inkml:brush>
  </inkml:definitions>
  <inkml:trace contextRef="#ctx0" brushRef="#br0">0 61 2577,'0'0'8588,"12"-5"-7890,-10 4-677,19-8 447,1 2 0,44-10 0,7 6-269,98 0 0,-170 30-422,-1-14 219,0-1 0,-1 1-1,1-1 1,-1 0 0,0 1 0,0-1 0,-1 0 0,1 0 0,-1 0-1,0 0 1,0 0 0,0 0 0,-1-1 0,1 1 0,-6 5 0,-2 1 11,-1-1 0,0 0 1,-19 11-1,-5 4-6,23-15 4,-1 0 0,-15 7 0,14-6-11,12-8-48,8-2-260,15 0 242,63 2-792,-75-1 754,0 1 0,-1-1 0,1 1 1,-1 1-1,0 0 0,1 0 0,12 7 0,-19-8 112,-1-1 1,1 1-1,-1-1 0,1 1 0,-1 0 1,0 0-1,1 0 0,-1 0 0,0 0 1,0 0-1,-1 0 0,1 0 0,0 1 1,-1-1-1,1 0 0,-1 0 0,0 1 1,1-1-1,-1 0 0,0 0 0,-1 1 1,1 2-1,0-1 36,-1-1 1,1 1-1,-1 0 0,0 0 0,0 0 1,0-1-1,0 1 0,-1 0 0,0-1 1,1 1-1,-1-1 0,-4 5 1,-5 2 28,0-1 1,0 0 0,-1-1-1,-20 11 1,-56 23 92,83-40-152,3-1-77,-1 0 0,1 0 0,-1 0-1,0 0 1,1-1 0,-1 1-1,0-1 1,0 0 0,1 0 0,-1 0-1,0 0 1,0 0 0,1-1 0,-1 1-1,-3-2 1,-10-15-2503,-3-5-2272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2.820"/>
    </inkml:context>
    <inkml:brush xml:id="br0">
      <inkml:brushProperty name="width" value="0.035" units="cm"/>
      <inkml:brushProperty name="height" value="0.035" units="cm"/>
    </inkml:brush>
  </inkml:definitions>
  <inkml:trace contextRef="#ctx0" brushRef="#br0">0 1 9946,'0'0'2393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50.955"/>
    </inkml:context>
    <inkml:brush xml:id="br0">
      <inkml:brushProperty name="width" value="0.035" units="cm"/>
      <inkml:brushProperty name="height" value="0.035" units="cm"/>
    </inkml:brush>
  </inkml:definitions>
  <inkml:trace contextRef="#ctx0" brushRef="#br0">696 0 3577,'0'0'5949,"21"13"-5273,66 43 19,-82-53-602,0 1 0,-1 0 0,1-1 0,-1 1 1,6 7-1,-1 10 316,-5-8-179,8 10 400,1 0 0,25 33 1,-7-9-183,-26-40-386,29 44 379,30 66 0,-55-97-395,-1 0 1,-1 0 0,0 1-1,-2 0 1,0 0 0,-2 0 0,2 25-1,-5 117 200,-2-146-231,0-1 1,-1 1 0,0-1 0,-2 0-1,0 0 1,0 0 0,-2-1 0,0 0-1,-15 24 1,-4 0 20,-2-1-1,-36 38 1,4-12-132,-2-2-1,-3-4 1,-2-2 0,-3-3 0,-120 70-1,118-83-1603,-108 45 0,99-58-964,12-10-1674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51.533"/>
    </inkml:context>
    <inkml:brush xml:id="br0">
      <inkml:brushProperty name="width" value="0.035" units="cm"/>
      <inkml:brushProperty name="height" value="0.035" units="cm"/>
    </inkml:brush>
  </inkml:definitions>
  <inkml:trace contextRef="#ctx0" brushRef="#br0">482 1 4881,'0'0'5829,"-55"34"-4623,-173 115-207,215-141-887,1 1 0,0 0 1,0 1-1,1 1 1,1 0-1,0 0 0,-13 18 1,11-8 138,0-1 0,1 2 0,1 0 0,1 0 0,1 0 0,-6 32 0,7-16 35,1 0 0,2 0-1,2 44 1,1-70-248,1 0 0,1 0 0,0 0 0,0 0 0,2-1-1,-1 1 1,1 0 0,1-1 0,0 0 0,1 0 0,0 0 0,1 0 0,0-1-1,11 16 1,6 1-52,2-1 0,0-1 0,1-1 0,2-2 0,0 0 0,1-2 0,44 22 0,-47-28-216,2-1 0,-1-2 0,47 13 0,89 7-3989,-74-20-2083</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52.149"/>
    </inkml:context>
    <inkml:brush xml:id="br0">
      <inkml:brushProperty name="width" value="0.035" units="cm"/>
      <inkml:brushProperty name="height" value="0.035" units="cm"/>
    </inkml:brush>
  </inkml:definitions>
  <inkml:trace contextRef="#ctx0" brushRef="#br0">147 0 4913,'0'0'3513,"-107"163"-2761,87-118-208,7-12-376,6-3-64,7-3-104,0-3-48,0-15-720,0-3-1136,7-6-2937</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53.405"/>
    </inkml:context>
    <inkml:brush xml:id="br0">
      <inkml:brushProperty name="width" value="0.035" units="cm"/>
      <inkml:brushProperty name="height" value="0.035" units="cm"/>
    </inkml:brush>
  </inkml:definitions>
  <inkml:trace contextRef="#ctx0" brushRef="#br0">0 79 3753,'0'0'3390,"51"-4"-3005,163-13 362,-174 15-192,-1-2-1,39-9 1,-39 5-173,-1 0 27,-2 1 323,0 0 0,64-1-1,-96 8-676,1 1 0,-1 0 0,0 0 0,1 0 0,-1 0 0,0 1 0,0 0 0,0-1 0,0 2 0,0-1 0,6 5 0,1 2 56,-1 0 0,18 18 0,-5 2 55,0 1 0,-2 1 0,-1 1 1,-1 0-1,-2 1 0,24 66 0,-28-58-61,-1 1 0,-2 1 0,-2 0-1,-2 0 1,1 72 0,-7 642 94,-2-691-195,-3 0 1,-19 94 0,-45 123 5,54-231-7,7-29-7,2 1 1,0-1-1,1 1 1,-2 44-1,7 27-299,1-92 257,-1 1 0,1 0 0,0 0-1,0-1 1,0 1 0,1 0 0,-1-1-1,1 1 1,0-1 0,0 0 0,0 0-1,0 1 1,1-1 0,-1-1 0,6 6-1,5 3-175,0 0 0,17 10-1,-23-16 97,-5-4 77,0 0-1,-1-1 1,1 1 0,-1 0 0,1 0-1,-1 0 1,0 0 0,1 1-1,-1-1 1,0 0 0,0 1-1,1-1 1,-1 0 0,0 1-1,-1-1 1,1 1 0,0 0 0,0-1-1,-1 1 1,1 0 0,-1-1-1,1 1 1,-1 2 0,0-3 26,1 2 67,0 1 7,-1-1-1,1 0 1,-1 1 0,0-1-1,0 0 1,-2 7 0,1 6 225,1-15-256,0-1 0,0 1 0,0-1-1,0 1 1,0-1 0,0 1 0,0-1 0,-1 1 0,1-1 0,0 1 0,0-1-1,0 1 1,-1-1 0,1 1 0,0-1 0,-1 1 0,1-1 0,-1 0 0,1 1-1,0-1 1,-1 1 0,1-1 0,-1 0 0,1 0 0,-1 1 0,1-1 0,-2 0 0,-17 4 170,12-3-88,-496 41-184,337-37-1971,22-4-2522</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9:54.841"/>
    </inkml:context>
    <inkml:brush xml:id="br0">
      <inkml:brushProperty name="width" value="0.035" units="cm"/>
      <inkml:brushProperty name="height" value="0.035" units="cm"/>
    </inkml:brush>
  </inkml:definitions>
  <inkml:trace contextRef="#ctx0" brushRef="#br0">772 43 2761,'0'0'8908,"1"-3"-8290,0 3-605,-1 0 0,0-1 0,0 1 0,0-1 0,0 1 0,0 0 0,0-1 0,0 1 0,0-1 0,0 1 0,0 0 0,0-1 0,0 1 0,0-1 0,0 1 0,0-1 1,0 1-1,-1 0 0,1-1 0,0 1 0,0 0 0,0-1 0,-1 1 0,1 0 0,0-1 0,0 1 0,-1 0 0,1-1 0,0 1 0,-1 0 0,1 0 0,0-1 0,-1 1 0,1 0 1,0 0-1,-1 0 0,1-1 0,-1 1 0,1 0 0,0 0 0,-1 0 0,1 0 0,-1 0 0,-27-4 114,20 3-63,-618-20 1360,557 21-1377,67 0-48,1 0-1,0 0 1,0 0-1,-1 0 1,1 1 0,0-1-1,-1 0 1,1 1-1,0-1 1,0 1 0,0-1-1,0 1 1,-1 0-1,1-1 1,0 1-1,0 0 1,0 0 0,0 0-1,0 0 1,1 0-1,-1 0 1,0 0 0,0 0-1,1 0 1,-1 0-1,0 0 1,1 0 0,-1 1-1,1-1 1,0 0-1,-1 0 1,1 1-1,0 0 1,-1 7 7,0-1 0,1 1 0,0 0 0,1 10 0,1 3 44,-1-9-26,0-1-1,1 1 1,1-1-1,0 0 1,1 0 0,0 0-1,11 22 1,5 15 40,13 46 10,-5 1 0,-4 2-1,-4 0 1,-5 2-1,5 198 1,-18-178-63,-6 151 14,-4-207-12,-20 79 0,-6 45-599,32-106-10,3-37-1203,0-44 1810,0 0 0,-1 0 0,1 0 0,0 0 0,0 0 1,0 0-1,0-1 0,0 1 0,1 0 0,-1-1 0,0 1 0,0 0 1,0-1-1,1 0 0,-1 1 0,0-1 0,1 0 0,0 1 0,32 6 324,72 3 271,1-5 0,115-9 0,-185 1-1919,-1-1 0,65-16 0,-38-5-6362</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9.559"/>
    </inkml:context>
    <inkml:brush xml:id="br0">
      <inkml:brushProperty name="width" value="0.035" units="cm"/>
      <inkml:brushProperty name="height" value="0.035" units="cm"/>
    </inkml:brush>
  </inkml:definitions>
  <inkml:trace contextRef="#ctx0" brushRef="#br0">922 8 7618,'0'0'4582,"-65"-2"-3994,-220-3-280,254 5-252,1 2-1,0 1 0,0 1 1,1 2-1,-1 1 1,1 1-1,-29 13 0,28-10 5,-14 5 131,-43 23 1,73-32-110,-1 1 0,2 1 1,0 0-1,0 1 0,0 1 0,-19 20 1,29-27-63,0 0 0,0 0 0,0 1 1,0-1-1,0 1 0,1-1 0,0 1 1,0 0-1,1 0 0,-1 0 0,1 0 1,0 0-1,0 0 0,0 0 0,1 0 1,0 7-1,0-9-19,0 0 1,0-1-1,0 1 1,1 0-1,-1 0 0,1 0 1,0 0-1,0-1 1,0 1-1,0 0 1,0-1-1,0 1 1,1-1-1,1 4 0,1-3-1,-1 1 0,1-1 0,0 0 0,0 0 0,0 0 0,1 0 0,8 3 0,12 6-1,2-2 0,0-1 0,28 7 0,90 12 6,-88-18 10,49 9 22,9 0-550,199 61 0,-307-78 433,13 5-203,-1 0 0,32 18 1,-46-23 243,-1 1 0,0 0 0,0 0 0,0 0 0,0 1 0,0-1 0,-1 1 0,0 0 0,0 0 0,0 0 0,0 0 0,0 0 0,-1 1 0,0-1 0,0 1 0,3 7 0,-4-7 34,0 0 0,0 0 0,0 0 0,0 1 0,-1-1 0,0 0 0,0 0 0,0 1 0,-1-1-1,1 0 1,-1 0 0,-1 1 0,1-1 0,-1 0 0,0 0 0,0-1 0,0 1 0,0 0 0,-1-1 0,0 1 0,0-1 0,0 0 0,-1 0 0,-5 5 0,-3 0 53,0 0-1,-1-1 1,0-1 0,-1 0-1,-20 8 1,5-5 212,-53 11 1,39-14 316,1-3-1,-77-1 1,115-3-547,-4 1 16,0-2-1,-1 1 1,1-1-1,-1-1 1,1 1-1,0-1 1,-12-5-1,15 5-56,0-1 1,0 0-1,0 0 1,1 0-1,0 0 0,-1-1 1,1 0-1,0 0 0,1 0 1,-1 0-1,1-1 0,0 1 1,-4-8-1,-4-12-894,0-1 0,2 0 1,-7-28-1,2-7-4594</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39.939"/>
    </inkml:context>
    <inkml:brush xml:id="br0">
      <inkml:brushProperty name="width" value="0.035" units="cm"/>
      <inkml:brushProperty name="height" value="0.035" units="cm"/>
    </inkml:brush>
  </inkml:definitions>
  <inkml:trace contextRef="#ctx0" brushRef="#br0">283 64 4081,'0'0'6033,"-40"28"-5150,-125 92-276,155-113-509,1 1 1,-1 0 0,2 0 0,-14 17-1,20-22-44,0 0-1,0 1 1,1-1 0,0 0-1,-1 1 1,1-1-1,0 1 1,1-1 0,-2 5-1,1-1 33,0 2 40,0 0 0,0 0 0,1 16 0,0-22-107,0 0 0,0-1-1,1 1 1,-1 0 0,1-1 0,0 1 0,0-1-1,0 1 1,0-1 0,0 1 0,0-1 0,1 0 0,-1 1-1,1-1 1,0 0 0,0 0 0,3 3 0,6 1 28,-1 0 1,1 0-1,0-1 1,0-1-1,1 0 1,19 4-1,3-1 66,41 4-1,-22-7 29,0-2 1,53-5-1,-102 3-126,0-1-1,0 1 1,0-1-1,0 0 1,0 0 0,0 0-1,0 0 1,0-1-1,0 1 1,0-1 0,-1 0-1,1 0 1,-1-1-1,1 1 1,-1-1 0,4-4-1,-4 3 1,0 0 0,-1 0 0,0 0 0,0-1 0,0 1 0,0-1 0,-1 1 0,0-1 0,0 0 0,0 0-1,0 1 1,-1-1 0,0 0 0,0-5 0,0 4-15,0-1-1,-1 1 1,1 0-1,-1 0 0,-1 0 1,1 0-1,-1 0 1,0 0-1,-1 0 1,1 0-1,-1 1 1,0-1-1,-4-4 0,-5-4-101,0 0-1,-1 1 0,-22-17 0,-151-117-3212,103 85-428</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0.270"/>
    </inkml:context>
    <inkml:brush xml:id="br0">
      <inkml:brushProperty name="width" value="0.035" units="cm"/>
      <inkml:brushProperty name="height" value="0.035" units="cm"/>
    </inkml:brush>
  </inkml:definitions>
  <inkml:trace contextRef="#ctx0" brushRef="#br0">1 0 7138,'0'0'3395,"22"29"-2735,-3-4-391,128 182 2311,-104-137-2109,-3 2 0,-3 2 0,-4 1 0,40 133 0,-17 19-387,-31-118-111,-18-82-365,14 37 0,-18-57-115,0 0 0,1 1 0,-1-1 0,1-1 0,1 1 1,-1-1-1,1 1 0,0-1 0,8 7 0,-4-8-5101</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0.640"/>
    </inkml:context>
    <inkml:brush xml:id="br0">
      <inkml:brushProperty name="width" value="0.035" units="cm"/>
      <inkml:brushProperty name="height" value="0.035" units="cm"/>
    </inkml:brush>
  </inkml:definitions>
  <inkml:trace contextRef="#ctx0" brushRef="#br0">1 108 6529,'0'0'1986,"21"27"-560,70 86-457,-73-91-558,41 39 0,-48-53-359,0 0-1,1-1 0,-1 0 1,16 7-1,-13-9-64,0 1 0,1-2 0,-1 0 1,1-1-1,0 0 0,0-1 0,0-1 0,1 0 0,-1-1 0,0-1 0,0 0 0,0-1 0,0-1 0,0 0 0,0-1 0,-1-1 0,1 0 0,-1-1 1,-1 0-1,1-2 0,-1 1 0,18-14 0,-26 16-115,1 0 0,-1 0-1,1 0 1,-2-1 0,1 0 0,-1 0 0,1 0 0,-2-1 0,1 1 0,-1-1-1,0 0 1,0 0 0,-1 0 0,2-9 0,-1-2-256,0-1-1,-2 0 1,0 1 0,-3-29-1,1 43 393,1-1 0,-1 0-1,0 1 1,0-1 0,-1 1-1,1-1 1,-1 1-1,0-1 1,0 1 0,-1 0-1,1 0 1,-1 0 0,0 0-1,0 1 1,0-1 0,0 1-1,-5-4 1,3 3 191,0 1-1,-1-1 1,1 1 0,-1 0-1,0 1 1,1-1 0,-1 1-1,0 0 1,-1 1 0,1-1 0,0 1-1,-10 0 1,13 0-143,0 1 0,1 0-1,-1 0 1,0 1 0,1-1 0,-1 1-1,1-1 1,-1 1 0,1 0 0,-1 0 0,1 0-1,-1 0 1,1 0 0,0 0 0,-1 1 0,1-1-1,-2 3 1,1-1 3,0 1 0,0-1-1,1 1 1,0-1 0,0 1-1,0 0 1,0 0 0,0 0-1,1 0 1,-2 5 0,-1 12 166,1 0 1,1 0 0,1 0 0,2 29 0,-1-15 88,1-27-237,-1 1 1,1-1 0,0 0 0,0 0 0,1 0 0,0 0-1,1 0 1,0 0 0,0-1 0,1 1 0,0-1-1,0 0 1,9 12 0,-5-10-1,0 0 1,1-1-1,0 0 0,0-1 1,1 0-1,0 0 0,0-1 1,21 9-1,-11-7-298,0-1 1,0-1-1,1 0 0,0-2 0,0-1 1,0 0-1,1-2 0,-1 0 0,1-1 1,28-5-1,-41 4-372,0-1 0,0-1 0,0 0 1,0 0-1,13-7 0,-9 3-1689,-1-2 0,13-9 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0.989"/>
    </inkml:context>
    <inkml:brush xml:id="br0">
      <inkml:brushProperty name="width" value="0.035" units="cm"/>
      <inkml:brushProperty name="height" value="0.035" units="cm"/>
    </inkml:brush>
  </inkml:definitions>
  <inkml:trace contextRef="#ctx0" brushRef="#br0">1 1 8890,'0'0'3865,"134"219"-2553,-68-129-480,1 10-304,7 8-120,-14 0-88,-7-2-160,-12-7-160,-8-15-392,-13-12 224,-13-24-208,-7-24-1176,0-18-897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3.152"/>
    </inkml:context>
    <inkml:brush xml:id="br0">
      <inkml:brushProperty name="width" value="0.035" units="cm"/>
      <inkml:brushProperty name="height" value="0.035" units="cm"/>
    </inkml:brush>
  </inkml:definitions>
  <inkml:trace contextRef="#ctx0" brushRef="#br0">2 0 5569,'0'0'6788,"0"19"-5819,0 1-726,-1 10 290,1 0 1,2 0 0,11 59-1,-2-44-268,3-1 0,2 0 0,1-1-1,2-1 1,49 78 0,-46-93-384,-21-26-1,0 0-1,0 1 1,0-1 0,1 0 0,-1 0 0,1 1 0,-1-1 0,1-1 0,-1 1 0,1 0 0,-1 0 0,1 0 0,0-1-1,-1 1 1,3 0 0,-3-16-10634</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1.343"/>
    </inkml:context>
    <inkml:brush xml:id="br0">
      <inkml:brushProperty name="width" value="0.035" units="cm"/>
      <inkml:brushProperty name="height" value="0.035" units="cm"/>
    </inkml:brush>
  </inkml:definitions>
  <inkml:trace contextRef="#ctx0" brushRef="#br0">0 358 6265,'0'0'1735,"77"0"-454,257 0-516,15 0-331,-20 0-517,-328 14-32,-1-12 115,-1 0 0,1 0 0,-1 1 0,1-1 0,-1 0 0,0 0 0,1 0 0,-1 0 0,0 0 0,0 0 0,-2 3 0,-5 9 30,3 1 181,2 0 0,-1 0 0,2 1 1,0-1-1,1 1 0,0-1 0,3 24 1,-2-7 346,0-21-367,-1-1 1,2 0-1,-1 1 0,2-1 1,-1 0-1,1 0 0,1 0 1,0 0-1,0 0 0,1 0 1,0-1-1,8 13 0,-7-14-126,1 1 1,-1-1-1,2-1 0,-1 1 0,1-1 0,16 12 0,-23-19-69,0 0 0,0 1 0,0-1 0,0 0 0,0 0 1,1 0-1,-1 0 0,0 0 0,0 0 0,0 1 0,0-1 0,0 0 0,1 0 0,-1 0 0,0 0 0,0 0 0,0 0 0,0 0 0,1 0 0,-1 0 0,0 0 0,0 0 0,0 0 0,0 0 0,1 0 0,-1 0 0,0 0 0,0 0 0,0 0 0,0 0 0,1 0 0,-1 0 1,0 0-1,0 0 0,0-1 0,0 1 0,1 0 0,-1 0 0,0 0 0,0 0 0,0 0 0,0 0 0,0 0 0,0-1 0,0 1 0,1 0 0,-1 0 0,0 0 0,0 0 0,0 0 0,0-1 0,0 1 0,-1-13-513,1 10 293,-1-1 0,1 1-1,-1 0 1,0 0-1,0 0 1,-1-1-1,1 1 1,-4-4-1,-3-4-1588,0 2 0,-16-15 1,24 24 1776</inkml:trace>
  <inkml:trace contextRef="#ctx0" brushRef="#br0" timeOffset="1">709 0 1800,'0'0'10947,"401"151"-19069</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1.977"/>
    </inkml:context>
    <inkml:brush xml:id="br0">
      <inkml:brushProperty name="width" value="0.035" units="cm"/>
      <inkml:brushProperty name="height" value="0.035" units="cm"/>
    </inkml:brush>
  </inkml:definitions>
  <inkml:trace contextRef="#ctx0" brushRef="#br0">569 85 9490,'0'0'3007,"-59"16"-2709,-188 52 221,229-63-390,0 1 1,0 1-1,1 1 1,-26 14 0,27-12 8,0 1 1,0 1 0,1 0-1,-16 16 1,26-22-101,-1 1-1,1-1 1,0 1-1,1 0 1,0 0-1,0 0 1,0 1-1,1-1 1,0 1 0,0 0-1,1 0 1,-2 11-1,3-11-26,0 0 0,0 0 0,1-1 0,0 1-1,0 0 1,1 0 0,0 0 0,3 10 0,-2-14-11,0 1 0,0-1 0,0 0 1,1 0-1,-1 0 0,1 0 0,0 0 1,0-1-1,1 0 0,-1 1 0,1-1 1,-1 0-1,1-1 0,0 1 0,5 2 1,14 7 9,1-1 1,0-1 0,1-1 0,0-1-1,0-1 1,1-1 0,41 3 0,188-2-208,-241-7 153,1 0-60,0-1-1,-1 0 1,1-1 0,-1-1-1,1 0 1,18-7 0,-29 9 82,0-1 1,0 0 0,0 0-1,-1 0 1,1 0 0,0-1-1,-1 1 1,0-1 0,1 0 0,-1 0-1,0-1 1,0 1 0,-1-1-1,1 1 1,-1-1 0,0 0-1,0 0 1,0 0 0,0 0-1,-1 0 1,1 0 0,-1 0 0,0 0-1,-1-1 1,1-5 0,0 2-14,0-3-30,0 0 0,-1 0-1,0 0 1,0 1 0,-1-1 0,-1 0 0,0 0-1,-3-11 1,-6 3-46,0 1-1,-1-1 1,0 2 0,-2 0-1,-19-19 1,14 14-60,4 5 59,-121-153 122,131 163 162,3 5 1,0 0 0,1-1 1,-1 1-1,0-1 0,1 0 0,0 1 1,-1-1-1,1 0 0,0 0 0,1 0 1,-1 0-1,0 0 0,0-6 1,9 9 79,10 1-223,-1 1 0,0 1 0,0 1-1,0 0 1,0 1 0,32 15 0,98 57 158,-90-44-147,94 74-1,-128-88-54,-1 1-1,0 1 1,-2 1 0,-1 1-1,0 0 1,19 33-1,-33-45-74,0 0-1,-1-1 1,0 1-1,-1 1 0,0-1 1,0 0-1,-1 1 1,-1 0-1,0-1 0,-1 18 1,0-29 88,0 1 0,0-1 0,0 0 0,0 0 1,0 1-1,0-1 0,0 0 0,0 0 0,0 1 0,0-1 1,0 0-1,0 0 0,0 0 0,0 1 0,0-1 0,0 0 1,0 0-1,0 1 0,-1-1 0,1 0 0,0 0 0,0 0 0,0 1 1,0-1-1,0 0 0,-1 0 0,1 0 0,0 0 0,0 1 1,0-1-1,-1 0 0,1 0 0,0 0 0,-1 0 0,0 0 9,-1 1 0,1-1-1,-1 0 1,0 0 0,1 0-1,-1-1 1,1 1 0,-1 0 0,0-1-1,1 1 1,-1-1 0,1 1-1,-1-1 1,1 0 0,-1 1-1,1-1 1,0 0 0,-1 0-1,1 0 1,0 0 0,0 0-1,0-1 1,-1 1 0,0-2-1,-3-4 15,0 0-1,0 0 0,-6-13 1,6 9-8,1-1-1,0 1 1,0-1 0,2 1 0,-1-1 0,0-16 0,1-74 64,2 61-80,0 39 3,0-17 11,0 0 0,1 0 0,1-1 0,6-25 0,-6 39 7,0 0 0,0 1 0,1-1 0,-1 1 0,1 0 0,0 0 0,1 0 0,-1 0 0,1 0 0,0 0 0,0 1 0,1 0 1,-1 0-1,1 0 0,0 1 0,0-1 0,0 1 0,7-3 0,1 1 29,0 0-1,1 1 1,-1 1 0,1 0 0,0 0-1,0 2 1,20-1 0,-15 2-16,0 1 0,-1 0 0,1 2 1,35 8-1,-38-5-24,-1 1 0,1 0 0,-1 1 0,0 1 0,-1 0 1,0 1-1,-1 1 0,0 0 0,0 0 0,-1 2 0,-1-1 0,0 1 0,0 1 1,-2 0-1,1 1 0,-2-1 0,0 2 0,-1-1 0,10 33 0,-12-21-177,0-1 0,-2 1 0,-1 0 0,-2 35 0,-1-36-1055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2.331"/>
    </inkml:context>
    <inkml:brush xml:id="br0">
      <inkml:brushProperty name="width" value="0.035" units="cm"/>
      <inkml:brushProperty name="height" value="0.035" units="cm"/>
    </inkml:brush>
  </inkml:definitions>
  <inkml:trace contextRef="#ctx0" brushRef="#br0">201 0 7114,'0'0'5261,"-24"27"-4520,-79 84-206,92-100-279,1 1 1,-16 21-1,25-30-182,0 0-1,0 0 1,0 0 0,0 0-1,1 0 1,-1 0-1,1 1 1,-1-1-1,1 0 1,1 6-1,-1-7-51,5 0 150,-3-2-156,19 0 139,1 0 1,-1-2-1,0 0 1,26-7-1,-42 8-163,0 0 0,0-1-1,-1 0 1,1 1 0,0-2-1,-1 1 1,1 0-1,-1-1 1,0 0 0,1 0-1,-1 0 1,-1-1 0,1 1-1,0-1 1,-1 0 0,0 0-1,0 0 1,0-1 0,-1 1-1,1 0 1,-1-1-1,0 0 1,0 0 0,2-7-1,-4 8-59,1 0 0,0 0 0,-1 1 0,1-1 0,-1 0 0,0 0 0,-1 0 0,1 1 0,0-1 0,-1 0 0,0 0 0,0 1 0,0-1 0,-1 0 0,1 1 0,-1-1 0,0 1 0,1 0 0,-4-4 0,0 2-17,1 1 1,-1 0-1,1 1 1,-1-1 0,0 1-1,-1 0 1,1 0-1,0 1 1,-1-1 0,1 1-1,-1 0 1,-6-1 0,-10 0-647,1 0 1,0 1 0,-31 1 0,4 1-3370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2.739"/>
    </inkml:context>
    <inkml:brush xml:id="br0">
      <inkml:brushProperty name="width" value="0.035" units="cm"/>
      <inkml:brushProperty name="height" value="0.035" units="cm"/>
    </inkml:brush>
  </inkml:definitions>
  <inkml:trace contextRef="#ctx0" brushRef="#br0">78 4 4929,'0'0'6697,"-14"28"-5606,-39 92-13,51-115-975,0-1 1,0 1-1,1 0 1,0 0-1,0-1 1,0 1-1,1 0 1,-1 0-1,2 7 1,-1-10-74,0 0 0,1 0-1,-1 0 1,1-1 0,-1 1 0,1 0 0,0 0 0,-1-1 0,1 1 0,0-1 0,0 1 0,1-1-1,-1 1 1,0-1 0,0 0 0,1 1 0,1 0 0,2 1 2,0-1-1,1 1 1,-1-1 0,1-1 0,-1 1-1,1-1 1,0 0 0,0 0 0,0 0-1,6-1 1,0 1 17,9 1-1,1-1 1,-1-1-1,1-1 1,26-5-1,-42 5-82,0 0 0,0-1 0,0 0 0,0 0 0,0-1-1,0 0 1,0 0 0,5-4 0,-8 5-34,0 0 0,-1-1 0,1 1 1,-1-1-1,0 0 0,0 1 0,0-1 0,0 0 0,0 0 0,0 0 0,-1-1 1,0 1-1,0 0 0,1 0 0,0-7 0,-2 7-20,0 0 0,1 0-1,-1 1 1,0-1 0,0 0 0,-1 0 0,1 0-1,-1 0 1,1 0 0,-1 1 0,0-1 0,0 0-1,0 1 1,-1-1 0,1 0 0,0 1 0,-4-4-1,0 0-95,-1 0-1,0 0 1,0 1-1,0 0 0,-9-6 1,-3 0-508,0 2 0,-37-16 1,-55-12-3153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3.249"/>
    </inkml:context>
    <inkml:brush xml:id="br0">
      <inkml:brushProperty name="width" value="0.035" units="cm"/>
      <inkml:brushProperty name="height" value="0.035" units="cm"/>
    </inkml:brush>
  </inkml:definitions>
  <inkml:trace contextRef="#ctx0" brushRef="#br0">6 190 2833,'0'0'7044,"-5"3"-5632,5-1-639,8-1-222,139 5 95,208-1 458,-51-4-844,123-1-163,139 0-63,102-1 7,3547-89-1520,-3581 67 1296,-44 2 150,-60 2 30,-73 2-5,-106 2-26,-102 6-165,4-1-558,-138 7 863,-309 3-870,122 0-3051</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4.615"/>
    </inkml:context>
    <inkml:brush xml:id="br0">
      <inkml:brushProperty name="width" value="0.035" units="cm"/>
      <inkml:brushProperty name="height" value="0.035" units="cm"/>
    </inkml:brush>
  </inkml:definitions>
  <inkml:trace contextRef="#ctx0" brushRef="#br0">1 76 4761,'0'0'9187,"22"-7"-8788,70-21-64,-85 26-261,-1 0 1,1 1-1,0 0 1,-1 0-1,1 0 1,0 1-1,-1 0 1,1 1-1,0-1 0,-1 1 1,12 4-1,-9-2 1,0 1 0,0 0 0,-1 1 0,0 0 0,11 9 0,-4-4-19,9 7-18,1 0 1,-2 2-1,0 0 1,-2 2-1,0 0 1,27 36-1,-40-44-16,-1-2 3,1 0 0,16 18 0,-22-27-22,1 1 0,0-1-1,0 0 1,0 1 0,0-1-1,0-1 1,0 1 0,0 0-1,1-1 1,-1 0 0,1 1-1,-1-1 1,1-1 0,-1 1 0,5 0-1,14-1 4,-1-1 0,1-1-1,-1-1 1,0-1 0,0-1 0,0-1-1,0-1 1,-1 0 0,0-1-1,-1-2 1,0 0 0,0-1 0,-1-1-1,0 0 1,-1-1 0,19-20 0,-31 28-10,-1 0 1,0 0 0,0 0-1,-1-1 1,1 0 0,-1 1 0,-1-1-1,1 0 1,-1 0 0,0 0 0,0-1-1,0-5 1,1-7 42,-2-1 0,-1-31 0,0 20 184,0 31-200,-1 0-25,0 0 0,-1 0 1,1 1-1,0-1 1,0 0-1,0 1 1,0-1-1,0 1 1,0 0-1,0-1 0,0 1 1,0 0-1,0 0 1,0 0-1,0-1 1,0 1-1,0 0 0,1 0 1,-1 0-1,0 0 1,1 0-1,-1 0 1,1 1-1,-1-1 1,1 0-1,-1 2 0,-8 36 90,8-33-57,-6 47 202,2-1 0,2 1 0,2 0 0,7 63 0,1-80-191,1 0-1,2-1 1,16 38 0,0 5-26,-9-23-9,-2 2-1,-3 0 1,-2 0 0,-3 1-1,-1 64 1,-6-100-15,1-5 13,-1 0 0,-1 0-1,-1 0 1,-4 19 0,5-31-22,-1 1 1,0 0 0,0-1-1,-1 0 1,0 1 0,0-1-1,0 0 1,0 0 0,-1-1-1,0 1 1,0-1 0,0 0-1,-1 0 1,1 0 0,-10 6 0,1-3 1,0 0 0,-1-1 0,1 0 0,-1-1 0,-1-1 0,1 0 0,-1-1 0,-23 2 0,-13-2-14,-58-3-1,81-1 29,14 1 1,0-1 0,1-1 0,0 0-1,-1-1 1,1 0 0,0-1 0,0-1 0,1 0 0,-1-1 0,1 0 0,-13-9 0,17 10-1,1-1 0,0 0 0,1 0 0,-1 0 0,1 0 0,0-1-1,1 0 1,0-1 0,0 1 0,0-1 0,1 0 0,0 0 0,1 0 0,0 0 0,0-1 0,1 0 0,-3-16 0,2-4 2,1-1 0,1 0 1,2 1-1,5-34 0,-4 56 5,0-1-1,1 1 0,0 0 0,0 1 0,0-1 0,1 0 0,0 1 0,0 0 0,1 0 0,0 0 0,0 1 1,0-1-1,1 1 0,-1 0 0,1 1 0,1 0 0,6-5 0,11-4 6,1 0 0,0 1-1,36-11 1,63-13-158,154-25-1,-25 7-3200,-162 27-1156</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4.985"/>
    </inkml:context>
    <inkml:brush xml:id="br0">
      <inkml:brushProperty name="width" value="0.035" units="cm"/>
      <inkml:brushProperty name="height" value="0.035" units="cm"/>
    </inkml:brush>
  </inkml:definitions>
  <inkml:trace contextRef="#ctx0" brushRef="#br0">154 0 7458,'0'0'2952,"-26"184"-1688,-1-115-375,-7 3-537,8-6-224,-1-6-72,14-9-56,13-9-296,0-14-1641,0-19-4704</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5.317"/>
    </inkml:context>
    <inkml:brush xml:id="br0">
      <inkml:brushProperty name="width" value="0.035" units="cm"/>
      <inkml:brushProperty name="height" value="0.035" units="cm"/>
    </inkml:brush>
  </inkml:definitions>
  <inkml:trace contextRef="#ctx0" brushRef="#br0">0 0 6361,'0'0'7877,"31"1"-7286,360 4 1448,-141-5-1791,80 0-288,-111 0-5309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5.711"/>
    </inkml:context>
    <inkml:brush xml:id="br0">
      <inkml:brushProperty name="width" value="0.035" units="cm"/>
      <inkml:brushProperty name="height" value="0.035" units="cm"/>
    </inkml:brush>
  </inkml:definitions>
  <inkml:trace contextRef="#ctx0" brushRef="#br0">0 84 7394,'0'0'7465,"428"-18"-7465,-301-6-1016,-27 3-1393,-6 0-3456</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6.240"/>
    </inkml:context>
    <inkml:brush xml:id="br0">
      <inkml:brushProperty name="width" value="0.035" units="cm"/>
      <inkml:brushProperty name="height" value="0.035" units="cm"/>
    </inkml:brush>
  </inkml:definitions>
  <inkml:trace contextRef="#ctx0" brushRef="#br0">0 0 6577,'0'0'6172,"13"12"-5925,-7-7-147,0 1 0,0 0 0,0 1 0,-1-1-1,0 1 1,0 0 0,0 1 0,-1-1 0,0 1 0,-1 0 0,0-1-1,0 2 1,-1-1 0,1 0 0,0 11 0,14 133 1015,10 62-93,-18-162-809,2-1 0,19 53 0,-19-78-188,0-1-1,2 0 1,0-1 0,2-1-1,1 0 1,0-1-1,2-1 1,0 0-1,1-2 1,2 0-1,0-1 1,0-1-1,2-1 1,39 21-1,-49-30-56,1-1 0,0 0 0,0-1 0,1 0 0,-1-1 0,1-1 0,0-1-1,0 0 1,0 0 0,22-2 0,-29 0-83,-1 0 1,0-1-1,0 0 0,11-2 0,-15 2-29,0 0-1,0 0 1,-1 0-1,1-1 0,0 1 1,-1-1-1,1 1 1,-1-1-1,0 0 1,0 0-1,1 0 0,-1 0 1,2-4-1,13-26-3992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4.171"/>
    </inkml:context>
    <inkml:brush xml:id="br0">
      <inkml:brushProperty name="width" value="0.035" units="cm"/>
      <inkml:brushProperty name="height" value="0.035" units="cm"/>
    </inkml:brush>
  </inkml:definitions>
  <inkml:trace contextRef="#ctx0" brushRef="#br0">1 47 3953,'0'0'7838,"24"23"-7148,79 75-63,-95-91-585,-1 1 0,0 0 0,0 1 0,-1-1 0,0 2 0,-1-1 0,0 0 0,0 1 0,-1 0 0,0 0 0,-1 0-1,0 1 1,0-1 0,-1 1 0,-1-1 0,0 1 0,0 13 0,0-9-38,0 79-6,-1-55-300,-9-39 606,5 0-276,0 0-1,0-1 1,0 0-1,0 0 1,0 0-1,0 0 1,0-1-1,0 1 1,1-1 0,-1 0-1,1 0 1,-1-1-1,1 1 1,0-1-1,-1 1 1,1-1-1,1 0 1,-1 0 0,0-1-1,1 1 1,-4-7-1,1 2 9,1-1 0,0 0 0,0 0 0,1 0 0,0 0 0,0-1 0,1 1 0,-1-18-1,2-85 539,1 103-550,1 1 1,0-1-1,1 0 1,0 1-1,0-1 1,1 1-1,0 0 1,0-1-1,1 2 1,0-1-1,1 0 1,-1 1-1,1 0 1,1 0-1,0 0 1,9-9-1,-2 4-16,1 1 1,0 0-1,1 1 0,1 0 0,-1 1 0,1 1 0,21-8 0,-31 14-53,0 0-1,0 1 0,0 0 0,1 0 1,7-1-1,15 5-5030,-22-1 200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6.603"/>
    </inkml:context>
    <inkml:brush xml:id="br0">
      <inkml:brushProperty name="width" value="0.035" units="cm"/>
      <inkml:brushProperty name="height" value="0.035" units="cm"/>
    </inkml:brush>
  </inkml:definitions>
  <inkml:trace contextRef="#ctx0" brushRef="#br0">0 22 7586,'0'0'6313,"414"0"-5049,-253 0-840,-7 0-424,19-4-936,-46-2-2025,-26-6-5264</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6.973"/>
    </inkml:context>
    <inkml:brush xml:id="br0">
      <inkml:brushProperty name="width" value="0.035" units="cm"/>
      <inkml:brushProperty name="height" value="0.035" units="cm"/>
    </inkml:brush>
  </inkml:definitions>
  <inkml:trace contextRef="#ctx0" brushRef="#br0">691 13 5089,'0'0'5469,"-58"-3"-4717,-186-6-437,229 9-273,0 0 1,1 0-1,-1 2 0,1 0 1,-1 0-1,-17 6 0,13-1 137,0 0-1,0 1 0,1 1 1,0 1-1,0 1 0,1 0 1,-28 25-1,36-28-65,1 1 1,-1 0-1,1 0 1,1 1-1,0 0 0,1 1 1,0-1-1,0 1 0,1 0 1,0 1-1,1-1 0,1 1 1,0 0-1,-3 17 1,4-11 50,1 0 1,1 30 0,1-41-131,0-1 0,0 1-1,0 0 1,1 0 0,0-1 0,0 1-1,1-1 1,0 1 0,0-1-1,5 7 1,1-1 1,1-1-1,0-1 1,1 0-1,0-1 1,1 0 0,0 0-1,0-1 1,25 11 0,-9-6-20,0-1 1,1-2 0,36 8 0,-24-10-223,1-2 0,0-2 1,79-3-1,-111-1 81,0 0 1,0-2-1,0 1 0,0-1 0,0 0 1,0-1-1,-1 0 0,1-1 1,14-8-1,-18 8 30,1 0 0,-2 0 0,1-1 0,0 0 0,-1 0 0,0-1 0,0 1-1,0-1 1,-1 0 0,0 0 0,0 0 0,-1-1 0,0 0 0,3-6 0,-2-1-113,0 0-1,-1 0 0,0 0 1,1-26-1,-5-61-561,0 42 608,1 51 218,0 1 0,0-1 0,-1 1-1,0-1 1,0 1 0,-1 0 0,0-1-1,0 1 1,-1 0 0,0 0 0,0 0-1,-1 1 1,1-1 0,-1 1 0,-1 0-1,-7-9 1,-1 3 797,12 11-836,1 1-1,0 0 0,0 0 0,0 0 0,0 0 0,-1 0 1,1 0-1,0 0 0,0-1 0,0 1 0,-1 0 0,1 0 1,0 0-1,0 0 0,0 0 0,-1 0 0,1 0 0,0 0 1,0 0-1,-1 0 0,1 0 0,0 0 0,0 0 0,0 0 1,-1 0-1,1 1 0,0-1 0,0 0 0,0 0 0,-1 0 1,1 0-1,0 0 0,0 0 0,0 0 0,0 1 0,-1-1 1,1 0-1,0 0 0,0 1 0,-2 2 14,1 0-1,0 0 1,0 0-1,0 0 1,1 1-1,-1-1 1,1 0 0,-1 1-1,1-1 1,0 0-1,1 6 1,-1 2 67,0 132 1360,0-137-1424,1 0-1,-1 0 1,1 1-1,0-1 1,1 0-1,-1 0 1,1 0-1,1 0 1,-1-1-1,1 1 0,0 0 1,0-1-1,4 6 1,-1-4 1,1 0 0,0 0-1,0 0 1,0-1 0,0 0 0,1-1 0,16 9-1,-4-4-509,2-1-1,-1-1 0,1-1 0,0-1 0,0-1 0,32 3 0,9-3-4825</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7.457"/>
    </inkml:context>
    <inkml:brush xml:id="br0">
      <inkml:brushProperty name="width" value="0.035" units="cm"/>
      <inkml:brushProperty name="height" value="0.035" units="cm"/>
    </inkml:brush>
  </inkml:definitions>
  <inkml:trace contextRef="#ctx0" brushRef="#br0">0 1 8346,'0'0'5976,"66"28"-5503,-66-28-473,272 122 314,-246-109-262,24 17 1,-17-3 23,-23-18-63,-1 1 0,0 0 0,-1 1 0,0 0 0,0 0-1,-1 1 1,0 0 0,-1 0 0,-1 1 0,0-1 0,-1 1 0,0 0 0,-1 1 0,0-1 0,1 22 0,-3 88-341,-1-122 317,0 0 0,-1-1 0,1 1 0,0-1 0,-1 1 0,1-1 0,0 1 0,-1-1 0,1 1 0,-1-1 0,1 0 0,-1 1 0,1-1 0,-1 0 0,1 1 0,-1-1 1,1 0-1,-1 1 0,1-1 0,-1 0 0,1 0 0,-1 0 0,0 0 0,1 1 0,-1-1 0,1 0 0,-1 0 0,0 0 0,1 0 0,-1 0 0,1-1 0,-1 1 0,0 0 0,1 0 1,-1 0-1,1 0 0,-1-1 0,1 1 0,-1-1 0,-25-7 154,21 4-116,-1 0 0,1-1 0,0 1 0,0-1 0,1 0 0,0-1-1,-1 1 1,2-1 0,-1 1 0,1-1 0,-1-1 0,2 1 0,-1 0 0,1-1 0,0 1 0,-2-11 0,0-8 59,1-1 1,2 1-1,1-29 1,0 29-44,0 17-41,0-1-1,1 0 1,0 0 0,0 1 0,1-1 0,1 0-1,-1 1 1,1 0 0,1 0 0,-1 0 0,1 0 0,1 0-1,-1 1 1,1-1 0,1 1 0,-1 1 0,1-1 0,12-10-1,-4 6-5,0 0 1,1 0-1,0 1 0,0 1 0,1 1 0,0 0 0,1 1 0,-1 1 0,2 0 0,28-5 0,1 4-17,1 1-1,81 2 0,-125 3 13,0 1 0,1 1 0,-1-1-1,0 0 1,0 1 0,1 0 0,-1 0-1,0 1 1,0-1 0,0 1 0,0-1-1,-1 1 1,1 1 0,5 2 0,-6-1 3,1 0 0,0 0 0,-1 0 0,0 1 0,0-1 0,0 1 0,-1 0 0,1 0 0,-1 0 0,0 0 0,1 7 0,3 13 40,-2-1 0,-1 2 0,-1-1 0,-1 0 0,-2 27 0,1-10 83,0 185 290,0-222-435,0 0-1,0-1 1,0 1 0,1 0 0,0 0 0,0-1 0,0 1-1,1 0 1,0-1 0,0 1 0,0-1 0,0 0 0,0 0-1,1 1 1,0-2 0,0 1 0,6 6 0,-2-4-434,1-1 1,-1 0-1,1 0 1,0-1-1,0 0 0,1 0 1,-1-1-1,16 4 1,49 7-7818</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8.661"/>
    </inkml:context>
    <inkml:brush xml:id="br0">
      <inkml:brushProperty name="width" value="0.035" units="cm"/>
      <inkml:brushProperty name="height" value="0.035" units="cm"/>
    </inkml:brush>
  </inkml:definitions>
  <inkml:trace contextRef="#ctx0" brushRef="#br0">1 0 5089,'0'0'5056,"62"11"-4383,197 41-223,-245-49-398,0 2 0,0-1 0,17 10 0,-27-12-23,-1 0-1,1 0 0,0 1 0,-1 0 0,0 0 0,6 6 0,-3-2 15,0 1-1,-1 0 1,0 0-1,-1 0 1,0 1-1,0-1 1,0 1 0,-1 0-1,-1 0 1,0 0-1,2 14 1,-2-1 5,-1 1 0,-1 0 0,-4 36 0,3-50-58,-1 1-1,-1-1 1,0 1 0,0-1 0,0 0-1,-2 0 1,1 0 0,-1 0 0,0-1-1,-1 0 1,-12 15 0,2-6-309,-1 0-1,-1-2 1,-38 27 0,53-40 377,-1 0 0,0 1 0,1-1 0,-1-1 1,0 1-1,0-1 0,-1 1 0,1-1 0,0 0 0,0 0 1,-1-1-1,-6 1 0,10-14 741,1-4-513,-1 11-242,1 0-1,0 0 1,0 0-1,0 0 1,1 0-1,0 0 1,0 1-1,0-1 1,1 0 0,0 0-1,0 1 1,1-1-1,3-6 1,9-6-22,2 0 0,0 2 0,0 0 1,35-24-1,-20 15-58,80-58-381,79-67 40,-189 149 377,1-1 2,0-1 0,0 1 0,0-1 0,0 1 1,-1-1-1,1 0 0,-1 0 0,0 0 0,0-1 0,0 1 0,0 0 0,0-1 0,1-5 0,-3 8-70,-8 2-502,-1 0 484,1 0 0,-1 1 0,1 0-1,0 0 1,0 1 0,-14 7 0,-2 2 184,-24 17 1,40-24-9,1 0 0,-1 1 0,1-1 0,1 1-1,-1 1 1,1-1 0,0 1 0,1 0 0,-6 9 0,8-10-44,0 0 0,1 0 1,-1 1-1,2-1 1,-1 1-1,1-1 0,-1 1 1,2 0-1,-1 0 1,1-1-1,0 1 0,2 11 1,-2-16-35,0 0 1,1 0-1,-1 0 1,1 0-1,0 0 1,-1 0-1,1 0 1,0 0-1,0 0 1,0 0-1,1 0 1,-1-1-1,0 1 0,1 0 1,-1-1-1,1 1 1,-1-1-1,3 2 1,3 1 11,-1 0 1,1-1-1,0 0 0,7 2 1,-1 0 17,35 11 18,0-1-1,1-3 0,62 8 0,145 0-1072,-115-19-1370,-28-1-2493</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9.023"/>
    </inkml:context>
    <inkml:brush xml:id="br0">
      <inkml:brushProperty name="width" value="0.035" units="cm"/>
      <inkml:brushProperty name="height" value="0.035" units="cm"/>
    </inkml:brush>
  </inkml:definitions>
  <inkml:trace contextRef="#ctx0" brushRef="#br0">0 1 4961,'0'0'5703,"37"32"-5442,114 105-69,-140-127-137,-2 0 1,1 0-1,14 23 0,-21-28-17,-1 0-1,0 0 1,0 1 0,0-1-1,-1 0 1,2 7-1,0 1 34,-1-2 53,-1-1-1,1 22 1,2 10 514,-4-40-617,0-1-1,0 1 0,1-1 1,-1 1-1,1-1 0,0 0 1,-1 1-1,1-1 0,0 0 1,0 0-1,-1 0 0,1 1 1,0-1-1,0 0 0,0 0 0,1 0 1,-1 0-1,0 0 0,0-1 1,0 1-1,1 0 0,1 0 1,2 1 10,0-1 0,0 1 0,0-1 0,10 0 0,-10-1-1,271 5 216,-163-6-2550,-70 1-1672,-30 0-2084</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9.476"/>
    </inkml:context>
    <inkml:brush xml:id="br0">
      <inkml:brushProperty name="width" value="0.035" units="cm"/>
      <inkml:brushProperty name="height" value="0.035" units="cm"/>
    </inkml:brush>
  </inkml:definitions>
  <inkml:trace contextRef="#ctx0" brushRef="#br0">0 0 3697,'0'0'9018,"441"0"-8722,-300 0-40,-14 0-128,-14 0-40,-19 0-88,-41 0-304,-26 0-392,-54 0-4433</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49.824"/>
    </inkml:context>
    <inkml:brush xml:id="br0">
      <inkml:brushProperty name="width" value="0.035" units="cm"/>
      <inkml:brushProperty name="height" value="0.035" units="cm"/>
    </inkml:brush>
  </inkml:definitions>
  <inkml:trace contextRef="#ctx0" brushRef="#br0">1 1 5449,'0'0'6386,"134"201"-5194,-101-140-368,-6-4-40,-1 0-400,-6-3-344,7 6-40,-13-15-1384,-1-12-3137</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0.274"/>
    </inkml:context>
    <inkml:brush xml:id="br0">
      <inkml:brushProperty name="width" value="0.035" units="cm"/>
      <inkml:brushProperty name="height" value="0.035" units="cm"/>
    </inkml:brush>
  </inkml:definitions>
  <inkml:trace contextRef="#ctx0" brushRef="#br0">54 84 6753,'0'0'7038,"69"17"-6670,225 56-96,-248-62-177,0-1 0,93 5 0,-112-13-80,171 2-201,-163-4 37,-32 0 130,3 0-14,0 0 0,0 0 1,0 0-1,-1-1 0,12-3 0,-16 4 10,1-1-1,0 0 1,-1 0 0,0 0 0,1 0 0,-1 0-1,1 0 1,-1 0 0,0 0 0,0 0-1,0 0 1,0-1 0,0 1 0,0 0 0,0-1-1,0 1 1,0-1 0,-1 1 0,1-1 0,-1 0-1,1 1 1,-1-1 0,1 1 0,-1-1-1,0-2 1,1 1-50,-1 0 0,0 0 0,0 0 0,0 0 0,0 0 0,-1 0-1,1 0 1,-1 0 0,0 0 0,1 0 0,-2 0 0,1 0 0,0 0 0,0 0-1,-1 0 1,0 1 0,1-1 0,-1 1 0,0-1 0,0 1 0,-1 0 0,1 0 0,0 0-1,-4-3 1,-5-2-53,-1 1-1,1 0 1,-1 1-1,-21-7 1,16 6-68,-35-10 308,-1 2 0,0 2 0,-1 3 0,0 2 0,-1 2 0,-104 5 0,136 2 33,0 0 0,1 2 0,-1 0 0,1 2 1,0 0-1,-25 12 0,32-12-24,1 1-1,0 0 1,0 1 0,1 1 0,0 0 0,0 1-1,1 1 1,0-1 0,-17 22 0,24-25-38,0 0 0,1 0 1,0 1-1,0 0 0,1 0 1,0 0-1,0 0 0,-2 11 0,2-1 209,1 0-1,0 34 0,2-43-232,1 0-1,0 0 1,1-1 0,0 1 0,0 0 0,1-1 0,0 1 0,1-1-1,0 0 1,0 0 0,0 0 0,1-1 0,0 1 0,1-1 0,0-1 0,0 1-1,12 9 1,4 2 9,1 0-1,1-2 1,1-1-1,35 16 1,23 5-91,1-3 0,2-3 0,0-5 0,154 25 1,-139-38-1575,1-3 1,136-8 0,-202-1 378,88-3-6012</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0.812"/>
    </inkml:context>
    <inkml:brush xml:id="br0">
      <inkml:brushProperty name="width" value="0.035" units="cm"/>
      <inkml:brushProperty name="height" value="0.035" units="cm"/>
    </inkml:brush>
  </inkml:definitions>
  <inkml:trace contextRef="#ctx0" brushRef="#br0">1 0 4729,'0'0'7618,"294"190"-6650,-207-139-256,0 3-256,-7-6-120,-7 0-168,-6-6-112,-13-9-56,-1-6-168,1-9-392,6-18-1032,-20 0-2273,-13 0-3329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1.166"/>
    </inkml:context>
    <inkml:brush xml:id="br0">
      <inkml:brushProperty name="width" value="0.035" units="cm"/>
      <inkml:brushProperty name="height" value="0.035" units="cm"/>
    </inkml:brush>
  </inkml:definitions>
  <inkml:trace contextRef="#ctx0" brushRef="#br0">354 0 7378,'0'0'5601,"-107"172"-5009,61-121-112,-1 0-120,-7 0-112,14-6-152,7 0-96,13-6-240,13-8-704,7-7-456,0-9-1633,7-9-3720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4.665"/>
    </inkml:context>
    <inkml:brush xml:id="br0">
      <inkml:brushProperty name="width" value="0.035" units="cm"/>
      <inkml:brushProperty name="height" value="0.035" units="cm"/>
    </inkml:brush>
  </inkml:definitions>
  <inkml:trace contextRef="#ctx0" brushRef="#br0">1 0 4609,'0'0'5280,"5"29"-3448,17 95-279,-18-102-1042,-2 1 0,-1-1 0,-2 32 0,0-39-309,0 1 0,4 27 1,-2-39-198,0 0 0,0 0 0,1 0 0,0 0 0,-1 0 0,1-1-1,0 1 1,1-1 0,-1 1 0,1-1 0,-1 0 0,1 0 0,0 0 0,0 0 0,0-1 0,1 1 0,-1-1 0,1 1 0,-1-1 0,1-1 0,0 1 0,-1 0 0,1-1 0,8 2 0,4 1-38,0 0 0,1-1 0,-1-1-1,30-1 1,-32-1-19,-1 1-82,0-1-1,25-4 0,-34 3 80,0 0 0,0-1 1,0 1-1,0 0 0,0-1 0,-1 0 0,1 0 0,0 0 0,-1-1 0,0 1 0,1-1 0,-1 0 0,4-4 0,-3 2-58,0-1-1,0 0 1,0 0 0,0-1 0,-1 1 0,0-1 0,-1 1 0,0-1-1,0 0 1,2-12 0,-1-5 280,-1-45 0,-2 51 464,0 18-142,0 6-600,-1 41 103,3 73 287,-1-115-293,0 0-1,0-1 1,0 1-1,1-1 1,0 1-1,0-1 1,0 0-1,0 0 1,0 0-1,1 0 1,0 0-1,0 0 1,0-1-1,0 1 1,1-1-1,-1 0 1,1 0-1,0 0 1,0 0-1,0-1 1,0 0-1,1 0 1,-1 0-1,0 0 1,1 0-1,-1-1 1,1 0-1,0 0 1,-1 0-1,8-1 1,4 1-66,-12 0 63,-1-1-1,1 1 1,-1-1 0,1 0-1,0 0 1,-1 0-1,1-1 1,-1 0-1,1 1 1,-1-1-1,1 0 1,-1 0 0,0-1-1,1 1 1,-1-1-1,0 0 1,4-3-1,4-6-648,-1-1-1,-1 0 1,0-1-1,0 0 0,8-19 1,10-26-5998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1.782"/>
    </inkml:context>
    <inkml:brush xml:id="br0">
      <inkml:brushProperty name="width" value="0.035" units="cm"/>
      <inkml:brushProperty name="height" value="0.035" units="cm"/>
    </inkml:brush>
  </inkml:definitions>
  <inkml:trace contextRef="#ctx0" brushRef="#br0">0 42 6041,'0'0'8327,"2"-3"-7941,-2 2-346,1-1 0,0 0 1,0 1-1,1-1 0,-1 0 0,0 1 1,0 0-1,1-1 0,-1 1 0,1 0 0,-1 0 1,1-1-1,0 1 0,-1 0 0,4-1 1,1 0 0,1-1 0,-1 1 0,1 0 0,9-1-1,2 1-73,0 1-1,31 1 0,-46 0 23,1 0 0,-1 1 0,1 0 1,-1-1-1,0 1 0,0 0 0,0 1 1,1-1-1,-1 1 0,0-1 0,-1 1 1,1 0-1,0 0 0,0 0 0,3 3 0,-3 0 2,0-1-1,1 0 0,-1 1 0,-1-1 1,1 1-1,-1 0 0,1 0 0,2 10 1,-2-3-14,-1 1 0,0-1 1,-1 1-1,0-1 0,-1 1 1,0 0-1,-3 19 0,2-30 23,0 1 0,0 0 0,0-1 0,0 1 0,0-1 0,0 0 0,-1 1 0,1-1 0,-1 0 1,0 0-1,0 0 0,0 0 0,-3 2 0,-10 12 14,15-15-22,0-1 1,0 0-1,0 0 0,-1 0 1,1 0-1,0 0 0,0 0 1,0 1-1,0-1 1,0 0-1,0 0 0,0 0 1,0 0-1,0 1 0,0-1 1,0 0-1,0 0 0,0 0 1,0 0-1,0 1 1,0-1-1,0 0 0,0 0 1,0 0-1,0 0 0,0 1 1,0-1-1,0 0 0,0 0 1,0 0-1,0 0 1,0 1-1,0-1 0,0 0 1,0 0-1,0 0 0,1 0 1,-1 0-1,0 0 1,0 1-1,0-1 0,0 0 1,0 0-1,1 0 0,-1 0 1,0 0-1,0 0 0,11 3-436,-7-3 469,13 4-92,0-1 0,-1 2 0,33 13 0,-45-16 58,0-1 1,0 2-1,0-1 1,0 0 0,-1 1-1,1 0 1,-1-1-1,1 1 1,-1 1 0,0-1-1,0 0 1,-1 1-1,1 0 1,-1-1 0,0 1-1,0 0 1,0 0 0,0 0-1,-1 1 1,1-1-1,0 7 1,-1 60 159,-1-69-128,-1 0 0,1 0 0,-1 0 1,0 0-1,0 0 0,0-1 1,0 1-1,0 0 0,0-1 0,0 1 1,0-1-1,-1 1 0,1-1 1,-1 0-1,1 1 0,-1-1 0,1 0 1,-1 0-1,0 0 0,0 0 0,1 0 1,-1-1-1,0 1 0,0 0 1,-3 0-1,-9 3 210,0-1 1,-17 3 0,28-6-208,1 0 105,-3 0-1256,4-4-2522,1-10-3965</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2.301"/>
    </inkml:context>
    <inkml:brush xml:id="br0">
      <inkml:brushProperty name="width" value="0.035" units="cm"/>
      <inkml:brushProperty name="height" value="0.035" units="cm"/>
    </inkml:brush>
  </inkml:definitions>
  <inkml:trace contextRef="#ctx0" brushRef="#br0">669 0 3937,'0'0'7276,"3"0"-6773,4 1-268,0 1-1,0 0 1,1 0 0,-1 0-1,0 1 1,-1 0 0,1 0-1,7 5 1,2 1 1,493 276 1996,-447-242-2107,-1 1 0,-3 4 0,-1 2 0,-3 2 0,82 103 0,-111-121-85,-2 1 0,-2 1 0,-1 0 0,-1 2 0,-3 0 0,-1 1 0,-1 1 0,15 81 0,-19-49 30,0 89-1,-8-120-40,-3 0 0,-1-1 0,-8 50 0,4-67-14,0 0-1,-1-1 1,-2 0-1,0-1 0,-1 0 1,-16 25-1,6-17 26,-1-1 0,-2 0 0,-39 38 0,3-15 16,-2-2 0,-2-3 0,-75 42 1,45-33-97,-2-4 0,-137 53 0,-417 92-1357,353-131-966</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3.135"/>
    </inkml:context>
    <inkml:brush xml:id="br0">
      <inkml:brushProperty name="width" value="0.035" units="cm"/>
      <inkml:brushProperty name="height" value="0.035" units="cm"/>
    </inkml:brush>
  </inkml:definitions>
  <inkml:trace contextRef="#ctx0" brushRef="#br0">569 1 5025,'0'0'4168,"-42"28"-2709,-140 99-110,165-114-1174,0 1 0,2 1 0,-1 1 0,2 0 0,0 0 0,1 2 0,0-1 0,1 2 0,-17 37 0,19-35-56,-18 37 184,2 1 0,4 1 0,2 2 0,-15 76 0,19-48-95,3 0 0,0 122 0,12-24-2,1-158-152,1 0-1,6 37 1,-5-55-33,1-1 1,1 1 0,0-1 0,0 1-1,1-1 1,1-1 0,0 1 0,8 10 0,5 6 25,2-2 1,1 0 0,1-1 0,30 23 0,112 72-9,-121-91-61,86 42-1,-2-17-1390,219 58 0,-128-61-4903,-216-50 6231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3.975"/>
    </inkml:context>
    <inkml:brush xml:id="br0">
      <inkml:brushProperty name="width" value="0.035" units="cm"/>
      <inkml:brushProperty name="height" value="0.035" units="cm"/>
    </inkml:brush>
  </inkml:definitions>
  <inkml:trace contextRef="#ctx0" brushRef="#br0">1324 1 6977,'0'0'2201,"-368"150"-873,168-21 313,-34 55 63,0 45-480,47 14-552,87-8 97,100-31-153,60-29-336,140-7-136,34-30-64,134 4-80,106-22-24,74-24-408,-46-17-913,-101-46-5216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4.915"/>
    </inkml:context>
    <inkml:brush xml:id="br0">
      <inkml:brushProperty name="width" value="0.035" units="cm"/>
      <inkml:brushProperty name="height" value="0.035" units="cm"/>
    </inkml:brush>
  </inkml:definitions>
  <inkml:trace contextRef="#ctx0" brushRef="#br0">348 0 3729,'0'0'4649,"57"15"-3489,184 51-232,-212-58-682,0 1 0,0 1 0,-1 1 1,41 23-1,-50-23-114,9 5 98,0 2-1,0 1 0,-2 1 1,0 1-1,-2 1 0,0 2 1,-2 0-1,0 1 1,-2 2-1,-1 0 0,-1 1 1,24 51-1,-12-11 50,-3 1-1,-3 2 1,19 94-1,14 221 43,-43-85-244,-13-277-60,-2 0 0,-1 0 0,0 0 0,-2-1 0,-1 1 0,0-1 0,-2 0 0,-1 0 0,0-1 0,-2 0 0,-1 0 0,0-2 0,-2 1 0,-26 33 0,13-22 3,-2-1-1,-2-2 0,0 0 1,-55 38-1,31-32-66,0-2-1,-79 35 1,64-38-274,-1-4 1,-106 26 0,-147 5-3723,156-38-1933</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7:55.324"/>
    </inkml:context>
    <inkml:brush xml:id="br0">
      <inkml:brushProperty name="width" value="0.035" units="cm"/>
      <inkml:brushProperty name="height" value="0.035" units="cm"/>
    </inkml:brush>
  </inkml:definitions>
  <inkml:trace contextRef="#ctx0" brushRef="#br0">208 0 5033,'0'0'2657,"-40"157"-209,13-82-944,-6 0-767,-7 21-737,6-15-168,1-20-4417</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0:52.792"/>
    </inkml:context>
    <inkml:brush xml:id="br0">
      <inkml:brushProperty name="width" value="0.035" units="cm"/>
      <inkml:brushProperty name="height" value="0.035" units="cm"/>
    </inkml:brush>
  </inkml:definitions>
  <inkml:trace contextRef="#ctx0" brushRef="#br0">2268 32 2537,'-1'-4'12665,"-8"2"-12557,-110 2-293,-159 20-1,263-18 186,-318 53 21,266-40-35,0 3-1,-119 49 1,77-12-318,-137 92 1,217-128 280,0 1 0,1 2 0,2 0 0,0 2 0,-36 43 0,-68 87 36,39-47 13,21-24 10,-72 93-9,131-157-6,0 2 0,1-1 0,1 1 1,1 0-1,1 1 0,-5 29 1,-8 18 89,-44 114 136,21-68-162,40-102-62,1 1 0,0-1 0,0 1 0,1 0 0,1-1 0,2 18 0,-1 4-55,-1-30 56,1 1 0,0-1 0,0 0 0,0 0 0,1 0 0,0 0 0,0 0-1,0 0 1,1 0 0,-1 0 0,1-1 0,0 1 0,1-1 0,-1 0 0,1 0 0,6 5 0,8 7-2,1-1 0,29 17 0,-42-28 13,62 35 46,1-4 1,82 29-1,-119-51-52,133 56 25,240 94-249,-275-117 2,159 33 1,373 54 154,-583-118 64,567 90-446,-484-81 393,210 7-244,0-28-389,-227-4 445,96 3-227,265-4 309,-3-31 81,-400 16 185,112-33 0,-99 21-33,162-53 355,20-4 14,-106 36-262,-155 37-77,0-1 0,-1-1 0,37-23 0,124-69 290,-86 49-113,-107 55-268,35-18 268,41-29 1,-68 41-181,0-1 1,0 0 0,-1 0 0,0-1 0,-1-1 0,-1 0 0,10-16 0,31-59 313,21-33-151,61-54-444,-39 58-55,-88 109 231,-1 0 0,1-1 0,-1 0 0,0 0 1,-1 0-1,0 0 0,0 0 0,3-17 0,-3 2-2,-1 0 0,-2-25 0,0 32 49,-1 6-10,0 1 1,-1-1-1,0 0 0,0 1 0,-1 0 1,0-1-1,-1 1 0,0 0 0,-1 1 1,0-1-1,-6-8 0,-5-5 0,-1 0 0,-35-34 0,16 23-60,-1 1 1,-2 3-1,-1 0 0,-1 3 0,-74-35 0,-464-162-153,364 148 197,-519-151-152,76 108-1401,-6 39 741,647 77 793,-386-45-399,-536-46 186,559 88 205,232 6 25,-441 44 70,512-36-79,69-8-70,7-1-538</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0:53.571"/>
    </inkml:context>
    <inkml:brush xml:id="br0">
      <inkml:brushProperty name="width" value="0.035" units="cm"/>
      <inkml:brushProperty name="height" value="0.035" units="cm"/>
    </inkml:brush>
  </inkml:definitions>
  <inkml:trace contextRef="#ctx0" brushRef="#br0">0 1011 6209,'0'0'8674,"27"-7"-8314,-11 3-299,25-6 158,-2-2 0,76-34 0,423-223 467,40-19-681,-404 202-118,134-63 0,-225 118-20,-35 15-105,0 1-1173,81-39 0,-115 45 745,3-2-491,-6 8-3998</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0:53.910"/>
    </inkml:context>
    <inkml:brush xml:id="br0">
      <inkml:brushProperty name="width" value="0.035" units="cm"/>
      <inkml:brushProperty name="height" value="0.035" units="cm"/>
    </inkml:brush>
  </inkml:definitions>
  <inkml:trace contextRef="#ctx0" brushRef="#br0">1 1 5137,'0'0'6073,"174"54"-5576,-148-33-161,1 3-208,-13 3-112,-8 3-16,-6 3-8,0 3-152,-13 9-585,-21-11-1663,-6-10-5162</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0:54.372"/>
    </inkml:context>
    <inkml:brush xml:id="br0">
      <inkml:brushProperty name="width" value="0.035" units="cm"/>
      <inkml:brushProperty name="height" value="0.035" units="cm"/>
    </inkml:brush>
  </inkml:definitions>
  <inkml:trace contextRef="#ctx0" brushRef="#br0">1 0 5025,'0'0'6735,"20"13"-6018,-16-10-662,37 23 772,65 55 0,-26-18 826,144 89 0,103 31-686,-227-129-901,450 275-68,-453-255-155,-84-63 15,-1 1 1,0 1-1,0 0 1,17 27-1,-27-37-2,1 1 0,-1 0 0,-1 0 0,1 0 0,0 0 0,-1 0 0,0 1 0,0-1 0,0 0 0,-1 1 0,1 7 0,-1-12 72,0 1 0,0 0 0,0 0-1,0-1 1,0 1 0,0 0 0,0 0 0,0-1-1,-1 1 1,1 0 0,0 0 0,0-1 0,-1 1-1,1 0 1,0-1 0,-1 1 0,1 0 0,-1-1-1,1 1 1,-1-1 0,1 1 0,-1-1 0,1 1 0,-2 0-1,-21 4-1525,21-5 1494,-52 3-3358,-6-3-3010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5.009"/>
    </inkml:context>
    <inkml:brush xml:id="br0">
      <inkml:brushProperty name="width" value="0.035" units="cm"/>
      <inkml:brushProperty name="height" value="0.035" units="cm"/>
    </inkml:brush>
  </inkml:definitions>
  <inkml:trace contextRef="#ctx0" brushRef="#br0">1 0 6409,'0'0'5636,"11"32"-3610,38 105-755,-14-48-563,-24-64-542,-2 1 1,0 0-1,5 31 1,18 190 143,-28-140-8426</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0:54.734"/>
    </inkml:context>
    <inkml:brush xml:id="br0">
      <inkml:brushProperty name="width" value="0.035" units="cm"/>
      <inkml:brushProperty name="height" value="0.035" units="cm"/>
    </inkml:brush>
  </inkml:definitions>
  <inkml:trace contextRef="#ctx0" brushRef="#br0">1337 1 7186,'0'0'6433,"-26"21"-6081,-1 15 384,-13 21 112,-27 18-32,-33 24-143,-68 34-225,-152 62-176,26-29-272,-1-25-752</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0:33.774"/>
    </inkml:context>
    <inkml:brush xml:id="br0">
      <inkml:brushProperty name="width" value="0.035" units="cm"/>
      <inkml:brushProperty name="height" value="0.035" units="cm"/>
    </inkml:brush>
  </inkml:definitions>
  <inkml:trace contextRef="#ctx0" brushRef="#br0">318 166 3785,'0'0'6536,"14"-3"-4237,-6-7-1419,-6 7-708,1 0 0,-1 0 0,1-1 0,-1 1-1,0-1 1,0 1 0,1-5 0,-1 2-142,0 0-39,0-1 0,0 0 0,-1 0-1,0 0 1,0 0 0,0-11 0,-1 17-22,1-1 0,-1 0 0,0 0 1,0 0-1,-1 0 0,1 0 1,0 0-1,-1 0 0,1 1 1,-1-1-1,1 0 0,-1 0 1,0 1-1,0-1 0,0 0 1,0 1-1,0-1 0,0 1 0,-2-3 1,-1 2 6,1 0 0,-1 1-1,0-1 1,0 1 0,1-1 0,-1 1 0,0 1 0,-7-2 0,-7-1-31,-1 1-1,1 1 1,0 1 0,0 0 0,-1 1 0,1 1 0,-19 5 0,27-5 41,1 1 0,0 0 0,0 0 1,0 1-1,0 0 0,0 0 0,1 1 0,0 0 0,0 1 1,0 0-1,1 0 0,0 1 0,0 0 0,-11 14 1,15-14 9,0 0 0,0 0 0,1 0 0,0 0 0,0 1 0,1-1 0,0 0 0,0 1 0,1-1 0,0 1 0,0-1 0,1 1 0,0-1 0,3 12 0,-3-16 6,0 0 1,0-1-1,1 1 1,-1 0 0,1-1-1,-1 1 1,1-1 0,0 1-1,0-1 1,0 0 0,1 0-1,-1 0 1,0 0 0,1 0-1,2 1 1,46 22 38,-42-22-36,14 6 4,-1-2 0,1-1 1,1-1-1,-1 0 0,26 0 1,-3-2-457,76-7 0,-109 2 261,0 0-1,0-1 1,-1 0-1,0-1 1,1-1 0,-1 0-1,-1-1 1,1 0-1,-1 0 1,0-1-1,0-1 1,-1 0 0,0 0-1,-1-1 1,1 0-1,-2-1 1,1 0 0,-2 0-1,1-1 1,-1 0-1,-1 0 1,7-16-1,0-18 661,-12 114 125,-2-42-183,0 32 279,1-56-665,1 0 0,-1 1 0,1-1 0,-1 0 0,1 0 0,0 0 0,0 1-1,1-1 1,-1 0 0,0-1 0,1 1 0,0 0 0,0 0 0,2 2 0,4 2 1,1 0 1,0-1-1,0 0 0,1 0 1,0-1-1,0 0 0,0-1 0,0 0 1,1-1-1,-1 0 0,22 3 1,8-1-497,75-2 0,-86-3-156,33 0-2292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0:34.190"/>
    </inkml:context>
    <inkml:brush xml:id="br0">
      <inkml:brushProperty name="width" value="0.035" units="cm"/>
      <inkml:brushProperty name="height" value="0.035" units="cm"/>
    </inkml:brush>
  </inkml:definitions>
  <inkml:trace contextRef="#ctx0" brushRef="#br0">361 1 3065,'0'0'2217,"-46"8"-2107,-145 25 185,133-20 57,57-13-324,0 0 0,0 0 0,0 0 0,1 1 1,-1-1-1,0 1 0,0-1 0,0 0 0,0 1 0,1 0 0,-1-1 0,0 1 1,1-1-1,-1 1 0,-1 1 0,-2 2 127,4-3-128,-1 0 0,0 0-1,0 0 1,1 0 0,-1 0-1,0 0 1,1 0 0,-1 0 0,1 0-1,0 0 1,-1 0 0,1 0 0,0 0-1,-1 0 1,1 0 0,0 1-1,0-1 1,0 0 0,0 0 0,0 0-1,0 0 1,0 0 0,1 1 0,-1-1-1,0 0 1,1 0 0,-1 0-1,0 0 1,1 0 0,0 0 0,-1 0-1,1 0 1,-1 0 0,1 0 0,0 0-1,0-1 1,0 1 0,-1 0-1,1 0 1,0-1 0,0 1 0,0-1-1,0 1 1,0 0 0,0-1 0,0 0-1,2 1 1,34 11 596,1-1 0,65 9 0,37 9-456,-139-28-169,26 9 16,-26-9-30,0 0 0,0 0 0,-1 0 0,1 0 0,0-1 0,-1 1-1,1 0 1,-1 0 0,1 0 0,-1 0 0,1 0 0,-1 0 0,0 0 0,1 1-1,-1-1 1,0 0 0,0 0 0,0 0 0,0 0 0,0 2 0,0-2 16,-1 0 0,1 1 0,-1-1 0,1 0 1,-1 0-1,1 0 0,-1 1 0,0-1 0,1 0 1,-1 0-1,0 0 0,0 0 0,0 0 0,0-1 1,0 1-1,0 0 0,0 0 0,0-1 0,0 1 1,0 0-1,-1-1 0,1 1 0,0-1 0,0 1 1,-1-1-1,1 0 0,-2 1 0,-5 1 12,-25 11-1,-1-2 0,-1-1 1,0-2-1,0-1 0,-39 2 0,47-8-1377,-52-3-1,52-3-1172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0:34.557"/>
    </inkml:context>
    <inkml:brush xml:id="br0">
      <inkml:brushProperty name="width" value="0.035" units="cm"/>
      <inkml:brushProperty name="height" value="0.035" units="cm"/>
    </inkml:brush>
  </inkml:definitions>
  <inkml:trace contextRef="#ctx0" brushRef="#br0">100 1 2961,'0'0'3320,"-10"19"-2757,-28 61 21,38-79-554,-1 1 0,1 0 0,-1-1 0,1 1 0,-1 0 0,1 0 0,0-1 0,0 1 0,0 0 0,0 0 0,0 0-1,1-1 1,-1 1 0,0 0 0,1 0 0,-1-1 0,1 1 0,0 0 0,-1-1 0,1 1 0,0-1 0,0 1 0,0-1 0,0 1 0,0-1-1,1 0 1,-1 1 0,0-1 0,0 0 0,1 0 0,-1 0 0,1 0 0,-1 0 0,1 0 0,0 0 0,2 0 0,4 4 95,10 8 97,-11-9-187,1 1 1,-1 0-1,-1 1 0,1 0 0,-1 0 0,0 0 0,0 0 0,9 15 0,-14-18-34,-1 0-1,1 0 1,0 1-1,-1-1 0,0 1 1,0-1-1,0 0 1,-1 7-1,1 3 39,0-13-40,0 0 1,0 0-1,0 0 1,0 1-1,0-1 1,0 0-1,0 0 1,0 0-1,0 1 0,-1-1 1,1 0-1,0 0 1,0 0-1,0 1 1,0-1-1,0 0 1,0 0-1,0 0 0,-1 0 1,1 0-1,0 1 1,0-1-1,0 0 1,0 0-1,-1 0 1,1 0-1,0 0 0,0 0 1,0 0-1,0 1 1,-1-1-1,1 0 1,0 0-1,0 0 1,0 0-1,-1 0 1,1 0-1,0 0 0,0 0 1,-1 0-1,-13 2-430,0-1-1,0 0 1,0-1-1,0-1 0,0 0 1,0-1-1,-15-3 1,-12-13-4448</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0:34.975"/>
    </inkml:context>
    <inkml:brush xml:id="br0">
      <inkml:brushProperty name="width" value="0.035" units="cm"/>
      <inkml:brushProperty name="height" value="0.035" units="cm"/>
    </inkml:brush>
  </inkml:definitions>
  <inkml:trace contextRef="#ctx0" brushRef="#br0">164 55 3929,'0'0'4414,"-27"26"-3751,-80 82 100,103-103-675,0-1 0,0 1 0,0 0 0,1 1 0,-5 8 0,7-13-56,1 0 0,0 0 0,-1 0-1,1 1 1,0-1 0,0 0-1,0 0 1,0 1 0,0-1-1,0 0 1,0 0 0,0 0 0,1 3-1,0 6 169,-1 6 32,0-12-147,-1 1 0,1 0 0,1-1 0,-1 1 1,1 0-1,2 8 0,-2-11-66,0 1 1,0-1-1,1 0 1,-1 0-1,1 0 1,-1 0-1,1-1 1,0 1-1,0 0 1,0-1-1,0 1 1,0-1-1,0 0 0,0 1 1,0-1-1,4 1 1,16 7 49,1-1 0,0-1 1,0-1-1,43 5 0,-21-6 50,75-4-1,-115-1-143,-1 0 0,1-1 0,-1 0 0,1 0 1,-1 0-1,1 0 0,-1-1 0,1 1 0,-1-1 0,0 0 1,0-1-1,0 1 0,0-1 0,-1 0 0,1 0 0,-1 0 1,1 0-1,-1 0 0,0-1 0,0 0 0,-1 1 0,1-1 1,-1 0-1,1 0 0,-1-1 0,-1 1 0,1 0 0,-1-1 1,2-5-1,2-13-174,-1 1 1,-2-1-1,0 0 1,-2-37 0,0 37 137,0 19 50,0 1 0,-1 0 0,1 0 0,-1 0 0,0 0 0,0 0 0,0 0 0,0 0 0,0 0 0,-1 0 0,1 0 0,-1 1 0,1-1 0,-1 0 0,-4-3 0,-1-1-62,-2-1-1,1 2 1,-12-9-1,-20-16-1568,31 19-1746</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0:35.692"/>
    </inkml:context>
    <inkml:brush xml:id="br0">
      <inkml:brushProperty name="width" value="0.035" units="cm"/>
      <inkml:brushProperty name="height" value="0.035" units="cm"/>
    </inkml:brush>
  </inkml:definitions>
  <inkml:trace contextRef="#ctx0" brushRef="#br0">0 61 1168,'0'0'5500,"9"30"-4816,28 93-188,-33-112-413,-1 1 0,0-1 0,-1 1 0,0 0 0,-1-1-1,0 1 1,-1 21 0,-1-3 148,1-29 174,0-10 965,0 7-1342,3-86 460,-2 77-522,1 1 1,1-1-1,-1 0 0,2 1 0,-1-1 1,6-9-1,6-11-12,23-43 20,-34 68 116,0-1 1,0 1-1,1 1 0,0-1 0,0 1 0,0 0 1,1 0-1,9-7 0,-10 9-49,1 1-1,-1 0 0,0 1 1,1-1-1,0 1 1,-1 0-1,1 0 1,0 0-1,-1 1 1,12 1-1,-9-1-66,-5 0 14,0 1 1,0-1-1,0 1 1,0 0-1,0 0 1,-1 0-1,1 0 0,0 1 1,-1-1-1,1 1 1,-1-1-1,0 1 1,1 0-1,-1 0 0,0 0 1,0 0-1,0 0 1,0 1-1,-1-1 1,1 0-1,0 1 1,1 5-1,2 2-9,0 0-1,-1 0 0,-1 1 1,5 20-1,-3 6 69,0 0 0,-2 52 0,6-95 254,62-64-625,-40 43 84,-24 19 207,1 1 1,0 0 0,1 0-1,0 0 1,0 1 0,0 0-1,20-8 1,-22 13 7,-6 2 6,0 0 0,0-1 0,0 1 1,0 0-1,-1 0 0,1 0 0,0 0 1,0 0-1,-1 0 0,1 0 0,-1 0 0,1 0 1,-1 0-1,1 0 0,-1 0 0,0 0 1,1 0-1,-1 0 0,0 1 0,0-1 1,0 0-1,0 0 0,0 2 0,3 32 240,-3 179-379,3-212-1047,17-3-1015,17-4-582</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0:36.093"/>
    </inkml:context>
    <inkml:brush xml:id="br0">
      <inkml:brushProperty name="width" value="0.035" units="cm"/>
      <inkml:brushProperty name="height" value="0.035" units="cm"/>
    </inkml:brush>
  </inkml:definitions>
  <inkml:trace contextRef="#ctx0" brushRef="#br0">149 46 4049,'0'0'4592,"25"10"-4283,78 28-26,-96-36-257,-1 0 1,1 0-1,-1 0 0,1-1 1,0 0-1,0 0 1,-1-1-1,1 0 1,8-1-1,2 0-9,-11 2-178,-1-1 0,1-1 0,0 1-1,0-1 1,0 0 0,-1-1 0,1 1 0,8-4 0,-12 3 90,0 1 0,0 0 1,0 0-1,-1 0 0,1-1 0,0 1 1,-1-1-1,1 0 0,-1 1 1,0-1-1,1 0 0,-1 0 1,0 0-1,0 1 0,0-1 0,0-1 1,-1 1-1,1 0 0,-1 0 1,1 0-1,-1 0 0,1 0 0,-1 0 1,0-1-1,0-1 0,0 3 49,0-1 0,1 1 0,-1 0 0,0 0 0,0 0 0,0-1 0,0 1 0,0 0 0,0 0 0,-1 0 0,1-1 0,0 1 0,0 0 0,-1 0 0,1 0 0,-1 0 0,1 0 0,-1 0 0,0 0 0,1 0 0,-1 0 0,0 0 0,0 0-1,0 0 1,1 0 0,-1 0 0,0 1 0,0-1 0,0 0 0,0 1 0,0-1 0,0 0 0,-1 1 0,1 0 0,0-1 0,0 1 0,0 0 0,0-1 0,-1 1 0,1 0 0,0 0 0,0 0 0,-2 0 0,-46-5 152,1 3 1,-53 3 0,86 0 24,0 0 1,0 1-1,0 1 1,1 1-1,-24 8 0,29-9 5,1 1-1,-1 0 0,1 0 0,0 1 0,0 0 0,0 1 1,1-1-1,0 2 0,0-1 0,-6 8 0,10-10-37,0 0 0,0 0 0,1 1 0,-1-1 0,1 1 0,0 0 0,1-1 0,-1 1 0,1 0 0,0 0 0,0 0 0,1 0 0,-1 0 0,2 9 0,-1-10-66,0 0 0,1 0 0,0-1-1,0 1 1,0-1 0,0 1 0,0-1 0,1 1-1,-1-1 1,1 0 0,0 1 0,0-1 0,1 0-1,-1 0 1,0-1 0,1 1 0,0 0-1,-1-1 1,7 4 0,15 7 47,1-1 0,0-1-1,1-1 1,0-1 0,1-1-1,38 5 1,-8-5-777,114 2 0,-94-12-1771,-9-11-2037</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0:36.455"/>
    </inkml:context>
    <inkml:brush xml:id="br0">
      <inkml:brushProperty name="width" value="0.035" units="cm"/>
      <inkml:brushProperty name="height" value="0.035" units="cm"/>
    </inkml:brush>
  </inkml:definitions>
  <inkml:trace contextRef="#ctx0" brushRef="#br0">522 0 8090,'0'0'3962,"44"28"-3442,140 92-159,-163-105-306,0 1 0,31 31 0,-40-34-32,-2 0 1,16 27-1,-25-39-22,9 15 16,-1 1 0,-1 1 0,0-1-1,-1 1 1,-1 0 0,5 29 0,-6-18 1,-2 1 1,-1 0 0,-2 42 0,0-63-12,-1 1 0,-1-1 1,1 0-1,-1 0 1,-1 0-1,0 0 0,0 0 1,-1 0-1,0-1 1,0 1-1,-1-1 0,0 0 1,-11 11-1,1-3 0,0-1-1,-1 0 1,-1-2-1,-37 24 1,27-21-44,0-2 0,-1 0 0,-52 17 1,-80 10-327,123-32 239,-186 36-1667,14-15-2737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0:37.278"/>
    </inkml:context>
    <inkml:brush xml:id="br0">
      <inkml:brushProperty name="width" value="0.035" units="cm"/>
      <inkml:brushProperty name="height" value="0.035" units="cm"/>
    </inkml:brush>
  </inkml:definitions>
  <inkml:trace contextRef="#ctx0" brushRef="#br0">624 0 3713,'0'0'5120,"-39"13"-4371,-129 45 71,143-50-554,0 2 0,1 1-1,0 1 1,-36 23 0,50-28-165,-17 11 130,1 0 1,1 2-1,1 1 0,-29 32 1,43-42-155,0 1-1,1 0 1,1 1 0,0 0 0,0 0-1,2 0 1,0 1 0,0 0-1,1 1 1,1-1 0,-4 22 0,5-21-32,2-1 0,0 0 0,1 1 1,0 0-1,1-1 0,4 25 0,-2-31-34,-1 0 0,1 0-1,1 0 1,0-1 0,0 1-1,0-1 1,1 0-1,0 0 1,0 0 0,1-1-1,0 0 1,0 0-1,8 6 1,18 12-8,1-1 0,1-2 0,1-1 0,1-2 0,1-2 0,39 13 0,382 99-3698,-265-88-4734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1:22.674"/>
    </inkml:context>
    <inkml:brush xml:id="br0">
      <inkml:brushProperty name="width" value="0.035" units="cm"/>
      <inkml:brushProperty name="height" value="0.035" units="cm"/>
      <inkml:brushProperty name="color" value="#E71224"/>
    </inkml:brush>
  </inkml:definitions>
  <inkml:trace contextRef="#ctx0" brushRef="#br0">0 1 416,'0'0'4788,"6"0"-4015,6 0 884,88 0 5286,145 15-7222,90 18 320,-125-15-24,-26 0-7,470 51-5,-248-28-13,-98-21-356,121 2-105,2-22 96,-175-2-213,150 2 718,-404 0-72,-15 0-210,-130-1-3365,51-4-2894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5.342"/>
    </inkml:context>
    <inkml:brush xml:id="br0">
      <inkml:brushProperty name="width" value="0.035" units="cm"/>
      <inkml:brushProperty name="height" value="0.035" units="cm"/>
    </inkml:brush>
  </inkml:definitions>
  <inkml:trace contextRef="#ctx0" brushRef="#br0">155 43 5353,'0'0'8051,"24"12"-7627,75 34-32,-75-37-319,-17-9-60,-5-1-36,-1-1 0,0 1 0,0 0 0,0 0 0,0 0 0,-1-1 0,1 1 0,0 0 0,0-1-1,-1 1 1,1-1 0,-1 1 0,1-1 0,-1 1 0,0-1 0,0-1 0,1-30-1668,-1 18 373,0 14 1234,0 0 0,-1 0 1,1-1-1,0 1 0,0 0 0,-1 0 0,1 0 0,0-1 1,-1 1-1,1 0 0,-1 0 0,0 0 0,1 0 1,-1 0-1,0 0 0,1 0 0,-1 0 0,0 0 0,0 0 1,0 1-1,0-1 0,0 0 0,0 0 0,0 1 1,0-1-1,0 1 0,-2-1 0,-2-1 79,-1 1 0,1-1 0,-1 1-1,-8 0 1,9 0-51,-10 0 185,0 0 0,0 1 0,-1 1 0,1 0-1,0 1 1,-18 5 0,23-5 88,0 2 1,1-1 0,-1 1-1,1 1 1,0-1 0,1 2-1,-1-1 1,1 1 0,0 0-1,-8 9 1,13-12-116,0 0 0,1 1 0,-1-1 0,1 1 0,-1 0 0,1-1 0,1 1 1,-1 0-1,0 0 0,1 0 0,0 0 0,-1 5 0,0 4 295,1 0-1,1 20 1,0-21-126,0-9-232,0-1 0,0 0-1,1 0 1,-1 0 0,1 0-1,-1 0 1,1 1 0,0-1-1,0 0 1,0-1 0,0 1-1,0 0 1,0 0-1,1 0 1,-1 0 0,1-1-1,-1 1 1,1-1 0,-1 1-1,1-1 1,0 0 0,0 0-1,0 1 1,0-1 0,0 0-1,0-1 1,3 2-1,6 2 8,1-2-1,-1 1 0,0-1 0,13 0 0,-22-2-36,37 3-1444,72-4 1,-105 0 710,-1 1-1,1-1 1,-1 0 0,1-1-1,6-3 1,17-14-6074</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1:24.494"/>
    </inkml:context>
    <inkml:brush xml:id="br0">
      <inkml:brushProperty name="width" value="0.035" units="cm"/>
      <inkml:brushProperty name="height" value="0.035" units="cm"/>
      <inkml:brushProperty name="color" value="#E71224"/>
    </inkml:brush>
  </inkml:definitions>
  <inkml:trace contextRef="#ctx0" brushRef="#br0">6 3 144,'0'0'4954,"-4"-1"-4613,2 0 216,6 0 2720,2 1-3152,372 12 1321,-30 9-1323,-194-14 119,-10-1-104,178 15-92,-163-8-26,-24-3-7,-15 8-15,62 0 3,-1 1 15,31 0-5,-78-9 5,73 3 86,-21-7 193,131-6 145,-191 12-210,54-4 1919,-111-1-1466,-154-7-1943,14 0-1165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30.954"/>
    </inkml:context>
    <inkml:brush xml:id="br0">
      <inkml:brushProperty name="width" value="0.035" units="cm"/>
      <inkml:brushProperty name="height" value="0.035" units="cm"/>
    </inkml:brush>
  </inkml:definitions>
  <inkml:trace contextRef="#ctx0" brushRef="#br0">509 1 1456,'0'0'4252,"-7"0"-3599,-23 0 654,6-1-505,-1 1 1,1 2 0,0 0-1,-31 7 1,42-4-738,0 0-1,0 0 0,0 2 1,-17 10-1,-7 4 157,27-15-136,1 0 1,0 1-1,0 0 0,-13 14 1,18-16-59,3-5-13,0 1 1,0 0-1,0 0 0,0 0 0,1 0 1,-1 0-1,0-1 0,1 2 0,-1-1 1,0 0-1,1 0 0,-1 0 0,1 1 0,-14 8 252,7-3-197,0 1 1,1 1 0,-1-1-1,-6 15 1,-8 9 65,14-23-89,1 1 1,0 1-1,0-1 1,1 1-1,1 0 0,0 0 1,0 0-1,1 1 1,1-1-1,-1 1 1,2 0-1,0-1 1,1 19-1,0 38-2,0-66-40,0-1 0,0 1-1,1-1 1,-1 1 0,0-1-1,1 1 1,0-1 0,-1 1-1,1-1 1,0 0-1,0 1 1,0-1 0,-1 0-1,1 0 1,1 1 0,-1-1-1,1 1 1,25 17 38,-13-10-50,-7-4-30,0-1-1,0 0 0,0-1 0,9 4 0,20 10-219,25 10 237,-50-22-71,0-1 0,0 0 1,1-1-1,16 3 0,39 7 12,71 13 178,-115-22-171,0 2 0,36 12 1,-24-7 59,-7 2-125,-25-11 116,1 0-1,-1 0 0,1 0 1,0-1-1,0 1 0,0-1 1,5 1-1,169 23-1671,-163-23 1566,0 0-1,28-2 1,5 0 68,-21 2-62,-1-1 0,49-4 1,-54-2 113,-1 0 1,28-12 0,-25 8-3,-15 5 17,1 0 0,-1-1 1,-1 0-1,1 0 1,8-8-1,9-6 101,48-40 178,-71 57-205,0-1 0,0 1 0,0-1 0,0 0 0,0 0 0,0 0 0,-1 0 0,1 0 0,-1 0 0,0 0 0,0 0 0,0-1 0,-1 1 0,1 0 0,0-6 0,-1 5-43,1 0 1,-1 0 0,1 0 0,0 0 0,0 0 0,1 0 0,-1 0 0,1 0-1,0 1 1,0-1 0,4-5 0,46-60 30,-50 66-57,-1 1 0,1-1 0,-1 0 0,0 1 0,0-1 0,0 0 0,0 0 0,0 0 0,0-3 0,2-8 82,4-7 128,-3 10-167,-1 0 0,0 0 1,0 0-1,-1-1 1,0 1-1,-1-17 0,0 19-52,-1 8-2,0-1-1,0 1 0,1-1 1,-1 0-1,0 1 1,0-1-1,0 0 0,-1 1 1,1-1-1,0 0 0,-1 1 1,1-1-1,-1 1 1,1-1-1,-1 1 0,0-1 1,0 1-1,1-1 0,-1 1 1,0 0-1,0-1 0,-1 1 1,-1-2-1,-19-21 82,-10 4-50,6 4-33,-35-17-1,-54-9-110,94 34 111,0 1 0,-44-8-1,33 9-2,-113-24-364,130 27 362,-1 1 1,1 1-1,-31 0 0,21 2 13,-49-8-14,-66 7-42,133 1 50,-1 0 0,1 1 0,0-1 0,-1 1 0,1 1 0,-13 5 0,10-3-30,0-1 0,0-1 1,-18 4-1,-45 5-2740,29-6-1996</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28.067"/>
    </inkml:context>
    <inkml:brush xml:id="br0">
      <inkml:brushProperty name="width" value="0.035" units="cm"/>
      <inkml:brushProperty name="height" value="0.035" units="cm"/>
    </inkml:brush>
  </inkml:definitions>
  <inkml:trace contextRef="#ctx0" brushRef="#br0">1 205 4705,'0'0'3739,"57"0"-2866,176-3-45,-154 0-106,-56-3 52,-8 1-356,101-32 1792,23-8-2001,-135 44-192,0-1 0,1 1 0,-1-1 1,0-1-1,0 1 0,5-4 0,-8 5 0,0-1 0,0 1 0,1-1 0,-1 1-1,0-1 1,-1 1 0,1-1 0,0 0 0,0 0-1,-1 1 1,1-1 0,-1 0 0,1 0 0,-1 0 0,0 1-1,0-1 1,1 0 0,-2-2 0,1 3-8,0 0 1,0 0-1,-1 0 0,1 0 1,0 0-1,-1 0 1,1 0-1,-1 0 0,1 1 1,-1-1-1,1 0 1,-1 0-1,0 0 0,1 1 1,-1-1-1,0 0 1,1 1-1,-1-1 0,0 1 1,0-1-1,0 1 1,0-1-1,0 1 0,0 0 1,1-1-1,-1 1 1,-1 0-1,-33-7-4,26 6 2,-97-13-7,-1 4 0,-163 7 1,265 3 4,1 0 0,-1 0 0,1 0 0,-1 1-1,1 0 1,-1 0 0,1 0 0,0 0 0,0 1 0,-1 0 0,1 0 0,0 0 0,0 0 0,1 0 0,-1 1 0,0 0-1,1-1 1,0 2 0,0-1 0,-1 0 0,2 0 0,-1 1 0,0 0 0,1 0 0,0-1 0,0 1 0,0 0-1,0 1 1,0-1 0,1 0 0,0 0 0,0 1 0,0-1 0,1 1 0,-1-1 0,1 1 0,0 5 0,0 0 52,0 2 72,0-1 0,4 24 0,-3-31-106,0 0-1,1 1 1,-1-1 0,1 0 0,0 0-1,0 0 1,0 0 0,1 0 0,0 0 0,-1-1-1,5 4 1,17 16 20,2-2-1,0-1 1,2-1-1,0-1 1,1-1-1,40 16 1,-32-17-263,1-2 0,0-1 1,1-2-1,0-1 0,1-3 1,0-1-1,0-2 1,66-1-1,-93-4-258,1 0 1,0-1-1,-1 0 1,1-1-1,-1 0 1,0-1-1,0-1 0,16-7 1,25-20-4707</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28.431"/>
    </inkml:context>
    <inkml:brush xml:id="br0">
      <inkml:brushProperty name="width" value="0.035" units="cm"/>
      <inkml:brushProperty name="height" value="0.035" units="cm"/>
    </inkml:brush>
  </inkml:definitions>
  <inkml:trace contextRef="#ctx0" brushRef="#br0">0 1 6145,'0'0'5946,"254"171"-5098,-180-126-472,6 0-64,-6 4-136,-8-16-104,-19 0-72,-13-12-240,-14-6-816,-27-24-8426</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28.768"/>
    </inkml:context>
    <inkml:brush xml:id="br0">
      <inkml:brushProperty name="width" value="0.035" units="cm"/>
      <inkml:brushProperty name="height" value="0.035" units="cm"/>
    </inkml:brush>
  </inkml:definitions>
  <inkml:trace contextRef="#ctx0" brushRef="#br0">268 1 3289,'0'0'8201,"-127"165"-7464,100-117-137,7 0-344,0-8-192,7-4-8,-1-3-56,-6 6-584,7-12-1345,0-9-3600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29.121"/>
    </inkml:context>
    <inkml:brush xml:id="br0">
      <inkml:brushProperty name="width" value="0.035" units="cm"/>
      <inkml:brushProperty name="height" value="0.035" units="cm"/>
    </inkml:brush>
  </inkml:definitions>
  <inkml:trace contextRef="#ctx0" brushRef="#br0">388 0 6281,'0'0'4879,"50"34"-3482,163 113-110,-188-129-980,-2 1 0,35 35 0,-45-38-60,0 2 0,15 24 0,-17-25-115,6 12-15,-1 0 0,-1 1 1,-2 1-1,0 0 0,-3 0 0,0 1 1,-2 1-1,-2 0 0,0 0 0,0 50 1,-5-62-107,0 15 10,-4 57-1,2-81-22,-1 0 0,-1 0 1,0 0-1,-1 0 0,0-1 0,0 0 0,-1 1 0,-10 15 1,1-8-25,0 0 1,-1-1 0,-1 0-1,0-1 1,-2-1 0,-27 20 0,5-9-68,0-2 0,-54 24 1,57-33-129,-1-2 0,0-2 0,-1-1 0,-78 10 0,111-20 175,-153 21-2407,6-10-2738</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29.469"/>
    </inkml:context>
    <inkml:brush xml:id="br0">
      <inkml:brushProperty name="width" value="0.035" units="cm"/>
      <inkml:brushProperty name="height" value="0.035" units="cm"/>
    </inkml:brush>
  </inkml:definitions>
  <inkml:trace contextRef="#ctx0" brushRef="#br0">590 1 7434,'0'0'3887,"-33"36"-2965,-221 239 301,199-217-366,-84 113 0,125-151-733,1 1 0,1 0 0,0 1 0,2 0 0,1 1 0,0 0 1,2 1-1,1-1 0,0 1 0,-1 27 0,6-40-80,-1 16 66,1 28-1,2-47-93,-1-1-1,1 1 0,1 0 1,-1-1-1,1 1 0,1-1 1,-1 1-1,6 9 0,-2-8-6,0-1 0,1 0-1,0 0 1,0 0-1,1 0 1,0-1 0,0-1-1,11 7 1,7 3-9,52 25 0,-42-26-67,1-2 1,68 16 0,67 0-537,-171-29 600,196 22-2020,-15-8-2115</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29.838"/>
    </inkml:context>
    <inkml:brush xml:id="br0">
      <inkml:brushProperty name="width" value="0.035" units="cm"/>
      <inkml:brushProperty name="height" value="0.035" units="cm"/>
    </inkml:brush>
  </inkml:definitions>
  <inkml:trace contextRef="#ctx0" brushRef="#br0">155 1 3209,'0'0'4793,"-94"165"-2593,61-96-808,13-6-287,13-11-289,7-10-360,0-12-440,0-12-16,47-18-1264,6 0-1233,1-3-5753</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30.170"/>
    </inkml:context>
    <inkml:brush xml:id="br0">
      <inkml:brushProperty name="width" value="0.035" units="cm"/>
      <inkml:brushProperty name="height" value="0.035" units="cm"/>
    </inkml:brush>
  </inkml:definitions>
  <inkml:trace contextRef="#ctx0" brushRef="#br0">0 199 8314,'0'0'8954,"248"6"-8602,-162-3-176,1 3-112,-13 0-64,-14 0-72,-20-3-432,-27 0-473,-13 0-1223</inkml:trace>
  <inkml:trace contextRef="#ctx0" brushRef="#br0" timeOffset="1">14 0 7906,'0'0'8137,"354"3"-8113,-254-3-24,-20 0-1616,-20 0-3953</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30.679"/>
    </inkml:context>
    <inkml:brush xml:id="br0">
      <inkml:brushProperty name="width" value="0.035" units="cm"/>
      <inkml:brushProperty name="height" value="0.035" units="cm"/>
    </inkml:brush>
  </inkml:definitions>
  <inkml:trace contextRef="#ctx0" brushRef="#br0">1 61 9298,'0'0'6512,"56"16"-6179,183 48-95,-191-52-182,1-2 0,52 4 0,-66-10-40,32 4-17,0-3 0,77-4 0,-141 0-4,-1-2-1,0 1 0,1 0 1,-1 0-1,0-1 1,1 1-1,-1-1 0,0 1 1,0-1-1,0 0 1,1 0-1,-1 0 0,0 0 1,0-1-1,0 1 1,-1 0-1,1-1 0,0 0 1,0 1-1,-1-1 1,2-2-1,-1 0-39,0-1 0,-1 1 0,0 0 0,0-1 0,0 1 0,0-1 0,-1 1 0,0-1 0,0-7 0,0 9 23,0 0 0,-1 0 1,1 0-1,-1 0 0,0 0 1,1 1-1,-1-1 0,0 0 1,-1 0-1,1 1 1,-1-1-1,1 0 0,-1 1 1,0-1-1,0 1 0,0 0 1,0 0-1,0 0 0,0 0 1,0 0-1,-1 0 0,-5-2 1,-4-3 13,0 2 0,0 0 0,-26-7 0,29 9 2,-22-4 50,1 0 1,-61-4-1,-63 8 320,127 3-325,-1 0 12,1 2 0,-1 1-1,1 1 1,-45 12 0,60-12-8,0-1 0,1 2 0,0 0 0,0 0 0,0 1 0,0 0 0,1 1 0,0 0 0,0 1 0,1 0 0,0 0 0,-14 19 0,19-21 10,0 1 0,1-1-1,0 1 1,1 0-1,-1 0 1,1 1 0,1-1-1,-1 0 1,1 1-1,0 12 1,1 5 188,6 46-1,-5-65-219,0 1-1,1-1 0,0 1 0,0-1 1,0 0-1,1 0 0,0 0 0,1 0 0,-1 0 1,1-1-1,0 1 0,0-1 0,6 5 0,6 5 6,2 0 0,28 19 0,-22-19-14,1-1 0,1 0 0,-1-2 0,2-1 0,0-1 0,50 11 0,-28-12-101,0-2 0,1-2 1,52-2-1,-92-3-2,43 0-445,53-6 0,-90 3-115,1 0 0,-1 0 0,0-1 0,0-2 0,0 1 0,-1-2 0,20-10 0,9-16-6201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5.675"/>
    </inkml:context>
    <inkml:brush xml:id="br0">
      <inkml:brushProperty name="width" value="0.035" units="cm"/>
      <inkml:brushProperty name="height" value="0.035" units="cm"/>
    </inkml:brush>
  </inkml:definitions>
  <inkml:trace contextRef="#ctx0" brushRef="#br0">509 1 6857,'0'0'7191,"32"35"-5805,106 119-450,-117-133-748,-2 2 1,-1 0-1,-1 1 0,29 52 0,-44-71-174,11 21 34,0 1 0,-2 1 0,-1 0 0,-1 1-1,-2 0 1,-1 0 0,-1 1 0,-1 0 0,-1 53 0,-2-46-45,-4 64 7,2-90-10,-1 0 0,0 0 1,-1 0-1,0 0 0,-1-1 0,-9 20 0,4-14-37,-1-1 0,-1-1 0,-1 0 0,0 0 0,0-1 0,-1 0 0,-1-2 0,0 1 0,-1-2 0,0 0 0,0 0 0,-1-2 0,-29 12 0,-5-2-497,-1-2 1,-1-2-1,-62 8 1,-72 4-3973,0-11-4258</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31.023"/>
    </inkml:context>
    <inkml:brush xml:id="br0">
      <inkml:brushProperty name="width" value="0.035" units="cm"/>
      <inkml:brushProperty name="height" value="0.035" units="cm"/>
    </inkml:brush>
  </inkml:definitions>
  <inkml:trace contextRef="#ctx0" brushRef="#br0">1 1 912,'0'0'12715,"27"30"-12030,95 102-337,-4-18-5,-51-51-177,59 73-188,-113-117-513,-12-8-2756</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31.393"/>
    </inkml:context>
    <inkml:brush xml:id="br0">
      <inkml:brushProperty name="width" value="0.035" units="cm"/>
      <inkml:brushProperty name="height" value="0.035" units="cm"/>
    </inkml:brush>
  </inkml:definitions>
  <inkml:trace contextRef="#ctx0" brushRef="#br0">482 1 3265,'0'0'8802,"-161"180"-7458,108-119-200,-7-1-408,6 3-376,-13 15-360,21-12-968,6-24-7506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21.513"/>
    </inkml:context>
    <inkml:brush xml:id="br0">
      <inkml:brushProperty name="width" value="0.035" units="cm"/>
      <inkml:brushProperty name="height" value="0.035" units="cm"/>
    </inkml:brush>
  </inkml:definitions>
  <inkml:trace contextRef="#ctx0" brushRef="#br0">1 193 3889,'0'0'4535,"22"0"2026,223 8-6036,2-1-504,-190-6 2,10 0-224,102-12 1,-134 7 96,-27 4 70,1 0-1,-1-1 1,1 0-1,-1-1 1,0 0-1,1 0 1,-1-1 0,12-5-1,-18 7 40,-1 0 0,1 0 0,0 0 0,0 0-1,-1-1 1,1 1 0,-1 0 0,1-1 0,-1 0 0,0 1 0,0-1-1,1 0 1,-1 1 0,0-1 0,0 0 0,-1 0 0,1 0 0,0 0-1,-1 0 1,1 0 0,-1 0 0,1 0 0,-1 0 0,0 0 0,0 0-1,0 0 1,-1-3 0,1-47-114,0 51 104,0-1 0,0 1 0,-1 0 0,1 0 0,-1 0 0,1 0 0,-1 0 1,1 0-1,-1 0 0,1 1 0,-1-1 0,0 0 0,0 0 0,0 0 0,1 0 0,-1 1 0,0-1 0,0 1 0,0-1 1,0 0-1,0 1 0,-2-1 0,-28-10-54,25 9 61,-23-6-28,-1 2 0,1 1 0,-35-1 0,-17-3 9,30 4-45,-93 3-1,78 3 13,62-1 41,-1 0-1,0 1 0,0 0 0,1 0 0,-1 0 1,0 0-1,1 1 0,-1 0 0,1 0 0,0 0 1,-1 0-1,1 1 0,0-1 0,1 1 0,-1 0 1,0 0-1,1 1 0,-1-1 0,1 1 0,0 0 1,1 0-1,-1 0 0,-3 6 0,1 0 63,1 0-1,0 0 1,0 0 0,1 1-1,1-1 1,-1 1-1,2 0 1,-1 0 0,1 13-1,1 108 488,1-128-524,-1 0 0,1 0-1,0 0 1,-1 0 0,2-1-1,-1 1 1,0 0 0,1-1-1,0 1 1,0-1 0,0 1-1,0-1 1,0 0 0,1 0-1,-1 0 1,6 4 0,-2-1 32,1-1 0,-1 0 0,1 0 0,0-1 0,0 0 0,15 6 0,7-2-8,0-1 0,0-1-1,1-1 1,35 1 0,153-3-277,-116-5-788,-100 2 943,-1 0-1,1 1 0,-1-1 1,1-1-1,-1 1 1,1 0-1,-1 0 1,0 0-1,1-1 0,-1 1 1,1-1-1,-1 1 1,0-1-1,1 1 0,-1-1 1,0 0-1,0 0 1,1 0-1,-1 0 1,0 1-1,0-2 0,0 1 1,0 0-1,0 0 1,0 0-1,-1 0 1,1-1-1,0 1 0,-1 0 1,1 0-1,-1-1 1,1 1-1,-1-1 0,1 1 1,-1 0-1,0-1 1,0-1-1,0-14-2385,0 0-1668</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22.761"/>
    </inkml:context>
    <inkml:brush xml:id="br0">
      <inkml:brushProperty name="width" value="0.035" units="cm"/>
      <inkml:brushProperty name="height" value="0.035" units="cm"/>
    </inkml:brush>
  </inkml:definitions>
  <inkml:trace contextRef="#ctx0" brushRef="#br0">0 0 464,'0'0'14130,"2"7"-14024,7 3-28,0-1-1,1 0 1,0-1-1,1 0 1,16 10-1,8 5-13,92 70 64,-47-31-104,-21-18-3,-59-44-72,0 0-1,0 0 1,0 0 0,1 0 0,-1 0-1,0 0 1,0 0 0,0 0 0,0 0-1,0 0 1,1 0 0,-1 0 0,0 0-1,0-1 1,0 1 0,0 0 0,0 0-1,0 0 1,0 0 0,1 0 0,-1 0-1,0-1 1,0 1 0,0 0 0,0 0-1,0 0 1,0 0 0,0 0 0,0-1-1,0 1 1,0 0 0,0 0 0,0 0-1,0 0 1,0-1 0,0 1-1,0 0 1,0 0 0,0 0 0,0 0-1,0 0 1,0-1 0,0 1 0,0 0-1,0 0 1,-1 0 0,1 0 0,0-1-1,-3-12-665,-13-8-1619,2-4-1924</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23.131"/>
    </inkml:context>
    <inkml:brush xml:id="br0">
      <inkml:brushProperty name="width" value="0.035" units="cm"/>
      <inkml:brushProperty name="height" value="0.035" units="cm"/>
    </inkml:brush>
  </inkml:definitions>
  <inkml:trace contextRef="#ctx0" brushRef="#br0">308 0 3897,'0'0'6447,"-14"15"-5790,7-7-562,-14 15 340,-2 0 0,-47 38 0,53-51-322,1 2 0,0 1 0,1 0 0,1 0 0,0 2 0,-13 16 0,17-17-83,0 0 1,2 1-1,-12 26 1,17-36-19,1 1-418,1-1-5200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24.148"/>
    </inkml:context>
    <inkml:brush xml:id="br0">
      <inkml:brushProperty name="width" value="0.035" units="cm"/>
      <inkml:brushProperty name="height" value="0.035" units="cm"/>
    </inkml:brush>
  </inkml:definitions>
  <inkml:trace contextRef="#ctx0" brushRef="#br0">47 37 360,'0'0'8235,"1"-15"-3871,14 10-4324,0 1 1,0 0-1,0 1 1,0 0-1,1 2 1,-1 0-1,25 1 1,-39 0-47,1 0-1,-1 0 1,1 1 0,-1-1 0,1 1 0,-1-1-1,0 1 1,1-1 0,-1 1 0,0 0-1,0 0 1,1 0 0,-1 0 0,0 0 0,0 0-1,0 0 1,0 0 0,0 0 0,0 0-1,-1 0 1,1 1 0,0-1 0,0 0 0,-1 1-1,1-1 1,-1 0 0,1 1 0,-1-1-1,0 1 1,0-1 0,1 3 0,0 7 6,0 0 0,0 0 0,-1 13 0,-1-12 35,1-7-24,-1-1 1,0 1-1,0-1 1,-1 0-1,1 1 1,-1-1 0,0 0-1,0 0 1,-1 0-1,1 0 1,-1 0-1,0-1 1,1 1-1,-2-1 1,1 0-1,0 1 1,-1-2-1,0 1 1,1 0 0,-1-1-1,0 1 1,-8 2-1,2-1 53,10-3-270,5-4 40,1 2 1,-1-1-1,1 1 1,8-2 0,-6 3 130,-6 0 16,1 0-1,-1 0 1,0 0 0,0 0 0,0 0-1,0 1 1,0-1 0,4 2-1,-5-2 21,0 1-1,0 0 0,-1-1 0,1 1 0,0 0 0,-1-1 0,1 1 0,-1 0 0,1 0 1,-1 0-1,1-1 0,-1 1 0,0 0 0,1 0 0,-1 0 0,0 0 0,0 0 0,1 0 1,-1 0-1,0 0 0,0 0 0,0 0 0,0 0 0,-1 1 0,8 87 864,-7-16-303,0-73-558,-1 1 1,1-1 0,0 1-1,-1-1 1,1 1 0,-1-1-1,1 0 1,-1 1 0,1-1 0,-1 1-1,0-1 1,1 0 0,-1 0-1,1 1 1,-1-1 0,0 0-1,1 0 1,-1 0 0,0 0-1,1 0 1,-1 1 0,1-1 0,-1 0-1,0-1 1,1 1 0,-2 0-1,-27 0 346,20 0-189,-11 0-112,0 0-286,0 0-1,-21-4 1,33 2-430,0 1 1,1-1-1,-1-1 0,-13-6 1,-6-3-4113</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24.832"/>
    </inkml:context>
    <inkml:brush xml:id="br0">
      <inkml:brushProperty name="width" value="0.035" units="cm"/>
      <inkml:brushProperty name="height" value="0.035" units="cm"/>
    </inkml:brush>
  </inkml:definitions>
  <inkml:trace contextRef="#ctx0" brushRef="#br0">983 1 3145,'0'0'6110,"0"9"-5103,0-5-932,-1 3 139,1 0 0,1 0-1,-1 0 1,1 0-1,0 0 1,1 0-1,-1 0 1,1 0-1,1 0 1,-1-1 0,8 13-1,12 8 349,2-1 0,34 29 0,22 25-179,-52-48-284,39 58 0,-59-78-83,-2-1-1,1 1 1,-2 0-1,1 1 1,-2-1-1,0 1 0,0 0 1,-1 0-1,2 21 1,-2 27 179,-7 111-1,1-157-186,0 1 1,0-1-1,-2-1 0,0 1 0,0-1 0,-10 17 0,-52 78-6,42-76-1,-1-1-1,-1-2 1,-2 0 0,-1-2 0,-1-2-1,-1 0 1,-59 34 0,22-21-247,-1-3 0,-2-3-1,-80 24 1,-94 22-1810,195-64-222,-1-2 0,-104 12 0,86-18-2967</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25.417"/>
    </inkml:context>
    <inkml:brush xml:id="br0">
      <inkml:brushProperty name="width" value="0.035" units="cm"/>
      <inkml:brushProperty name="height" value="0.035" units="cm"/>
    </inkml:brush>
  </inkml:definitions>
  <inkml:trace contextRef="#ctx0" brushRef="#br0">717 0 4153,'0'0'6345,"-66"25"-5265,-209 81-78,246-94-747,0 1-1,-27 18 1,46-24-82,0 1 0,1-1-1,-15 17 1,4-4 56,-3 3 15,2 0-1,1 1 0,1 1 0,-21 36 0,30-44-149,1 1 0,0 1-1,2-1 1,0 1 0,1 1 0,1-1-1,-4 37 1,6 95 267,3-91-202,1-48-146,1 1 0,0-1 0,0 0 0,1 1 1,0-1-1,1-1 0,1 1 0,0 0 0,1-1 0,0 0 0,0-1 0,1 1 0,1-1 0,-1 0 0,2-1 0,15 14 0,-5-5-44,2-2 0,0 0 1,1-1-1,0-1 0,1-2 0,1 0 0,29 10 0,-10-9-550,1-2 1,1-2-1,0-1 1,0-3-1,78-1 0,-1-5-4054,-18-4-3539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26.086"/>
    </inkml:context>
    <inkml:brush xml:id="br0">
      <inkml:brushProperty name="width" value="0.035" units="cm"/>
      <inkml:brushProperty name="height" value="0.035" units="cm"/>
    </inkml:brush>
  </inkml:definitions>
  <inkml:trace contextRef="#ctx0" brushRef="#br0">274 0 5857,'0'0'6562,"-47"66"-5594,27-45-264,0 6-296,0-2-176,0 2-112,-6 0-120,-15 0 0,1-6-1704,0-9-5946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34.163"/>
    </inkml:context>
    <inkml:brush xml:id="br0">
      <inkml:brushProperty name="width" value="0.035" units="cm"/>
      <inkml:brushProperty name="height" value="0.035" units="cm"/>
    </inkml:brush>
  </inkml:definitions>
  <inkml:trace contextRef="#ctx0" brushRef="#br0">1 12 3305,'0'0'4586,"20"0"-3844,126 0 893,-30-6-179,-46 0-1072,-68 6-713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56.345"/>
    </inkml:context>
    <inkml:brush xml:id="br0">
      <inkml:brushProperty name="width" value="0.035" units="cm"/>
      <inkml:brushProperty name="height" value="0.035" units="cm"/>
    </inkml:brush>
  </inkml:definitions>
  <inkml:trace contextRef="#ctx0" brushRef="#br0">601 4 2721,'0'0'9024,"-18"-1"-8301,15 0-693,-7 0 99,-1 1-1,1 0 1,-1 0 0,1 1 0,-1 0 0,1 1 0,0 0-1,0 1 1,0 0 0,0 0 0,0 1 0,-16 9-1,-41 29 838,-88 69 1,133-93-818,1 1 1,0 2-1,2 0 1,0 1-1,1 0 1,2 2-1,-20 36 1,30-48-124,0 2 1,1-1-1,0 1 1,1-1-1,1 1 1,0 1-1,1-1 1,0 0-1,2 0 1,-1 1-1,3 20 0,-1-30-25,-1 0-1,1 0 1,0-1-1,0 1 0,0 0 1,1-1-1,0 1 1,0-1-1,0 1 0,0-1 1,1 0-1,-1 0 1,1 0-1,0 0 0,1 0 1,-1-1-1,0 1 1,1-1-1,8 5 0,18 11-34,1-2-1,1-1 0,59 20 1,139 37-890,-4-21-1373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34.537"/>
    </inkml:context>
    <inkml:brush xml:id="br0">
      <inkml:brushProperty name="width" value="0.035" units="cm"/>
      <inkml:brushProperty name="height" value="0.035" units="cm"/>
    </inkml:brush>
  </inkml:definitions>
  <inkml:trace contextRef="#ctx0" brushRef="#br0">1 0 1256</inkml:trace>
  <inkml:trace contextRef="#ctx0" brushRef="#br0" timeOffset="1">1 0 1256,'80'142'3025,"-80"-136"-1105,13-6-95,14 0-761,0 0-312,-1 3-320,1-3-128,-7 0-144,7 0-120,-7 0-40,0 0-376,7 0-760,-14-3-1177,1-9-2944</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35.150"/>
    </inkml:context>
    <inkml:brush xml:id="br0">
      <inkml:brushProperty name="width" value="0.035" units="cm"/>
      <inkml:brushProperty name="height" value="0.035" units="cm"/>
    </inkml:brush>
  </inkml:definitions>
  <inkml:trace contextRef="#ctx0" brushRef="#br0">0 102 2737,'0'0'7021,"2"6"-6450,-1-4-530,0-1 0,0 1 0,0 0 0,-1-1 0,1 1 0,1-1 0,-1 1 0,0-1 0,0 0 0,1 1 0,-1-1 0,0 0 0,1 0 0,-1 0 0,1 0 0,0 0 0,-1 0 0,1 0 1,2 0-1,5 1 129,0 0 1,0 0-1,14-1 1,-20-1-150,302 9 734,-295-8-735,1-2 0,-1 0 0,1 0 0,-1-1 0,1 0 0,-1 0 0,0-1 0,0-1 0,0 0 0,-1 0 0,1-1 0,-1 0 0,0-1 0,11-9 0,-18 13-12,-1 0 0,0 0 0,0-1 0,0 1 0,-1 0 0,1-1 0,0 1 0,-1-1 0,0 1 0,1-1 0,-1 1 0,0-1 0,0 0 0,0 1 0,-2-5 0,2-4 79,0 10-89,0 0-1,-1 0 1,1 0 0,0 0-1,-1 0 1,1 0 0,0 1-1,-1-1 1,1 0 0,-1 0 0,0 0-1,1 0 1,-1 1 0,0-1-1,1 0 1,-1 1 0,0-1-1,0 0 1,1 1 0,-1-1 0,0 1-1,0-1 1,0 1 0,0 0-1,0-1 1,0 1 0,-1 0-1,-31-7-45,25 6 50,-43-6-26,0 2-1,-1 2 1,-79 7 0,124-3 57,1 0 0,-1 0 1,1 0-1,-1 1 0,1 0 0,0 0 1,0 1-1,0 0 0,0 0 0,0 0 1,1 1-1,-1 0 0,1 0 1,0 0-1,0 0 0,1 1 0,-1 0 1,-3 6-1,2-3 60,2-1-1,-1 2 1,1-1 0,1 0 0,0 1-1,0-1 1,0 1 0,1 0 0,0 0-1,1 0 1,0 0 0,0 11-1,1-12-18,0 0 0,1 0 0,0 1 0,2 11 0,-2-17-51,1 0-1,-1 1 1,1-1 0,-1 0-1,1 0 1,0 0 0,0 0-1,1 0 1,-1 0 0,1-1-1,5 5 1,4 3 25,1-1 0,0 0 0,1-1 0,0-1 0,0 0 0,1-1 0,0-1 0,0 0 0,0-1 0,23 4 0,13-2-250,96-2 1,-115-4 16,-17-1-238,0-1 1,1 0-1,-1-1 0,0-1 1,0 0-1,-1-1 0,1-1 1,17-9-1,-26 12 39,36-18-4505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35.637"/>
    </inkml:context>
    <inkml:brush xml:id="br0">
      <inkml:brushProperty name="width" value="0.035" units="cm"/>
      <inkml:brushProperty name="height" value="0.035" units="cm"/>
    </inkml:brush>
  </inkml:definitions>
  <inkml:trace contextRef="#ctx0" brushRef="#br0">1 0 2905,'0'0'5637,"21"19"-4965,67 60-1,-72-65-407,0 0 0,1-1 0,0-1 0,37 19 0,-30-18-205,-22-12-78,1 0-1,-1 1 1,1-1 0,0 0 0,0 0 0,-1 0 0,1-1-1,0 1 1,0-1 0,3 1 0,-5-1-729,-1-9-6660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35.969"/>
    </inkml:context>
    <inkml:brush xml:id="br0">
      <inkml:brushProperty name="width" value="0.035" units="cm"/>
      <inkml:brushProperty name="height" value="0.035" units="cm"/>
    </inkml:brush>
  </inkml:definitions>
  <inkml:trace contextRef="#ctx0" brushRef="#br0">1 0 3473,'239'6'996,"-233"-6"-904,1 0-1,-1 1 1,0 0 0,11 4-1,-16-5-73,-1 0-1,0 0 1,1 0-1,-1 0 1,0 0-1,1 1 1,-1-1-1,0 0 1,0 0-1,1 0 1,-1 1 0,0-1-1,0 0 1,1 1-1,-1-1 1,0 0-1,0 0 1,0 1-1,1-1 1,-1 0-1,0 1 1,0-1-1,0 0 1,0 1-1,0-1 1,0 1-1,0-1 1,0 0-1,0 1 1,0 0 0,0 2 216,0 1 0,-1 0 0,0 0 0,0 0 0,0-1 0,0 1 0,0-1 0,-1 1 0,0-1 0,1 1 0,-1-1 0,-3 3 0,-33 38 477,14-19-534,-34 34 41,44-47-208,0 2 1,1 0-1,-22 29 1,34-41-237,1-1 0,-1 0 0,0 0 0,1 1 0,-1-1 0,0 1 0,1-1 1,0 0-1,-1 1 0,1-1 0,0 1 0,0 2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36.615"/>
    </inkml:context>
    <inkml:brush xml:id="br0">
      <inkml:brushProperty name="width" value="0.035" units="cm"/>
      <inkml:brushProperty name="height" value="0.035" units="cm"/>
    </inkml:brush>
  </inkml:definitions>
  <inkml:trace contextRef="#ctx0" brushRef="#br0">67 10 3441,'0'0'5641,"20"-1"-5260,6-2-238,1 0 116,35 1 1,-61 2-253,1 0-1,-1 0 1,0 0 0,1 0-1,-1 0 1,1 0 0,-1 0-1,0 0 1,1 1 0,-1-1 0,1 0-1,-1 1 1,0-1 0,1 1-1,-1 0 1,0-1 0,0 1-1,0 0 1,1 0 0,-1 0 0,0 0-1,0 0 1,0 0 0,0 0-1,-1 0 1,1 0 0,0 0-1,0 0 1,-1 1 0,1-1 0,0 0-1,-1 1 1,0-1 0,1 0-1,-1 1 1,0-1 0,1 1-1,-1-1 1,0 3 0,1 15 102,0 22 40,-1-39-131,0 0-1,0 0 1,-1 1 0,1-1 0,-1 0-1,1 0 1,-1 0 0,0 1 0,0-1-1,0 0 1,0 0 0,0 0 0,0 0-1,-2 1 1,-8 5 38,-1 0 0,1-1 0,-1 0 0,-24 9 0,27-12-21,47-5-1911,-35 1 1878,1 0-1,0 0 1,-1 0-1,1 1 1,0-1 0,-1 1-1,1 0 1,-1 0-1,1 1 1,-1-1 0,1 1-1,2 1 1,-3 0-9,-1 0 1,0 0 0,0 0 0,0 0 0,-1 0 0,1 0-1,-1 0 1,1 0 0,-1 1 0,0-1 0,0 1-1,-1-1 1,1 5 0,0 50 458,-3-28 15,2-29-434,0 0 0,0 0 0,0 0 0,-1 0 0,1 0 0,0 0 0,-1 0 0,1 0 0,-1 0 0,1 0 0,-1 0 0,0 0 0,1 0 0,-1 0 0,0 0 0,0-1 0,0 1 0,1 0 0,-1-1 0,0 1 0,0 0 0,-1 0 0,-29 12 370,15-7-137,7-3-254,-1-1 0,1 0 0,-1 0 0,0-1 0,1 0 0,-1 0 0,0-1 1,-16-2-1,-10 0-636,-11 2-1560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42.289"/>
    </inkml:context>
    <inkml:brush xml:id="br0">
      <inkml:brushProperty name="width" value="0.035" units="cm"/>
      <inkml:brushProperty name="height" value="0.035" units="cm"/>
    </inkml:brush>
  </inkml:definitions>
  <inkml:trace contextRef="#ctx0" brushRef="#br0">1 1 3385,'0'0'9850,"7"0"-9665,113 0-157,-116 0-245,-3 0-29,-3 0-1330,-42 11-856,18-4-488</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42.860"/>
    </inkml:context>
    <inkml:brush xml:id="br0">
      <inkml:brushProperty name="width" value="0.035" units="cm"/>
      <inkml:brushProperty name="height" value="0.035" units="cm"/>
    </inkml:brush>
  </inkml:definitions>
  <inkml:trace contextRef="#ctx0" brushRef="#br0">1 0 4625,'0'0'6341,"6"11"-5694,4 1-392,-6-8-144,-1 1-1,1 0 0,-1 0 0,0 0 1,0 1-1,-1-1 0,1 1 0,-1-1 1,1 9-1,9 19 316,1-1 0,1 0 0,21 34 0,-29-58-477,0-1 1,0 0-1,1 0 0,-1 0 1,2-1-1,-1 0 0,1-1 1,0 1-1,0-1 0,14 6 1,-21-11-458,4 1 921,-3-22-12836</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43.192"/>
    </inkml:context>
    <inkml:brush xml:id="br0">
      <inkml:brushProperty name="width" value="0.035" units="cm"/>
      <inkml:brushProperty name="height" value="0.035" units="cm"/>
    </inkml:brush>
  </inkml:definitions>
  <inkml:trace contextRef="#ctx0" brushRef="#br0">308 0 5049,'0'0'8658,"-147"187"-8258,120-154-144,0-3-152,0-3-88,7-3-16,0-9-112,14-3-320,-8-3-232,8-9-552,-1 0-977,0 0-2488</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43.796"/>
    </inkml:context>
    <inkml:brush xml:id="br0">
      <inkml:brushProperty name="width" value="0.035" units="cm"/>
      <inkml:brushProperty name="height" value="0.035" units="cm"/>
    </inkml:brush>
  </inkml:definitions>
  <inkml:trace contextRef="#ctx0" brushRef="#br0">1 29 3393,'0'0'8181,"14"-3"-7651,0-1-398,4-1 364,-1 0 0,1 1-1,35-2 1,-35 6-315,-12-1-169,0 1 1,0 0 0,-1 0-1,1 0 1,0 1 0,10 3-1,-14-4-13,-1 1-1,1 0 1,-1 0-1,1 0 0,-1 0 1,0 0-1,1 0 0,-1 0 1,0 0-1,0 1 1,0-1-1,0 1 0,0-1 1,0 0-1,0 1 1,0-1-1,-1 1 0,1 0 1,-1-1-1,1 1 1,-1 0-1,1-1 0,-1 1 1,0 0-1,0-1 1,0 1-1,0 0 0,0 2 1,0 6-10,0-3 25,0 0 0,0 0 0,-1 0 0,-2 11 0,2-15-4,0-1-1,0 1 1,0-1 0,0 1-1,-1-1 1,1 0-1,-1 0 1,1 0-1,-1 0 1,0 0-1,0 0 1,0 0-1,0 0 1,0-1-1,-3 3 1,-16 10 54,20-13-207,6-1-1181,10 0 1186,28 0 14,-40 0 111,-1 0 0,1 0 0,0 1 0,0-1 0,-1 1 0,1 0 0,0 0 0,-1 0 0,1 0 0,-1 0 0,1 0 0,1 3 0,-2-3 7,-1 0-1,0 1 1,0 0 0,0-1-1,-1 1 1,1 0-1,0-1 1,-1 1 0,1 0-1,-1 0 1,1-1 0,-1 1-1,0 0 1,0 3-1,-1 32 228,0-20-66,1 43-84,0-58-72,-1-1 0,0 1 0,0-1 0,1 1 0,-1-1 0,0 1 0,-1-1 0,1 0 1,0 1-1,0-1 0,0 0 0,-1 0 0,1 0 0,-1 0 0,1 0 0,-1 0 0,1 0 0,-1-1 0,1 1 0,-1 0 0,0-1 1,-3 1-1,-44 11-276,38-11-514,1 0 0,-1 0 0,0-2-1,0 1 1,-13-3 0,3-7-4606</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44.334"/>
    </inkml:context>
    <inkml:brush xml:id="br0">
      <inkml:brushProperty name="width" value="0.035" units="cm"/>
      <inkml:brushProperty name="height" value="0.035" units="cm"/>
    </inkml:brush>
  </inkml:definitions>
  <inkml:trace contextRef="#ctx0" brushRef="#br0">642 1 3345,'0'0'7196,"0"13"-6219,0 15-380,1-1 0,1 0-1,1 1 1,11 42 0,0-29-367,-3 1 0,-2 1 1,-1 0-1,-2 0 0,0 64 0,-6-99-228,0 4 2,0 0-1,-3 19 1,2-26-2,-1-1 0,1 0 0,-1 1-1,0-1 1,0 0 0,0 0 0,0 0-1,-1 0 1,-4 5 0,-6 6-20,-1-1 0,0 0 0,-1-1 0,-1-1-1,0-1 1,-1 0 0,0-1 0,0 0 0,-1-2 0,0 0 0,-1-1-1,1-1 1,-1-1 0,-33 5 0,-44-1-2457,-118-3 0,201-6 2044,-69 0-4461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1.757"/>
    </inkml:context>
    <inkml:brush xml:id="br0">
      <inkml:brushProperty name="width" value="0.035" units="cm"/>
      <inkml:brushProperty name="height" value="0.035" units="cm"/>
    </inkml:brush>
  </inkml:definitions>
  <inkml:trace contextRef="#ctx0" brushRef="#br0">56 0 640,'0'0'11049,"2"24"-10051,2 4-693,0 6 186,-2 0 1,-2 48-1,-3-47-78,-3 0 0,-17 62 0,14-68-301,2 1 0,0 0 0,3 1 0,-2 34 0,5-41-69,0-18-39,1 0 0,0 1 0,0-1 1,0 0-1,3 10 0,-3-15-3,0-1-1,1 1 1,-1-1 0,0 1 0,0-1-1,1 1 1,-1-1 0,1 1 0,-1-1 0,0 1-1,1-1 1,-1 0 0,1 1 0,-1-1-1,1 0 1,-1 1 0,1-1 0,-1 0-1,1 1 1,-1-1 0,1 0 0,0 0 0,-1 0-1,1 0 1,0 1 0,31 4 54,0-1 0,1-1 0,-1-2 0,41-4 0,-8 2-30,17 3-44,-31-1-370,0-1-1,70-9 1,-116 8 167,1 0 0,0-1 0,-1 1 0,10-5 0,-15 6 162,1 0 1,0-1 0,-1 1 0,1 0 0,0-1 0,0 1 0,-1-1-1,1 1 1,-1-1 0,1 1 0,-1-1 0,1 0 0,0 1-1,-1-1 1,0 0 0,1 1 0,-1-1 0,1 0 0,-1 1-1,0-1 1,0 0 0,1 0 0,-1 1 0,0-1 0,0 0 0,0 0-1,0 0 1,0 1 0,0-1 0,0 0 0,0 0 0,0 0-1,0 1 1,0-1 0,-1 0 0,1 0 0,0 1 0,-1-1-1,1 0 1,0 0 0,-1 1 0,0-2 0,-1 0-385,0-1 0,0 0 0,-1 1 0,1-1 0,-1 1 0,0-1 0,-5-2 0,-36-19-6584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1.293"/>
    </inkml:context>
    <inkml:brush xml:id="br0">
      <inkml:brushProperty name="width" value="0.035" units="cm"/>
      <inkml:brushProperty name="height" value="0.035" units="cm"/>
    </inkml:brush>
  </inkml:definitions>
  <inkml:trace contextRef="#ctx0" brushRef="#br0">1 13 2801,'0'0'6312,"13"0"-5587,50 0-125,265-5 2106,-227 4-1814,-59-5-1164,-41 6-855</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44.913"/>
    </inkml:context>
    <inkml:brush xml:id="br0">
      <inkml:brushProperty name="width" value="0.035" units="cm"/>
      <inkml:brushProperty name="height" value="0.035" units="cm"/>
    </inkml:brush>
  </inkml:definitions>
  <inkml:trace contextRef="#ctx0" brushRef="#br0">328 0 3041,'0'0'6026,"-17"9"-5199,-59 31-80,63-32-532,1 0 0,0 1-1,0 0 1,1 1 0,1 0 0,-1 1-1,-9 12 1,1 1 77,7-12-210,0 2-1,1 0 1,1 0 0,1 0 0,0 2 0,1-1 0,0 1 0,1 0-1,1 0 1,1 1 0,0 0 0,1 0 0,1 0 0,1 1-1,-1 22 1,3-30-51,0-4-4,0 1 0,0 0 1,0-1-1,1 1 0,2 7 0,-2-11-20,0 0 0,1 0 0,-1 0 0,1-1 0,0 1 0,0 0 0,-1-1 0,2 1 0,-1-1 0,0 0 0,0 0 0,1 0 0,-1 0 0,4 1 0,15 10-94,1-1-1,0-1 1,1 0-1,1-2 1,0-1-1,47 9 1,-11-7-2007,101 4 0,-90-13-1764</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2:45.914"/>
    </inkml:context>
    <inkml:brush xml:id="br0">
      <inkml:brushProperty name="width" value="0.035" units="cm"/>
      <inkml:brushProperty name="height" value="0.035" units="cm"/>
    </inkml:brush>
  </inkml:definitions>
  <inkml:trace contextRef="#ctx0" brushRef="#br0">194 4 72,'0'0'10673,"0"0"-10607,0 0-1,0-1 1,0 1 0,0 0 0,0 0 0,1 0-1,-1-1 1,0 1 0,0 0 0,0 0-1,0 0 1,0 0 0,0-1 0,1 1-1,-1 0 1,0 0 0,0 0 0,0 0 0,1 0-1,-1 0 1,0 0 0,0-1 0,0 1-1,1 0 1,-1 0 0,0 0 0,0 0-1,0 0 1,1 0 0,-1 0 0,0 0 0,0 0-1,1 0 1,-1 0 0,0 0 0,0 0-1,1 1 1,-2 4 1,1 1 0,-1-1 0,0 1-1,-1-1 1,1 1 0,-1-1 0,0 1 0,-1-1-1,1 0 1,-1 0 0,0 0 0,0-1 0,-1 1-1,-4 4 1,-4 8 47,-1 2-179,-41 52 534,48-63-810,-1 0 0,-1-1 0,1 0 0,-1-1 0,0 0 0,-14 8 0,2-6-4058</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43.256"/>
    </inkml:context>
    <inkml:brush xml:id="br0">
      <inkml:brushProperty name="width" value="0.035" units="cm"/>
      <inkml:brushProperty name="height" value="0.035" units="cm"/>
    </inkml:brush>
  </inkml:definitions>
  <inkml:trace contextRef="#ctx0" brushRef="#br0">1 6 9282,'0'0'4220,"26"-1"-3699,178-4 1178,-69 5-1350,402 0 1060,-184 0-6964,-338 0 167</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43.594"/>
    </inkml:context>
    <inkml:brush xml:id="br0">
      <inkml:brushProperty name="width" value="0.035" units="cm"/>
      <inkml:brushProperty name="height" value="0.035" units="cm"/>
    </inkml:brush>
  </inkml:definitions>
  <inkml:trace contextRef="#ctx0" brushRef="#br0">0 30 7138,'0'0'5881,"361"0"-4697,-214 0-800,67 0-384,-40-12-1616,-27-6-4153</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43.942"/>
    </inkml:context>
    <inkml:brush xml:id="br0">
      <inkml:brushProperty name="width" value="0.035" units="cm"/>
      <inkml:brushProperty name="height" value="0.035" units="cm"/>
    </inkml:brush>
  </inkml:definitions>
  <inkml:trace contextRef="#ctx0" brushRef="#br0">716 1 8602,'0'0'2066,"-60"-1"-1593,-199 2-16,226 0-350,0 1 0,-1 1 0,1 2 0,-55 15 0,70-15-48,1 0 133,0-1-1,0 2 1,1 0-1,0 1 1,-27 17 0,41-23-166,-1 1 1,1-1 0,0 1 0,0 0 0,0 0 0,0 0 0,0 0 0,0 0 0,1 0 0,-1 0 0,1 1 0,-1-1-1,1 1 1,0-1 0,0 1 0,0-1 0,0 1 0,1 0 0,-1-1 0,1 1 0,-1 0 0,1 0 0,0 0 0,0-1-1,0 1 1,1 5 0,1-4-5,-1 0 1,1 0-1,0 0 0,0 0 0,0-1 0,1 1 0,-1-1 1,1 1-1,0-1 0,0 0 0,0 0 0,0 0 0,1 0 0,-1-1 1,1 1-1,0-1 0,4 2 0,47 20 24,0-3-1,1-3 1,72 14-1,-74-18-3,30 6 50,221 64 28,-228-54-280,-70-26 121,0-1 0,1 1 0,-1 1 0,-1-1-1,1 1 1,-1 1 0,7 6 0,-10-9 5,-1 1 0,1 0 0,-1 0 0,0 0 0,0 0 0,-1 0 0,1 0 0,-1 1 0,0-1 0,2 10 0,-3-12 29,1 1 0,-1 0 0,0 0 0,0 0 0,0 0 0,0 0 0,-1 0-1,1 0 1,-1-1 0,0 1 0,0 0 0,0 0 0,0-1 0,0 1 0,0 0 0,-1-1-1,-2 5 1,-2-2 10,0-1-1,0 0 1,0 0-1,-1 0 1,1 0-1,-13 3 1,-52 18 101,62-22-85,-24 8 69,-1-1-1,1-2 1,-1-1 0,-1-2 0,1-1-1,-63-2 1,93-2-155,-1 0-1,1 0 1,0-1 0,0 0-1,-1 1 1,1-1 0,0-1-1,0 1 1,0-1 0,0 0-1,0 0 1,0 0 0,0 0-1,1 0 1,-1-1 0,1 0-1,0 0 1,0 0 0,0 0-1,-5-6 1,5 2-809,-1 0-1,1 0 1,-3-13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44.359"/>
    </inkml:context>
    <inkml:brush xml:id="br0">
      <inkml:brushProperty name="width" value="0.035" units="cm"/>
      <inkml:brushProperty name="height" value="0.035" units="cm"/>
    </inkml:brush>
  </inkml:definitions>
  <inkml:trace contextRef="#ctx0" brushRef="#br0">109 106 8042,'0'0'5452,"55"18"-5146,179 55-83,-213-67-187,1-1 0,-1 0 0,1-2 1,0 0-1,0-2 0,35-2 0,-11 0-21,-28 1 6,29 0-255,67-8 0,-102 6 48,1 0 0,-1 0 0,0-2 0,0 1 0,0-2 0,0 1 0,-1-2 0,1 1-1,-1-2 1,14-10 0,-22 14 48,1-1-1,0 0 1,-1 1-1,0-2 0,0 1 1,0 0-1,-1-1 1,1 1-1,-1-1 1,0 0-1,0 0 1,1-7-1,-2 10 120,-1 0-1,1 0 1,-1-1-1,0 1 1,0 0-1,0-1 1,0 1-1,0-1 1,0 1-1,-1 0 1,1 0-1,-1-1 1,1 1-1,-1 0 1,0 0-1,0-1 1,0 1-1,0 0 1,-1 0-1,1 0 1,0 0-1,-1 1 1,1-1-1,-1 0 1,0 1-1,1-1 1,-1 1-1,0-1 1,-4-1-1,-5-2 156,1 1-1,-1 0 0,0 1 1,0 1-1,0-1 1,-20 0-1,-79 1 539,73 2-590,-16 1 207,-1 2 1,1 2-1,0 2 1,1 3-1,0 2 0,1 3 1,0 1-1,1 3 1,-55 29-1,86-38-104,0 1 0,-30 24 0,44-31-145,0 0 0,0 1 0,1 0 0,-1 0 0,1 0 0,0 0 0,0 1 0,1-1 0,0 1 0,0 0 0,0 0 0,1 1 1,-2 6-1,2-7 10,1 0 0,0 0 1,0 0-1,1 0 1,0 0-1,0 0 1,0 0-1,1 0 0,0 0 1,0 0-1,0 0 1,1 0-1,0-1 1,0 1-1,0 0 1,1-1-1,3 7 0,1-5-20,-1 1-1,1 0 1,0-1-1,1-1 1,-1 1-1,1-1 1,1 0-1,-1-1 1,18 8 0,27 10-76,1-3 0,0-2 0,2-3 1,91 14-1,-54-19-889,168 0 0,-235-10 693,176 0-3099,-24 0-3156</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44.743"/>
    </inkml:context>
    <inkml:brush xml:id="br0">
      <inkml:brushProperty name="width" value="0.035" units="cm"/>
      <inkml:brushProperty name="height" value="0.035" units="cm"/>
    </inkml:brush>
  </inkml:definitions>
  <inkml:trace contextRef="#ctx0" brushRef="#br0">422 0 4585,'0'0'8472,"-41"28"-7750,-134 91-166,154-105-397,0 1-1,2 0 1,0 2-1,0 0 0,-23 31 1,40-47-142,-5 7 42,1 1 0,-1-1 1,2 1-1,-1 0 0,1 1 0,1-1 0,-1 1 0,2 0 0,-1 0 0,1 0 0,1 0 0,0 1 1,0-1-1,1 1 0,1 13 0,0-20-56,0 1-1,0-1 1,1 0 0,0 1 0,0-1-1,0 0 1,1 0 0,-1 1-1,1-1 1,0 0 0,0-1 0,0 1-1,1 0 1,-1 0 0,1-1 0,0 0-1,0 1 1,0-1 0,0 0 0,1-1-1,-1 1 1,6 3 0,6 2-12,1 0 0,0-1 0,0-1 0,28 7 0,8-1-92,1-2-1,0-2 1,82 1-1,-49-9-757,120-15 0,-161 8-905,69-19-1,13-18-5880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45.074"/>
    </inkml:context>
    <inkml:brush xml:id="br0">
      <inkml:brushProperty name="width" value="0.035" units="cm"/>
      <inkml:brushProperty name="height" value="0.035" units="cm"/>
    </inkml:brush>
  </inkml:definitions>
  <inkml:trace contextRef="#ctx0" brushRef="#br0">1 16 7906,'0'0'7617,"22"-4"-7513,-6 1-94,-4 1-9,1-1 1,-1 2 0,1-1 0,-1 2 0,1 0-1,0 0 1,-1 1 0,1 1 0,0 0-1,-1 0 1,13 6 0,1 2-3,-1 1 0,-1 1 0,0 2 0,-1 0 1,0 2-1,23 21 0,-35-28 7,-1 0 0,-1 1 1,0 0-1,0 1 1,-1 0-1,0 0 0,-1 1 1,0 0-1,-1 0 0,-1 1 1,0-1-1,0 1 1,-1 0-1,2 16 0,2 41 569,-8-69-561,0 1 0,0-1 0,1 0 0,-1 0 0,0 0 0,1 1 0,-1-1-1,1 0 1,-1 0 0,1 0 0,0 0 0,-1 0 0,1 0 0,0 0 0,0 0 0,0 0 0,-1 0-1,1-1 1,0 1 0,0 0 0,0 0 0,1-1 0,-1 1 0,0-1 0,2 1 0,2 1-2,0-2 0,0 1 0,0 0 0,0-1 1,7 0-1,-6 0-13,113-4-410,208-34 0,-264 26-3432,-35 0-5343</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0.273"/>
    </inkml:context>
    <inkml:brush xml:id="br0">
      <inkml:brushProperty name="width" value="0.035" units="cm"/>
      <inkml:brushProperty name="height" value="0.035" units="cm"/>
    </inkml:brush>
  </inkml:definitions>
  <inkml:trace contextRef="#ctx0" brushRef="#br0">1 1 9250,'0'0'5442,"1"4"-4399,0-2-997,1 0-1,-1 0 1,1 0-1,-1 0 1,1 0-1,0 0 1,-1-1-1,1 1 1,0-1-1,0 1 1,0-1-1,3 2 1,33 13 221,-19-8-137,863 375 428,-813-351-1025,77 49-1,-138-76-1659,-19-14-412,-23-15-2733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0.611"/>
    </inkml:context>
    <inkml:brush xml:id="br0">
      <inkml:brushProperty name="width" value="0.035" units="cm"/>
      <inkml:brushProperty name="height" value="0.035" units="cm"/>
    </inkml:brush>
  </inkml:definitions>
  <inkml:trace contextRef="#ctx0" brushRef="#br0">509 1 9762,'0'0'2625,"-121"162"-1705,81-99-216,7 3-400,-14 1-96,7-4 24,-7-3 40,7-9-224,7-9-48,6-9-208,-7-12-984,14-6-1089,-6-12-2664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1.670"/>
    </inkml:context>
    <inkml:brush xml:id="br0">
      <inkml:brushProperty name="width" value="0.035" units="cm"/>
      <inkml:brushProperty name="height" value="0.035" units="cm"/>
    </inkml:brush>
  </inkml:definitions>
  <inkml:trace contextRef="#ctx0" brushRef="#br0">1 45 6305,'0'0'6698,"421"-12"-6418,-334 6-280,-7-9-416,-33 9-1457,-14 0-3672</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0.943"/>
    </inkml:context>
    <inkml:brush xml:id="br0">
      <inkml:brushProperty name="width" value="0.035" units="cm"/>
      <inkml:brushProperty name="height" value="0.035" units="cm"/>
    </inkml:brush>
  </inkml:definitions>
  <inkml:trace contextRef="#ctx0" brushRef="#br0">0 1 416,'0'0'9037,"63"16"-8641,-63-16-396,258 76 222,-245-72-184,0 2 0,0 0 0,21 13 0,-30-17-10,0 1 1,-1 0-1,0 0 1,1 1-1,-1-1 0,0 1 1,3 4-1,-1 1 92,1 1 0,-2 0 0,1 0 0,-2 1 0,1-1 0,-1 1 1,-1-1-1,0 1 0,1 11 0,-1 17 406,-2 46 0,-1-32 30,1-4-9,0-48-544,-1-1 0,1 1 0,0-1 0,1 1 0,-1-1 0,0 1 0,0-1 1,0 0-1,0 1 0,0-1 0,0 1 0,0-1 0,1 1 0,-1-1 0,0 0 1,0 1-1,1-1 0,-1 0 0,0 1 0,1-1 0,-1 0 0,0 1 0,1-1 0,-1 0 1,0 1-1,1-1 0,-1 0 0,1 0 0,-1 0 0,1 1 0,18 0 18,-10-1 11,381 2 1321,-206-3-3098,-150 2-1578,-22 4-3252</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1.275"/>
    </inkml:context>
    <inkml:brush xml:id="br0">
      <inkml:brushProperty name="width" value="0.035" units="cm"/>
      <inkml:brushProperty name="height" value="0.035" units="cm"/>
    </inkml:brush>
  </inkml:definitions>
  <inkml:trace contextRef="#ctx0" brushRef="#br0">0 0 5977,'0'0'5081,"408"15"-4408,-295-12-361,-12 0-232,-8 0-80,-26-3-497,-40 0-831,-20 0-1272</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1.607"/>
    </inkml:context>
    <inkml:brush xml:id="br0">
      <inkml:brushProperty name="width" value="0.035" units="cm"/>
      <inkml:brushProperty name="height" value="0.035" units="cm"/>
    </inkml:brush>
  </inkml:definitions>
  <inkml:trace contextRef="#ctx0" brushRef="#br0">1 1 9034,'0'0'5521,"53"183"-4473,-26-120-632,0 3-136,-7-2-111,-7-7-169,1 3-209,-14-15-1519,6-15-5057</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2.147"/>
    </inkml:context>
    <inkml:brush xml:id="br0">
      <inkml:brushProperty name="width" value="0.035" units="cm"/>
      <inkml:brushProperty name="height" value="0.035" units="cm"/>
    </inkml:brush>
  </inkml:definitions>
  <inkml:trace contextRef="#ctx0" brushRef="#br0">0 196 8874,'0'0'3794,"58"9"-2790,197 30-350,-178-30-322,109-1 0,-140-8-245,291 1 266,-315-1-343,-1-1 0,40-6-1,-55 6 3,0 0 1,0-1-1,0 0 0,-1 0 0,1 0 0,-1-1 1,1 0-1,-1 0 0,0 0 0,0-1 0,-1 1 0,1-1 1,-1 0-1,8-9 0,-10 8-30,1 0 1,-1 0-1,0 0 0,0 0 1,-1-1-1,1 1 0,-1-1 1,0 1-1,-1-1 0,1 1 0,-1-1 1,0 0-1,-1 1 0,1-1 1,-1 1-1,0-1 0,0 1 1,-4-8-1,3 10-2,-1-1 0,1 1 0,-1 0 0,0 0 1,0 1-1,0-1 0,-1 1 0,1-1 0,-1 1 0,-5-3 0,-42-16-14,23 12 28,-1 2 0,1 0 0,-60-5 0,-91 7-34,173 5 40,-25 0 20,0 2 0,1 0 0,-1 2 0,1 1 0,0 2 0,0 1 0,1 1 0,0 2 0,1 0 1,0 2-1,1 2 0,0 0 0,-44 34 0,63-42 33,0 1 1,0-1 0,1 1-1,0 1 1,0-1-1,1 1 1,0 1-1,1-1 1,-9 20-1,9-15 46,1 1 0,0 0 0,2 0 0,-1 0-1,2 0 1,-1 23 0,2-24-59,0 2 33,0 0 0,1 0 0,4 22 0,-3-32-56,0 0-1,0 0 0,1 0 1,-1 0-1,1-1 1,0 1-1,1-1 1,-1 0-1,1 0 0,0 0 1,9 8-1,8 5 11,1 0 1,1-2-1,0-1 0,1 0 0,1-2 0,0 0 0,1-2 0,0-1 1,28 6-1,10 0-14,0-3 1,120 8-1,307-15-2561,-315-13-2333,-24-12-3532</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2.764"/>
    </inkml:context>
    <inkml:brush xml:id="br0">
      <inkml:brushProperty name="width" value="0.035" units="cm"/>
      <inkml:brushProperty name="height" value="0.035" units="cm"/>
    </inkml:brush>
  </inkml:definitions>
  <inkml:trace contextRef="#ctx0" brushRef="#br0">1 1 496,'0'0'8943,"1"0"-9280,19 0 7372,-8 1-7027,0 1 1,0 1-1,-1 0 0,1 0 1,-1 2-1,1-1 0,-1 1 1,-1 1-1,16 9 1,-6-4 41,320 214 300,-138-83-337,-178-128-49,7 6-343,-31-20 356,1 0-1,-1 0 0,0 0 0,0 1 0,0-1 0,1 0 0,-1 0 1,0 0-1,0 0 0,0 0 0,1 0 0,-1 0 0,0 0 0,0 0 1,1 0-1,-1 0 0,0 0 0,0 0 0,0 0 0,1 0 0,-1 0 0,0 0 1,0 0-1,1 0 0,-1-1 0,0 1 0,0 0 0,0 0 0,0 0 1,1 0-1,-1 0 0,0-1 0,0 1 0,0 0 0,0 0 0,1 0 1,-1 0-1,0-1 0,0 1 0,0 0 0,0 0 0,0 0 0,0-1 0,0 1 1,0 0-1,0 0 0,0 0 0,0-1 0,0 1 0,0 0 0,0 0 1,0-1-1,0 1 0,0 0 0,0 0 0,0 0 0,0-1 0,0 1 1,0 0-1,0 0 0,0-1 0,0-17-1440,0 16 1065,0-21-3468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3.118"/>
    </inkml:context>
    <inkml:brush xml:id="br0">
      <inkml:brushProperty name="width" value="0.035" units="cm"/>
      <inkml:brushProperty name="height" value="0.035" units="cm"/>
    </inkml:brush>
  </inkml:definitions>
  <inkml:trace contextRef="#ctx0" brushRef="#br0">422 0 6313,'0'0'6256,"-13"13"-6065,-189 185 1992,191-187-2118,-91 95 371,84-85-467,1 0 0,2 1-1,-20 36 1,28-41-643,6-11-5597,1-16 786</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3.597"/>
    </inkml:context>
    <inkml:brush xml:id="br0">
      <inkml:brushProperty name="width" value="0.035" units="cm"/>
      <inkml:brushProperty name="height" value="0.035" units="cm"/>
    </inkml:brush>
  </inkml:definitions>
  <inkml:trace contextRef="#ctx0" brushRef="#br0">0 61 1720,'0'0'9710,"6"-5"-8671,-1-1-904,1 2-1,0-1 0,0 1 0,0-1 0,0 2 1,1-1-1,-1 1 0,1 0 0,0 0 0,13-3 1,11 2-197,0 1 0,54 1 0,-66 2-11,-14 0 55,-1 0-1,1 0 1,0 0-1,-1 1 1,1-1 0,0 1-1,-1 0 1,1 1 0,-1-1-1,0 1 1,1 0-1,-1 0 1,0 0 0,0 1-1,0-1 1,-1 1 0,1 0-1,-1 0 1,1 0 0,-1 1-1,0-1 1,0 1-1,0 0 1,-1 0 0,1 0-1,-1 0 1,0 0 0,0 0-1,-1 1 1,3 6-1,0 10 44,-1 0 0,-1 0-1,-1 0 1,-3 34 0,1-9 485,1-45-429,4-1-193,18-1-259,-12 0 313,0 1-1,1 0 0,-1 0 0,16 4 0,-23-3 38,-1-1 0,1 1-1,-1 0 1,0 0 0,1 0-1,-1 0 1,0 0 0,0 1 0,0-1-1,0 0 1,0 1 0,0 0-1,0 0 1,0-1 0,-1 1-1,1 0 1,-1 0 0,1 0-1,-1 1 1,0-1 0,0 0 0,0 0-1,0 1 1,1 2 0,-1 4 23,0 0 1,0 0-1,-1 0 1,0 15-1,-1 0 342,1-21-296,0-1 0,-1 1 1,1 0-1,-1-1 0,0 1 1,1 0-1,-1-1 0,0 1 1,0-1-1,-1 1 0,1-1 0,0 1 1,-1-1-1,0 0 0,-1 2 1,-2 1 32,1-1 0,0-1 0,-1 1 0,0-1 0,0 0 0,-10 5 1,3-3 25,0 0 1,0-1-1,-1 0 1,0-1-1,-26 3 1,38-6-146,0 0 1,-1 0 0,1 0 0,-1 1 0,1-1 0,-1-1 0,1 1 0,-1 0-1,1 0 1,-1-1 0,1 1 0,0 0 0,-1-1 0,1 1 0,-1-1 0,1 0-1,0 0 1,0 1 0,-1-1 0,1 0 0,0 0 0,0 0 0,-1-1 0,-11-20-2166</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3.998"/>
    </inkml:context>
    <inkml:brush xml:id="br0">
      <inkml:brushProperty name="width" value="0.035" units="cm"/>
      <inkml:brushProperty name="height" value="0.035" units="cm"/>
    </inkml:brush>
  </inkml:definitions>
  <inkml:trace contextRef="#ctx0" brushRef="#br0">1049 0 888,'0'0'6619,"48"36"-3772,162 123-416,27 41 679,-222-187-2996,41 40 173,-1 2 1,-3 2-1,48 69 1,-79-96-276,-2 1 0,-1 0 0,-1 1 1,-2 1-1,-1 1 0,-2 0 0,-1 0 1,12 68-1,-19-54-9,-2 53-1,-2-71-1,-1 0 0,-2 0 0,-7 36-1,5-48 1,0 0 0,-1 0 0,-1 0 0,-1-1 0,-1 0 0,-13 21 0,-4-3 1,0 0 0,-3-2 1,0-2-1,-3 0 0,-56 43 0,9-18-8,-130 70 0,-73 5-163,-107 4-597,20-23-1292,29-26-1780,336-86 3794</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4.625"/>
    </inkml:context>
    <inkml:brush xml:id="br0">
      <inkml:brushProperty name="width" value="0.035" units="cm"/>
      <inkml:brushProperty name="height" value="0.035" units="cm"/>
    </inkml:brush>
  </inkml:definitions>
  <inkml:trace contextRef="#ctx0" brushRef="#br0">676 1 3673,'0'0'5593,"-214"246"-2904,94-65-521,-7 51-560,20 14-639,33-11-401,41-25-368,33-26-56,0-7-64,53-2-8,47-31-64,14-27-8,26-30-8,108 7-120,233 8-672,-33-18-1977,20-15-6809</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5.523"/>
    </inkml:context>
    <inkml:brush xml:id="br0">
      <inkml:brushProperty name="width" value="0.035" units="cm"/>
      <inkml:brushProperty name="height" value="0.035" units="cm"/>
    </inkml:brush>
  </inkml:definitions>
  <inkml:trace contextRef="#ctx0" brushRef="#br0">23 0 4033,'0'0'9378,"-5"27"-9029,-11 83-142,15-107-171,1 1 1,0 0-1,0-1 1,0 1-1,0-1 1,1 1-1,-1-1 1,1 1-1,0-1 1,2 7-1,-2-8-13,0 0-1,1 0 1,-1 0 0,0-1-1,0 1 1,1-1-1,-1 1 1,1-1 0,-1 1-1,1-1 1,0 0-1,0 0 1,3 2-1,1-1 26,0 0 0,0 0 0,0-1 0,0 0-1,1 0 1,-1-1 0,0 0 0,9 0 0,-6 0 7,4 0 38,-3 0-10,1 0-1,-1 0 1,1-1-1,11-3 1,-20 4-87,0 0 0,-1-1-1,1 1 1,0-1 0,-1 0 0,1 1 0,0-1 0,-1 0 0,1 0-1,-1 0 1,1 0 0,-1 0 0,0 0 0,1 0 0,-1-1 0,0 1-1,0 0 1,0-1 0,0 1 0,0-1 0,0 0 0,0 1 0,0-1-1,-1 1 1,1-1 0,-1 0 0,1 0 0,-1 1 0,0-1 0,1 0-1,-1-2 1,0-1-80,0 4 64,0 0 0,1 0 1,-1 0-1,0 0 0,0 0 0,0 0 0,0 0 0,0 0 0,0 0 1,0 0-1,0 0 0,0 0 0,-1 1 0,1-1 0,0 0 0,0 0 1,-1 0-1,1 0 0,-1 0 0,1 0 0,-1 1 0,1-1 1,-1 0-1,1 0 0,-1 1 0,0-1 0,0 0 0,1 1 0,-1-1 1,0 1-1,0-1 0,1 1 0,-1-1 0,0 1 0,0 0 0,0-1 1,0 1-1,0 0 0,0 0 0,0-1 0,0 1 0,0 0 0,0 0 1,-1 0-1,-12-1-22,-1 0 1,0 1-1,1 0 0,-18 3 1,31-3 41,0 0 1,0 0 0,0 0-1,0 1 1,0-1 0,1 0-1,-1 1 1,0-1 0,0 1-1,0-1 1,0 1 0,0-1-1,1 1 1,-1-1-1,0 1 1,0 0 0,1-1-1,-1 1 1,0 0 0,1 0-1,-1 1 1,-2 20-139,3-19 98,0-3 23,0 1 1,0-1 0,0 1 0,0-1 0,0 1-1,0-1 1,0 1 0,0-1 0,1 1-1,-1-1 1,0 1 0,0-1 0,0 1 0,1-1-1,-1 1 1,0-1 0,0 1 0,1-1-1,-1 0 1,0 1 0,1-1 0,-1 0 0,0 1-1,1-1 1,-1 0 0,1 1 0,-1-1-1,1 0 1,0 0 0,5 3-427,-1-1 1,1-1-1,0 1 1,9 1-1,26-1-5450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2.043"/>
    </inkml:context>
    <inkml:brush xml:id="br0">
      <inkml:brushProperty name="width" value="0.035" units="cm"/>
      <inkml:brushProperty name="height" value="0.035" units="cm"/>
    </inkml:brush>
  </inkml:definitions>
  <inkml:trace contextRef="#ctx0" brushRef="#br0">0 160 5433,'0'0'6195,"43"-26"-6110,135-81 61,-172 104-121,0-1 0,0 1 1,0 0-1,1 0 1,0 1-1,-1 0 1,1 0-1,0 1 1,0 0-1,0 0 0,7 0 1,-6 0 31,0 1 1,0 1-1,0-1 0,1 1 0,-1 1 1,0-1-1,0 1 0,-1 1 1,1-1-1,0 1 0,-1 1 0,1 0 1,-1 0-1,0 0 0,-1 1 0,1-1 1,-1 2-1,0-1 0,0 1 1,0 0-1,8 12 0,-7-9 1,0 0 0,-1 1-1,0 0 1,-1 0 0,0 0-1,0 1 1,-1-1 0,-1 1-1,1 0 1,-2 1 0,3 20-1,-4-19-54,1 11 158,-2 1 0,-3 45 0,2-63-128,0 0 0,-1 0 0,0 0 0,0 0 0,0 0 0,-1-1 1,0 1-1,0-1 0,-1 0 0,0 0 0,0 0 0,0 0 0,-1-1 0,-6 7 0,10-11-89,17-2-136,1 0-1,32-8 1,2-1 213,124 4-153,-172 6 118,1 0-5,0 0-1,0 0 1,0 0-1,0 1 1,0 0-1,0 0 1,0 0-1,-1 0 1,1 0-1,0 1 0,-1-1 1,5 4-1,-6-3 16,1 0 0,-1 0-1,0 0 1,0 1 0,0-1-1,0 1 1,-1-1 0,1 1-1,-1-1 1,1 1-1,-1 0 1,0 0 0,0 0-1,0 0 1,0 0 0,0 3-1,0 7 53,0 1-1,-1 19 0,0-13 93,-1-15-95,0 0 1,0 0-1,0 0 1,0 0-1,-1 0 1,0 0-1,0 0 1,0 0-1,-1-1 1,0 1-1,0-1 0,0 0 1,0 0-1,-1 0 1,1 0-1,-1-1 1,0 1-1,0-1 1,-8 5-1,-10 6 244,-1-1-1,-39 17 0,54-26-210,-125 48 864,113-46-857,0-1 0,-1 0 0,1-2 0,-40 2 0,39-4-83,13-1-49,1 1 1,0-1-1,0-1 0,-1 1 0,1-1 0,0 0 0,0-1 0,-9-2 0,3-4-906,0 0-1,0 0 1,1-1 0,0-1-1,-19-20 1,6-4-7595</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6.355"/>
    </inkml:context>
    <inkml:brush xml:id="br0">
      <inkml:brushProperty name="width" value="0.035" units="cm"/>
      <inkml:brushProperty name="height" value="0.035" units="cm"/>
    </inkml:brush>
  </inkml:definitions>
  <inkml:trace contextRef="#ctx0" brushRef="#br0">992 70 3201,'0'0'9698,"-54"-10"-9246,5 1-412,-42-9-34,-1 5 1,-95-3 0,-180 13 49,303 3 76,52 0-112,5-1-14,-1 1 1,1 1 0,0-1-1,-8 3 1,14-3-12,-1 0 0,1 1 1,-1-1-1,1 1 0,-1 0 1,1-1-1,0 1 1,0 0-1,-1 0 0,1 0 1,0 0-1,0 0 0,0 0 1,0 0-1,0 0 0,0 0 1,0 0-1,0 1 0,0-1 1,1 0-1,-1 1 1,0-1-1,0 3 0,-1 6-17,1 0-1,0 0 0,0 0 1,1 0-1,2 14 1,-1 9 67,-1-21-6,0 7 128,0 0 0,1-1 0,1 1 0,8 34 0,34 65 728,23 50-5,172 542 442,-196-544-1217,-7 2 0,20 248 0,-45 236 167,-12-428-166,1 355 373,0-569-465,0 2-1,0 0 1,0 0-1,1 0 0,5 21 0,-5-31-19,0 1 0,0 0-1,0-1 1,0 1 0,0-1 0,1 1 0,-1-1-1,1 1 1,-1-1 0,1 0 0,0 0 0,0 0-1,0 0 1,0 0 0,1 0 0,-1-1 0,0 1 0,1-1-1,-1 1 1,1-1 0,-1 0 0,1 0 0,0 0-1,-1 0 1,6 0 0,7 1 38,0-1-1,0-1 1,1 0-1,-1-1 1,0-1-1,19-4 1,100-34-38,363-120-2150,-239 76-2720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8.357"/>
    </inkml:context>
    <inkml:brush xml:id="br0">
      <inkml:brushProperty name="width" value="0.035" units="cm"/>
      <inkml:brushProperty name="height" value="0.035" units="cm"/>
    </inkml:brush>
  </inkml:definitions>
  <inkml:trace contextRef="#ctx0" brushRef="#br0">151 358 4369,'0'0'7822,"-25"-31"-6826,-73-95-16,94 120-873,0-1-1,0 1 1,0-1-1,0 0 1,-2-8-1,6 13-66,-1 1 0,1-1-1,0 0 1,0 1 0,-1-1 0,1 0 0,1 0-1,-1 1 1,0-1 0,0 0 0,1-2 0,1-8 182,-2 9-197,0 1 0,0-1 0,1 1 0,-1-1 0,1 1 0,0-1 0,0 1 0,0 0 0,0-1 0,0 1 0,0 0 0,0 0 0,1-1 0,-1 1 0,1 0 0,0 1 0,0-1 0,0 0 0,-1 0 0,1 1 0,1-1 0,2-1 0,5-2-4,0 0 0,0 1 1,21-6-1,-21 7 2,27-7-10,0 1 0,66-5 1,78 7-46,-165 7 15,1 1 1,-1 1-1,0 0 0,0 1 1,0 0-1,22 9 1,-32-10 1,0 1 0,0-1 0,0 1 0,0 1 0,-1-1 0,1 1 0,-1 0 0,0 0 0,0 0 0,-1 1 0,1 0 0,-1 0 0,0 0 0,0 0 0,-1 1 0,1-1 0,-1 1 0,-1 0 0,3 6 0,-2 3 2,-1 0 1,0 0-1,-1 1 0,-1-1 1,-1 0-1,-2 20 1,1-26 13,1 1 0,-1-1 0,-1 0 0,0 0 1,0 0-1,-1 0 0,0 0 0,0 0 0,-1-1 1,-9 13-1,-5 1 15,-1 0 1,-24 22-1,15-17 15,-34 33 23,-65 68-20,125-124-29,-1 0 0,1 0 0,0 1 0,1-1 0,-1 1 0,1-1-1,-1 1 1,2 0 0,-1 0 0,0 0 0,1 0 0,0 0 0,0 0 0,0 0 0,1 0 0,0 1 0,0-1-1,1 7 1,-1-11 7,0 0 0,0 0-1,0 0 1,0 0 0,0 0-1,1 1 1,-1-1 0,0 0-1,0 0 1,1 0 0,-1 0-1,1 0 1,-1-1 0,1 1-1,-1 0 1,1 0 0,0 0-1,0 0 1,-1 0-1,1-1 1,0 1 0,0 0-1,1 0 1,26 8 209,-23-8-184,33 5 150,1-1 0,0-2-1,58-3 1,-40-1-109,17 1-620,1-3 0,-1-4 0,104-22 0,-79 2-3866</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8.726"/>
    </inkml:context>
    <inkml:brush xml:id="br0">
      <inkml:brushProperty name="width" value="0.035" units="cm"/>
      <inkml:brushProperty name="height" value="0.035" units="cm"/>
    </inkml:brush>
  </inkml:definitions>
  <inkml:trace contextRef="#ctx0" brushRef="#br0">0 1 8906,'0'0'6497,"354"126"-5841,-253-81-127,-14 0-169,0 4-112,-14-1-144,-6-3-96,-7-6-8,-7-6-136,-12-9-416,-15-9-513,-26-30-8865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9.058"/>
    </inkml:context>
    <inkml:brush xml:id="br0">
      <inkml:brushProperty name="width" value="0.035" units="cm"/>
      <inkml:brushProperty name="height" value="0.035" units="cm"/>
    </inkml:brush>
  </inkml:definitions>
  <inkml:trace contextRef="#ctx0" brushRef="#br0">529 1 8010,'0'0'4353,"-194"189"-3905,127-116-168,0-4 104,0 0 120,7-12-256,20-9-248,13-15-984,21-18-3009</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7.272"/>
    </inkml:context>
    <inkml:brush xml:id="br0">
      <inkml:brushProperty name="width" value="0.035" units="cm"/>
      <inkml:brushProperty name="height" value="0.035" units="cm"/>
    </inkml:brush>
  </inkml:definitions>
  <inkml:trace contextRef="#ctx0" brushRef="#br0">1 97 5457,'0'0'8249,"64"-10"-7817,210-32-54,-85 19 166,-151 20-415,21-3 79,128-7 1001,-182 14-1215,0-1 0,0 1 0,-1 0 0,1 0 0,0 0 0,0 1 0,0 0 0,-1 0-1,1 0 1,-1 0 0,1 1 0,-1-1 0,0 1 0,6 6 0,5 5-43,-2 0 0,19 25 0,-22-25 40,19 26 13,-2 1 0,-1 1 0,-3 2 0,21 54 0,60 194 198,-85-232-141,207 749 929,-130-400-415,9 7-281,-97-376-288,-2 1-1,-1-1 0,-2 63 1,-2-96-8,-1-6 0,0 0 0,0 0 0,1 1 0,-1-1 1,0 0-1,0 0 0,0 0 0,0 0 0,0 0 0,0 0 0,-1 0 0,1 0 1,0 0-1,0 0 0,-1 0 0,1 0 0,-1 0 0,1 0 0,-1 0 0,1 0 0,-1 0 1,0 0-1,1 0 0,-1 0 0,0-1 0,0 1 0,1 0 0,-1 0 0,0-1 1,0 1-1,0-1 0,0 1 0,0-1 0,0 1 0,-2 0 0,-13 1-34,0 0-1,-33 0 1,-346-2-1387,166-8-1831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1:59.405"/>
    </inkml:context>
    <inkml:brush xml:id="br0">
      <inkml:brushProperty name="width" value="0.035" units="cm"/>
      <inkml:brushProperty name="height" value="0.035" units="cm"/>
    </inkml:brush>
  </inkml:definitions>
  <inkml:trace contextRef="#ctx0" brushRef="#br0">0 211 7034,'0'0'8345,"435"36"-7745,-315-36-304,0 0-224,-6 0-72,-21 0-360,-19-21-864,-27 0-1224,-34 0-3626</inkml:trace>
  <inkml:trace contextRef="#ctx0" brushRef="#br0" timeOffset="1">582 1 8010,'0'0'3873,"40"156"-1953,-13-90-880,-14 4-488,-13 20-552,0-15-160,-7-15-4201</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09.985"/>
    </inkml:context>
    <inkml:brush xml:id="br0">
      <inkml:brushProperty name="width" value="0.035" units="cm"/>
      <inkml:brushProperty name="height" value="0.035" units="cm"/>
    </inkml:brush>
  </inkml:definitions>
  <inkml:trace contextRef="#ctx0" brushRef="#br0">0 238 1776,'0'0'7018,"7"0"-6117,162 1 3451,209-2-3811,-348 0-514,-1-2-1,35-6 0,-54 7-2,1 0 0,-2-1 0,1-1 0,0 1 0,-1-1 0,1-1 0,-1 0 0,-1 0 0,16-12 0,-23 15-21,1 0 1,0 0-1,-1-1 0,1 1 0,-1-1 1,1 1-1,-1-1 0,0 1 0,0-1 1,-1 0-1,1 1 0,0-1 0,-1 0 1,1-4-1,-1 0-116,0 0 0,0 0 1,-1 0-1,-1-10 0,1 16 89,1-1 0,-1 0 0,0 1 0,0-1 0,0 0-1,0 1 1,0 0 0,0-1 0,0 1 0,-1-1 0,1 1-1,-1 0 1,1 0 0,-1 0 0,1 0 0,-1 0-1,1 0 1,-1 0 0,0 1 0,1-1 0,-4 0 0,-3-2-47,-17-8-39,-1 2 1,0 1 0,-1 1 0,-53-7 0,-110 6-99,180 8 225,0 0 1,1 1-1,-1 0 0,1 1 1,-1 0-1,1 1 0,0 0 1,-1 1-1,2-1 0,-1 2 1,0-1-1,1 1 0,0 0 0,-15 13 1,17-12 3,0 0-1,1 0 1,-1 1 0,1-1 0,1 1 0,-1 0 0,1 1-1,0-1 1,1 1 0,0 0 0,0 0 0,1 0 0,0 0 0,0 0-1,1 1 1,0-1 0,0 12 0,-1 24 72,1-28-42,0 0-1,1 0 0,1 0 0,4 23 0,-3-34-33,0 0 1,0 0-1,1-1 1,-1 1-1,1-1 1,0 0-1,0 0 1,1 0-1,-1 0 1,1-1-1,0 1 1,0-1-1,0 0 1,0 0-1,9 4 1,7 4 82,0-1 0,25 8 0,-17-9-44,0-1 0,0-1 0,1-2 0,38 3 0,119-3-460,-143-5 31,-19 0-393,1-2 1,-1 0 0,1-1 0,-1-2-1,24-7 1,-5-3-3308</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0.386"/>
    </inkml:context>
    <inkml:brush xml:id="br0">
      <inkml:brushProperty name="width" value="0.035" units="cm"/>
      <inkml:brushProperty name="height" value="0.035" units="cm"/>
    </inkml:brush>
  </inkml:definitions>
  <inkml:trace contextRef="#ctx0" brushRef="#br0">1 0 2985,'0'0'6272,"39"29"-5430,127 90-176,-151-108-527,0 0 0,1-2 0,1 1 0,-1-2 0,33 11 0,-23-10-2,23 10 34,3 2-393,74 18-1,-124-39-671,-9-6-4505</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0.728"/>
    </inkml:context>
    <inkml:brush xml:id="br0">
      <inkml:brushProperty name="width" value="0.035" units="cm"/>
      <inkml:brushProperty name="height" value="0.035" units="cm"/>
    </inkml:brush>
  </inkml:definitions>
  <inkml:trace contextRef="#ctx0" brushRef="#br0">228 0 3817,'0'0'4345,"-134"184"-3441,107-136-352,1-3-224,6-3-48,6-6-152,8-3-128,6-6-168,0-6-600,0-3-1424,26-12-2113</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1.187"/>
    </inkml:context>
    <inkml:brush xml:id="br0">
      <inkml:brushProperty name="width" value="0.035" units="cm"/>
      <inkml:brushProperty name="height" value="0.035" units="cm"/>
    </inkml:brush>
  </inkml:definitions>
  <inkml:trace contextRef="#ctx0" brushRef="#br0">0 32 4337,'0'0'5006,"42"-5"-4918,137-17-29,-164 20-48,0 0 0,1 2 0,17 0 0,-30 1-10,0 0 1,1 0 0,-1 0-1,0 0 1,0 0 0,0 1-1,0-1 1,0 1 0,-1 0 0,1 0-1,4 3 1,-4-2-1,0-1 1,-1 1-1,1 0 0,-1 0 1,1 0-1,-1 0 0,0 0 0,0 1 1,-1-1-1,1 0 0,0 1 1,-1 0-1,0-1 0,1 6 1,0 3 25,-1 0 0,0 0 0,-1 14 0,-1-7 33,1-16-44,0 1 0,0-1 0,0 0-1,-1 1 1,0-1 0,0 0 0,0 1 0,0-1-1,0 0 1,-1 0 0,1 0 0,-1 0 0,-3 5 0,-1-2 29,0 1 0,0-1 1,-14 10-1,14-12-22,-5 3-9,32-6-346,5-2 177,-15 0 121,0 0 1,0 1 0,0 1 0,1 0-1,10 2 1,-20-2 36,0-1-1,0 1 1,0-1 0,0 1 0,0 0-1,0 0 1,0 0 0,-1 0-1,1 0 1,0 1 0,0-1 0,-1 0-1,1 1 1,-1 0 0,1-1 0,-1 1-1,0 0 1,0-1 0,1 1-1,-1 0 1,0 0 0,-1 0 0,1 0-1,0 0 1,-1 0 0,1 0-1,-1 0 1,1 0 0,-1 1 0,0-1-1,0 3 1,0 8 72,1-10-38,-1 1 0,1-1 0,-1 0 1,0 0-1,0 0 0,0 0 0,-1 0 0,1 0 1,-1 0-1,0 0 0,1 0 0,-1 0 0,-1 0 0,1 0 1,0 0-1,-1-1 0,-2 5 0,-2-2 31,0-1 0,0-1 0,0 1 1,-1-1-1,1 0 0,-1 0 0,1-1 0,-12 3 0,0-1 148,0-1 1,-25 1-1,41-4-221,1 0-1,-1 1 1,1-1 0,-1 0-1,1 0 1,0-1 0,-1 1 0,1 0-1,-1 0 1,1-1 0,-1 1-1,1 0 1,0-1 0,-1 0-1,1 1 1,0-1 0,0 0 0,0 0-1,-1 1 1,1-1 0,0 0-1,0 0 1,0 0 0,0 0 0,0-1-1,-1-1 1,1-1-260,0 1 0,0-1 0,0-1 0,0 1 0,1 0 0,-1 0-1,1 0 1,0-5 0,0-30-4641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2.714"/>
    </inkml:context>
    <inkml:brush xml:id="br0">
      <inkml:brushProperty name="width" value="0.035" units="cm"/>
      <inkml:brushProperty name="height" value="0.035" units="cm"/>
    </inkml:brush>
  </inkml:definitions>
  <inkml:trace contextRef="#ctx0" brushRef="#br0">0 139 8650,'0'0'5482,"23"10"-4987,80 31 79,-84-35-424,-1-1 0,2 0 0,-1-2 0,0 0 0,1-1 0,31-2 0,-8 1 9,343 4 345,-379-5-508,1 0-2,0 0-1,0 0 0,0-1 1,0 0-1,10-3 0,-16 4-8,-1-1 0,1 1 0,0-1 0,-1 0-1,1 0 1,-1 0 0,1 0 0,-1 0 0,0 0-1,1 0 1,-1 0 0,0-1 0,0 1 0,0 0-1,1-1 1,-2 1 0,1-1 0,0 1-1,0-1 1,0 1 0,-1-1 0,1 0 0,-1 1-1,1-1 1,-1 0 0,0 0 0,0 1 0,1-1-1,-2-3 1,2-3-189,-1 6 181,0 1 0,0-1 1,1 0-1,-1 0 0,0 1 0,-1-1 0,1 0 0,0 1 0,0-1 0,-1 0 1,1 0-1,-1 1 0,1-1 0,-1 1 0,0-1 0,0 1 0,1-1 0,-1 1 1,0-1-1,0 1 0,-1 0 0,1-1 0,0 1 0,0 0 0,-1 0 1,-1-2-1,-122-62-484,106 56 514,1 1 3,1 1 0,-2 0 0,1 2 0,-1 0 0,-36-4 0,-96 3 183,149 6-190,-10 2 40,-1-1 1,1 1-1,0 1 1,0 0-1,0 1 1,0 0-1,0 1 1,1 0-1,0 1 0,0 0 1,0 1-1,1 0 1,0 1-1,1 0 1,-1 0-1,1 1 1,1 0-1,0 1 1,0 0-1,1 0 1,0 1-1,-5 11 1,9-10 48,0 1-1,1-1 1,0 1 0,1 0-1,1 0 1,0 0 0,3 24-1,-2-32-83,1 0 0,-1 0 0,1-1-1,0 1 1,0-1 0,0 1 0,1-1-1,0 0 1,-1 0 0,1 0 0,1 0-1,-1 0 1,1-1 0,-1 1 0,8 4-1,2 2 0,1-1 0,0 0-1,25 10 1,-4-4 15,1-3-1,-1-1 1,2-1-1,0-2 1,52 4 0,192-3-595,-231-9 187,-40 0 223,0 0-277,0 0-1,0 0 1,0-1 0,0 0-1,0-1 1,18-5 0,0-9-3685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1.788"/>
    </inkml:context>
    <inkml:brush xml:id="br0">
      <inkml:brushProperty name="width" value="0.035" units="cm"/>
      <inkml:brushProperty name="height" value="0.035" units="cm"/>
    </inkml:brush>
  </inkml:definitions>
  <inkml:trace contextRef="#ctx0" brushRef="#br0">8 0 6065,'0'0'6714,"-2"13"-6397,-2 39-41,3-39 1225,1-51-1600,0 20-2408,0 8-1670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2.288"/>
    </inkml:context>
    <inkml:brush xml:id="br0">
      <inkml:brushProperty name="width" value="0.035" units="cm"/>
      <inkml:brushProperty name="height" value="0.035" units="cm"/>
    </inkml:brush>
  </inkml:definitions>
  <inkml:trace contextRef="#ctx0" brushRef="#br0">1 1 5385,'0'0'7146,"43"18"-6237,143 62-175,-137-59-382,-1 2 1,-1 2 0,61 42 0,125 101-132,-227-163-379,-4-3-39,1 0-1,0 1 1,0-1 0,0 0-1,0-1 1,0 1 0,0 0 0,0-1-1,5 2 1,-7-7-674,-1-3 351,1 4 10,-1-1 0,0 0 0,0 1 0,-1-1 0,1 1 0,-1-1 0,0 1 0,1-1 0,-4-5 0,1 4-683,-1-1-1,-1 1 0,1 0 1,-7-6-1,11 11 1170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2.660"/>
    </inkml:context>
    <inkml:brush xml:id="br0">
      <inkml:brushProperty name="width" value="0.035" units="cm"/>
      <inkml:brushProperty name="height" value="0.035" units="cm"/>
    </inkml:brush>
  </inkml:definitions>
  <inkml:trace contextRef="#ctx0" brushRef="#br0">301 1 7154,'0'0'3984,"-140"174"-3263,106-123-97,1-3 64,6-6 120,1 1-248,5-10-336,8 0-136,6-6-88,7-3-432,0-6-608,0-9-1025,14-9-7785</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3.205"/>
    </inkml:context>
    <inkml:brush xml:id="br0">
      <inkml:brushProperty name="width" value="0.035" units="cm"/>
      <inkml:brushProperty name="height" value="0.035" units="cm"/>
    </inkml:brush>
  </inkml:definitions>
  <inkml:trace contextRef="#ctx0" brushRef="#br0">0 20 5033,'0'0'8070,"0"-1"-7935,0 0 1,0 0 0,1 0 0,-1 0-1,0 0 1,0 0 0,0 0-1,1 0 1,-1 1 0,1-1-1,-1 0 1,0 0 0,1 0-1,0 0 1,-1 1 0,1-1-1,-1 0 1,2-1 0,16 1-141,1 1 1,22 1-1,-39 0-20,0-1 0,0 0 0,0 1 0,-1-1 0,1 1 0,0-1 0,0 1-1,-1 0 1,1 0 0,0 0 0,-1 0 0,1 0 0,-1 0 0,1 0 0,-1 0 0,1 1-1,-1-1 1,0 0 0,0 1 0,0 0 0,0-1 0,0 1 0,0-1 0,0 1 0,0 0-1,-1 0 1,1-1 0,-1 1 0,1 0 0,0 3 0,0 7-54,0-1 1,0 1-1,-1 0 0,-2 11 1,1 2 25,1-24 37,0 0 0,0-1 0,0 1 1,-1 0-1,1 0 0,0 0 0,-1-1 0,1 1 0,0 0 0,-1 0 0,1-1 0,-1 1 1,0 0-1,1-1 0,-1 1 0,0 0 0,-2 3-309,10-3-285,-2-1 603,-1 0 0,1 1 0,0-1 0,-1 1 0,1 0 0,-1 0 0,1 1 0,-1-1 0,0 1 1,1 0-1,-1 0 0,0 0 0,0 1 0,0-1 0,-1 1 0,1 0 0,-1 0 0,1 0 0,-1 1 1,0-1-1,0 1 0,0 0 0,-1 0 0,0 0 0,1 0 0,-1 0 0,0 0 0,-1 0 0,1 1 1,-1-1-1,0 1 0,0-1 0,-1 1 0,1 7 0,-1-1 8,1-5 26,-1-1 0,0 1 0,-1-1 0,0 1 0,-1 7 1,1-11-15,0 0 1,1 0-1,-1-1 1,0 1-1,0-1 1,0 1-1,0-1 1,-1 1 0,1-1-1,0 1 1,0-1-1,-1 0 1,1 0-1,-1 0 1,0 0-1,1 0 1,-1 0 0,1 0-1,-1 0 1,-2 0-1,-3 1 68,0-1 0,-1 1 0,1-1 0,0-1 0,-11 1 0,18-1-107,0 0 1,-1-1 0,1 1-1,-1 0 1,1 0 0,-1-1-1,1 1 1,-1 0 0,1 0 0,0-1-1,-1 1 1,1-1 0,0 1-1,-1 0 1,1-1 0,0 1-1,-1-1 1,1 1 0,0 0 0,0-1-1,0 1 1,-1-1 0,1 1-1,0-1 1,0 1 0,0-1-1,0 1 1,0-1 0,0 1-1,0-1 1,0 0 0,0-23-1785,1 16-23,-1-4-3259</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3.705"/>
    </inkml:context>
    <inkml:brush xml:id="br0">
      <inkml:brushProperty name="width" value="0.035" units="cm"/>
      <inkml:brushProperty name="height" value="0.035" units="cm"/>
    </inkml:brush>
  </inkml:definitions>
  <inkml:trace contextRef="#ctx0" brushRef="#br0">48 1 4137,'0'0'6517,"55"22"-5464,179 74-49,-215-88-839,-1 0 0,-1 2 0,0 0 0,24 18 0,-19-11 51,-1 2 0,0 1 0,-2 1 0,0 0 0,23 35 0,-33-41-154,0 0 0,0 1 0,-2 0 0,0 1 0,-1 0 0,0 0 0,-2 0 0,0 0-1,3 35 1,-5-34-37,0 13 32,-2 35 0,-1-58-45,0 1 1,0-1-1,-1 0 1,1 1-1,-2-1 0,1 0 1,-1 0-1,-1 0 1,-4 8-1,-3-1 19,-1 1-1,0-1 1,-1-1 0,-1 0 0,0-1-1,-27 19 1,11-11-113,-1-2-1,-55 25 1,60-33-335,-2-2-1,1-1 1,-56 9-1,64-13 129,-79 13-2585,5-7-2966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4.180"/>
    </inkml:context>
    <inkml:brush xml:id="br0">
      <inkml:brushProperty name="width" value="0.035" units="cm"/>
      <inkml:brushProperty name="height" value="0.035" units="cm"/>
    </inkml:brush>
  </inkml:definitions>
  <inkml:trace contextRef="#ctx0" brushRef="#br0">290 0 4177,'0'0'4990,"-34"23"-4139,34-23-851,-139 102 1066,131-96-943,1 0 0,0 1 0,0 0 0,1 0 1,0 0-1,0 1 0,-8 16 0,6-9 121,0 1-1,2 1 1,0-1 0,0 1-1,-4 28 1,6-13 70,0 1 1,2 35 0,2-39-200,-1-13-80,0 0 0,2-1 0,0 1 0,0 0 1,2-1-1,0 0 0,0 1 0,9 20 0,-1-15-62,1-1-1,0 0 1,1-1 0,1-1 0,1 0-1,20 18 1,-27-28-80,1-1 0,-1 0 0,2 0 0,-1-1 0,1 0 0,0-1 0,11 5 0,1-3-735,0 0-1,29 5 1,16-2-2856</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15.138"/>
    </inkml:context>
    <inkml:brush xml:id="br0">
      <inkml:brushProperty name="width" value="0.035" units="cm"/>
      <inkml:brushProperty name="height" value="0.035" units="cm"/>
    </inkml:brush>
  </inkml:definitions>
  <inkml:trace contextRef="#ctx0" brushRef="#br0">115 1 1168,'-1'4'12877,"-6"29"-12922,-2-13 116,-1 0-1,-22 33 0,21-36-22,1 0 0,0 0 0,-13 35 0,22-36-5537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6.404"/>
    </inkml:context>
    <inkml:brush xml:id="br0">
      <inkml:brushProperty name="width" value="0.035" units="cm"/>
      <inkml:brushProperty name="height" value="0.035" units="cm"/>
    </inkml:brush>
  </inkml:definitions>
  <inkml:trace contextRef="#ctx0" brushRef="#br0">0 1 8482,'0'0'4279,"20"0"-3233,323 0 1781,-124-1-2262,238 3-1006,-454-2 309,19 2-529,-22-2 545,0 0 1,1 0-1,-1 0 0,0 0 0,1 1 0,-1-1 0,0 0 1,1 0-1,-1 1 0,0-1 0,0 0 0,1 0 0,-1 1 1,0-1-1,0 0 0,1 0 0,-1 1 0,0-1 0,0 0 1,0 1-1,0-1 0,0 0 0,1 1 0,-1-1 0,0 1 1,0-1-1,0 0 0,0 1 0,0-1 0,0 0 0,0 1 1,0 8-5647</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6.742"/>
    </inkml:context>
    <inkml:brush xml:id="br0">
      <inkml:brushProperty name="width" value="0.035" units="cm"/>
      <inkml:brushProperty name="height" value="0.035" units="cm"/>
    </inkml:brush>
  </inkml:definitions>
  <inkml:trace contextRef="#ctx0" brushRef="#br0">0 18 8106,'0'0'3472,"348"30"-2551,-214-30-649,59 0-272,-32-21-1921,-28-6-4656</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7.098"/>
    </inkml:context>
    <inkml:brush xml:id="br0">
      <inkml:brushProperty name="width" value="0.035" units="cm"/>
      <inkml:brushProperty name="height" value="0.035" units="cm"/>
    </inkml:brush>
  </inkml:definitions>
  <inkml:trace contextRef="#ctx0" brushRef="#br0">596 1 1504,'0'0'8563,"-60"2"-7646,-194 10 152,235-11-906,0 1 0,0 1-1,0 0 1,-31 11 0,29-7 114,1 2 1,-36 19 0,50-25-189,0 1 0,0 1 0,1-1 1,0 1-1,-8 8 0,11-11-49,0 1 1,1-1-1,-1 1 1,1-1-1,-1 1 0,1 0 1,0 0-1,0-1 1,0 1-1,0 0 0,1 0 1,-1 0-1,1 5 0,-1 0-4,1-6-33,0 0 0,0 0 1,0 0-1,0 0 1,0 0-1,0 0 0,0 0 1,0-1-1,1 1 0,-1 0 1,1 0-1,0 0 0,0 0 1,-1 0-1,1 0 1,0-1-1,0 1 0,1 0 1,-1-1-1,0 1 0,0-1 1,1 1-1,1 0 1,14 8 8,0-2 0,1 0 1,0-1-1,24 6 1,-13-3 15,62 19 75,101 36 33,-156-51-139,-1 2 0,-1 2 0,39 25 0,-65-37-38,0-1 0,-1 1 0,0 1 0,0 0 0,0 0 1,6 9-1,-11-14 22,0 1 1,-1-1 0,1 1 0,-1 0 0,1 0 0,-1-1-1,0 1 1,0 0 0,-1 0 0,1 0 0,0 0 0,-1 1-1,0-1 1,0 0 0,0 0 0,0 0 0,0 0 0,-1 0-1,1 0 1,-1 0 0,0 0 0,-1 5 0,1-6 19,0-1 1,0 1-1,-1 0 1,1-1-1,0 1 1,-1-1 0,1 1-1,-1-1 1,1 0-1,-1 1 1,1-1-1,-1 0 1,0 0-1,0 0 1,1-1-1,-1 1 1,-3 1-1,-38 5 62,29-5-47,-39 4-165,0-2 0,-96-4 0,119-3-617,1 0 0,0-2 0,0-1 0,1-2 0,0 0 0,-43-20 0,5-11-5965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3.068"/>
    </inkml:context>
    <inkml:brush xml:id="br0">
      <inkml:brushProperty name="width" value="0.035" units="cm"/>
      <inkml:brushProperty name="height" value="0.035" units="cm"/>
    </inkml:brush>
  </inkml:definitions>
  <inkml:trace contextRef="#ctx0" brushRef="#br0">1 0 7698,'0'0'6128,"46"32"-5602,153 103-100,-154-104-117,78 71 0,-76-60-222,100 79-1060,-146-130-1821,-1-14 80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7.451"/>
    </inkml:context>
    <inkml:brush xml:id="br0">
      <inkml:brushProperty name="width" value="0.035" units="cm"/>
      <inkml:brushProperty name="height" value="0.035" units="cm"/>
    </inkml:brush>
  </inkml:definitions>
  <inkml:trace contextRef="#ctx0" brushRef="#br0">0 154 8514,'0'0'3594,"66"8"-2994,217 23-203,-34-16 99,-219-15-443,241 1 144,-261-1-202,-1 0 0,0-1 0,0 0 0,0 0 0,0-1 0,15-5 1,-21 7-1,-1-2 1,0 1 0,1 0 0,-1 0 0,0-1 0,0 1 0,0-1 0,0 0 0,0 1 0,-1-1 0,1 0 0,0 0 0,-1 0 0,1 0 0,-1-1 0,0 1 0,0 0 0,0-1 0,0 1 0,0 0 0,0-1 0,-1 1 0,1-1 0,-1 1 0,0-1 0,0 1 0,0-5 0,1-7-57,-1 8 33,0-1-1,0 0 1,0 1 0,-3-9 0,3 12 22,-1 1 0,0 0 0,0-1 0,0 1-1,0 0 1,0 0 0,0-1 0,-1 1 0,1 0 0,-1 0 0,1 0 0,-1 1 0,0-1-1,0 0 1,-3-2 0,-7-2 1,1 0 0,-1 0 0,0 2 0,-1-1-1,1 1 1,-1 1 0,1 0 0,-24-1 0,-114-1-106,117 5 87,-14 0 24,0 3 0,0 1 0,-56 13 0,81-11 90,0 0 1,-1 1-1,2 1 0,-1 1 0,2 1 0,-1 1 1,1 1-1,-28 22 0,43-30-25,-1 1 1,2-1-1,-1 1 0,0 1 0,1-1 1,0 0-1,0 1 0,1 0 0,-1 0 1,1 0-1,-3 10 0,3-3 42,0-1-1,1 0 0,1 1 1,0 0-1,0 15 1,2-21-78,-1-1 0,1 1 0,0 0 0,0 0 0,1-1 0,0 1 0,0-1 0,1 0 0,-1 1 0,1-1 1,6 7-1,-3-3-9,1-1 1,1 0 0,0-1-1,0 1 1,1-2 0,10 9-1,8 1-2,0 0 0,1-2 0,1-1 0,31 11-1,-24-12-80,0-1 0,0-1 0,1-3 0,0-1 0,53 4 0,14-7-1575,164-12 0,-105-17-2409</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7.830"/>
    </inkml:context>
    <inkml:brush xml:id="br0">
      <inkml:brushProperty name="width" value="0.035" units="cm"/>
      <inkml:brushProperty name="height" value="0.035" units="cm"/>
    </inkml:brush>
  </inkml:definitions>
  <inkml:trace contextRef="#ctx0" brushRef="#br0">415 1 11026,'0'0'4153,"-301"204"-3201,255-140-463,12-1-281,8-3 152,19-3-80,7 0-128,0-6-152,60-6 0,34-2-72,19-13 8,28-9-232,66-21-392,-33 0-1137,-34 0-2832</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8.209"/>
    </inkml:context>
    <inkml:brush xml:id="br0">
      <inkml:brushProperty name="width" value="0.035" units="cm"/>
      <inkml:brushProperty name="height" value="0.035" units="cm"/>
    </inkml:brush>
  </inkml:definitions>
  <inkml:trace contextRef="#ctx0" brushRef="#br0">1 65 8426,'0'0'6752,"41"-11"-6640,135-33-95,-165 41-20,1 1-1,-1 0 0,1 1 0,-1 0 1,1 1-1,16 1 0,-22 0-8,0 1 0,0 0 0,0 0 0,-1 0 0,1 1 0,-1 0 0,1 0 0,5 5 0,-4-3 4,0 0 1,-1 0 0,1 1-1,-1 0 1,0 1 0,-1-1-1,0 1 1,0 0 0,0 0-1,-1 1 1,0-1 0,0 1-1,-1 0 1,0 0 0,-1 1 0,3 13-1,0 7 42,-2 1-1,-2 0 1,-2 43-1,-1-15 132,2-57-165,0 1-1,0-1 1,1 0-1,-1 1 1,0-1-1,1 0 0,-1 1 1,1-1-1,-1 0 1,1 0-1,-1 0 1,1 1-1,0-1 1,0 0-1,-1 0 0,1 0 1,0 0-1,0 0 1,0-1-1,0 1 1,0 0-1,0 0 1,1-1-1,-1 1 1,0 0-1,0-1 0,0 1 1,3 0-1,4 1-10,0 0 0,0-1 0,16 1 0,-11-1 7,344 8-1502,-281-9-1770,-26 0-3520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8.563"/>
    </inkml:context>
    <inkml:brush xml:id="br0">
      <inkml:brushProperty name="width" value="0.035" units="cm"/>
      <inkml:brushProperty name="height" value="0.035" units="cm"/>
    </inkml:brush>
  </inkml:definitions>
  <inkml:trace contextRef="#ctx0" brushRef="#br0">0 0 9554,'0'0'5553,"435"190"-4865,-302-124 49,1 6-297,6-3-288,-13 0-144,-13-8-8,-14-13-48,-26-15-600,-34-27-777,-20-6-1159,-20-6-2025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8.933"/>
    </inkml:context>
    <inkml:brush xml:id="br0">
      <inkml:brushProperty name="width" value="0.035" units="cm"/>
      <inkml:brushProperty name="height" value="0.035" units="cm"/>
    </inkml:brush>
  </inkml:definitions>
  <inkml:trace contextRef="#ctx0" brushRef="#br0">455 0 11322,'0'0'2793,"-113"199"-1881,73-121-184,-7 6-312,0 3-272,-6-2-96,6-4-48,0 3-480,14-24-1256,6-24-2329</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9.280"/>
    </inkml:context>
    <inkml:brush xml:id="br0">
      <inkml:brushProperty name="width" value="0.035" units="cm"/>
      <inkml:brushProperty name="height" value="0.035" units="cm"/>
    </inkml:brush>
  </inkml:definitions>
  <inkml:trace contextRef="#ctx0" brushRef="#br0">1 0 10058,'0'0'4971,"35"8"-4654,-35-8-317,152 37 359,-144-35-344,-1 1 0,1 0 0,-1 0 0,0 1 0,0-1 0,0 2 0,0-1 0,-1 1 0,0 0 0,1 0 0,-2 1 0,9 10 0,-9-8-11,1 0 1,-2 1-1,0 0 0,0 0 0,0 1 1,-1-1-1,2 13 0,-1 2 71,0 0 1,-2 0-1,-2 44 0,-1-33 66,1-33-136,0-1 0,0 0 1,0 1-1,0-1 1,0 0-1,1 1 1,-1-1-1,0 0 1,1 0-1,-1 1 1,1-1-1,-1 0 1,1 0-1,-1 1 1,1-1-1,0 0 1,0 0-1,-1 0 1,1 0-1,0 0 1,0 0-1,0 0 1,0-1-1,0 1 1,1 0-1,-1 0 1,0-1-1,2 1 1,2 1-7,1-1 1,-1 0-1,1 0 1,-1-1-1,11 1 1,-6-1 6,331 1 50,-197-2-1377,-111 2-769,-33-1 2003,0 0 1,0 0-1,0 0 1,0 0 0,0 0-1,1 0 1,-1 0-1,0 0 1,0 0-1,0 0 1,0 0-1,1 0 1,-1 0-1,0 0 1,0 0-1,0 0 1,0 0 0,0 0-1,0 0 1,1 0-1,-1 0 1,0 0-1,0 0 1,0 1-1,0-1 1,0 0-1,0 0 1,0 0 0,1 0-1,-1 0 1,0 0-1,0 1 1,0-1-1,0 0 1,0 0-1,0 0 1,0 0-1,0 0 1,0 1-1,0-1 1,0 0 0,0 0-1,0 0 1,0 0-1,0 0 1,0 1-1,0 9-6127</inkml:trace>
  <inkml:trace contextRef="#ctx0" brushRef="#br0" timeOffset="1">1438 830 6041,'0'0'10178,"287"51"-9473,-180-45-305,-7 4-264,1-7-136,-15 3-40,-12-3-496,-1-3-577,-26 0-1215,-13 0-2977</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9.635"/>
    </inkml:context>
    <inkml:brush xml:id="br0">
      <inkml:brushProperty name="width" value="0.035" units="cm"/>
      <inkml:brushProperty name="height" value="0.035" units="cm"/>
    </inkml:brush>
  </inkml:definitions>
  <inkml:trace contextRef="#ctx0" brushRef="#br0">0 1 7922,'0'0'5721,"54"207"-4025,-14-135-607,-7 4-585,7-1-192,-6-6-312,6-9 0,-7-12-384,14-18-881,0-15-3712,-14-15-3905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49.967"/>
    </inkml:context>
    <inkml:brush xml:id="br0">
      <inkml:brushProperty name="width" value="0.035" units="cm"/>
      <inkml:brushProperty name="height" value="0.035" units="cm"/>
    </inkml:brush>
  </inkml:definitions>
  <inkml:trace contextRef="#ctx0" brushRef="#br0">79 153 12291,'0'0'4518,"76"11"-4230,251 37-153,-241-37-112,124-1 1,-171-9-83,-17-1-4,155-1-1245,-171 1 1229,-1 0-1,1 0 1,0-1 0,0 0 0,-1 0 0,1 0-1,-1-1 1,1 1 0,-1-2 0,0 1 0,0 0-1,6-5 1,-9 5 33,1 0 1,-1-1-1,0 1 0,-1-1 0,1 1 0,0-1 0,-1 0 0,1 0 0,-1 0 0,0 0 0,0 0 1,0 0-1,-1 0 0,1 0 0,-1 0 0,1 0 0,-1-1 0,0 1 0,0 0 0,-1 0 1,0-6-1,0 6 31,0-1 1,0 1 0,0 0 0,0-1 0,0 1 0,-1 0 0,0 0 0,0 0 0,0 0-1,0 0 1,0 0 0,0 0 0,-1 1 0,1-1 0,-1 1 0,0 0 0,0-1-1,0 1 1,0 1 0,-4-3 0,-9-4 41,-1 0 0,-30-9 1,34 13-24,-26-7 132,-1 1 1,0 2-1,-72-6 0,-125 11 516,205 4-467,0 2 0,1 1-1,-1 1 1,1 2 0,-37 13-1,46-12-58,0 0 0,1 2-1,1 1 1,-1 0 0,2 1 0,0 1 0,-34 31-1,44-34-82,1-1-1,0 1 1,1 0 0,0 0-1,1 1 1,0 0 0,1 0-1,0 1 1,1-1-1,0 1 1,0 0 0,-2 20-1,5-22-26,0 0 1,0-1-1,1 1 0,0 0 1,1-1-1,0 1 0,0-1 0,1 1 1,0-1-1,1 1 0,0-1 0,1 0 1,0 0-1,0-1 0,1 1 1,0-1-1,6 8 0,2-2 0,1 0 0,1 0 0,0-1 0,1-1 0,0-1 0,22 12 0,-2-4-13,1-2 1,45 15 0,-34-17-76,1-3 1,0-2-1,89 7 0,-51-13-523,109-9-1,-147 1-579,55-13 0,22-15-3427</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0.522"/>
    </inkml:context>
    <inkml:brush xml:id="br0">
      <inkml:brushProperty name="width" value="0.035" units="cm"/>
      <inkml:brushProperty name="height" value="0.035" units="cm"/>
    </inkml:brush>
  </inkml:definitions>
  <inkml:trace contextRef="#ctx0" brushRef="#br0">1 1 5329,'0'0'5633,"194"177"-4168,-114-110-137,0-4-720,14 0-376,-14-3-128,0-9-88,-13-6-16,-20-12-8,-14-9-432,-20-12-368,-6-12-232,-7-3-169,0-24-2719</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0.854"/>
    </inkml:context>
    <inkml:brush xml:id="br0">
      <inkml:brushProperty name="width" value="0.035" units="cm"/>
      <inkml:brushProperty name="height" value="0.035" units="cm"/>
    </inkml:brush>
  </inkml:definitions>
  <inkml:trace contextRef="#ctx0" brushRef="#br0">515 0 3201,'0'0'11626,"-60"205"-11370,13-142-160,-13 3-88,0 0 40,-7-6-48,7-6-192,7-5-1128,6-13-696,7-12-1185,20-15-3601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3.415"/>
    </inkml:context>
    <inkml:brush xml:id="br0">
      <inkml:brushProperty name="width" value="0.035" units="cm"/>
      <inkml:brushProperty name="height" value="0.035" units="cm"/>
    </inkml:brush>
  </inkml:definitions>
  <inkml:trace contextRef="#ctx0" brushRef="#br0">315 1 9570,'0'0'5289,"-114"159"-4441,81-111-472,-7 3-168,7-3 89,-1 1-137,1-10-160,13-6-280,13-12-697,7-9-2103</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1.403"/>
    </inkml:context>
    <inkml:brush xml:id="br0">
      <inkml:brushProperty name="width" value="0.035" units="cm"/>
      <inkml:brushProperty name="height" value="0.035" units="cm"/>
    </inkml:brush>
  </inkml:definitions>
  <inkml:trace contextRef="#ctx0" brushRef="#br0">1 146 6465,'0'0'5362,"43"-20"-5082,137-64 384,-164 75-310,0 2 0,1 0 0,23-7 0,-19 9 283,-21 5-630,1 0 0,-1 0 0,1 0 0,-1 1 0,0-1 0,1 0 0,-1 0 0,1 0 0,-1 1 0,0-1 0,1 0 0,-1 0-1,0 1 1,1-1 0,-1 0 0,0 0 0,0 1 0,1-1 0,-1 1 0,0-1 0,0 0 0,0 1 0,1-1 0,-1 0 0,0 1-1,0-1 1,0 1 0,0-1 0,0 1 0,0-1 0,0 0 0,0 1 0,0-1 0,0 1 0,0-1 0,0 1 0,0-1-1,0 1 1,0 25-115,0-20 149,0 165-398,0-169 330,0 0 1,1 0-1,-1 1 1,1-1-1,-1 0 1,1 0-1,0 0 1,0 1 0,0-1-1,0 0 1,0 0-1,1-1 1,-1 1-1,0 0 1,4 3-1,30 23 9,-16-15 2,-15-10 1,0 1 0,0-1 0,0 0 0,0 1 0,-1 0 0,0 0 0,0 0 0,0 1 0,0-1 0,0 1-1,-1-1 1,0 1 0,0 0 0,0 0 0,-1 0 0,0 0 0,0 0 0,0 0 0,0 0 0,-1 0 0,0 0 0,0 1 0,0-1-1,-1 0 1,-1 9 0,1-12 38,0 1 0,-1-1 0,1 0 0,0 1 0,-1-1 0,0 0 1,1 0-1,-1 0 0,0 0 0,0 0 0,0 0 0,0-1 0,-1 1 0,1-1 0,0 1 0,-3 0 0,-40 18 185,35-17-276,1-1 0,-1-1-1,1 0 1,-1 0-1,0-1 1,-15-1-1,1 0-397,-18 1-1197,-4 0-1179</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1.913"/>
    </inkml:context>
    <inkml:brush xml:id="br0">
      <inkml:brushProperty name="width" value="0.035" units="cm"/>
      <inkml:brushProperty name="height" value="0.035" units="cm"/>
    </inkml:brush>
  </inkml:definitions>
  <inkml:trace contextRef="#ctx0" brushRef="#br0">482 0 5801,'0'0'6463,"54"31"-5061,5 2-973,291 184 1622,-261-152-1642,-3 4-1,88 92 0,-130-115-340,-2 2 0,-3 2-1,-1 2 1,-3 1-1,31 65 1,-43-71-39,-3 1-1,-2 1 1,15 63-1,-24-72-19,-2 0-1,-2 1 0,-2 0 1,-3 69-1,-1-97-7,0 0 0,-1 1 0,-1-1 0,0 0 0,-1 0 0,0-1 0,-1 1 0,-1-1 0,0 0 0,-13 20 1,1-8 2,-2-1 1,0-1 0,-38 32 0,10-13 7,-2-3 0,-2-2 0,-92 48 0,97-61-29,-1-2-1,-81 24 1,-537 91-1808,345-94-2123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2.543"/>
    </inkml:context>
    <inkml:brush xml:id="br0">
      <inkml:brushProperty name="width" value="0.035" units="cm"/>
      <inkml:brushProperty name="height" value="0.035" units="cm"/>
    </inkml:brush>
  </inkml:definitions>
  <inkml:trace contextRef="#ctx0" brushRef="#br0">762 0 4305,'0'0'3505,"-221"310"-1225,88-82-119,-8 22-297,21-9-568,33-34-480,40-59-199,34-28-137,13-33-160,20-9-192,87 10-112,53 2-16,114 18 0,161-12-728,-54-27-1289,-20-23-8473</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3.192"/>
    </inkml:context>
    <inkml:brush xml:id="br0">
      <inkml:brushProperty name="width" value="0.035" units="cm"/>
      <inkml:brushProperty name="height" value="0.035" units="cm"/>
    </inkml:brush>
  </inkml:definitions>
  <inkml:trace contextRef="#ctx0" brushRef="#br0">241 0 3849,'0'0'9777,"-3"29"-8664,-10 96-173,12-119-893,-1 15 230,0 0 0,3 34 0,0-51-249,-1 0 1,1 0-1,0 0 0,0 0 1,0 0-1,1-1 1,-1 1-1,1-1 0,0 1 1,0-1-1,0 1 1,0-1-1,1 0 0,0 0 1,-1 0-1,6 4 1,-7-6-28,0 0 0,1 0-1,-1 1 1,1-1 0,0 0 0,-1 0 0,1 0 0,0 0 0,-1-1 0,1 1 0,0 0 0,0-1 0,0 1 0,-1-1 0,1 0 0,0 0 0,0 1 0,0-1 0,0-1 0,0 1 0,0 0 0,0 0-1,-1-1 1,1 1 0,0-1 0,0 1 0,0-1 0,-1 0 0,4-1 0,-2 0-13,-1-1 1,1 1-1,-1-1 0,1 0 0,-1 1 1,0-1-1,0 0 0,0-1 0,0 1 0,0 0 1,-1 0-1,0-1 0,0 1 0,2-6 1,-1-2-331,1 0-1,-1-1 1,-1 1 0,0-1 0,0 0 0,-2 1 0,1-1 0,-1 1 0,-4-17 0,4 25 272,0 1 0,-1-1 0,1 1 0,0 0 0,-1 0 0,0 0 0,1 0 0,-1 0 0,0 0 1,0 0-1,0 0 0,0 1 0,0-1 0,-1 1 0,1-1 0,-5-1 0,-1 0-73,1 1 0,-1 0 0,0 0 0,-15-2-1,-6 2-397,-1 1 0,1 1 0,0 2 0,-32 5 0,35-1-1449,-24 10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02.726"/>
    </inkml:context>
    <inkml:brush xml:id="br0">
      <inkml:brushProperty name="width" value="0.035" units="cm"/>
      <inkml:brushProperty name="height" value="0.035" units="cm"/>
    </inkml:brush>
  </inkml:definitions>
  <inkml:trace contextRef="#ctx0" brushRef="#br0">21 109 5881,'0'0'8331,"-1"-1"-8159,1 0 1,-1 0-1,1 0 0,-1 0 0,1 1 0,-1-1 0,1 0 0,0 0 0,0 0 0,-1 0 1,1 0-1,0 0 0,0 0 0,0 0 0,0 0 0,0 0 0,0-2 0,5-1-146,0 1 0,1 0 0,-1 0 0,0 0 0,1 0 0,0 1 0,-1 0 0,1 0 0,11-2 0,10-3-71,12-6-25,0 2 0,1 2 1,0 1-1,0 2 0,80-1 0,-112 7 47,-1 0 0,0 1 0,0 0 1,0 0-1,0 0 0,-1 1 0,1 0 0,0 0 0,0 0 0,-1 1 0,0 0 0,9 6 0,-10-5 2,-1-1 0,0 1 0,0 0 0,0 1 0,-1-1 0,1 1 0,-1 0 0,0 0 0,0 0 1,-1 0-1,1 0 0,-1 0 0,0 1 0,-1-1 0,2 11 0,1 7 10,-1-1-1,-1 2 1,-1-1 0,-5 45 0,3-60 17,-1-1 1,0 1-1,-1-1 1,0 0-1,0 0 1,0 0 0,-1 0-1,0 0 1,-8 10-1,4-7-10,0-1 0,0 0 0,-1-1 0,-1 1 0,-12 8 0,19-16-10,6-1-211,55-5-405,-45 2 558,1 1-1,0 1 1,22 1 0,-32 1 47,0-1 1,1 1-1,-1 0 0,0 0 1,0 0-1,0 1 0,0-1 1,0 1-1,0 0 1,0 0-1,-1 1 0,1-1 1,-1 1-1,1 0 0,4 6 1,1 1 18,-1 0 0,0 1 0,-1 0-1,0 1 1,-1 0 0,0 0 0,-1 0 0,0 1 0,-1 0 0,0-1 0,-1 1 0,-1 1-1,0-1 1,0 0 0,-2 1 0,0-1 0,0 0 0,-4 23 0,3-33 21,0 0 0,0 0 0,-1 0 1,1 0-1,-1 0 0,0 0 0,0-1 0,0 1 1,0-1-1,0 1 0,0-1 0,-1 0 1,1 1-1,-1-1 0,1-1 0,-1 1 0,-5 3 1,-6 1 91,0 0 1,-23 7 0,24-9-38,-31 9 117,-1-2 1,0-2 0,-63 4-1,36-9-315,-98-7-1,150 2-351,-1-2-1,-19-5 0,-29-14-3457</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03.862"/>
    </inkml:context>
    <inkml:brush xml:id="br0">
      <inkml:brushProperty name="width" value="0.035" units="cm"/>
      <inkml:brushProperty name="height" value="0.035" units="cm"/>
    </inkml:brush>
  </inkml:definitions>
  <inkml:trace contextRef="#ctx0" brushRef="#br0">0 4 6585,'0'0'7002,"5"-1"-6906,2 0-41,0 0 0,1 0-1,-1 1 1,1 1 0,-1-1 0,0 1 0,1 0 0,-1 1-1,0-1 1,0 1 0,8 4 0,14 7 294,37 21 0,-19-10-130,226 119 559,-114-58-700,73 40-418,-224-120 135,-6-5 79,0 1 0,0-1 1,0 1-1,-1 0 1,1 0-1,0 0 1,-1 0-1,1 0 0,-1 1 1,1-1-1,-1 0 1,1 1-1,-1-1 1,0 1-1,0-1 0,0 1 1,2 2-1,-8-3-5095,-17-1 2279</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04.214"/>
    </inkml:context>
    <inkml:brush xml:id="br0">
      <inkml:brushProperty name="width" value="0.035" units="cm"/>
      <inkml:brushProperty name="height" value="0.035" units="cm"/>
    </inkml:brush>
  </inkml:definitions>
  <inkml:trace contextRef="#ctx0" brushRef="#br0">194 1 2497,'0'0'4729,"-60"162"-3129,40-108-488,6 6-424,-6 1-280,0 2-168,0-6-64,7-3-120,-1-12-56,1-6-112,13-15-784,0-6-1048</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04.701"/>
    </inkml:context>
    <inkml:brush xml:id="br0">
      <inkml:brushProperty name="width" value="0.035" units="cm"/>
      <inkml:brushProperty name="height" value="0.035" units="cm"/>
    </inkml:brush>
  </inkml:definitions>
  <inkml:trace contextRef="#ctx0" brushRef="#br0">1 1 4913,'0'0'5767,"11"1"-5570,3 1-21,0 0 0,1 2 0,-2-1 0,1 2-1,0 0 1,-1 0 0,0 1 0,19 12 0,-26-14-150,-1 0 0,0 1 0,0-1 0,-1 1 0,1 0 0,-1 0 0,0 0 0,0 1 1,-1-1-1,5 11 0,-5-7 7,0 0 0,-1 0 1,0 0-1,0 0 0,-1 0 1,0 0-1,-1 12 0,0 136 717,0-156-723,197-1 734,-193 1-873,15-3-553,-19 2 504,1-1-1,-1 1 1,1 0 0,-1-1-1,1 1 1,-1 0-1,1-1 1,-1 1 0,0 0-1,1-1 1,-1 1 0,0-1-1,1 1 1,-1 0-1,0-1 1,0 1 0,1-1-1,-1 1 1,0-1-1,0 1 1,0-1 0,0 0-1,1 1 1,-1-1 0,0 1-1,0-1 1,0 1-1,0-2 1,0-7-6012</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05.132"/>
    </inkml:context>
    <inkml:brush xml:id="br0">
      <inkml:brushProperty name="width" value="0.035" units="cm"/>
      <inkml:brushProperty name="height" value="0.035" units="cm"/>
    </inkml:brush>
  </inkml:definitions>
  <inkml:trace contextRef="#ctx0" brushRef="#br0">836 1 4305,'0'0'8336,"69"18"-7539,-69-18-797,296 86 753,-268-77-617,0 1-1,-2 2 1,1 1-1,35 23 1,13 15 79,-2 3 1,-2 4 0,-3 2 0,-3 4 0,80 98-1,-117-124-186,-1 1-1,-2 1 0,-1 1 0,-2 1 0,-3 2 0,17 50 0,-18-34 5,-3 2-1,-3-1 0,-2 2 0,1 63 0,-9 40 281,-2-146-281,-1 0 1,-1 0-1,0 0 0,-11 37 0,8-44-29,-1 0-1,0 0 1,0-1 0,-1 0 0,-1-1-1,0 1 1,-1-1 0,-14 14 0,-17 14 5,-59 45 1,42-41 26,-89 51-1,69-53-47,-162 62 0,-681 149-3781,477-168-2843</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3.910"/>
    </inkml:context>
    <inkml:brush xml:id="br0">
      <inkml:brushProperty name="width" value="0.035" units="cm"/>
      <inkml:brushProperty name="height" value="0.035" units="cm"/>
    </inkml:brush>
  </inkml:definitions>
  <inkml:trace contextRef="#ctx0" brushRef="#br0">55 304 4721,'0'0'8641,"-8"-13"-7732,-28-42 30,34 51-848,0 0 1,1 0-1,-1 0 1,1 0-1,0-1 0,1 1 1,-1 0-1,1-1 1,-1 1-1,1 0 1,1-9-1,0-1 148,-1 9-209,1 1 0,-1 0 0,1 0 0,0 0-1,1 0 1,-1 0 0,1 0 0,-1 0 0,1 0 0,0 1 0,0-1 0,1 1-1,-1-1 1,1 1 0,0 0 0,0 0 0,0 0 0,0 0 0,0 1-1,1-1 1,-1 1 0,1 0 0,5-3 0,10-4-42,1 1-1,0 0 1,30-6 0,-41 11 34,45-9-11,1 3-1,-1 1 1,2 3 0,-1 3 0,81 6 0,-119-3-23,1 1 0,-1 1 0,0 0 1,0 2-1,0 0 0,0 0 0,29 15 0,-37-15 4,0 1 0,-1-1 0,1 1-1,-1 1 1,0-1 0,-1 2 0,0-1 0,0 1 0,0 0-1,-1 0 1,0 0 0,-1 1 0,0 0 0,6 16 0,-6-8 0,-1-1 0,0 1 1,-2 0-1,0 0 0,-1 0 1,0 0-1,-4 30 0,2-35 12,-1 0-1,-1 0 0,0 0 1,0 0-1,-1 0 0,0 0 1,-1-1-1,-1 0 0,0 0 1,0-1-1,-13 17 0,-8 4 11,0-2 0,-41 34 0,51-48-17,-146 115 9,-27 24-5,188-151-4,-1-1 0,0 0 0,1 1 0,-1 0 1,1-1-1,0 1 0,0 0 0,0 0 0,0 0 1,1 1-1,-1-1 0,1 0 0,0 1 0,0-1 1,0 0-1,0 1 0,1-1 0,-1 7 0,1-9 3,0 0 0,0 0 0,0-1 0,0 1 0,0 0 0,0 0 0,0-1 0,0 1-1,0 0 1,1 0 0,-1 0 0,0-1 0,0 1 0,1 0 0,-1-1 0,1 1 0,-1 0 0,0-1-1,1 1 1,-1 0 0,1-1 0,0 1 0,-1-1 0,1 1 0,-1-1 0,2 1 0,4 2 9,0 0 1,0-1 0,0 1 0,0-1 0,0-1 0,1 1-1,7 0 1,55 3 123,-38-4-60,349 6 382,-300-7-446,120-10-143,-164 5-559,0-2-1,-1-1 1,46-16 0,-68 18-957,0 1 1,16-11 0,-29 16 1634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3.748"/>
    </inkml:context>
    <inkml:brush xml:id="br0">
      <inkml:brushProperty name="width" value="0.035" units="cm"/>
      <inkml:brushProperty name="height" value="0.035" units="cm"/>
    </inkml:brush>
  </inkml:definitions>
  <inkml:trace contextRef="#ctx0" brushRef="#br0">1 60 2969,'0'0'10883,"17"3"-10248,241 9 900,-186-11-1442,106-3 74,-135 0-474,0-2 1,43-11-1,-83 15 211,-1-1 1,1 1-1,-1-1 1,1 0-1,-1 0 0,1 0 1,-1 0-1,0-1 1,4-2-1,-5 3-203,0 0 1,0 0-1,0 0 0,0 0 0,-1-1 1,1 1-1,0 0 0,-1-1 0,1 1 1,-1 0-1,1-1 0,-1 1 0,0-1 1,1 1-1,-1-1 0,0 1 0,0-3 1,0-11-7267</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4.264"/>
    </inkml:context>
    <inkml:brush xml:id="br0">
      <inkml:brushProperty name="width" value="0.035" units="cm"/>
      <inkml:brushProperty name="height" value="0.035" units="cm"/>
    </inkml:brush>
  </inkml:definitions>
  <inkml:trace contextRef="#ctx0" brushRef="#br0">0 1 6265,'0'0'8498,"354"213"-7314,-233-131-343,-1 5-417,0-3-184,-13 0-136,-7-12-48,-19-5-56,-15-16 0,-12-12-320,-21-18-504,-33-51-10387</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4.669"/>
    </inkml:context>
    <inkml:brush xml:id="br0">
      <inkml:brushProperty name="width" value="0.035" units="cm"/>
      <inkml:brushProperty name="height" value="0.035" units="cm"/>
    </inkml:brush>
  </inkml:definitions>
  <inkml:trace contextRef="#ctx0" brushRef="#br0">468 1 8890,'0'0'3633,"-140"174"-3241,79-83 1056,1 5-368,0-3-368,7-9-431,13-12-185,6-14-96,14-22-441,20-12-1943,0-18-2737</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5.011"/>
    </inkml:context>
    <inkml:brush xml:id="br0">
      <inkml:brushProperty name="width" value="0.035" units="cm"/>
      <inkml:brushProperty name="height" value="0.035" units="cm"/>
    </inkml:brush>
  </inkml:definitions>
  <inkml:trace contextRef="#ctx0" brushRef="#br0">1 293 3729,'0'0'10685,"59"7"-9538,201 22-470,16-17-69,-231-12-544,99 1 79,169-4-75,-304 3-91,0 0 0,-1-1 0,1 0 0,0-1 0,-1 0 0,1 0 0,14-7 0,-22 9-10,-1 0 0,1-1 0,0 1 0,0-1 0,0 1 0,-1-1 0,1 1 0,0-1 0,-1 1 0,1-1 0,0 0 0,-1 1 0,1-1 0,-1 0 0,1 1 0,-1-1 0,1 0 0,-1 0 0,0 0 0,1 0 0,-1 1 0,0-1 0,0 0 0,1 0 0,-1 0 0,0 0 1,0 0-1,0 0 0,0 1 0,0-1 0,0 0 0,-1 0 0,1 0 0,0 0 0,-1-1 0,0 0-164,0 0 0,0-1 0,-1 1 0,0 0 0,1 0 0,-1 0 0,0 0 0,0 0 0,0 0 0,0 0 0,-3-1 0,-8-5-1219,1 2 1,-19-7-1,-40-15-7619</inkml:trace>
  <inkml:trace contextRef="#ctx0" brushRef="#br0" timeOffset="1">449 1 5113,'0'0'9162,"87"219"-7586,-54-131-655,0 2-369,8 0-184,-1 0-192,13 13-176,1-22-640,-21-24-4521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6.367"/>
    </inkml:context>
    <inkml:brush xml:id="br0">
      <inkml:brushProperty name="width" value="0.035" units="cm"/>
      <inkml:brushProperty name="height" value="0.035" units="cm"/>
    </inkml:brush>
  </inkml:definitions>
  <inkml:trace contextRef="#ctx0" brushRef="#br0">1 227 7009,'0'0'7673,"40"5"-6962,134 16-137,-67-10-168,158-6-1,-171-5-357,146-11-31,-189 5-176,-1-3 0,81-23 0,-116 27 49,1-1-1,-1 0 0,0-1 1,20-12-1,-31 16 77,0 0 1,0 1-1,0-2 1,-1 1-1,1 0 1,-1-1-1,0 1 1,0-1-1,0 0 1,0 0-1,-1 0 1,1 0 0,-1-1-1,0 1 1,0-1-1,-1 1 1,1-1-1,0-6 1,-1 3-49,0 3-29,-1 0 0,1-1 0,-1 1 0,-1-10 0,1 14 91,-1-1 1,1 1-1,0-1 0,-1 1 1,1-1-1,-1 1 0,0 0 0,1-1 1,-1 1-1,0 0 0,0 0 1,0-1-1,0 1 0,0 0 1,0 0-1,0 0 0,0 0 0,-1 0 1,1 0-1,0 0 0,0 1 1,-3-2-1,-14-3-62,1 2-1,-1 0 1,0 0-1,0 2 1,-28 1-1,37-1 57,-61 0-85,0 3 0,0 3 0,-102 20 1,-68 42 368,207-55-74,1 1 0,0 1 0,1 2 0,1 2 1,-30 21-1,51-32-105,0 1 0,1 0 0,-1 0 0,1 0 0,-12 18 0,16-20-32,1 1 0,-1-1 0,1 1 0,1 0 0,-1 0 0,1 0 0,0 0 0,1 0 0,-2 15 0,2-11 50,0 0 0,1 0-1,1 0 1,2 20 0,-1-26-62,-1 0-1,1 0 1,0-1 0,0 1-1,0-1 1,1 1 0,0-1-1,0 0 1,0 0 0,0 0-1,0-1 1,1 1 0,4 3 0,9 6 42,0-1 0,1 0 1,0-1-1,1-1 0,23 9 1,108 30 148,-51-25-190,194 23 1,98-27-2506,-391-20 2469,137-4-3677,-26-13-3204,-110 17 6858</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6.814"/>
    </inkml:context>
    <inkml:brush xml:id="br0">
      <inkml:brushProperty name="width" value="0.035" units="cm"/>
      <inkml:brushProperty name="height" value="0.035" units="cm"/>
    </inkml:brush>
  </inkml:definitions>
  <inkml:trace contextRef="#ctx0" brushRef="#br0">1 1 1360,'0'0'11355,"407"207"-10235,-280-144-608,14 1-328,-1-4-56,-13-6-32,-20-9-80,-13-12-16,-28-9-352,-26-12-512,-13-9-152,-27-24-1441,0-6-3120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7.152"/>
    </inkml:context>
    <inkml:brush xml:id="br0">
      <inkml:brushProperty name="width" value="0.035" units="cm"/>
      <inkml:brushProperty name="height" value="0.035" units="cm"/>
    </inkml:brush>
  </inkml:definitions>
  <inkml:trace contextRef="#ctx0" brushRef="#br0">315 1 6513,'0'0'2953,"-53"198"-1145,13-113-175,-1-1-689,-5 0-488,6-6-248,-1-12-152,8-11-56,13-13-304,20-18-1016,0-12-1441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7.754"/>
    </inkml:context>
    <inkml:brush xml:id="br0">
      <inkml:brushProperty name="width" value="0.035" units="cm"/>
      <inkml:brushProperty name="height" value="0.035" units="cm"/>
    </inkml:brush>
  </inkml:definitions>
  <inkml:trace contextRef="#ctx0" brushRef="#br0">1 160 7706,'0'0'7328,"21"-16"-7008,73-49 61,-83 58-324,0 1-1,1 0 1,0 0-1,1 1 0,-1 1 1,20-4-1,-10 2-25,14-3-23,0 2-1,0 1 1,0 1 0,48 1-1,-77 5-21,0-1 0,0 1 0,1 0 0,-1 0 0,0 1 0,0 0 0,-1 0-1,1 1 1,0 0 0,-1 0 0,1 1 0,-1 0 0,0 0 0,0 0 0,-1 0-1,1 1 1,-1 0 0,0 0 0,0 1 0,-1-1 0,0 1 0,0 0 0,0 1-1,0-1 1,-1 0 0,0 1 0,-1 0 0,1 0 0,-1 0 0,-1 0-1,3 13 1,-2 9 23,-2 44-1,0-35 2,0-35-6,0 0-1,0 0 1,1 0 0,-1 1-1,-1-1 1,1 0 0,0 0-1,-1 1 1,0-1-1,0 0 1,0 0 0,0 0-1,0 0 1,-1 0 0,1 0-1,-1 0 1,0 0-1,0-1 1,0 1 0,0-1-1,0 1 1,0-1-1,-1 0 1,-3 3 0,4-4-119,61-1-905,-58 0 1002,-1 1-1,1-1 1,-1 0 0,1 0-1,-1 0 1,0 0 0,1 1-1,-1-1 1,1 0 0,-1 0 0,0 1-1,1-1 1,-1 0 0,0 1-1,1-1 1,-1 0 0,0 1-1,0-1 1,1 1 0,-1-1 0,0 0-1,0 1 1,0-1 0,0 1-1,1-1 1,-1 1 0,0-1-1,0 0 1,0 1 0,0-1 0,0 1-1,0 0 1,0 20-115,-1-14 116,1 11 4,1-8 30,-1 1-1,0-1 1,-1 0 0,-1 0-1,-2 11 1,3-18-3,0 1-1,-1-1 1,0 1 0,1-1 0,-1 1-1,-1-1 1,1 0 0,0 0-1,-1 0 1,0 0 0,1-1-1,-1 1 1,0-1 0,-1 1 0,1-1-1,0 0 1,-4 1 0,-1 1 92,0-1 1,0 0-1,0-1 1,0 0 0,0 0-1,-13 1 1,-53-1-317,44-2-165,-24 1-1155,0-1-1873</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2:58.669"/>
    </inkml:context>
    <inkml:brush xml:id="br0">
      <inkml:brushProperty name="width" value="0.035" units="cm"/>
      <inkml:brushProperty name="height" value="0.035" units="cm"/>
    </inkml:brush>
  </inkml:definitions>
  <inkml:trace contextRef="#ctx0" brushRef="#br0">33 0 8242,'0'0'6316,"2"26"-6244,5 79-34,-7-104-25,1 0-1,-1 1 0,0-1 0,0 0 0,1 1 0,-1-1 0,0 0 0,1 0 1,0 1-1,-1-1 0,1 0 0,0 0 0,-1 0 0,1 0 0,0 0 0,0 0 1,0 0-1,0 0 0,0 0 0,0 0 0,0 0 0,0-1 0,0 1 0,1 0 1,-1-1-1,0 1 0,0-1 0,1 0 0,-1 1 0,0-1 0,1 0 0,-1 0 1,0 1-1,1-1 0,-1 0 0,0 0 0,1-1 0,-1 1 0,0 0 0,0 0 0,1-1 1,-1 1-1,0 0 0,1-1 0,0 0 0,1 0 77,-2 0-83,0 1 0,0 0 1,0-1-1,0 1 0,-1-1 0,1 1 0,0-1 0,0 1 0,-1-1 0,1 1 0,0-1 0,-1 0 1,1 1-1,-1-1 0,1 0 0,-1 0 0,1 0 0,-1 1 0,1-1 0,-1 0 0,0 0 0,0 0 0,1 0 1,-1 0-1,0-1 0,1-25-620,-1 21 246,-17 5-213,5 1-25,-1 1-1,1 1 1,-13 3-1,-3 2-3893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06.072"/>
    </inkml:context>
    <inkml:brush xml:id="br0">
      <inkml:brushProperty name="width" value="0.035" units="cm"/>
      <inkml:brushProperty name="height" value="0.035" units="cm"/>
    </inkml:brush>
  </inkml:definitions>
  <inkml:trace contextRef="#ctx0" brushRef="#br0">400 1 3505,'0'0'8611,"-4"7"-7610,-54 67-320,-3 3-255,23-18-205,2 3 0,3 1 0,2 1 0,4 2 0,2 0 0,4 2 0,2 1 0,3 0 0,-9 95 0,21-114-73,3 0-1,5 73 1,-2-104-101,0 0-1,1 0 1,2 0 0,-1 0 0,2-1-1,1 1 1,10 19 0,-9-24-18,1 0 1,1-1-1,0 0 1,1 0-1,0-1 0,1-1 1,0 0-1,1-1 1,20 13-1,13 5 37,1-2 1,1-2-1,66 23 0,301 77 120,136 1-97,74-15-102,-105-43-439,-127-38-1277</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0.845"/>
    </inkml:context>
    <inkml:brush xml:id="br0">
      <inkml:brushProperty name="width" value="0.035" units="cm"/>
      <inkml:brushProperty name="height" value="0.035" units="cm"/>
    </inkml:brush>
  </inkml:definitions>
  <inkml:trace contextRef="#ctx0" brushRef="#br0">1 161 1664,'0'0'6766,"21"0"-3836,849-7-2851,-5-1-289,4496 8 215,-4464 12-157,519-29 194,-413-22 63,498-15 395,-592 42-342,57-1-144,310-9 29,3 22-203,-564 1 147,556 28 58,-145-1-10,732 14 14,-73 4 412,-511-16 564,-40 19-899,162 4-51,-1386-53-75,1758 30-624,811-36 939,-2333-6 55,-86 3-207,502-24 712,-605 28-916,-81 4-767,-68-1-2027,-42-8-4022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4.087"/>
    </inkml:context>
    <inkml:brush xml:id="br0">
      <inkml:brushProperty name="width" value="0.035" units="cm"/>
      <inkml:brushProperty name="height" value="0.035" units="cm"/>
    </inkml:brush>
  </inkml:definitions>
  <inkml:trace contextRef="#ctx0" brushRef="#br0">0 1 8370,'0'0'7103,"2"19"-6603,3 284 1439,-5-99-1520,0-202-419,0-1 0,1 1 0,-1 0 1,0-1-1,1 1 0,-1 0 0,1-1 1,0 1-1,-1-1 0,1 1 0,0-1 1,0 1-1,0-1 0,0 0 1,0 0-1,0 1 0,1-1 0,-1 0 1,0 0-1,0 0 0,1 0 0,-1 0 1,1 0-1,-1-1 0,1 1 0,-1 0 1,1-1-1,0 1 0,2 0 1,7 1 0,-1 0 1,1-1 0,18 1 0,-19-2-1,1 1-35,188-1-423,-177-1-173,-1-2 0,1 0 0,-1-1-1,0-1 1,-1-1 0,1-1 0,21-11 0,-4-4-4151</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3.431"/>
    </inkml:context>
    <inkml:brush xml:id="br0">
      <inkml:brushProperty name="width" value="0.035" units="cm"/>
      <inkml:brushProperty name="height" value="0.035" units="cm"/>
    </inkml:brush>
  </inkml:definitions>
  <inkml:trace contextRef="#ctx0" brushRef="#br0">0 99 2905,'0'0'2934,"4"0"-2213,201-16 3256,-63 2-3730,416-10 361,-378 18-454,2106-32-168,-2233 37-4,1004 1-551,-492 21-397,-34 0 309,2237 0 1406,226-18 1808,-2064 20-3332,-150-1-81,-348-16 846,596 3-15,2824-9 411,-2319-12-332,2879 12 584,-3248 17-569,-197-2 223,796 31 364,-1058-23-674,323 20 116,-956-37-97,689 47-55,0-19 106,-206-30 668,-425-4 361,-84 2-561,-37-2-356,-15-1-234,-7-3-183,-56-24-1378</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5.287"/>
    </inkml:context>
    <inkml:brush xml:id="br0">
      <inkml:brushProperty name="width" value="0.035" units="cm"/>
      <inkml:brushProperty name="height" value="0.035" units="cm"/>
    </inkml:brush>
  </inkml:definitions>
  <inkml:trace contextRef="#ctx0" brushRef="#br0">482 372 2665,'0'0'5790,"8"-2"-4911,24-5-167,-28 6-517,0 0-1,0-1 1,0 0-1,0 0 1,-1 0-1,1 0 1,-1-1-1,0 1 1,1-1-1,-1 0 0,-1 0 1,1 0-1,3-5 1,10-9 552,-13 13-661,1 1 1,-2-1-1,1 1 0,0-1 0,-1 0 1,1 0-1,-1 0 0,-1-1 0,1 1 0,0 0 1,-1-1-1,0 1 0,1-9 0,0-6-17,-1 1 1,-1-22-1,0 17-79,-1 18-10,1 1 0,-1-1 1,0 0-1,-1 1 0,1-1 1,-1 1-1,1-1 0,-1 1 1,-1 0-1,1 0 0,0 0 1,-1 0-1,0 0 1,0 1-1,0-1 0,-1 1 1,1 0-1,-1 0 0,1 0 1,-1 0-1,0 1 0,-7-4 1,-4-2-81,-1 1 1,0 0-1,-1 1 1,-32-7-1,15 8 22,1 1 0,-1 2 1,-42 2-1,29 1 78,34-1 1,1 0 1,-1 1-1,1 1 0,0 0 0,0 1 1,0 0-1,0 0 0,-13 7 0,18-7 1,1 1-1,0-1 0,0 1 0,1 0 0,-1 1 0,1-1 0,0 1 0,0 0 0,1 0 0,-1 1 0,1-1 0,0 1 0,1 0 0,-1 0 0,1 0 1,-2 8-1,1-1 20,0 0 0,1 0 0,1 1 1,-2 22-1,4 58 148,1-50-72,0-27-30,0-1 1,1 1 0,1-1 0,1 0 0,0 0 0,1 0-1,10 21 1,59 101 410,-35-70-226,-24-40-182,159 318 671,-156-300-704,-1 0-1,-3 1 0,-2 0 1,-1 1-1,7 94 1,-17 17-22,-1-101-12,-3-24 11,3-33-14,-1 0-1,1 0 0,0 0 0,-1 1 0,1-1 0,0 0 0,-1 0 0,0 0 0,1 0 0,-1 0 0,0 0 0,1 0 0,-1 0 0,0 0 0,0-1 0,0 1 0,0 0 0,0 0 1,0-1-1,0 1 0,0-1 0,0 1 0,0-1 0,-1 1 0,-17 2-243,0-2 1,1 0-1,-1-2 1,-23-2-1,30 2-26,-4-1-527,-1 0 0,0-1 0,1 0 0,0-1 0,-24-10 0,-15-17-5577</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5.673"/>
    </inkml:context>
    <inkml:brush xml:id="br0">
      <inkml:brushProperty name="width" value="0.035" units="cm"/>
      <inkml:brushProperty name="height" value="0.035" units="cm"/>
    </inkml:brush>
  </inkml:definitions>
  <inkml:trace contextRef="#ctx0" brushRef="#br0">1 1 5313,'0'0'6361,"427"42"-5952,-273-42-409,-20-12-1465,-34-9-3664</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6.524"/>
    </inkml:context>
    <inkml:brush xml:id="br0">
      <inkml:brushProperty name="width" value="0.035" units="cm"/>
      <inkml:brushProperty name="height" value="0.035" units="cm"/>
    </inkml:brush>
  </inkml:definitions>
  <inkml:trace contextRef="#ctx0" brushRef="#br0">704 181 5841,'0'0'8143,"1"-7"-7720,0 1-318,0 6-86,-1-1 0,1 0-1,-1 0 1,0 0 0,1 0 0,-1 0-1,0 0 1,0 0 0,0 0 0,0 0-1,0 0 1,0 0 0,0 0-1,0 0 1,0 0 0,0 0 0,0 1-1,-1-1 1,1 0 0,0 0 0,-1 0-1,1 0 1,-1 0 0,1 0 0,-1 0-1,1 1 1,-1-1 0,1 0-1,-1 1 1,0-1 0,0 0 0,1 1-1,-1-1 1,0 0 0,0 1 0,0-1-1,1 1 1,-1 0 0,0-1-1,0 1 1,0 0 0,0 0 0,0-1-1,0 1 1,0 0 0,-2 0 0,-162-18 335,-172 3 1,326 15-348,0 1 0,0-1 0,0 2 0,1 0 0,-1 0 0,0 1 0,1 0 0,-19 8 0,25-9-2,-1 1 0,1 0 0,0 0 0,0 0 0,0 0 0,0 1 0,0 0 0,1-1 0,-1 1 0,1 0 0,0 1 0,1-1 0,-1 1 0,1-1 0,0 1 0,0 0 0,0-1 0,0 1 0,1 0 0,-1 8 0,0-1 19,0 1 0,1-1 0,1 1 1,0-1-1,1 0 0,4 21 0,-4-26-18,1-1-1,1 1 1,-1 0 0,1-1 0,0 0 0,0 1-1,1-1 1,0 0 0,0-1 0,0 1 0,1-1-1,9 9 1,2-1 2,0-1 0,1-1 0,0 0-1,1-1 1,0-1 0,0 0 0,1-1 0,0-2-1,25 7 1,-12-7-31,0-1 0,0-2 0,1-1 0,-1-1 0,36-5 0,-53 2-93,0 0 0,-1-1 0,1-1 0,-1-1 0,0 0 0,0-1 0,0 0 0,-1-1 0,0-1 0,0 0 0,-1 0 0,0-2 0,-1 1 0,1-1 0,-2-1 0,12-14 0,-10 10-185,-1 0 0,0-1 0,-1 0 0,-1 0 0,-1-1 0,0 0 1,-1-1-1,-1 0 0,-1 0 0,0 0 0,-1 0 0,1-28 0,-4-87 1165,0 132-779,-1 1 0,0-1-1,0 0 1,0 0 0,0 0-1,0 1 1,0-1-1,0 0 1,0 0 0,-1 0-1,1 1 1,0-1 0,0 0-1,-1 0 1,1 1-1,0-1 1,-1 0 0,1 1-1,-1-1 1,0-1 0,1 2-49,-1 0 1,1 0 0,-1 1 0,1-1 0,-1 0-1,1 0 1,-1 0 0,1 0 0,0 0-1,-1 0 1,1 1 0,-1-1 0,1 0 0,-1 0-1,1 1 1,0-1 0,-1 0 0,1 0-1,0 1 1,-1-1 0,1 0 0,0 1 0,0-1-1,-1 1 1,-2 3 36,0 0 0,0 1 0,1-1 1,-1 0-1,-1 6 0,-1 11 90,1 1 1,1-1-1,0 1 1,2 0-1,2 35 1,0-18 95,-1-25-190,0 0 0,2 1 0,-1-1 0,2 0 0,0 0 0,1 0 0,0 0 0,1-1 0,0 1 0,1-1 0,1-1 0,0 1 0,14 17 0,48 64 86,-33-47-109,-2 1-1,45 85 1,-63-100-40,-2 2 0,18 64 0,-28-79-5,0-1 0,-1 1 0,-1 1 0,-1-1 0,-1 0 0,-4 36 0,4-52-3,-1-1 1,0 1-1,0-1 1,-1 1-1,1-1 0,-1 1 1,1-1-1,-1 0 1,0 0-1,0 1 0,-1-2 1,1 1-1,-1 0 1,1 0-1,-1-1 0,0 1 1,0-1-1,0 0 1,0 0-1,0 0 0,-6 2 1,-5 1 4,0 0-1,0 0 1,0-2 0,-16 3 0,21-4-1,-60 9 46,-95 3-1,-72-12-11,168-2-5,54 1-74,10-1 52,-1 0 0,1 0 0,0 0 0,0 0 0,0-1 0,0 1 0,0-1 0,-6-2 0,9 2-42,-1 0 0,1 0 0,0 0-1,0 0 1,-1 0 0,1 0 0,0 0 0,0-1-1,0 1 1,0-1 0,0 1 0,0-1 0,1 1 0,-1-1-1,0 1 1,1-1 0,-1 1 0,1-1 0,0 0 0,-1 1-1,1-1 1,0 0 0,0 0 0,0 1 0,1-4 0,-1-78-5326,0 39-3277</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7.136"/>
    </inkml:context>
    <inkml:brush xml:id="br0">
      <inkml:brushProperty name="width" value="0.035" units="cm"/>
      <inkml:brushProperty name="height" value="0.035" units="cm"/>
    </inkml:brush>
  </inkml:definitions>
  <inkml:trace contextRef="#ctx0" brushRef="#br0">0 1 96,'0'0'12481,"55"19"-11650,180 67-35,-36-2 269,-160-65-891,400 202 537,-397-199-2999,-42-26 543,-1-14-1419,-4-8-4201</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7.490"/>
    </inkml:context>
    <inkml:brush xml:id="br0">
      <inkml:brushProperty name="width" value="0.035" units="cm"/>
      <inkml:brushProperty name="height" value="0.035" units="cm"/>
    </inkml:brush>
  </inkml:definitions>
  <inkml:trace contextRef="#ctx0" brushRef="#br0">402 1 7346,'0'0'4833,"-87"198"-4105,47-143 40,-1 5 144,-12-9-496,6 0-248,14-6-168,-1-12-120,8 0-1048,6-24-576,13-6-1241,-6-3-4097</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7.849"/>
    </inkml:context>
    <inkml:brush xml:id="br0">
      <inkml:brushProperty name="width" value="0.035" units="cm"/>
      <inkml:brushProperty name="height" value="0.035" units="cm"/>
    </inkml:brush>
  </inkml:definitions>
  <inkml:trace contextRef="#ctx0" brushRef="#br0">67 0 7722,'0'0'2631,"-11"37"-1588,-34 122-12,42-143-780,0 1 0,0 0 0,1 33 0,2-36-71,1 1 1,1-1-1,0 0 1,1 0 0,0 0-1,1 0 1,7 16-1,-1-9 6,0-2 0,1 1 1,1-2-1,16 20 0,-3-9-95,1-1 0,1-1 0,1-1 0,2-1 1,0-2-1,2-1 0,43 22 0,-21-16-216,1-3-1,2-2 1,109 28 0,-111-38-498,106 9 0,53-16-3412,-103-6-1901</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8.223"/>
    </inkml:context>
    <inkml:brush xml:id="br0">
      <inkml:brushProperty name="width" value="0.035" units="cm"/>
      <inkml:brushProperty name="height" value="0.035" units="cm"/>
    </inkml:brush>
  </inkml:definitions>
  <inkml:trace contextRef="#ctx0" brushRef="#br0">1 0 176,'0'0'8535,"26"32"-6973,90 106-106,-66-76-375,-2 2-1,-4 2 1,45 87-1,-59-92-734,-3 1 0,28 91 0,-47-124-297,-1 0 0,-2 1 0,2 38-1,-4 90 1,-4-107-60,1-50 10,0 5-25,0-1 0,0 0 0,0 1 0,-1-1 0,-2 10 0,2-12-6,0-1-1,0 0 1,0 0 0,-1 0 0,1 0 0,0-1 0,-1 1 0,0 0-1,1-1 1,-1 1 0,0 0 0,1-1 0,-1 0 0,0 0 0,0 1-1,0-1 1,-5 1 0,-16 5-1018,0-2 1,0-1-1,-1 0 0,-46-1 0,-17-2-6590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9.223"/>
    </inkml:context>
    <inkml:brush xml:id="br0">
      <inkml:brushProperty name="width" value="0.035" units="cm"/>
      <inkml:brushProperty name="height" value="0.035" units="cm"/>
    </inkml:brush>
  </inkml:definitions>
  <inkml:trace contextRef="#ctx0" brushRef="#br0">1 0 5369,'0'0'8962,"11"4"-8623,59 24 339,-2 3 0,67 40 0,-62-31-430,60 29-110,210 117 198,-18 26-182,-283-179-164,-1 1 0,71 77 0,-99-96 7,0 1 0,-1 0-1,-1 1 1,-1 1 0,0 0 0,-1 0 0,-1 0 0,-1 1 0,-1 1 0,8 36 0,-11-33-2,-1 1 1,-1-1 0,-3 43 0,1-54-2,-1 0 0,-1 0 0,0-1 0,0 1 0,-1-1 0,0 0 0,-1 0 0,0 0 1,-10 14-1,-2-4-77,-1-1-1,-1 0 1,0-2 0,-2 0 0,0-1 0,-1-1 0,0-1-1,-1-1 1,-32 14 0,-7 0-760,-2-2-1,-93 23 1,16-15-1606,12-5-2106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19.992"/>
    </inkml:context>
    <inkml:brush xml:id="br0">
      <inkml:brushProperty name="width" value="0.035" units="cm"/>
      <inkml:brushProperty name="height" value="0.035" units="cm"/>
    </inkml:brush>
  </inkml:definitions>
  <inkml:trace contextRef="#ctx0" brushRef="#br0">384 1 1408,'0'0'9640,"-24"35"-8619,2-2-793,-18 28 331,-82 94 0,100-129-304,1 1 1,1 0-1,2 2 1,-18 36-1,26-43-120,1 0 0,1 0 0,1 1 0,1 0 0,1 0 0,-4 46 0,9-66-121,-3 33 113,1-1 0,2 0 0,2 1 0,8 46 0,-3-57-69,1 0 1,1-1-1,1 0 0,2 0 0,19 30 0,84 104 197,-71-105-264,1-1 0,3-3 0,2-2 0,3-2 0,1-2-1,87 52 1,-108-78-402,1 0-1,0-3 1,37 12-1,108 16-4604,-70-24-1211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4.419"/>
    </inkml:context>
    <inkml:brush xml:id="br0">
      <inkml:brushProperty name="width" value="0.035" units="cm"/>
      <inkml:brushProperty name="height" value="0.035" units="cm"/>
    </inkml:brush>
  </inkml:definitions>
  <inkml:trace contextRef="#ctx0" brushRef="#br0">1 0 6937,'0'0'5426,"0"160"-3090,6-94-591,8 0-977,6 3-360,0-9-40,0 0-176,0-11-144,-7-4-48,7-12-256,0-12-760,-13-9-3449</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20.940"/>
    </inkml:context>
    <inkml:brush xml:id="br0">
      <inkml:brushProperty name="width" value="0.035" units="cm"/>
      <inkml:brushProperty name="height" value="0.035" units="cm"/>
    </inkml:brush>
  </inkml:definitions>
  <inkml:trace contextRef="#ctx0" brushRef="#br0">174 0 4081,'0'0'7782,"1"1"-7166,34 16 479,-2 3 0,55 41 0,-46-31-765,67 51 274,185 178-1,-233-196-538,-2 3 1,-4 3-1,-2 2 0,43 78 1,-75-112-55,-2 0 1,-1 0-1,-2 2 1,-2 0 0,-1 1-1,-2 0 1,-2 1-1,4 42 1,-10-42 2,-1 0 0,-4 50 0,1-78-18,-1 0 0,0 0 0,-1-1 0,-1 1 0,0-1 0,0 0 0,-1 0-1,-1 0 1,0-1 0,-1 0 0,-9 13 0,-4-1-7,-1-2 0,-1 0 1,0-2-1,-2 0 0,0-2 0,-1 0 0,-37 17 0,16-11-128,-2-1 0,-62 17 0,-91 15-482,169-46 482,-232 51-2030,20-20-1800,233-38 3768</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21.695"/>
    </inkml:context>
    <inkml:brush xml:id="br0">
      <inkml:brushProperty name="width" value="0.035" units="cm"/>
      <inkml:brushProperty name="height" value="0.035" units="cm"/>
    </inkml:brush>
  </inkml:definitions>
  <inkml:trace contextRef="#ctx0" brushRef="#br0">900 1 4993,'0'0'6930,"-29"21"-6044,0 1-600,-164 131 1346,134-98-1355,2 4-1,2 1 0,4 3 1,2 3-1,3 1 1,2 2-1,-36 82 0,37-58-62,-44 142 0,66-165-137,4 1 0,-15 131 0,25-122 12,6 125 1,2-196-80,0 1 0,0-1 0,1 0-1,0 0 1,1 0 0,0 0 0,0-1 0,1 1 0,0-1 0,0 1 0,1-1 0,0-1 0,1 1 0,0-1-1,12 13 1,5-2 5,0 0 0,1-1 0,48 24 0,-63-36-14,98 50-70,1-4 0,3-5 1,1-5-1,2-5 1,2-5-1,133 18 0,126-1-1130,-30-16-2111,-38-19-3406</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22.358"/>
    </inkml:context>
    <inkml:brush xml:id="br0">
      <inkml:brushProperty name="width" value="0.035" units="cm"/>
      <inkml:brushProperty name="height" value="0.035" units="cm"/>
    </inkml:brush>
  </inkml:definitions>
  <inkml:trace contextRef="#ctx0" brushRef="#br0">248 1 6849,'0'0'4978,"-100"195"-4186,66-119-48,1-7 64,6 0-168,7-9-288,0-12-200,7-6-136,13-12-16,0-15-800,0-9-2097</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22.907"/>
    </inkml:context>
    <inkml:brush xml:id="br0">
      <inkml:brushProperty name="width" value="0.035" units="cm"/>
      <inkml:brushProperty name="height" value="0.035" units="cm"/>
    </inkml:brush>
  </inkml:definitions>
  <inkml:trace contextRef="#ctx0" brushRef="#br0">1 0 7706,'0'0'3878,"59"3"-3158,199 10-403,53 1-73,153-10-92,-315-5-102,-146 4-281,-3-3 189,0 1 0,-1-1 1,1 0-1,0 1 0,-1-1 0,1 0 0,0 1 1,-1-1-1,1 0 0,0 1 0,-1-1 1,1 0-1,-1 0 0,1 1 0,0-1 0,-1 0 1,1 0-1,-1 0 0,1 0 0,-1 0 1,1 0-1,-1 0 0,1 0 0,-1 0 0,1 0 1,-1 0-1,-125 22-4394,41-10-467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23.275"/>
    </inkml:context>
    <inkml:brush xml:id="br0">
      <inkml:brushProperty name="width" value="0.035" units="cm"/>
      <inkml:brushProperty name="height" value="0.035" units="cm"/>
    </inkml:brush>
  </inkml:definitions>
  <inkml:trace contextRef="#ctx0" brushRef="#br0">0 0 6689,'0'0'4785,"354"0"-2280,-153 0-833,26 0-439,7 0-561,-7 0-448,-46 0-224,-54 0-720,-87 0-4489</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2.500"/>
    </inkml:context>
    <inkml:brush xml:id="br0">
      <inkml:brushProperty name="width" value="0.035" units="cm"/>
      <inkml:brushProperty name="height" value="0.035" units="cm"/>
    </inkml:brush>
  </inkml:definitions>
  <inkml:trace contextRef="#ctx0" brushRef="#br0">395 355 1432,'0'0'6323,"21"-13"-5024,18-12-759,74-46 1811,-105 67-2004,48-32 2017,-54 34-2295,1 1 0,-1-1 0,0 0 0,0 0 0,0 0 0,0 0 0,0-1 0,0 1 1,0 0-1,-1-1 0,1 1 0,-1-1 0,0 0 0,0 1 0,0-1 0,0 0 0,1-4 0,-2-9 28,0 10-93,0 0 0,0 1 0,0-1 0,-1 1-1,1-1 1,-3-5 0,2 9-8,0-1 0,0 1 0,0 0 0,-1 0 0,1 0 0,-1 0 0,1 0 0,-1 0 0,0 1 0,1-1 0,-1 0 0,0 1 0,0-1 0,0 1 0,-1 0 0,-3-2 0,-21-9-5,-1 1-1,0 2 0,-1 0 0,0 2 1,0 2-1,-32-3 0,-180 3 5,233 5 5,0 1-1,0-1 1,0 2-1,1-1 1,-1 1-1,0 0 1,1 1-1,0 0 1,-13 7-1,16-8 2,-1 2-1,1-1 1,0 0-1,-1 1 0,2 0 1,-1 0-1,0 0 0,1 0 1,0 1-1,0-1 1,0 1-1,1 0 0,-1 0 1,1 0-1,-2 8 0,1 3 12,0 1 1,1-1-1,1 1 0,1 22 0,0-24 7,0 0 14,1 0-1,1 0 1,0-1-1,1 1 0,1-1 1,7 20-1,42 78 189,-35-79-186,71 137 82,96 194-47,-61-100 7,-109-230-68,-2 0-1,-2 0 1,-1 1-1,-1 0 1,-3 1-1,0 0 1,0 47-1,-5-75-10,-1 18-14,0-25 9,0-1 0,0 1 0,0 0-1,0 0 1,0 0 0,0-1 0,0 1 0,0 0 0,-1 0 0,1-1 0,0 1 0,0 0-1,-1 0 1,1-1 0,-1 1 0,1 0 0,0-1 0,-1 1 0,1 0 0,-1-1 0,-1 1 0,-9 1-133,0 0 1,0-1 0,0-1-1,-1 0 1,1 0 0,0-1 0,0-1-1,-14-3 1,-2-4-946,1-1 1,1-1-1,-45-26 1,-3-5-4487</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2.868"/>
    </inkml:context>
    <inkml:brush xml:id="br0">
      <inkml:brushProperty name="width" value="0.035" units="cm"/>
      <inkml:brushProperty name="height" value="0.035" units="cm"/>
    </inkml:brush>
  </inkml:definitions>
  <inkml:trace contextRef="#ctx0" brushRef="#br0">0 64 8738,'0'0'6025,"415"-31"-5777,-315 28-248,7-6-744,-33-3-1929,-28 3-6200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3.252"/>
    </inkml:context>
    <inkml:brush xml:id="br0">
      <inkml:brushProperty name="width" value="0.035" units="cm"/>
      <inkml:brushProperty name="height" value="0.035" units="cm"/>
    </inkml:brush>
  </inkml:definitions>
  <inkml:trace contextRef="#ctx0" brushRef="#br0">287 0 3025,'0'0'4961,"-3"29"-3356,-11 97-271,11-105-925,0 0-1,-2-1 1,0 1-1,-1-1 1,-1 1 0,-1-2-1,-1 1 1,-19 30-1,6-9 71,-44 77 436,-26 52-572,89-164-368,0 1-1,1 0 0,0 0 1,0 0-1,1 0 0,0 0 1,-1 11-1,2 11-2811,0-29 2755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4.153"/>
    </inkml:context>
    <inkml:brush xml:id="br0">
      <inkml:brushProperty name="width" value="0.035" units="cm"/>
      <inkml:brushProperty name="height" value="0.035" units="cm"/>
    </inkml:brush>
  </inkml:definitions>
  <inkml:trace contextRef="#ctx0" brushRef="#br0">699 133 4233,'0'0'7113,"-36"-17"-6735,-118-49-94,143 62-221,0 0 0,0 1 1,-1 0-1,0 1 0,1 0 0,-1 1 0,0 1 1,0-1-1,-15 3 0,-7 0 209,18-2-147,0 0 1,0 2-1,0 0 0,0 1 0,0 0 0,0 1 1,1 1-1,0 1 0,0 0 0,0 1 1,1 0-1,0 1 0,0 1 0,1 0 0,0 1 1,1 1-1,0 0 0,0 0 0,-16 22 1,23-25-57,0 1 0,1-1 0,-1 1 0,2 0 0,-1 0-1,1 0 1,1 0 0,0 1 0,-2 13 0,3-5-16,0 0 0,1 0 0,1 0 0,3 19 0,-3-33-52,0 1 0,1-1-1,-1 1 1,1-1-1,0 0 1,1 0 0,-1 0-1,1 0 1,0 0-1,0 0 1,0-1 0,0 1-1,1-1 1,-1 0-1,1 0 1,0 0 0,0-1-1,0 1 1,0-1-1,7 3 1,2 0-57,0 0 0,0 0 0,1-1 0,-1-1 1,26 3-1,-12-4-52,-1 0 0,0-2 1,0-1-1,1-1 0,-1-2 1,0 0-1,34-11 0,-48 11 42,0 0 0,0-1 1,-1 0-1,0-1 0,0-1 0,0 0 0,0 0 0,-1-1 0,0 0 1,-1-1-1,0 0 0,0 0 0,-1-1 0,-1-1 0,1 1 0,-2-1 1,8-14-1,-8 9 10,0 0 1,0-1 0,-2 0 0,0 0 0,3-33-1,-4-91 1071,-4 96 413,1 44-1047,0 10-217,-6 179 167,5-150-206,0-12-23,1-1-1,1 0 1,1 1 0,1-1-1,1 0 1,13 43-1,12-3 29,2-2 0,66 98 0,-20-37-109,-57-89-21,-1 1 0,14 40 0,-26-57-1,-1 0 0,-1 0 0,-1 1 0,-1-1-1,-1 1 1,1 23 0,-3-40 0,0 1 1,0-1-1,-1 1 1,1 0 0,-1-1-1,0 1 1,0-1-1,0 1 1,0-1-1,0 0 1,-1 1-1,1-1 1,-1 0-1,0 0 1,0 0-1,0 0 1,-1-1-1,1 1 1,-1 0-1,-4 3 1,-1-1-1,0-1 0,-1 1 0,0-1 0,0-1 1,0 1-1,-16 2 0,-10 2-21,-1-1 1,-70 3-1,-78-10-94,83-2 73,62 2 14,19 1-33,1 0 0,0-2 1,-1-1-1,-31-6 0,49 8 44,1-1-1,-1 1 0,1 0 0,-1-1 0,1 0 0,0 1 1,-1-1-1,1 0 0,-1 1 0,1-1 0,0 0 1,0 0-1,0 0 0,-1 0 0,1 0 0,0-1 0,0 1 1,-1-2-1,1 0-177,0 0 0,1 0-1,-1 0 1,1 0 0,0 0 0,-1 0 0,1 0 0,1-3 0,-1-5-897,0-15-3796</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4.586"/>
    </inkml:context>
    <inkml:brush xml:id="br0">
      <inkml:brushProperty name="width" value="0.035" units="cm"/>
      <inkml:brushProperty name="height" value="0.035" units="cm"/>
    </inkml:brush>
  </inkml:definitions>
  <inkml:trace contextRef="#ctx0" brushRef="#br0">1 0 5009,'0'0'6758,"10"10"-5772,215 196 2537,160 80-2890,-363-272-969,0 0 0,0-2 0,36 13 0,-58-25 315,0 0 1,0 0 0,0 0 0,0 0-1,-1 0 1,1 0 0,0 0 0,0-1 0,0 1-1,0 0 1,0 0 0,1 0 0,-1 0-1,0 0 1,0 0 0,0 0 0,0-1-1,0 1 1,0 0 0,0 0 0,0 0-1,0 0 1,0 0 0,0 0 0,0 0 0,0 0-1,0 0 1,0 0 0,0-1 0,1 1-1,-1 0 1,0 0 0,0 0 0,0 0-1,0 0 1,0 0 0,0 0 0,0 0-1,0 0 1,0 0 0,1 0 0,-1 0-1,0 0 1,0 0 0,0 0 0,0 0 0,0 0-1,0 0 1,0 0 0,1 0 0,-1 0-1,0 0 1,0 0 0,0 0 0,0 0-1,0 0 1,0 0 0,0 0 0,0 0-1,0 1 1,1-1 0,-1 0 0,0 0 0,0 0-1,0 0 1,0 0 0,0 0 0,0 0-1,0-19-2287,0-12-2567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5.651"/>
    </inkml:context>
    <inkml:brush xml:id="br0">
      <inkml:brushProperty name="width" value="0.035" units="cm"/>
      <inkml:brushProperty name="height" value="0.035" units="cm"/>
    </inkml:brush>
  </inkml:definitions>
  <inkml:trace contextRef="#ctx0" brushRef="#br0">436 26 4305,'0'0'11136,"-15"-4"-10730,11 2-389,-10-2 58,0 0 0,0 0-1,0 1 1,-1 1 0,1 1 0,-1 0-1,1 0 1,-16 3 0,15 1-48,-1 2 0,2 0 0,-1 0 0,0 1 0,1 1 1,0 1-1,1 0 0,0 1 0,0 0 0,1 1 0,0 0 0,0 1 0,1 0 0,1 1 1,0 0-1,0 1 0,2 0 0,-1 0 0,2 1 0,-7 16 0,9-15-28,2 0 0,0 0 0,1 1 0,0-1 0,2 1 0,0 18 0,0-19 2,0-12-1,0 0 0,1 1 0,-1-1 0,1 1 0,0-1 0,0 0 0,0 1 0,0-1 0,0 0 0,1 0 0,-1 0 0,1 0 0,0 0 0,3 3 0,-1-1 0,0-1 0,1 0-1,0 0 1,0 0 0,0 0 0,0-1 0,8 4-1,9 3-43,0-2 0,1-1 0,30 7-1,-47-13 26,52 10-515,0-3-1,1-3 0,105-3 0,-41-12-2533,-14-12-2850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5.024"/>
    </inkml:context>
    <inkml:brush xml:id="br0">
      <inkml:brushProperty name="width" value="0.035" units="cm"/>
      <inkml:brushProperty name="height" value="0.035" units="cm"/>
    </inkml:brush>
  </inkml:definitions>
  <inkml:trace contextRef="#ctx0" brushRef="#br0">461 0 8602,'0'0'2496,"-80"154"-783,47-79 71,-7-3-728,6-3-648,1-2-136,-7-13-39,13-6-153,0-9-80,1-12-88,5-6-641,-12-9-1295,0-3-385,-1-9-3656</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5.387"/>
    </inkml:context>
    <inkml:brush xml:id="br0">
      <inkml:brushProperty name="width" value="0.035" units="cm"/>
      <inkml:brushProperty name="height" value="0.035" units="cm"/>
    </inkml:brush>
  </inkml:definitions>
  <inkml:trace contextRef="#ctx0" brushRef="#br0">242 0 7866,'0'0'2279,"-23"29"-1342,-71 99 361,81-110-1031,1 0 0,1 1 0,1 1 0,1-1 1,0 2-1,2-1 0,0 1 0,-4 26 0,3-15-33,-3 23 148,3 0 1,3 0-1,2 98 1,3-145-361,0 1 0,0 0 0,1 0 1,0 0-1,1-1 0,0 1 0,0 0 1,1-1-1,0 0 0,0 0 0,1 0 1,0 0-1,1 0 0,-1-1 0,12 14 1,2-1-36,1-2 1,0 0 0,1 0-1,1-2 1,0-1 0,2 0-1,0-2 1,30 14 0,-7-9-167,-1-1 0,2-3 0,77 14 0,-56-18-697,1-4 1,76-2 0,-11-8-3513,-99-2 777,41-11-1</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5.756"/>
    </inkml:context>
    <inkml:brush xml:id="br0">
      <inkml:brushProperty name="width" value="0.035" units="cm"/>
      <inkml:brushProperty name="height" value="0.035" units="cm"/>
    </inkml:brush>
  </inkml:definitions>
  <inkml:trace contextRef="#ctx0" brushRef="#br0">0 1 6433,'0'0'2450,"11"37"-708,-1-4-1285,4 17 316,2 0-1,3-1 1,26 49-1,15 23 475,-6 2-1,70 238 1,-116-335-1280,-2 0 1,0 1-1,-2 0 1,-1 0-1,-2 1 1,0-1-1,-4 34 1,2-58-6,1-1 1,0 1-1,-1-1 1,0 1-1,0-1 1,0 1-1,0-1 1,0 0-1,0 1 0,0-1 1,-1 0-1,1 0 1,-1 0-1,0 0 1,1 0-1,-5 3 1,2-3-76,0 1 1,-1-1 0,0 0-1,1 0 1,-1 0-1,0-1 1,0 0-1,-8 1 1,-36 4-3204,-74-3 0,43-3-3734</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6.126"/>
    </inkml:context>
    <inkml:brush xml:id="br0">
      <inkml:brushProperty name="width" value="0.035" units="cm"/>
      <inkml:brushProperty name="height" value="0.035" units="cm"/>
    </inkml:brush>
  </inkml:definitions>
  <inkml:trace contextRef="#ctx0" brushRef="#br0">809 0 7114,'0'0'3570,"52"31"-2175,172 105 48,-161-97-807,-1 4 0,77 68 0,-107-82-420,-2 1 0,-1 1 0,-1 1 0,-1 2 0,41 70 0,-52-74-129,-1 2-1,-1-1 1,-2 2 0,-2 0 0,0 0-1,-2 0 1,6 63 0,-11-24 35,-5 89 1,-1-141-117,0 0 0,-1 0 0,-1 0 0,-1-1-1,0 1 1,-2-1 0,0-1 0,-1 0 0,-1 0 0,0-1 0,-2 0-1,-13 16 1,-4 0-8,-1 0 0,-2-2 1,-1-2-1,-55 38 0,37-32-204,-2-3-1,-2-3 1,0-1 0,-2-3-1,0-3 1,-2-2 0,0-3 0,-81 13-1,-379 43-5334,283-55 88</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36.511"/>
    </inkml:context>
    <inkml:brush xml:id="br0">
      <inkml:brushProperty name="width" value="0.035" units="cm"/>
      <inkml:brushProperty name="height" value="0.035" units="cm"/>
    </inkml:brush>
  </inkml:definitions>
  <inkml:trace contextRef="#ctx0" brushRef="#br0">702 0 4537,'0'0'5720,"-64"13"-4644,-208 48-58,260-58-906,0 1-1,0 0 1,1 0 0,0 1 0,0 1 0,0 0 0,0 0 0,1 1 0,0 1 0,-12 11 0,0 1 130,1 1 0,1 2 0,1 0 0,0 1 0,2 0 0,1 2 0,1 0 0,2 0 0,0 2 0,2-1 0,0 2 0,2-1 0,-7 46 0,9-15 94,3 85-1,4-111-222,2 1-1,0 0 0,11 44 1,-9-62-78,0-1 1,1 0-1,1 0 1,1 0-1,0-1 1,1 0 0,0 0-1,19 22 1,-14-21-8,1 0 0,1-1 0,0 0 0,1-1 0,31 19 0,-11-12-9,0-2 0,50 17 0,172 46-46,485 92-1769,-403-114-2190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42.320"/>
    </inkml:context>
    <inkml:brush xml:id="br0">
      <inkml:brushProperty name="width" value="0.035" units="cm"/>
      <inkml:brushProperty name="height" value="0.035" units="cm"/>
    </inkml:brush>
  </inkml:definitions>
  <inkml:trace contextRef="#ctx0" brushRef="#br0">990 36 704,'0'0'6277,"0"-2"-5072,0-8-158,0 7-80,0 3-892,0 0 0,0-1 0,0 1 0,0 0 0,0 0 0,0 0 0,0-1 0,0 1 0,0 0 0,0 0 0,0-1 0,0 1 0,0 0 0,0 0 0,0 0 0,0-1 0,0 1 0,0 0 0,0 0 0,0-1 0,-1 1 0,1 0 0,0 0 0,0 0 0,0-1 0,0 1 0,0 0 1,0 0-1,-1 0 0,1 0 0,0 0 0,0-1 0,-1 1 0,-12-4-86,0 1 1,0 1-1,0 0 1,-1 1-1,-25 0 1,20 1 5,8-1-3,-286 2-624,275 1 593,-1 0 0,1 2 0,0 1 0,1 0 0,-1 2 1,1 0-1,-33 17 0,29-7-18,1 1 0,-28 26 0,-15 13 52,52-46 12,-10 7-15,1 1 1,-37 38-1,55-50 17,1-1 1,-1 1-1,2 0 1,-1 0-1,1 0 1,0 0-1,0 1 1,1 0-1,0 0 1,0 0-1,1 0 1,0 0-1,1 0 1,-2 17 0,3 16 124,6 138 17,-3-128-111,-4 52 0,0-33-13,2-59-18,0-1 1,0 1 0,1-1-1,1 0 1,4 13-1,5 19 32,-5-7 45,-2 0 0,-1 0-1,0 42 1,-4-68-84,1 0 0,0 0 0,1-1 1,0 1-1,1 0 0,-1-1 0,2 1 0,-1-1 0,1 0 0,0 0 1,1 0-1,7 9 0,9 9-4,1-1 0,26 23 0,-3-2 4,-23-25-92,0-1 1,38 26-1,-2-3 151,53 37 7,-82-61-48,3 0-17,1-1 0,44 17 0,15 8 27,-69-33-68,0-2 0,0 0 0,1-1 0,-1-2 0,27 3 0,44 12 190,-13 3-123,-26-5-44,0-4 1,1-1-1,65 5 0,340 9-271,-147-24-490,-166-5 625,0-9-343,-83 4 418,-5 1 52,61-15-1,-71 12 17,53-2-1,-62 8 8,-1-2-1,66-16 1,-95 17 18,1 1-1,-1-2 1,0 1 0,0-2 0,0 0 0,-1 0 0,0 0 0,0-1 0,14-14 0,19-13 12,-19 17-194,-12 10 38,0 0 0,1 0 0,-1 2 0,1 0 1,17-5-1,-15 5-46,2-2 111,-1-1 0,1-1-1,-2-1 1,1 0-1,21-20 1,-8 8 64,4-4 500,35-37 1,-57 50-183,-1 0 1,0-1-1,9-19 1,4-3-107,62-116-41,-63 110-127,-16 30-3,0 1 1,-1-1 0,0-1 0,-1 1-1,0 0 1,-1-1 0,-1 0 0,0 0-1,0 0 1,-1-15 0,-1 25-42,0-12 47,-1 0 0,-2-16 0,2 26-39,0 0 1,0 0-1,-1-1 1,0 1 0,0 0-1,-1 1 1,1-1-1,-7-9 1,-14-13 5,0 1-1,-45-37 1,54 50-14,-19-14-3,0 1-1,-41-23 0,-79-38-7,120 69 9,-50-25 105,-82-49 204,145 79-318,0 2-1,-1 0 0,-1 1 0,-37-11 0,-94-17-87,101 27 123,-38-11 35,-155-58 0,204 65-12,-1 2 0,-78-15 1,-91 0-67,97 15 73,-267-25 150,101 14-188,220 20-13,-240 2-142,290 3-23,1 1 1,-1 0 0,1 0 0,0 1-1,0 0 1,-16 8 0,-22 8-3965,20-15-1847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43.419"/>
    </inkml:context>
    <inkml:brush xml:id="br0">
      <inkml:brushProperty name="width" value="0.035" units="cm"/>
      <inkml:brushProperty name="height" value="0.035" units="cm"/>
    </inkml:brush>
  </inkml:definitions>
  <inkml:trace contextRef="#ctx0" brushRef="#br0">1 55 264,'0'0'13400,"0"4"-13220,0 109 1879,0-109-2040,1 0-1,-1 0 1,1 0-1,0 0 1,0-1-1,0 1 1,1 0-1,-1-1 1,1 1-1,0-1 1,0 1-1,0-1 0,1 0 1,-1 0-1,1 0 1,-1 0-1,1-1 1,0 1-1,0-1 1,4 3-1,-1-1-17,0-1 0,0 1-1,0-1 1,0-1 0,0 1-1,0-1 1,1 0 0,-1-1-1,1 0 1,-1 0 0,11 1-1,-5-2-3,-8 0 8,-1 1-1,1-1 0,0 0 1,-1 0-1,1 0 0,-1-1 1,1 1-1,0-1 0,-1 0 1,1 0-1,-1 0 0,1 0 1,-1-1-1,0 1 0,1-1 1,-1 0-1,0 0 0,0 0 1,0 0-1,3-4 1,-2 1-49,0-1 1,0 1 0,-1-1 0,1 0 0,-1 1 0,-1-1 0,1-1 0,-1 1 0,0 0-1,2-12 1,-2-2-332,0-1 0,-1-23-1,-1 39 322,0 1 1,0 0-1,0-1 0,-1 1 0,0 0 0,0 0 1,0-1-1,0 1 0,-1 0 0,-2-6 1,2 8 46,0-1 1,1 1 0,-1 0 0,0 0 0,0 1 0,0-1 0,0 0 0,-1 1 0,1-1 0,0 1 0,-1 0 0,1-1 0,-1 1 0,1 1-1,-1-1 1,-5-1 0,-3 0-6,0 0 0,-1 1 0,1 0 0,-22 1 0,29 0 29,-1 1 0,1-1-1,0 1 1,0 0 0,-1 0 0,1 0 0,0 1-1,0-1 1,0 1 0,0 0 0,0 0-1,1 1 1,-1-1 0,1 1 0,-4 3-1,3 0 58,0-1-1,0 1 1,1 0-1,0 0 0,0 1 1,1-1-1,-4 12 0,6-15-54,-1-1-1,0 0 0,1 0 1,-1 0-1,1 0 1,0 0-1,0 0 0,0 1 1,0-1-1,0 0 0,0 0 1,0 0-1,1 0 0,-1 0 1,1 1-1,0-1 0,-1 0 1,1 0-1,0 0 0,0 0 1,0-1-1,1 1 1,-1 0-1,0 0 0,1-1 1,-1 1-1,1-1 0,-1 1 1,4 1-1,2 0 15,0 0 1,0-1-1,1 0 0,-1 0 0,1-1 1,11 1-1,53 0 87,-53-3-141,-13 2-47,-1-1 1,1-1-1,-1 1 0,1-1 0,-1 0 1,1 0-1,7-3 0,-12 3 0,1 0 0,-1 0 0,1 0 0,-1 0 0,1 0-1,-1 0 1,0 0 0,0 0 0,1-1 0,-1 1 0,0 0-1,0-1 1,0 1 0,0-1 0,-1 1 0,1-1 0,0 0 0,-1 1-1,1-1 1,-1 0 0,1 1 0,-1-1 0,0 0 0,0 0-1,0 1 1,0-4 0,0 4 22,0 0-1,1-1 1,-1 1-1,0-1 1,-1 1-1,1-1 1,0 1-1,0 0 1,0-1-1,-1 1 1,1 0-1,-1-1 1,1 1-1,-1 0 1,0-1-1,1 1 1,-3-2-1,2 2 50,-1 1-1,0-1 1,1 0 0,-1 1-1,0 0 1,0-1-1,1 1 1,-1 0 0,0 0-1,0 0 1,-3 0-1,4 0 1,-5 0 29,1 0-1,0 1 1,0 0-1,0-1 1,-1 2-1,1-1 0,0 0 1,0 1-1,-8 5 1,11-6-13,0 0-1,0 0 1,0 0 0,0 1 0,0-1 0,1 1-1,-1 0 1,1-1 0,-1 1 0,1 0 0,0 0-1,0 0 1,-1 0 0,1 0 0,1 0 0,-1 0-1,0 0 1,0 1 0,1-1 0,-1 0-1,1 0 1,0 1 0,0 1 0,0-3-32,0 0 0,0 0-1,0 0 1,0 0 0,0-1 0,0 1 0,0 0 0,0 0 0,1 0 0,-1-1-1,0 1 1,1 0 0,-1 0 0,0-1 0,1 1 0,-1 0 0,1-1-1,-1 1 1,1 0 0,-1-1 0,1 1 0,0-1 0,-1 1 0,1-1-1,0 1 1,-1-1 0,1 1 0,0-1 0,0 0 0,-1 1 0,1-1 0,1 0-1,28 0-1331,-16-1 351,20 1-3927</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44.495"/>
    </inkml:context>
    <inkml:brush xml:id="br0">
      <inkml:brushProperty name="width" value="0.035" units="cm"/>
      <inkml:brushProperty name="height" value="0.035" units="cm"/>
    </inkml:brush>
  </inkml:definitions>
  <inkml:trace contextRef="#ctx0" brushRef="#br0">1123 314 3569,'0'0'5728,"11"-26"-4199,33-84-442,-41 103-949,-1 0 0,0 0 0,0 0 1,-1 0-1,0 0 0,0-10 0,-1 14-65,0 0 1,-1 1-1,1-1 1,-1 0-1,1 0 1,-1 0-1,0 1 1,0-1-1,0 0 1,0 1-1,-4-5 1,1 2 8,0 1 0,-1 0 0,1 0 0,-1 0 1,0 1-1,0 0 0,0 0 0,-1 0 0,1 1 1,-10-4-1,8 3-89,-13-4 64,0 0 0,0 2 0,-1 0 0,0 1 0,-24-2 0,-108 3 5,106 3-36,5 0 48,1 2 0,0 2 1,0 1-1,1 3 0,-60 17 1,84-20 4,0 1 1,0 1 0,1 0 0,0 1-1,0 1 1,1 0 0,0 1 0,1 0-1,0 1 1,0 1 0,1 0 0,1 0-1,0 2 1,1-1 0,0 1 0,-9 19-1,14-20-30,0 1 1,1-1-1,1 1 0,0 0 0,1 0 1,1 0-1,0 0 0,2 28 0,-1-18-16,1-17-28,-1 1-1,1 0 1,0-1-1,1 1 1,0-1-1,0 0 1,1 1 0,-1-1-1,2 0 1,-1 0-1,1-1 1,0 1-1,0-1 1,1 0-1,0 0 1,0 0-1,10 8 1,2 0-9,1-1 1,0-1 0,1 0-1,0-2 1,22 9 0,-3-4-124,0-1 0,1-3 0,0-1 0,1-1 0,0-3 0,0-1 0,77-1 0,-99-4 21,0 0 1,0-2 0,30-5 0,-40 5 84,-1-1 0,1 1-1,-1-1 1,0-1-1,0 1 1,0-1-1,0-1 1,-1 1-1,0-1 1,11-10-1,-4-1 32,1-2-1,-2 0 0,0 0 0,-1-1 0,-2-1 0,13-30 1,-15 33-3,19-44 59,-2-1-1,27-110 0,-44 123 900,-7 48-881,0 11-278,-2 100 205,7 171 649,-1-252-575,1 0 0,2-1-1,12 38 1,40 82 171,-5-13-159,-41-95-105,-2 0 0,-1 1 0,5 60 0,-10-27-7,-4 80 1,-2-139 10,0 0-1,-1-1 1,0 0-1,-2 1 1,1-1 0,-2 0-1,0 0 1,0-1 0,-12 20-1,5-14 2,-1-1 0,-1 0 0,0-1 0,-1 0-1,-29 24 1,19-21-8,0-1-1,-1-1 1,-1-2 0,-1 0-1,0-2 1,-1-1-1,0-1 1,-36 9-1,17-9-56,0-2 0,-1-3 0,0-1-1,-79-2 1,92-6 24,-1 0-1,1-3 1,0-1 0,0-1-1,1-2 1,-49-20-1,57 18 14,1-1-1,1-1 1,0-1-1,1-2 1,1 0-1,1-1 0,0-2 1,-34-36-1,47 45 39,1 0-1,1-1 1,0 0-1,0 0 1,1-1 0,1 0-1,0 0 1,-5-15-1,6 9 27,0 0 0,2 0 0,0 0 1,1 0-1,1-24 0,0 34-28,1 0 0,0-1 0,1 1 0,0 0 0,0 0 0,1 0 0,0 1 0,0-1 0,1 0 0,0 1 0,0 0 0,1 0 0,0 0 0,0 1 0,0 0 0,1-1 0,0 2 0,7-7 0,12-5-6,0 0-1,0 2 1,50-22-1,-3 6-4,82-24-1,79-12 9,-12 5-47,-170 46-139,-2-3 1,58-29-1,-75 30-957,-2 0 0,-1-2 0,0-1 0,31-31 0,10-23-7045,-69 73 7964</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44.865"/>
    </inkml:context>
    <inkml:brush xml:id="br0">
      <inkml:brushProperty name="width" value="0.035" units="cm"/>
      <inkml:brushProperty name="height" value="0.035" units="cm"/>
    </inkml:brush>
  </inkml:definitions>
  <inkml:trace contextRef="#ctx0" brushRef="#br0">422 0 9130,'0'0'1944,"-100"238"-503,53-121-337,-7 3-296,8-5-480,-1-10-224,7-18-104,0-6-1016,6-23-2033,21-22-6569</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45.196"/>
    </inkml:context>
    <inkml:brush xml:id="br0">
      <inkml:brushProperty name="width" value="0.035" units="cm"/>
      <inkml:brushProperty name="height" value="0.035" units="cm"/>
    </inkml:brush>
  </inkml:definitions>
  <inkml:trace contextRef="#ctx0" brushRef="#br0">0 0 8834,'0'0'5441,"408"181"-4369,-234-97-96,6 3-567,1 0-193,-14-6-88,-27-14-120,-26-10-8,-41-18-392,-46-18-873,-27-15-1087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2.144"/>
    </inkml:context>
    <inkml:brush xml:id="br0">
      <inkml:brushProperty name="width" value="0.035" units="cm"/>
      <inkml:brushProperty name="height" value="0.035" units="cm"/>
    </inkml:brush>
  </inkml:definitions>
  <inkml:trace contextRef="#ctx0" brushRef="#br0">1 0 6705,'0'0'6338,"33"199"-4858,-26-142-736,6 0-280,1 0-96,-1-3-152,7-3-111,7-5-97,0-4 0,6-6-8,1-3-337,-1-9-495,7-12-976,-13-6-929,-7-6-3800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6.321"/>
    </inkml:context>
    <inkml:brush xml:id="br0">
      <inkml:brushProperty name="width" value="0.035" units="cm"/>
      <inkml:brushProperty name="height" value="0.035" units="cm"/>
    </inkml:brush>
  </inkml:definitions>
  <inkml:trace contextRef="#ctx0" brushRef="#br0">242 54 7218,'0'0'5697,"-32"33"-4924,-103 105-41,125-128-636,0 1-1,0 0 1,1 1-1,0 0 0,-7 15 1,14-22-76,0 1 0,0 0 0,1-1 0,0 1 0,0 0 0,1 0 1,-1 0-1,2 10 0,-1-11-23,0 1 5,-1-4-1,1 0 0,0 1 0,0-1 0,0 0 0,0 1 0,0-1 0,0 1 0,1-1 0,-1 0 0,1 1 0,0-1 0,-1 0 1,1 0-1,0 0 0,0 1 0,1-1 0,-1 0 0,0 0 0,1-1 0,-1 1 0,1 0 0,0 0 0,2 1 0,4 2 9,0-2 1,1 1-1,0-1 0,-1 0 0,1-1 1,0 0-1,0 0 0,10 0 1,79 1 28,-90-3-39,41 2 6,-20-1-22,0 0 1,53-8 0,-76 7-10,1-1 0,-1-1 0,0 0 0,1 0 0,-1 0-1,0 0 1,0-1 0,0 0 0,0 0 0,-1-1 0,1 0 0,-1 0 0,0 0 0,0 0 0,0-1 0,-1 0 0,7-9 0,-8 8-17,0 1 1,-1 0-1,0-1 0,0 0 0,-1 1 1,1-1-1,-1 0 0,0 0 0,0-6 0,-3-56-341,2 59 323,-2 0 31,1 0 0,-2 0 0,1 1 1,-1-1-1,0 1 0,-1-1 1,0 1-1,0 0 0,-1 1 0,0-1 1,-1 1-1,1 0 0,-1 0 0,-13-10 1,2 1 124,0 2 0,-1 0 1,-1 2-1,-35-19 0,41 25 36,-16-11 662,28 16-475,22 1-269,314-7 382,18-1-1393,-372 19 335,-29 8 596,26-11 99,-1 2 0,1 0 1,-35 23-1,55-31-73,-1 0-1,1 0 1,0 0 0,-1 1-1,1-1 1,0 1 0,0-1-1,1 1 1,-1 0-1,1 0 1,-1 0 0,1-1-1,0 1 1,0 1 0,0-1-1,0 0 1,1 0 0,-1 0-1,1 0 1,0 0-1,0 5 1,0-7 0,0 1 1,0-1-1,0 0 0,1 0 0,-1 1 1,0-1-1,0 0 0,1 0 0,-1 0 1,1 0-1,-1 1 0,1-1 0,0 0 1,-1 0-1,1 0 0,0 0 0,0 0 1,-1 0-1,1-1 0,1 2 1,25 11 4,-20-10 0,103 29 181,3 1 33,-101-29-211,0 1 0,-1 0 1,1 1-1,-1 1 0,-1 0 1,17 13-1,-24-17-12,-1-1 1,1 1 0,-1 0-1,0 0 1,0 1 0,0-1-1,0 0 1,-1 1-1,1-1 1,-1 1 0,0-1-1,0 1 1,0 0 0,0-1-1,-1 1 1,0 0-1,1 0 1,-1-1 0,-1 1-1,0 6 1,1 6-16,-1-12 25,1 0-1,-1 0 0,0 0 0,0 0 0,-1 0 1,1 0-1,-1-1 0,1 1 0,-1 0 0,-1-1 1,1 0-1,0 1 0,-1-1 0,1 0 0,-1 0 1,0 0-1,0-1 0,0 1 0,-1-1 0,1 0 1,-1 0-1,1 0 0,-5 2 0,-8 4 44,0-1 1,-1-1-1,0-1 0,-20 5 0,20-7-224,-1-1 0,0 0 0,-33-2 0,22 0-855,-11 0-1657</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45.528"/>
    </inkml:context>
    <inkml:brush xml:id="br0">
      <inkml:brushProperty name="width" value="0.035" units="cm"/>
      <inkml:brushProperty name="height" value="0.035" units="cm"/>
    </inkml:brush>
  </inkml:definitions>
  <inkml:trace contextRef="#ctx0" brushRef="#br0">789 0 7034,'0'0'5545,"-167"181"-4097,94-97-232,-14 9-152,0-3-455,0-3-161,7-5-248,20-13-200,-7 0-496,20-15-1193,14-30-3728</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45.887"/>
    </inkml:context>
    <inkml:brush xml:id="br0">
      <inkml:brushProperty name="width" value="0.035" units="cm"/>
      <inkml:brushProperty name="height" value="0.035" units="cm"/>
    </inkml:brush>
  </inkml:definitions>
  <inkml:trace contextRef="#ctx0" brushRef="#br0">764 1 4945,'0'0'1754,"-57"34"-707,57-34-1047,-248 155 1381,215-133-983,0 2-1,2 1 1,2 1 0,0 2-1,1 0 1,2 2-1,-32 47 1,32-39 16,2 0-1,1 2 1,3 0-1,0 1 1,-23 79-1,33-85-180,2 0-1,1 1 1,2 0-1,1 0 1,3 0-1,0 1 0,8 63 1,-4-83-198,1-1 1,1 0-1,0 0 1,0 0-1,2-1 1,0 0-1,1 0 1,0-1-1,1 0 1,17 20-1,5 1-5,2-1 0,56 44 0,-23-24-87,2-3 1,3-3-1,1-3 1,143 65-1,-120-73-1326,1-5-1,127 26 1,-57-30-5568</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46.251"/>
    </inkml:context>
    <inkml:brush xml:id="br0">
      <inkml:brushProperty name="width" value="0.035" units="cm"/>
      <inkml:brushProperty name="height" value="0.035" units="cm"/>
    </inkml:brush>
  </inkml:definitions>
  <inkml:trace contextRef="#ctx0" brushRef="#br0">415 0 6121,'0'0'1505,"227"154"1023,-19 11-295,39 85-225,-20 24-440,-100-7-455,-127-23-401,-160-49-344,-261-2-368,20-58-64,-67-30-2817</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2.063"/>
    </inkml:context>
    <inkml:brush xml:id="br0">
      <inkml:brushProperty name="width" value="0.035" units="cm"/>
      <inkml:brushProperty name="height" value="0.035" units="cm"/>
    </inkml:brush>
  </inkml:definitions>
  <inkml:trace contextRef="#ctx0" brushRef="#br0">510 59 888,'0'0'5707,"0"-5"-1434,0-15-1703,-1 20-2496,1-1 1,0 1 0,0 0 0,0-1-1,0 1 1,0-1 0,0 1 0,0 0-1,0-1 1,0 1 0,1-1 0,-1 1 0,0 0-1,0-1 1,0 1 0,0 0 0,0-1-1,1 1 1,-1 0 0,0-1 0,0 1-1,1 0 1,-1-1 0,0 1 0,0 0-1,1-1 1,-1 1 0,0 0 0,1 0 0,-1 0-1,2-1 1928,-1-1-1811,-6-2-151,-7 0-40,0 1 1,0 0-1,-1 1 1,1 1-1,-1 0 1,-19 0-1,13 1-3,3 0-2,-20-2 3,-1 3-1,-44 5 1,69-4 2,0 0-1,1 1 1,0 0 0,-1 1-1,1 1 1,0 0 0,1 0-1,-1 1 1,1 0 0,1 0-1,-11 9 1,14-9-4,-1 0 0,1 1 0,0-1 1,1 1-1,0 0 0,0 1 0,0-1 0,1 1 1,0 0-1,-3 10 0,3-5 3,0 1 0,2-1 0,-1 1 0,2 0 0,0 24 0,0-12 1,1-9 2,0 0-1,3 23 1,-2-34-1,0 0-1,1-1 0,0 1 1,0-1-1,0 1 0,0-1 1,1 0-1,0 0 0,0 0 1,7 9-1,4 1-1,1-1 0,1-1 0,0 0 0,0-1 0,2 0 0,-1-2 0,27 13 0,-3-6-49,0-1 0,64 16 1,-36-19-309,1-2 0,0-4 0,0-2 0,71-5 0,7-11-2755,-30-14-3044,-111 23 5722</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2.564"/>
    </inkml:context>
    <inkml:brush xml:id="br0">
      <inkml:brushProperty name="width" value="0.035" units="cm"/>
      <inkml:brushProperty name="height" value="0.035" units="cm"/>
    </inkml:brush>
  </inkml:definitions>
  <inkml:trace contextRef="#ctx0" brushRef="#br0">0 0 8618,'0'0'4689,"24"36"-3757,75 120-50,-80-123-577,-1 1-1,-2 1 1,-1 1 0,-2 0 0,13 55 0,5 13-82,-11-50-199,-9-27-41,10 42 1,-18-57-225,-3-21 138,-2-8 87,2-149-226,0 162 245,1 1 0,-1 0 1,0 0-1,1-1 0,0 1 0,-1 0 0,1 0 0,1 0 0,-1 0 0,0 0 1,1 0-1,-1 1 0,1-1 0,0 0 0,0 1 0,0-1 0,0 1 0,1 0 1,-1-1-1,1 1 0,-1 0 0,1 1 0,0-1 0,-1 0 0,1 1 0,0-1 1,0 1-1,0 0 0,6-1 0,4-1 2,0 0 0,0 2 0,0-1 0,1 2 0,-1 0 0,17 1 1,-23 0-10,0 1 0,-1-1 0,1 1 0,0 0-1,0 0 1,-1 1 0,1 0 0,-1 1 0,0-1 0,0 1 0,0 0 0,-1 0 0,1 1 0,-1 0 0,0 0 0,0 0 0,4 7 0,8 11 18,-2 1-1,0 1 0,11 26 0,7 12 103,-31-60-159,0 0 0,0-1 0,0 1 1,0-1-1,0 0 0,0 1 1,1-1-1,0 0 0,-1-1 0,1 1 1,0 0-1,0-1 0,-1 0 1,1 1-1,0-1 0,1 0 0,-1-1 1,0 1-1,0 0 0,0-1 1,0 0-1,1 0 0,4 0 0,-4 0-377,0-1 0,0 1-1,0-1 1,0 0-1,-1 0 1,1-1-1,0 1 1,0-1-1,-1 1 1,7-5-1,12-17-8019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3.013"/>
    </inkml:context>
    <inkml:brush xml:id="br0">
      <inkml:brushProperty name="width" value="0.035" units="cm"/>
      <inkml:brushProperty name="height" value="0.035" units="cm"/>
    </inkml:brush>
  </inkml:definitions>
  <inkml:trace contextRef="#ctx0" brushRef="#br0">604 58 9210,'0'0'5907,"-48"-9"-5630,-156-29 55,179 33-235,0 2 0,-30 1-1,42 3-32,-1 0 1,1 1-1,-13 4 0,22-5-54,-9 2 47,0 1 0,1 0 0,-1 1 0,1 0-1,0 1 1,0 0 0,1 1 0,0 0 0,0 1-1,1 0 1,-11 11 0,18-15-35,0 0 0,0 0 0,1 0 0,0 1 0,0-1 0,0 1 0,0-1 0,0 1 0,1 0 0,0-1 0,0 1 0,1 0 0,-1 0 0,1 0 0,0 0 0,0-1 0,1 7 0,-1 4 50,1-13-58,-1 1 0,0 0-1,1-1 1,-1 1 0,1-1 0,0 1 0,0-1-1,0 1 1,0-1 0,0 1 0,0-1 0,1 0-1,-1 0 1,1 1 0,0-1 0,0 0 0,-1-1-1,1 1 1,0 0 0,1 0 0,-1-1 0,0 1-1,0-1 1,4 2 0,6 2 15,0 0 0,0-1 0,24 5 0,-31-8-22,40 8-84,-1-3 0,1-2 0,1-1 0,85-7 0,-116 2-101,0 0-1,0-1 1,0 0 0,-1-1 0,1-1 0,-1-1-1,0 0 1,0 0 0,-1-1 0,0-1-1,0-1 1,-1 1 0,0-2 0,0 0 0,10-12-1,-6-2-213,-12 22 391,-3 19-64,0-10 133,-1 0 0,1-1 1,0 1-1,0-1 1,0 1-1,1-1 0,0 1 1,1-1-1,-1 0 0,1 0 1,6 8-1,-6-10-90,-1 0 0,1-1 0,0 1 0,1-1 0,-1 0 0,1 0 0,-1 0 0,1 0 0,0-1 0,0 1 0,0-1 0,0 0-1,0 0 1,1-1 0,-1 1 0,1-1 0,-1 0 0,6 0 0,-2 0-454,0 0-1,1-1 1,-1 0 0,0-1-1,1 1 1,-1-2-1,0 1 1,11-4 0,21-16-5027</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3.368"/>
    </inkml:context>
    <inkml:brush xml:id="br0">
      <inkml:brushProperty name="width" value="0.035" units="cm"/>
      <inkml:brushProperty name="height" value="0.035" units="cm"/>
    </inkml:brush>
  </inkml:definitions>
  <inkml:trace contextRef="#ctx0" brushRef="#br0">241 310 3409,'0'0'10938,"27"163"-10010,-20-124-200,6-3-143,0-9-289,-6-9-200,6-9-96,1-9-280,-8 0-617,-6-24-231,0-15-1648,0-3-6466</inkml:trace>
  <inkml:trace contextRef="#ctx0" brushRef="#br0" timeOffset="1">1 0 10562,'0'0'2609,"167"73"-12691</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3.731"/>
    </inkml:context>
    <inkml:brush xml:id="br0">
      <inkml:brushProperty name="width" value="0.035" units="cm"/>
      <inkml:brushProperty name="height" value="0.035" units="cm"/>
    </inkml:brush>
  </inkml:definitions>
  <inkml:trace contextRef="#ctx0" brushRef="#br0">0 87 5313,'0'0'4349,"16"30"-2630,49 96-436,-17-22-2,-30-61-1059,-13-28-163,-4-12-42,0 0-1,0 0 1,0 0-1,0 0 0,1 0 1,-1 0-1,1 0 0,2 3 1,-3-5 156,-1-5 55,0-45-78,2-89-235,0 121-25,0-1 0,2 1 0,-1 0-1,2 0 1,12-29 0,-12 35 65,0 0 1,1 0-1,1 1 0,0 0 0,0 0 1,17-18-1,-22 26 54,1 0 0,-1 0 0,0 1 0,1-1 0,-1 0-1,1 1 1,-1-1 0,1 1 0,0 0 0,-1 0 0,1 0 0,0 0 0,0 0 0,0 1 0,0-1 0,0 1 0,0 0 0,0 0 0,-1 0 0,1 0 0,0 0 0,0 1 0,0-1 0,0 1 0,0 0-1,0 0 1,-1 0 0,1 0 0,0 0 0,-1 1 0,1-1 0,-1 1 0,1 0 0,3 3 0,3 4 96,0 0 0,-1 0 0,0 0 0,0 1 0,7 14 0,30 59 434,-34-59-453,2 0 0,0 0 0,23 28-1,-30-46-107,0 0 0,0 1 1,1-2-1,-1 1 0,1-1 0,1 0 0,-1-1 0,9 5 0,1-2-707,1-1 0,32 8 0,9-3-4336</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4.086"/>
    </inkml:context>
    <inkml:brush xml:id="br0">
      <inkml:brushProperty name="width" value="0.035" units="cm"/>
      <inkml:brushProperty name="height" value="0.035" units="cm"/>
    </inkml:brush>
  </inkml:definitions>
  <inkml:trace contextRef="#ctx0" brushRef="#br0">1 0 6361,'0'0'3644,"21"31"-2527,68 100-403,-79-115-635,0-1 0,-1 1 0,-1 1 0,-1 0 0,10 33 0,-13-31-20,-1 1 0,-2 0 0,0 32-1,-1-43-56,0-8 10,0 0 0,0 1 0,0-1 0,0 0 0,0 1 1,0-1-1,0 0 0,-1 0 0,1 0 0,0 1 0,-1-1 1,1 0-1,-1 0 0,1 0 0,-1 0 0,0 0 0,0 0 1,1 0-1,-1 0 0,0 0 0,0 0 0,0 0 0,0 0 0,0-1 1,0 1-1,0 0 0,0-1 0,0 1 0,0-1 0,-1 1 1,1-1-1,0 1 0,0-1 0,0 0 0,-1 0 0,1 1 0,0-1 1,0 0-1,-1 0 0,1 0 0,0-1 0,0 1 0,-1 0 1,1 0-1,0-1 0,0 1 0,0-1 0,-1 1 0,1-1 1,0 1-1,-2-2 0,2 1 8,-1-1 1,0 1-1,1-1 0,-1 0 1,1 1-1,0-1 1,-1 0-1,1 0 0,0 0 1,0 0-1,0 0 0,1 0 1,-1 0-1,0 0 1,1 0-1,-1-1 0,1 1 1,0 0-1,-1-4 0,0-2 28,-2-23 315,0-63 0,3 76-331,0 6-13,1 0-1,1 1 1,0-1-1,0 1 1,1-1-1,1 1 1,8-19-1,-8 22-104,0 0 1,1 0-1,0 0 0,0 1 0,0 0 0,1 0 0,0 0 1,1 0-1,-1 1 0,14-9 0,-18 14-158,0 0-1,0 0 1,0 1 0,0-1-1,0 0 1,0 1-1,0-1 1,0 1-1,0 0 1,3 0 0,10 2-4517,-7 3-1378</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4.523"/>
    </inkml:context>
    <inkml:brush xml:id="br0">
      <inkml:brushProperty name="width" value="0.035" units="cm"/>
      <inkml:brushProperty name="height" value="0.035" units="cm"/>
    </inkml:brush>
  </inkml:definitions>
  <inkml:trace contextRef="#ctx0" brushRef="#br0">41 1 5537,'0'0'3342,"-6"25"-1352,-16 85-79,16-73-833,2 1 0,2 61 0,2-70-785,3-28-265,8-1 15,17 1 27,0-2 0,47-7 0,-67 6-130,0 0-1,0 0 0,0-1 1,0 0-1,0 0 0,0-1 1,-1 0-1,0 0 1,0-1-1,0 0 0,0 0 1,-1 0-1,10-12 0,-13 14-31,-1-1 0,0 1-1,-1-1 1,1 1 0,0-1 0,-1 0-1,0 0 1,0 0 0,0 0-1,-1 0 1,1 0 0,-1 0 0,0 0-1,0 0 1,-1-6 0,1-3 279,0 12-11,0 3-116,-1 23 142,0-14 10,1 1-1,1 0 0,2 16 1,-3-24-178,1-1 1,0 0 0,0 0 0,0 0-1,0 0 1,1 0 0,-1 0 0,1 0 0,0 0-1,0-1 1,0 1 0,0-1 0,0 1-1,0-1 1,1 0 0,4 4 0,1-1 3,1-1 1,-1 1 0,1-2-1,0 1 1,0-1-1,0-1 1,0 1 0,9 0-1,10 0 36,39-1-1,-64-2-72,7 0-21,-1-1 0,1 1 1,-1-1-1,17-4 1,-23 4-12,0 0 0,-1 0 1,1 0-1,-1 0 0,1 0 1,-1-1-1,0 1 1,0-1-1,1 1 0,-1-1 1,0 0-1,0 0 0,-1 0 1,1 0-1,0 0 0,-1-1 1,1 1-1,-1 0 0,0-1 1,1 1-1,-1-1 0,1-3 1,0-10-534,0-1 0,-1 1 0,-1-29 0,-1 12-1266,1-35-4116</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6.721"/>
    </inkml:context>
    <inkml:brush xml:id="br0">
      <inkml:brushProperty name="width" value="0.035" units="cm"/>
      <inkml:brushProperty name="height" value="0.035" units="cm"/>
    </inkml:brush>
  </inkml:definitions>
  <inkml:trace contextRef="#ctx0" brushRef="#br0">0 1 4353,'0'0'8262,"50"24"-7477,164 78-147,-155-73-199,57 39 0,-88-50-310,385 216 565,-406-231-956,-1 0 0,0 1-1,-1 0 1,1 0-1,-1 0 1,1 0 0,8 11-1,-26-14-9168</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4.910"/>
    </inkml:context>
    <inkml:brush xml:id="br0">
      <inkml:brushProperty name="width" value="0.035" units="cm"/>
      <inkml:brushProperty name="height" value="0.035" units="cm"/>
    </inkml:brush>
  </inkml:definitions>
  <inkml:trace contextRef="#ctx0" brushRef="#br0">1 1 4961,'0'0'6369,"87"204"-4008,-47-111-817,-7 1-359,7-1-585,-6-12-128,-14-15-176,0-15-224,-7-15-72,-6-12-184,-7-12-408,7-9-649,-7-18-3552,0-12-2232</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5.249"/>
    </inkml:context>
    <inkml:brush xml:id="br0">
      <inkml:brushProperty name="width" value="0.035" units="cm"/>
      <inkml:brushProperty name="height" value="0.035" units="cm"/>
    </inkml:brush>
  </inkml:definitions>
  <inkml:trace contextRef="#ctx0" brushRef="#br0">1 12 8554,'0'0'7211,"63"25"-6909,-63-25-302,264 100 158,-187-78-138,-43-19-38,-24-3-10,-1 0 0,0 0 0,1-1 0,-1 0 0,14-4 0,-21 4 1,0 0 0,0 1 1,0-1-1,-1 0 1,1 0-1,0-1 0,0 1 1,-1 0-1,1 0 1,-1-1-1,1 1 0,-1-1 1,0 0-1,1 1 1,-1-1-1,0 0 0,0 0 1,0 1-1,0-1 1,-1 0-1,1 0 0,0 0 1,-1 0-1,0 0 1,1 0-1,-1 0 0,0 0 1,0-1-1,0-1 1,0-11-276,1 12 251,0 0 1,-1 0-1,0 0 1,0 0-1,0 0 1,0-1-1,0 1 0,-1 0 1,1 0-1,-1 0 1,0 0-1,0 0 1,0 0-1,0 0 1,-1 1-1,1-1 1,-1 0-1,0 1 1,0-1-1,-3-3 1,1 3 28,-1 0 0,0 0 0,0 1 0,0 0 0,0 0 0,0 0 0,-1 0 1,1 1-1,-10-1 0,-4 0 59,-31 1 1,40 2 25,0 1 1,0-1-1,0 2 0,0-1 1,1 2-1,-1-1 1,1 1-1,0 0 1,0 1-1,0 0 1,1 1-1,-1 0 1,1 0-1,1 0 0,-13 14 1,12-12 75,1 0-1,1 1 1,0-1 0,0 1 0,0 0-1,1 1 1,1-1 0,-1 1 0,2 0-1,-1 0 1,1 0 0,1 1 0,0-1 0,-1 20-1,3-19-19,-1-8-93,1 1-1,-1-1 1,1 1 0,0-1 0,0 1-1,1 0 1,-1-1 0,1 1 0,0-1 0,0 1-1,0-1 1,0 0 0,1 1 0,-1-1 0,1 0-1,0 0 1,0 0 0,0 0 0,0 0 0,4 3-1,1-1-5,1 0-1,0-1 1,0 0-1,0-1 1,1 1-1,-1-2 1,12 3-1,69 11 92,-42-10-750,0-1 1,0-3-1,0-2 0,91-11 0,-123 7-1640,-1 1 0,24-11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5.604"/>
    </inkml:context>
    <inkml:brush xml:id="br0">
      <inkml:brushProperty name="width" value="0.035" units="cm"/>
      <inkml:brushProperty name="height" value="0.035" units="cm"/>
    </inkml:brush>
  </inkml:definitions>
  <inkml:trace contextRef="#ctx0" brushRef="#br0">154 1 1112,'0'0'1313,"-107"51"-2554,80-39 1233,7 0-488</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3:56.467"/>
    </inkml:context>
    <inkml:brush xml:id="br0">
      <inkml:brushProperty name="width" value="0.035" units="cm"/>
      <inkml:brushProperty name="height" value="0.035" units="cm"/>
    </inkml:brush>
  </inkml:definitions>
  <inkml:trace contextRef="#ctx0" brushRef="#br0">188 1 4105,'-156'103'769,"124"-80"-185,32-23-550,0 0-1,0 0 0,0 0 0,1 0 0,-1 0 1,0 1-1,0-1 0,0 0 0,0 0 0,0 0 1,0 0-1,0 0 0,0 0 0,0 0 0,0 0 1,0 0-1,0 0 0,1 0 0,-1 0 0,0 0 1,0 0-1,0 0 0,0 0 0,0 0 0,0 1 1,0-1-1,0 0 0,0 0 0,0 0 0,0 0 1,0 0-1,0 0 0,0 0 0,0 0 1,0 0-1,0 0 0,0 1 0,0-1 0,0 0 1,0 0-1,0 0 0,0 0 0,0 0 0,0 0 1,0 0-1,0 0 0,0 0 0,0 0 0,0 0 1,0 0-1,-1 1 0,1-1 0,0 0 0,0 0 1,0 0-1,0 0 0,0 0 0,2 0 1184,9 4-418,0-1 0,0-1 1,1 1-1,-1-2 0,16 1 1,4 1-182,311 18 405,4-21-389,-159-1-493,506 13-625,495 3-11,-987-15 452,4139 0-617,-4164-7 808,-7-1 24,-121 9-168,-15 0-415,-1-1 0,54-8-1,-71 2-2511,-7 0-2662</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3:53.521"/>
    </inkml:context>
    <inkml:brush xml:id="br0">
      <inkml:brushProperty name="width" value="0.035" units="cm"/>
      <inkml:brushProperty name="height" value="0.035" units="cm"/>
    </inkml:brush>
  </inkml:definitions>
  <inkml:trace contextRef="#ctx0" brushRef="#br0">81 1081 3409,'0'0'7168,"13"0"-198,-6-3-6584,-2-5-269,0 0 1,0 0-1,0-1 0,-1 0 1,4-14-1,1 1-102,10-24-24,-1-1 1,-3 0-1,16-88 0,-23 51-93,-5-137-1,-5 118-2,2 82 82,5-123-177,-3 125 131,1-1 0,1 1 0,0 0 0,2 1-1,9-24 1,-15 42 66,0-1 0,0 1 1,0 0-1,0 0 0,0 0 0,0 0 0,0-1 1,0 1-1,0 0 0,0 0 0,0 0 0,0 0 0,0-1 1,0 1-1,0 0 0,0 0 0,1 0 0,-1 0 0,0 0 1,0-1-1,0 1 0,0 0 0,0 0 0,0 0 1,0 0-1,0 0 0,1 0 0,-1 0 0,0-1 0,0 1 1,0 0-1,0 0 0,0 0 0,1 0 0,-1 0 1,0 0-1,0 0 0,0 0 0,0 0 0,1 0 0,-1 0 1,0 0-1,0 0 0,0 0 0,0 0 0,1 0 0,-1 0 1,0 0-1,0 0 0,0 0 0,0 0 0,0 0 1,1 0-1,-1 0 0,2 12-271,-1 23 172,-1-8 77,-2 33 0,1-51 24,-1 0 1,0-1-1,0 1 1,0 0-1,-1-1 1,-1 0-1,-7 15 1,-4-1-24,-1 0 0,-38 38 1,14-17 20,-60 55-11,95-93 13,-15 11 3,17-15 21,3-2-9,1-1-14,-1 0 0,0 0-1,1 0 1,-1 0 0,1 0-1,-1 0 1,1 0 0,0 0-1,0 1 1,0-1 0,0 0-1,0 1 1,1-1 0,1-2-1,24-20-65,-20 18 44,185-134-683,-125 93 600,-63 44 102,1 0 0,-1 0 0,1 0 0,0 1 0,0 0 0,0 0 0,1 0 0,-1 1 0,0-1 0,7 0 0,-9 2-3,-1-1 0,1 1 1,-1 0-1,1 0 0,0 0 0,-1 1 0,1-1 0,-1 0 1,1 1-1,0 0 0,-1-1 0,0 1 0,1 0 0,-1 1 1,1-1-1,-1 0 0,3 3 0,4 2 27,-1 1-1,15 17 1,-9-9-26,115 111-1255,-99-91-2096</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3:54.823"/>
    </inkml:context>
    <inkml:brush xml:id="br0">
      <inkml:brushProperty name="width" value="0.035" units="cm"/>
      <inkml:brushProperty name="height" value="0.035" units="cm"/>
    </inkml:brush>
  </inkml:definitions>
  <inkml:trace contextRef="#ctx0" brushRef="#br0">644 67 1592,'0'0'9768,"-12"-11"-9008,2 2-596,7 4-118,-1 1 0,0 1 1,0-1-1,0 1 0,0-1 0,-1 1 1,1 0-1,-1 1 0,0-1 0,0 1 1,0 0-1,0 0 0,0 0 0,0 1 0,-1 0 1,1 0-1,-10 0 0,-43 0 144,-89 3 200,131-1-319,-1 2-1,1 0 1,0 0-1,0 2 1,0 0 0,-18 9-1,8-2 28,0 2 0,-37 26 0,54-33-51,0 0 0,0 0 0,1 1 0,-8 10 0,13-15-27,0 1 1,1-1-1,0 1 1,0-1-1,0 1 1,0 0-1,0 0 1,1 0-1,-1 0 1,1 0-1,0 0 1,0 0-1,0 6 1,1 4 44,-1-10-42,1-1-1,0 1 1,0-1 0,0 1 0,0-1 0,0 1 0,1-1-1,-1 1 1,1-1 0,0 1 0,0-1 0,1 0 0,-1 0-1,1 1 1,-1-1 0,1 0 0,0 0 0,4 4 0,1-1 9,0 0 0,0-1 0,0 0 1,1-1-1,-1 0 0,1 0 0,0 0 0,12 3 1,75 16 95,-81-20-114,44 6-89,0-2 0,0-2 0,93-5 0,-143-1 13,0 1 1,0-1 0,0 0 0,0 0-1,0-1 1,0 0 0,0-1 0,0 0-1,-1 0 1,1-1 0,-1 0 0,0 0-1,0 0 1,0-1 0,-1 0 0,0 0-1,0-1 1,0 0 0,-1 0-1,1 0 1,-1-1 0,-1 0 0,1 0-1,-1 0 1,-1 0 0,1-1 0,-1 1-1,-1-1 1,1 0 0,2-15 0,-2-7-223,-2 0 0,-2-31 1,0 12-29,1 45 335,0 0 0,0 0 0,-1 0 0,1 0 0,-1 1 0,0-1 0,-1-5 0,-1 7 314,-1 2-98,3 3-246,0 23 13,0-16 71,1 1 0,0-1 0,0 0 0,1 1 0,0-1 0,1 0 0,0 0 0,0 1 0,1-2 0,1 1 0,5 12 0,2-6-17,1 0 1,1 0-1,1-2 1,0 1-1,22 16 1,-14-13-64,1-2 0,0-1-1,33 17 1,-43-27-462,1-1 0,-1 0-1,1 0 1,0-2 0,0 1 0,1-2-1,-1 0 1,24-1 0,-29 0-251,28 0-5260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3:55.292"/>
    </inkml:context>
    <inkml:brush xml:id="br0">
      <inkml:brushProperty name="width" value="0.035" units="cm"/>
      <inkml:brushProperty name="height" value="0.035" units="cm"/>
    </inkml:brush>
  </inkml:definitions>
  <inkml:trace contextRef="#ctx0" brushRef="#br0">362 3 7058,'0'0'6208,"-30"-1"-6110,-101-1 82,116 3-78,0 0-1,0 1 0,0 0 1,0 1-1,-22 8 1,24-7 33,5-1-28,0-1 0,0 1 0,0 0 0,-11 8 0,17-10-92,0 0 0,1 0 0,-1 1 0,0-1 0,1 1 0,-1-1 0,1 1 0,-1 0 0,1 0 0,0 0 0,0 0 0,0-1 0,0 1 0,0 1 0,0-1 0,1 0 0,-1 0 0,1 0 0,-1 0 0,1 0 0,0 4 0,0-4-5,-1 0 1,1 1 0,0-1-1,1 0 1,-1 0 0,0 0 0,0 0-1,1 0 1,-1 0 0,1 0 0,0-1-1,-1 1 1,1 0 0,0 0-1,0 0 1,2 1 0,-1-1-7,1 0 1,0 0-1,0-1 0,1 1 1,-1-1-1,0 0 0,0 0 1,7 2-1,261 53 27,-114-26-311,-147-28 202,-1 0 0,0 1 1,0 0-1,0 1 0,0 0 0,0 0 1,8 6-1,-15-9 57,0 0 0,0 1 0,-1-1 0,1 0 0,0 0 0,-1 1 0,1-1 0,-1 1 0,0-1 0,0 1 0,1 0 0,-1-1 0,0 1 0,0 0 0,-1 0 0,1 0 0,0 0 0,-1 0 0,1 0 0,-1 0 0,1 0 0,-1 0 0,0 0 0,0 0 0,0 0 0,0 0 0,0 0 0,0 0 0,-1 0 0,1 0 0,-1 0 0,1 0 0,-1 0 0,0 0 0,0 0 0,-2 2 0,0 2 23,-1-1-1,0 0 0,0 0 1,-1 0-1,1 0 1,-1-1-1,0 0 0,0 0 1,-1 0-1,-6 3 1,-23 11 27,-1 0 0,-1-3 1,-72 21-1,90-31-354,19-5 255,0-1 1,-1 1-1,1 0 1,0 0-1,-1-1 1,1 1-1,0 0 1,0-1 0,-1 1-1,1 0 1,0-1-1,0 1 1,0 0-1,0-1 1,-1 1-1,1 0 1,0-1 0,0 1-1,0-1 1,0 1-1,0 0 1,0-1-1,0 1 1,0-1-1,0 1 1,0 0 0,0-1-1,0 1 1,0-1-1,1 1 1,-1-1-1,0-1-460,0-22-3890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3:55.677"/>
    </inkml:context>
    <inkml:brush xml:id="br0">
      <inkml:brushProperty name="width" value="0.035" units="cm"/>
      <inkml:brushProperty name="height" value="0.035" units="cm"/>
    </inkml:brush>
  </inkml:definitions>
  <inkml:trace contextRef="#ctx0" brushRef="#br0">271 1 8122,'0'0'5496,"-37"28"-5078,-114 88 108,120-93-368,-1 3 107,20-8-84,11-17-174,0 0 3,0 1 1,1 0-1,-1 0 1,0-1 0,0 1-1,1 0 1,0 0 0,-1 0-1,1 0 1,0 0 0,0 0-1,0 0 1,0 0-1,0-1 1,0 1 0,0 0-1,1 0 1,-1 0 0,1 0-1,-1 0 1,1-1-1,0 1 1,0 0 0,0 0-1,0-1 1,0 1 0,0-1-1,0 1 1,1-1 0,-1 1-1,0-1 1,1 0-1,-1 0 1,1 0 0,2 2-1,17 3-13,1 0-1,-1-2 0,1-1 0,0 0 0,26-1 0,-4 1-26,24 0-42,-33-2-100,0 1-1,58 13 1,-92-15 154,0 1 0,0-1 0,1 1 1,-1-1-1,0 1 0,0 0 1,0-1-1,0 1 0,-1 0 1,1 0-1,0 0 0,0 0 1,0 0-1,-1 0 0,1 0 0,0 0 1,-1 0-1,1 0 0,-1 0 1,1 1-1,-1-1 0,0 0 1,0 0-1,1 1 0,-1 1 1,0-1 18,0 0 0,0 0 0,0 0 0,0 0 0,0 0 0,0 0 0,-1 0 0,1 0 0,-1 0 0,1 0 0,-1 0 0,0 0 1,0 0-1,0 0 0,-2 3 0,-3 0 20,1 0 1,-1-1 0,-1 1 0,1-1-1,-1 0 1,-10 4 0,-48 19 48,51-21-242,-1 0-1,0-1 0,0-1 0,0-1 0,-25 3 0,40-6 47,-1 0 0,1 0 0,-1 0 0,0 0 0,1 0 0,-1 0 0,1-1 1,-1 1-1,1 0 0,-1 0 0,1 0 0,-1-1 0,1 1 0,-1 0 0,1-1 0,-1 1 0,1 0 0,0-1 0,-1 1 0,1-1 1,-1 1-1,1-1 0,0 1 0,0 0 0,-1-1 0,1 1 0,0-1 0,0 0 0,-1 1 0,1-1 0,0 1 0,0-1 0,0 1 1,0-1-1,0 1 0,0-1 0,0-1 0,-1-22-5143</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3:56.093"/>
    </inkml:context>
    <inkml:brush xml:id="br0">
      <inkml:brushProperty name="width" value="0.035" units="cm"/>
      <inkml:brushProperty name="height" value="0.035" units="cm"/>
    </inkml:brush>
  </inkml:definitions>
  <inkml:trace contextRef="#ctx0" brushRef="#br0">26 44 3745,'0'0'7481,"-4"27"-6604,-14 88 75,16-102-663,1 0 0,1 24 1,0-33-224,0 0 1,1 0 0,0 0 0,0 0-1,0 0 1,1 0 0,3 7 0,-2-5-20,1-1-1,1 0 1,-1-1 0,1 1 0,0-1 0,0 0 0,0 0 0,0-1 0,1 1 0,8 3 0,8 4-4,0 0 1,0-2 0,1 0 0,0-2 0,1-1 0,0 0 0,0-2 0,0-1 0,0 0 0,1-2-1,31-3 1,-52 2-45,1 0-1,-1 0 1,0-1-1,0 0 1,1 0-1,-1 0 1,0 0-1,0-1 0,0 1 1,0-1-1,0 0 1,-1 0-1,1-1 1,-1 1-1,1-1 1,-1 0-1,0 0 1,0 0-1,0 0 1,0 0-1,0-1 0,-1 1 1,0-1-1,0 0 1,0 0-1,0 0 1,0 0-1,-1 0 1,2-7-1,1-10-17,0-1 0,-2 1 0,0-1 0,-3-38-1,0 25-54,1 23 42,0 1 0,-1 0 0,0 0 0,-4-16 0,3 23 30,1-1 1,-1 0-1,0 1 1,0 0-1,-1-1 1,1 1-1,-1 0 1,0 0-1,0 1 1,0-1-1,-1 1 1,-5-5-1,8 6 84,-1 0-172,-1 0 0,1 0 0,-1 1 1,1-1-1,-1 1 0,1-1 0,-6-1 0,8 3-6,-1 0 0,0 0-1,0 0 1,1 0 0,-1 0 0,0 0-1,0 0 1,1 1 0,-1-1 0,0 0-1,0 0 1,1 1 0,-1-1 0,0 0-1,1 1 1,-1-1 0,0 1-1,1-1 1,-1 1 0,1-1 0,-1 1-1,1-1 1,-1 1 0,1 0 0,-1-1-1,1 1 1,-1 0 0,1-1 0,0 1-1,0 0 1,-1-1 0,1 1 0,0 0-1,0 0 1,-3 15-3631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3:56.778"/>
    </inkml:context>
    <inkml:brush xml:id="br0">
      <inkml:brushProperty name="width" value="0.035" units="cm"/>
      <inkml:brushProperty name="height" value="0.035" units="cm"/>
    </inkml:brush>
  </inkml:definitions>
  <inkml:trace contextRef="#ctx0" brushRef="#br0">1 106 6489,'0'0'5124,"29"26"-4413,92 85 138,-100-92-420,-2 1-1,23 30 1,-13-15-157,-21-26-216,0 0 0,-1 1 0,0-1-1,0 2 1,8 16 0,-28-70 188,3 21-339,1-1 0,1 0 0,1 0 0,1-1 0,2 0 0,0 0 0,-1-35 0,4 16-47,-1 30 120,2-1 1,0 0-1,1 1 0,3-25 0,-3 36 26,0 0 0,0-1 0,1 1 0,-1 0 0,0 0 1,1 0-1,-1 0 0,1 0 0,-1 1 0,1-1 0,0 0 0,0 1 0,0 0 0,0-1 0,0 1 0,0 0 0,0 0 0,0 0 1,0 0-1,1 0 0,-1 0 0,0 1 0,1-1 0,2 1 0,9-3 35,0 2 0,28 0-1,-34 1-32,5 0 8,0 0 0,0 1 0,0 1 0,0 0 0,15 5 0,-20-4 22,0 0 0,0 1 0,-1 0 0,1 0 0,-1 0 0,0 1 0,0 0 0,12 12 0,-7-4 7,0 1-1,0 0 1,-2 0-1,0 1 1,0 0-1,-1 1 0,-1 0 1,-1 1-1,-1 0 1,0 0-1,-1 0 1,4 21-1,-5-22-56,1-28-117,-1-1 1,3-16 0,44-134-1568,-50 161 1701,-1 0 0,1 0 0,0-1 0,0 1 0,0 0 0,0 0 0,0 0 0,0 1 0,0-1-1,1 0 1,-1 0 0,1 1 0,-1-1 0,1 0 0,0 1 0,0 0 0,-1-1 0,1 1 0,0 0 0,0 0 0,0 0 0,1 0 0,-1 1-1,0-1 1,0 0 0,0 1 0,0 0 0,1-1 0,-1 1 0,0 0 0,0 0 0,1 0 0,-1 0 0,0 1 0,0-1 0,1 1 0,-1-1-1,0 1 1,0 0 0,4 2 0,4 1 101,1 0 1,-1 2-1,0-1 0,-1 1 0,1 0 0,-1 1 0,-1 0 0,15 16 1,2 5 236,28 43 0,-45-61-278,20 34 138,37 78 0,-63-119-362,-1 0 1,1-1 0,0 1-1,0 0 1,0-1 0,0 0 0,0 1-1,1-1 1,-1 0 0,0 0-1,1 0 1,0 0 0,0-1-1,-1 1 1,1-1 0,0 1 0,0-1-1,0 0 1,0 0 0,0 0-1,1-1 1,-1 1 0,0-1-1,0 0 1,0 0 0,1 0 0,-1 0-1,0 0 1,0-1 0,0 0-1,1 1 1,-1-1 0,0 0-1,0-1 1,0 1 0,-1 0 0,1-1-1,0 1 1,4-5 0,26-23-6372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6:57.053"/>
    </inkml:context>
    <inkml:brush xml:id="br0">
      <inkml:brushProperty name="width" value="0.035" units="cm"/>
      <inkml:brushProperty name="height" value="0.035" units="cm"/>
    </inkml:brush>
  </inkml:definitions>
  <inkml:trace contextRef="#ctx0" brushRef="#br0">588 0 7418,'0'0'8609,"-133"159"-7856,59-86-73,-60 23-312,14-12-368,-7-21-1849</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3:57.156"/>
    </inkml:context>
    <inkml:brush xml:id="br0">
      <inkml:brushProperty name="width" value="0.035" units="cm"/>
      <inkml:brushProperty name="height" value="0.035" units="cm"/>
    </inkml:brush>
  </inkml:definitions>
  <inkml:trace contextRef="#ctx0" brushRef="#br0">38 1 936,'0'0'12350,"46"14"-11949,149 40-92,-124-40-93,-38-14-15,-12-1-103,-11 1-86,-1-1 0,1 0-1,-1 0 1,1-1 0,16-6 0,-21 6-40,0 0-1,0 0 1,0-1 0,0 1 0,0-1-1,-1 0 1,1-1 0,-1 1 0,0-1-1,0 0 1,4-4 0,-8 8 20,0 0 1,1-1-1,-1 1 1,0 0-1,1 0 0,-1-1 1,0 1-1,0 0 1,1-1-1,-1 1 0,0 0 1,0-1-1,0 1 1,1 0-1,-1-1 0,0 1 1,0 0-1,0-1 1,0 1-1,0-1 0,0 1 1,0 0-1,0-1 1,0 1-1,0-1 1,0 1-1,0 0 0,0-1 1,0 1-1,0-1 1,0 1-1,0 0 0,0-1 1,-1 1-1,1-1 1,0 1-1,0 0 0,0-1 1,-1 1-1,1 0 1,0 0-1,0-1 0,-1 1 1,1 0-1,0-1 1,-1 1-1,1 0 0,-1-1 1,-21-1 8,-19 2 56,-20-1 182,-101 12-1,144-8-163,0 0 0,0 2 1,1-1-1,0 2 0,-1 1 0,2 0 0,-1 1 0,1 0 0,0 2 0,-17 12 1,29-18-24,0 0 1,0 1 0,0-1-1,1 1 1,-1-1 0,1 1-1,0 0 1,1 1 0,-1-1-1,1 0 1,0 1 0,0-1-1,-1 9 1,2-11-25,0 1 0,1-1 1,0 1-1,0-1 0,0 1 0,0-1 0,0 0 0,0 1 1,1-1-1,0 1 0,0-1 0,0 0 0,0 0 0,0 1 0,1-1 1,-1 0-1,1 0 0,0 0 0,0-1 0,0 1 0,0 0 1,0-1-1,1 1 0,-1-1 0,4 3 0,5 1 19,0 0-1,0 0 1,0-1-1,1 0 1,13 3-1,71 16 135,-23-11-78,127 8-1,64-16-253,-225-5 93,188-2-1755,-33-8-3866</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00.333"/>
    </inkml:context>
    <inkml:brush xml:id="br0">
      <inkml:brushProperty name="width" value="0.035" units="cm"/>
      <inkml:brushProperty name="height" value="0.035" units="cm"/>
      <inkml:brushProperty name="color" value="#E71224"/>
    </inkml:brush>
  </inkml:definitions>
  <inkml:trace contextRef="#ctx0" brushRef="#br0">27 33 1664,'0'0'10296,"-4"-5"-9299,-14-17-114,13 16 580,9 17-1232,1-4-156,1 1-1,0-1 1,0-1 0,0 1-1,1-1 1,0 0-1,0-1 1,15 9 0,-21-13-70,530 310 740,-66-64-713,-317-148-34,-144-97-7,-1 0 0,0 1-1,0-1 1,0 1 0,0 0-1,0 0 1,4 7 0,5-1-265,-11-9 229,-1 0 0,1 1 0,-1-1 0,0 0 0,1 0 0,-1 0 0,1 1 0,-1-1 0,0 0 0,1 0 0,-1 1 0,0-1 0,1 0 0,-1 1 0,0-1-1,0 0 1,1 1 0,-1-1 0,0 0 0,0 1 0,1-1 0,-1 1 0,0-1 0,0 1 0,0-1 0,0 1 0,0 0-311,-5-1-923,-6 0 512,0-1 0,0-1 0,0 0 1,-20-6-1,-16-12-4041</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00.989"/>
    </inkml:context>
    <inkml:brush xml:id="br0">
      <inkml:brushProperty name="width" value="0.035" units="cm"/>
      <inkml:brushProperty name="height" value="0.035" units="cm"/>
      <inkml:brushProperty name="color" value="#E71224"/>
    </inkml:brush>
  </inkml:definitions>
  <inkml:trace contextRef="#ctx0" brushRef="#br0">496 0 4929,'0'0'7960,"-21"5"-6914,-10 16 2205,11-4-3297,-30 37 1,50-54 58,-85 107-17,-72 119 0,142-202 4,1-4-33,2 1 0,0 0 0,1 0 0,1 1 0,1 1 0,1 0 0,1 0 0,1 0 1,1 1-1,1 0 0,-1 40 0,5-63-66,0-4-3177,-2-15 799,-9-3-2143</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0.482"/>
    </inkml:context>
    <inkml:brush xml:id="br0">
      <inkml:brushProperty name="width" value="0.035" units="cm"/>
      <inkml:brushProperty name="height" value="0.035" units="cm"/>
    </inkml:brush>
  </inkml:definitions>
  <inkml:trace contextRef="#ctx0" brushRef="#br0">0 11 7786,'0'0'6544,"0"-10"-5844,2 33-415,1 0 0,1-1 1,1 1-1,1-1 0,13 33 0,-3-11-57,181 444 504,-138-344-676,-9-23-628,-44-110-23,-5-9-310,-1-6-509,0-18-1508,0-12-3946</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0.837"/>
    </inkml:context>
    <inkml:brush xml:id="br0">
      <inkml:brushProperty name="width" value="0.035" units="cm"/>
      <inkml:brushProperty name="height" value="0.035" units="cm"/>
    </inkml:brush>
  </inkml:definitions>
  <inkml:trace contextRef="#ctx0" brushRef="#br0">1 37 8482,'0'0'6205,"7"-3"-6085,9-2-52,0 1 0,0 1 0,25-3 0,62-1 167,-86 6-227,451-6-257,-331 7-1172,-127 0 1093,27 1-667,-36-1 880,0 0 1,0 0-1,-1 0 1,1 1-1,0-1 1,0 0-1,0 0 1,0 0-1,0 1 0,-1-1 1,1 0-1,0 1 1,0-1-1,-1 1 1,1-1-1,0 1 1,-1-1-1,1 1 0,0 0 1,-1-1-1,1 1 1,-1 0-1,1-1 1,-1 1-1,1 0 1,-1 0-1,0-1 0,1 1 1,-1 0-1,0 0 1,1 1-1,-1 10-2828,0-3-1393</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1.169"/>
    </inkml:context>
    <inkml:brush xml:id="br0">
      <inkml:brushProperty name="width" value="0.035" units="cm"/>
      <inkml:brushProperty name="height" value="0.035" units="cm"/>
    </inkml:brush>
  </inkml:definitions>
  <inkml:trace contextRef="#ctx0" brushRef="#br0">0 0 3689,'0'0'7193,"308"12"-7185,-275-9 8,-6 0-8,6-3-8,-13 3-104,0-3-696,7 0-792,-13 0-1153,-1 0-2400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1.501"/>
    </inkml:context>
    <inkml:brush xml:id="br0">
      <inkml:brushProperty name="width" value="0.035" units="cm"/>
      <inkml:brushProperty name="height" value="0.035" units="cm"/>
    </inkml:brush>
  </inkml:definitions>
  <inkml:trace contextRef="#ctx0" brushRef="#br0">0 0 5401,'0'0'6650,"60"172"-6242,-39-136 0,5 0-48,1-3-176,0-3-80,-7-3-32,0-6-64,-7-3-8,-6-9-520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1.840"/>
    </inkml:context>
    <inkml:brush xml:id="br0">
      <inkml:brushProperty name="width" value="0.035" units="cm"/>
      <inkml:brushProperty name="height" value="0.035" units="cm"/>
    </inkml:brush>
  </inkml:definitions>
  <inkml:trace contextRef="#ctx0" brushRef="#br0">0 1 9754,'0'0'3521,"94"0"-8202,-67 0-2569</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2.188"/>
    </inkml:context>
    <inkml:brush xml:id="br0">
      <inkml:brushProperty name="width" value="0.035" units="cm"/>
      <inkml:brushProperty name="height" value="0.035" units="cm"/>
    </inkml:brush>
  </inkml:definitions>
  <inkml:trace contextRef="#ctx0" brushRef="#br0">0 67 5473,'0'0'6107,"34"30"-5010,105 97-455,-125-116-565,-1 2 0,0 0 1,-1 0-1,15 21 0,-19-23-51,-4-6-22,-1 1 0,0-1-1,0 1 1,0-1 0,-1 1 0,0 0 0,0 0 0,0 1-1,-1-1 1,1 0 0,-2 0 0,1 1 0,-1-1-1,0 11 1,-11-23-116,-1-3-47,1 1-1,0-1 1,1-1 0,0 0-1,1 0 1,0-1-1,0 0 1,1-1-1,1 0 1,-10-21 0,10 16-38,1 0 1,0-1 0,1 0 0,1 0 0,1 0-1,0 0 1,0-35 0,3 38 168,0 9 47,-1 1 0,2 0 0,-1 0 0,0-1 0,1 1 0,2-7 0,-3 11-10,1-1 0,0 0 1,0 0-1,0 1 0,1-1 0,-1 0 0,0 1 1,1-1-1,-1 1 0,0 0 0,1-1 1,0 1-1,-1 0 0,1 0 0,0 0 0,0 0 1,-1 0-1,1 0 0,4 0 0,13-4 74,0 2 0,1 0 0,-1 1 0,0 1 0,40 3 0,-9-1 242,-33 0-221,-1 1 0,1 0 0,-1 1 1,1 1-1,-1 0 0,0 2 0,-1-1 0,1 2 0,-1 0 0,0 1 0,-1 1 1,21 15-1,-9-4-75,-1 2 0,0 1 1,-2 1-1,-1 1 0,26 38 1,-25-25-46,-18-29-350,1 1 0,-1-1 0,2 0 0,-1 0 0,1 0 0,13 12 0,-12-16-2265,-1-4-2018</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2.829"/>
    </inkml:context>
    <inkml:brush xml:id="br0">
      <inkml:brushProperty name="width" value="0.035" units="cm"/>
      <inkml:brushProperty name="height" value="0.035" units="cm"/>
    </inkml:brush>
  </inkml:definitions>
  <inkml:trace contextRef="#ctx0" brushRef="#br0">481 834 1880,'0'0'8376,"-4"-8"-7506,1 2-678,3 4-153,-1 0 1,1 0 0,-1 0-1,0 0 1,0 1-1,0-1 1,0 0-1,0 1 1,0-1-1,-1 1 1,1-1-1,0 1 1,-1-1 0,1 1-1,-1 0 1,0 0-1,1 0 1,-1 0-1,0 0 1,1 0-1,-1 0 1,0 1 0,0-1-1,0 1 1,0-1-1,0 1 1,-3-1-1,-25 1 370,-112 5 521,124-2-857,1 0 0,-1 1 0,1 0 1,0 1-1,1 1 0,-20 11 0,25-12-36,1 0 1,1 1-1,-1 1 0,1 0 0,0 0 0,-13 15 0,17-16-28,1-1 0,0 1-1,0 0 1,0 0 0,1 0 0,0 1 0,1-1 0,-1 1 0,1 0 0,0 0-1,1-1 1,-2 11 0,2 49 16,1-63-20,0-1 0,1 1 0,-1 0 0,1 0-1,-1-1 1,1 1 0,0-1 0,0 1 0,0-1-1,0 1 1,0-1 0,1 1 0,-1-1-1,1 0 1,-1 0 0,4 4 0,-1-3-11,0 0 0,1 1 0,-1-1 0,1-1 0,-1 1 0,1-1 0,0 0 0,6 2 0,3 1-12,1-2 0,0 0 0,0-1-1,1 0 1,17-1 0,-24-1 32,0 0-1,1-1 0,-1 0 1,0-1-1,0 0 0,0 0 1,0-1-1,-1 0 1,1-1-1,-1 0 0,0 0 1,0-1-1,0 0 1,13-10-1,-12 5-50,0 1 0,0-1-1,-1 0 1,0-1 0,-1 0 0,0 0 0,-1-1 0,0 1 0,8-26-1,-7 16-114,-2 0 0,0 0 0,3-40 0,-5-68-810,-3 109 760,1-10-123,-2 0-1,-1 0 1,-2 0-1,0 0 1,-18-57 0,6 49 402,-1 0 1,-1 2 0,-43-61 0,-87-93 2970,140 181-2777,6 8-153,0-1 1,0 0 0,1 0 0,-1 0 0,0-1-1,1 1 1,-1 0 0,1-1 0,0 1 0,0-1-1,0 1 1,0-1 0,-1-3 0,1 5 99,0 1-229,0 1 0,0-1-1,0 0 1,0 0 0,0 0-1,-1 1 1,1-1 0,0 0-1,0 1 1,0-1-1,0 1 1,0 0 0,1-1-1,-1 1 1,0 0 0,0-1-1,0 1 1,0 0 0,1 0-1,-1 0 1,0 0-1,1-1 1,-1 1 0,1 0-1,-1 0 1,1 0 0,-1 0-1,1 0 1,0 1 0,0-1-1,-1 0 1,1 0-1,0 0 1,0 0 0,0 0-1,0 0 1,0 0 0,0 2-1,-1 5-1,-3 30 39,1 1 0,3 61-1,1-42-28,-1-42 4,2-1 1,-1 1-1,2 0 1,0-1-1,1 0 1,1 0-1,0 0 1,1 0-1,1-1 1,0 0-1,0 0 1,2-1 0,14 19-1,23 25 38,2-2 0,3-2 0,2-3 0,2-2 0,104 70-1,-104-85-1996,115 52-1,-166-84 1730,41 20-5267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2.040"/>
    </inkml:context>
    <inkml:brush xml:id="br0">
      <inkml:brushProperty name="width" value="0.035" units="cm"/>
      <inkml:brushProperty name="height" value="0.035" units="cm"/>
    </inkml:brush>
  </inkml:definitions>
  <inkml:trace contextRef="#ctx0" brushRef="#br0">987 183 2633,'0'0'7361,"14"-10"-6162,45-34-116,-39 24 411,-16 8-110,-2 3-916,-1 6-330,-1 0-1,1 1 1,-1-1 0,1 1-1,-1-1 1,0 0 0,0 0-1,0-4 1,-1 5-126,1 1 0,0 0 0,0-1 0,0 1-1,-1 0 1,1-1 0,-1 1 0,1 0 0,-1-1 0,1 1-1,-1 0 1,0 0 0,0-1 0,1 1 0,-1 0 0,0 0 0,0 0-1,-2-1 1,-9-4-42,1 2 0,-1 0 0,0 1 0,0 0-1,0 0 1,-14 0 0,-83-4-108,89 7 119,19 0 19,-272-1-43,227 4 33,1 2 0,-1 2 1,-87 25-1,92-19 7,-73 35 0,102-42-7,1 1 0,-1 0 0,1 0 1,0 1-1,1 1 0,0 0 0,0 0 1,1 1-1,0 0 0,-9 14 0,13-16-9,1 1 0,1-1 0,0 1 0,0 0 0,0 0 0,1 0 1,1 0-1,-1 0 0,1 10 0,1-14 6,-1 1 0,1-1 1,1 1-1,-1-1 0,1 1 0,0-1 1,0 1-1,1-1 0,0 0 1,0 0-1,0 1 0,0-2 1,1 1-1,0 0 0,0 0 0,6 7 1,1-4 9,0 0 0,0-1 0,1-1 0,0 1 0,0-2 0,0 1 0,23 6 1,91 20-66,-64-21-104,96 4 0,61-11-2753,-209-4 2668,-6 0 30,-10 0-18,5 0 231,-38-1-41,0 2 1,0 2-1,0 1 1,-60 15-1,-83 44 234,158-53-138,1 2 1,0 1-1,1 1 1,0 0 0,-23 21-1,40-30-29,1 0 1,-1 0-1,1 0 0,1 0 0,-1 1 1,1 0-1,0 0 0,0 0 0,1 0 0,-1 1 1,1-1-1,1 1 0,0 0 0,0 0 0,0 0 1,0 0-1,1 0 0,0 14 0,1-17 6,1 0 1,-1 1-1,1-1 0,0 0 0,1 0 0,-1 0 0,1 0 0,-1 0 1,1-1-1,0 1 0,0 0 0,1-1 0,-1 1 0,1-1 0,0 0 1,0 0-1,0 0 0,0 0 0,0-1 0,1 1 0,-1-1 0,1 0 1,4 2-1,11 6 99,0-2 0,1 0 0,29 6 1,-38-11-82,37 9 267,0-2 0,95 7 1,99-12 231,-184-6-558,2 1-444,-1-2 0,1-4-1,58-12 1,-104 15 16,-1 0 0,0-1 0,18-8 0,-28 10 175,0 1 0,0-1 0,0 0 0,0 0 0,0 0 0,0 0 0,-1 0 1,1-1-1,-1 1 0,0-1 0,1 0 0,-1 0 0,0 0 0,-1 0 0,1 0 0,-1 0 0,1 0 0,0-4 0,1-20-4348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3.662"/>
    </inkml:context>
    <inkml:brush xml:id="br0">
      <inkml:brushProperty name="width" value="0.035" units="cm"/>
      <inkml:brushProperty name="height" value="0.035" units="cm"/>
    </inkml:brush>
  </inkml:definitions>
  <inkml:trace contextRef="#ctx0" brushRef="#br0">1 9 5841,'0'0'4760,"23"26"-3781,79 86-119,-91-100-650,1 0 0,1-1 0,0 0 0,0-1 0,16 9 1,-11-8-18,2 1-89,0-1 0,0-1 0,1 0 1,1-2-1,0-1 0,0 0 0,24 3 0,-9-5-20,-1-1 0,1-2 0,61-4 0,-86 1-146,0-1 0,0 0 0,0 0 0,0-1 0,-1-1 0,1 0 0,-1-1 0,0 0 0,0 0 0,0-1 0,18-15 0,-23 16-63,0 0-1,0-1 1,0 0 0,-1 0-1,0 0 1,0-1 0,-1 1 0,0-1-1,0 0 1,0-1 0,-1 1-1,0-1 1,-1 1 0,0-1 0,0 0-1,0 0 1,-1 0 0,0-14 0,0-4-11,1-18 109,-2 41 167,0 0 0,-1 0-1,1 0 1,-1 0 0,1 1 0,-1-1 0,0 0 0,0 0 0,0 1 0,-3-5 0,-4 0 1112,4 12-632,3 18-381,1-20-230,-1 36 287,0-22-161,0-1 0,2 1 0,0 0 1,0-1-1,2 0 0,5 23 0,6-6-4,2-1 1,30 47-1,-19-34-69,1 4-31,57 105 24,-74-131-76,-1 1-1,-2 0 1,0 0-1,8 47 1,-12-48-160,-1 0 1,-1 1-1,-1-1 1,-1 1 0,-1-1-1,-5 29 1,4-45 121,0 0 0,-1-1 0,0 0 1,0 0-1,0 0 0,-1 0 0,0 0 0,0-1 1,0 1-1,-1-1 0,0 0 0,0 0 1,0-1-1,-8 5 0,-7 5-259,-2-1 0,-35 15 1,19-11-135,-1-3 0,0-1 0,-1-1 1,-71 10-1,28-13 24,-111-1-1,184-8 476,0-1 0,0 0 0,0 0 0,0-1 1,0 0-1,1 0 0,-1-1 0,1-1 0,-10-4 0,14 5 28,0 0 1,0 0-1,1 0 1,-1-1-1,1 0 1,-1 1-1,1-2 1,1 1-1,-1 0 1,1-1-1,-1 0 1,1 0-1,1 0 1,-1 0 0,1 0-1,0-1 1,-2-6-1,0-9 178,1 0 1,0 0-1,2 0 1,1 0-1,0 0 0,4-22 1,-3 36-218,0-1 0,1 1 0,0 0 0,0 0 0,1 0 0,0 0 0,0 1 0,0-1 0,1 1 0,5-8 0,-1 5 11,0-1 1,1 2-1,0-1 0,0 1 1,16-11-1,8-1 66,2 1-1,67-26 1,-100 44-110,74-27-299,81-17 0,21-7-5109,-109 26-808</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4.032"/>
    </inkml:context>
    <inkml:brush xml:id="br0">
      <inkml:brushProperty name="width" value="0.035" units="cm"/>
      <inkml:brushProperty name="height" value="0.035" units="cm"/>
    </inkml:brush>
  </inkml:definitions>
  <inkml:trace contextRef="#ctx0" brushRef="#br0">1 1 10298,'0'0'2753,"6"192"-1961,8-122-64,6-4-520,13 27-208,-6-18-552,0-21-2289</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4.935"/>
    </inkml:context>
    <inkml:brush xml:id="br0">
      <inkml:brushProperty name="width" value="0.035" units="cm"/>
      <inkml:brushProperty name="height" value="0.035" units="cm"/>
    </inkml:brush>
  </inkml:definitions>
  <inkml:trace contextRef="#ctx0" brushRef="#br0">1 0 7618,'0'0'6054,"0"29"-5386,0 93 46,-1-49-92,3 21 52,-1-87-656,0 0 1,0 0-1,0 0 0,1 0 1,0-1-1,0 1 0,1 0 0,0-1 1,4 7-1,-5-10-23,0 0 0,0-1 0,0 1 0,0-1 0,1 1 0,-1-1 0,1 0 0,-1 0 0,1 0 0,0 0 0,0 0 0,0-1 0,0 1 1,0-1-1,0 0 0,1 0 0,-1 0 0,0 0 0,0 0 0,6 0 0,0 0-54,-1-1 0,1 1 0,0-2 0,-1 1 1,1-1-1,0 0 0,-1-1 0,1 0 0,-1 0 0,0-1 0,0 0 1,0-1-1,0 1 0,13-10 0,27-27-1007,-44 37 972,0-2 0,-1 1 0,1 0 0,-1-1 0,0 1 0,0-1 0,-1 0 0,4-9 0,-5 11 173,-1 3-61,0 0 0,0-1 0,1 1 0,-1-1-1,0 1 1,0 0 0,0-1 0,0 1 0,0 0 0,0-1 0,1 1-1,-1-1 1,0 1 0,0 0 0,0 0 0,1-1 0,-1 1 0,0 0-1,1-1 1,-1 1 0,0 0 0,1 0 0,-1 0 0,0-1-1,1 1 1,-1 0 0,0 0 0,1 0 0,-1 0 0,0 0 0,1-1-1,-1 1 1,1 0 0,-1 0 0,0 0 0,1 0 0,-1 0 0,1 0-1,-1 0 1,0 1 0,1-1 0,-1 0 0,0 0 0,1 0 0,-1 0-1,1 0 1,-1 1 0,0-1 0,1 0 0,3 1 11,0 1 0,0-1 1,0 1-1,0-1 0,-1 1 0,1 0 1,0 1-1,3 2 0,15 9 204,0-4-132,0-2 1,0 0-1,1-1 1,0-1-1,0-1 1,27 2-1,144-1 79,-154-6-135,-34 0-37,0 0 0,0 0 0,0-1 0,0 0 0,0 0 0,-1 0 0,8-3 0,-11 3-5,0 0 0,0 0 0,0 0 0,0-1 0,0 1 0,0-1 0,-1 1 0,1-1 0,0 0 0,-1 1 0,1-1 1,-1 0-1,0 0 0,1 0 0,-1 0 0,0-1 0,0 1 0,-1 0 0,1 0 0,1-5 0,-1-3 30,0 0 1,0 0-1,-2-15 1,1 5-2,0 15-25,-1-1 0,0 0-1,0 1 1,-1-1-1,1 1 1,-1-1 0,0 1-1,-1 0 1,1 0-1,-1 0 1,0 0 0,0 0-1,-1 1 1,1-1-1,-1 1 1,-5-5 0,-9-7 31,-1 0 1,-31-19 0,28 21 42,-90-56 326,112 69-650,-3 0 767,8-1-4307,19 2-1544,8 0-1228</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5.536"/>
    </inkml:context>
    <inkml:brush xml:id="br0">
      <inkml:brushProperty name="width" value="0.035" units="cm"/>
      <inkml:brushProperty name="height" value="0.035" units="cm"/>
    </inkml:brush>
  </inkml:definitions>
  <inkml:trace contextRef="#ctx0" brushRef="#br0">0 1 544,'0'0'12208,"0"30"-11446,4 101 223,-3-113-745,2 0 1,0-1-1,1 0 0,0 0 0,13 30 1,-6-18-5,10 27-149,2-2 0,2 0 0,3-2 1,2-1-1,2-2 0,2 0 0,59 63 0,-57-76-97,-16-15-161,24 28-1,-42-119-538,-2-110-147,0 179 870,0 0-1,0 0 1,0 0 0,0 0 0,0 0 0,1 0-1,-1 0 1,0 0 0,1 0 0,-1 1 0,0-1-1,1 0 1,-1 0 0,1 0 0,0 1 0,-1-1-1,1 0 1,-1 0 0,1 1 0,0-1 0,0 1-1,1-2 1,0 1 8,1 0 0,-1 0 0,1 0 0,-1 0 0,1 0 0,0 1-1,-1-1 1,4 1 0,5-1 9,0 1 0,0 1 0,13 2-1,-10-1-14,-1 2-1,0-1 0,-1 2 0,1 0 0,-1 0 1,0 1-1,0 1 0,-1 0 0,1 1 1,-2 0-1,16 14 0,-8-4-10,-1 0-1,0 1 1,-2 1-1,0 0 1,15 30-1,-21-34 24,-3-4-4,2 1 0,-1-1 0,11 12 0,-17-22-107,1-1 1,-1 0-1,1 0 1,-1 0-1,1 0 1,-1 0-1,1-1 1,0 1-1,-1 0 0,1-1 1,0 1-1,3 0 1,-4-1-139,0 0 0,0 0 0,0 0 0,0 0 0,0 0 0,0 0 0,0-1 0,-1 1 0,1 0 0,0 0 0,0-1 1,0 1-1,0 0 0,0-1 0,0 1 0,-1-1 0,2 0 0,11-14-4298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6.014"/>
    </inkml:context>
    <inkml:brush xml:id="br0">
      <inkml:brushProperty name="width" value="0.035" units="cm"/>
      <inkml:brushProperty name="height" value="0.035" units="cm"/>
    </inkml:brush>
  </inkml:definitions>
  <inkml:trace contextRef="#ctx0" brushRef="#br0">0 71 8602,'0'0'5810,"58"6"-5539,187 19-73,-69-16 1,-141-9-168,29 1 19,-31 1-48,-1-2 1,46-6 0,-72 5-35,1 0 1,-1-1 0,1 1 0,-1-1-1,0-1 1,1 1 0,7-6 0,-12 7-14,0 0 0,-1 0 0,1 0 0,-1-1 0,1 1 0,-1 0 0,0-1 0,1 1 0,-1-1 0,0 0 0,0 1 0,0-1 0,0 0 0,0 0 0,-1 1 0,1-1 0,-1 0 0,1 0 0,-1 0 0,1 0 0,-1 0 0,0 0 0,0 0 0,0 0 0,0 0 0,0 0 0,-1 0 0,0-3 0,1 4 25,0 0 0,-1 1 0,1-1 1,0 0-1,0 1 0,-1-1 0,1 1 0,-1-1 1,1 0-1,0 1 0,-1-1 0,1 1 1,-1-1-1,0 1 0,1-1 0,-1 1 1,1-1-1,-1 1 0,0 0 0,1-1 1,-2 1-1,-9-5-40,-1 2 0,0-1 1,0 2-1,0-1 0,-20 0 0,-69 1 173,71 2-27,-23-1 103,13 0 142,-62 7 0,89-5-237,1 1 1,0 1 0,-1 0 0,1 1 0,0 0 0,1 1-1,-1 1 1,1-1 0,-12 9 0,20-11-62,0-1 1,0 0 0,0 1-1,0-1 1,0 1-1,1 0 1,0 0 0,-1 0-1,1 0 1,0 1-1,0-1 1,1 0-1,-1 1 1,-1 6 0,1 0 93,1 0 0,0 0 0,0 0 0,1 13 1,1-4 49,-1-16-145,0 0 0,1 0 0,-1 0 0,1 0 0,0 0 0,0 0 0,0 0 0,0 0 0,0 0-1,1-1 1,-1 1 0,1 0 0,3 3 0,1 0 5,-1 0 0,1 0 0,0-1 0,1 0 0,6 4-1,10 5 19,1-1 0,29 11 0,-27-16-55,0 0 1,0-1-1,1-2 0,0 0 1,0-2-1,38 0 1,-10-4-434,0-2 0,56-10 1,-11-10-2081,-17-6-2013</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6.484"/>
    </inkml:context>
    <inkml:brush xml:id="br0">
      <inkml:brushProperty name="width" value="0.035" units="cm"/>
      <inkml:brushProperty name="height" value="0.035" units="cm"/>
    </inkml:brush>
  </inkml:definitions>
  <inkml:trace contextRef="#ctx0" brushRef="#br0">0 5 9226,'0'0'5274,"42"22"-4971,137 69-40,-158-81-191,-1 1-1,0 1 1,0 1-1,23 20 1,-35-26-59,-3-3-16,10 8 17,0 1 0,24 27 0,-35-35-30,-1 0-1,1 1 1,-1-1-1,0 1 0,0 0 1,0-1-1,-1 1 0,0 0 1,0 0-1,0 1 0,-1-1 1,0 0-1,0 11 0,-1-16 195,-9-4 416,4 0-584,0-1-1,0 0 0,0-1 0,0 1 1,1-1-1,0 0 0,0 0 0,0 0 1,0-1-1,1 0 0,0 1 0,0-1 1,1 0-1,-1 0 0,1 0 0,-1-8 0,-2-6-91,2-1-1,0 1 0,0-40 0,3 39 34,-1 11 51,1 0-1,0-1 1,1 1-1,3-14 1,-4 22 9,1-1-1,0 1 1,0-1-1,0 0 1,0 1-1,0 0 1,1-1-1,-1 1 1,1 0-1,0-1 1,-1 1-1,1 0 1,0 0-1,0 1 1,0-1-1,1 0 1,-1 1-1,0-1 1,1 1-1,4-2 1,9-2 9,0 2 1,1 0 0,-1 0-1,1 2 1,0 0 0,0 1-1,16 2 1,-23-1-20,2 0 5,1 1 0,-1 0-1,0 1 1,0 0-1,0 1 1,-1 1-1,1 0 1,-1 0-1,0 1 1,18 13 0,-10-5-10,0 2 0,-1 0 1,0 0-1,26 34 0,-35-38-248,-1 1 0,0-1-1,-1 2 1,0-1 0,6 20-1,-4 3-3237</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9.542"/>
    </inkml:context>
    <inkml:brush xml:id="br0">
      <inkml:brushProperty name="width" value="0.035" units="cm"/>
      <inkml:brushProperty name="height" value="0.035" units="cm"/>
    </inkml:brush>
  </inkml:definitions>
  <inkml:trace contextRef="#ctx0" brushRef="#br0">1 195 2785,'0'0'9352,"1"-9"-7959,1-2-923,1-23 2532,6 35-2718,-1 1-282,0 1 0,-1 0-1,0 1 1,0 0 0,0 0-1,0 0 1,11 10 0,7 5 23,20 9 26,1-1 1,2-3-1,0-1 0,1-3 0,2-2 1,65 15-1,-100-29-70,-1-2 1,1 1 0,0-2-1,0 0 1,0-1-1,18-2 1,-25 1-32,0-1 0,0 0 0,0-1-1,-1 0 1,1 0 0,-1-1 0,0 0 0,0 0 0,0-1 0,0 0 0,-1 0 0,7-7 0,-6 5-75,-1-1 0,0 0 0,0 0 0,0 0 0,-1-1 0,-1 0 0,0 0 0,0-1 0,6-17 0,-6 11-79,-1 0 0,0 0 0,-2-1 1,0 1-1,0-28 0,-2-56 1163,0 112-983,-1-1 81,1-1 1,0 1-1,1-1 0,0 1 1,1-1-1,0 0 0,0 1 1,1-1-1,0 0 0,6 10 1,28 40 196,2-2 0,51 57 0,-30-39-152,-48-61-93,33 44 36,50 83 1,-83-122-45,-2 0-1,-1 1 1,0 0 0,-1 0 0,-2 1 0,0 0 0,-1 0 0,3 40 0,-7-41 4,1 4-101,-1 0 0,-5 39 0,3-57 76,0-1 1,0 1-1,-1-1 1,0 1-1,0-1 1,-1 1-1,0-1 1,0 0-1,0 0 0,-1-1 1,0 1-1,0-1 1,0 1-1,-7 4 1,-6 5-2,0-2 0,-1 0 0,-1-2 0,0 0 0,-1 0 0,0-2 0,0-1 0,-1 0 0,0-2 0,-41 8 0,-6-5-52,0-3-1,-81-3 1,131-3 84,1-1 0,-1-1 0,0 0 0,1-1 0,-1-1 0,1 0 0,0-2 0,-25-11 0,34 13 23,-1 0 1,1-1-1,1-1 1,-1 1 0,1-1-1,-1-1 1,2 1-1,-1-1 1,1 0 0,0-1-1,0 1 1,1-1 0,0-1-1,1 1 1,0 0-1,0-1 1,-4-16 0,4 7 75,1 0 0,1 0 0,1 0 1,0 0-1,4-32 0,-2 45-100,0 0 0,0 0-1,0 0 1,1 1 0,0-1 0,0 0-1,0 1 1,0-1 0,1 1 0,0 0-1,0 0 1,0 0 0,0 0 0,1 1-1,-1-1 1,1 1 0,0 0 0,6-4-1,9-5 27,0 1 0,40-15 0,-50 22-34,89-33-625,153-34 0,11-4-1057,-195 51-1102,-17 2-2569</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4:59.974"/>
    </inkml:context>
    <inkml:brush xml:id="br0">
      <inkml:brushProperty name="width" value="0.035" units="cm"/>
      <inkml:brushProperty name="height" value="0.035" units="cm"/>
    </inkml:brush>
  </inkml:definitions>
  <inkml:trace contextRef="#ctx0" brushRef="#br0">1 45 7818,'0'0'5806,"56"0"-5287,185 0-82,29 0-7,-104 0-845,-166 1 361,0-1-1,1 0 0,-1 0 1,0 0-1,1 0 1,-1 0-1,1-1 0,-1 1 1,0 0-1,1 0 1,-1 0-1,0 0 1,1 0-1,-1 0 0,0-1 1,1 1-1,-1 0 1,0 0-1,0 0 1,1-1-1,-1 1 0,0 0 1,0 0-1,1-1 1,-1 1-1,0 0 0,0-1 1,0 1-1,1 0 1,-1-1-1,0 1 1,0 0-1,0-1 0,0 1 1,0 0-1,0-1 1,0 1-1,0 0 1,0-1-1,0 0 0,0 0-158,0 0 0,0 0 1,0 0-1,-1 0 0,1 0 0,-1 0 0,1 0 0,0 0 0,-1 0 0,0 0 0,1 0 0,-1 0 0,0 1 0,0-2 0,-33-19-7078</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00.343"/>
    </inkml:context>
    <inkml:brush xml:id="br0">
      <inkml:brushProperty name="width" value="0.035" units="cm"/>
      <inkml:brushProperty name="height" value="0.035" units="cm"/>
    </inkml:brush>
  </inkml:definitions>
  <inkml:trace contextRef="#ctx0" brushRef="#br0">0 34 8282,'0'0'6977,"315"0"-6969,-202-9-8,-19 0-1344,-14-6-3193</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05.258"/>
    </inkml:context>
    <inkml:brush xml:id="br0">
      <inkml:brushProperty name="width" value="0.035" units="cm"/>
      <inkml:brushProperty name="height" value="0.035" units="cm"/>
    </inkml:brush>
  </inkml:definitions>
  <inkml:trace contextRef="#ctx0" brushRef="#br0">1 34 9962,'0'0'4345,"127"-25"-8546,-87 16-1256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2.383"/>
    </inkml:context>
    <inkml:brush xml:id="br0">
      <inkml:brushProperty name="width" value="0.035" units="cm"/>
      <inkml:brushProperty name="height" value="0.035" units="cm"/>
    </inkml:brush>
  </inkml:definitions>
  <inkml:trace contextRef="#ctx0" brushRef="#br0">0 0 6385,'0'0'3601,"227"157"-2689,-153-112-352,6 3-376,0-3-87,-13 0-97,-7-9 8,-6-6-8,-14-9-32,0-18-921,-13-3-1167,-14 0-1001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04.456"/>
    </inkml:context>
    <inkml:brush xml:id="br0">
      <inkml:brushProperty name="width" value="0.035" units="cm"/>
      <inkml:brushProperty name="height" value="0.035" units="cm"/>
    </inkml:brush>
  </inkml:definitions>
  <inkml:trace contextRef="#ctx0" brushRef="#br0">702 118 3329,'0'0'5046,"0"-11"-4590,0-68 2877,0 78-3316,-1 1 0,0-1 0,1 0 0,-1 1 0,1-1 0,-1 1 0,0-1 0,0 0 0,1 1 0,-1 0 0,0-1 0,0 1 0,0-1 0,0 1 0,1 0 0,-1 0 0,0 0 0,0-1 0,0 1 0,-1 0 0,-1 0 41,-26-7 29,0 2 0,-1 2 1,1 0-1,-1 2 0,-33 3 1,6-1-83,-3-1-10,-104 4 43,145-2-29,0 0 1,-1 2 0,2 1-1,-1 0 1,0 1 0,-23 12-1,40-17-10,-1 0 0,1 0 0,0 0 1,0 0-1,0 1 0,0-1 0,1 1 0,-1-1 0,0 1 0,0 0 0,1 0 0,-1-1 0,1 1 1,0 0-1,-2 3 0,2 0-31,0 0 1,0 0-1,0 0 1,0-1-1,1 1 1,0 8-1,0-11 26,1 0 0,-1 0 0,0 0 0,1 0 0,-1 0 0,1-1 0,-1 1 0,1 0 0,0 0 0,0-1 0,0 1 0,0 0 0,0-1 0,0 1 0,0-1 0,0 1 0,1-1 0,-1 0 0,0 1 0,1-1 0,0 0 0,1 1 0,5 2-4,0 0 0,0 0 1,14 4-1,-14-6 6,101 30 183,127 20 0,-76-19-120,-103-21-51,82 20-70,-112-24-77,1 2 1,46 21-1,-67-27 78,0 0 1,0 1 0,0-1 0,-1 1-1,0 0 1,0 1 0,7 7-1,-10-10 25,-1 1-1,1-1 0,-1 1 0,0 0 1,0 0-1,0 0 0,-1 0 0,1 1 1,-1-1-1,0 0 0,0 1 0,0-1 1,-1 0-1,1 6 0,-1 5-433,0-11 377,0 1 0,0-1 0,0 1-1,0 0 1,-3 8 0,2-11 101,1 0-1,-1 0 1,0 0 0,0-1 0,-1 1-1,1 0 1,0-1 0,-1 1 0,1-1 0,0 1-1,-1-1 1,0 0 0,1 1 0,-1-1-1,0 0 1,0 0 0,-1 0 0,-25 11 246,0-1 0,0-2 0,-1 0 0,0-3 0,0 0 0,-32 2 0,-182 0 770,227-8-998,-1 0-144,0-1 0,0-1 0,0 0-1,0-2 1,1 0 0,-1 0 0,1-2 0,0 0-1,0-1 1,-21-12 0,23 10-871,0-1 0,0-1 0,1 0-1,0 0 1,1-1 0,-12-15 0,2-4-3399</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04.904"/>
    </inkml:context>
    <inkml:brush xml:id="br0">
      <inkml:brushProperty name="width" value="0.035" units="cm"/>
      <inkml:brushProperty name="height" value="0.035" units="cm"/>
    </inkml:brush>
  </inkml:definitions>
  <inkml:trace contextRef="#ctx0" brushRef="#br0">1 0 4641,'0'0'6527,"17"32"-5798,55 103 42,-56-107-333,1 0 1,1-1-1,33 39 1,-27-38-273,214 237-818,-231-259 188,-6-19-7135</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05.912"/>
    </inkml:context>
    <inkml:brush xml:id="br0">
      <inkml:brushProperty name="width" value="0.035" units="cm"/>
      <inkml:brushProperty name="height" value="0.035" units="cm"/>
    </inkml:brush>
  </inkml:definitions>
  <inkml:trace contextRef="#ctx0" brushRef="#br0">1 37 2593,'0'0'3440,"35"26"-2066,117 86-140,-127-93-805,0 1 0,-1 1 1,23 27-1,-36-36-286,8 9 205,-1 1 0,-1 1 0,27 47 0,-37-57-266,-1 1 0,0 0 0,-1 0 0,0 0-1,-1 1 1,0 0 0,-2 0 0,3 29-1,-5 38 39,-9-82 124,-4 0-205,0 0 0,1-2 0,-1 1 0,1-1 0,-1-1 0,1 0 0,0-1 0,0-1 0,0 1-1,1-2 1,-18-10 0,14 6-31,0 0-1,1-1 1,0 0-1,0-2 0,1 1 1,-22-30-1,28 32-8,1 0 0,-1-1 0,2 0 0,-1-1 0,2 1 0,-1-1 0,2 0 0,0 0-1,0-1 1,-2-22 0,4 16 29,0-1 0,1 0-1,3-30 1,-2 44-5,1-1-1,-1 1 1,1 0-1,0 0 1,1 0-1,0 1 1,-1-1-1,2 1 0,-1-1 1,1 1-1,-1 0 1,2 0-1,-1 1 1,0-1-1,6-3 1,13-10 25,0 2 0,2 1 1,0 0-1,0 2 0,1 1 0,29-9 0,-9 7-53,1 1-1,84-11 0,-78 20-161,102 3 1,-146 2 143,1 1 0,0 0 0,-1 0 0,0 1 0,1 0 1,-1 1-1,0 0 0,-1 0 0,1 1 0,11 9 0,7 6 7,41 39 0,-52-43 8,-1 1 1,0 0-1,-1 1 1,-1 1 0,12 21-1,-17-25 34,-1 0 0,0 0 0,-1 0 0,-1 1 0,-1 0 1,0 0-1,3 28 0,1 206 1066,-8-250-1085,1 1 0,-1-1 0,1 0 0,-1 1-1,1-1 1,0 0 0,-1 1 0,1-1 0,0 0 0,-1 1 0,1-1 0,0 0 0,-1 0 0,1 0 0,0 0 0,-1 0-1,1 0 1,0 0 0,0 0 0,-1 0 0,1 0 0,0 0 0,1-1 0,2 1-10,28 0-115,-13 1-126,0-1-1,0-1 1,24-4 0,11-11-1855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3.675"/>
    </inkml:context>
    <inkml:brush xml:id="br0">
      <inkml:brushProperty name="width" value="0.035" units="cm"/>
      <inkml:brushProperty name="height" value="0.035" units="cm"/>
    </inkml:brush>
  </inkml:definitions>
  <inkml:trace contextRef="#ctx0" brushRef="#br0">0 0 2681,'0'0'8493,"5"8"-8302,3 8 28,0 1 0,-1 0 0,0 1 0,3 18 0,17 84 1426,-12-47-1119,31 101-8,109 266-1,-90-251-2695,-63-184-1545</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4.378"/>
    </inkml:context>
    <inkml:brush xml:id="br0">
      <inkml:brushProperty name="width" value="0.035" units="cm"/>
      <inkml:brushProperty name="height" value="0.035" units="cm"/>
    </inkml:brush>
  </inkml:definitions>
  <inkml:trace contextRef="#ctx0" brushRef="#br0">0 1 6777,'0'0'3218,"41"30"-2687,126 101-196,-145-113-159,25 29 1,-16-4 160,-20-27-250,-1 0-59,0 0 0,-1 1 0,-1 0-1,-1 0 1,0 0 0,-1 1-1,-1 0 1,-1 1 0,0-1-1,-1 1 1,0 23 0,-3-386 2580,-1 339-2607,1-1-1,1 0 1,-1 0 0,1 1-1,0-1 1,0 0 0,1 1-1,-1-1 1,1 1 0,0-1-1,1 1 1,0 0-1,-1 0 1,2 0 0,-1 0-1,0 1 1,1-1 0,0 1-1,0 0 1,0 0 0,1 0-1,-1 1 1,1-1-1,9-4 1,-4 2 14,1 1-1,-1 0 1,1 0-1,0 1 1,0 1-1,0 0 1,1 0-1,21-2 1,5 3-40,50 3-1,-66 0 2,-8 0 1,0 1 0,0 1 0,0 0 1,-1 1-1,1 0 0,-1 1 0,0 0 0,0 1 0,17 11 0,0 3 12,-1 1 0,40 36-1,-52-42 14,-1 2 0,0 0 0,-1 0 0,20 34 0,-27-39 25,-2 0 1,0 0-1,0 1 0,-1 0 0,-1 1 0,0-1 1,-1 1-1,3 26 0,-4-22 44,4 111 418,-6-128-592,3 26 526,-3-26-532,0 0 0,0-1 1,1 1-1,-1 0 0,0 0 0,1-1 1,-1 1-1,0 0 0,1-1 0,-1 1 1,1 0-1,-1-1 0,1 1 0,0-1 1,-1 1-1,1-1 0,0 1 1,-1-1-1,1 1 0,0-1 0,-1 0 1,1 1-1,0-1 0,0 0 0,-1 0 1,1 1-1,0-1 0,0 0 0,0 0 1,0 0-1,5 0-4129</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5.328"/>
    </inkml:context>
    <inkml:brush xml:id="br0">
      <inkml:brushProperty name="width" value="0.035" units="cm"/>
      <inkml:brushProperty name="height" value="0.035" units="cm"/>
    </inkml:brush>
  </inkml:definitions>
  <inkml:trace contextRef="#ctx0" brushRef="#br0">0 54 3369,'0'0'7785,"63"-9"-7187,203-27 111,-224 32-354,61 0 0,-77 5-271,1 1 0,0 1 0,-1 1 0,0 2 0,0 0 0,0 2 1,-1 1-1,0 1 0,-1 1 0,0 1 0,-1 1 0,0 1 0,35 29 0,-49-35-86,0 0 0,0 1 0,-1 0 0,-1 1-1,1 0 1,-2 0 0,1 0 0,-2 1 0,1 0-1,6 19 1,-8-15-15,0 1 0,0 0 0,-2 0 0,0 0-1,-1 0 1,0 0 0,-3 25 0,0-36 21,1 0 1,0 0-1,-1 0 0,0 0 0,-1 0 1,1-1-1,-1 1 0,1-1 1,-1 1-1,-1-1 0,1 0 0,-1 0 1,1-1-1,-1 1 0,0-1 1,0 0-1,-1 0 0,-6 4 0,-5 2 14,-1 0 0,1-1-1,-1-1 1,-20 6-1,22-9 10,1 0 0,-1-1-1,0-1 1,0 0 0,0-1-1,0 0 1,-27-3 0,40 1-17,1 1 0,-1-1 0,1 1 0,0-1 0,-1 1 0,1-1 0,0 0 0,0 0 0,-1 0 0,1 0 0,0 0 0,0 0 0,0 0 0,0 0 0,0 0 0,0 0 0,0 0 0,1-1 0,-1 1 0,0 0 0,1-1 0,-1 1 0,1-1 0,-1 1 0,1 0 0,-1-4 0,0-3 24,0-1 1,1 0-1,0-13 1,1 8-14,-1 9-18,1 1 0,0-1-1,0 1 1,0 0 0,1-1-1,0 1 1,0 0-1,0 0 1,0 0 0,0 0-1,1 0 1,0 0 0,-1 1-1,1-1 1,5-3 0,8-8 48,33-24 0,-41 33-37,78-54 22,3 4 0,120-56 0,-185 101-39,-2 1 11,26-17-1,-79 24-578,0 2 577,11 0-8,1 1 0,-1 1 0,1 1 0,-26 5 0,40-6 11,0 0 0,0 1 0,1 0 0,-1 0 0,0 0 0,1 1 0,-1-1 0,1 1 0,0 0 0,0 1 0,0-1 0,0 0 0,1 1 0,-1 0 0,1 0 1,0 0-1,0 1 0,0-1 0,1 0 0,-1 1 0,-1 6 0,0 2 36,1 1-1,0 0 1,1 0 0,0 0 0,1 1-1,2 20 1,-1-24-33,0-6-6,0 0-1,1 0 1,0 0-1,0 0 1,1 0-1,-1-1 1,1 1-1,0 0 1,0-1-1,1 1 1,0-1-1,-1 0 1,1 0-1,0 0 1,1 0-1,4 5 1,7 4 26,2 1 1,29 18-1,-29-21-24,24 15-111,1-3 1,1-2-1,1-1 1,1-3-1,0-1 1,1-2-1,1-3 1,53 7-1,-99-18-29,11 4-781,-10 4-4133</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6.130"/>
    </inkml:context>
    <inkml:brush xml:id="br0">
      <inkml:brushProperty name="width" value="0.035" units="cm"/>
      <inkml:brushProperty name="height" value="0.035" units="cm"/>
    </inkml:brush>
  </inkml:definitions>
  <inkml:trace contextRef="#ctx0" brushRef="#br0">1 46 264,'0'0'11185,"16"-8"-10775,-1 1-340,-6 2-30,1 1 0,-1-1 0,1 2-1,1 0 1,-1 0 0,0 0 0,1 1 0,-1 1 0,17-1 0,-13 2 3,5 0 64,-1 1 0,23 3 0,-34-3-89,-1 0-1,1 1 0,-1 0 1,0 0-1,0 1 0,0 0 1,0 0-1,-1 0 0,1 1 0,6 5 1,-8-5-12,-1-1 0,1 1 0,-1 0 1,0 0-1,0 1 0,0-1 0,0 1 0,-1-1 1,0 1-1,0 0 0,0 0 0,0 0 0,-1 0 1,2 8-1,-1 5 55,-1 1 1,-2 33-1,0-14 12,1-33-24,-1 0 0,1 0 0,-1 0 0,0 0-1,0 0 1,0-1 0,-1 1 0,0 0-1,0-1 1,0 1 0,0-1 0,-1 0 0,-5 7-1,7-10-18,1 0-1,-1 1 0,0-1 1,0 0-1,1 0 0,-1 1 1,0-1-1,1 0 0,0 1 1,-1-1-1,0 3 0,1-3 245,3-1-221,375-11 578,-215-2-1179,-55 10-5165,-98 3 973</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6.570"/>
    </inkml:context>
    <inkml:brush xml:id="br0">
      <inkml:brushProperty name="width" value="0.035" units="cm"/>
      <inkml:brushProperty name="height" value="0.035" units="cm"/>
    </inkml:brush>
  </inkml:definitions>
  <inkml:trace contextRef="#ctx0" brushRef="#br0">1 0 4929,'0'0'7814,"49"1"-7167,161 1-139,47 8 62,-159-5-539,37 5-4165,-163-12 434,-11-9-781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6.917"/>
    </inkml:context>
    <inkml:brush xml:id="br0">
      <inkml:brushProperty name="width" value="0.035" units="cm"/>
      <inkml:brushProperty name="height" value="0.035" units="cm"/>
    </inkml:brush>
  </inkml:definitions>
  <inkml:trace contextRef="#ctx0" brushRef="#br0">1 0 5961,'0'0'5049,"87"159"-3584,-67-104-417,-7-1-608,7 0-144,-13-3-112,6-6-104,1-3-80,-1-6-288,0-9-984,1-6-1145,-8-15-3976</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7.550"/>
    </inkml:context>
    <inkml:brush xml:id="br0">
      <inkml:brushProperty name="width" value="0.035" units="cm"/>
      <inkml:brushProperty name="height" value="0.035" units="cm"/>
    </inkml:brush>
  </inkml:definitions>
  <inkml:trace contextRef="#ctx0" brushRef="#br0">68 1 5473,'0'0'6448,"3"31"-5648,10 103-21,-10-42 182,-1-37-417,-2-52-539,0 0 1,1 0-1,0 1 1,-1-1-1,1 0 1,0 0-1,0 0 1,1 0 0,-1 0-1,1-1 1,-1 1-1,1 0 1,0-1-1,0 1 1,0-1-1,0 1 1,1-1 0,-1 0-1,0 0 1,1 0-1,0 0 1,-1-1-1,1 1 1,0-1-1,0 0 1,0 1 0,0-1-1,0 0 1,0-1-1,0 1 1,1-1-1,-1 1 1,0-1-1,0 0 1,6 0 0,-5 0-4,65 0 38,-1-2-1,81-14 1,-114 10-210,-1 1 0,45 0 0,-77 6 157,0-1-1,0 1 0,-1 0 0,1-1 1,0 1-1,-1 0 0,1 0 0,0 0 1,-1 0-1,1 1 0,-1-1 0,0 0 1,1 0-1,1 3 0,19 25 94,-18-23-52,2 2-17,-1-1 0,-1 1 1,1 0-1,-1 0 0,-1 1 1,0 0-1,0-1 0,0 1 1,-1 0-1,-1 0 1,1 0-1,-2 0 0,1 18 1,0-2 2,0 20 25,-1-42-38,0 0-1,-1 0 1,1 0 0,-1-1-1,0 1 1,1 0-1,-1-1 1,0 1-1,-1 0 1,1-1 0,0 1-1,-3 3 1,-3 0 0,1-1 0,-1 0 0,0 0 0,0 0 1,0-1-1,0 0 0,-1 0 0,0-1 0,0 0 0,-14 4 0,-3-1 21,0-1 0,-35 2 1,-12-2-613,-1-4 0,-99-10 0,148 5-396,-45-13 1,-8-10-2545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2.742"/>
    </inkml:context>
    <inkml:brush xml:id="br0">
      <inkml:brushProperty name="width" value="0.035" units="cm"/>
      <inkml:brushProperty name="height" value="0.035" units="cm"/>
    </inkml:brush>
  </inkml:definitions>
  <inkml:trace contextRef="#ctx0" brushRef="#br0">1992 0 7154,'0'0'4657,"-160"187"-3817,126-139-472,1 0-240,-14-3-128,14-12-576,-7-15-4425</inkml:trace>
  <inkml:trace contextRef="#ctx0" brushRef="#br0" timeOffset="1">0 758 4729,'0'0'8178,"488"-30"-7130,-247 3-560,33 0-240,0 0 0,0 0 120,-20 9-176,-47 3-192,-40 6-184,-60 3-1016,-73 6-808,-28 0-2313</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7.920"/>
    </inkml:context>
    <inkml:brush xml:id="br0">
      <inkml:brushProperty name="width" value="0.035" units="cm"/>
      <inkml:brushProperty name="height" value="0.035" units="cm"/>
    </inkml:brush>
  </inkml:definitions>
  <inkml:trace contextRef="#ctx0" brushRef="#br0">1 1 5353,'0'0'7090,"414"9"-6674,-334-3-248,-6 0-112,6-3-56,7-3-792,-14 0-1825,-19 0-5153</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8.491"/>
    </inkml:context>
    <inkml:brush xml:id="br0">
      <inkml:brushProperty name="width" value="0.035" units="cm"/>
      <inkml:brushProperty name="height" value="0.035" units="cm"/>
    </inkml:brush>
  </inkml:definitions>
  <inkml:trace contextRef="#ctx0" brushRef="#br0">0 0 4865,'0'0'5827,"48"24"-5154,152 77-55,-179-90-425,36 27 1,-51-32-123,1 0-1,-1 0 1,9 11 0,-2 0 16,-7-10-67,0 0 0,-1 0 1,-1 1-1,1-1 0,-1 1 0,0 0 0,-1 1 0,0-1 1,0 1-1,1 10 0,0 5-48,-2-1 0,0 39-1,-2-58 22,0-1 0,0 1 0,-1-1 0,1 0 0,-1 1 0,0-1-1,0 1 1,0-1 0,0 0 0,0 0 0,-1 0 0,0 0 0,1 0-1,-1 0 1,-4 5 0,2-4-1,0-1-1,0 0 1,0 0-1,0 0 1,-1-1 0,1 1-1,-1-1 1,1 0 0,-1 0-1,-7 1 1,-5 0-98,-1 0 0,1-2 0,-1 0 1,-23-1-1,15-1 28,25 1 81,-1 0 0,0 0 0,1 0 0,-1 0 0,0 0 0,1-1 0,-1 1 0,1-1 0,-1 1 0,1-1 0,-1 0 0,1 0 0,-1 1 1,1-1-1,-1 0 0,1 0 0,0 0 0,0-1 0,0 1 0,-1 0 0,1 0 0,0-1 0,0 1 0,1-1 0,-1 1 0,0 0 0,0-1 0,1 0 0,-1 1 0,1-1 0,-1-1 0,-1-6 23,1 0-1,0 0 1,1 0-1,1-16 1,-1 9-24,0 10-7,1 0 1,0 0-1,0 0 1,1 0 0,-1 0-1,1 1 1,0-1 0,1 1-1,0-1 1,-1 1-1,2 0 1,-1 0 0,5-5-1,8-9-29,36-31 0,-26 26-7,120-115-971,-144 137 974,0 0-1,1 0 1,-1 1 0,0-2 0,-1 1 0,1 0 0,0 0 0,0-1-1,-1 1 1,0 0 0,1-1 0,-1 0 0,0 1 0,0-1 0,0 0-1,-1 1 1,1-1 0,-1 0 0,1-3 0,-5 5 157,-5 2-118,0 0 0,0 1 0,0 0 0,1 0 1,-1 0-1,0 2 0,1-1 0,-15 8 0,4 1 97,0 0-1,-26 20 0,40-27-26,0-1 0,0 1 0,0 0 0,0 0 0,1 1-1,0 0 1,0-1 0,0 1 0,1 0 0,-5 13 0,5-10 15,1 0 1,0 0 0,1 0-1,0 0 1,1 0-1,-1 0 1,2 0 0,0 10-1,0-16-65,0 1 0,0-1 0,0 1 0,0-1 0,0 0 0,1 1 0,-1-1 0,1 0 1,0 0-1,0 0 0,0 0 0,0 0 0,1-1 0,-1 1 0,1-1 0,4 4 0,6 3 25,-1-1 0,24 12 0,-23-13-26,44 21 132,65 24 0,-94-42-809,0-1 1,1-2 0,0-1 0,49 5-1,-51-11-2080,-6 0-1388</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9.108"/>
    </inkml:context>
    <inkml:brush xml:id="br0">
      <inkml:brushProperty name="width" value="0.035" units="cm"/>
      <inkml:brushProperty name="height" value="0.035" units="cm"/>
    </inkml:brush>
  </inkml:definitions>
  <inkml:trace contextRef="#ctx0" brushRef="#br0">1 18 4241,'0'0'7141,"4"-3"-6845,4 0-167,-1 1-1,0-1 0,1 1 1,0 1-1,0-1 0,-1 1 0,1 0 1,0 1-1,0 0 0,0 0 1,0 1-1,11 2 0,15 4 499,52 16 0,36 17 396,185 88 0,-260-105-944,-2 2 1,-1 3-1,-1 1 1,-1 2-1,-2 2 1,68 72-1,-92-86-78,-1 0 0,-1 2-1,0 0 1,-2 0 0,0 1 0,-2 1-1,0 0 1,-2 0 0,0 1-1,-2 0 1,0 0 0,-2 1 0,0-1-1,-1 50 1,-2-35-2,-3 53-7,1-81 6,-1 0 0,0 0 0,-1 0 0,0-1-1,0 1 1,-7 13 0,-3-1 1,-1-1 0,-1 0 1,-1-1-1,0-1 0,-2-1 0,-25 23 0,-2-4-119,-87 57-1,97-74-127,0-2-1,-69 28 0,-68 8-874,158-51 1000,-203 53-3177,8-12-3117</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19.971"/>
    </inkml:context>
    <inkml:brush xml:id="br0">
      <inkml:brushProperty name="width" value="0.035" units="cm"/>
      <inkml:brushProperty name="height" value="0.035" units="cm"/>
    </inkml:brush>
  </inkml:definitions>
  <inkml:trace contextRef="#ctx0" brushRef="#br0">340 0 3489,'0'0'6458,"-37"28"-5293,-117 96-93,143-115-932,2 1 0,0 0 0,0 0-1,0 1 1,1 0 0,1 0 0,0 1 0,1 0 0,0 0 0,1 0-1,0 1 1,-6 25 0,4-14 81,-4 20 61,1 1 0,2 0 0,2 0-1,3 0 1,1 64 0,2-95-250,1-1-1,1 1 1,-1 0-1,2-1 1,0 1-1,1-1 1,0 0-1,1 0 1,0 0-1,1-1 1,1 0-1,0 0 1,0 0-1,1-1 1,13 14-1,2 0-20,1-1 1,0-2-1,2 0 0,39 25 1,-20-20-11,1-1 1,59 23-1,-13-14-225,3-5-1,124 25 1,-38-21-1275,-34-14-1942</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0.911"/>
    </inkml:context>
    <inkml:brush xml:id="br0">
      <inkml:brushProperty name="width" value="0.035" units="cm"/>
      <inkml:brushProperty name="height" value="0.035" units="cm"/>
    </inkml:brush>
  </inkml:definitions>
  <inkml:trace contextRef="#ctx0" brushRef="#br0">550 0 3729,'0'0'3517,"-38"26"-2142,-126 90 54,144-100-1158,0 1 0,2 1 0,0 1 0,0 0 0,2 1-1,1 1 1,-15 25 0,13-19 32,-7 12 14,2 0 0,1 1-1,3 1 1,1 1 0,2 0 0,2 1 0,1 1-1,-9 82 1,14-62-120,3 1 0,3-1-1,7 69 1,-4-119-167,0 0 0,1 1 1,1-1-1,0-1 0,0 1 0,2-1 0,11 23 0,-6-20-7,1 1-1,0-2 0,1 0 0,1 0 1,17 15-1,29 23-37,3-3 1,2-2-1,2-4 0,1-2 1,3-3-1,110 43 0,504 152-1480,-381-154-1010,-297-78 2438</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1.943"/>
    </inkml:context>
    <inkml:brush xml:id="br0">
      <inkml:brushProperty name="width" value="0.035" units="cm"/>
      <inkml:brushProperty name="height" value="0.035" units="cm"/>
    </inkml:brush>
  </inkml:definitions>
  <inkml:trace contextRef="#ctx0" brushRef="#br0">1 1 3505,'0'0'6885,"23"9"-6214,-12-5-571,36 14 609,90 50 0,249 178 1570,-328-204-2156,-3 3 1,-2 2 0,-1 2 0,64 81 0,-98-107-116,-1 1 1,-1 1-1,-1 0 1,-2 1 0,0 1-1,-2 0 1,0 0-1,-2 2 1,-2-1-1,0 1 1,-2 0 0,-1 0-1,0 39 1,-3-36 2,-2 1 0,-7 46 0,5-61 4,-1 0-1,-1 0 1,-1 0 0,0-1-1,-17 31 1,8-23 2,-1 0 1,-1-2-1,-1 0 0,-22 21 1,5-10-8,-1-2 0,-42 29 0,-45 21-1281,-203 101 1,111-85-4078</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3.545"/>
    </inkml:context>
    <inkml:brush xml:id="br0">
      <inkml:brushProperty name="width" value="0.035" units="cm"/>
      <inkml:brushProperty name="height" value="0.035" units="cm"/>
    </inkml:brush>
  </inkml:definitions>
  <inkml:trace contextRef="#ctx0" brushRef="#br0">785 52 6177,'0'0'4531,"-61"-8"-4397,-201-26-34,228 29 23,0 2 0,-1 1 0,1 2 0,-54 7 0,70-5-40,-83 14 543,91-14-523,-1 1 0,1 0-1,0 1 1,0 1-1,0-1 1,0 2-1,-10 7 1,17-11-58,1 0-1,0 1 1,0-1 0,0 1 0,0-1-1,0 1 1,0 0 0,1 0 0,-1 0-1,1 0 1,0 0 0,0 0 0,0 0-1,0 5 1,0-5-38,1-1 0,0 0 0,-1 0 0,1 1 0,0-1 0,1 0 0,-1 1 0,0-1 0,1 0 0,-1 0 0,1 0 0,0 1 0,-1-1 0,1 0 0,0 0 0,0 0 0,1 0 0,-1 0 0,0-1 0,1 1 0,-1 0 0,1 0 0,2 1 0,14 7 11,0 0 0,1-2 1,0-1-1,28 8 0,-21-7 21,199 56 276,-2 0-136,-163-44-305,94 45 0,-142-59 38,0 1-1,0 0 1,-1 1 0,0 0 0,17 15 0,-25-18 47,1-1 1,0 0-1,-1 1 1,0-1 0,0 1-1,0 0 1,-1 0-1,0 0 1,1 0-1,-2 1 1,1-1 0,-1 0-1,0 1 1,0-1-1,0 1 1,-1 6-1,0-7 27,1 2 5,-1-1 0,0 0 0,-1 0-1,0 0 1,1 0 0,-4 8 0,3-11 10,-1 0 0,1 0 0,-1-1 0,0 1 0,0-1 0,0 0 0,0 1 0,0-1 0,-1 0 0,1 0 0,-1 0 0,1-1 0,-1 1 0,0-1 0,-3 2 0,-20 9 23,0-2 1,-1 0-1,-1-2 0,1-1 1,-1-2-1,-30 3 0,-171 2-186,219-10 45,0 0 0,0-1 0,0 0 0,0-1 0,0 0 0,-14-5 0,19 5-108,1 0 1,-1 0 0,1-1 0,0 1 0,0-1-1,0 0 1,0 0 0,0-1 0,1 1 0,-1-1-1,1 1 1,0-1 0,0 0 0,-4-8 0,5 7-579,0 0 0,0 0 0,1 0 0,-1 0 0,0-8 1,2 13 799</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3.930"/>
    </inkml:context>
    <inkml:brush xml:id="br0">
      <inkml:brushProperty name="width" value="0.035" units="cm"/>
      <inkml:brushProperty name="height" value="0.035" units="cm"/>
    </inkml:brush>
  </inkml:definitions>
  <inkml:trace contextRef="#ctx0" brushRef="#br0">537 19 5329,'0'0'2995,"-64"28"-2186,-200 92-45,246-112-568,-1 1 1,1 1 0,1 0-1,-22 18 1,27-18 109,0 1 0,1 0 0,0 1 0,-18 24-1,26-32-228,0 1 0,1 0-1,-1 0 1,1 0-1,0 1 1,0-1-1,1 0 1,0 1-1,0-1 1,0 1-1,0-1 1,1 1-1,0 0 1,0-1-1,0 1 1,1 0-1,1 6 1,-1-10-68,0 0 0,-1-1 0,1 1-1,0 0 1,0 0 0,0 0 0,0-1 0,0 1 0,1-1 0,-1 1 0,0-1 0,1 1 0,-1-1-1,1 0 1,-1 1 0,1-1 0,2 1 0,34 12 27,-32-12-28,29 6 25,1-1 0,66 5-1,74-12 165,-167 0-180,-1-1 0,1 0-1,-1-1 1,0 0 0,1 0 0,-1 0 0,0-1 0,8-5 0,-12 7-26,-1-1 1,0 0 0,0 0-1,-1 0 1,1-1-1,0 1 1,-1-1-1,1 1 1,-1-1 0,0 0-1,0 0 1,0 0-1,0 0 1,-1 0-1,1 0 1,-1-1 0,0 1-1,0-1 1,0 1-1,0 0 1,0-6-1,0 2-46,1-5-46,-1 0 0,0 0 0,-1 0 1,-1 0-1,1 1 0,-2-1 0,0 0 0,-3-13 1,-5 9-116,1-1 1,-2 1 0,0 1 0,-1 0 0,-16-16 0,8 9-82,-45-49-1674,3 2-1815</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4.278"/>
    </inkml:context>
    <inkml:brush xml:id="br0">
      <inkml:brushProperty name="width" value="0.035" units="cm"/>
      <inkml:brushProperty name="height" value="0.035" units="cm"/>
    </inkml:brush>
  </inkml:definitions>
  <inkml:trace contextRef="#ctx0" brushRef="#br0">0 0 7706,'0'0'3867,"11"26"-3233,77 167 1279,-9-8-238,33 69-844,-85-200-835,3-1-1,56 76 1,-79-120-189,0 0 0,0-1 0,1 0 1,0-1-1,16 13 0,-20-18-220,-1 0 0,1 0 1,-1-1-1,1 1 0,-1-1 1,1 1-1,0-1 0,0 0 0,0-1 1,0 1-1,0-1 0,0 0 1,-1 1-1,1-2 0,0 1 0,0 0 1,0-1-1,0 0 0,4-1 1,13-10-4966</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4.663"/>
    </inkml:context>
    <inkml:brush xml:id="br0">
      <inkml:brushProperty name="width" value="0.035" units="cm"/>
      <inkml:brushProperty name="height" value="0.035" units="cm"/>
    </inkml:brush>
  </inkml:definitions>
  <inkml:trace contextRef="#ctx0" brushRef="#br0">1 53 6057,'0'0'3890,"8"26"-2508,26 84-427,-32-102-861,1 0 1,0 0-1,0 0 1,1 0-1,0-1 1,0 1-1,1-1 1,0 0-1,0 0 1,1-1-1,-1 0 1,13 10-1,-12-11-28,0 0-46,0-1 1,0 0 0,1 0 0,-1-1-1,1 0 1,0 0 0,0-1 0,1 0-1,-1 0 1,0 0 0,1-1 0,8 0 0,-1 0 40,-1 0 0,0-1 0,1-1 0,-1-1 0,22-5 0,-29 6-119,0-2 0,0 1 0,0-1 0,0 0 0,0 0 0,-1-1 0,1 0 0,-1 0 0,0-1 0,0 1 0,-1-2 0,0 1 0,1 0 0,-2-1 0,1 0 0,-1 0 0,0 0 0,0-1 0,0 1 0,-1-1 0,0 0 0,0 0 0,-1 0 0,0 0 0,0-1 0,-1 1 0,0 0 0,0-9 0,0 2-137,1-4-647,-1 1 0,-3-34 0,2 48 843,0 0 1,-1-1 0,1 1-1,-1 0 1,0 0 0,0 0-1,0 0 1,0 0 0,-1 0-1,1 0 1,-1 0 0,0 0-1,0 1 1,0-1 0,0 0-1,0 1 1,0 0 0,-1 0-1,1-1 1,-1 1 0,-4-2-1,6 4 24,1-1 0,0 1 0,-1 0 0,1 0 0,0 0 0,-1 0 0,1 0-1,0 0 1,-1 0 0,1 0 0,0 0 0,0 0 0,-1 0 0,1 1-1,0-1 1,-1 0 0,1 0 0,0 0 0,0 0 0,-1 0 0,1 0-1,0 1 1,0-1 0,-1 0 0,1 0 0,0 0 0,0 1 0,0-1 0,-1 0-1,1 0 1,0 1 0,0-1 0,0 0 0,0 1 0,0-1 0,-1 0-1,1 0 1,0 1 0,0-1 0,0 0 0,0 1 0,0-1 0,0 0 0,0 1-1,0-1 1,0 0 0,0 0 0,0 1 0,0 21 110,1-17 70,-1 4-66,-1 1 40,1 0-1,0 0 0,1 1 1,0-1-1,0 0 0,1 0 1,1 0-1,0 0 0,0 0 1,6 12-1,3-1 28,1-1 1,1 0-1,1-1 0,1 0 1,0-1-1,23 18 1,-23-23-196,-1-1 0,1 0 0,1-1 0,0-1 1,1-1-1,0 0 0,0-1 0,22 5 1,-17-8-273,1-1 0,1-1 0,-1-1 0,0-1 0,39-4 0,-52 2-258,-1-1 1,0 0 0,19-6-1,21-16-3540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3.074"/>
    </inkml:context>
    <inkml:brush xml:id="br0">
      <inkml:brushProperty name="width" value="0.035" units="cm"/>
      <inkml:brushProperty name="height" value="0.035" units="cm"/>
    </inkml:brush>
  </inkml:definitions>
  <inkml:trace contextRef="#ctx0" brushRef="#br0">0 136 7074,'0'0'4689,"375"-15"-3249,-161-9 128,26 0-616,101-4-952,-60 4-1112,-34 3-3777</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5.032"/>
    </inkml:context>
    <inkml:brush xml:id="br0">
      <inkml:brushProperty name="width" value="0.035" units="cm"/>
      <inkml:brushProperty name="height" value="0.035" units="cm"/>
    </inkml:brush>
  </inkml:definitions>
  <inkml:trace contextRef="#ctx0" brushRef="#br0">1 0 7986,'0'0'3640,"120"199"-2127,-73-112-137,6 6-512,-6 4-288,-7-1-47,-7-9-273,-6-9-160,0-9-88,-7-11 0,-7-16-8,-6-12-304,-7-12-513,-27-18-4176,-26-27-3336</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5.380"/>
    </inkml:context>
    <inkml:brush xml:id="br0">
      <inkml:brushProperty name="width" value="0.035" units="cm"/>
      <inkml:brushProperty name="height" value="0.035" units="cm"/>
    </inkml:brush>
  </inkml:definitions>
  <inkml:trace contextRef="#ctx0" brushRef="#br0">0 1 6025,'0'0'1574,"71"2"-248,232 8-500,-60-7-341,-181-3-407,224-14-391,-263 13-46,-21 1 11,-2 3 37,0 35 1248,2 1 0,14 69 0,-11-86-507,1 0-1,1-1 1,0 1-1,2-1 1,1-1-1,16 26 0,-24-42-415,0-1-1,0 0 1,1 0-1,-1 0 1,1 0-1,0 0 1,0 0-1,0-1 1,0 0-1,0 1 1,1-1-1,-1 0 1,1-1-1,-1 1 1,1 0-1,6 1 1,-8-7-329,-2-5-67,0 4-70,0 0 0,0 0 0,0 0 0,0 1 0,-1-1 0,0 0 0,0 0 0,-3-7 0,-1 4-1436,0 0 0,-1 0 0,-12-13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5.734"/>
    </inkml:context>
    <inkml:brush xml:id="br0">
      <inkml:brushProperty name="width" value="0.035" units="cm"/>
      <inkml:brushProperty name="height" value="0.035" units="cm"/>
    </inkml:brush>
  </inkml:definitions>
  <inkml:trace contextRef="#ctx0" brushRef="#br0">1 0 9354,'0'0'3169,"414"9"-9507</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6.203"/>
    </inkml:context>
    <inkml:brush xml:id="br0">
      <inkml:brushProperty name="width" value="0.035" units="cm"/>
      <inkml:brushProperty name="height" value="0.035" units="cm"/>
    </inkml:brush>
  </inkml:definitions>
  <inkml:trace contextRef="#ctx0" brushRef="#br0">421 0 8218,'0'0'3374,"-41"26"-2978,-133 86 203,156-101-331,0 0 0,1 2 0,1 0 0,-29 30 0,34-31-123,1-2-32,0 1 0,1 0 0,1 0 0,0 1-1,-10 19 1,15-23-93,0 0 0,0 0-1,0 0 1,1 0 0,1 1-1,0-1 1,0 1 0,0-1-1,1 1 1,2 14 0,-2-20-22,1-1 0,0 1 1,0 0-1,0-1 0,0 1 0,0-1 0,0 1 1,1-1-1,-1 0 0,1 1 0,0-1 1,0 0-1,0 0 0,0 0 0,0 0 1,0-1-1,0 1 0,1 0 0,-1-1 1,1 0-1,4 2 0,7 3-7,0-1 0,28 7 1,-26-8 6,22 4-97,1-1 0,69 2 0,75-9-431,-176 0 471,0 0 0,0-1 0,-1 0 0,1 0 0,0 0 0,-1-1-1,1 0 1,8-4 0,-13 5 48,0 0 0,0-1 1,0 1-1,0-1 0,-1 1 0,1-1 0,0 0 1,-1 1-1,1-1 0,-1 0 0,1 0 0,-1 0 0,0 0 1,0-1-1,0 1 0,0 0 0,0 0 0,-1-1 0,1 1 1,0 0-1,-1-1 0,0 1 0,0-1 0,0-3 1,1-28-386,0 23 210,0 0 1,-1 0-1,0-1 0,-1 1 0,0 0 0,-1 0 0,0 0 0,-1 0 0,0 0 0,-7-15 0,-5 2-9,-2 2 1,0-1-1,-32-29 1,26 28 838,-41-54 1,63 75-500,0 1 0,-1-1 1,1 1-1,0-1 0,0 0 0,0 0 1,1 1-1,-1-1 0,1 0 0,-1 0 1,1 0-1,0 0 0,0-3 1,0 2 86,0 4-227,0 0 1,0 0-1,0 0 1,0-1 0,0 1-1,0 0 1,0 0-1,1 0 1,-1-1 0,0 1-1,0 0 1,0 0-1,0 0 1,0-1 0,0 1-1,0 0 1,0 0-1,0 0 1,1 0 0,-1 0-1,0-1 1,0 1-1,0 0 1,0 0-1,1 0 1,-1 0 0,0 0-1,0 0 1,0 0-1,0-1 1,1 1 0,-1 0-1,0 0 1,0 0-1,0 0 1,1 0 0,-1 0-1,0 0 1,0 0-1,0 0 1,1 0 0,-1 0-1,0 0 1,0 0-1,0 0 1,1 1 0,-1-1-1,0 0 1,0 0-1,0 0 1,0 0 0,1 0-1,5 0 21,32 1 40,0 1 0,0 2 0,0 1 0,72 21 0,-53-7-73,0 3 0,-1 3 0,-1 2 0,-2 2-1,-1 3 1,49 37 0,-85-56-6,-1 0 0,0 1 0,-1 0 0,20 28 0,-29-35-39,0 1 1,0 0-1,-1 0 1,0 1 0,0-1-1,-1 1 1,0 0 0,-1 0-1,0 0 1,0 0 0,-1 0-1,1 12 1,-3-21 51,1 0 0,0 1-1,0-1 1,0 1 0,0-1 0,0 0 0,0 1 0,0-1-1,-1 0 1,1 1 0,0-1 0,0 0 0,0 1 0,-1-1-1,1 0 1,0 1 0,-1-1 0,1 0 0,0 0 0,-1 1-1,1-1 1,0 0 0,-1 0 0,1 0 0,0 1 0,-1-1 0,1 0-1,0 0 1,-1 0 0,1 0 0,-1 0 0,1 0 0,-1 0-1,-17 0 42,11 0-23,2-1-1,0 1 0,-1-1-1,1 1 1,0-1 0,0-1-1,0 1 1,0-1 0,0 0-1,1 0 1,-1 0 0,0-1-1,-6-4 1,4 1 3,1 1 1,-1-2-1,1 1 0,0 0 1,1-1-1,-1 0 0,-3-8 0,1 1 15,1 0 0,1 0-1,0 0 1,1-1 0,0 1-1,1-1 1,1 0-1,-2-21 1,4-47 106,1 81-131,0-1-1,0 1 0,0 0 0,1 0 0,-1-1 0,1 1 0,-1 0 0,1 0 0,0 0 1,-1 0-1,1 0 0,0 0 0,0 0 0,1 0 0,-1 0 0,0 0 0,1 1 1,-1-1-1,1 0 0,-1 1 0,1-1 0,0 1 0,0 0 0,-1 0 0,1-1 0,0 1 1,0 0-1,0 1 0,3-2 0,5-1 25,0 1 1,0 1-1,0-1 1,0 2-1,13-1 0,-11 1-11,31-1 90,53 6 0,-78-3-96,0 1 0,0 1 0,-1 0 0,1 2 0,26 11 0,-21-5 3,0 0 0,0 2 0,-2 1 0,1 1 0,-2 1 0,0 0-1,27 33 1,-33-33-79,0 1 0,-1 0-1,-1 1 1,-1 0-1,0 1 1,-2 1 0,0-1-1,-2 2 1,7 24-1,-13-36-353,3 4-797,6-13-2854,-3-3-1388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6.571"/>
    </inkml:context>
    <inkml:brush xml:id="br0">
      <inkml:brushProperty name="width" value="0.035" units="cm"/>
      <inkml:brushProperty name="height" value="0.035" units="cm"/>
    </inkml:brush>
  </inkml:definitions>
  <inkml:trace contextRef="#ctx0" brushRef="#br0">202 44 9218,'0'0'2490,"-30"26"-2037,-93 84-142,116-104-267,1 1 1,-1 0-1,1 0 0,-7 12 1,12-17-11,0 0 1,0 1 0,0-1-1,0 0 1,1 1 0,-1-1-1,1 1 1,-1-1 0,1 4-1,-1 3 115,1-6-113,-1-1-1,1 1 0,0 0 0,0-1 0,0 1 0,0-1 1,0 1-1,0 0 0,1-1 0,-1 1 0,1-1 0,1 5 1,-1-6-34,1 1 1,-1-1-1,1 0 0,-1 0 1,1 1-1,0-1 1,-1 0-1,1 0 1,0 0-1,0-1 1,-1 1-1,1 0 1,0-1-1,0 1 1,0-1-1,0 1 1,0-1-1,2 0 1,33 3 68,47-1 0,-56-3-27,2 1-124,0-1-1,-1-2 0,44-10 0,-61 11-55,-1-2 1,1 1-1,-1-1 0,0-1 0,-1 0 0,1 0 0,-1-1 0,0-1 0,0 0 0,-1 0 0,14-14 1,-19 16 40,-1 0 1,0 0 0,-1 0 0,1 0 0,-1-1 0,0 1 0,0 0 0,0-1-1,-1 0 1,0 1 0,0-1 0,-1 0 0,1 0 0,-1 1 0,-1-1 0,0-6 0,1-5 32,0 13 84,-1 1 1,0-1-1,1 1 0,-1-1 1,0 1-1,-1 0 1,1-1-1,-1 1 0,1 0 1,-1 0-1,0 0 1,0 0-1,0 0 0,-1 0 1,1 1-1,-1-1 1,1 1-1,-1-1 0,0 1 1,-5-3-1,-3-2 167,0 1 1,-1 0-1,0 1 0,-20-7 0,21 9-288,0 1 0,0 0-1,0 1 1,0 0 0,0 1 0,-1 0-1,1 1 1,0 0 0,0 1 0,0 0-1,1 0 1,-1 1 0,-12 6 0,-19 9-3512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6.919"/>
    </inkml:context>
    <inkml:brush xml:id="br0">
      <inkml:brushProperty name="width" value="0.035" units="cm"/>
      <inkml:brushProperty name="height" value="0.035" units="cm"/>
    </inkml:brush>
  </inkml:definitions>
  <inkml:trace contextRef="#ctx0" brushRef="#br0">187 0 3321,'0'0'5049,"-22"31"-3243,22-31-1806,-89 131 1350,85-125-1219,0 1-1,0 0 0,1 0 0,-5 15 0,7-19-65,1 0-1,-1 0 1,1-1-1,0 1 1,0 0-1,0 0 1,1 4-1,1 6 188,-3-12-233,1 0 0,0 0 0,0 0 0,1 0 0,-1 1 0,0-1 0,0 0 0,0 0 0,1 0 0,-1 0 0,1 0 0,-1 0 0,1 0 0,-1 0 0,1 0 0,-1 0 0,1 0-1,0 0 1,0 0 0,-1 0 0,1-1 0,0 1 0,0 0 0,0-1 0,0 1 0,0 0 0,0-1 0,2 1 0,1 0-14,0 0 1,0 0-1,1 0 0,-1-1 1,0 0-1,5 0 1,1 0 20,21 1 204,1-1 1,54-9-1,-74 7-210,0 0 0,-1-1 0,1-1-1,-1 0 1,0 0 0,0-1 0,0-1 0,-1 0 0,0 0 0,12-10-1,-20 14-49,1-1 0,-1 1 0,1-1-1,-1 0 1,0 0 0,0 0 0,0 0 0,0 0-1,-1 0 1,1-1 0,-1 1 0,2-7-1,-2 1-82,1 0-1,-2 0 0,1-14 0,-1 20 97,-1-1 0,1 1 0,-1 0 0,0-1 0,0 1 0,0 0 0,0 0 0,0 0 0,-1 0 0,1 0 0,-1 0 0,0 0-1,0 1 1,0-1 0,0 0 0,0 1 0,-1 0 0,1-1 0,-1 1 0,0 0 0,1 0 0,-1 1 0,0-1 0,0 1 0,-5-3 0,-7-1-41,-1-1 0,0 2 1,0 0-1,-24-3 0,-151-6-1778,109 10-574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5:27.784"/>
    </inkml:context>
    <inkml:brush xml:id="br0">
      <inkml:brushProperty name="width" value="0.035" units="cm"/>
      <inkml:brushProperty name="height" value="0.035" units="cm"/>
    </inkml:brush>
  </inkml:definitions>
  <inkml:trace contextRef="#ctx0" brushRef="#br0">1 132 96,'0'0'7528,"7"-1"-6896,92-12 1659,152 0-1,-173 10-1995,425-21 517,-4 0-498,-101 13-181,134 1 118,88 2-52,963 4-94,-1173 4-105,2890 0-59,-2731-11-1008,-565 10 1042,-8 1-109,-21-1-517,-32-1-2073,-8-4-3537</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0.686"/>
    </inkml:context>
    <inkml:brush xml:id="br0">
      <inkml:brushProperty name="width" value="0.035" units="cm"/>
      <inkml:brushProperty name="height" value="0.035" units="cm"/>
    </inkml:brush>
  </inkml:definitions>
  <inkml:trace contextRef="#ctx0" brushRef="#br0">0 205 7458,'0'0'6189,"0"-14"-5558,0-80 2183,1 93-2802,0 1 0,-1-1 0,1 0 0,0 1 0,-1-1 0,1 1 1,0-1-1,0 1 0,0-1 0,-1 1 0,1-1 0,0 1 0,0 0 0,0-1 1,0 1-1,0 0 0,0 0 0,0 0 0,0 0 0,0 0 0,0 0 0,1 0 1,25-1-22,-27 1 11,17 0-3,4-1-21,1 1 1,0 1-1,-1 0 1,1 2 0,-1 1-1,41 12 1,-22 2 10,0 1 0,56 36-1,68 61-11,-145-102 23,-10-8-20,-1-1 1,1 1 0,1-1 0,10 4 0,-16-8 11,0 1 1,-1-1-1,1 0 1,0 0-1,-1-1 1,1 1-1,0-1 1,0 0-1,-1 0 1,1 0-1,0 0 1,0-1-1,-1 1 1,1-1-1,6-2 1,-2-1-63,-1-1 1,1 1 0,-1-1-1,0-1 1,0 1 0,0-1 0,-1-1-1,0 1 1,0-1 0,-1 0-1,0 0 1,9-16 0,-9 12-94,0 0 1,0 0-1,-1-1 1,-1 0-1,0 0 1,0 0-1,-1 0 1,-1 0-1,1-13 1,-2-88-168,-7 82 1728,7 30-1214,-1 1-64,-4 0-71,4 0-107,2 13-140,1-8 201,0-1 0,0 0 0,0 0 0,1 0 0,-1 0 0,1 0-1,0-1 1,0 1 0,1-1 0,-1 0 0,8 6 0,8 9 45,23 25 28,-12-13-16,-2 1 0,38 55 0,143 266 193,-199-332-262,0 1 0,-1 0-1,-1 1 1,-1-1-1,0 2 1,-2-1-1,-1 1 1,-1 0-1,1 39 1,-4-40-42,1-14 36,-1 1 0,0 0 1,0-1-1,-1 1 0,1-1 0,-2 1 1,0-1-1,0 0 0,0 1 0,-1-1 1,0 0-1,-6 10 0,-1-4-44,-1-1 0,0 0 0,-1 0 0,-1-1 0,0-1 0,-1 0 0,0 0 0,0-2 0,-1 0 0,0 0 0,-31 11 0,20-10-15,-1-2 0,0 0 0,-1-2 0,0-1 0,0-2 0,-45 1 0,47-3 104,16 0-20,-1-1 0,1 0 0,-1 0 0,0-1 1,1-1-1,-1 1 0,1-2 0,-1 0 0,1 0 1,-13-6-1,12 2 14,0 0-1,1 0 1,-1-1 0,2 0-1,-1-1 1,1 0 0,0-1-1,1 0 1,0 0 0,1 0 0,-10-20-1,10 16 12,1-1-1,0 0 0,1-1 1,1 1-1,0-1 0,1 0 1,0 0-1,1-31 0,2 38-21,-1-1 18,1 1 1,1-1-1,3-17 0,-3 23-19,0 1-1,1-1 0,-1 0 1,1 1-1,0-1 0,0 1 0,1-1 1,-1 1-1,1 0 0,-1 0 0,7-6 1,22-17 26,1 1 1,1 2 0,65-36 0,-42 33-288,107-37 1,-126 51-1571,70-34-1,-77 26-1006</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1.024"/>
    </inkml:context>
    <inkml:brush xml:id="br0">
      <inkml:brushProperty name="width" value="0.035" units="cm"/>
      <inkml:brushProperty name="height" value="0.035" units="cm"/>
    </inkml:brush>
  </inkml:definitions>
  <inkml:trace contextRef="#ctx0" brushRef="#br0">1 0 7770,'0'0'6065,"6"160"-5281,-6-121-240,0 3-152,0 0-56,0-3-208,0 0-80,0-3-48,0 3-616,0-9-1856,0-9-4890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6.133"/>
    </inkml:context>
    <inkml:brush xml:id="br0">
      <inkml:brushProperty name="width" value="0.035" units="cm"/>
      <inkml:brushProperty name="height" value="0.035" units="cm"/>
    </inkml:brush>
  </inkml:definitions>
  <inkml:trace contextRef="#ctx0" brushRef="#br0">1 0 3937,'0'0'7129,"62"1"-6138,202 6-165,-241-6-654,0 2 0,0 0 0,24 8 1,-34-7-16,0 2 0,0-1 0,14 10 1,0-1 40,-4-2-70,0 0-1,-1 2 1,0 1-1,21 19 1,-36-28-106,-1 0 0,0 0 0,0 1 0,0 0 0,-1 0 0,0 1 0,0 0 0,-1-1 0,0 1 0,0 1 0,-1-1 0,0 1 0,-1-1 0,1 1 0,1 16 0,-3-16-17,-1 1 0,0-1 0,0 1 0,-1-1 1,-3 19-1,3-24 1,-1 1 1,0-1-1,0 0 1,0 0-1,0 0 1,-1-1 0,0 1-1,0 0 1,0-1-1,0 0 1,0 0-1,0 0 1,-8 5-1,-6 4-8,0-2-1,0 0 1,-1-1-1,0-1 0,0-1 1,-38 10-1,23-10-39,1-2-1,-1-2 1,-47 1-1,79-5 41,0 1-1,0 0 0,0 0 0,-1-1 1,1 1-1,0-1 0,0 1 1,0-1-1,0 1 0,0-1 0,0 0 1,0 0-1,0 1 0,0-1 0,1 0 1,-1 0-1,0 0 0,0 0 1,1 0-1,-1 0 0,0 0 0,1 0 1,-1 0-1,1 0 0,0 0 1,-1 0-1,1 0 0,0-1 0,0 1 1,-1 0-1,1 0 0,0 0 1,0-1-1,1 0 0,-2-4-8,1 0-1,1 0 0,-1 1 1,1-1-1,0 0 1,2-8-1,-1 10 4,0-1 0,1 1 0,-1-1-1,1 1 1,-1 0 0,1 0 0,1 0 0,-1 0-1,7-5 1,40-29 4,-22 19-6,284-196-1205,-320 220 1207,1 1-1,0 0 1,0 1-1,1 0 1,-10 13-1,11-15 39,1 1-1,1 0 1,-1 0-1,1 0 0,0 0 1,0 0-1,1 1 0,0-1 1,0 1-1,1 0 0,-1 0 1,1 7-1,1-4 28,0-2 5,0 0 1,0 0-1,1 0 1,2 11-1,-2-16-46,0 1 1,1-1-1,-1 0 1,1 0-1,0 0 1,-1 0-1,2 0 1,-1 0-1,0-1 0,0 1 1,1-1-1,4 4 1,14 9 63,1-1 1,0 0 0,0-2 0,1-1-1,1-1 1,0 0 0,0-2-1,42 8 1,-10-6-77,1-2 0,103 0-1,-130-8-209,-17 1-262,0-1 0,-1 0 0,1-1 0,16-2 0,-27 2 70,0 0-1,1 0 0,-1 0 0,0 0 1,0-1-1,0 1 0,0 0 0,0-1 1,3-3-1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3.792"/>
    </inkml:context>
    <inkml:brush xml:id="br0">
      <inkml:brushProperty name="width" value="0.035" units="cm"/>
      <inkml:brushProperty name="height" value="0.035" units="cm"/>
    </inkml:brush>
  </inkml:definitions>
  <inkml:trace contextRef="#ctx0" brushRef="#br0">0 1 600,'0'0'9550,"28"20"-8362,92 69-322,-67-50-158,-2 3-1,78 83 1,-117-113-690,0 0-1,1 0 1,0-1-1,1-1 1,0-1-1,0 0 1,1 0 0,0-2-1,1 0 1,0 0-1,0-2 1,0 0 0,1-1-1,0 0 1,-1-1-1,29 0 1,-8-2-14,1-2 0,45-6 0,-62 3-8,0-1-1,0-1 1,-1 0 0,0-2 0,26-13-1,-26 11-57,-1-1-1,0 0 0,32-27 0,-45 33 36,-1-1 0,1 1 0,-1-1 0,0 0 0,0-1 0,-1 1 0,1-1 0,-2 0 0,1 0 0,-1 0 0,0-1 0,0 1 0,-1-1 0,2-9 0,-2-2-4,-1-1 0,-1-21 0,-1 10 228,1 29-168,0 0-1,0 0 1,0 0 0,0 0-1,-1 0 1,1 0-1,0 0 1,-1 0-1,0 1 1,1-1-1,-1 0 1,0 0 0,0 0-1,0 1 1,0-1-1,0 1 1,-1-1-1,1 1 1,0-1 0,-1 1-1,1 0 1,-1-1-1,1 1 1,-1 0-1,0 0 1,1 0-1,-1 0 1,0 0 0,-2 0-1,-23-16 949,27 17-966,0 0 1,0-1-1,-1 1 0,1 0 1,0 0-1,0 0 0,0 0 1,0 0-1,-1 0 0,1 0 1,0 0-1,0 0 0,0 0 1,-1 0-1,1 0 0,0 0 1,0 0-1,0 0 0,0 0 1,-1 0-1,1 0 0,0 0 1,0 0-1,0 0 0,-1 0 1,1 0-1,0 0 0,0 0 1,0 0-1,0 0 0,-1 0 1,1 0-1,0 0 0,0 1 1,0-1-1,0 0 0,0 0 1,-1 0-1,1 0 0,0 1 1,-6 11 66,-2 18-192,8-27 156,-8 48 168,3 0 0,2 1 0,4 60-1,0-33-121,-1-52-76,-1-7-7,1-1-1,1 1 0,1 0 1,0 0-1,10 34 0,27 39 3,-29-73-5,0 0-1,-2 1 1,-1 0 0,0 0 0,-2 0-1,6 39 1,-10 45-2,-1-100 0,0 0 0,-1 0 0,0 0 0,1 0 0,-2 0-1,1 0 1,-1 0 0,1 0 0,-1-1 0,-1 1 0,1-1 0,-1 1 0,1-1 0,-1 0 0,0 0 0,-5 5-1,-5 2-4,1-1 0,-1 0 0,-25 14 0,21-13-6,-26 15-84,-2-2 0,0-2 0,-1-2 0,-1-2 0,-68 17 0,51-21-137,-1-3 1,0-3 0,-107 1 0,162-9 226,0 0 0,1 0 0,-1-2 0,0 1 0,1-1 0,0 0 0,-1-1 0,-12-5 0,18 6 14,1 0 0,-1 0 0,1-1 0,-1 0-1,1 1 1,0-1 0,0 0 0,0 0 0,0-1 0,1 1 0,-1-1 0,1 1-1,0-1 1,0 0 0,0 0 0,0 1 0,1-1 0,0-1 0,0 1 0,0 0 0,-1-8-1,0 0 6,1 0 0,0 0 0,0-1 0,1 1-1,1 0 1,0-1 0,1 1 0,0 0-1,1 0 1,1 0 0,-1 0 0,2 1 0,0-1-1,12-20 1,-4 14-14,2 2-1,-1-1 0,2 2 1,0 0-1,30-21 1,102-54-18,-65 51 121,157-52 0,10-2-2831,-223 80-590,-6 1-3374</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6.534"/>
    </inkml:context>
    <inkml:brush xml:id="br0">
      <inkml:brushProperty name="width" value="0.035" units="cm"/>
      <inkml:brushProperty name="height" value="0.035" units="cm"/>
    </inkml:brush>
  </inkml:definitions>
  <inkml:trace contextRef="#ctx0" brushRef="#br0">0 20 3169,'0'0'10413,"6"-3"-10251,0 0-145,0 0 0,0 1 0,1 0-1,-1 0 1,0 0 0,1 1 0,0 0-1,-1 1 1,1-1 0,0 1 0,-1 0 0,1 1-1,0 0 1,-1 0 0,9 2 0,-6 0 62,-1 0 1,0 0 0,1 0-1,-1 1 1,-1 1 0,1-1-1,-1 1 1,1 1 0,-1-1-1,-1 1 1,12 12 0,-8-4-4,-1 0 0,0 0 0,-1 1 0,0 0 0,-1 1 1,-1-1-1,-1 1 0,6 26 0,-10-38-70,1 0 1,-1-1-1,1 0 1,0 1-1,0-1 0,0 0 1,0 0-1,0 0 0,1 0 1,-1 0-1,1 0 1,0-1-1,-1 0 0,2 1 1,-1-1-1,0 0 0,0 0 1,0 0-1,1-1 1,-1 1-1,1-1 0,0 0 1,5 1-1,9 1 44,-1-1-1,0 0 1,34-2-1,-28 0 32,133-1-1120,-128-3-2596,-12-6-5264</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6.881"/>
    </inkml:context>
    <inkml:brush xml:id="br0">
      <inkml:brushProperty name="width" value="0.035" units="cm"/>
      <inkml:brushProperty name="height" value="0.035" units="cm"/>
    </inkml:brush>
  </inkml:definitions>
  <inkml:trace contextRef="#ctx0" brushRef="#br0">1 7 992,'0'0'14211,"274"39"-13699,-208-39-160,8 0-192,-7 0-160,-7 0-400,-7-9-840,-12-9-1472,-28 0-4538</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7.219"/>
    </inkml:context>
    <inkml:brush xml:id="br0">
      <inkml:brushProperty name="width" value="0.035" units="cm"/>
      <inkml:brushProperty name="height" value="0.035" units="cm"/>
    </inkml:brush>
  </inkml:definitions>
  <inkml:trace contextRef="#ctx0" brushRef="#br0">1 1 6305,'0'0'9298,"140"186"-9010,-113-141-160,0 3-72,-1 0-56,-6-6-352,7-2-792,7-1-968,-8-12-73,-6-12-3104</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7.582"/>
    </inkml:context>
    <inkml:brush xml:id="br0">
      <inkml:brushProperty name="width" value="0.035" units="cm"/>
      <inkml:brushProperty name="height" value="0.035" units="cm"/>
    </inkml:brush>
  </inkml:definitions>
  <inkml:trace contextRef="#ctx0" brushRef="#br0">2 0 7458,'0'0'4334,"0"32"-2922,0 103-422,0-108-777,-1-17-135,1 0-1,0 0 1,1 0-1,3 19 0,-2-26-72,-1-1-1,0 1 1,0-1-1,1 0 0,-1 0 1,1 0-1,0 1 1,-1-1-1,1-1 0,0 1 1,0 0-1,1 0 1,-1-1-1,0 1 0,0-1 1,1 0-1,-1 0 0,4 2 1,4 0 37,-1 0-1,1 0 1,0-1 0,0 0 0,19 1 0,58-2 191,-47-2-241,33-1-51,-28 1-452,82 6 1,-123-5 490,-1 1 1,1-1-1,0 1 1,-1 0-1,1 0 1,-1 0 0,1 0-1,-1 0 1,0 1-1,0 0 1,1 0-1,-1 0 1,0 0-1,-1 0 1,1 0 0,0 1-1,-1-1 1,1 1-1,-1 0 1,0 0-1,0 0 1,0 0-1,0 0 1,0 0 0,-1 1-1,1-1 1,-1 0-1,0 1 1,0-1-1,0 7 1,1 4 174,-1 0 0,-1 0 0,0 0 0,-1 0-1,-3 22 1,2-28-106,0-1-1,-1 1 0,0-1 0,0 1 1,0-1-1,-1 0 0,0 0 0,-1-1 1,1 1-1,-1-1 0,-7 7 0,4-7-34,0 1 0,0-2 0,-1 1 0,1-1 0,-1 0-1,-1-1 1,1 0 0,-1 0 0,1-1 0,-1-1 0,0 1 0,0-1-1,-16 0 1,1 0-163,0-2 0,0 0 0,0-2-1,-28-5 1,38 4-465,0-1 1,1-1-1,-18-7 0,-36-20-5061</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7.952"/>
    </inkml:context>
    <inkml:brush xml:id="br0">
      <inkml:brushProperty name="width" value="0.035" units="cm"/>
      <inkml:brushProperty name="height" value="0.035" units="cm"/>
    </inkml:brush>
  </inkml:definitions>
  <inkml:trace contextRef="#ctx0" brushRef="#br0">1 28 6313,'0'0'9346,"407"-18"-9298,-326 15-48,-14 0-416,-14 3-800,-13 0-1185,-27-3-4136</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8.300"/>
    </inkml:context>
    <inkml:brush xml:id="br0">
      <inkml:brushProperty name="width" value="0.035" units="cm"/>
      <inkml:brushProperty name="height" value="0.035" units="cm"/>
    </inkml:brush>
  </inkml:definitions>
  <inkml:trace contextRef="#ctx0" brushRef="#br0">0 4 8426,'0'0'7345,"361"174"-7081,-287-135-16,-1-2-111,-6-1-65,0 0-64,-13-9-8,-21-6-265,-13-9-71,-13-3-656,-14-9-4409,-26 0-1096</inkml:trace>
  <inkml:trace contextRef="#ctx0" brushRef="#br0" timeOffset="1">502 1 5961,'0'0'6594,"-87"162"-4954,53-114-912,1 4-400,-7-4-96,6-3-176,1-6-56,6-6-608,-6-6-1064,6-12-1153,7-12-4024</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8.685"/>
    </inkml:context>
    <inkml:brush xml:id="br0">
      <inkml:brushProperty name="width" value="0.035" units="cm"/>
      <inkml:brushProperty name="height" value="0.035" units="cm"/>
    </inkml:brush>
  </inkml:definitions>
  <inkml:trace contextRef="#ctx0" brushRef="#br0">1 1 5065,'0'0'5543,"71"21"-3954,234 73 37,-264-80-1208,-1 2 1,51 27-1,-30-10 11,-1 3 0,-2 3 0,56 48 0,-91-68-378,-1 2 0,-1 0 0,-1 2 0,-1 0 1,-1 1-1,-1 1 0,-1 0 0,-2 1 0,21 48 0,-28-49-41,-2 0 0,0 1 1,-1-1-1,-2 1 0,-1 0 0,-2 30 1,1-25-8,0-19-1,0 0 1,-1 0-1,0 0 1,-1 0-1,0 0 1,-1 0-1,-1-1 1,0 1-1,0-1 1,-1 0-1,0 0 1,-1-1-1,-1 0 1,1 0 0,-1 0-1,-1-1 1,-10 11-1,-10 8-98,0-1-1,-1-1 1,-2-2 0,0-1-1,-2-2 1,-1 0 0,-54 23-1,-39 7-2179,-162 41 1,88-44-3931</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9.324"/>
    </inkml:context>
    <inkml:brush xml:id="br0">
      <inkml:brushProperty name="width" value="0.035" units="cm"/>
      <inkml:brushProperty name="height" value="0.035" units="cm"/>
    </inkml:brush>
  </inkml:definitions>
  <inkml:trace contextRef="#ctx0" brushRef="#br0">316 1 4001,'0'0'7407,"-23"3"-6931,-75 16-11,93-17-421,1-1-1,0 1 0,-1 0 1,1 0-1,0 0 0,0 1 1,0 0-1,0-1 0,1 1 1,-1 1-1,1-1 0,-1 0 1,1 1-1,0 0 0,1-1 1,-1 1-1,-3 8 0,-5 6 156,-4 5 107,1 1 0,1 1 0,1 0 0,1 0 0,2 1 1,1 1-1,-11 54 0,13-35-84,1 0 1,3 1 0,1 0 0,7 46-1,-5-77-186,2 1-1,1-1 1,0 0-1,0 0 1,2 0-1,0-1 1,15 27-1,-9-22-14,2 0 0,0 0 0,1-1-1,32 29 1,-10-15-24,2-3 0,0-1 0,2-2 1,78 38-1,-58-39-199,0-2 0,2-4 1,112 23-1,15-6-1621,-14-14-2065</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20.057"/>
    </inkml:context>
    <inkml:brush xml:id="br0">
      <inkml:brushProperty name="width" value="0.035" units="cm"/>
      <inkml:brushProperty name="height" value="0.035" units="cm"/>
    </inkml:brush>
  </inkml:definitions>
  <inkml:trace contextRef="#ctx0" brushRef="#br0">1 1 3729,'0'0'8588,"41"15"-7652,-41-15-936,177 69 970,-157-60-790,0 0 0,-1 2 1,-1 0-1,1 1 0,-2 1 0,29 28 0,-14-13 53,30 27 24,-3 2 0,-2 3 1,-3 3-1,-2 1 1,74 124-1,-111-159-254,-2 0 0,-1 1 0,-1 0 0,-1 1 0,-2 0 0,-1 0 0,-1 1-1,-2 0 1,0 64 0,-3-84-19,-1 0 0,0 1 0,-1-1 0,-1 0 0,0 0 0,0 0 0,-1 0-1,-1 0 1,0 0 0,0-1 0,-7 13 0,0-9-52,0 1 1,-1-2-1,0 1 0,-1-2 1,0 0-1,-2 0 0,-19 13 1,-2-2-448,-74 36 0,-17-4-2744,12-14-2943</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22.496"/>
    </inkml:context>
    <inkml:brush xml:id="br0">
      <inkml:brushProperty name="width" value="0.035" units="cm"/>
      <inkml:brushProperty name="height" value="0.035" units="cm"/>
    </inkml:brush>
  </inkml:definitions>
  <inkml:trace contextRef="#ctx0" brushRef="#br0">1 0 5553,'0'0'8301,"68"13"-7657,227 49-109,-255-52-394,-1 2 1,0 1 0,-1 2 0,0 2-1,62 37 1,-61-31 9,53 31 205,-3 5 0,93 78-1,-134-96-235,-3 2 0,-1 1 0,-2 3 0,71 103 0,-96-122-70,-1 0 0,-2 1-1,0 1 1,-2 1 0,-2-1-1,-1 2 1,-1-1 0,-1 1-1,-2 0 1,1 55 0,-5-73-43,-1 0 0,0 0 0,-1 0 0,-1 0-1,0 0 1,-1 0 0,-5 15 0,4-19-11,-1-1 0,0 0 0,-1 0 0,1 0-1,-2 0 1,0-1 0,0 0 0,0-1 0,-1 1 0,0-2 0,0 1-1,-10 5 1,-34 21-120,-1-3 0,-65 27 0,-152 47-2363,2-27-5097,265-77 7492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4.131"/>
    </inkml:context>
    <inkml:brush xml:id="br0">
      <inkml:brushProperty name="width" value="0.035" units="cm"/>
      <inkml:brushProperty name="height" value="0.035" units="cm"/>
    </inkml:brush>
  </inkml:definitions>
  <inkml:trace contextRef="#ctx0" brushRef="#br0">0 6 5601,'0'0'7954,"301"34"-7674,-254-34-136,-7 0-144,-27 0-120,-13-18-512,0-4-2217</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1.457"/>
    </inkml:context>
    <inkml:brush xml:id="br0">
      <inkml:brushProperty name="width" value="0.035" units="cm"/>
      <inkml:brushProperty name="height" value="0.035" units="cm"/>
    </inkml:brush>
  </inkml:definitions>
  <inkml:trace contextRef="#ctx0" brushRef="#br0">1 0 6209,'0'0'7602,"347"18"-6610,-220-18-336,-7 0-208,1 0-240,-21 0-56,-20 0-104,-20 0-48,-26 0-96,-14 0-344,-60 3-7937</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1.788"/>
    </inkml:context>
    <inkml:brush xml:id="br0">
      <inkml:brushProperty name="width" value="0.035" units="cm"/>
      <inkml:brushProperty name="height" value="0.035" units="cm"/>
    </inkml:brush>
  </inkml:definitions>
  <inkml:trace contextRef="#ctx0" brushRef="#br0">1 31 8106,'0'0'6809,"401"0"-6329,-254-9-480,-34 0-736,-26-3-2152</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2.290"/>
    </inkml:context>
    <inkml:brush xml:id="br0">
      <inkml:brushProperty name="width" value="0.035" units="cm"/>
      <inkml:brushProperty name="height" value="0.035" units="cm"/>
    </inkml:brush>
  </inkml:definitions>
  <inkml:trace contextRef="#ctx0" brushRef="#br0">522 9 4257,'0'0'6892,"-61"-2"-6388,-188-5 47,154 10-141,90-2-341,-1 0 1,1 0-1,-1 1 1,1 0 0,-7 3-1,-3 1 87,8-4-65,1 0 1,0 1 0,0-1-1,1 1 1,-11 7 0,14-8-76,1 0 0,-1 0-1,1-1 1,-1 1 0,1 0 0,0 0 0,0 0 0,0 1 0,0-1 0,0 0 0,0 0 0,1 0 0,-1 1-1,1-1 1,-1 0 0,1 1 0,0-1 0,0 5 0,0-6-5,0 0-1,0 0 1,0 0 0,1 0-1,-1 0 1,0-1 0,0 1-1,1 0 1,-1 0 0,1 0 0,-1 0-1,0 0 1,1 0 0,0 0-1,-1-1 1,1 1 0,0 0-1,-1 0 1,1-1 0,0 1-1,1 1 1,23 9 106,-22-10-101,69 20 366,135 22-1,-65-16-317,-133-25-63,159 38 18,-141-31-16,0 0 0,0 1 0,47 27 0,-71-35-8,1 0 0,-2 0 0,1 0 0,0 0 0,0 0 0,-1 1 0,1 0 0,-1-1 0,1 1 0,-1 0 0,0 0 0,0 0 0,1 4 0,-1-1-10,-1 0 1,1 0-1,-1 0 1,-1 0-1,1 0 0,-1 10 1,-1-13 15,1-1 1,0 1-1,-1-1 1,0 1-1,1-1 1,-1 1-1,0-1 1,0 0 0,-1 0-1,1 1 1,0-1-1,-1 0 1,1 0-1,-1 0 1,0 0-1,0-1 1,1 1-1,-1 0 1,0-1-1,-1 1 1,1-1-1,0 0 1,0 0-1,-1 0 1,-3 1-1,-8 4 39,0-2 1,0 0-1,-18 3 0,21-5-7,-43 5 52,-1-1 0,0-4 1,-62-4-1,96 2-112,7-1-297,0-1 0,1 0 0,-1 0 0,1-2 0,0 0 0,-1 0 1,2-1-1,-1 0 0,1-1 0,-1-1 0,2 0 0,-1-1 0,-12-10 0,-4-6-4205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2.644"/>
    </inkml:context>
    <inkml:brush xml:id="br0">
      <inkml:brushProperty name="width" value="0.035" units="cm"/>
      <inkml:brushProperty name="height" value="0.035" units="cm"/>
    </inkml:brush>
  </inkml:definitions>
  <inkml:trace contextRef="#ctx0" brushRef="#br0">0 0 6905,'0'0'8366,"34"25"-7683,106 79-47,-126-93-494,0 0 0,-1 0 0,0 1 0,17 22 0,-13-13-14,187 209 178,-191-210-343,-12-20-30,-1 1 0,1 0-1,-1-1 1,1 1 0,-1 0-1,0 0 1,1-1 0,-1 1-1,0 0 1,0 0 0,1-1-1,-1 1 1,0 0 0,0 0-1,0 0 1,0 0 0,0-1-1,0 1 1,0 0 0,-1 0-1,1 0 1,0-1 0,0 1-1,-1 1 1,-5-5-1008,-24-13-1407,-14-10-2958</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2.991"/>
    </inkml:context>
    <inkml:brush xml:id="br0">
      <inkml:brushProperty name="width" value="0.035" units="cm"/>
      <inkml:brushProperty name="height" value="0.035" units="cm"/>
    </inkml:brush>
  </inkml:definitions>
  <inkml:trace contextRef="#ctx0" brushRef="#br0">1 0 9818,'0'0'4969,"140"0"-11490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3.391"/>
    </inkml:context>
    <inkml:brush xml:id="br0">
      <inkml:brushProperty name="width" value="0.035" units="cm"/>
      <inkml:brushProperty name="height" value="0.035" units="cm"/>
    </inkml:brush>
  </inkml:definitions>
  <inkml:trace contextRef="#ctx0" brushRef="#br0">0 1 8010,'0'0'4050,"38"26"-2352,125 87-515,-127-88-853,0 2 1,-2 2 0,53 55 0,-74-70-310,-3-3-14,8 8 5,25 32 0,-39-46-14,-1 0 0,0 0 1,0 1-1,0 0 1,0-1-1,-1 1 1,0 0-1,0 0 1,0 0-1,-1 0 0,1 12 1,-1-7-19,-1-10-7,0 1-1,0-1 0,0 0 1,0 1-1,0-1 0,0 0 0,0 1 1,-1-1-1,1 0 0,0 0 1,-1 1-1,0 1 0,0-3 21,0 1 0,1 0-1,-1-1 1,0 1 0,0-1-1,0 1 1,0-1 0,-1 1-1,1-1 1,0 0 0,0 0-1,0 0 1,0 1 0,0-1-1,0 0 1,0 0 0,-1 0-1,0-1 1,-15 1-11,1-1 0,0 0-1,-1-1 1,1-1 0,0-1 0,0 0 0,1-1 0,-1-1-1,1-1 1,-22-12 0,7 2-72,1-2 1,-34-28-1,49 35 97,-1-1 0,2-1 0,0-1-1,1 1 1,-17-26 0,25 32 22,1 0 0,-1 0 0,1 0 0,1 0-1,-1 0 1,2-1 0,-1 1 0,1-1 0,0 1 0,1-1 0,-1 0 0,2 1 0,-1-1-1,3-10 1,-2 17-22,0-1-1,0 1 0,0-1 1,1 1-1,-1 0 0,1-1 1,-1 1-1,1 0 0,0 0 1,0 0-1,-1 0 0,1 0 1,1 1-1,-1-1 0,0 1 1,0-1-1,1 1 0,-1 0 0,4-2 1,6-1-5,-1 0 0,25-4 0,-22 5 12,29-6 34,1 3 0,54-1 0,88 7 239,-171 1-258,1-1-22,0 2-1,0 0 0,0 1 1,0 0-1,-1 1 1,0 1-1,0 1 1,0 0-1,0 0 1,-1 2-1,0 0 0,24 19 1,-29-20 0,0 1 0,-1 0-1,0 0 1,-1 1 0,0 0 0,0 0 0,-1 0-1,0 1 1,0 0 0,-1 1 0,-1-1 0,0 1 0,0 0-1,-1 0 1,-1 0 0,1 0 0,-2 0 0,1 20 0,-2 131-650,0-162 643,0 1-109,0-1 0,0 1 0,0 0 1,0 0-1,0 0 0,0 0 0,0-1 1,0 1-1,0 0 0,-1 0 0,1 0 0,0-1 1,-1 1-1,1 0 0,-1 1 0,-16 5-3637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4.045"/>
    </inkml:context>
    <inkml:brush xml:id="br0">
      <inkml:brushProperty name="width" value="0.035" units="cm"/>
      <inkml:brushProperty name="height" value="0.035" units="cm"/>
    </inkml:brush>
  </inkml:definitions>
  <inkml:trace contextRef="#ctx0" brushRef="#br0">0 0 4233,'0'0'8920,"20"21"-7806,65 70-194,-75-78-739,0 0 1,-1 1-1,-1 0 0,0 0 0,8 22 0,-2-4 95,78 178 745,0 3-793,-68-166-236,1 0-1,42 56 1,-63-97-231,27 30 91,-29-35-227,0 1-1,0 0 1,0-1-1,0 1 1,0-1 0,0 0-1,1 0 1,-1 0 0,1 0-1,-1 0 1,1 0 0,-1-1-1,1 1 1,-1-1-1,4 1 1,0-1-3804</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14.762"/>
    </inkml:context>
    <inkml:brush xml:id="br0">
      <inkml:brushProperty name="width" value="0.035" units="cm"/>
      <inkml:brushProperty name="height" value="0.035" units="cm"/>
    </inkml:brush>
  </inkml:definitions>
  <inkml:trace contextRef="#ctx0" brushRef="#br0">1 0 1880,'0'0'11410,"27"6"-11022,0 0-204,-4-2 8,1 1-1,-1 1 1,0 1-1,0 2 1,33 16-1,-28-9-38,-1 1 0,-1 1-1,-1 1 1,0 2 0,-2 0-1,0 1 1,-1 2 0,-2 0 0,35 54-1,-50-68-154,0 1 1,-1-1-1,-1 1 0,1 1 0,-2-1 0,0 0 0,0 1 1,-1-1-1,0 1 0,-2 20 0,1-32 2,0 1 0,0-1 0,-1 1 0,1-1 0,0 1 0,0-1 0,-1 0 0,1 1 0,0-1 0,0 0 0,-1 1 0,1-1 0,0 0 0,-1 1 0,1-1 0,-1 0 0,1 0 0,0 1 0,-1-1 0,1 0 0,-1 0 0,1 0-1,0 0 1,-1 1 0,1-1 0,-1 0 0,1 0 0,-1 0 0,1 0 0,-1 0 0,0 0 0,-17 0 69,15 0-55,-7 0-24,1 0 1,0 0-1,-1-1 1,1 0 0,0 0-1,0-1 1,0 0-1,0-1 1,0 0-1,0-1 1,1 1 0,-1-2-1,1 1 1,0-1-1,1 0 1,-1-1 0,1 0-1,-11-11 1,6 5-51,2 0 0,-1-1 0,2 0 0,0 0 1,-8-16-1,13 20 36,-1-1 0,2 0 1,-1 0-1,2 0 0,-1 0 1,1-1-1,1 1 0,-1-20 1,2 14-1,0 10 17,0-1-1,0 0 1,0 0 0,3-10-1,-2 14 8,0 0 0,0 1 0,0-1 0,1 0 0,-1 1 1,1-1-1,-1 1 0,1 0 0,0-1 0,0 1 0,0 0 0,0 0 0,0 0 0,3-1 0,14-10 3,-1 2 0,2 1 0,0 0 1,0 1-1,0 2 0,1 0 0,0 1 0,42-7 1,4 6-6,108 0 0,-160 8 17,1-1 0,-1 2 1,0 0-1,1 1 0,-1 0 0,0 2 0,-1 0 0,17 7 0,-21-7-1,0 0 0,0 1-1,-1 0 1,0 1 0,0 0-1,-1 0 1,0 1 0,0 0-1,0 0 1,-1 1-1,11 18 1,-8-6 64,-1 1 1,0 0-1,-2 0 1,-1 1-1,6 41 0,-3-19 23,-4-15-56,-5-24-41,1 0-1,0 0 1,0 0 0,0 0-1,1-1 1,0 1 0,0-1-1,0 1 1,1-1 0,4 7-1,2 0-207,10 13 195,-14-8-4259</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21.691"/>
    </inkml:context>
    <inkml:brush xml:id="br0">
      <inkml:brushProperty name="width" value="0.035" units="cm"/>
      <inkml:brushProperty name="height" value="0.035" units="cm"/>
    </inkml:brush>
  </inkml:definitions>
  <inkml:trace contextRef="#ctx0" brushRef="#br0">464 0 128,'0'0'10785,"-33"4"-10508,-104 16 109,130-19-317,0 1 0,1 0-1,-1 1 1,0-1 0,1 1 0,-1 0 0,1 1 0,0 0 0,0 0 0,0 0-1,1 1 1,-1-1 0,1 1 0,0 1 0,-7 9 0,-3 2 166,-3 4-7,0 1 0,1 0 0,1 1 0,2 1 0,0 1 0,2 0 0,0 0 0,2 1 0,1 1 0,0 0 0,3 0 0,0 0 0,1 1 0,0 40 0,4-42-152,-1 11 39,2 0 0,5 43 0,-3-67-100,1 0 0,0-1 0,0 1 0,2 0 0,-1-1 0,2 0 0,-1 0 0,2-1 0,14 21 0,-1-7-6,1-2 0,2 0 0,0-2 0,1 0 0,45 28 0,-20-19-27,1-2-1,74 30 0,-60-34-159,78 19 0,377 54-3996,-299-75-1221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23.534"/>
    </inkml:context>
    <inkml:brush xml:id="br0">
      <inkml:brushProperty name="width" value="0.035" units="cm"/>
      <inkml:brushProperty name="height" value="0.035" units="cm"/>
    </inkml:brush>
  </inkml:definitions>
  <inkml:trace contextRef="#ctx0" brushRef="#br0">1055 1 6313,'0'0'5792,"-58"14"-4599,58-14-1193,-253 67 946,220-55-728,-1 0 0,2 2 0,0 1-1,1 2 1,0 1 0,-34 27-1,24-16 48,-23 15 210,2 3 0,-71 70 0,114-99-400,1 2 1,0 0-1,2 1 1,0 0-1,1 2 1,2 0-1,0 0 1,2 1-1,0 1 0,-10 37 1,16-36-34,1 0 1,1 0-1,1 37 0,2-50-34,0 0 0,1 0-1,0 0 1,1 0 0,0 0 0,1 0-1,0-1 1,1 1 0,6 12 0,0-9-2,0-1 0,2 1 1,-1-2-1,2 0 0,0 0 1,1-1-1,0-1 1,20 14-1,24 14-6,1-3 1,71 32-1,222 80-108,534 103-1327,-525-178-1473,-73-35-3384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4.478"/>
    </inkml:context>
    <inkml:brush xml:id="br0">
      <inkml:brushProperty name="width" value="0.035" units="cm"/>
      <inkml:brushProperty name="height" value="0.035" units="cm"/>
    </inkml:brush>
  </inkml:definitions>
  <inkml:trace contextRef="#ctx0" brushRef="#br0">0 34 7514,'0'0'6369,"415"0"-6129,-248-12-240,-27-9-6809</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24.398"/>
    </inkml:context>
    <inkml:brush xml:id="br0">
      <inkml:brushProperty name="width" value="0.035" units="cm"/>
      <inkml:brushProperty name="height" value="0.035" units="cm"/>
    </inkml:brush>
  </inkml:definitions>
  <inkml:trace contextRef="#ctx0" brushRef="#br0">468 1 6665,'0'0'8218,"0"117"-7170,-27-51-391,0 9-281,-13 6-192,-6 4-184,-68 26-128,14-24-1241,-14-18-5984</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35.296"/>
    </inkml:context>
    <inkml:brush xml:id="br0">
      <inkml:brushProperty name="width" value="0.035" units="cm"/>
      <inkml:brushProperty name="height" value="0.035" units="cm"/>
      <inkml:brushProperty name="color" value="#E71224"/>
    </inkml:brush>
  </inkml:definitions>
  <inkml:trace contextRef="#ctx0" brushRef="#br0">75 3 104,'0'0'6919,"-28"-3"-3820,-16 3-2457,42 0-504,2 0-136,0 1 0,0-1 0,0 1-1,0-1 1,0 0 0,0 1 0,0-1 0,0 1-1,0-1 1,0 1 0,0-1 0,0 0-1,0 1 1,0-1 0,0 1 0,0-1 0,0 1-1,0-1 1,1 0 0,-1 1 0,0-1-1,0 0 1,0 1 0,1-1 0,-1 0 0,0 1-1,1-1 1,-1 0 0,1 1 0,3 1 25,0-1 0,0 1 0,0-1 0,0 0 0,1 0 0,-1-1 0,0 1 0,1-1 0,4 0 0,8 1 47,526 11-173,-369-13 94,3236 1-26,-2956 23 212,-179-5-173,397 2 20,-467-15-24,-35-3-2,173 9 4,202 45-166,-262-4 93,0-1 2,-208-40-286,105 10 148,315-14 896,-316-4-373,-178-3-318,0-1 0,0 1 0,-1 0 0,1 0 0,0 0 0,0 0 0,0 0 0,0 0 0,-1 1 0,1-1 0,0 0 0,0 0 0,0 0 0,-1 1 0,1-1 0,0 0 0,0 1 0,-1-1 0,1 1 0,0-1 0,-1 1 0,1-1 0,0 1 0,-1 0 0,1-1 0,-1 1 0,1 0 0,-5 0-401,-22-1-697,-17 0-968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37.470"/>
    </inkml:context>
    <inkml:brush xml:id="br0">
      <inkml:brushProperty name="width" value="0.035" units="cm"/>
      <inkml:brushProperty name="height" value="0.035" units="cm"/>
      <inkml:brushProperty name="color" value="#E71224"/>
    </inkml:brush>
  </inkml:definitions>
  <inkml:trace contextRef="#ctx0" brushRef="#br0">1 1 472,'0'0'5819,"9"0"-4310,250 6 1208,108 3-1770,-79 0-739,1080 20 280,-1188-25-489,215 11-35,654 49-144,-849-53 168,560 13 5,-229-17 25,4 1-7,-418-8-2,280-6 1,56-1 3,-303 8-11,104 8-2,8 0 0,297 4 0,-405-5 0,-147-6-90,-7 0-3,-10 0-12,-117-2-2104,37 0-2904</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39.474"/>
    </inkml:context>
    <inkml:brush xml:id="br0">
      <inkml:brushProperty name="width" value="0.035" units="cm"/>
      <inkml:brushProperty name="height" value="0.035" units="cm"/>
      <inkml:brushProperty name="color" value="#E71224"/>
    </inkml:brush>
  </inkml:definitions>
  <inkml:trace contextRef="#ctx0" brushRef="#br0">1 2 2345,'0'0'4899,"28"0"-4156,179 0 863,345-2 195,594 5-1695,-611 18-73,-16 0-16,805-7-1894,-270-14 2231,-558 19-312,-134-2-21,247-8-37,266-3-593,-583-3 2900,-291-3-1956,18 0 298,-4 0-267,-24 0-270,-22 0-570,-43 0-1548</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4.416"/>
    </inkml:context>
    <inkml:brush xml:id="br0">
      <inkml:brushProperty name="width" value="0.035" units="cm"/>
      <inkml:brushProperty name="height" value="0.035" units="cm"/>
    </inkml:brush>
  </inkml:definitions>
  <inkml:trace contextRef="#ctx0" brushRef="#br0">1 44 4001,'0'0'6243,"2"-7"-5731,8-19-96,-2 16 368,0 12-273,3 17-364,-9-15-304,227 420 516,-115-221-267,-8 4-1,-9 5 1,-10 4-1,83 315 1,-59-87-82,30 115-3,119 373-14,-99-283 71,-48-210 63,-83-347 60,4-1 0,78 147 0,145 195 553,-223-375-655,-3 2-1,-2 1 0,-3 1 0,-2 2 1,16 73-1,-38-128-83,30 104 70,-27-98-84,1 1 0,1-1 0,0-1 0,17 27 0,-24-41-23,0-1 1,0 1-1,0 0 1,0 0-1,0 0 1,0 0-1,0 0 1,0 0-1,0 0 1,0 0-1,0 0 1,0 0-1,0 0 1,0 0-1,0 0 1,0 0-1,1 0 1,-1 0-1,0 0 1,0 0-1,0-1 1,0 1-1,0 0 1,0 0-1,0 0 1,0 0-1,0 0 1,0 0-1,0 0 1,0 0-1,0 0 1,0 0-1,0 0 1,0 0-1,0 0 1,0 0-1,0 0 1,0 0-1,1 0 1,-1 0-1,0 0 1,0 0-1,0 0 1,0 0-1,0 0 1,0 0-1,0 0 1,0 0-1,0 0 1,0 0-1,0 0 1,0 0-1,0 0 1,0 0-1,0 0 1,0 0-1,0 0 1,0 0-1,1 1 1,-1-11-696,0 4-184,0-33-4341</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5.520"/>
    </inkml:context>
    <inkml:brush xml:id="br0">
      <inkml:brushProperty name="width" value="0.035" units="cm"/>
      <inkml:brushProperty name="height" value="0.035" units="cm"/>
    </inkml:brush>
  </inkml:definitions>
  <inkml:trace contextRef="#ctx0" brushRef="#br0">616 25 3937,'0'0'8063,"-7"-4"-7347,-3 0-566,0 0 1,-1 1-1,0 0 1,1 1-1,-1 0 1,0 0-1,0 2 1,0-1-1,-16 2 0,16-1-110,-203 6 579,178-3-559,0 2 1,1 1-1,-69 22 1,100-27-72,1 0 0,0 1 0,0-1 0,0 1 0,0 0 0,0 0 0,0 0 0,0 0 0,0 0 0,1 1 1,-5 4-1,6-5-3,-1 0 1,1 0 0,0 0 0,0 1 0,0-1 0,1 0-1,-1 1 1,0-1 0,1 1 0,0-1 0,-1 1 0,1-1-1,0 1 1,0-1 0,1 1 0,-1-1 0,1 3-1,0-3 15,0 0 0,0 0 0,0 0 0,0 0 0,0 0 0,0 0-1,1-1 1,-1 1 0,1 0 0,-1-1 0,1 0 0,-1 1-1,1-1 1,0 0 0,0 0 0,0 0 0,0 0 0,0 0-1,0 0 1,0 0 0,0-1 0,0 1 0,3 0 0,7 3 5,168 52-17,-117-39-255,93 38 0,-154-54 257,0 0-1,-1-1 1,1 1-1,0 0 1,-1 0-1,1 0 1,-1 0-1,0 0 1,1 1-1,-1-1 0,0 0 1,1 1-1,-1-1 1,0 1-1,0-1 1,1 2-1,-1 1-55,-1 0 1,1-1-1,0 1 0,-1 0 0,0 0 0,0 6 0,0-6 9,0-3 54,0-1 0,0 1-1,-1 0 1,1-1 0,0 1-1,-1 0 1,1-1 0,0 1 0,-1 0-1,1-1 1,-1 1 0,1-1-1,-1 1 1,1-1 0,-1 1 0,1-1-1,-1 1 1,0-1 0,1 1-1,-1-1 1,1 0 0,-1 1-1,0-1 1,0 0 0,1 0 0,-2 1-1,-24 5 21,18-5-6,-17 2 85,-1-1 0,-37-1 0,39-1-113,17 0-187,0-1 0,-1 0 0,1 0 0,0 0 1,0-1-1,0 0 0,0 0 0,0-1 0,1 0 0,-1 0 0,1 0 0,0-1 1,0 0-1,0-1 0,-7-5 0,-14-14-4045</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5.852"/>
    </inkml:context>
    <inkml:brush xml:id="br0">
      <inkml:brushProperty name="width" value="0.035" units="cm"/>
      <inkml:brushProperty name="height" value="0.035" units="cm"/>
    </inkml:brush>
  </inkml:definitions>
  <inkml:trace contextRef="#ctx0" brushRef="#br0">0 0 4457,'0'0'5748,"0"27"-4973,0 165 1089,0-187-1845,1 0 0,0 0 0,0 0 0,0 0 0,1-1 0,-1 1 0,1 0 0,0-1 0,0 1 0,1-1 0,-1 0-1,1 0 1,0 0 0,0 0 0,1 0 0,-1 0 0,1-1 0,6 5 0,15 0-900,-24-8 795,-1 0 0,1 0 0,0 0 1,-1 1-1,1-1 0,0 0 0,-1 0 1,1 0-1,0 0 0,-1 0 0,1 0 1,0 0-1,-1 0 0,1-1 0,-1 1 1,1 0-1,0 0 0,-1 0 0,1-1 1,-1 1-1,1 0 0,0-1 0,-1 1 1,1 0-1,-1-1 0,1 1 0,-1-1 1,1 1-1,-1-1 0,0 1 0,1-1 1,-1 1-1,0-1 0,1 1 0,-1-1 1,1-1-1,-1-17-2839,0-7-1884</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6.191"/>
    </inkml:context>
    <inkml:brush xml:id="br0">
      <inkml:brushProperty name="width" value="0.035" units="cm"/>
      <inkml:brushProperty name="height" value="0.035" units="cm"/>
    </inkml:brush>
  </inkml:definitions>
  <inkml:trace contextRef="#ctx0" brushRef="#br0">0 0 5281,'0'0'5601,"154"18"-7609,-101-18-2377</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6.577"/>
    </inkml:context>
    <inkml:brush xml:id="br0">
      <inkml:brushProperty name="width" value="0.035" units="cm"/>
      <inkml:brushProperty name="height" value="0.035" units="cm"/>
    </inkml:brush>
  </inkml:definitions>
  <inkml:trace contextRef="#ctx0" brushRef="#br0">0 70 4385,'0'0'4103,"13"34"-2517,44 111-418,-28-72-513,18 56-11,-34-66-392,-19-74 174,-1 1 0,-1 0 0,-10-12 0,1 2-654,-25-37 1,33 40 142,1-1 0,1 0 0,0 0 0,1 0 0,1-1 0,-5-33 0,7 21 61,1 0 1,1 1 0,6-48 0,-5 76 23,1 0 0,0 0 0,-1-1 0,1 1 0,0 0 0,0 0 0,0 0 1,1 0-1,-1 0 0,0 0 0,1 0 0,-1 0 0,1 0 0,0 1 1,-1-1-1,1 1 0,0-1 0,0 1 0,0 0 0,0 0 0,0 0 1,1 0-1,-1 0 0,0 0 0,0 0 0,3 0 0,7-2 0,0 1-1,0 0 0,22 0 1,-11 1 20,1 2 0,0 0 1,36 7-1,-46-5 21,0 1 0,0 0 0,0 1 0,-1 1 0,0 0 0,0 1 0,13 9 0,-9-4-35,-1 1-1,-1 0 1,0 0-1,-1 2 1,0 0-1,-2 0 1,1 2-1,-2-1 1,0 1-1,-1 1 0,-1 0 1,-1 0-1,0 1 1,-1 0-1,-2 0 1,1 1-1,-2 0 1,3 37-1,-1 93 65,-7-149-179,1 1 1,0-1-1,0 0 0,0 0 1,0 0-1,0 1 1,0-1-1,0 0 1,0 0-1,0 0 0,1 0 1,-1 1-1,1-1 1,-1 0-1,0 0 1,1 0-1,0 0 0,-1 0 1,1 0-1,0 0 1,-1 0-1,1 0 1,0 0-1,0-1 0,0 1 1,0 0-1,0 0 1,0-1-1,0 1 1,0-1-1,0 1 0,0-1 1,0 1-1,0-1 1,0 0-1,1 1 1,-1-1-1,2 0 0,5 0-4241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7.272"/>
    </inkml:context>
    <inkml:brush xml:id="br0">
      <inkml:brushProperty name="width" value="0.035" units="cm"/>
      <inkml:brushProperty name="height" value="0.035" units="cm"/>
    </inkml:brush>
  </inkml:definitions>
  <inkml:trace contextRef="#ctx0" brushRef="#br0">0 63 5641,'0'0'6230,"28"-1"-6130,94-4 177,-107 5-161,1 1 1,-1 0-1,0 1 1,1 1-1,-1 0 0,0 1 1,0 0-1,-1 2 0,0 0 1,26 14-1,-30-15-68,1 1 0,-1 0 0,-1 1 0,1 0 0,15 17 0,-20-20-47,-2 0 1,1 1-1,-1 0 0,1 0 0,-1 0 1,0 0-1,-1 1 0,0-1 0,1 1 1,-2-1-1,1 1 0,-1 0 0,2 9 1,-3-10-3,2 15-16,-1 1 1,-2 22-1,0-37 18,1-1-1,-1 1 1,0-1-1,-1 0 1,1 1 0,-1-1-1,0 0 1,0 0-1,-1 0 1,0-1 0,1 1-1,-8 8 1,0-4 24,0 0 1,0 0-1,-1-1 0,0-1 0,-1 0 1,-18 9-1,8-6 37,1-2 0,-45 11 0,38-15 216,27-19-72,1 3-200,-1 6 1,1 1 0,0-1 0,0 0 0,1 0 0,0 1 0,0-1 0,0 1 0,3-8 0,4-2 3,1 0-1,1 1 1,14-17-1,-1 1 4,26-35-17,114-162-346,-151 203 451,-9 16 23,-7 13-231,-17 23 124,16-23-13,1 1-1,-1 0 1,1 0 0,0 0-1,0 1 1,1-1-1,0 1 1,0 0 0,0 0-1,-1 9 1,0 12 3,1 0 1,2 1-1,3 48 0,0-68 19,0 0-1,0 0 0,1 0 1,0 0-1,0 0 0,1-1 0,0 0 1,1 0-1,0 0 0,0 0 0,12 13 1,-2-5 4,1 1-1,0-2 1,36 25 0,-31-27 26,0-1 0,1-1 0,0-1-1,1-1 1,0 0 0,0-2 0,1-1-1,42 5 1,-11-6-1723,1-1 1,90-8-1,-88-4-5081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2.668"/>
    </inkml:context>
    <inkml:brush xml:id="br0">
      <inkml:brushProperty name="width" value="0.035" units="cm"/>
      <inkml:brushProperty name="height" value="0.035" units="cm"/>
    </inkml:brush>
  </inkml:definitions>
  <inkml:trace contextRef="#ctx0" brushRef="#br0">710 0 3137,'0'0'7004,"-64"1"-6628,-202 3 144,155 5-171,98-6-242,1 0 0,-18 6 0,15-4-29,10-4-54,1 1 1,-1-1-1,1 1 0,0 0 0,-1 0 1,1 0-1,0 1 0,1-1 0,-1 1 1,-4 4-1,6-4-25,0 0 0,1-1 0,-1 1 1,1 0-1,0 0 0,-1 0 0,2 1 0,-1-1 1,0 0-1,0 0 0,1 0 0,0 1 1,0-1-1,0 5 0,0-5 1,1-1-1,-1 0 1,0 1 0,1-1 0,0 0 0,-1 0-1,1 1 1,0-1 0,0 0 0,0 0 0,0 0-1,1 0 1,-1 0 0,1 0 0,-1 0 0,1-1-1,0 1 1,-1-1 0,1 1 0,0-1-1,3 2 1,4 3 4,0-1 0,1-1-1,14 6 1,-10-5-1,153 54 333,-9-4-116,-154-54-220,1 1 0,-1 0 1,0 0-1,0 0 0,0 0 0,-1 1 0,6 3 0,-7-4-15,-1 0 1,0 0-1,0-1 0,0 1 1,0 0-1,0 0 1,0 0-1,0 0 0,-1 0 1,1 0-1,-1 1 0,1-1 1,-1 0-1,0 0 1,0 0-1,0 3 0,0 1-20,0-1 1,0 0-1,0 0 0,-1 0 0,0 1 0,0-1 0,-2 6 0,2-9 38,0 0-1,-1 1 1,0-1-1,0 0 1,1 0-1,-1 0 1,0 0-1,-1 0 1,1 0-1,0 0 1,0-1-1,-1 0 1,1 1 0,-1-1-1,-3 2 1,-11 3 38,-1 0 1,0-1-1,1-1 1,-1 0-1,-31 1 1,-98-2 191,100-3-294,-24 1-263,35 1-475,-1-2 0,-36-4 0,72 4 720,0 0 0,1-1 0,-1 1 0,1 0 0,-1 0 0,1 0 0,-1 0 0,1-1 0,-1 1 0,1 0 0,-1 0 0,1-1 0,-1 1 0,1 0 0,0-1 0,-1 1 0,1-1 0,-1 1 0,1 0 0,0-1 0,-1 1 0,1-1 0,0 1 0,0-1 0,-1 1 0,1-1 0,0 1 0,0-1 0,0 1 0,0-1 0,0 0 0,0 1 0,0-1 0,0 1 0,0-1 0,0 1 0,0-1 0,0 1 0,0-1 0,0 0 0,0-2-658,0-12-3190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6.296"/>
    </inkml:context>
    <inkml:brush xml:id="br0">
      <inkml:brushProperty name="width" value="0.035" units="cm"/>
      <inkml:brushProperty name="height" value="0.035" units="cm"/>
    </inkml:brush>
  </inkml:definitions>
  <inkml:trace contextRef="#ctx0" brushRef="#br0">1 10 3993,'0'0'8366,"0"-1"-8271,0 1 1,0-1-1,0 1 1,0 0 0,0-1-1,0 1 1,0 0-1,0-1 1,0 1 0,0 0-1,0-1 1,1 1-1,-1 0 1,0-1 0,0 1-1,0 0 1,1-1-1,-1 1 1,0 0 0,0 0-1,1-1 1,-1 1-1,0 0 1,0 0 0,1 0-1,-1-1 1,0 1-1,1 0 1,-1 0 0,0 0-1,1 0 1,-1 0-1,0 0 1,1-1 0,-1 1-1,1 0 1,-1 0-1,0 0 1,1 0 0,0 1-1,23-2-120,1 2 1,0 1-1,0 2 0,47 11 0,-14 4-13,94 42-1,-128-49 36,-1 1-1,0 1 0,-1 1 0,-1 1 1,0 0-1,26 29 0,-39-36 0,-1 1 0,0-1 0,-1 1 0,0 1 0,0-1 0,-1 1 0,-1 0 0,0 0 0,0 0 0,3 21 0,-4-10-20,0-1 0,-2 1 0,0-1 0,-2 1 0,-3 22 0,3-37 18,-1-1 0,0 1-1,0-1 1,-1 0 0,0 0-1,0 0 1,0 0-1,-1 0 1,1 0 0,-1-1-1,-1 0 1,1 0 0,-1 0-1,0 0 1,0-1 0,-11 8-1,-2 0-13,-1-1 0,0-1 0,-40 16 0,35-17-21,-1-1 1,0 0-1,-1-2 0,1-1 0,-1-2 0,0 0 0,0-1 0,-49-4 0,73 2 40,0-1-1,0 1 0,0-1 1,0 1-1,0-1 1,0 0-1,0 0 0,1 1 1,-1-1-1,0-1 0,1 1 1,-1 0-1,0 0 1,1 0-1,0-1 0,-1 1 1,1-1-1,0 1 1,-2-3-1,2 1-1,-1-1 1,1 1-1,-1 0 1,1-1-1,0 1 1,0-1-1,1 1 1,-1-1-1,1 0 1,0-4-1,0 2 3,0 0-1,1 0 0,0 0 0,0 0 1,0 0-1,1 0 0,0 1 0,0-1 0,0 0 1,1 1-1,0 0 0,0 0 0,6-8 1,4 0 1,1 1 1,0 1 0,0 0 0,21-11 0,73-36 4,-73 41-5,163-80 11,130-70 0,-304 154 1,-1-2 0,-1 0 0,0-2 0,-1 0 0,28-29 0,-48 45-16,-1 1 0,0 0 0,1 0-1,-1-1 1,1 1 0,-1 0 0,0-1 0,0 1-1,1 0 1,-1-1 0,0 1 0,1 0 0,-1-1-1,0 1 1,0-1 0,0 1 0,0 0 0,1-1-1,-1 1 1,0-1 0,0 1 0,0-1-1,0 1 1,0-1 0,0 1 0,0 0 0,0-1-1,0 1 1,0-1 0,0 1 0,0-1 0,-1 1-1,1-1 1,0 1 0,0 0 0,0-1 0,-1 1-1,1-1 1,0 1 0,-1-1 0,-1 0-24,1 1 0,-1-1 0,0 1 1,0-1-1,0 1 0,1 0 0,-1 0 1,0 0-1,0 0 0,-3 0 0,-47 9-403,18 1 428,0 2 1,1 0-1,1 3 1,0 0-1,-31 22 0,49-28 6,-1 1 0,2 1 0,-1 0-1,2 1 1,-1 1 0,2 0-1,-1 0 1,2 1 0,0 1 0,1-1-1,0 2 1,-8 19 0,13-21 54,1 0 1,0 0-1,1 0 0,0 0 1,1 0-1,2 22 1,-1-25-20,0-6-23,0 0 1,1-1 0,0 1-1,0-1 1,0 1-1,0-1 1,1 1 0,0-1-1,0 0 1,0 0-1,5 8 1,-2-5 7,1 1 1,0-1-1,1-1 0,0 1 1,11 7-1,8 4 21,0-2-1,46 20 1,-65-32-44,36 15-79,0-2 0,1-2-1,0-2 1,1-1 0,0-3 0,1-2 0,0-1-1,0-3 1,1-2 0,51-5 0,-94 4-163,0 0 1,0-1-1,0 1 1,0-1-1,-1 0 1,1 0-1,0-1 1,-1 1-1,1-1 1,-1 0-1,1 0 1,-1 0-1,0 0 1,4-4-1,3-12-4892</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7.858"/>
    </inkml:context>
    <inkml:brush xml:id="br0">
      <inkml:brushProperty name="width" value="0.035" units="cm"/>
      <inkml:brushProperty name="height" value="0.035" units="cm"/>
    </inkml:brush>
  </inkml:definitions>
  <inkml:trace contextRef="#ctx0" brushRef="#br0">147 1 3993,'0'0'5761,"58"28"-4726,190 94-316,-181-89-98,90 62-1,-139-83-504,25 17 162,-2 2 0,-1 2-1,49 51 1,-67-60-174,-2 0 1,0 2 0,-2 0-1,0 1 1,-2 1 0,20 47-1,-28-49-75,-1 0 0,-1 0 0,-1 0 0,-2 1 0,-1-1 0,0 1-1,-5 39 1,2-55-29,0-1 0,-1 1 0,-1 0 0,1-1 1,-2 0-1,0 0 0,0 0 0,-1 0 0,0 0 0,0-1 0,-1 0 0,0 0 0,-1-1 0,0 1 0,0-2 0,-11 10 0,-6 3-26,-1-1 0,0-1-1,-2-1 1,-42 20 0,11-11-407,-2-3 0,0-3 1,-103 21-1,126-32 134,-190 40-3023,1-11-3598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8.444"/>
    </inkml:context>
    <inkml:brush xml:id="br0">
      <inkml:brushProperty name="width" value="0.035" units="cm"/>
      <inkml:brushProperty name="height" value="0.035" units="cm"/>
    </inkml:brush>
  </inkml:definitions>
  <inkml:trace contextRef="#ctx0" brushRef="#br0">957 1 2921,'0'0'6382,"-61"4"-5184,-201 17-205,239-18-853,1 0 0,-1 1 0,1 2 0,-33 12-1,8 1 401,1 3-1,-69 43 1,86-46-241,0 2 0,1 1 0,1 2 0,-35 39 0,50-49-216,1 0-1,1 1 1,0 0-1,1 1 1,0 0-1,1 0 1,1 1-1,1-1 1,1 2-1,0-1 1,1 1-1,0 0 1,2 0 0,0 0-1,1 23 1,1-29-69,0 0 1,1 0-1,0 0 1,0-1 0,1 1-1,1 0 1,0-1-1,1 1 1,0-1-1,1 0 1,0 0 0,0-1-1,1 0 1,1 0-1,-1 0 1,16 16 0,5 1 0,0 0 0,2-2 0,1 0 0,61 36 1,-14-18-3,84 35 0,-75-42-113,1-3 0,152 36 0,265 8-3482,-292-64-1192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9.030"/>
    </inkml:context>
    <inkml:brush xml:id="br0">
      <inkml:brushProperty name="width" value="0.035" units="cm"/>
      <inkml:brushProperty name="height" value="0.035" units="cm"/>
    </inkml:brush>
  </inkml:definitions>
  <inkml:trace contextRef="#ctx0" brushRef="#br0">196 37 4385,'0'0'7296,"4"-6"-6660,1-2-382,13-14 2804,-25 35-2864,4-8-206,-58 77-22,25-35 207,-49 85 0,80-119-407,0-1 1,0 1-1,1 0 0,1 0 0,0 0 0,1 0 0,0 1 0,1-1 0,1 1 0,1 16 0,-1-16-700,0 19-4857</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49.800"/>
    </inkml:context>
    <inkml:brush xml:id="br0">
      <inkml:brushProperty name="width" value="0.035" units="cm"/>
      <inkml:brushProperty name="height" value="0.035" units="cm"/>
    </inkml:brush>
  </inkml:definitions>
  <inkml:trace contextRef="#ctx0" brushRef="#br0">1 0 9602,'0'0'4817,"354"0"-4561,-267 0-160,-14 0-88,-19 0 16,-14 0-24,-20 0-416,-20 18-1112,0-3-721,0 3-2456</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50.148"/>
    </inkml:context>
    <inkml:brush xml:id="br0">
      <inkml:brushProperty name="width" value="0.035" units="cm"/>
      <inkml:brushProperty name="height" value="0.035" units="cm"/>
    </inkml:brush>
  </inkml:definitions>
  <inkml:trace contextRef="#ctx0" brushRef="#br0">1 9 5393,'0'0'8650,"300"0"-8650,-246 0-208,26 0-1256,-13 0-1577,-14-9-4145</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50.503"/>
    </inkml:context>
    <inkml:brush xml:id="br0">
      <inkml:brushProperty name="width" value="0.035" units="cm"/>
      <inkml:brushProperty name="height" value="0.035" units="cm"/>
    </inkml:brush>
  </inkml:definitions>
  <inkml:trace contextRef="#ctx0" brushRef="#br0">590 0 8786,'0'0'4749,"-62"13"-4392,-198 45 101,247-55-397,0 0 0,0 1 1,1 0-1,-1 1 0,1 1 1,0 0-1,-11 7 1,5 0 111,1 0 1,0 1 0,1 1 0,-16 18 0,26-26-112,0 0 0,1 1 0,-1 0 0,2 0 0,-1 1 0,1-1 0,0 1 1,1 0-1,0 0 0,0 0 0,1 0 0,-1 10 0,3-14-52,-1 3 9,0 0-1,1 1 0,0-1 0,2 13 1,-1-18-18,-1 0 0,1 0 1,0 0-1,0-1 1,0 1-1,1 0 0,-1-1 1,1 1-1,0-1 0,-1 1 1,1-1-1,0 0 1,0 0-1,1 0 0,-1 0 1,0 0-1,3 2 1,8 3-4,0 0 0,0-1 1,1 0-1,0-1 1,0 0-1,24 4 1,95 8-123,172-12-1659,-150-17-1607,-24-13-2553</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51.119"/>
    </inkml:context>
    <inkml:brush xml:id="br0">
      <inkml:brushProperty name="width" value="0.035" units="cm"/>
      <inkml:brushProperty name="height" value="0.035" units="cm"/>
    </inkml:brush>
  </inkml:definitions>
  <inkml:trace contextRef="#ctx0" brushRef="#br0">150 42 3993,'0'0'7407,"-24"31"-6116,-70 100-224,89-124-958,0 1 0,1-1 0,1 1 0,-1 0 0,-3 15 1,6-18-28,0 1 0,0-1 1,1 1-1,0-1 0,1 8 0,0 6 97,-2 3 3,1-15-99,-1 1 0,1 0 0,1-1 1,1 11-1,-1-15-69,0-1 1,0 1-1,-1-1 1,2 0-1,-1 1 1,0-1 0,0 0-1,1 0 1,-1 0-1,1 1 1,0-2-1,0 1 1,-1 0-1,1 0 1,0-1 0,5 4-1,5 1 5,0 0-1,1 0 1,0-2 0,0 1-1,0-2 1,1 0 0,-1 0-1,15 0 1,116 1-15,-96-5-112,-25 1-20,1-1-1,0-1 0,24-5 1,-41 6 49,0-1 0,0 0 0,0-1 1,0 1-1,0-1 0,-1-1 0,1 1 0,-1-1 1,0 0-1,0 0 0,0-1 0,0 0 0,8-10 0,-11 11 12,-1 0-1,1-1 0,-1 1 1,0 0-1,0-1 0,-1 0 1,1 1-1,-1-1 0,0 0 1,-1 0-1,1 0 1,-1 0-1,0 0 0,0 0 1,-1-8-1,0 6-2,-1 0 0,1 1-1,-1-1 1,0 1 0,0 0 0,-1-1 0,0 1 0,0 0-1,0 0 1,-1 1 0,-5-8 0,-9-5-149,-1 1 0,-1 0 0,0 1 0,-35-20 1,8 9-21,-59-24 1,63 33 725,-62-15 1,90 27 76,15 6-546,0 0-1,0 0 1,0 0-1,0-1 1,0 1-1,0 0 0,0 0 1,0 0-1,0 0 1,0 0-1,0 0 0,0 0 1,0 0-1,0 0 1,0-1-1,0 1 0,0 0 1,0 0-1,0 0 1,0 0-1,0 0 0,0 0 1,0 0-1,0 0 1,0 0-1,0-1 0,0 1 1,0 0-1,0 0 1,0 0-1,1 0 1,-1 0-1,0 0 0,0 0 1,0 0-1,0 0 1,0 0-1,0 0 0,0 0 1,0 0-1,0 0 1,0 0-1,1 0 0,-1 0 1,0 0-1,0 0 1,0 0-1,0 0 0,0 0 1,0 0-1,0 0 1,0 0-1,0 0 0,1 0 1,-1 0-1,0 0 1,0 0-1,0 0 1,0 0-1,0 0 0,0 0 1,0 0-1,33-1 1291,-24 1-1631,663 0 492,-611 3-794,-57-3 438,-4 1 199,0 0 1,0 0-1,0 0 0,-1 0 0,1 0 1,0 0-1,0 0 0,-1 0 1,1 0-1,0 0 0,-1-1 0,1 1 1,-1 0-1,1 0 0,-1 0 1,1 0-1,-1-1 0,0 1 0,1 0 1,-1-1-1,-1 2 0,-21 7 38,2-1 5,-12 5 90,23-10-39,0 1 0,0 0 1,-14 9-1,22-12-95,0 0 0,0 1 1,1-1-1,-1 1 0,0-1 0,1 1 1,-1-1-1,1 1 0,-1 0 0,1 0 1,0 0-1,0 0 0,0 0 0,0 0 0,0 0 1,0 0-1,1 0 0,-1 0 0,0 1 1,1-1-1,0 4 0,-1 5-4,1-7 6,0-1 1,-1 1-1,1-1 1,1 1 0,-1-1-1,0 0 1,1 1-1,0-1 1,-1 0-1,1 1 1,1-1 0,-1 0-1,0 0 1,1 0-1,0 0 1,-1 0-1,5 5 1,17 13 148,0-2 1,1 0 0,36 21-1,38 29 67,-95-66-226,1 0 0,0 0 1,-1 1-1,0 0 0,0 0 1,0 0-1,0 0 0,-1 0 1,0 1-1,1-1 0,-2 1 0,1-1 1,0 1-1,-1 0 0,0 0 1,0-1-1,0 1 0,-1 0 1,0 0-1,0 6 0,0-10 5,0 1 1,-1-1-1,1 1 1,0-1-1,-1 0 0,1 1 1,-1-1-1,1 1 0,-1-1 1,0 0-1,1 0 0,-1 1 1,0-1-1,0 0 1,0 0-1,0 0 0,0 0 1,0 0-1,0 0 0,0 0 1,-1 0-1,1-1 0,-2 2 1,-34 11 148,28-10-137,-23 7-192,0-1 1,-1-1-1,0-2 1,-63 3-1,96-8 113,0-1 0,-1 0 0,1 0 0,0 0 0,-1 0 1,1 0-1,0 0 0,-1 0 0,1 0 0,0 0 0,-1 0 0,1 0 0,0 0 0,-1-1 0,1 1 0,0 0 0,0 0 0,-1 0 1,1 0-1,0 0 0,-1-1 0,1 1 0,0 0 0,0 0 0,-1 0 0,1-1 0,0 1 0,0 0 0,0 0 0,0-1 1,-1 1-1,1 0 0,0-1 0,0 1 0,0 0 0,0 0 0,0-1 0,0 1 0,0 0 0,0-1 0,-1 1 0,1 0 0,0-1 1,0 1-1,1 0 0,-1-1 0,0 1 0,0 0 0,0-1 0,0 1 0,0 0 0,0-5-847,0-17-4757</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51.804"/>
    </inkml:context>
    <inkml:brush xml:id="br0">
      <inkml:brushProperty name="width" value="0.035" units="cm"/>
      <inkml:brushProperty name="height" value="0.035" units="cm"/>
    </inkml:brush>
  </inkml:definitions>
  <inkml:trace contextRef="#ctx0" brushRef="#br0">1 0 5433,'0'0'6225,"31"5"-5728,0-2-328,-5 0 13,0 1 0,0 0 0,0 2 0,-1 1 0,44 19 0,71 46 655,-122-61-779,-1 0 0,0 2 0,-1 0 0,-1 1 0,21 23-1,-32-32-55,1 1-1,-1 0 1,0 0-1,-1 1 1,1-1-1,-1 1 0,0-1 1,2 11-1,-2-5-7,-1 1 0,-1 0 0,0 24-1,-1-33 0,0 1-1,-1 0 0,0 0 0,0 0 0,0-1 1,-1 1-1,1 0 0,-1-1 0,0 1 0,-1-1 0,1 0 1,-1 0-1,1 0 0,-1 0 0,0 0 0,-1-1 1,1 1-1,-1-1 0,1 0 0,-1 0 0,0 0 0,0 0 1,-1-1-1,-4 3 0,-7 2 9,0 0 0,-1-2 0,1 1 0,-1-2 0,-25 4 0,30-6 34,1 0 0,-1-1 0,1-1 1,-1 0-1,-12-1 0,24 1-34,-1-1 0,0 1 0,1-1-1,-1 1 1,0-1 0,1 1 0,-1-1 0,1 1 0,-1-1 0,1 0 0,0 1 0,-1-1 0,1 0 0,-1 1 0,1-1 0,0 0-1,0 0 1,-1 1 0,1-1 0,0 0 0,0 0 0,0 1 0,0-1 0,0 0 0,0 0 0,0 1 0,0-1 0,0 0 0,0 0-1,1 0 1,-1 0 0,0-4 8,0-2 22,0-1-1,1 1 0,-1 0 0,1 0 0,3-9 0,-3 12-19,1 0 0,0 0-1,1 0 1,-1 0 0,1 0 0,-1 0 0,1 1 0,0-1 0,5-3 0,122-108-13,-76 70-212,74-79 0,-124 120 219,0-1 0,0 1-1,-1-1 1,1 0-1,-1 1 1,0-2-1,-1 1 1,1 0-1,-1 0 1,0-1-1,0 0 1,-1 1 0,1-1-1,-1 0 1,-1 0-1,1-10 1,-1 15 197,-7 2-207,0 0 0,0 0-1,0 0 1,1 1 0,-1 0-1,0 0 1,1 1 0,0 0-1,-1 0 1,1 1 0,0-1-1,1 1 1,-1 1-1,1-1 1,-7 7 0,2-1 50,0 0-1,1 1 1,0 0 0,1 1 0,0 0 0,-9 20 0,13-22 30,1 0 0,0-1 1,1 2-1,0-1 0,0 0 1,1 0-1,1 0 0,0 1 1,0-1-1,1 0 0,2 11 1,-3-18-49,1 1-1,0-1 1,0 1 0,0-1 0,0 0-1,1 1 1,-1-1 0,1 0 0,0 0 0,0 0-1,0 0 1,0-1 0,6 6 0,-1-2 14,0-1 1,1 0-1,-1 0 1,14 6 0,26 9 88,1-2 0,0-2 0,91 17 1,149 10-90,-255-39-66,182 19-743,-29-11-1806</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25.671"/>
    </inkml:context>
    <inkml:brush xml:id="br0">
      <inkml:brushProperty name="width" value="0.035" units="cm"/>
      <inkml:brushProperty name="height" value="0.035" units="cm"/>
    </inkml:brush>
  </inkml:definitions>
  <inkml:trace contextRef="#ctx0" brushRef="#br0">0 28 4889,'0'0'6700,"54"0"-5784,175 0-217,-151 0-390,163-6 388,-147-1-614,150-7-2081,-242 14-551</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6:26.003"/>
    </inkml:context>
    <inkml:brush xml:id="br0">
      <inkml:brushProperty name="width" value="0.035" units="cm"/>
      <inkml:brushProperty name="height" value="0.035" units="cm"/>
    </inkml:brush>
  </inkml:definitions>
  <inkml:trace contextRef="#ctx0" brushRef="#br0">0 19 6689,'0'0'8282,"401"27"-8282,-307-27-608,-14-21-1912,-13-3-5042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7.515"/>
    </inkml:context>
    <inkml:brush xml:id="br0">
      <inkml:brushProperty name="width" value="0.035" units="cm"/>
      <inkml:brushProperty name="height" value="0.035" units="cm"/>
    </inkml:brush>
  </inkml:definitions>
  <inkml:trace contextRef="#ctx0" brushRef="#br0">7 1 5265,'0'0'6560,"0"10"-6074,0 240-129,-1-258-4104,-5-4-4902</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06.958"/>
    </inkml:context>
    <inkml:brush xml:id="br0">
      <inkml:brushProperty name="width" value="0.035" units="cm"/>
      <inkml:brushProperty name="height" value="0.035" units="cm"/>
    </inkml:brush>
  </inkml:definitions>
  <inkml:trace contextRef="#ctx0" brushRef="#br0">490 112 3713,'0'0'4771,"1"-14"-3768,1-4-611,2-41 1421,-4 58-1735,-1 0 1,1 0-1,0 0 1,-1 0-1,1 0 1,-1 1-1,1-1 1,-1 0-1,0 0 1,1 0-1,-1 0 0,0 1 1,0-1-1,1 0 1,-1 1-1,0-1 1,0 0-1,0 1 1,0-1-1,0 1 1,0 0-1,0-1 1,0 1-1,0 0 1,0-1-1,0 1 1,0 0-1,0 0 0,0 0 1,-1 0-1,-42-2 300,37 2-290,-20 0-14,-91 3 105,104-1-165,0 0 0,0 1 0,0 0 0,1 1 0,-1 1 1,-15 7-1,15-4 35,0 0 1,1 0-1,0 1 1,0 1-1,1 0 1,-15 16-1,21-19-18,0-1 0,1 1-1,0 0 1,0 1-1,1-1 1,0 1 0,0 0-1,1 0 1,0 0-1,1 0 1,-1 1 0,1-1-1,0 12 1,0-5 17,0 56 167,2-65-195,1 0 0,-1 0-1,1 0 1,0 0 0,1 0 0,0 0 0,0-1-1,0 1 1,4 7 0,1-4-13,0-1-1,0 0 0,1 0 1,0 0-1,0-1 1,1 0-1,16 10 0,-3-5-7,0 0 0,37 14 0,-28-15-10,1-2 0,0-1-1,62 6 1,106-6-1147,-162-8-206,0-2 0,0-1 0,68-16 0,-23-5-5947</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07.737"/>
    </inkml:context>
    <inkml:brush xml:id="br0">
      <inkml:brushProperty name="width" value="0.035" units="cm"/>
      <inkml:brushProperty name="height" value="0.035" units="cm"/>
    </inkml:brush>
  </inkml:definitions>
  <inkml:trace contextRef="#ctx0" brushRef="#br0">243 61 7266,'0'0'5007,"-30"27"-4256,-96 84-25,112-98-484,0 0 0,-21 26 1,32-35-182,0 1 0,1 0 0,-1 0 0,1 0 0,0 0 0,1 1 0,-3 8 0,3-9-39,0-1 0,0 1 1,1-1-1,-1 1 1,1-1-1,0 1 0,0-1 1,1 1-1,-1-1 1,1 1-1,0-1 0,2 7 1,-2-8-23,1-1 1,0 1 0,0 0-1,0 0 1,0-1 0,0 1-1,0-1 1,0 1-1,1-1 1,0 0 0,-1 0-1,1 0 1,0 0 0,0-1-1,0 1 1,0-1 0,3 2-1,19 5-6,1-1 0,0 0-1,0-2 1,53 3 0,109-7-333,-183-1 298,0-1 0,0 1 0,0-1 0,0 0 0,0 0 0,0 0 0,0-1 0,0 1 0,0-1 0,-1 0 0,9-6 0,-11 6 6,1 0-1,-1 0 1,0-1 0,0 1 0,0-1 0,0 1 0,0-1 0,0 0 0,-1 0-1,1 1 1,-1-1 0,0 0 0,0-1 0,0 1 0,-1 0 0,1 0-1,0 0 1,-1 0 0,0 0 0,0-5 0,0 1-43,0-6-82,0 0 0,-4-20 0,3 28 137,0 0 0,-1 0 1,1 0-1,-1 0 0,0 1 0,-1-1 1,1 1-1,-1-1 0,-6-7 0,-5-3-18,-1 1-1,0 0 0,-1 1 1,-1 0-1,-27-15 1,-98-43 302,135 65 1165,13 2-1073,18 1-689,-19 3 471,354-31-103,-226 21-385,305-18-2292,-426 28 2694,-18 0 165,-20 2-43,-13 8-128,1 1 0,1 2 0,0 1 0,-48 27 1,79-38-32,-9 4 2,0 1-1,-21 16 1,33-22 1,0 0-1,0 0 1,1 0 0,-1 1 0,1-1-1,0 1 1,-1-1 0,1 1 0,1 0-1,-1 0 1,0 0 0,1 0 0,-1 0-1,1 1 1,0-1 0,0 0 0,0 1-1,0 5 1,0-6-3,1 0 0,0-1 0,0 1-1,0-1 1,0 1 0,0 0 0,0-1 0,1 1 0,-1-1-1,1 1 1,0-1 0,0 1 0,0-1 0,0 1 0,0-1-1,0 0 1,1 0 0,-1 0 0,1 1 0,0-1 0,-1-1-1,1 1 1,0 0 0,0 0 0,0-1 0,0 1 0,1-1 0,-1 0-1,0 1 1,1-1 0,-1 0 0,4 1 0,112 44 210,-8-3-84,-92-34-141,0 0 0,0 1 0,28 21 0,-44-29-12,1 0 1,-1 1-1,0-1 1,0 1 0,0-1-1,0 1 1,0 0-1,-1-1 1,1 1-1,-1 0 1,1 0-1,-1 0 1,0 0 0,0 4-1,1 3-40,-1 0 0,0 0 1,-1 12-1,0-11 48,0-8 8,-1 0-1,1 0 1,-1 0-1,1 0 1,-1 0 0,0-1-1,0 1 1,0 0-1,0 0 1,-1-1-1,1 1 1,-1-1 0,1 1-1,-4 2 1,1 0 4,-1 0 0,0-1 0,0 0 0,-1 1-1,1-2 1,-7 4 0,-2 1 6,-1-1 1,0-1-1,0-1 0,-28 7 0,16-8-314,0-1 0,-1-1 0,-39-2 0,25 0-778,-26 0-3012</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08.323"/>
    </inkml:context>
    <inkml:brush xml:id="br0">
      <inkml:brushProperty name="width" value="0.035" units="cm"/>
      <inkml:brushProperty name="height" value="0.035" units="cm"/>
    </inkml:brush>
  </inkml:definitions>
  <inkml:trace contextRef="#ctx0" brushRef="#br0">219 1 1192,'0'0'9837,"-21"29"-8629,0 0-822,0-1 36,1 1 0,2 1 1,0 1-1,-23 58 0,28-49-5,1 0 0,2 1 0,-8 76 0,12-48 38,6 107 0,3-152-412,0 0 0,1 0 0,2 0 1,0 0-1,2-1 0,0 0 1,2-1-1,0 0 0,2 0 0,0-1 1,20 26-1,5-2-45,1 0 0,2-3 1,73 60-1,-41-47-302,1-4 1,3-3-1,2-3 0,2-3 1,99 36-1,15-9-4232,-33-25-5130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09.980"/>
    </inkml:context>
    <inkml:brush xml:id="br0">
      <inkml:brushProperty name="width" value="0.035" units="cm"/>
      <inkml:brushProperty name="height" value="0.035" units="cm"/>
    </inkml:brush>
  </inkml:definitions>
  <inkml:trace contextRef="#ctx0" brushRef="#br0">0 0 1120,'0'0'7869,"5"1"-6984,3 1-557,1 0 1,-1 1-1,0 0 1,0 1-1,0-1 0,12 9 1,22 11 513,62 26 413,-3 5 1,145 104-1,-217-138-1186,-2 1 0,-1 2 0,0 1 0,24 30 0,-41-43-60,0 0-1,-2 1 0,1 0 1,-1 0-1,-1 1 1,0 0-1,-1 0 1,-1 1-1,0-1 0,0 1 1,-1 0-1,1 26 1,-2-8-34,-2-1 0,-4 38 0,2-57-59,0-1 0,-1 0-1,0 1 1,-1-1-1,0 0 1,-1-1-1,0 1 1,0-1-1,-10 13 1,1-5 4,0-1 1,-2 0 0,0-1-1,-19 15 1,-70 45-1297,-16-1-3474,12-18-1371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1.384"/>
    </inkml:context>
    <inkml:brush xml:id="br0">
      <inkml:brushProperty name="width" value="0.035" units="cm"/>
      <inkml:brushProperty name="height" value="0.035" units="cm"/>
    </inkml:brush>
  </inkml:definitions>
  <inkml:trace contextRef="#ctx0" brushRef="#br0">0 0 4825,'0'0'6523,"0"2"-5887,1 5-402,1 0 1,0 0-1,0 0 1,0 0-1,1-1 1,0 1-1,0-1 1,1 0-1,0 0 0,6 9 1,14 24 276,18 58 81,48 168 0,-42-116-517,-47-144-77,38 98-115,-39-101 63,1 0 0,0 0 0,-1-1-1,1 1 1,0-1 0,0 1 0,0-1 0,0 1 0,1-1-1,1 3 1,11-1-3443</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2.032"/>
    </inkml:context>
    <inkml:brush xml:id="br0">
      <inkml:brushProperty name="width" value="0.035" units="cm"/>
      <inkml:brushProperty name="height" value="0.035" units="cm"/>
    </inkml:brush>
  </inkml:definitions>
  <inkml:trace contextRef="#ctx0" brushRef="#br0">0 1 5369,'0'0'6287,"24"14"-5652,77 49-41,-79-48-404,-1 0 0,-1 2 0,0 1 0,-1 1 0,-1 0 0,29 41 0,-38-48-157,5 7 7,0 0 0,13 27-1,-22-38-46,-2 1-1,1-1 1,-1 1-1,-1 0 0,1 0 1,-1 0-1,-1 0 1,1 17-1,-2-21 4,0-3 65,-2-22 3,-3 4-60,-13-28 0,12 31-11,0 0 0,1 0 0,1-1 1,-3-16-1,0-22 25,0-78 1,8 128-17,-1 0 0,1 0 0,-1 0 0,1 0 0,0 0 0,-1 0 0,1 0 0,0 1 0,0-1 0,0 0 0,1 1 0,-1-1 0,0 1 0,1-1 0,-1 1 0,1-1 0,-1 1 0,1 0 0,-1 0 0,1 0 0,0 0 0,0 0 0,0 0 0,-1 1 0,1-1 0,4 0 0,5-3 6,-1 2-1,1 0 1,20-2-1,-3 1-48,1 2 1,0 1-1,45 6 0,-66-4 35,0 0 0,1 1 0,-1 0 0,-1 1 0,1-1 0,-1 2 0,1-1 0,-1 1 0,0 0 0,-1 0 0,1 1 0,-1 0 0,0 0-1,-1 1 1,0 0 0,0 0 0,0 0 0,4 8 0,4 11 48,-1 0-1,-1 0 1,-2 1-1,8 30 0,-9-16-6,-7-31-31,0-1 1,1 0-1,0 0 0,1-1 0,-1 1 0,8 12 0,-10-19-141,1-1-1,0 0 0,0 0 0,0 0 0,0 0 0,0 1 0,1-2 1,-1 1-1,0 0 0,0 0 0,1 0 0,-1 0 0,0-1 0,1 1 0,-1-1 1,1 1-1,-1-1 0,0 0 0,1 1 0,-1-1 0,1 0 0,-1 0 1,3 0-1,3 0-4725</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2.557"/>
    </inkml:context>
    <inkml:brush xml:id="br0">
      <inkml:brushProperty name="width" value="0.035" units="cm"/>
      <inkml:brushProperty name="height" value="0.035" units="cm"/>
    </inkml:brush>
  </inkml:definitions>
  <inkml:trace contextRef="#ctx0" brushRef="#br0">0 1 3793,'0'0'8470,"41"18"-7661,138 61 161,0 13 210,-82-41-892,346 159-861,-407-192-2133</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2.919"/>
    </inkml:context>
    <inkml:brush xml:id="br0">
      <inkml:brushProperty name="width" value="0.035" units="cm"/>
      <inkml:brushProperty name="height" value="0.035" units="cm"/>
    </inkml:brush>
  </inkml:definitions>
  <inkml:trace contextRef="#ctx0" brushRef="#br0">154 1 7626,'0'0'5601,"-33"168"-5017,20-126 72,-1 1-232,1-1-272,-1-3-104,-6-6-48,7-6-672,0-6-760,6-12-857,-6-6-3272</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3.250"/>
    </inkml:context>
    <inkml:brush xml:id="br0">
      <inkml:brushProperty name="width" value="0.035" units="cm"/>
      <inkml:brushProperty name="height" value="0.035" units="cm"/>
    </inkml:brush>
  </inkml:definitions>
  <inkml:trace contextRef="#ctx0" brushRef="#br0">0 0 8210,'0'0'4254,"37"26"-3911,117 84-75,-152-109-265,18 12 49,0 2 1,0 0-1,20 22 1,-40-37-53,7 7 29,-1 1 0,0 0 1,0 0-1,-1 0 0,0 1 0,-1 0 0,0 0 0,0 0 1,-1 0-1,0 1 0,-1 0 0,0-1 0,2 16 0,-4-22-15,0-1 0,1 1 0,-1 0 0,1 0-1,0 0 1,0 0 0,0 0 0,0-1 0,1 1 0,-1 0-1,1-1 1,2 3 0,-3-3-10,1-1 0,0 1-1,0-1 1,0 0 0,0 0-1,0 0 1,1 0 0,-1 0-1,0-1 1,0 1 0,1 0 0,-1-1-1,0 0 1,1 0 0,-1 0-1,4 0 1,30 1 116,-15 0-153,0-1 0,0-1-1,0-1 1,-1 0 0,1-2 0,24-6 0,40-20-4389,-56 17-1502</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3.589"/>
    </inkml:context>
    <inkml:brush xml:id="br0">
      <inkml:brushProperty name="width" value="0.035" units="cm"/>
      <inkml:brushProperty name="height" value="0.035" units="cm"/>
    </inkml:brush>
  </inkml:definitions>
  <inkml:trace contextRef="#ctx0" brushRef="#br0">1 4 5857,'0'0'5705,"354"0"-5657,-294 0-48,-6 0 0,-7 0-488,-7 0-280,-14 0-856,-5-3-2649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7.923"/>
    </inkml:context>
    <inkml:brush xml:id="br0">
      <inkml:brushProperty name="width" value="0.035" units="cm"/>
      <inkml:brushProperty name="height" value="0.035" units="cm"/>
    </inkml:brush>
  </inkml:definitions>
  <inkml:trace contextRef="#ctx0" brushRef="#br0">1 1 4513</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3.922"/>
    </inkml:context>
    <inkml:brush xml:id="br0">
      <inkml:brushProperty name="width" value="0.035" units="cm"/>
      <inkml:brushProperty name="height" value="0.035" units="cm"/>
    </inkml:brush>
  </inkml:definitions>
  <inkml:trace contextRef="#ctx0" brushRef="#br0">1 0 4113,'0'0'11290,"53"175"-10674,-33-130-215,0 0-169,0-3-136,1 0-96,-1-6-8,6-6-264,1-3-361,0-12-679,6-9-752,1-6-569,-8 0-1752</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4.253"/>
    </inkml:context>
    <inkml:brush xml:id="br0">
      <inkml:brushProperty name="width" value="0.035" units="cm"/>
      <inkml:brushProperty name="height" value="0.035" units="cm"/>
    </inkml:brush>
  </inkml:definitions>
  <inkml:trace contextRef="#ctx0" brushRef="#br0">27 0 6065,'0'0'7430,"8"24"-6534,24 74-148,-16-34 1,-15-58-672,1 0 0,0 1 0,0-1 0,3 7 0,-3-9-65,1 0 1,-1 0-1,1-1 0,0 1 1,0-1-1,0 0 0,1 0 1,-1 0-1,1 0 1,0 0-1,0-1 0,-1 0 1,2 0-1,-1 0 1,0 0-1,0 0 0,9 1 1,4 1-25,0-1 1,1 0 0,18 0-1,3-1 8,71 6-418,-93-6 233,1 1-1,0 1 0,32 11 1,-47-13 171,0-1 1,1 0-1,-1 1 0,0-1 1,0 1-1,0 0 0,-1 0 1,1 0-1,0 0 0,-1 1 1,1-1-1,-1 1 0,0-1 1,0 1-1,0 0 0,0 0 1,0 0-1,-1 0 0,0 0 1,1 0-1,-1 1 0,0-1 1,0 0-1,-1 1 0,1-1 1,-1 0-1,1 1 0,-1 5 1,0 2-9,0-8 30,1 1 1,-1-1-1,0 0 0,0 1 0,0-1 0,-1 1 0,1-1 1,-1 0-1,0 0 0,0 1 0,0-1 0,0 0 0,-1 0 1,1 0-1,-1 0 0,1 0 0,-5 5 0,-2-2 11,-1 0 1,1 0-1,-1-1 0,0 0 0,0 0 1,-1-1-1,1-1 0,-1 1 1,0-2-1,0 1 0,-13 1 0,-19 1-157,-56 0 0,74-4-559,0 0 0,1-2 0,-1-1 0,0-1 0,1 0 0,-1-2 0,-30-11 0,-7-10-6465</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4.623"/>
    </inkml:context>
    <inkml:brush xml:id="br0">
      <inkml:brushProperty name="width" value="0.035" units="cm"/>
      <inkml:brushProperty name="height" value="0.035" units="cm"/>
    </inkml:brush>
  </inkml:definitions>
  <inkml:trace contextRef="#ctx0" brushRef="#br0">1 6 7058,'0'0'5905,"381"-6"-5489,-294 6-248,-7 0-120,0 0-48,7 0-1080,-20 0-1233,-20 0-6825</inkml:trace>
  <inkml:trace contextRef="#ctx0" brushRef="#br0" timeOffset="1">1044 93 4641,'0'0'10242,"361"184"-9602,-301-148-272,0-3-168,-13-6-128,-1-3-72,-19-6-56,0-9-456,-14-3-696,-13-21-8778</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4.970"/>
    </inkml:context>
    <inkml:brush xml:id="br0">
      <inkml:brushProperty name="width" value="0.035" units="cm"/>
      <inkml:brushProperty name="height" value="0.035" units="cm"/>
    </inkml:brush>
  </inkml:definitions>
  <inkml:trace contextRef="#ctx0" brushRef="#br0">295 0 8738,'0'0'5665,"-93"169"-4681,59-121-528,-6-3-232,7-3-152,-1-3-64,7-18-8,7 0-72,14-3-528,-1-12-1312,7-3-777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5.324"/>
    </inkml:context>
    <inkml:brush xml:id="br0">
      <inkml:brushProperty name="width" value="0.035" units="cm"/>
      <inkml:brushProperty name="height" value="0.035" units="cm"/>
    </inkml:brush>
  </inkml:definitions>
  <inkml:trace contextRef="#ctx0" brushRef="#br0">27 0 5673,'0'0'7348,"40"23"-6381,134 79-40,-115-67-278,58 48-1,-100-70-538,18 14 165,-1 1-1,-1 2 1,56 66-1,-77-82-238,-2 1-1,0 0 1,0 1-1,-1 0 0,-1 0 1,-1 1-1,0 0 1,-2 0-1,0 1 1,0 0-1,-2 0 1,2 22-1,-4-17-35,1 67 14,-2-81-15,-1 0-1,-1 0 1,1 0 0,-1 0-1,-1-1 1,0 1-1,-7 14 1,1-9-44,-2-1 1,1 0-1,-2-1 1,1 0 0,-2 0-1,1-1 1,-2-1-1,-17 11 1,-3-1-279,-1-1 0,-1-1 0,0-2 0,-71 20 0,88-30 124,-139 43-3186,4-9-3443</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16.140"/>
    </inkml:context>
    <inkml:brush xml:id="br0">
      <inkml:brushProperty name="width" value="0.035" units="cm"/>
      <inkml:brushProperty name="height" value="0.035" units="cm"/>
    </inkml:brush>
  </inkml:definitions>
  <inkml:trace contextRef="#ctx0" brushRef="#br0">295 0 3145,'0'0'9318,"-41"29"-8678,41-29-640,-169 124 725,163-119-659,0 0 1,0 0-1,0 0 0,1 1 0,0-1 0,0 1 0,1 1 0,-1-1 0,1 1 1,1-1-1,-5 9 0,3 3 106,0-1 1,1 1-1,1-1 1,1 1 0,0 0-1,1 0 1,2 23-1,-1-19-83,0-13-64,1 0-1,0 0 1,0 0-1,0 0 0,1-1 1,0 1-1,1-1 1,0 1-1,1-1 0,-1 0 1,6 9-1,3-2-14,-1 1 0,2-1 0,0-1 0,15 13 0,-4-5-97,2-1 1,0-1-1,29 16 0,86 37-2272,-58-38-1551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23.308"/>
    </inkml:context>
    <inkml:brush xml:id="br0">
      <inkml:brushProperty name="width" value="0.035" units="cm"/>
      <inkml:brushProperty name="height" value="0.035" units="cm"/>
      <inkml:brushProperty name="color" value="#E71224"/>
    </inkml:brush>
  </inkml:definitions>
  <inkml:trace contextRef="#ctx0" brushRef="#br0">0 23 1512,'0'0'5900,"2"0"-5682,23-2 127,33-5 0,20-2 841,485 4-100,-331 6-1058,647 11-19,-686-4-99,265 6-143,114-8 251,886-6 443,-999 33-793,-149 11-495,-267-39 857,77 0 0,11 0 14,-73-3-63,-45-2 9,-1 0 1,0 0 0,1 1 0,-1 1-1,0 0 1,0 1 0,18 6 0,-24-7 5,0 0 0,1 0 1,-1 0-1,1-1 0,7 1 1,-1-1 13,29 11-160,-36-9 85,0-1-1,0 0 1,0-1 0,0 0 0,0 1 0,11-1 0,42-1-682,-58 0-327,-3 0-958,-10 0-2206</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24.812"/>
    </inkml:context>
    <inkml:brush xml:id="br0">
      <inkml:brushProperty name="width" value="0.035" units="cm"/>
      <inkml:brushProperty name="height" value="0.035" units="cm"/>
      <inkml:brushProperty name="color" value="#E71224"/>
    </inkml:brush>
  </inkml:definitions>
  <inkml:trace contextRef="#ctx0" brushRef="#br0">0 10 464,'0'0'5143,"5"-2"-4303,-4 1-615,0 0-109,1 1 0,-1-1 0,0 0 0,1 1 0,-1-1 0,0 0 0,1 1 0,-1 0 0,1-1 0,-1 1 0,1 0 0,2 0 754,24 0 1288,-1-1-1874,1 2 0,-1 1 1,44 9-1,10 6-48,121 9 0,83-11 82,-104-8-292,464 33-608,-369-25 168,165 15-525,107 7-1841,-259-30 2745,29 2 62,-153 7 0,74 1 2,1663-20 508,-1850 8-719,4-1 2867,-56-3-2227,0-1-452,0 1 1,0-1-1,0 0 1,-1 1-1,1-1 0,0 1 1,0-1-1,-1 0 1,1 0-1,0 1 0,0-1 1,-1 0-1,1 1 1,0-1-1,-1 0 0,1 0 1,0 0-1,-1 1 0,1-1 1,0 0-1,-1 0 1,1 0-1,-1 0 0,1 0 1,0 0-1,-1 0 1,1 0-1,-1 0 0,1 0 1,0 0-1,-1 0 1,1 0-1,-1 0 0,1 0 1,0 0-1,-1 0 0,1 0 1,-1-1-1,-41-1-1299,-16-11-3554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32.273"/>
    </inkml:context>
    <inkml:brush xml:id="br0">
      <inkml:brushProperty name="width" value="0.035" units="cm"/>
      <inkml:brushProperty name="height" value="0.035" units="cm"/>
    </inkml:brush>
  </inkml:definitions>
  <inkml:trace contextRef="#ctx0" brushRef="#br0">14 13 1240,'0'0'5882,"8"20"-5280,31 62-66,-37-79-471,-1 0 0,1-1 0,0 1 0,0 0 0,0-1 0,0 1 0,0-1 0,1 0 0,-1 0 0,1 1 0,-1-2 0,4 3 0,-4-3 54,0 0 0,1-1-1,-1 1 1,0-1 0,1 1 0,-1-1-1,0 0 1,1 0 0,3 0-1,2-1 292,-7 1-387,-1 0-1,1 0 1,0 0 0,-1 0-1,1-1 1,-1 1-1,1 0 1,-1-1-1,1 1 1,-1 0 0,1-1-1,-1 1 1,1-1-1,-1 1 1,1-1-1,-1 1 1,1-1 0,-1 1-1,0-1 1,1 1-1,-1-1 1,0 1-1,0-1 1,0 0 0,1 1-1,-1-1 1,0 0-1,0 1 1,0-1-1,0 0 1,2-24-116,-2 22 73,0-15-330,0-23-1811,0 39 2047,0 0 0,0 0 1,-1 0-1,1 0 0,-1 1 0,1-1 0,-1 0 0,0 0 1,0 1-1,1-1 0,-1 0 0,-1 1 0,1-1 1,0 1-1,0-1 0,0 1 0,-3-2 0,-2 0 137,-1 0 0,1 1-1,-1-1 1,1 2 0,-1-1-1,0 1 1,1 0 0,-1 0-1,0 1 1,-11 0 0,17 0 40,-1 0 1,1 1 0,-1-1-1,0 1 1,1-1-1,-1 1 1,1-1-1,0 1 1,-1 0 0,1 0-1,-1-1 1,1 1-1,0 0 1,0 0-1,-1 1 1,1-1 0,0 0-1,0 0 1,0 0-1,0 1 1,0-1-1,1 0 1,-1 1 0,0-1-1,1 1 1,-2 2-1,0 2 238,1-1-1,-1 1 1,1 0-1,0 0 0,1 0 1,-1 6-1,1 21 2326,20-34-2216,-19 1-409,0-1 0,0 1 0,0-1 0,-1 0 1,1 1-1,0-1 0,0 0 0,-1 0 1,1 1-1,0-1 0,-1 0 0,1 0 0,-1 0 1,1 0-1,-1 0 0,0 0 0,1 0 0,-1 0 1,0 0-1,0-1 0,2-23-1886,-2 19 649,0-7-3485</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14.609"/>
    </inkml:context>
    <inkml:brush xml:id="br0">
      <inkml:brushProperty name="width" value="0.035" units="cm"/>
      <inkml:brushProperty name="height" value="0.035" units="cm"/>
      <inkml:brushProperty name="color" value="#004F8B"/>
    </inkml:brush>
  </inkml:definitions>
  <inkml:trace contextRef="#ctx0" brushRef="#br0">608 232 1192,'0'0'5275,"-21"-4"-4881,-99-16 505,112 18-659,1 1 0,-1-1 0,1-1 0,0 1 0,-1-1 0,1-1 0,1 1 0,-1-1 0,0-1 0,-7-5 0,9 6-342,-1 1 1,1 0-1,-1 0 1,0 1-1,1 0 1,-1 0 0,0 0-1,-1 1 1,1 0-1,-8-1 1,-27-7-165,-14-5 577,49 13-222,1 0 0,-1 0 1,0 1-1,0 0 0,0 0 0,-11 1 1,-3 1 39,-121-2 3447,147 0-3516,0 0 1,0 0 0,0 0-1,0 0 1,0-1-1,0 0 1,0-1 0,9-2-1,4-1-30,156-28-27,2 8 0,304-4 0,29 23-728,243 6-1145,-608-7 1705,0-1 172,488 8 830,-633 1-966,1 0 111,-1-1 1,0 0-1,0 1 1,0-1 0,0 0-1,0 1 1,0-1-1,0 0 1,0 1 0,0-1-1,0 0 1,0 0-1,0 1 1,-1-1-1,1 0 1,0 1 0,0-1-1,0 0 1,0 1-1,0-1 1,-1 0 0,1 0-1,0 1 1,0-1-1,0 0 1,-1 0-1,1 0 1,0 1 0,0-1-1,-1 0 1,1 0-1,0 0 1,-1 0-1,1 0 1,0 1 0,0-1-1,-1 0 1,-10 3-520,0 0 1,0 0-1,0-2 1,0 1-1,-17-1 1,20 0-6,-69 4-6417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8.287"/>
    </inkml:context>
    <inkml:brush xml:id="br0">
      <inkml:brushProperty name="width" value="0.035" units="cm"/>
      <inkml:brushProperty name="height" value="0.035" units="cm"/>
    </inkml:brush>
  </inkml:definitions>
  <inkml:trace contextRef="#ctx0" brushRef="#br0">1 109 4513,'256'-88'1124,"-206"70"-624,-50 18-445,-1 1-1,0-1 1,1 0-1,-1 0 1,0 1-1,1-1 1,-1 0-1,1 1 1,-1-1-1,0 1 1,1-1-1,-1 1 1,1-1-1,-1 1 1,1-1-1,0 1 1,-1-1-1,1 1 1,-1-1-1,1 1 1,-1 1-1,-7 20 702,2-6-190,0-6-193,0 0 0,1 1 1,1 0-1,0 0 0,0 0 1,1 0-1,1 1 0,0-1 0,0 1 1,1 13-1,-1 4-101,2 28-30,0-53-234,0-1 1,1 1-1,-1 0 0,1-1 1,0 1-1,0-1 1,1 0-1,-1 1 0,1-1 1,-1 0-1,1 0 0,3 5 1,2-1 0,1 0 0,-1 0-1,1-1 1,1 0 0,-1 0 0,1-1 0,0 0 0,0 0-1,0-1 1,1-1 0,0 1 0,0-1 0,0-1 0,0 0 0,0 0-1,0-1 1,0-1 0,13 0 0,-13 0-26,7 1-61,-1-2 0,1 0-1,30-6 1,-42 6 69,0-1 0,1 1 1,-1-2-1,0 1 0,0 0 1,0-1-1,-1 0 0,1 0 0,0-1 1,-1 1-1,0-1 0,0 0 1,0 0-1,-1 0 0,6-8 0,-6 5 25,0 0 0,-1 1-1,1-1 1,-1 0-1,-1 0 1,0 0 0,0 0-1,0-1 1,-1 1 0,0 0-1,0 0 1,-2-8-1,2-13 132,0 23-114,0-1-1,0 1 1,0-1 0,-1 1 0,0-1 0,0 1-1,0-1 1,-1 1 0,0 0 0,0 0 0,0 0-1,-1 0 1,1 0 0,-1 0 0,0 0 0,-7-6-1,-3-5 27,2 3 45,0 0 0,-2 0 0,-16-13 0,24 22-172,-1 0 1,1 1-1,0 0 1,-1 0-1,0 1 1,0-1-1,0 1 1,0 0-1,0 1 1,0 0-1,-1 0 1,1 0-1,-8 0 1,-80 2-1971,47 4-828</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15.959"/>
    </inkml:context>
    <inkml:brush xml:id="br0">
      <inkml:brushProperty name="width" value="0.035" units="cm"/>
      <inkml:brushProperty name="height" value="0.035" units="cm"/>
      <inkml:brushProperty name="color" value="#004F8B"/>
    </inkml:brush>
  </inkml:definitions>
  <inkml:trace contextRef="#ctx0" brushRef="#br0">36 67 2641,'0'0'3579,"-6"0"-3323,-16 0 1039,14 0 1215,22 0-1561,390-19-565,-49-1-59,-98 14-304,192-3 22,53-3-6,160 12-50,-569 7 17,1 1 5,12-2 8,57 0 71,-105 0 800,-57-6-726,-9 0-293,-37 0-1657,-29 0-4279</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19.785"/>
    </inkml:context>
    <inkml:brush xml:id="br0">
      <inkml:brushProperty name="width" value="0.035" units="cm"/>
      <inkml:brushProperty name="height" value="0.035" units="cm"/>
    </inkml:brush>
  </inkml:definitions>
  <inkml:trace contextRef="#ctx0" brushRef="#br0">21 69 2697,'0'0'9403,"-2"-10"-8416,-1-1-693,1 7-61,1-1 0,-1 1 0,1 0 0,0-1 0,1 0 0,-1 1 0,1-8 0,-3 7 652,2 5-875,1 1 0,0-1 0,0 0 0,-1 0 0,1 0 0,0 1 0,0-1 0,-1 0 0,1 0 0,0 0 0,0 1 0,0-1 0,0 0 0,-1 1 0,1-1 0,0 0 0,0 0 0,0 1 0,0-1 0,0 0 0,0 1 0,0-1 0,0 0 0,0 1 0,0-1 0,0 0 0,0 1 0,0-1 0,0 0 0,0 1 0,0-1 0,0 1 0,1 5-15,1 0 1,-1 0-1,1 0 1,0 0-1,0-1 1,1 1-1,0-1 1,0 1-1,0-1 1,0 0-1,6 7 1,5 8 2,40 61 11,64 106 36,-100-154-31,1-1 1,31 38-1,38 38-533,-70-89 282,-30-15-9603</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0.371"/>
    </inkml:context>
    <inkml:brush xml:id="br0">
      <inkml:brushProperty name="width" value="0.035" units="cm"/>
      <inkml:brushProperty name="height" value="0.035" units="cm"/>
    </inkml:brush>
  </inkml:definitions>
  <inkml:trace contextRef="#ctx0" brushRef="#br0">1 7 5417,'0'0'6487,"18"26"-5967,55 84-79,-65-97-306,0 0-1,-1 0 1,0 1-1,7 24 0,-2-7-19,-8-21-73,-1 0-1,0 0 1,0 0-1,-1 0 1,0 1-1,1 18 1,-3-28 377,0-5-130,-1-4-295,-1 0 1,0-1-1,0 1 0,-1 0 0,0 0 1,0 0-1,-6-9 0,-11-29-384,15 22 259,0-1 0,2 0 0,1 0 0,2-48 0,0 44 259,0 28-120,0 0 1,0 0-1,0-1 0,1 1 0,-1 0 0,0 0 0,1 0 1,-1-1-1,1 1 0,0 0 0,-1 0 0,1 0 0,0 0 1,0 0-1,-1 0 0,1 0 0,0 0 0,0 0 0,0 1 1,0-1-1,0 0 0,0 1 0,1-1 0,-1 0 0,0 1 1,0-1-1,0 1 0,1 0 0,-1-1 0,0 1 0,2 0 1,6-2-11,0 1 0,0 1 1,13 0-1,-13 0 21,1 0-7,1 0 1,-1 1 0,0 0 0,-1 0-1,1 1 1,0 0 0,0 1-1,-1 1 1,1-1 0,-1 1 0,0 1-1,15 9 1,4 6 117,-1 1 0,-1 1 0,0 1 0,22 28 0,79 114 96,-127-164-271,18 22 176,-18-23-194,1 1 0,-1-1 1,0 1-1,1-1 0,-1 1 1,1-1-1,-1 1 0,1-1 1,-1 1-1,1-1 0,-1 0 1,1 1-1,0-1 0,-1 0 0,1 1 1,0-1-1,-1 0 0,1 0 1,0 0-1,-1 0 0,1 0 1,0 1-1,-1-1 0,1 0 1,0 0-1,-1-1 0,1 1 1,0 0-1,-1 0 0,1 0 0,0 0 1,-1-1-1,2 1 0,-1-8-2550,-1-13-3562</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0.741"/>
    </inkml:context>
    <inkml:brush xml:id="br0">
      <inkml:brushProperty name="width" value="0.035" units="cm"/>
      <inkml:brushProperty name="height" value="0.035" units="cm"/>
    </inkml:brush>
  </inkml:definitions>
  <inkml:trace contextRef="#ctx0" brushRef="#br0">1 0 5241,'0'0'9138,"247"180"-8826,-200-149-96,-7-1-136,0-3-32,0-3-48,-6 0 0,-14-15-328,0 3-408,-7-12-648,-13-15-8346</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1.072"/>
    </inkml:context>
    <inkml:brush xml:id="br0">
      <inkml:brushProperty name="width" value="0.035" units="cm"/>
      <inkml:brushProperty name="height" value="0.035" units="cm"/>
    </inkml:brush>
  </inkml:definitions>
  <inkml:trace contextRef="#ctx0" brushRef="#br0">174 0 6937,'0'0'6618,"-20"175"-6154,14-142-192,-8 0-120,-6 0-96,0-6-56,0 0-280,0-9-488,0-3-536,7-12-1409,-8-3-2440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1.404"/>
    </inkml:context>
    <inkml:brush xml:id="br0">
      <inkml:brushProperty name="width" value="0.035" units="cm"/>
      <inkml:brushProperty name="height" value="0.035" units="cm"/>
    </inkml:brush>
  </inkml:definitions>
  <inkml:trace contextRef="#ctx0" brushRef="#br0">34 0 7666,'0'0'4997,"36"29"-3713,117 96-464,-84-71-128,64 66-1,-112-97-634,-2 0 0,0 2-1,-1 0 1,-1 1 0,18 39-1,-25-41-78,-2 0 0,0 0 0,-1 1 0,-2 0 1,-1 0-1,-1 0 0,0 0 0,-3 37 0,0-53-120,0 0 1,0-1 0,-1 1-1,-1 0 1,1-1-1,-1 1 1,-1-1-1,-4 12 1,4-14 134,-1 0 0,1-1 0,-1 1 1,-1-1-1,1 0 0,-1 0 0,0 0 0,0-1 0,0 1 0,-12 6 1,0-1-60,-1 0 0,-1-1 1,1-1-1,-2-1 1,-22 6-1,-95 14-889,120-24 762,-106 13-2036,9-13-2256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1.842"/>
    </inkml:context>
    <inkml:brush xml:id="br0">
      <inkml:brushProperty name="width" value="0.035" units="cm"/>
      <inkml:brushProperty name="height" value="0.035" units="cm"/>
    </inkml:brush>
  </inkml:definitions>
  <inkml:trace contextRef="#ctx0" brushRef="#br0">415 28 4201,'0'0'6543,"-22"-5"-6441,-73-13-22,87 16-5,0 1 0,0 0 0,-1 1 0,1 0 0,0 0 0,-1 0 0,1 1 0,0 1 0,0-1 0,-1 1 0,1 1 0,1-1 0,-16 8 0,14-4 65,0 0 0,1 1 0,-1 0-1,1 1 1,1 0 0,-1 0 0,1 1 0,-8 12 0,4-3 58,0 0 1,2 0-1,0 1 0,1 1 1,0-1-1,2 1 1,1 0-1,-6 37 1,5 9 362,2 95 1,4-121-481,-1-27-56,1 0 0,1 1 0,0-1 0,1 0-1,0 0 1,1 0 0,1 0 0,0 0 0,10 21 0,3-5-6,0 0 0,2-2 0,1 0 1,1-2-1,2 0 0,0-1 0,2-2 0,0 0 0,1-2 0,34 21 0,-22-19-54,0-3 0,2 0 0,0-3 0,0-1 1,2-2-1,0-2 0,73 10 0,217 6-2576,-189-25-1549</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2.221"/>
    </inkml:context>
    <inkml:brush xml:id="br0">
      <inkml:brushProperty name="width" value="0.035" units="cm"/>
      <inkml:brushProperty name="height" value="0.035" units="cm"/>
    </inkml:brush>
  </inkml:definitions>
  <inkml:trace contextRef="#ctx0" brushRef="#br0">155 0 3729,'0'0'8330,"-114"178"-7426,101-130-112,-1-3-360,1 3-88,13-12-112,0-3-136,0-6-96,0-3-312,0-12-1504</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2.591"/>
    </inkml:context>
    <inkml:brush xml:id="br0">
      <inkml:brushProperty name="width" value="0.035" units="cm"/>
      <inkml:brushProperty name="height" value="0.035" units="cm"/>
    </inkml:brush>
  </inkml:definitions>
  <inkml:trace contextRef="#ctx0" brushRef="#br0">0 0 4233,'0'0'7353,"348"9"-7249,-295-9-104,7 0-608,-19 0-1128,-21 6-2721</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2.944"/>
    </inkml:context>
    <inkml:brush xml:id="br0">
      <inkml:brushProperty name="width" value="0.035" units="cm"/>
      <inkml:brushProperty name="height" value="0.035" units="cm"/>
    </inkml:brush>
  </inkml:definitions>
  <inkml:trace contextRef="#ctx0" brushRef="#br0">1 31 4913,'0'0'6513,"340"0"-6809,-279-12-2552,-28-6-5426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29.842"/>
    </inkml:context>
    <inkml:brush xml:id="br0">
      <inkml:brushProperty name="width" value="0.035" units="cm"/>
      <inkml:brushProperty name="height" value="0.035" units="cm"/>
    </inkml:brush>
  </inkml:definitions>
  <inkml:trace contextRef="#ctx0" brushRef="#br0">27 4 144,'0'0'6799,"-3"-1"-6067,-20-1 5643,27 2-6149,337 0 1146,4 0-5071,-367 0-219,-5 0-1472</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3.324"/>
    </inkml:context>
    <inkml:brush xml:id="br0">
      <inkml:brushProperty name="width" value="0.035" units="cm"/>
      <inkml:brushProperty name="height" value="0.035" units="cm"/>
    </inkml:brush>
  </inkml:definitions>
  <inkml:trace contextRef="#ctx0" brushRef="#br0">208 1 9618,'0'0'4473,"0"186"-4065,7-128-104,13-1-32,0 0-120,0-3-88,0-9-48,0-3-16,-7 0-632,1-12-1200,-14-9-3681</inkml:trace>
  <inkml:trace contextRef="#ctx0" brushRef="#br0" timeOffset="1">1 750 16,'0'0'15387,"394"18"-15187,-300-18-200,-1 0-40,14 0-920,-20 0-1104,-27 0-2817</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3.693"/>
    </inkml:context>
    <inkml:brush xml:id="br0">
      <inkml:brushProperty name="width" value="0.035" units="cm"/>
      <inkml:brushProperty name="height" value="0.035" units="cm"/>
    </inkml:brush>
  </inkml:definitions>
  <inkml:trace contextRef="#ctx0" brushRef="#br0">1 1 7074,'0'0'6821,"11"10"-5924,9 7-470,0-1 0,36 23 0,-26-21-252,254 143-281,-258-147-383,0 0 0,-1 2 0,0 0-1,39 37 1,-63-52 270,0 0-1,0 0 0,0 0 0,1 0 1,-2 0-1,1 0 0,0 0 1,0 1-1,0-1 0,0 0 0,-1 1 1,1-1-1,-1 0 0,1 1 1,-1-1-1,1 1 0,-1-1 0,0 1 1,0 1-1,0 5-3769</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24.047"/>
    </inkml:context>
    <inkml:brush xml:id="br0">
      <inkml:brushProperty name="width" value="0.035" units="cm"/>
      <inkml:brushProperty name="height" value="0.035" units="cm"/>
    </inkml:brush>
  </inkml:definitions>
  <inkml:trace contextRef="#ctx0" brushRef="#br0">375 1 7458,'0'0'8041,"-181"171"-7641,148-129-184,-28 0-216,15-3-800,-8-15-5689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3.272"/>
    </inkml:context>
    <inkml:brush xml:id="br0">
      <inkml:brushProperty name="width" value="0.035" units="cm"/>
      <inkml:brushProperty name="height" value="0.035" units="cm"/>
    </inkml:brush>
  </inkml:definitions>
  <inkml:trace contextRef="#ctx0" brushRef="#br0">5 41 1240,'0'0'6618,"-5"0"-4382,9 0 1870,229-17-3538,-118 6-548,-85 8-50,121-5-1486,-149 7 1416,-1 1 1,1 0 0,0 0 0,-1 0 0,1 0 0,-1 0 0,1 0 0,0 1 0,-1-1-1,1 0 1,-1 1 0,1-1 0,-1 1 0,1 0 0,-1-1 0,0 1 0,1 0 0,-1 0 0,0 0-1,1 0 1,-1 0 0,1 2 0,-1 0-303,0 0 1,0 1-1,0-1 0,0 1 1,-1-1-1,1 1 0,-1-1 1,0 1-1,-1 4 0,1 13-2254</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3.636"/>
    </inkml:context>
    <inkml:brush xml:id="br0">
      <inkml:brushProperty name="width" value="0.035" units="cm"/>
      <inkml:brushProperty name="height" value="0.035" units="cm"/>
    </inkml:brush>
  </inkml:definitions>
  <inkml:trace contextRef="#ctx0" brushRef="#br0">1 49 1488,'0'0'7765,"19"0"-7259,-17 0-483,158-8 1504,193-29-419,-236 33-3296,-110 4 1646,-4 0-925</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4.353"/>
    </inkml:context>
    <inkml:brush xml:id="br0">
      <inkml:brushProperty name="width" value="0.035" units="cm"/>
      <inkml:brushProperty name="height" value="0.035" units="cm"/>
    </inkml:brush>
  </inkml:definitions>
  <inkml:trace contextRef="#ctx0" brushRef="#br0">344 22 3713,'0'0'7464,"-17"-3"-6797,-53-11-134,61 12-485,1 1-1,-1 0 1,0 1-1,1 0 1,-1 0-1,0 1 0,1 0 1,-1 0-1,1 1 1,-1 1-1,1-1 1,0 1-1,0 0 1,-11 7-1,9-4 18,1 1 0,-1 0 0,2 0 0,-1 1 0,1 0 0,0 1 0,1 0 0,0 0 0,-7 11 0,10-12-6,0-1 1,1 1-1,0 0 1,0 0-1,0 0 1,1 0 0,0 1-1,0 12 1,0 0 96,2 0 1,3 32-1,-2-48-146,0 1 0,1 0 0,0-1 0,0 1 0,0-1 0,1 0 0,0 0 0,0 0-1,0 0 1,0 0 0,1 0 0,0-1 0,0 0 0,0 0 0,1 0 0,8 6-1,4 2-2,1-1 0,0-1 0,31 13-1,-33-17-46,0-1 0,0-1 0,0-1 0,33 4-1,73-3-1200,-121-4 1216,24-1-966,0 0 0,0-1 1,-1-2-1,1 0 0,24-9 0,21-14-5440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5.124"/>
    </inkml:context>
    <inkml:brush xml:id="br0">
      <inkml:brushProperty name="width" value="0.035" units="cm"/>
      <inkml:brushProperty name="height" value="0.035" units="cm"/>
    </inkml:brush>
  </inkml:definitions>
  <inkml:trace contextRef="#ctx0" brushRef="#br0">96 49 5009,'0'0'6791,"-10"26"-6035,-31 86-32,38-105-634,0 0-1,0 0 1,1 1-1,0-1 1,1 1-1,0-1 1,0 1 0,0-1-1,1 10 1,1 3 10,-1-18-92,0 0 0,0 0 0,1 1 0,-1-1 0,1 0 0,-1 0 0,1 0 1,0 0-1,0 0 0,0 0 0,0 0 0,0 0 0,0 0 0,0-1 0,1 1 0,1 2 0,1-1 2,-1 0 0,1 0 0,0-1 0,0 1 0,0-1 0,0 0 0,6 3 0,3-1-17,1 0 0,0-1 1,0 0-1,18 1 0,67-3-790,-97-2 778,-1 1 0,1 0 1,-1 0-1,1-1 1,-1 1-1,1-1 1,-1 1-1,1-1 0,-1 1 1,0-1-1,1 0 1,-1 0-1,0 0 1,0 0-1,0 0 0,1 0 1,-1 0-1,0 0 1,0 0-1,-1 0 1,1-1-1,0 1 0,0 0 1,-1-1-1,1 1 1,0-1-1,-1 1 1,0 0-1,1-1 0,-1 1 1,1-4-1,0-6-131,0 1-1,0-1 0,-2-17 1,1 14-111,0 10 206,-1 0 0,1 0 0,-1 0 0,0 0 0,0 1 0,-1-1 0,1 0 0,-1 0 0,1 1 0,-1 0 0,0-1 0,-1 1 0,1 0 0,0 0 0,-1 0 0,0 0 0,0 0 0,0 1 0,-4-4 0,-7-4-31,-1 1 1,-1 0-1,-16-7 1,22 11 68,-148-59 878,157 64-831,0-1-1,-1 0 0,1 1 0,0-1 0,0 0 0,0 0 0,0 1 0,0-1 0,1 0 0,-1 0 0,0 0 0,0 0 1,1-1-1,-1 1 0,0 0 0,1 0 0,-1 0 0,1 0 0,-1-1 0,1 1 0,0 0 0,0 0 0,-1-1 0,1 1 1,0 0-1,0-1 0,0 1 0,1 0 0,-1 0 0,0-1 0,0 1 0,1 0 0,-1 0 0,0-1 0,1 1 1,-1 0-1,1 0 0,0 0 0,-1 0 0,1 0 0,0 0 0,0 0 0,0 0 0,0 0 0,0 0 0,1-1 0,10-2-53,0 1 0,1 0 0,-1 1 0,0 0 0,25 0 0,1 0-10,197-5-2151,-171 8 437,-62-1 1380,-2 1 168,0 1 185,0-1 1,0 1-1,-1-1 0,1 1 1,0-1-1,-1 1 0,1-1 1,-1 0-1,0 1 1,1-1-1,-1 0 0,0 1 1,0-1-1,0 0 0,0 0 1,0 0-1,-2 2 1,-27 15 141,24-16-11,1 1 0,-1 0 1,1 1-1,-8 5 0,12-8-63,0 1 1,-1-1-1,1 1 0,0-1 0,-1 1 0,1 0 1,0-1-1,0 1 0,0 0 0,1 0 0,-1 0 1,0 0-1,1 0 0,-1 0 0,1 0 0,0 0 1,0 0-1,0 2 0,0-2-15,-1 0-9,1-1 1,0 1 0,0-1-1,-1 1 1,1-1 0,1 1-1,-1-1 1,0 1 0,0 0 0,1-1-1,-1 1 1,0-1 0,1 1-1,0-1 1,-1 0 0,1 1-1,0-1 1,0 0 0,-1 1 0,1-1-1,0 0 1,0 0 0,1 0-1,-1 0 1,0 0 0,0 0-1,0 0 1,1 0 0,-1 0 0,0 0-1,1-1 1,1 1 0,23 9 51,1-1 0,39 8 0,12 3-51,-58-14-31,-1 1 1,0 0-1,-1 2 0,0 0 1,0 2-1,-1 0 0,27 21 1,-42-29 8,-1-1 1,1 0 0,0 1 0,-1-1-1,0 1 1,1 0 0,-1-1 0,0 1-1,0 0 1,-1 0 0,1 0-1,-1 0 1,1 0 0,-1 0 0,0-1-1,0 1 1,0 0 0,0 0 0,-1 3-1,0 9 220,1-14-222,0 0 0,-1 0-1,1 0 1,0 1 0,-1-1-1,1 0 1,-1 0-1,0 0 1,1 0 0,-1-1-1,0 1 1,1 0-1,-1 0 1,0 0 0,0 0-1,0-1 1,0 1 0,0 0-1,0-1 1,0 1-1,0-1 1,0 1 0,0-1-1,0 0 1,0 1-1,0-1 1,-2 0 0,-3 2-126,-1-1 0,1 0 0,0 0 0,-8 0 0,-44-1-4179,31 0-1870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5.880"/>
    </inkml:context>
    <inkml:brush xml:id="br0">
      <inkml:brushProperty name="width" value="0.035" units="cm"/>
      <inkml:brushProperty name="height" value="0.035" units="cm"/>
    </inkml:brush>
  </inkml:definitions>
  <inkml:trace contextRef="#ctx0" brushRef="#br0">0 1 4825,'0'0'7923,"2"13"-7081,5 34-7,3 0 1,25 72 0,-6-44-582,3-3 0,3 0 0,74 109 0,-84-137-245,-20-34-130,0-1 0,0 0 1,1 0-1,9 11 0,-14-19-78,0 1 0,0-1 0,0 0 0,0 1 0,-1-1 0,1 0 0,-1 1 0,1-1 0,-1 1 0,1-1 0,-1 1 0,0-1 0,1 1 0,-1 0 0,0-1 0,0 1 0,0-1-1,-1 3 1,1 2-3382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6.481"/>
    </inkml:context>
    <inkml:brush xml:id="br0">
      <inkml:brushProperty name="width" value="0.035" units="cm"/>
      <inkml:brushProperty name="height" value="0.035" units="cm"/>
    </inkml:brush>
  </inkml:definitions>
  <inkml:trace contextRef="#ctx0" brushRef="#br0">0 1 3441,'0'0'5760,"29"17"-5227,94 58 179,-107-65-482,0 0-1,-1 1 0,0 1 0,-1 0 1,0 1-1,12 15 0,-14-15-89,-2-2-26,-1 0 0,0 0 1,11 21-1,-17-26-88,0 0 0,0 0 0,-1 1 0,0-1 0,0 1 0,0 0 0,-1 0 0,0-1 0,0 12 0,-1-17-6,-9-2 144,6 0-163,1 0 0,-1 0 0,1 0 0,-1-1 0,1 1 0,-1-1 0,1 1 0,0-1 0,0 0 0,-1 1 0,1-1 0,1-1 0,-1 1 0,-2-3 0,-21-38-125,15 23 52,3 8 29,1 0 0,1-1 0,0 1 1,1-1-1,0-1 0,1 1 0,1 0 0,0-1 1,0 0-1,2-20 0,-1 22 43,1 9 4,0 0 0,0 0 0,0 1 0,0-1 1,1 0-1,-1 0 0,1 1 0,0-4 0,0 5-4,0 0 0,-1 0 0,1 0 0,0 0 0,-1 1 0,1-1 0,0 0-1,0 1 1,0-1 0,0 0 0,0 1 0,0-1 0,0 1 0,0 0 0,0-1 0,0 1-1,0 0 1,0 0 0,0-1 0,0 1 0,0 0 0,0 0 0,2 0 0,13-1-25,-1 1-1,0 0 1,0 1 0,21 4 0,-29-4 38,0 1-1,0 1 0,-1-1 1,1 1-1,-1 0 1,0 1-1,0-1 1,0 1-1,0 1 1,-1-1-1,9 9 1,-1 2 49,-1 1 0,0 0 0,-2 1 1,14 26-1,-15-25-40,1 0 0,1-1 1,1 0-1,16 19 0,-17-25-476,1 1-1,0-1 0,26 17 0,-32-24-1710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6.983"/>
    </inkml:context>
    <inkml:brush xml:id="br0">
      <inkml:brushProperty name="width" value="0.035" units="cm"/>
      <inkml:brushProperty name="height" value="0.035" units="cm"/>
    </inkml:brush>
  </inkml:definitions>
  <inkml:trace contextRef="#ctx0" brushRef="#br0">1 1 1592,'0'0'9677,"58"29"-8881,182 93-252,-82-38 143,131 82-1927,-273-158-3088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1.893"/>
    </inkml:context>
    <inkml:brush xml:id="br0">
      <inkml:brushProperty name="width" value="0.035" units="cm"/>
      <inkml:brushProperty name="height" value="0.035" units="cm"/>
    </inkml:brush>
  </inkml:definitions>
  <inkml:trace contextRef="#ctx0" brushRef="#br0">1 1 6953,'0'0'4572,"0"22"-4393,0 143 1152,0 176 1129,0-337-2455,0-1 0,0 1 0,0 0 0,0 0-1,1 0 1,-1-1 0,1 1 0,0 0 0,0-1-1,0 1 1,1 0 0,0-1 0,-1 0 0,1 1-1,0-1 1,0 0 0,1 0 0,-1 0 0,1 0 0,0-1-1,-1 1 1,1 0 0,0-1 0,0 0 0,1 0-1,-1 0 1,7 3 0,2 0 49,1 0-1,0-1 1,1 0 0,-1-1-1,0-1 1,23 2 0,82-4 93,-98-2-321,0 0-1,36-9 1,-49 9-241,0 0-1,0 0 1,0-1-1,-1 0 1,1 0-1,-1-1 1,1 1-1,-1-1 1,0-1-1,8-8 1,-13 13 162,-1-1-1,1 1 1,-1-1 0,1 1 0,-1-1 0,0 0-1,1 1 1,-1-1 0,0 0 0,0 1 0,1-1-1,-1 0 1,0 0 0,0 1 0,0-1 0,0 0-1,0-1 1,0 2 248</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7.362"/>
    </inkml:context>
    <inkml:brush xml:id="br0">
      <inkml:brushProperty name="width" value="0.035" units="cm"/>
      <inkml:brushProperty name="height" value="0.035" units="cm"/>
    </inkml:brush>
  </inkml:definitions>
  <inkml:trace contextRef="#ctx0" brushRef="#br0">47 1 4185,'0'0'5585,"0"162"-4897,0-126-64,-7 0-216,-6-2-272,-1-1-120,8-6-16,-1-6-272,7-3-376,0-3-544</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7.784"/>
    </inkml:context>
    <inkml:brush xml:id="br0">
      <inkml:brushProperty name="width" value="0.035" units="cm"/>
      <inkml:brushProperty name="height" value="0.035" units="cm"/>
    </inkml:brush>
  </inkml:definitions>
  <inkml:trace contextRef="#ctx0" brushRef="#br0">3 11 3729,'0'0'8270,"-1"0"-8254,1 0 1,0 0 0,0-1 0,0 1 0,0 0 0,0 0 0,-1-1-1,1 1 1,0 0 0,0-1 0,0 1 0,0 0 0,0 0 0,0-1-1,0 1 1,0 0 0,0-1 0,0 1 0,0 0 0,0 0 0,0-1-1,0 1 1,0 0 0,0 0 0,1-1 0,-1 1 0,0 0 0,0-1-1,0 1 1,0 0 0,0 0 0,1 0 0,-1-1 0,0 1 0,0 0-1,0 0 1,1 0 0,-1-1 0,0 1 0,0 0 0,1 0 0,-1 0-1,0 0 1,0 0 0,1 0 0,-1-1 0,0 1 0,1 0 0,-1 0 0,0 0-1,0 0 1,1 0 0,12 3 88,0 1 0,0 0 0,0 1 0,-1 0-1,0 1 1,0 0 0,14 11 0,-20-13-57,0 0-1,-1 0 1,1 0 0,-1 1-1,0 0 1,-1 0 0,1 0 0,-1 1-1,0-1 1,0 1 0,-1 0-1,0 0 1,0 1 0,0-1-1,-1 0 1,3 13 0,-3 4 214,-2 28 0,-1-21-107,1-29-142,4-1-4,230-8-47,-79-11-4905,-133 16-766</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8.201"/>
    </inkml:context>
    <inkml:brush xml:id="br0">
      <inkml:brushProperty name="width" value="0.035" units="cm"/>
      <inkml:brushProperty name="height" value="0.035" units="cm"/>
    </inkml:brush>
  </inkml:definitions>
  <inkml:trace contextRef="#ctx0" brushRef="#br0">0 4 208,'0'0'9722,"29"0"-9080,183 0 326,-117-2-687,-28 0-195,95 10 0,-134-3-111,-26-5-206</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8.553"/>
    </inkml:context>
    <inkml:brush xml:id="br0">
      <inkml:brushProperty name="width" value="0.035" units="cm"/>
      <inkml:brushProperty name="height" value="0.035" units="cm"/>
    </inkml:brush>
  </inkml:definitions>
  <inkml:trace contextRef="#ctx0" brushRef="#br0">0 0 6489,'0'0'6658,"18"28"-5741,57 92-166,-38-49-143,-19-34-288,-16-34-309,49 78 215,-44-72-286,0 1 0,1-1-1,1 0 1,-1-1-1,20 15 1,-25-21-249,0 0 0,1 0 0,0 0-1,-1-1 1,1 1 0,0-1 0,0 0 0,-1 0 0,1 0-1,0-1 1,0 1 0,0-1 0,0 0 0,0 0 0,0 0-1,0-1 1,0 1 0,0-1 0,0 0 0,0 0 0,7-3 0,5-15-5979</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8.902"/>
    </inkml:context>
    <inkml:brush xml:id="br0">
      <inkml:brushProperty name="width" value="0.035" units="cm"/>
      <inkml:brushProperty name="height" value="0.035" units="cm"/>
    </inkml:brush>
  </inkml:definitions>
  <inkml:trace contextRef="#ctx0" brushRef="#br0">0 0 1376,'0'0'11703,"14"28"-11172,41 85-62,-31-68-81,-9-30-166,-8-9-181,-1-2-27,0 0 1,0 0-1,1-1 1,-1 0-1,1 0 0,0-1 1,0 0-1,0 0 1,10 1-1,68 5-85,-80-7 63,29 0-101,-15-1-133,1 1 0,-1 1-1,1 1 1,-1 0 0,28 9-1,-45-11 191,0-1-1,-1 1 0,1 0 1,-1 0-1,1 0 1,-1 0-1,1 0 1,-1 0-1,0 0 0,1 0 1,-1 1-1,0-1 1,0 0-1,0 1 1,0-1-1,0 1 0,0-1 1,0 1-1,0 2 1,0 1-37,0-1 1,0 1 0,-1 0-1,1-1 1,-2 9 0,1-4 160,0-6-71,-1 0 0,1-1 0,-1 1 0,0 0 0,0-1 0,0 1 0,0-1 1,0 1-1,-1-1 0,1 0 0,-1 0 0,0 1 0,1-1 0,-1 0 1,0-1-1,0 1 0,0 0 0,-1 0 0,1-1 0,0 1 0,0-1 1,-5 2-1,-7 4 13,-1-1 0,-24 8 0,27-10-13,-7 2-43,-1-1 0,0-1 0,0-1 0,-37 2 0,-35-8-3285,38-5-2023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9.250"/>
    </inkml:context>
    <inkml:brush xml:id="br0">
      <inkml:brushProperty name="width" value="0.035" units="cm"/>
      <inkml:brushProperty name="height" value="0.035" units="cm"/>
    </inkml:brush>
  </inkml:definitions>
  <inkml:trace contextRef="#ctx0" brushRef="#br0">0 0 4745,'0'0'6233,"334"0"-6233,-280 0-624,-14 0-1920,-13 0-4282</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9.588"/>
    </inkml:context>
    <inkml:brush xml:id="br0">
      <inkml:brushProperty name="width" value="0.035" units="cm"/>
      <inkml:brushProperty name="height" value="0.035" units="cm"/>
    </inkml:brush>
  </inkml:definitions>
  <inkml:trace contextRef="#ctx0" brushRef="#br0">0 0 4121,'0'0'8906,"261"160"-8314,-207-133-168,-1 0-224,-6 0-192,0-3 8,-7-3-16,-7-6-40,-13-3-392,-6-6-512,-8-6-577,-6-6-4944</inkml:trace>
  <inkml:trace contextRef="#ctx0" brushRef="#br0" timeOffset="1">428 78 4353,'0'0'9618,"-47"154"-9490,41-124-72,-14-3-56,6 3-104,-6-3-840,7-12-1185,0-3-2744</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39.920"/>
    </inkml:context>
    <inkml:brush xml:id="br0">
      <inkml:brushProperty name="width" value="0.035" units="cm"/>
      <inkml:brushProperty name="height" value="0.035" units="cm"/>
    </inkml:brush>
  </inkml:definitions>
  <inkml:trace contextRef="#ctx0" brushRef="#br0">0 0 24,'0'0'10216,"62"32"-8563,196 104-259,-141-64-423,-96-56-553,21 20 1,-21-17-191,0 1 7,-1 0 0,-1 1 0,-1 1-1,27 41 1,-35-46-183,-1-1-1,-1 1 0,-1 1 1,0-1-1,-1 1 0,-1 1 1,-1-1-1,3 23 1,-5 54 47,-2-64-85,0-22-12,0 1 0,-1-1 0,0 0 0,-1 0-1,0 0 1,0-1 0,-1 1 0,0 0 0,0-1 0,-1 0 0,0 0 0,-1 0 0,0 0 0,0 0-1,0-1 1,-1 0 0,0 0 0,-14 11 0,7-7-80,0 0 0,-1-1 0,-1 0 0,1-1 0,-1-1 0,-1-1 0,0 0 0,-27 8 1,-269 58-5338,158-53-2561</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40.469"/>
    </inkml:context>
    <inkml:brush xml:id="br0">
      <inkml:brushProperty name="width" value="0.035" units="cm"/>
      <inkml:brushProperty name="height" value="0.035" units="cm"/>
    </inkml:brush>
  </inkml:definitions>
  <inkml:trace contextRef="#ctx0" brushRef="#br0">56 0 1824,'0'0'9856,"-8"24"-9156,-2 4-429,3-10-60,0 1 0,2 0 0,0 0 0,1 1 0,1-1 0,-1 22 0,1 23 645,9 107-1,-3-153-819,1 0 0,0-1-1,2 0 1,0 0-1,1 0 1,0-1 0,1 0-1,1 0 1,1-1-1,0-1 1,24 27-1,-8-14-19,1-1 0,1-2 0,1-1 0,59 36 0,-56-40-73,0-1 1,1-3-1,1 0 0,66 18 0,233 31-2313,-184-49-584</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41.108"/>
    </inkml:context>
    <inkml:brush xml:id="br0">
      <inkml:brushProperty name="width" value="0.035" units="cm"/>
      <inkml:brushProperty name="height" value="0.035" units="cm"/>
    </inkml:brush>
  </inkml:definitions>
  <inkml:trace contextRef="#ctx0" brushRef="#br0">0 0 4913,'0'0'7092,"34"15"-6570,-34-15-522,144 67 909,-129-59-711,0 0 0,-1 1-1,0 1 1,0 1 0,-1-1-1,-1 2 1,0 0 0,16 20-1,-14-16-33,29 36 158,-2 1-1,-2 3 0,-3 0 1,-2 3-1,-3 0 1,43 120-1,-64-146-320,-2 0 1,-2 1-1,-1-1 0,-1 1 1,-2 59-1,-2-83-29,0 0 0,-1 1 1,0-1-1,0 0 0,-1 0 0,-7 19 0,6-21-21,-1 0 1,-1 0-1,0-1 0,0 1 1,0-1-1,-1 0 1,0-1-1,0 0 0,-13 10 1,-33 21-1214,-1-2 1,-2-3 0,-96 41 0,-15-9-6753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2.263"/>
    </inkml:context>
    <inkml:brush xml:id="br0">
      <inkml:brushProperty name="width" value="0.035" units="cm"/>
      <inkml:brushProperty name="height" value="0.035" units="cm"/>
    </inkml:brush>
  </inkml:definitions>
  <inkml:trace contextRef="#ctx0" brushRef="#br0">0 1 624,'0'0'11267,"40"159"-9707,-40-99-592,7 10-120,-7 2-144,6 3-296,1 0-255,7-6-145,12-6-8,14 7-553,-6-16-935,6-21-2913</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42.095"/>
    </inkml:context>
    <inkml:brush xml:id="br0">
      <inkml:brushProperty name="width" value="0.035" units="cm"/>
      <inkml:brushProperty name="height" value="0.035" units="cm"/>
    </inkml:brush>
  </inkml:definitions>
  <inkml:trace contextRef="#ctx0" brushRef="#br0">53 1 1424,'0'0'7919,"-7"2"-6397,4 2-1422,0 0 1,1 1-1,-1-1 0,1 1 0,0 0 1,0 0-1,0 0 0,1 0 0,-1 0 1,1 0-1,0 0 0,0 9 0,-1 4 172,-8 47 550,4 2 0,4 120 0,3-171-744,0 1 0,2-1 0,0 0 0,0 0 0,2 0 0,0-1 0,11 25 0,-5-20-41,1 0 0,0-1-1,1 0 1,1-1-1,17 17 1,1-3-15,2-2 1,1-2-1,1-1 1,2-1-1,0-2 1,1-2-1,57 22 0,14-1-1317,178 45 0,-169-59-2170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43.197"/>
    </inkml:context>
    <inkml:brush xml:id="br0">
      <inkml:brushProperty name="width" value="0.035" units="cm"/>
      <inkml:brushProperty name="height" value="0.035" units="cm"/>
    </inkml:brush>
  </inkml:definitions>
  <inkml:trace contextRef="#ctx0" brushRef="#br0">169 1 3025,'0'0'6912,"-7"8"-6280,-20 27 29,26-31-506,-1 0 0,0 0 0,1 0 0,0 0 0,0 0 0,0 0 0,1 1 0,0-1 0,-1 0 0,1 0 0,1 1-1,-1-1 1,1 5 0,1 9 357,-1 4-120,-1-10-376,1 0 1,-3 19-1,8-157-4509,-6 125 4543,0 0 0,0 0 0,-1 1 1,1-1-1,0 0 0,-1 0 0,1 1 0,-1-1 0,1 0 0,-1 1 0,1-1 0,-1 1 0,1-1 0,-1 1 0,1-1 0,-1 1 0,0-1 0,1 1 0,-1-1 0,0 1 0,0 0 0,1-1 0,-1 1 0,0 0 0,0 0 0,1 0 0,-1 0 0,0-1 0,0 1 0,0 0 0,0 0 0,-32 0 993,25 0-781,3 0-132,1 0 0,-1 0-1,0 1 1,0-1 0,1 1-1,-10 3 1,12-3-73,-1 0-1,1 1 0,-1-1 1,1 1-1,0 0 1,0-1-1,0 1 1,0 0-1,0 0 1,0 0-1,1 1 1,-3 3-1,3-6-36,1 1 0,0 0 0,-1 0 0,1 0 0,0 0 0,-1-1 0,1 1 1,0 0-1,0 0 0,0 0 0,0 0 0,0 0 0,0 0 0,0-1 0,0 3 0,1 8 181,-1-10-244,46-1-645,-29 0-4444,-34 0 1395</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49.229"/>
    </inkml:context>
    <inkml:brush xml:id="br0">
      <inkml:brushProperty name="width" value="0.035" units="cm"/>
      <inkml:brushProperty name="height" value="0.035" units="cm"/>
    </inkml:brush>
  </inkml:definitions>
  <inkml:trace contextRef="#ctx0" brushRef="#br0">1 18 304,'0'0'8427,"3"-3"-7167,11-11-42,-12 26 2989,-1 32-4806,-1-36 936,0-1-334,-1 29 26,1 1-1,2-1 1,2 0 0,1 0 0,13 44 0,-7-44-44,23 65-521,-24-84-377</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0.595"/>
    </inkml:context>
    <inkml:brush xml:id="br0">
      <inkml:brushProperty name="width" value="0.035" units="cm"/>
      <inkml:brushProperty name="height" value="0.035" units="cm"/>
    </inkml:brush>
  </inkml:definitions>
  <inkml:trace contextRef="#ctx0" brushRef="#br0">0 144 72,'0'0'7380,"15"-1"-5566,76-21 972,11 0-1155,-2 6-1036,-38 6-369,80-7-41,153 1 0,-77 6-184,729-20-452,-217 30 411,-571 12 131,-80 0 588,-78-12-286,1 2-560,-9 1-68,-45-1-2054,26-3 285,-38 1-4711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4.087"/>
    </inkml:context>
    <inkml:brush xml:id="br0">
      <inkml:brushProperty name="width" value="0.035" units="cm"/>
      <inkml:brushProperty name="height" value="0.035" units="cm"/>
    </inkml:brush>
  </inkml:definitions>
  <inkml:trace contextRef="#ctx0" brushRef="#br0">51 65 1736,'0'0'9268,"-8"-10"-8256,-24-31-72,21 27 1689,22 21-1544,-1 0-1270,177 78 208,-130-62-15,149 70-525,-203-92 411,-1 0-1,0 0 0,1 1 0,-1-1 1,0 0-1,1 1 0,-1 0 0,0-1 1,0 1-1,0 0 0,0 0 1,-1 0-1,1 0 0,0 0 0,-1 1 1,2 2-1,-2-1-621,0 0 1,0-1-1,0 1 0,0 0 1,-1 0-1,0 7 0,0-10 557,0-1-1,0 1 1,0-1-1,0 1 1,0 0-1,0-1 1,0 1-1,0-1 1,0 1 0,0-1-1,-1 1 1,1-1-1,0 1 1,0 0-1,-1-1 1,1 1-1,0-1 1,-1 1-1,-16 6-4829</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4.440"/>
    </inkml:context>
    <inkml:brush xml:id="br0">
      <inkml:brushProperty name="width" value="0.035" units="cm"/>
      <inkml:brushProperty name="height" value="0.035" units="cm"/>
    </inkml:brush>
  </inkml:definitions>
  <inkml:trace contextRef="#ctx0" brushRef="#br0">87 0 5849,'0'0'6098,"34"169"-5466,-34-130-72,0-3-272,0 3-144,-7 0-144,-13-6 0,-7 0-536,1-6-312,6-12-465,6-9-287,8 0-817</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4.798"/>
    </inkml:context>
    <inkml:brush xml:id="br0">
      <inkml:brushProperty name="width" value="0.035" units="cm"/>
      <inkml:brushProperty name="height" value="0.035" units="cm"/>
    </inkml:brush>
  </inkml:definitions>
  <inkml:trace contextRef="#ctx0" brushRef="#br0">1 12 5873,'0'0'7094,"10"-2"-6912,9-2-30,35-1-1,-47 4-141,0 1-1,1 1 0,-1-1 1,0 1-1,0 0 0,0 1 1,-1 0-1,1 0 0,13 6 1,-12-3 6,0 1 0,0 0 1,0 0-1,-1 1 0,1 0 1,-2 0-1,1 1 0,-1-1 1,8 16-1,-6-10 26,-1 2 0,0-1 0,-1 1 0,-1 0 1,4 20-1,-8-34-38,-1 1 0,1-1 0,-1 0 0,1 0 0,-1 0 0,1 0 0,-1 0 0,1 0 0,0 0 0,0 0 0,0 0 1,-1 0-1,1 0 0,0 0 0,0-1 0,0 1 0,0 0 0,0-1 0,1 1 0,-1 0 0,0-1 0,0 0 0,0 1 0,0-1 0,1 0 1,0 1-1,39 0 49,-25-2 13,44 0 324,63-8 0,-91 4-2458,53-15-1,-73 16-2956</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5.248"/>
    </inkml:context>
    <inkml:brush xml:id="br0">
      <inkml:brushProperty name="width" value="0.035" units="cm"/>
      <inkml:brushProperty name="height" value="0.035" units="cm"/>
    </inkml:brush>
  </inkml:definitions>
  <inkml:trace contextRef="#ctx0" brushRef="#br0">0 0 968,'0'0'1633</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5.626"/>
    </inkml:context>
    <inkml:brush xml:id="br0">
      <inkml:brushProperty name="width" value="0.035" units="cm"/>
      <inkml:brushProperty name="height" value="0.035" units="cm"/>
    </inkml:brush>
  </inkml:definitions>
  <inkml:trace contextRef="#ctx0" brushRef="#br0">138 95 1744,'-127'-85'1433,"116"76"322,23 13-566,20 10 238,27 18-173,1-3 0,122 40 0,-116-45-2698</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7.307"/>
    </inkml:context>
    <inkml:brush xml:id="br0">
      <inkml:brushProperty name="width" value="0.035" units="cm"/>
      <inkml:brushProperty name="height" value="0.035" units="cm"/>
    </inkml:brush>
  </inkml:definitions>
  <inkml:trace contextRef="#ctx0" brushRef="#br0">0 132 680,'0'0'3572,"19"8"-3062,-8-3-382,119 59 1795,-78-39-917,-43-22-893,-1 1 1,0-1-1,0 1 1,0 1 0,0 0-1,0 0 1,-1 0 0,0 1-1,0 0 1,10 12 0,-16-16-56,1 1-1,-1 0 1,0-1 0,0 1 0,0 0 0,0 0 0,0 0 0,-1 0 0,1 0 0,-1 6 0,-1 36 286,0-19-288,1-17-36,0-5-9,0 0 1,0 1-1,0-1 1,-1 0 0,-1 8-1,1-11-9,0 1 0,1 0 1,-1-1-1,0 1 0,0-1 0,0 1 0,0-1 0,-1 0 0,1 0 0,0 1 0,0-1 0,-1 0 0,1 0 1,-1 0-1,1 0 0,-1 0 0,-2 1 0,-11 4 16,5 0-24,0-2 0,-1 1 0,0-1 0,1-1-1,-1 0 1,0 0 0,-1-1 0,-13 1 0,24-3 291,2-6-214,0 0 0,-1-1 0,0 1-1,0 0 1,-1-8 0,0 10-70,1 0-1,-1-1 1,1 1-1,0 0 1,1-1-1,-1 1 1,1 0-1,0-1 1,-1 1-1,2 0 1,-1 0-1,3-5 1,53-60 0,-21 12-3,-2-1-1,37-88 0,-69 141 1,-1-1 0,1 1 0,-1-1 0,-1 0 1,1 1-1,-1-1 0,0-10 0,0 4-112,-4 11-54,-37-2-212,31 1 322,-1 1-1,1 0 0,-1 0 0,0 2 1,-18 1-1,27-1 40,1-1 1,-1 1 0,1 0-1,-1-1 1,1 1 0,0 0-1,-1 0 1,1 0 0,0 0-1,0 0 1,0 0 0,0 0-1,0 1 1,0-1 0,0 0-1,0 1 1,0-1 0,1 0-1,-1 1 1,0-1-1,1 1 1,-1-1 0,1 1-1,0-1 1,-1 1 0,1 1-1,-1 7-34,0 1-1,1-1 0,0 11 1,1-4 160,-2-6-65,1 1-1,0-1 1,1 0 0,0 1 0,1-1-1,1 0 1,-1 0 0,1 0 0,7 14-1,-4-14 37,0 1 0,0-1 0,1 0 0,0-1 0,1 0 0,0 0 0,1-1 0,0 0 0,1 0 0,-1-1 0,2 0 0,-1-1-1,1 0 1,0-1 0,0 0 0,1-1 0,0 0 0,0-1 0,0 0 0,0-1 0,1 0 0,24 2 0,218-2-493,-142-5-1413,-96 3 1325,-11-1 237,-1 0 0,1 0 1,-1 0-1,1-1 0,-1 1 1,1-1-1,-1-1 0,10-2 1,-18 2-2605,-14 2 2555,4 0-218,-13 0-384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3.730"/>
    </inkml:context>
    <inkml:brush xml:id="br0">
      <inkml:brushProperty name="width" value="0.035" units="cm"/>
      <inkml:brushProperty name="height" value="0.035" units="cm"/>
    </inkml:brush>
  </inkml:definitions>
  <inkml:trace contextRef="#ctx0" brushRef="#br0">187 314 1016,'0'0'7858,"-3"3"-6629,-1 0-985,0-1 0,0 0 0,-1 0 0,1-1-1,0 1 1,-1-1 0,1 0 0,-1 0-1,1 0 1,-1-1 0,0 0 0,1 0-1,-9-1 1,9 1-212,-1 0 0,1 0 0,0 0 1,0-1-1,0 0 0,0 0 0,0 0 0,0-1 0,0 1 0,0-1 0,0 0 0,0 0 0,1 0 0,-1 0 0,1-1 0,0 0 1,0 1-1,0-1 0,0 0 0,0-1 0,0 1 0,1 0 0,0-1 0,-1 1 0,1-1 0,1 0 0,-3-4 0,0-5 92,0-1 0,1 1 0,0-1 0,1 0 0,0 0 0,1-26 0,2 37-113,-1-1 0,1 1 1,0 0-1,0-1 0,0 1 0,1 0 0,-1 0 1,1-1-1,0 1 0,0 0 0,0 1 0,0-1 1,0 0-1,1 1 0,-1-1 0,1 1 0,0 0 0,0-1 1,0 1-1,0 1 0,0-1 0,5-2 0,11-5 61,1 1-1,31-10 0,-44 16-69,36-10-28,0 2 1,1 2-1,0 1 0,0 3 0,0 1 0,79 6 0,-117-2 17,0 0 1,0 0-1,0 0 1,1 1-1,-1 0 1,-1 0-1,1 0 0,0 1 1,0 0-1,-1 0 1,0 1-1,0-1 1,0 1-1,0 0 1,0 1-1,-1-1 0,0 1 1,0 0-1,0 0 1,0 0-1,-1 0 1,0 1-1,0-1 0,0 1 1,-1 0-1,3 10 1,1 10-10,0-1 0,-3 1 0,0 0 0,-1 0 0,-2 27 0,-1-42 13,0 0 0,-1 0-1,0 0 1,0 0 0,-1 0-1,-1-1 1,0 1 0,0-1 0,-1 0-1,0 0 1,-1-1 0,0 1-1,-11 11 1,-9 10-29,-3-2 0,-40 34-1,68-61 35,-221 166-148,160-123 112,59-44 58,3-1-13,-1 1 1,1-1 0,-1 0 0,1 0 0,0 1-1,-1-1 1,1 0 0,-1 1 0,1-1 0,0 1-1,-1-1 1,1 1 0,0-1 0,-1 0 0,1 1-1,0-1 1,0 1 0,-1-1 0,1 1 0,0 0-1,0-1 1,0 1 0,0-1 0,0 2 0,1-2 235,710-31 184,-699 30-482,27-3-139,-37 4 159,1-1 1,-1 1-1,0-1 0,1 0 0,-1 1 0,0-1 1,0 0-1,0 0 0,0-1 0,0 1 0,4-3 1,-6 3-90,1-1 0,0 1 0,-1 0 0,0-1 1,1 1-1,-1-1 0,0 1 0,0-1 1,0 1-1,0 0 0,0-1 0,0 1 0,0-3 1,-1-4-2185,1-4-2803</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7.877"/>
    </inkml:context>
    <inkml:brush xml:id="br0">
      <inkml:brushProperty name="width" value="0.035" units="cm"/>
      <inkml:brushProperty name="height" value="0.035" units="cm"/>
    </inkml:brush>
  </inkml:definitions>
  <inkml:trace contextRef="#ctx0" brushRef="#br0">0 94 720,'0'0'8551,"17"-3"-7793,287-30 1926,-245 26-2601,-25 4-195,1-2 0,36-10 0,-70 15 48,-1 0 0,1 0-1,-1-1 1,0 1 0,1 0 0,-1 0 0,0 0-1,1 0 1,-1-1 0,1 1 0,-1 0 0,0 0-1,1-1 1,-1 1 0,0 0 0,0 0 0,1-1-1,-1 1 1,0-1 0,0 1 0,1 0 0,-1-1 0,0 1-1,0 0 1,0-1 0,0 1 0,0-1 0,1 1-1,-1 0 1,0-1 0,0 1 0,0-1 0,0 1-1,0 0 1,0-1 0,0 1 0,-1-1 0,1 0-1,0-2-986,0-8-2893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8.262"/>
    </inkml:context>
    <inkml:brush xml:id="br0">
      <inkml:brushProperty name="width" value="0.035" units="cm"/>
      <inkml:brushProperty name="height" value="0.035" units="cm"/>
    </inkml:brush>
  </inkml:definitions>
  <inkml:trace contextRef="#ctx0" brushRef="#br0">0 0 4017,'0'0'6968,"13"26"-5756,38 82-590,-12-7-175,-35-87-432,1 0-1,0-1 1,1 1-1,1-1 1,10 17 0,-14-26-79,0 0 0,0-1 0,0 1 1,1-1-1,-1 1 0,1-1 1,0 0-1,0 0 0,0-1 1,0 1-1,8 3 0,-7-5-860,0 1 0,0-1 0,0 0-1,0 0 1,0 0 0,8-1 0,-6 0-1931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8.632"/>
    </inkml:context>
    <inkml:brush xml:id="br0">
      <inkml:brushProperty name="width" value="0.035" units="cm"/>
      <inkml:brushProperty name="height" value="0.035" units="cm"/>
    </inkml:brush>
  </inkml:definitions>
  <inkml:trace contextRef="#ctx0" brushRef="#br0">0 0 4001,'0'0'7920,"10"25"-7418,33 77-74,-15-42 2,-22-49-368,-3-7-42,0 1 1,1-1-1,-1 0 1,1 0-1,-1-1 0,1 1 1,0-1-1,1 1 1,-1-1-1,1 0 0,-1-1 1,1 1-1,0-1 1,0 0-1,0 0 0,7 1 1,9 2 36,1-2 1,37 3-1,-37-5-5,28 2-17,-20-2-104,36 5 0,-58-4 27,0-1-1,0 1 0,0 0 1,-1 1-1,1 0 0,-1 0 0,1 1 1,-1 0-1,8 7 0,-13-10 30,-1 0 0,0 0 0,0 0 0,-1 1 0,1-1 0,0 0-1,0 1 1,-1-1 0,1 1 0,-1-1 0,1 1 0,-1-1 0,1 1 0,-1 0 0,0-1 0,0 3-1,-1 30 97,0-18 43,1-15-115,0 0 0,0 0 0,0 0 0,-1 0 0,1 1 0,-1-1 0,1 0 0,-1 0 0,1 0 0,-1 0 0,1 0 0,-1 0 0,0 0 0,0 0 0,1-1 0,-1 1 0,0 0 0,0 0 0,0-1 0,0 1 1,0 0-1,0-1 0,0 1 0,0-1 0,-2 1 0,-35 10 197,21-7-99,-12 3-182,0-1 0,-1-1 1,1-2-1,-1-1 1,0-2-1,-47-4 1,65 2-567,1-1 1,-1 0-1,1 0 1,0-1-1,0-1 1,1 0-1,-17-10 1,-14-12-6176</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8.979"/>
    </inkml:context>
    <inkml:brush xml:id="br0">
      <inkml:brushProperty name="width" value="0.035" units="cm"/>
      <inkml:brushProperty name="height" value="0.035" units="cm"/>
    </inkml:brush>
  </inkml:definitions>
  <inkml:trace contextRef="#ctx0" brushRef="#br0">0 54 3169,'0'0'8834,"167"-9"-8386,-120 9-192,7-6-184,-1 0-72,21-6-792,-21 3-1569,-13-3-3432</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9.349"/>
    </inkml:context>
    <inkml:brush xml:id="br0">
      <inkml:brushProperty name="width" value="0.035" units="cm"/>
      <inkml:brushProperty name="height" value="0.035" units="cm"/>
    </inkml:brush>
  </inkml:definitions>
  <inkml:trace contextRef="#ctx0" brushRef="#br0">1 0 1120,'0'0'9845,"50"31"-8889,159 99-208,-61-38 193,-134-84-887,28 18 60,74 58-1,-113-81-524,2 2 557</inkml:trace>
  <inkml:trace contextRef="#ctx0" brushRef="#br0" timeOffset="1">422 6 7586,'0'0'5257,"-67"154"-4305,40-109-376,-13-3-112,7-9-200,-7-6-264,6 0-24,-6-15-904,13-9-1088,7-3-2649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8:59.719"/>
    </inkml:context>
    <inkml:brush xml:id="br0">
      <inkml:brushProperty name="width" value="0.035" units="cm"/>
      <inkml:brushProperty name="height" value="0.035" units="cm"/>
    </inkml:brush>
  </inkml:definitions>
  <inkml:trace contextRef="#ctx0" brushRef="#br0">1 0 2713,'0'0'8985,"207"60"-8160,-154-60-193,8 0-240,-1 0-160,13 0-232,-19-6-496,-28-3-1969</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03.992"/>
    </inkml:context>
    <inkml:brush xml:id="br0">
      <inkml:brushProperty name="width" value="0.035" units="cm"/>
      <inkml:brushProperty name="height" value="0.035" units="cm"/>
    </inkml:brush>
  </inkml:definitions>
  <inkml:trace contextRef="#ctx0" brushRef="#br0">61 60 40,'0'0'4732,"6"-3"-3653,3-2-883,-4 3 382,1-1 1,-1 0-1,1 0 1,-1 0 0,0-1-1,0 0 1,0 0-1,-1 0 1,1-1-1,4-5 1,-9 10-520,0 0 1,0 0-1,0-1 1,0 1-1,0 0 1,1 0-1,-1 0 1,0 0-1,0 0 0,0 0 1,0-1-1,0 1 1,0 0-1,0 0 1,0 0-1,0 0 1,0 0-1,0-1 1,0 1-1,0 0 1,0 0-1,0 0 1,0 0-1,0-1 1,0 1-1,0 0 1,0 0-1,0 0 1,0 0-1,0 0 1,0-1-1,0 1 1,0 0-1,0 0 1,0 0-1,0 0 1,0 0-1,0-1 1,-1 1-1,1 0 0,0 0 1,0 0-1,0 0 1,0 0-1,0 0 1,0 0-1,-1-1 1,1 1-1,0 0 1,0 0-1,0 0 1,0 0-1,-13 2 435,-13 10-789,14-5 291,6-4 1,-1 1 1,1 0-1,0 0 1,-8 7 0,12-9-1,1 0 1,-1 0 0,0 0-1,1 0 1,0 0 0,-1 1-1,1-1 1,0 0 0,0 0-1,0 1 1,1-1 0,-1 1-1,1-1 1,-1 1 0,1-1-1,0 6 1,-1 1-25,4 18-17,-3-25 43,0-1-1,1 0 1,0 0 0,-1 0-1,1 0 1,0 0 0,-1 0-1,1 0 1,0 0 0,0 0-1,0 0 1,0 0 0,0 0 0,0-1-1,0 1 1,0 0 0,0-1-1,0 1 1,3 0 0,8 3-186,0-2 1,1 1 0,-1-2-1,1 0 1,-1 0-1,1-1 1,23-3 0,-35 3 130,1 0 1,-1 0 0,0-1 0,0 1-1,0 0 1,-1-1 0,1 1 0,0-1-1,0 1 1,0-1 0,0 1 0,0-1-1,0 1 1,-1-1 0,1 0-1,0 0 1,0 1 0,-1-1 0,1 0-1,-1 0 1,1 0 0,-1 0 0,1 0-1,-1 0 1,1 0 0,-1-1 0,2-29-1646,-2 22 1166,0 8 514,0 0-1,-1 0 1,1 0-1,0 0 1,0 0-1,0 0 1,-1 0-1,1 0 1,-1 0-1,1 0 1,-1 0-1,1 0 0,-1 1 1,1-1-1,-1 0 1,0 0-1,1 1 1,-1-1-1,0 0 1,0 1-1,-1-2 1,-1 0 7,0 1-1,-1-1 1,1 1 0,0 0 0,-1 0-1,-4-1 1,-6 0 128,-1 1-1,-16 0 1,30 1-111,-12 0 98,7-1-14,0 1 0,-1 0 0,1 1-1,0-1 1,-1 1 0,-10 4-1,15-5-44,1 1-1,-1 0 1,1 0-1,-1 0 0,1 0 1,-1 1-1,1-1 0,-1 0 1,1 1-1,0-1 1,0 1-1,0-1 0,0 1 1,0-1-1,0 1 0,0 0 1,0-1-1,1 1 1,-1 0-1,1 0 0,-1 0 1,1 0-1,0-1 0,0 1 1,-1 0-1,1 0 1,1 3-1,-1-4-20,1 0 1,-1-1-1,0 1 1,1 0-1,-1-1 1,1 1-1,-1-1 1,1 1-1,-1 0 1,1-1-1,-1 1 1,1-1-1,0 0 1,-1 1-1,1-1 1,0 1-1,-1-1 1,1 0-1,0 1 1,0-1-1,-1 0 1,1 0-1,0 0 1,0 0-1,0 0 1,-1 0-1,1 0 1,1 0-1,28 1 328,-26-1-250,30 1 249,-17 0-442,1-1 0,19-2 0,-36 1 42,-1 1-1,1 0 0,-1 0 0,1 0 1,-1-1-1,0 1 0,1 0 0,-1 0 0,1-1 1,-1 1-1,0 0 0,1-1 0,-1 1 0,0-1 1,1 1-1,-1 0 0,0-1 0,0 1 0,1-1 1,-1 1-1,0-1 0,0 1 0,0-1 0,0 1 1,0-1-1,1 1 0,-1-1 0,0 1 0,0-1 1,0 1-1,0-1 0,0 1 0,-1-1 0,1 1 1,0-1-1,0 1 0,0 0 0,0-1 1,0 1-1,-1-1 0,1 1 0,0-1 0,0 1 1,-1-1-1,1 1 0,0 0 0,-1-1 0,1 1 1,-1 0-1,1-1 0,0 1 0,-1 0 0,1 0 1,-1-1-1,1 1 0,-1 0 0,1 0 0,0 0 1,-1-1-1,1 1 0,-1 0 0,0 0 0,-49-1 1035</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39.142"/>
    </inkml:context>
    <inkml:brush xml:id="br0">
      <inkml:brushProperty name="width" value="0.035" units="cm"/>
      <inkml:brushProperty name="height" value="0.035" units="cm"/>
    </inkml:brush>
  </inkml:definitions>
  <inkml:trace contextRef="#ctx0" brushRef="#br0">63 66 888,'0'0'8895,"-3"-5"-7854,-3-5-730,-15-22 2197,20 30-2356,0 1 1,0-1-1,0 1 0,0 0 0,0 0 0,-1-1 0,1 1 0,-1 0 0,1 0 0,-1 0 0,1 0 0,-1 1 0,0-1 1,1 0-1,-1 1 0,0-1 0,-3 0 0,4 1 303,0 75-717,-1-35 254,2 1 1,7 45 0,30 89-77,-11-64-175,14 91-171,-37-186 254,1 0-1,0 0 0,6 15 1,-6-27 275,-3 0-1456,-20-3-9657</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39.775"/>
    </inkml:context>
    <inkml:brush xml:id="br0">
      <inkml:brushProperty name="width" value="0.035" units="cm"/>
      <inkml:brushProperty name="height" value="0.035" units="cm"/>
    </inkml:brush>
  </inkml:definitions>
  <inkml:trace contextRef="#ctx0" brushRef="#br0">0 0 2833,'0'0'7076,"25"17"-6635,78 57 110,-94-67-440,0 0 1,-1 0-1,0 1 1,0 0-1,-1 0 1,0 1-1,0 0 0,-1 0 1,0 1-1,8 17 1,-6-10 4,33 81 314,-38-90-404,-2 1-1,1-1 1,0 14-1,-2-19 199,0-6 203,-1-6-460,-1 1 0,0-1 0,0 0 1,-1 1-1,0-1 0,-1 1 1,-8-14-1,-10-27-208,19 35 224,0-1 0,1 0 0,0 0 1,2 0-1,1-24 0,-1 9 22,0 28-5,1-1 1,-1 0 0,1 0 0,-1 1-1,1-1 1,0 0 0,0 1 0,0-1-1,1 1 1,-1-1 0,0 1 0,1 0-1,0-1 1,-1 1 0,1 0 0,0 0-1,0 0 1,0 0 0,1 1 0,-1-1-1,0 1 1,1-1 0,-1 1-1,1 0 1,-1-1 0,1 2 0,-1-1-1,5-1 1,6-2 0,1 1-1,0 1 1,0 0-1,19 0 1,-17 1 9,4 0-48,0 1 0,24 3 0,-39-3 32,1 1-1,-1 0 0,0 0 0,0 1 0,0 0 1,0 0-1,0 0 0,0 0 0,-1 1 0,1 0 0,-1 0 1,0 0-1,5 4 0,4 8 18,0 0 0,-1 1 1,-1 0-1,-1 1 0,11 21 0,33 91 78,-5 44-58,-48-171-33,0 0-293,0 1-1,0-1 1,0 0-1,0 0 1,0 0-1,1 0 0,-1 0 1,1 0-1,-1 0 1,5 3-1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0.146"/>
    </inkml:context>
    <inkml:brush xml:id="br0">
      <inkml:brushProperty name="width" value="0.035" units="cm"/>
      <inkml:brushProperty name="height" value="0.035" units="cm"/>
    </inkml:brush>
  </inkml:definitions>
  <inkml:trace contextRef="#ctx0" brushRef="#br0">0 0 640,'0'0'10010,"29"29"-8896,97 95-310,-105-105-486,1 0 1,0-1-1,30 17 0,-30-21-116,226 129 466,-142-84-1529,-105-59 766,-1 1 0,0-1 0,1 0 1,-1 0-1,1 1 0,-1-1 0,0 0 1,1 0-1,-1 1 0,1-1 1,-1 0-1,1 0 0,-1 0 0,0 0 1,1 0-1,-1 0 0,1 0 0,-1 0 1,1 0-1,-1 0 0,1 0 0,-1 0 1,1 0-1,-1 0 0,1 0 0,1-12-2957,-2 8 2900,0-19-5229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4.985"/>
    </inkml:context>
    <inkml:brush xml:id="br0">
      <inkml:brushProperty name="width" value="0.035" units="cm"/>
      <inkml:brushProperty name="height" value="0.035" units="cm"/>
    </inkml:brush>
  </inkml:definitions>
  <inkml:trace contextRef="#ctx0" brushRef="#br0">0 127 1640,'0'0'6128,"59"-5"-5171,198-15 72,39-4 883,846-50 772,-1098 73-2941,8-1-474,-17 2-7166</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0.478"/>
    </inkml:context>
    <inkml:brush xml:id="br0">
      <inkml:brushProperty name="width" value="0.035" units="cm"/>
      <inkml:brushProperty name="height" value="0.035" units="cm"/>
    </inkml:brush>
  </inkml:definitions>
  <inkml:trace contextRef="#ctx0" brushRef="#br0">301 1 7786,'0'0'5049,"-120"141"-4585,80-96-232,6-3-136,-6 3-96,14-12 0,5-5-528,8-13-704,6-6-1449</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0.816"/>
    </inkml:context>
    <inkml:brush xml:id="br0">
      <inkml:brushProperty name="width" value="0.035" units="cm"/>
      <inkml:brushProperty name="height" value="0.035" units="cm"/>
    </inkml:brush>
  </inkml:definitions>
  <inkml:trace contextRef="#ctx0" brushRef="#br0">1 1 568,'0'0'10317,"21"6"-9917,70 24 83,-80-26-359,0 1 1,-1 0-1,0 0 1,0 1-1,0 0 0,-1 1 1,0 0-1,0 1 1,14 15-1,-7-6 174,0 0 15,-1 1 0,-1 0 0,-1 1 0,-1 0 0,18 36 1,-29-52-310,0 0 0,0 0 0,1 0 1,0 0-1,-1 0 0,1-1 0,0 1 0,1-1 1,-1 1-1,0-1 0,1 0 0,-1 0 1,6 3-1,-3-3 7,0 0 0,0-1 0,0 0 0,0 0 0,0-1 0,0 1 0,0-1 0,6-1 0,4 1-26,142-1-512,-54-3-2772,-59 3-1053</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1.180"/>
    </inkml:context>
    <inkml:brush xml:id="br0">
      <inkml:brushProperty name="width" value="0.035" units="cm"/>
      <inkml:brushProperty name="height" value="0.035" units="cm"/>
    </inkml:brush>
  </inkml:definitions>
  <inkml:trace contextRef="#ctx0" brushRef="#br0">0 24 2457,'0'0'8081,"241"0"-8033,-208 0-40,1 0 8,-8 0-16,-6 0-288,-6-6-848,-1-3-904,-13 0-2081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1.533"/>
    </inkml:context>
    <inkml:brush xml:id="br0">
      <inkml:brushProperty name="width" value="0.035" units="cm"/>
      <inkml:brushProperty name="height" value="0.035" units="cm"/>
    </inkml:brush>
  </inkml:definitions>
  <inkml:trace contextRef="#ctx0" brushRef="#br0">0 193 6345,'80'-192'1329,"-73"213"-809,6 6 1240,7 9-240,0 12-175,1-3-401,-1 6-112,-7 0-352,0-8-312,1-4-160,-1-6 8,0-6-16,1-9-592,-1-9-584,7-9-544,0 0-1337,0-9-1136</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1.880"/>
    </inkml:context>
    <inkml:brush xml:id="br0">
      <inkml:brushProperty name="width" value="0.035" units="cm"/>
      <inkml:brushProperty name="height" value="0.035" units="cm"/>
    </inkml:brush>
  </inkml:definitions>
  <inkml:trace contextRef="#ctx0" brushRef="#br0">7 0 3329,'0'0'4854,"0"31"-3231,0 97-409,0-105-958,0-9-57,-1 0 0,2 0 0,0-1 0,0 1 0,7 25 0,-6-36-178,-1 0-1,1 0 0,0 0 1,0 0-1,0 0 1,0 0-1,0-1 1,1 1-1,-1-1 1,1 1-1,0-1 1,-1 0-1,1 0 0,0 0 1,0-1-1,1 1 1,-1-1-1,0 1 1,0-1-1,1 0 1,-1-1-1,1 1 1,-1 0-1,6-1 0,64 8 174,31 5-496,-100-13 259,0 1-1,0 0 1,0 0 0,0 0-1,-1 1 1,1-1-1,0 1 1,-1 0-1,1 0 1,-1 0-1,0 1 1,1-1-1,-1 1 1,0-1 0,-1 1-1,1 0 1,0 0-1,-1 1 1,0-1-1,1 0 1,-1 1-1,-1-1 1,1 1-1,0 0 1,-1 0-1,0 0 1,0-1 0,0 1-1,0 0 1,-1 0-1,0 0 1,1 0-1,-2 5 1,2 7 45,-1-9 48,0 0-1,0 1 1,-1-1 0,-1 9 0,1-14-31,1 1 0,-1-1 0,0 0 0,0 0 0,0 0 0,0 0 0,0 0 1,-1 0-1,1 0 0,-1 0 0,1 0 0,-1 0 0,0-1 0,1 1 0,-1-1 0,0 1 0,-3 0 1,-6 4 59,-1-1 1,0 0 0,-1 0 0,1-2 0,-1 0 0,0 0-1,-14 1 1,8-2-179,1-1-1,-1-1 1,0-1-1,-22-3 1,35 3-148,-1-1 0,1 0 0,0 0 0,0 0 0,-11-6 0,-24-20-3297</inkml:trace>
  <inkml:trace contextRef="#ctx0" brushRef="#br0" timeOffset="1">74 28 6177,'0'0'4873,"221"15"-5057,-208-15-1112,1 0-1553,-8 0-2736</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2.266"/>
    </inkml:context>
    <inkml:brush xml:id="br0">
      <inkml:brushProperty name="width" value="0.035" units="cm"/>
      <inkml:brushProperty name="height" value="0.035" units="cm"/>
    </inkml:brush>
  </inkml:definitions>
  <inkml:trace contextRef="#ctx0" brushRef="#br0">0 1 1256,'381'150'4513,"-347"-120"-3377,-1 3 849,7 9-313,0 3-383,0-3-217,-6-3-408,-1 1-176,1-7-288,-1-3-120,-6-9-72,-7-3-8,7-6-544,-14-12-280,0 0-737,1 0-199,-14-18-2393</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2.650"/>
    </inkml:context>
    <inkml:brush xml:id="br0">
      <inkml:brushProperty name="width" value="0.035" units="cm"/>
      <inkml:brushProperty name="height" value="0.035" units="cm"/>
    </inkml:brush>
  </inkml:definitions>
  <inkml:trace contextRef="#ctx0" brushRef="#br0">235 430 7114,'0'0'5753,"-114"175"-4905,87-142-336,1 3-392,6-3-112,6-6-8,1-3-304,6-3-472,1-15-913,-1-3-991</inkml:trace>
  <inkml:trace contextRef="#ctx0" brushRef="#br0" timeOffset="1">8 0 5689,'0'0'3933,"36"33"-2415,121 110-451,-17-1 424,-134-135-1395,20 23 120,-1 0-1,-2 2 1,-1 0 0,-1 2 0,-2 0 0,-2 1 0,-1 1 0,-1 0 0,14 59 0,-25-68-198,0 1 0,-2-1 0,-1 1 0,-4 37 0,2-59-25,0 0-1,0 1 0,0-1 1,-1-1-1,0 1 1,0 0-1,0 0 0,-1-1 1,0 1-1,0-1 0,0 0 1,-6 7-1,1-3-228,-1 0 0,0 0 0,0-1 0,0-1 0,-20 12 0,-6 0-454,-1-1 1,-67 21 0,92-35 776,-124 38-1396,7-12-3272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3.320"/>
    </inkml:context>
    <inkml:brush xml:id="br0">
      <inkml:brushProperty name="width" value="0.035" units="cm"/>
      <inkml:brushProperty name="height" value="0.035" units="cm"/>
    </inkml:brush>
  </inkml:definitions>
  <inkml:trace contextRef="#ctx0" brushRef="#br0">141 1 3473,'0'0'7971,"-20"28"-6914,20-28-1057,-83 125 1063,77-115-932,1 1-1,0 0 1,1 1-1,0-1 1,1 1 0,0 0-1,1 0 1,0 0-1,0 0 1,2 0-1,0 15 1,-1 1 99,0 175 914,2-179-1110,1 0 1,0-1-1,2 1 0,1 0 1,1-1-1,0 0 0,2-1 1,1 1-1,1-2 0,0 1 1,22 31-1,-14-25-25,1 0 0,1-1 1,2-2-1,0 0 0,43 37 1,-47-48-49,0-1 0,2 0 1,-1-2-1,2 0 0,-1-1 1,1-1-1,1-1 0,0 0 1,33 5-1,36 0-1791,112 2 1,-78-13-4865</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4.220"/>
    </inkml:context>
    <inkml:brush xml:id="br0">
      <inkml:brushProperty name="width" value="0.035" units="cm"/>
      <inkml:brushProperty name="height" value="0.035" units="cm"/>
    </inkml:brush>
  </inkml:definitions>
  <inkml:trace contextRef="#ctx0" brushRef="#br0">7 1 4001,'0'0'8394,"0"2"-8168,0-1-194,1 1 0,-1-1 0,1 1 1,0-1-1,-1 0 0,1 1 0,0-1 0,0 0 0,0 1 0,0-1 0,0 0 0,0 0 0,0 0 0,0 0 0,1 0 0,-1 0 0,0 0 0,1 0 0,-1 0 0,0-1 0,3 2 0,6 4 154,257 189 1588,-245-180-1719,59 41 164,77 71 0,-135-106-174,0 2 1,-1 0-1,-2 2 0,-1 0 1,0 1-1,-2 1 1,19 40-1,-20-24 28,-1 0 1,-2 1-1,-2 0 1,-1 1-1,-3 0 0,-2 0 1,-1 81-1,-4-115-68,0-1 1,-1 0-1,0 0 0,0 1 1,-1-1-1,-1 0 0,-3 10 1,3-13-6,-1 0 1,0 0 0,-1 0-1,1 0 1,-1-1 0,0 0-1,-1 0 1,0 0 0,-9 7-1,-25 17-51,0-2 1,-2-2-1,0-2 0,-51 21 0,-183 59-1388,155-67-1323,17-13-2792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5.122"/>
    </inkml:context>
    <inkml:brush xml:id="br0">
      <inkml:brushProperty name="width" value="0.035" units="cm"/>
      <inkml:brushProperty name="height" value="0.035" units="cm"/>
    </inkml:brush>
  </inkml:definitions>
  <inkml:trace contextRef="#ctx0" brushRef="#br0">610 1 4993,'0'0'6119,"-66"26"-4975,-210 91 31,262-110-1067,0-1 1,1 2-1,0 0 1,1 0-1,0 1 1,0 1-1,1 0 1,-19 21-1,15-12 40,0 1 0,1 1-1,1 0 1,1 1 0,1 0-1,1 1 1,1 0 0,1 0 0,1 1-1,1 0 1,1 1 0,-2 29-1,3-2 98,5 89 0,1-116-213,1 0 1,1-1-1,2 0 1,0 0-1,18 43 1,-8-35-11,1 0 0,2-2 1,0 0-1,29 32 0,-10-19 3,82 72 0,-67-75-66,0-3 0,3-2 1,1-2-1,110 45 0,-91-47-753,117 30 1,-12-21-3212,-56-22-2555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5.723"/>
    </inkml:context>
    <inkml:brush xml:id="br0">
      <inkml:brushProperty name="width" value="0.035" units="cm"/>
      <inkml:brushProperty name="height" value="0.035" units="cm"/>
    </inkml:brush>
  </inkml:definitions>
  <inkml:trace contextRef="#ctx0" brushRef="#br0">0 13 4785,'0'0'6783,"42"3"-6378,133 11-21,-147-11-200,55 12 0,-66-10-142,-2 1 1,24 12-1,-31-14-35,-1-1-1,0 2 1,0-1-1,0 1 1,-1 0 0,10 10-1,-13-12-17,-1 0-1,0 0 0,1 0 0,-1 0 0,0 0 0,-1 1 1,1-1-1,0 1 0,-1 0 0,0-1 0,0 1 1,0 0-1,0 0 0,-1 0 0,1 5 0,-1-6-10,0 4-43,0-1 0,0 1-1,-1 0 1,0 0 0,-2 8 0,2-12 44,-1 0-1,1 0 1,-1 0 0,1 0-1,-1-1 1,0 1 0,0-1-1,-1 1 1,1-1 0,0 0-1,-1 1 1,0-1 0,-3 2-1,-23 13-94,-1-2-1,0 0 0,-1-2 1,0-2-1,-1-1 1,-34 7-1,19-10 396,45-7 181,3-3-393,0 1 0,0-1 0,0 0 1,1 1-1,-1-1 0,1 1 0,-1 0 0,1-1 0,0 1 1,0 0-1,0 0 0,0 0 0,0 0 0,0 0 1,1 1-1,-1-1 0,5-2 0,4-3 31,183-123-364,-69 48-966,-69 41 411,-52 38 757,0-1 0,-1 1 0,1-1 0,-1 0-1,1 0 1,-1 0 0,0-1 0,-1 1 0,1-1-1,3-7 1,-6 12 65,0-1 0,0 1 0,1-1 0,-1 1 0,0-1 0,0 0 0,0 1 0,0-1 0,0 1-1,0-1 1,0 0 0,0 1 0,0-1 0,0 1 0,0-1 0,0 0 0,0 1 0,0-1 0,0 1 0,0-1 0,-1 1 0,1-1 0,0 1 0,-1-1-1,1 1 1,0-1 0,-1 1 0,1-1 0,0 1 0,-1-1 0,0 0 0,0 1-5,-1 0 1,1-1-1,0 1 0,-1 0 1,1 0-1,0 0 0,-1 0 1,1 0-1,0 0 1,-1 0-1,1 1 0,0-1 1,-2 1-1,-38 18-48,35-15 102,-1-1 0,2 1 0,-1 1 0,0-1 0,1 1 0,0 0-1,0 0 1,0 0 0,0 1 0,1 0 0,0 0 0,0 0 0,1 0 0,0 1 0,0-1 0,0 1 0,1 0 0,0 0 0,0 0 0,1 0 0,-1 8 0,1 11 229,0-16-115,1-1 0,0 1 0,0-1 0,3 12 0,-3-18-131,1-1-1,0 1 0,0-1 1,0 1-1,0-1 0,0 1 0,1-1 1,-1 0-1,1 1 0,-1-1 1,1 0-1,0 0 0,0 0 1,0 0-1,0-1 0,0 1 1,0 0-1,0-1 0,3 2 0,8 3 126,-1-1-1,1-1 0,0 0 0,0-1 0,1 0 0,20 2 0,88-2 63,-89-3-322,184-1-4366,-127-4-4079</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7:46.240"/>
    </inkml:context>
    <inkml:brush xml:id="br0">
      <inkml:brushProperty name="width" value="0.035" units="cm"/>
      <inkml:brushProperty name="height" value="0.035" units="cm"/>
    </inkml:brush>
  </inkml:definitions>
  <inkml:trace contextRef="#ctx0" brushRef="#br0">208 3 4305,'0'0'6859,"-1"-1"-6704,-1 1 0,1 0-1,0-1 1,-1 1 0,1 0 0,-1 0 0,1 0 0,0 0 0,-1 0 0,1 0 0,-1 0 0,-1 1-1,-7 17-113,4-4 39,-36 71 746,-31 90 0,43-100-701,5 7-414,24-65-4043</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08.456"/>
    </inkml:context>
    <inkml:brush xml:id="br0">
      <inkml:brushProperty name="width" value="0.035" units="cm"/>
      <inkml:brushProperty name="height" value="0.035" units="cm"/>
    </inkml:brush>
  </inkml:definitions>
  <inkml:trace contextRef="#ctx0" brushRef="#br0">1 7 4505,'0'0'8024,"0"-1"-7980,0 1 0,0 0 1,0 0-1,0 0 0,0 0 0,-1-1 0,1 1 0,0 0 0,0 0 0,0 0 0,0 0 0,0-1 0,0 1 0,0 0 0,0 0 1,0 0-1,0 0 0,0-1 0,1 1 0,-1 0 0,0 0 0,0 0 0,0 0 0,0-1 0,0 1 0,0 0 0,0 0 0,0 0 1,0 0-1,0 0 0,1-1 0,-1 1 0,0 0 0,0 0 0,0 0 0,0 0 0,0 0 0,1 0 0,-1 0 0,0 0 0,26 1 259,-1 1 0,0 1-1,0 1 1,25 8 0,98 37 345,-68-21-412,183 65 44,-195-65-266,112 63 0,-159-77-186,-2 0 1,0 1-1,18 18 0,-16-13-905,-15-18 481</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08.819"/>
    </inkml:context>
    <inkml:brush xml:id="br0">
      <inkml:brushProperty name="width" value="0.035" units="cm"/>
      <inkml:brushProperty name="height" value="0.035" units="cm"/>
    </inkml:brush>
  </inkml:definitions>
  <inkml:trace contextRef="#ctx0" brushRef="#br0">355 0 5617,'0'0'6398,"-19"34"-5716,-63 106-204,8-29 195,29-46-425,25-33-203,-4 7-146,-19 41 0,38-68-224,-3 2-1334,-13-11-3088,7-3-1349</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09.235"/>
    </inkml:context>
    <inkml:brush xml:id="br0">
      <inkml:brushProperty name="width" value="0.035" units="cm"/>
      <inkml:brushProperty name="height" value="0.035" units="cm"/>
    </inkml:brush>
  </inkml:definitions>
  <inkml:trace contextRef="#ctx0" brushRef="#br0">0 6 6913,'0'0'4315,"25"-2"-4261,80-1 17,-99 3-42,0 0 0,1 1 1,-1 0-1,0 0 0,0 0 0,0 1 0,0 0 0,0 0 1,0 1-1,0-1 0,6 5 0,-9-4 25,1 0-1,0 0 0,-1 0 1,0 0-1,0 1 0,0 0 1,0-1-1,0 1 1,-1 0-1,1 0 0,2 9 1,-1 2 106,0 0 1,-1 1-1,-1-1 1,-1 1 0,0-1-1,-2 29 1,0-14-101,1 58 544,0-87-592,1 0 0,-1-1-1,1 0 1,-1 1 0,1-1-1,-1 1 1,1-1 0,-1 1-1,1-1 1,-1 0 0,1 0 0,0 1-1,-1-1 1,1 0 0,-1 0-1,1 0 1,0 1 0,-1-1-1,1 0 1,0 0 0,-1 0-1,1 0 1,0 0 0,-1 0-1,1 0 1,-1 0 0,1-1-1,0 1 1,0 0 0,6-1 85,42 2 137,93-4 179,-124 2-1249,0-1-1,-1-1 0,1-1 1,-1-1-1,29-11 1,-28 4-5283</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09.621"/>
    </inkml:context>
    <inkml:brush xml:id="br0">
      <inkml:brushProperty name="width" value="0.035" units="cm"/>
      <inkml:brushProperty name="height" value="0.035" units="cm"/>
    </inkml:brush>
  </inkml:definitions>
  <inkml:trace contextRef="#ctx0" brushRef="#br0">1 0 6905,'0'0'7050,"387"6"-6746,-313-6-184,-14 0-72,-7 0-48,-13 0-488,-13 0-816,-13 0-857,-14-6-3000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09.990"/>
    </inkml:context>
    <inkml:brush xml:id="br0">
      <inkml:brushProperty name="width" value="0.035" units="cm"/>
      <inkml:brushProperty name="height" value="0.035" units="cm"/>
    </inkml:brush>
  </inkml:definitions>
  <inkml:trace contextRef="#ctx0" brushRef="#br0">1 1 1800,'0'0'9490,"93"180"-8009,-66-126-481,-7 1-544,0-1-176,0-6-160,-13-3-32,6-12-88,0-6-48,7-15-640,1-3-688,12-9-705,0-15-903,-13-12-3114</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10.345"/>
    </inkml:context>
    <inkml:brush xml:id="br0">
      <inkml:brushProperty name="width" value="0.035" units="cm"/>
      <inkml:brushProperty name="height" value="0.035" units="cm"/>
    </inkml:brush>
  </inkml:definitions>
  <inkml:trace contextRef="#ctx0" brushRef="#br0">41 1 5049,'0'0'7994,"0"20"-7286,0 139 635,-1-154-1330,1 0 0,0 0 1,1 0-1,-1 0 0,1 1 0,0-2 1,0 1-1,1 0 0,0 0 0,3 8 1,-3-10-14,1-1 0,-1 1 0,0-1 0,1 0 0,-1 1 0,1-1 1,0 0-1,0-1 0,0 1 0,0 0 0,0-1 0,0 0 0,0 1 0,0-1 1,0-1-1,1 1 0,5 0 0,65 10-215,0-5 0,81-2 1,-144-4 155,-3 0-7,1 0 0,0 1 0,0-1-1,12 4 1,-19-4 46,-1 1 0,1-1 0,0 1 0,0-1 0,-1 1 1,1 0-1,0 0 0,-1 0 0,1 0 0,-1 0 0,1 0 0,-1 1 0,0-1 0,1 0 0,-1 1 0,0-1 0,0 1 0,0-1 0,0 1 0,0 0 0,0-1 0,0 1 0,-1 0 0,1 0 1,0 3-1,3 50 71,-4-50-22,0 0 1,0 0-1,0 1 1,-1-1-1,0 0 0,0 0 1,-1 0-1,-1 6 1,0-7 0,0 0 0,-1-1 0,1 1 0,-1-1 0,1 0 0,-1 0 1,0 0-1,0 0 0,0 0 0,-9 3 0,-50 20 237,59-25-251,-13 5-17,0-2 0,0 1 0,-1-2 0,1 0 0,-1-2 0,1 0 0,-1 0 0,1-2 0,-36-5 0,38 3-576,-1-1 0,1 0 0,0-1 0,0-1-1,0-1 1,-24-14 0,-16-17-4848</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10.708"/>
    </inkml:context>
    <inkml:brush xml:id="br0">
      <inkml:brushProperty name="width" value="0.035" units="cm"/>
      <inkml:brushProperty name="height" value="0.035" units="cm"/>
    </inkml:brush>
  </inkml:definitions>
  <inkml:trace contextRef="#ctx0" brushRef="#br0">0 85 1672,'0'0'12987,"375"-30"-12643,-295 24-216,-7-3-128,-6 3-392,-7-6-1104,-20 3-1665,-20-3-4777</inkml:trace>
  <inkml:trace contextRef="#ctx0" brushRef="#br0" timeOffset="1">896 22 6425,'0'0'8274,"274"180"-7370,-214-129-472,7 3-112,-14-6-135,1 1-65,-7-4-112,-14-6 40,-6-6-48,-7-6 0,0-12-248,-13-3-617,-41-24-9209</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11.093"/>
    </inkml:context>
    <inkml:brush xml:id="br0">
      <inkml:brushProperty name="width" value="0.035" units="cm"/>
      <inkml:brushProperty name="height" value="0.035" units="cm"/>
    </inkml:brush>
  </inkml:definitions>
  <inkml:trace contextRef="#ctx0" brushRef="#br0">435 1 10178,'0'0'3617,"-100"153"-2193,53-86-504,-7-1-583,1 0-161,6-3-176,0-9-128,7-3-1161,13-18-1831,7-24-5410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11.463"/>
    </inkml:context>
    <inkml:brush xml:id="br0">
      <inkml:brushProperty name="width" value="0.035" units="cm"/>
      <inkml:brushProperty name="height" value="0.035" units="cm"/>
    </inkml:brush>
  </inkml:definitions>
  <inkml:trace contextRef="#ctx0" brushRef="#br0">1 0 3873,'0'0'7736,"59"24"-6071,198 77-376,47 35 586,-240-103-1426,115 83 1,-152-96-376,-1 1 1,-2 2 0,0 0 0,-1 2 0,-2 1 0,28 42 0,-40-52-55,0 1 1,-1 1-1,-1 0 0,0 0 0,-2 0 0,0 1 1,3 22-1,-4-4 20,-1 0 0,-5 64 0,1-84-36,-2 1 1,0-1-1,-1 0 1,-1 0-1,-1 0 1,0-1 0,-1 1-1,-1-1 1,0-1-1,-1 0 1,-1 0 0,0-1-1,-13 14 1,-8 5-12,-1-1 1,-2-2 0,-72 50-1,69-53-136,-2-3 0,0 0 0,-2-3 0,-61 24 0,5-15-2292,-155 27 0,92-33-5448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3.036"/>
    </inkml:context>
    <inkml:brush xml:id="br0">
      <inkml:brushProperty name="width" value="0.035" units="cm"/>
      <inkml:brushProperty name="height" value="0.035" units="cm"/>
    </inkml:brush>
  </inkml:definitions>
  <inkml:trace contextRef="#ctx0" brushRef="#br0">0 1 3241,'0'0'5645,"6"26"-4157,19 85-444,-20-92-687,1-1-1,14 32 0,-8-25 57,1 5-106,2-1 1,1-1-1,1-1 1,2 0-1,34 39 0,-50-63-294,-3-2-9,1 0 1,0 0-1,-1 0 1,1 0-1,0-1 1,0 1-1,-1 0 0,1 0 1,0-1-1,0 1 1,0-1-1,0 1 1,0-1-1,0 1 0,0-1 1,0 1-1,0-1 1,0 0-1,0 0 0,0 1 1,0-1-1,0 0 1,2 0-1,-2-6-164,-1-68-2371,0 24-1191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6.582"/>
    </inkml:context>
    <inkml:brush xml:id="br0">
      <inkml:brushProperty name="width" value="0.035" units="cm"/>
      <inkml:brushProperty name="height" value="0.035" units="cm"/>
    </inkml:brush>
  </inkml:definitions>
  <inkml:trace contextRef="#ctx0" brushRef="#br0">0 0 5089,'0'0'6384,"50"3"-5401,165 9-112,85-8 356,-191-5-1075,219 1-2017,-327 0 765,-5 0-283,-17 0-419,-21-3-801</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11.912"/>
    </inkml:context>
    <inkml:brush xml:id="br0">
      <inkml:brushProperty name="width" value="0.035" units="cm"/>
      <inkml:brushProperty name="height" value="0.035" units="cm"/>
    </inkml:brush>
  </inkml:definitions>
  <inkml:trace contextRef="#ctx0" brushRef="#br0">704 1 4793,'0'0'4194,"-51"27"-2495,51-27-1699,-222 123 1677,197-108-1355,-1 1 0,2 2 0,1 1 0,0 0 0,1 2 0,1 1 0,-32 43 0,44-54-214,-19 25 290,2 2 0,2 0-1,-31 65 1,42-73-233,1 0 1,2 2-1,0-1 1,3 1-1,-7 56 0,10-55-82,3 0-1,3 60 1,-1-82-77,1 0 1,0 0-1,1 0 1,0-1 0,0 1-1,1-1 1,1 0 0,0 0-1,0-1 1,1 1 0,0-1-1,10 11 1,2-1-5,1-1 1,1-1-1,1-1 1,0-1-1,1-1 0,35 18 1,4-5-28,91 30-1,-43-27-428,2-4-1,120 11 0,-228-37 434,228 30-2942,-32-17-3399,-199-13 6344</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12.745"/>
    </inkml:context>
    <inkml:brush xml:id="br0">
      <inkml:brushProperty name="width" value="0.035" units="cm"/>
      <inkml:brushProperty name="height" value="0.035" units="cm"/>
    </inkml:brush>
  </inkml:definitions>
  <inkml:trace contextRef="#ctx0" brushRef="#br0">381 1 3833,'0'0'8114,"-66"33"-7042,39 0-24,-13 0-192,6 3-64,-6 0-208,0 0-207,13 3-225,1-2-152,-8 2-232,14-6-1689,-7-21-7441</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41.063"/>
    </inkml:context>
    <inkml:brush xml:id="br0">
      <inkml:brushProperty name="width" value="0.035" units="cm"/>
      <inkml:brushProperty name="height" value="0.035" units="cm"/>
    </inkml:brush>
  </inkml:definitions>
  <inkml:trace contextRef="#ctx0" brushRef="#br0">23 28 5513,'0'0'9027,"-4"-2"-8212,-14-4-141,18 6-632,0 0 1,0 0-1,1 0 0,-1 0 1,0 0-1,0 0 1,0 0-1,0 0 0,0-1 1,1 1-1,-1 0 1,0 0-1,0 0 0,0 0 1,0 0-1,0-1 1,0 1-1,0 0 1,0 0-1,1 0 0,-1 0 1,0-1-1,0 1 1,0 0-1,0 0 0,0 0 1,0 0-1,0-1 1,0 1-1,0 0 0,0 0 1,0 0-1,0-1 1,0 1-1,0 0 0,0 0 1,-1 0-1,1 0 1,0-1-1,0 1 1,0 0-1,0 0 0,0 0 1,0 0-1,0 0 1,0-1-1,-1 1 0,1 0 1,0 0-1,1053-12 456,-958 11-664,91 2-1574,-177 1-576,-10 0 844,-13 3-1564,-43 1-2632</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41.411"/>
    </inkml:context>
    <inkml:brush xml:id="br0">
      <inkml:brushProperty name="width" value="0.035" units="cm"/>
      <inkml:brushProperty name="height" value="0.035" units="cm"/>
    </inkml:brush>
  </inkml:definitions>
  <inkml:trace contextRef="#ctx0" brushRef="#br0">0 97 6345,'0'0'9018,"455"-48"-8402,-328 30-616,13 3-272,-33 6-1696,-27 3-4874</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49.159"/>
    </inkml:context>
    <inkml:brush xml:id="br0">
      <inkml:brushProperty name="width" value="0.035" units="cm"/>
      <inkml:brushProperty name="height" value="0.035" units="cm"/>
    </inkml:brush>
  </inkml:definitions>
  <inkml:trace contextRef="#ctx0" brushRef="#br0">1 0 6585,'0'0'7574,"32"33"-6514,109 107-169,-112-110-530,2-2-1,59 41 1,-66-52-256,302 188 403,-292-184-601,-23-13-271,1-1-1,0 0 1,1-1 0,-1 0-1,21 6 1,-33-12 162,0-1 0,1 1-1,-1-1 1,0 1 0,1-1 0,-1 1 0,0-1-1,0 0 1,0 1 0,0-1 0,0 1 0,1-1 0,-1 0-1,0 1 1,0-1 0,-1 1 0,1-1 0,0 0-1,0 0 1,0 0-536,0-21-5045</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49.513"/>
    </inkml:context>
    <inkml:brush xml:id="br0">
      <inkml:brushProperty name="width" value="0.035" units="cm"/>
      <inkml:brushProperty name="height" value="0.035" units="cm"/>
    </inkml:brush>
  </inkml:definitions>
  <inkml:trace contextRef="#ctx0" brushRef="#br0">381 1 8226,'0'0'7049,"-127"204"-6241,87-144-303,0-3-105,0-5-72,0-7-184,6-6-144,14-12-312,0-9-545,7-6-1495,6-12-2345</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49.876"/>
    </inkml:context>
    <inkml:brush xml:id="br0">
      <inkml:brushProperty name="width" value="0.035" units="cm"/>
      <inkml:brushProperty name="height" value="0.035" units="cm"/>
    </inkml:brush>
  </inkml:definitions>
  <inkml:trace contextRef="#ctx0" brushRef="#br0">0 0 8970,'0'0'6453,"21"6"-6361,-10-3-74,11 2 38,-2 1 1,1 0-1,-1 2 0,0 1 0,32 18 0,-35-15-13,-1 0 0,0 1 0,-1 1-1,0 0 1,13 17 0,-7-3 35,-1 0 0,19 38 0,-34-58-56,0 1 0,0-1-1,0-1 1,13 14 0,-15-18-19,1 0 0,0 0 0,-1 0 0,2-1 0,-1 1 0,0-1 0,0 0 0,1 0 0,-1-1 0,1 1 0,-1-1 0,6 1 0,28 2 68,0-1 0,55-3 0,-37-1-19,41 2-113,114-3-2768,-152-6-1885</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0.230"/>
    </inkml:context>
    <inkml:brush xml:id="br0">
      <inkml:brushProperty name="width" value="0.035" units="cm"/>
      <inkml:brushProperty name="height" value="0.035" units="cm"/>
    </inkml:brush>
  </inkml:definitions>
  <inkml:trace contextRef="#ctx0" brushRef="#br0">0 103 8890,'0'0'6969,"354"0"-6873,-300 0-80,-7 0-16,-14 0-440,-19-3-904,-8-9-1265,-6-9-6544</inkml:trace>
  <inkml:trace contextRef="#ctx0" brushRef="#br0" timeOffset="1">248 1 4545,'0'0'9890,"80"171"-8498,-54-128-655,-5-4-433,-8 0-184,0-3-120,-6-6-296,-7-12-2817,7-9 992</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0.630"/>
    </inkml:context>
    <inkml:brush xml:id="br0">
      <inkml:brushProperty name="width" value="0.035" units="cm"/>
      <inkml:brushProperty name="height" value="0.035" units="cm"/>
    </inkml:brush>
  </inkml:definitions>
  <inkml:trace contextRef="#ctx0" brushRef="#br0">0 0 7818,'0'0'2718,"0"32"-963,0 104-123,0 86 1070,0-218-2689,1-1-1,-1 1 1,1 0 0,0 0 0,0-1 0,0 1-1,1 0 1,-1-1 0,1 1 0,0-1-1,-1 0 1,2 1 0,-1-1 0,0 0-1,1 0 1,-1-1 0,1 1 0,0 0 0,3 2-1,8 4 6,0 0-1,0 0 0,19 7 1,2 3-6,-17-9-59,0-1 19,-1 2 0,28 21 0,-41-29-75,0 0 0,-1 0 0,0 1-1,0-1 1,0 1 0,0-1 0,0 1 0,-1 0 0,0 0 0,0 0 0,0 0 0,0 1 0,0-1 0,-1 0-1,0 1 1,0-1 0,1 9 0,-2-12 71,0-1 0,0 1 0,0-1 0,0 1 0,0-1 0,0 1 0,0-1 0,0 1 0,0-1 1,-1 1-1,1-1 0,0 1 0,0-1 0,0 1 0,-1-1 0,1 1 0,0-1 0,0 0 0,-1 1 0,1-1 0,0 1 0,-1-1 0,1 0 0,0 1 0,-1-1 0,1 0 0,-1 1 0,1-1 0,0 0 0,-1 0 0,1 0 0,-1 1 0,1-1 0,-1 0 0,-14 3-576,1-2-1,-1 1 0,0-2 1,-18-1-1,7 1-551,-48 0-3380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0.999"/>
    </inkml:context>
    <inkml:brush xml:id="br0">
      <inkml:brushProperty name="width" value="0.035" units="cm"/>
      <inkml:brushProperty name="height" value="0.035" units="cm"/>
    </inkml:brush>
  </inkml:definitions>
  <inkml:trace contextRef="#ctx0" brushRef="#br0">0 76 8002,'0'0'8434,"335"-9"-8370,-289 3-64,8 3-313,6-18-687,-13 2-1136,-7 1-3361</inkml:trace>
  <inkml:trace contextRef="#ctx0" brushRef="#br0" timeOffset="1">909 316 56,'0'0'13682,"45"15"-12598,146 48-131,267 111 1116,-442-168-2130,-8-3-167,-1 0 0,0 0 0,13 8 1,-16-7-639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6.932"/>
    </inkml:context>
    <inkml:brush xml:id="br0">
      <inkml:brushProperty name="width" value="0.035" units="cm"/>
      <inkml:brushProperty name="height" value="0.035" units="cm"/>
    </inkml:brush>
  </inkml:definitions>
  <inkml:trace contextRef="#ctx0" brushRef="#br0">1 1 1824,'0'0'11899,"33"156"-10987,-6-102-304,-7 3-272,0 4-184,0-1-80,-6-6-72,-1-6-1064,0-12-2129,1-21-5712</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1.347"/>
    </inkml:context>
    <inkml:brush xml:id="br0">
      <inkml:brushProperty name="width" value="0.035" units="cm"/>
      <inkml:brushProperty name="height" value="0.035" units="cm"/>
    </inkml:brush>
  </inkml:definitions>
  <inkml:trace contextRef="#ctx0" brushRef="#br0">281 0 8194,'0'0'6801,"-40"163"-6121,20-121-256,-7 0-87,-6-3-161,6-3-176,0-6-208,-13-3-1177,7-12-2504,-1-9-4432</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1.700"/>
    </inkml:context>
    <inkml:brush xml:id="br0">
      <inkml:brushProperty name="width" value="0.035" units="cm"/>
      <inkml:brushProperty name="height" value="0.035" units="cm"/>
    </inkml:brush>
  </inkml:definitions>
  <inkml:trace contextRef="#ctx0" brushRef="#br0">261 0 5313,'0'0'3626,"38"26"-1883,-21-15-1486,73 50 1325,121 59 0,-138-85-944,45 22 332,191 125 1,-270-154-891,-1 3-1,66 69 1,-80-74-60,-2 2 1,-1 1-1,-2 0 0,31 62 0,-37-60-7,0 1-1,-2 1 1,-2-1-1,7 45 1,-9-21 22,1 101 1,-7-141-36,-1 1 1,-1-1-1,0 0 1,-1 0 0,-1 0-1,-1 0 1,0-1 0,-1 1-1,0-1 1,-11 21-1,4-17-39,0-1-1,-1-1 1,-1 0-1,-1 0 1,0-2-1,-1 0 1,-27 21-1,6-12-95,0 0-1,-78 35 1,62-37-64,-107 30 0,-205 25-1864,98-34-2287,-30-7-4143</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2.100"/>
    </inkml:context>
    <inkml:brush xml:id="br0">
      <inkml:brushProperty name="width" value="0.035" units="cm"/>
      <inkml:brushProperty name="height" value="0.035" units="cm"/>
    </inkml:brush>
  </inkml:definitions>
  <inkml:trace contextRef="#ctx0" brushRef="#br0">302 0 7634,'0'0'3320,"-127"196"-991,67-85-521,6 15-487,21 13-433,6-4-296,27-5-144,0-10-96,7-15-264,59-6-80,28-11-8,26-7-104,27-6-360,134 0-672,-34-21-2873,1-21-5689</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2.641"/>
    </inkml:context>
    <inkml:brush xml:id="br0">
      <inkml:brushProperty name="width" value="0.035" units="cm"/>
      <inkml:brushProperty name="height" value="0.035" units="cm"/>
    </inkml:brush>
  </inkml:definitions>
  <inkml:trace contextRef="#ctx0" brushRef="#br0">0 0 5577,'0'0'7391,"26"23"-7183,-26-23-208,108 90 202,-104-86-181,1-1 0,0 0 0,1 0 0,-1 0 0,0 0 0,7 1 1,-10-3-2,1-1 0,-1 1-1,1-1 1,-1 0 0,1 0 0,-1 0 0,1 0 0,2-1 0,8 0 74,-9 1-98,0-1-1,1 1 1,-1-1 0,0 0-1,0 0 1,0 0 0,0 0 0,0-1-1,0 0 1,0 0 0,-1 0-1,1 0 1,3-3 0,-5 3-20,1 0 0,-1 0 0,0 0 1,0 0-1,0-1 0,0 1 0,-1 0 0,1-1 1,0 0-1,-1 1 0,0-1 0,0 0 1,0 1-1,0-1 0,0 0 0,0 0 0,-1 0 1,1-5-1,-1-23 268,-10 31 99,6 0-380,0 0 1,0 0-1,1 1 1,-1 0 0,0 0-1,1 0 1,-1 0-1,1 1 1,-1-1 0,1 1-1,-1 0 1,1 0-1,0 0 1,0 0 0,0 1-1,0-1 1,1 1-1,-1 0 1,1-1 0,-1 1-1,1 1 1,0-1-1,0 0 1,0 0 0,1 1-1,-2 4 1,0 8-2693</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3.218"/>
    </inkml:context>
    <inkml:brush xml:id="br0">
      <inkml:brushProperty name="width" value="0.035" units="cm"/>
      <inkml:brushProperty name="height" value="0.035" units="cm"/>
    </inkml:brush>
  </inkml:definitions>
  <inkml:trace contextRef="#ctx0" brushRef="#br0">0 1 6769,'0'0'6738,"40"219"-5698,0-132-328,0 0-256,0-2-152,1-4-208,5 12-96,-6-18-960,-19-24-2168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3.603"/>
    </inkml:context>
    <inkml:brush xml:id="br0">
      <inkml:brushProperty name="width" value="0.035" units="cm"/>
      <inkml:brushProperty name="height" value="0.035" units="cm"/>
    </inkml:brush>
  </inkml:definitions>
  <inkml:trace contextRef="#ctx0" brushRef="#br0">1 85 5977,'0'0'6332,"11"4"-5600,11 4-371,0-2-1,1 0 0,-1-2 0,37 3 0,325-2 1215,-260-7-1452,485-24 148,1-25-1856,-587 48 1279,4 2-544,-1-2-1,1-1 1,37-11-1,-42 4-2109,-19 2-1877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4.652"/>
    </inkml:context>
    <inkml:brush xml:id="br0">
      <inkml:brushProperty name="width" value="0.035" units="cm"/>
      <inkml:brushProperty name="height" value="0.035" units="cm"/>
    </inkml:brush>
  </inkml:definitions>
  <inkml:trace contextRef="#ctx0" brushRef="#br0">1 1 4033,'0'0'8386,"44"18"-7810,146 61-91,-159-65-193,0 2 0,42 28 0,-33-19 2,323 214 211,-357-235-716,-5-4 113,0 1 1,0 0 0,1-1 0,-1 1 0,0 0 0,0 0-1,0 0 1,0 0 0,0 0 0,-1 0 0,1 0 0,0 0-1,0 0 1,-1 0 0,1 0 0,0 1 0,-1-1 0,1 2-1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4.991"/>
    </inkml:context>
    <inkml:brush xml:id="br0">
      <inkml:brushProperty name="width" value="0.035" units="cm"/>
      <inkml:brushProperty name="height" value="0.035" units="cm"/>
    </inkml:brush>
  </inkml:definitions>
  <inkml:trace contextRef="#ctx0" brushRef="#br0">187 0 3777,'0'0'7809,"-40"172"-6808,20-124-441,-7 0-328,1-3-232,-1-3-104,7-6-1160,6-12-1185,1-12-3592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5.350"/>
    </inkml:context>
    <inkml:brush xml:id="br0">
      <inkml:brushProperty name="width" value="0.035" units="cm"/>
      <inkml:brushProperty name="height" value="0.035" units="cm"/>
    </inkml:brush>
  </inkml:definitions>
  <inkml:trace contextRef="#ctx0" brushRef="#br0">0 1 6129,'0'0'4311,"31"9"-3707,99 33 171,-123-40-658,0 1 0,0 0 0,0 0 0,0 1 0,-1 0 1,1 0-1,10 9 0,-14-9-6,1 1-1,-1-1 1,0 0 0,0 1-1,0-1 1,3 10 0,4 6 208,30 57 403,-39-76-712,0 0-1,0 1 0,1-1 1,-1 0-1,0 0 0,1 0 0,-1 0 1,1 0-1,-1 0 0,1 0 0,-1 0 1,1-1-1,0 1 0,-1 0 1,1-1-1,0 0 0,2 1 0,35 0 163,-25-2-96,150 1-443,-59 0-2616,-55 0-2349</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5.708"/>
    </inkml:context>
    <inkml:brush xml:id="br0">
      <inkml:brushProperty name="width" value="0.035" units="cm"/>
      <inkml:brushProperty name="height" value="0.035" units="cm"/>
    </inkml:brush>
  </inkml:definitions>
  <inkml:trace contextRef="#ctx0" brushRef="#br0">0 43 7314,'0'0'7161,"41"0"-6785,5 0-64,8 0-136,19 0-80,1 0-96,-1 0-448,1 0-576,-1-12-936,-19-3-2217,-27 0-2233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7.461"/>
    </inkml:context>
    <inkml:brush xml:id="br0">
      <inkml:brushProperty name="width" value="0.035" units="cm"/>
      <inkml:brushProperty name="height" value="0.035" units="cm"/>
    </inkml:brush>
  </inkml:definitions>
  <inkml:trace contextRef="#ctx0" brushRef="#br0">0 1 776,'0'0'13263,"2"5"-13111,38 125 1347,-24-50-1010,-3 1 1,4 145-1,-16-203-484,1-1 0,1 1 0,1-1 0,0 0 0,2 0-1,0 0 1,2-1 0,1 0 0,0 0 0,20 31 0,-24-46-8,0 1 1,1-1 0,-1-1 0,1 1-1,1-1 1,-1 0 0,1 0 0,0-1-1,0 0 1,0 0 0,1-1-1,-1 0 1,15 4 0,-3-2-139,1-1 1,1-1-1,-1-1 0,29-1 1,-42-1-63,0 0 0,0 0 0,1-1-1,-1 0 1,0 0 0,0 0 0,0-1 0,0 0 0,0-1 0,0 0 0,-1 0-1,13-8 1,17-18-3743</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6.061"/>
    </inkml:context>
    <inkml:brush xml:id="br0">
      <inkml:brushProperty name="width" value="0.035" units="cm"/>
      <inkml:brushProperty name="height" value="0.035" units="cm"/>
    </inkml:brush>
  </inkml:definitions>
  <inkml:trace contextRef="#ctx0" brushRef="#br0">0 1 5393,'0'0'8066,"134"156"-7386,-107-126-440,-1-3-152,-5-6-88,5-6-656,1-9-816,0-6-977,-7 0-2232</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6.426"/>
    </inkml:context>
    <inkml:brush xml:id="br0">
      <inkml:brushProperty name="width" value="0.035" units="cm"/>
      <inkml:brushProperty name="height" value="0.035" units="cm"/>
    </inkml:brush>
  </inkml:definitions>
  <inkml:trace contextRef="#ctx0" brushRef="#br0">195 0 6449,'0'0'3699,"0"31"-2259,0 102-196,0 26 524,0-156-1750,0 0-1,0-1 1,0 1-1,0-1 1,1 1-1,-1-1 0,1 1 1,-1 0-1,1-1 1,0 0-1,0 1 0,0-1 1,1 0-1,-1 1 1,3 2-1,-1-2-18,0-1 1,0 0-1,0 0 1,0 0-1,0 0 0,1 0 1,-1-1-1,1 1 1,-1-1-1,7 1 1,17 4-153,0-2 1,0-2-1,41 0 1,-44-2-131,-1 0 0,1 2 0,-1 0 0,0 2 0,35 9 0,-56-12 251,0 0 0,0-1-1,1 1 1,-1 1-1,0-1 1,0 0 0,0 0-1,0 1 1,0-1 0,0 1-1,0 0 1,-1-1-1,1 1 1,-1 0 0,1 0-1,-1 0 1,0 0 0,2 4-1,-1-1-16,-1 1 1,0 0-1,0-1 0,0 1 1,-1 0-1,0 8 0,0-12 50,-1 0 1,1 0-1,-1 0 1,1 0-1,-1 0 0,0 0 1,1 0-1,-1 0 0,0 0 1,0-1-1,0 1 0,-1 0 1,1-1-1,0 1 0,-1-1 1,1 1-1,-1-1 0,0 1 1,1-1-1,-1 0 0,0 0 1,0 0-1,-2 1 0,-7 3 16,0 0 0,0-1-1,-12 2 1,14-3-8,-28 5-395,0-1-1,0-2 1,0-1-1,-70-3 1,77-1-568,-38 0-3044</inkml:trace>
  <inkml:trace contextRef="#ctx0" brushRef="#br0" timeOffset="1">1 72 3809,'0'0'7353,"334"21"-7849,-300-21-1384,-14 0-4089</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6.789"/>
    </inkml:context>
    <inkml:brush xml:id="br0">
      <inkml:brushProperty name="width" value="0.035" units="cm"/>
      <inkml:brushProperty name="height" value="0.035" units="cm"/>
    </inkml:brush>
  </inkml:definitions>
  <inkml:trace contextRef="#ctx0" brushRef="#br0">0 30 4705,'0'0'9666,"341"175"-9090,-287-148-328,-8-3-176,-12-3-72,-8-3-288,-12-6-960</inkml:trace>
  <inkml:trace contextRef="#ctx0" brushRef="#br0" timeOffset="1">415 0 7434,'0'0'6849,"-87"187"-6497,40-142-352,-27 3 0,14-9-2024,0-15-5026</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7.329"/>
    </inkml:context>
    <inkml:brush xml:id="br0">
      <inkml:brushProperty name="width" value="0.035" units="cm"/>
      <inkml:brushProperty name="height" value="0.035" units="cm"/>
    </inkml:brush>
  </inkml:definitions>
  <inkml:trace contextRef="#ctx0" brushRef="#br0">1 82 496,'0'0'8547,"45"-8"-7892,151-23-69,-146 24-19,59 0 0,-66 5-238,722-21 1600,-757 23-3217,-16-1-1645,-31-1-2849</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8.664"/>
    </inkml:context>
    <inkml:brush xml:id="br0">
      <inkml:brushProperty name="width" value="0.035" units="cm"/>
      <inkml:brushProperty name="height" value="0.035" units="cm"/>
    </inkml:brush>
  </inkml:definitions>
  <inkml:trace contextRef="#ctx0" brushRef="#br0">1 33 3577,'0'0'9086,"-1"0"-9015,1-1 1,0 1-1,0-1 1,0 1 0,0-1-1,0 1 1,0-1-1,0 1 1,0-1-1,0 0 1,0 1 0,0-1-1,1 1 1,-1-1-1,0 1 1,0-1-1,0 1 1,1-1 0,-1 1-1,1-2 1,7 0-21,0 0 1,1 0-1,-1 1 0,1 0 1,-1 0-1,1 1 1,9 1-1,12-2 39,57-3 10,258-3-549,-342 7 437,0 1 1,1-1-1,-1 1 1,0 0-1,0 0 1,0 0 0,0 0-1,0 0 1,0 1-1,0-1 1,-1 1-1,6 4 1,26 31-107,-23-23 89,43 57 99,-3 2 1,-4 3 0,57 123-1,149 461 449,-190-477-256,35 127 139,-56-172-341,-8-22-44,-14-43-6,41 99-1,-52-152-10,-1 1 0,2 0 0,0-1 0,26 37 0,-17-34 12,35 35 0,-53-57-13,-1 0 0,1-1-1,0 1 1,0 0-1,0 0 1,-1 0 0,1 0-1,0 0 1,-1 0 0,1 0-1,-1 0 1,1 0 0,-1 0-1,0 0 1,1 1-1,-1-1-8,0-1-1,0 1 0,0-1 1,0 1-1,0-1 0,-1 1 0,1-1 1,0 1-1,0-1 0,0 0 0,-1 1 1,1-1-1,0 1 0,-1-1 0,1 0 1,0 1-1,-1-1 0,1 0 0,0 1 1,-1-1-1,1 0 0,-1 1 0,1-1 1,-1 0-1,-4 2-46,-1 0 1,1 0-1,-1-1 1,1 0-1,-7 0 1,4 0 152,-631 53-492,443-48-670,13-5-1116</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47.166"/>
    </inkml:context>
    <inkml:brush xml:id="br0">
      <inkml:brushProperty name="width" value="0.035" units="cm"/>
      <inkml:brushProperty name="height" value="0.035" units="cm"/>
    </inkml:brush>
  </inkml:definitions>
  <inkml:trace contextRef="#ctx0" brushRef="#br0">382 31 3937,'0'0'9417,"0"-5"-8276,0-15-297,0 15 765,-3 5-1399,-17 0-154,0 0 0,-1 1 0,1 1 0,0 1-1,0 1 1,-36 11 0,38-8-32,0 1 0,1 0 0,0 2 0,1 0 0,-30 23 0,40-28-22,0 1 1,0 0-1,0 0 0,1 1 1,0-1-1,1 1 1,0 0-1,0 1 0,0-1 1,1 0-1,0 1 0,0 0 1,1 0-1,0 0 0,0 0 1,0 12-1,1-9 2,-1 11 1,2 30-1,1-46-5,-1 0 0,1 0 0,0-1 0,0 1 0,1 0 0,0-1 0,0 1 0,0-1 0,1 1 0,4 6-1,0-4 2,0 0 0,1 0-1,0 0 1,1-1 0,-1-1-1,1 1 1,1-1-1,11 5 1,8 3 0,49 17 1,-36-18-107,0-3 0,1-1 0,70 5 0,124-8-1129,-85-12-1327,-26-14-1939</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47.825"/>
    </inkml:context>
    <inkml:brush xml:id="br0">
      <inkml:brushProperty name="width" value="0.035" units="cm"/>
      <inkml:brushProperty name="height" value="0.035" units="cm"/>
    </inkml:brush>
  </inkml:definitions>
  <inkml:trace contextRef="#ctx0" brushRef="#br0">187 67 9914,'0'0'3649,"-19"27"-2370,-59 87-364,74-107-841,0 0 0,0 0 1,0 0-1,1 0 1,0 1-1,0-1 0,0 1 1,1 0-1,1 0 1,-2 16-1,1-5 89,-2 15 196,1 46 0,3-77-358,0-1 0,1 1-1,-1-1 1,1 1 0,-1-1 0,1 0 0,0 1 0,0-1 0,0 0 0,0 0 0,0 1 0,0-1 0,1 0 0,-1 0-1,1-1 1,-1 1 0,1 0 0,0 0 0,0-1 0,0 1 0,0-1 0,0 1 0,0-1 0,0 0 0,0 0-1,0 0 1,1 0 0,-1 0 0,0-1 0,4 2 0,8 1-4,1-1-1,-1 0 1,1-1-1,15-1 1,-12 0-15,-9 0-13,5 1-36,1 0-1,0-2 1,0 0 0,-1 0 0,22-6 0,-32 6 27,-1 0 1,0-1-1,1 1 1,-1-1-1,0 1 1,0-1-1,0 0 1,0 0 0,0-1-1,0 1 1,-1-1-1,1 1 1,-1-1-1,0 0 1,0 0-1,0 0 1,0 0 0,0 0-1,0 0 1,-1-1-1,0 1 1,0 0-1,0-1 1,0 1-1,0-1 1,-1 0 0,1-6-1,0 4-64,-1 0 0,0-1-1,0 1 1,-1-1 0,1 1 0,-1 0-1,-1 0 1,1-1 0,-1 1-1,0 0 1,-1 0 0,-4-9 0,1 7-1,0-1 1,-1 1-1,0 0 1,-1 0-1,1 1 0,-15-10 1,-174-110-59,130 87 667,58 36-308,6 3-112,0 0 1,1 0-1,-1 0 1,0 0 0,0 0-1,1 0 1,-1 0-1,0 0 1,1-1-1,-1 1 1,1-1 0,0 1-1,-1-1 1,1 0-1,0 1 1,0-1-1,-2-4 1,4 6-74,0-1 0,0 1 0,0-1 0,0 0 0,-1 1 0,1-1 0,0 1 0,0 0 0,0-1 0,0 1 0,0 0 0,0 0 0,0-1 0,0 1 0,1 0 1,-1 0-1,0 0 0,1 1 0,5-2-4,678-52-573,-684 52 527,0 1 1,1 0 0,-1 0 0,0 0 0,0-1-1,0 1 1,0 0 0,1 0 0,-1 1-1,0-1 1,0 0 0,0 0 0,0 0 0,0 1-1,1-1 1,1 2 0,-21 5-585,-9 4 723,23-9-84,0 1 0,0-1 0,0 0 0,0 1 0,1 0 0,-1 0-1,1 0 1,0 0 0,0 1 0,0-1 0,0 1 0,1 0 0,-1 0-1,1 0 1,0 0 0,0 0 0,0 0 0,1 1 0,0-1 0,-1 0-1,2 1 1,-1-1 0,0 1 0,1-1 0,0 1 0,1 7-1,-2 1 64,0-10-62,1 1 0,0 0 1,0 0-1,0-1 0,0 1 0,1 0 1,-1-1-1,1 1 0,0 0 0,0-1 1,0 1-1,3 5 0,2-3 2,-1 1 0,1-1 0,0 0 0,0 0 0,0-1 0,1 0 0,13 8 0,63 30 149,-49-27-100,26 13 47,-30-16-40,-2 1-1,52 35 1,-76-45-72,0-1-1,0 1 1,0-1-1,0 1 1,-1 0 0,0 1-1,0-1 1,0 1-1,0-1 1,-1 1 0,1 0-1,-1 0 1,0 0-1,1 6 1,-1-1 45,-1 0 0,0 1 0,0-1 0,-1 1 0,-1 0 0,-1 11 0,1-18-31,-1 1 1,1-1 0,-1 0 0,0 0-1,0-1 1,-1 1 0,1 0-1,-1-1 1,1 1 0,-1-1-1,0 0 1,-1 0 0,1 0-1,0 0 1,-1-1 0,1 1-1,-1-1 1,-4 2 0,-8 5-18,0-1 0,-1-1 0,-18 6 0,24-11-164,-1 1 1,1-1 0,0-1-1,-1 0 1,1 0 0,-23-3-1,-5 1-1614,-8 1-3083</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48.273"/>
    </inkml:context>
    <inkml:brush xml:id="br0">
      <inkml:brushProperty name="width" value="0.035" units="cm"/>
      <inkml:brushProperty name="height" value="0.035" units="cm"/>
    </inkml:brush>
  </inkml:definitions>
  <inkml:trace contextRef="#ctx0" brushRef="#br0">1 0 7418,'0'0'6682,"3"6"-6494,178 320 2913,62 188-2722,-225-477-445,-7-14-346,-1 1 0,11 34 0,-20-48-1355,-1-7-652</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48.796"/>
    </inkml:context>
    <inkml:brush xml:id="br0">
      <inkml:brushProperty name="width" value="0.035" units="cm"/>
      <inkml:brushProperty name="height" value="0.035" units="cm"/>
    </inkml:brush>
  </inkml:definitions>
  <inkml:trace contextRef="#ctx0" brushRef="#br0">0 0 7962,'0'0'4863,"31"27"-3750,101 89-300,-116-100-617,0 0 0,-1 1 1,-1 1-1,19 29 0,-18-24-11,4 9-64,-2 0 0,0 2 0,-3 0 0,0 0 0,-3 1 0,12 55 0,-20-79 9,-4-17 246,-3-21-130,-7-22-268,5 26-95,1 0 1,-3-38 0,7-93-380,1 95 379,0 51 113,0 0 1,1-1-1,-1 1 1,1-1 0,1 1-1,0 0 1,0 0 0,1 0-1,4-9 1,-5 12 7,2 0 1,-1 1-1,0 0 1,1 0-1,-1 0 0,1 0 1,0 0-1,1 1 1,-1 0-1,1 0 1,-1 0-1,1 0 1,0 1-1,0 0 0,5-2 1,11-2 16,-1 1 0,1 1 0,-1 1 1,1 1-1,0 0 0,0 2 0,40 4 0,-49-2-10,0 0-1,0 1 1,0 0 0,-1 1-1,1 1 1,-1 0-1,0 0 1,-1 1-1,1 0 1,-1 1 0,0 0-1,-1 1 1,1 0-1,8 10 1,-5-4-14,-1 0-1,-1 0 1,0 2 0,-1-1 0,0 1-1,-2 0 1,0 1 0,10 29 0,-6 0 16,-3 0 1,7 80 0,-16-121-161,1-1-1,-1 0 1,1 1-1,0-1 1,0 1 0,0-1-1,1 0 1,0 0 0,-1 0-1,1 0 1,1 0 0,-1 0-1,1-1 1,-1 1-1,1-1 1,0 1 0,0-1-1,1 0 1,-1 0 0,1 0-1,-1-1 1,1 1 0,6 2-1,10 2-3582</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59:59.667"/>
    </inkml:context>
    <inkml:brush xml:id="br0">
      <inkml:brushProperty name="width" value="0.035" units="cm"/>
      <inkml:brushProperty name="height" value="0.035" units="cm"/>
    </inkml:brush>
  </inkml:definitions>
  <inkml:trace contextRef="#ctx0" brushRef="#br0">657 8 6129,'0'0'4084,"-62"-1"-3931,-197-5-95,150 5 39,62 9 44,32-5-93,1 0 69,-1 1-1,1 0 1,0 1-1,-14 7 1,24-10-101,-1 1 0,1 0 0,-1 0 0,1 0-1,0 1 1,0-1 0,1 1 0,-1 0 0,1 0 0,0 0 0,0 1 0,0-1 0,0 1 0,-3 7 0,1 8-3,0-1-1,1 1 1,1 0 0,0 0 0,2 0-1,0 0 1,3 24 0,-2-3 66,2-2 71,1-1-1,2 0 1,2 0-1,1-1 1,2 1 0,17 41-1,33 100 800,42 206 0,-79-263-548,-4 2 1,3 215-1,-22 117 194,0-450-594,0 0 0,0 0 0,0-1 0,1 1 0,0 0 0,0 0 0,1-1 0,-1 1 1,5 7-1,-4-9-8,1-1 1,-1 1-1,1-1 1,0 0-1,0 0 1,0 0-1,0 0 1,1-1-1,-1 0 1,1 1-1,0-1 1,0 0-1,6 2 1,6 2-10,1 0 0,-1-1 0,1-1 0,34 4 1,77-4-79,-79-3-5,347-20-3975,-213-7-2308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7.808"/>
    </inkml:context>
    <inkml:brush xml:id="br0">
      <inkml:brushProperty name="width" value="0.035" units="cm"/>
      <inkml:brushProperty name="height" value="0.035" units="cm"/>
    </inkml:brush>
  </inkml:definitions>
  <inkml:trace contextRef="#ctx0" brushRef="#br0">0 1 6409,'0'0'8058,"428"24"-8058,-308-21-40,-20-3-1768,-13 0-4010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0.654"/>
    </inkml:context>
    <inkml:brush xml:id="br0">
      <inkml:brushProperty name="width" value="0.035" units="cm"/>
      <inkml:brushProperty name="height" value="0.035" units="cm"/>
    </inkml:brush>
  </inkml:definitions>
  <inkml:trace contextRef="#ctx0" brushRef="#br0">0 1 6305,'0'0'6084,"7"15"-5848,22 45-5,-29-59-215,1 0 0,-1 1 0,1-1-1,-1 0 1,1 0 0,-1 0 0,1 0 0,0-1-1,-1 1 1,1 0 0,0 0 0,0 0 0,0 0 0,-1-1-1,1 1 1,0 0 0,0-1 0,0 1 0,0-1-1,0 1 1,0-1 0,1 0 0,-1 1 0,0-1 0,0 0-1,0 0 1,0 0 0,0 1 0,0-1 0,1-1-1,-1 1 1,0 0 0,2 0 0,3-1 100,3 1-16,1 0 0,-1 0 1,0-1-1,1-1 1,-1 1-1,16-6 0,-23 6-138,1 0-1,-1-1 1,1 1-1,-1-1 0,0 1 1,0-1-1,0 0 0,0 1 1,0-1-1,0 0 1,0-1-1,0 1 0,-1 0 1,1 0-1,-1-1 0,0 1 1,0-1-1,0 1 0,0-1 1,0 1-1,0-1 1,-1 0-1,1 1 0,-1-1 1,0 0-1,0 0 0,0-3 1,0 4 1317,-1 6-840,1-3-436,-1-1 1,1 1-1,-1 0 1,0 0-1,1-1 0,-1 1 1,0-1-1,1 1 1,-1-1-1,0 1 0,0-1 1,0 1-1,0-1 1,0 0-1,1 1 0,-1-1 1,0 0-1,0 0 1,0 1-1,-2-1 1,-79 5-3456,29-4-5184</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1.615"/>
    </inkml:context>
    <inkml:brush xml:id="br0">
      <inkml:brushProperty name="width" value="0.035" units="cm"/>
      <inkml:brushProperty name="height" value="0.035" units="cm"/>
    </inkml:brush>
  </inkml:definitions>
  <inkml:trace contextRef="#ctx0" brushRef="#br0">1 1 7586,'0'0'6585,"36"24"-5722,124 82-204,-57-39-61,123 56 0,89 13-691,-287-124-316,17 6-328,-11-14-4852</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1.973"/>
    </inkml:context>
    <inkml:brush xml:id="br0">
      <inkml:brushProperty name="width" value="0.035" units="cm"/>
      <inkml:brushProperty name="height" value="0.035" units="cm"/>
    </inkml:brush>
  </inkml:definitions>
  <inkml:trace contextRef="#ctx0" brushRef="#br0">341 1 7058,'0'0'4392,"-47"192"-3575,14-132-225,-7-3-176,-7-2-112,0-7-184,1-6-120,12-12-496,7-6-880,14-9-1153,6-12-2248</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2.326"/>
    </inkml:context>
    <inkml:brush xml:id="br0">
      <inkml:brushProperty name="width" value="0.035" units="cm"/>
      <inkml:brushProperty name="height" value="0.035" units="cm"/>
    </inkml:brush>
  </inkml:definitions>
  <inkml:trace contextRef="#ctx0" brushRef="#br0">0 1 8434,'0'0'3210,"23"20"-3019,70 67 99,-84-79-193,0 1 1,-1 1-1,0-1 0,0 1 0,-1 1 0,-1-1 0,0 1 1,6 15-1,-1-3 91,3 12 88,-10-25-118,0 0 1,0 0-1,1-1 1,10 17-1,-13-24-133,0 1 1,1-1-1,-1 0 1,0 1-1,1-1 1,-1 0-1,1 0 0,0-1 1,0 1-1,0-1 1,0 1-1,0-1 0,0 0 1,0 0-1,0 0 1,0-1-1,1 1 1,-1-1-1,0 1 0,4-1 1,28 1-64,-24 0-328,1 0 0,-1-1 0,0 0 0,1-1 0,-1-1 0,0 1 0,1-2 0,19-6 0,-9-5-4491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2.690"/>
    </inkml:context>
    <inkml:brush xml:id="br0">
      <inkml:brushProperty name="width" value="0.035" units="cm"/>
      <inkml:brushProperty name="height" value="0.035" units="cm"/>
    </inkml:brush>
  </inkml:definitions>
  <inkml:trace contextRef="#ctx0" brushRef="#br0">1 1 7578,'0'0'6914,"47"17"-6160,162 63-7,-175-66-570,0 2 1,-1 2-1,0 1 1,33 26-1,-33-22-73,26 20 109,105 99 0,-129-106-204,-2 1-1,-1 1 0,49 80 1,-72-103-28,0 1 0,-2 0 1,1 0-1,-2 1 0,0 0 1,-2 0-1,1 0 0,-2 1 1,0-1-1,-2 1 0,0 0 1,0 0-1,-4 26 0,3-39 7,-1 0-1,0-1 0,0 1 1,-1 0-1,1-1 1,-1 0-1,0 1 0,0-1 1,-1 0-1,1 0 0,-1 0 1,0 0-1,-4 4 0,-2 0-25,0 0-1,-1 0 0,0-1 0,-12 6 1,-20 9-219,-1-2 1,0-2-1,-2-2 1,-57 13-1,85-25 90,-160 41-3311,3-12-3581</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3.028"/>
    </inkml:context>
    <inkml:brush xml:id="br0">
      <inkml:brushProperty name="width" value="0.035" units="cm"/>
      <inkml:brushProperty name="height" value="0.035" units="cm"/>
    </inkml:brush>
  </inkml:definitions>
  <inkml:trace contextRef="#ctx0" brushRef="#br0">174 0 5297,'0'0'4489,"-153"235"-2833,133-136-207,20 3-241,0 4-80,0-7-464,53-6-192,21-9-207,19-5-169,21-13-96,6-15-216,81-18-521,-34-18-959,-20-15-3281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3.393"/>
    </inkml:context>
    <inkml:brush xml:id="br0">
      <inkml:brushProperty name="width" value="0.035" units="cm"/>
      <inkml:brushProperty name="height" value="0.035" units="cm"/>
    </inkml:brush>
  </inkml:definitions>
  <inkml:trace contextRef="#ctx0" brushRef="#br0">114 1 6145,'0'0'3457,"-74"189"-2057,54-108-511,7-2-273,6-4-384,7-6-232,0-6-152,14-18-1569,12-21-3976</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3.729"/>
    </inkml:context>
    <inkml:brush xml:id="br0">
      <inkml:brushProperty name="width" value="0.035" units="cm"/>
      <inkml:brushProperty name="height" value="0.035" units="cm"/>
    </inkml:brush>
  </inkml:definitions>
  <inkml:trace contextRef="#ctx0" brushRef="#br0">0 0 6649,'0'0'7834,"134"48"-7034,-67-42-256,6 0-296,14-6-64,7 0-184,6 0 0,-13 0-592,-7 0-792,-27-6-600,-19-9-1225,-21-3-5745</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4.076"/>
    </inkml:context>
    <inkml:brush xml:id="br0">
      <inkml:brushProperty name="width" value="0.035" units="cm"/>
      <inkml:brushProperty name="height" value="0.035" units="cm"/>
    </inkml:brush>
  </inkml:definitions>
  <inkml:trace contextRef="#ctx0" brushRef="#br0">1 1 7522,'0'0'6185,"33"213"-5017,1-153-624,-1-2-232,0-4-312,8-6 0,12-3-1184,0-12-1753,-12-15-3760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4.461"/>
    </inkml:context>
    <inkml:brush xml:id="br0">
      <inkml:brushProperty name="width" value="0.035" units="cm"/>
      <inkml:brushProperty name="height" value="0.035" units="cm"/>
    </inkml:brush>
  </inkml:definitions>
  <inkml:trace contextRef="#ctx0" brushRef="#br0">161 1 8810,'0'0'3670,"0"34"-3243,0 112 272,-1-118-362,2-1 1,1 1-1,0-1 1,3 0 0,8 33-1,-10-49-281,1 0-1,0 0 0,0 0 1,1 0-1,0-1 0,1 0 1,9 12-1,-11-17-53,0 0 0,0 0 0,1-1 0,0 1 0,0-1 0,0 0 0,0 0 0,1-1 0,-1 0 0,1 0 0,0 0 0,0 0-1,0-1 1,9 2 0,18 1 26,0-2-1,0-1 1,41-4-1,-16 1-109,151 1-187,-206 1 259,0-1 0,0 1 0,-1 0 1,1 0-1,0 0 0,0 0 0,0 0 0,-1 1 0,1-1 0,-1 1 0,1 0 0,-1 0 1,0 0-1,0 0 0,1 0 0,-1 0 0,-1 1 0,1-1 0,0 1 0,-1-1 0,3 6 1,1 1 24,-1 0-1,0 1 1,0 0 0,-1 0 0,3 12 0,-3 0 118,0 1 1,-2 0-1,0-1 0,-4 31 1,3-49-126,-2 1 0,1-1 1,-1 0-1,1 0 0,-1 1 1,0-1-1,-1 0 0,1-1 0,-1 1 1,1 0-1,-1-1 0,0 1 1,0-1-1,-1 0 0,1 0 0,-1 0 1,0-1-1,1 1 0,-1-1 0,0 0 1,-8 3-1,-6 3 29,-1-1-1,0-1 0,-32 6 1,4-5-84,1-3 0,-70-2 1,98-2-21,-21-1-822,-1-1 0,0-3 0,1-1 0,0-1-1,0-3 1,-62-23 0,-2-8-6280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8.209"/>
    </inkml:context>
    <inkml:brush xml:id="br0">
      <inkml:brushProperty name="width" value="0.035" units="cm"/>
      <inkml:brushProperty name="height" value="0.035" units="cm"/>
    </inkml:brush>
  </inkml:definitions>
  <inkml:trace contextRef="#ctx0" brushRef="#br0">634 58 4993,'0'0'9175,"-10"-10"-8489,6 7-637,1-1-13,-1 0 0,-1 0 1,1 0-1,0 1 0,-1 0 0,0 0 1,0 0-1,0 0 0,0 1 1,0 0-1,0 0 0,-1 0 0,1 0 1,-1 1-1,1 0 0,-11 0 0,-12 1-3,-107 4 20,115-2-47,1 1 0,0 1-1,0 1 1,-35 13 0,33-9 41,1 1 1,0 1-1,0 1 0,1 0 1,1 1-1,0 1 0,-18 19 0,29-25-12,1-1 1,0 1-1,0 0 0,0 1 0,1-1 0,1 1 0,-1 0 0,-3 12 0,6-15-20,1 1 0,-1 0 0,1 0-1,1 1 1,-1-1 0,1 0 0,0 0 0,1 0 0,-1 0-1,1 0 1,1 0 0,3 11 0,-4-14-15,1 0 0,0-1 1,0 1-1,0 0 0,0-1 0,1 0 1,-1 1-1,1-1 0,0 0 0,0 0 1,6 4-1,1 0-5,0-1 0,22 11 0,1-3-63,0-2 0,2-1 0,-1-1-1,1-3 1,44 6 0,-10-7-550,121-4-1,-182-2 534,0-1 0,0 0 0,0 0 0,0-1 1,0 0-1,0 0 0,-1-1 0,1 0 0,0 0 0,-1-1 0,0 0 0,0 0 0,0-1 0,-1 0 0,10-9 0,-9 7-1,-1-1 0,0 0 0,0-1-1,-1 1 1,0-1 0,0 0-1,-1 0 1,0-1 0,-1 1-1,0-1 1,-1 0 0,2-10 0,1-26-118,-2 1 0,-3-52 1,0 45 1332,-1 94-1080,0-12 530,5 57 0,-2-79-533,0 0 0,1 0 0,0 0-1,0 0 1,1 0 0,0-1 0,0 1 0,1-1-1,0 0 1,0 0 0,1-1 0,-1 0-1,2 0 1,-1 0 0,8 5 0,0 0-218,1-2 1,0 1 0,0-2 0,1 0-1,0-1 1,18 6 0,26 2-2365,-11-7-2609</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4.808"/>
    </inkml:context>
    <inkml:brush xml:id="br0">
      <inkml:brushProperty name="width" value="0.035" units="cm"/>
      <inkml:brushProperty name="height" value="0.035" units="cm"/>
    </inkml:brush>
  </inkml:definitions>
  <inkml:trace contextRef="#ctx0" brushRef="#br0">1 4 8218,'0'0'5441,"374"0"-4537,-240 3-520,20 0-384,39-3-232,-39 0-2520,-27-9-7139</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5.331"/>
    </inkml:context>
    <inkml:brush xml:id="br0">
      <inkml:brushProperty name="width" value="0.035" units="cm"/>
      <inkml:brushProperty name="height" value="0.035" units="cm"/>
    </inkml:brush>
  </inkml:definitions>
  <inkml:trace contextRef="#ctx0" brushRef="#br0">1 1 7370,'0'0'5394,"50"22"-4706,163 74 11,-184-83-487,-1 2 0,0 1 1,46 35-1,-51-33-81,124 107 551,-65-53-565,-61-52-120,-17-15-269,0-1 0,0 0 0,1 1-1,0-2 1,0 1 0,7 3 0,-11-15-8941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5.679"/>
    </inkml:context>
    <inkml:brush xml:id="br0">
      <inkml:brushProperty name="width" value="0.035" units="cm"/>
      <inkml:brushProperty name="height" value="0.035" units="cm"/>
    </inkml:brush>
  </inkml:definitions>
  <inkml:trace contextRef="#ctx0" brushRef="#br0">495 1 1376,'0'0'11387,"-160"174"-10795,113-126 312,-6-3-248,-1 4-304,7-7-248,7-3-104,7-6-40,6 6-856,14-9-936,-7-9-2049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6.149"/>
    </inkml:context>
    <inkml:brush xml:id="br0">
      <inkml:brushProperty name="width" value="0.035" units="cm"/>
      <inkml:brushProperty name="height" value="0.035" units="cm"/>
    </inkml:brush>
  </inkml:definitions>
  <inkml:trace contextRef="#ctx0" brushRef="#br0">155 1 4657,'0'0'6041,"-13"31"-4995,-3 3-686,1-3 33,2 1 0,1 0 0,1 0 1,-8 45-1,-4 56 654,7 1 0,0 198 1,16-321-1047,0-1 1,1 0-1,0 1 0,0-1 1,1 1-1,1-1 1,-1 0-1,2 0 0,-1 0 1,2-1-1,-1 1 1,1-1-1,0 0 1,1 0-1,7 7 0,-4-5-24,0 0 0,0-2 0,1 1 0,1-1 1,0 0-1,0-1 0,0-1 0,1 0 0,0 0 0,1-1 0,-1-1 0,1 0 0,0 0 0,1-2 0,-1 1 0,1-2 0,21 2 0,195 2-2283,-194-6 1477,86 0-3471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6.517"/>
    </inkml:context>
    <inkml:brush xml:id="br0">
      <inkml:brushProperty name="width" value="0.035" units="cm"/>
      <inkml:brushProperty name="height" value="0.035" units="cm"/>
    </inkml:brush>
  </inkml:definitions>
  <inkml:trace contextRef="#ctx0" brushRef="#br0">0 1 2833,'0'0'9674,"29"31"-8678,97 105 16,-86-91-575,-2 1-1,-2 2 1,29 53-1,-51-78-361,24 38 146,38 83 0,-66-121-229,-1-1 0,-1 2-1,-1-1 1,-1 1 0,-1 0-1,-2 0 1,2 39 0,-5-42-36,1-11-78,-1 0 0,0 1 0,-1-1 0,0 1 0,-4 13 0,4-20 39,-1-1 0,1 1 1,-1-1-1,0 1 0,0-1 0,0 0 0,0 0 1,-1 0-1,1 0 0,-1 0 0,0-1 1,0 1-1,0-1 0,0 1 0,0-1 0,0 0 1,-1-1-1,-6 4 0,-16 4-1091,0-1 1,-1-1-1,-40 5 1,-1-7-4263</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6.936"/>
    </inkml:context>
    <inkml:brush xml:id="br0">
      <inkml:brushProperty name="width" value="0.035" units="cm"/>
      <inkml:brushProperty name="height" value="0.035" units="cm"/>
    </inkml:brush>
  </inkml:definitions>
  <inkml:trace contextRef="#ctx0" brushRef="#br0">0 1 7314,'0'0'3296,"14"159"-2392,-14-93-367,0 0-313,0 4-120,0-7-104,0 12-88,0-18-1305,0-18-2856</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7.654"/>
    </inkml:context>
    <inkml:brush xml:id="br0">
      <inkml:brushProperty name="width" value="0.035" units="cm"/>
      <inkml:brushProperty name="height" value="0.035" units="cm"/>
    </inkml:brush>
  </inkml:definitions>
  <inkml:trace contextRef="#ctx0" brushRef="#br0">1 67 3993,'0'0'3401,"59"-1"-1637,199-4-612,58-4 99,218-36 834,-521 43-1603,0 0 0,0 0 0,1 1 0,21 2 0,-29 0-495,0 0 0,1 1 0,-1 0 0,0 0 0,0 0 0,0 1 0,0 0 0,0 0-1,-1 1 1,0-1 0,7 6 0,29 27 57,-1 1 0,-3 2 0,62 81 0,75 150 501,108 257-20,-238-439-481,9 16-25,98 188-1,-82-165-4,75 193-1,-123-262-30,-3 0-1,-3 2 1,-2 0 0,-2 0-1,-3 1 1,-1 69 0,-6-127-31,-1 0 1,0 0 0,0 0 0,-1-1 0,1 1 0,-1 0-1,1 0 1,-1-1 0,-1 4 0,1-4 35,0-1-1,0 0 1,-1 1 0,1-1-1,0 0 1,-1 0 0,1 0 0,-1 0-1,1 0 1,-1 0 0,0 0-1,1-1 1,-1 1 0,-1 0 0,-66 21 69,0-3 1,-118 17 0,177-35-49,-386 52 94,62-20-152,-192 2-692,149-17-2525,-40-6-6694</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08.642"/>
    </inkml:context>
    <inkml:brush xml:id="br0">
      <inkml:brushProperty name="width" value="0.035" units="cm"/>
      <inkml:brushProperty name="height" value="0.035" units="cm"/>
    </inkml:brush>
  </inkml:definitions>
  <inkml:trace contextRef="#ctx0" brushRef="#br0">1017 37 5553,'0'0'1048,"-67"-5"-455,-218-18 855,69 15 509,179 8-1740,-27 0 127,-74 1 1020,129 0-1313,0 0-1,1 1 1,-1 0 0,1 0-1,-1 1 1,1 0-1,0 1 1,0-1 0,0 2-1,1-1 1,-1 1-1,1 0 1,0 1 0,1-1-1,-1 1 1,1 1 0,-9 11-1,7-7-11,1-1 0,0 1 0,1 1 0,1-1 0,-1 1-1,2 0 1,0 0 0,0 1 0,1-1 0,0 1 0,0 21 0,1 131 771,2-86-527,2-4-115,3 0-1,3-1 0,4 0 1,3-1-1,26 78 0,181 463 384,-209-582-531,127 346 72,-120-295-3,-4 0 1,8 122-1,5 35 182,-26-224-248,-2-4-13,2-1 0,-1 1 0,6 13 0,-8-23-10,1 0 0,0 0 1,0 0-1,0 0 0,0 0 0,0 0 0,0-1 1,0 1-1,1 0 0,-1-1 0,1 1 0,-1-1 1,1 0-1,-1 1 0,1-1 0,0 0 0,0 0 1,0 0-1,-1 0 0,1 0 0,0-1 0,0 1 1,0 0-1,3 0 0,51 0 142,0-1 1,0-3-1,85-16 0,-122 16-135,415-62-446,-186 27-1573,-23-3-3364</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0.124"/>
    </inkml:context>
    <inkml:brush xml:id="br0">
      <inkml:brushProperty name="width" value="0.035" units="cm"/>
      <inkml:brushProperty name="height" value="0.035" units="cm"/>
    </inkml:brush>
  </inkml:definitions>
  <inkml:trace contextRef="#ctx0" brushRef="#br0">1 30 7274,'0'0'5689,"220"-6"-4825,-106 6 40,20 0-288,6 0-344,-6 0-184,-7-3-88,-14-3-680,-32 0-1104,-28 0-2273,-46 3-3113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0.478"/>
    </inkml:context>
    <inkml:brush xml:id="br0">
      <inkml:brushProperty name="width" value="0.035" units="cm"/>
      <inkml:brushProperty name="height" value="0.035" units="cm"/>
    </inkml:brush>
  </inkml:definitions>
  <inkml:trace contextRef="#ctx0" brushRef="#br0">0 73 7706,'0'0'5825,"441"-3"-5825,-274-21-24,-33 3-1336,-27-3-2513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8.726"/>
    </inkml:context>
    <inkml:brush xml:id="br0">
      <inkml:brushProperty name="width" value="0.035" units="cm"/>
      <inkml:brushProperty name="height" value="0.035" units="cm"/>
    </inkml:brush>
  </inkml:definitions>
  <inkml:trace contextRef="#ctx0" brushRef="#br0">0 31 4673,'0'0'3996,"19"26"-2081,61 88-611,-13-12-200,-57-84-896,0 1 0,9 29 0,-16-37-180,0 1-1,-1-1 1,-1 1-1,0 0 1,0-1-1,-3 19 0,2-3-417,-3-26 145,-1-1 245,0-1-1,1 0 1,-1 1-1,1-1 0,0 0 1,-1 0-1,1-1 1,0 1-1,-1-1 0,1 0 1,0 0-1,0 0 0,0 0 1,1 0-1,-1-1 1,0 1-1,1-1 0,0 1 1,-1-1-1,1 0 0,0 0 1,1 0-1,-3-4 1,0-2-7,0 0 0,0 0 0,1 0 0,0 0 0,1-1 0,0 1 0,-1-18 0,0-20 35,7-90 1,-3 128 13,1 1-1,0-1 1,0 1-1,1-1 1,0 1-1,0 0 1,1 0-1,0 0 0,1 1 1,0-1-1,0 1 1,0 0-1,1 0 1,0 1-1,0 0 1,1 0-1,-1 0 1,16-8-1,-14 11 33,0 1 0,0 0 0,0 0 0,0 1 0,1 0 0,-1 1 0,0 0 0,1 0 0,-1 1 0,12 2 0,-11-1-42,0 0 0,0 0 0,-1 1 0,1 0 1,-1 1-1,0 0 0,0 0 0,0 1 0,-1 0 0,1 0 0,-1 1 1,0 0-1,6 7 0,-3-3 3,-1 1 1,0 0 0,-1 0-1,0 1 1,-1 0-1,0 1 1,9 23 0,45 149 78,-54-166-86,0 0 0,14 27 0,-18-40-164,1 1 1,0-1-1,0-1 0,0 1 1,1-1-1,0 1 1,0-1-1,0 0 0,0-1 1,10 6-1,-12-8-392,1-1 0,0 0-1,-1 0 1,1 0 0,0-1 0,0 1-1,-1-1 1,1 0 0,0 0 0,0 0 0,6-2-1,-2 1-1590,6-1-2754</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0.826"/>
    </inkml:context>
    <inkml:brush xml:id="br0">
      <inkml:brushProperty name="width" value="0.035" units="cm"/>
      <inkml:brushProperty name="height" value="0.035" units="cm"/>
    </inkml:brush>
  </inkml:definitions>
  <inkml:trace contextRef="#ctx0" brushRef="#br0">396 1 6329,'0'0'4796,"-52"21"-4556,-160 76 104,202-92-298,1 0-1,0 1 1,0 0 0,0 0-1,1 1 1,0 0 0,1 0-1,-9 11 1,12-12 24,0 0 0,1 1 0,-1 0-1,1 0 1,1 0 0,-4 15 0,2-7 48,-1 5 135,1 0 0,1 1 1,1 0-1,0 30 1,2-46-234,-1 0-1,1 1 1,1-1 0,-1 0 0,1 0 0,-1 0 0,1-1 0,1 1 0,-1 0-1,1 0 1,0 0 0,0-1 0,0 1 0,1-1 0,-1 0 0,1 1 0,0-1 0,0-1-1,1 1 1,-1 0 0,8 5 0,3 1-20,1 0 1,0-1-1,1-1 1,0 0-1,1-2 0,-1 1 1,1-2-1,0 0 1,1-1-1,20 2 0,24 0-236,91-2 1,-128-4 103,136 0-1587,-17 0-1752</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1.428"/>
    </inkml:context>
    <inkml:brush xml:id="br0">
      <inkml:brushProperty name="width" value="0.035" units="cm"/>
      <inkml:brushProperty name="height" value="0.035" units="cm"/>
    </inkml:brush>
  </inkml:definitions>
  <inkml:trace contextRef="#ctx0" brushRef="#br0">34 199 7738,'0'0'2169,"-6"33"-1362,-16 109-77,19-118-469,1 0 1,1 33-1,2-31-158,-2-21-100,2 0 1,-1 0-1,1-1 0,-1 1 1,1 0-1,0 0 1,1 0-1,-1-1 1,1 1-1,0-1 1,0 1-1,1-1 1,-1 0-1,1 0 1,6 7-1,-4-6-4,1 0 0,0-1-1,0 1 1,0-1 0,0-1-1,0 1 1,1-1 0,0 0 0,-1-1-1,12 3 1,2-1 36,1-1 0,0 0 0,0-2 0,39-2 0,-51 1-30,1-1-15,-1 0 0,0 0 0,1 0-1,-1-1 1,0-1 0,0 0 0,0 0 0,13-7 0,-17 8-18,-1-1 1,0 0-1,1 0 1,-1 0-1,0 0 1,-1-1-1,1 1 1,-1-1 0,1 0-1,-1 0 1,0 0-1,0-1 1,-1 1-1,0-1 1,1 1-1,-1-1 1,1-7 0,0 2-81,-2-1-1,1-1 1,-2 1 0,1-14 0,-2 19 38,1-1 0,-1 1 0,0-1-1,0 1 1,-1-1 0,0 1-1,0 0 1,0 0 0,-4-6 0,-1 2-26,0 1 1,-1-1 0,0 1-1,-1 1 1,-11-9 0,-56-41-244,46 36 297,9 7 45,8 6 118,0 0 0,1-1 0,0-1 1,0 0-1,-11-14 0,22 24-73,1 0-1,-1 0 1,0 0 0,0 0-1,0 0 1,1 0 0,-1 0-1,0 0 1,1 0 0,-1-1-1,1 1 1,0 0 0,-1 0-1,1-1 1,0 1 0,0 0 0,-1 0-1,1-1 1,0 1 0,0 0-1,1-1 1,-1 1 0,0 0-1,0 0 1,1-1 0,-1 1-1,0 0 1,1 0 0,-1-1-1,1 1 1,0 0 0,-1 0-1,1 0 1,0 0 0,0 0-1,0 0 1,0 0 0,0 0 0,0 0-1,0 1 1,0-1 0,0 0-1,1 0 1,7-3-7,-1 0 1,0 1-1,1 0 0,0 0 1,10-1-1,-6 1 49,483-85 256,-484 87-345,36-3-164,-46 4-122,-2 1-228,0 1 474,-1 0 1,1 0 0,-1 0-1,0-1 1,1 1 0,-1 0-1,0 0 1,0-1 0,0 1-1,0 0 1,0-1 0,0 1-1,-3 1 1,-22 22 103,14-14-84,7-8 23,1 1 0,0 0 0,0 0 0,1 1 0,-1-1 0,1 1 0,0 0 0,0 0 0,1 0 0,-1 0 1,1 0-1,0 0 0,1 1 0,-1-1 0,1 1 0,0-1 0,0 1 0,1 0 0,0-1 0,0 1 0,1 8 0,-1-12-6,0 0 1,1 1-1,0-1 0,-1 0 0,1 1 0,0-1 0,0 0 1,0 0-1,0 0 0,1 0 0,-1 0 0,1 0 0,-1 0 1,1 0-1,1 2 0,33 18 7,-29-18-3,84 43 97,-48-27 40,-1 2 0,-1 2-1,46 35 1,-76-51-110,-1 1 0,-1 0 0,1 1 0,-1 0-1,-1 0 1,0 1 0,0 0 0,-1 0 0,-1 1 0,0 0 0,0 0 0,-1 0 0,-1 1-1,0 0 1,-1 0 0,2 14 0,-5-26-29,3 21 49,0 39 0,-3-57-44,0 1 0,-1 0 0,1-1 0,-1 1 0,0 0 0,0-1 0,0 1 0,-1-1 0,0 0 0,0 1 0,0-1 0,0 0 0,0 0 0,-1 0 0,-3 3-1,1-2 0,-1 0-1,-1 0 0,1-1 0,0 0 1,-1 0-1,0-1 0,0 0 0,0 0 0,0 0 1,-1-1-1,-11 2 0,-4-1-1576,-2 0 0,-31-2 1,55-1 1434,-33 0-7410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1.883"/>
    </inkml:context>
    <inkml:brush xml:id="br0">
      <inkml:brushProperty name="width" value="0.035" units="cm"/>
      <inkml:brushProperty name="height" value="0.035" units="cm"/>
    </inkml:brush>
  </inkml:definitions>
  <inkml:trace contextRef="#ctx0" brushRef="#br0">0 1 6209,'0'0'5025,"127"183"-3768,-60-84-321,0 13-320,0 8 64,-14 3-48,-6 0-208,-7-8-224,0-13-136,-13-15-64,0-15 0,-7-17-464,-20-4-712,0-18-808,0-15-2313</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2.383"/>
    </inkml:context>
    <inkml:brush xml:id="br0">
      <inkml:brushProperty name="width" value="0.035" units="cm"/>
      <inkml:brushProperty name="height" value="0.035" units="cm"/>
    </inkml:brush>
  </inkml:definitions>
  <inkml:trace contextRef="#ctx0" brushRef="#br0">1 0 6105,'0'0'2074,"30"28"-539,3 2-1070,158 156 1668,-156-149-1700,-1 1 0,48 71 0,-72-94-409,-1 1 1,-1 0-1,0 0 1,-1 1-1,-1 0 1,-1 1-1,0-1 0,-1 1 1,-1 0-1,-1 0 1,0 19-1,-2-12 67,0-24 100,-4-2 106,0-1-290,0 0 0,0 0 0,0 0 0,0 0-1,1-1 1,-1 1 0,1-1 0,0 0 0,0 0 0,0 0 0,0-1-1,0 1 1,0-1 0,-2-5 0,-3-3-137,2-1 0,-1 1 0,-7-25 0,7 7 60,1 0 0,2-1 1,1 1-1,1-1 0,3-36 1,-1 34 17,0 21 49,0 1 1,1-1-1,0 1 0,4-16 0,-4 24 14,0 0 0,0-1 0,0 1 0,1 0 0,0-1-1,0 1 1,0 0 0,0 0 0,0 0 0,0 1 0,1-1 0,-1 1-1,1-1 1,0 1 0,0 0 0,0 0 0,5-3 0,1 1 22,0 0 1,0 1 0,0 1 0,0-1-1,0 1 1,15-1 0,62 0 235,-72 3-208,4 0-27,-1 1 0,0 0-1,1 2 1,-1 0 0,0 0 0,0 2-1,-1 0 1,1 1 0,-1 0-1,0 2 1,-1 0 0,0 0-1,0 2 1,-1 0 0,0 0-1,0 1 1,-1 1 0,-1 0-1,0 1 1,-1 0 0,0 1 0,15 26-1,-11-7 0,-1 1 0,-2 0-1,15 64 1,-17-54-716,28 68-1,-18-72-1504,0-11-1953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2.730"/>
    </inkml:context>
    <inkml:brush xml:id="br0">
      <inkml:brushProperty name="width" value="0.035" units="cm"/>
      <inkml:brushProperty name="height" value="0.035" units="cm"/>
    </inkml:brush>
  </inkml:definitions>
  <inkml:trace contextRef="#ctx0" brushRef="#br0">1 1 3441,'0'0'4977,"86"180"-3265,-12-114-368,13 1-247,6-1-385,14-3-296,0-6-208,0-3-144,-7-6-64,-13-9-240,-13-9-520,-21-15-400,-13-9-1081,-26-6-3384</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3.083"/>
    </inkml:context>
    <inkml:brush xml:id="br0">
      <inkml:brushProperty name="width" value="0.035" units="cm"/>
      <inkml:brushProperty name="height" value="0.035" units="cm"/>
    </inkml:brush>
  </inkml:definitions>
  <inkml:trace contextRef="#ctx0" brushRef="#br0">402 0 7330,'0'0'4921,"-34"157"-3441,1-82-640,-14 3-248,-13 0-448,0-9-64,6-12-72,1-11-8,19-16-776,14-15-808,14-9-1337</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3.416"/>
    </inkml:context>
    <inkml:brush xml:id="br0">
      <inkml:brushProperty name="width" value="0.035" units="cm"/>
      <inkml:brushProperty name="height" value="0.035" units="cm"/>
    </inkml:brush>
  </inkml:definitions>
  <inkml:trace contextRef="#ctx0" brushRef="#br0">0 1 9458,'0'0'5695,"27"3"-5541,-5 0-93,-3-2-2,0 1-1,-1 2 1,1-1 0,-1 2 0,0 1 0,-1 0-1,34 16 1,-30-9-32,0 0 1,-1 1-1,0 1 0,-1 1 0,-1 1 0,-1 0 1,0 2-1,-1 0 0,-1 0 0,-1 1 1,21 40-1,-22-32 12,-8-17 1,0 0-1,1-1 1,0 1-1,0-1 1,1-1-1,12 15 1,-16-22-34,0 0 0,0-1 0,0 1 0,0-1 0,0 0 0,0 0 0,0 0 0,0 0-1,0 0 1,0-1 0,1 1 0,-1-1 0,0 0 0,1 0 0,-1 0 0,5-1 0,5 1 13,9 0-7,117-4 7,-118 3-226,1-2 1,-2-1-1,1 0 0,27-10 0,-28 6-1379,28-15-1,2-9-5709</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3.786"/>
    </inkml:context>
    <inkml:brush xml:id="br0">
      <inkml:brushProperty name="width" value="0.035" units="cm"/>
      <inkml:brushProperty name="height" value="0.035" units="cm"/>
    </inkml:brush>
  </inkml:definitions>
  <inkml:trace contextRef="#ctx0" brushRef="#br0">0 163 7802,'0'0'4425,"341"0"-4049,-240 0-192,5-3-184,-19 3-232,-6-9-592,-35 3-817,-19-3-2320</inkml:trace>
  <inkml:trace contextRef="#ctx0" brushRef="#br0" timeOffset="1">315 1 6833,'0'0'5146,"167"168"-3602,-107-114-440,-7 1-720,-6-7-384,0-6-152,-7-3-1248,0-12-1233,-13-12-3264</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4.133"/>
    </inkml:context>
    <inkml:brush xml:id="br0">
      <inkml:brushProperty name="width" value="0.035" units="cm"/>
      <inkml:brushProperty name="height" value="0.035" units="cm"/>
    </inkml:brush>
  </inkml:definitions>
  <inkml:trace contextRef="#ctx0" brushRef="#br0">1 1 9210,'0'0'3281,"15"35"-2032,52 113-234,-39-85-597,35 68 452,-57-122-846,-1-1 0,2 1-1,-1-2 1,1 1-1,0-1 1,0 0-1,1 0 1,0-1-1,0 0 1,1-1-1,0 0 1,14 7-1,7 0-7,1-2 0,48 11-1,-47-13 6,-22-6-21,34 8-66,-1 2 0,0 2 1,60 29-1,-98-41 35,0 1 0,0 0-1,-1 0 1,1 0 0,-1 1 0,0-1 0,0 1-1,7 8 1,-10-9-10,1-1 1,-1 0-1,0 1 0,0-1 0,0 1 0,0-1 1,0 1-1,-1 0 0,1-1 0,-1 1 0,1 0 1,-1-1-1,0 1 0,0 0 0,-1 0 0,1-1 1,0 1-1,-1-1 0,0 1 0,-1 3 1,2-5 13,-1 1 0,0 0 0,0-1 0,0 1 0,0-1 1,0 1-1,0-1 0,0 0 0,-1 0 0,1 1 0,0-1 1,-1 0-1,1 0 0,-1 0 0,0 0 0,1-1 0,-1 1 1,1 0-1,-1-1 0,0 1 0,0-1 0,1 1 0,-1-1 1,-2 0-1,-62 9-1598,-116 2 0,55-10-3414</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4.507"/>
    </inkml:context>
    <inkml:brush xml:id="br0">
      <inkml:brushProperty name="width" value="0.035" units="cm"/>
      <inkml:brushProperty name="height" value="0.035" units="cm"/>
    </inkml:brush>
  </inkml:definitions>
  <inkml:trace contextRef="#ctx0" brushRef="#br0">1 25 11122,'0'0'4665,"441"-6"-4201,-314 6-424,-13 0-40,13 0-832,-40-6-1576,-27-6-4338</inkml:trace>
  <inkml:trace contextRef="#ctx0" brushRef="#br0" timeOffset="1">1291 157 6449,'0'0'6986,"408"181"-5658,-288-124-504,-20-6-568,-13-3-160,-20-9-96,-20-9-176,-21-12-840,-12-9-1352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9.074"/>
    </inkml:context>
    <inkml:brush xml:id="br0">
      <inkml:brushProperty name="width" value="0.035" units="cm"/>
      <inkml:brushProperty name="height" value="0.035" units="cm"/>
    </inkml:brush>
  </inkml:definitions>
  <inkml:trace contextRef="#ctx0" brushRef="#br0">0 0 8834,'0'0'5520,"47"23"-4967,155 74 22,-91-42-329,-3 5 0,144 104-1,-203-131-235,-22-15-884,38 31 1,-64-57-7016</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4.887"/>
    </inkml:context>
    <inkml:brush xml:id="br0">
      <inkml:brushProperty name="width" value="0.035" units="cm"/>
      <inkml:brushProperty name="height" value="0.035" units="cm"/>
    </inkml:brush>
  </inkml:definitions>
  <inkml:trace contextRef="#ctx0" brushRef="#br0">274 0 9634,'0'0'3753,"-93"166"-2513,53-94-376,6 0-440,1-6-320,-1-11-104,8-13-528,12-18-1296,14-12-1073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5.235"/>
    </inkml:context>
    <inkml:brush xml:id="br0">
      <inkml:brushProperty name="width" value="0.035" units="cm"/>
      <inkml:brushProperty name="height" value="0.035" units="cm"/>
    </inkml:brush>
  </inkml:definitions>
  <inkml:trace contextRef="#ctx0" brushRef="#br0">549 0 7330,'0'0'2675,"60"24"-1064,-4-3-1182,358 154 2145,-56 26-625,-293-157-1646,-2 3 1,-2 3-1,66 69 0,-103-94-197,-1 2 1,-2 0-1,0 2 1,31 57-1,-41-62-60,-1 0 1,-1 1-1,-1 0 0,-1 0 1,-1 1-1,-2-1 1,3 30-1,-5-32-29,-1 1 1,-1-1-1,-1 0 1,-1 1-1,-1-1 1,-1 0-1,0 0 1,-2 0-1,-18 42 1,12-41-19,-2 0 0,0-1 1,-2-1-1,-23 27 0,-87 77-271,64-74-39,-1-2 1,-3-3-1,-105 57 1,108-71 33,-132 47 1,-32-13-2306,-281 46 0,174-61-4904,330-52 7381</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5.604"/>
    </inkml:context>
    <inkml:brush xml:id="br0">
      <inkml:brushProperty name="width" value="0.035" units="cm"/>
      <inkml:brushProperty name="height" value="0.035" units="cm"/>
    </inkml:brush>
  </inkml:definitions>
  <inkml:trace contextRef="#ctx0" brushRef="#br0">108 1 6849,'0'0'2617,"-101"217"-1233,95-31 185,6 58 151,80 11-496,47-20-216,0-61-367,-20-62-89,-7-31-296,0-9-160,21 3-96,26 0-232,87-2-976,-41-25-3161,-12-27-4017</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5.989"/>
    </inkml:context>
    <inkml:brush xml:id="br0">
      <inkml:brushProperty name="width" value="0.035" units="cm"/>
      <inkml:brushProperty name="height" value="0.035" units="cm"/>
    </inkml:brush>
  </inkml:definitions>
  <inkml:trace contextRef="#ctx0" brushRef="#br0">74 0 728,'0'0'8707,"68"30"-7088,230 103-244,-222-98-787,-2 3 1,-1 3-1,110 85 0,-113-72-177,-2 3 0,112 123 0,-136-129-275,-3 1 0,-2 3 0,-3 1 0,43 86 1,-65-110-101,-1 0 1,-1 1 0,-2 0 0,-1 1 0,-2 0 0,-2 0 0,0 0-1,-3 1 1,0 0 0,-7 56 0,2-69-28,-1 0 0,-1 0 0,-1 0 0,-1 0 0,0-1 0,-2-1 0,-1 1 0,0-1 0,-2-1 0,0 0 0,-15 18 0,-6 1-6,-1-2-1,-2-1 1,-73 54 0,73-63-43,-1-1 0,-2-2 1,-49 22-1,-106 35-1228,-242 66 1,113-57-2817</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6.707"/>
    </inkml:context>
    <inkml:brush xml:id="br0">
      <inkml:brushProperty name="width" value="0.035" units="cm"/>
      <inkml:brushProperty name="height" value="0.035" units="cm"/>
    </inkml:brush>
  </inkml:definitions>
  <inkml:trace contextRef="#ctx0" brushRef="#br0">415 0 2833,'0'0'5737,"-100"208"-3985,13-73-207,-13 58 167,13 50-408,47 13-304,40-12-239,40-25-289,87-35-144,27-4-128,39-9-136,8-29-64,-1-31-80,148 9-648,-67-41-1361,13-16-4016</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7.561"/>
    </inkml:context>
    <inkml:brush xml:id="br0">
      <inkml:brushProperty name="width" value="0.035" units="cm"/>
      <inkml:brushProperty name="height" value="0.035" units="cm"/>
    </inkml:brush>
  </inkml:definitions>
  <inkml:trace contextRef="#ctx0" brushRef="#br0">61 103 6849,'0'0'5710,"4"14"-5414,16 40 173,-11-43-60,-1-12-160,3-15-36,-10 13-186,2-6-128,0 1 0,0-1 1,-1 0-1,-1 0 0,1 0 1,-2 0-1,1 0 0,-1 0 1,-1-12-1,0-1-334,1 20 398,0 0 0,-1 0 0,1 0 0,-1 1 1,0-1-1,0 0 0,0 0 0,0 1 0,0-1 0,0 1 0,0-1 0,0 1 0,0-1 0,-1 1 1,1 0-1,-1-1 0,1 1 0,-1 0 0,1 0 0,-1 0 0,0 0 0,1 1 0,-1-1 0,0 0 1,0 1-1,0-1 0,0 1 0,1 0 0,-1-1 0,-3 1 0,2 0-11,0-1 0,0 1-1,0-1 1,0 1 0,0 0-1,0 1 1,0-1 0,0 0 0,1 1-1,-1 0 1,0-1 0,0 1 0,0 0-1,0 1 1,1-1 0,-1 0-1,0 1 1,1 0 0,-1-1 0,-1 3-1,0 2-257,1 0-1,1 0 1,-1 0-1,1 0 1,0 0-1,0 0 1,1 1 0,0-1-1,0 8 1,-1 17-4956</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7.925"/>
    </inkml:context>
    <inkml:brush xml:id="br0">
      <inkml:brushProperty name="width" value="0.035" units="cm"/>
      <inkml:brushProperty name="height" value="0.035" units="cm"/>
    </inkml:brush>
  </inkml:definitions>
  <inkml:trace contextRef="#ctx0" brushRef="#br0">1 0 6249,'0'0'2513,"7"178"-649,33-94-575,20 3-81,0-5-416,0-7-440,-6-6-224,-1-9-128,-20 12-256,-6-18-1296,-27-11-3249</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8.295"/>
    </inkml:context>
    <inkml:brush xml:id="br0">
      <inkml:brushProperty name="width" value="0.035" units="cm"/>
      <inkml:brushProperty name="height" value="0.035" units="cm"/>
    </inkml:brush>
  </inkml:definitions>
  <inkml:trace contextRef="#ctx0" brushRef="#br0">0 196 9418,'0'0'3739,"90"1"-2548,-84 0-1171,529 4 1212,126-17-347,495-70-66,-862 59-749,25-3-18,-155 12-127,431-31-3629,-641 44-820,-52 1 130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8.664"/>
    </inkml:context>
    <inkml:brush xml:id="br0">
      <inkml:brushProperty name="width" value="0.035" units="cm"/>
      <inkml:brushProperty name="height" value="0.035" units="cm"/>
    </inkml:brush>
  </inkml:definitions>
  <inkml:trace contextRef="#ctx0" brushRef="#br0">0 0 312,'0'0'14467,"381"102"-13675,-260-53-376,-1 5-256,-20-6-80,-13-6-80,-27-9-80,-13-9-152,-20-9-368,-14-6-584,-13-18-3097,0-15-3329</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9.014"/>
    </inkml:context>
    <inkml:brush xml:id="br0">
      <inkml:brushProperty name="width" value="0.035" units="cm"/>
      <inkml:brushProperty name="height" value="0.035" units="cm"/>
    </inkml:brush>
  </inkml:definitions>
  <inkml:trace contextRef="#ctx0" brushRef="#br0">435 0 8130,'0'0'4305,"-180"193"-3465,126-130-248,7 0-104,7-3-144,7-9-344,13-6-320,-7-9-912,7-14-1001,7-10-3208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39.413"/>
    </inkml:context>
    <inkml:brush xml:id="br0">
      <inkml:brushProperty name="width" value="0.035" units="cm"/>
      <inkml:brushProperty name="height" value="0.035" units="cm"/>
    </inkml:brush>
  </inkml:definitions>
  <inkml:trace contextRef="#ctx0" brushRef="#br0">575 1 1016,'0'0'13635,"-174"186"-13099,127-126 160,-6 3-127,-1 0-297,-32 13-272,5-19-136,1-12-2537</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9.366"/>
    </inkml:context>
    <inkml:brush xml:id="br0">
      <inkml:brushProperty name="width" value="0.035" units="cm"/>
      <inkml:brushProperty name="height" value="0.035" units="cm"/>
    </inkml:brush>
  </inkml:definitions>
  <inkml:trace contextRef="#ctx0" brushRef="#br0">0 1 8546,'0'0'5876,"55"33"-5333,171 104-311,-143-79-134,-50-23-23,-16-16-47,-1 0-31,3 2 49,0-1 0,33 27 0,-43-40-21,0-1-1,0-1 1,1 0-1,0 0 1,-1 0-1,2-2 1,-1 1-1,0-1 1,22 3-1,35 0-195,123-5 0,-154-2-132,69-6-2403,-26-9-3704</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19.699"/>
    </inkml:context>
    <inkml:brush xml:id="br0">
      <inkml:brushProperty name="width" value="0.035" units="cm"/>
      <inkml:brushProperty name="height" value="0.035" units="cm"/>
    </inkml:brush>
  </inkml:definitions>
  <inkml:trace contextRef="#ctx0" brushRef="#br0">1 58 9578,'0'0'6281,"367"0"-5961,-273 0-320,-14 0-264,-6-6-1104,-28-3-1096,-26-3-4210</inkml:trace>
  <inkml:trace contextRef="#ctx0" brushRef="#br0" timeOffset="1">342 1 6145,'0'0'7586,"207"165"-6298,-160-120-656,-7-6-552,-7-6-80,-6-6-1120,-7-12-1696,-13-12-2970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20.047"/>
    </inkml:context>
    <inkml:brush xml:id="br0">
      <inkml:brushProperty name="width" value="0.035" units="cm"/>
      <inkml:brushProperty name="height" value="0.035" units="cm"/>
    </inkml:brush>
  </inkml:definitions>
  <inkml:trace contextRef="#ctx0" brushRef="#br0">41 0 5641,'0'0'5269,"1"26"-3658,7 85-141,-8-105-1360,1 0 0,0-1 1,0 1-1,1 0 0,-1-1 0,1 1 1,1-1-1,-1 1 0,1-1 0,0 0 0,0 0 1,0 0-1,8 8 0,-3-3 70,1 0-94,0-1-1,0 1 0,1-2 1,1 1-1,15 9 1,59 28 435,2 2-273,-83-46-281,-1 0 1,0 0-1,0 1 1,0-1-1,-1 1 1,1 0-1,-1-1 1,1 2 0,-1-1-1,0 0 1,0 0-1,0 0 1,-1 1-1,1-1 1,-1 1-1,0 0 1,0-1 0,0 1-1,0 0 1,-1 0-1,1-1 1,-1 1-1,0 0 1,0 0-1,-1 0 1,0 7-1,0-10-1,1 1 0,0-1-1,-1 1 1,1-1 0,-1 1-1,1-1 1,-1 1 0,1-1-1,-1 1 1,0-1 0,0 0-1,0 0 1,0 1 0,0-1-1,0 0 1,0 0 0,0 0-1,0 0 1,-1 0 0,1 0-1,0 0 1,-1-1 0,-1 2-1,-5 0-108,1 1 0,-1-1 0,0-1-1,-9 1 1,-192 6-4282,109-8-1056</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20.401"/>
    </inkml:context>
    <inkml:brush xml:id="br0">
      <inkml:brushProperty name="width" value="0.035" units="cm"/>
      <inkml:brushProperty name="height" value="0.035" units="cm"/>
    </inkml:brush>
  </inkml:definitions>
  <inkml:trace contextRef="#ctx0" brushRef="#br0">0 117 4641,'0'0'8386,"355"-72"-7602,-275 63-608,-20 3-176,-7-6-984,-19 3-1385,-28 0-6057</inkml:trace>
  <inkml:trace contextRef="#ctx0" brushRef="#br0" timeOffset="1">909 63 7001,'0'0'8562,"281"190"-7649,-234-148-513,0-3-200,-7-6-112,-7-6-88,-6-6-88,0-9-376,-1-12-881,-6 0-1175,-6-3-1569</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20.733"/>
    </inkml:context>
    <inkml:brush xml:id="br0">
      <inkml:brushProperty name="width" value="0.035" units="cm"/>
      <inkml:brushProperty name="height" value="0.035" units="cm"/>
    </inkml:brush>
  </inkml:definitions>
  <inkml:trace contextRef="#ctx0" brushRef="#br0">301 1 8858,'0'0'3985,"-140"162"-3033,80-102-952,13-9-952,-6-21-6658</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27.489"/>
    </inkml:context>
    <inkml:brush xml:id="br0">
      <inkml:brushProperty name="width" value="0.035" units="cm"/>
      <inkml:brushProperty name="height" value="0.035" units="cm"/>
    </inkml:brush>
  </inkml:definitions>
  <inkml:trace contextRef="#ctx0" brushRef="#br0">669 382 6009,'0'0'5364,"-7"-1"-1765,-14-1-2852,-22 1-695,0-2 0,0-1 0,0-3 0,1-1 0,0-3 0,1-1 0,0-1 0,0-3 0,2-1 0,0-3 0,-47-30 0,75 43-87,1-1-1,-1 0 0,1-1 1,-16-18-1,23 22 17,-1 1-1,1-1 1,0 1-1,1-1 1,-1 0-1,1 0 1,0 0-1,0 0 1,1 0 0,0 0-1,-1-1 1,2 1-1,-2-10 1,3 12 13,-1 1 0,0-1 0,1 1 0,-1-1 1,1 1-1,0-1 0,0 1 0,0 0 0,0-1 1,0 1-1,1 0 0,-1 0 0,1 0 0,-1 0 0,1 0 1,0 0-1,0 0 0,0 1 0,0-1 0,0 0 1,0 1-1,0 0 0,0-1 0,1 1 0,-1 0 0,0 0 1,1 1-1,2-2 0,10-2 1,0 0 0,1 1 0,24-1 0,-23 2 2,240-4-252,-240 6 222,-1 2 1,1 0-1,-1 1 0,0 0 1,1 1-1,-2 1 0,1 1 1,-1 0-1,1 1 0,-2 1 1,1 0-1,-1 1 0,0 0 1,-1 2-1,17 15 0,-20-16 24,0 0-1,0 1 0,-2 0 1,1 1-1,-1 0 0,-1 0 1,0 0-1,0 1 0,-1 0 1,-1 1-1,-1-1 0,0 1 1,0 0-1,-1 0 0,-1 0 1,1 21-1,-2 1-18,-3 42 0,1-65 33,-1 1 0,0-1 1,-1 0-1,-1 0 0,0 0 0,-8 18 0,0-9-2,-2 0 0,0 0 0,-1-2 0,-24 27 0,-78 69 22,88-92 1,21-18-22,0 1 1,0 0 0,0 0 0,1 1 0,-9 11 0,15-18-11,-2 5 15,4-6-13,-1 0 0,0 1-1,0-1 1,0 0 0,1 0 0,-1 1 0,0-1 0,0 0 0,1 0 0,-1 0 0,0 1 0,0-1 0,1 0-1,-1 0 1,0 0 0,1 0 0,-1 1 0,0-1 0,1 0 0,-1 0 0,0 0 0,1 0 0,-1 0-1,0 0 1,1 0 0,-1 0 0,1 0 0,-1 0 0,0 0 0,1-1 0,330-15 483,15-1-2012,-251 17-3446,-80 0 1287</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27.890"/>
    </inkml:context>
    <inkml:brush xml:id="br0">
      <inkml:brushProperty name="width" value="0.035" units="cm"/>
      <inkml:brushProperty name="height" value="0.035" units="cm"/>
    </inkml:brush>
  </inkml:definitions>
  <inkml:trace contextRef="#ctx0" brushRef="#br0">1 1 9026,'0'0'3701,"33"11"-2836,-7-3-661,24 8 255,0 3 0,75 39 0,369 243 590,-273-160-1101,-195-121-108,3 1-1480,-30-34-561,-13-17-1450,-16-8-4851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28.237"/>
    </inkml:context>
    <inkml:brush xml:id="br0">
      <inkml:brushProperty name="width" value="0.035" units="cm"/>
      <inkml:brushProperty name="height" value="0.035" units="cm"/>
    </inkml:brush>
  </inkml:definitions>
  <inkml:trace contextRef="#ctx0" brushRef="#br0">354 1 4369,'0'0'8618,"-80"195"-7882,40-128 24,0 2-376,-7 0-168,7-3-56,0-6-80,7-6-80,12-15-176,15-2-1000,-1-13-936,7-15-2537</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28.575"/>
    </inkml:context>
    <inkml:brush xml:id="br0">
      <inkml:brushProperty name="width" value="0.035" units="cm"/>
      <inkml:brushProperty name="height" value="0.035" units="cm"/>
    </inkml:brush>
  </inkml:definitions>
  <inkml:trace contextRef="#ctx0" brushRef="#br0">0 37 6633,'0'0'6714,"428"0"-6106,-328 0-184,1-3-272,-14-3-152,-14 3 0,-19 0-376,-21 3-472,-20-3-528,-13 0-529,0-3-711,-13-4-3266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28.938"/>
    </inkml:context>
    <inkml:brush xml:id="br0">
      <inkml:brushProperty name="width" value="0.035" units="cm"/>
      <inkml:brushProperty name="height" value="0.035" units="cm"/>
    </inkml:brush>
  </inkml:definitions>
  <inkml:trace contextRef="#ctx0" brushRef="#br0">0 0 7498,'0'0'4120,"60"202"-2375,-20-127-529,0-3-808,1-6-232,-1-6-176,6-9-680,-19-11-1200,-7-19-2609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1.832"/>
    </inkml:context>
    <inkml:brush xml:id="br0">
      <inkml:brushProperty name="width" value="0.035" units="cm"/>
      <inkml:brushProperty name="height" value="0.035" units="cm"/>
    </inkml:brush>
  </inkml:definitions>
  <inkml:trace contextRef="#ctx0" brushRef="#br0">0 1 7034,'0'0'7321,"0"90"-6825,0-72-184,0-3-168,0-6-136,0 0-8,7 0-80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29.692"/>
    </inkml:context>
    <inkml:brush xml:id="br0">
      <inkml:brushProperty name="width" value="0.035" units="cm"/>
      <inkml:brushProperty name="height" value="0.035" units="cm"/>
    </inkml:brush>
  </inkml:definitions>
  <inkml:trace contextRef="#ctx0" brushRef="#br0">134 6 4425,'0'0'10888,"3"-5"-10083,-3 5-799,0 0 0,0 0 0,0 0 1,1 1-1,-1-1 0,0 0 0,0 0 0,0 0 1,0 0-1,0 0 0,0 0 0,0 0 0,0 0 1,0 0-1,0 0 0,0 0 0,0 0 0,0 0 1,0 0-1,1 0 0,-1 0 0,0 0 0,0 0 0,0 0 1,0 0-1,0 0 0,0 0 0,0 0 0,0 0 1,0 0-1,0 0 0,0 0 0,1 0 0,-1 0 1,0 0-1,0 0 0,0 0 0,0 0 0,0 0 1,0 0-1,0 0 0,0 0 0,0 0 0,0 0 0,0 0 1,0 0-1,0-1 0,0 1 0,0 0 0,0 0 1,1 0-1,-1 0 0,0 0 0,0 0 0,0 0 1,0 0-1,0 0 0,0 0 0,0 0 0,0-1 1,-2 71 336,4 82 96,-1-137-426,1-1-1,1 1 1,0 0-1,1-1 1,0 0-1,1 0 1,14 26-1,-18-37-15,1 0 0,0 0-1,0 1 1,0-2 0,0 1-1,0 0 1,1 0-1,-1-1 1,1 1 0,0-1-1,0 0 1,0 0 0,0 0-1,0 0 1,0 0 0,0-1-1,1 1 1,-1-1-1,0 0 1,1 0 0,-1 0-1,6 0 1,60 0-325,1-2 0,133-22 0,-183 20 216,14-4-403,67-2 0,-101 10 498,1 0-1,0 0 1,0-1-1,-1 1 1,1 0 0,-1 0-1,1 0 1,0 0-1,-1 0 1,0 0-1,1 0 1,-1 0-1,0 0 1,1 0-1,-1 0 1,0 2 0,1-2-11,7 33 222,-1 0-1,-2 1 1,-1 0 0,-2-1-1,-2 43 1,0-73-177,0 1 1,0 0 0,-1 0-1,0 0 1,0 0 0,0-1-1,-1 1 1,0 0 0,1-1-1,-2 1 1,1-1 0,0 0-1,-1 0 1,-4 6 0,2-5-16,-1 1 1,0-1 0,0 0 0,0 0-1,0-1 1,-1 0 0,0 0-1,-9 4 1,-5 0-9,-1-1-1,1-1 1,-1-1-1,0-1 1,-36 2-1,-9-2-639,0-3 0,0-3-1,-73-12 1,110 8-938,-40-14 0,-14-12-4645</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30.039"/>
    </inkml:context>
    <inkml:brush xml:id="br0">
      <inkml:brushProperty name="width" value="0.035" units="cm"/>
      <inkml:brushProperty name="height" value="0.035" units="cm"/>
    </inkml:brush>
  </inkml:definitions>
  <inkml:trace contextRef="#ctx0" brushRef="#br0">1 69 5697,'0'0'4745,"374"-33"-4593,-320 30-96,-8-6-56,-5 0-1248,-21-6-3057</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33.650"/>
    </inkml:context>
    <inkml:brush xml:id="br0">
      <inkml:brushProperty name="width" value="0.035" units="cm"/>
      <inkml:brushProperty name="height" value="0.035" units="cm"/>
    </inkml:brush>
  </inkml:definitions>
  <inkml:trace contextRef="#ctx0" brushRef="#br0">667 42 1608,'0'0'9112,"0"-9"-8220,0 6-842,0 0 0,0 0 0,0 0 0,0 0 1,-1 0-1,1 1 0,-1-1 0,0 0 0,-1-3 0,2 6-47,0 0 0,-1 0 0,1 0 0,0-1 0,0 1 0,-1 0 0,1 0-1,0 0 1,-1 0 0,1 1 0,0-1 0,0 0 0,-1 0 0,1 0 0,0 0 0,-1 0-1,1 0 1,0 0 0,0 0 0,-1 1 0,1-1 0,0 0 0,0 0 0,-1 0 0,1 1-1,0-1 1,0 0 0,0 0 0,-1 1 0,-14 15 35,6-6-29,-73 82 49,-39 62 240,44-46 324,-116 212-1,166-266-429,2 2-1,2 1 1,3 1 0,3 1-1,2 0 1,-10 85-1,22-112-76,2 0-1,0 0 0,7 47 1,-3-61-71,0 1 0,2-1 1,0 0-1,1-1 0,1 1 1,0-1-1,12 18 0,-8-16-18,2-2 0,0 1 0,1-1-1,0-1 1,23 19 0,-11-13-7,2-2 1,0-1 0,34 18 0,166 66 70,124 24 3,452 121-138,23-60-4657,-640-164-3630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0:34.421"/>
    </inkml:context>
    <inkml:brush xml:id="br0">
      <inkml:brushProperty name="width" value="0.035" units="cm"/>
      <inkml:brushProperty name="height" value="0.035" units="cm"/>
    </inkml:brush>
  </inkml:definitions>
  <inkml:trace contextRef="#ctx0" brushRef="#br0">388 13 4369,'0'0'7658,"0"-1"-7614,0 1 0,0-1 1,0 1-1,0 0 0,0-1 1,0 1-1,0-1 0,1 1 1,-1-1-1,0 1 1,0-1-1,0 1 0,0 0 1,1-1-1,-1 1 0,0-1 1,0 1-1,1 0 0,-1-1 1,0 1-1,0 0 0,1-1 1,-1 1-1,0 0 1,1 0-1,-1-1 0,1 1 1,-1 0-1,0 0 0,1 0 1,-1-1-1,1 1 0,-1 0 1,1 0-1,-1 0 1,0 0-1,1 0 0,13 0 27,-1 1 0,0 1-1,0 0 1,0 0 0,17 7 0,65 30 94,-94-39-159,158 79 523,71 59 47,-159-89-433,-3 4 1,66 64-1,-89-72-81,-1 2 0,-3 3 0,-1 1 0,-3 1 0,-3 2 0,52 110 0,-70-126-22,-2 1 0,-1 1-1,-3 0 1,11 78-1,-18-85-12,-2-1 0,-1 1-1,-1-1 1,-2 1 0,-1-1 0,-17 61-1,10-58-12,-3-1 0,0 0 1,-2 0-1,-2-2 0,-1 0 0,-1-1 0,-2-1 0,-1-1 0,-48 47 1,16-26-62,-94 67 0,-84 36-754,86-65-1264,-170 73 1,-181 26-1122</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04.922"/>
    </inkml:context>
    <inkml:brush xml:id="br0">
      <inkml:brushProperty name="width" value="0.035" units="cm"/>
      <inkml:brushProperty name="height" value="0.035" units="cm"/>
    </inkml:brush>
  </inkml:definitions>
  <inkml:trace contextRef="#ctx0" brushRef="#br0">703 101 4001,'0'0'3641,"7"0"-2927,6 0-645,41 0 5710,-54 0-5760,1 0 0,0-1 0,0 1 0,0 0 0,0 0 0,0-1 0,0 1 0,-1 0 0,1-1 0,0 1 0,0-1 0,-1 1 0,1-1 0,0 0 0,-1 1 0,1-1 0,0 1 0,-1-1 0,1 0 0,-1 0 0,1 1 0,-1-1 0,1 0-1,-1 0 1,0 0 0,1 0 0,-1 1 0,0-1 0,0 0 0,0 0 0,0-2 0,2-33 476,-2 27-415,-1 7-76,1 1 1,0 0-1,0 0 0,-1-1 1,1 1-1,-1 0 0,1 0 1,-1-1-1,0 1 0,1 0 1,-1 0-1,0 0 0,0 0 1,0 0-1,0 0 0,0 0 1,0 0-1,0 1 0,0-1 1,0 0-1,0 0 0,0 1 1,0-1-1,-1 1 0,1-1 1,0 1-1,-1 0 0,1-1 1,-2 1-1,-6-2-9,0 0 0,-1 1 0,-9 0 0,18 1 2,-67-1-28,0 3 0,1 2-1,-1 4 1,1 2 0,1 4 0,-92 30 0,150-42 28,0 1 0,0 1 1,0-1-1,1 1 0,-1 1 0,1-1 0,0 1 0,-6 6 0,10-8-2,0 0 0,0 0-1,1 1 1,-1-1 0,1 1 0,0-1 0,0 1-1,0 0 1,0 0 0,1 0 0,0 0-1,-1 0 1,2 0 0,-1 0 0,0 0 0,1 1-1,0 4 1,0 212 5,0-219-2,0-1 0,0 1 0,1 0-1,-1-1 1,1 1 0,-1-1 0,1 1 0,-1-1 0,1 0-1,0 1 1,0-1 0,0 0 0,0 1 0,0-1-1,0 0 1,0 0 0,0 0 0,1 0 0,-1 0 0,0 0-1,0 0 1,1 0 0,-1 0 0,1-1 0,-1 1-1,3 0 1,6 2-5,0 0-1,0 0 0,12 0 1,-12-1 11,67 6 15,0-3-1,87-5 1,-66-1-287,4 1-954,-101 0 1036,-2 0-92,-40 3 248,0 2 0,0 1 1,-65 20-1,49-12 50,-104 30 31,128-33-48,0 1 0,-51 29 0,78-38-1,0 0-1,1 0 0,-1 1 0,1 0 1,0 0-1,1 1 0,-1-1 0,-5 7 0,8-8 1,1 1-1,-1-1 0,1 0 0,-1 0 0,1 1 0,0-1 0,0 0 1,1 1-1,-1-1 0,1 1 0,0-1 0,0 1 0,0-1 1,0 1-1,1 6 0,0-8 7,-1-1 0,0 1 0,1-1 1,-1 1-1,1-1 0,0 1 0,-1-1 0,1 0 1,0 1-1,0-1 0,0 0 0,0 0 0,0 1 1,0-1-1,0 0 0,0 0 0,0 0 0,1 0 1,1 1-1,30 10 170,-21-8-104,44 11 210,1-2 1,1-3-1,76 4 0,181-6-18,-287-8-295,-5 0-219,0-1 1,-1-1-1,40-8 1,-51 7-137,-1 0 1,1-1 0,-1 0 0,0-1-1,0 0 1,0-1 0,-1 0 0,0 0-1,12-11 1,8-13-3218</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05.296"/>
    </inkml:context>
    <inkml:brush xml:id="br0">
      <inkml:brushProperty name="width" value="0.035" units="cm"/>
      <inkml:brushProperty name="height" value="0.035" units="cm"/>
    </inkml:brush>
  </inkml:definitions>
  <inkml:trace contextRef="#ctx0" brushRef="#br0">0 1 6345,'0'0'7202,"408"174"-6874,-314-141-240,-8 0 8,-19-2-96,-7-7-496,-26-9-464,-14-9-1081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05.655"/>
    </inkml:context>
    <inkml:brush xml:id="br0">
      <inkml:brushProperty name="width" value="0.035" units="cm"/>
      <inkml:brushProperty name="height" value="0.035" units="cm"/>
    </inkml:brush>
  </inkml:definitions>
  <inkml:trace contextRef="#ctx0" brushRef="#br0">455 1 7074,'0'0'5097,"-180"204"-4121,133-150-672,7-2-176,0-4-128,-21-6-504,15-9-1481,6-15-3152</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06.024"/>
    </inkml:context>
    <inkml:brush xml:id="br0">
      <inkml:brushProperty name="width" value="0.035" units="cm"/>
      <inkml:brushProperty name="height" value="0.035" units="cm"/>
    </inkml:brush>
  </inkml:definitions>
  <inkml:trace contextRef="#ctx0" brushRef="#br0">1 148 8002,'0'0'3552,"488"-15"-1263,-228-9-1201,28-3-448,-1 3-400,-6 3-224,-34 3-16,-40 6-120,-40 6-992,-53 6-640,-74 0-977</inkml:trace>
  <inkml:trace contextRef="#ctx0" brushRef="#br0" timeOffset="1">509 521 9498,'0'0'3449,"554"-48"-1257,-300 21-1416,101-3-776,-75 6-1064,-39 2-4777</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06.857"/>
    </inkml:context>
    <inkml:brush xml:id="br0">
      <inkml:brushProperty name="width" value="0.035" units="cm"/>
      <inkml:brushProperty name="height" value="0.035" units="cm"/>
    </inkml:brush>
  </inkml:definitions>
  <inkml:trace contextRef="#ctx0" brushRef="#br0">1 88 6473,'0'0'4595,"54"16"-3882,172 56 42,-209-66-635,0 1-1,-1 0 1,17 11 0,-28-15-55,0 1 1,-1-1 0,1 1-1,-1 1 1,6 6 0,9 10 140,34 34 308,-22-23-75,53 44 0,-74-68-405,1 0-1,1 0 1,-1-2 0,1 1 0,0-2 0,1 1-1,-1-2 1,1 1 0,21 3 0,0-4-80,1 0 0,0-2 0,0-2 0,0-1 0,0-2 0,0-1 0,36-10 1,-49 9-201,-1-2 0,1 0 1,-1-1-1,-1-1 1,0-1-1,0-1 1,-1-1-1,0 0 0,-1-1 1,-1-1-1,0-1 1,16-19-1,-24 24 148,-2-1 0,0 1 0,0-2 0,-1 1 0,0-1 1,-1 0-1,0 0 0,-1 0 0,0-1 0,-1 1 0,-1-1 0,0 0 0,0 0 0,-1 0 0,-2-16 0,2 9 436,-1 11-23,1-1 0,-2 0-1,-2-16 1,3 24-164,-1-1 1,1 1-1,-1 0 1,0 0-1,0-1 1,0 1-1,0 0 0,0 0 1,0 0-1,0 0 1,-1 1-1,1-1 1,-1 0-1,0 0 1,1 1-1,-1-1 0,0 1 1,0 0-1,0-1 1,-3 0-1,5 2-148,-1 0 0,0 0 0,1 0 0,-1 0 0,1 0 0,-1 0 0,0 0-1,1 1 1,-1-1 0,1 0 0,-1 0 0,1 1 0,-1-1 0,1 0 0,-1 1 0,1-1 0,-1 0 0,1 1-1,0-1 1,-1 1 0,1-1 0,-1 1 0,1-1 0,0 1 0,0-1 0,-1 1 0,1-1 0,0 1 0,0-1-1,0 1 1,-1 0 0,1-1 0,0 1 0,0-1 0,0 1 0,0 0 0,0 0 0,0 1 8,-8 31 254,3 1 1,0 0-1,2 0 1,3 61 0,1-53-25,-1-31-211,1 1-1,0-1 1,0 1 0,2-1-1,-1 0 1,1 1-1,1-1 1,0-1 0,1 1-1,0 0 1,0-1 0,1 0-1,1-1 1,7 10-1,140 169 147,-93-118-165,-4 2 0,55 90-1,-104-147-12,0 0 0,-2 0 0,0 1 0,0 0-1,-2 0 1,0 1 0,-1-1 0,0 1 0,-1 0-1,-1-1 1,-1 1 0,-1 0 0,-2 19 0,2-31 1,0-1 0,0 1 0,-1-1 0,0 1 0,0-1 1,0 0-1,0 0 0,0 0 0,-1 0 0,0 0 0,0-1 0,0 1 0,0-1 1,-5 4-1,-5 3-2,0 0 0,-25 12 1,22-13 0,-20 11-7,-2-2 0,0-1 1,0-2-1,-2-2 0,0-1 0,0-3 0,-1-1 1,0-1-1,-62 0 0,75-5 13,0-2-1,0-2 1,0 0 0,-43-10 0,61 9 9,1 0 1,-1-1 0,1 1 0,0-2 0,0 1-1,0-2 1,1 1 0,-1-1 0,1 0 0,1-1 0,-1 1-1,1-2 1,0 1 0,1-1 0,0 0 0,-6-10-1,4 4 36,1-1 0,0 0 0,1 0 0,0 0 0,1-1 0,-4-28-1,5 18 32,2-1-1,1 1 0,3-38 0,-2 58-71,1 0-1,1 1 1,-1-1-1,1 0 1,0 1-1,0-1 1,1 1-1,-1 0 1,1 0-1,1 0 1,-1 0-1,1 0 1,-1 1-1,1-1 0,0 1 1,1 0-1,8-6 1,7-4-3,0 2 0,1 0 0,24-9 0,-30 14-2,84-34-100,196-52 0,-200 66-462,-4-2-1024,-33 5-2567,-8 0-6503</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07.226"/>
    </inkml:context>
    <inkml:brush xml:id="br0">
      <inkml:brushProperty name="width" value="0.035" units="cm"/>
      <inkml:brushProperty name="height" value="0.035" units="cm"/>
    </inkml:brush>
  </inkml:definitions>
  <inkml:trace contextRef="#ctx0" brushRef="#br0">0 84 7730,'0'0'6865,"174"9"-5969,-87-9-304,13 0-336,1 0-167,-15 0-81,-5 0-8,-21-12-137,-20 0-375,-40-12-232,0 0-624,0 3-2929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2.202"/>
    </inkml:context>
    <inkml:brush xml:id="br0">
      <inkml:brushProperty name="width" value="0.035" units="cm"/>
      <inkml:brushProperty name="height" value="0.035" units="cm"/>
    </inkml:brush>
  </inkml:definitions>
  <inkml:trace contextRef="#ctx0" brushRef="#br0">315 1 5801,'0'0'7170,"11"20"-6501,37 64-107,-15-35-18,-25-37-426,-1-1 0,9 18-1,-14-23-79,0 0-1,0 0 0,-1 0 0,1 0 0,-1 0 0,-1 0 0,1 11 1,-1 0 94,1-13-107,-1-1-1,1 1 1,-1 0-1,0 0 1,0-1-1,0 1 1,-1 0-1,1 0 1,-1-1-1,0 1 1,0 0-1,0-1 1,-1 1-1,1-1 1,-1 1-1,0-1 1,0 0-1,0 0 1,-4 5-1,-3-2-16,-1 0 0,1 0 0,-1-1 0,0-1 0,0 0 0,0 0 0,-1-1-1,1 0 1,-1-1 0,-12 1 0,-187 6-1626,115-9-1900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07.590"/>
    </inkml:context>
    <inkml:brush xml:id="br0">
      <inkml:brushProperty name="width" value="0.035" units="cm"/>
      <inkml:brushProperty name="height" value="0.035" units="cm"/>
    </inkml:brush>
  </inkml:definitions>
  <inkml:trace contextRef="#ctx0" brushRef="#br0">1 1 6833,'0'0'3889,"374"15"-3889,-274-15-880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08.608"/>
    </inkml:context>
    <inkml:brush xml:id="br0">
      <inkml:brushProperty name="width" value="0.035" units="cm"/>
      <inkml:brushProperty name="height" value="0.035" units="cm"/>
    </inkml:brush>
  </inkml:definitions>
  <inkml:trace contextRef="#ctx0" brushRef="#br0">60 31 4865,'0'0'10610,"0"-5"-9728,0-15-185,0 15 43,0 6-666,0 8-75,-1 0 1,-1 0 0,0-1-1,0 1 1,-1-1-1,-6 16 1,4-12 41,0 0-1,-5 24 1,1 24 163,-3 117 1,12-47-166,0-129-39,1 0-1,-1 0 1,0 0 0,0-1 0,0 1 0,1 0 0,-1 0 0,0 0 0,1 0 0,-1-1 0,1 1 0,-1 0 0,1 0 0,0-1 0,-1 1 0,1 0 0,0-1-1,-1 1 1,1-1 0,0 1 0,-1-1 0,1 1 0,0-1 0,0 1 0,0-1 0,0 0 0,-1 1 0,1-1 0,0 0 0,0 0 0,0 0 0,0 0-1,1 0 1,40 0-46,-29 0 15,24-5-18,0 0 0,0-3 0,68-22 1,-16 3-111,194-35-450,-206 51 447,137-3 1,-208 14 156,0 0 0,1 0 0,-1 1 0,0 0-1,0 0 1,0 1 0,0 0 0,0 0 0,-1 0 0,1 1 0,10 6 0,-9-4 12,0 1 0,0 0 1,0 1-1,-1 0 0,0 0 1,0 0-1,6 12 0,-1-1 3,-1 0-1,-1 0 1,-1 1-1,0 0 1,-2 1-1,0-1 0,-1 1 1,-1 0-1,-1 0 1,-1 1-1,0 35 1,-2-50-10,0 4 0,0 0 0,-1 0 0,-1 11 0,1-17 0,0 0 0,-1-1 0,1 1 0,-1 0 0,0-1 0,0 1 0,0-1 1,0 0-1,0 1 0,-6 4 0,-7 7 4,-1-2 0,-1 0 0,0 0 0,-1-2 0,0 0-1,-1-1 1,0-1 0,0-1 0,-25 7 0,-14 2 37,-114 17-1,71-24-191,-199-5-1,286-6 44,1 0-1,-1-1 1,1 0-1,-1-1 1,-20-8-1,5-1-1212,-34-19-1,8 1-3036</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09.231"/>
    </inkml:context>
    <inkml:brush xml:id="br0">
      <inkml:brushProperty name="width" value="0.035" units="cm"/>
      <inkml:brushProperty name="height" value="0.035" units="cm"/>
    </inkml:brush>
  </inkml:definitions>
  <inkml:trace contextRef="#ctx0" brushRef="#br0">1 109 3881,'0'0'6717,"33"-2"-6373,-29 2-333,263-22 740,715-61 989,-899 82-1742,-82 1-156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14.193"/>
    </inkml:context>
    <inkml:brush xml:id="br0">
      <inkml:brushProperty name="width" value="0.035" units="cm"/>
      <inkml:brushProperty name="height" value="0.035" units="cm"/>
    </inkml:brush>
  </inkml:definitions>
  <inkml:trace contextRef="#ctx0" brushRef="#br0">369 105 3489,'0'0'8519,"10"-14"-7595,30-43-77,-38 56-671,-1-1 0,0 0 0,0 0 0,0 0 0,0 0 0,0 0 0,0 0 0,0-5-1,-1 7-144,0 0 0,0-1-1,0 1 1,0 0-1,0-1 1,0 1-1,0-1 1,0 1-1,0 0 1,0-1 0,0 1-1,0-1 1,-1 1-1,1 0 1,0-1-1,0 1 1,0 0-1,-1-1 1,1 1 0,0 0-1,0 0 1,-1-1-1,1 1 1,0 0-1,-1-1 1,1 1-1,-1 0 1,-1-1 5,-1 1 1,1-1-1,-1 1 1,1 0-1,-1 0 0,1 0 1,-1 0-1,1 0 1,-4 1-1,-3 0-96,-19 1 59,-1 1-1,1 1 1,0 1-1,0 2 1,1 1-1,0 1 1,0 1-1,1 2 1,-29 16 0,48-24-11,0 0 0,0 1 0,0 0 0,1 0 0,0 1 0,0-1 0,-7 9 0,10-10 1,1 0 0,-1 0-1,1 1 1,-1-1 0,1 0-1,1 1 1,-1-1 0,1 1 0,0 0-1,0-1 1,0 1 0,0 0-1,1 6 1,-1 12-55,0 25-239,2-45 291,-1 1-1,1-1 1,-1 0 0,1 1 0,0-1-1,0 0 1,0 0 0,1 0-1,-1 0 1,1 0 0,2 4-1,2-1 14,0 0-1,0-1 0,1 0 0,0 0 1,0 0-1,0-1 0,1 0 1,11 5-1,4 0-14,44 11 1,-26-11-174,1-2 0,62 2 1,83-8-2063,-132-2 843,48-2-3743</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14.995"/>
    </inkml:context>
    <inkml:brush xml:id="br0">
      <inkml:brushProperty name="width" value="0.035" units="cm"/>
      <inkml:brushProperty name="height" value="0.035" units="cm"/>
    </inkml:brush>
  </inkml:definitions>
  <inkml:trace contextRef="#ctx0" brushRef="#br0">174 45 4457,'0'0'4708,"-14"19"-3839,-49 60-91,33-43-51,18-24-326,2 1 1,-18 27 0,25-34-309,1 0 0,-1 0 1,1 0-1,0 0 0,1 0 0,0 1 1,0-1-1,0 1 0,0 11 0,1-13-39,0 0 0,0-1 1,0 1-1,1-1 0,0 1 0,0-1 0,0 1 0,0-1 0,1 0 0,2 6 0,-2-7-23,0 0-1,1-1 1,-1 1 0,1 0-1,-1-1 1,1 0 0,0 0-1,0 1 1,0-2 0,1 1-1,-1 0 1,0-1 0,5 2-1,8 3 27,0-1-1,0-1 1,1 0-1,32 3 1,69-5-308,-84-2 19,-29 0 142,1 0 1,-1 0-1,0-1 0,1 0 0,-1 0 0,0 0 0,0-1 0,0 0 0,0 0 0,8-4 0,-11 4-16,1 0 0,-1 0 0,1 0 0,-1 0 0,0 0 1,1-1-1,-1 1 0,0-1 0,-1 1 0,1-1 0,0 0 0,-1 0 0,1 0 0,-1 0 1,0 0-1,0 0 0,0 0 0,-1 0 0,1-5 0,0 3-69,3-47-989,-4 47 1086,-1 0 0,1 0 0,0 0-1,-1 1 1,0-1 0,0 0 0,-1 0-1,-2-7 1,-5-1 47,-1 0-1,-1 0 1,1 1-1,-2 0 1,0 1-1,-13-11 1,8 8 409,0-1 1,-26-32-1,38 41-218,-4-9 1672,10 14-1800,-1 0 0,0 1-1,1-1 1,-1 1-1,0-1 1,1 0-1,-1 1 1,1-1-1,-1 1 1,1-1-1,-1 1 1,1-1-1,0 1 1,-1 0-1,1-1 1,-1 1-1,1 0 1,0-1-1,-1 1 1,1 0-1,0 0 1,0 0 0,-1-1-1,1 1 1,0 0-1,-1 0 1,2 0-1,199-25 45,-159 21-73,351-15-1709,-393 20 1639,1 1-1,-1-1 1,0 0-1,0 1 1,0-1-1,0 0 1,0 1-1,0-1 1,0 0-1,-1 1 1,1-1-1,0 0 1,-1 0-1,0 2 1,-2 1 77,-1-1 0,1 0 0,-1 0 0,1-1 0,-1 1 0,0-1 0,0 0 0,0 1-1,0-2 1,-8 3 0,-3 2 41,-28 12 86,27-12-34,0 1-1,0 0 1,1 0 0,0 2 0,-21 15-1,35-23-80,0 1 1,0-1-1,-1 1 0,1 0 0,0 0 0,1-1 0,-1 1 0,0 0 0,0 0 0,1 0 0,-1 0 0,1 0 0,0 0 0,0 0 0,-1 0 0,1 0 0,0 0 0,1 0 0,-1 0 1,0 0-1,1 0 0,-1 0 0,1 0 0,-1 0 0,1 0 0,0 0 0,0 0 0,0-1 0,0 1 0,0 0 0,0-1 0,1 1 0,-1 0 0,0-1 0,1 0 0,-1 1 0,1-1 0,0 0 1,-1 0-1,4 2 0,85 36 357,-70-32-337,-1 0 0,0 2 0,0 0 0,0 1 0,-1 1-1,-1 1 1,17 14 0,-31-24-40,-1 1 0,0-1-1,1 1 1,-1 0 0,0 0-1,0 0 1,-1 1 0,1-1-1,-1 0 1,1 1 0,-1-1-1,0 4 1,1 3 95,-1 0 0,0 1 0,-1 9 0,0-13 8,-1-4-102,1 0 1,-1-1-1,0 1 0,0-1 1,0 1-1,0-1 0,0 0 0,0 1 1,-1-1-1,1 0 0,-1 0 0,1 0 1,-1 0-1,0 0 0,0 0 0,0 0 1,0-1-1,0 1 0,0-1 1,-1 1-1,1-1 0,0 0 0,-1 0 1,-2 1-1,-10 4-66,1-1-1,-28 6 1,27-8-175,0-1-1,-1 0 1,1-2-1,-20 0 1,4-1-1452,-9 1-3331</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15.680"/>
    </inkml:context>
    <inkml:brush xml:id="br0">
      <inkml:brushProperty name="width" value="0.035" units="cm"/>
      <inkml:brushProperty name="height" value="0.035" units="cm"/>
    </inkml:brush>
  </inkml:definitions>
  <inkml:trace contextRef="#ctx0" brushRef="#br0">21 1 4033,'0'0'4561,"30"15"-3861,98 52 159,-116-62-687,-1 2 0,0-1 0,0 2 0,-1-1 0,0 1-1,-1 1 1,1 0 0,-1 0 0,-1 1 0,0 0 0,-1 1 0,13 22 0,-15-25-107,-1 1-1,0 0 1,0 0 0,-1 1-1,0-1 1,0 1 0,0 11 0,0 7 152,-1 35 0,-2-58-199,-1 0-1,1 0 0,-1 0 1,0 0-1,0 0 1,0-1-1,0 1 1,-1 0-1,0 0 0,0-1 1,0 1-1,-1-1 1,1 0-1,-6 6 0,2-4-10,1 0-1,-1-1 0,-1 0 0,1 0 1,-1-1-1,0 1 0,0-1 0,-9 3 1,-1-1-21,0 0 0,0-1 1,0-1-1,-1-1 0,0-1 1,0 0-1,-33-2 0,48 1 17,0-1 1,0 0-1,0 0 0,0-1 0,1 1 0,-1-1 0,0 1 1,0-1-1,0 0 0,0 0 0,0 0 0,1 0 0,-1-1 1,1 1-1,-1-1 0,1 1 0,-1-1 0,1 0 0,0 0 1,0 0-1,0 0 0,0-1 0,0 1 0,0 0 0,1-1 1,-2-2-1,0-3 5,0-1 0,1 1 0,0-1 0,1 1 0,0-1 0,0 0 0,1-15 0,0 20-9,1 0 0,0 0 1,0 0-1,0 1 0,0-1 0,1 0 1,-1 0-1,1 1 0,0-1 1,0 1-1,0 0 0,0-1 1,1 1-1,0 0 0,-1 1 1,1-1-1,0 0 0,0 1 0,7-5 1,8-4-4,0 0 1,31-13-1,-31 16-1,205-97-281,-223 105 285,5-2-4,0 0 0,0-1-1,0 1 1,0-1 0,-1-1 0,1 1 0,-1-1 0,7-6 0,-11 10 20,1-2 15,-5 0 134,-6 3-195,0 0 0,1 1 0,-1 0 1,1 1-1,-1-1 0,1 2 0,0-1 0,-12 8 0,8-4 26,0 1-1,0 0 1,1 1-1,0 0 1,-10 12-1,18-17 27,1 0-1,0 0 0,0 1 0,0-1 0,0 1 0,1 0 0,0 0 0,0 0 0,0 0 0,0 0 1,0 7-1,0-2 67,1 0 0,0 0 0,1 0 0,0 1 0,2 10 1,-2-18-65,1 0 0,0 0 0,0 0 0,0 0-1,0-1 1,0 1 0,1 0 0,-1-1 0,1 1 0,-1-1 0,1 0 0,0 0 0,0 1 0,0-1 0,0 0 0,1-1 0,4 4 0,4 2 49,1-1 0,21 9 0,-21-10-32,18 6 6,1-1-1,-1-1 1,41 5 0,90 5-636,-66-12-961,-13-4-1908</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16.027"/>
    </inkml:context>
    <inkml:brush xml:id="br0">
      <inkml:brushProperty name="width" value="0.035" units="cm"/>
      <inkml:brushProperty name="height" value="0.035" units="cm"/>
    </inkml:brush>
  </inkml:definitions>
  <inkml:trace contextRef="#ctx0" brushRef="#br0">1 1 6001,'0'0'6026,"314"24"-5658,-241-18-80,-6 0-144,-13-3-96,-8-3-48,-5 3 0,-15-3-72,-12 0-552,-8 0-425,1 0-303</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16.366"/>
    </inkml:context>
    <inkml:brush xml:id="br0">
      <inkml:brushProperty name="width" value="0.035" units="cm"/>
      <inkml:brushProperty name="height" value="0.035" units="cm"/>
    </inkml:brush>
  </inkml:definitions>
  <inkml:trace contextRef="#ctx0" brushRef="#br0">1 0 5641,'0'0'8562,"53"157"-7658,-33-121-296,-6 3-272,6 0-160,-7 0-96,7-3-80,0 12-216,0-8-1112,-13-10-2561</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18.283"/>
    </inkml:context>
    <inkml:brush xml:id="br0">
      <inkml:brushProperty name="width" value="0.035" units="cm"/>
      <inkml:brushProperty name="height" value="0.035" units="cm"/>
    </inkml:brush>
  </inkml:definitions>
  <inkml:trace contextRef="#ctx0" brushRef="#br0">16 39 1608,'0'0'9833,"0"-6"-8707,0-26 911,-13 33-113,13 1-1942,-1 1 1,0-1 0,1 0 0,0 1 0,-1-1 0,1 0 0,0 1 0,0-1 0,1 1 0,-1 2-1,1 8-27,-2 72 42,3 108 270,-1-184-258,1 0-1,0 0 0,0-1 0,1 1 1,0-1-1,1 1 0,4 8 1,36 55-1,-40-67-5,-1 0-27,4 6-101,0 1-1,1-1 1,1-1-1,0 0 1,0 0 0,19 15-1,-26-24-227,0 0 0,0 0 0,1 0-1,-1 0 1,0-1 0,0 1 0,1-1 0,-1 1-1,0-1 1,1 0 0,-1 0 0,5 0 0,-1 0-1912,1 0-1900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18.915"/>
    </inkml:context>
    <inkml:brush xml:id="br0">
      <inkml:brushProperty name="width" value="0.035" units="cm"/>
      <inkml:brushProperty name="height" value="0.035" units="cm"/>
    </inkml:brush>
  </inkml:definitions>
  <inkml:trace contextRef="#ctx0" brushRef="#br0">0 1 4761,'0'0'5254,"13"15"-4564,2 3-440,-5-7-67,0 0-1,-2 1 1,1 1-1,-1 0 1,7 17 0,43 91 985,-47-95-1114,-2 0 0,11 50-1,-19-76-16,2 28-693,-3-28 639,0 1 1,0-1 0,0 0 0,0 0 0,1 0 0,-1 0 0,0 0 0,0 0 0,0 0 0,0 0 0,0 0 0,0 1 0,0-1 0,0 0 0,0 0 0,-1 0 0,1 0 0,0 0 0,0 0 0,0 0 0,0 0 0,0 1 0,0-1-1,0 0 1,0 0 0,0 0 0,0 0 0,0 0 0,0 0 0,0 0 0,0 0 0,0 0 0,0 0 0,-1 0 0,1 0 0,0 0 0,0 0 0,0 1 0,0-1 0,0 0 0,0 0 0,0 0 0,0 0 0,0 0 0,-1 0 0,1 0-1,0 0 1,0 0 0,0 0 0,0 0 0,0 0 0,0 0 0,0 0 0,-1-1 0,-7-9-409,-1-2 214,2 0 0,0-1 0,0 0 0,1 0 0,1 0 0,0-1 0,1 1 0,-4-22 0,3-7 273,3-64 1,2 81 356,0 24-371,0 0-1,1 0 0,-1-1 1,0 1-1,1 0 0,-1 0 1,1 0-1,-1-1 0,1 1 1,-1 0-1,1 0 0,0 0 1,0 0-1,-1 0 0,1 0 1,0 0-1,0 0 0,0 1 1,0-1-1,0 0 0,0 0 1,0 1-1,0-1 0,1 1 1,-1-1-1,0 1 0,0-1 1,0 1-1,1 0 0,-1 0 1,0 0-1,2-1 1,7 0-29,0 0 0,0 1 0,12 0 0,-8 1 100,10-2-66,-14 0-14,0 1 0,0 0 0,0 0 0,0 1 0,-1 0 0,1 0 0,0 2 0,-1-1 0,1 1 0,-1 0 0,0 1 0,11 5 0,-9-1 3,0 0 0,-1 1 0,0 0 0,-1 0 0,0 1 0,-1 0 0,14 21 0,-10-11-11,-2 0 0,0 0 0,13 41 0,-20-51-25,-1 1 0,-1 0 0,2 14-1,1 14 9,-2-26 20,-2-12-78,0 0 1,0 0-1,0 0 1,0 0-1,1 0 1,-1 0 0,0 0-1,0 0 1,0 0-1,1 0 1,-1 0-1,1 0 1,-1 0-1,1 0 1,-1 0 0,1 0-1,-1 0 1,1-1-1,0 1 1,-1 0-1,1 0 1,0-1-1,0 1 1,0 0 0,0-1-1,-1 1 1,1-1-1,0 1 1,0-1-1,0 0 1,0 1-1,0-1 1,0 0 0,0 0-1,0 1 1,0-1-1,2 0 1,10 2-2306,-5-1-1589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3.380"/>
    </inkml:context>
    <inkml:brush xml:id="br0">
      <inkml:brushProperty name="width" value="0.035" units="cm"/>
      <inkml:brushProperty name="height" value="0.035" units="cm"/>
    </inkml:brush>
  </inkml:definitions>
  <inkml:trace contextRef="#ctx0" brushRef="#br0">1 0 8410,'0'0'3561,"73"0"-9011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3.050"/>
    </inkml:context>
    <inkml:brush xml:id="br0">
      <inkml:brushProperty name="width" value="0.035" units="cm"/>
      <inkml:brushProperty name="height" value="0.035" units="cm"/>
    </inkml:brush>
  </inkml:definitions>
  <inkml:trace contextRef="#ctx0" brushRef="#br0">0 0 4441,'0'0'7678,"11"14"-7054,17 18-24,2 0 0,62 50 0,-67-64-546,1-1 1,1-2-1,1 0 0,0-2 0,1-1 1,0-1-1,1-1 0,0-2 0,0-1 0,1-1 1,58 2-1,-62-7-50,-2 1-44,0-1 1,0-1-1,0-2 1,33-5-1,-52 5 1,0 1 0,0-1-1,0 0 1,0 0-1,0-1 1,0 0 0,0 0-1,-1 0 1,0-1 0,0 0-1,0 0 1,0 0 0,0 0-1,-1-1 1,0 0 0,0 0-1,0 0 1,0 0-1,-1-1 1,0 1 0,0-1-1,2-8 1,-1 0-91,-2 0 1,1 0-1,-2 0 1,0-1-1,-1 1 0,-1-18 1,0-3 1185,1 34-781,0 7-398,-1 70 468,-1-25 188,8 94 0,37 54-109,-21-104-389,-5-23-35,-5-24-23,-1 1-1,-3 0 0,3 75 0,-10-100-68,-1-14-4,1 1 1,-2 0-1,-2 16 1,3-24 63,-1 0-1,0 0 1,0 1 0,0-1 0,-1 0-1,1 0 1,-1 0 0,1 0-1,-1-1 1,0 1 0,0 0 0,-1-1-1,1 1 1,0-1 0,-5 4 0,-5 1-78,-1 0 1,1-1 0,-1 0 0,0-1 0,-1 0 0,1-1 0,-1-1 0,-26 4-1,-10-2-323,-59-2-1,60-2 268,1 0 41,-1-2 0,-51-8 1,87 7 158,0-1 1,0 0-1,0-1 1,0 0 0,1 0-1,0-2 1,0 1-1,0-2 1,1 0-1,0 0 1,0-1 0,-14-12-1,20 13 53,-1 1 0,1-1-1,1 0 1,0 0 0,-1 0 0,2 0-1,-1-1 1,1 0 0,1 1 0,-1-1-1,-2-16 1,3 11 12,1 0 1,0 0-1,1 0 0,1 0 1,0 0-1,4-24 1,-2 29-70,-1 1 1,1-1 0,1 1 0,-1 0 0,1 0 0,0 0 0,1 0-1,-1 1 1,1-1 0,1 1 0,10-9 0,5-2 65,0 1 1,29-17 0,-17 14-59,1 1 0,0 2 0,39-12 0,112-27-174,-113 36-135,-54 13-315,0 0 0,30-16 0,1-7-3503,-26 7-3342</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19.632"/>
    </inkml:context>
    <inkml:brush xml:id="br0">
      <inkml:brushProperty name="width" value="0.035" units="cm"/>
      <inkml:brushProperty name="height" value="0.035" units="cm"/>
    </inkml:brush>
  </inkml:definitions>
  <inkml:trace contextRef="#ctx0" brushRef="#br0">0 1 5065,'0'0'6028,"23"4"-5480,78 15-97,-91-16-365,0-1-1,-1 2 1,1-1 0,-1 1-1,1 1 1,-1-1 0,13 11 0,-17-11-20,1 1 1,-2 0-1,1 0 1,0 0-1,-1 1 1,0-1-1,0 1 1,-1 0-1,5 10 1,-5-7 14,0 0 0,0 1 1,-1-1-1,0 1 0,0 0 0,-1 12 0,0-17-64,-1 0 1,0 0-1,0 0 0,-1 0 0,0 0 0,1-1 0,-2 1 0,1 0 1,0 0-1,-1-1 0,0 1 0,0-1 0,-1 1 0,-3 4 0,-5 2-15,0-1 0,-1 0-1,-1-1 1,0-1-1,0 0 1,0 0-1,-1-2 1,0 1 0,-1-2-1,-24 7 1,39-12 1,-1 0 0,0 0 0,1 0 0,-1 0 0,0 0 0,1 0 0,-1 0 0,1 0 0,-1 0 0,0 0 1,1 0-1,-1-1 0,0 1 0,1 0 0,-1 0 0,1-1 0,-1 1 0,1 0 0,-1-1 0,1 1 0,-1 0 0,1-1 0,-1 1 0,1-1 1,-1 1-1,1-1 0,0 1 0,-1-1 0,1 1 0,0-1 0,-1 0 0,1 1 0,0-1 0,0 1 0,0-1 0,-1 0 0,1 1 0,0-1 1,0 1-1,0-1 0,0 0 0,0 1 0,0-1 0,0 0 0,1 0 0,-1-3-16,0 1 0,0-1 0,1 0-1,-1 0 1,1 1 0,0-1 0,2-3 0,4-6-91,1 2 1,0-1 0,1 1-1,0 0 1,15-14 0,6-6-117,17-26-196,34-36-547,-80 93 963,0-1 2,0 0 0,0 0 0,0 0 0,0 0 0,-1 0-1,1 0 1,0 0 0,0 0 0,-1 0 0,1-1 0,0 1 0,-1 0 0,1 0 0,-1 0 0,0-1 0,1 1 0,-1 0 0,0-1 0,0 1 0,0-3 0,0 4 126,-2 0-252,1 1 121,-1-1 0,0 1 0,1 0 0,-1 0 1,1-1-1,-1 1 0,0 0 0,1 1 0,0-1 0,-1 0 1,1 0-1,0 1 0,0-1 0,0 0 0,-1 1 0,1-1 1,1 1-1,-1-1 0,0 1 0,0 0 0,1-1 1,-1 1-1,1 0 0,-1 3 0,-2 3 63,1 0 0,1 0 0,0 1 0,-1 10 0,1 8 224,0-20-198,0 0 0,1 0 0,-1 0 0,2 0 1,-1 0-1,1 0 0,0 0 0,1 0 1,2 8-1,-1-9-5,2-1 1,-1 1-1,1-1 1,0 0-1,0 0 1,0-1-1,8 6 1,45 28 584,-40-28-565,0-1 1,1-1-1,0 0 1,0-2-1,1 0 1,23 3-1,-5-3-1071,0-2 0,48 0 0,-44-4-3885</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28.925"/>
    </inkml:context>
    <inkml:brush xml:id="br0">
      <inkml:brushProperty name="width" value="0.035" units="cm"/>
      <inkml:brushProperty name="height" value="0.035" units="cm"/>
    </inkml:brush>
  </inkml:definitions>
  <inkml:trace contextRef="#ctx0" brushRef="#br0">7 144 3977,'0'0'5545,"-1"-18"-4933,0 14-375,-3-64 3,3 14 4228,1 57-4476,0-1 0,1 0-1,-1 1 1,1-1 0,-1 0-1,1 0 1,0 1-1,0-1 1,0 0 0,0 0-1,0 0 1,2 2 0,24 27 10,54 52 81,128 135 107,-148-152-150,64 73 26,-98-105-65,-1 1-1,26 47 1,-46-73-210,-1 1 0,0 0 0,-1 0 0,0 0 0,-1 1-1,0-1 1,-1 1 0,2 19 0,-4-28-1601,-4-2-1183,-19 0-1691</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29.279"/>
    </inkml:context>
    <inkml:brush xml:id="br0">
      <inkml:brushProperty name="width" value="0.035" units="cm"/>
      <inkml:brushProperty name="height" value="0.035" units="cm"/>
    </inkml:brush>
  </inkml:definitions>
  <inkml:trace contextRef="#ctx0" brushRef="#br0">0 6 6833,'0'0'4265,"374"-6"-4153,-293 6-64,-8 0-48,-6 0-168,-14 0-568,-13 9-760,-19 6-1041,-21-3-1520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29.627"/>
    </inkml:context>
    <inkml:brush xml:id="br0">
      <inkml:brushProperty name="width" value="0.035" units="cm"/>
      <inkml:brushProperty name="height" value="0.035" units="cm"/>
    </inkml:brush>
  </inkml:definitions>
  <inkml:trace contextRef="#ctx0" brushRef="#br0">0 0 5497,'0'0'3425,"335"3"-11643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29.958"/>
    </inkml:context>
    <inkml:brush xml:id="br0">
      <inkml:brushProperty name="width" value="0.035" units="cm"/>
      <inkml:brushProperty name="height" value="0.035" units="cm"/>
    </inkml:brush>
  </inkml:definitions>
  <inkml:trace contextRef="#ctx0" brushRef="#br0">208 380 6121,'0'0'4313,"100"159"-3008,-80-120-633,7 3-448,-7-6-216,0-3 88,0-3-96,-7-9-16,-13-8-816,0-10-1401</inkml:trace>
  <inkml:trace contextRef="#ctx0" brushRef="#br0" timeOffset="1">1 1 9874,'0'0'2305,"220"21"-11963</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0.312"/>
    </inkml:context>
    <inkml:brush xml:id="br0">
      <inkml:brushProperty name="width" value="0.035" units="cm"/>
      <inkml:brushProperty name="height" value="0.035" units="cm"/>
    </inkml:brush>
  </inkml:definitions>
  <inkml:trace contextRef="#ctx0" brushRef="#br0">0 61 4945,'0'0'3789,"20"28"-2656,65 93-314,-73-105-669,-1 0-1,-1 1 1,0 1-1,12 31 0,-18-36-65,-2 1 0,1-1 0,-2 1 0,0-1 0,-1 21 0,0-34 163,-4-2 197,-1-1-448,-1-2 0,1 1 0,0-1 0,0 0 0,0 0 0,1 0 0,0 0 0,0-1 0,0 0 0,0 0 0,1 0 0,0 0 0,1 0 0,-1-1 0,1 1 1,0-1-1,-1-10 0,-1-12-351,1-1 0,2-54 0,1 52 251,0 24 90,0 1 0,1-1-1,0 1 1,0-1 0,0 1 0,1 0 0,0-1 0,5-10 0,-5 14 41,0 1 0,0-1 0,1 1 0,-1 0 0,1-1 0,0 1 0,0 0 1,0 1-1,1-1 0,-1 0 0,1 1 0,-1 0 0,1 0 0,0 0 0,0 0 0,7-2 0,5 0 24,1 1-1,-1 1 1,1 0-1,0 1 1,-1 1-1,1 0 1,26 4-1,-34-2 12,-1 1-1,1 0 1,-1 0-1,0 0 1,0 1-1,0 1 1,-1-1-1,1 1 1,-1 0-1,0 1 1,0 0-1,-1 0 1,0 0-1,11 14 1,-1 2 140,-1 1-1,-1 0 1,18 40 0,6 38-18,-3-8-331,-34-91 19,0 0-1,0-1 0,0 1 0,1 0 0,-1 0 1,0-1-1,1 1 0,-1-1 0,1 1 0,0-1 0,-1 0 1,1 0-1,0 0 0,0 0 0,0 0 0,0 0 1,0 0-1,0 0 0,0-1 0,0 1 0,0-1 1,0 1-1,0-1 0,0 0 0,0 0 0,4 0 1,-2 0-358,10 0-3802</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0.913"/>
    </inkml:context>
    <inkml:brush xml:id="br0">
      <inkml:brushProperty name="width" value="0.035" units="cm"/>
      <inkml:brushProperty name="height" value="0.035" units="cm"/>
    </inkml:brush>
  </inkml:definitions>
  <inkml:trace contextRef="#ctx0" brushRef="#br0">804 832 6385,'0'0'5958,"-53"-4"-5660,-171-7 306,201 10-458,0 1 0,0 1 0,0 1 0,0 1 0,0 1 0,-23 8 0,21-5-35,-8 1 78,0 1 0,0 2 1,1 2-1,1 0 1,0 2-1,-30 21 0,56-33-160,0 0-1,1 1 0,-1 0 1,1 0-1,0 0 0,0 0 1,0 1-1,1-1 0,0 1 1,-1 0-1,2 0 0,-1 0 1,1 1-1,-1-1 0,1 0 1,1 1-1,-1 0 0,1-1 1,0 1-1,1 0 0,-1 0 1,1 0-1,0 7 1,1-11-28,-1 0 0,0-1 0,1 1 0,-1 0 1,1-1-1,0 1 0,-1-1 0,1 1 1,0-1-1,0 1 0,0-1 0,0 0 1,0 1-1,0-1 0,1 0 0,-1 0 1,0 0-1,1 0 0,-1 0 0,0 0 1,1 0-1,-1 0 0,1 0 0,0-1 1,1 1-1,8 3 2,0 0-1,20 3 1,-19-5-1,21 5-2,0-3 0,1 0 0,-1-3 0,1 0 0,46-6 0,-69 3-5,-1 1 0,1-1 0,-1-1 0,0 0 0,1-1 0,-2 1 0,1-2-1,0 0 1,-1 0 0,15-11 0,-13 8-6,-1-2 0,0 1 0,-1-1 0,0-1 0,0 1 0,-1-1 0,10-19 0,-6 5-68,-1 0-1,-1-1 1,-1 0-1,-2 0 1,0-1-1,-2 0 1,4-53-1,-5-105-609,-5 154 575,-2 0 1,-1 0-1,-16-59 0,7 55 204,-1 0-1,-2 1 1,-2 1 0,-1 0 0,-1 2 0,-2 0 0,-48-52 0,67 80-74,-1-2 75,-1 0 1,0 0-1,0 0 1,-1 0-1,1 1 0,-8-4 1,12 7-89,-1 1 1,1-1-1,0 1 0,-1-1 1,1 1-1,-1 0 0,1 0 1,0-1-1,-1 1 0,1 0 1,-1 0-1,1 1 1,-1-1-1,1 0 0,-1 0 1,1 1-1,0-1 0,-1 1 1,1-1-1,-1 1 1,1-1-1,0 1 0,0 0 1,-1 0-1,1 0 0,0 0 1,0 0-1,0 0 1,0 0-1,0 0 0,0 0 1,0 0-1,1 0 0,-1 1 1,-1 1-1,-9 15-15,0 0-1,1 1 1,1 1 0,0 0-1,2 0 1,1 0 0,0 1-1,1 0 1,1 0-1,-1 34 1,3-10 56,5 56 0,-1-84-17,1-1 1,0 1 0,1-1-1,1 0 1,0 0 0,14 27-1,7 3 33,2-2-1,2-1 1,2-1-1,53 53 1,163 136-654,-238-223 394,25 26 22,-33-32-58,0 1 0,0-1 0,-1 0 0,1 1 0,-1 0 0,0-1 0,1 1 0,-1 0 0,0 0 0,-1-1 0,1 1 0,0 0 0,-1 6 0,1-9 125,-1 0 0,0 1 0,0-1-1,0 1 1,0-1 0,0 0 0,0 1 0,0-1-1,-1 0 1,1 1 0,0-1 0,0 1 0,0-1-1,0 0 1,0 1 0,-1-1 0,1 0 0,0 1-1,0-1 1,-1 0 0,1 1 0,0-1 0,0 0-1,-1 0 1,1 1 0,0-1 0,-1 0 0,1 0-1,0 1 1,-1-1 0,1 0 0,0 0 0,-1 0-1,1 0 1,-1 0 0,1 0 0,0 0 0,-1 1-1,-44 1-6924</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1.682"/>
    </inkml:context>
    <inkml:brush xml:id="br0">
      <inkml:brushProperty name="width" value="0.035" units="cm"/>
      <inkml:brushProperty name="height" value="0.035" units="cm"/>
    </inkml:brush>
  </inkml:definitions>
  <inkml:trace contextRef="#ctx0" brushRef="#br0">24 0 1800,'0'0'3773,"-6"0"-3278,-7 0-49,8 0 809,8 0 327,40 4 48,365 8-1581,-299-13-2340,-47 1-631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2.046"/>
    </inkml:context>
    <inkml:brush xml:id="br0">
      <inkml:brushProperty name="width" value="0.035" units="cm"/>
      <inkml:brushProperty name="height" value="0.035" units="cm"/>
    </inkml:brush>
  </inkml:definitions>
  <inkml:trace contextRef="#ctx0" brushRef="#br0">27 1 1456,'0'0'4008,"-4"0"-3216,-18 3 2437,37-3-2534,181-1-2699,-160-1-1651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3.147"/>
    </inkml:context>
    <inkml:brush xml:id="br0">
      <inkml:brushProperty name="width" value="0.035" units="cm"/>
      <inkml:brushProperty name="height" value="0.035" units="cm"/>
    </inkml:brush>
  </inkml:definitions>
  <inkml:trace contextRef="#ctx0" brushRef="#br0">101 1 6345,'0'0'7073,"-3"7"-6976,1-1-7,1 1 0,-1 0 0,1-1 0,0 1 0,1 0 0,0 0 0,0 0 0,0 0 0,1 0 0,0-1 0,0 1 0,0 0 0,1-1 0,3 8 0,2 2 12,1 1 0,0-1 0,1-1 0,1 1 0,1-2 0,0 1 0,1-1 1,22 20-1,-24-25-102,1-1 0,0 0 0,0-1 0,1-1 0,0 1 0,0-2 0,0 0-1,1 0 1,0-1 0,0 0 0,0-2 0,19 3 0,-16-3-68,0-1-1,0-1 0,0 0 0,0-1 1,18-4-1,-27 3 51,0 0 1,0 0-1,0-1 1,0 0-1,-1 0 1,1-1-1,-1 0 1,0 0-1,0 0 1,0-1-1,0 0 1,-1 0-1,5-6 1,-3 3-14,-1 0 0,0 0 0,-1-1 0,0 0 0,0 0 0,-1 0 0,0 0 0,-1-1 0,0 0 0,3-13 0,-2-6 260,-2 0 0,-1-39-1,-3 133 993,-1 119-1068,4-170-129,1 0 1,1 0-1,0 0 1,1 0-1,0-1 0,1 1 1,13 23-1,59 85 62,-29-50-79,-25-34-4,25 56 0,-40-74-29,0 1 0,-1 1 1,-1-1-1,5 38 0,-8-26-101,-1 0 0,-6 57 0,3-83 100,0 0-1,-1-1 1,0 1 0,0 0 0,-1-1-1,0 1 1,0-1 0,0 0 0,-1 0-1,0 0 1,0-1 0,0 1-1,-1-1 1,0 0 0,0 0 0,0 0-1,0-1 1,-1 0 0,-12 7 0,0-2-28,0 0 1,-1-1 0,0-1 0,0 0-1,-36 6 1,-3-5 42,0-2 0,-92-3 1,123-3 18,-7 0 65,-1-2-1,0-1 1,-62-14 0,84 14-8,0-1 0,0 0 0,0-1 0,1-1 0,-1 0 0,1 0 0,1-1 0,-1-1 0,1 0 0,1-1 0,-1 0 0,-16-18 0,24 22-30,0 1 1,0-1-1,0 0 0,1 0 1,-1 0-1,1 0 0,0-1 1,1 1-1,-3-10 1,3-1 24,-1 0 0,2-18 1,0 17-22,1 10-29,0 1-1,0 0 1,1 0-1,-1 0 1,1 0-1,0 0 1,1 0 0,0 0-1,0 0 1,0 1-1,0 0 1,1-1-1,0 1 1,0 1 0,0-1-1,1 1 1,0-1-1,9-6 1,11-6-4,0 1 0,47-23 1,-58 32-1,205-88-303,-73 33-3082,-97 38-1477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3.404"/>
    </inkml:context>
    <inkml:brush xml:id="br0">
      <inkml:brushProperty name="width" value="0.035" units="cm"/>
      <inkml:brushProperty name="height" value="0.035" units="cm"/>
    </inkml:brush>
  </inkml:definitions>
  <inkml:trace contextRef="#ctx0" brushRef="#br0">87 1 6969,'0'0'4858,"-53"186"-4602,39-129-64,1-3-104,6-9-88,7 1 0,0-16-1049,0-12-2159</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3.516"/>
    </inkml:context>
    <inkml:brush xml:id="br0">
      <inkml:brushProperty name="width" value="0.035" units="cm"/>
      <inkml:brushProperty name="height" value="0.035" units="cm"/>
    </inkml:brush>
  </inkml:definitions>
  <inkml:trace contextRef="#ctx0" brushRef="#br0">147 0 7258,'0'0'5425,"-40"193"-4761,20-115-256,-13 42-232,6-21-176,0-14-2216</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42.332"/>
    </inkml:context>
    <inkml:brush xml:id="br0">
      <inkml:brushProperty name="width" value="0.035" units="cm"/>
      <inkml:brushProperty name="height" value="0.035" units="cm"/>
    </inkml:brush>
  </inkml:definitions>
  <inkml:trace contextRef="#ctx0" brushRef="#br0">0 1 128,'0'0'6232,"9"18"-5628,4 6-418,0 0 153,13 34 0,99 220 3028,-42-99-2954,121 219 777,-18-38-595,-150-280-467,-3 2 0,35 138 1,55 246 739,-78-327-437,81 172-1,149 349 781,-235-550-993,113 378 152,-117-312-366,28 114 10,8-29-22,36 146 174,-14-117 113,23-10-82,-13-33-40,-20-69-132,-6-15-59,-66-134 28,-1 1 0,-2 0-1,9 52 1,6 196 50,-19-175 16,-4-79-54,1 1-1,1-1 1,1 0-1,1 0 1,2 0-1,9 26 1,-15-49-54,-1-1 37,0 0 0,0 0 0,0 0 1,0 1-1,0-1 0,1 0 0,-1 0 0,0 0 0,0 0 1,0 0-1,0 1 0,0-1 0,0 0 0,0 0 0,0 0 1,0 1-1,0-1 0,0 0 0,0 0 0,0 0 0,0 0 1,0 1-1,0-1 0,0 0 0,0 0 0,0 0 0,0 0 1,0 1-1,0-1 0,0 0 0,-1 0 0,1 0 1,0 0-1,0 1 0,0-1 0,0 0 0,0 0 0,0 0 1,-1 0-1,1 0 0,0 0 0,0 0 0,0 1 0,0-1 1,0 0-1,-1 0 0,1 0 0,0 0 0,0 0 0,0 0 1,0 0-1,-1 0 0,1 0 0,0 0 0,0 0 0,0 0 1,-1 0-1,1 0 0,0 0 0,0 0 0,0 0 1,0 0-1,-1 0 0,1 0 0,0 0 0,0-1 0,-16 1-638,1-1-1,-1-1 0,1 0 0,-28-9 1,-47-21-5919</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07.290"/>
    </inkml:context>
    <inkml:brush xml:id="br0">
      <inkml:brushProperty name="width" value="0.035" units="cm"/>
      <inkml:brushProperty name="height" value="0.035" units="cm"/>
    </inkml:brush>
  </inkml:definitions>
  <inkml:trace contextRef="#ctx0" brushRef="#br0">175 52 656,'0'0'11915,"-22"0"-10030,-130 0-1011,287-1-863,1486-9-48,-616 5-1645,-315-16 1516,-559 16 168,416-4 111,-546 9 11,13 1-756,-13 1 480,1 0 0,-1 0 0,0 0 0,1 0-1,-1 0 1,0 0 0,0 0 0,0 0 0,-1 0 0,1 1 0,0-1 0,-1 0 0,1 1 0,-1-1 0,0 0 0,0 1 0,0-1-1,0 0 1,0 1 0,-1-1 0,1 0 0,-1 1 0,0-1 0,1 0 0,-1 0 0,0 1 0,0-1 0,0 0 0,0 0 0,-1 0 0,1 0-1,-2 1 1,-4 2-1020,0-1-1,0 0 1,-12 5-1,19-9 1148</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08.063"/>
    </inkml:context>
    <inkml:brush xml:id="br0">
      <inkml:brushProperty name="width" value="0.035" units="cm"/>
      <inkml:brushProperty name="height" value="0.035" units="cm"/>
    </inkml:brush>
  </inkml:definitions>
  <inkml:trace contextRef="#ctx0" brushRef="#br0">181 3 4457,'0'0'8668,"-1"-1"-8632,1 1-1,-1 0 0,1 0 0,0 0 0,-1-1 0,1 1 0,-1 0 0,1 0 0,-1 0 0,1 0 0,-1 0 0,1 0 0,-1 0 0,1 0 0,-1 0 0,1 0 0,-1 0 0,1 0 0,-1 1 0,1-1 0,0 0 1,-1 0-1,1 0 0,-1 1 0,1-1 0,0 0 0,-1 0 0,1 1 0,-1-1 0,1 0 0,-1 2 0,-8 25 536,5-18-431,1 0 0,1 0 0,-1 0 0,0 12 0,1 81 453,3-61-462,-1-38-128,0 0-1,0 0 1,0 0-1,1 0 1,0 0-1,-1 0 1,1-1 0,0 1-1,1 0 1,-1-1-1,0 1 1,1 0-1,-1-1 1,1 1-1,0-1 1,0 0 0,0 0-1,0 0 1,0 0-1,0 0 1,1 0-1,-1 0 1,1-1-1,-1 1 1,1-1 0,0 0-1,-1 0 1,1 0-1,0 0 1,5 1-1,9 1-37,-1 0 0,1-1-1,0-1 1,22-2-1,-21 1-37,248 0-2734,-264 1 2807,0-1 0,0 1-1,0-1 1,-1 1 0,1 0-1,0 0 1,-1 0 0,1 0-1,-1 0 1,1 0 0,-1 0-1,0 0 1,1 1 0,-1-1-1,0 0 1,0 1 0,0-1-1,0 1 1,0 0 0,0-1-1,0 1 1,0 0 0,-1-1-1,2 4 1,1 5 96,0 0 0,-1 0 0,2 11 0,-2-3 192,-2 32-1,-1-21-3,1-26-257,0 0 0,-1 0 0,1 0 0,-1 0 0,1-1 0,-1 1 0,0 0 0,0 0 0,-1 0 0,1-1-1,0 1 1,-1-1 0,0 1 0,-2 2 0,-1 0 5,1 0-1,-1-1 1,0 0 0,-1 0-1,1 0 1,-8 4-1,-5 1 1,-1-1-1,-1-1 1,-24 7-1,13-7-49,0-1-1,0-2 1,-46 1 0,-92-9-1628,149 2 416,-32-6-1,-11-11-3086</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08.410"/>
    </inkml:context>
    <inkml:brush xml:id="br0">
      <inkml:brushProperty name="width" value="0.035" units="cm"/>
      <inkml:brushProperty name="height" value="0.035" units="cm"/>
    </inkml:brush>
  </inkml:definitions>
  <inkml:trace contextRef="#ctx0" brushRef="#br0">1 46 7162,'0'0'4985,"260"-12"-4929,-240 9 8,0 3-64,0-3 0,1 0-528,5-6-505,-6 3-367,0-3-1841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08.780"/>
    </inkml:context>
    <inkml:brush xml:id="br0">
      <inkml:brushProperty name="width" value="0.035" units="cm"/>
      <inkml:brushProperty name="height" value="0.035" units="cm"/>
    </inkml:brush>
  </inkml:definitions>
  <inkml:trace contextRef="#ctx0" brushRef="#br0">1 0 3777,'0'0'8430,"38"6"-7796,122 20 8,-145-24-511,-1 2 1,0-1-1,1 2 1,-1 0-1,-1 1 1,14 7-1,-3-1 72,41 20 262,157 69 25,-208-95-637,0-1 0,23 4 1,-9-6-4154</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09.112"/>
    </inkml:context>
    <inkml:brush xml:id="br0">
      <inkml:brushProperty name="width" value="0.035" units="cm"/>
      <inkml:brushProperty name="height" value="0.035" units="cm"/>
    </inkml:brush>
  </inkml:definitions>
  <inkml:trace contextRef="#ctx0" brushRef="#br0">127 0 6953,'0'0'5426,"-26"139"-4754,12-109-136,1 0-304,-7-3-128,7 0-104,-1-6-80,7-3-592,1-6-857,-1-6-1519,0-3-3282</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09.445"/>
    </inkml:context>
    <inkml:brush xml:id="br0">
      <inkml:brushProperty name="width" value="0.035" units="cm"/>
      <inkml:brushProperty name="height" value="0.035" units="cm"/>
    </inkml:brush>
  </inkml:definitions>
  <inkml:trace contextRef="#ctx0" brushRef="#br0">736 1 224,'0'0'12684,"36"26"-11674,115 89-286,-131-100-540,-1 1 0,0 0 0,-1 2 0,23 29-1,-31-34-94,9 10 61,-1 2 1,-1 0-1,25 50 0,-34-56-122,0 0 0,-2 0 0,0 0 0,-1 1 0,-1 0-1,3 37 1,-6-37-20,0 114 46,-2-119-40,0-1 1,-1 0 0,-1 0-1,-1 0 1,0 0 0,0 0-1,-8 15 1,-4-1-19,-1 0 0,-2-1 0,0-1 0,-1-1 0,-2-1 0,-1-1 1,0-1-1,-2 0 0,0-2 0,-52 30 0,34-26-312,-1-2-1,0-2 1,-2-2 0,0-2 0,-1-2 0,-85 14-1,-192 0-5968,176-27-694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09.789"/>
    </inkml:context>
    <inkml:brush xml:id="br0">
      <inkml:brushProperty name="width" value="0.035" units="cm"/>
      <inkml:brushProperty name="height" value="0.035" units="cm"/>
    </inkml:brush>
  </inkml:definitions>
  <inkml:trace contextRef="#ctx0" brushRef="#br0">448 1 3753,'0'0'4753,"-46"27"-3302,-150 88-232,179-104-990,0 1 1,1 0 0,-23 23 0,32-27-27,0 2 0,0-1-1,-11 20 1,10-13-10,-3 3 94,2 1 0,0 1 1,1 0-1,1 0 0,1 1 0,-6 40 1,7-15 147,3 0 0,3 57 1,0-90-406,2 1 0,0-1 1,1 0-1,0 0 1,1 0-1,0 0 0,1-1 1,1 0-1,0 0 1,1-1-1,0 0 1,1 0-1,19 19 0,2 0-6,1-2 0,2-1 0,55 36 0,-53-41-74,0-1 1,1-2-1,2-2 1,0-1-1,76 23 1,-39-24-1428,119 11 1,-78-20-2745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10.248"/>
    </inkml:context>
    <inkml:brush xml:id="br0">
      <inkml:brushProperty name="width" value="0.035" units="cm"/>
      <inkml:brushProperty name="height" value="0.035" units="cm"/>
    </inkml:brush>
  </inkml:definitions>
  <inkml:trace contextRef="#ctx0" brushRef="#br0">208 0 3897,'0'0'6337,"-13"54"-5305,-14-12 1,0 9 87,-13 7-264,7 2-160,6-3-344,0 0-232,14-9-120,13 6-72,0-15-1200,0-12-3585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3.773"/>
    </inkml:context>
    <inkml:brush xml:id="br0">
      <inkml:brushProperty name="width" value="0.035" units="cm"/>
      <inkml:brushProperty name="height" value="0.035" units="cm"/>
    </inkml:brush>
  </inkml:definitions>
  <inkml:trace contextRef="#ctx0" brushRef="#br0">1 13 7762,'0'0'6289,"347"-9"-6169,-267 6-120,-6 3-272,-34 0-552</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11.271"/>
    </inkml:context>
    <inkml:brush xml:id="br0">
      <inkml:brushProperty name="width" value="0.035" units="cm"/>
      <inkml:brushProperty name="height" value="0.035" units="cm"/>
    </inkml:brush>
  </inkml:definitions>
  <inkml:trace contextRef="#ctx0" brushRef="#br0">34 1 1360,'0'0'6388,"-4"1"-5269,-10 3-354,-1 0 3274,17 1-3236,29-3-467,-10-2-212,260 5 76,-203-5-752,-77 0 33,-12 4-6952,-18 7 4272</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11.613"/>
    </inkml:context>
    <inkml:brush xml:id="br0">
      <inkml:brushProperty name="width" value="0.035" units="cm"/>
      <inkml:brushProperty name="height" value="0.035" units="cm"/>
    </inkml:brush>
  </inkml:definitions>
  <inkml:trace contextRef="#ctx0" brushRef="#br0">0 12 4657,'0'0'7674,"81"0"-7346,-41 0-120,13 0-96,14 0-112,-7 0-1008,-13-12-4050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20.722"/>
    </inkml:context>
    <inkml:brush xml:id="br0">
      <inkml:brushProperty name="width" value="0.035" units="cm"/>
      <inkml:brushProperty name="height" value="0.035" units="cm"/>
    </inkml:brush>
  </inkml:definitions>
  <inkml:trace contextRef="#ctx0" brushRef="#br0">141 45 864,'0'0'5097,"-2"-2"-4574,-42-36 4137,44 38-4583,-1-1 0,0 1 0,1-1 0,-1 1 0,0 0 0,0-1 0,0 1 0,0 0 0,0-1 0,1 1 0,-1 0 0,0 0 0,0 0 0,0 0-1,0 0 1,0 0 0,0 0 0,0 0 0,1 0 0,-1 0 0,0 0 0,0 1 0,0-1 0,0 0 0,0 1 0,1-1 0,-1 0 0,0 1 0,0-1 0,0 1 0,1-1 0,-1 1 0,0 0 0,1-1 0,-1 1 0,0 1 0,-21 29-472,20-28 584,-4 7-139,0 1 1,1 0-1,1-1 0,0 2 1,0-1-1,1 0 1,0 1-1,1 0 1,0-1-1,1 1 1,1 19-1,0 54 113,0-83-246,17-2-243,-5 1 345,1-1 0,-1-1 0,0 0 0,1-1 0,16-4 0,117-30 197,-124 34-135,42 1 0,-37 1-22,-21 1-43,-1 0 0,0 0-1,0 0 1,1 0-1,-1 1 1,0 0-1,-1 0 1,1 1-1,0-1 1,0 1 0,-1 0-1,6 5 1,4 4 12,0 0 0,15 19 0,-22-23-21,0 0-1,-1 1 1,0-1-1,-1 1 1,0 1-1,0-1 0,-1 1 1,0 0-1,-1 0 1,3 12-1,-2 5 45,-1 0-1,-1 50 1,-2-72-35,0-1 1,-1 1 0,1-1-1,-1 1 1,0-1-1,-1 1 1,1-1-1,-1 1 1,0-1 0,0 0-1,0 0 1,-1 0-1,1 0 1,-1 0-1,0-1 1,0 1 0,0-1-1,-7 6 1,1-2 27,0 1 1,-1-1 0,0-1-1,0 1 1,0-2 0,-1 1-1,0-2 1,0 1-1,0-2 1,-1 1 0,-11 1-1,-10 1-17,0-2-1,-58-1 0,90-3-66,-1 1-1,1-1 1,0 0-1,-1-1 1,1 1-1,0 0 1,-1 0-1,1 0 1,0-1-1,0 1 1,-1-1-1,1 1 1,0-1-1,0 0 1,0 1-1,-1-1 0,1 0 1,0 0-1,0 1 1,-1-3-1,0-1-503,0 1-1,0-1 1,1 0-1,-1 0 1,1 0-1,-1-5 0,2 9 531,-7-27-6123</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21.961"/>
    </inkml:context>
    <inkml:brush xml:id="br0">
      <inkml:brushProperty name="width" value="0.035" units="cm"/>
      <inkml:brushProperty name="height" value="0.035" units="cm"/>
    </inkml:brush>
  </inkml:definitions>
  <inkml:trace contextRef="#ctx0" brushRef="#br0">7 121 2833,'0'0'2672,"-7"-19"2447,8 18-5086,-1 0 0,0 0 1,1 0-1,-1 1 0,0-1 0,1 0 1,-1 0-1,1 0 0,-1 1 1,1-1-1,0 0 0,-1 1 1,1-1-1,0 0 0,-1 1 0,1-1 1,0 1-1,0-1 0,-1 1 1,1 0-1,0-1 0,0 1 1,2-1-1,27-7 170,-22 6-112,215-41 161,-134 29-233,-87 14-16,38-8 189,78-2 0,-117 10 340,26 0-10878,-20 0 8697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23.148"/>
    </inkml:context>
    <inkml:brush xml:id="br0">
      <inkml:brushProperty name="width" value="0.035" units="cm"/>
      <inkml:brushProperty name="height" value="0.035" units="cm"/>
    </inkml:brush>
  </inkml:definitions>
  <inkml:trace contextRef="#ctx0" brushRef="#br0">1 0 2777,'0'0'10179,"0"3"-9964,0-1-183,0 0-1,0 0 1,1-1 0,-1 1 0,1 0-1,0-1 1,-1 1 0,1 0 0,0-1-1,0 1 1,0-1 0,0 0 0,0 1 0,0-1-1,0 0 1,1 1 0,-1-1 0,0 0-1,3 1 1,34 20 248,-27-17-222,420 195 473,-344-158-524,-87-42-88,7 4 262,-7-2-443,-6-1-992,-79-1-1848,44-3-917</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23.502"/>
    </inkml:context>
    <inkml:brush xml:id="br0">
      <inkml:brushProperty name="width" value="0.035" units="cm"/>
      <inkml:brushProperty name="height" value="0.035" units="cm"/>
    </inkml:brush>
  </inkml:definitions>
  <inkml:trace contextRef="#ctx0" brushRef="#br0">402 0 4673,'0'0'6019,"-16"19"-5197,-58 61-19,50-57-232,-45 36 0,25-24-168,7-4-151,-37 34-54,66-57-195,0 0-1,0 1 1,1 0-1,1 1 1,0-1-1,-7 14 1,12-21-144,-5 18-47,6-20 30,-1 0 0,1 1 0,0-1 0,0 1 0,0-1 0,0 1 0,0-1 1,0 1-1,0-1 0,0 1 0,0-1 0,0 1 0,0-1 0,1 1 0,-1-1 0,0 0 0,0 1 0,0-1 0,1 1 0,-1-1 0,0 0 0,0 1 0,1-1 0,-1 1 0,0-1 0,1 0 0,-1 1 0,0-1 0,1 0 0,-1 0 0,1 1 0,-1-1 0,0 0 0,1 0 0,-1 0 0,1 1 0,-1-1 0,1 0 0,-1 0 0,1 0 0,17 0-4461</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24.134"/>
    </inkml:context>
    <inkml:brush xml:id="br0">
      <inkml:brushProperty name="width" value="0.035" units="cm"/>
      <inkml:brushProperty name="height" value="0.035" units="cm"/>
    </inkml:brush>
  </inkml:definitions>
  <inkml:trace contextRef="#ctx0" brushRef="#br0">54 0 4017,'0'0'7321,"-4"1"-7006,2 0-269,0-1 0,1 1-1,-1 0 1,0 0 0,0 0 0,1 0-1,-1 0 1,1 0 0,-1 0 0,1 0 0,0 1-1,-1-1 1,1 0 0,0 1 0,0-1-1,0 1 1,-1 2 0,-1 2 85,0 0-1,1 0 1,0 0 0,0 0 0,-1 8-1,0 9 222,0 0 0,2 26-1,0 26 71,3 102 149,0-159-545,0 0 0,1 0 0,1-1 0,1 1 0,1-1 0,8 19 0,55 97 19,-23-48 0,-35-63-37,-2 2 1,6 24-1,-2-7-3,-11-36-148,-1 0 1,1 0-1,0-1 0,1 1 0,-1 0 0,5 5 0,-6-9-761,-1-13-6202</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24.904"/>
    </inkml:context>
    <inkml:brush xml:id="br0">
      <inkml:brushProperty name="width" value="0.035" units="cm"/>
      <inkml:brushProperty name="height" value="0.035" units="cm"/>
    </inkml:brush>
  </inkml:definitions>
  <inkml:trace contextRef="#ctx0" brushRef="#br0">1 0 4825,'0'0'7367,"3"9"-6535,67 70 803,-33-27-1342,-3 2 0,41 82 0,-71-126-286,0 0 0,-1 1-1,0-1 1,0 1 0,-1 0 0,-1 0 0,0-1-1,0 1 1,-2 15 0,-14-26 46,9-1-52,1 0 0,0-1 0,0 0 0,1 1 0,-1-1 0,0-1 0,1 1-1,-1-1 1,1 0 0,0 0 0,0 0 0,0-1 0,0 1 0,0-1 0,-4-7 0,0 2-14,1-1 1,0 0-1,1-1 1,0 1 0,-8-22-1,9 13-22,1-2 0,0 1 0,2 0 1,0-1-1,1 1 0,3-29 0,-1 1 37,-1 45-2,0 0 1,1-1-1,-1 1 1,0 0-1,1 0 1,0 0 0,0 0-1,0 0 1,0 0-1,0 0 1,0 0-1,1 0 1,0 0 0,-1 1-1,4-5 1,-1 4 1,0-1 0,0 1 0,0 0 0,1 0 1,-1 0-1,1 1 0,-1 0 0,1 0 0,6-2 0,4-1 13,0 1 0,1 1 0,-1 1-1,26-2 1,65 6 43,-80-1-78,-16 0 16,-1 0 0,1 1 0,-1 0 0,0 0 0,0 1 0,0 1 0,0-1 0,-1 1 0,11 7 0,-5-2 9,0 0-1,0 2 1,-1 0-1,17 18 1,-23-22-4,-1 1-1,0 0 1,0 1 0,-1-1-1,0 1 1,0 0 0,-1 0 0,0 1-1,-1-1 1,0 1 0,2 11-1,-1 9 9,-1 1 0,-2 42-1,-1-72-7,0 16 5,-1-9 10,1 0 0,0-1-1,2 16 1,-1-22-13,-1 1 1,0-1-1,1 1 1,-1-1-1,1 0 1,-1 1-1,1-1 1,0 0-1,-1 0 1,1 1-1,0-1 1,0 0-1,0 0 1,0 0-1,0 0 1,0 0-1,0 0 1,0 0-1,1 0 1,-1-1-1,0 1 1,0 0-1,1-1 1,-1 1-1,3 0 1,5 0-298,0 0 0,0 0 0,15-1 1,-9-1-1276,-1 1-2114</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25.837"/>
    </inkml:context>
    <inkml:brush xml:id="br0">
      <inkml:brushProperty name="width" value="0.035" units="cm"/>
      <inkml:brushProperty name="height" value="0.035" units="cm"/>
    </inkml:brush>
  </inkml:definitions>
  <inkml:trace contextRef="#ctx0" brushRef="#br0">207 10 2513,'0'0'7869,"-1"-7"-6056,0 7-1794,1 0 0,0 0 0,0 0-1,0 0 1,0 0 0,0 0 0,0 0 0,0 0 0,0 1-1,0-1 1,0 0 0,0 0 0,-1 0 0,1 0 0,0 0-1,0 0 1,0 0 0,0 0 0,0 0 0,0 0-1,0 0 1,0 0 0,0 0 0,-1 0 0,1 0 0,0 0-1,0 0 1,0 0 0,0 0 0,0 0 0,0 0-1,0 0 1,0-1 0,0 1 0,0 0 0,-1 0 0,1 0-1,0 0 1,0 0 0,0 0 0,0 0 0,0 0 0,0 0-1,0 0 1,0 0 0,0 0 0,0 0 0,0-1-1,0 1 1,0 0 0,0 0 0,0 0 0,0 0 0,0 0-1,0 0 1,0 0 0,0 0 0,0 0 0,0-1-1,0 1 1,0 0 0,0 0 0,0 0 0,0 0 0,0 0-1,0 0 1,-2 8 279,1 0-1,0 0 1,-1 16 0,1 0 86,-1 124 864,3-80-1083,-1-68-157,16 0 0,208-17-210,-202 15 171,40 2 1,-26 1-28,-33 0 58,1-1 0,-1 1 0,0 0 0,0 0 0,1 0 0,-1 0-1,0 0 1,0 1 0,0 0 0,0-1 0,0 1 0,-1 0-1,1 0 1,-1 1 0,1-1 0,-1 1 0,0-1 0,0 1-1,0 0 1,0-1 0,0 1 0,2 5 0,3 7 6,0 0 1,-1 1 0,5 17-1,-7-12 0,0 0-1,-1 0 0,-1 0 1,-2 40-1,0-37-4,0-21 0,-1-1 0,0 1 1,1 0-1,-1-1 0,0 1 0,0-1 0,0 1 0,-1-1 1,1 0-1,-1 1 0,1-1 0,-1 0 0,0 0 1,1 0-1,-1 0 0,0 0 0,-1-1 0,1 1 0,0 0 1,0-1-1,-5 3 0,-7 3 16,-1 0 1,-22 6 0,26-9-10,-19 6 4,0-2 1,0-1-1,-1-2 1,-32 2 0,-125-2-126,173-5 81,-9 1-185,-38-3-663,58 1 569,-1 1 1,1-1-1,-1-1 1,1 1-1,0-1 1,-1 1-1,1-1 1,0 0-1,0-1 1,-7-4-1,-10-12-4313</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26.423"/>
    </inkml:context>
    <inkml:brush xml:id="br0">
      <inkml:brushProperty name="width" value="0.035" units="cm"/>
      <inkml:brushProperty name="height" value="0.035" units="cm"/>
    </inkml:brush>
  </inkml:definitions>
  <inkml:trace contextRef="#ctx0" brushRef="#br0">1 52 1504,'0'0'6718,"0"0"-6593,0 0-1,0-1 1,0 1 0,0 0 0,0 0-1,0 0 1,0 0 0,0-1 0,0 1 0,0 0-1,0 0 1,0 0 0,0 0 0,0 0 0,0-1-1,0 1 1,0 0 0,0 0 0,0 0 0,0 0-1,0-1 1,0 1 0,0 0 0,0 0-1,0 0 1,0 0 0,0 0 0,0-1 0,0 1-1,1 0 1,-1 0 0,0 0 0,0 0 0,0 0-1,0 0 1,0 0 0,0 0 0,1 0-1,-1-1 1,0 1 0,0 0 0,36-6 772,67-3 1,-34 5-666,-16-1-377,169-12 603,-74 13-3281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4.136"/>
    </inkml:context>
    <inkml:brush xml:id="br0">
      <inkml:brushProperty name="width" value="0.035" units="cm"/>
      <inkml:brushProperty name="height" value="0.035" units="cm"/>
    </inkml:brush>
  </inkml:definitions>
  <inkml:trace contextRef="#ctx0" brushRef="#br0">0 43 5601,'0'0'5097,"381"-3"-5097,-260-15-592,-35-3-6601</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5.687"/>
    </inkml:context>
    <inkml:brush xml:id="br0">
      <inkml:brushProperty name="width" value="0.035" units="cm"/>
      <inkml:brushProperty name="height" value="0.035" units="cm"/>
    </inkml:brush>
  </inkml:definitions>
  <inkml:trace contextRef="#ctx0" brushRef="#br0">822 148 392,'0'0'13738,"0"-9"-13404,1-2-260,0-1 156,-1 1 1,0 0 0,-3-19 0,3 28-218,-1 0 0,0 0 0,0 0 0,0 1 1,0-1-1,0 0 0,-1 1 0,1-1 0,0 1 1,-1-1-1,1 1 0,-1 0 0,1 0 0,-1 0 1,0-1-1,0 1 0,1 1 0,-1-1 0,0 0 1,0 0-1,-2 0 0,-49-11 2,38 9-14,-32-5-180,-90-3 0,-48 13-176,175-2 351,-25 1-17,-1 1 1,1 2-1,-1 1 0,1 2 1,-63 22-1,91-27 9,1 1 0,-1 0 0,1 1 1,0-1-1,-8 6 0,13-7 0,-1-1-1,0 1 1,1-1 0,-1 1-1,1 0 1,0 0 0,-1 0-1,1 0 1,0 0 0,0 0-1,0 0 1,0 0-1,1 0 1,-1 0 0,0 1-1,1-1 1,0 0 0,-1 5-1,1-6 6,0 1-1,0 0 1,1-1-1,-1 1 1,0-1 0,0 1-1,1 0 1,-1-1-1,1 1 1,0-1-1,-1 1 1,1-1-1,0 0 1,0 1-1,0-1 1,0 0-1,0 0 1,0 1-1,0-1 1,3 2-1,2 0 6,0 1 0,0-1 0,0 0 0,9 2-1,252 73 45,-178-56-8,-69-17-32,348 95 54,-8 25-507,-336-115 342,0 1-1,0 0 1,-2 2 0,24 17-1,-43-27 80,1-1 0,-1 1-1,0 1 1,-1-1 0,1 0-1,-1 1 1,1-1 0,-1 1-1,0 0 1,3 7 0,-5-10 27,1 0-1,-1 1 1,0-1 0,1 1 0,-1-1 0,0 1-1,0-1 1,0 1 0,0-1 0,0 1 0,-1-1 0,1 1-1,0-1 1,-1 0 0,1 1 0,-1-1 0,1 1-1,-1-1 1,1 0 0,-1 1 0,0-1 0,0 0 0,0 0-1,0 0 1,0 0 0,0 0 0,0 0 0,0 0-1,0 0 1,0 0 0,-1 0 0,1 0 0,0-1-1,-1 1 1,-1 0 0,-14 6 50,0-2 0,0 0 0,-1 0-1,-18 1 1,-78 5 83,-159-8 26,251-3-521,0-2-1,0-1 1,0 0-1,0-2 0,1 0 1,0-2-1,0 0 1,-32-17-1,4 0-3851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6.119"/>
    </inkml:context>
    <inkml:brush xml:id="br0">
      <inkml:brushProperty name="width" value="0.035" units="cm"/>
      <inkml:brushProperty name="height" value="0.035" units="cm"/>
    </inkml:brush>
  </inkml:definitions>
  <inkml:trace contextRef="#ctx0" brushRef="#br0">269 0 6361,'0'0'4749,"-38"26"-3722,38-26-1027,-156 110 743,147-104-645,1 0-1,1 1 0,-1 0 1,1 1-1,-11 14 1,16-18-33,0 0 0,0 0 1,0 0-1,1 0 0,0 0 0,0 0 1,0 1-1,-1 5 0,1-4 15,-1 13 352,2 40-1,0-33-216,0-25-204,0 0 1,0 1 0,0-1-1,0 0 1,1 1-1,-1-1 1,0 0 0,1 0-1,-1 1 1,1-1-1,-1 0 1,1 0-1,-1 0 1,1 0 0,0 1-1,0-1 1,-1 0-1,1 0 1,0-1-1,2 3 1,24 8 87,-18-8-64,17 5 21,1-2-1,0-1 1,0 0 0,30-1-1,110-5 35,-165 1-87,-1 0 0,1 0 0,0 0-1,-1 0 1,1 0 0,0 0 0,-1-1-1,1 1 1,0-1 0,-1 1 0,1-1-1,-1 1 1,1-1 0,-1 0 0,1 0 0,-1 0-1,1 0 1,-1 0 0,0 0 0,0 0-1,0-1 1,1 1 0,0-2 0,-1-1 12,0 0 0,0 0 1,0 0-1,0 0 1,-1 0-1,1 0 0,-1 0 1,-1-5-1,1 7-12,0-3-2,-1 1-1,0-1 0,0 1 0,0-1 0,0 1 0,-1 0 1,1-1-1,-1 1 0,0 0 0,-1 0 0,1 0 0,-1 1 1,0-1-1,0 0 0,0 1 0,0 0 0,0 0 0,-5-3 1,-9-7-98,-1 0 0,-31-15 1,24 13-51,17 12-160,0-2 1,1 1-1,0-1 0,0 0 0,0 0 1,1-1-1,0 0 0,0 0 0,0-1 1,1 1-1,-7-12 0,9-5-4412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6.489"/>
    </inkml:context>
    <inkml:brush xml:id="br0">
      <inkml:brushProperty name="width" value="0.035" units="cm"/>
      <inkml:brushProperty name="height" value="0.035" units="cm"/>
    </inkml:brush>
  </inkml:definitions>
  <inkml:trace contextRef="#ctx0" brushRef="#br0">1 0 5313,'0'0'7562,"11"30"-6950,3 5-423,3 7 191,-3 1 0,16 67 1,-2 36 671,52 211-439,-73-332-573,2 0-1,1 0 0,20 37 1,-23-51-337,0-1 0,1 1 1,14 14-1,-16-19-368,1 0-1,-1-1 1,1 0-1,0 0 0,0 0 1,11 4-1,-9-5-3511</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6.867"/>
    </inkml:context>
    <inkml:brush xml:id="br0">
      <inkml:brushProperty name="width" value="0.035" units="cm"/>
      <inkml:brushProperty name="height" value="0.035" units="cm"/>
    </inkml:brush>
  </inkml:definitions>
  <inkml:trace contextRef="#ctx0" brushRef="#br0">0 5 6737,'0'0'2520,"4"33"-700,11 111-350,-13-132-1332,-1 0 0,2 1 0,-1-1 0,2 0 0,0 0 0,0-1 0,1 1 0,0-1 0,1 0 0,1 0 0,-1-1 0,9 10 0,-9-14-88,0 0-1,1-1 0,-1 0 1,1 0-1,0 0 0,0-1 1,0 0-1,1-1 1,-1 0-1,1 0 0,0 0 1,0-1-1,0 0 0,0-1 1,15 2-1,-9-2-54,1 0 1,-1-1-1,0 0 0,0-1 0,0-1 0,17-4 1,-27 5-33,0 0 1,-1-1 0,1 1 0,0-1-1,-1 0 1,1 0 0,-1 0 0,1-1-1,-1 1 1,0-1 0,0 0 0,0 0-1,-1 0 1,1 0 0,-1 0 0,1-1-1,-1 1 1,0-1 0,0 1 0,-1-1-1,1 0 1,-1 0 0,0 0 0,0 0-1,1-7 1,1-15-431,-1 0 0,-2 0 1,-5-51-1,3 65 498,-1 1 0,0 0 1,0 0-1,-2 0 0,1 0 0,-1 1 1,-1-1-1,0 1 0,0 1 0,-1-1 1,0 1-1,-1 0 0,-11-10 0,18 18-2,1 1 0,0 0 0,0 0 0,0-1 1,0 1-1,-1 0 0,1 0 0,0 0 0,0-1 0,-1 1 0,1 0 0,0 0 0,0 0 0,-1 0 0,1 0 0,0 0 0,0 0 0,-1-1 0,1 1 0,0 0 0,-1 0 0,1 0 0,0 0 0,-1 0 0,1 0 0,0 0 0,0 0 0,-1 1 0,1-1 0,0 0 0,-1 0 0,1 0 0,0 0 0,-1 0 0,-3 12 316,4 27-350,0-27 218,0 148 1258,0-153-1425,1 1 1,0-1 0,0 1-1,0-1 1,1 0 0,0 1-1,1-1 1,-1 0 0,2 0-1,-1 0 1,7 10 0,-3-8 1,0 0 1,0-1-1,0 0 0,1 0 1,1-1-1,-1 0 1,15 9-1,-8-7-190,1 0 0,0-2-1,1 0 1,0 0 0,0-2 0,0 0 0,1-1-1,-1 0 1,37 1 0,-51-5 47,7 1-530,0-1 0,1 0 0,-1 0 0,0-1 0,0-1 0,0 0 0,0 0 0,15-6 0,11-16-7057</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7.236"/>
    </inkml:context>
    <inkml:brush xml:id="br0">
      <inkml:brushProperty name="width" value="0.035" units="cm"/>
      <inkml:brushProperty name="height" value="0.035" units="cm"/>
    </inkml:brush>
  </inkml:definitions>
  <inkml:trace contextRef="#ctx0" brushRef="#br0">0 0 9354,'0'0'1987,"16"30"-452,108 200 1240,-82-148-2359,-3 2-1,-4 1 1,23 91-1,-56-170-423,5 23-50,2-1-1,1 1 1,1-2-1,17 31 1,-9-36-1578,-31-30-4531</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7.621"/>
    </inkml:context>
    <inkml:brush xml:id="br0">
      <inkml:brushProperty name="width" value="0.035" units="cm"/>
      <inkml:brushProperty name="height" value="0.035" units="cm"/>
    </inkml:brush>
  </inkml:definitions>
  <inkml:trace contextRef="#ctx0" brushRef="#br0">0 319 1712,'0'0'7871,"60"4"-6433,201 11-554,25-4-196,28-10-768,-182-1-570,-120-1 531,-10 1 78,-1 0 0,1 0 0,0 0 0,0 0 0,0 0 0,0 0 0,0 0 0,-1 1 0,1-1 0,3 2 0,-4 0-28,-1 0 0,1 0-1,-1 0 1,0 0 0,0 0 0,1-1 0,-1 1-1,-1 0 1,1 3 0,0-1 72,0 9 90,5 117 1822,-3-114-1604,0 0 0,2 0 0,0 0 0,1 0 0,0-1 0,9 16-1,-4-10 17,27 49 187,-32-62-510,1 0 0,-1-1 0,1 0 1,0 0-1,1 0 0,9 7 0,-16-14-12,0 0 0,0 0 0,0 1 0,0-1 0,0 0 0,1 0 0,-1 0 0,0 0 0,0 0 0,0 0 0,0 0 0,0 0 0,1 0 0,-1 0 0,0 0 0,0 0 0,0 0 0,0 0 0,1 0 0,-1 0 0,0 0 0,0 0 0,0 0 0,0 0 0,0 0 0,1 0 0,-1 0 0,0 0 0,0 0 0,0 0 0,0 0 0,0-1 0,0 1 0,1 0 0,-1 0 0,0 0 0,0 0 0,0 0 0,0 0 0,0 0 0,0-1 0,0 1 0,0 0 0,0 0 0,1 0 0,-1 0 0,0 0 0,0-1 0,0 1 0,0 0 0,0 0 0,2-15-411,-4-15-1331,-3-12-3521</inkml:trace>
  <inkml:trace contextRef="#ctx0" brushRef="#br0" timeOffset="1">909 1 10114,'0'0'1368,"374"63"-7601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8.338"/>
    </inkml:context>
    <inkml:brush xml:id="br0">
      <inkml:brushProperty name="width" value="0.035" units="cm"/>
      <inkml:brushProperty name="height" value="0.035" units="cm"/>
    </inkml:brush>
  </inkml:definitions>
  <inkml:trace contextRef="#ctx0" brushRef="#br0">395 9 9418,'0'0'3121,"-47"30"-2707,-147 98-40,123-74-114,42-22-34,17-15-143,7-11-66,0 0-1,1 1 0,0-1 1,0 1-1,1 0 0,0 0 1,0 0-1,0 0 0,1 1 1,0-1-1,1 0 0,0 1 1,0 0-1,0-1 0,1 14 1,0-20-11,0 1 0,0-1 0,0 0 0,1 0 0,-1 0 0,0 0 0,0 0-1,1 1 1,-1-1 0,1 0 0,-1 0 0,1 0 0,-1 0 0,1 0 0,-1 0 0,1 0 0,0 0 0,0-1 0,0 1 0,-1 0 0,1 0 0,0 0 0,0-1 0,2 2 0,1 0 12,1-1 0,-1 1 1,1-1-1,-1 0 0,6 1 0,1 0 18,44 7 47,93 4-1,61-13-1009,-106-1-615,-102 2 1524,0-1 1,0 0 0,0 0-1,0 0 1,0 0-1,0 0 1,0 0-1,0-1 1,0 1 0,-1 0-1,1 0 1,0-1-1,0 1 1,0-1-1,0 1 1,0 0-1,0-1 1,-1 0 0,1 1-1,0-1 1,0 0-1,0-1 22,-1 1-1,1-1 1,-1 1-1,1-1 1,-1 1-1,0-1 1,0 0-1,0 1 1,0-1-1,0-2 1,-1-7 92,0 3-62,0 0 1,0 0 0,-1 1 0,0-1 0,-1 0 0,0 1 0,0 0-1,-1-1 1,1 1 0,-2 0 0,-4-6 0,-8-16 76,-24-53 145,37 73-178,1-1-1,0 0 1,0 0-1,1 0 1,1-1-1,-1-17 1,2-35 643,0 61-714,0 0 0,0 0 0,1 1-1,-1-1 1,0 0 0,1 0 0,0 1-1,-1-1 1,1 0 0,0 1 0,0-1-1,0 1 1,0-1 0,0 1 0,0-1-1,1 1 1,-1 0 0,0-1 0,1 1-1,-1 0 1,1 0 0,-1 0 0,1 0-1,0 1 1,-1-1 0,1 0 0,2 0-1,5-2-8,0 0-1,1 1 0,17-2 0,-24 4 7,40-5-46,0 3 1,0 2 0,54 5-1,-79-2 49,0 0 0,0 1 0,0 1 0,0 1 0,-1 0 0,0 1 0,0 1-1,-1 1 1,0 0 0,-1 1 0,0 1 0,0 0 0,-1 1 0,-1 1 0,0 0 0,0 1-1,-1 0 1,-1 1 0,-1 0 0,0 0 0,-1 2 0,-1-1 0,0 1 0,-1 0 0,-1 0-1,0 1 1,-2 0 0,0 0 0,2 22 0,-5 50 206,-2-90-169,0 1-1,0-1 0,-1 0 0,1 0 1,0 0-1,0 0 0,0 0 0,-1 0 0,1 0 1,0 0-1,0 0 0,0 0 0,-1-1 1,1 1-1,0-1 0,-1 0 0,-3-2-14,0-1 1,0 0-1,0-1 0,1 1 0,-1-1 1,1 0-1,0 0 0,1 0 0,-1-1 0,1 1 1,0-1-1,-2-7 0,-3-6-63,1 0 0,-7-33 0,7 5-136,2 0 0,2-85 0,3 124 194,0 7-22,0 1 1,0-1-1,0 1 0,0-1 0,0 1 0,1 0 0,-1-1 1,0 1-1,0-1 0,1 1 0,-1-1 0,0 1 1,1 0-1,-1-1 0,0 1 0,1-1 0,-1 1 1,0 0-1,1 0 0,-1-1 0,1 1 0,-1 0 0,1 0 1,-1-1-1,0 1 0,1 0 0,-1 0 0,1 0 1,-1 0-1,1 0 0,-1 0 0,1 0 0,-1 0 0,1 0 1,-1 0-1,1 0 0,-1 0 0,1 0 0,-1 0 1,1 0-1,-1 0 0,1 1 0,0-1 0,6 0-6,8 1 7,-1 1 0,0 0 0,1 1 0,-1 0 0,0 1 0,-1 1 0,1 0 0,-1 1 0,0 1 0,0 0 0,-1 0 0,0 1 0,0 1 0,-1 0 0,11 11 0,4 6 111,-1 0 0,-2 2 1,-1 1-1,36 61 0,-38-46-80,-18-37-70,1 0 0,-1 0-1,2-1 1,-1 1 0,1-1-1,0 0 1,0 0 0,0 0-1,1 0 1,9 7 0,-13-12-153,0 0 1,1-1 0,-1 1 0,0-1 0,1 0-1,-1 1 1,1-1 0,-1 0 0,1 0 0,-1 0-1,1 0 1,2 0 0,1-1-1394,9 1-3941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8.723"/>
    </inkml:context>
    <inkml:brush xml:id="br0">
      <inkml:brushProperty name="width" value="0.035" units="cm"/>
      <inkml:brushProperty name="height" value="0.035" units="cm"/>
    </inkml:brush>
  </inkml:definitions>
  <inkml:trace contextRef="#ctx0" brushRef="#br0">310 1 7666,'0'0'5062,"-45"26"-4693,-138 84 260,172-103-495,0 0 0,0 1 0,-18 19 0,27-25-94,0 0 1,1 0-1,0 0 0,-1 1 1,1-1-1,0 1 0,0-1 1,0 1-1,0 0 0,0-1 1,0 4-1,0-1 14,0 1 5,0 0-1,0 0 0,1 0 0,-1 0 0,1 0 1,1 11-1,0-15-49,-1 0 1,1 0-1,-1 0 0,1 0 1,0 0-1,-1 0 1,1 0-1,0 0 1,0 0-1,0-1 0,1 1 1,-1 0-1,0-1 1,1 1-1,-1-1 1,1 0-1,-1 1 0,1-1 1,0 0-1,0 0 1,-1 0-1,1 0 1,2 1-1,12 2 10,1 0 1,-1-2-1,1 1 0,-1-2 0,1 0 1,17-2-1,-10 0 10,-11 1-36,-1 0 0,1-1-1,-1-1 1,0 0 0,0-1 0,0 0-1,22-9 1,-29 10-27,-1 0-1,1-1 1,-1 1-1,1-1 1,-1-1 0,0 1-1,0 0 1,0-1-1,-1 0 1,1 0 0,-1 0-1,0 0 1,0 0-1,0-1 1,-1 0 0,0 1-1,1-1 1,-2 0-1,1 0 1,-1 0 0,2-6-1,-1-1-207,-1-1 1,0 1-1,0 0 0,-1 0 1,-3-21-1,3 29 147,-1 1 0,0 0 0,1 0 0,-1 0 0,0-1 0,-1 1 0,1 0 0,0 1 0,-1-1 0,0 0 0,1 0 0,-1 1 0,-1-1 0,1 1 0,0-1 0,0 1 0,-1 0 0,1 0 0,-1 0 0,0 0-1,0 0 1,1 1 0,-1-1 0,0 1 0,-4-1 0,0 0-511,0 1 0,-1 1 0,1-1 0,0 1 0,0 0 0,-9 2 0,-6 3-4614</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39.093"/>
    </inkml:context>
    <inkml:brush xml:id="br0">
      <inkml:brushProperty name="width" value="0.035" units="cm"/>
      <inkml:brushProperty name="height" value="0.035" units="cm"/>
    </inkml:brush>
  </inkml:definitions>
  <inkml:trace contextRef="#ctx0" brushRef="#br0">195 49 4305,'0'0'8235,"-32"24"-7676,-98 72 17,127-94-520,-1 1 0,0 0 0,1 0 0,-1 0 0,1 1 0,0-1 0,-5 8 0,8-10-46,0-1 0,0 0 0,0 1 0,0-1 0,0 0 0,0 1 0,0-1 0,0 0 0,0 0 0,0 1 0,0-1 0,0 0 0,0 1 0,0-1 0,1 0 0,-1 1 0,0-1 0,0 0 0,0 0 0,0 1 0,1-1 0,-1 0 0,0 0 0,0 0 0,1 1 0,-1-1 0,0 0 0,0 0 0,1 0 0,-1 0 0,0 1 0,1-1 0,-1 0 0,0 0 0,1 0 0,-1 0 0,0 0 0,0 0 0,1 0 0,-1 0 0,4 2 93,4 0-13,0 1-1,0-1 0,0 0 1,0-1-1,0 0 0,9 0 1,57-1 310,-39 0-284,-21 0-88,-3 0-8,0 0 0,0 0 0,0-1 1,16-4-1,-25 5-35,0-1 0,0 1 0,0-1 0,0 0 0,0 1 0,-1-1 0,1 0 0,0 0 0,-1 0 0,1-1 0,0 1 0,-1 0 1,0-1-1,1 1 0,-1 0 0,0-1 0,0 0 0,1 1 0,-1-1 0,0 0 0,-1 1 0,1-1 0,0 0 0,0 0 0,-1 0 0,1 0 0,-1 0 0,0 0 0,0 0 0,1-3 0,-1-5-233,0 7 175,1 0 1,-1 0 0,0 0 0,0 1-1,-1-1 1,1 0 0,0 0 0,-1 0-1,0 1 1,1-1 0,-1 0 0,0 1 0,-1-1-1,0-2 1,-3-1-157,0 0 0,0 0 0,-1 1 0,0 0 0,0 0 0,-7-5 0,-47-27-2613,-7 0-2119</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40.366"/>
    </inkml:context>
    <inkml:brush xml:id="br0">
      <inkml:brushProperty name="width" value="0.035" units="cm"/>
      <inkml:brushProperty name="height" value="0.035" units="cm"/>
    </inkml:brush>
  </inkml:definitions>
  <inkml:trace contextRef="#ctx0" brushRef="#br0">629 126 2697,'0'0'4481,"-28"0"-4157,-89 2 369,-222-1 3004,196-1-3497,142 0-151,6 0 2,939 0 1415,-615-2-1376,92-6-40,1287-45-15,-1047 32 31,534-12 1426,-855 30-1323,104-3 907,-143 4-1119,-161 3 59,152 19-14,-173-9 0,520 45-43,-559-52-51,-79-4-713,-9 0-2595,-31 0-5426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4.510"/>
    </inkml:context>
    <inkml:brush xml:id="br0">
      <inkml:brushProperty name="width" value="0.035" units="cm"/>
      <inkml:brushProperty name="height" value="0.035" units="cm"/>
    </inkml:brush>
  </inkml:definitions>
  <inkml:trace contextRef="#ctx0" brushRef="#br0">21 173 3265,'0'0'11588,"-4"-14"-11359,-1-4-144,2 10-25,1-1 0,0 1 0,0 0 0,1-1 0,0 1 0,0-14 0,2 20-42,-1 0 0,1 0 0,-1 0 0,1 1-1,-1-1 1,1 0 0,0 0 0,0 1 0,0-1-1,0 1 1,0-1 0,0 1 0,0-1 0,0 1 0,1 0-1,-1 0 1,1-1 0,-1 1 0,1 0 0,-1 0-1,1 0 1,0 1 0,3-2 0,6-3 24,0 1 1,19-5-1,-22 7-30,23-3-39,1 1 1,0 1-1,0 2 0,37 2 1,-65-1 18,1 0 0,0 1 0,0-1 0,0 1 0,-1 0-1,1 0 1,0 0 0,-1 1 0,1 0 0,-1 0 0,0 0 0,1 0 0,-1 1 0,0-1 0,0 1 0,-1 0 0,1 0 0,0 1 0,-1-1 0,0 1 0,0 0 0,0-1 0,0 1 0,-1 1 0,0-1 0,1 0 0,-2 1 0,1-1-1,0 1 1,-1-1 0,1 6 0,0 9 1,-1 38-1,-1-29 9,-1-17 0,1-1 1,-1 1 0,-1-1-1,1 1 1,-2-1 0,0 0-1,0 0 1,-5 11 0,-1-5 8,0 1 1,-1-1-1,-20 23 1,-109 131 33,126-153-42,0-1 0,1 2 0,-12 23-1,20-32 0,-1 0-1,2 1 0,-1-1 0,1 1 0,1 0 1,0 0-1,0 0 0,0 18 0,2-6-141,1-10 110,-1-1 0,0 1 0,-1 0 0,-4 17 0,4-25-226,0-1 0,0 1 0,-1-1 0,1 0-1,-1 0 1,0 0 0,0 0 0,-2 3-1,2-4-304,-1 1 0,1-1 0,-1 0 0,1 0 0,-1 0 0,0 0-1,0 0 1,0-1 0,-5 3 0,-12 0-6329</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29.732"/>
    </inkml:context>
    <inkml:brush xml:id="br0">
      <inkml:brushProperty name="width" value="0.035" units="cm"/>
      <inkml:brushProperty name="height" value="0.035" units="cm"/>
    </inkml:brush>
  </inkml:definitions>
  <inkml:trace contextRef="#ctx0" brushRef="#br0">1 124 304,'0'0'10224,"2"-5"-9299,7-13 93,-7 14 1996,0 4-2925,5 1-47,0 1 0,-1 0-1,1 0 1,-1 0 0,0 1 0,1 0 0,-1 1 0,-1-1-1,10 8 1,14 7 149,158 80 124,-161-87-313,1-1 0,-1 0 1,1-2-1,1-2 0,42 6 1,-57-11-84,1 0 1,0-1 0,0 0 0,25-5 0,-32 4 33,-1-1 1,0 0 0,1-1-1,-1 1 1,0-1 0,-1 0 0,1-1-1,0 0 1,-1 1 0,0-2-1,0 1 1,4-6 0,-3 4-55,0-1-1,0 0 1,-1 0 0,0-1 0,-1 1 0,0-1 0,0 0 0,-1-1 0,0 1-1,4-14 1,-4 1 65,0 0 0,-1 0-1,-1-26 1,-1 1 1480,0 45-722,0 16-809,-1-5 99,1-1-1,1 0 1,0 0 0,0 1-1,0-1 1,1 0-1,1 0 1,0 0 0,7 15-1,29 43 173,2-1 1,52 60-1,-53-73-122,-15-18-42,27 34-53,41 75-1,-80-121 31,-1 1 0,-1 0-1,-1 0 1,-1 1 0,-1 1-1,-2 0 1,6 43 0,-8-26 8,-3 1-1,-6 67 1,5-105-10,-2 0 0,1-1-1,-1 1 1,1-1 0,-1 1-1,-1-1 1,1 0 0,-1 0-1,0 0 1,0 0 0,-1 0-1,1-1 1,-6 6 0,0-2-26,0-1 1,0 0 0,0 0 0,-1-1 0,1 0-1,-15 6 1,-4-1-63,0-1-1,-1-1 1,0-2-1,-38 5 1,-3-5-41,0-3 1,-75-5 0,129 0 132,0 0-1,1-1 1,0-1 0,-1-1 0,1 0 0,0 0-1,1-2 1,-1 0 0,-15-9 0,21 10 13,1 0 0,0-1 0,0 0 1,1 0-1,-1-1 0,2 0 0,-1 0 0,1-1 0,0 0 0,0 0 1,1 0-1,0-1 0,1 1 0,0-1 0,-5-16 0,5 10 49,1-1 0,0 1-1,1-1 1,1 0-1,1-25 1,0 31-27,1 0 0,1 0 1,-1 0-1,2 0 0,-1 0 1,1 0-1,1 0 1,0 1-1,9-16 0,0 7 6,2 0 0,0 1-1,0 1 1,2 1-1,0 0 1,33-22 0,-3 7-15,81-37 0,148-37-251,-25 11-4510,-183 62 2</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0.080"/>
    </inkml:context>
    <inkml:brush xml:id="br0">
      <inkml:brushProperty name="width" value="0.035" units="cm"/>
      <inkml:brushProperty name="height" value="0.035" units="cm"/>
    </inkml:brush>
  </inkml:definitions>
  <inkml:trace contextRef="#ctx0" brushRef="#br0">114 0 7346,'0'0'3096,"-26"190"-1952,6-127-119,-1 0-289,1-6-96,7-6-144,6-9-280,1-5-112,6-10-104,0-3-232,0-9-1224,6-6-2465</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0.419"/>
    </inkml:context>
    <inkml:brush xml:id="br0">
      <inkml:brushProperty name="width" value="0.035" units="cm"/>
      <inkml:brushProperty name="height" value="0.035" units="cm"/>
    </inkml:brush>
  </inkml:definitions>
  <inkml:trace contextRef="#ctx0" brushRef="#br0">1 0 1872,'0'0'13915,"374"36"-13563,-267-36-120,-14 0-151,-6 0-81,-27 0-465,-26 0-655,-21 0-1200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0.802"/>
    </inkml:context>
    <inkml:brush xml:id="br0">
      <inkml:brushProperty name="width" value="0.035" units="cm"/>
      <inkml:brushProperty name="height" value="0.035" units="cm"/>
    </inkml:brush>
  </inkml:definitions>
  <inkml:trace contextRef="#ctx0" brushRef="#br0">1 96 8874,'0'0'3633,"381"-42"-3177,-241 21-456,-26 3-2105,-41 3-4800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1.237"/>
    </inkml:context>
    <inkml:brush xml:id="br0">
      <inkml:brushProperty name="width" value="0.035" units="cm"/>
      <inkml:brushProperty name="height" value="0.035" units="cm"/>
    </inkml:brush>
  </inkml:definitions>
  <inkml:trace contextRef="#ctx0" brushRef="#br0">74 1 7666,'0'0'4698,"0"27"-3463,0 90-330,0-88-473,1-1 0,2 1 0,8 43 0,-5-52-305,1 1 0,0-1 0,2-1 1,14 27-1,-21-44-122,-1 1-1,1 0 1,0-1 0,0 1 0,0-1 0,0 1 0,1-1 0,-1 0 0,1 0 0,-1 0 0,1-1 0,0 1 0,0 0 0,0-1 0,0 0 0,0 0 0,5 2 0,2-1 12,0-1 0,1 0 0,-1-1 0,12 0 1,-5 0-1,66-4-84,132-21 0,-143 15-75,110 1 0,-177 9 141,0 1 0,1 0-1,-1 0 1,1 0 0,-1 1 0,0 0-1,0 0 1,0 0 0,0 0-1,0 1 1,-1 0 0,1 0 0,-1 0-1,1 1 1,-1 0 0,-1 0-1,1 0 1,0 0 0,-1 0 0,0 1-1,6 9 1,-4-5 30,0 1 0,0 1-1,-1-1 1,0 1 0,-1-1 0,0 1 0,-1 0 0,0 0-1,1 21 1,-2 28 161,-3 75 32,1-129-218,1 0 0,-1-1 0,-1 1 0,1-1 0,-1 1 0,0-1 0,0 1 0,-1-1 0,0 0 0,1 0-1,-2 0 1,1 0 0,0-1 0,-5 5 0,2-4 2,-1 1 0,1-1-1,-1 0 1,0-1 0,0 0 0,-1 0 0,1 0-1,-15 4 1,-7-1-9,-1-1 0,0-1 0,0-1 0,-40-1 0,68-3-5,-277 3-979,228-5-696,-1-3 1,1-2-1,-70-18 1,19-7-6107</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1.600"/>
    </inkml:context>
    <inkml:brush xml:id="br0">
      <inkml:brushProperty name="width" value="0.035" units="cm"/>
      <inkml:brushProperty name="height" value="0.035" units="cm"/>
    </inkml:brush>
  </inkml:definitions>
  <inkml:trace contextRef="#ctx0" brushRef="#br0">1 54 1112,'0'0'13387,"294"-18"-12987,-214 18 48,7 0-192,7 0-112,-1-3-136,-6 3-8,13-9-888,-19-3-1872,-28 0-5834</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2.524"/>
    </inkml:context>
    <inkml:brush xml:id="br0">
      <inkml:brushProperty name="width" value="0.035" units="cm"/>
      <inkml:brushProperty name="height" value="0.035" units="cm"/>
    </inkml:brush>
  </inkml:definitions>
  <inkml:trace contextRef="#ctx0" brushRef="#br0">302 10 2833,'0'0'9524,"0"0"-9470,0-1-1,0 1 1,1 0-1,-1 0 0,0-1 1,0 1-1,0 0 1,0 0-1,0-1 0,0 1 1,0 0-1,0 0 1,0-1-1,0 1 0,0 0 1,0 0-1,0-1 1,0 1-1,0 0 0,0 0 1,0-1-1,-1 1 1,1 0-1,0 0 1,0-1-1,0 1 0,0 0 1,0 0-1,-1 0 1,1-1-1,0 1 0,0 0 1,0 0-1,-1 0 1,1-1-1,0 1 0,0 0 1,0 0-1,-1 0 1,1 0-1,-14 1 14,1 0 0,-1 1-1,1 1 1,0 0 0,0 1 0,0 0-1,1 1 1,-1 0 0,-12 8-1,9-3 16,0 0-1,0 1 0,1 0 0,0 1 1,-25 28-1,36-36-61,0 1 0,0 0-1,1 0 1,0 0 0,0 1 0,0-1 0,0 1-1,1 0 1,0 0 0,0 0 0,1 0 0,0 0-1,0 0 1,0 0 0,0 0 0,1 0 0,0 0-1,1 1 1,1 11 0,-1-16-22,0 0-1,-1 0 1,1 0 0,0-1-1,0 1 1,0 0-1,0 0 1,1-1 0,-1 1-1,0-1 1,1 1-1,-1-1 1,1 0 0,-1 1-1,1-1 1,0 0-1,2 1 1,36 12-79,-35-12 72,32 6-150,1-1 1,65 3 0,79-7-1524,-144-3 1075,76-3-2301,-23-9-1744</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3.226"/>
    </inkml:context>
    <inkml:brush xml:id="br0">
      <inkml:brushProperty name="width" value="0.035" units="cm"/>
      <inkml:brushProperty name="height" value="0.035" units="cm"/>
    </inkml:brush>
  </inkml:definitions>
  <inkml:trace contextRef="#ctx0" brushRef="#br0">28 28 5641,'0'0'5888,"-4"28"-5325,-14 89-28,15-103-244,2 0 1,0 0 0,1 21 0,0-14-54,1-19-224,-1 0 0,1 0-1,0 0 1,0 0-1,0 0 1,0 0-1,0 0 1,0-1 0,1 1-1,-1 0 1,0 0-1,1-1 1,-1 1 0,1-1-1,0 0 1,0 1-1,-1-1 1,1 0-1,0 0 1,0 0 0,0 0-1,0 0 1,0-1-1,3 2 1,9 2 0,0 0 1,20 4-1,-16-6-211,1-1 0,18 0 0,-26-1-7,-9 0 185,0 0-1,-1 0 1,1-1-1,0 1 1,-1 0-1,1-1 0,-1 1 1,1-1-1,-1 0 1,1 1-1,-1-1 1,1 0-1,-1 0 1,0 0-1,1 0 1,-1 0-1,0 0 1,0 0-1,0 0 0,0-1 1,0 1-1,0 0 1,0-1-1,0 1 1,0 0-1,-1-1 1,1 1-1,0-1 1,-1 0-1,0 1 0,1-3 1,1-6-137,-1 0 1,0 1-1,-1-1 0,0-12 1,0 7-167,-1 9 264,0 0 1,0 1 0,-1-1-1,1 0 1,-1 1 0,0-1-1,-1 1 1,1 0 0,-1 0-1,0 0 1,0 0 0,-1 0-1,0 1 1,1-1 0,-2 1 0,-5-5-1,-11-9 45,0 1-1,-28-16 0,44 30 43,-11-6 138,12 7-34,1 0-1,-1 0 0,1 0 1,0 0-1,-1-1 1,1 1-1,-4-6 1,7 8-79,0 0-23,-1 0 0,1 0 1,0 0-1,0 0 0,0-1 1,0 1-1,0 0 0,0 0 1,0 0-1,-1 0 0,1 0 0,0-1 1,0 1-1,0 0 0,0 0 1,0 0-1,0 0 0,0-1 1,0 1-1,0 0 0,0 0 1,0 0-1,0-1 0,0 1 0,0 0 1,0 0-1,0 0 0,0 0 1,0-1-1,0 1 0,1 0 1,-1 0-1,0 0 0,0 0 1,0-1-1,0 1 0,0 0 0,0 0 1,0 0-1,1 0 0,-1 0 1,0 0-1,0 0 0,0-1 1,0 1-1,0 0 0,1 0 1,-1 0-1,0 0 0,0 0 0,0 0 1,0 0-1,1 0 0,-1 0 1,0 0-1,0 0 0,0 0 1,1 0-1,-1 0 0,0 0 1,0 0-1,0 0 0,0 0 0,1 0 1,-1 0-1,0 0 0,0 0 1,602-17-1919,-601 17 1864,-17 9-78,0-1 125,6-3-14,0 0 1,0 0-1,-9 8 0,17-11-2,0-1-1,0 1 0,0 0 1,0-1-1,0 1 1,1 0-1,-1 0 1,1 0-1,-1 0 1,1 1-1,0-1 1,0 0-1,0 1 1,0-1-1,0 0 1,1 1-1,-1-1 0,1 1 1,-1 3-1,1 2 105,0-5-76,-1 0-1,1 0 1,0 0 0,0 0-1,0 0 1,1 0 0,-1 0-1,1 0 1,-1 0-1,1 0 1,0 0 0,0 0-1,1 0 1,-1-1 0,0 1-1,1 0 1,0-1 0,-1 1-1,1-1 1,4 4 0,32 26 95,-21-18-129,0 0 0,27 32 1,-39-41 19,-1 1 1,-1-1 0,1 1-1,-1 0 1,0 0-1,0 0 1,-1 0 0,1 1-1,-2-1 1,1 1-1,-1-1 1,0 1 0,1 12-1,-2-16 24,0 0-1,0-1 0,0 1 1,0 0-1,0-1 0,-1 1 1,1 0-1,-1-1 1,0 1-1,0-1 0,0 1 1,0-1-1,-3 5 0,2-5-6,-1 1-1,0-1 1,1 0-1,-1 0 0,0-1 1,0 1-1,-1-1 1,1 1-1,0-1 0,-5 1 1,-1 1-132,0-1 0,0 1-1,0-2 1,-1 1 0,-9-1 0,19-1 1,-1 0 0,1 0 1,-1 0-1,1 0 0,-1 0 0,0 0 0,1 0 0,-1-1 1,1 1-1,-1 0 0,1 0 0,-1-1 0,1 1 0,-1 0 1,1 0-1,-1-1 0,1 1 0,-1-1 0,1 1 0,0 0 1,-1-1-1,1 1 0,-1-1 0,1 1 0,0-1 0,0 1 1,-1-1-1,1 1 0,0-1 0,0 1 0,0-1 0,-1 0 1,1 1-1,0-1 0,0 1 0,0-1 0,0 1 0,0-2 1,0 0-341,-1-20-6257</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3.627"/>
    </inkml:context>
    <inkml:brush xml:id="br0">
      <inkml:brushProperty name="width" value="0.035" units="cm"/>
      <inkml:brushProperty name="height" value="0.035" units="cm"/>
    </inkml:brush>
  </inkml:definitions>
  <inkml:trace contextRef="#ctx0" brushRef="#br0">1 1 5009,'0'0'6287,"28"15"-5528,3 2-514,144 84 962,-93-47-758,310 193-47,-326-209-2963,-65-56-8036</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3.958"/>
    </inkml:context>
    <inkml:brush xml:id="br0">
      <inkml:brushProperty name="width" value="0.035" units="cm"/>
      <inkml:brushProperty name="height" value="0.035" units="cm"/>
    </inkml:brush>
  </inkml:definitions>
  <inkml:trace contextRef="#ctx0" brushRef="#br0">261 0 8362,'0'0'5129,"-40"165"-4361,6-116-136,-6 2-384,7-6-152,-7-3-96,13-6-216,7 0-1032,6-12-1097,1-9-3208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4.852"/>
    </inkml:context>
    <inkml:brush xml:id="br0">
      <inkml:brushProperty name="width" value="0.035" units="cm"/>
      <inkml:brushProperty name="height" value="0.035" units="cm"/>
    </inkml:brush>
  </inkml:definitions>
  <inkml:trace contextRef="#ctx0" brushRef="#br0">181 1 6785,'0'0'7322,"-30"18"-7153,-90 56-21,93-54-69,23-11 0,4-8-68,1 0 1,-1 0-1,0 1 0,0-1 1,0 0-1,1 0 1,-1 0-1,1 1 0,-1-1 1,1 0-1,-1 0 1,1 0-1,-1 0 0,1 0 1,0 0-1,0 0 0,0 0 1,0 0-1,-1 0 1,1-1-1,0 1 0,0 0 1,2 0-1,28 10 129,-23-9-113,27 7 49,0-1 0,1-3 0,69 3 0,-105-8-81,0 0 1,1 0-1,-1 0 1,1 0-1,-1 0 0,1 0 1,-1 0-1,0 0 1,1-1-1,-1 1 0,1 0 1,-1 0-1,0 0 1,1-1-1,-1 1 0,0 0 1,1-1-1,-1 1 1,0 0-1,1-1 1,-1 1-1,0 0 0,0-1 1,0 1-1,1-1 1,-1 1-1,0 0 0,0-1 1,0 1-1,0-1 1,0 1-1,0 0 0,0-1 1,0 1-1,0-1 1,0 1-1,0-1 1,-2-22-388,1 20 296,-1-4-260,0 0 0,0 0 0,-1 1 0,0-1 0,0 1-1,-1-1 1,0 1 0,0 0 0,0 1 0,-1-1 0,1 1-1,-2 0 1,-7-7 0,-39-33-7730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4.343"/>
    </inkml:context>
    <inkml:brush xml:id="br0">
      <inkml:brushProperty name="width" value="0.035" units="cm"/>
      <inkml:brushProperty name="height" value="0.035" units="cm"/>
    </inkml:brush>
  </inkml:definitions>
  <inkml:trace contextRef="#ctx0" brushRef="#br0">0 21 808,'0'0'12462,"16"0"-11880,660 0 856,-675 0-1463,-1 1-32,0-1 1,0 0 0,1 0 0,-1 0 0,0 0-1,0 0 1,1 0 0,-1 0 0,0 0 0,0 0-1,1 1 1,-1-1 0,0 0 0,0 0 0,1 0-1,-1 0 1,0-1 0,1 1 0,-1 0 0,0 0-1,0 0 1,1 0 0,-1 0 0,0 0-1,0 0 1,1 0 0,-1-1 0,0 1 0,0 0-1,0 0 1,1 0 0,-1 0 0,0-1 0,0 1-1,0 0 1,1 0 0,-1-1 0,0 1 0,0 0-1,0 0 1,0 0 0,0-1 0,0 1 0,0 0-1,0-1 1,1 1 0,-1 0 0,0 0 0,0-1-1,0 1 1,0 0 0,0 0 0,0-1-1,-1 1 1,1 0 0,0-1 0,0 1-20,0-14-5276</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4.706"/>
    </inkml:context>
    <inkml:brush xml:id="br0">
      <inkml:brushProperty name="width" value="0.035" units="cm"/>
      <inkml:brushProperty name="height" value="0.035" units="cm"/>
    </inkml:brush>
  </inkml:definitions>
  <inkml:trace contextRef="#ctx0" brushRef="#br0">1 1 6937,'0'0'7082,"13"165"-6090,7-117-360,7-2-216,-7-1-288,7-3-40,-7 0-88,7-6-160,-7-3-768,0-6-1152,0-6-2041,-14-12-3409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5.076"/>
    </inkml:context>
    <inkml:brush xml:id="br0">
      <inkml:brushProperty name="width" value="0.035" units="cm"/>
      <inkml:brushProperty name="height" value="0.035" units="cm"/>
    </inkml:brush>
  </inkml:definitions>
  <inkml:trace contextRef="#ctx0" brushRef="#br0">1 0 8002,'0'0'4729,"113"184"-3337,-86-130-576,0 3-488,0 0-48,-14 0 64,7-6-136,-7-2-200,7-10 0,-6-3-8,6-6-240,-7-6-520,1-12-816,-1-9-1089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5.430"/>
    </inkml:context>
    <inkml:brush xml:id="br0">
      <inkml:brushProperty name="width" value="0.035" units="cm"/>
      <inkml:brushProperty name="height" value="0.035" units="cm"/>
    </inkml:brush>
  </inkml:definitions>
  <inkml:trace contextRef="#ctx0" brushRef="#br0">0 1 3145,'0'0'6992,"17"27"-5388,53 90-388,-59-99-983,-1 0-1,-1 1 0,-1 0 0,-1 1 0,0 0 0,6 32 0,-12-47-203,13 103 315,-14-126-847,0-161-4140,0 59 6334,1 120-1651,-1-1 1,0 0 0,1 1-1,-1-1 1,1 1 0,-1-1-1,0 1 1,1-1 0,-1 1-1,1-1 1,0 1 0,-1 0-1,1-1 1,-1 1-1,1 0 1,0-1 0,-1 1-1,1 0 1,0 0 0,-1-1-1,1 1 1,0 0 0,-1 0-1,1 0 1,0 0 0,-1 0-1,1 0 1,0 0-1,-1 0 1,1 0 0,0 1-1,-1-1 1,1 0 0,1 1-1,5-1 65,7 0 14,-1 1 1,1 0-1,-1 1 0,1 0 1,-1 1-1,0 1 0,0 0 1,0 0-1,-1 1 0,1 1 1,-1 0-1,0 1 0,-1 1 1,0-1-1,0 2 1,-1-1-1,0 1 0,0 1 1,-1 0-1,0 0 0,13 22 1,-5 1 9,-2 1-1,18 57 1,-24-66-107,-9-24-68,1 1 1,-1 0 0,1 0 0,0 0-1,0 0 1,0-1 0,0 1-1,0 0 1,1-1 0,-1 1-1,0-1 1,1 0 0,-1 1 0,1-1-1,-1 0 1,1 0 0,0 0-1,2 2 1,0-2-387,-1 0 0,1-1 1,-1 1-1,1-1 0,-1 1 0,1-1 1,-1 0-1,1 0 0,3-1 0,2-2-3921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5.798"/>
    </inkml:context>
    <inkml:brush xml:id="br0">
      <inkml:brushProperty name="width" value="0.035" units="cm"/>
      <inkml:brushProperty name="height" value="0.035" units="cm"/>
    </inkml:brush>
  </inkml:definitions>
  <inkml:trace contextRef="#ctx0" brushRef="#br0">0 0 6937,'0'0'8162,"268"187"-7618,-215-148-184,-13-3-184,0-6-104,-6-3-72,-7-3-120,-7-9-648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6.130"/>
    </inkml:context>
    <inkml:brush xml:id="br0">
      <inkml:brushProperty name="width" value="0.035" units="cm"/>
      <inkml:brushProperty name="height" value="0.035" units="cm"/>
    </inkml:brush>
  </inkml:definitions>
  <inkml:trace contextRef="#ctx0" brushRef="#br0">267 1 6249,'0'0'7138,"0"162"-6114,-6-101-224,-28 2-488,-6 3-296,-27 18-16,7-18-1584,0-18-3721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6.638"/>
    </inkml:context>
    <inkml:brush xml:id="br0">
      <inkml:brushProperty name="width" value="0.035" units="cm"/>
      <inkml:brushProperty name="height" value="0.035" units="cm"/>
    </inkml:brush>
  </inkml:definitions>
  <inkml:trace contextRef="#ctx0" brushRef="#br0">81 15 2665,'0'0'6998,"0"-2"-6411,0-11 4677,2 13-5183,10 1-60,0 0 0,0 1 0,-1 0 0,1 0 0,-1 1 0,19 8-1,68 37 241,-62-29-196,92 50 191,-4 5-1,-2 5 1,135 117-1,-214-159-181,-2 2-1,-2 2 1,51 67-1,-73-84-60,0 1 0,-2 1 0,-1 0 0,-1 1 0,-2 1 0,0 0 0,-2 0 0,8 42 0,-10-26 11,-3 0 0,-2 1 1,-1-1-1,-8 61 0,3-80-3,-2 0 1,0 0-1,-2-1 0,0 0 1,-2 0-1,0-1 0,-2-1 1,-1 1-1,0-2 0,-2 0 1,-21 24-1,-7 3-23,-2-3 1,-2-1-1,-68 48 0,23-25-1528,-189 103 0,208-134 199,-1-3 0,-2-4 0,-111 29 0,70-34-2770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7.432"/>
    </inkml:context>
    <inkml:brush xml:id="br0">
      <inkml:brushProperty name="width" value="0.035" units="cm"/>
      <inkml:brushProperty name="height" value="0.035" units="cm"/>
    </inkml:brush>
  </inkml:definitions>
  <inkml:trace contextRef="#ctx0" brushRef="#br0">869 1 4241,'0'0'6853,"-66"19"-5736,-217 70-41,266-83-933,0 0 0,1 2 0,0 0 0,1 1 0,0 0 0,0 1 0,-20 19 0,2 3 121,1 1 1,2 1-1,2 2 1,1 1-1,2 1 0,1 1 1,2 1-1,2 1 0,2 1 1,-15 50-1,11-19-104,4 2 1,3-1-1,4 2 1,2 0-1,2 92 0,7-25 76,0-131-213,0-1 1,1 0-1,0 0 0,1 1 0,0-1 0,0 0 0,7 16 0,-4-17-7,1 0 0,0 0 0,1 0 0,0-1 0,0 0-1,18 15 1,23 21 2,3-2-1,1-3 0,3-2 0,62 33 0,-17-18-20,169 62-1,7-31-107,89-10-286,-25-21-602,-34-19-1123</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8.165"/>
    </inkml:context>
    <inkml:brush xml:id="br0">
      <inkml:brushProperty name="width" value="0.035" units="cm"/>
      <inkml:brushProperty name="height" value="0.035" units="cm"/>
    </inkml:brush>
  </inkml:definitions>
  <inkml:trace contextRef="#ctx0" brushRef="#br0">281 21 1712,'0'0'11636,"0"-3"-10802,0-11-309,0 10-65,-3 8-381,-29 28 99,2 1 0,2 2 0,1 1 1,-39 68-1,-6 82-793,49-110-1496</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56.161"/>
    </inkml:context>
    <inkml:brush xml:id="br0">
      <inkml:brushProperty name="width" value="0.035" units="cm"/>
      <inkml:brushProperty name="height" value="0.035" units="cm"/>
      <inkml:brushProperty name="color" value="#E71224"/>
    </inkml:brush>
  </inkml:definitions>
  <inkml:trace contextRef="#ctx0" brushRef="#br0">5 16 1296,'0'0'5652,"-4"-4"-4741,4-1 4345,564-1-5008,-394 5-246,188 3 4,-251 5-388,112 24 0,-217-31 380,380 36-746,-354-35 760,393 29-939,-323-17 763,191 16-28,259-9 392,-149-5 47,162-10-177,-325-6-65,331 1 17,-397-6-14,-71 4-15,-29 0-51,0 3 1,100 14-1,-161-13 85,-8-1 194,-16 2-99,-138 6-2137,67-6-2841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6.176"/>
    </inkml:context>
    <inkml:brush xml:id="br0">
      <inkml:brushProperty name="width" value="0.035" units="cm"/>
      <inkml:brushProperty name="height" value="0.035" units="cm"/>
    </inkml:brush>
  </inkml:definitions>
  <inkml:trace contextRef="#ctx0" brushRef="#br0">1112 35 312,'0'0'12556,"-52"-7"-12353,-178-17-118,196 21 26,0 2-1,0 2 1,0 1-1,0 2 1,-43 9-1,45-6 38,-75 13 492,1 6-1,-126 46 1,220-67-570,1-1 1,-1 0 0,1 1-1,1 0 1,-17 12 0,25-16-65,0 0 0,1 0 0,-1 0 0,1 1 0,-1-1 0,1 0 0,0 1 0,-1-1 1,1 1-1,0 0 0,0-1 0,0 1 0,0 0 0,1 0 0,-1 0 0,0 0 0,1-1 0,-1 1 0,1 0 0,0 0 0,-1 0 0,1 0 0,0 0 0,0 0 1,0 0-1,1 0 0,-1 0 0,0 0 0,1 0 0,-1 0 0,1 0 0,0 0 0,0 0 0,1 2 0,0-1-3,0-1-1,-1 0 0,1 0 1,0 0-1,0-1 0,0 1 1,1 0-1,-1-1 1,0 1-1,1-1 0,-1 0 1,0 0-1,6 2 1,54 17-15,2-2 1,102 15 0,-75-17-38,9 3-63,145 30-509,-171-31-72,88 34 1,-93-21 67,-63-28 527,0 1 0,0 0 0,0 0 0,-1 1 0,1-1 1,-1 1-1,8 10 0,-11-12 50,0 1 0,0-1 0,0 1 0,0 0 0,0 0 0,-1-1 0,0 1 0,0 0 0,0 0 0,0 0 0,0 5 0,-1-7 44,0 1 1,0-1-1,0 1 1,0-1-1,-1 1 1,1-1-1,-1 1 1,0-1-1,1 0 1,-1 0-1,0 1 1,0-1-1,-1 0 1,1 0-1,0 0 1,-1 0-1,1 0 1,-1 0-1,0 0 1,-2 2-1,-6 2 53,0 0 1,-1 0-1,1-1 0,-1 0 0,0-1 0,-23 6 0,-79 12 390,101-20-395,-75 7 117,-135-2-1,221-7-161,-23 0-139,0-2 1,1 0-1,-34-7 0,47 6-232,-1 0 0,0 0 0,1-1 0,0-1 1,0 0-1,0 0 0,1-1 0,-1 0 0,-8-8 0,12 8-655,0 1 1,1-1-1,0-1 0,-5-8 1</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57.844"/>
    </inkml:context>
    <inkml:brush xml:id="br0">
      <inkml:brushProperty name="width" value="0.035" units="cm"/>
      <inkml:brushProperty name="height" value="0.035" units="cm"/>
      <inkml:brushProperty name="color" value="#E71224"/>
    </inkml:brush>
  </inkml:definitions>
  <inkml:trace contextRef="#ctx0" brushRef="#br0">1 29 2937,'0'0'3724,"19"-2"-3103,111-11 664,352 0 463,-319 14-1653,247 30-73,-111-4-20,304 32-19,-349-35 12,26 4-3,263 8 30,-378-31-4,283 4 14,16-6 18,-240-5-52,572 2 1990,-853 5-5039,-7-4-2393</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9.613"/>
    </inkml:context>
    <inkml:brush xml:id="br0">
      <inkml:brushProperty name="width" value="0.035" units="cm"/>
      <inkml:brushProperty name="height" value="0.035" units="cm"/>
    </inkml:brush>
  </inkml:definitions>
  <inkml:trace contextRef="#ctx0" brushRef="#br0">1 76 3081,'0'0'8513,"5"0"-7706,411-29 1411,-227 5-3159,200 2 0,-388 22 818,1 0 0,-1 0-1,1 0 1,-1 0 0,0 0-1,1 0 1,-1 0 0,1 1-1,-1-1 1,0 1-1,1-1 1,-1 1 0,2 0-1,-3 0-81,0-1-1,1 1 0,-1 0 1,1 0-1,-1 0 0,0 0 0,0 0 1,0 0-1,1-1 0,-1 1 1,0 0-1,0 0 0,0 0 0,0 0 1,-1 1-1,1 3-277,0 10-2400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39.967"/>
    </inkml:context>
    <inkml:brush xml:id="br0">
      <inkml:brushProperty name="width" value="0.035" units="cm"/>
      <inkml:brushProperty name="height" value="0.035" units="cm"/>
    </inkml:brush>
  </inkml:definitions>
  <inkml:trace contextRef="#ctx0" brushRef="#br0">0 18 3649,'0'0'8346,"40"3"-7522,7-3-104,13 0-192,21 0-224,19 0-176,80 0-128,-19-9-632,-21-3-2369</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18.155"/>
    </inkml:context>
    <inkml:brush xml:id="br0">
      <inkml:brushProperty name="width" value="0.035" units="cm"/>
      <inkml:brushProperty name="height" value="0.035" units="cm"/>
    </inkml:brush>
  </inkml:definitions>
  <inkml:trace contextRef="#ctx0" brushRef="#br0">61 71 384,'0'0'5020,"0"-3"-4005,0-7 191,0-26 7276,0 26-8944,0 9 558,0-6 217,0 4-219,0 4-85,0 281-99,0-267 92,1 0-1,0 1 0,1-2 1,1 1-1,9 27 0,-12-40-1,0-1 0,0-1 0,0 0 0,0 0 0,0 1 0,0-1 0,0 0 0,0 1 0,0-1 0,0 0 0,0 0 0,0 1 0,0-1 0,0 0 0,0 0 0,0 1 0,0-1 0,0 0 0,0 0 0,1 0 0,-1 1 0,0-1 0,0 0 0,0 0 0,0 0 0,1 1 0,-1-1 0,0 0 0,0 0 0,0 0 0,1 0 0,-1 1 0,0-1 0,0 0 0,1 0 0,-1 0 0,0 0 0,0 0 0,1 0 0,-1 0 0,0 0 0,0 0 0,1 0 0,-1 0 0,1 0-17,21 0-487,0-1 485,0-1 1,0-1-1,0-1 0,0-1 1,35-13-1,-24 8 3,0 2 1,1 2-1,51-4 0,103 5-205,-163 5 172,-14 0 43,0 1 0,0 1 0,-1 0 0,1 0 0,-1 1 0,18 7 0,-4 1-2,35 21 0,-50-27 14,-2 0 0,1 1 0,0-1 0,-1 1 0,0 1 0,-1 0 0,10 11 0,-13-12-2,1-1-1,-1 0 1,-1 1 0,1 0 0,-1 0 0,0 0 0,0 0 0,0 0 0,-1 0 0,0 0 0,-1 1 0,1 8 0,0 17 17,0-19-15,0-1-1,-1 0 0,-1 1 0,-2 13 0,2-23-4,-1 0 0,1 0 0,0 1 0,-1-1 0,0 0 0,0-1 0,0 1 0,0 0 0,0 0 0,-1-1 0,1 1 0,-1-1 0,0 0 0,-5 4 0,-7 3 16,-27 12 1,22-12 10,1 0-25,0-1 0,-1-1 0,0-1 0,-41 7 0,-88 2-43,76-9-40,-234 5-1771,296-11 1346,-1-2 0,1 1 0,-1-1 1,1-1-1,0 0 0,0 0 0,1-1 1,-19-10-1,27 13 336,-38-17-3653</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18.910"/>
    </inkml:context>
    <inkml:brush xml:id="br0">
      <inkml:brushProperty name="width" value="0.035" units="cm"/>
      <inkml:brushProperty name="height" value="0.035" units="cm"/>
    </inkml:brush>
  </inkml:definitions>
  <inkml:trace contextRef="#ctx0" brushRef="#br0">6 60 808,'0'0'4505,"-1"0"-4271,1 0-1,-1-1 1,1 1-1,0 0 1,-1-1-1,1 1 1,0-1 0,0 1-1,-1-1 1,1 1-1,0-1 1,0 1-1,-1-1 1,1 1-1,0-1 1,0 1-1,0-1 1,0 1 0,0-1-1,0 1 1,0-1-1,0 1 1,0-2-1,10-1-104,0 0-1,1 1 0,-1 0 1,0 1-1,1 0 0,14 0 1,22-2 79,310-24 1087,11 22-861,-367 5-610,-14 9-7561</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0.747"/>
    </inkml:context>
    <inkml:brush xml:id="br0">
      <inkml:brushProperty name="width" value="0.035" units="cm"/>
      <inkml:brushProperty name="height" value="0.035" units="cm"/>
    </inkml:brush>
  </inkml:definitions>
  <inkml:trace contextRef="#ctx0" brushRef="#br0">290 7 4065,'0'0'5133,"-11"-1"-5032,-1-1-52,5 1 2,1 0 1,0 0-1,0 1 0,0-1 0,0 2 1,-1-1-1,1 1 0,0-1 1,-10 4-1,5 0 98,-1 0-1,1 1 1,-1 1 0,2 0-1,-1 0 1,0 1 0,1 0 0,1 1-1,-1 0 1,1 0 0,-10 13 0,12-13-68,1 1 1,0-1-1,1 1 1,0 0 0,0 0-1,1 1 1,0-1-1,1 1 1,0 0 0,0 0-1,1 0 1,0 0-1,0 20 1,1 1 105,0-16-83,1 0-1,2 23 0,-1-34-92,0 0 0,0 0 0,0 1 0,0-1 0,1 0 0,-1-1 0,1 1 1,0 0-1,0 0 0,1-1 0,-1 1 0,1-1 0,4 4 0,2 2-34,1-2-1,0 0 1,1 0 0,0-1-1,0 0 1,0-1 0,1 0-1,0-1 1,0 0-1,0-1 1,0 0 0,13 1-1,16 0-736,0-2 0,48-3 0,-64 0-616,31-5 0,13-13-3143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1.434"/>
    </inkml:context>
    <inkml:brush xml:id="br0">
      <inkml:brushProperty name="width" value="0.035" units="cm"/>
      <inkml:brushProperty name="height" value="0.035" units="cm"/>
    </inkml:brush>
  </inkml:definitions>
  <inkml:trace contextRef="#ctx0" brushRef="#br0">102 85 4065,'0'0'3758,"-8"24"-3373,-24 74 61,29-90-343,0 0 1,1 0 0,0 0-1,0 0 1,1 1-1,0-1 1,0 0 0,1 16-1,1-1 1,-1-21-91,1 0 0,-1-1 0,0 1-1,0 0 1,1 0 0,-1-1 0,1 1 0,0-1-1,-1 1 1,1-1 0,0 1 0,0-1 0,0 1 0,0-1-1,0 1 1,0-1 0,0 0 0,1 0 0,-1 0-1,0 0 1,1 0 0,-1 0 0,1 0 0,-1 0 0,1 0-1,-1-1 1,1 1 0,0-1 0,-1 1 0,1-1-1,2 1 1,7 1 37,0-1-1,1 0 0,19-1 0,-17 0-33,-4 0-35,1 0 0,-1 0 1,0-1-1,0-1 0,18-4 1,-25 5-7,-1 0-1,1 0 1,0-1 0,-1 1 0,1-1 0,-1 1-1,0-1 1,1 0 0,-1 0 0,0 0 0,0 0 0,0 0-1,0-1 1,-1 1 0,1-1 0,-1 1 0,1-1-1,-1 1 1,0-1 0,0 0 0,0 0 0,0 1 0,0-1-1,-1 0 1,1-5 0,0-4-356,1 0 0,-2-1 0,-1-20 0,0 29 314,1 0-1,-1 0 1,0 0 0,0 0-1,-1 0 1,1 1 0,-1-1-1,0 0 1,1 1-1,-2-1 1,1 1 0,0 0-1,-1 0 1,1 0 0,-6-5-1,-9-4-199,-1 0 0,0 0 0,-30-13 0,-64-22-74,98 42 335,-11-8 93,25 12-64,0 1 0,-1 0-1,1-1 1,-1 1 0,1 0 0,0-1 0,-1 1-1,1 0 1,0-1 0,0 1 0,-1-1-1,1 1 1,0 0 0,0-1 0,-1 1-1,1-1 1,0 1 0,0-1 0,0 1 0,0-2-1,0 2 29,0-1-1,1 1 1,-1-1-1,0 1 0,1-1 1,-1 1-1,1-1 1,-1 1-1,1-1 0,-1 1 1,1 0-1,-1-1 1,1 1-1,-1 0 0,1-1 1,-1 1-1,1 0 1,0 0-1,-1-1 0,1 1 1,-1 0-1,2 0 1,16-5 44,1 2 0,0 0-1,29-1 1,64 3 57,-59 2-102,217-1-487,-266 0 97,-8 16-387,-3-11 750,-1 1 0,1-1 0,-1 0 1,0 0-1,-16 6 0,-16 9-10,36-17-6,-11 5-9,1 2-1,-20 16 1,31-23 12,0-1-1,0 1 1,1 0 0,-1 0-1,1 0 1,-1 0 0,1 0 0,0 1-1,0-1 1,1 1 0,-1-1-1,1 1 1,0 0 0,0 0 0,0-1-1,-1 9 1,2 2 137,-1-11-63,1 1 0,0-1 0,-1 1 0,1-1 0,1 1 0,-1-1 0,0 1 0,1-1 0,0 0 0,0 1 0,0-1 0,0 0 0,0 1 0,1-1 0,0 0 0,-1 0 0,1 0 0,0 0 0,0 0 0,4 3 0,38 24 448,-35-26-478,-1 1-1,0 1 1,0-1-1,0 1 1,0 1-1,-1-1 1,0 1-1,10 14 1,-15-15-47,0-1 1,0 1-1,-1 0 1,0 0-1,0 0 1,0 0 0,-1 0-1,0 0 1,0 0-1,-1 0 1,-1 10-1,1-14-2,1 0-1,-1 0 1,0-1-1,0 1 1,0 0-1,0 0 1,0 0 0,0-1-1,-1 1 1,1 0-1,0-1 1,-1 1-1,1-1 1,-1 0-1,0 1 1,1-1-1,-1 0 1,0 0-1,-2 1 1,-40 14 42,36-13-29,-26 6-580,1-1-1,-51 5 0,48-10-1647</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1.882"/>
    </inkml:context>
    <inkml:brush xml:id="br0">
      <inkml:brushProperty name="width" value="0.035" units="cm"/>
      <inkml:brushProperty name="height" value="0.035" units="cm"/>
    </inkml:brush>
  </inkml:definitions>
  <inkml:trace contextRef="#ctx0" brushRef="#br0">0 0 5025,'0'0'4254,"35"29"-3107,113 92-416,-1-12 7,-82-65-409,-43-27-268,202 131-294,-212-142-703,-10-5-594,-2-3-1008,0-11-2302</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2.199"/>
    </inkml:context>
    <inkml:brush xml:id="br0">
      <inkml:brushProperty name="width" value="0.035" units="cm"/>
      <inkml:brushProperty name="height" value="0.035" units="cm"/>
    </inkml:brush>
  </inkml:definitions>
  <inkml:trace contextRef="#ctx0" brushRef="#br0">288 0 6041,'0'0'5601,"-67"160"-5008,41-112-337,-8 3-112,1-3-136,-7-3 64,13-9-72,0-6-160,7-3-841,14-12-959,-1-6-2345</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2.558"/>
    </inkml:context>
    <inkml:brush xml:id="br0">
      <inkml:brushProperty name="width" value="0.035" units="cm"/>
      <inkml:brushProperty name="height" value="0.035" units="cm"/>
    </inkml:brush>
  </inkml:definitions>
  <inkml:trace contextRef="#ctx0" brushRef="#br0">1 1 1424,'0'0'8794,"394"36"-8730,-320-36-64,-21 0-568,-13 0-576,-20-6-513,-13-3-223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6.530"/>
    </inkml:context>
    <inkml:brush xml:id="br0">
      <inkml:brushProperty name="width" value="0.035" units="cm"/>
      <inkml:brushProperty name="height" value="0.035" units="cm"/>
    </inkml:brush>
  </inkml:definitions>
  <inkml:trace contextRef="#ctx0" brushRef="#br0">311 12 6129,'0'0'5124,"-41"32"-4494,-130 101 107,153-119-448,-29 30 0,44-40-235,1-1-1,-1 1 1,1 0 0,-1 0-1,1 0 1,0 0-1,-1 6 1,1-5-21,0 2 22,0 0 0,0 0-1,0 0 1,1 0 0,-1 9 0,2-14-38,0 0 0,0-1 0,0 1 0,0 0 1,0 0-1,0 0 0,0 0 0,0-1 1,1 1-1,-1 0 0,1 0 0,0-1 1,-1 1-1,1 0 0,0-1 0,0 1 0,0-1 1,0 1-1,0-1 0,0 1 0,0-1 1,1 0-1,-1 0 0,0 1 0,1-1 1,2 1-1,14 3 45,0-1 1,-1-1 0,1-1-1,1-1 1,-1 0-1,27-3 1,-4 1 36,-37 2-100,0-1-1,0 0 1,0 0-1,0-1 0,0 1 1,0-1-1,-1 0 1,1 0-1,0 0 1,0 0-1,-1-1 1,1 1-1,-1-1 1,1 0-1,-1 0 0,0 0 1,1-1-1,-1 1 1,-1-1-1,1 0 1,0 0-1,-1 0 1,1 0-1,-1 0 0,0 0 1,0-1-1,0 1 1,0-1-1,-1 0 1,1 1-1,-1-1 1,0 0-1,0 0 1,-1 0-1,1 1 0,-1-9 1,1-1-358,0 0 0,-2 0 0,1 0 0,-2 0 0,0 0 1,0 0-1,-1 1 0,-1-1 0,0 1 0,-1 0 0,0 0 0,-1 0 0,0 1 0,-1-1 0,0 2 1,-1-1-1,-17-18 0,-29-28-5370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2.902"/>
    </inkml:context>
    <inkml:brush xml:id="br0">
      <inkml:brushProperty name="width" value="0.035" units="cm"/>
      <inkml:brushProperty name="height" value="0.035" units="cm"/>
    </inkml:brush>
  </inkml:definitions>
  <inkml:trace contextRef="#ctx0" brushRef="#br0">1 0 6009,'0'0'5249,"53"193"-4120,-26-136-577,-7 0-352,0-3-104,-6-6-96,6-9-480,-7 0-929,0-18-1447,-6-9-3434</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3.241"/>
    </inkml:context>
    <inkml:brush xml:id="br0">
      <inkml:brushProperty name="width" value="0.035" units="cm"/>
      <inkml:brushProperty name="height" value="0.035" units="cm"/>
    </inkml:brush>
  </inkml:definitions>
  <inkml:trace contextRef="#ctx0" brushRef="#br0">0 0 6553,'0'0'2246,"0"30"-974,4 99-23,-3-114-1010,1 1 1,1-1-1,0 0 0,2 0 1,9 26-1,0-4 100,36 127 544,35 107-627,-83-265-271,5 14-159,0-1-1,2 0 1,0 0-1,12 17 1,-20-34 47,0 0 0,1 0 0,0 0 1,0 0-1,-1 0 0,1-1 0,0 1 1,0-1-1,1 1 0,-1-1 0,0 0 0,3 1 1,19 2-5273,-16-4 323</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3.572"/>
    </inkml:context>
    <inkml:brush xml:id="br0">
      <inkml:brushProperty name="width" value="0.035" units="cm"/>
      <inkml:brushProperty name="height" value="0.035" units="cm"/>
    </inkml:brush>
  </inkml:definitions>
  <inkml:trace contextRef="#ctx0" brushRef="#br0">0 53 6001,'0'0'4073,"14"26"-3167,42 83-257,-48-93-481,-1 1 1,0 1-1,-1-1 0,0 1 0,-2 0 1,0 0-1,-1 1 0,1 23 0,-3-33-135,0 100 270,-1-109 92,0-20 263,0-388-1912,0 406 1261,-1-1 1,1 1 0,1 0 0,-1 0-1,0-1 1,0 1 0,1 0 0,0 0 0,-1 0-1,1-1 1,0 1 0,0 0 0,0 0-1,0 0 1,0 0 0,1 0 0,-1 1 0,1-1-1,-1 0 1,1 1 0,2-3 0,0 2 0,0 0 0,0 0 0,0 1 0,0 0 1,0-1-1,0 2 0,0-1 0,1 0 0,-1 1 1,0 0-1,5 0 0,-1 0-4,-3-1-7,1 1-1,0 0 1,0 0-1,0 1 1,-1-1 0,1 1-1,0 0 1,0 1 0,-1-1-1,1 1 1,-1 1-1,0-1 1,1 1 0,7 4-1,-4 1 14,0 0-1,0 1 1,-1 0 0,0 0-1,0 1 1,-1 0 0,0 0-1,-1 1 1,0 0-1,-1 0 1,5 13 0,2 12 89,-3 1 0,8 46 0,6 29-74,-18-90-18,-4-17-71,-1 0 1,2 0-1,-1-1 0,0 1 1,4 6-1,-4-10-41,0 0 0,1-1 0,-1 1 0,0-1 0,1 1 0,-1-1 0,0 1 0,1-1 0,-1 0 0,1 1 0,-1-1 0,1 0 0,-1 0 0,1 0 0,-1 0 0,1-1 0,-1 1 0,3-1 0,2 1-467,-1-1 206,-1 1 0,0-1 0,1 0 0,-1 0 0,0 0 0,0-1 0,0 1 0,0-1 0,0 0 0,0 0 1,-1 0-1,5-4 0,19-17-5145</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3.927"/>
    </inkml:context>
    <inkml:brush xml:id="br0">
      <inkml:brushProperty name="width" value="0.035" units="cm"/>
      <inkml:brushProperty name="height" value="0.035" units="cm"/>
    </inkml:brush>
  </inkml:definitions>
  <inkml:trace contextRef="#ctx0" brushRef="#br0">1 1 3449,'0'0'5213,"23"27"-3617,78 88-446,41 23 518,-74-75-1078,-29-24-487,2-2 0,2-1 1,67 43-1,-63-60-2271,-46-30-2012,-1-8-1991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4.290"/>
    </inkml:context>
    <inkml:brush xml:id="br0">
      <inkml:brushProperty name="width" value="0.035" units="cm"/>
      <inkml:brushProperty name="height" value="0.035" units="cm"/>
    </inkml:brush>
  </inkml:definitions>
  <inkml:trace contextRef="#ctx0" brushRef="#br0">476 1 4641,'0'0'6761,"-54"198"-5344,14-131-585,-14-4-544,-6-6-184,0-6-88,7-6-16,-14-3-352,20-18-1416,7-9-4354</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7.410"/>
    </inkml:context>
    <inkml:brush xml:id="br0">
      <inkml:brushProperty name="width" value="0.035" units="cm"/>
      <inkml:brushProperty name="height" value="0.035" units="cm"/>
    </inkml:brush>
  </inkml:definitions>
  <inkml:trace contextRef="#ctx0" brushRef="#br0">28 64 888,'0'0'7671,"0"-33"-6077,0 32-1568,0 1 1,0 0 0,0 0-1,0 0 1,0-1 0,0 1-1,0 0 1,0 0-1,0 0 1,-1 0 0,1-1-1,0 1 1,0 0 0,0 0-1,0 0 1,0 0-1,-1 0 1,1-1 0,0 1-1,0 0 1,0 0 0,0 0-1,-1 0 1,1 0-1,0 0 1,0 0 0,0 0-1,-1 0 1,1 0 0,0 0-1,0 0 1,0 0-1,-1 0 1,1 0 0,0 0-1,0 0 1,0 0 0,-1 0-1,1 0 1,0 0-1,0 0 1,0 0 0,-1 0-1,1 0 1,0 0 0,0 1-1,0-1 1,0 0-1,-1 0 1,1 0 0,0 0-1,0 0 1,0 1-1,0-1 1,0 0 0,0 0-1,-1 0 1,1 1 0,-11 10-197,9-6 170,1 1 0,-1 0 0,1 0 0,0-1 0,1 1 1,-1 0-1,1 0 0,1 11 0,0 0 200,-1-16-184,0-1 1,0 1 0,1 0 0,-1-1 0,0 1 0,1 0 0,-1-1 0,0 1 0,1 0 0,-1-1 0,1 1 0,0-1 0,-1 1 0,1-1 0,-1 1-1,1-1 1,0 1 0,-1-1 0,1 0 0,0 1 0,-1-1 0,1 0 0,0 0 0,-1 1 0,1-1 0,1 0 0,21 4 166,-21-4-161,11 2 46,0-1 1,0 0-1,1-1 0,-1-1 0,22-3 0,-31 3-87,0 0 0,0 0 0,-1 0 0,1-1 1,0 0-1,-1 1 0,1-1 0,-1 0 0,1-1 0,-1 1 0,0-1 0,0 1 1,0-1-1,0 0 0,-1 0 0,1 0 0,-1-1 0,1 1 0,-1 0 0,0-1 1,2-7-1,-2 6-48,-1 0-1,0-1 1,-1 1 0,1 0 0,-1-1 0,0 1 0,0 0 0,-1-1 0,-2-9 0,3 14 66,-1 0 1,0 0 0,1 0-1,-1 0 1,0 1 0,0-1-1,0 0 1,0 0-1,0 1 1,0-1 0,0 1-1,0-1 1,0 1-1,0-1 1,0 1 0,0-1-1,0 1 1,0 0 0,0 0-1,-1-1 1,1 1-1,-1 0 1,-32 0-14,26 0 5,-5 0-10,2-1 29,1 1 0,0 1 0,-1 0 0,1 0-1,-17 5 1,24-5 13,0 0-1,1 0 1,-1 1-1,0-1 1,1 1-1,-1 0 1,1-1-1,-1 1 1,1 0-1,0 1 1,0-1-1,0 0 1,0 1-1,0-1 1,0 1-1,1-1 1,-1 1-1,1 0 1,0 0-1,0 0 1,0 0-1,0 0 0,-1 5 1,2-5 46,-1 0 0,0 1 1,1-1-1,0 0 0,0 1 0,0-1 0,0 0 0,0 1 1,1-1-1,0 0 0,1 6 0,-1-7-34,0 0 0,0 0-1,0-1 1,1 1-1,-1 0 1,1 0 0,-1-1-1,1 1 1,-1-1 0,1 1-1,0-1 1,0 0-1,0 0 1,0 0 0,0 0-1,4 2 1,4 0 17,1 0 0,0 0 0,-1-1 0,1 0 0,18 0 0,56-5-88,-84 3 9,1 0 0,0 0 0,-1-1 0,1 1 0,-1 0-1,1-1 1,-1 1 0,1-1 0,-1 1 0,1-1 0,-1 0 0,1 0 0,-1 1 0,0-1 0,0 0 0,1 0 0,-1-1-1,0 1 1,0 0 0,0 0 0,0 0 0,0-1 0,0 1 0,0 0 0,-1-1 0,2-2 0,0-2-181,-1 0 1,0 0-1,0 0 1,-1-1-1,0-9 1,0 11 121,-3 4 83,0 0-1,0 0 0,1 0 1,-1 1-1,0 0 0,0-1 1,0 1-1,0 0 0,0 0 1,-4 1-1,4-1 7,-4 0 21,-11 0-89,17 0 77,1 0 0,-1 0 0,1 0 0,0 0 0,-1 1 1,1-1-1,-1 0 0,1 0 0,0 0 0,-1 0 0,1 0 1,0 1-1,-1-1 0,1 0 0,0 0 0,-1 1 0,1-1 1,0 0-1,0 0 0,-1 1 0,1-1 0,0 0 0,0 1 1,-1-1-1,1 0 0,0 1 0,0-1 0,0 0 0,0 1 0,0-1 1,0 1-1,-1 0 0,1-1 232,0 3-1267</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8.533"/>
    </inkml:context>
    <inkml:brush xml:id="br0">
      <inkml:brushProperty name="width" value="0.035" units="cm"/>
      <inkml:brushProperty name="height" value="0.035" units="cm"/>
    </inkml:brush>
  </inkml:definitions>
  <inkml:trace contextRef="#ctx0" brushRef="#br0">54 0 4401,'0'0'5704,"-1"2"-5624,0-1-64,0 1 0,0-1-1,0 1 1,1 0 0,-1-1 0,0 1 0,1 0 0,0 0 0,-1-1-1,1 1 1,0 0 0,0 0 0,0 2 0,0 9 147,-32 218 2458,18 237-816,14-415-1760,1-21-15,2-1 1,1 1 0,1-1-1,14 48 1,-14-63-25,-2 1 0,0 0 0,1 33 0,-4-50-130,0-14-2683,0 12 2489,0 0 0,0 0 0,0 0 0,-1 0 1,1 0-1,0 0 0,-1 0 0,1 0 0,-2-3 1,-21-21-5543</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9.251"/>
    </inkml:context>
    <inkml:brush xml:id="br0">
      <inkml:brushProperty name="width" value="0.035" units="cm"/>
      <inkml:brushProperty name="height" value="0.035" units="cm"/>
    </inkml:brush>
  </inkml:definitions>
  <inkml:trace contextRef="#ctx0" brushRef="#br0">1 0 4177,'0'0'5298,"23"13"-4451,77 43-56,-78-43-539,-1 2 0,-1 0 1,0 1-1,-1 2 0,27 31 0,-17-18-162,2 0-29,-2 2 1,-2 0-1,39 62 0,-62-87-42,-1-1-1,0 1 0,0 0 0,-1 0 0,0 0 1,0 0-1,-1 0 0,0 0 0,-1 0 0,0 12 0,0-19 215,-5-2-208,0 1 1,0-1-1,0 0 0,0-1 1,0 1-1,0-1 1,0 0-1,0 0 1,0 0-1,1-1 1,0 0-1,-1 0 1,1 0-1,0 0 1,0-1-1,1 1 1,-1-1-1,1 0 1,-5-6-1,2 0-27,-1 0 0,1 0 0,1 0-1,0-1 1,0 0 0,1 0 0,-4-20 0,4 2-77,1 0-1,1 0 1,3-31 0,-1 20 74,0 36 7,0-1 0,1 1-1,0 0 1,-1 0 0,1-1-1,1 1 1,-1 0 0,0 0 0,1 0-1,0 0 1,0 1 0,0-1-1,1 0 1,-1 1 0,1-1 0,0 1-1,0 0 1,5-4 0,-3 3 12,-1 1 0,1 0 0,0 0 0,1 0 0,-1 1-1,0-1 1,1 1 0,-1 1 0,1-1 0,0 1 0,-1 0 0,1 0 0,10 1 0,9-1-1,-14 0-20,-1 1-1,1 0 1,0 0 0,-1 1 0,1 1 0,-1-1 0,0 2-1,19 6 1,-14-1 1,-1 0 0,1 1 0,-1 1 0,-1 1 0,0 0 0,-1 0 0,19 23 0,-23-25 14,0 2 1,-1-1-1,-1 0 0,0 1 0,0 1 1,-1-1-1,0 1 0,-1-1 0,-1 1 1,0 0-1,2 16 0,-1 15 13,-4-27-3,1 0 0,0 0 0,1 0 0,1-1 0,1 1 0,9 25 0,-12-39-36,0 0 0,0-1 0,1 1 1,-1 0-1,0-1 0,0 1 0,1-1 1,-1 0-1,1 1 0,0-1 0,-1 0 1,1 0-1,0 0 0,-1 0 0,1 0 1,0-1-1,0 1 0,3 0 0,34 3-2968,-37-4 2772,12 0-2248</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29.914"/>
    </inkml:context>
    <inkml:brush xml:id="br0">
      <inkml:brushProperty name="width" value="0.035" units="cm"/>
      <inkml:brushProperty name="height" value="0.035" units="cm"/>
    </inkml:brush>
  </inkml:definitions>
  <inkml:trace contextRef="#ctx0" brushRef="#br0">54 0 2697,'0'0'7940,"-1"17"-7151,1-2-587,-1 0-16,0 0 1,-1 0-1,0-1 1,-1 1-1,-7 17 1,3-12 39,1-1 1,0 1-1,2 0 1,0 0-1,-2 37 1,6 42 61,0-98-286,0 0 0,0 0 0,1 0 0,-1-1 1,0 1-1,0 0 0,1 0 0,-1-1 0,0 1 1,1 0-1,-1-1 0,1 1 0,-1 0 0,1-1 1,-1 1-1,1-1 0,0 1 0,-1-1 0,1 1 0,0-1 1,-1 1-1,1-1 0,0 0 0,-1 1 0,1-1 1,0 0-1,0 1 0,-1-1 0,1 0 0,0 0 1,0 0-1,0 0 0,1 0 0,33 0 46,-22-1-18,13 1-17,0-2 0,1 0 1,46-12-1,-30 4-218,-1 2 0,1 1 0,77-1 0,-116 8 209,0 1 0,0-1-1,0 1 1,1 0 0,-1 1 0,0-1 0,0 1-1,-1-1 1,1 1 0,0 0 0,-1 1 0,1-1-1,-1 0 1,1 1 0,-1 0 0,0 0 0,0 0 0,-1 0-1,1 1 1,2 3 0,-1-1 25,0 0-1,-1 0 1,0 0 0,0 1-1,0 0 1,-1-1 0,0 1-1,0 0 1,-1 0 0,0 0-1,1 11 1,-2 113 400,-1-126-420,0 0 0,1 0 0,-2-1 0,1 1 0,-1 0 0,1-1 0,-1 1-1,0-1 1,-1 0 0,1 1 0,-1-1 0,0 0 0,0 0 0,0-1 0,-1 1 0,1-1-1,-1 0 1,0 0 0,1 0 0,-2 0 0,-7 4 0,-7 3 39,0 0 0,-1-2-1,-32 10 1,25-10-136,0-3 0,0 0 0,0-1 0,-1-2 0,1-1 0,-1-1 0,-37-5 0,54 4-399,1-1 1,-1-1-1,1 1 0,0-2 0,0 0 0,-12-6 1,-12-10-3517</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30.315"/>
    </inkml:context>
    <inkml:brush xml:id="br0">
      <inkml:brushProperty name="width" value="0.035" units="cm"/>
      <inkml:brushProperty name="height" value="0.035" units="cm"/>
    </inkml:brush>
  </inkml:definitions>
  <inkml:trace contextRef="#ctx0" brushRef="#br0">0 67 5417,'0'0'5657,"74"0"-4840,-34 6-57,14-3-264,19-3 16,14 0-192,20 0-216,13 0-104,1-12-392,19-12-784,-26 3-721,-34 3-2632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6.909"/>
    </inkml:context>
    <inkml:brush xml:id="br0">
      <inkml:brushProperty name="width" value="0.035" units="cm"/>
      <inkml:brushProperty name="height" value="0.035" units="cm"/>
    </inkml:brush>
  </inkml:definitions>
  <inkml:trace contextRef="#ctx0" brushRef="#br0">21 0 5577,'0'0'4161,"-20"166"-2513,20-112-215,13 9-697,20 3-216,7 6 80,1 4-312,5-1-200,1 0-80,13-9-8,0-9-784,34-15-704,-14-15-1329,-13-21-2656</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40.493"/>
    </inkml:context>
    <inkml:brush xml:id="br0">
      <inkml:brushProperty name="width" value="0.035" units="cm"/>
      <inkml:brushProperty name="height" value="0.035" units="cm"/>
    </inkml:brush>
  </inkml:definitions>
  <inkml:trace contextRef="#ctx0" brushRef="#br0">309 49 3313,'0'0'5318,"2"-7"-4596,1 0-502,-2 5-109,1-1-1,-1 1 0,0-1 1,-1 1-1,1-1 0,0 0 1,-1 1-1,1-1 1,-1-5 656,0 8-739,0 0 0,0 0 0,0 0 0,0 0 0,0 0 0,0 0-1,0 0 1,0-1 0,0 1 0,0 0 0,1 0 0,-1 0 0,0 0-1,0 0 1,0 0 0,0 0 0,0 0 0,0 0 0,0 0 0,0-1-1,0 1 1,0 0 0,0 0 0,0 0 0,-1 0 0,1 0 0,0 0 0,0 0-1,0 0 1,0 0 0,0 0 0,0 0 0,0 0 0,0-1 0,0 1-1,0 0 1,0 0 0,0 0 0,0 0 0,0 0 0,0 0 0,0 0-1,0 0 1,-1 0 0,1 0 0,0 0 0,0 0 0,0 0 0,0 0-1,0 0 1,0 0 0,0 0 0,0 0 0,0 0 0,0 0 0,-1 0-1,1 0 1,0 0 0,0 0 0,0 0 0,0 0 0,0 0 0,0 0-1,-10 0-7,-4 0-12,1 0 0,-1 0 1,0 2-1,1 0 0,-1 0 1,-13 5-1,26-7-8,-23 8-21,1 1 1,0 1-1,-35 20 0,53-27 17,0 0 1,0 1-1,0-1 0,0 1 0,1 0 0,0 0 0,0 1 1,0-1-1,1 1 0,-1 0 0,1 0 0,0 0 1,0 0-1,1 0 0,-1 1 0,1-1 0,1 1 0,-1 0 1,1-1-1,0 1 0,-1 10 0,2-15 1,0 3 21,0-1 0,0 1 0,0-1-1,1 1 1,-1-1 0,1 1 0,1 3 0,-1-5-5,0-1 1,0 1-1,0-1 0,0 1 0,0-1 1,1 0-1,-1 0 0,0 1 0,1-1 1,-1 0-1,1 0 0,-1 0 1,1-1-1,0 1 0,-1 0 0,3 0 1,18 6-3,1-1 0,-1-2 0,1 0 0,0-1 0,0-1 1,0-1-1,35-4 0,-55 3-28,-1 0 1,1 0-1,-1 0 1,0 0-1,1-1 0,-1 1 1,0-1-1,0 0 1,1 0-1,-1 0 0,0 0 1,0 0-1,0 0 1,0 0-1,0-1 0,0 1 1,0-1-1,0 1 1,-1-1-1,1 0 1,-1 0-1,1 0 0,-1 0 1,0 0-1,0 0 1,1 0-1,0-3 0,0-4-70,0 1-1,-1-1 0,0 0 1,0 0-1,-1-17 0,0 13-17,0 11 103,-1 1 0,1-1 0,0 0 0,0 1 0,-1-1 0,1 0 0,-1 1 0,1-1 0,-1 1-1,0-1 1,0 1 0,0 0 0,0-1 0,0 1 0,0 0 0,0-1 0,0 1 0,-2-1 0,0-1 1,-1 0 0,0 1-1,0 0 1,0-1-1,0 1 1,-7-2 0,-4 0 0,0 0 1,-1 1 0,-15-1-1,21 3-16,1 0-1,-1 1 1,0 0-1,1 1 0,-1 0 1,0 0-1,-16 5 1,23-5 31,0 0 0,0 0-1,1 1 1,-1-1 0,0 1 0,1-1 0,0 1 0,-1 0 0,1 0 0,0 0 0,0 0 0,0 0-1,0 1 1,0-1 0,1 0 0,-1 1 0,1 0 0,-1-1 0,1 1 0,0 0 0,0-1 0,0 1 0,1 0-1,-1 0 1,1 0 0,-1 0 0,1 0 0,0 5 0,0 0 127,-1-6-111,1-1-1,0 1 0,-1 0 0,1-1 0,0 1 1,0 0-1,0-1 0,0 1 0,1 0 0,-1-1 1,0 1-1,1 0 0,-1-1 0,1 1 1,-1-1-1,1 1 0,0 0 0,0-1 0,1 2 1,4 0-12,0 0 1,0-1-1,0 0 1,0 0 0,0-1-1,0 1 1,1-1 0,7 0-1,60 1-383,-56-2 74,-16 0 236,1 0-1,-1 0 0,0 0 0,1 0 1,-1-1-1,1 1 0,-1-1 0,1 1 0,-1-1 1,0 0-1,0 0 0,1 0 0,1-2 0,-2 2-2,-1 0-1,0-1 0,0 1 0,0-1 0,0 1 0,0-1 1,-1 1-1,1-1 0,0 1 0,-1-1 0,1 0 0,-1 1 0,0-1 1,1 0-1,-1 0 0,0 1 0,0-1 0,0-3 0,0 3-4,0 0 0,0 0 0,0 1 0,0-1 0,0 0 1,0 0-1,-1 0 0,1 0 0,-1 1 0,1-1 0,-1 0 0,1 0 0,-1 1 0,0-1 0,0 0 0,0 1 0,0-1 0,-2-1 0,1 2 57,-1-1 0,0 1-1,1 0 1,-1 0 0,0 0 0,0 0-1,0 1 1,1-1 0,-1 1 0,0-1 0,-3 1-1,-79-1 604,84 1-580,0 0 1,0 0 0,-1 0 0,1 0 0,0 0 0,0 0 0,0 0 0,0 1 0,0-1 0,0 0 0,-1 1 0,1-1 0,0 1 0,0-1 0,0 1 0,0-1 0,0 1 0,0 0 0,1-1 0,-1 1 0,0 0 0,0 0 0,0 0 0,1 0 0,-1 0-1,0 0 1,1-1 0,-1 2 0,1-1 0,-1 0 0,1 0 0,0 0 0,-1 0 0,1 0 0,0 0 0,0 0 0,0 0 0,-1 1 0,1-1 0,0 0 0,1 0 0,-1 0 0,0 0 0,0 0 0,0 1 0,1-1 0,-1 0 0,1 0 0,-1 0-1,1 0 1,-1 0 0,1 0 0,-1 0 0,1 0 0,0 0 0,0-1 0,-1 1 0,1 0 0,1 0 0,16 10-1365</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3.350"/>
    </inkml:context>
    <inkml:brush xml:id="br0">
      <inkml:brushProperty name="width" value="0.035" units="cm"/>
      <inkml:brushProperty name="height" value="0.035" units="cm"/>
    </inkml:brush>
  </inkml:definitions>
  <inkml:trace contextRef="#ctx0" brushRef="#br0">450 67 4609,'0'0'5028,"4"-7"-4285,-3 4-561,13-27 629,-13 27-418,-1 1-1,1 0 1,-1 0 0,0 0 0,0-1 0,0 1 0,0 0 0,0 0 0,-1-4 0,-21 6-364,-18-1-160,-77 4-47,101-1 166,0 0 0,1 1-1,0 1 1,-1 0 0,-21 10 0,18-5-2,0 0 0,1 2 1,-31 22-1,43-28 13,1 0 0,-1 0-1,1 0 1,0 0 0,0 1 0,0 0 0,1 0 0,0 0-1,0 1 1,0-1 0,1 1 0,0 0 0,1 0 0,-3 10 0,2 5 4,2 0 0,1 0 1,2 31-1,-1-51-1,-1 1-1,1-1 1,-1 1-1,1 0 1,0-1 0,-1 1-1,1-1 1,1 0 0,-1 1-1,0-1 1,1 0 0,-1 0-1,1 0 1,-1 0 0,4 3-1,0-1 2,1 1 0,0-1 0,0-1 0,7 4 0,-8-4-3,16 7-60,1-1 0,1-1 0,0-1 0,0 0 0,0-2 0,29 2 0,137 3-920,-62-9-667,-17-1-1323</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4.207"/>
    </inkml:context>
    <inkml:brush xml:id="br0">
      <inkml:brushProperty name="width" value="0.035" units="cm"/>
      <inkml:brushProperty name="height" value="0.035" units="cm"/>
    </inkml:brush>
  </inkml:definitions>
  <inkml:trace contextRef="#ctx0" brushRef="#br0">209 62 3873,'0'0'4679,"-31"29"-4040,-96 92 84,118-112-597,1 0 1,0 0-1,-7 11 0,14-18-89,0 0 0,0 0 0,0 0 0,1 0 0,-1 0-1,0 0 1,1 0 0,0 0 0,-1 0 0,1 3 0,-1 5 68,1-6-56,-3 43 273,3-45-308,0 0 1,0 0-1,1 0 1,-1 0-1,0 0 1,1 0-1,-1-1 1,1 1-1,0 0 1,0 0-1,-1 0 1,1 0-1,1-1 1,-1 1-1,0 0 1,0-1-1,0 1 1,1-1-1,-1 0 1,3 2-1,4 1 16,0 0-1,1-1 0,-1 0 1,1 0-1,0-1 1,-1 0-1,17 1 1,69-2 24,-55-1-162,-36 0 72,0 0 0,1 0 1,-1 0-1,0-1 1,0 1-1,0-1 0,0 0 1,0 0-1,0 0 1,0 0-1,0 0 0,0-1 1,-1 1-1,1-1 0,3-2 1,-4 1-25,0 1 0,0-1 0,0 0 0,0 0 0,0 0 0,-1 0 1,1 0-1,-1 0 0,0 0 0,0 0 0,0-1 0,0 1 0,0 0 0,-1-6 0,2-20-823,-1 1 0,-4-32 1,3 54 752,-1 0-1,0 0 1,-1 1 0,1-1 0,-1 0 0,0 0 0,-1 1 0,-5-10-1,-30-37-315,27 41 556,2-2 0,0 1-1,-8-16 1,15 25 192,1 0 1,0 0-1,0 0 1,0-1-1,0 1 1,1 0-1,-1-1 0,1 1 1,0-7-1,0 9-275,1 1-1,-1-1 0,0 1 0,1 0 1,-1-1-1,1 1 0,-1-1 0,1 1 0,-1 0 1,1-1-1,-1 1 0,1 0 0,-1 0 1,1 0-1,0-1 0,-1 1 0,1 0 0,-1 0 1,1 0-1,0 0 0,-1 0 0,1 0 1,-1 0-1,1 0 0,1 0 0,0 0 26,262-2 111,-138 4-157,126 9-865,-251-11 862,-1 0-1,1 0 0,-1 0 0,0 0 1,1 0-1,-1 1 0,1-1 0,-1 0 1,0 0-1,1 0 0,-1 0 0,0 0 1,1 1-1,-1-1 0,0 0 0,1 0 1,-1 1-1,0-1 0,1 0 0,-1 0 1,0 1-1,0-1 0,1 0 0,-1 1 1,0-1-1,0 0 0,0 1 1,1-1-1,-1 1 0,0-1 0,0 0 1,0 1-1,0-1 0,0 1 0,0-1 1,0 0-1,0 1 0,0-1 0,0 1 1,0 0-1,0 0 0,-1 0-1,1 0 1,-1 1 0,1-1 0,-1 0 0,1 0-1,-1 0 1,0 0 0,0 0 0,1 0-1,-1 0 1,0 0 0,-2 1 0,-9 7 4,-1-1-1,-14 7 1,14-8 68,1 0 0,0 0-1,-13 12 1,23-17-36,0 1 0,0-1 0,0 0 1,1 1-1,-1 0 0,1-1 0,0 1 1,0 0-1,0 0 0,0-1 0,0 1 1,1 0-1,-1 0 0,1 0 0,0 0 0,0 0 1,0 5-1,0-4-15,1 0 1,-1 1-1,1-1 1,0 0-1,0 0 1,0-1-1,0 1 1,1 0-1,0 0 1,0-1-1,0 1 1,3 3-1,11 10 15,1-2 0,1 0 0,22 14 0,-20-15-34,93 55-12,-78-49-119,-1 1 0,36 28 0,-67-46 132,0-1-1,0 0 1,0 1 0,0 0-1,0 0 1,-1 0-1,1 0 1,-1 0 0,0 0-1,0 1 1,0-1 0,0 1-1,-1-1 1,1 1 0,-1 0-1,0-1 1,0 1-1,0 0 1,-1 0 0,1 8-1,-1-12 7,0 1-1,0 0 0,0-1 1,0 1-1,-1 0 0,1-1 1,0 1-1,0-1 1,-1 1-1,1 0 0,0-1 1,-1 1-1,1-1 0,0 1 1,-1-1-1,1 1 0,-1-1 1,1 1-1,-1-1 1,1 1-1,-1-1 0,0 0 1,1 1-1,-1-1 0,1 0 1,-2 1-1,-19 4 100,13-4-44,-35 6-127,-1-2-1,-81-2 0,112-3-102,-28-2-1416,6-11-1960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4.591"/>
    </inkml:context>
    <inkml:brush xml:id="br0">
      <inkml:brushProperty name="width" value="0.035" units="cm"/>
      <inkml:brushProperty name="height" value="0.035" units="cm"/>
    </inkml:brush>
  </inkml:definitions>
  <inkml:trace contextRef="#ctx0" brushRef="#br0">1 1 7194,'0'0'6031,"34"30"-5552,112 96-31,177 131 143,-298-238-619,-20-15-38,-2-2-50,-1-1 0,0 1 0,0 0 0,1 0 0,-1 0 0,0 0 1,2 4-1,-3-4-1038,-1-13-2859,0-11-981</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4.955"/>
    </inkml:context>
    <inkml:brush xml:id="br0">
      <inkml:brushProperty name="width" value="0.035" units="cm"/>
      <inkml:brushProperty name="height" value="0.035" units="cm"/>
    </inkml:brush>
  </inkml:definitions>
  <inkml:trace contextRef="#ctx0" brushRef="#br0">288 0 7298,'0'0'5825,"-67"165"-5361,21-119-56,-1-1-256,0-6-96,14 0-48,6-9-8,7-3-288,20-3-872,0-6-1025,0-9-2328</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8.297"/>
    </inkml:context>
    <inkml:brush xml:id="br0">
      <inkml:brushProperty name="width" value="0.035" units="cm"/>
      <inkml:brushProperty name="height" value="0.035" units="cm"/>
    </inkml:brush>
  </inkml:definitions>
  <inkml:trace contextRef="#ctx0" brushRef="#br0">717 0 2601,'0'0'5490,"-61"30"-4166,-199 103-101,232-118-940,1 2 0,1 1-1,-27 23 1,11-7 439,2 2-1,-38 45 0,67-68-559,0 1 0,1 0-1,1 0 1,0 1-1,1 0 1,0 1 0,1-1-1,1 1 1,1 1 0,-6 32-1,7-25 106,2 45 0,2-59-215,1 1 0,0-1 0,0 0-1,2 1 1,-1-1 0,1 0 0,6 13 0,-2-11-18,0 0 0,1-1 0,0 0 0,0-1 0,1 0 0,1 0 0,15 12 0,6 3 34,50 29 0,-11-15-74,1-3 0,2-2 0,80 24 0,230 43-1080,-168-64-1146,-29-14-2300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5.556"/>
    </inkml:context>
    <inkml:brush xml:id="br0">
      <inkml:brushProperty name="width" value="0.035" units="cm"/>
      <inkml:brushProperty name="height" value="0.035" units="cm"/>
    </inkml:brush>
  </inkml:definitions>
  <inkml:trace contextRef="#ctx0" brushRef="#br0">1 0 3137,'0'0'7983,"0"8"-7222,0 22 29,0-29-773,0-1 0,0 0 1,0 0-1,0 1 0,0-1 0,0 0 1,-1 1-1,1-1 0,0 0 0,0 0 1,0 1-1,0-1 0,0 0 1,0 1-1,0-1 0,1 0 0,-1 0 1,0 1-1,0-1 0,0 0 0,0 1 1,0-1-1,0 0 0,0 0 1,1 1-1,-1-1 0,0 0 0,0 0 1,0 0-1,1 1 0,-1-1 0,0 0 1,0 0-1,0 0 0,1 1 1,-1-1-1,0 0 0,0 0 0,1 0 1,-1 0-1,1 0 0,27 4 310,1-1-1,0-2 1,29-2-1,-12 0-208,198 1-2637,-242 0 323</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5.925"/>
    </inkml:context>
    <inkml:brush xml:id="br0">
      <inkml:brushProperty name="width" value="0.035" units="cm"/>
      <inkml:brushProperty name="height" value="0.035" units="cm"/>
    </inkml:brush>
  </inkml:definitions>
  <inkml:trace contextRef="#ctx0" brushRef="#br0">0 97 7362,'167'-96'1160,"-167"126"-592,0 12 1576,20 9-351,0 6-513,7 4-728,-7-1-352,7-6-144,0-6-56,-1-6 0,1-6-576,0-6-592,13-12-857,-13-6-1127,0-12-3322</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6.294"/>
    </inkml:context>
    <inkml:brush xml:id="br0">
      <inkml:brushProperty name="width" value="0.035" units="cm"/>
      <inkml:brushProperty name="height" value="0.035" units="cm"/>
    </inkml:brush>
  </inkml:definitions>
  <inkml:trace contextRef="#ctx0" brushRef="#br0">1 1 4977,'0'0'4482,"0"30"-3256,0 101-353,-1-20 262,4 51-77,-1-148-1049,1 0-1,0 0 1,1 0-1,1 0 1,0 0 0,1-1-1,1 0 1,0 0-1,0 0 1,2-1 0,-1 0-1,17 16 1,-6-15-629,-18-13 597,0 0-1,-1 0 1,1 1 0,-1-1 0,1 0 0,0 0-1,-1 0 1,1 0 0,0 0 0,-1 0-1,1 0 1,0 0 0,-1 0 0,1 0-1,0 0 1,-1 0 0,1 0 0,-1-1 0,1 1-1,0 0 1,-1 0 0,1-1 0,-1 1-1,1 0 1,-1-1 0,1 1 0,-1-1-1,1 1 1,-1 0 0,1-1 0,-1 1 0,1-1-1,-1 0 1,0 1 0,1-2 0,3-10-1190,-1 0 0,-1-1 1,2-25-1,-3-6-5407</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6.673"/>
    </inkml:context>
    <inkml:brush xml:id="br0">
      <inkml:brushProperty name="width" value="0.035" units="cm"/>
      <inkml:brushProperty name="height" value="0.035" units="cm"/>
    </inkml:brush>
  </inkml:definitions>
  <inkml:trace contextRef="#ctx0" brushRef="#br0">0 1 6241,'0'0'5566,"20"26"-4950,63 84-199,-78-103-352,0 0 0,0 0 0,0 1 1,-1 0-1,0 0 0,0 0 0,4 16 0,-5-12 6,0 4 58,0 0 0,-1 0-1,0 0 1,-2 0 0,-1 23 0,0-3 22,1-34-4,1-10-107,0 0-1,-1 0 1,0 0-1,0 1 1,-1-1-1,0 0 1,-1 0-1,-1-7 1,-4-25-56,5-83-137,3 68 175,-1 55-20,0-1 0,1 1 0,-1-1 0,0 1 0,1 0 0,-1-1 0,1 1 0,-1-1 0,1 1 0,-1 0 0,1 0 0,-1-1 0,1 1 0,-1 0 0,1 0-1,-1 0 1,1-1 0,-1 1 0,1 0 0,0 0 0,-1 0 0,1 0 0,-1 0 0,1 0 0,-1 0 0,2 0 0,23 1-31,-18-1 7,-3 0 19,0 1 1,0 0-1,-1-1 1,1 1-1,-1 1 1,1-1-1,-1 1 1,1-1-1,-1 1 1,0 0-1,0 0 1,1 0 0,-2 1-1,1-1 1,0 1-1,0 0 1,-1 0-1,0 0 1,1 0-1,2 6 1,6 8 50,-2 1-1,13 33 1,-13-30 8,15 51-5,-20-57-43,0-1 1,1 1-1,0-1 1,1 0-1,1-1 0,0 1 1,11 13-1,-17-26-120,0 0-1,1 1 1,0-1-1,-1 0 1,1 0 0,-1 0-1,1 0 1,0 0-1,0 0 1,0 0-1,-1-1 1,1 1 0,0 0-1,0-1 1,0 0-1,0 0 1,0 1-1,0-1 1,0 0-1,0 0 1,0-1 0,0 1-1,0 0 1,0-1-1,0 1 1,0-1-1,0 0 1,1 0 0,11-14-2653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7.280"/>
    </inkml:context>
    <inkml:brush xml:id="br0">
      <inkml:brushProperty name="width" value="0.035" units="cm"/>
      <inkml:brushProperty name="height" value="0.035" units="cm"/>
    </inkml:brush>
  </inkml:definitions>
  <inkml:trace contextRef="#ctx0" brushRef="#br0">0 0 7114,'0'0'3275,"0"30"-1237,3 94-419,-2-116-1550,0-1 0,0 1-1,0 0 1,1-1 0,0 1 0,1-1 0,0 0 0,0 0 0,0 0 0,1 0 0,0 0 0,0-1 0,1 1 0,0-1 0,0 0-1,0-1 1,1 1 0,8 6 0,-10-9-50,2 2-17,-1-1 0,1 1 1,0-1-1,0-1 0,1 1 1,-1-1-1,1 0 0,-1-1 0,1 1 1,0-1-1,0-1 0,0 1 0,9 0 1,-5-2-31,-1 0 1,1 0 0,-1-1 0,1-1-1,-1 0 1,0 0 0,1-1-1,13-6 1,-10 3-187,0 0 1,-1-1-1,1-1 0,-2-1 0,1 1 1,-1-2-1,-1 0 0,0 0 0,0-1 1,-1 0-1,0-1 0,11-19 0,-16 22-103,-1 0 0,0-1 0,-1 0 0,0 0-1,0 0 1,-1 0 0,1-17 0,-1-25 3305,-2 91-2472,1 68 994,0-100-1470,1 0 0,-1 0-1,1-1 1,0 1 0,0-1 0,1 0 0,0 1 0,0-1 0,0-1 0,1 1-1,0 0 1,0-1 0,1 0 0,-1 0 0,1 0 0,0 0 0,0-1-1,8 5 1,-4-2-50,1-1 0,0-1 0,1 0-1,-1 0 1,1-1 0,0 0-1,0 0 1,1-2 0,22 4 0,-9-4-546,-1 0 1,1-2 0,0-1-1,0-1 1,0-1 0,44-11-1,0-11-3851</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7.042"/>
    </inkml:context>
    <inkml:brush xml:id="br0">
      <inkml:brushProperty name="width" value="0.035" units="cm"/>
      <inkml:brushProperty name="height" value="0.035" units="cm"/>
    </inkml:brush>
  </inkml:definitions>
  <inkml:trace contextRef="#ctx0" brushRef="#br0">0 1 6353,'0'0'6210,"228"186"-5922,-195-150-64,7-3-24,-6 0-88,-8-3-96,1-6-8,0 0-8,-7-12-160,-7 4-416,1-16-425,-8 0-791,1 0-984</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7.395"/>
    </inkml:context>
    <inkml:brush xml:id="br0">
      <inkml:brushProperty name="width" value="0.035" units="cm"/>
      <inkml:brushProperty name="height" value="0.035" units="cm"/>
    </inkml:brush>
  </inkml:definitions>
  <inkml:trace contextRef="#ctx0" brushRef="#br0">341 1 7042,'0'0'4344,"-154"168"-3759,121-129 103,-7 3-304,6-6-272,1 3-16,13 1-96,0-13 0,13-3-624,7-6-1137,0-9-2472</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7.743"/>
    </inkml:context>
    <inkml:brush xml:id="br0">
      <inkml:brushProperty name="width" value="0.035" units="cm"/>
      <inkml:brushProperty name="height" value="0.035" units="cm"/>
    </inkml:brush>
  </inkml:definitions>
  <inkml:trace contextRef="#ctx0" brushRef="#br0">374 1 3185,'0'0'8323,"58"27"-7554,-58-27-769,243 119 852,-230-112-747,0 0 1,0 0-1,-1 1 0,0 1 0,-1 0 0,0 1 0,16 17 0,-10-5 152,-1 1 1,-1 0 0,0 1 0,-2 1-1,-1 0 1,-1 1 0,11 37-1,-12-24-54,-2 0-1,-1 1 1,-2 0-1,0 63 1,-4-57-154,0-26-39,0-1 0,-2 0 0,0 1-1,0-1 1,-2 0 0,-1 0 0,-8 29 0,5-34-10,0 0 0,-1 0 0,-1-1 0,0 0 0,-1 0 0,0-1 0,-15 14 0,-3 0-114,-1-2 1,-35 22 0,38-30-123,0-1 0,-1-1 0,-47 17 1,-79 15-898,133-40 943,-178 41-3550,4-14-4717</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3:59.400"/>
    </inkml:context>
    <inkml:brush xml:id="br0">
      <inkml:brushProperty name="width" value="0.035" units="cm"/>
      <inkml:brushProperty name="height" value="0.035" units="cm"/>
    </inkml:brush>
  </inkml:definitions>
  <inkml:trace contextRef="#ctx0" brushRef="#br0">335 31 1192,'0'0'7425,"1"-5"-6281,3-15-19,-3 15-170,-4 13 2558,-17 21-3382,-26 29 0,8-11-12,-95 153-69,124-187-391,0 1 0,-15 15 0,-9 4-3148,8-16-2759</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39.849"/>
    </inkml:context>
    <inkml:brush xml:id="br0">
      <inkml:brushProperty name="width" value="0.035" units="cm"/>
      <inkml:brushProperty name="height" value="0.035" units="cm"/>
    </inkml:brush>
  </inkml:definitions>
  <inkml:trace contextRef="#ctx0" brushRef="#br0">0 0 1528,'0'0'1650,"0"10"7326,0-4-9661,3 35 1629,1 0-1,14 52 1,-15-77-865,44 185 288,-1 106-1250,-40-205 798,-6-99 86,0 0 1,0 0 0,0 0-1,0 0 1,0 0 0,1 0-1,-1 0 1,1 0 0,0 0-1,0-1 1,0 1 0,3 5 0,-2-7-4,-1 1 1,1-1-1,0 0 1,0 0-1,-1 0 1,1 0-1,0 0 0,0 0 1,0 0-1,0-1 1,0 1-1,1-1 1,-1 1-1,0-1 1,0 0-1,0 0 1,0 0-1,4 0 1,1 0 9,383-10 216,1034-70-807,-344 45 767,-639 23-148,-270 0-144,37-2-525,-96 13 209,168 6-55,-268-4 453,-15 0-305,-23-1-786,21 0 852,-52 0-3199</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47.646"/>
    </inkml:context>
    <inkml:brush xml:id="br0">
      <inkml:brushProperty name="width" value="0.035" units="cm"/>
      <inkml:brushProperty name="height" value="0.035" units="cm"/>
    </inkml:brush>
  </inkml:definitions>
  <inkml:trace contextRef="#ctx0" brushRef="#br0">783 219 1856,'0'0'9192,"6"-6"-5121,-5-18-3748,0 13-298,-1 1 1,0-1 0,-3-13-1,3 21-44,-1 0 0,0 0-1,0 0 1,0 0 0,0 0 0,0 0 0,-1 0-1,1 1 1,-1-1 0,0 1 0,0-1-1,0 1 1,0 0 0,0-1 0,-5-2 0,-8-5-114,-1 0 0,-1 2 1,1 0-1,-2 0 0,1 2 1,-1 0-1,-33-6 0,0 4-61,-82-3-1,-119 11 75,245 0 129,0 1 1,0-1-1,1 2 1,-1-1-1,1 0 1,-1 1-1,1 0 1,0 1-1,0 0 1,-1 0-1,2 0 1,-1 0-1,0 1 1,1 0 0,0 0-1,0 1 1,0-1-1,0 1 1,1 0-1,-1 1 1,2-1-1,-1 1 1,0-1-1,1 1 1,0 0-1,0 0 1,1 1-1,0-1 1,0 0 0,0 1-1,1 0 1,0-1-1,0 10 1,-1 107 456,3-69-308,-2-47-136,1-1 0,1 1 0,-1 0 0,1-1 1,1 1-1,-1 0 0,1-1 0,0 0 0,0 1 0,1-1 0,0 0 1,0 0-1,0 0 0,1-1 0,0 1 0,0-1 0,8 9 1,-1-4-23,1 0 1,0 0 0,0-1 0,0-1 0,1 0 0,1 0 0,-1-2 0,1 1 0,0-2 0,0 0 0,1-1 0,18 4 0,15-2-349,-1-1 0,73-2 1,-117-3 317,6 0-82,0-1-1,-1 0 0,1 0 0,0 0 0,-1-1 1,1-1-1,-1 1 0,0-1 0,1-1 0,-2 1 0,16-10 1,-18 9 33,-1 1 0,1-1 0,-1 0 0,0-1 0,0 1-1,0-1 1,-1 1 0,1-1 0,-1 0 0,0-1 0,-1 1 0,1 0 0,-1-1 0,0 1 0,-1-1 0,1 0 0,-1 0 0,1-9 0,0-115-2077,-3 73 1433,1 51 866,-1 0 0,1 0 0,-1 1-1,0-1 1,-1 0 0,1 1 0,-1-1 0,0 1 0,-1 0 0,1-1 0,-1 1 0,0 0 0,0 1 0,-1-1 0,1 0-1,-1 1 1,0 0 0,0 0 0,-1 0 0,1 1 0,-1-1 0,0 1 0,-5-3 0,8 5 1026,-3 13-1105,3 5 86,1 0 0,0 0 0,3 20 0,-1 2 233,-1-30-331,2 0-1,-1 0 0,1-1 1,0 1-1,1-1 1,-1 0-1,2 1 0,-1-1 1,1 0-1,1-1 0,-1 1 1,1-1-1,1 0 1,-1 0-1,1-1 0,11 10 1,9 7 39,2-1 0,54 32 0,-43-30 72,1-3 1,77 30-1,-87-41-1095,0-1 0,0-1 1,1-2-1,57 4 0,-59-9-3429</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48.047"/>
    </inkml:context>
    <inkml:brush xml:id="br0">
      <inkml:brushProperty name="width" value="0.035" units="cm"/>
      <inkml:brushProperty name="height" value="0.035" units="cm"/>
    </inkml:brush>
  </inkml:definitions>
  <inkml:trace contextRef="#ctx0" brushRef="#br0">1 1 3697,'0'0'5209,"29"27"-3901,98 88-304,-109-101-742,0 1 0,1-2 0,1-1 0,22 12 0,-8-6 159,119 74 1104,-119-69-1381,-1 2 1,40 38-1,-71-61-347,8 10 364,-7-2-3516</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48.395"/>
    </inkml:context>
    <inkml:brush xml:id="br0">
      <inkml:brushProperty name="width" value="0.035" units="cm"/>
      <inkml:brushProperty name="height" value="0.035" units="cm"/>
    </inkml:brush>
  </inkml:definitions>
  <inkml:trace contextRef="#ctx0" brushRef="#br0">314 1 3817,'0'0'5641,"-120"192"-5081,80-144 296,6 1-216,1-4-279,0-3-233,13-3-72,-1-9-56,15 0-609,-1-9-1127,7-9-2745</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48.763"/>
    </inkml:context>
    <inkml:brush xml:id="br0">
      <inkml:brushProperty name="width" value="0.035" units="cm"/>
      <inkml:brushProperty name="height" value="0.035" units="cm"/>
    </inkml:brush>
  </inkml:definitions>
  <inkml:trace contextRef="#ctx0" brushRef="#br0">0 1 3937,'0'0'3341,"38"34"-1594,128 117 9,-30-34-251,21 22-529,-120-101-637,62 78 0,-80-89-287,0 1 0,-2 0 1,16 38-1,-25-47-18,-1 0 0,-1 1 0,0-1 0,-2 1 0,0 0 0,1 30 0,-4-28 20,2 24 68,-3-1-1,-6 61 1,3-94-114,0 1 0,-1-1 1,0 0-1,-1-1 0,0 1 1,-1-1-1,0 0 0,-1-1 0,0 1 1,-1-1-1,0 0 0,-12 10 1,0 0-138,-2-2 1,0 0-1,0-1 1,-38 19-1,30-21-407,-1-1-1,0-2 1,-63 16-1,72-22 267,-97 24-1518,-1-10-317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49.164"/>
    </inkml:context>
    <inkml:brush xml:id="br0">
      <inkml:brushProperty name="width" value="0.035" units="cm"/>
      <inkml:brushProperty name="height" value="0.035" units="cm"/>
    </inkml:brush>
  </inkml:definitions>
  <inkml:trace contextRef="#ctx0" brushRef="#br0">537 0 5641,'0'0'4396,"-41"37"-3440,-136 123-125,140-126-278,2 2 0,-55 71 0,77-89-398,-12 15 362,-37 65 1,53-80-374,1 0 1,0 1-1,1 0 1,1 0-1,-6 35 0,9-29 33,0 0 1,2 0-1,2 0 0,5 46 0,-4-62-154,0 0-1,1 0 1,0 0 0,0-1 0,1 0 0,1 1 0,-1-1-1,1-1 1,0 1 0,1-1 0,0 0 0,0 0-1,1 0 1,-1-1 0,9 6 0,13 8 24,0-1-1,54 25 1,-23-17-71,1-2 0,0-3 0,87 19-1,183 15-2125,-154-41-2442,-30-13-4171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3.723"/>
    </inkml:context>
    <inkml:brush xml:id="br0">
      <inkml:brushProperty name="width" value="0.035" units="cm"/>
      <inkml:brushProperty name="height" value="0.035" units="cm"/>
    </inkml:brush>
  </inkml:definitions>
  <inkml:trace contextRef="#ctx0" brushRef="#br0">0 50 4369,'0'0'4396,"21"27"-2635,68 89-495,-79-105-1143,-2 1 1,0 0-1,0 1 1,-1-1 0,-1 1-1,0 1 1,0-1-1,-2 1 1,1 0-1,2 21 1,-6-30-102,3 22 42,-1 0 0,-1 0 0,-3 29 1,1-20 85,-8-51 550,-5-16-696,2 0-1,1-1 1,1 0 0,1-1-1,2 0 1,2 0-1,1 0 1,1-45-1,2-97 311,1 175-314,-1-1 0,0 1 0,0-1 0,0 1 0,1 0 0,-1-1-1,0 1 1,0 0 0,1-1 0,-1 1 0,0 0 0,1-1 0,-1 1 0,0 0 0,1-1 0,-1 1 0,1 0 0,-1 0 0,0 0 0,1 0 0,-1-1 0,1 1 0,-1 0 0,1 0 0,-1 0 0,0 0-1,1 0 1,-1 0 0,1 0 0,0 0 0,21 0-28,-14 0 2,3 0 7,0 1 0,0-1 0,0 2 0,0 0 0,0 0 0,0 1 0,0 0 0,0 1 0,-1 0 0,0 0 0,18 12 0,-10-5-5,-1 1 1,0 1 0,0 0-1,-1 1 1,-1 1-1,0 1 1,-1 0 0,13 20-1,-18-22 15,-1 0 0,-1 0 0,0 0 0,-1 1 0,0 0-1,-1 0 1,-1 0 0,0 1 0,-2 0 0,1-1 0,-1 25 0,-2 57-93,5-86-257,0-7-1213,0-8-4044,0-6 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7.643"/>
    </inkml:context>
    <inkml:brush xml:id="br0">
      <inkml:brushProperty name="width" value="0.035" units="cm"/>
      <inkml:brushProperty name="height" value="0.035" units="cm"/>
    </inkml:brush>
  </inkml:definitions>
  <inkml:trace contextRef="#ctx0" brushRef="#br0">0 0 7482,'0'0'4513,"87"190"-2737,-40-109-288,-7 3-744,0 3-231,0-2-233,-13-7-152,6-6-64,-6-9-64,0-6-64,6-15-376,-6-12-369,-1-21-791,-12-9-1545,-7 0-3360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49.584"/>
    </inkml:context>
    <inkml:brush xml:id="br0">
      <inkml:brushProperty name="width" value="0.035" units="cm"/>
      <inkml:brushProperty name="height" value="0.035" units="cm"/>
    </inkml:brush>
  </inkml:definitions>
  <inkml:trace contextRef="#ctx0" brushRef="#br0">275 0 4417,'0'0'5569,"-74"178"-4481,48-118-319,-15 6-137,8 3-344,0 0-168,-1 19-120,14-16-736,7-18-2497</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50.366"/>
    </inkml:context>
    <inkml:brush xml:id="br0">
      <inkml:brushProperty name="width" value="0.035" units="cm"/>
      <inkml:brushProperty name="height" value="0.035" units="cm"/>
    </inkml:brush>
  </inkml:definitions>
  <inkml:trace contextRef="#ctx0" brushRef="#br0">1 0 6409,'0'0'6202,"73"39"-5322,-46-39-72,6 0-144,14 0-216,13 0-216,0 0-232,1 0-16,-15 0-680,-12 0-696,-7 9-1025,-27-3-2728</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50.767"/>
    </inkml:context>
    <inkml:brush xml:id="br0">
      <inkml:brushProperty name="width" value="0.035" units="cm"/>
      <inkml:brushProperty name="height" value="0.035" units="cm"/>
    </inkml:brush>
  </inkml:definitions>
  <inkml:trace contextRef="#ctx0" brushRef="#br0">1 21 4481,'0'0'10154,"53"0"-9698,-6 0-216,40 0-240,-13-6-432,-14-9-2112</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55.879"/>
    </inkml:context>
    <inkml:brush xml:id="br0">
      <inkml:brushProperty name="width" value="0.035" units="cm"/>
      <inkml:brushProperty name="height" value="0.035" units="cm"/>
    </inkml:brush>
  </inkml:definitions>
  <inkml:trace contextRef="#ctx0" brushRef="#br0">602 1 672,'0'0'966,"0"13"-810,-2 44 273,2-55-362,-1 1-1,0 0 1,0 0-1,1-1 0,-2 1 1,1-1-1,0 1 1,0-1-1,-1 0 1,0 1-1,1-1 1,-1 0-1,0 0 0,0 0 1,0 0-1,0 0 1,0-1-1,-1 1 1,1-1-1,0 1 1,-4 0-1,-1 3 52,-43 25-66,-2-3 0,-83 33 0,-113 24-2227,179-63 687</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56.937"/>
    </inkml:context>
    <inkml:brush xml:id="br0">
      <inkml:brushProperty name="width" value="0.035" units="cm"/>
      <inkml:brushProperty name="height" value="0.035" units="cm"/>
    </inkml:brush>
  </inkml:definitions>
  <inkml:trace contextRef="#ctx0" brushRef="#br0">625 203 4657,'0'0'3942,"12"0"-3263,55 0 437,-66 0-713,0 0-267,-1-1-1,0 1 1,1 0-1,-1 0 1,0 0-1,1 0 1,-1 0-1,0 0 1,0-1-1,1 1 1,-1 0-1,0 0 1,0 0 0,1-1-1,-1 1 1,0 0-1,0 0 1,1-1-1,-1 1 1,0 0-1,0 0 1,0-1-1,0 1 1,1 0-1,-1-1 1,0 1 0,0 0-1,0-1 1,0 1-1,0-13 58,1 10-172,-1-1 1,0 1-1,1 0 0,-1 0 0,-1 0 1,1 0-1,0 0 0,-1 0 0,1 0 1,-1 0-1,0 0 0,0 0 0,0 0 0,-1 0 1,1 1-1,-1-1 0,1 0 0,-1 1 1,0-1-1,0 1 0,-4-5 0,-8-2-32,1 0 0,-1 1 0,-1 0 0,1 1 0,-30-9 0,-82-16-215,58 21 141,-1 3 0,-132 2-1,196 6 86,1 0 0,0 0 0,-1 1-1,1-1 1,0 1 0,0 0 0,0 0 0,0 0 0,0 1-1,0-1 1,0 1 0,0 0 0,0 0 0,1 1-1,-1-1 1,1 1 0,0 0 0,-1-1 0,1 2 0,-2 2-1,1 0 16,1-1-1,0 1 1,0 0 0,1 0-1,-1 0 1,1 0-1,1 0 1,-1 0-1,1 1 1,0-1-1,1 0 1,-1 12 0,0 11 23,0-20-25,1-1 0,-1 1 0,2 0 0,-1-1 0,1 1 0,0 0 0,5 15 0,-1-14-4,1-1-1,-1 0 0,2 0 0,-1-1 0,1 1 1,1-1-1,-1-1 0,14 11 0,74 50 2,-95-68-10,61 36-267,116 51-1,-148-74 116,-26-12 114,-1 0-1,1 0 0,-1 0 0,1 0 0,-1-1 0,1 1 0,-1-1 0,1 0 0,-1 0 1,1 0-1,-1 0 0,1 0 0,0 0 0,-1 0 0,1-1 0,-1 0 0,1 1 0,2-2 0,-2 0 11,0 0 0,1 0 0,-1 0 0,0-1 0,0 0 0,0 1 0,0-1 0,0 0 0,-1 0 0,4-6 0,2-5-57,0 0-1,-2 0 1,0-1-1,8-26 0,-7 14-240,-1 0 0,4-57 0,-7-57 813,-3 120 603,0 29-1199,0 129 329,1-131-187,0 1-1,0-1 1,0 0-1,1 0 1,-1 0 0,1 0-1,1 0 1,-1-1-1,1 1 1,0-1-1,1 1 1,-1-1 0,1 0-1,0 0 1,7 6-1,8 7 74,1-1 0,30 21 0,-44-34-97,12 8-186,0 0 0,1 0 0,0-2 0,1-1 1,0 0-1,1-1 0,0-2 0,0 0 0,0-1 0,1-1 0,36 2 0,-31-6-2005,-11 0-1855</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57.300"/>
    </inkml:context>
    <inkml:brush xml:id="br0">
      <inkml:brushProperty name="width" value="0.035" units="cm"/>
      <inkml:brushProperty name="height" value="0.035" units="cm"/>
    </inkml:brush>
  </inkml:definitions>
  <inkml:trace contextRef="#ctx0" brushRef="#br0">1 0 8738,'0'0'3791,"25"18"-3088,86 57 17,279 170 685,-324-205-2974,-63-39 113</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57.639"/>
    </inkml:context>
    <inkml:brush xml:id="br0">
      <inkml:brushProperty name="width" value="0.035" units="cm"/>
      <inkml:brushProperty name="height" value="0.035" units="cm"/>
    </inkml:brush>
  </inkml:definitions>
  <inkml:trace contextRef="#ctx0" brushRef="#br0">114 0 3441,'0'0'8818,"-34"181"-8010,21-136-480,0-3-176,-1-3-152,-6 6-56,7-6-1408,6-15-2929</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58.620"/>
    </inkml:context>
    <inkml:brush xml:id="br0">
      <inkml:brushProperty name="width" value="0.035" units="cm"/>
      <inkml:brushProperty name="height" value="0.035" units="cm"/>
    </inkml:brush>
  </inkml:definitions>
  <inkml:trace contextRef="#ctx0" brushRef="#br0">122 496 3881,'0'0'7954,"-6"-9"-6418,2 3-1294,0 0 0,1-1 0,0 1 1,0-1-1,0 1 0,1-1 0,0 0 0,1 0 0,-2-8 1,0-12-230,1-30 1,0 4 67,-18-141-36,19 188-37,0 1 1,0-1-1,-1 1 1,0-1-1,0 1 0,0 0 1,-1 0-1,0 0 1,0 0-1,0 1 0,0-1 1,-1 1-1,-6-7 0,10 11-5,-1 0 0,1-1 0,0 1-1,0 0 1,-1-1 0,1 1 0,0 0-1,-1-1 1,1 1 0,0 0-1,-1 0 1,1-1 0,-1 1 0,1 0-1,0 0 1,-1 0 0,1-1 0,-1 1-1,1 0 1,-1 0 0,1 0-1,0 0 1,-1 0 0,1 0 0,-1 0-1,1 0 1,-1 0 0,1 0 0,-1 0-1,1 0 1,0 1 0,-1-1-1,1 0 1,-1 0 0,1 0 0,-1 0-1,1 1 1,0-1 0,-1 0-1,1 1 1,0-1 0,-1 0 0,1 0-1,0 1 1,-1-1 0,1 1 0,0-1-1,0 0 1,0 1 0,-1-1-1,1 1 1,0-1 0,0 0 0,0 1-1,0-1 1,0 1 0,0-1 0,-1 1-1,1-1 1,0 1 0,0-1-1,0 0 1,1 1 0,-1 0 0,0 40-193,0-31 265,0 10-38,-1-9-21,1 0 1,0 1-1,0-1 0,2 0 0,-1 0 0,1 0 0,1 0 1,0 0-1,8 19 0,64 97 72,9 18-9,-58-92-69,-13-23 2,1-1 0,2 0 0,0-1 0,33 40 0,-39-57-5,0-1 0,1-1-1,1 0 1,12 8 0,-23-17-45,0 1 1,0 0 0,0-1 0,0 1 0,-1 0-1,1 0 1,0 0 0,0-1 0,-1 1-1,1 0 1,0 0 0,-1 0 0,1 0 0,-1 0-1,1 0 1,-1 0 0,0 1 0,1-1 0,-1 2-1,0-3-299</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1:59.408"/>
    </inkml:context>
    <inkml:brush xml:id="br0">
      <inkml:brushProperty name="width" value="0.035" units="cm"/>
      <inkml:brushProperty name="height" value="0.035" units="cm"/>
    </inkml:brush>
  </inkml:definitions>
  <inkml:trace contextRef="#ctx0" brushRef="#br0">0 43 5113,'0'0'8378,"0"-7"-7995,0-21 89,0 28-451,0 0 1,1-1 0,-1 1-1,0 0 1,0-1-1,0 1 1,0-1 0,0 1-1,1 0 1,-1 0-1,0-1 1,0 1 0,0 0-1,1-1 1,-1 1-1,0 0 1,0 0 0,1-1-1,-1 1 1,0 0-1,1 0 1,-1 0 0,0-1-1,1 1 1,-1 0-1,0 0 1,1 0 0,-1 0-1,0 0 1,1 0-1,-1 0 1,1 0 0,0 0-1,14 0 75,-11 0 1,2 1-66,-1 0 1,0 0-1,0 0 1,1 0-1,-1 1 1,0 0 0,0 0-1,-1 0 1,1 0-1,7 6 1,48 39 144,-38-29-119,12 11-8,-2 2 0,0 1 0,-3 1 0,42 60 0,-65-86-56,-1 1 1,-1-1-1,1 1 0,-1 0 1,-1 0-1,0 0 0,0 1 1,0-1-1,-1 1 0,0 0 1,-1-1-1,0 1 0,0 9 1,-6-18 47,-4 0-33,1-2-1,-1 1 1,0-1-1,1-1 1,-1 0-1,1 0 1,0 0 0,0-1-1,0 0 1,0-1-1,1 0 1,0 0-1,-8-8 1,4 4-8,1 0 1,0-1-1,1 0 1,0-1 0,0 0-1,1-1 1,1 0-1,-7-14 1,9 13 9,1-1 1,0-1 0,1 1-1,1-1 1,0 1 0,1-1-1,1-24 1,0 34-11,1 1 0,-1 0 0,1 0 0,0 0 0,1 0 0,-1-1 0,1 2 0,-1-1 0,1 0 0,0 0-1,1 0 1,-1 1 0,1 0 0,-1-1 0,1 1 0,0 0 0,0 0 0,1 0 0,-1 1 0,0-1 0,1 1 0,0 0 0,-1 0 0,1 0 0,4-1 0,8-4-17,0 1 1,1 1-1,-1 1 1,34-5-1,-14 6-34,41 2 1,-49 1 44,-18 1 7,0 0 1,0 0-1,0 1 0,0 0 0,0 1 0,0 0 0,-1 1 0,1 0 0,-1 0 0,0 1 0,0 0 0,0 0 0,-1 1 0,0 1 0,0-1 0,-1 1 0,0 0 0,10 13 0,-6-5 10,0 0 0,-1 0 0,-1 1 0,0 1 0,-2-1 0,0 1 0,0 0 0,-2 1 0,6 29 0,-9-37 4,2 18 6,2-1 1,15 49 0,-18-72-88,-1 0 1,1 0-1,-1 0 1,1 0-1,0-1 1,1 1-1,-1-1 1,0 0-1,1 0 1,0 0-1,0 0 1,6 3-1,8 6-2282,-10-5-1727</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2:01.208"/>
    </inkml:context>
    <inkml:brush xml:id="br0">
      <inkml:brushProperty name="width" value="0.035" units="cm"/>
      <inkml:brushProperty name="height" value="0.035" units="cm"/>
    </inkml:brush>
  </inkml:definitions>
  <inkml:trace contextRef="#ctx0" brushRef="#br0">130 30 2633,'0'0'7771,"-4"-5"-6902,12 10-1100,0-1 0,-1 1 0,11 10 0,-11-9 149,1-1 0,-1 1-1,1-1 1,0-1 0,12 6-1,23 3 289,1-2-1,54 7 1,-64-17 2932,-33-19-2073,-1 2-717,0 11-224,1-1-1,-1 0 0,-1 1 0,1-1 0,-2-6 0,1 10-108,0 1 0,1-1 0,-1 0 0,0 1 0,0-1 0,0 1 0,0-1 0,0 1 0,0-1 0,0 1 0,0 0 0,-1-1 0,1 1 0,-1 0 0,1 0 0,-1 0 0,1 0 0,-1 0 0,1 0 0,-3 0 0,-15-6 7,0 2-1,0 0 1,0 1 0,-33-3 0,-82 4-44,97 3 29,33 1 0,-1-1-1,1 1 0,0 0 0,-1 0 0,1 1 0,0-1 0,0 1 0,0 0 0,0 0 0,0 0 0,0 1 0,0-1 1,1 1-1,0 0 0,-1 0 0,1 0 0,0 1 0,0-1 0,1 1 0,-1-1 0,-2 6 0,1-2 16,0 1-1,0-1 1,0 1-1,1 0 0,1 0 1,-1 1-1,1-1 1,0 0-1,1 1 0,-1 10 1,1 15 33,0-23-46,0-1 1,1 1 0,0 0-1,1-1 1,0 1-1,1-1 1,0 1 0,4 13-1,-1-15-6,-1 0-1,2 0 1,-1-1 0,1 0-1,0 0 1,0 0 0,1-1-1,0 0 1,1-1-1,0 1 1,0-1 0,0-1-1,0 0 1,15 7-1,-6-5-65,-1-2 0,1 0 0,0 0-1,0-2 1,0 0 0,0-1 0,31-1-1,-43-1 61,-1-1-1,0 0 0,1 0 1,-1-1-1,0 1 0,0-1 1,0 0-1,0 0 0,0 0 1,0 0-1,0-1 0,-1 0 1,0 0-1,1 0 0,-1 0 0,0 0 1,0 0-1,0-1 0,-1 0 1,3-4-1,0 1 6,-1-1-1,0 1 1,-1-1 0,1 1 0,-2-1-1,1 0 1,-1 0 0,0 0-1,-1 0 1,2-12 0,-3-150 458,0 169-276,0 28-261,-1-11 75,1-7 5,-1-1 0,1 0 0,1 0 0,-1 0 0,1 0 0,1 0 0,0 0-1,0 0 1,0 0 0,1 0 0,6 10 0,-1-6 42,0 0 0,1-1 0,1 0 0,0 0 0,1-1 0,0-1 0,0 0 0,1 0 0,0-1 0,0-1 0,1 0 0,0 0 0,0-2 0,20 7 0,21 3 50,0-2-1,81 9 0,-38-8-125,-86-10 197,-1-2-3929,-16-2-2330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8.029"/>
    </inkml:context>
    <inkml:brush xml:id="br0">
      <inkml:brushProperty name="width" value="0.035" units="cm"/>
      <inkml:brushProperty name="height" value="0.035" units="cm"/>
    </inkml:brush>
  </inkml:definitions>
  <inkml:trace contextRef="#ctx0" brushRef="#br0">1 379 7666,'0'0'5170,"68"2"-4747,214 7-286,-113-7-23,-54-2-154,-114 1 24,0 0 1,0 0 0,0 0 0,1 1 0,-1-1 0,0 1 0,-1-1 0,1 1 0,0-1 0,0 1 0,-1 0 0,1-1 0,-1 1 0,1 0 0,-1 1 0,1 0 2,145 381 3242,-138-369-3216,-3-14-118,-5-26-457,0 19 178,-1 1-1,0-1 0,0 1 0,-1-1 0,1 1 0,-4-7 0,-3-2-3743,-18-27 0</inkml:trace>
  <inkml:trace contextRef="#ctx0" brushRef="#br0" timeOffset="1">395 1 11026,'0'0'3673,"448"90"-12563</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1.438"/>
    </inkml:context>
    <inkml:brush xml:id="br0">
      <inkml:brushProperty name="width" value="0.035" units="cm"/>
      <inkml:brushProperty name="height" value="0.035" units="cm"/>
    </inkml:brush>
  </inkml:definitions>
  <inkml:trace contextRef="#ctx0" brushRef="#br0">1 1422 3273,'0'0'7733,"0"-14"-7081,0-103 1416,0-509-1436,0 604-665,2 1 1,0 0 0,1-1-1,2 1 1,0 1 0,1-1-1,1 1 1,1 0-1,13-25 1,-14 32-25,1 0-1,1 0 1,0 0 0,0 1-1,1 1 1,1 0-1,0 0 1,1 1 0,0 0-1,0 1 1,1 1 0,0 0-1,27-12 1,22-3-210,1 3 0,116-20 0,137 0-112,-280 36 331,1404-109-466,-550 84 705,0 29-136,-416 1-58,1530-1 18,-1984 0 8,0 1 1,-1 1 0,23 4-1,-41-6-42,0 0 0,-1 0-1,1 0 1,-1 0-1,1 1 1,-1-1 0,1 0-1,0 0 1,-1 0 0,1 1-1,-1-1 1,1 0 0,-1 1-1,1-1 1,-1 0 0,1 1-1,-1-1 1,1 1 0,-1-1-1,0 1 1,1-1 0,-1 0-1,0 1 1,1 0-1,-1-1 1,0 1 0,0-1-1,1 1 1,-1-1 0,0 1-1,0 0 1,0-1 0,0 1-1,0-1 1,0 1 0,0 0-1,0-1 1,0 1 0,0-1-1,0 1 1,0 0 0,0-1-1,-1 1 1,1-1 0,0 1-1,0-1 1,-1 1-1,1-1 1,0 1 0,-1-1-1,1 1 1,0-1 0,-1 1-1,1-1 1,-1 1 0,1-1-1,-1 0 1,1 1 0,-1-1-1,1 0 1,-1 1 0,0-1-1,-6 4-527,0-1 0,0 0 0,0-1 0,0 0 0,-8 2 0,-67 11-5929</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3.102"/>
    </inkml:context>
    <inkml:brush xml:id="br0">
      <inkml:brushProperty name="width" value="0.035" units="cm"/>
      <inkml:brushProperty name="height" value="0.035" units="cm"/>
    </inkml:brush>
  </inkml:definitions>
  <inkml:trace contextRef="#ctx0" brushRef="#br0">1 61 1608,'0'0'8661,"0"-3"-8357,0-9 4762,3 12-4898,160-9 171,-76 2-303,253-22-75,-320 29-657,-13 0-5509,-12 0 2220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3.472"/>
    </inkml:context>
    <inkml:brush xml:id="br0">
      <inkml:brushProperty name="width" value="0.035" units="cm"/>
      <inkml:brushProperty name="height" value="0.035" units="cm"/>
    </inkml:brush>
  </inkml:definitions>
  <inkml:trace contextRef="#ctx0" brushRef="#br0">0 4 2529,'0'0'10450,"174"33"-9994,-121-33-184,1 0-168,6 0-104,7 0-336,13-9-824,-13-3-1201,-14-3-3248</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9.791"/>
    </inkml:context>
    <inkml:brush xml:id="br0">
      <inkml:brushProperty name="width" value="0.035" units="cm"/>
      <inkml:brushProperty name="height" value="0.035" units="cm"/>
    </inkml:brush>
  </inkml:definitions>
  <inkml:trace contextRef="#ctx0" brushRef="#br0">0 0 5617,'0'0'7962,"87"15"-7122,-27-12-232,1-3-208,12 0-208,1 0-192,-1 0-136,-13 0-456,-6 0-792,-7 0-873,-21 0-927,-12-6-2065</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0.138"/>
    </inkml:context>
    <inkml:brush xml:id="br0">
      <inkml:brushProperty name="width" value="0.035" units="cm"/>
      <inkml:brushProperty name="height" value="0.035" units="cm"/>
    </inkml:brush>
  </inkml:definitions>
  <inkml:trace contextRef="#ctx0" brushRef="#br0">1 1 6673,'0'0'7210,"153"150"-5914,-106-93-488,0-3-343,0 6-273,-7-5-136,0-1-56,13-3-745,-13-9-1087,-6-15-2617</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0.512"/>
    </inkml:context>
    <inkml:brush xml:id="br0">
      <inkml:brushProperty name="width" value="0.035" units="cm"/>
      <inkml:brushProperty name="height" value="0.035" units="cm"/>
    </inkml:brush>
  </inkml:definitions>
  <inkml:trace contextRef="#ctx0" brushRef="#br0">0 1 8386,'0'0'2064,"0"162"-199,0-80-473,14-4-648,12 0-368,8-6-200,-1 0-96,1-12-80,6 1 0,0-19 0,0-3-584,7-6-696,-14-12-585,-6-15-3016</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0.870"/>
    </inkml:context>
    <inkml:brush xml:id="br0">
      <inkml:brushProperty name="width" value="0.035" units="cm"/>
      <inkml:brushProperty name="height" value="0.035" units="cm"/>
    </inkml:brush>
  </inkml:definitions>
  <inkml:trace contextRef="#ctx0" brushRef="#br0">1 1 6185,'0'0'2565,"21"25"-898,69 86-518,-76-94-944,0 1-1,-2 1 1,0-1-1,-1 2 0,-1 0 1,11 30-1,-20-48-202,2 7 16,0 0 1,0 1-1,-1-1 1,-1 1-1,1 0 1,-2-1-1,1 1 1,-2 12-1,0-30-42,0 0-1,-1 0 1,1 1-1,-2-1 0,1 0 1,-1 1-1,-6-11 0,-9-26-295,13 18 222,0-1-1,2 0 1,1 0 0,3-47-1,0 29 48,-1 43 61,0 1-1,0 0 1,0-1-1,0 1 1,1 0-1,-1-1 0,0 1 1,1-1-1,-1 1 1,1 0-1,-1 0 1,1-1-1,0 1 1,0 0-1,-1 0 0,1 0 1,0 0-1,0 0 1,0 0-1,0 0 1,0 0-1,0 0 1,1 0-1,-1 0 1,0 1-1,0-1 0,1 1 1,-1-1-1,0 1 1,1-1-1,2 0 1,4 0 20,0 0 1,1 0 0,-1 1-1,13 1 1,-2 0 1,-11-1 25,0 0 0,0 1 0,0 1 0,-1-1 0,1 1 0,-1 0 0,1 1 0,-1-1 0,0 2-1,0-1 1,0 1 0,0 0 0,0 0 0,-1 1 0,0 0 0,0 0 0,0 0 0,-1 1 0,6 7 0,-3-2 41,0 0 0,-1 1 0,-1 0 1,0 0-1,0 1 0,-1 0 0,-1-1 1,0 2-1,-1-1 0,2 17 1,0 9 129,5 38 27,-8-68-248,0-1 0,1 1 0,0-1 0,0 1 0,0-1 0,6 9 0,-8-16-75,1 1 1,-1 0 0,0-1 0,1 0 0,-1 1 0,1-1 0,-1 0-1,1 0 1,-1 0 0,1 0 0,0 0 0,0 0 0,-1 0 0,1-1-1,0 1 1,0 0 0,0-1 0,0 0 0,0 1 0,0-1 0,0 0 0,2 0-1,0 0-246,-1-1-1,0 1 0,0-1 1,0 0-1,0 0 0,0 0 1,0 0-1,0 0 1,0 0-1,-1-1 0,1 1 1,0-1-1,3-3 0,15-20-5415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1.225"/>
    </inkml:context>
    <inkml:brush xml:id="br0">
      <inkml:brushProperty name="width" value="0.035" units="cm"/>
      <inkml:brushProperty name="height" value="0.035" units="cm"/>
    </inkml:brush>
  </inkml:definitions>
  <inkml:trace contextRef="#ctx0" brushRef="#br0">0 1 6633,'0'0'6018,"161"162"-4666,-121-117-568,0 3-224,-7-9-184,-6-9-224,0-3-152,-7-8-48,0-13-712,-7-6-816,7 0-545,-13-12-2616</inkml:trace>
  <inkml:trace contextRef="#ctx0" brushRef="#br0" timeOffset="1">281 82 8906,'0'0'5545,"-107"168"-4905,74-117-56,6-3-120,0 1-280,7-10-136,7-6-48,6-12-376,7 0-728,0-9-1104,0-6-3874</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1.594"/>
    </inkml:context>
    <inkml:brush xml:id="br0">
      <inkml:brushProperty name="width" value="0.035" units="cm"/>
      <inkml:brushProperty name="height" value="0.035" units="cm"/>
    </inkml:brush>
  </inkml:definitions>
  <inkml:trace contextRef="#ctx0" brushRef="#br0">0 0 6313,'0'0'7827,"58"33"-6961,186 110-357,-215-125-323,52 42 0,-69-48-77,0 0-1,17 24 1,-13-16-33,-2-2-45,0 1 1,-2 1 0,0 0-1,-1 1 1,-1 0-1,0 1 1,-2 0 0,-1 0-1,-1 1 1,0 0-1,-2 0 1,2 29 0,-6-46-29,3 53 26,-7 86 1,2-136-53,0 1 0,0-1-1,-1-1 1,0 1 0,0 0-1,-1-1 1,-1 1 0,1-1 0,-1 0-1,0 0 1,-1-1 0,0 0-1,0 0 1,-1 0 0,0-1 0,0 0-1,0 0 1,-11 6 0,-1 0-275,-2-1 0,0 0 1,0-2-1,-1 0 0,-43 10 1,-35 0-2116,5-8-2034</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2.036"/>
    </inkml:context>
    <inkml:brush xml:id="br0">
      <inkml:brushProperty name="width" value="0.035" units="cm"/>
      <inkml:brushProperty name="height" value="0.035" units="cm"/>
    </inkml:brush>
  </inkml:definitions>
  <inkml:trace contextRef="#ctx0" brushRef="#br0">175 0 2881,'0'0'6766,"-26"16"-5627,-9 6-508,-34 29 0,65-48-550,0 1 1,0-1-1,1 1 0,0 0 1,0 0-1,0 0 0,0 0 0,1 1 1,0-1-1,-1 1 0,2-1 1,-1 1-1,0 0 0,1 0 1,0 0-1,0 0 0,1 0 1,-1 0-1,1 0 0,1 8 1,-2 4 114,0 15 299,2 47 0,1-66-382,0 0 0,0 0-1,1 0 1,1-1 0,0 1 0,10 20-1,6 1 51,0-2-1,3 0 0,0-1 1,54 53-1,129 95-72,-75-82-117,-106-80-176,1-1-1,1-2 1,37 16 0,-44-24-311,-1-1 0,2-1 1,-1 0-1,0-2 1,1 0-1,39-2 0,-35 0-531,37 0-3442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8.612"/>
    </inkml:context>
    <inkml:brush xml:id="br0">
      <inkml:brushProperty name="width" value="0.035" units="cm"/>
      <inkml:brushProperty name="height" value="0.035" units="cm"/>
    </inkml:brush>
  </inkml:definitions>
  <inkml:trace contextRef="#ctx0" brushRef="#br0">557 0 8906,'0'0'5077,"-57"21"-4868,-181 68-1,215-80-86,1 1 0,0 1-1,-24 15 1,42-23-80,-17 10 151,1 1 0,-30 28-1,45-37-157,0 0 0,0 0 0,1 0-1,0 1 1,0-1 0,1 1 0,-1 0-1,1 0 1,1 1 0,-1-1 0,1 0-1,0 1 1,0 0 0,0 10 0,1-8 5,0-5-24,0 0 0,1 0 0,-1 0 0,1 0-1,0 1 1,1-1 0,-1 0 0,1 0-1,-1 0 1,1 0 0,0 0 0,1 0 0,-1 0-1,3 5 1,1-5-8,-1 1 0,1-1 0,0 0 1,0 0-1,1-1 0,-1 1 0,1-1 0,6 2 0,55 21 31,-30-14-34,1-2 0,0-1-1,62 5 1,118-6-535,-217-8 529,0-1 0,0 1 0,0 0 0,0 0 0,0 0-1,0-1 1,0 1 0,0 0 0,0-1 0,0 1 0,0-1 0,0 0-1,0 1 1,-1-1 0,1 1 0,0-1 0,0 0 0,0 0-1,-1 0 1,1 1 0,-1-1 0,1 0 0,0 0 0,-1 0-1,1 0 1,-1 0 0,0 0 0,1 0 0,-1 0 0,0 0-1,0 0 1,0 0 0,1 0 0,-1-2 0,0-6 2,0 0 1,0 0 0,-2-13-1,1 8-15,0 6-4,0-1-1,-1 1 1,0 0-1,-1 0 1,1 0-1,-1 0 1,-6-10-1,-5-5-116,-15-21 0,14 23-41,-14-28 0,23 38 208,0 0 1,2-1 0,-1 0 0,1 1 0,1-2-1,0 1 1,1 0 0,1-1 0,-1-14 0,2 26-29,0 1 1,0-1 0,0 1 0,0-1 0,0 1-1,0 0 1,0-1 0,0 1 0,0-1-1,0 1 1,0 0 0,0-1 0,0 1 0,1-1-1,-1 1 1,0 0 0,0-1 0,0 1-1,1 0 1,-1-1 0,0 1 0,0 0 0,1-1-1,-1 1 1,0 0 0,1 0 0,-1-1-1,0 1 1,1 0 0,-1 0 0,1 0 0,-1-1-1,0 1 1,1 0 0,0 0 0,16-3 13,0 0 0,1 2 0,0 0 0,-1 1 1,19 2-1,14-1-17,-30 0 2,-1 0 0,1 2 0,-1 0-1,0 1 1,0 1 0,0 0 0,-1 2-1,1 0 1,-2 1 0,1 1 0,-1 0 0,0 1-1,-1 1 1,21 19 0,-20-15-9,-1 1-1,0 1 1,-2 1 0,1 0-1,-2 1 1,-1 0 0,0 1 0,-1 0-1,-2 1 1,0 0 0,-1 1 0,5 23-1,-10-33-174,-1 1 0,0-1-1,-1 26 1,-1-38 181,0 1 0,0-1-1,0 0 1,0 0 0,0 0 0,0 0 0,0 1 0,0-1 0,0 0 0,0 0-1,0 0 1,0 1 0,0-1 0,0 0 0,0 0 0,-1 0 0,1 0-1,0 0 1,0 1 0,0-1 0,0 0 0,0 0 0,-1 0 0,1 0 0,0 0-1,0 0 1,0 1 0,0-1 0,-1 0 0,1 0 0,0 0 0,0 0-1,0 0 1,0 0 0,-1 0 0,1 0 0,0 0 0,0 0 0,0 0 0,-1 0-1,1 0 1,0 0 0,0 0 0,0 0 0,-1 0 0,1 0 0,0 0-1,0 0 1,0-1 0,0 1 0,-1 0 0,1 0 0,0 0 0,0 0 0,0 0-1,0 0 1,0 0 0,-1-1 0,0 1 12,-4-3 11,0 0-1,1-1 1,-1 1 0,1-1-1,0 0 1,-1 0 0,2 0 0,-1-1-1,0 1 1,1-1 0,0 0-1,0 0 1,1 0 0,-1 0 0,1-1-1,-2-6 1,-1-5 2,0 0 1,2 0-1,0 0 1,-1-22-1,3-76 73,0 111-95,1 0-1,0 0 1,0 0 0,1 0 0,-1 0 0,1 0 0,0 0 0,0 0 0,0 0-1,0 0 1,1 0 0,0 0 0,0 1 0,0-1 0,0 1 0,0 0 0,1-1-1,-1 1 1,1 0 0,0 0 0,0 1 0,0-1 0,0 1 0,1-1 0,-1 1-1,1 0 1,-1 0 0,1 0 0,0 1 0,-1-1 0,1 1 0,0 0 0,0 0 0,0 1-1,0-1 1,0 1 0,5 0 0,0-2-1,0 2 0,-1-1 0,1 1 0,-1 0 0,1 1 0,0 0 0,-1 0 0,1 1 0,-1 0 0,0 1 0,0 0-1,0 0 1,0 0 0,13 9 0,-10-3 26,1 0 0,-1 1 0,0 1 0,-1 0 0,-1 0 0,1 1 0,-2 0 1,0 1-1,0 0 0,7 17 0,-5-4-29,-1-1 0,-1 2 0,-1-1 0,6 47 0,-12-65-104,0-1 0,1 1-1,-1-1 1,2 1-1,-1-1 1,1 0 0,5 9-1,-6-13-265,0 1 0,1-1-1,-1 0 1,1 0 0,0 0 0,0 0-1,0 0 1,0-1 0,5 4 0,13 0-4960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2.443"/>
    </inkml:context>
    <inkml:brush xml:id="br0">
      <inkml:brushProperty name="width" value="0.035" units="cm"/>
      <inkml:brushProperty name="height" value="0.035" units="cm"/>
    </inkml:brush>
  </inkml:definitions>
  <inkml:trace contextRef="#ctx0" brushRef="#br0">127 0 3985,'0'0'4809,"-40"181"-3329,14-127-256,-1 0-399,7-12-433,6-3-216,14-9-104,0-9-72,7 0-496,40-15-1289,-7-6-4552</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3.144"/>
    </inkml:context>
    <inkml:brush xml:id="br0">
      <inkml:brushProperty name="width" value="0.035" units="cm"/>
      <inkml:brushProperty name="height" value="0.035" units="cm"/>
    </inkml:brush>
  </inkml:definitions>
  <inkml:trace contextRef="#ctx0" brushRef="#br0">54 34 6545,'0'0'6714,"54"-3"-6471,178-9-111,22-3-35,-71 12-66,-164 3-30,-13 0 9,0 1-1,0 0 1,0 0 0,0 1-1,0 0 1,0 0 0,0 0 0,-1 1-1,1 0 1,-1 0 0,0 0-1,0 1 1,0-1 0,0 1 0,-1 1-1,9 8 1,-1 1 52,-1 1 0,0 0 1,-1 1-1,12 24 0,4 17 411,-3 0 1,16 64-1,22 124 492,-30-113-665,26 157-136,-8-35-33,-32-187-103,42 113 1,-45-147-28,-6-17 3,-1 0-1,0 1 1,-2 0 0,0 0-1,-1 0 1,0 0 0,1 24-1,-5-41 1,0 1-1,0-1 1,0 1 0,0 0-1,-1-1 1,1 1-1,0-1 1,0 1-1,0-1 1,-1 1-1,1-1 1,0 1-1,-1-1 1,1 1 0,0-1-1,-1 1 1,1-1-1,-1 1 1,1-1-1,-1 0 1,1 1-1,-1-1 1,1 0-1,-1 1 1,1-1 0,-1 0-1,1 0 1,-2 1-1,-22 3 82,13-3-39,-354 32 281,-18-19-937,-35-8-3216,246-6-2908</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3.956"/>
    </inkml:context>
    <inkml:brush xml:id="br0">
      <inkml:brushProperty name="width" value="0.035" units="cm"/>
      <inkml:brushProperty name="height" value="0.035" units="cm"/>
    </inkml:brush>
  </inkml:definitions>
  <inkml:trace contextRef="#ctx0" brushRef="#br0">0 0 7394,'0'0'4911,"0"27"-4033,0 163 818,0-26-534,0-160-1155,1 0 1,-1 0 0,1 0 0,0 0-1,-1-1 1,2 1 0,-1 0-1,0-1 1,1 1 0,0 0 0,0-1-1,0 0 1,0 0 0,0 1-1,1-1 1,0 0 0,-1-1 0,1 1-1,0 0 1,0-1 0,0 0-1,1 0 1,-1 0 0,1 0 0,-1 0-1,1-1 1,6 3 0,8 1 11,0 0 0,0-1 0,0-1 0,34 1-1,118-1-69,-109-4-59,48-4-1555,188-34 0,-247 30 1202,-21 5 281,0 1 0,30 0 0,-58 3 199,-1 1 1,1-1 0,0 0 0,0 0 0,0 1 0,-1-1 0,1 0 0,0 1 0,-1-1-1,1 1 1,0-1 0,-1 1 0,1-1 0,-1 1 0,1-1 0,-1 1 0,1 0 0,-1-1-1,1 1 1,-1 0 0,1 0 0,-1-1 0,0 1 0,0 0 0,1 0 0,-1-1 0,0 1 0,0 0-1,0 0 1,0 0 0,0-1 0,0 3 0,0 36 624,-1-23-311,3 31 422,-1-27-488,0 0 0,-2 0-1,-4 34 1,3-48-229,0 0 0,-1 0 1,1 0-1,-1 0 0,-1 0 0,1-1 1,-1 1-1,0-1 0,0 0 0,-1 0 1,1 0-1,-11 7 0,-2 1 103,0-1 1,-33 17-1,28-19-123,-1 0 0,0-2-1,0 0 1,0-2-1,-48 7 1,31-9-504,0-2 0,-79-5-1,97 0-285,0 0 0,0-1-1,0-1 1,1-1-1,0-1 1,-23-12-1,-25-19-6220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4.314"/>
    </inkml:context>
    <inkml:brush xml:id="br0">
      <inkml:brushProperty name="width" value="0.035" units="cm"/>
      <inkml:brushProperty name="height" value="0.035" units="cm"/>
    </inkml:brush>
  </inkml:definitions>
  <inkml:trace contextRef="#ctx0" brushRef="#br0">1 84 384,'0'0'13355,"367"0"-12795,-300-3-376,0-6-40,-7 3-56,0-9-88,7-3-472,-13 0-1768,-14 3-4066</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4.873"/>
    </inkml:context>
    <inkml:brush xml:id="br0">
      <inkml:brushProperty name="width" value="0.035" units="cm"/>
      <inkml:brushProperty name="height" value="0.035" units="cm"/>
    </inkml:brush>
  </inkml:definitions>
  <inkml:trace contextRef="#ctx0" brushRef="#br0">341 0 4545,'0'0'6456,"-46"28"-5556,-142 89-60,179-111-730,0 0 0,0 0 0,1 1-1,0 0 1,0 0 0,-13 16 0,17-17-11,0 0 0,0 0 0,1 0 1,0 1-1,0-1 0,0 1 1,1 0-1,-3 13 0,3-1 107,1 0-1,0 20 1,1-30-152,0-6-43,1 0-1,-1 0 1,0 0 0,1 0 0,0 0-1,0 0 1,0 0 0,0 0 0,0-1 0,0 1-1,1 0 1,0-1 0,-1 1 0,1-1-1,0 0 1,0 1 0,0-1 0,0 0-1,1 0 1,-1 0 0,0 0 0,5 1 0,5 4 6,1-1 0,0 0 0,24 6 0,-32-11-13,41 12-150,-1-3 0,78 7 0,89-7-1991,-96-10-840,-19 0-1800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5.546"/>
    </inkml:context>
    <inkml:brush xml:id="br0">
      <inkml:brushProperty name="width" value="0.035" units="cm"/>
      <inkml:brushProperty name="height" value="0.035" units="cm"/>
    </inkml:brush>
  </inkml:definitions>
  <inkml:trace contextRef="#ctx0" brushRef="#br0">183 22 6993,'0'0'5431,"-27"26"-4863,-82 85 31,100-102-472,2 0 0,-13 17 0,19-24-103,0 0-1,0 0 1,0-1-1,1 1 1,-1 0 0,0 0-1,1 0 1,0 0-1,-1 4 1,0 2 24,1-5-24,-2 25 92,1-26-110,1-1-1,0 0 0,0 0 0,1 1 0,-1-1 1,0 0-1,0 0 0,0 0 0,1 1 0,-1-1 1,1 0-1,-1 0 0,1 0 0,-1 0 0,1 0 1,0 0-1,0 0 0,1 2 0,3 0-3,0-1-1,1 0 0,-1 0 1,1 0-1,0 0 1,-1-1-1,1 0 0,0 0 1,8-1-1,65 0-50,-42-1-27,-34 2 63,-1-1 0,1 0 0,-1 0-1,1 0 1,-1-1 0,0 1-1,1-1 1,-1 1 0,1-1 0,-1 0-1,0 0 1,0 0 0,1 0 0,-1 0-1,0 0 1,0-1 0,0 1-1,0-1 1,2-2 0,-2 1-34,-1 0 0,1-1 0,0 1 0,-1-1 1,0 1-1,0-1 0,0 1 0,0-1 0,-1 0 0,1 1 0,-1-1 1,0 0-1,0-3 0,0-9-118,0 9 91,1 0 1,-1 0 0,0 0 0,-1 1-1,0-1 1,0 0 0,0 0 0,-1 0-1,0 1 1,-1-1 0,-4-9 0,-8-4 155,-1 1 1,0 1-1,-34-28 1,45 42 9,4 3-25,1 0-25,-1 1-1,0-1 1,1 1-1,-1-1 1,1 1-1,-1-1 1,1 1 0,0-1-1,-1 1 1,1-1-1,-1 1 1,1-1-1,0 0 1,-1 1-1,1-1 1,0 0 0,0 1-1,0-2 1,0 2 314,0-3-110,12 0-151,367 3-682,-378-1 537,1 1-1,0 0 1,0 0 0,0 0-1,0 1 1,0-1-1,-1 0 1,1 1-1,0-1 1,0 1 0,0-1-1,-1 1 1,1 0-1,0 0 1,1 1-1,-2-1 19,-1 0-1,1 1 0,0-1 0,0 0 0,-1 1 0,1-1 0,-1 0 0,1 1 1,-1-1-1,0 0 0,0 1 0,1-1 0,-1 1 0,0-1 0,0 1 1,-1 1-1,1-1 48,-1 0 0,0 0 0,0 1 0,0-1 0,0 0 1,0 0-1,0 0 0,-1 0 0,1 0 0,0-1 0,-1 1 1,0 0-1,1-1 0,-1 1 0,0-1 0,0 1 0,0-1 1,-3 2-1,-12 10 90,14-10-90,1 1 0,0-1 0,-1 0 0,2 1-1,-1-1 1,0 1 0,1-1 0,-1 1 0,1 0 0,0 0 0,1-1-1,-1 1 1,1 0 0,-1 0 0,1 0 0,0 0 0,1 7 0,-1 1 153,1-9-128,-1-1-1,1 1 1,-1 0-1,1 0 1,0 0-1,0-1 1,0 1-1,1 0 0,-1-1 1,1 1-1,-1-1 1,1 1-1,0-1 1,4 4-1,38 33 269,-5-5-154,-34-26-107,0-1 1,-1 0-1,0 1 1,0 0 0,-1 0-1,0 0 1,0 1-1,-1-1 1,0 0-1,0 1 1,-1 0 0,-1-1-1,1 1 1,-1 0-1,0-1 1,-1 1-1,-2 10 1,2-17-47,0 0-1,1-1 1,-1 1 0,0 0-1,0-1 1,0 1 0,0-1-1,0 1 1,-1-1 0,1 0-1,0 1 1,-1-1 0,1 0-1,-1 0 1,1 0 0,-1 0-1,0 0 1,1 0 0,-1-1-1,0 1 1,0 0 0,1-1-1,-1 1 1,-2-1 0,-5 2-85,0-1 0,0 0 0,-13 0 0,6-1-192,11 1 53,0-1 1,0 0-1,1 0 1,-1 0 0,0-1-1,0 1 1,1-1-1,-1 0 1,0-1-1,1 1 1,-1-1-1,1 0 1,0 0 0,0 0-1,-6-4 1,-16-14-4165</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5.906"/>
    </inkml:context>
    <inkml:brush xml:id="br0">
      <inkml:brushProperty name="width" value="0.035" units="cm"/>
      <inkml:brushProperty name="height" value="0.035" units="cm"/>
    </inkml:brush>
  </inkml:definitions>
  <inkml:trace contextRef="#ctx0" brushRef="#br0">1 1 4257,'0'0'8130,"40"28"-7270,130 89-123,-139-96-319,57 29 0,-52-32-196,32 21 93,53 27-150,-113-62-225,0-1 0,0 0 1,15 3-1,-21-6-83,0 1 0,-1-1 0,1 1-1,0-1 1,0 0 0,0 0 0,0 0 0,0 0 0,0 0 0,0 0 0,-1-1 0,1 1 0,0 0 0,0-1 0,0 0-1,0 1 1,-1-1 0,1 0 0,0 0 0,-1 0 0,1 0 0,2-2 0,-4 2-196,1-1 0,-1 1-1,1 0 1,-1-1 0,1 1 0,-1 0 0,0-1-1,0 1 1,0-1 0,0 1 0,0-3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6.244"/>
    </inkml:context>
    <inkml:brush xml:id="br0">
      <inkml:brushProperty name="width" value="0.035" units="cm"/>
      <inkml:brushProperty name="height" value="0.035" units="cm"/>
    </inkml:brush>
  </inkml:definitions>
  <inkml:trace contextRef="#ctx0" brushRef="#br0">341 1 8026,'0'0'6073,"-160"168"-5113,113-123-536,0 3-248,7-9-120,13-2-56,7-7-8,20-9-520,0-15-1080,14-3-9042</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6.607"/>
    </inkml:context>
    <inkml:brush xml:id="br0">
      <inkml:brushProperty name="width" value="0.035" units="cm"/>
      <inkml:brushProperty name="height" value="0.035" units="cm"/>
    </inkml:brush>
  </inkml:definitions>
  <inkml:trace contextRef="#ctx0" brushRef="#br0">1 0 5753,'0'0'7522,"361"0"-7362,-274 0-64,-20 0-48,-14 0-40,-20 0-8,-12 0 0,-8 0-304</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6.992"/>
    </inkml:context>
    <inkml:brush xml:id="br0">
      <inkml:brushProperty name="width" value="0.035" units="cm"/>
      <inkml:brushProperty name="height" value="0.035" units="cm"/>
    </inkml:brush>
  </inkml:definitions>
  <inkml:trace contextRef="#ctx0" brushRef="#br0">0 1 6881,'0'0'7586,"54"162"-6770,-28-123-360,-5 3-256,5 4-136,1 2-64,0-9-80,-1 0-640,21-3-824,-7-9-1041,-6-12-3072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9"/>
    </inkml:context>
    <inkml:brush xml:id="br0">
      <inkml:brushProperty name="width" value="0.035" units="cm"/>
      <inkml:brushProperty name="height" value="0.035" units="cm"/>
    </inkml:brush>
  </inkml:definitions>
  <inkml:trace contextRef="#ctx0" brushRef="#br0">389 22 7906,'0'0'3684,"-54"25"-2615,-171 84-253,207-101-682,1 2 1,-30 21-1,44-29-114,1 0 1,0 0-1,0 1 0,0-1 0,0 1 0,0 0 0,1-1 1,-1 1-1,1 0 0,0 0 0,-2 4 0,2-5-4,1 0 0,-1 0 0,0 0 0,1-1 0,-1 1 0,1 0 0,0 0 0,-1 0 0,1 0 0,0 0 0,0 0 0,1 0 0,-1 0 0,0 0 0,0-1 0,2 4 0,-1-4-10,0 1 1,0-1-1,0 0 1,0 0-1,1 0 1,-1 1-1,0-1 1,1-1-1,-1 1 1,1 0-1,-1 0 1,1 0-1,0-1 1,-1 1-1,1-1 1,-1 1-1,1-1 1,0 0-1,0 0 1,2 1-1,37 3-83,1-2 0,54-4 0,-69 0-280,-1-2 0,1 0-1,-1-2 1,45-15 0,-60 17 151,1-1-1,-1-1 1,1 0 0,-1 0 0,11-10 0,-18 13 132,0-1 0,-1 1 1,1-1-1,-1 0 0,0 0 1,0 0-1,0 0 0,0-1 0,-1 1 1,0-1-1,0 0 0,0 1 0,0-1 1,-1 0-1,1-6 0,0 3 21,-1-1 1,-1 1-1,1-1 0,-1 0 0,-2-9 1,2 15 58,-1 0 0,0 0 1,1 0-1,-1 0 0,0 0 1,0 0-1,-1 0 0,1 1 1,-1-1-1,1 1 0,-1-1 1,0 1-1,0-1 0,0 1 1,0 0-1,-1 0 0,1 0 1,-3-2-1,-3 0 46,-1-1 1,0 1-1,-1 1 0,1 0 1,-1 0-1,1 1 0,-1 0 1,0 0-1,-18 1 0,16 0-165,1 2-1,-1-1 0,0 2 1,1-1-1,-1 2 1,1-1-1,-22 9 1,-10 15-2070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7.346"/>
    </inkml:context>
    <inkml:brush xml:id="br0">
      <inkml:brushProperty name="width" value="0.035" units="cm"/>
      <inkml:brushProperty name="height" value="0.035" units="cm"/>
    </inkml:brush>
  </inkml:definitions>
  <inkml:trace contextRef="#ctx0" brushRef="#br0">2 1 5697,'0'0'6866,"0"30"-5643,0 97-323,0-99-682,-1 3 147,1 1 0,2-1 0,10 54 0,-4-44-281,1-1 1,2-1-1,2 0 1,32 69-1,-41-100-162,4 6 34,0-1-1,15 20 1,-21-30-177,0 0 0,1-1-1,-1 0 1,0 1 0,1-1 0,0 0 0,-1 0-1,1 0 1,0-1 0,0 1 0,0-1-1,0 1 1,0-1 0,0 0 0,1 0 0,-1-1-1,0 1 1,4 0 0,8-1-3607,-2 0-1123</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7.709"/>
    </inkml:context>
    <inkml:brush xml:id="br0">
      <inkml:brushProperty name="width" value="0.035" units="cm"/>
      <inkml:brushProperty name="height" value="0.035" units="cm"/>
    </inkml:brush>
  </inkml:definitions>
  <inkml:trace contextRef="#ctx0" brushRef="#br0">1 1 2777,'0'0'9991,"22"20"-9405,70 64-102,-87-79-441,0-1 0,-1 1 0,1 0 0,-1 0 0,-1 0 0,1 1 0,-1-1 0,0 1 0,0 0 0,0 0 1,3 12-1,-1-3 21,-1 2-24,-1 0 0,0-1 0,-1 1-1,-1 0 1,-1 29 0,0-26-4,0-19 37,-2-4-10,-4-5-112,0 0-1,1 0 1,0 0 0,1-1-1,0 0 1,0 0 0,1-1 0,0 1-1,1 0 1,0-1 0,-2-14-1,1-18-358,2-58 0,2 58 416,-2 41 5,1 0 0,0 1 0,0-1 0,0 0 0,0 1 0,0-1 0,0 1 0,0-1 0,0 0 0,1 1 0,-1-1 0,0 0 0,0 1 0,0-1 0,1 1 0,-1-1 0,0 1 1,1-1-1,-1 1 0,0-1 0,1 1 0,-1-1 0,1 1 0,-1-1 0,1 1 0,-1-1 0,1 1 0,-1 0 0,1-1 0,-1 1 0,1 0 0,-1 0 0,1-1 0,0 1 1,-1 0-1,1 0 0,-1 0 0,1 0 0,0 0 0,-1 0 0,1 0 0,0 0 0,-1 0 0,1 0 0,-1 0 0,1 0 0,0 0 0,-1 0 0,2 1 0,4-1-68,1 0 61,-1 1 0,0 0 0,0 0 0,0 1 0,0 0 0,0 0 0,0 0 0,-1 1 0,1-1 0,0 1 0,-1 1 0,0-1 0,8 8 0,-3-2 28,0 1-1,0 0 1,-1 0-1,0 1 1,8 14-1,-10-15-15,-1 1-1,0 1 1,-1-1-1,-1 1 1,1-1-1,-2 1 1,0 0-1,0 1 0,-1-1 1,0 1-1,-1 21 1,-2-18-33,1-11-3,-1 0-1,1 0 0,0 0 0,1 0 0,1 9 0,-2-13-28,1 0-1,-1 0 1,0 0 0,1 0-1,-1 0 1,1 0-1,0 0 1,-1 0-1,1 0 1,0 0-1,0 0 1,-1-1-1,1 1 1,0 0-1,0-1 1,0 1-1,0 0 1,0-1-1,0 1 1,0-1-1,0 1 1,0-1 0,0 0-1,0 0 1,0 1-1,0-1 1,1 0-1,-1 0 1,0 0-1,2 0 1,8 0-614,34-2-2552,-23-8-1355</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8.079"/>
    </inkml:context>
    <inkml:brush xml:id="br0">
      <inkml:brushProperty name="width" value="0.035" units="cm"/>
      <inkml:brushProperty name="height" value="0.035" units="cm"/>
    </inkml:brush>
  </inkml:definitions>
  <inkml:trace contextRef="#ctx0" brushRef="#br0">0 1 5153,'0'0'7122,"214"171"-6458,-154-135-304,7 0-136,-7 0-144,1-8-64,-15-7-16,-6-3-312,-6-6-320,-7-3-96,-7-9-761,-7 0-383,-6-18-2257</inkml:trace>
  <inkml:trace contextRef="#ctx0" brushRef="#br0" timeOffset="1">468 61 2785,'0'0'11586,"-133"192"-11306,99-150-184,-6 16-96,7-10-768,6-15-3145</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8.897"/>
    </inkml:context>
    <inkml:brush xml:id="br0">
      <inkml:brushProperty name="width" value="0.035" units="cm"/>
      <inkml:brushProperty name="height" value="0.035" units="cm"/>
    </inkml:brush>
  </inkml:definitions>
  <inkml:trace contextRef="#ctx0" brushRef="#br0">27 0 6449,'0'0'6062,"-4"9"-5505,-14 29-21,17-37-478,1 0 1,-1 0-1,1 0 0,0-1 0,-1 1 1,1 0-1,0 0 0,-1 0 0,1 0 0,0 0 1,0 0-1,0 0 0,0 0 0,0 0 0,0 0 1,0 0-1,0 0 0,0 0 0,1 0 1,-1 0-1,0 0 0,1-1 0,-1 2 0,1-1-44,0-1-1,0 1 0,-1-1 0,1 0 0,0 0 0,0 1 0,-1-1 0,1 0 0,0 0 1,0 0-1,0 0 0,0 0 0,-1 0 0,1 0 0,0 0 0,0 0 0,0 0 0,-1-1 1,1 1-1,1-1 0,37-17-515,-38 17 502,24-11-1285,-24 11 895,-13 15-1198,11-12 1349,0 1 0,0 0 0,0 0 0,0-1 0,0 1 0,0 0 0,1 0 0,0 0 0,-1 0 0,1 3 0,0 6-3787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9.329"/>
    </inkml:context>
    <inkml:brush xml:id="br0">
      <inkml:brushProperty name="width" value="0.035" units="cm"/>
      <inkml:brushProperty name="height" value="0.035" units="cm"/>
    </inkml:brush>
  </inkml:definitions>
  <inkml:trace contextRef="#ctx0" brushRef="#br0">1 0 5393,'0'0'5171,"0"27"-3438,0 167 732,1-160-2147,2 0 0,1-1 0,2 1 0,1-1 0,15 41 0,72 157-67,-90-221-242,26 51-523,2 0 0,78 109-1,-107-164 322,1-2-1028,-3-20-11152</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49.853"/>
    </inkml:context>
    <inkml:brush xml:id="br0">
      <inkml:brushProperty name="width" value="0.035" units="cm"/>
      <inkml:brushProperty name="height" value="0.035" units="cm"/>
    </inkml:brush>
  </inkml:definitions>
  <inkml:trace contextRef="#ctx0" brushRef="#br0">0 1 5577,'0'0'5880,"26"31"-4794,81 100-350,-94-116-566,-1 0 0,0 1 0,16 32 0,-20-32-73,3 2-14,-2 1 0,0 0-1,-2 0 1,11 38 0,-17-30-50,-1-25 19,0-3-45,0 0 0,0 0 0,0 0 0,0 1 0,0-1 0,0 0 1,0 0-1,0 0 0,0 1 0,-1-1 0,1 0 0,0 0 0,0 1 0,-1-1 0,1 0 0,-1-1 0,-6-9-58,1-1 1,0 0-1,1 0 0,1 0 1,0-1-1,1 1 0,0-1 1,1 0-1,-2-23 0,4-164-203,0 199 272,0 1 1,0-1 0,0 0 0,0 0 0,0 0 0,0 0-1,0 1 1,0-1 0,0 0 0,1 0 0,-1 0 0,0 0-1,0 1 1,1-1 0,-1 0 0,1 0 0,-1 1 0,1-1-1,-1 0 1,1 1 0,-1-1 0,1 0 0,0 0 0,21-1 285,-15 2-339,-3 1 46,1-1 0,-1 2 0,0-1-1,1 1 1,-1-1 0,0 1 0,0 0 0,0 0 0,0 1-1,-1-1 1,1 1 0,-1 0 0,1 0 0,-1 0 0,0 1 0,4 5-1,2 2 60,-1 0 1,-1 0-1,0 1 0,10 21 0,-11-16 6,-1 0 0,0 0 0,-1 1 0,-1 0 0,1 21-1,-3 92 0,-1-75-364,0-56 182,1 1-1,0-1 1,-1 0-1,1 0 0,0 1 1,-1-1-1,1 0 1,0 0-1,-1 0 1,1 0-1,0 0 0,0 0 1,-1 0-1,1 0 1,0 0-1,1 0 1,-1 0-176,1 0 32,1 0-1,-1-1 0,0 1 1,0 0-1,0-1 1,1 0-1,-1 1 0,0-1 1,0 0-1,0 0 0,0 0 1,0-1-1,-1 1 1,1 0-1,0-1 0,0 1 1,2-4-1,16-15-5078</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0.286"/>
    </inkml:context>
    <inkml:brush xml:id="br0">
      <inkml:brushProperty name="width" value="0.035" units="cm"/>
      <inkml:brushProperty name="height" value="0.035" units="cm"/>
    </inkml:brush>
  </inkml:definitions>
  <inkml:trace contextRef="#ctx0" brushRef="#br0">67 0 6105,'0'0'5481,"1"27"-4287,4 89-290,-4 43 962,-1-100-1637,0-58-228,0 0 0,0-1-1,0 1 1,1 0 0,-1 0-1,0 0 1,0 0 0,1 0-1,-1 0 1,1 0 0,-1-1-1,1 1 1,-1 0 0,1 0-1,0-1 1,-1 1 0,1 0-1,0-1 1,-1 1 0,1 0-1,0-1 1,0 1 0,0-1-1,-1 1 1,1-1 0,0 0-1,0 1 1,0-1 0,0 0-1,1 1 1,35 2 8,-25-3-8,179 23-172,-185-22 157,1 0-33,-1 0-1,0 1 1,1-1 0,-1 1 0,0 0 0,0 1-1,0 0 1,0 0 0,11 7 0,-15-8 28,1 1 0,-1-1 0,1 1 0,-1-1 0,0 1-1,0 0 1,0 0 0,0 0 0,-1 0 0,1 0 0,-1 1 0,0-1 0,0 0 0,0 1 0,0-1 0,0 0-1,-1 1 1,0-1 0,0 6 0,1 6 18,-1-11 20,1 0 0,-1-1 0,0 1 0,0-1 0,0 1 0,0 0 0,-1-1 0,1 1 0,-1-1 0,0 1 1,0-1-1,0 1 0,-1-1 0,1 0 0,-1 0 0,1 0 0,-1 1 0,0-2 0,-1 1 0,-3 4 0,-8 4 112,0 0 0,-1-2 0,0 0 1,-19 9-1,24-14-76,-1 1 1,0-1-1,0-1 1,-1 0 0,1-1-1,-1 0 1,-16 1-1,7-2-56,15 0-77,0-1 0,1 0-1,-1 0 1,0 0 0,1 0-1,-1-1 1,0 0 0,1 0 0,-1-1-1,1 1 1,-1-1 0,-8-5-1,0-4-1092,1 0-1,-1-1 0,2-1 0,-18-22 1,-5-14-5725</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0.618"/>
    </inkml:context>
    <inkml:brush xml:id="br0">
      <inkml:brushProperty name="width" value="0.035" units="cm"/>
      <inkml:brushProperty name="height" value="0.035" units="cm"/>
    </inkml:brush>
  </inkml:definitions>
  <inkml:trace contextRef="#ctx0" brushRef="#br0">0 0 3041,'0'0'13074,"388"0"-12818,-321 0-256,26 0-208,-19 0-2008,-21 0-7026</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1.394"/>
    </inkml:context>
    <inkml:brush xml:id="br0">
      <inkml:brushProperty name="width" value="0.035" units="cm"/>
      <inkml:brushProperty name="height" value="0.035" units="cm"/>
    </inkml:brush>
  </inkml:definitions>
  <inkml:trace contextRef="#ctx0" brushRef="#br0">84 0 4297,'0'0'7125,"-13"8"-6432,-37 27 35,48-33-668,1-1 0,-1 0 0,1 1 0,-1 0 0,1-1 1,-1 1-1,1 0 0,0 0 0,0-1 0,0 1 0,0 0 0,0 0 1,0 0-1,1 0 0,-1 1 0,1-1 0,-1 0 0,1 0 1,0 0-1,0 0 0,0 0 0,0 1 0,0-1 0,0 0 0,1 3 1,0 7 244,-1-11-301,1-1 0,-1 1 0,0-1 0,0 0-1,0 1 1,0-1 0,1 0 0,-1 1-1,0-1 1,0 0 0,1 0 0,-1 1-1,0-1 1,0 0 0,1 0 0,-1 1-1,0-1 1,1 0 0,-1 0 0,0 0-1,1 0 1,-1 1 0,1-1 0,-1 0-1,0 0 1,1 0 0,-1 0 0,0 0-1,1 0 1,-1 0 0,1 0 0,17 0-18,-12-1 21,1 1-6,2 1-44,-1-1 0,1 0 0,-1 0 1,0-1-1,1 0 0,-1 0 0,0-1 1,1-1-1,-1 1 0,11-6 0,-18 7 26,0 1 0,-1-1 0,1 1-1,0-1 1,-1 1 0,1-1 0,0 0-1,-1 1 1,1-1 0,-1 0-1,1 0 1,-1 1 0,1-1 0,-1 0-1,0 0 1,1 0 0,-1 0 0,0 1-1,0-1 1,1 0 0,-1 0 0,0 0-1,0 0 1,0 0 0,0 0 0,0 0-1,-1-1 1,1-2 114,-18 4-71,18 1-91,-1-1-1,1 1 0,0 0 0,-1 0 1,1 0-1,0 0 0,0 0 0,0 0 0,-1 0 1,1 0-1,0 0 0,0-1 0,0 1 1,1 0-1,-1 2 0,0 4-2332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6.934"/>
    </inkml:context>
    <inkml:brush xml:id="br0">
      <inkml:brushProperty name="width" value="0.035" units="cm"/>
      <inkml:brushProperty name="height" value="0.035" units="cm"/>
    </inkml:brush>
  </inkml:definitions>
  <inkml:trace contextRef="#ctx0" brushRef="#br0">502 151 984,'0'0'8046,"-5"-11"-6574,-18-33-312,12 26 586,10 12-17,1 3-1403,0 1-245,0 0 0,-1 0 0,1 0 0,-1 0 0,1 0 0,-1 0 0,0 0 0,0 0 0,0 0 0,0 0 0,0 1 0,0-1 0,-1 0 0,1 1-1,0-1 1,-1 0 0,1 1 0,-1 0 0,0-1 0,1 1 0,-1 0 0,0 0 0,0 0 0,0 0 0,-3-1 0,-6-2-49,0 0-1,-1 1 1,-15-2 0,26 5-31,-22-4-43,0 1 0,-1 2-1,0 0 1,1 1 0,-25 4 0,35-2 32,0 0 0,1 1 0,-1 0 0,1 1 0,0 0 0,0 1 0,0 0 0,1 1 0,0 0 0,-18 14 0,25-17 10,0 1 0,0 0 0,0 0 0,1 0 0,-1 1 0,1-1 0,0 1 0,0 0 0,1 0 0,-1 0 0,1 0 0,0 0 1,-1 8-1,0 2-118,1 1 1,1-1 0,1 23 0,0-25-76,0-10 181,0 1 0,0-1 0,1 1 0,0-1 0,-1 0 0,1 1 0,0-1 0,0 0 0,1 0 0,-1 0 0,1 0 0,0 0 0,-1 0 0,1 0 0,0 0 0,1-1 0,-1 1 0,0-1 0,6 5 0,3 0 17,0 0-1,1-1 0,0 0 0,13 5 1,-13-6-15,21 7-115,1 0 0,1-3 1,0-1-1,0-1 0,1-2 1,0-1-1,60-2 0,-59-4-917,-1-1-1,1-2 0,-1-2 1,42-12-1,5-12-4613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49.333"/>
    </inkml:context>
    <inkml:brush xml:id="br0">
      <inkml:brushProperty name="width" value="0.035" units="cm"/>
      <inkml:brushProperty name="height" value="0.035" units="cm"/>
    </inkml:brush>
  </inkml:definitions>
  <inkml:trace contextRef="#ctx0" brushRef="#br0">251 0 8706,'0'0'4190,"-40"29"-3951,-122 93 141,156-117-332,0-1 1,1 1-1,-1 1 0,1-1 0,1 1 1,-8 11-1,11-16-27,0 1 1,1-1-1,-1 1 0,1-1 0,-1 1 1,1-1-1,0 1 0,0-1 0,0 1 0,0 0 1,0-1-1,0 1 0,0-1 0,0 1 1,1 1-1,0 9 121,-1-6-80,0-3-21,0 0-1,0 0 1,0-1-1,0 1 1,1 0 0,-1 0-1,1 0 1,1 3 0,-1-5-30,-1 1 0,1-1 0,0 0 0,0 0 0,0 0 0,0 0 1,1-1-1,-1 1 0,0 0 0,0 0 0,0-1 0,1 1 0,-1 0 1,0-1-1,1 0 0,-1 1 0,0-1 0,1 0 0,-1 1 0,2-1 1,30 3 161,-1-2 0,53-4 0,-72 3-130,-3-1-12,0 0-1,-1 0 0,1-1 1,-1-1-1,1 0 0,17-7 1,-24 8-28,1 0 0,0 0 1,-1 0-1,1 0 1,-1 0-1,0-1 0,0 0 1,0 1-1,0-1 0,0 0 1,-1-1-1,0 1 1,1 0-1,-1-1 0,0 1 1,0-1-1,-1 0 1,1 0-1,0-4 0,-1 4-50,0 0-1,0-1 1,-1 1-1,0 0 0,0-1 1,0 1-1,0 0 1,-1-1-1,0 1 1,0 0-1,0 0 0,0 0 1,-1 0-1,1 0 1,-1 0-1,0 0 0,0 0 1,-1 0-1,1 1 1,-1-1-1,1 1 1,-1 0-1,0 0 0,-4-3 1,-7-4-558,0 0 1,-1 1-1,0 0 1,-28-10-1,39 17 422,-82-33-5156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7.566"/>
    </inkml:context>
    <inkml:brush xml:id="br0">
      <inkml:brushProperty name="width" value="0.035" units="cm"/>
      <inkml:brushProperty name="height" value="0.035" units="cm"/>
    </inkml:brush>
  </inkml:definitions>
  <inkml:trace contextRef="#ctx0" brushRef="#br0">115 46 7890,'0'0'4950,"-19"27"-3988,-57 87-241,73-108-645,-1 0 0,1 0 0,0 1 0,-3 11 0,5 7 263,2-12-155,-1-6-96,0-5-72,0-1 1,-1 1-1,1-1 1,0 1 0,0 0-1,0-1 1,0 1-1,1-1 1,-1 1-1,0-1 1,1 1-1,-1 0 1,1-1-1,-1 1 1,1-1-1,0 0 1,0 1 0,-1-1-1,1 0 1,0 1-1,0-1 1,1 0-1,-1 0 1,2 2-1,4 1 13,1-1 0,0 0 0,-1 0 0,1-1 0,0 0 0,1 0 0,-1-1-1,12 1 1,76-2 3,-57-1-74,-31 1-11,1 0 1,-1-1-1,1 0 1,-1 0-1,0-1 1,0 0-1,0-1 1,8-3 0,-13 5-7,0-1 0,0 1 1,0-1-1,0 0 1,-1 0-1,1 0 1,-1 0-1,1 0 1,-1-1-1,0 1 0,0-1 1,0 0-1,0 1 1,0-1-1,-1 0 1,1 0-1,-1 0 1,0 0-1,0-1 0,0 1 1,0 0-1,0-5 1,0 0-238,0 0 1,-1 0 0,0 0-1,-1-11 1,0 16 223,1 0 0,-1 0 0,0 1 0,0-1 0,0 0 0,0 0 0,-1 0-1,1 1 1,-1-1 0,0 1 0,1-1 0,-1 1 0,0 0 0,-1 0 0,-2-3 0,-12-7-184,0 1 0,0 1-1,-1 1 1,-19-8 0,-82-24 25,84 34 403,27 6 45,-1-1 1,1 0-1,-13-4 0,19 4-171,8 1 2757,230-15-2190,-99 5-686,-95 8-54,163-6-1627,-204 9 1747,-1 1-1,0-1 0,0 0 0,1 1 1,-1-1-1,0 1 0,0 0 0,1-1 1,-1 1-1,0-1 0,0 1 0,0-1 1,0 1-1,0-1 0,0 1 0,0 0 0,0-1 1,0 1-1,0-1 0,-1 2 0,1-1 3,0 3 32,-1-1 0,0 1 0,-1-1 0,1 1 0,0-1 0,-1 0 0,0 1 0,0-1 1,0 0-1,0 0 0,0 0 0,-1-1 0,1 1 0,-1-1 0,-6 5 0,5-3-1,-1 1 0,1-1 0,0 1 0,0 0 0,-4 6-1,6-6-9,0-1-1,1 1 0,-1 0 1,1 0-1,1-1 0,-1 1 0,0 0 1,1 0-1,1 9 0,-1-4 90,0-8-76,0 0 1,1 0-1,-1 0 0,1 0 0,0 0 1,-1 0-1,1 0 0,0 0 1,0 0-1,0 0 0,0-1 1,1 1-1,-1 0 0,0-1 1,1 1-1,-1-1 0,1 0 1,0 1-1,-1-1 0,1 0 1,2 2-1,7 2 56,0 1 0,18 6 0,-18-8-29,-1 0-16,7 2-21,-1 0 1,0 2-1,-1 0 1,16 10-1,-28-15-5,1 0 0,0 0-1,-1 0 1,0 0-1,1 0 1,-1 1 0,-1 0-1,1-1 1,0 1-1,-1 0 1,0 0-1,0 1 1,0-1 0,0 0-1,-1 1 1,0-1-1,0 1 1,0-1 0,0 1-1,-1 7 1,0-9-3,1 3 25,-1 1-1,-1-1 1,1 0-1,-1 1 1,-2 6 0,3-11-30,-1 0 0,0 0 1,0 0-1,-1 0 1,1 0-1,0 0 1,-1 0-1,1 0 1,-1-1-1,1 1 1,-1-1-1,0 1 1,0-1-1,1 1 1,-1-1-1,0 0 1,-3 1-1,-1 1-225,0 0 0,0-1 1,0 0-1,0 0 0,0 0 0,0-1 0,-10 1 0,7-4-1928,3-8-2012</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7.936"/>
    </inkml:context>
    <inkml:brush xml:id="br0">
      <inkml:brushProperty name="width" value="0.035" units="cm"/>
      <inkml:brushProperty name="height" value="0.035" units="cm"/>
    </inkml:brush>
  </inkml:definitions>
  <inkml:trace contextRef="#ctx0" brushRef="#br0">1 1 4865,'0'0'9753,"58"26"-9198,183 86-130,-98-39-5,-118-58-368,134 86 40,-129-77-122,-25-19-290,0-1 0,0 0 0,1 0 0,10 6 0,-14-9-1257,-2-7-4136</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8.289"/>
    </inkml:context>
    <inkml:brush xml:id="br0">
      <inkml:brushProperty name="width" value="0.035" units="cm"/>
      <inkml:brushProperty name="height" value="0.035" units="cm"/>
    </inkml:brush>
  </inkml:definitions>
  <inkml:trace contextRef="#ctx0" brushRef="#br0">201 1 8410,'0'0'5257,"-94"171"-4353,67-117-320,7 0-200,0-6-168,0-2-160,7-13-40,6-6-16,7-15-584</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8.668"/>
    </inkml:context>
    <inkml:brush xml:id="br0">
      <inkml:brushProperty name="width" value="0.035" units="cm"/>
      <inkml:brushProperty name="height" value="0.035" units="cm"/>
    </inkml:brush>
  </inkml:definitions>
  <inkml:trace contextRef="#ctx0" brushRef="#br0">74 1 8642,'0'0'5374,"45"25"-4289,144 88-413,-165-99-497,-1 2 1,-1 0 0,0 2 0,-1 0-1,19 23 1,-27-27-79,8 8-5,-1 1 1,-2 1 0,0 0-1,-1 2 1,16 35 0,-24-42-56,-1 1 0,-1 0-1,0 1 1,-2-1 0,0 1 0,-2 1 0,0-1 0,-1 27 0,-1-9-41,1-25-9,-2-1 0,0 0 0,0 0 0,-1 0 0,0 0 1,-2 0-1,1 0 0,-6 14 0,3-18-29,0 0 0,0-1 0,-1 0 0,0 0 1,0-1-1,-1 0 0,0 0 0,-12 10 0,-1-2-142,-1-1 0,-28 15 1,26-19-59,0 0 1,0-1 0,-1-2 0,0 0 0,0-2 0,-27 3 0,26-4-83,-110 17-2787,7-7-2977</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9.022"/>
    </inkml:context>
    <inkml:brush xml:id="br0">
      <inkml:brushProperty name="width" value="0.035" units="cm"/>
      <inkml:brushProperty name="height" value="0.035" units="cm"/>
    </inkml:brush>
  </inkml:definitions>
  <inkml:trace contextRef="#ctx0" brushRef="#br0">355 0 3697,'0'0'6881,"-47"12"-6075,47-12-806,-191 55 963,183-52-853,0 0 1,1 0 0,-1 1 0,-12 8 0,18-11-44,0 1 1,0 0-1,0 1 1,0-1 0,0 0-1,0 1 1,-2 4 0,-3 6 165,0 0 1,1 1 0,1 0 0,0 0 0,1 1 0,0-1 0,-2 26 0,3 7 237,2 53-1,2-44-296,-1-38-132,0 0 0,2-1 0,0 1 0,1-1 1,0 0-1,2 0 0,0 0 0,0 0 1,2-1-1,0 0 0,15 24 0,-7-18-30,0-2-1,1 1 1,1-2-1,1 0 1,1-1-1,0-1 1,1-1-1,1-1 1,0 0-1,2-2 0,-1 0 1,1-2-1,1 0 1,39 11-1,-21-10-164,2-1 1,-1-3-1,62 5 0,129-7-3480,-187-6 2087,77 0-6265</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4:59.422"/>
    </inkml:context>
    <inkml:brush xml:id="br0">
      <inkml:brushProperty name="width" value="0.035" units="cm"/>
      <inkml:brushProperty name="height" value="0.035" units="cm"/>
    </inkml:brush>
  </inkml:definitions>
  <inkml:trace contextRef="#ctx0" brushRef="#br0">1 1 4257,'0'0'8906,"33"114"-7970,-33-69-224,7-6-288,-7 10-216,0-1-112,0-6-96,7 9-552,-1-18-1488,8-6-3009</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4.199"/>
    </inkml:context>
    <inkml:brush xml:id="br0">
      <inkml:brushProperty name="width" value="0.035" units="cm"/>
      <inkml:brushProperty name="height" value="0.035" units="cm"/>
    </inkml:brush>
  </inkml:definitions>
  <inkml:trace contextRef="#ctx0" brushRef="#br0">844 6 5369,'0'0'8591,"-37"-1"-8401,-240-4 404,211 7-331,0 2-1,0 3 1,-95 23-1,145-26-243,0 0 0,0 1 1,0 1-1,0 1 0,-16 9 0,28-14-12,-1 1 0,2 0 0,-1 0 0,0 0 0,1 0-1,-1 1 1,1-1 0,0 1 0,0 0 0,0 0 0,1 0 0,-1 0 0,1 0-1,0 1 1,0-1 0,1 1 0,-1-1 0,1 1 0,0 0 0,0-1 0,1 1 0,-1 7-1,1 5 29,-1-6-13,1-1 0,0 1 0,0 0 0,1-1-1,1 0 1,0 1 0,0-1 0,1 0 0,0 0-1,9 19 1,11 5 27,42 50 1,-3-6-33,-35-39-15,-2 2 1,-1 1-1,28 70 0,-26-43 6,27 120 1,67 331 13,-118-514-22,1 10-1,1 1 1,1-1-1,1-1 1,11 24 0,-14-35 0,-1 0 1,1 1 0,0-2-1,1 1 1,-1 0 0,0-1-1,1 1 1,0-1 0,0 0-1,0-1 1,0 1 0,0 0-1,1-1 1,-1 0 0,1 0-1,-1-1 1,1 1 0,0-1-1,8 1 1,27 2 1,1-2 1,43-4-1,-10 0-33,-39 2-578,-1-2 0,0-2 0,0-1 0,-1-1 0,48-16 0,-19 1-5573</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6.138"/>
    </inkml:context>
    <inkml:brush xml:id="br0">
      <inkml:brushProperty name="width" value="0.035" units="cm"/>
      <inkml:brushProperty name="height" value="0.035" units="cm"/>
    </inkml:brush>
  </inkml:definitions>
  <inkml:trace contextRef="#ctx0" brushRef="#br0">1 48 5297,'0'0'8203,"6"-1"-7643,218-18 1641,-54 6-1997,-134 9-287,99-7-1891,-131 11-573,-11 3-2203,-27 9-785</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6.484"/>
    </inkml:context>
    <inkml:brush xml:id="br0">
      <inkml:brushProperty name="width" value="0.035" units="cm"/>
      <inkml:brushProperty name="height" value="0.035" units="cm"/>
    </inkml:brush>
  </inkml:definitions>
  <inkml:trace contextRef="#ctx0" brushRef="#br0">0 27 4705,'0'0'7946,"247"27"-7946,-186-36-328,-8-9-1801,-20-9-3888</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7.707"/>
    </inkml:context>
    <inkml:brush xml:id="br0">
      <inkml:brushProperty name="width" value="0.035" units="cm"/>
      <inkml:brushProperty name="height" value="0.035" units="cm"/>
    </inkml:brush>
  </inkml:definitions>
  <inkml:trace contextRef="#ctx0" brushRef="#br0">1 1 4281,'0'0'5374,"0"28"-4349,0 178 879,0-28-16,-1-173-1866,1 0-1,0 0 1,0 0-1,1 0 1,-1 0-1,1-1 0,0 1 1,1 0-1,-1 0 1,1-1-1,0 1 0,0-1 1,0 0-1,0 1 1,1-1-1,0 0 1,0 0-1,0-1 0,0 1 1,1-1-1,-1 1 1,1-1-1,0 0 0,0 0 1,0-1-1,0 1 1,1-1-1,-1 0 1,1 0-1,-1 0 0,1-1 1,0 0-1,4 1 1,15 2-22,0-1 1,0-1 0,0-1-1,29-3 1,-2 0-84,-13 1-107,0-1 1,60-12-1,-67 9 73,1 2-1,45 1 0,-75 3 118,1-1 0,-1 1 1,1-1-1,-1 1 0,1 0 0,-1 0 1,0 0-1,1 0 0,-1 1 0,0-1 1,0 1-1,0-1 0,0 1 0,0 0 0,0 0 1,-1 0-1,1 0 0,0 0 0,-1 0 1,3 4-1,3 6 44,-1 1 1,8 21 0,-8-15 64,-1 0 0,-1 1 0,-1-1 0,-1 1 0,-1 0 0,-2 28 0,1-39-61,0-7-38,0 0 0,0 0 0,0 0 0,-1 0 0,1 0 0,-1 0 0,1 0 0,-1 0 0,0 0 0,0-1 0,0 1 0,0 0 0,0-1 0,0 1 1,0 0-1,-1-1 0,1 1 0,0-1 0,-3 2 0,0 0 5,0-1 0,-1 1 0,1 0 0,-1-1 0,0 0 0,0 0 0,-5 1 0,-9 1-4,0 0 0,-36 1 0,27-3-529,1-1 0,-1-2 0,1-1 0,-1-1 0,1-1 0,0-1 0,1-1 0,-49-19 0,0-12-5594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0.020"/>
    </inkml:context>
    <inkml:brush xml:id="br0">
      <inkml:brushProperty name="width" value="0.035" units="cm"/>
      <inkml:brushProperty name="height" value="0.035" units="cm"/>
    </inkml:brush>
  </inkml:definitions>
  <inkml:trace contextRef="#ctx0" brushRef="#br0">340 169 3041,'0'0'896,"-23"0"-560,-13-1-9,-80 2 1340,84 0-733,2 0 132,1 0 0,-39 8 1,67-8-938,-4 2-211,5-2 614,5 0 897,21-1-1191,1383-22 2281,-1069 7-2511,87-6 5,1993-71 127,-2105 85-104,1132-22-91,-1181 28-81,-265 1-277,1 1-799,-8 1 707,-7 1-687,-1-2 0,-25 1-1,21-2-81,-47 0-5316</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8.070"/>
    </inkml:context>
    <inkml:brush xml:id="br0">
      <inkml:brushProperty name="width" value="0.035" units="cm"/>
      <inkml:brushProperty name="height" value="0.035" units="cm"/>
    </inkml:brush>
  </inkml:definitions>
  <inkml:trace contextRef="#ctx0" brushRef="#br0">0 136 6769,'0'0'8786,"368"-48"-8482,-288 42-176,0-6-72,7 3-56,0 3-312,13-15-816,-20 3-1632,-19 3-4290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8.408"/>
    </inkml:context>
    <inkml:brush xml:id="br0">
      <inkml:brushProperty name="width" value="0.035" units="cm"/>
      <inkml:brushProperty name="height" value="0.035" units="cm"/>
    </inkml:brush>
  </inkml:definitions>
  <inkml:trace contextRef="#ctx0" brushRef="#br0">309 0 3545,'0'0'8056,"-21"4"-7876,2-1-109,7-2-1,0 1-1,1 0 1,-1 1-1,1 1 0,-1-1 1,1 2-1,1-1 1,-1 2-1,0-1 1,-10 9-1,7-4 172,1 1-1,1 1 1,-1 0-1,2 1 1,-18 24-1,24-29-157,0 0 1,0 0-1,0 1 0,1 0 0,1 0 0,0 0 1,0 0-1,0 1 0,1-1 0,1 1 1,-2 14-1,3-4 9,0-13-59,-1 1-1,2-1 1,-1 0-1,3 13 1,-3-18-32,1 1 1,0-1-1,0 1 1,1 0 0,-1-1-1,0 0 1,1 1 0,-1-1-1,1 0 1,0 0 0,0 0-1,0 0 1,0 0 0,0 0-1,0 0 1,4 1 0,8 4-51,0 0 0,0-1 0,1-1 1,0 0-1,0-1 0,0-1 0,1 0 1,18 0-1,13 0-661,66-5 0,-83 0-489,33-7 1,14-11-3182</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8.924"/>
    </inkml:context>
    <inkml:brush xml:id="br0">
      <inkml:brushProperty name="width" value="0.035" units="cm"/>
      <inkml:brushProperty name="height" value="0.035" units="cm"/>
    </inkml:brush>
  </inkml:definitions>
  <inkml:trace contextRef="#ctx0" brushRef="#br0">117 60 5233,'0'0'5917,"-18"30"-5244,-55 90-81,68-111-411,0 0 0,1 0 0,-6 18 1,9-25-111,1 1 0,-1 0 0,1-1 1,0 1-1,0-1 0,0 1 0,0 0 0,1 3 1,1 13 247,-2-18-299,0 0-1,0 1 0,1-1 0,-1 1 1,0-1-1,1 0 0,-1 1 0,1-1 1,-1 0-1,1 0 0,0 1 1,0-1-1,-1 0 0,1 0 0,0 0 1,0 0-1,0 0 0,0 0 0,0 0 1,1 0-1,-1 0 0,0 0 0,0-1 1,0 1-1,1-1 0,-1 1 1,0-1-1,3 1 0,5 2-1,-1-2 0,1 1 1,14 0-1,-12-2 5,-1 2-26,1-2-1,-1 1 0,1-1 1,-1-1-1,1 0 1,12-3-1,-21 4-6,0-1 0,1 0 0,-1 0 0,0-1 1,1 1-1,-1 0 0,0-1 0,0 1 0,0-1 0,0 0 0,0 1 0,-1-1 0,1 0 0,0 0 1,-1 0-1,1 0 0,-1-1 0,0 1 0,0 0 0,0-1 0,0 1 0,0-1 0,-1 1 0,1-1 0,0 1 1,-1-1-1,0 1 0,0-1 0,0 1 0,0-5 0,0-17-119,-1-36-366,1 55 454,-1 1 1,0 0 0,0-1-1,0 1 1,-1 0 0,0 0-1,1 0 1,-1 0 0,-1 0-1,1 0 1,-4-4 0,-38-35-165,13 14 315,29 27-58,1 1 1,0-1-1,0 0 0,0 0 1,0 1-1,0-1 0,1 0 1,-1 0-1,0-3 0,1 5-25,-1-1-1,1 0 1,0 0-1,0 1 1,0-1-1,0 0 1,0 1-1,0-1 1,0 0-1,0 0 1,0 1-1,0-1 1,0 0-1,0 1 1,0-1-1,1 0 1,-1 1-1,0-1 1,1 0-1,-1 1 1,0-1-1,1 0 1,-1 1-1,1-1 1,-1 1-1,1-1 0,-1 1 1,1-1-1,-1 1 1,1-1-1,11-3-18,0 0 0,0 1 0,0 0 0,17-2 0,57-2-11,-69 6 5,96-2-379,-112 4 350,-1 0 1,1 0 0,-1-1 0,0 1-1,0 0 1,1 0 0,-1 0 0,0 0-1,0-1 1,0 1 0,0 0 0,0 0-1,0 0 1,0 0 0,0 1 0,0-2-4,0 6 29,-1-1 0,1 0 0,-1 0 1,1 0-1,-1 0 0,-1 0 0,1 0 0,-1 0 0,0 0 0,0-1 0,0 1 0,-1-1 0,0 1 0,0-1 0,0 0 0,-5 6 0,5-6 14,0 0 0,0 1 0,0-1 0,1 1 0,-1 0-1,1 0 1,0 0 0,1 0 0,-1 0 0,1 0 0,0 0 0,0 1 0,1-1-1,-1 0 1,1 1 0,1 8 0,0-11 14,-1-1 0,0 1 0,1-1 0,-1 1-1,1-1 1,0 0 0,0 1 0,0-1 0,0 0 0,0 0 0,0 0 0,0 0-1,1 0 1,-1 0 0,3 3 0,30 23 99,-13-12-67,-16-11-50,1 1 0,-1-1 0,-1 1-1,1 0 1,-1 1 0,0-1 0,0 1 0,-1-1 0,0 1 0,0 0 0,4 14 0,-4-4-68,0 0 1,-1 1 0,-1 31-1,-1-49-24,0 1-1,-1-1 1,1 1 0,0-1-1,-1 1 1,1-1-1,0 1 1,-1 0 0,1-1-1,-1 0 1,1 1 0,0-1-1,-1 1 1,1-1-1,-1 0 1,0 1 0,1-1-1,-1 0 1,1 1 0,-1-1-1,1 0 1,-1 0-1,0 0 1,1 0 0,-1 1-1,0-1 1,1 0 0,-1 0-1,0 0 1,1 0-1,-1 0 1,1-1 0,-1 1-1,0 0 1,1 0 0,-1 0-1,1 0 1,-2-1-1,-5 1-1676,-12 0-3998</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9.272"/>
    </inkml:context>
    <inkml:brush xml:id="br0">
      <inkml:brushProperty name="width" value="0.035" units="cm"/>
      <inkml:brushProperty name="height" value="0.035" units="cm"/>
    </inkml:brush>
  </inkml:definitions>
  <inkml:trace contextRef="#ctx0" brushRef="#br0">1 0 3913,'0'0'8218,"200"169"-7626,-153-136-304,-7 0-56,-6-6-136,-1-12-40,-13 3-56,-6-12-88,-1-6-792,-6 0-793,-7-21-743,0-3-4994</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9.610"/>
    </inkml:context>
    <inkml:brush xml:id="br0">
      <inkml:brushProperty name="width" value="0.035" units="cm"/>
      <inkml:brushProperty name="height" value="0.035" units="cm"/>
    </inkml:brush>
  </inkml:definitions>
  <inkml:trace contextRef="#ctx0" brushRef="#br0">1 0 7058,'287'0'2584,"-287"22"-1928,-6 2 264,-8 18 497,-6-3-497,0 9-512,-7 0-280,-6 3-24,6-9-96,14-9-8,6 0-688,7-18-1249,0-3-3584</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09.958"/>
    </inkml:context>
    <inkml:brush xml:id="br0">
      <inkml:brushProperty name="width" value="0.035" units="cm"/>
      <inkml:brushProperty name="height" value="0.035" units="cm"/>
    </inkml:brush>
  </inkml:definitions>
  <inkml:trace contextRef="#ctx0" brushRef="#br0">0 154 3233,'0'0'5817,"341"6"-5817,-287-24-792,-14 3-1329,-14 3-519</inkml:trace>
  <inkml:trace contextRef="#ctx0" brushRef="#br0" timeOffset="1">0 154 6409,'301'-154'1537,"-301"176"-625,7 11 1304,19 6-367,-6 3-481,7 3-752,-7 3-368,0-9-144,-6 0-104,6-12 0,-7-6-752,0-9-1128,-6-3-2113,0-9-2633</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0.290"/>
    </inkml:context>
    <inkml:brush xml:id="br0">
      <inkml:brushProperty name="width" value="0.035" units="cm"/>
      <inkml:brushProperty name="height" value="0.035" units="cm"/>
    </inkml:brush>
  </inkml:definitions>
  <inkml:trace contextRef="#ctx0" brushRef="#br0">1 1 6265,'0'0'3609,"33"159"-1760,-6-99-457,-7 1-528,7-7-112,-7 0-200,0-9-272,0-9-144,0-3-88,0-9-48,0-9-360,14-9-896,-8-6-1465,-12 0-3144</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0.644"/>
    </inkml:context>
    <inkml:brush xml:id="br0">
      <inkml:brushProperty name="width" value="0.035" units="cm"/>
      <inkml:brushProperty name="height" value="0.035" units="cm"/>
    </inkml:brush>
  </inkml:definitions>
  <inkml:trace contextRef="#ctx0" brushRef="#br0">1 0 5881,'0'0'7232,"25"31"-6338,79 99-385,-97-121-449,-1 1-1,0-1 1,6 13 0,-7 3 120,-3-9-85,1-3-49,-1 1-1,-1 0 1,0-1 0,-1 15 0,0-22-55,-4-7-12,1 0-2,1-1 1,-1 0 0,0 0 0,1 0-1,-1 0 1,1 0 0,-1 0 0,1-1-1,0 1 1,0-1 0,0 0 0,0 1-1,1-1 1,-1 0 0,1 0 0,0 0 0,0 0-1,0 0 1,0 0 0,-1-7 0,-1-4-116,1-1 0,0 0 1,0-22-1,1 19 36,1 12 87,0 0 0,-1 1 0,2-1 0,-1 0-1,3-10 1,-3 14 23,1 1 1,-1 0-1,1-1 1,-1 1-1,1 0 0,0 0 1,0 0-1,0-1 0,0 1 1,-1 0-1,2 0 0,-1 0 1,0 0-1,0 0 0,0 1 1,0-1-1,0 0 1,1 1-1,-1-1 0,0 0 1,1 1-1,-1-1 0,0 1 1,1 0-1,-1-1 0,1 1 1,-1 0-1,3 0 0,7-1 38,0 1-1,0 0 0,0 0 1,0 1-1,-1 1 1,1 0-1,20 6 0,-26-6-30,-1 0 1,1 0-1,-1 1 0,1 0 0,-1-1 0,0 2 1,0-1-1,0 0 0,-1 1 0,1 0 0,-1 0 1,0 0-1,0 0 0,0 0 0,-1 1 0,1-1 1,-1 1-1,0-1 0,2 8 0,1 7 36,-2 0 0,0 0 0,1 34-1,3 23-30,-7-75-45,1 1-1,-1 0 1,0-1 0,1 1 0,-1-1 0,1 1-1,-1-1 1,1 1 0,0-1 0,0 1 0,0-1-1,-1 0 1,3 2 0,-2-2-251,0 0 0,-1-1 0,1 1 0,0-1-1,0 0 1,0 1 0,0-1 0,0 1 0,0-1 0,0 0 0,0 0 0,0 0 0,0 0 0,2 0 0,4 0-4035</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0.992"/>
    </inkml:context>
    <inkml:brush xml:id="br0">
      <inkml:brushProperty name="width" value="0.035" units="cm"/>
      <inkml:brushProperty name="height" value="0.035" units="cm"/>
    </inkml:brush>
  </inkml:definitions>
  <inkml:trace contextRef="#ctx0" brushRef="#br0">1 0 3809,'0'0'8898,"194"160"-8130,-154-127-136,0 0-256,-13 3-152,-1-3-112,-6-12-48,0-3-64,-6-12 0,-1-3-808,-6-3-952,-7-21-649,0-12-6017</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1.330"/>
    </inkml:context>
    <inkml:brush xml:id="br0">
      <inkml:brushProperty name="width" value="0.035" units="cm"/>
      <inkml:brushProperty name="height" value="0.035" units="cm"/>
    </inkml:brush>
  </inkml:definitions>
  <inkml:trace contextRef="#ctx0" brushRef="#br0">168 0 9522,'0'0'3977,"-54"154"-2753,27-100-392,1 6-288,6-12-360,-1-3-184,8 0-232,6-14-1384,7-7-2705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1.679"/>
    </inkml:context>
    <inkml:brush xml:id="br0">
      <inkml:brushProperty name="width" value="0.035" units="cm"/>
      <inkml:brushProperty name="height" value="0.035" units="cm"/>
    </inkml:brush>
  </inkml:definitions>
  <inkml:trace contextRef="#ctx0" brushRef="#br0">1 0 4721,'0'0'8336,"37"7"-7901,116 26 95,-146-31-484,-1 0 1,1 0-1,-1 1 1,0 0-1,0 0 1,0 0-1,0 1 1,0 0-1,-1 0 0,1 0 1,-1 1-1,-1 0 1,1 0-1,0 0 1,5 9-1,5 5 78,17 19 38,67 71 46,-87-97-196,1-1 0,1-1 0,0 0-1,0-1 1,1 0 0,26 10 0,-18-11 28,1-1 0,0-2 0,1 0 0,-1-2 0,1 0 0,43-3 0,-58 0-39,0 0 0,0-1 0,-1-1 0,1 1 0,-1-2 0,1 1 0,-1-1 0,0-1 0,0 0 0,15-8 0,-19 9-49,0-1 1,0 0 0,-1 0-1,1 0 1,-1 0-1,1 0 1,-2-1 0,1 0-1,0 0 1,-1 0 0,0 0-1,0-1 1,0 1-1,-1-1 1,0 0 0,0 0-1,0 0 1,0-7-1,0-3-144,0 1 0,-2-24 0,0 33 173,0 0 1,-1 0-1,0 1 0,0-1 0,-1 0 1,0 1-1,0-1 0,0 1 0,0 0 0,-4-6 1,-4-1 109,0 1 1,-1 0 0,0 1 0,-17-11-1,12 8 285,16 13-351,-1-1 29,0 1-1,1 0 0,-1-1 0,0 1 0,1-1 0,-1 1 1,1-1-1,-1 1 0,1-1 0,-1 0 0,1 1 0,-1-1 1,1 0-1,-1 1 0,1-1 0,0 0 0,0 1 0,-1-1 1,1-1-1,0 2 535,0 3-500,0 15-38,0 1 0,1 0 0,2-1 0,0 1 0,0-1 0,2 0 0,7 19 0,53 120 123,40 109-100,-91-222-69,-2 0 1,-1 1 0,-3 0 0,3 55-1,-8-38-194,-6 82-1,2-141 160,0 0 1,0 1 0,0-1-1,0 0 1,0 0-1,-1 0 1,1 0-1,-1 0 1,0 0 0,0 0-1,0-1 1,0 1-1,-1 0 1,1-1-1,-1 0 1,1 0 0,-1 0-1,0 0 1,0 0-1,0 0 1,0-1-1,0 1 1,0-1 0,-6 1-1,-6 3-115,0-1 0,0-1 0,0 0 0,-21 0 0,-16 0-94,1-3 0,-1-2 0,1-2-1,-72-15 1,89 12 242,1-2-1,1-2 1,-1-1 0,2-1-1,0-2 1,0-1-1,-44-31 1,66 41 30,2-1 0,-1 1 0,1-2 0,0 1 0,0 0 0,1-1 0,0-1 0,0 1 0,-5-13 0,7 14 25,2 0 0,-1 0 0,1 0 0,0 0 0,1-1 1,-1 1-1,1-1 0,1 1 0,0-1 0,0 0 0,0 1 1,1-1-1,2-7 0,-2 10-35,0 1 1,0 0-1,1 0 1,0-1-1,0 1 0,0 0 1,0 1-1,0-1 1,1 0-1,0 1 1,0-1-1,0 1 0,5-4 1,2-1 4,0 1 0,1 0-1,18-9 1,14-3 6,84-26-1,50-1-33,16 9 17,-53 12-988,-131 23 625,-4 1-196,0 0 1,0 0-1,0 0 1,0-1-1,-1 0 1,8-4-1,1-2-4206</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5.585"/>
    </inkml:context>
    <inkml:brush xml:id="br0">
      <inkml:brushProperty name="width" value="0.035" units="cm"/>
      <inkml:brushProperty name="height" value="0.035" units="cm"/>
    </inkml:brush>
  </inkml:definitions>
  <inkml:trace contextRef="#ctx0" brushRef="#br0">40 0 3793,'0'0'4217,"174"169"-3025,-120-109-600,-14 6-192,-20-6-256,-20 3-88,0-3 8,-100 19-64,-7-19-704,-14-12-2361</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1.662"/>
    </inkml:context>
    <inkml:brush xml:id="br0">
      <inkml:brushProperty name="width" value="0.035" units="cm"/>
      <inkml:brushProperty name="height" value="0.035" units="cm"/>
    </inkml:brush>
  </inkml:definitions>
  <inkml:trace contextRef="#ctx0" brushRef="#br0">0 0 6913,'0'0'8021,"4"14"-7802,10 40 10,-8-42 566,-4-15-564,-1-14-296,-1 16 95,0-51-1873,0 51 621,-3 1-1182,-14 0-2427</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2.063"/>
    </inkml:context>
    <inkml:brush xml:id="br0">
      <inkml:brushProperty name="width" value="0.035" units="cm"/>
      <inkml:brushProperty name="height" value="0.035" units="cm"/>
    </inkml:brush>
  </inkml:definitions>
  <inkml:trace contextRef="#ctx0" brushRef="#br0">0 0 6409,'0'0'4645,"6"27"-2976,-4-15-1456,4 16 210,0-1 0,2 1-1,1-2 1,1 1 0,16 28 0,-5-15 90,21 40 386,90 130 0,-20-68-1206,-111-141 75,1 1 1,-1-1-1,1 1 0,-1-1 1,1 1-1,-1-1 0,1 0 1,0 1-1,0-1 0,0 0 1,0 0-1,-1-1 0,1 1 1,0 0-1,0-1 0,1 1 1,-1-1-1,0 1 0,0-1 1,2 0-1,3-2-4636,-6-8-2868</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2.499"/>
    </inkml:context>
    <inkml:brush xml:id="br0">
      <inkml:brushProperty name="width" value="0.035" units="cm"/>
      <inkml:brushProperty name="height" value="0.035" units="cm"/>
    </inkml:brush>
  </inkml:definitions>
  <inkml:trace contextRef="#ctx0" brushRef="#br0">0 0 912,'0'0'7859,"22"27"-6434,71 89-188,-86-106-1068,-1-1-1,0 1 1,0 0-1,4 11 1,-8-14-61,0-1 0,0 0 1,-1 1-1,1 8 0,0 1 28,2 28 547,-2 64 0,-2-79-530,0-28-2,-1-1-141,-1 0 0,1-1-1,-1 1 1,1-1 0,0 1 0,-1-1-1,1 0 1,0 1 0,-1-1-1,1 0 1,0 0 0,0 0 0,0 0-1,0 0 1,0 0 0,0 0 0,0-1-1,0 1 1,0 0 0,0 0-1,1-1 1,-1 1 0,0-1 0,1 1-1,-1 0 1,1-1 0,0 1 0,-1-1-1,1 1 1,0-3 0,-2-7-53,1 0 0,0-21 1,1 31 41,-1-28-79,0 15-14,1 0 1,0 0-1,1 0 0,5-25 1,-6 36 97,1-1 1,1 1 0,-1 0-1,0 0 1,1 0-1,-1 0 1,1 0 0,0 0-1,0 0 1,0 0-1,0 1 1,1-1 0,-1 1-1,1 0 1,-1 0 0,1 0-1,0 0 1,0 0-1,0 0 1,0 1 0,0-1-1,0 1 1,0 0-1,7-2 1,-3 2 49,1-1 0,0 1 1,0 0-1,0 1 0,0-1 0,0 2 0,13 1 0,-16-1-25,0 0 0,-1 1 0,1-1 0,0 1 0,-1 0 0,0 1-1,1-1 1,-1 1 0,0 0 0,0 0 0,0 0 0,-1 0 0,5 6 0,-3-3 31,0 1 0,0-1 0,-1 1 0,1 1 0,-2-1 0,1 1 0,3 11 0,0 6 79,4 28 1,0 1-147,-11-51-93,1 0-1,0 0 1,0 0 0,0 0 0,0 0 0,1 0 0,-1 0-1,1 0 1,-1 0 0,1-1 0,0 1 0,4 4 0,13 4-6641,-12-10-1105</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2.880"/>
    </inkml:context>
    <inkml:brush xml:id="br0">
      <inkml:brushProperty name="width" value="0.035" units="cm"/>
      <inkml:brushProperty name="height" value="0.035" units="cm"/>
    </inkml:brush>
  </inkml:definitions>
  <inkml:trace contextRef="#ctx0" brushRef="#br0">101 0 7666,'0'0'5724,"0"26"-5076,0 125 504,0-140-888,2 17 106,-2-27-363,1 0-1,-1 0 1,1 0-1,-1 0 1,1 0-1,0 0 1,-1 0-1,1 0 1,0 0-1,0-1 0,0 1 1,-1 0-1,1-1 1,0 1-1,0 0 1,0-1-1,0 1 1,0-1-1,0 1 1,1-1-1,-1 0 1,0 0-1,2 1 0,13 1 21,0-1 0,0 0 0,19-2 0,-23 0-83,0 0 0,1 1-1,-1 1 1,1 0 0,-1 0-1,0 2 1,0-1 0,17 7 0,-26-8 40,-1 0 0,0 0 1,1 1-1,-1-1 1,0 1-1,0-1 0,0 1 1,0 0-1,0 0 1,0 0-1,-1 0 0,1 0 1,-1 0-1,1 0 1,-1 0-1,0 1 0,0-1 1,2 5-1,-2 0 13,1 1 0,-1 0-1,-1-1 1,0 16 0,0-12 48,0-9-41,0-1 1,0 1 0,-1 0-1,1 0 1,-1 0 0,1-1 0,-1 1-1,0 0 1,0 0 0,0-1-1,0 1 1,0-1 0,0 1 0,0-1-1,0 1 1,0-1 0,-1 0 0,1 1-1,-1-1 1,1 0 0,-1 0-1,1 0 1,-1 0 0,0-1 0,-3 2-1,-4 2 25,0-1-1,-1 0 1,-15 2 0,15-4-24,-10 3-421,-1-1 0,1-2 0,0 0 0,-24-2 0,33 0-68,-1 0 1,0-1-1,1-1 1,0 1-1,-1-2 1,1 0-1,0 0 1,-13-8-1,-17-13-5110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3.235"/>
    </inkml:context>
    <inkml:brush xml:id="br0">
      <inkml:brushProperty name="width" value="0.035" units="cm"/>
      <inkml:brushProperty name="height" value="0.035" units="cm"/>
    </inkml:brush>
  </inkml:definitions>
  <inkml:trace contextRef="#ctx0" brushRef="#br0">1 60 7074,'0'0'8441,"421"-27"-8537,-348 15-1864,-19-9-8386</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4.738"/>
    </inkml:context>
    <inkml:brush xml:id="br0">
      <inkml:brushProperty name="width" value="0.035" units="cm"/>
      <inkml:brushProperty name="height" value="0.035" units="cm"/>
    </inkml:brush>
  </inkml:definitions>
  <inkml:trace contextRef="#ctx0" brushRef="#br0">644 0 3913,'0'0'7157,"-60"17"-6047,-194 59-86,227-67-756,1 0 1,-36 21-1,49-23-89,1 2 0,0 0 0,-11 11 0,5-4 14,6-6-95,1 0 1,0 1-1,0 0 0,1 1 1,1 0-1,0 0 1,0 1-1,2 0 0,-1 1 1,2 0-1,0 0 1,0 1-1,2-1 0,0 1 1,0 0-1,1 0 1,-1 27-1,4-31-60,-2 20 117,1 1-1,6 47 1,-3-70-140,-1 0 1,1 0 0,1 0-1,0 0 1,0-1-1,0 1 1,1-1 0,0 0-1,1 0 1,0-1-1,0 1 1,1-1-1,9 9 1,0-3-36,1 0 1,1-1-1,0-1 1,1 0-1,0-2 0,1 0 1,-1-1-1,28 8 0,-2-4-333,1-2 0,68 7 0,19-6-2216,-5-5-3529</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6.625"/>
    </inkml:context>
    <inkml:brush xml:id="br0">
      <inkml:brushProperty name="width" value="0.035" units="cm"/>
      <inkml:brushProperty name="height" value="0.035" units="cm"/>
    </inkml:brush>
  </inkml:definitions>
  <inkml:trace contextRef="#ctx0" brushRef="#br0">2 18 1664,'0'0'12442,"-1"2"-11673,7 1-610,13 0 10,0-2 0,0 0 0,27-3 0,-1 0-140,83 2-1564,-123 0 1198,-5 1 266,1-1-1,0 0 0,-1 0 1,1 0-1,0 0 1,-1 0-1,1 0 0,0 0 1,-1-1-1,1 1 1,0 0-1,-1 0 0,1 0 1,0-1-1,-1 1 1,1 0-1,0-1 0,2-10-4720,-3 0-569</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7.204"/>
    </inkml:context>
    <inkml:brush xml:id="br0">
      <inkml:brushProperty name="width" value="0.035" units="cm"/>
      <inkml:brushProperty name="height" value="0.035" units="cm"/>
    </inkml:brush>
  </inkml:definitions>
  <inkml:trace contextRef="#ctx0" brushRef="#br0">408 27 4977,'0'0'7500,"-10"-4"-6873,1 0-442,3 1-63,0 0-1,0 1 1,0 0-1,-1 0 1,1 1-1,-1 0 1,1 0 0,-13 0-1,-44-1 178,-47 2-233,95 1-65,0 0 0,0 2 0,0 0 0,0 0 0,-15 7 0,28-10-2,1 1 0,-1-1 0,1 1 0,-1 0 0,1 0-1,-1 0 1,1 0 0,0 0 0,-1 0 0,1 0 0,0 0 0,0 0 0,0 0 0,0 1 0,0-1 0,0 0 0,0 1 0,-1 1 0,1 1 3,1 0 0,-1 0 1,0 0-1,1 0 0,0 0 0,0 5 1,0-5 15,0-3-14,0 0-1,0-1 0,0 1 0,0 0 0,0-1 1,0 1-1,1 0 0,-1-1 0,0 1 0,0-1 1,0 1-1,1 0 0,-1-1 0,0 1 0,1-1 1,-1 1-1,0-1 0,1 1 0,-1-1 0,1 1 0,-1-1 1,2 1-1,11 7 32,0-1 1,0-1-1,0 0 1,1-1 0,0-1-1,24 5 1,-9-1 6,41 8 16,-46-11-54,0 0 1,-1 2-1,0 0 1,-1 1-1,37 20 1,-57-27-10,0 0 0,0 1-1,0 0 1,0-1 0,0 1 0,-1 0 0,1 0 0,-1 0-1,1 0 1,-1 0 0,1 0 0,-1 0 0,0 0 0,0 1 0,0-1-1,1 4 1,-1 2-32,0-1 0,-1 1-1,1 0 1,-2 7 0,1 1 2,0-14 34,-1 0 0,1-1 0,0 1 0,-1-1 0,1 1 1,-1-1-1,1 1 0,-1-1 0,0 1 0,0-1 1,0 0-1,0 1 0,0-1 0,0 0 0,0 0 1,0 0-1,0 0 0,0 0 0,-1 0 0,1 0 1,0 0-1,-3 1 0,-39 15 4,28-11-3,-4 0 5,0-1 1,0 0-1,0-2 1,-24 2 0,-77-1-97,114-4 73,-1 0-237,0 0 0,1-1 0,-1 0 0,1 0 0,-1 0 0,1 0 0,0-1 0,-9-4 0,11 4-436,0 0 0,0-1 1,0 1-1,0-1 0,1 0 0,0 0 1,-6-6-1,-5-11-5492</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7.589"/>
    </inkml:context>
    <inkml:brush xml:id="br0">
      <inkml:brushProperty name="width" value="0.035" units="cm"/>
      <inkml:brushProperty name="height" value="0.035" units="cm"/>
    </inkml:brush>
  </inkml:definitions>
  <inkml:trace contextRef="#ctx0" brushRef="#br0">1 1 1584,'0'0'12179,"11"27"-11323,36 91-104,-33-81-387,-10-24-195,1 0 1,0 0-1,1-1 1,0 1-1,1-2 1,15 20-1,31 33 223,-46-58-539,0 1 1,0-1-1,0 0 0,1-1 1,0 0-1,13 7 0,-19-11-1051,-2-15-3115,0-5-400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2.062"/>
    </inkml:context>
    <inkml:brush xml:id="br0">
      <inkml:brushProperty name="width" value="0.035" units="cm"/>
      <inkml:brushProperty name="height" value="0.035" units="cm"/>
    </inkml:brush>
  </inkml:definitions>
  <inkml:trace contextRef="#ctx0" brushRef="#br0">81 1 8674,'0'0'3841,"-47"159"-3505,34-114-192,-1-6-136,8-3 0,6-6-8,0-6-352,0-9-1369,0-9-4576</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7.958"/>
    </inkml:context>
    <inkml:brush xml:id="br0">
      <inkml:brushProperty name="width" value="0.035" units="cm"/>
      <inkml:brushProperty name="height" value="0.035" units="cm"/>
    </inkml:brush>
  </inkml:definitions>
  <inkml:trace contextRef="#ctx0" brushRef="#br0">1 0 6345,'0'0'4681</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8.328"/>
    </inkml:context>
    <inkml:brush xml:id="br0">
      <inkml:brushProperty name="width" value="0.035" units="cm"/>
      <inkml:brushProperty name="height" value="0.035" units="cm"/>
    </inkml:brush>
  </inkml:definitions>
  <inkml:trace contextRef="#ctx0" brushRef="#br0">30 63 3329,'0'0'5117,"20"27"-4405,61 89-317,-76-109-360,0 0 0,-1 1-1,0 0 1,5 13 0,-9-19-14,1 1 0,-1-1-1,0 1 1,1-1 0,-1 1-1,0 0 1,0-1-1,-2 5 1,1 12 242,1-17-232,0-1 1,0 0-1,0 0 1,0 0 0,0 0-1,0 0 1,0 1-1,0-1 1,0 0 0,-1 0-1,1 0 1,0 0 0,-1 0-1,1 0 1,-1 0-1,1 0 1,-1 0 0,0 0-1,1 0 1,-1 0 0,0 0-1,-1 0 1,0 0 30,0 0-1,0-1 1,0 1 0,0-1 0,0 0-1,0 0 1,0 0 0,0 0 0,0 0 0,-2 0-1,-9 0-78,7 0 38,1 0 1,-1 0-1,0-1 0,1 0 0,-1 0 0,0 0 0,1 0 1,-1-1-1,-9-4 0,13 4-19,-1 0 0,0 0-1,1 0 1,-1-1 0,1 1 0,-1-1 0,1 1-1,0-1 1,0 0 0,1 0 0,-1 0-1,0 0 1,1 0 0,0 0 0,0 0 0,0-1-1,-1-4 1,-1-7-12,0 0 0,1 0 0,1 0 0,1 0 0,0-1 0,4-27 0,-2 38 18,-1 1 0,1-1 0,-1 1 1,1 0-1,0 0 0,1-1 0,-1 1 1,1 0-1,0 1 0,0-1 1,0 0-1,0 1 0,6-5 0,5-3 40,0 1-1,20-10 1,-30 17-45,4-1-1,0 1-1,0-1 1,0 1-1,1 1 1,-1-1 0,1 2-1,0-1 1,12 0-1,4 1 7,43 5-1,-63-3 19,1 0 0,-1 1 0,1 0 0,-1 0 0,0 0 0,0 1 0,0 0 0,0 0 0,0 0 0,0 0 0,-1 1 0,1 0 0,-1 0 0,0 0 0,-1 0 0,1 1 0,-1-1 0,0 1 0,3 5 0,3 5 63,-2 0-1,1 0 1,-2 1-1,0 0 1,5 24-1,0 23 98,5 20-24,-14-78-98,0 1 0,0 0-1,1-1 1,0 1 0,6 8-1,9 3-954,-17-17 656,0 1-1,0-1 0,0 0 0,0 1 0,0-1 1,0 0-1,0 0 0,0 0 0,0 1 0,0-1 0,0 0 1,0 0-1,0 0 0,0-1 0,-1 1 0,1 0 1,0 0-1,0 0 0,2-1 0,3-4-3622</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18.708"/>
    </inkml:context>
    <inkml:brush xml:id="br0">
      <inkml:brushProperty name="width" value="0.035" units="cm"/>
      <inkml:brushProperty name="height" value="0.035" units="cm"/>
    </inkml:brush>
  </inkml:definitions>
  <inkml:trace contextRef="#ctx0" brushRef="#br0">0 1 4961,'0'0'6875,"28"15"-6074,91 51 142,14 19 547,-59-35-1127,-30-19-298,-31-21-136,1-1 0,0 0-1,0-1 1,1 0-1,25 9 1,-14-15-3230</inkml:trace>
  <inkml:trace contextRef="#ctx0" brushRef="#br0" timeOffset="1">448 22 6737,'0'0'6858,"-147"180"-5610,100-138-696,7 4-424,-7-4-128,14-9-1808,13-15-7090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21.337"/>
    </inkml:context>
    <inkml:brush xml:id="br0">
      <inkml:brushProperty name="width" value="0.035" units="cm"/>
      <inkml:brushProperty name="height" value="0.035" units="cm"/>
    </inkml:brush>
  </inkml:definitions>
  <inkml:trace contextRef="#ctx0" brushRef="#br0">0 27 3041,'0'0'11474,"1"0"-11358,117 1 644,142-3-789,-133-9-633,-96 9 1478,-5-3-3643,-20 2 745,-7 1-75,-27-1-1260,-11 3-1528</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21.670"/>
    </inkml:context>
    <inkml:brush xml:id="br0">
      <inkml:brushProperty name="width" value="0.035" units="cm"/>
      <inkml:brushProperty name="height" value="0.035" units="cm"/>
    </inkml:brush>
  </inkml:definitions>
  <inkml:trace contextRef="#ctx0" brushRef="#br0">0 154 4441</inkml:trace>
  <inkml:trace contextRef="#ctx0" brushRef="#br0" timeOffset="1">0 154 4441,'194'-153'2865,"-181"165"-1825,1 9 1080,12 0-295,-6 6-449,0 6-328,0 0-376,-6 0-208,6 6-152,-7-2-152,1-4-79,-1-6-81,-6 0-729,-1-3-1351,-6-15-4962</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24.710"/>
    </inkml:context>
    <inkml:brush xml:id="br0">
      <inkml:brushProperty name="width" value="0.035" units="cm"/>
      <inkml:brushProperty name="height" value="0.035" units="cm"/>
    </inkml:brush>
  </inkml:definitions>
  <inkml:trace contextRef="#ctx0" brushRef="#br0">10 15 208,'0'0'9891,"0"-2"-8758,0-11 3565,0 16-4689,-7 146 38,6-126-49,0-10 18,1 1-1,1 17 1,-1-29-21,0 1 1,0-1-1,1 1 0,-1-1 1,1 0-1,0 1 1,-1-1-1,1 0 0,0 1 1,1-1-1,-1 0 1,0 0-1,1 0 0,-1 0 1,1 0-1,-1 0 1,1-1-1,3 4 0,0-3-540,5 4 1033,-6 1-7914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25.095"/>
    </inkml:context>
    <inkml:brush xml:id="br0">
      <inkml:brushProperty name="width" value="0.035" units="cm"/>
      <inkml:brushProperty name="height" value="0.035" units="cm"/>
    </inkml:brush>
  </inkml:definitions>
  <inkml:trace contextRef="#ctx0" brushRef="#br0">1 87 1136,'0'0'10358,"36"-1"-9743,120-4-65,-126 4-275,58-10 0,-57 6-206,561-56-1044,-512 58-3441,-77 3 2716</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25.565"/>
    </inkml:context>
    <inkml:brush xml:id="br0">
      <inkml:brushProperty name="width" value="0.035" units="cm"/>
      <inkml:brushProperty name="height" value="0.035" units="cm"/>
    </inkml:brush>
  </inkml:definitions>
  <inkml:trace contextRef="#ctx0" brushRef="#br0">1 1 3185,'0'0'8530,"3"1"-7853,68 24 1233,107 55 0,-18-6-1689,-129-61-238,21 8-713,-34-10-588,-17-11 652,-28 0-11396</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5:25.928"/>
    </inkml:context>
    <inkml:brush xml:id="br0">
      <inkml:brushProperty name="width" value="0.035" units="cm"/>
      <inkml:brushProperty name="height" value="0.035" units="cm"/>
    </inkml:brush>
  </inkml:definitions>
  <inkml:trace contextRef="#ctx0" brushRef="#br0">54 1 4577,'0'0'5813,"0"9"-4906,0 28-132,0-35-673,0 0 1,0 0-1,0 1 0,0-1 0,-1 0 1,1 0-1,-1 0 0,0 0 1,0 0-1,0 0 0,0 0 1,0 0-1,0 0 0,0 0 1,-3 2-1,-4 8 345,3-2-200,4-9-235,0 1 1,1-1-1,-1 1 0,0-1 0,0 1 0,1 0 1,-1-1-1,1 1 0,0 0 0,-1-1 0,1 1 1,0 2-1,0 7-374,0 0 0,-1 0 0,0 0 0,-1 0 0,-1 0 0,-3 13 0,-1-6-3736</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8.839"/>
    </inkml:context>
    <inkml:brush xml:id="br0">
      <inkml:brushProperty name="width" value="0.035" units="cm"/>
      <inkml:brushProperty name="height" value="0.035" units="cm"/>
    </inkml:brush>
  </inkml:definitions>
  <inkml:trace contextRef="#ctx0" brushRef="#br0">1 1 4689,'0'0'4254,"12"11"-3382,38 37-50,-45-43-658,-1 1 1,1-1-1,-1 1 1,0 0-1,0 0 0,-1 0 1,0 0-1,0 0 1,0 1-1,-1 0 0,0-1 1,-1 1-1,1 0 1,-1 0-1,0 10 0,2 3-7,1 12-59,-4-24-116,1 1 0,0-1 1,1 1-1,0-1 0,0 0 0,7 16 1,3 4-3188,-10-20-1731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2.411"/>
    </inkml:context>
    <inkml:brush xml:id="br0">
      <inkml:brushProperty name="width" value="0.035" units="cm"/>
      <inkml:brushProperty name="height" value="0.035" units="cm"/>
    </inkml:brush>
  </inkml:definitions>
  <inkml:trace contextRef="#ctx0" brushRef="#br0">1 1 4417,'0'0'8320,"1"0"-7645,253 0 2894,122 0-3956,-362 0 159,24 1-352,-38-1 492,1 0 1,0 0 0,0 0-1,0 0 1,-1 0 0,1 0 0,0 1-1,0-1 1,-1 0 0,1 0 0,0 1-1,0-1 1,-1 1 0,1-1-1,0 1 1,-1-1 0,1 1 0,-1-1-1,1 1 1,-1 0 0,1-1-1,-1 1 1,1 0 0,-1-1 0,1 1-1,-1 0 1,0-1 0,1 1 0,-1 0-1,0 0 1,0 0 0,0 1-1,-3 10-2799,-14-3-1378</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40.512"/>
    </inkml:context>
    <inkml:brush xml:id="br0">
      <inkml:brushProperty name="width" value="0.035" units="cm"/>
      <inkml:brushProperty name="height" value="0.035" units="cm"/>
      <inkml:brushProperty name="color" value="#E71224"/>
    </inkml:brush>
  </inkml:definitions>
  <inkml:trace contextRef="#ctx0" brushRef="#br0">47 66 4889,'0'0'4265,"-8"2"-3540,-23 4 118,23-5 595,30-2-915,0 0-1,23 2 1,9 0-429,766-8 786,2-34-4832,-616 21-1294,-165 13 2046</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40.877"/>
    </inkml:context>
    <inkml:brush xml:id="br0">
      <inkml:brushProperty name="width" value="0.035" units="cm"/>
      <inkml:brushProperty name="height" value="0.035" units="cm"/>
      <inkml:brushProperty name="color" value="#E71224"/>
    </inkml:brush>
  </inkml:definitions>
  <inkml:trace contextRef="#ctx0" brushRef="#br0">0 1 9026,'0'0'4969,"428"0"-4385,-294 0-392,6 0-136,0 0-56,1 0-56,-1 0-368,41 0-512,-34 0-1329,-20 0-4288</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41.862"/>
    </inkml:context>
    <inkml:brush xml:id="br0">
      <inkml:brushProperty name="width" value="0.035" units="cm"/>
      <inkml:brushProperty name="height" value="0.035" units="cm"/>
      <inkml:brushProperty name="color" value="#E71224"/>
    </inkml:brush>
  </inkml:definitions>
  <inkml:trace contextRef="#ctx0" brushRef="#br0">159 259 4561,'0'0'5272,"-28"-2"-5144,-83-4 127,92 3 1222,19 3-1471,0 0 0,0 0 0,0 0 0,0 0 0,0 0 0,0 0 0,0 0-1,0 0 1,0 0 0,1 0 0,-1 0 0,0 0 0,0 0 0,0 0 0,0 0 0,0 0-1,0 0 1,0 0 0,0 0 0,0 0 0,0 0 0,0 0 0,0 0 0,0 0 0,0 0-1,0 0 1,0-1 0,1 1 0,-1 0 0,0 0 0,0 0 0,0 0 0,0 0-1,0 0 1,0 0 0,0 0 0,0 0 0,0 0 0,0 0 0,0 0 0,0 0 0,0-1-1,0 1 1,0 0 0,0 0 0,0 0 0,0 0 0,0 0 0,0 0 0,0 0 0,0 0-1,-1 0 1,1 0 0,0 0 0,0 0 0,0 0 0,0 0 0,0-1 0,0 1 0,0 0-1,0 0 1,0 0 0,22-4-111,-21 3 223,239-21 337,-155 17-364,131-10 110,112-5 31,161-11 114,184-8 15,849-35 172,17 40-235,-975 34-285,-140 2-6,-133 7-213,-1 2-1338,-155-1 1208,-100-8 256,-28 1 72,-7-1 32,-7-2 77,-97 4-33,-127 13-1655,112-10-1313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42.240"/>
    </inkml:context>
    <inkml:brush xml:id="br0">
      <inkml:brushProperty name="width" value="0.035" units="cm"/>
      <inkml:brushProperty name="height" value="0.035" units="cm"/>
      <inkml:brushProperty name="color" value="#E71224"/>
    </inkml:brush>
  </inkml:definitions>
  <inkml:trace contextRef="#ctx0" brushRef="#br0">0 220 3633,'0'0'9302,"90"-1"-8862,-36 1-356,693-26 916,-281-8-601,143-10-55,731-35 515,15 44 132,-852 35-895,-118 1-115,-117 7-200,-202-5-1011,122 20 0,-137-11-1300,-31-2-1284</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46.578"/>
    </inkml:context>
    <inkml:brush xml:id="br0">
      <inkml:brushProperty name="width" value="0.035" units="cm"/>
      <inkml:brushProperty name="height" value="0.035" units="cm"/>
      <inkml:brushProperty name="color" value="#E71224"/>
    </inkml:brush>
  </inkml:definitions>
  <inkml:trace contextRef="#ctx0" brushRef="#br0">0 0 9826,'0'0'3808,"19"7"-3655,-15-6-148,21 8 211,-1 2 0,1 0 0,-2 1 0,40 28 1,-12 2 156,-1 2 1,-3 3 0,-1 1 0,-3 2 0,-2 2 0,44 74 0,-21-14-214,-3 2-1,54 149 1,-9 45-117,-93-255-150,-2 0 1,-3 1 0,4 109-1,-12-20-1113,0-137 1072,-2 26-892,1-30 943,1-1 0,0 0 0,-1 0 0,1 0 0,-1 0-1,1 0 1,-1 0 0,0 0 0,1 0 0,-1-1 0,0 1 0,0 0 0,0 0 0,0 0 0,1-1 0,-1 1 0,0-1 0,0 1 0,0 0 0,-1-1 0,1 0-1,-1 1 1,-24 2-2942</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47.278"/>
    </inkml:context>
    <inkml:brush xml:id="br0">
      <inkml:brushProperty name="width" value="0.035" units="cm"/>
      <inkml:brushProperty name="height" value="0.035" units="cm"/>
      <inkml:brushProperty name="color" value="#E71224"/>
    </inkml:brush>
  </inkml:definitions>
  <inkml:trace contextRef="#ctx0" brushRef="#br0">0 289 7498,'0'0'3810,"18"-28"-3089,2-4-489,44-53-1,-58 79-199,0 1 0,0-1-1,1 2 1,-1-1 0,1 1 0,0-1-1,0 2 1,1-1 0,-1 1 0,15-4-1,49-15 323,1 2-1,2 4 0,0 3 0,0 3 0,105-1 1,-157 11-337,203 5 49,-179-1-55,1 1 0,79 21 0,-92-16-29,-1 0 1,0 3 0,0 1-1,-1 1 1,-1 1 0,32 24-1,-53-33 14,-1 1-1,-1 0 1,1 0-1,-2 1 1,1 0 0,-1 0-1,0 1 1,-1 0-1,0 0 1,-1 0-1,0 1 1,6 16 0,-7-12 23,-1 0 0,0 0 1,-1-1-1,0 1 0,-1 1 1,-1-1-1,-1 0 1,0 0-1,-4 20 0,3-25-11,-1 1-1,-1-1 1,0 0 0,0 0-1,-1 0 1,0-1-1,0 1 1,-1-1 0,-1-1-1,1 1 1,-13 11 0,-3 0-1,-1 0 1,-48 32 0,15-17 17,-2-2-1,-75 30 1,-129 33-11,201-78 27,-1-2 1,-92 10-1,152-25-37,0-1 1,-1 1-1,1-1 0,0 0 0,0 0 1,0 0-1,0 0 0,-1 0 1,1 0-1,0-1 0,0 1 0,0-1 1,-4-1-1,6 1-5,-1 1-1,1-1 1,-1 1-1,1-1 1,0 1-1,-1-1 1,1 0-1,0 1 1,-1-1-1,1 0 1,0 1-1,0-1 1,0 0 0,0 0-1,0 1 1,-1-1-1,1 0 1,0 1-1,1-1 1,-1 0-1,0 0 1,0 1-1,0-1 1,0 0 0,0 1-1,1-1 1,-1 0-1,0 1 1,1-1-1,-1 0 1,0 1-1,1-1 1,-1 1-1,1-1 1,-1 1-1,1-1 1,-1 1 0,1-1-1,0 1 1,-1-1-1,1 1 1,1-1-1,3-3-10,0 0 0,1 0 0,0 0 0,10-4 0,29-10 11,2 2 0,0 1 0,62-10-1,-26 12 13,98-4-1,-82 12-13,0 4-1,158 21 0,-218-15-12,-1 3-1,0 1 1,0 2-1,-1 1 1,-1 2-1,0 2 1,-1 1-1,-1 1 1,52 39-1,-71-46 11,-2 0 0,1 2 0,-2-1 0,18 23 0,-24-27 1,-1 1-1,0 0 1,0 0-1,0 0 0,-1 1 1,-1-1-1,0 1 1,0 0-1,1 11 1,-1-2 16,-1 0 0,-1 0 0,-2 31 0,0-41 5,0 0 0,-1 0 0,0 0-1,0 0 1,-1 0 0,0-1 0,-1 1 0,0-1 0,-9 14 0,1-5 0,-2-1 1,0-1 0,-1 0-1,0-1 1,-26 18 0,-95 53 23,91-62 14,-1-2 1,0-2 0,-2-1 0,0-3-1,-52 9 1,35-13 37,0-2-1,0-4 1,-94-3-1,128-4-131,1-1 0,-1-2 0,1 0 0,0-3 0,1 0 0,0-2 0,0-1-1,1-1 1,-41-25 0,44 22-709,1-2 0,0-1 0,2 0 0,0-2 0,-37-44 0,28 18-4022</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47.825"/>
    </inkml:context>
    <inkml:brush xml:id="br0">
      <inkml:brushProperty name="width" value="0.035" units="cm"/>
      <inkml:brushProperty name="height" value="0.035" units="cm"/>
      <inkml:brushProperty name="color" value="#E71224"/>
    </inkml:brush>
  </inkml:definitions>
  <inkml:trace contextRef="#ctx0" brushRef="#br0">1117 208 4537,'0'0'6949,"-30"-3"-6718,-101-6 343,100 8-302,0 1 0,1 1 1,-1 2-1,1 1 0,-33 9 1,5-1-30,-25 5 264,-96 32 0,137-34-377,1 2 0,1 1 0,1 2 1,-42 27-1,65-36-69,1 1 1,0 0 0,1 1 0,0 1 0,1 0-1,-17 24 1,22-26-27,1-1-1,0 1 1,1 1-1,0-1 1,1 1-1,1 0 1,0 0-1,1 1 1,-4 25-1,5-17 47,2 30 0,0-44-65,1-1 0,0 0 0,0 0 0,0 0 0,1 0 0,0-1 0,1 1 0,4 9 0,-1-7-7,0-1 0,0 0 0,1 0 0,0-1 0,1 0 0,-1 0 0,17 11 1,5 0-2,38 19 0,-20-16 6,0-2 0,2-2 0,0-2 1,1-3-1,90 12 0,260-5 65,-386-19-80,44 0-68,112-13 0,-155 11 59,0-1 0,0-1 0,0 0 0,0-1 0,-1 0 0,1-2 0,-2 1 1,1-2-1,-1 0 0,0 0 0,0-1 0,14-14 0,-22 17 10,0 1 0,0-1 1,-1 0-1,0 0 0,0 0 0,-1-1 1,1 0-1,-1 1 0,-1-1 0,1 0 0,-1-1 1,1-9-1,0-5 8,-2 0-1,-2-40 1,1 52-5,-1-3 2,0 0 0,-1 1 0,-1-1 0,0 0-1,0 1 1,-2 0 0,1-1 0,-2 2 0,1-1 0,-10-13 0,-7-7-4,-2 1 0,-30-30 0,43 49 0,-167-163-171,156 155-178,1 0 0,1-1 0,1-1 1,1-1-1,1-1 0,1 0 0,1-1 0,-16-35 0,26 45-1836,-7-30-1,12 42 1965</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48.179"/>
    </inkml:context>
    <inkml:brush xml:id="br0">
      <inkml:brushProperty name="width" value="0.035" units="cm"/>
      <inkml:brushProperty name="height" value="0.035" units="cm"/>
      <inkml:brushProperty name="color" value="#E71224"/>
    </inkml:brush>
  </inkml:definitions>
  <inkml:trace contextRef="#ctx0" brushRef="#br0">0 0 10938,'0'0'2137,"61"208"-489,5-94-240,15 6-487,12 7-537,7 8-136,-6 6-112,-14-8-72,-6-10-64,-14-9-8,-20-8-272,-20-25-112,-20-9-745,0-30-1543,-33-24-3818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48.531"/>
    </inkml:context>
    <inkml:brush xml:id="br0">
      <inkml:brushProperty name="width" value="0.035" units="cm"/>
      <inkml:brushProperty name="height" value="0.035" units="cm"/>
      <inkml:brushProperty name="color" value="#E71224"/>
    </inkml:brush>
  </inkml:definitions>
  <inkml:trace contextRef="#ctx0" brushRef="#br0">0 115 10906,'0'0'2401,"388"15"-1081,-208-9-584,1 0-488,-8-6-248,-25 0-680,-35-39-992,-39-9-689,-41-6-3928</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48.880"/>
    </inkml:context>
    <inkml:brush xml:id="br0">
      <inkml:brushProperty name="width" value="0.035" units="cm"/>
      <inkml:brushProperty name="height" value="0.035" units="cm"/>
      <inkml:brushProperty name="color" value="#E71224"/>
    </inkml:brush>
  </inkml:definitions>
  <inkml:trace contextRef="#ctx0" brushRef="#br0">1 1 6753,'0'0'5532,"2"31"-4299,0 2-905,2 1 1,1-1 0,2 0 0,1 0-1,24 59 1,342 787 1913,-344-813-2270,29 75-151,-49-115 126,-2 1 0,-1-1 0,5 42 0,-9-42-451,-6-38-12,-4-25 490,2 7 2,1-1-1,1 1 0,2-1 0,3-41 0,-1 59 23,1 1 0,1-1-1,0 1 1,0 0-1,1 0 1,1 0-1,0 0 1,1 1 0,0 0-1,0 0 1,1 0-1,1 1 1,0 0-1,0 0 1,1 1 0,14-12-1,-7 7 32,1 2 1,0 0-1,0 1 0,1 1 1,0 0-1,1 1 0,0 1 1,1 1-1,33-7 1,-24 8 16,0 2 1,0 1 0,1 2-1,49 3 1,-63-1-32,0 2 0,0 0-1,0 0 1,0 1 0,-1 1 0,0 1 0,0 0-1,0 1 1,27 17 0,-28-13-1,-1 0 0,1 1-1,-2 0 1,0 1 0,0 0 0,-1 1 0,-1 1 0,0-1-1,-1 2 1,-1-1 0,7 19 0,-4-4 27,-1 1 1,-2 0-1,-1 1 1,-1 0-1,1 37 1,-5-32-60,0-5 73,9 45 1,-10-68-115,1-1-1,1 1 1,0-1 0,0 0 0,0 0-1,1 0 1,0-1 0,1 1-1,0-1 1,6 7 0,-8-11-178,-1 0-1,1 0 1,1 0 0,-1 0 0,0 0 0,1-1-1,3 3 1,-4-4-323,0 0-1,1-1 0,-1 1 1,0 0-1,1-1 0,-1 0 1,6 0-1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2.743"/>
    </inkml:context>
    <inkml:brush xml:id="br0">
      <inkml:brushProperty name="width" value="0.035" units="cm"/>
      <inkml:brushProperty name="height" value="0.035" units="cm"/>
    </inkml:brush>
  </inkml:definitions>
  <inkml:trace contextRef="#ctx0" brushRef="#br0">1 19 6481,'0'0'6346,"361"0"-6346,-268-6-1265,-13-6-1959</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49.285"/>
    </inkml:context>
    <inkml:brush xml:id="br0">
      <inkml:brushProperty name="width" value="0.035" units="cm"/>
      <inkml:brushProperty name="height" value="0.035" units="cm"/>
      <inkml:brushProperty name="color" value="#E71224"/>
    </inkml:brush>
  </inkml:definitions>
  <inkml:trace contextRef="#ctx0" brushRef="#br0">925 1 8282,'0'0'6855,"-64"-1"-6491,-204 3-36,252-2-272,0 1-1,0 1 1,0 1 0,0 0 0,1 1 0,-26 10-1,-17 9 176,1 3-1,1 3 0,2 1 0,-53 41 0,90-59-181,1 1 0,-26 27 0,37-33-44,0-1 1,0 0-1,0 1 1,1 0-1,0 0 1,1 0-1,0 1 1,0-1-1,0 1 1,-1 8-1,2-9 0,1 0-1,0 0 1,0 0-1,1 0 1,0 1-1,0-1 1,1 0-1,1 9 1,0-12-5,-1 0 0,0-1 0,1 1 0,0 0 0,0-1 0,0 1 0,0-1 0,0 0 0,1 1 0,0-1 0,-1 0 0,1-1 0,0 1 0,1 0 0,-1-1 0,6 4 0,8 3-1,1-1-1,0-1 1,0 0-1,1-1 1,37 6-1,106 4-39,-108-12-103,1-4 0,0-1 0,-1-3 0,57-12-1,-91 12 35,0-2 0,-1 0 0,1-2 0,-1 0 0,33-19 0,-40 19 16,-1-1 1,1 1 0,-1-2 0,-1 0-1,0 0 1,0-1 0,-1 0-1,-1 0 1,11-19 0,-13 18-93,0 0 0,0-1 0,-2 0 1,1 0-1,-2 0 0,5-27 0,-5 1 333,-2-43 0,-1 61 507,1 33-596,1 0 1,0 1 0,0-1-1,1 0 1,1 0 0,0-1 0,0 1-1,1-1 1,1 0 0,0 0-1,9 12 1,11 13 125,56 59 0,50 30-82,-120-116-130,-1 0-1,2-1 0,-1 0 0,1-1 0,0-1 0,0 0 0,19 6 0,-10-6-736,1-1-1,-1-2 1,45 3 0,8-5-4952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49.662"/>
    </inkml:context>
    <inkml:brush xml:id="br0">
      <inkml:brushProperty name="width" value="0.035" units="cm"/>
      <inkml:brushProperty name="height" value="0.035" units="cm"/>
      <inkml:brushProperty name="color" value="#E71224"/>
    </inkml:brush>
  </inkml:definitions>
  <inkml:trace contextRef="#ctx0" brushRef="#br0">0 154 9514,'0'0'4568,"72"31"-3421,230 102-458,-272-119-614,0 1-1,0 2 1,32 24 0,-42-25-60,0 0 0,-1 1 0,32 38 1,-43-45-11,-1 1 0,0 0 0,0 0 1,-1 0-1,-1 1 0,0 0 0,0 0 1,-1 1-1,4 19 0,-6-16-8,0 1-1,0-1 1,-2 0 0,0 0-1,-2 19 1,1-28-40,-1 0 1,1 0-1,-1 0 0,-1 0 0,1 0 1,-1-1-1,0 1 0,-1-1 0,1 0 0,-1 0 1,-1 0-1,1 0 0,-10 8 0,5-6 20,0-1-1,-1 0 0,0 0 1,0-1-1,0-1 0,-1 0 1,0 0-1,0-1 0,-13 4 1,-1-3 25,-1 0 0,1-2 0,-33 1 0,48-3 5,-1-1 0,0-1 0,0 0 0,0 0 0,0-1 0,0-1 0,1 0 0,-21-8 0,23 7-5,0 0 1,1-1 0,-1 0-1,1 0 1,0-1 0,1 0-1,-1 0 1,1-1 0,1 0 0,-1 0-1,-6-12 1,5 7-6,1 0 1,0 0-1,1-1 0,1 0 0,0 0 1,1-1-1,0 1 0,-1-19 1,2-8-9,4-66 1,-1 92 10,1 0 1,0 0-1,1 1 1,0 0-1,1-1 1,0 1-1,1 0 1,1 1-1,0-1 1,0 1 0,2 0-1,-1 1 1,2 0-1,13-16 1,6-2 56,2 0 1,0 3 0,2 0 0,1 2-1,0 1 1,47-22 0,72-26-759,2 11-3439,-114 44-3347</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0.028"/>
    </inkml:context>
    <inkml:brush xml:id="br0">
      <inkml:brushProperty name="width" value="0.035" units="cm"/>
      <inkml:brushProperty name="height" value="0.035" units="cm"/>
      <inkml:brushProperty name="color" value="#E71224"/>
    </inkml:brush>
  </inkml:definitions>
  <inkml:trace contextRef="#ctx0" brushRef="#br0">89 148 8058,'0'0'4297,"68"6"-3868,218 22-254,-39-14-25,-227-14-143,-5 0-5,-9 1 17,0-1 1,0 0-1,0-1 0,1 1 1,5-3-1,-10 3-17,-1-1 0,1 1-1,0-1 1,-1 0 0,1 0 0,-1 0 0,1 0 0,-1 0 0,1 0-1,-1 0 1,0 0 0,0 0 0,1-1 0,-1 1 0,0-1 0,0 1 0,0-1-1,0 1 1,-1-1 0,1 1 0,1-4 0,0-4-92,1-1 0,-2 1 0,1 0 0,-1-1 0,0-10 0,-1 17 71,0-1 0,0 1 0,0 0-1,-1-1 1,1 1 0,-1 0-1,1 0 1,-1-1 0,0 1 0,-1 0-1,1 0 1,0 0 0,-1 0 0,0 0-1,0 0 1,0 1 0,0-1 0,-4-3-1,0 2 34,0 0-1,0 1 0,-1 0 0,0 1 0,1-1 1,-1 1-1,-10-1 0,-56-6 173,35 7-12,0 1-1,0 2 0,0 2 0,0 2 0,1 1 0,-48 15 0,59-13 32,-1 1-1,1 2 0,1 1 0,0 1 0,1 1 0,1 1 0,0 1 0,1 1 0,-26 25 0,41-35-135,0 1 1,1 0-1,0 0 0,0 0 0,1 1 1,0 0-1,1 0 0,0 0 0,0 1 1,1-1-1,-4 18 0,6-22-51,1 0 1,-1 0-1,1 0 0,0 0 0,0 0 0,0 0 1,1 0-1,0 0 0,0 0 0,0 0 1,1 0-1,-1-1 0,1 1 0,0 0 0,1-1 1,-1 1-1,1-1 0,0 0 0,0 0 0,0 0 1,0 0-1,1-1 0,-1 1 0,1-1 1,0 0-1,5 3 0,8 4 37,1-1 1,0-1-1,0 0 1,27 6-1,-4-3 17,1-2 0,65 6 0,476 6-644,-329-20-1983</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1.831"/>
    </inkml:context>
    <inkml:brush xml:id="br0">
      <inkml:brushProperty name="width" value="0.035" units="cm"/>
      <inkml:brushProperty name="height" value="0.035" units="cm"/>
      <inkml:brushProperty name="color" value="#E71224"/>
    </inkml:brush>
  </inkml:definitions>
  <inkml:trace contextRef="#ctx0" brushRef="#br0">502 0 3137,'0'0'5441,"-33"0"-4784,-102 3-58,125-3-444,0 1 0,-1 1-1,-13 3 1,-3 9 529,16-7-415,-7 4 114,1 1 0,0 1 0,1 0-1,0 1 1,-23 28 0,18-16-7,2 1-1,-31 55 1,46-74-334,0 1 1,0 1-1,1-1 0,0 1 1,1-1-1,-2 16 0,0 60 84,4-71-127,1-10 1,-1 1 1,1-1-1,-1 0 0,2 1 0,-1-1 1,0 0-1,1 0 0,-1 0 0,1 0 1,0 0-1,1 0 0,-1-1 0,1 1 0,-1-1 1,1 1-1,0-1 0,1 0 0,-1 0 1,0 0-1,1-1 0,-1 1 0,6 2 1,9 4-4,0 0 0,0-1 0,31 9 0,-40-14 3,22 5-26,0-1 1,1-1 0,-1-1-1,45 0 1,121-11-1063,-157 2-306,40-9 0,24-12-3967</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2.284"/>
    </inkml:context>
    <inkml:brush xml:id="br0">
      <inkml:brushProperty name="width" value="0.035" units="cm"/>
      <inkml:brushProperty name="height" value="0.035" units="cm"/>
      <inkml:brushProperty name="color" value="#E71224"/>
    </inkml:brush>
  </inkml:definitions>
  <inkml:trace contextRef="#ctx0" brushRef="#br0">365 25 4729,'0'0'7947,"-50"19"-7148,-156 63-122,195-78-589,0 1-1,0 1 1,0 0-1,-14 11 0,23-16-53,0 1 0,1 0 0,-1 0 0,1 0 0,-1 0 0,1 1 0,-1-1 0,1 0 0,0 0 0,0 1 0,-1 4 0,-2 5 82,0-2-44,1 1 0,0 0 1,1 1-1,0-1 0,-1 17 1,3-24-70,0 0 0,0 0 0,0 1-1,0-1 1,1 0 0,-1 0 0,1 0 0,0 0 0,1 0 0,-1 0 0,1 0 0,-1 0 0,1-1-1,0 1 1,1 0 0,-1-1 0,1 0 0,4 6 0,3-2-4,1 0-1,0-1 1,0 0-1,0-1 1,1 0 0,17 5-1,79 15 4,-85-20 5,0-2-1,1 0 1,-1-2 0,1 0-1,0-2 1,29-4 0,-48 4-14,1 0 1,-1-1 0,1 0-1,-1 0 1,0 0 0,0-1 0,0 0-1,0 0 1,0 0 0,0 0-1,-1-1 1,0 0 0,1 0-1,-2 0 1,1 0 0,0-1-1,-1 0 1,0 1 0,3-7 0,-1 1-31,-1 1 1,0-2 0,-1 1 0,0 0 0,0-1-1,-1 1 1,-1-1 0,0 0 0,0-12 0,-1 5-49,0 3 0,0 0-1,-4-24 1,3 34 56,0 0 1,0 0-1,-1 1 1,1-1-1,-1 1 0,0 0 1,-1-1-1,1 1 1,-1 0-1,0 0 1,0 0-1,-4-3 0,-7-6-479,-1 2 0,-1-1-1,1 2 1,-2 0-1,-34-15 1,22 11-1364,0-3-2645</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2.732"/>
    </inkml:context>
    <inkml:brush xml:id="br0">
      <inkml:brushProperty name="width" value="0.035" units="cm"/>
      <inkml:brushProperty name="height" value="0.035" units="cm"/>
      <inkml:brushProperty name="color" value="#E71224"/>
    </inkml:brush>
  </inkml:definitions>
  <inkml:trace contextRef="#ctx0" brushRef="#br0">0 19 6665,'0'0'5392,"24"26"-4436,76 85-127,-76-85-428,-2 2 0,0 0 0,19 34 0,-33-45-339,0-1 0,-1 1-1,-1 1 1,0 0 0,-2-1-1,4 23 1,-1 20-126,0 107 0,-7-166 40,1 0 1,-1 0-1,0 0 0,0 1 1,0-1-1,0 0 0,-1 0 1,1 0-1,0 0 0,0 0 1,-1 0-1,1 0 0,-1 1 1,1-1-1,-1 0 0,1 0 1,-2 1-1,0-1 1,1 0-1,-1-1 1,0 1 0,1-1 0,-1 1 0,0-1-1,1 0 1,-1 1 0,0-1 0,1 0-1,-1 0 1,-2-1 0,-1 1 23,0-1 0,0 1 0,-1-1 0,1-1 0,0 1 0,0-1 0,0 0-1,0 0 1,0 0 0,1 0 0,-1-1 0,1 0 0,0 0 0,-1-1 0,-4-4 0,-5-6 5,1-1 0,1 0 0,-11-18 0,10 12-41,2 1 0,0-1 0,2-1 0,0 1 1,2-2-1,0 1 0,1-1 0,-4-38 1,3-18-193,3-95 1,4 142 211,0 30 21,0-1-1,0 1 0,0 0 0,0 0 0,0-1 0,0 1 1,1 0-1,-1 0 0,1 0 0,0 0 0,0 0 1,0 0-1,0 0 0,0 0 0,0 0 0,0 0 0,3-2 1,-1 2-64,0 0 1,0 0 0,0 0-1,0 0 1,1 1-1,-1 0 1,1 0 0,-1 0-1,1 0 1,7 0 0,13-2-3116,34 0 1,-23 3-3538</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3.117"/>
    </inkml:context>
    <inkml:brush xml:id="br0">
      <inkml:brushProperty name="width" value="0.035" units="cm"/>
      <inkml:brushProperty name="height" value="0.035" units="cm"/>
      <inkml:brushProperty name="color" value="#E71224"/>
    </inkml:brush>
  </inkml:definitions>
  <inkml:trace contextRef="#ctx0" brushRef="#br0">0 1 5697,'0'0'4956,"23"25"-4012,71 86-382,-83-98-441,-1 0 1,0 1-1,-1 0 1,0 1-1,-2 0 1,1 0-1,-2 1 1,0 0-1,3 17 1,-4-4-16,-1 1-1,-1 0 1,-3 39 0,0-65-107,0 117 96,0-121-82,0 1 1,0-1-1,0 1 0,0-1 1,0 1-1,0-1 0,0 1 1,0-1-1,0 1 1,0-1-1,-1 1 0,1-1 1,0 1-1,0-1 0,-1 0 1,1 1-1,0-1 0,0 1 1,-1-1-1,1 0 0,0 1 1,-1-1-1,1 0 0,-1 1 1,1-1-1,-1 0 1,1 1-1,0-1 0,-1 0 1,1 0-1,-2 1 0,1-1 31,1-1 0,-1 1 0,0 0 0,0 0 0,0 0 0,0 0 0,1-1 0,-1 1 0,0 0 0,0-1 0,0 1 0,1 0 0,-1-1 0,0 1 0,1-1 0,-1 0 0,0 1 0,1-1 0,-1 1 0,1-1 0,-1 0 0,1 1 0,-1-2 0,-3-4 33,2 1-1,-1-1 1,1 0 0,0 0 0,0 0-1,0 0 1,-1-11 0,-3-50 166,6 61-225,-2-144 72,3 87-102,-1 49-6,0 0-1,1 1 0,1-1 1,0 0-1,1 1 0,0 0 0,6-14 1,-6 21-2,-1 0 0,2 0 1,-1 0-1,1 0 0,0 1 0,0 0 1,0 0-1,1 0 0,0 0 0,-1 1 1,2-1-1,-1 1 0,1 1 0,-1-1 1,1 1-1,11-5 0,-1 2-676,1 1 0,-1 1 0,1 0 0,1 1 0,30-1 0,-6 3-3536</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3.603"/>
    </inkml:context>
    <inkml:brush xml:id="br0">
      <inkml:brushProperty name="width" value="0.035" units="cm"/>
      <inkml:brushProperty name="height" value="0.035" units="cm"/>
      <inkml:brushProperty name="color" value="#E71224"/>
    </inkml:brush>
  </inkml:definitions>
  <inkml:trace contextRef="#ctx0" brushRef="#br0">0 105 3425,'0'0'8546,"55"12"-8325,172 36-114,-202-42-95,1-2 1,47 3-1,-45-7 4,13 2-46,51-4 0,-85 2-5,-1-1 1,1 0-1,-1-1 0,0 1 0,1-1 1,-1-1-1,0 1 0,0-1 0,7-4 1,-10 5 15,0 0 1,-1 0-1,1-1 1,0 1-1,-1-1 1,1 1-1,-1-1 1,0 0-1,0 0 1,0 0-1,-1 0 1,1 0-1,0 0 1,-1 0-1,0 0 1,0-1-1,0 1 1,0-5-1,0 2-14,1-39-259,-2 44 287,0-1-1,0 0 1,0 0 0,0 1 0,-1-1 0,1 0 0,-1 1-1,1-1 1,-1 0 0,0 1 0,0-1 0,0 1 0,0-1-1,0 1 1,0-1 0,0 1 0,0 0 0,0-1 0,-1 1 0,1 0-1,0 0 1,-3-2 0,-10-1 24,0 1 0,0 0 0,0 1-1,-1 0 1,1 1 0,0 1 0,-24 2 0,-1-1 46,11-1 103,0 2-1,0 1 1,1 1 0,0 1-1,-1 2 1,2 0-1,-1 2 1,1 1 0,1 1-1,0 1 1,0 1 0,-32 24-1,50-31-63,0-1-1,1 1 1,-1 1 0,1-1-1,1 1 1,-1 0-1,1 1 1,0-1 0,1 1-1,0 0 1,-5 14 0,5-9 27,1 0 0,1 0 0,0-1 1,1 1-1,0 1 0,1-1 1,2 16-1,-2-23-111,1-1 1,0 0-1,1 0 1,-1 1-1,1-1 0,0 0 1,0 0-1,1-1 0,-1 1 1,1 0-1,0-1 1,0 1-1,5 4 0,6 4 22,0 0-1,23 16 1,-35-27-39,16 10-29,1-1 0,1-1 0,0 0-1,0-2 1,1 0 0,-1-1 0,2-1-1,-1-1 1,24 2 0,3-1-764,-1-3-1,94-4 1,-45-12-2530,-14-5-3609</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3.966"/>
    </inkml:context>
    <inkml:brush xml:id="br0">
      <inkml:brushProperty name="width" value="0.035" units="cm"/>
      <inkml:brushProperty name="height" value="0.035" units="cm"/>
      <inkml:brushProperty name="color" value="#E71224"/>
    </inkml:brush>
  </inkml:definitions>
  <inkml:trace contextRef="#ctx0" brushRef="#br0">538 0 4369,'0'0'7277,"-57"3"-6611,-180 14-50,224-17-516,1 2-1,0 0 0,0 0 1,0 1-1,0 0 1,-21 10-1,21-7 90,0 0 0,0 1 0,1 0-1,0 1 1,-17 16 0,23-19-137,0 0 0,1 0 0,0 1 0,0-1 0,0 1 0,1 0 0,0 0 0,0 0 0,0 1 0,1-1 0,0 1 0,0-1 0,-1 8 0,1 12 36,0 0 1,2 0 0,4 42-1,-3-63-83,0 1-1,1-1 0,0 0 1,0 0-1,0 0 1,0 0-1,1 0 0,-1 0 1,1 0-1,0-1 0,1 1 1,-1-1-1,1 0 1,6 5-1,3 2-4,1-1 1,0 0-1,22 10 0,-16-10-38,1-1-1,0-1 1,0 0 0,1-2-1,38 6 1,-4-5-399,62 0 0,158-6-1046,-135-3-803,-17-8-2890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4.351"/>
    </inkml:context>
    <inkml:brush xml:id="br0">
      <inkml:brushProperty name="width" value="0.035" units="cm"/>
      <inkml:brushProperty name="height" value="0.035" units="cm"/>
      <inkml:brushProperty name="color" value="#E71224"/>
    </inkml:brush>
  </inkml:definitions>
  <inkml:trace contextRef="#ctx0" brushRef="#br0">6 1 5601,'0'0'4112,"-1"36"-2663,-3 122 48,4-111-863,2 0 0,2 0 0,13 62 0,44 108 806,-33-124-1069,6 10-428,3-2-1,5-1 0,105 179 1,-139-270-544,-15-20-1146,-29-20-1611,-15-10-5279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4.073"/>
    </inkml:context>
    <inkml:brush xml:id="br0">
      <inkml:brushProperty name="width" value="0.035" units="cm"/>
      <inkml:brushProperty name="height" value="0.035" units="cm"/>
    </inkml:brush>
  </inkml:definitions>
  <inkml:trace contextRef="#ctx0" brushRef="#br0">0 0 1744,'0'0'7651,"24"20"-7196,140 123 632,72 58-566,-176-155-667,2-3 0,74 38 0,-112-73-967,-23-8 1038,-1 1-1,1-1 1,-1 0 0,1 0 0,-1 0 0,1 0-1,-1 0 1,1 0 0,-1 0 0,1 0 0,-1 0-1,1 0 1,-1 0 0,1 0 0,-1-1 0,1 1 0,-1 0-1,1 0 1,-1 0 0,1-1 0,-1 1 0,0 0-1,1 0 1,-1-1 0,1 1 0,-1-1 0,0 1-1,1 0 1,-1-1 0,0 1 0,0-1 0,1 1-1,-1 0 1,0-1 0,0 1 0,0-1 0,1 1-1,-1-1 1,0 1 0,0-1 0,0 1 0,0-2-1,0-14-2844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3.075"/>
    </inkml:context>
    <inkml:brush xml:id="br0">
      <inkml:brushProperty name="width" value="0.035" units="cm"/>
      <inkml:brushProperty name="height" value="0.035" units="cm"/>
    </inkml:brush>
  </inkml:definitions>
  <inkml:trace contextRef="#ctx0" brushRef="#br0">36 0 5673,'0'0'7670,"0"22"-6971,0 137 689,-2-139-1284,0-1 0,0 1 0,-9 28 0,5-24-89,-4 36-1,9-50-17,-1 35 26,2-44-27,0 1 0,1 0-1,-1-1 1,0 1 0,0-1-1,1 1 1,-1-1 0,1 1 0,-1-1-1,1 1 1,0-1 0,0 1-1,0-1 1,0 1 0,-1-1 0,2 0-1,-1 0 1,0 0 0,0 1 0,0-1-1,0 0 1,3 1 0,15 4-31,0-1 1,0-1 0,0-1 0,1 0 0,35-1-1,-29-1-26,144 2-4010,-143-3 1563,-3 0-3306</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4.721"/>
    </inkml:context>
    <inkml:brush xml:id="br0">
      <inkml:brushProperty name="width" value="0.035" units="cm"/>
      <inkml:brushProperty name="height" value="0.035" units="cm"/>
      <inkml:brushProperty name="color" value="#E71224"/>
    </inkml:brush>
  </inkml:definitions>
  <inkml:trace contextRef="#ctx0" brushRef="#br0">1 22 6209,'0'0'8162,"220"33"-7426,-133-33-136,13 0-272,14 0-200,-7 0-64,0 0-64,-20-12-224,-14-3-1040,-26 3-1953,-34-3-5624</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6.395"/>
    </inkml:context>
    <inkml:brush xml:id="br0">
      <inkml:brushProperty name="width" value="0.035" units="cm"/>
      <inkml:brushProperty name="height" value="0.035" units="cm"/>
      <inkml:brushProperty name="color" value="#E71224"/>
    </inkml:brush>
  </inkml:definitions>
  <inkml:trace contextRef="#ctx0" brushRef="#br0">1 1 3393,'0'0'6812,"0"4"-3455,0 24-3043,1-19-219,0 0 0,1 1 0,1-1-1,0 0 1,0 0 0,1 0 0,0-1 0,0 1-1,1-1 1,10 14 0,7 15 124,215 443 691,-186-354-722,67 256 1,-43-131-50,-68-226-131,-2-18-32,1-6-225,-4-4-3061,-2-15 534,0-8-2508</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9:57.481"/>
    </inkml:context>
    <inkml:brush xml:id="br0">
      <inkml:brushProperty name="width" value="0.035" units="cm"/>
      <inkml:brushProperty name="height" value="0.035" units="cm"/>
      <inkml:brushProperty name="color" value="#E71224"/>
    </inkml:brush>
  </inkml:definitions>
  <inkml:trace contextRef="#ctx0" brushRef="#br0">0 0 2937,'0'0'7034,"0"6"-6632,1 0-290,-1-1 0,1 1 0,0 0 1,0 0-1,0-1 0,1 1 0,0-1 0,0 1 1,0-1-1,1 0 0,0 0 0,0 0 1,0 0-1,7 8 0,86 95 1553,40 50-570,-117-132-1012,81 112 199,-84-113-262,-2 1-1,0 0 1,17 48-1,-29-64-10,0 1 1,0-1-1,-1 1 0,0 0 0,-2 16 0,1-14-38,-39-12 61,22 0-12,13-1-16,0 1 0,0-1 0,0 0 0,0 0 0,0 0 1,0-1-1,0 1 0,0-1 0,0 0 0,0 0 0,0 0 0,1 0 0,-1-1 1,0 0-1,1 0 0,-1 0 0,1 0 0,-5-4 0,-3-7 3,0 0-1,1 0 1,1-1-1,0-1 1,1 1-1,0-1 1,1 0-1,-6-22 0,6 13-9,1 1 0,1-1-1,1 1 1,1-2-1,0-26 1,3 11 14,1-50 32,0 83-45,1 0-1,0-1 0,0 1 0,1 1 0,0-1 1,0 0-1,0 1 0,1-1 0,0 1 0,0 0 1,1 0-1,-1 1 0,1-1 0,1 1 0,-1 0 1,1 0-1,6-4 0,11-6-17,0 0 0,1 1 1,32-12-1,-35 18-111,0 0 0,1 2 0,0 1 0,1 1 0,-1 1 0,1 0 0,43 2 0,-62 2 93,-1-1 1,0 1-1,1-1 1,-1 1-1,0 0 1,1 0-1,-1 1 1,0-1-1,0 0 1,0 1-1,0 0 1,0 0-1,-1 0 1,1 0-1,0 0 1,3 5-1,19 13 21,-19-16 15,-1-1 1,-1 1 0,1 1-1,0-1 1,-1 1-1,0-1 1,0 1-1,-1 1 1,1-1-1,-1 0 1,0 1-1,-1-1 1,1 1-1,-1 0 1,0 0 0,0 0-1,1 10 1,0 9 69,-1 0 1,-1 0 0,-3 30 0,0-2 165,2 8 239,9 69-1,-7-111-418,2 0-1,0-1 1,1 1-1,1-1 1,0 0-1,1-1 1,1 1-1,11 16 1,-13-27-73,0 0 0,0 0 1,1 0-1,0-1 0,0 0 1,0 0-1,1-1 0,-1 0 0,1 0 1,1-1-1,8 4 0,30 7-2418,-5-12-6477</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06.702"/>
    </inkml:context>
    <inkml:brush xml:id="br0">
      <inkml:brushProperty name="width" value="0.035" units="cm"/>
      <inkml:brushProperty name="height" value="0.035" units="cm"/>
    </inkml:brush>
  </inkml:definitions>
  <inkml:trace contextRef="#ctx0" brushRef="#br0">943 263 4889,'0'0'4789,"32"-18"-4033,96-54-161,-121 69-370,0-1 0,0 0 0,0 0-1,0-1 1,-1 0 0,8-7 0,-2 1 738,-10 8-801,0 0 0,-1 0 0,1 0 0,0 0 0,-1-1 0,0 1 0,0-1 1,0 1-1,0-1 0,0 1 0,-1-1 0,1 1 0,-1-1 0,0 1 1,0-1-1,0 0 0,-1 1 0,0-1 0,1 1 0,-3-7 0,0 7-153,0 0-1,0 1 1,0-1-1,0 1 1,-1 0-1,1 0 1,-1 0-1,1 1 1,-1-1-1,0 1 1,1 0 0,-1 0-1,0 0 1,0 0-1,-5 0 1,-3-1-10,-28-5-29,-1 2 0,1 1-1,-66 4 1,50 0-22,-17 3 29,1 3 0,-1 3 0,1 3 0,1 4 0,0 2 0,-94 39 0,139-47 20,-1 1 0,2 1 0,0 2 0,0 0 0,-33 26 0,55-37-3,-1 0 1,1 1-1,-1-1 0,1 1 0,0-1 1,1 1-1,-1 0 0,1 0 0,0 0 0,-1 0 1,2 1-1,-1-1 0,0 1 0,1-1 1,0 1-1,0-1 0,1 1 0,-1 0 0,1-1 1,0 8-1,0-9-8,0 1 0,0-1 0,0 0 0,1 0 0,-1 1 0,1-1 0,0 0 0,0 0 0,0 0 0,0 0 0,1 0 1,-1 0-1,3 3 0,-1-3-4,0 1 1,1-1-1,0 1 1,0-1 0,0 0-1,0 0 1,0-1-1,8 4 1,12 6-26,1-2 1,1-1-1,0-1 1,31 5-1,114 13-195,-146-23 191,326 22-332,-213-18-1595,-137-7 1905,-1 0 0,1 0 0,0 0 0,0 0 0,-1 0 0,1 0 0,0 0 0,0 0 0,-1 1 1,1-1-1,0 0 0,-1 0 0,1 1 0,0-1 0,-1 0 0,1 1 0,0-1 0,-1 1 1,1-1-1,-1 1 0,1-1 0,-1 1 0,1-1 0,-1 1 0,1 0 0,0 0 0,-1 0 29,-1 0-1,1 0 1,0 0-1,-1 0 1,1 0 0,0 0-1,-1 0 1,1 0-1,-1 0 1,0-1-1,1 1 1,-1 0-1,0 0 1,1-1-1,-1 1 1,0 0-1,0-1 1,1 1-1,-1-1 1,0 1-1,0-1 1,0 1-1,0-1 1,0 0-1,-1 1 1,-94 35-507,26-11 452,-178 79 478,188-75 18,1 3 0,-55 41 0,90-56-206,1 1 0,-31 30 0,48-41-160,-1 0 0,1 1 0,1 0 0,-1 0 0,1 0 0,1 0 0,-1 1 0,2 0 0,-1 0-1,1 0 1,-3 13 0,1 27 109,5-46-131,0 0 1,0 0 0,0 0-1,0 0 1,1 0 0,-1 0-1,1 1 1,0-1 0,0 0-1,0-1 1,1 1 0,-1 0-1,4 5 1,0-3 27,0-1 1,1 1-1,-1-1 0,1 0 1,0-1-1,0 1 0,1-1 1,11 4-1,6 1 198,36 8 1,0-6 229,1-1-1,77-1 1,128-11 355,-255 3-810,55-4 6,0-2-1,-1-4 0,0-2 0,97-31 0,-140 36-400,-1-1 0,0-1-1,-1-1 1,0 0-1,-1-1 1,0-2 0,31-25-1,-43 32-286,0-1 0,-1 1 0,0-2 0,0 1 0,8-13 1,-12 14-169,1 0 0,-1 1 0,-1-1 0,1 0 0,-1 0 0,1-8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07.055"/>
    </inkml:context>
    <inkml:brush xml:id="br0">
      <inkml:brushProperty name="width" value="0.035" units="cm"/>
      <inkml:brushProperty name="height" value="0.035" units="cm"/>
    </inkml:brush>
  </inkml:definitions>
  <inkml:trace contextRef="#ctx0" brushRef="#br0">1 1 9330,'0'0'5617,"341"117"-5313,-248-72-104,14 0 24,-6 3-96,6-6-72,0 0-8,-14-6-48,-13-8-216,-20-10-440,-19-18-920,-21 0-769</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07.402"/>
    </inkml:context>
    <inkml:brush xml:id="br0">
      <inkml:brushProperty name="width" value="0.035" units="cm"/>
      <inkml:brushProperty name="height" value="0.035" units="cm"/>
    </inkml:brush>
  </inkml:definitions>
  <inkml:trace contextRef="#ctx0" brushRef="#br0">382 0 5217,'0'0'8698,"0"157"-7458,-7-88-488,-7 6-199,-12 0-193,-8 3-112,-19-5-248,-34 17-480,0-21-1009,14-15-3096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07.740"/>
    </inkml:context>
    <inkml:brush xml:id="br0">
      <inkml:brushProperty name="width" value="0.035" units="cm"/>
      <inkml:brushProperty name="height" value="0.035" units="cm"/>
    </inkml:brush>
  </inkml:definitions>
  <inkml:trace contextRef="#ctx0" brushRef="#br0">0 316 9938,'0'0'5161,"548"-72"-4345,-294 33-480,27-3-240,13 3-80,-6 3 49,-8 9-65,-12 3 0,-28 9-97,-39 2-463,-41 4-544,-60 9-536,-93 0-849,-47 6-6449</inkml:trace>
  <inkml:trace contextRef="#ctx0" brushRef="#br0" timeOffset="1">568 680 10346,'0'0'2257,"428"-81"-265,-154 30 49,14-3-945,-1 6-920,101-4-176,-67 13-1176,-47 3-3561</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08.542"/>
    </inkml:context>
    <inkml:brush xml:id="br0">
      <inkml:brushProperty name="width" value="0.035" units="cm"/>
      <inkml:brushProperty name="height" value="0.035" units="cm"/>
    </inkml:brush>
  </inkml:definitions>
  <inkml:trace contextRef="#ctx0" brushRef="#br0">0 131 8250,'0'0'5062,"54"27"-3976,173 89-267,-88-39-95,-91-49-496,-25-15-197,1 0 1,0-2-1,1-1 1,0 0-1,0-2 1,1-1-1,0-2 1,0 0-1,32 1 1,-38-5-83,0-1 0,0-1 1,0-1-1,0-1 0,0-1 1,-1 0-1,32-12 0,-42 12 19,-1 0 1,1 0-1,-1-1 0,0-1 0,0 1 0,0-1 0,-1 0 0,0-1 0,0 0 0,-1 0 0,0 0 0,0-1 0,-1 0 0,1 0 0,-2 0 0,1-1 0,-1 0 0,3-9 0,-3-1-135,1-1-1,-2 0 0,-1 1 0,0-1 1,-3-36-1,1 29 139,0 21 124,0 1 0,0-1 0,-1 0 0,0 1 0,0-1 0,0 1 0,-1-1 0,0 1 0,0 0 0,0-1 0,0 1 0,-1 0 0,0 0 0,0 1 0,0-1 0,-1 1 0,0-1 0,0 1 0,0 0 0,0 1 0,0-1 0,-10-5 0,13 9-68,1-1 1,0 1-1,0 0 1,0 0-1,0 0 1,-1 0-1,1 0 1,0-1-1,0 1 0,0 0 1,0 0-1,-1 0 1,1 0-1,0 0 1,0 0-1,0 0 1,-1 0-1,1 0 1,0 0-1,0 0 0,-1 0 1,1 0-1,0 0 1,0 0-1,0 0 1,-1 0-1,1 0 1,0 0-1,0 0 1,0 0-1,-1 0 0,1 1 1,0-1-1,0 0 1,0 0-1,0 0 1,-1 0-1,1 0 1,0 1-1,0-1 1,0 0-1,0 0 1,0 0-1,-2 13 121,8 21-279,1-19 173,0 0 0,1 0 0,0-1-1,16 19 1,48 54 305,-54-67-270,164 171 447,-103-114-441,121 156-1,-180-205-83,-1 1 0,-1 1 0,-2 0 0,-1 2 0,-1 0 0,-2 0 0,-1 1 0,-1 1 0,9 65-1,-15-41-103,-6 111 0,1-156 74,0-1 0,-1 1 1,-1-1-1,0 1 0,-1-1 1,0 0-1,-1 0 0,0-1 1,-1 0-1,-7 11 1,3-7-31,-1-1 0,-1 0 1,0-1-1,-1-1 0,0 0 1,-25 17-1,7-9-28,-2-1 0,0-2 0,-1-1 0,0-2 0,-1-1 0,-1-2 0,-68 13 0,17-12-32,-1-2 0,-104-4 0,173-6 111,0 0 0,1-2 0,-1 0 0,1-1-1,-1-1 1,1 0 0,-26-11 0,36 11 6,0 0 0,0 0 0,0-1 0,1 0 0,0 0 0,0-1 0,0 0 0,1 0 0,0-1 0,0 0 0,0 0 0,1 0 0,0-1 0,1 1 0,-1-1 0,2 0 0,-6-14 0,3-3 26,0 1 1,2-1-1,1 0 1,0 0-1,3-39 1,0 47-9,0 0 1,1 0 0,1 0 0,1 0 0,0 1-1,1-1 1,1 1 0,1 0 0,0 0-1,1 1 1,14-24 0,0 8 33,1 1 0,1 1-1,2 2 1,1 0 0,1 2-1,1 0 1,1 2 0,44-26 0,-26 21-23,1 2 1,2 2-1,0 3 1,1 2-1,57-14 1,-68 24-253,1 2 0,80-4 0,10 13-6112,-74 3-1852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08.884"/>
    </inkml:context>
    <inkml:brush xml:id="br0">
      <inkml:brushProperty name="width" value="0.035" units="cm"/>
      <inkml:brushProperty name="height" value="0.035" units="cm"/>
    </inkml:brush>
  </inkml:definitions>
  <inkml:trace contextRef="#ctx0" brushRef="#br0">1 64 9298,'0'0'7442,"340"27"-6866,-246-27-280,-7 0-200,-20 0-96,-20 0-176,-41-27-448,-6-3-1097,0-3-4680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09.227"/>
    </inkml:context>
    <inkml:brush xml:id="br0">
      <inkml:brushProperty name="width" value="0.035" units="cm"/>
      <inkml:brushProperty name="height" value="0.035" units="cm"/>
    </inkml:brush>
  </inkml:definitions>
  <inkml:trace contextRef="#ctx0" brushRef="#br0">0 30 40,'0'0'14955,"361"0"-13859,-200 0-559,39-6-537,-39-3-1137,-48-6-7304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3.429"/>
    </inkml:context>
    <inkml:brush xml:id="br0">
      <inkml:brushProperty name="width" value="0.035" units="cm"/>
      <inkml:brushProperty name="height" value="0.035" units="cm"/>
    </inkml:brush>
  </inkml:definitions>
  <inkml:trace contextRef="#ctx0" brushRef="#br0">0 1 408,'0'0'11480,"17"29"-9778,53 95-481,-52-91-799,-2 0 0,19 52-1,-31-74-374,3 15 50,7 33 0,-11-43-150,0 0 0,1 0 0,1 0-1,0 0 1,14 26 0,-18-40-189,1 0 0,0 0 0,0 0-1,0-1 1,0 1 0,0 0 0,0-1 0,0 1 0,0-1-1,1 0 1,-1 0 0,1 0 0,-1 0 0,1 0-1,-1 0 1,1-1 0,-1 1 0,1-1 0,0 0 0,-1 0-1,1 0 1,-1 0 0,1 0 0,0 0 0,-1-1 0,6-1-1,12-3-4287</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09.828"/>
    </inkml:context>
    <inkml:brush xml:id="br0">
      <inkml:brushProperty name="width" value="0.035" units="cm"/>
      <inkml:brushProperty name="height" value="0.035" units="cm"/>
    </inkml:brush>
  </inkml:definitions>
  <inkml:trace contextRef="#ctx0" brushRef="#br0">1 1 7194,'0'0'4250,"56"4"-3254,2-1-686,17 1 278,0 3 0,143 33 0,-205-37-503,235 68 1250,-213-59-1214,-1 2 0,0 1 0,-1 2-1,59 40 1,-84-51-151,0 0 0,0 0 0,0 1 0,-1 0 0,0 0 0,-1 1 0,1 0 0,-2 0 0,1 1 0,-1-1 0,0 1 0,-1 0 0,0 0 0,0 1 0,-1-1 0,0 1 0,-1 0 0,0 0 0,-1 0 0,0 0 0,0 18 0,-1-19-64,0 0-1,0-1 0,0 1 1,-1 0-1,-1-1 1,1 1-1,-1-1 1,-1 0-1,0 1 1,0-1-1,0 0 1,-1-1-1,-1 1 1,1 0-1,-1-1 1,-6 7-1,-6 3-161,-1 0-1,0-1 1,-1-1-1,-1-1 1,-41 22-1,10-10 13,-76 27 0,112-47 206,1-1 0,-1-1 0,-1 0 0,1-1-1,-1-1 1,-21 1 0,36-3 55,0 0-1,0 0 1,0 0-1,1 0 1,-1-1-1,0 1 1,0 0-1,0 0 1,0 0-1,0-1 1,0 1-1,1 0 1,-1-1-1,0 1 1,0-1-1,1 1 1,-1-1-1,0 1 1,1-1-1,-1 0 1,0 1-1,1-1 1,-1 0-1,1 1 1,-1-1-1,1 0 1,-1 0-1,1 0 1,0 1-1,-1-1 1,1-2-1,-1-1 40,0-1-1,1 1 1,0-1-1,0 1 1,1-7-1,0-3 174,-1 9-189,1-1 0,0 1 0,0 0 0,1 0 1,0 0-1,0 0 0,0 0 0,0 0 0,1 0 0,0 1 1,-1-1-1,2 1 0,-1 0 0,1 0 0,-1 0 0,9-6 1,9-8 56,1 2 0,27-15 1,-27 17-16,97-62 195,195-131-238,-237 150-205,132-125 0,-201 174 219,-5 6-3,0-1 0,0 0 0,0 1 0,-1-1 0,1 0 0,-1-1 1,1 1-1,-1 0 0,0-1 0,0 1 0,-1-1 0,1 1 0,1-7 0,-19 10-421,-7 0 420,0 2 0,-1 0 0,1 2 0,0 0 0,1 2 0,-27 9 0,37-11-10,0 1-1,1 1 0,0-1 1,0 2-1,0 0 0,1 0 1,0 1-1,0 0 1,0 0-1,2 1 0,-1 1 1,1-1-1,-8 13 0,13-17-26,1 1-1,-1 0 0,1-1 0,0 1 1,1 0-1,-1 0 0,1 0 0,0 10 1,1 53 141,1-33-37,0-28-81,0 0-1,0 0 1,1 0 0,0 0-1,0-1 1,1 1 0,0-1-1,0 0 1,1 0 0,-1 0-1,2 0 1,8 11 0,4 2 81,1 0 0,33 27 0,-19-18-45,3-3 0,64 40 1,-76-54-64,-1-1 0,2-1-1,0-1 1,0-1 0,0-1 0,31 5 0,27-3-646,137-3 0,-185-6-9,36 0-2830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10.767"/>
    </inkml:context>
    <inkml:brush xml:id="br0">
      <inkml:brushProperty name="width" value="0.035" units="cm"/>
      <inkml:brushProperty name="height" value="0.035" units="cm"/>
    </inkml:brush>
  </inkml:definitions>
  <inkml:trace contextRef="#ctx0" brushRef="#br0">1 1 5209,'0'0'6265,"63"10"-5756,206 38 85,-243-43-436,-1 1-1,1 1 0,32 14 1,-32-10 88,-1 2 0,47 29 0,-65-36-207,0-1 0,0 1 0,0-1 0,-1 2 0,0-1 0,0 1 0,0 0 0,-1 0 0,0 1 0,0-1 0,-1 1 0,0 0 0,4 13 0,-5-4-22,0 0 0,-1 1 0,-1 0 0,-1 26 0,0-18-15,-1-21-2,1-1 1,-1 1 0,0 0-1,0-1 1,0 1-1,-1-1 1,1 0-1,-1 1 1,0-1 0,-1 0-1,1 0 1,-1 0-1,1 0 1,-1-1 0,0 1-1,-1-1 1,-3 4-1,1-2 4,0 0 0,-1 0 0,1-1-1,-1 0 1,0 0 0,0-1 0,0 0-1,0 0 1,-13 3 0,18-5 17,-1-1 1,1 1 0,-1-1-1,0 1 1,1-1 0,-1 0-1,0 0 1,1 0 0,-1-1-1,0 1 1,-3-1 0,5 0-10,0 0 0,0 1 0,0-1 0,0 0 0,0 0 1,0 1-1,0-1 0,1 0 0,-1 0 0,0 0 0,0 0 0,1 0 0,-1 0 1,1 0-1,-1 0 0,1 0 0,0 0 0,-1-1 0,1 1 0,0 0 0,0 0 0,-1-2 1,-2-30 75,1-46 0,2 74-78,1 0 0,0 0 1,0 0-1,1 0 1,-1 0-1,1 0 1,0 0-1,1 1 0,-1-1 1,1 1-1,0-1 1,0 1-1,0 0 1,0 0-1,1 0 0,6-5 1,10-8 11,1 1 0,25-14-1,-18 11-9,9-7-4,9-4 24,78-69 0,-121 96-24,1 0-1,-1 0 0,-1 0 1,1 0-1,0 0 0,-1 0 1,0-1-1,1 1 0,-1-1 1,-1 0-1,1 0 0,0 0 1,1-7-1,-3 11-52,-4 0-413,-1-1 457,1 1 0,0 0-1,0 1 1,0-1 0,0 1-1,0 0 1,0 0 0,0 0-1,0 1 1,0-1 0,0 1 0,0 0-1,1 0 1,-1 0 0,1 0-1,-1 1 1,1 0 0,0-1-1,0 1 1,-4 5 0,7-7 0,-10 9 25,0 1-1,1 0 0,0 1 0,1 0 1,0 1-1,1-1 0,0 2 1,1-1-1,1 1 0,0-1 1,1 1-1,0 1 0,1-1 0,1 0 1,0 1-1,1 16 0,0 3 98,0-13 60,3 38 0,-1-54-155,0 1-1,0 0 1,0-1 0,1 1 0,0-1 0,0 1-1,0-1 1,1 0 0,0 0 0,0 0 0,5 6 0,3 1 30,1-1 1,0 0-1,1 0 1,0-2-1,1 0 1,0 0 0,0-1-1,29 11 1,-11-7-27,0-2 1,2-1-1,40 6 0,-27-10-447,0-1 0,47-3 0,-51-1-1004,14 0-3227</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11.631"/>
    </inkml:context>
    <inkml:brush xml:id="br0">
      <inkml:brushProperty name="width" value="0.035" units="cm"/>
      <inkml:brushProperty name="height" value="0.035" units="cm"/>
    </inkml:brush>
  </inkml:definitions>
  <inkml:trace contextRef="#ctx0" brushRef="#br0">3 0 7538,'0'0'3880,"0"37"-3030,-1-3-583,-1-4-30,2-1-1,1 0 1,2 0-1,1 0 1,0 0-1,16 46 1,-3-29 93,2-1 1,2-1-1,43 67 1,97 117 374,7 9-578,-164-230-211,0-1-1,1 1 1,-2 0 0,1 1 0,-1-1-1,-1 1 1,1-1 0,-1 1 0,0 0-1,-1 0 1,1 13 0,-2-21 57,0 0 0,0 0 0,0 0 0,0 0 0,0 1 0,0-1 0,0 0 0,0 0 0,0 0 0,0 0 0,0 0 0,0 1 0,0-1 0,0 0 0,0 0 0,0 0 0,0 0 0,0 0 0,0 1 0,0-1 0,-1 0 0,1 0 0,0 0 0,0 0 0,0 0 0,0 0 0,0 0 0,0 0 0,0 1 0,-1-1 0,1 0 0,0 0 0,0 0 0,0 0 0,0 0 0,0 0 0,-1 0 0,1 0 0,0 0 0,0 0 0,0 0 0,0 0 0,-1 0 0,1 0 0,0 0 0,0 0 0,0 0 0,0 0 0,0 0 0,-1 0 0,1 0 0,0 0 0,0 0 0,0-1 0,0 1 0,-32 0-2302,-18 0 678</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12.010"/>
    </inkml:context>
    <inkml:brush xml:id="br0">
      <inkml:brushProperty name="width" value="0.035" units="cm"/>
      <inkml:brushProperty name="height" value="0.035" units="cm"/>
    </inkml:brush>
  </inkml:definitions>
  <inkml:trace contextRef="#ctx0" brushRef="#br0">1 90 9234,'0'0'4873,"501"-30"-3825,-314 12-704,-6 3-248,-21 3-96,-26 3-216,-41 6-296,-33 0-760,-46 3-440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12.380"/>
    </inkml:context>
    <inkml:brush xml:id="br0">
      <inkml:brushProperty name="width" value="0.035" units="cm"/>
      <inkml:brushProperty name="height" value="0.035" units="cm"/>
    </inkml:brush>
  </inkml:definitions>
  <inkml:trace contextRef="#ctx0" brushRef="#br0">1 54 6673,'0'0'7394,"421"3"-7730,-354-9-1136,-14-3-2801</inkml:trace>
  <inkml:trace contextRef="#ctx0" brushRef="#br0" timeOffset="1">1384 0 9482,'0'0'4561,"134"166"-3801,-107-121-424,-7 0-192,0-3-40,-14-6-104,-6-6-128,0-9-560,0-9-752,0-6-1217,-26-6-2504</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12.749"/>
    </inkml:context>
    <inkml:brush xml:id="br0">
      <inkml:brushProperty name="width" value="0.035" units="cm"/>
      <inkml:brushProperty name="height" value="0.035" units="cm"/>
    </inkml:brush>
  </inkml:definitions>
  <inkml:trace contextRef="#ctx0" brushRef="#br0">0 0 9618,'0'0'4065,"114"60"-12243</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13.134"/>
    </inkml:context>
    <inkml:brush xml:id="br0">
      <inkml:brushProperty name="width" value="0.035" units="cm"/>
      <inkml:brushProperty name="height" value="0.035" units="cm"/>
    </inkml:brush>
  </inkml:definitions>
  <inkml:trace contextRef="#ctx0" brushRef="#br0">1 187 6873,'0'0'4868,"19"32"-3672,59 101-473,-71-121-662,0 0 0,-1 0 0,-1 0 0,0 1 0,0 0 0,-1 0 0,2 15 0,-1-5-22,2 18-20,-6-33-29,-5-28 157,-15-47-190,13 50-53,1 0-1,1-1 0,-4-25 1,6-71-481,2 78 416,0 26 143,0 1-1,1 0 1,0 0 0,0 0-1,1-1 1,0 2 0,1-1-1,4-11 1,-3 14 33,-1 0 0,1 0 0,0 0 0,1 0 0,-1 1 1,1-1-1,0 1 0,0 1 0,1-1 0,-1 1 0,10-6 0,-3 4 19,0 0-1,0 0 0,0 1 1,1 1-1,0 0 1,0 1-1,21-3 0,-4 3 71,0 2 0,42 3 0,-54 0-54,-1 1 0,0 0 0,0 2 0,0 0 0,0 1-1,-1 0 1,0 1 0,0 1 0,-1 1 0,0 0 0,0 1 0,-1 1 0,0 0 0,14 16 0,-11-10-23,-1 1 0,0 1 0,-2 0 0,0 1 0,-1 1 0,-2 0 0,0 0 0,-1 1 0,14 44 0,-21-48-442,0-1 1,-1 1 0,-1-1-1,-1 27 1,0-19-1774,0-12-1781</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13.551"/>
    </inkml:context>
    <inkml:brush xml:id="br0">
      <inkml:brushProperty name="width" value="0.035" units="cm"/>
      <inkml:brushProperty name="height" value="0.035" units="cm"/>
    </inkml:brush>
  </inkml:definitions>
  <inkml:trace contextRef="#ctx0" brushRef="#br0">1257 1211 5841,'0'0'6738,"-50"-11"-6578,1 1-119,-9-3 63,-1 2 0,0 4 0,-96-2 0,119 9-7,-219 6 862,202-2-565,0 2 0,-92 24 0,105-18-136,-54 22 0,80-28-221,1 1 0,1 0 0,-1 1 1,1 0-1,1 1 0,-1 0 0,-14 17 0,22-22-31,0 1-1,0-1 0,1 1 1,0 0-1,0 0 0,0 1 1,1-1-1,0 0 0,0 1 1,-2 7-1,3-3 5,-1 0-1,2 1 1,-1-1 0,3 20-1,-1-27-6,-1 1 0,1-1 0,0 0-1,0 0 1,0 0 0,1 0 0,-1 0 0,1 0 0,0 0-1,0 0 1,0-1 0,0 1 0,0-1 0,0 1 0,1-1-1,-1 0 1,1 0 0,0 0 0,-1 0 0,1 0 0,0-1-1,5 3 1,8 2 22,1 0-1,-1-1 1,21 4-1,-23-6-11,48 8 41,-1-3-1,1-3 0,71-4 1,-99-1-94,1-1 0,-1-2 0,0-2 0,0-1 0,-1-1 0,51-19 0,-69 21 9,-1-2 1,1 0-1,-2 0 0,1-1 1,-1-1-1,0 0 0,-1-1 0,0 0 1,0-1-1,-1-1 0,-1 0 1,0 0-1,-1 0 0,0-2 0,-1 1 1,13-28-1,-13 18-4,0 0-1,-1-1 1,5-45-1,0-83-231,-9 64-90,-4-1 1,-19-145-1,13 197 367,0 1-1,-3 0 1,-1 1-1,-2 0 1,-1 1-1,-1 1 0,-2 0 1,-1 1-1,-37-48 1,23 41 620,0 2 1,-3 1-1,-77-61 1,90 81-157,21 16-459,0-1 0,0 1 0,0-1 0,0 1 0,0-1 0,0 1 0,0-1 0,0 1 0,0 0 0,0-1-1,0 1 1,0 0 0,0 0 0,0 0 0,0 0 0,-2 0 0,2 4-69,1-4 60,-4 18-76,2 0 1,0 0-1,1-1 1,2 26-1,-1-12 54,0-15 14,5 137 2,-3-127 30,2 0 0,1 0 0,17 49 0,9-3 134,2-1 0,4-2 0,80 113-1,158 161 64,-62-83-1453,-163-191-1029,-8-18-2506</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14.438"/>
    </inkml:context>
    <inkml:brush xml:id="br0">
      <inkml:brushProperty name="width" value="0.035" units="cm"/>
      <inkml:brushProperty name="height" value="0.035" units="cm"/>
    </inkml:brush>
  </inkml:definitions>
  <inkml:trace contextRef="#ctx0" brushRef="#br0">0 93 6529,'0'0'5088,"53"-2"-4804,168-3 195,-189 5-243,43 4 1,-62-1-116,0 0 0,22 8 1,-22-7-76,7 3-17,0 2-1,-1 0 1,0 0 0,-1 2-1,0 1 1,0 0 0,-1 1 0,-1 1-1,0 0 1,-1 1 0,0 1 0,13 20-1,-11-13 27,-5-5 12,28 30 0,-37-44-80,1 0 0,0-1 0,0 1 0,0-1 0,1 0 0,-1 0 0,1-1 0,0 1 0,-1-1 0,1 0 0,0 0 0,0-1 0,6 2 0,2-1-29,1-1 0,-1-1 0,0 0 0,0-1 0,0 0 0,0-1 0,0-1 1,0 0-1,0 0 0,-1-1 0,1-1 0,-1 0 0,22-13 0,-25 12-11,0-1 0,0 0 0,-1 0 0,0-1 0,0 0 0,0 0 0,-1-1 0,0 1 0,-1-2 0,0 1 0,-1-1 0,0 0 0,0 0 0,-1-1 0,0 1 0,4-22 0,-4-6 634,0 0 0,-4-55 0,0 58 2275,0 60-2814,2 0 0,1 0 0,1 0-1,1-1 1,1 1 0,1-2 0,1 1 0,19 37-1,23 42 252,95 218 128,-126-270-402,-2 1 0,-3 1 0,-2 1 1,8 76-1,-12 95-11,-7-214-18,-1 1 0,-1-1 0,0 0 0,0 1 0,-1-1 0,-1 0 0,0 0 0,0 0 1,-1 0-1,-1-1 0,0 0 0,0 1 0,-1-2 0,0 1 0,-12 14 0,-3 0-38,-1-2 0,0-1-1,-2-1 1,0-1 0,-1-1-1,-1-1 1,-1-1 0,0-1-1,-1-2 1,-57 19 0,31-15-195,-1-3 1,-1-3 0,0-1-1,-1-4 1,-59 0-1,99-6 185,-13 2 3,0-2 0,0-2 0,0-1 0,-34-7 0,56 8 71,1 0-1,-1 0 1,1-1-1,0 0 1,0 0 0,0-1-1,0 1 1,1-2 0,-1 1-1,1-1 1,0 0 0,1 0-1,-1 0 1,1-1 0,0 0-1,0 0 1,1-1-1,0 1 1,0-1 0,0 0-1,-4-12 1,4 2 85,0-1 1,1 1-1,1-1 0,0 0 1,2-31-1,0 38-75,0 1-1,0 0 1,2-1 0,-1 1-1,1 0 1,1 0-1,-1 0 1,2 0-1,-1 1 1,2-1 0,-1 1-1,1 0 1,0 0-1,1 1 1,11-14 0,14-12 13,1 1 1,1 1 0,2 2 0,1 2 0,1 1 0,43-23 0,256-117 4,-223 115-79,29-21-1133,-57 17-2836,-35 16-3463</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14.786"/>
    </inkml:context>
    <inkml:brush xml:id="br0">
      <inkml:brushProperty name="width" value="0.035" units="cm"/>
      <inkml:brushProperty name="height" value="0.035" units="cm"/>
    </inkml:brush>
  </inkml:definitions>
  <inkml:trace contextRef="#ctx0" brushRef="#br0">175 1 8914,'0'0'4681,"6"244"-3169,-6-121-648,-20 69-480,-53-29-384,-14-31-1696</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3.760"/>
    </inkml:context>
    <inkml:brush xml:id="br0">
      <inkml:brushProperty name="width" value="0.035" units="cm"/>
      <inkml:brushProperty name="height" value="0.035" units="cm"/>
    </inkml:brush>
  </inkml:definitions>
  <inkml:trace contextRef="#ctx0" brushRef="#br0">1 1 1064,'0'0'11703,"58"32"-10920,188 105 30,-29-12 315,-131-75-1015,200 104-822,-286-154 688,0 0 0,0 0-1,1 0 1,-1 0 0,0 0-1,0 0 1,0 0 0,0 0-1,0 0 1,0 0 0,0 0-1,0 0 1,0 0 0,0 0-1,1 0 1,-1 0 0,0 0-1,0 0 1,0 0 0,0 0-1,0 0 1,0 0 0,0 0-1,0 0 1,0 0 0,0 0-1,0 0 1,1 0 0,-1 0-1,0 0 1,0 0 0,0 0-1,0 0 1,0 0 0,0-1-1,0 1 1,0 0 0,0 0-1,0 0 1,0 0 0,0 0-1,0 0 1,0 0 0,0 0-1,0 0 1,0 0 0,0-1-1,0 1 1,0 0 0,0 0-1,0 0 1,0 0 0,0 0-1,0 0 1,0 0 0,0 0-1,0 0 1,0 0 0,0-1-1,0 1 1,0 0 0,0 0-1,0 0 1,0 0 0,-1-2-307,1-20-2105,0-7-3210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19.540"/>
    </inkml:context>
    <inkml:brush xml:id="br0">
      <inkml:brushProperty name="width" value="0.035" units="cm"/>
      <inkml:brushProperty name="height" value="0.035" units="cm"/>
    </inkml:brush>
  </inkml:definitions>
  <inkml:trace contextRef="#ctx0" brushRef="#br0">1 0 5841,'0'0'4329,"5"0"-4081,3 1-60,-1 0 0,0 0 0,0 1 0,0 0 0,0 0 0,0 1 0,0 0 0,0 0 0,-1 0 0,1 1 0,-1 0-1,7 6 1,-10-8-115,176 128 2185,-149-111-2232,1-1 0,1-2 1,0-1-1,40 13 0,-55-24-49,1-1 1,-1 0-1,1-1 0,0-1 0,23-1 0,-34 0-1,-1 0-4,-1-1 0,1 1 1,0-1-1,0-1 0,-1 1 1,1-1-1,-1 0 0,0 0 1,1-1-1,-1 1 0,0-1 0,0 0 1,0 0-1,5-6 0,-6 6-11,-1 0 0,0-1 0,1 0 0,-1 1 0,0-1 0,-1 0 0,1 0 0,-1-1 0,0 1 0,0-1 0,0 1 0,0-1 0,-1 1 0,0-1 0,0 0 0,0 0 0,0-7 0,-1-8-37,-1-25-25,0 43 109,1-1-1,-1 0 1,0 1-1,1-1 1,-1 1 0,0-1-1,-1 1 1,1 0 0,0-1-1,-1 1 1,1 0-1,-1 0 1,-3-3 0,-4-4 82,4 5 50,0-1 0,0 1 0,0 0 0,-12-7 0,16 10 475,1 17-585,0-11-11,0-1 1,1 1-1,0-1 1,0 0-1,0 1 0,0-1 1,1 0-1,-1 1 1,1-1-1,0 0 1,3 4-1,4 4 41,0 0 0,12 11 0,9 12 85,-15-14-54,0 1 0,-1 0 0,-2 1 0,0 1 0,-1 0 0,-2 0 0,0 1 0,-2 0 0,0 0 0,3 35 0,-9-50-62,25 291-5,-26-296-17,-1-1-1,1 0 1,-1 0 0,1 0 0,-1 0-1,-1 1 1,1-1 0,0 0 0,-1-1-1,0 1 1,0 0 0,0 0 0,-4 4-1,1-2 4,0-1-1,-1 0 1,1 0-1,-1 0 1,0-1-1,0 1 1,-8 3-1,-4 1 17,-1-1 0,-1-1 0,0 0 0,-31 6 0,-16-3 109,-1-3 1,-128-2-1,151-5-105,30 0 10,0 0 1,1-1-1,-1 0 0,0-1 1,1-1-1,0-1 0,0 0 1,-21-8-1,35 12-97,-12-10 279,12 10-248,0 0-1,0 0 1,0-1 0,-1 1 0,1 0 0,0-1 0,0 1 0,0 0-1,0-1 1,0 1 0,-1 0 0,1-1 0,0 1 0,0 0 0,0-1 0,0 1-1,0 0 1,0-1 0,0 1 0,0-1 0,0 1 0,0 0 0,1-1-1,-1 1 1,0 0 0,0-1 0,0 1 0,0 0 0,0 0 0,1-1 0,-1 1-1,0 0 1,0-1 0,1 1 0,-1 0 0,0 0 0,0-1 0,1 1-1,-1 0 1,0 0 0,1 0 0,-1-1 0,0 1 0,1 0 0,-1 0-1,0 0 1,1 0 0,-1 0 0,0 0 0,1 0 0,-1 0 0,1 0 0,83-32-7395,-42 12-858</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19.888"/>
    </inkml:context>
    <inkml:brush xml:id="br0">
      <inkml:brushProperty name="width" value="0.035" units="cm"/>
      <inkml:brushProperty name="height" value="0.035" units="cm"/>
    </inkml:brush>
  </inkml:definitions>
  <inkml:trace contextRef="#ctx0" brushRef="#br0">15 0 5473,'0'0'3506,"-2"30"-2452,-7 98-171,6 12 783,4-92-933,-1-42-646,-1 20 132,1 0 1,2-1-1,1 1 1,6 26-1,-9-50-227,1 0 1,0 1-1,0-1 0,0 0 0,0 0 1,0 0-1,0 0 0,0 0 0,0 0 1,1 0-1,-1 0 0,1-1 1,0 1-1,-1 0 0,1-1 0,4 3 1,-4-3-696,0 0 0,0 0 1,1-1-1,-1 1 1,0 0-1,1-1 0,-1 0 1,1 0-1,2 1 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0.427"/>
    </inkml:context>
    <inkml:brush xml:id="br0">
      <inkml:brushProperty name="width" value="0.035" units="cm"/>
      <inkml:brushProperty name="height" value="0.035" units="cm"/>
    </inkml:brush>
  </inkml:definitions>
  <inkml:trace contextRef="#ctx0" brushRef="#br0">0 0 3833,'0'0'6571,"29"4"-5779,-6-1-645,174 12 706,168 5-482,-360-19-481,16 3 50,-20-3-129,-1-1 1,1 1-1,0-1 1,-1 1-1,1 0 1,-1-1-1,1 1 1,-1 0-1,1-1 1,-1 1-1,1 0 1,-1 0-1,0 0 1,1-1-1,-1 1 1,0 0-1,0 0 1,1 0-1,-1 0 0,0-1 1,0 1-1,0 0 1,0 1-1,0 7-4194</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0.759"/>
    </inkml:context>
    <inkml:brush xml:id="br0">
      <inkml:brushProperty name="width" value="0.035" units="cm"/>
      <inkml:brushProperty name="height" value="0.035" units="cm"/>
    </inkml:brush>
  </inkml:definitions>
  <inkml:trace contextRef="#ctx0" brushRef="#br0">1 33 4761,'0'0'8058,"347"0"-7802,-260 0-176,-7-3-80,14-9-504,-14 3-1289,-26 0-2992</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1.191"/>
    </inkml:context>
    <inkml:brush xml:id="br0">
      <inkml:brushProperty name="width" value="0.035" units="cm"/>
      <inkml:brushProperty name="height" value="0.035" units="cm"/>
    </inkml:brush>
  </inkml:definitions>
  <inkml:trace contextRef="#ctx0" brushRef="#br0">0 1 3289,'0'0'9359,"27"10"-8671,-8-2-553,170 70 933,366 153 299,-327-138-1402,-205-84-92,-6-3-343,-1 0 0,1 2 1,-1 0-1,-1 1 0,24 17 0,-37-20-3005</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1.562"/>
    </inkml:context>
    <inkml:brush xml:id="br0">
      <inkml:brushProperty name="width" value="0.035" units="cm"/>
      <inkml:brushProperty name="height" value="0.035" units="cm"/>
    </inkml:brush>
  </inkml:definitions>
  <inkml:trace contextRef="#ctx0" brushRef="#br0">428 1 1712,'0'0'8393,"-19"30"-7265,-62 97-210,57-92-252,-1-2 0,-30 31 1,-7 11-169,30-33-556,2 2 0,2 2 0,-36 77 0,57-98-883,6-9-3508</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2.463"/>
    </inkml:context>
    <inkml:brush xml:id="br0">
      <inkml:brushProperty name="width" value="0.035" units="cm"/>
      <inkml:brushProperty name="height" value="0.035" units="cm"/>
    </inkml:brush>
  </inkml:definitions>
  <inkml:trace contextRef="#ctx0" brushRef="#br0">2 7 1792,'0'0'9234,"-2"-5"-7838,4 4-1214,5 4 785,49 31 8,335 181 540,-340-190-1552,-28-13-264,1-1-1,0-1 1,35 10 0,-53-19-2140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2.794"/>
    </inkml:context>
    <inkml:brush xml:id="br0">
      <inkml:brushProperty name="width" value="0.035" units="cm"/>
      <inkml:brushProperty name="height" value="0.035" units="cm"/>
    </inkml:brush>
  </inkml:definitions>
  <inkml:trace contextRef="#ctx0" brushRef="#br0">267 1 6041,'0'0'5786,"-46"153"-5146,12-114-24,-6-3-96,7 0-208,6-3-216,7-2-96,0-4-16,0 0-552,6-6-1817,1-12-4328</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4.581"/>
    </inkml:context>
    <inkml:brush xml:id="br0">
      <inkml:brushProperty name="width" value="0.035" units="cm"/>
      <inkml:brushProperty name="height" value="0.035" units="cm"/>
    </inkml:brush>
  </inkml:definitions>
  <inkml:trace contextRef="#ctx0" brushRef="#br0">202 1 5313,'0'0'4217,"-10"13"-3479,-4 4-482,0 2 155,0 1 0,-15 26 0,3 7 940,-33 98 0,51-125-1147,1-1 1,1 1-1,-4 50 0,6 81 110,4-154-313,0 13 9,0 0 0,0 1 0,2-1 0,0 0 0,1 0 0,0 0 0,2-1 0,0 1 0,7 16 0,3-6-6,0-1-1,1-1 1,26 28 0,67 61 37,-76-83-30,1-2 0,2-2 0,1-1 0,1-1 0,1-3 0,60 25 0,-36-22 47,1-4 0,1-2 0,106 15 1,28-12-635,-93-11-1965,-72-6-558,-18 1-1685</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5.319"/>
    </inkml:context>
    <inkml:brush xml:id="br0">
      <inkml:brushProperty name="width" value="0.035" units="cm"/>
      <inkml:brushProperty name="height" value="0.035" units="cm"/>
    </inkml:brush>
  </inkml:definitions>
  <inkml:trace contextRef="#ctx0" brushRef="#br0">2 0 5009,'0'0'6125,"0"5"-5066,-1 10-261,1-10-674,-1-1-1,1 1 0,0-1 0,0 1 1,1-1-1,0 1 0,-1-1 0,1 0 1,0 1-1,3 3 0,4 5 152,0 0 1,22 23-1,-13-16-95,54 57 363,120 102 1,24 24-244,-197-182-297,0 0 0,-1 1 0,-2 1 0,15 28 0,-22-35 0,0 2 1,-1-1-1,0 1 0,-2 0 1,0 1-1,4 34 0,-7 58 34,-2-75-16,-1-21-15,0 1 0,-1-1 1,-1 0-1,-1 1 0,0-1 1,-1-1-1,0 1 0,-1-1 1,-12 21-1,-1-3 16,-2 0-1,-44 49 1,49-62-4,-1-1 0,-1 0 1,-1-2-1,-1 0 0,-24 15 1,33-24-468,-2-1 0,1 1-1,-1-2 1,0 0 0,0 0 0,0-2 0,-1 1 0,1-2 0,-1 1-1,-22-1 1,21-2-3242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4.098"/>
    </inkml:context>
    <inkml:brush xml:id="br0">
      <inkml:brushProperty name="width" value="0.035" units="cm"/>
      <inkml:brushProperty name="height" value="0.035" units="cm"/>
    </inkml:brush>
  </inkml:definitions>
  <inkml:trace contextRef="#ctx0" brushRef="#br0">369 0 6385,'0'0'4617,"-107"162"-3720,73-107-329,-6-1-376,-7 3 48,7-6 72,0-3-184,7-12-120,13-9-8,13-12-976,7-12-1225</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5.820"/>
    </inkml:context>
    <inkml:brush xml:id="br0">
      <inkml:brushProperty name="width" value="0.035" units="cm"/>
      <inkml:brushProperty name="height" value="0.035" units="cm"/>
    </inkml:brush>
  </inkml:definitions>
  <inkml:trace contextRef="#ctx0" brushRef="#br0">34 1 3937,'0'0'7673,"0"195"-6720,0-144-129,0-3-416,0-2-240,0-4-112,0-3-56,-14 6-512,8-12-1529,-8-12-4280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6.502"/>
    </inkml:context>
    <inkml:brush xml:id="br0">
      <inkml:brushProperty name="width" value="0.035" units="cm"/>
      <inkml:brushProperty name="height" value="0.035" units="cm"/>
    </inkml:brush>
  </inkml:definitions>
  <inkml:trace contextRef="#ctx0" brushRef="#br0">1 0 4809,'0'0'6903,"33"1"-6118,208 2 616,111-1-823,-348-2-592,14 2-858,-18-2 764,1 0-1,-1 1 0,1-1 1,-1 0-1,0 1 0,1-1 0,-1 0 1,1 1-1,-1-1 0,0 1 0,1-1 1,-1 0-1,0 1 0,0-1 1,1 1-1,-1-1 0,0 1 0,0-1 1,0 1-1,0 0 0,1-1 1,-1 1-1,0-1 0,0 1 0,0-1 1,0 1-1,0 0 0,0 0-38,0-1-1,0 1 0,0-1 1,0 1-1,-1-1 0,1 1 1,0-1-1,0 0 0,0 1 0,0-1 1,0 1-1,-1-1 0,1 1 1,0-1-1,0 1 0,-1-1 1,1 0-1,0 1 0,-1-1 1,1 0-1,0 1 0,-1-1 1,1 0-1,0 1 0,-1-1 1,1 0-1,-1 0 0,1 1 1,-1-1-1,-38 12-5600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26.869"/>
    </inkml:context>
    <inkml:brush xml:id="br0">
      <inkml:brushProperty name="width" value="0.035" units="cm"/>
      <inkml:brushProperty name="height" value="0.035" units="cm"/>
    </inkml:brush>
  </inkml:definitions>
  <inkml:trace contextRef="#ctx0" brushRef="#br0">1 1 8674,'0'0'5793,"401"0"-5985,-328 0-2056,-26 0-6186</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38.867"/>
    </inkml:context>
    <inkml:brush xml:id="br0">
      <inkml:brushProperty name="width" value="0.035" units="cm"/>
      <inkml:brushProperty name="height" value="0.035" units="cm"/>
    </inkml:brush>
  </inkml:definitions>
  <inkml:trace contextRef="#ctx0" brushRef="#br0">1 0 1512,'0'0'6643,"37"24"-5947,120 77-48,-46-37 262,-74-45-561,555 251 2343,-546-247-2631,-43-21-58,1 0 1,-1 1-1,0-1 0,0 1 0,0-1 1,0 1-1,0 0 0,-1 0 0,1 0 1,2 5-1,-4 17-4240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39.283"/>
    </inkml:context>
    <inkml:brush xml:id="br0">
      <inkml:brushProperty name="width" value="0.035" units="cm"/>
      <inkml:brushProperty name="height" value="0.035" units="cm"/>
    </inkml:brush>
  </inkml:definitions>
  <inkml:trace contextRef="#ctx0" brushRef="#br0">608 0 2937,'0'0'5027,"-28"13"-4346,-91 43-81,87-39-173,0 1-1,2 2 1,0 1 0,-31 28 0,26-20-89,0 0-132,1 1 1,2 1-1,1 2 0,2 1 1,-43 64-1,71-96-239,0 0 1,0 0 0,0 0 0,0 1-1,0-1 1,1 0 0,-1 0 0,0 5-1,1 9-4139,0-10 1505,0-3 163</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0.031"/>
    </inkml:context>
    <inkml:brush xml:id="br0">
      <inkml:brushProperty name="width" value="0.035" units="cm"/>
      <inkml:brushProperty name="height" value="0.035" units="cm"/>
    </inkml:brush>
  </inkml:definitions>
  <inkml:trace contextRef="#ctx0" brushRef="#br0">20 1 4185,'0'0'5332,"-4"23"-4904,-9 71-47,12-91-226,1 0 1,-1 0-1,1 1 0,0-1 1,0 0-1,0 1 0,1 5 0,-1-9-121,0 0 0,1 1 0,-1-1 0,0 0-1,0 0 1,1 0 0,-1 0 0,0 0-1,0 0 1,1 0 0,-1 0 0,0 0-1,0 0 1,1 0 0,-1 0 0,0-1 0,0 1-1,1 0 1,-1 0 0,0 0 0,0 0-1,1 0 1,-1 0 0,0-1 0,0 1-1,0 0 1,1 0 0,-1 0 0,0-1 0,0 1-1,0 0 1,0 0 0,1 0 0,-1-1-1,0 1 1,0-1 0,4-2-319,-1 0 274,0 0 0,0 0 0,0 0 0,0 0 0,-1-1-1,1 1 1,-1-1 0,0 1 0,0-1 0,0 0 0,2-7 0,-2 2-215,0 0-1,-1 0 1,0 0 0,0-16 0,-1 25-287,-12 8-837,10-5 1100,1 0 1,0-1-1,0 1 0,0 0 1,1-1-1,-1 1 1,1 0-1,-1 0 0,1 0 1,0 5-1,0 5-2585</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0.538"/>
    </inkml:context>
    <inkml:brush xml:id="br0">
      <inkml:brushProperty name="width" value="0.035" units="cm"/>
      <inkml:brushProperty name="height" value="0.035" units="cm"/>
    </inkml:brush>
  </inkml:definitions>
  <inkml:trace contextRef="#ctx0" brushRef="#br0">0 0 3441,'0'0'7523,"4"9"-6176,3 0-1117,2 1 0,-1-1 0,1-1 1,1 1-1,0-2 0,0 1 0,17 8 1,-5-1-1,311 172 643,-225-131-884,162 108 1,-259-156-119,0 1-660,0-2 0,17 10 0,-27-16 183</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0.917"/>
    </inkml:context>
    <inkml:brush xml:id="br0">
      <inkml:brushProperty name="width" value="0.035" units="cm"/>
      <inkml:brushProperty name="height" value="0.035" units="cm"/>
    </inkml:brush>
  </inkml:definitions>
  <inkml:trace contextRef="#ctx0" brushRef="#br0">737 0 4961,'0'0'5381,"-27"30"-4630,-89 95-288,-12-5 415,78-76-491,-50 45 179,-159 149-233,247-226-342,6-8-35,1 1 0,0 0-1,1 0 1,-1 0 0,1 0 0,0 1 0,-5 10 0,8-15-66,1 0 1,0-1-1,-1 1 1,1 0-1,0 0 1,0 0-1,0 0 1,-1 0-1,1 0 1,0 0-1,0 0 1,0 0-1,1 0 1,-1-1-1,0 1 1,0 0 0,0 0-1,1 0 1,-1 0-1,0 0 1,1 0-1,-1-1 1,1 1-1,-1 0 1,1 0-1,-1-1 1,1 1-1,0 0 1,-1-1-1,1 1 1,0 0-1,0-1 1,-1 1 0,1-1-1,0 1 1,0-1-1,0 0 1,-1 1-1,1-1 1,0 0-1,0 0 1,0 1-1,0-1 1,0 0-1,0 0 1,1 0-1,23 6-2509</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2.374"/>
    </inkml:context>
    <inkml:brush xml:id="br0">
      <inkml:brushProperty name="width" value="0.035" units="cm"/>
      <inkml:brushProperty name="height" value="0.035" units="cm"/>
    </inkml:brush>
  </inkml:definitions>
  <inkml:trace contextRef="#ctx0" brushRef="#br0">1 24 2593,'0'0'9248,"0"-4"-8444,0-12-102,0 12 1072,1 4-1718,9 4-192,81 59-30,10 8 184,9-5-24,152 96-609,-259-160 489,-2-1 13,-1-1 1,1 0 0,0 0-1,-1 1 1,1-1 0,-1 1-1,1-1 1,-1 0 0,1 1-1,-1-1 1,1 1 0,-1 0 0,0-1-1,1 1 1,-1-1 0,0 1-1,1-1 1,-1 1 0,0 0-1,0-1 1,1 1 0,-1 0 0,0-1-1,0 1 1,0 0 0,0-1-1,0 2 1,-7-1-7256</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2.737"/>
    </inkml:context>
    <inkml:brush xml:id="br0">
      <inkml:brushProperty name="width" value="0.035" units="cm"/>
      <inkml:brushProperty name="height" value="0.035" units="cm"/>
    </inkml:brush>
  </inkml:definitions>
  <inkml:trace contextRef="#ctx0" brushRef="#br0">262 0 3633,'0'0'3667,"-15"21"-3089,-47 69 95,13-18 20,-42 81 1,80-134-679,-21 44-1613,31-54-2459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4.446"/>
    </inkml:context>
    <inkml:brush xml:id="br0">
      <inkml:brushProperty name="width" value="0.035" units="cm"/>
      <inkml:brushProperty name="height" value="0.035" units="cm"/>
    </inkml:brush>
  </inkml:definitions>
  <inkml:trace contextRef="#ctx0" brushRef="#br0">0 1 7378,'0'0'6449,"0"198"-6049,7-147 152,6-6-120,1 0-256,-1-5-88,0-7-80,1-6 40,6-9-48,-7-9-392,0-9-1184,1 0-2713,-14-21-2512</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3.075"/>
    </inkml:context>
    <inkml:brush xml:id="br0">
      <inkml:brushProperty name="width" value="0.035" units="cm"/>
      <inkml:brushProperty name="height" value="0.035" units="cm"/>
    </inkml:brush>
  </inkml:definitions>
  <inkml:trace contextRef="#ctx0" brushRef="#br0">1 1 6889,'0'0'3572,"7"6"-2971,-3-3-495,-2 0-48,0-1 0,1 1 0,0-1 0,-1 0 0,1 0 0,0 0 0,0-1 0,0 1 0,0-1 0,0 1 0,1-1 0,-1 0 0,0 0-1,0-1 1,1 1 0,6 0 0,213-1 275,-75 0-6146,-133 0 3141</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3.444"/>
    </inkml:context>
    <inkml:brush xml:id="br0">
      <inkml:brushProperty name="width" value="0.035" units="cm"/>
      <inkml:brushProperty name="height" value="0.035" units="cm"/>
    </inkml:brush>
  </inkml:definitions>
  <inkml:trace contextRef="#ctx0" brushRef="#br0">1 0 5569,'0'0'5681,"73"181"-4744,-46-130-513,-7 6-288,20 21-136,-13-15-1024,-1-9-4250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49.839"/>
    </inkml:context>
    <inkml:brush xml:id="br0">
      <inkml:brushProperty name="width" value="0.035" units="cm"/>
      <inkml:brushProperty name="height" value="0.035" units="cm"/>
    </inkml:brush>
  </inkml:definitions>
  <inkml:trace contextRef="#ctx0" brushRef="#br0">0 4 544,'0'0'3758,"4"-1"-3364,0 0-223,8 0 2672,-5 7-106,6 16-2769,-6-10 202,47 88-66,-1 0-73,116 190 492,-70-117-325,54 55 2,-19-34-141,-96-131-13,138 204 36,17 14 95,-70-98-139,-32-59 36,30 47 44,-73-99-111,105 166 27,-130-201-28,153 271 25,67 233-21,-131-265-8,-70-165-2,44 124 82,-21 7 38,22 262 186,-19-103-136,22 192 337,-20-113 85,17 112 440,-29-271-604,44 302 287,-37-214-186,-39-299-367,64 175-1,34 5 6,5 11-65,-119-274-88,103 284 67,-82-214-66,22 125 1,-44-154-12,0 99 0,-7-115-4,1 532 6,-5-314 2,2-257-42,0-1-1,-1 0 0,0 1 0,-1-1 0,-5 21 1,6-30-139,0 0 0,0-1 0,-1 1 0,1 0 0,-1-1 0,1 1 0,-1-1 0,0 1 0,0-1 0,0 0 0,0 0 0,0 0 0,-1 0 0,1 0 0,0 0 0,-1-1 0,0 1 0,1-1 0,-1 0 0,0 0 0,0 0 0,1 0 0,-1 0 0,0 0 0,0-1 0,0 0 0,0 1 0,-5-1 0,-25 0-5563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1.693"/>
    </inkml:context>
    <inkml:brush xml:id="br0">
      <inkml:brushProperty name="width" value="0.035" units="cm"/>
      <inkml:brushProperty name="height" value="0.035" units="cm"/>
    </inkml:brush>
  </inkml:definitions>
  <inkml:trace contextRef="#ctx0" brushRef="#br0">93 292 264,'0'0'3323,"0"-8"-3083,0 7-238,0-14 198,1 0-1,3-24 1,-2 29-102,-1 1 1,-1 0-1,0-1 1,-1-9 0,1-5 488,-1 20-470,0 1 0,0 0 0,-1 0 1,1 0-1,0 0 0,-1 0 0,0 0 1,0 1-1,1-1 0,-2 1 0,1-1 0,0 1 1,0-1-1,-1 1 0,0 0 0,1 0 1,-6-2-1,2 0 176,0 0 0,-1 0 0,1 1 0,-1-1 0,0 2 0,0-1 0,-8-1 0,78 0 1738,1247-9-1183,-534 2-478,528 8-355,-821 3-13,-137 2-9,557-12-77,329-5-58,-878 36 76,-208-10-31,449 36 18,372 23 1,-593-60 54,282 26-47,-635-34 48,10 2-18,-1 1 0,43 13-1,-52-13-43,0-1 0,1 0 0,-1-2-1,1-1 1,24-1 0,-34 0-239,-11 0 154,0 0 0,0 0 0,0 0-1,0 1 1,0-1 0,0-1-1,0 1 1,0 0 0,0 0-1,1 0 1,-1 0 0,0-1-1,0 1 1,0-1 0,0 1 0,-1-1-1,1 1 1,0-1 0,0 1-1,0-1 1,0 0 0,0 1-1,-1-1 1,1 0 0,0 0-1,1-1 1,0-17-6686</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4.488"/>
    </inkml:context>
    <inkml:brush xml:id="br0">
      <inkml:brushProperty name="width" value="0.035" units="cm"/>
      <inkml:brushProperty name="height" value="0.035" units="cm"/>
    </inkml:brush>
  </inkml:definitions>
  <inkml:trace contextRef="#ctx0" brushRef="#br0">0 143 4809,'0'0'6829,"4"-8"-6324,11-27 117,-13 33-562,0 1-1,-1-1 1,1 0-1,0 1 1,0-1-1,0 1 1,0 0-1,0 0 1,1-1-1,-1 1 1,0 1-1,0-1 1,1 0-1,-1 1 1,0-1-1,1 1 1,-1-1-1,1 1 1,-1 0-1,5 1 1,-2-1-20,32-2 20,1 1-1,52 8 1,-69-4-58,0 1-1,0 1 1,0 1 0,-1 1 0,32 15-1,-36-13 2,0 0 0,0 1 0,-1 1 0,0 0-1,-1 1 1,20 22 0,-25-25-3,-2 1 0,1-1 0,-2 2 0,1-1 0,-1 1 0,-1 0 0,0 0 0,0 0 0,-1 1 0,-1 0 0,3 13 0,-3 0-9,-2 51 0,-2-44-1,1-18-66,0 0-1,-1 0 1,-1 0-1,-5 20 1,5-27 29,-1 1 0,0-1 0,0 0-1,0 0 1,-1-1 0,0 1 0,-1-1 0,1 0 0,-8 8 0,0-3 42,-1 1 1,0-2-1,-1 1 1,0-2-1,0 0 1,-1-1-1,0 0 0,-1-1 1,0-1-1,0 0 1,0-1-1,-1-1 1,1-1-1,-1 0 1,0-1-1,-21 0 1,37-2-5,0 0 0,-1 0 1,1 0-1,0-1 1,-1 1-1,1 0 1,0-1-1,-1 1 1,1-1-1,0 1 1,0-1-1,0 0 1,-1 1-1,1-1 1,0 0-1,0 0 1,0 0-1,0 0 1,0 1-1,0-2 1,1 1-1,-1 0 1,0 0-1,0 0 1,1 0-1,-1 0 1,1-1-1,-1 1 1,1 0-1,-1-2 1,-1-4-70,1 0 1,0 0 0,1 1-1,0-13 1,0 14 22,-1-16-100,1 12 95,-1-1 1,1 1 0,1 0-1,0-1 1,0 1 0,1 0-1,0 0 1,0 0 0,1 0-1,5-10 1,4-1-10,1 0-1,1 1 1,1 1 0,0 0 0,35-30-1,102-69 49,-146 113 19,48-34 0,60-45-1,-95 67 3,-1 0-1,-1-1 1,26-32-1,-40 44-5,0 0-1,-1 0 0,1 0 0,-1 0 0,0 0 0,0 0 0,-1-1 0,0 1 0,0-1 1,0 1-1,0-1 0,-1 1 0,0-1 0,-1-7 0,1 9 6,-20 4-37,1 0 10,12-1 14,0 0 1,0 1 0,0 0 0,0 1 0,0-1 0,1 1 0,-1 1-1,0-1 1,0 1 0,1 0 0,-1 1 0,1-1 0,0 1-1,-9 6 1,9-5 40,0 1 0,1 0 0,-1 0 0,1 1 0,0-1 0,1 1 0,-1 0 0,1 1 0,0-1 0,1 1 0,-1-1 0,1 1 0,1 0-1,-1 0 1,1 0 0,0 1 0,1-1 0,0 1 0,0 12 0,0 19 174,3 62 413,-1-88-530,1-1 0,1 1 0,-1-1 0,2 0 0,8 22 0,-3-15-27,1 5 83,2-1-1,26 41 1,-32-57-88,0 0 0,0 0 0,1 0 0,-1-1 0,2 0 0,-1 0 0,0-1 0,1 0 0,0 0 0,1-1 0,14 6 0,17 4 12,1-1 0,0-3 0,1-1-1,60 5 1,-82-11-113,-4 0-1697,-5-2-4277</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5.356"/>
    </inkml:context>
    <inkml:brush xml:id="br0">
      <inkml:brushProperty name="width" value="0.035" units="cm"/>
      <inkml:brushProperty name="height" value="0.035" units="cm"/>
    </inkml:brush>
  </inkml:definitions>
  <inkml:trace contextRef="#ctx0" brushRef="#br0">1 1 4609,'0'0'3134,"16"18"-2467,56 62 16,-20-21 262,55 82 1,-99-130-913,-1 1 1,0 0 0,-1 1-1,0 0 1,0 0 0,-2 0-1,0 1 1,0-1 0,-1 1-1,-1 0 1,0 0-1,-1 19 1,-1-33 131,-2-6 322,-6-9-602,1-1 0,1 0 0,0 0 0,1-1 0,1 0-1,-4-23 1,4-6-219,1-56 1,2 98 340,1-1 0,0 0 0,0 1 0,1-1 0,0 0 0,-1 1 0,2-1 0,-1 0 0,0 1 0,1-1 0,0 1 0,0 0 0,0 0 0,1 0 0,-1 0 0,1 0 0,0 0 0,0 1 0,0-1 0,0 1 0,1 0 1,0 0-1,-1 0 0,8-4 0,3 0 11,-1 0 1,1 1-1,0 0 1,1 1-1,-1 1 1,23-4-1,-3 4 154,64-1-1,-91 5-150,-1 1 0,0 0 1,0 0-1,1 1 0,-1-1 0,0 1 1,0 1-1,0-1 0,-1 1 0,1 0 1,0 0-1,-1 1 0,0 0 1,0 0-1,0 0 0,0 0 0,-1 1 1,0 0-1,0 0 0,5 8 0,0-1-7,0 0-1,-1 1 1,-1 1-1,0-1 1,-1 1-1,0 0 1,-1 0-1,-1 1 0,0 0 1,-1-1-1,0 1 1,0 24-1,-4 10 36,3 69 32,0-101-69,0 0 0,1-1 0,1 1 0,11 31 0,-11-39-141,3 7 292,-5-8-4173</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5.972"/>
    </inkml:context>
    <inkml:brush xml:id="br0">
      <inkml:brushProperty name="width" value="0.035" units="cm"/>
      <inkml:brushProperty name="height" value="0.035" units="cm"/>
    </inkml:brush>
  </inkml:definitions>
  <inkml:trace contextRef="#ctx0" brushRef="#br0">328 0 4257,'0'0'5617,"48"31"-4783,155 101-113,-44-23 243,-135-91-821,36 26 288,-2 3-1,57 61 1,-77-69-299,-3 2 0,-1 2 0,45 76 0,-67-99-113,-2 0-1,0 1 1,-2 0-1,0 1 0,-1 0 1,-1 0-1,-1 0 1,-1 1-1,1 30 0,-4 100 93,-1-143-106,0-1 1,0 0-1,-1 0 0,0 0 0,-1 0 1,0 0-1,0 0 0,-1-1 0,0 1 1,-1-1-1,0 1 0,0-1 0,0 0 1,-9 10-1,-10 10-1,-1-1-1,-46 40 1,-65 40-263,94-75 92,9-8 60,-169 126-268,131-102-177,-83 41-1,-170 59-3619,181-97-631</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6.604"/>
    </inkml:context>
    <inkml:brush xml:id="br0">
      <inkml:brushProperty name="width" value="0.035" units="cm"/>
      <inkml:brushProperty name="height" value="0.035" units="cm"/>
    </inkml:brush>
  </inkml:definitions>
  <inkml:trace contextRef="#ctx0" brushRef="#br0">414 0 6361,'0'0'1786,"-27"26"-1130,-1-1-396,0-2 57,2 2-1,1 1 1,2 0-1,0 2 1,-23 36-1,20-19 146,2 1 0,2 0 1,3 2-1,1 1 0,-12 54 0,14-31 97,3 0 1,-6 148 0,18-194-475,2 130 303,1-136-350,1 0 0,0-1-1,1 1 1,1-1-1,14 34 1,-7-30-15,1 0 1,0-1-1,2 0 1,1-1-1,1 0 1,0-2-1,2 0 1,0-1-1,1-1 1,1-1-1,25 16 1,-1-5-20,0-2 1,1-3 0,2-1-1,86 25 1,-59-28-282,2-2-1,105 6 1,-6-10-1337,-19-10-1852</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7.258"/>
    </inkml:context>
    <inkml:brush xml:id="br0">
      <inkml:brushProperty name="width" value="0.035" units="cm"/>
      <inkml:brushProperty name="height" value="0.035" units="cm"/>
    </inkml:brush>
  </inkml:definitions>
  <inkml:trace contextRef="#ctx0" brushRef="#br0">107 1 3609,'0'0'7993,"-53"183"-7328,33-141-113,6-3-200,1-3-120,6-3-152,7-6-64,0-6-8,0-5-8,0-1-736,20-6-1017,7-6-2840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7.790"/>
    </inkml:context>
    <inkml:brush xml:id="br0">
      <inkml:brushProperty name="width" value="0.035" units="cm"/>
      <inkml:brushProperty name="height" value="0.035" units="cm"/>
    </inkml:brush>
  </inkml:definitions>
  <inkml:trace contextRef="#ctx0" brushRef="#br0">1 0 4257,'0'0'5741,"15"2"-4901,1-1-624,89 5 962,179-6-217,-283 0-988,-1 0 0,1 0 0,0 0-1,0 0 1,0 0 0,0 0 0,-1 0-1,1 0 1,0 0 0,0 0 0,0 1-1,0-1 1,-1 0 0,1 1 0,0-1-1,0 1 1,-1-1 0,1 0 0,0 1-1,-1 0 1,1-1 0,0 1 0,2 19-3739,-3-18 3495,0 9-2666</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4.819"/>
    </inkml:context>
    <inkml:brush xml:id="br0">
      <inkml:brushProperty name="width" value="0.035" units="cm"/>
      <inkml:brushProperty name="height" value="0.035" units="cm"/>
    </inkml:brush>
  </inkml:definitions>
  <inkml:trace contextRef="#ctx0" brushRef="#br0">136 1 5961,'0'0'5676,"-9"23"-4994,-31 73 110,33-84-610,1 0 0,-1-1 0,-1 0 0,-9 11 0,13-18-132,0 0 0,1 1 0,0-1 0,0 1 0,0 0 1,0 0-1,1 0 0,0 0 0,0 0 0,-2 10 0,1-2 101,1 0-1,0-1 0,1 1 0,1 0 0,0 0 0,2 18 0,-1-28-145,0-1 0,0 0 0,0 0 0,0 1 0,0-1 0,1 0 0,-1 0 0,1 0 0,0 0 0,-1-1 0,1 1 0,0 0 0,0-1 0,0 1 0,0-1 0,0 1 0,0-1 0,1 0 0,-1 0 0,0 0 0,1 0 0,3 0 0,6 3 32,0-1-1,1-1 0,13 1 0,35 1 114,70-5-1,-124 1-147,0-1 0,0 0-1,0 0 1,-1-1 0,1 0 0,0 0-1,0 0 1,-1-1 0,0 0 0,1 0 0,6-6-1,-10 7-5,1-1 0,0 0-1,-1 0 1,1-1 0,-1 1 0,0-1-1,-1 0 1,1 1 0,0-1-1,-1 0 1,0-1 0,0 1 0,0 0-1,-1-1 1,1 1 0,-1-1-1,1-7 1,0 1-18,-2 0-1,1 0 0,-2-17 1,0 25 22,1 0 1,-1 0 0,1 0-1,-1 0 1,0 0 0,0 0-1,-1 1 1,1-1 0,0 0-1,-1 1 1,0-1 0,1 1-1,-1-1 1,0 1-1,0 0 1,-1 0 0,-1-2-1,-5-2 18,1 1-1,-1 1 0,0-1 1,0 1-1,0 1 0,-1 0 0,1 0 1,-18-2-1,-7 1-733,-40 0-1,10 1-4363,54 0-2241</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8.137"/>
    </inkml:context>
    <inkml:brush xml:id="br0">
      <inkml:brushProperty name="width" value="0.035" units="cm"/>
      <inkml:brushProperty name="height" value="0.035" units="cm"/>
    </inkml:brush>
  </inkml:definitions>
  <inkml:trace contextRef="#ctx0" brushRef="#br0">0 28 3649,'0'0'7921,"167"3"-7544,-113-3-233,-1 0-144,14-6-681,-7-6-1071,-13 0-2913</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9.075"/>
    </inkml:context>
    <inkml:brush xml:id="br0">
      <inkml:brushProperty name="width" value="0.035" units="cm"/>
      <inkml:brushProperty name="height" value="0.035" units="cm"/>
    </inkml:brush>
  </inkml:definitions>
  <inkml:trace contextRef="#ctx0" brushRef="#br0">1 11 3793,'0'0'7910,"0"0"-7894,0 0 1,0-1 0,-1 1 0,1 0 0,0 0 0,0 0 0,0-1 0,0 1 0,0 0-1,0 0 1,0 0 0,0-1 0,0 1 0,0 0 0,0 0 0,0-1 0,0 1 0,0 0-1,0 0 1,0 0 0,0-1 0,0 1 0,1 0 0,-1 0 0,0 0 0,0 0 0,0-1-1,0 1 1,0 0 0,0 0 0,1 0 0,-1 0 0,0-1 0,0 1 0,0 0 0,0 0 0,1 0-1,-1 0 1,0 0 0,0 0 0,0 0 0,1 0 0,-1-1 0,0 1 0,5-1 24,0 1 0,0-1 0,0 1 0,0 0 0,0 0 0,0 0 0,0 1 0,0-1 0,8 3 0,15 7 119,0 0 0,-1 1 0,0 2-1,35 23 1,-22-12-33,0 3 0,-2 1 0,64 62 0,-84-73-110,-1 2-1,-1 0 1,-1 1-1,0 1 1,-2 0-1,0 1 0,-2 1 1,17 46-1,-25-56-26,0 0-1,-1 0 0,-1 0 1,0 0-1,-2 19 0,1-12-62,-9-19-56,5 0 132,0-1 0,-1 0 0,1-1 0,0 1 0,0-1 0,-1 1 0,1-1 0,0-1 0,0 1 0,0 0 0,0-1 0,0 0 0,1 0 0,-1 0 0,0-1 0,1 1 0,-1-1 0,1 0 0,0 1 0,0-2 0,0 1 0,-4-7 0,-4-6-46,0-1 1,1-1-1,1 1 1,1-2-1,0 1 1,2-1-1,0 0 1,1 0-1,-3-24 1,1-19-141,2-100 0,5 161 183,0-3 20,0 0 1,0-1-1,1 1 0,-1 0 0,1 0 0,0-1 1,0 1-1,3-7 0,-3 9-11,1 0 0,-1-1 0,1 1 0,0 0 1,0 0-1,0 0 0,0 1 0,0-1 0,0 0 0,0 1 0,0 0 1,1-1-1,-1 1 0,3-1 0,7-3-4,0 1-1,1 0 1,-1 1 0,1 0-1,19-1 1,65 2-54,-67 2 6,-16 1 33,0 0 1,0 1-1,0 1 0,0 0 1,0 0-1,-1 2 1,0 0-1,0 0 0,0 1 1,0 1-1,-1 0 1,0 1-1,-1 0 0,1 1 1,18 19-1,-15-13 10,-1 2-1,0 0 0,-1 0 1,-1 1-1,-1 1 0,0 0 1,-1 1-1,-1 0 1,10 36-1,-4 4 5,-9-33 0,1 0 0,20 50 0,-27-75-187,1 0 0,0 1 1,0-1-1,0 0 0,0 0 1,0-1-1,1 1 0,-1 0 1,0 0-1,1-1 0,-1 1 0,1 0 1,0-1-1,0 0 0,-1 1 1,1-1-1,0 0 0,0 0 0,0 0 1,0 0-1,0 0 0,0-1 1,1 1-1,-1-1 0,0 1 1,0-1-1,0 0 0,1 0 0,2 0 1,7 0-3819</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9.438"/>
    </inkml:context>
    <inkml:brush xml:id="br0">
      <inkml:brushProperty name="width" value="0.035" units="cm"/>
      <inkml:brushProperty name="height" value="0.035" units="cm"/>
    </inkml:brush>
  </inkml:definitions>
  <inkml:trace contextRef="#ctx0" brushRef="#br0">0 1 4561,'0'0'6329,"59"28"-5398,190 91-212,-82-31 109,-142-73-728,42 24-15,-2 3 0,72 61 0,-120-87-228,-10-9-373,0 0 0,1-1 1,1 0-1,16 10 0,-24-16 375,-1 0 78,0 1-1,0-1 1,0 0 0,0 0-1,0 0 1,1 0-1,-1 0 1,0 0-1,0 0 1,0 0-1,0 0 1,1 0-1,-1 0 1,0 0-1,0 0 1,0 0-1,0 1 1,1-1-1,-1-1 1,0 1-1,0 0 1,0 0-1,0 0 1,1 0-1,-1 0 1,0 0-1,0 0 1,0 0-1,0 0 1,1 0-1,-1 0 1,0 0-1,0 0 1,0 0 0,0-1-1,0 1 1,0 0-1,1 0 1,-1 0-1,0 0 1,0 0-1,0-1 1,0 1-1,0 0 1,0 0-1,0 0 1,0 0-1,0-1 1,0 1-1,0 0 1,0 0-1,0 0 1,0 0-1,0-1 1,0 1-1,0 0 1,0 0-1,0 0 1,0 0-1,0-1 1,0 1-1,0 0 1,0 0-1,0-16-4549</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6:59.792"/>
    </inkml:context>
    <inkml:brush xml:id="br0">
      <inkml:brushProperty name="width" value="0.035" units="cm"/>
      <inkml:brushProperty name="height" value="0.035" units="cm"/>
    </inkml:brush>
  </inkml:definitions>
  <inkml:trace contextRef="#ctx0" brushRef="#br0">422 1 6041,'0'0'4649,"-60"153"-3240,33-99-529,-6 4-272,-1-1-184,-6-3-144,7 0-152,-7-6-72,13-6-56,0-6-48,0-9-440,1 0-648,-1-12-1025,7-2-2136</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0.408"/>
    </inkml:context>
    <inkml:brush xml:id="br0">
      <inkml:brushProperty name="width" value="0.035" units="cm"/>
      <inkml:brushProperty name="height" value="0.035" units="cm"/>
    </inkml:brush>
  </inkml:definitions>
  <inkml:trace contextRef="#ctx0" brushRef="#br0">1 1 3321,'0'0'4029,"37"8"-3151,119 32-24,-146-38-742,1 2 1,-1-1-1,0 1 1,0 1-1,0 0 1,-1 0-1,0 1 1,0 0-1,0 0 1,9 10-1,-6-6 31,1 3-15,0-1-1,-1 2 0,0 0 1,-1 0-1,0 1 1,13 25-1,-18-28-69,0 1-1,-1 0 0,0 0 1,-1 1-1,0 0 0,-1-1 1,-1 1-1,1 28 1,-3 51 298,-15-92-386,10-1 39,1-1 1,-1 1-1,1-1 0,-1 0 0,1 0 0,0-1 0,-1 1 0,1-1 0,0 0 1,0 0-1,0 0 0,-3-3 0,0 0-19,0-1 0,1 1 0,0-2 0,0 1 0,-10-14 0,7 6-73,0 0-1,1-1 0,1 0 1,0-1-1,1 0 0,-4-18 0,4 0 51,1-1 0,2 1-1,2-58 1,1 75 132,0 16-85,0-1 0,0 1 0,0 0 0,0 0 0,0 0 0,1 0 0,-1 0 0,0 0 0,1 0 0,-1 0 0,1 0 0,-1 0 0,1 0-1,0 0 1,-1 0 0,1 0 0,0 1 0,0-1 0,-1 0 0,1 0 0,0 1 0,2-2 0,0 0 12,0 1 1,0 0-1,1-1 0,-1 1 0,0 0 0,1 1 0,5-2 0,8 2 31,0-1 0,24 4 0,-33-2-51,0 0 6,0 1 0,0 0 0,0 0 0,0 1 1,0 0-1,0 1 0,-1-1 0,0 2 1,1-1-1,-2 1 0,1 0 0,6 6 0,4 4 54,-2 1-1,0 0 0,19 27 1,-24-27-32,0 0 0,-1 0 0,0 1 0,-2 1 0,0-1-1,7 28 1,13 110 71,-25-134-78,0-9-21,1 0 0,0 0 0,7 18 0,-4-24-1833,-4-17-1990,-2-10-2487</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0.740"/>
    </inkml:context>
    <inkml:brush xml:id="br0">
      <inkml:brushProperty name="width" value="0.035" units="cm"/>
      <inkml:brushProperty name="height" value="0.035" units="cm"/>
    </inkml:brush>
  </inkml:definitions>
  <inkml:trace contextRef="#ctx0" brushRef="#br0">1 0 2985,'0'0'8073,"100"51"-7705,-93-51-152,6 3-135,1-3-81,19 0-409,-6 0-855,-7 0-1432</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1.110"/>
    </inkml:context>
    <inkml:brush xml:id="br0">
      <inkml:brushProperty name="width" value="0.035" units="cm"/>
      <inkml:brushProperty name="height" value="0.035" units="cm"/>
    </inkml:brush>
  </inkml:definitions>
  <inkml:trace contextRef="#ctx0" brushRef="#br0">0 1 4369,'0'0'7514,"61"156"-6306,-48-108-344,0 9-128,7 0-216,-6 1-240,6-1-160,0 0-120,-20 9-520,6-15-2072,-6-15-6842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3.668"/>
    </inkml:context>
    <inkml:brush xml:id="br0">
      <inkml:brushProperty name="width" value="0.035" units="cm"/>
      <inkml:brushProperty name="height" value="0.035" units="cm"/>
    </inkml:brush>
  </inkml:definitions>
  <inkml:trace contextRef="#ctx0" brushRef="#br0">710 365 3393,'0'0'7063,"5"-17"-6629,17-55 53,-19 65-307,-2-1 0,1 1 0,-1 0 0,0 0 0,0-1 0,-1 1 0,0-1 0,-1 1 0,-1-9 0,1 6-29,0 6-108,0 1 0,-1-1 0,1 0 0,-1 0-1,0 1 1,0-1 0,0 1 0,0-1 0,0 1 0,-1 0-1,0 0 1,0 0 0,1 0 0,-2 0 0,-3-2 0,-10-8 167,-31-16 1,32 20-111,-4-2-48,0 1-1,-1 1 1,0 0-1,0 2 1,-40-8-1,21 8-40,1 3-1,-59 0 0,87 5-21,0 0 0,0 1 0,0 0 0,1 1-1,-1 0 1,1 1 0,-1 0 0,1 0 0,0 1 0,1 1-1,-1-1 1,1 2 0,1-1 0,-16 15 0,13-11 28,1 1 1,0 1-1,0 0 0,1 0 1,0 0-1,1 1 1,1 1-1,0-1 0,1 1 1,-6 21-1,6-8 70,2 1-1,1 0 0,1-1 1,2 33-1,0-39-43,0-10-21,0 0 0,1-1 0,1 1-1,-1-1 1,2 1 0,-1-1 0,1 0 0,1 0 0,0 0 0,0-1-1,1 1 1,0-1 0,1 0 0,0 0 0,0-1 0,1 0 0,10 10-1,-1-1-7,2-1 0,0-1 0,0-1 1,1 0-1,1-2 0,0 0 0,38 16 0,-32-18-29,0-2 1,1-1 0,-1-1-1,1-1 1,0-2 0,40 1-1,61-7-253,-110 0 164,1 1 1,-1-2 0,0-1-1,33-12 1,-31 8-125,0-1 0,-1-1 0,0-1 0,-1 0 0,0-1-1,-1-1 1,24-25 0,-30 27 39,-1-1 0,0 0 0,-1 0 0,-1 0 0,0-1 0,0-1 0,-2 1 0,0-1 0,0 0 0,-1-1 0,2-16 0,-1-9 131,-2 0 1,-2 0-1,-6-77 0,4 114 276,-1-1 0,0 1 1,0 0-1,0 0 0,-1 0 0,1-1 0,-4-5 0,4 9-184,1 0 1,-1 0-1,1 0 0,-1 1 0,1-1 1,-1 0-1,1 0 0,-1 1 0,0-1 1,0 1-1,1-1 0,-1 1 1,0-1-1,0 1 0,1-1 0,-1 1 1,0-1-1,0 1 0,0 0 0,0 0 1,0-1-1,0 1 0,0 0 1,1 0-1,-1 0 0,0 0 0,0 0 1,0 0-1,0 0 0,0 0 1,0 1-1,0-1 0,0 0 0,0 1 1,1-1-1,-1 0 0,0 1 0,0-1 1,0 1-1,-1 0 0,-3 4-2,-1-1 1,1 1-1,0 0 0,0 0 0,1 1 0,-1-1 0,1 1 0,1 0 0,-1 0 1,1 1-1,0-1 0,0 1 0,1-1 0,0 1 0,-3 13 0,1 7 326,1 0-1,1 49 0,2-68-310,0 1 0,1 0 0,0-1 0,0 1 0,1-1 0,0 0 0,0 0 0,1 0 0,0 0 0,1 0 0,0 0 0,0-1 0,0 1 0,1-1 0,0 0 0,1-1 0,10 11-1,7 3-22,1-1 0,0-1 0,1-1 0,1-1 0,0-1 0,2-2 0,-1 0 0,2-2 0,-1-1-1,1-2 1,33 6 0,-45-11-131,0-1 0,0-1 0,17-1 0,-30 0-96,0-1-1,1 1 0,-1 0 1,0-1-1,0 0 0,0 0 1,0 0-1,0-1 0,0 1 1,0-1-1,0 0 0,-1 0 1,1 0-1,-1-1 0,1 1 1,4-6-1,-6 6-410,-1-1 0,1 1 0,-1-1 0,0 1 0,0-1 0,0 0 0,0 1 0,0-4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4.085"/>
    </inkml:context>
    <inkml:brush xml:id="br0">
      <inkml:brushProperty name="width" value="0.035" units="cm"/>
      <inkml:brushProperty name="height" value="0.035" units="cm"/>
    </inkml:brush>
  </inkml:definitions>
  <inkml:trace contextRef="#ctx0" brushRef="#br0">1 1 6081,'0'0'4095,"32"32"-3750,106 100-124,-110-106-104,0-2-1,55 36 0,-38-30-55,-6-2-46,141 91-24,-149-106-694,-9-11-2976</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4.417"/>
    </inkml:context>
    <inkml:brush xml:id="br0">
      <inkml:brushProperty name="width" value="0.035" units="cm"/>
      <inkml:brushProperty name="height" value="0.035" units="cm"/>
    </inkml:brush>
  </inkml:definitions>
  <inkml:trace contextRef="#ctx0" brushRef="#br0">348 0 1072,'0'0'8442,"-67"183"-7450,47-128-360,-6-1-168,-1 0-71,-7-6-89,8-3-168,-1-6-72,0-6-64,7-6-48,-13 0-777,13-6-1063,0-11-2569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5.349"/>
    </inkml:context>
    <inkml:brush xml:id="br0">
      <inkml:brushProperty name="width" value="0.035" units="cm"/>
      <inkml:brushProperty name="height" value="0.035" units="cm"/>
    </inkml:brush>
  </inkml:definitions>
  <inkml:trace contextRef="#ctx0" brushRef="#br0">1 9 4177,'0'0'9101,"32"1"-8517,223 4 420,125-5-1103,-380 0-6,1 1-1,-1-1 0,1 0 1,0 0-1,-1 0 0,1 0 1,-1-1-1,1 1 0,-1 0 1,1 0-1,-1 0 1,1 0-1,-1 0 0,1-1 1,-1 1-1,1 0 0,-1 0 1,0-1-1,1 1 1,-1 0-1,1-1 0,-1 1 1,0 0-1,1-1 0,-1 1 1,0-1-1,1 1 0,-1-1 1,1-8-5102</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4.786"/>
    </inkml:context>
    <inkml:brush xml:id="br0">
      <inkml:brushProperty name="width" value="0.035" units="cm"/>
      <inkml:brushProperty name="height" value="0.035" units="cm"/>
    </inkml:brush>
  </inkml:definitions>
  <inkml:trace contextRef="#ctx0" brushRef="#br0">1 1 4441,'0'0'4456,"55"34"-2717,185 113-288,-2 10 153,-184-116-1428,-2 3-1,52 55 1,-78-70-126,-1 1-1,-1 1 1,-1 1 0,-2 1 0,18 39-1,-21-34-29,-2 1 0,-1 0-1,-2 1 1,-2 0 0,-2 1-1,-2 0 1,4 59 0,-9-62-5,0 83 36,-3-106-49,-1-1-1,0 1 0,0-1 0,-1 1 0,-11 26 0,7-26-10,-2 0 0,0 0 1,0-1-1,-1 0 0,-1-1 0,-1 0 0,-20 19 0,-5-1-98,-62 40 0,28-29-567,-2-4-1,-1-2 1,-135 44 0,48-28-1604,23-11-1464</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5.319"/>
    </inkml:context>
    <inkml:brush xml:id="br0">
      <inkml:brushProperty name="width" value="0.035" units="cm"/>
      <inkml:brushProperty name="height" value="0.035" units="cm"/>
    </inkml:brush>
  </inkml:definitions>
  <inkml:trace contextRef="#ctx0" brushRef="#br0">541 1 6225,'0'0'1254,"-42"31"-354,-140 109 144,158-120-767,0 1 0,1 1-1,1 1 1,1 1-1,1 0 1,-17 30 0,35-51-253,-18 26 229,2 1 1,1 1 0,2 1-1,1 0 1,1 1-1,2 1 1,2-1 0,0 2-1,3-1 1,1 1-1,1 0 1,2 63-1,2-86-215,1-1-1,0 0 0,1 0 1,0 0-1,1 0 0,0 0 0,1-1 1,0 1-1,1-1 0,0 0 0,0 0 1,1-1-1,0 0 0,1 0 0,15 16 1,8 5 16,2 0 0,1-2 0,1-2 0,1-1 0,1-2 0,1-1 0,1-2 0,64 23 0,1-6-994,2-5 1,123 20-1,-96-29-2922</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5.874"/>
    </inkml:context>
    <inkml:brush xml:id="br0">
      <inkml:brushProperty name="width" value="0.035" units="cm"/>
      <inkml:brushProperty name="height" value="0.035" units="cm"/>
    </inkml:brush>
  </inkml:definitions>
  <inkml:trace contextRef="#ctx0" brushRef="#br0">321 0 5369,'0'0'5017,"-147"169"-3592,100-106-513,7 3-416,7 0-192,6-8-112,14-7-128,-1-9-56,14-9-8,0-12-704,7-9-1457,27-12-3240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6.475"/>
    </inkml:context>
    <inkml:brush xml:id="br0">
      <inkml:brushProperty name="width" value="0.035" units="cm"/>
      <inkml:brushProperty name="height" value="0.035" units="cm"/>
    </inkml:brush>
  </inkml:definitions>
  <inkml:trace contextRef="#ctx0" brushRef="#br0">0 1 4641,'0'0'7290,"254"0"-6778,-200 0-128,-8 0-216,-5 0-120,-8 0-48,-13 0-352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6.808"/>
    </inkml:context>
    <inkml:brush xml:id="br0">
      <inkml:brushProperty name="width" value="0.035" units="cm"/>
      <inkml:brushProperty name="height" value="0.035" units="cm"/>
    </inkml:brush>
  </inkml:definitions>
  <inkml:trace contextRef="#ctx0" brushRef="#br0">0 46 4417,'0'0'7057,"401"-12"-7105,-341-3-1368,-26-4-4305</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8.682"/>
    </inkml:context>
    <inkml:brush xml:id="br0">
      <inkml:brushProperty name="width" value="0.035" units="cm"/>
      <inkml:brushProperty name="height" value="0.035" units="cm"/>
    </inkml:brush>
  </inkml:definitions>
  <inkml:trace contextRef="#ctx0" brushRef="#br0">703 248 4257,'0'0'5032,"-3"-30"-4244,-14-90 37,16 115-728,0 0-1,0 1 0,-1-1 0,1 0 1,-1 1-1,0-1 0,-5-8 1,5 12-21,1-1 1,-1 0-1,0 1 0,1-1 1,-1 1-1,0-1 1,0 1-1,0 0 1,-3-2-1,-4-2 196,1 1-86,0 0 0,0 0 0,0 1 0,0 0 0,0 1 0,-1-1 0,-15-1 0,-3 2-98,-32 1 1,39 1-101,2 1 2,0 0-1,0 2 1,0 0 0,0 1 0,0 1 0,1 0 0,0 1 0,0 1-1,1 1 1,-22 13 0,15-6 26,0 1 0,1 1-1,1 1 1,1 1 0,0 0 0,-18 26-1,30-34 22,0 1 0,0 0-1,1 0 1,1 0 0,0 1-1,1 0 1,0 1-1,1-1 1,1 1 0,0-1-1,1 1 1,0 0 0,1 0-1,1 24 1,0-31-24,1-1 0,0 0 0,0 0 0,1 0 0,-1 0 0,1 0 0,0 0 0,1 0 0,-1-1 0,1 1 0,1-1-1,-1 0 1,1 0 0,-1 0 0,2 0 0,-1-1 0,0 1 0,1-1 0,9 6 0,4 2 7,-1-1-1,2-1 1,-1-1 0,34 12-1,-20-11-18,0-1-1,0-1 0,63 5 0,99-6-287,-179-7 210,1-1 1,0-1-1,0 0 1,-1-1-1,1 0 1,-1-1-1,0-1 1,20-9-1,-25 9-33,0-1-1,-1 0 1,1 0 0,-1-1-1,0 0 1,-1-1 0,0 0-1,0 0 1,0-1-1,-1 0 1,-1 0 0,8-13-1,-7 8-137,0 0 0,-1-1-1,-1 0 1,0 0-1,-1 0 1,4-28-1,-4-2-340,-2-48-1,-2 86 542,0-3 190,0 0 0,0 1 0,-1-1 0,0 0 0,-1 1 0,0-1 0,0 1 0,-1-1 0,0 1 0,-1 0 0,0 0 0,0 0 0,-1 1 0,0 0 0,-1 0 0,0 0 0,0 0 0,-1 1 0,-10-10 0,14 54 603,3 4-708,-1-13 66,2 0 0,5 45 0,-4-63-80,1 1 0,0-1 0,0 0-1,1 0 1,0 0 0,1-1-1,0 0 1,1 1 0,0-2 0,11 14-1,1-3-13,2 0 0,0-2 0,1 0 0,0-2 0,1 0-1,1-1 1,0-2 0,43 18 0,-9-10-117,1-2-1,103 18 1,-111-28-1116,1-2 0,60-2 1,-68-4-2588</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9.100"/>
    </inkml:context>
    <inkml:brush xml:id="br0">
      <inkml:brushProperty name="width" value="0.035" units="cm"/>
      <inkml:brushProperty name="height" value="0.035" units="cm"/>
    </inkml:brush>
  </inkml:definitions>
  <inkml:trace contextRef="#ctx0" brushRef="#br0">0 1 5617,'0'0'5225,"301"156"-4505,-227-108-191,-7 0-185,-1-2-88,1-7-184,-7-6-56,-13-9 56,-7-6-72,-13-6-432,-7-12-649,-13 0-519</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9.447"/>
    </inkml:context>
    <inkml:brush xml:id="br0">
      <inkml:brushProperty name="width" value="0.035" units="cm"/>
      <inkml:brushProperty name="height" value="0.035" units="cm"/>
    </inkml:brush>
  </inkml:definitions>
  <inkml:trace contextRef="#ctx0" brushRef="#br0">321 1 6129,'0'0'2489,"-46"171"-1897,12-117-376,-6 4-16,-7-1-64,1-3-8,-1-3-72,20-3-8,0-6-48,21-3-288,6-9-1088,0-9-2785</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09.865"/>
    </inkml:context>
    <inkml:brush xml:id="br0">
      <inkml:brushProperty name="width" value="0.035" units="cm"/>
      <inkml:brushProperty name="height" value="0.035" units="cm"/>
    </inkml:brush>
  </inkml:definitions>
  <inkml:trace contextRef="#ctx0" brushRef="#br0">0 0 3345,'0'0'4029,"0"31"-2554,2 100-211,-1-120-1106,-1-1 0,1 1 0,1-1-1,0 0 1,1 1 0,0-1 0,0 0 0,1-1 0,6 13 0,-1-2 87,205 504 2261,-209-507-2748,0 0 0,-2 0 1,0 0-1,-1 0 0,0 19 0,-2-35-673,0-10-5961</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10.540"/>
    </inkml:context>
    <inkml:brush xml:id="br0">
      <inkml:brushProperty name="width" value="0.035" units="cm"/>
      <inkml:brushProperty name="height" value="0.035" units="cm"/>
    </inkml:brush>
  </inkml:definitions>
  <inkml:trace contextRef="#ctx0" brushRef="#br0">0 5 3729,'0'0'6296,"23"18"-5548,74 59-56,-91-73-605,-1 0 0,1 1 0,-1 0 0,-1 0 0,1 0 0,-1 0 0,0 1 0,0 0 0,0 0 0,3 8 0,-2-3 46,14 29 270,16 57 1,-33-87-394,0 0 1,0 0 0,-1 0 0,0 0 0,-1 20 0,0-13 13,0-16 537,0-7 219,-1-6-691,0 0 0,-1 0 0,-4-13 0,-3-30-50,7-92-161,3 83 118,-1 61 4,0 1 0,0-1 0,0 0 0,1 1 0,-1-1 0,1 1 0,0-1 1,0 1-1,0-1 0,0 1 0,0 0 0,0-1 0,1 1 0,-1 0 0,1 0 1,-1 0-1,5-3 0,-3 1 2,1 2 0,1-1 0,-1 0 1,0 1-1,0 0 0,1 0 0,0 0 1,-1 1-1,6-2 0,5 0-35,0 1 1,1 0-1,-1 2 0,1-1 0,20 4 1,-25-2 20,0 2 1,-1 0-1,1 0 1,-1 1-1,1 0 1,-1 0-1,-1 1 1,1 1-1,-1 0 1,0 0 0,0 1-1,0 0 1,-1 0-1,0 1 1,-1 0-1,0 0 1,0 1-1,-1 0 1,0 0 0,0 1-1,-1 0 1,0 0-1,-1 0 1,0 0-1,-1 1 1,0-1-1,0 1 1,0 11-1,0 73 34,-4-63-2,6 46 0,-5-75-71,1 1 0,-1-1 0,1 1 0,0-1 0,0 1 0,1-1 1,-1 0-1,1 1 0,-1-1 0,1 0 0,0 0 0,0 0 0,1-1 0,-1 1 0,3 3 0,-2-5-480,-1 1 0,1 0 0,-1-1-1,1 1 1,0-1 0,-1 0 0,1 0-1,0 0 1,0 0 0,0-1 0,5 1-1,7 0-5376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7:59.691"/>
    </inkml:context>
    <inkml:brush xml:id="br0">
      <inkml:brushProperty name="width" value="0.035" units="cm"/>
      <inkml:brushProperty name="height" value="0.035" units="cm"/>
    </inkml:brush>
  </inkml:definitions>
  <inkml:trace contextRef="#ctx0" brushRef="#br0">68 153 3649,'0'0'10795,"0"-2"-10332,0-1-440,1-1 0,-1 1 1,1-1-1,0 1 0,0-1 0,0 1 0,1-1 0,-1 1 1,1 0-1,0 0 0,0 0 0,0 0 0,0 0 0,1 0 0,-1 1 1,6-5-1,5-5-83,2 1 0,19-11 1,-14 8 15,-12 9 31,0 1 0,0 0 0,0 0 0,1 1 0,-1 0 0,1 0-1,0 1 1,0 0 0,0 1 0,-1 0 0,2 0 0,-1 1 0,0 0 0,11 1 0,-15 0 9,-1 0 0,1 0 0,0 0 1,-1 0-1,1 1 0,-1-1 0,0 1 0,1 0 0,-1 1 0,0-1 0,0 1 1,0 0-1,-1-1 0,1 2 0,-1-1 0,1 0 0,-1 1 0,0 0 1,0-1-1,-1 1 0,1 0 0,-1 1 0,0-1 0,0 0 0,0 1 0,-1-1 1,1 1-1,0 6 0,-1-4 2,1 1-1,-1-1 1,-1 1 0,1-1 0,-1 1 0,-1 0-1,1-1 1,-2 1 0,1-1 0,-1 1 0,0-1-1,0 0 1,-1 0 0,1 0 0,-2 0 0,1 0-1,-1 0 1,0-1 0,-1 0 0,1 0-1,-1 0 1,0 0 0,-1-1 0,1 0 0,-8 5-1,-41 28-89,-88 46-1,23-15 40,110-64 50,7-4 3,1 0 0,-1-1-1,1 1 1,-1 0-1,1 0 1,-1 0 0,1 0-1,0 0 1,-1 0 0,1 0-1,0 0 1,0 1-1,0-1 1,0 0 0,0 1-1,0-1 1,0 1-1,0-1 1,1 1 0,-1-1-1,1 1 1,-1-1 0,1 1-1,-1 2 1,5-1 58,29 2 61,0-2 0,-1-1 0,48-4-1,-14 0-59,24 3-326,128-3-244,-76-11-6315</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11.505"/>
    </inkml:context>
    <inkml:brush xml:id="br0">
      <inkml:brushProperty name="width" value="0.035" units="cm"/>
      <inkml:brushProperty name="height" value="0.035" units="cm"/>
    </inkml:brush>
  </inkml:definitions>
  <inkml:trace contextRef="#ctx0" brushRef="#br0">405 102 4425,'0'0'5445,"-8"-11"-4885,-25-35 68,31 43-455,-1 0 0,1 0 0,-1 0 0,0 0-1,0 0 1,0 1 0,0-1 0,-1 1-1,1 0 1,-1 0 0,0 0 0,1 0 0,-1 1-1,0 0 1,0-1 0,-7 0 0,8 1-78,-13-1 51,-1 0 0,1 1 0,-28 2 0,10 0-138,25-1-22,0 1 1,0 0-1,0 0 0,0 0 0,0 1 1,0 1-1,1-1 0,-1 1 0,1 1 1,-12 6-1,16-8 21,0 1-1,-1 1 1,1-1 0,0 0-1,0 1 1,1 0 0,-1 0-1,1 0 1,0 0 0,0 1 0,0-1-1,1 1 1,0 0 0,0 0-1,0 0 1,0 0 0,1 0-1,-1 0 1,1 6 0,-2 22 89,2 1 1,5 58-1,-3-83-92,1 0 0,1 0 0,-1 0 0,2-1 0,-1 1 0,1-1 0,0 1 0,1-1 0,0-1 1,0 1-1,7 7 0,0-2 8,0 1 1,1-1-1,1-1 0,24 17 1,-31-25-36,0 0 0,1 0 0,-1-1 0,1 0 0,0 0 0,0-1 0,0 0-1,1 0 1,12 1 0,-16-3 12,0 0 0,0 0 0,0 0 0,0 0 0,0-1 0,0 1 0,-1-1 0,1-1 0,0 1 0,0-1 0,-1 1 0,1-1 0,-1-1 0,1 1 0,-1-1 0,0 1 0,4-5-1,0-2-1,0 0 0,-1-1 0,0 0 0,-1-1 0,0 1 0,0-1 0,-1 0 0,-1 0 0,0-1 0,0 0 0,-1 1-1,-1-1 1,0 0 0,0 0 0,-1-20 0,6-97 296,-7 125 90,0 10-227,1 6-162,0 0-1,4 16 0,3-8 59,0-1-1,2-1 1,0 0-1,0 0 1,2-1 0,14 16-1,89 87-1125,-82-87-482,-18-19-5125</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4.563"/>
    </inkml:context>
    <inkml:brush xml:id="br0">
      <inkml:brushProperty name="width" value="0.035" units="cm"/>
      <inkml:brushProperty name="height" value="0.035" units="cm"/>
    </inkml:brush>
  </inkml:definitions>
  <inkml:trace contextRef="#ctx0" brushRef="#br0">1 34 2801,'0'0'10283,"4"-1"-10057,525-29 1365,-448 28-1575,-49 2-1021,-27 0-664,-11 0-1125,-32 4 66,-8 4-1336</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44.912"/>
    </inkml:context>
    <inkml:brush xml:id="br0">
      <inkml:brushProperty name="width" value="0.035" units="cm"/>
      <inkml:brushProperty name="height" value="0.035" units="cm"/>
    </inkml:brush>
  </inkml:definitions>
  <inkml:trace contextRef="#ctx0" brushRef="#br0">0 31 3329,'0'0'7017,"281"0"-6601,-228 0-136,1-3-176,-1-3-104,14 0-824,-7-1-2000,-20-2-3930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3.653"/>
    </inkml:context>
    <inkml:brush xml:id="br0">
      <inkml:brushProperty name="width" value="0.035" units="cm"/>
      <inkml:brushProperty name="height" value="0.035" units="cm"/>
    </inkml:brush>
  </inkml:definitions>
  <inkml:trace contextRef="#ctx0" brushRef="#br0">0 1 2208,'0'0'11720,"1"4"-11660,4 1-29,0 1 0,1-1 0,-1 0 0,1 0 0,0 0-1,0-1 1,0 0 0,10 5 0,3 3 81,56 31 378,114 50 0,-119-61-378,33 15-60,15 7 9,118 72-1,-219-115-82,-2 0 0,1 2-1,-1-1 1,-1 2 0,-1 0-1,0 1 1,21 31 0,-30-40-75,-3-5-29,1 0-1,-1 1 1,-1-1-1,1 1 1,0-1 0,0 1-1,-1-1 1,1 1-1,0-1 1,-1 1-1,1 3 1</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4.610"/>
    </inkml:context>
    <inkml:brush xml:id="br0">
      <inkml:brushProperty name="width" value="0.035" units="cm"/>
      <inkml:brushProperty name="height" value="0.035" units="cm"/>
    </inkml:brush>
  </inkml:definitions>
  <inkml:trace contextRef="#ctx0" brushRef="#br0">375 11 16,'0'0'9283,"-3"-2"-8651,0 1-376,0-1 0,-1 1 0,0 0 0,1 0 0,-1 0 0,0 1 0,1-1-1,-1 1 1,0 0 0,0 0 0,-7 1 2000,10-1-2250,0 0 0,0 1 0,0-1 0,0 1 0,0-1 0,0 1 1,0 0-1,0 0 0,0-1 0,0 1 0,0 0 0,1 0 0,-2 1 0,-52 65-148,-24 36 290,-29 80-95,93-153-49,2 1 1,0 0-1,-12 58 0,21-74-687,1 1 0,1 0-1,1 27 1,0-19-5067,6-24 3990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5.459"/>
    </inkml:context>
    <inkml:brush xml:id="br0">
      <inkml:brushProperty name="width" value="0.035" units="cm"/>
      <inkml:brushProperty name="height" value="0.035" units="cm"/>
    </inkml:brush>
  </inkml:definitions>
  <inkml:trace contextRef="#ctx0" brushRef="#br0">0 3 3473,'0'0'9564,"3"-1"-8999,-3 1-551,0 0 0,0 0 0,1 0 0,-1-1 0,0 1 0,0 0 0,1 0 1,-1 0-1,0 0 0,1 0 0,-1 0 0,0 0 0,1 0 0,-1 0 1,0 0-1,0 0 0,1 0 0,-1 0 0,0 0 0,1 0 0,-1 0 0,0 0 1,1 0-1,-1 0 0,0 0 0,0 0 0,1 0 0,-1 1 0,0-1 0,1 0 1,1 11 222,-1-2-219,21 106 881,-12-66-758,-7-33-199,1 0-1,1-1 0,0 1 1,1-1-1,0 0 0,2 0 1,0-1-1,0 0 0,13 16 0,-15-18-1710,-6-3-3796,0-9 5521</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5.813"/>
    </inkml:context>
    <inkml:brush xml:id="br0">
      <inkml:brushProperty name="width" value="0.035" units="cm"/>
      <inkml:brushProperty name="height" value="0.035" units="cm"/>
    </inkml:brush>
  </inkml:definitions>
  <inkml:trace contextRef="#ctx0" brushRef="#br0">0 1 4545,'0'0'5174,"5"0"-4998,253 7 1081,-168-8-2284,-77 1 637,0 0-362,-4 0-2895</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6.161"/>
    </inkml:context>
    <inkml:brush xml:id="br0">
      <inkml:brushProperty name="width" value="0.035" units="cm"/>
      <inkml:brushProperty name="height" value="0.035" units="cm"/>
    </inkml:brush>
  </inkml:definitions>
  <inkml:trace contextRef="#ctx0" brushRef="#br0">0 87 1424,'107'-74'3961,"-82"62"-2862,-25 12-1086,1 0 0,-1 0 0,0 0 0,1 0 0,-1 0 0,0 0 1,0 0-1,1 0 0,-1 0 0,0 0 0,0 0 0,1 0 0,-1 1 0,0-1 0,0 0 1,1 0-1,-1 0 0,0 0 0,0 1 0,0-1 0,1 0 0,-1 0 0,0 0 0,0 1 1,0-1-1,0 0 0,1 0 0,-1 1 0,0-1 0,0 0 0,3 4 359,5 2 315,-4-3-431,0 0 0,1 0 0,-2 0 1,1 1-1,0 0 0,-1-1 0,1 1 1,-1 0-1,0 1 0,0-1 0,2 7 1,1 4-98,0 0 1,-2 0 0,1 1 0,2 28 0,-1-11-116,-6-29-114,1-1 1,0 0-1,0 1 1,1-1 0,-1 0-1,1 0 1,-1 0 0,1 0-1,4 5 1,-4-6-420,0 0-1,0 0 1,0 0-1,0-1 1,0 1-1,1-1 1,4 3 0,-1-3-2640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6.503"/>
    </inkml:context>
    <inkml:brush xml:id="br0">
      <inkml:brushProperty name="width" value="0.035" units="cm"/>
      <inkml:brushProperty name="height" value="0.035" units="cm"/>
    </inkml:brush>
  </inkml:definitions>
  <inkml:trace contextRef="#ctx0" brushRef="#br0">1 0 5049,'0'0'3914,"20"20"-3323,64 65 87,-70-72-526,0 0 1,1-1 0,0 0 0,1-1 0,1-1 0,30 15 0,-3-4-111,-33-14-133,1-2 0,-1 0 0,1 0 1,21 4-1,-23-7-905,1 0 1,0-1 0,12 0-1,-9-1-1927</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6.847"/>
    </inkml:context>
    <inkml:brush xml:id="br0">
      <inkml:brushProperty name="width" value="0.035" units="cm"/>
      <inkml:brushProperty name="height" value="0.035" units="cm"/>
    </inkml:brush>
  </inkml:definitions>
  <inkml:trace contextRef="#ctx0" brushRef="#br0">242 0 6105,'0'0'2486,"-6"23"-2060,-22 70 112,26-88-494,0 0 1,-1 0-1,0 0 0,0 0 0,0-1 0,0 1 0,-1-1 0,0 0 0,0 0 0,0 0 1,0 0-1,-1-1 0,-8 6 0,-2 1 41,-11 10-43,8-7-171,2 0 0,0 0-1,0 2 1,-19 23 0,28-26-1077,6-3-2832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0.086"/>
    </inkml:context>
    <inkml:brush xml:id="br0">
      <inkml:brushProperty name="width" value="0.035" units="cm"/>
      <inkml:brushProperty name="height" value="0.035" units="cm"/>
    </inkml:brush>
  </inkml:definitions>
  <inkml:trace contextRef="#ctx0" brushRef="#br0">0 61 3777,'0'0'8314,"361"3"-7778,-260-3-144,5 0-216,8 0-120,-14-3-56,1-6-216,-14-3-496,-7-3-913,-20 3-2424,-20 0-2592</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7.179"/>
    </inkml:context>
    <inkml:brush xml:id="br0">
      <inkml:brushProperty name="width" value="0.035" units="cm"/>
      <inkml:brushProperty name="height" value="0.035" units="cm"/>
    </inkml:brush>
  </inkml:definitions>
  <inkml:trace contextRef="#ctx0" brushRef="#br0">0 1 4977,'0'0'4153,"167"24"-3897,-120-21-152,0-3-104,-7 0-328,-7 0-608,1 0-232,-14 0-393,-7 0-1271</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7.548"/>
    </inkml:context>
    <inkml:brush xml:id="br0">
      <inkml:brushProperty name="width" value="0.035" units="cm"/>
      <inkml:brushProperty name="height" value="0.035" units="cm"/>
    </inkml:brush>
  </inkml:definitions>
  <inkml:trace contextRef="#ctx0" brushRef="#br0">0 0 6585,'0'0'4737,"0"124"-3944,0-82 7,0 3-320,0 0-40,0 0-208,0-3-168,0-3-64,27-6-1016,6-6-1145,-6-14-3168</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7.933"/>
    </inkml:context>
    <inkml:brush xml:id="br0">
      <inkml:brushProperty name="width" value="0.035" units="cm"/>
      <inkml:brushProperty name="height" value="0.035" units="cm"/>
    </inkml:brush>
  </inkml:definitions>
  <inkml:trace contextRef="#ctx0" brushRef="#br0">0 0 4689,'0'0'8218,"147"9"-7682,-87-6-224,7 0-136,-7 0-104,1 0-72,-15 3-168,-6-3-552,-26 9-865,-14 0-1471,0 0-3082</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8.280"/>
    </inkml:context>
    <inkml:brush xml:id="br0">
      <inkml:brushProperty name="width" value="0.035" units="cm"/>
      <inkml:brushProperty name="height" value="0.035" units="cm"/>
    </inkml:brush>
  </inkml:definitions>
  <inkml:trace contextRef="#ctx0" brushRef="#br0">1 27 6585,'0'0'4161,"394"-18"-4161,-334 12-2664,-26 3-4234</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8.650"/>
    </inkml:context>
    <inkml:brush xml:id="br0">
      <inkml:brushProperty name="width" value="0.035" units="cm"/>
      <inkml:brushProperty name="height" value="0.035" units="cm"/>
    </inkml:brush>
  </inkml:definitions>
  <inkml:trace contextRef="#ctx0" brushRef="#br0">1 0 6449,'0'0'6372,"48"24"-5175,156 77-184,-52-13-57,-122-69-817,322 211 260,-342-224-755,-1 0-1,-1 1 1,1 0-1,9 10 1,-16-13-209</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9.002"/>
    </inkml:context>
    <inkml:brush xml:id="br0">
      <inkml:brushProperty name="width" value="0.035" units="cm"/>
      <inkml:brushProperty name="height" value="0.035" units="cm"/>
    </inkml:brush>
  </inkml:definitions>
  <inkml:trace contextRef="#ctx0" brushRef="#br0">489 1 7346,'0'0'3944,"-114"189"-3656,74-137-87,-7-1 87,1 0-104,5-3-112,1-3-64,0-3-8,14-6-160,-1-9-313,0 0-815,7-6-992,0-12-1841</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9.360"/>
    </inkml:context>
    <inkml:brush xml:id="br0">
      <inkml:brushProperty name="width" value="0.035" units="cm"/>
      <inkml:brushProperty name="height" value="0.035" units="cm"/>
    </inkml:brush>
  </inkml:definitions>
  <inkml:trace contextRef="#ctx0" brushRef="#br0">0 0 4129,'0'0'5392,"8"8"-4400,19 16 75,52 35 1,182 90-519,-121-74-5799,-128-69 2735,-4-2-340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7:59.751"/>
    </inkml:context>
    <inkml:brush xml:id="br0">
      <inkml:brushProperty name="width" value="0.035" units="cm"/>
      <inkml:brushProperty name="height" value="0.035" units="cm"/>
    </inkml:brush>
  </inkml:definitions>
  <inkml:trace contextRef="#ctx0" brushRef="#br0">348 0 3881,'0'0'4291,"-6"10"-3456,-8 11-155,-2-1 1,0 0-1,-32 30 0,-43 41 620,60-58-2983,-67 58 1,70-72-3684</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2.254"/>
    </inkml:context>
    <inkml:brush xml:id="br0">
      <inkml:brushProperty name="width" value="0.035" units="cm"/>
      <inkml:brushProperty name="height" value="0.035" units="cm"/>
    </inkml:brush>
  </inkml:definitions>
  <inkml:trace contextRef="#ctx0" brushRef="#br0">744 209 3169,'0'0'8328,"0"-22"-7570,-3-69-102,3 89-628,0 0 1,-1 0-1,1 0 1,0 0-1,-1 0 1,1 0-1,-1 0 1,0 0-1,0 0 0,0 0 1,0 0-1,0 0 1,0 1-1,0-1 1,-1 0-1,1 1 1,-1-1-1,1 1 1,-1 0-1,1-1 1,-1 1-1,0 0 1,1 0-1,-1 0 1,0 0-1,0 0 1,0 1-1,0-1 0,0 0 1,-3 0-1,-5-2 117,-18-7-13,0 2 0,0 0 0,-1 2 1,0 1-1,-35-2 0,-150 6-114,174 2 27,20-1-35,0 2 0,0 0 0,-34 9 0,46-9-8,0 1 0,-1-1 0,2 2 0,-1-1 0,0 1 0,1 1 0,0-1 1,0 1-1,0 0 0,0 1 0,-7 7 0,12-10 0,0 0 0,0 0-1,0 0 1,0 0 0,1 1-1,-1-1 1,1 0 0,0 1-1,0-1 1,0 0 0,1 1-1,-1 0 1,1-1 0,0 7-1,0-7 2,0-1 0,0 1-1,1 0 1,-1-1 0,1 1-1,0 0 1,0-1 0,0 1-1,0-1 1,0 1 0,0-1-1,1 0 1,-1 0 0,1 1-1,0-1 1,-1 0 0,1 0-1,0-1 1,0 1 0,1 0 0,2 2-1,14 5 29,0 0 0,0-1-1,1-1 1,20 4 0,92 17 66,-100-22-80,175 28-4,107 23-921,-295-53 666,-1 0-1,1 2 0,-1 0 1,-1 1-1,33 17 0,-47-22 190,0 1 0,0-1-1,0 1 1,0 0 0,-1 0-1,1 0 1,-1 0 0,0 0-1,0 1 1,0-1 0,0 1 0,-1-1-1,1 1 1,-1-1 0,0 1-1,0 0 1,0 0 0,0 0 0,-1 0-1,0 0 1,0-1 0,0 1-1,0 5 1,-1-7 55,1 1 1,0-1-1,-1 0 0,1 0 0,-1 1 1,0-1-1,0 0 0,0 0 0,0 0 0,0 0 1,0 0-1,-1 0 0,1 0 0,-1 0 1,1 0-1,-1-1 0,0 1 0,0-1 1,1 1-1,-1-1 0,0 0 0,-4 2 0,-6 3 54,0 0 0,-26 7 0,23-8-9,-35 10 106,1-2 0,-2-3 0,-61 5 1,-158-4-157,257-11-155,7 0-129,0 1-1,0-2 1,0 1-1,0 0 1,0-1-1,1 0 1,-1-1-1,-7-2 0,-9-9-3406</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2.629"/>
    </inkml:context>
    <inkml:brush xml:id="br0">
      <inkml:brushProperty name="width" value="0.035" units="cm"/>
      <inkml:brushProperty name="height" value="0.035" units="cm"/>
    </inkml:brush>
  </inkml:definitions>
  <inkml:trace contextRef="#ctx0" brushRef="#br0">234 151 7090,'0'0'4227,"-29"26"-3791,-88 84-129,113-105-280,-1 0 0,1 0 0,0 0 0,0 0 0,1 1-1,-5 9 1,7-13-13,0 0-1,1 1 1,-1-1-1,1 0 1,0 1-1,-1-1 1,1 0-1,0 1 0,0-1 1,1 3-1,0 7 36,-1-2-14,0-6-16,-1 1 0,2-1 0,-1 0 0,0 0 0,1 1-1,1 5 1,-1-9-11,0 1 0,0 0 0,0 0 0,0-1 0,0 1 0,0-1 0,1 1 0,-1-1 0,1 1 0,-1-1 0,1 0 0,-1 0 0,1 0 0,-1 0 0,1 0 0,0 0 0,3 1 0,9 3 34,0-1-1,0 0 1,0-1-1,0-1 1,17 1-1,79-1 69,-71-2-118,-25 0 11,10 0-84,31-4 0,-49 3 43,0 1 1,0-2-1,-1 1 0,1-1 0,0 0 0,-1 0 0,1 0 1,-1-1-1,0 0 0,8-6 0,-10 6 34,-1 0 0,0 1 0,0-1 1,-1-1-1,1 1 0,0 0 0,-1 0 0,0 0 0,0-1 1,0 1-1,0-1 0,-1 1 0,1-1 0,-1 1 0,0-1 0,0 1 1,0-1-1,0 1 0,-1-1 0,1 1 0,-1-1 0,0 1 1,0-1-1,0 1 0,-3-5 0,1 3 11,0 0 0,-1 0 0,0 0 0,0 0-1,0 1 1,-1-1 0,-8-6 0,-42-25 12,42 28-20,-140-76-41,8 5-282,132 72-323,1-1 1,0 0 0,0-1-1,1-1 1,-14-13-1,8-5-5212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0.471"/>
    </inkml:context>
    <inkml:brush xml:id="br0">
      <inkml:brushProperty name="width" value="0.035" units="cm"/>
      <inkml:brushProperty name="height" value="0.035" units="cm"/>
    </inkml:brush>
  </inkml:definitions>
  <inkml:trace contextRef="#ctx0" brushRef="#br0">0 0 4601,'0'0'7702,"44"19"-6798,145 59-48,267 126 764,-443-197-1663,32 14-331,-1 3-1,45 32 0,-85-54-78,-3-1 246,0-1 0,0 1 0,0-1-1,-1 1 1,1-1 0,0 1 0,-1-1 0,1 1-1,0 0 1,-1 0 0,1-1 0,-1 1 0,1 0 0,-1 0-1,1-1 1,0 3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3.008"/>
    </inkml:context>
    <inkml:brush xml:id="br0">
      <inkml:brushProperty name="width" value="0.035" units="cm"/>
      <inkml:brushProperty name="height" value="0.035" units="cm"/>
    </inkml:brush>
  </inkml:definitions>
  <inkml:trace contextRef="#ctx0" brushRef="#br0">1 0 1016,'0'0'7470,"0"29"-6218,0 184 1545,0-136-1878,3 0 1,16 94-1,-14-144-902,1-1 0,1 0-1,1 0 1,2-1 0,0 0 0,2-1-1,1 0 1,0-1 0,34 43 0,12 2-1087,-18-28-4522,-33-35-606</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3.372"/>
    </inkml:context>
    <inkml:brush xml:id="br0">
      <inkml:brushProperty name="width" value="0.035" units="cm"/>
      <inkml:brushProperty name="height" value="0.035" units="cm"/>
    </inkml:brush>
  </inkml:definitions>
  <inkml:trace contextRef="#ctx0" brushRef="#br0">0 172 7394,'0'0'4857,"60"180"-4569,-40-153-216,1-2-64,5-13-8,1-3-416,6-9-145,8 0 97,5-3-104,1-21-640,-7-28-768,-13 7-89,-14-3 177</inkml:trace>
  <inkml:trace contextRef="#ctx0" brushRef="#br0" timeOffset="1">0 172 5417,'294'-171'3761,"-294"174"-3209,0 27-112,0 9 352,7 12-144,20 3-31,0 6 71,13 0-104,0-9-328,7-2-136,-7-13-120,6-9-24,1-6-832,7-18-513,-8-3-1703,-12 0-1865</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3.741"/>
    </inkml:context>
    <inkml:brush xml:id="br0">
      <inkml:brushProperty name="width" value="0.035" units="cm"/>
      <inkml:brushProperty name="height" value="0.035" units="cm"/>
    </inkml:brush>
  </inkml:definitions>
  <inkml:trace contextRef="#ctx0" brushRef="#br0">0 0 8058,'0'0'3248,"74"193"-2231,-54-112-9,0 6-576,-7 1-312,7-4-40,-6-6-64,6-9-16,-7-12-320,0-9-688,-6-14-1113,-7-16-2072</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4.110"/>
    </inkml:context>
    <inkml:brush xml:id="br0">
      <inkml:brushProperty name="width" value="0.035" units="cm"/>
      <inkml:brushProperty name="height" value="0.035" units="cm"/>
    </inkml:brush>
  </inkml:definitions>
  <inkml:trace contextRef="#ctx0" brushRef="#br0">0 335 4305,'0'0'7800,"59"-1"-6861,190-1-383,-18 2-65,-156 0-1123,-73 6 20,44 112 1313,-40-97-403,1 0 0,1 0 0,1-1 0,1 0 0,1 0 0,1-1 0,25 33-1,-35-51-313,-1 1 0,0-1 0,1 1 0,-1-1 0,1 1 0,-1-1 0,1 0 0,0 0 0,0 0 0,0 0 0,-1 0-1,1 0 1,0-1 0,0 1 0,0 0 0,4 0 0,-5-19-1915,-1-10-594</inkml:trace>
  <inkml:trace contextRef="#ctx0" brushRef="#br0" timeOffset="1">588 1 9554,'0'0'4009,"375"18"-5057,-282-18-5002</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4.742"/>
    </inkml:context>
    <inkml:brush xml:id="br0">
      <inkml:brushProperty name="width" value="0.035" units="cm"/>
      <inkml:brushProperty name="height" value="0.035" units="cm"/>
    </inkml:brush>
  </inkml:definitions>
  <inkml:trace contextRef="#ctx0" brushRef="#br0">255 67 8466,'0'0'4317,"-31"26"-3114,-98 83-666,117-99-467,0 2-1,-14 17 1,23-25-47,0 1 1,0 0-1,0 1 1,-2 7 0,-1 0 1,2-2-2,0 1 0,0 0 1,1 0-1,1 0 0,0 0 0,1 1 0,0-1 0,1 14 0,0-24-22,0-1 1,1 1-1,-1 0 0,1-1 0,-1 1 1,1-1-1,-1 1 0,1-1 0,0 0 0,0 1 1,-1-1-1,1 0 0,0 0 0,0 1 0,0-1 1,1 0-1,-1 0 0,0 0 0,0 0 1,1 0-1,-1 0 0,0-1 0,1 1 0,-1 0 1,1-1-1,1 1 0,6 2 8,0 0 0,0 0 0,12 0 0,-15-2-10,29 4-332,0-3 1,40-1-1,-42-2-436,-32 2 723,0-1 0,1 0 0,-1 0-1,0-1 1,1 1 0,-1 0 0,0 0 0,1-1-1,-1 1 1,0-1 0,0 1 0,1-1 0,-1 1-1,0-1 1,0 0 0,0 1 0,0-1 0,0 0 0,0 0-1,0 0 1,0 0 0,0 0 0,0 0 0,0 0-1,0-1 1,-1 1 0,1 0 0,-1 0 0,1 0-1,0-3 1,0-2-78,0-1 0,0 1 1,-1 0-1,1-1 0,-2-9 0,0-1-49,0 3 101,-1 0 1,-1 1-1,0-1 1,-1 1-1,0 0 1,-1 0-1,0 0 1,-10-15-1,-15-42-266,25 54 638,0-1-1,1 0 0,1 0 1,1-1-1,0-29 1,2 46-268,0 0 1,0 0-1,0 0 1,1 0-1,-1 0 1,0 0-1,1 0 1,-1 0-1,1 0 1,-1 0-1,1 0 1,0 1-1,-1-1 1,1 0-1,0 0 1,0 1-1,-1-1 1,1 0-1,0 1 1,0-1-1,0 1 1,0-1-1,0 1 1,0-1-1,0 1 1,0 0-1,0-1 1,0 1-1,0 0 1,1 0-1,38-4 204,-33 4-167,14-1 31,80 1 135,-90 1-233,0 1 1,0 0 0,0 0-1,0 1 1,0 0 0,19 9-1,-14-3-6,0 0-1,0 1 0,-1 1 0,0 0 1,-1 1-1,0 0 0,20 25 1,-26-26-12,0-1 0,-1 1 0,-1 0 1,0 0-1,0 0 0,-1 1 0,-1 0 1,0 0-1,0 1 0,-1-1 0,2 26 1,-4 61-251,-1-98 283,0 0-1,0-1 1,0 1 0,0 0-1,0 0 1,0 0-1,0-1 1,0 1 0,-1 0-1,1 0 1,0 0 0,-1-1-1,1 1 1,0 0-1,-1-1 1,1 1 0,-1 0-1,1-1 1,-1 1 0,1 0-1,-1-1 1,0 1 0,1-1-1,-1 1 1,0-1-1,1 1 1,-1-1 0,0 0-1,1 1 1,-1-1 0,0 0-1,0 0 1,0 1-1,1-1 1,-1 0 0,0 0-1,0 0 1,0 0 0,0 0-1,1 0 1,-1 0-1,0 0 1,0 0 0,0-1-1,1 1 1,-1 0 0,0 0-1,0-1 1,1 1-1,-1-1 1,0 1 0,1-1-1,-1 1 1,0-1 0,1 1-1,-1-1 1,0 1-1,1-1 1,-1-1 0,-3-5 7,0 0 1,1 0-1,0 0 0,0-1 1,1 0-1,0 1 1,0-1-1,1 0 1,0-9-1,-1-79 15,3 57-73,-1 39 33,0-21-130,1-1 1,3-22 0,-3 38 103,1-1 0,-1 1 1,1 0-1,1 0 0,-1 0 1,1 0-1,0 0 1,0 0-1,1 1 0,7-10 1,-7 11 22,-1-1 0,1 1 0,0 1 0,0-1 0,0 0 0,1 1 0,-1 0 0,1 0 0,0 0 0,0 1 0,0 0 0,0 0 0,0 0 1,0 0-1,0 1 0,1 0 0,-1 0 0,7 0 0,2 0-29,0 1 0,20 2 1,-29-1 31,0 0 0,0 0 0,0 1 1,0 0-1,0 0 0,-1 0 0,1 0 0,-1 1 1,1-1-1,4 5 0,1 2 31,0 0-1,-1 0 1,0 1 0,-1 1-1,0 0 1,0 0-1,-1 0 1,-1 1-1,0 0 1,-1 0 0,0 0-1,4 15 1,2 18 70,-1 1 1,3 52 0,-7-44-86,-1-21-109,2 11 1,-5-15-4033,-2-34-194</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5.111"/>
    </inkml:context>
    <inkml:brush xml:id="br0">
      <inkml:brushProperty name="width" value="0.035" units="cm"/>
      <inkml:brushProperty name="height" value="0.035" units="cm"/>
    </inkml:brush>
  </inkml:definitions>
  <inkml:trace contextRef="#ctx0" brushRef="#br0">1 0 9354,'0'0'3937,"87"202"-3361,-67-133-240,0 3 280,7 0 0,-7-6-360,0-9-184,0-5-24,7-13-48,-7-12-88,0-9-824,-7-6-1384</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5.490"/>
    </inkml:context>
    <inkml:brush xml:id="br0">
      <inkml:brushProperty name="width" value="0.035" units="cm"/>
      <inkml:brushProperty name="height" value="0.035" units="cm"/>
    </inkml:brush>
  </inkml:definitions>
  <inkml:trace contextRef="#ctx0" brushRef="#br0">61 7 7458,'0'0'4750,"-6"12"-4279,-16 38 81,21-49-492,1 0 0,-1 1 0,1-1-1,-1 1 1,1-1 0,-1 1 0,1-1 0,0 1 0,0-1 0,-1 1 0,1-1 0,0 1 0,1-1 0,-1 1 0,0 1-1,0-3-43,1 1 0,-1-1-1,0 1 1,1-1 0,-1 0-1,0 1 1,1-1 0,-1 0-1,1 1 1,-1-1 0,0 0-1,1 0 1,-1 1 0,1-1-1,-1 0 1,1 0 0,-1 0-1,1 1 1,-1-1 0,1 0-1,-1 0 1,1 0 0,-1 0-1,1 0 1,-1 0 0,1 0-1,0-1 1,3 1-18,-1-1 0,1 0 0,0 0 0,-1-1 0,1 1 0,-1-1 0,4-2 0,-5 2-43,0 1 0,0-1 0,0 1-1,0-1 1,-1 0 0,1 1-1,-1-1 1,1 0 0,-1 0-1,0 0 1,0 0 0,0-1-1,0 1 1,1-4 0,0-1-327,-1 1 1,0-1 0,-1 0-1,0-7 1,0 13 314,0 1 0,0-1 0,-1 0 0,1 1 0,0-1 0,0 0 0,-1 1 0,1-1 0,0 0 0,-1 1 0,1-1 0,-1 1 0,1-1 0,-1 1 0,1-1 0,-1 1 0,1-1 0,-1 1 0,1 0 0,-1-1 0,1 1 0,-1 0 0,0-1 0,1 1 0,-1 0 0,0 0 0,1 0 0,-1-1 0,0 1 0,1 0 0,-1 0 0,-1 0 0,-30 0-1196,21 1 547,-29-1-2297</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5.828"/>
    </inkml:context>
    <inkml:brush xml:id="br0">
      <inkml:brushProperty name="width" value="0.035" units="cm"/>
      <inkml:brushProperty name="height" value="0.035" units="cm"/>
    </inkml:brush>
  </inkml:definitions>
  <inkml:trace contextRef="#ctx0" brushRef="#br0">1 25 3137,'0'0'9578,"40"93"-9250,-27-93 8,1 0-256,6 0-64,6-6-32,-6-15-312,0-12-544,-6 3-801,-14 3-4400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6.490"/>
    </inkml:context>
    <inkml:brush xml:id="br0">
      <inkml:brushProperty name="width" value="0.035" units="cm"/>
      <inkml:brushProperty name="height" value="0.035" units="cm"/>
    </inkml:brush>
  </inkml:definitions>
  <inkml:trace contextRef="#ctx0" brushRef="#br0">0 247 2937,'0'0'7596,"10"0"-7080,1194-22 2266,-856 4-2781,66-5-53,1041-34-1328,-1080 44 126,958-76 317,-737 64 2016,-568 29-838,-28-4-292,1 0 0,0 1-1,0-1 1,-1 1 0,1-1 0,0 1-1,-1-1 1,1 1 0,0-1 0,-1 1-1,1 0 1,-1-1 0,1 1 0,-1 0-1,1 0 1,-1-1 0,0 1 0,1 0-1,-1 0 1,0 0 0,1 0 0,-1-1-1,0 1 1,0 0 0,0 0 0,0 0-1,0 1 1,0 4-2577</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7.617"/>
    </inkml:context>
    <inkml:brush xml:id="br0">
      <inkml:brushProperty name="width" value="0.035" units="cm"/>
      <inkml:brushProperty name="height" value="0.035" units="cm"/>
    </inkml:brush>
  </inkml:definitions>
  <inkml:trace contextRef="#ctx0" brushRef="#br0">722 84 2961,'0'0'8984,"-29"-14"-8101,-98-42-315,118 53-527,0 0-1,-1 1 0,1 0 1,-1 0-1,1 1 0,-1 0 1,-10 1-1,-4 1 70,0 2-1,-1 0 1,1 2 0,0 0-1,1 2 1,-1 0 0,-37 19-1,27-9 28,1 1-1,0 1 0,2 2 0,-39 33 0,66-51-129,0 0 1,0 1 0,1-1 0,-1 1 0,1 0-1,0 0 1,0 0 0,0 0 0,0 1 0,1-1-1,-1 1 1,1 0 0,0-1 0,1 1 0,-1 0-1,1 0 1,0 0 0,0 0 0,0 10 0,1-13-10,0-1-1,0 1 1,0-1 0,1 1 0,-1-1 0,0 0 0,0 1 0,1-1 0,-1 1-1,1-1 1,0 0 0,-1 1 0,1-1 0,0 0 0,-1 0 0,1 0 0,0 1-1,0-1 1,0 0 0,0 0 0,0 0 0,2 0 0,2 2 2,0 0 1,0-1 0,1 0-1,10 3 1,-14-5-1,86 21 181,151 15 0,-107-19-107,-72-9-70,-7-1-83,0 1 1,99 31-1,-151-39 78,11 5-87,0-1-1,0 2 0,13 7 1,-22-11 59,0-1 0,-1 1 1,1 0-1,-1 0 0,0 0 0,0 0 1,0 1-1,0-1 0,0 0 0,0 1 1,-1 0-1,1-1 0,-1 1 0,1 0 1,-1 0-1,0-1 0,0 1 1,0 6-1,0-5 6,0 0 0,-1 1 0,0-1 0,0 1 0,0-1 0,-1 1 0,-1 6 1,2-9 22,-1 0 0,0 0 0,0 0 0,0 0 0,-1 0 0,1 0 0,0 0 0,-1 0 0,1-1 1,-1 1-1,0-1 0,1 1 0,-1-1 0,0 0 0,0 0 0,0 1 0,0-1 0,-3 1 0,-17 6 1,1-1 0,-2 0 0,1-2 0,-45 5 0,-99-2-111,116-7-3,-101-1-628,129-1-102,1-2 1,-1 0-1,0-1 0,-33-12 0,11-2-3699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30.320"/>
    </inkml:context>
    <inkml:brush xml:id="br0">
      <inkml:brushProperty name="width" value="0.035" units="cm"/>
      <inkml:brushProperty name="height" value="0.035" units="cm"/>
    </inkml:brush>
  </inkml:definitions>
  <inkml:trace contextRef="#ctx0" brushRef="#br0">1 0 4137,'0'0'5565,"27"29"-4626,88 92-119,-97-104-588,0 0 0,1-1 0,27 17 0,-22-16-56,36 20-17,1-1 0,92 37-1,-145-69-201,-1-1-141,0 1-1,1-1 0,-1 0 1,1-1-1,0 0 0,-1 0 1,12 0-1,-18-2 123,-1 0 0,0 0 0,1 0 0,-1 0 0,1 0 0,-1 0 0,0 0 0,1 0 0,-1 0-1,0 0 1,1-1 0,-1 1 0,0 0 0,1 0 0,-1 0 0,0-1 0,0 1 0,1 0 0,-1 0 0,0-1 0,0 1 0,1 0 0,-1 0 0,0-1 0,0 1-1,0 0 1,1-1 0,-1 1 0,0-1 0,0 1 0,0 0 0,0-1 0,0 1 0,0 0 0,0-1 0,0 1 0,0 0 0,0-1 0,0 1 0,0-1 0,0 1-1,0 0 1,0-1 0,0 1 0,-1-1 0,1-4-728,0-20-4189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4.421"/>
    </inkml:context>
    <inkml:brush xml:id="br0">
      <inkml:brushProperty name="width" value="0.035" units="cm"/>
      <inkml:brushProperty name="height" value="0.035" units="cm"/>
    </inkml:brush>
  </inkml:definitions>
  <inkml:trace contextRef="#ctx0" brushRef="#br0">368 1 3305,'0'0'8257,"-46"105"-7544,12-60 63,-6 6-8,0 0-336,-14 3-264,-6 7-168,7-13-1120,13-15-2841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0.826"/>
    </inkml:context>
    <inkml:brush xml:id="br0">
      <inkml:brushProperty name="width" value="0.035" units="cm"/>
      <inkml:brushProperty name="height" value="0.035" units="cm"/>
    </inkml:brush>
  </inkml:definitions>
  <inkml:trace contextRef="#ctx0" brushRef="#br0">482 1 5777,'0'0'4281,"-154"156"-2689,88-96-407,-1-3-625,0-6-376,13-5-160,8-7-24,19-9-976,27-12-481,0-6-1255,0-6-2657</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7.964"/>
    </inkml:context>
    <inkml:brush xml:id="br0">
      <inkml:brushProperty name="width" value="0.035" units="cm"/>
      <inkml:brushProperty name="height" value="0.035" units="cm"/>
    </inkml:brush>
  </inkml:definitions>
  <inkml:trace contextRef="#ctx0" brushRef="#br0">343 1 1664,'0'0'9205,"-45"29"-8114,-144 90-306,166-104-457,-25 22 0,45-34-247,0 0 0,1 0 0,-1 0 0,1 0 0,-1 1-1,1-1 1,-2 6 0,1-3 13,1-2-37,0 0 1,0 1-1,1-1 0,-1 0 1,1 1-1,0-1 1,1 1-1,-1-1 1,1 1-1,0 5 1,0-8-41,0 0 0,0 0 0,1 1 0,-1-1 0,1 0 1,-1 0-1,1 0 0,0 0 0,0 0 0,0 0 0,0 0 1,0 0-1,0 0 0,1 0 0,-1 0 0,0-1 1,1 1-1,0-1 0,-1 1 0,1-1 0,0 1 0,3 1 1,9 3 55,0-1-1,1-1 1,-1 0 0,1 0 0,0-2 0,20 2 0,98-2 163,-89-2-254,-35 0-16,-3 0 0,1 0-1,0 0 1,0 0 0,0-1 0,0 0-1,8-3 1,-13 3 23,0 0-1,-1 1 1,1-1 0,-1 0 0,1 0-1,-1 0 1,0-1 0,1 1-1,-1 0 1,0-1 0,0 1-1,0 0 1,0-1 0,0 1-1,0-1 1,0 0 0,-1 1 0,1-1-1,-1 0 1,1 1 0,-1-1-1,1 0 1,-1 1 0,0-1-1,0 0 1,0 0 0,0 0 0,0-1-1,0-7-111,0 5 30,1 1 0,-1-1 1,0 1-1,0-1 0,-1 1 0,1-1 0,-1 1 0,0-1 0,-1 1 0,1 0 0,-1 0 1,1-1-1,-1 1 0,0 0 0,-1 0 0,1 1 0,-1-1 0,0 0 0,0 1 0,-5-5 0,-104-93-5505,64 58-889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8.334"/>
    </inkml:context>
    <inkml:brush xml:id="br0">
      <inkml:brushProperty name="width" value="0.035" units="cm"/>
      <inkml:brushProperty name="height" value="0.035" units="cm"/>
    </inkml:brush>
  </inkml:definitions>
  <inkml:trace contextRef="#ctx0" brushRef="#br0">13 1 9690,'0'0'6009,"7"222"-5200,-7-123-137,0 7-96,0-4-256,-13-9-200,6-12-112,7-14 40,0-10-48,0-15-360,20-12-544,20-12-1385,-6-15-3312</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8.681"/>
    </inkml:context>
    <inkml:brush xml:id="br0">
      <inkml:brushProperty name="width" value="0.035" units="cm"/>
      <inkml:brushProperty name="height" value="0.035" units="cm"/>
    </inkml:brush>
  </inkml:definitions>
  <inkml:trace contextRef="#ctx0" brushRef="#br0">1 15 8146,'0'0'3272,"22"27"-2525,74 85-396,-83-96-327,1-1 0,1 0 0,0-1 0,0-1 0,2 0 0,0-1-1,0-1 1,24 11 0,-24-16-297,-1 0-1,1-2 1,0 0-1,0-1 0,0 0 1,0-2-1,1 0 0,24-2 1,-38 1 98,0 0 0,1 0 0,-1-1 0,0 0 0,0 0 0,0 0 0,0 0 0,0-1 0,0 1 0,-1-1 0,1 0 0,0 0 0,-1 0 0,0-1 0,1 1 0,-1-1 0,4-5 0,-3 4-70,-1-1-1,0 0 1,0 0 0,-1 0 0,1 0 0,-1 0 0,0-1-1,0 1 1,-1-1 0,0 1 0,0-1 0,0-8 0,1-85-955,-3 62 1137,1 33 213,0-1-1,0 1 1,-1 0 0,1 0 0,-1-1 0,0 1 0,-1 0 0,-2-7 0,3 9 86,0 1 0,0-1 0,0 1 0,0-1 1,0 1-1,0 0 0,0-1 0,-1 1 0,1 0 0,0 0 0,-1 0 0,1 0 0,-1 0 1,1 0-1,-1 1 0,0-1 0,1 0 0,-1 1 0,0-1 0,1 1 0,-1 0 0,0-1 1,1 1-1,-3 0 0,3 0-184,1 0 1,-1 1 0,1-1-1,-1 0 1,1 0 0,0 1-1,-1-1 1,1 0 0,0 1-1,-1-1 1,1 0 0,0 1-1,-1-1 1,1 1 0,0-1-1,0 1 1,-1-1 0,1 0-1,0 1 1,0-1 0,0 1-1,0-1 1,-1 1 0,1-1-1,0 1 1,0-1 0,0 1-1,0-1 1,0 1-1,1 0 1,-1 22 477,0-16-257,-1 28 490,-1-25-604,2 0 0,-1 0 1,1 0-1,1 0 0,0 0 1,0 0-1,1 0 1,0 0-1,6 15 0,-3-17-146,1 1 0,0-1-1,1 0 1,-1-1-1,1 0 1,1 0-1,-1 0 1,1-1-1,1 0 1,-1 0 0,14 6-1,-8-5-330,-1-1 1,1 0-1,0-1 0,0-1 0,1 0 0,28 3 1,5-5-2621,-12-2-2986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9.052"/>
    </inkml:context>
    <inkml:brush xml:id="br0">
      <inkml:brushProperty name="width" value="0.035" units="cm"/>
      <inkml:brushProperty name="height" value="0.035" units="cm"/>
    </inkml:brush>
  </inkml:definitions>
  <inkml:trace contextRef="#ctx0" brushRef="#br0">1 1 9074,'0'0'3041,"160"165"-1857,-113-78-72,0 15-256,-14 4-328,-13-1-56,-7-9-79,1-15-249,-1-14-88,-6-16-56,6-15-376,-6-15-761,-7-9-1399</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09.384"/>
    </inkml:context>
    <inkml:brush xml:id="br0">
      <inkml:brushProperty name="width" value="0.035" units="cm"/>
      <inkml:brushProperty name="height" value="0.035" units="cm"/>
    </inkml:brush>
  </inkml:definitions>
  <inkml:trace contextRef="#ctx0" brushRef="#br0">1 448 7194,'0'0'4176,"76"-4"-3117,246-13-589,-68 5-261,-130 9-777,-123 4 549,-1-1-1,1 0 1,-1 1 0,1-1-1,-1 1 1,1-1 0,-1 1 0,1-1-1,-1 1 1,1-1 0,-1 1-1,0-1 1,1 1 0,-1-1-1,0 1 1,0 0 0,0-1-1,1 1 1,-1 0 0,0-1 0,0 1-1,0 0 1,0 0 0,3 22 81,-3-22-68,3 38 511,2 0 0,2 0 0,1-1-1,2 0 1,18 46 0,-27-82-493,0 0-1,0 1 1,1-1 0,-1 0-1,1 1 1,0-1 0,0 0 0,0 0-1,0 0 1,2 1 0,-3-2-28,-1-1-1,1 1 1,0-1 0,-1 0-1,1 1 1,0-1 0,-1 0 0,1 0-1,0 0 1,0 0 0,-1 1 0,1-1-1,0 0 1,0 0 0,-1 0 0,1-1-1,0 1 1,-1 0 0,1 0-1,0 0 1,0 0 0,-1-1 0,1 1-1,0 0 1,-1-1 0,1 1 0,-1 0-1,1-1 1,0 1 0,-1-1 0,1 1-1,-1-1 1,1 1 0,-1-1-1,1 1 1,-1-1 0,0 0 0,1 1-1,-1-1 1,0 0 0,1 1 0,-1-1-1,0 0 1,7-28-1483,-6-11-2311</inkml:trace>
  <inkml:trace contextRef="#ctx0" brushRef="#br0" timeOffset="1">769 0 10338,'0'0'3209</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0.002"/>
    </inkml:context>
    <inkml:brush xml:id="br0">
      <inkml:brushProperty name="width" value="0.035" units="cm"/>
      <inkml:brushProperty name="height" value="0.035" units="cm"/>
    </inkml:brush>
  </inkml:definitions>
  <inkml:trace contextRef="#ctx0" brushRef="#br0">384 125 8906,'0'0'5346,"-57"24"-5224,-174 76 74,215-93-138,-27 18 0,41-24-46,0 1 0,0 0 0,0-1 0,0 1 1,0 0-1,1 0 0,-1 0 0,-1 3 0,0 0 25,0 1 1,1-1-1,0 1 0,0 0 1,0 0-1,1 0 0,0 0 1,-1 9-1,2-13-29,0 1-1,0 0 1,0 0-1,0 0 1,0 0-1,0-1 1,1 1 0,0 0-1,-1 0 1,1-1-1,0 1 1,0 0-1,1-1 1,-1 1 0,0-1-1,1 0 1,0 1-1,-1-1 1,1 0-1,4 4 1,2-1-9,0-1-1,0 0 1,1 0 0,-1-1 0,1 0-1,0-1 1,0 1 0,11 0-1,82 5-182,-78-7 136,32 2-596,100-9 1,-147 5 521,0-1 1,1 0 0,-1-1-1,0 0 1,0 0-1,-1-1 1,11-5-1,-16 7 51,0 0-1,1 0 1,-1 0-1,0-1 0,0 1 1,-1-1-1,1 0 1,-1 0-1,1 0 1,-1 0-1,0 0 0,0-1 1,0 1-1,0 0 1,-1-1-1,1 1 0,-1-1 1,0 0-1,1-6 1,-1 1-36,0 1-1,-1-1 1,0 0 0,0 0 0,-1 1-1,0-1 1,-1 0 0,0 1 0,0-1-1,-1 1 1,0 0 0,0 0-1,-1 0 1,0 0 0,0 1 0,-1-1-1,0 1 1,-10-11 0,0 2 87,4 4-9,-1-1 0,-15-24 0,25 33 151,0 1 0,0-1 0,0 1 0,1-1 0,-1 0-1,1 0 1,0 0 0,0 0 0,0 0 0,0 0-1,1 0 1,0-1 0,0 1 0,0 0 0,0 0 0,1-5-1,0 8-103,-1 1-1,0-1 1,0 1-1,1-1 1,-1 1 0,0-1-1,0 1 1,1-1-1,-1 1 1,1-1-1,-1 1 1,0-1-1,1 1 1,-1 0-1,1-1 1,-1 1-1,1 0 1,-1 0-1,1-1 1,-1 1-1,1 0 1,-1 0-1,1 0 1,-1-1-1,1 1 1,0 0-1,-1 0 1,1 0-1,0 0 1,36-4 181,0 2-1,1 2 1,38 4 0,-49-2-59,-1 1 0,0 1 0,0 2 0,0 1 1,0 0-1,42 21 0,-53-22-84,-1 2-1,0 0 1,-1 0 0,1 2 0,-2-1-1,1 2 1,-2 0 0,1 0 0,-2 1-1,1 0 1,-2 1 0,15 23-1,-20-25-60,1 1-1,-2 0 0,1 0 1,-2 0-1,0 1 0,0-1 1,-1 1-1,0-1 0,-3 23 1,2-9-107,0-24 94,0-1 0,0 1-1,0-1 1,0 1-1,0 0 1,0-1-1,0 1 1,-1-1 0,1 1-1,-1-1 1,1 1-1,-1-1 1,0 1 0,1-1-1,-1 0 1,0 1-1,0-1 1,0 0-1,0 0 1,-2 2 0,1-2 12,0 0 0,0 0 1,0 0-1,0-1 0,0 1 0,0-1 1,-1 0-1,1 1 0,0-1 1,0 0-1,-1 0 0,1 0 1,0 0-1,-3-1 0,4 0 13,-1 1-1,1-1 1,0 1 0,-1-1-1,1 0 1,0 1-1,-1-1 1,1 0-1,0 0 1,0 0-1,0 0 1,0 0 0,0 0-1,0 0 1,0 0-1,0-1 1,0 1-1,0 0 1,1 0 0,-1-1-1,1 1 1,-1-1-1,1 1 1,-1-3-1,-6-38 92,5 16-97,1 0 0,3-34 1,-1 50-37,0 1 1,1-1-1,0 1 1,1 0 0,0 0-1,1 0 1,-1 0-1,2 0 1,6-11 0,0 5-30,1 0 0,0 1 0,0 0 0,2 1 0,-1 1 0,24-16 0,-26 20 96,0 2 1,0-1-1,1 1 0,0 1 0,0 0 0,0 1 0,1 1 1,-1-1-1,1 2 0,17-2 0,-22 4-2,7-2 105,-1 2 1,30 2-1,-39-1-86,0 0 0,-1 0 1,1 1-1,0-1 0,0 1 0,-1 0 0,1 0 0,-1 1 0,1 0 0,-1-1 0,0 1 0,6 6 0,-2 0 4,0 0 1,-1 0 0,0 1-1,0 0 1,-1 0 0,-1 1-1,0 0 1,0 0 0,-1 0-1,0 0 1,-1 1 0,4 22-1,-3 9-88,-1-1 0,-4 58 0,-1-30-425,2-4-3989,0-52-1731</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0.388"/>
    </inkml:context>
    <inkml:brush xml:id="br0">
      <inkml:brushProperty name="width" value="0.035" units="cm"/>
      <inkml:brushProperty name="height" value="0.035" units="cm"/>
    </inkml:brush>
  </inkml:definitions>
  <inkml:trace contextRef="#ctx0" brushRef="#br0">0 76 8514,'0'0'6621,"27"-13"-6377,-4 2-227,-9 3-18,0 0 1,1 2 0,0 0-1,1 0 1,-1 2 0,1 0 0,0 1-1,0 0 1,31-1 0,-28 4-18,0 1 0,0 1 0,0 0 1,-1 2-1,1 0 0,26 9 1,-33-8 20,-1 1 0,1-1 1,-1 2-1,0 0 1,-1 0-1,0 1 0,0 0 1,0 1-1,-1 0 1,11 14-1,-13-14 0,0 1-1,-1 0 1,0 1 0,0-1-1,-1 1 1,-1 0 0,0 0-1,3 13 1,-3-2 17,-1-1 1,0 1-1,-1 32 0,-3-40-9,0 1 0,0-1 0,-2 1-1,1-1 1,-2 0 0,0 0 0,-1 0-1,0 0 1,-1-1 0,0 0 0,-1 0-1,-1-1 1,0 0 0,-11 12 0,18-21-12,-41 59 42,38-55-36,0 1 1,1-1 0,0 1 0,1-1 0,-1 1 0,2 0 0,-2 10-1,3-18-5,-1 1 0,1 1 0,-1-1 0,1 0 0,0 1 1,0-1-1,0 0 0,-1 1 0,1-1 0,1 0 0,-1 1 0,0-1 0,0 0 0,0 1 0,1-1 0,-1 0 0,1 0 0,-1 1 0,1-1 0,-1 0 0,1 0 0,0 0 0,-1 0 0,1 0 0,0 0 0,0 0 0,0 0 0,0 0 0,0 0 0,0 0 0,0 0 0,0-1 0,0 1 0,1 0 0,-1-1 0,0 1 0,0-1 0,1 1 1,-1-1-1,0 0 0,0 1 0,1-1 0,-1 0 0,3 0 0,36 4 6,81-1 0,-88-3-5,34-1-176,119-17 0,-146 11-826,-1-2 0,0-2 0,0-1 0,46-22 1,-30 3-7048</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1.157"/>
    </inkml:context>
    <inkml:brush xml:id="br0">
      <inkml:brushProperty name="width" value="0.035" units="cm"/>
      <inkml:brushProperty name="height" value="0.035" units="cm"/>
    </inkml:brush>
  </inkml:definitions>
  <inkml:trace contextRef="#ctx0" brushRef="#br0">17 238 232,'0'0'8399,"-4"0"-7280,-9 0 942,40-1-1311,505-46 371,-316 34-841,86-5 4,106-5-38,123 2-82,2252-32 253,-952 28-123,-1353 15-147,-50 2-12,-82 2-55,-92 2-56,-116 3-36,123-4-1098,-245 4 1060,-15 0 91,-3 1 23,-30-1 99,-273 1-1056,203 0-1685</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2.231"/>
    </inkml:context>
    <inkml:brush xml:id="br0">
      <inkml:brushProperty name="width" value="0.035" units="cm"/>
      <inkml:brushProperty name="height" value="0.035" units="cm"/>
    </inkml:brush>
  </inkml:definitions>
  <inkml:trace contextRef="#ctx0" brushRef="#br0">1 85 7218,'0'0'8087,"0"8"-8053,0 8 23,0 0 0,1 0 0,1 0 0,1 0 0,0 0 0,1 0 0,1-1 0,0 1 0,1-1 0,1-1 0,0 1 0,1-1 0,1 0 0,0-1 0,1 0 0,0 0 0,23 21 0,-21-25-52,-1 0 0,2-1 0,-1 0 0,1-1 1,0 0-1,1-1 0,-1-1 0,26 7 0,-12-6 5,1-1 0,0-2 0,49 1 1,-62-5-64,0 1 1,0-2-1,-1 0 1,1-1 0,0 0-1,-1-1 1,18-8-1,-22 8-14,0-1 0,-1 0 0,1-1 0,-1 0 0,-1 0 0,1-1 0,-1 0 0,0-1 0,-1 0 0,13-16 0,-15 15-79,1 0 0,-2 0 1,1-1-1,-1 1 0,-1-1 0,1 0 0,-2 0 0,4-19 0,-3-2-320,-2-50 0,-1 54 401,0 15 48,0 0-1,-1 0 0,-3-15 0,3 24 115,1 0 0,-1 1 1,0-1-1,0 0 0,0 0 0,0 1 1,0-1-1,-1 1 0,1-1 0,-1 1 1,0 0-1,0-1 0,0 1 1,0 0-1,0 0 0,0 0 0,0 1 1,-1-1-1,-3-2 0,6 4-81,0 0-1,0 0 1,0 0 0,-1 0-1,1 0 1,0 0-1,0 0 1,0 0-1,0-1 1,0 1 0,0 0-1,-1 0 1,1 0-1,0 0 1,0 0 0,0 0-1,0 0 1,-1 0-1,1 0 1,0 0-1,0 0 1,0 0 0,0 0-1,0 0 1,-1 0-1,1 0 1,0 0 0,0 1-1,0-1 1,0 0-1,0 0 1,-1 0-1,1 0 1,0 0 0,0 0-1,0 0 1,0 0-1,0 0 1,0 1 0,0-1-1,0 0 1,-1 0-1,0 14 123,1 82-23,-2 13 528,23 202 0,0-172-387,6 235 0,-27-364-261,0 0 0,-1 0-1,0 0 1,0 0 0,-1 0 0,-1 0 0,-3 9 0,3-13-6,0 1-1,-1-1 1,0 0 0,0 0 0,0 0 0,0-1-1,-1 0 1,0 1 0,0-2 0,-8 6 0,-3 2-36,-1-1 0,0-1 1,0 0-1,-1-1 0,-1-1 0,0-1 1,0-1-1,0 0 0,-33 4 1,-12-3-899,-110-1 1,169-6 842,2 0 46,-11 0-720,-1 0 1,0-1-1,1-1 1,-1 0-1,-18-5 1,-9-14-5913</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2.610"/>
    </inkml:context>
    <inkml:brush xml:id="br0">
      <inkml:brushProperty name="width" value="0.035" units="cm"/>
      <inkml:brushProperty name="height" value="0.035" units="cm"/>
    </inkml:brush>
  </inkml:definitions>
  <inkml:trace contextRef="#ctx0" brushRef="#br0">27 0 912,'0'0'11923,"-13"160"-11427,6-97 256,7 3-320,-7-3-208,7-2-192,0-7-32,0-9-1008,0-12-1633,0-15-4528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1.373"/>
    </inkml:context>
    <inkml:brush xml:id="br0">
      <inkml:brushProperty name="width" value="0.035" units="cm"/>
      <inkml:brushProperty name="height" value="0.035" units="cm"/>
    </inkml:brush>
  </inkml:definitions>
  <inkml:trace contextRef="#ctx0" brushRef="#br0">0 15 3169,'0'0'8874,"160"0"-8082,-86 0-168,13 0-264,13 0-224,0 0-72,1 0-64,-8 0-56,-19 0-520,-27-3-608,-21 0-1081,-19-6-2464</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2.948"/>
    </inkml:context>
    <inkml:brush xml:id="br0">
      <inkml:brushProperty name="width" value="0.035" units="cm"/>
      <inkml:brushProperty name="height" value="0.035" units="cm"/>
    </inkml:brush>
  </inkml:definitions>
  <inkml:trace contextRef="#ctx0" brushRef="#br0">0 33 8602,'0'0'4745,"368"-12"-4497,-228 3-144,-6 0-104,-7 6-40,-34 3-648,-32 0-1025,-41 0-1271,-20 6-2209</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3.296"/>
    </inkml:context>
    <inkml:brush xml:id="br0">
      <inkml:brushProperty name="width" value="0.035" units="cm"/>
      <inkml:brushProperty name="height" value="0.035" units="cm"/>
    </inkml:brush>
  </inkml:definitions>
  <inkml:trace contextRef="#ctx0" brushRef="#br0">1 72 7138,'0'0'6041,"428"-18"-5361,-261 0-680,-40 0-2433,-34 0-8625</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3.650"/>
    </inkml:context>
    <inkml:brush xml:id="br0">
      <inkml:brushProperty name="width" value="0.035" units="cm"/>
      <inkml:brushProperty name="height" value="0.035" units="cm"/>
    </inkml:brush>
  </inkml:definitions>
  <inkml:trace contextRef="#ctx0" brushRef="#br0">0 1 5249,'0'0'5073,"254"156"-3745,-147-93-87,0 4-425,13 2-384,-13-3-256,-7-6-176,-13-6-104,-20-15-712,-20-9-744,-20-15-673,-21-9-1896</inkml:trace>
  <inkml:trace contextRef="#ctx0" brushRef="#br0" timeOffset="1">688 61 7282,'0'0'6665,"-153"177"-5905,93-101-128,-14 2-416,1-3-88,-1-6-72,7-9-56,14-11-392,19-10-456,14-15-1040,14-9-2425,-1-12-2065</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3.997"/>
    </inkml:context>
    <inkml:brush xml:id="br0">
      <inkml:brushProperty name="width" value="0.035" units="cm"/>
      <inkml:brushProperty name="height" value="0.035" units="cm"/>
    </inkml:brush>
  </inkml:definitions>
  <inkml:trace contextRef="#ctx0" brushRef="#br0">0 1 9898,'0'0'2673,"201"153"-2217,-134-96 56,0 4 136,6-4-120,1-6-304,-14-6-120,0-15-104,-13-9-368,-7-9-504,-27-12-632,-6 0-1041,-7-9-3032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4.367"/>
    </inkml:context>
    <inkml:brush xml:id="br0">
      <inkml:brushProperty name="width" value="0.035" units="cm"/>
      <inkml:brushProperty name="height" value="0.035" units="cm"/>
    </inkml:brush>
  </inkml:definitions>
  <inkml:trace contextRef="#ctx0" brushRef="#br0">255 0 8810,'0'0'3249,"-54"175"-2665,28-118-304,-1 6-168,-6-6 120,-1-6-64,7-6-160,1-6-8,12-3-480,8-12-1329,-1-9-2960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4.736"/>
    </inkml:context>
    <inkml:brush xml:id="br0">
      <inkml:brushProperty name="width" value="0.035" units="cm"/>
      <inkml:brushProperty name="height" value="0.035" units="cm"/>
    </inkml:brush>
  </inkml:definitions>
  <inkml:trace contextRef="#ctx0" brushRef="#br0">248 0 7314,'0'0'3900,"35"34"-2714,0 0-908,32 30 504,85 105 0,-96-96-395,-2 3 1,-4 2 0,-3 2-1,-4 2 1,50 132 0,-79-170-340,-2 0 1,-2 0 0,7 64 0,-7 134 16,-10-226-64,0-1 0,-1 1 0,-1 0 0,0 0 0,-1-1 0,-1 0 0,0 1 0,-1-1 0,-1-1 0,0 1 0,-1-1 0,-1 0 0,-14 20 0,7-12-19,-1-1-1,0-1 1,-2 0-1,0-1 1,-2-1-1,0-1 1,0 0-1,-2-2 0,-37 21 1,-32 6-789,-3-4 1,-160 43 0,45-34-3646</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5.099"/>
    </inkml:context>
    <inkml:brush xml:id="br0">
      <inkml:brushProperty name="width" value="0.035" units="cm"/>
      <inkml:brushProperty name="height" value="0.035" units="cm"/>
    </inkml:brush>
  </inkml:definitions>
  <inkml:trace contextRef="#ctx0" brushRef="#br0">669 1 6601,'0'0'3709,"-42"26"-3043,5-3-419,-4 2 121,1 1 1,2 2-1,0 2 1,2 1-1,-33 38 1,18-11 723,-70 105 0,94-121-715,3 1 1,1 2 0,-28 76 0,43-93-266,1 0 0,1 1 0,2 0 0,1 0 0,0 53 0,3-62-69,1 1 1,1-1-1,5 24 0,-5-33-27,2 0 0,-1 0 0,2 0 0,-1-1 0,2 1-1,-1-1 1,10 12 0,-1-4-2,2 0 0,0 0 0,1-2-1,0 0 1,1-1 0,34 21 0,-10-12-49,0-1-1,61 23 1,-59-30-146,1-1 0,73 12 0,78-1-782,15-8-1744,-26-15-2626</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5.437"/>
    </inkml:context>
    <inkml:brush xml:id="br0">
      <inkml:brushProperty name="width" value="0.035" units="cm"/>
      <inkml:brushProperty name="height" value="0.035" units="cm"/>
    </inkml:brush>
  </inkml:definitions>
  <inkml:trace contextRef="#ctx0" brushRef="#br0">261 0 3449,'0'0'5793,"-87"172"-4801,40-109-8,0 0-271,7-3-401,14-3-216,12-9-96,14-2-817,0-13-1767,14-15-4074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5.799"/>
    </inkml:context>
    <inkml:brush xml:id="br0">
      <inkml:brushProperty name="width" value="0.035" units="cm"/>
      <inkml:brushProperty name="height" value="0.035" units="cm"/>
    </inkml:brush>
  </inkml:definitions>
  <inkml:trace contextRef="#ctx0" brushRef="#br0">1 1 8906,'0'0'3545,"341"9"-2681,-181-9-328,1 0-328,-8 0-208,-39-9 0,-47 9-536,-121 9-10691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16.201"/>
    </inkml:context>
    <inkml:brush xml:id="br0">
      <inkml:brushProperty name="width" value="0.035" units="cm"/>
      <inkml:brushProperty name="height" value="0.035" units="cm"/>
    </inkml:brush>
  </inkml:definitions>
  <inkml:trace contextRef="#ctx0" brushRef="#br0">0 73 432,'0'0'11186,"515"-27"-9633,-341 6-1553,-61-4-2025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1.743"/>
    </inkml:context>
    <inkml:brush xml:id="br0">
      <inkml:brushProperty name="width" value="0.035" units="cm"/>
      <inkml:brushProperty name="height" value="0.035" units="cm"/>
    </inkml:brush>
  </inkml:definitions>
  <inkml:trace contextRef="#ctx0" brushRef="#br0">0 0 6849,'0'0'5130,"0"183"-4386,0-122-448,0-4-184,14 0-112,-8-3-392,21-6-1201,-7-12-1455,0-15-2641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25.624"/>
    </inkml:context>
    <inkml:brush xml:id="br0">
      <inkml:brushProperty name="width" value="0.035" units="cm"/>
      <inkml:brushProperty name="height" value="0.035" units="cm"/>
    </inkml:brush>
  </inkml:definitions>
  <inkml:trace contextRef="#ctx0" brushRef="#br0">27 37 3593,'0'0'6098,"-5"-6"-5419,-12-18-75,12 18 3348,6 26-3717,0-17-210,-1 1 0,1-1 0,0 0 1,0 0-1,1 0 0,-1 0 0,0 0 0,1 0 1,0 0-1,0 0 0,3 3 0,31 27 214,-35-32-232,70 54 407,134 77 1,92 27-266,-265-143-144,508 282-191,-537-296 729,11 7-2914,-28-13-3010,-21-15-211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25.971"/>
    </inkml:context>
    <inkml:brush xml:id="br0">
      <inkml:brushProperty name="width" value="0.035" units="cm"/>
      <inkml:brushProperty name="height" value="0.035" units="cm"/>
    </inkml:brush>
  </inkml:definitions>
  <inkml:trace contextRef="#ctx0" brushRef="#br0">970 1 6753,'0'0'2784,"-46"29"-2327,-151 96 38,-38 32 900,171-113-890,-24 18 249,-148 131-1,225-182-935,0 0-1,0 0 1,1 1 0,0 0-1,1 1 1,1 0-1,0 1 1,1 0-1,-10 26 1,16-35-1129</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26.456"/>
    </inkml:context>
    <inkml:brush xml:id="br0">
      <inkml:brushProperty name="width" value="0.035" units="cm"/>
      <inkml:brushProperty name="height" value="0.035" units="cm"/>
    </inkml:brush>
  </inkml:definitions>
  <inkml:trace contextRef="#ctx0" brushRef="#br0">1 0 5129,'0'0'4682,"26"28"-3364,90 91-256,-69-71-319,129 124 1216,-146-147-1878,1-1 0,1-2 1,64 34-1,18-10-314,-75-32-1679,40 21 0,-66-26-925,-10-5-1102</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26.804"/>
    </inkml:context>
    <inkml:brush xml:id="br0">
      <inkml:brushProperty name="width" value="0.035" units="cm"/>
      <inkml:brushProperty name="height" value="0.035" units="cm"/>
    </inkml:brush>
  </inkml:definitions>
  <inkml:trace contextRef="#ctx0" brushRef="#br0">388 0 6425,'0'0'4465,"-60"184"-3857,26-127 113,-19 6-129,-1 0-384,1-3-104,-7 19-104,20-19-1096,6-12-1689</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28.513"/>
    </inkml:context>
    <inkml:brush xml:id="br0">
      <inkml:brushProperty name="width" value="0.035" units="cm"/>
      <inkml:brushProperty name="height" value="0.035" units="cm"/>
    </inkml:brush>
  </inkml:definitions>
  <inkml:trace contextRef="#ctx0" brushRef="#br0">8 1 8826,'0'0'4946,"-2"28"-4163,1 3-575,-3 151 994,5-150-999,2-1-1,1 0 1,2-1 0,0 1 0,3-1-1,20 52 1,94 166 249,-109-224-428,97 165 96,23 42-1084,-123-215-28,-8-14-2837</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29.079"/>
    </inkml:context>
    <inkml:brush xml:id="br0">
      <inkml:brushProperty name="width" value="0.035" units="cm"/>
      <inkml:brushProperty name="height" value="0.035" units="cm"/>
    </inkml:brush>
  </inkml:definitions>
  <inkml:trace contextRef="#ctx0" brushRef="#br0">14 19 8146,'0'0'2384,"17"32"-1458,56 105-15,-56-106-740,96 183 1456,-89-161-1188,32 101-1,-54-145-433,0 0 1,0 0-1,-1 0 0,-1 0 1,1 10-1,-8-21 60,-7-5-123,0 0-1,0-1 1,1-1-1,0 0 1,0-1-1,1-1 1,1 1-1,-17-21 0,5 4-342,2-1 1,-35-59-1,43 60 253,0 1 1,2-2-1,1 1 1,1-1-1,2-1 1,0 0-1,2 0 1,2 0-1,-1-48 1,4 64 137,-1 6 17,1 0 0,1 0 0,-1 0 0,2-8 0,-1 12 1,0 1 0,0 0-1,0-1 1,0 1 0,0 0-1,0-1 1,0 1 0,1 0-1,-1 0 1,1 0 0,0 0-1,0 0 1,-1 0 0,1 1-1,0-1 1,3-1 0,4-2 10,1 0 0,0 1 1,0 0-1,0 1 1,1 0-1,-1 1 1,1 0-1,14-1 0,97-1 338,-97 4-271,9 0 46,0 2 0,1 1 0,-1 2 0,0 1 0,42 14 0,-56-14-80,-1 2 1,0 0 0,0 2-1,0 0 1,-2 1 0,1 0-1,-1 2 1,-1 0 0,0 0-1,13 17 1,-16-15-39,0 0 1,-2 1-1,0 0 1,-1 1-1,0 0 1,-1 1-1,-1 0 1,-1 0-1,-1 0 0,0 1 1,-2 0-1,5 38 1,-4 4-398,-4-35 619,2 0 0,0 0 0,8 30 0,-8-48-527,0 0-1,0 0 0,1 0 1,0 0-1,7 10 0,-7-13-379,0 1 0,1-1 0,-1 0-1,1 0 1,1-1 0,-1 0 0,10 7-1,-7-7-5911</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29.411"/>
    </inkml:context>
    <inkml:brush xml:id="br0">
      <inkml:brushProperty name="width" value="0.035" units="cm"/>
      <inkml:brushProperty name="height" value="0.035" units="cm"/>
    </inkml:brush>
  </inkml:definitions>
  <inkml:trace contextRef="#ctx0" brushRef="#br0">0 1 10338,'0'0'2969,"53"28"-2058,174 96-327,33 13 528,368 252-456,-621-383-803,-4-5 8,-1 1 0,1-1 0,-1 1 0,0 0 0,1 0 0,-1 0 0,0 0 0,0 1 0,-1-1 0,1 1 0,1 2 0,-3-5 80,1 0-1,-1 0 1,0 0-1,0 1 1,0-1-1,0 0 0,0 0 1,0 0-1,0 0 1,0 0-1,0 0 1,0 1-1,0-1 1,0 0-1,0 0 1,0 0-1,0 0 1,0 0-1,0 0 1,0 1-1,0-1 1,0 0-1,-1 0 1,1 0-1,0 0 1,0 0-1,0 0 0,0 0 1,0 0-1,0 1 1,0-1-1,0 0 1,0 0-1,0 0 1,-1 0-1,1 0 1,0 0-1,0 0 1,0 0-1,0 0 1,0 0-1,0 0 1,-1 0-1,1 0 1,0 0-1,0 0 1,0 0-1,0 0 1,-11 1-1091,7-1 299,-38 0-3378</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08:29.780"/>
    </inkml:context>
    <inkml:brush xml:id="br0">
      <inkml:brushProperty name="width" value="0.035" units="cm"/>
      <inkml:brushProperty name="height" value="0.035" units="cm"/>
    </inkml:brush>
  </inkml:definitions>
  <inkml:trace contextRef="#ctx0" brushRef="#br0">789 1 8634,'0'0'3345,"-121"180"-1393,55-104-472,-8 2-792,-13 0-432,-6 0-175,-41 27-81,20-17-729,14-22-2263</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3.104"/>
    </inkml:context>
    <inkml:brush xml:id="br0">
      <inkml:brushProperty name="width" value="0.035" units="cm"/>
      <inkml:brushProperty name="height" value="0.035" units="cm"/>
    </inkml:brush>
  </inkml:definitions>
  <inkml:trace contextRef="#ctx0" brushRef="#br0">1 12 7346,'0'0'4839,"12"0"-4777,-6 0-55,2-1 21,1 1 1,0 0-1,0 0 0,0 1 0,0 0 0,-1 1 0,1 0 1,0 1-1,9 3 0,38 22 309,-1 3 0,-1 2 1,-2 3-1,-2 2 0,-1 2 0,-2 2 1,55 63-1,-95-97-333,3 2 0,-1 0 0,0 1-1,0 0 1,-2 1 0,8 13 0,-15-25 1,1 1 0,-1 0 0,0-1 1,1 1-1,-1 0 0,0 0 1,0 0-1,1-1 0,-1 1 1,0 0-1,0 0 0,0 0 0,0-1 1,0 1-1,0 0 0,0 0 1,-1 1-1,0-1 2,1-1 0,-1 0 0,1 1 0,-1-1 0,1 0 1,-1 0-1,1 1 0,-1-1 0,0 0 0,1 0 0,-1 0 0,1 0 0,-1 0 0,0 0 0,1 0 1,-1 0-1,0 0 0,1 0 0,-1 0 0,1 0 0,-1 0 0,0-1 0,1 1 0,-1 0 1,1 0-1,-1-1 0,1 1 0,-2-1 0,-15-7-87,-1-1-1,1-1 1,0 0-1,1-2 1,0 0-1,1 0 1,1-1-1,0-1 1,0-1-1,2 0 1,-18-26-1,26 33 83,0-1-1,0 1 0,1-1 0,0 0 0,0 0 0,1 0 1,-1-10-1,1-8 43,1-30 0,1 44-44,0 8 3,1 0 0,0-1 0,0 1 0,1 1 1,-1-1-1,1 0 0,0 0 0,0 0 0,1 1 0,-1 0 1,1-1-1,0 1 0,0 0 0,1 0 0,-1 0 0,1 1 1,0-1-1,0 1 0,0 0 0,0 0 0,1 0 0,5-2 1,0 0-15,0 0 1,1 0 0,0 1 0,0 0 0,0 1 0,0 0 0,0 1 0,1 0 0,16 0 0,-17 2-18,1 1 1,0-1 0,-1 2-1,1 0 1,-1 0-1,0 1 1,0 0 0,0 1-1,0 0 1,0 1 0,-1 0-1,11 7 1,-2-1 53,0 1-1,-1 1 1,0 1 0,0 0 0,-2 1-1,0 1 1,-1 1 0,0 0 0,-2 1 0,0 0-1,13 24 1,35 89 277,-60-127-350,1-1 1,-1 0 0,1 0-1,0 1 1,-1-1-1,2-1 1,-1 1 0,0 0-1,0 0 1,1-1-1,0 1 1,-1-1 0,1 0-1,0 0 1,0 0-1,0 0 1,1-1 0,-1 1-1,0-1 1,0 1-1,1-1 1,-1 0 0,1-1-1,-1 1 1,1-1-1,-1 1 1,1-1 0,5-1-1,20 0-1881,3-7-934</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3.490"/>
    </inkml:context>
    <inkml:brush xml:id="br0">
      <inkml:brushProperty name="width" value="0.035" units="cm"/>
      <inkml:brushProperty name="height" value="0.035" units="cm"/>
    </inkml:brush>
  </inkml:definitions>
  <inkml:trace contextRef="#ctx0" brushRef="#br0">0 36 5193,'0'0'5713,"160"33"-5017,-119-30-343,5-3-193,-6 0-136,1 0-24,-28-18-569,-6-9-1239,-7 0-4049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2.076"/>
    </inkml:context>
    <inkml:brush xml:id="br0">
      <inkml:brushProperty name="width" value="0.035" units="cm"/>
      <inkml:brushProperty name="height" value="0.035" units="cm"/>
    </inkml:brush>
  </inkml:definitions>
  <inkml:trace contextRef="#ctx0" brushRef="#br0">35 0 4657,'0'0'7999,"-6"33"-7373,-16 107 88,19-113-373,0-1-1,3 38 1,0-32-122,0-14-146,0 1 1,1-1 0,1 0-1,0 0 1,1 0-1,1 0 1,1-1 0,13 31-1,-7-25-47,1-1 0,1 0 0,1-1 0,21 25 0,-28-39-42,-1 0-1,1-1 1,0 0 0,0 0-1,0 0 1,1-1 0,0 0 0,0 0-1,0-1 1,1 0 0,0-1 0,-1 1-1,1-2 1,17 4 0,-14-5-318,0 0 0,-1 0 0,1-1 0,0-1 0,-1 0 0,1 0 0,-1-1 0,1-1 0,-1 0 0,0 0 0,0-1 0,0 0 0,-1-1 0,1-1 0,17-11 0,8-19-5666</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3.838"/>
    </inkml:context>
    <inkml:brush xml:id="br0">
      <inkml:brushProperty name="width" value="0.035" units="cm"/>
      <inkml:brushProperty name="height" value="0.035" units="cm"/>
    </inkml:brush>
  </inkml:definitions>
  <inkml:trace contextRef="#ctx0" brushRef="#br0">101 211 1816,'-100'-207'7354,"140"207"-6290,20 0-728,14-3 312,12 3-440,35 0-208,-21 0-2160,-20 0-5938</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4.223"/>
    </inkml:context>
    <inkml:brush xml:id="br0">
      <inkml:brushProperty name="width" value="0.035" units="cm"/>
      <inkml:brushProperty name="height" value="0.035" units="cm"/>
    </inkml:brush>
  </inkml:definitions>
  <inkml:trace contextRef="#ctx0" brushRef="#br0">559 7 6105,'0'0'6527,"-26"-1"-6163,3-1-300,5 0-29,0 1 0,-1 1 0,1 0 1,-1 1-1,1 2 0,0-1 0,-33 11 1,2 3 377,-60 28 0,94-37-324,1 1 0,0 0 0,0 1-1,1 1 1,0 0 0,1 0 0,0 1-1,-15 18 1,22-22-56,0 1-1,1-1 0,0 1 1,0 0-1,1 0 0,0 0 1,1 1-1,-1-1 0,0 11 1,2-14-28,0-1 0,1 0 0,0 1 0,-1-1 0,2 0 0,-1 1 1,0-1-1,1 0 0,0 1 0,0-1 0,0 0 0,1 0 0,-1 0 0,1 0 1,0 0-1,0 0 0,0 0 0,1-1 0,-1 1 0,1-1 0,3 4 0,4 0-4,0 0-1,0 0 0,1-1 0,0-1 1,0 0-1,21 7 0,-1-3-93,46 7-1,-21-9-734,110 0 0,-146-8 592,108 1-2570,-18 0-2633</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4.576"/>
    </inkml:context>
    <inkml:brush xml:id="br0">
      <inkml:brushProperty name="width" value="0.035" units="cm"/>
      <inkml:brushProperty name="height" value="0.035" units="cm"/>
    </inkml:brush>
  </inkml:definitions>
  <inkml:trace contextRef="#ctx0" brushRef="#br0">209 1 6489,'0'0'4091,"-27"25"-3570,-84 84-193,103-102-267,1 1 0,0 0 0,1 0 0,0 0-1,0 1 1,1 0 0,0 0 0,0 0 0,-2 11 0,4-10 42,1 1 0,0-1-1,1 1 1,1-1 0,0 19 0,1-4-73,-1-23-26,0 1-1,1-1 0,-1 0 0,1 1 0,0-1 1,-1 0-1,1 0 0,0 0 0,0 0 0,0 0 1,1 0-1,-1 0 0,1 0 0,-1 0 0,1 0 1,-1-1-1,1 1 0,0-1 0,0 1 0,0-1 0,0 0 1,0 1-1,0-1 0,0 0 0,0 0 0,0-1 1,0 1-1,5 1 0,7 1-3,0 0 1,0-1-1,22 0 0,-32-1-3,14 0-20,-2 1-38,0-1 0,0-1-1,0 0 1,-1-1 0,1-1-1,21-5 1,-34 6 38,0-1 0,0 1 0,-1-1-1,1 0 1,-1 0 0,1 0 0,-1 0 0,0 0 0,0 0 0,0-1-1,0 1 1,0-1 0,0 1 0,-1-1 0,1 0 0,-1 0 0,0 0-1,0 0 1,2-5 0,-2 4-33,0-1-1,0 0 1,-1 1-1,1-1 1,-1 0-1,0 1 1,-1-1-1,1 0 1,-1 1-1,1-1 1,-1 1-1,-1-1 1,-1-4-1,0 3-20,-1 1-1,1 0 0,-1-1 0,0 1 0,0 1 0,-1-1 1,0 1-1,1-1 0,-12-6 0,-55-30-82,59 35 145,-25-11 13,28 14 142,0-1-1,0 0 1,0-1 0,1 0 0,0 0 0,-9-7 0,16 11 669,6 1-764,-5 0-44,28-1 102,-1 2 0,0 1 0,1 1 0,33 9 0,-16 0-54,52 25 0,-79-29-52,0 0 1,-1 2-1,0 0 1,0 1-1,24 21 1,-35-27 3,-1 0 0,0 1 0,0-1 0,0 1 1,0 0-1,-1 1 0,0-1 0,-1 1 0,1-1 1,-1 1-1,0 0 0,-1 1 0,0-1 0,0 0 1,0 1-1,-1-1 0,0 1 0,-1 7 0,0-13 12,1 0 0,-1-1-1,0 1 1,-1 0 0,1-1-1,0 1 1,0 0 0,-1-1-1,1 1 1,-1 0-1,1-1 1,-2 3 0,1-4 2,0 1-1,1-1 1,-1 0 0,0 1 0,0-1 0,1 0 0,-1 0-1,0 0 1,0 0 0,1 0 0,-1 0 0,0 0 0,0 0-1,1 0 1,-1 0 0,0 0 0,0-1 0,1 1 0,-1 0-1,0 0 1,0-1 0,1 1 0,-1-1 0,0 1 0,1 0-1,-1-1 1,1 1 0,-1-1 0,1 0 0,-1 0-1,-3-2-4,1 0 0,0 0 0,0-1 0,0 1 0,0-1 0,1 1-1,-1-1 1,1 0 0,0 0 0,0-1 0,0 1 0,1 0-1,0 0 1,-1-1 0,2 1 0,-2-9 0,0-10-85,0 0 1,3-24-1,-1 21-103,0 22 170,0 0-1,1 0 1,-1 0 0,1-1 0,-1 1 0,1 1 0,0-1-1,1 0 1,-1 0 0,1 0 0,0 1 0,0-1 0,0 0 0,0 1-1,0 0 1,1 0 0,-1-1 0,7-4 0,-4 5 9,-1 0 0,1 0 0,0 0 0,0 1 0,0 0 0,0 0 0,1 0 0,-1 1 0,0 0-1,1-1 1,-1 2 0,1-1 0,9 1 0,-8 0 18,1-1 0,-1 1 0,0 1-1,0 0 1,0 0 0,0 0 0,0 1-1,0 0 1,0 0 0,0 1 0,-1 0-1,1 0 1,-1 0 0,0 1-1,0 0 1,0 0 0,0 1 0,-1-1-1,7 9 1,7 10 71,-1 0 0,-2 2 0,0 0 0,-2 1 0,18 43-1,-5-12-61,-26-55-61,0 1-1,1 0 1,-1-1-1,1 1 1,-1-1 0,1 0-1,0 1 1,0-1 0,0 0-1,0 0 1,1 0-1,-1 0 1,0-1 0,1 1-1,0-1 1,4 3 0,0-3-406,0 1 1,0-1 0,1 0 0,-1-1 0,12 0-1,-11 0-122,31 0-3599</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4.977"/>
    </inkml:context>
    <inkml:brush xml:id="br0">
      <inkml:brushProperty name="width" value="0.035" units="cm"/>
      <inkml:brushProperty name="height" value="0.035" units="cm"/>
    </inkml:brush>
  </inkml:definitions>
  <inkml:trace contextRef="#ctx0" brushRef="#br0">350 1 8058,'0'0'5757,"-57"20"-5541,-171 64 45,176-63-160,42-14-36,10-6-60,-1 1 0,1-1 0,-1 0 1,1 1-1,0-1 0,0 1 0,-1-1 1,1 0-1,0 1 0,0-1 0,0 1 0,0-1 1,1 0-1,-1 1 0,0-1 0,1 1 0,-1-1 1,1 0-1,-1 0 0,1 1 0,-1-1 1,1 0-1,0 0 0,0 1 0,0-1 0,-1 0 1,1 0-1,0 0 0,0 0 0,2 0 1,2 3 8,0-1 0,1 0 1,-1-1-1,1 1 1,9 2-1,-2-1 14,22 10 11,-1 1 0,0 1 0,34 23 0,-66-38-43,1 1 1,0 0-1,-1 1 1,1-1-1,-1 0 1,0 1-1,0 0 0,0-1 1,0 1-1,0 0 1,0 0-1,-1 0 1,2 4-1,-1-1-7,-1 1-1,0-1 1,0 0-1,-1 1 1,0 9-1,0-13 19,-1 1 0,0 0 0,0-1-1,0 1 1,0-1 0,0 0 0,-1 1 0,0-1-1,0 0 1,1 0 0,-2 0 0,1 0 0,0 0 0,-1-1-1,1 1 1,-1-1 0,0 1 0,0-1 0,0 0-1,0 0 1,-6 3 0,-5 2-25,-1 0 0,1-1 0,-26 8 0,29-12-258,0 0 1,1-1 0,-1 1 0,-18-2 0,28 0 250,1 0 25,-3 0-231,0 0 0,1 0-1,-1 0 1,0 0 0,0-1-1,0 1 1,0-1 0,-3-1-1,-20-18-4549</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5.378"/>
    </inkml:context>
    <inkml:brush xml:id="br0">
      <inkml:brushProperty name="width" value="0.035" units="cm"/>
      <inkml:brushProperty name="height" value="0.035" units="cm"/>
    </inkml:brush>
  </inkml:definitions>
  <inkml:trace contextRef="#ctx0" brushRef="#br0">0 0 9178,'0'0'2778,"10"26"-2023,67 168 330,-40-101-608,-4 1-1,36 169 1,-65-242-517,-2-9-235,0 0 0,1 0 0,0 0 0,1-1 0,6 14 0,-6-21-809</inkml:trace>
  <inkml:trace contextRef="#ctx0" brushRef="#br0" timeOffset="1">181 484 7770,'0'0'5105,"394"45"-5105,-307-45-200,20 0-1417,-20 0-639,-14 0-681</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5.778"/>
    </inkml:context>
    <inkml:brush xml:id="br0">
      <inkml:brushProperty name="width" value="0.035" units="cm"/>
      <inkml:brushProperty name="height" value="0.035" units="cm"/>
    </inkml:brush>
  </inkml:definitions>
  <inkml:trace contextRef="#ctx0" brushRef="#br0">528 0 4457,'0'0'8312,"-60"8"-7690,-189 28-14,235-34-526,0 0-1,0 1 1,1 1-1,-1 0 1,-21 10-1,22-7 3,0 0 0,1 0 0,0 2 0,-14 11 0,22-17-74,1 0 0,0 1 0,0-1 0,0 1 1,0 0-1,0-1 0,1 1 0,0 1 0,0-1 1,0 0-1,0 0 0,0 1 0,1-1 0,0 1 1,0-1-1,0 1 0,0 5 0,1-3-9,0 1 0,0-1 0,1 0 0,0 0 0,3 11 1,-3-15-8,0-1 1,1 1 0,-1-1 0,1 1 0,-1-1 0,1 0 0,0 1-1,0-1 1,0 0 0,0 0 0,0 0 0,1-1 0,-1 1 0,1-1-1,4 3 1,4 1-78,1 0 0,0 0 1,0-1-1,0-1 0,0 0 0,1-1 0,-1 0 0,1-1 0,0-1 0,-1 1 0,1-2 1,20-3-1,-27 2-36,0 1 1,0-2 0,0 1 0,-1-1 0,1 0 0,-1 0-1,0 0 1,0-1 0,0 1 0,0-1 0,0-1-1,-1 1 1,0-1 0,0 1 0,6-11 0,3-4-1179,-2-1 0,17-39 0,-25 51 1328,0 1-1,-1 0 0,0-1 0,0 0 1,-1 1-1,0-1 0,0 0 0,-1-14 635,8 35-243,24 55 1093,-24-47-1034,1-1-1,1-1 1,23 34 0,-26-44-453,-6-6-51,1 0 1,0-1-1,0 1 1,0-1-1,0 1 0,0-1 1,0 0-1,0 0 1,1 0-1,0 0 1,-1-1-1,1 1 1,0 0-1,-1-1 1,1 0-1,0 0 1,0 0-1,5 1 1,-4-1-221,0-1 0,0 0 1,0 0-1,1 0 0,-1 0 0,0 0 1,0-1-1,0 0 0,0 0 0,0 0 1,0 0-1,0-1 0,6-3 1,17-19-3378</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6.126"/>
    </inkml:context>
    <inkml:brush xml:id="br0">
      <inkml:brushProperty name="width" value="0.035" units="cm"/>
      <inkml:brushProperty name="height" value="0.035" units="cm"/>
    </inkml:brush>
  </inkml:definitions>
  <inkml:trace contextRef="#ctx0" brushRef="#br0">0 0 5457,'0'0'4620,"24"27"-4039,72 85-326,-91-105-243,1 0 0,-1 0 1,0 1-1,-1-1 0,1 1 0,4 14 0,-8-17 34,0 0 0,0 0 0,0 0-1,-1 0 1,0 0 0,0 0-1,-1 6 1,0 11 898,1-38-938,-1-6-211,2 0 1,4-30-1,-3 44 169,0 1-1,0 0 1,0-1-1,1 1 1,0 0-1,0 1 1,1-1-1,0 0 0,0 1 1,9-10-1,-12 14 61,1 0-1,0 1 0,-1-1 0,1 1 0,0 0 0,0-1 0,0 1 0,0 0 0,0 0 1,0 1-1,1-1 0,-1 0 0,0 1 0,0-1 0,1 1 0,-1-1 0,0 1 1,0 0-1,1 0 0,-1 0 0,0 1 0,1-1 0,-1 0 0,0 1 0,0-1 0,0 1 1,1 0-1,-1 0 0,0 0 0,3 2 0,4 2 78,-1 0 1,-1 1-1,1-1 0,-1 1 0,12 13 1,-11-7-56,1 1-1,-1 0 1,-1 0 0,-1 0 0,1 1 0,-2 0 0,5 17-1,-3 6-872,-6-12-3496,-1-21-883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6.497"/>
    </inkml:context>
    <inkml:brush xml:id="br0">
      <inkml:brushProperty name="width" value="0.035" units="cm"/>
      <inkml:brushProperty name="height" value="0.035" units="cm"/>
    </inkml:brush>
  </inkml:definitions>
  <inkml:trace contextRef="#ctx0" brushRef="#br0">0 0 7818,'0'0'2976,"47"211"-1967,-14-130-161,-6-3-368,-7 3-304,-7-5-112,1-10-48,-14-6-16,7-9-48,-7-18-896,0-12-889,0-15-2576</inkml:trace>
  <inkml:trace contextRef="#ctx0" brushRef="#br0" timeOffset="1">13 454 7578,'0'0'2704,"381"-45"-10401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7.684"/>
    </inkml:context>
    <inkml:brush xml:id="br0">
      <inkml:brushProperty name="width" value="0.035" units="cm"/>
      <inkml:brushProperty name="height" value="0.035" units="cm"/>
    </inkml:brush>
  </inkml:definitions>
  <inkml:trace contextRef="#ctx0" brushRef="#br0">642 99 4889,'0'0'7974,"-10"-15"-7006,-1-3-547,-23-27-1,32 43-390,0 0 0,0 0 1,-1 1-1,1-1 0,0 0 0,0 1 0,-1 0 0,1 0 0,-1-1 0,0 1 0,1 1 0,-1-1 0,0 0 0,1 1 0,-1-1 0,0 1 0,0 0 0,1 0 0,-1 0 0,0 0 0,-3 1 0,-9 0 38,-49-1 138,-78 10 0,117-6-189,1 1 0,0 0 0,0 2 0,0 1 0,1 1 0,-30 16-1,46-21-14,-1 0 0,1 1 0,0 0-1,1 0 1,-1 1 0,1-1-1,0 2 1,1-1 0,-1 1 0,1-1-1,1 1 1,-7 13 0,6-9 6,1 1 0,0-1 0,1 1 1,0-1-1,1 1 0,0 0 0,1 0 0,1 16 0,0-2-5,-1-4 5,4 36 0,-1-51-4,-1 0 1,1 1-1,0-1 0,0 0 0,1 0 1,0 0-1,0-1 0,8 13 1,0-4-2,1-1 0,1 0 0,0-1-1,1 0 1,0-1 0,1-1 0,0 0 0,1-1 0,0-1 0,0 0 0,22 7 0,-18-9-20,0 0 0,1-1 0,0-1 0,0-1 1,0-1-1,1-1 0,-1-1 0,0-1 0,35-3 0,-46 1-7,0 0-1,0-1 1,0 0-1,0 0 1,-1-1-1,1 0 1,-1-1-1,0 0 1,0-1-1,0 1 1,-1-2-1,0 1 1,0-1-1,-1 0 1,8-10-1,-7 6-47,0 1-1,-1-1 1,0-1-1,-1 1 1,0-1 0,-1 0-1,-1 0 1,0-1-1,0 0 1,-1 1-1,2-24 1,-3-72-686,-2 74 616,0 24 116,0 0 0,-1 0 1,-1 0-1,1 0 0,-2 0 0,-3-10 1,5 16 80,0 1 0,-1-1 0,1 1 1,-1 0-1,0-1 0,0 1 0,-1 0 1,1 0-1,0 0 0,-1 1 0,0-1 1,0 0-1,1 1 0,-2 0 0,1 0 0,0 0 1,0 0-1,-6-2 0,8 4-51,1-1 0,0 1 1,0 0-1,-1 0 0,1 0 0,0 0 0,-1 0 0,1 0 1,0 0-1,0 0 0,-1 0 0,1 0 0,0 0 0,-1 0 1,1 0-1,0 0 0,0 0 0,-1 0 0,1 0 0,0 0 1,-1 0-1,1 0 0,0 0 0,0 1 0,-1-1 0,1 0 0,0 0 1,0 0-1,0 0 0,-1 1 0,1-1 0,0 0 0,0 0 1,0 1-1,-1-1 0,1 0 0,0 0 0,0 1 0,0-1 1,0 0-1,0 0 0,0 1 0,0-1 0,-1 0 0,1 1 1,0-1-1,0 0 0,0 0 0,0 1 0,0-1 0,0 0 0,0 1 1,1-1-1,-1 0 0,0 0 0,0 1 0,0-1 0,0 0 1,0 0-1,1 1 0,-1 0 14,0 138 769,1-131-752,0 0 0,0 0 0,1 0 0,0-1 1,1 1-1,0 0 0,0-1 0,0 1 0,1-1 0,0 0 0,1 0 0,-1-1 0,1 1 0,1-1 1,7 7-1,3 3-19,1-1 1,1-1 0,0 0 0,26 14-1,86 39-21,-110-58-89,1-1 1,0-2-1,0 0 0,39 6 0,83-8-1632,-100-5 378,33 1-2873</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8.031"/>
    </inkml:context>
    <inkml:brush xml:id="br0">
      <inkml:brushProperty name="width" value="0.035" units="cm"/>
      <inkml:brushProperty name="height" value="0.035" units="cm"/>
    </inkml:brush>
  </inkml:definitions>
  <inkml:trace contextRef="#ctx0" brushRef="#br0">0 46 4001,'0'0'10586,"107"33"-10210,-73-30-96,-1-3-128,7 0-152,-6 0-200,-1-24-864,-13 0-1521,-13-9-3984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2.445"/>
    </inkml:context>
    <inkml:brush xml:id="br0">
      <inkml:brushProperty name="width" value="0.035" units="cm"/>
      <inkml:brushProperty name="height" value="0.035" units="cm"/>
    </inkml:brush>
  </inkml:definitions>
  <inkml:trace contextRef="#ctx0" brushRef="#br0">1 0 7330,'0'0'6865,"387"6"-6865,-266-6-816,-15-3-3505</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8.364"/>
    </inkml:context>
    <inkml:brush xml:id="br0">
      <inkml:brushProperty name="width" value="0.035" units="cm"/>
      <inkml:brushProperty name="height" value="0.035" units="cm"/>
    </inkml:brush>
  </inkml:definitions>
  <inkml:trace contextRef="#ctx0" brushRef="#br0">0 181 7178,'47'-178'1376,"20"178"-496,6 0 840,48 0-1200,-14 0-520,-34-3-4913</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8.717"/>
    </inkml:context>
    <inkml:brush xml:id="br0">
      <inkml:brushProperty name="width" value="0.035" units="cm"/>
      <inkml:brushProperty name="height" value="0.035" units="cm"/>
    </inkml:brush>
  </inkml:definitions>
  <inkml:trace contextRef="#ctx0" brushRef="#br0">395 1 2657,'0'0'9043,"-48"24"-8366,48-24-677,-199 108 799,185-100-655,0 1 0,0 0 0,1 1 0,-13 14 0,21-18-29,0 1-1,0-1 1,0 2 0,1-1-1,-4 9 1,3-7-15,-1 4 58,1 0 0,1 0 0,0 1 0,1 0 0,0 0-1,1 0 1,1 0 0,0 26 0,1-36-148,0-1 1,1 1 0,-1-1 0,1 0-1,0 0 1,0 1 0,0-1-1,0 0 1,1 0 0,-1 0-1,1 0 1,0 0 0,0 0 0,0-1-1,0 1 1,0 0 0,0-1-1,1 0 1,-1 0 0,1 0-1,5 4 1,5 1 18,0 0 1,0-1-1,27 7 0,-29-9-26,29 7-328,0-2 1,0-2 0,0-2 0,1-1 0,67-3 0,-1-7-3235,-78 1 90,31-11-1,-59 16 3390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9.435"/>
    </inkml:context>
    <inkml:brush xml:id="br0">
      <inkml:brushProperty name="width" value="0.035" units="cm"/>
      <inkml:brushProperty name="height" value="0.035" units="cm"/>
    </inkml:brush>
  </inkml:definitions>
  <inkml:trace contextRef="#ctx0" brushRef="#br0">118 0 9538,'0'0'2722,"-14"27"-1859,-42 89-188,47-99-520,2 1 0,0 0 1,1 1-1,1 0 0,1 0 1,0 0-1,2 0 1,0 0-1,1 1 0,1-1 1,4 37-1,-3-53-179,0 0 0,0 0-1,0 0 1,0 0 0,0 0-1,0 0 1,1 0 0,0 0 0,0-1-1,-1 1 1,2-1 0,-1 1 0,0-1-1,0 0 1,1 0 0,-1 0 0,1 0-1,-1 0 1,1 0 0,0-1 0,0 1-1,0-1 1,0 0 0,0 0 0,6 1-1,5 2-72,1-1 0,-1 0 0,1-1 0,20 0 0,-31-2 63,11 1-93,0-1 0,0-1-1,0 0 1,15-3 0,-26 3 106,-1 0 0,0 0 1,1 0-1,-1 0 1,0 0-1,0-1 0,0 0 1,0 1-1,0-1 1,0 0-1,-1 0 1,1-1-1,0 1 0,-1 0 1,0-1-1,0 0 1,1 1-1,-2-1 0,1 0 1,0 0-1,0 0 1,-1 0-1,2-5 1,-1 1-37,-1 0 0,0 0 1,0 0-1,0 0 0,-1 0 1,0 0-1,0 0 1,-1 0-1,0 0 0,0 1 1,0-1-1,-1 0 1,0 0-1,-1 1 0,0-1 1,1 1-1,-6-8 1,-5 0-72,0-1 0,-1 1 1,0 1-1,-1 1 0,-18-12 1,-89-53 5,121 77 124,-67-38 2673,69 39-2680,1-1-1,-1 1 0,0-1 1,1 0-1,-1 0 0,0 0 1,1 0-1,-1 0 0,0 0 0,1 0 1,-1 0-1,2-1 0,6 0-21,49 2-48,1-4 1,76-12-1,-121 12 49,0 1-1,1 0 1,-1 1 0,1 1-1,23 2 1,-30 0 20,0-1-1,0 1 1,-1 0 0,1 1-1,-1 0 1,0 0 0,0 0 0,0 1-1,0 0 1,0 1 0,10 8 0,-1 2 101,0 0 1,0 1 0,17 25-1,0 3 134,-19-28-171,-2 1 0,0 0 0,-1 0 1,0 2-1,14 37 0,-24-34-138,-1-22 79,-1 0 1,1 1-1,-1-1 0,1 0 1,-1 1-1,0-1 1,1 0-1,-1 0 0,0 0 1,1 1-1,-1-1 1,0 0-1,1 0 0,-1 0 1,0 0-1,1 0 1,-1 0-1,0 0 0,0-1 1,0 1 2,-11 1 35,-21-3 177,32 2-200,0 0 0,0 0 0,0-1 0,0 1 0,0-1 0,0 1 0,0-1 0,0 1 0,0-1 0,1 0 0,-1 1 0,0-1 0,0 0 0,0 0 0,1 1 0,-1-1 0,0 0-1,1 0 1,-1 0 0,1 0 0,-1 0 0,1 0 0,0 0 0,-1 0 0,1 0 0,0 0 0,-1-1 0,-1-27 89,1 1 1,2-31 0,0 8-226,-1 44 99,0-10-63,0 1-1,1 0 0,1-1 0,5-25 1,-5 38 77,-1-1 0,1 0 0,0 1 0,0-1 0,1 1 0,-1 0 0,1 0 0,0 0 0,0 0 0,1 0 0,-1 1 0,1-1 0,-1 1 0,1 0 0,0 0 0,0 0 0,1 1 0,-1-1 0,8-2 0,2 1-15,0 0-1,0 1 1,0 1-1,0 0 1,0 1-1,1 1 1,24 2-1,-22-1-4,-7 0 35,0 0 0,-1 1 0,0 1 0,1-1 0,-1 1 0,0 1 0,0 0 0,0 0 0,-1 1 0,0 0 0,0 0 0,0 1 0,0 0 0,-1 1 0,0-1 0,0 1 0,7 11 0,-3-5 11,-2 1 0,1 0 1,-2 1-1,0 0 0,-1 0 1,0 0-1,-1 1 0,-1 0 1,5 22-1,-10-37-18,2 14-30,1 0 1,0 0-1,1-1 1,1 1 0,10 21-1,-14-35-149,0-1 0,0 1 0,1 0 0,-1-1 0,0 1 0,0-1 0,1 0 0,-1 1 0,0-1 0,0 0 0,1 0 0,-1 0 0,0 0 0,0 0 0,1 0-1,-1 0 1,0-1 0,1 1 0,1-1 0,5-4-2788</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09.789"/>
    </inkml:context>
    <inkml:brush xml:id="br0">
      <inkml:brushProperty name="width" value="0.035" units="cm"/>
      <inkml:brushProperty name="height" value="0.035" units="cm"/>
    </inkml:brush>
  </inkml:definitions>
  <inkml:trace contextRef="#ctx0" brushRef="#br0">362 0 120,'0'0'12883,"-34"0"-12767,-113 1 91,124 0-80,1 0 1,-25 5-1,37-4-31,0 1 1,1 1-1,0-1 0,-13 8 1,20-10-89,0 1-1,0-1 1,1 0 0,-1 0 0,0 1 0,0-1-1,1 1 1,-1 0 0,1-1 0,-1 1 0,1 0 0,0 0-1,0 0 1,0 0 0,0 0 0,0 0 0,0 0 0,0 0-1,1 1 1,-1-1 0,1 0 0,0 0 0,-1 1-1,1-1 1,0 0 0,0 0 0,1 1 0,-1-1 0,0 0-1,1 0 1,-1 0 0,1 1 0,0-1 0,0 0 0,0 0-1,0 0 1,0 0 0,0 0 0,0 0 0,1-1-1,-1 1 1,1 0 0,-1-1 0,3 3 0,10 4 10,-1 0 0,29 11 0,-10-5 12,13 6-8,-28-13-13,1 0-1,-2 2 1,1 0-1,-1 0 0,0 2 1,26 22-1,-39-30-16,-1-1 1,1 1-1,-1 0 1,0 0-1,0 0 0,0 0 1,0 1-1,0-1 0,-1 0 1,1 1-1,-1 0 0,0-1 1,0 1-1,0-1 1,-1 1-1,1 0 0,-1 0 1,0-1-1,0 1 0,0 0 1,-1 5-1,0-9 2,1 1-1,0 0 0,0-1 1,-1 1-1,1-1 1,0 1-1,-1-1 1,1 1-1,0-1 1,-1 1-1,1-1 1,-1 1-1,1-1 0,-1 1 1,1-1-1,-1 0 1,1 1-1,-1-1 1,1 0-1,-1 1 1,-1-1-1,-9 4-245,-1-1 0,0-1 0,0 0 0,0 0 0,0-2 0,0 1 0,-16-2 0,5 0-789,-31 0-3113,6-7-1334</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10.121"/>
    </inkml:context>
    <inkml:brush xml:id="br0">
      <inkml:brushProperty name="width" value="0.035" units="cm"/>
      <inkml:brushProperty name="height" value="0.035" units="cm"/>
    </inkml:brush>
  </inkml:definitions>
  <inkml:trace contextRef="#ctx0" brushRef="#br0">1 0 8090,'0'0'4145,"140"178"-2921,-100-109-536,-13 9-152,0 0 64,-7 3-288,0-12-192,0-2-112,0-10 0,0-9 8,0-9-16,-7-12-512,-13-12-1080,0-6-1329</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10.453"/>
    </inkml:context>
    <inkml:brush xml:id="br0">
      <inkml:brushProperty name="width" value="0.035" units="cm"/>
      <inkml:brushProperty name="height" value="0.035" units="cm"/>
    </inkml:brush>
  </inkml:definitions>
  <inkml:trace contextRef="#ctx0" brushRef="#br0">0 0 5089,'0'0'9946,"355"9"-9738,-262-3-208,7-6-224,-19 0-1360,-21 0-3337</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10.807"/>
    </inkml:context>
    <inkml:brush xml:id="br0">
      <inkml:brushProperty name="width" value="0.035" units="cm"/>
      <inkml:brushProperty name="height" value="0.035" units="cm"/>
    </inkml:brush>
  </inkml:definitions>
  <inkml:trace contextRef="#ctx0" brushRef="#br0">369 0 4097,'0'0'6139,"-27"4"-5451,-86 11 62,8 5 419,90-16-938,1 1 1,-1 1-1,-16 8 0,28-12-218,0 0 0,0 0 0,0 0 0,0 0 0,1 0 0,-1 0 0,0 1 0,1-1 0,0 1-1,0 0 1,0 0 0,0 0 0,0 0 0,0 0 0,1 0 0,-1 0 0,1 0 0,-1 4 0,0 4 58,0 0 0,1 0 0,1 0 0,0 15 0,0-6 31,1-16-97,0 1-1,0-1 0,0 0 1,0 0-1,0 1 1,1-1-1,0 0 0,0 0 1,0 0-1,1-1 1,-1 1-1,1 0 1,0-1-1,0 0 0,0 0 1,0 1-1,0-2 1,1 1-1,3 2 0,7 5-60,1-1 0,-1-1 0,28 11 0,-35-16 10,0 1-190,1-1 0,0 0 1,-1 0-1,1-1 0,0 0 1,0 0-1,1-1 0,-1 0 1,14 0-1,-21-2 225,0 1 1,-1 0-1,1-1 1,0 1-1,0 0 0,-1-1 1,1 1-1,0-1 1,-1 0-1,1 1 1,0-1-1,-1 1 0,1-1 1,-1 0-1,1 1 1,-1-1-1,0 0 0,1 0 1,-1 1-1,0-1 1,1 0-1,-1 0 1,0 0-1,0 0 0,0 1 1,1-2-1,1-5-95,3-8-499,-1 0 0,0 0 1,-1 0-1,-1 0 0,1-19 0,-4-83-4244,0 49 9459,8 75-3776,18 36 549,-2 0 0,20 54-1,-2-5-1272,-40-90-423,0 1 0,0-1 0,0 1 0,0-1 0,0 1-1,-1 0 1,1-1 0,0 5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11.224"/>
    </inkml:context>
    <inkml:brush xml:id="br0">
      <inkml:brushProperty name="width" value="0.035" units="cm"/>
      <inkml:brushProperty name="height" value="0.035" units="cm"/>
    </inkml:brush>
  </inkml:definitions>
  <inkml:trace contextRef="#ctx0" brushRef="#br0">0 0 7618,'0'0'5338,"12"30"-5031,32 93-174,-41-116-112,-1-1 0,0 0 0,0 1-1,0 0 1,-1-1 0,0 1 0,-1 0 0,1-1-1,-1 1 1,-1 8 0,-1 7 44,3-9 292,-2 8-1754,-1-21 522,-2-14 470,-1-10 139,1 1-1,1-1 0,1 0 1,2-31-1,0 40 224,0 14 56,0-1 0,0 1 0,1 0 0,-1 0-1,0 0 1,0 0 0,1-1 0,-1 1 0,0 0 0,1 0 0,-1 0 0,1 0-1,0 0 1,-1 0 0,1 0 0,0 0 0,0 1 0,-1-1 0,1 0-1,0 0 1,2-1 0,-1 1 34,1-1 0,0 1-1,0 0 1,-1 0 0,1 0-1,0 0 1,0 1 0,5-1 0,3 0 196,1 1 1,0 0 0,17 3 0,-22-2-177,0 0 0,-1 1-1,1-1 1,-1 1 0,1 1-1,-1-1 1,0 1 0,0 0-1,0 1 1,0-1 0,-1 1-1,1 1 1,-1-1 0,0 0 0,0 1-1,-1 0 1,0 0 0,1 1-1,-2-1 1,7 12 0,-4-4-5,-1 0 0,0 1-1,-1-1 1,0 1 0,-1 0 0,-1 0 0,0 0 0,-1 28 0,-1 8-1945</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11.571"/>
    </inkml:context>
    <inkml:brush xml:id="br0">
      <inkml:brushProperty name="width" value="0.035" units="cm"/>
      <inkml:brushProperty name="height" value="0.035" units="cm"/>
    </inkml:brush>
  </inkml:definitions>
  <inkml:trace contextRef="#ctx0" brushRef="#br0">0 0 7458,'0'0'2415,"8"26"-782,26 89-118,-28-87-1123,0 0-1,-2 1 1,-1 0-1,-1-1 1,-3 50-1,0-18-51,-1 22-27,0-38-314,2-1-1,2 0 1,13 80 0,-7-98-1235,-8-25 1196,0 0 0,0 0 1,0 0-1,0 0 0,0 1 1,0-1-1,0 0 0,0 0 1,0 0-1,0 0 0,0 0 0,0 0 1,0 0-1,1 0 0,-1 0 1,0 0-1,0 0 0,0 0 1,0 1-1,0-1 0,0 0 1,0 0-1,0 0 0,0 0 1,0 0-1,0 0 0,0 0 0,0 0 1,0 0-1,1 0 0,-1 0 1,0 0-1,0 0 0,0 0 1,0 0-1,0 0 0,0 0 1,0 0-1,0 0 0,0 0 1,0 0-1,1 0 0,-1 0 0,0 0 1,0 0-1,0 0 0,0 0 1,0 0-1,0 0 0,0 0 1,0 0-1,0 0 0,0 0 1,0 0-1,0 0 0,1 0 1,-1 0-1,0-1 0,0 1 0,0 0 1,0 0-1,1-14-3139,-1-14-4723</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11.926"/>
    </inkml:context>
    <inkml:brush xml:id="br0">
      <inkml:brushProperty name="width" value="0.035" units="cm"/>
      <inkml:brushProperty name="height" value="0.035" units="cm"/>
    </inkml:brush>
  </inkml:definitions>
  <inkml:trace contextRef="#ctx0" brushRef="#br0">0 0 10546,'0'0'4929,"361"43"-4929,-287-49-2832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2.777"/>
    </inkml:context>
    <inkml:brush xml:id="br0">
      <inkml:brushProperty name="width" value="0.035" units="cm"/>
      <inkml:brushProperty name="height" value="0.035" units="cm"/>
    </inkml:brush>
  </inkml:definitions>
  <inkml:trace contextRef="#ctx0" brushRef="#br0">643 34 592,'0'0'11040,"-54"-5"-10849,-174-17 105,129 15 122,91 7-311,0 1 1,-1 0-1,-12 3 1,8-1-18,0 0 31,0 1-1,0 0 0,0 0 1,1 2-1,0-1 0,0 2 1,0-1-1,-20 17 0,26-18-70,0 0 0,0 0 0,1 1 0,0 0-1,0 0 1,0 1 0,1-1 0,0 1 0,0 0 0,1 0-1,0 0 1,0 1 0,1-1 0,-1 1 0,2-1-1,-2 12 1,2-16-24,0 6 28,1 0 0,-1 0 0,3 15-1,-2-21-50,1 0-1,-1-1 1,1 1-1,0 0 1,0 0-1,0-1 0,1 1 1,-1 0-1,1-1 1,-1 1-1,1-1 1,0 0-1,0 0 0,0 1 1,4 2-1,4 2-3,0-1-1,0 0 0,1-1 1,-1 0-1,1-1 0,19 5 1,73 12-112,-44-13-361,1-3 1,0-2-1,80-8 0,-132 5 322,1-1 1,-1 0-1,1-1 0,-1 0 1,0 0-1,0-1 0,0 0 0,0-1 1,0 1-1,-1-1 0,0-1 1,12-8-1,-14 8-11,0 1 0,-1-1 1,1 0-1,-1-1 0,0 1 1,-1-1-1,1 0 0,-1 0 0,0 0 1,-1 0-1,1 0 0,-1 0 1,-1-1-1,1 1 0,-1-1 1,1-9-1,1-19-206,-2 1 0,-5-52 0,3 84 537,1-1 0,-1 1 0,0 0 0,0-1 0,0 1 0,-1 0 0,1 0 0,-3-3 0,4 4-124,0 1 0,-1-1 0,1 1 0,0-1-1,0 1 1,-1 0 0,1-1 0,0 1 0,-1-1 0,1 1-1,-1 0 1,1-1 0,0 1 0,-1 0 0,1 0 0,-1-1 0,1 1-1,-1 0 1,1 0 0,-1 0 0,1 0 0,-1 0 0,1-1-1,-1 1 1,1 0 0,-1 0 0,1 0 0,-1 0 0,1 0-1,-1 1 1,1-1 0,-1 0 0,1 0 0,-1 0 0,1 0-1,-1 0 1,1 1 0,-1-1 0,1 0 0,-1 0 0,1 1-1,0-1 1,-1 0 0,1 1 0,-1-1 0,1 1 0,-3 4 33,1 0 0,-1 0 1,1 0-1,0 0 0,1 0 0,-1 0 1,1 1-1,0-1 0,0 6 1,-1 53 1004,0-36-596,1-20-394,0 0 1,1 0 0,0 0-1,0 0 1,1 0-1,0 0 1,0 0 0,1 0-1,3 11 1,-1-14-80,-1-1 1,1 1-1,0-1 1,1 0-1,-1 0 0,1 0 1,-1 0-1,1-1 1,0 0-1,0 0 0,8 3 1,2 1-70,0-1 0,0-1 0,24 5 0,2-4-1483,72 1 0,-51-6-2938</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48.834"/>
    </inkml:context>
    <inkml:brush xml:id="br0">
      <inkml:brushProperty name="width" value="0.035" units="cm"/>
      <inkml:brushProperty name="height" value="0.035" units="cm"/>
    </inkml:brush>
  </inkml:definitions>
  <inkml:trace contextRef="#ctx0" brushRef="#br0">891 0 2961,'0'0'7249,"-62"6"-6310,-202 22-316,219-24-379,1 3 0,-58 15 0,80-16-147,14-4-49,-41 11 546,-83 33 0,118-40-523,0 1 0,0 1 1,0 0-1,1 1 0,1 0 0,-1 1 0,1 1 0,1 0 0,-19 23 0,28-31-46,0 0 0,0 1 0,0-1 0,1 0 0,-1 1 0,1 0 0,0-1 0,0 1 0,0 3 0,0-5-30,1-1 0,0 1 0,0-1 0,0 0 0,0 1 0,0-1 0,0 1 0,1-1 0,-1 0 0,0 1 0,1-1 0,-1 0 0,1 1 0,-1-1 0,1 0 0,0 0 0,-1 0 0,1 1 0,0-1 0,0 0 0,0 0 0,0 0 0,0 0 0,0 0 0,0-1 0,0 1 0,0 0 0,1 0 0,-1-1 0,0 1 0,3 0 0,28 8 82,1-1-1,57 5 1,-43-6 81,183 19 383,143 26-337,-373-52-204,95 25 3,-86-23-9,-1 1 0,0 1 1,-1-1-1,1 2 1,0-1-1,-1 1 1,0 0-1,12 11 0,-17-14 13,-1 0 0,1 1 0,0-1 0,-1 1 1,0-1-1,0 1 0,1 0 0,-2-1 0,1 1 0,0 0 0,0 0 0,-1 5 0,0 38 267,-1-23-173,2-20-85,-2 0 1,1 0-1,0 1 0,0-1 1,-1 0-1,0 0 1,0 0-1,0 0 0,0 0 1,0 0-1,0 0 0,-1 0 1,1-1-1,-1 1 0,0 0 1,0-1-1,0 1 0,0-1 1,-3 2-1,-1 1 25,-1-1 1,0 0-1,0 0 0,0-1 1,-1 0-1,-14 5 0,5-4 104,-1 0-1,0 0 0,-33 0 0,-59-4 145,52-1-241,-178-4-736,81-14-3396,112 10 26</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49.258"/>
    </inkml:context>
    <inkml:brush xml:id="br0">
      <inkml:brushProperty name="width" value="0.035" units="cm"/>
      <inkml:brushProperty name="height" value="0.035" units="cm"/>
    </inkml:brush>
  </inkml:definitions>
  <inkml:trace contextRef="#ctx0" brushRef="#br0">422 230 5777,'0'0'7319,"-43"10"-7060,-136 36 72,166-43-231,0 1 0,0 0 0,1 1 0,0 1 0,0 0 1,0 0-1,0 2 0,1-1 0,-14 13 0,17-13-29,4-4-54,-1 1 1,1-1 0,0 1 0,0 0-1,0 0 1,0 1 0,1-1-1,0 1 1,0 0 0,0 0-1,0 0 1,1 0 0,0 0-1,0 1 1,0-1 0,1 1-1,0-1 1,0 1 0,0-1-1,0 1 1,1 0 0,0 0-1,2 8 1,-2-12-19,0 0 1,1 0-1,-1-1 1,1 1 0,-1 0-1,1 0 1,0-1-1,0 1 1,-1 0-1,1-1 1,1 1-1,-1-1 1,0 1-1,0-1 1,0 0-1,1 1 1,-1-1-1,1 0 1,1 1-1,3 1 4,-1 0-1,1 0 1,0-1-1,8 2 1,-4 0 2,26 6 46,0 0 0,1-3 0,51 5 0,112-6 96,-187-5-137,0-2 1,-1 0-1,1 0 1,-1-1 0,19-6-1,-26 7-2,-1-1 0,0 1 0,0-1 1,0 0-1,0-1 0,0 1 0,-1-1 0,1 0 0,-1 0 0,0 0 0,1 0 0,-1 0 0,-1-1 1,1 1-1,0-1 0,-1 0 0,0 0 0,3-7 0,-1-2-2,-1 0 0,-1 0 1,-1 0-1,0 0 0,0-1 0,-1 1 1,-1 0-1,-3-17 0,3 22-21,-1 0-1,0 0 1,0 0 0,-1 0 0,0 1-1,0-1 1,-1 1 0,0 0 0,0 0-1,-11-12 1,-2-1-128,-2 1 0,-21-17 0,33 30 87,-35-27-1119,-2 2 0,-1 1 1,-73-34-1,78 41-2642,16 5-1412</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49.606"/>
    </inkml:context>
    <inkml:brush xml:id="br0">
      <inkml:brushProperty name="width" value="0.035" units="cm"/>
      <inkml:brushProperty name="height" value="0.035" units="cm"/>
    </inkml:brush>
  </inkml:definitions>
  <inkml:trace contextRef="#ctx0" brushRef="#br0">1 1 5513,'0'0'6664,"0"27"-5430,0-6-937,-1 18 370,2 1-1,13 76 0,32 185 220,-28-158-428,45 169-1,-56-287-548,13 29 0,-18-48 58,1-1 0,0 1 0,0 0-1,0-1 1,1 1 0,0-1 0,0 0 0,0 0-1,1-1 1,6 6 0,-9-8-67,1-1 0,-1 1 0,1-1-1,0 0 1,0 0 0,0 0 0,0 0 0,0 0 0,0-1 0,0 1 0,0-1-1,0 0 1,0 0 0,0 0 0,0 0 0,0-1 0,0 1 0,0-1-1,0 1 1,0-1 0,0 0 0,-1-1 0,5-1 0,15-9-741,-2-2 1,1 0-1,34-33 1,-6-6-4483</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0.067"/>
    </inkml:context>
    <inkml:brush xml:id="br0">
      <inkml:brushProperty name="width" value="0.035" units="cm"/>
      <inkml:brushProperty name="height" value="0.035" units="cm"/>
    </inkml:brush>
  </inkml:definitions>
  <inkml:trace contextRef="#ctx0" brushRef="#br0">41 0 8834,'0'0'3698,"-5"29"-2511,-18 94-282,17-72-227,1 0 1,4 72-1,1-64-541,0-55-138,0-1 1,0 0 0,1 0 0,-1 0 0,1 0 0,-1 0 0,1 0 0,0 0-1,0-1 1,1 1 0,-1 0 0,0 0 0,1-1 0,0 1 0,2 2-1,-1-1-7,1-1-1,0 0 0,0 0 0,0 0 0,0 0 1,0-1-1,1 0 0,6 3 0,3-1-86,0 0-1,-1-1 1,1 0-1,0-2 1,1 1-1,-1-2 1,14 0-1,-20 0 68,2-1-40,1 0 1,-1 0-1,0-1 1,0 0-1,0-1 1,-1 0-1,1 0 0,0-1 1,-1-1-1,0 0 1,0 0-1,-1 0 0,1-1 1,-1 0-1,0-1 1,7-7-1,-7 5-140,0 0 0,0-1 0,-1 1 0,0-2 0,-1 1 0,0-1 0,-1 0 0,0 0 0,0 0 0,-1 0 0,-1-1 0,0 0 0,2-16 0,-2-128-1504,-4 91 4310,1 64-1299,0 7-1066,1 6-98,-1 0 1,2 0-1,0 0 0,0 0 1,1 0-1,1-1 0,-1 1 0,2-1 1,0 0-1,10 16 0,13 22 21,2-2 0,54 65-1,-67-93-215,0 0 1,2-2-1,0 0 0,1-1 1,0-1-1,2-1 0,42 22 1,-49-30-443,0-1 0,1-1 0,-1-1 0,1 0 0,-1-1 0,1 0 0,0-1 0,0-1 0,28-4 0,-1-3-3250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0.424"/>
    </inkml:context>
    <inkml:brush xml:id="br0">
      <inkml:brushProperty name="width" value="0.035" units="cm"/>
      <inkml:brushProperty name="height" value="0.035" units="cm"/>
    </inkml:brush>
  </inkml:definitions>
  <inkml:trace contextRef="#ctx0" brushRef="#br0">0 1 96,'0'0'7298,"0"183"-4450,27-87-599,13 10-881,-7 2-632,8 0-496,-15-9-112,1-5-112,-7-16-16,-7-9 0,7-15-320,0-9-648,14-18-992,-7-9-465,-7-15-2536</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0.763"/>
    </inkml:context>
    <inkml:brush xml:id="br0">
      <inkml:brushProperty name="width" value="0.035" units="cm"/>
      <inkml:brushProperty name="height" value="0.035" units="cm"/>
    </inkml:brush>
  </inkml:definitions>
  <inkml:trace contextRef="#ctx0" brushRef="#br0">0 37 9178,'0'0'4353,"72"0"-4146,229 0-186,-237 1-392,104-11-1,2-16-3026,-158 25 3359,-10 1 1056,-2 3-743,-1 57 1672,3 84 1005,1-131-2862,0 0-1,1-1 0,0 1 0,1-1 1,0 1-1,1-2 0,1 1 0,0 0 1,0-1-1,1-1 0,12 14 0,-12-18-132,-4-10-218,-2-15-355,-2 18 604,0-35-1818,0-6-2850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1.111"/>
    </inkml:context>
    <inkml:brush xml:id="br0">
      <inkml:brushProperty name="width" value="0.035" units="cm"/>
      <inkml:brushProperty name="height" value="0.035" units="cm"/>
    </inkml:brush>
  </inkml:definitions>
  <inkml:trace contextRef="#ctx0" brushRef="#br0">1 1 11586,'0'0'3241,"427"108"-15852</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1.465"/>
    </inkml:context>
    <inkml:brush xml:id="br0">
      <inkml:brushProperty name="width" value="0.035" units="cm"/>
      <inkml:brushProperty name="height" value="0.035" units="cm"/>
    </inkml:brush>
  </inkml:definitions>
  <inkml:trace contextRef="#ctx0" brushRef="#br0">797 6 6041,'0'0'6164,"-56"5"-6088,-186 18 100,194-18 101,-1 1 0,-48 15 0,70-14-141,24-7-119,-129 38 835,120-33-800,1-1 1,0 2 0,0-1 0,0 2 0,0-1 0,1 2 0,0-1 0,-14 15-1,21-18-57,-1 1 0,1-1 0,0 1 0,0 0 0,1 0 0,-1 0 0,1 0 0,1 1 0,-1-1 0,1 0 0,-2 10 0,2-5 4,0 0 0,1 1 0,0-1 0,1 0 0,2 14 0,-2-20 11,0 0 0,1 0 0,-1-1 0,1 1 0,-1 0 0,1-1 0,0 1 0,1-1 0,-1 0 0,0 0 0,1 0 0,0 0 0,0 0 0,0 0 1,0-1-1,5 4 0,6 2 48,-1-1 1,29 12 0,-34-16-43,30 11 24,-1-3 1,1 0 0,1-3 0,49 5 0,159-4-91,-229-9-51,0-2 1,0 0-1,-1-1 0,1 0 0,-1-2 0,0 0 1,20-8-1,-30 10 49,0-1 0,0 1 0,0-1 1,-1-1-1,0 1 0,1-1 0,-2 0 0,1 0 0,0-1 1,-1 1-1,0-1 0,-1 0 0,1-1 0,-1 1 0,0-1 1,-1 0-1,0 0 0,0 0 0,2-9 0,-1-4-132,-1 0-1,-1-1 1,-2-30 0,0 44 125,1 2 17,-1-1-1,-1 0 1,1 1 0,-1-1 0,0 0-1,0 1 1,0-1 0,-1 1-1,0-1 1,0 1 0,0 0-1,-1 0 1,1 0 0,-1 0 0,-1 0-1,1 1 1,-1-1 0,1 1-1,-1 0 1,-8-6 0,-1 0-37,0 0 0,0 0 0,-1 2 0,-1 0 0,1 0 0,-1 1 0,-26-8 0,12 8-454,0 0 0,0 2 0,-41-2-1,8 5-2944</inkml:trace>
  <inkml:trace contextRef="#ctx0" brushRef="#br0" timeOffset="1">797 6 4609</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1.827"/>
    </inkml:context>
    <inkml:brush xml:id="br0">
      <inkml:brushProperty name="width" value="0.035" units="cm"/>
      <inkml:brushProperty name="height" value="0.035" units="cm"/>
    </inkml:brush>
  </inkml:definitions>
  <inkml:trace contextRef="#ctx0" brushRef="#br0">0 3 4609,'390'49'828,"-311"-35"-531,-52-4 58,-27-10-352,54 28 1378,-1 2 1,-2 3-1,58 46 1,-94-65-1175,0 0-1,-2 0 1,1 1 0,-2 1-1,19 31 1,-25-36-148,0 1 0,-1 1 0,0-1 1,-1 0-1,0 1 0,-1 0 0,-1 0 0,0 0 0,1 25 1,-2-19-63,-1-15-7,1 0 0,-1 0 0,0 1-1,0-1 1,0 0 0,-1 0-1,0 0 1,0 4 0,0-7 8,0 0 1,0-1 0,0 1-1,1-1 1,-1 1-1,0-1 1,0 1-1,0-1 1,0 0 0,0 0-1,0 1 1,0-1-1,0 0 1,0 0-1,0 0 1,0 0 0,0 0-1,0 0 1,0 0-1,0 0 1,-1-1-1,-4 1 39,0 0-11,1 0 0,-1-1-1,1 1 1,0-1 0,-1 0-1,1 0 1,0-1 0,0 0-1,0 0 1,0 0 0,0 0-1,0-1 1,1 0 0,-1 0-1,1 0 1,0 0 0,-1-1-1,2 0 1,-1 0 0,0 0-1,1 0 1,0 0 0,0-1-1,0 0 1,0 1 0,1-1-1,-3-7 1,-1-8-49,1-1 0,1 0 0,0 0 0,2 0 0,0-1 0,3-37 0,-1 36-57,0 6 25,0 0 0,2 0 0,0 0 1,1 0-1,0 0 0,8-21 0,-7 29 67,0 0-1,1 0 1,0 0-1,0 0 1,1 1-1,0 0 1,0 0-1,1 0 1,0 1-1,0 0 1,17-12-1,-17 15 32,1-1-1,0 1 1,0 0 0,0 0-1,0 1 1,0 0-1,1 0 1,16-2-1,0 3 194,45 0-1,-45 2-115,-9 1-74,0 0 0,0 1 0,0 1 0,0 0 0,-1 1 0,1 1 0,-1 0-1,-1 1 1,1 1 0,14 8 0,-17-7-36,0 0 0,0 0 0,-1 1 0,0 1 0,0-1 0,-1 2 0,-1 0 0,0 0 0,0 0 0,-1 1 0,11 22 0,-8-5-35,-1 0 0,-1 1-1,-1 1 1,-2-1 0,-1 1-1,-1 0 1,-2 62 0,-2-92-32,0 1 1,0-1 0,0 0 0,0 0 0,0 0-1,0 1 1,0-1 0,0 0 0,1 0 0,-1 0 0,0 1-1,1-1 1,-1 0 0,1 0 0,-1 0 0,1 0 0,0 0-1,-1 0 1,2 1 0,0-1-400,0 0-1,0 0 0,1-1 1,-1 1-1,0-1 1,0 1-1,1-1 1,-1 0-1,0 0 1,5 0-1,18 0-6017</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2.198"/>
    </inkml:context>
    <inkml:brush xml:id="br0">
      <inkml:brushProperty name="width" value="0.035" units="cm"/>
      <inkml:brushProperty name="height" value="0.035" units="cm"/>
    </inkml:brush>
  </inkml:definitions>
  <inkml:trace contextRef="#ctx0" brushRef="#br0">510 79 9634,'0'0'3510,"-65"24"-3339,-203 80 301,190-68-191,44-13-21,29-18-230,-1 0 0,1 1-1,0-1 1,0 1 0,0 0-1,1 0 1,0 1 0,0-1-1,0 1 1,1 0 0,0 0-1,1 0 1,0 0 0,0 0-1,0 1 1,1-1 0,0 1 0,0-1-1,1 1 1,0-1 0,0 1-1,1-1 1,1 9 0,-1-13-27,0 0 0,0 0 0,0 0 0,1 0 0,-1 0 1,1 0-1,-1-1 0,1 1 0,0 0 0,0-1 1,0 0-1,1 1 0,-1-1 0,0 0 0,1 0 0,0 0 1,-1-1-1,1 1 0,0-1 0,0 1 0,0-1 1,5 2-1,5 0 5,0 1 1,1-1-1,25 1 0,-17-2 9,1-1 0,-1 0-1,1-2 1,27-5-1,-38 4-27,-1-1-1,1 0 1,-1-1-1,0 0 0,0-1 1,-1 0-1,1-1 0,-1 0 1,17-13-1,-18 11-53,0 0 1,-1-1 0,1 0-1,-2 0 1,1-1-1,-2 0 1,1 0 0,-1-1-1,9-21 1,-10 15-83,0 1 0,-1-1 1,0 1-1,-2-1 0,0 0 1,0-26-1,-2-120-723,0 161 831,0 1-1,0-1 0,0 1 1,0-1-1,0 0 0,-1 1 1,1-1-1,-1 1 0,1-1 0,-1 0 1,0-1-1,-5 2-1108,-4 12-1016,-4 15-2572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3.148"/>
    </inkml:context>
    <inkml:brush xml:id="br0">
      <inkml:brushProperty name="width" value="0.035" units="cm"/>
      <inkml:brushProperty name="height" value="0.035" units="cm"/>
    </inkml:brush>
  </inkml:definitions>
  <inkml:trace contextRef="#ctx0" brushRef="#br0">1 10 3393,'0'0'7228,"20"29"-5818,64 91-542,-51-75-576,-25-35-231,0 1 0,-1 0 0,-1 0 0,7 15 0,-11-22-59,-1-1 0,0 1 0,0 0 0,0-1 0,0 1 0,-1 0 0,1-1 0,-1 1 0,0 6 0,0-9-154,-4-1-116,1-1 202,-1 0 0,1 1-1,-1-1 1,1 0 0,-1-1-1,1 1 1,0-1 0,-1 1-1,1-1 1,0 0 0,0 0-1,1 0 1,-1-1 0,0 1-1,1-1 1,-1 0 0,1 1-1,0-1 1,0 0 0,0 0-1,0 0 1,0-1 0,-2-5-1,0-1 12,0 0 0,1 0 0,0-1-1,1 1 1,0-1 0,1 1 0,-1-15-1,2-7 67,1-43 538,0 72-493,-1 1 0,1-1-1,0 1 1,0-1-1,0 1 1,0-1-1,0 1 1,0 0-1,1 0 1,-1 0 0,1-1-1,-1 2 1,1-1-1,0 0 1,0 0-1,0 0 1,0 1-1,0-1 1,0 1 0,1-1-1,-1 1 1,0 0-1,1 0 1,-1 0-1,1 0 1,-1 1-1,5-2 1,8 0 143,-1 0 0,0 1 1,27 1-1,-24 0-134,-7 0-37,-1 0-1,1 1 1,-1 0-1,1 1 1,-1 0-1,0 0 0,0 1 1,0 0-1,0 1 1,0-1-1,-1 2 1,1-1-1,-1 2 1,0-1-1,-1 1 0,1 0 1,-1 0-1,0 1 1,-1 0-1,1 0 1,-2 0-1,1 1 0,-1 0 1,0 0-1,0 1 1,-1-1-1,0 1 1,-1 0-1,0 0 1,-1 0-1,1 1 0,0 12 1,1 22 95,-4 72-1,-2-49-470,2-67 307,0 1 0,0-1-1,0 1 1,1-1 0,-1 1 0,0-1-1,0 0 1,0 1 0,0-1 0,0 1-1,1-1 1,-1 1 0,0-1 0,0 0-1,1 1 1,-1-1 0,0 1 0,1-1-1,-1 0 1,0 1 0,1-1 0,-1 0-1,0 0 1,1 1 0,-1-1 0,1 0-1,-1 0 1,1 0 0,-1 1 0,0-1-1,1 0 1,-1 0 0,1 0 0,-1 0 0,1 0-1,-1 0 1,1 0 0,-1 0 0,1 0-1,-1 0 1,1 0 0,-1 0 0,1 0-1,-1-1 1,1 1 0,2-1-403,0 0-1,0 0 1,0 0 0,0 0 0,0 0 0,5-4 0,17-17-4720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2.535"/>
    </inkml:context>
    <inkml:brush xml:id="br0">
      <inkml:brushProperty name="width" value="0.035" units="cm"/>
      <inkml:brushProperty name="height" value="0.035" units="cm"/>
    </inkml:brush>
  </inkml:definitions>
  <inkml:trace contextRef="#ctx0" brushRef="#br0">255 0 7578,'0'0'4359,"-31"30"-4108,-89 96 4,116-121-206,-1 0 1,1 0-1,1 1 1,-1-1-1,1 1 1,-5 12 0,7-16-23,1 0 1,-1 0-1,1 0 1,0 0-1,0 0 1,0 0-1,0 0 1,0 0-1,0 0 1,0 0-1,1 3 1,1 7 119,-2-10-119,0 0-1,1 0 1,-1 0 0,0 0-1,1-1 1,0 1 0,-1 0 0,1 0-1,0-1 1,0 1 0,0 0-1,0-1 1,0 1 0,0-1-1,0 1 1,1-1 0,-1 1 0,0-1-1,1 0 1,-1 0 0,1 0-1,0 0 1,-1 0 0,1 0 0,0 0-1,-1-1 1,1 1 0,3 0-1,5 2 90,1-1-1,-1 0 1,21 1-1,-27-3-80,105 2 365,-72-2-353,-20 0-69,1-1 1,-1-1 0,0 0 0,-1-1-1,19-5 1,-30 6-33,-1 1 0,1-1 0,0 0 0,0 0-1,-1 0 1,1-1 0,-1 0 0,1 0 0,-1 0 0,0 0-1,0-1 1,-1 1 0,1-1 0,-1 0 0,0 0 0,0 0-1,0-1 1,0 1 0,-1-1 0,0 1 0,2-6 0,-3 7 8,0 0 0,-1 0 0,1 0 1,-1 0-1,1-1 0,-1 1 0,0 0 1,-1 0-1,1 0 0,0 0 0,-1 0 1,0 0-1,1 0 0,-1 0 0,0 0 0,-1 0 1,1 1-1,0-1 0,-1 0 0,0 1 1,0-1-1,1 1 0,-1-1 0,-4-2 1,-1 0-23,-1 0 0,0 0 0,-1 1 0,1 0 0,-1 0 0,0 1 0,-11-3 0,-67-16-1280,-112-12 1,59 20-3315</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3.317"/>
    </inkml:context>
    <inkml:brush xml:id="br0">
      <inkml:brushProperty name="width" value="0.035" units="cm"/>
      <inkml:brushProperty name="height" value="0.035" units="cm"/>
    </inkml:brush>
  </inkml:definitions>
  <inkml:trace contextRef="#ctx0" brushRef="#br0">0 184 4297,'0'0'3055,"60"0"-1980,202 0 12,48 0 951,212-21 1277,-218 6-2311,29 4-458,85 2-270,1015 6-138,-165 1-802,-960-3 480,1043-37 76,-972 15 816,-43 3 6,-252 23-601,53-5-277,-135 4-621,-8 0 239,-18-3-957,-47-3-2811</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0.518"/>
    </inkml:context>
    <inkml:brush xml:id="br0">
      <inkml:brushProperty name="width" value="0.035" units="cm"/>
      <inkml:brushProperty name="height" value="0.035" units="cm"/>
    </inkml:brush>
  </inkml:definitions>
  <inkml:trace contextRef="#ctx0" brushRef="#br0">1 0 4065,'0'0'6467,"0"11"-6037,0 247 1320,1-231-1659,2-1-1,0 1 0,2-1 1,1 0-1,1-1 1,20 48-1,6-1 93,44 72 0,28 33-20,181 341 47,-193-320-186,96 209 16,-35 21 11,-38 10 114,-113-426-161,89 434 34,-75-315-20,2 192 0,-52 598-17,-6-503 8,-16 316-30,36-414 40,-7 1018-9,28-1288-11,2-1 0,15 68-1,37 89-35,116 419 202,-46-149 265,169 636 94,-269-997-443,-5 1 0,10 161 0,-24-9-35,7 119-30,-4-203-8,15 193 64,30 13 388,-24-189-351,-23-153-110,-4-29-28,0 0 1,-2 0 0,0 0 0,-1 1-1,-1-1 1,-4 32 0,3-49-17,1 0 0,-1 0 0,0 0 0,0 0 1,0 0-1,0 0 0,0 0 0,0 0 0,0 0 0,-1-1 0,1 1 1,-1 0-1,1-1 0,-1 1 0,0-1 0,1 0 0,-1 1 0,0-1 1,0 0-1,0 0 0,-2 1 0,-4 0-359,1 0 0,0 0 0,-1-1 0,-11 1 0,14-1 105,-73 1-5430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2.087"/>
    </inkml:context>
    <inkml:brush xml:id="br0">
      <inkml:brushProperty name="width" value="0.035" units="cm"/>
      <inkml:brushProperty name="height" value="0.035" units="cm"/>
    </inkml:brush>
  </inkml:definitions>
  <inkml:trace contextRef="#ctx0" brushRef="#br0">1 145 6369,'0'0'6038,"0"3"-5682,0 1-244,0-3-74,-1-1-1,1 1 0,0 0 1,0 0-1,0 0 1,0 0-1,1 0 0,-1 0 1,0 0-1,0 0 1,0 0-1,1 0 1,-1 0-1,0 0 0,1 0 1,-1 0-1,1 0 1,-1-1-1,1 1 0,0 0 1,-1 0-1,1-1 1,0 1-1,-1 0 0,1-1 1,0 1-1,0-1 1,0 1-1,0-1 0,-1 1 1,1-1-1,0 1 1,2-1-1,33 11 146,1-1 0,0-3 0,44 4-1,-59-8-119,201 19-248,230-8 0,-446-14 130,6 1 18,0-1 1,1-1-1,-1 0 0,23-6 1,-33 6 35,0 0 0,0 0-1,0 0 1,0 0 0,-1-1 0,1 1 0,-1-1 0,1 0 0,-1 0 0,1 0 0,-1 0 0,0 0-1,0 0 1,0 0 0,0-1 0,0 1 0,-1-1 0,1 1 0,-1-1 0,0 0 0,1 0 0,-1 0-1,-1 0 1,1 1 0,0-1 0,0-4 0,0-1-121,0-1 0,-1 0 1,1 0-1,-2-9 0,0 15 66,1 0 1,-1 0-1,0 0 0,1 0 1,-1 0-1,-1 1 1,1-1-1,0 0 0,-1 0 1,1 1-1,-1-1 1,0 1-1,1 0 0,-1-1 1,-3-1-1,-7-5 16,1 2 0,-1-1 0,0 2-1,-1 0 1,1 0 0,-1 1 0,-25-6 0,-4 2 25,-51-6 0,18 10-4,-97 4 0,143 1 23,-6 2 90,-1 1 1,1 2 0,0 1-1,0 1 1,1 3 0,0 0-1,1 2 1,0 2 0,-35 20 0,56-28 4,1 2 1,0-1-1,0 2 1,0 0-1,-18 19 1,25-23-47,0 0 0,0 1 1,1-1-1,-1 1 0,1-1 0,1 1 0,-1 0 0,1 0 1,0 1-1,0-1 0,1 0 0,0 1 0,0-1 0,0 9 0,1-5 1,-1 1 28,2 1 0,-1-1 0,5 23 0,-3-29-68,-1-1 0,1 1 0,0-1 0,0 1 0,1-1 0,-1 0 0,1 0 0,0 0 0,0 0-1,1-1 1,-1 1 0,5 3 0,14 11 42,1-2 0,0 0 0,1-2 0,32 14 0,106 37-8,-78-37 10,106 22 1,-152-42-389,0-3 0,1-1 1,-1-1-1,1-3 0,49-5 1,-76 4-238,1-2 0,-1 0 0,17-6 0,27-17-3593</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2.488"/>
    </inkml:context>
    <inkml:brush xml:id="br0">
      <inkml:brushProperty name="width" value="0.035" units="cm"/>
      <inkml:brushProperty name="height" value="0.035" units="cm"/>
    </inkml:brush>
  </inkml:definitions>
  <inkml:trace contextRef="#ctx0" brushRef="#br0">0 1 4929,'0'0'4170,"18"26"-2876,62 88-234,-69-101-876,0 0 0,0-1 1,1 0-1,0-1 0,1 0 0,17 10 0,-6-4 102,53 39 403,99 52 1,-138-88-1054,1-1 0,1-2 0,0-2 0,81 18 0,-105-30-1059,0 0 1,26-1-1,-41-2 1242,-1 0 0,1 0 1,-1 0-1,1 0 0,0 0 0,-1 0 0,1 0 0,0 0 0,-1 0 0,1 0 1,-1 0-1,1 0 0,0-1 0,-1 1 0,1 0 0,-1 0 0,1-1 1,-1 1-1,1 0 0,0-2 0,2-15-4244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2.836"/>
    </inkml:context>
    <inkml:brush xml:id="br0">
      <inkml:brushProperty name="width" value="0.035" units="cm"/>
      <inkml:brushProperty name="height" value="0.035" units="cm"/>
    </inkml:brush>
  </inkml:definitions>
  <inkml:trace contextRef="#ctx0" brushRef="#br0">334 1 3505,'0'0'8538,"-53"192"-7802,26-135-432,0 1-80,1-4-56,-8-3-120,7-3-48,1-6 0,-1-6-784,-6-6-1017,6-9-1439,0-12-3146</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3.190"/>
    </inkml:context>
    <inkml:brush xml:id="br0">
      <inkml:brushProperty name="width" value="0.035" units="cm"/>
      <inkml:brushProperty name="height" value="0.035" units="cm"/>
    </inkml:brush>
  </inkml:definitions>
  <inkml:trace contextRef="#ctx0" brushRef="#br0">114 1 6265,'0'0'6060,"34"29"-5212,-2-2-630,35 31 453,82 92 1,-52-39-135,84 129-1,-132-167-518,-4 2-1,-3 3 0,36 91 1,-67-138-47,-2 1 0,0 1 0,-2 0 1,-2 0-1,-1 0 0,0 63 0,-4-85 28,0 1 0,-1-1 0,0 0 0,0 0 0,-1 0 0,0 0 0,-1 0 0,-1-1 0,0 1 0,0-1 0,-1 0 0,0 0 0,0 0 0,-2-1 0,-9 13 0,-4 1-36,-2-1-1,0-1 1,-1-1-1,-2-1 1,0-1-1,0-1 0,-55 26 1,14-13-369,-1-4 0,-82 21 1,-34-1-1370,14-16-958</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3.692"/>
    </inkml:context>
    <inkml:brush xml:id="br0">
      <inkml:brushProperty name="width" value="0.035" units="cm"/>
      <inkml:brushProperty name="height" value="0.035" units="cm"/>
    </inkml:brush>
  </inkml:definitions>
  <inkml:trace contextRef="#ctx0" brushRef="#br0">515 0 4185,'0'0'5856,"-49"33"-4847,-160 115 0,194-136-850,-1 1 1,2 0-1,0 0 0,0 2 1,1 0-1,1 0 1,1 1-1,0 0 1,1 1-1,1 1 1,-9 20-1,6-12 53,-4 8 47,1 1 0,2 0 0,1 1 0,2 0 0,-6 46 0,10-13 167,8 131 0,-1-182-408,1 0-1,0 0 0,1-1 1,1 1-1,1-1 0,1 0 1,0 0-1,1 0 0,1-1 1,0 0-1,1 0 0,19 24 1,2-4-16,0-1 1,3-2 0,0-1 0,68 48-1,-42-40-32,2-2 0,91 41-1,-85-53-245,0-2 0,1-3 0,136 22 0,13-11-1926,-20-16-2700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4.240"/>
    </inkml:context>
    <inkml:brush xml:id="br0">
      <inkml:brushProperty name="width" value="0.035" units="cm"/>
      <inkml:brushProperty name="height" value="0.035" units="cm"/>
    </inkml:brush>
  </inkml:definitions>
  <inkml:trace contextRef="#ctx0" brushRef="#br0">0 37 5945,'0'0'7026,"321"12"-6866,-247-12-40,-7 0-120,-21 0 0,-12 0-40,-14 0-704,-20-6-257,0-15-1559,-13 0-5114</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4.594"/>
    </inkml:context>
    <inkml:brush xml:id="br0">
      <inkml:brushProperty name="width" value="0.035" units="cm"/>
      <inkml:brushProperty name="height" value="0.035" units="cm"/>
    </inkml:brush>
  </inkml:definitions>
  <inkml:trace contextRef="#ctx0" brushRef="#br0">0 0 7666,'0'0'5865,"435"27"-5865,-342-27-4641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3.480"/>
    </inkml:context>
    <inkml:brush xml:id="br0">
      <inkml:brushProperty name="width" value="0.035" units="cm"/>
      <inkml:brushProperty name="height" value="0.035" units="cm"/>
    </inkml:brush>
  </inkml:definitions>
  <inkml:trace contextRef="#ctx0" brushRef="#br0">0 1 7666,'0'0'7001,"37"27"-6323,117 89-109,-142-107-479,1 1-1,-2 0 0,1 1 1,-1 0-1,17 25 1,-11-13-28,15 18-64,33 41 122,-54-70-259,0 0 0,1 0 0,1-2 1,15 12-1,-24-20-135,0 0 1,0 0-1,0 0 0,0 0 1,0 0-1,1-1 0,-1 0 1,1 0-1,-1 0 1,1 0-1,-1-1 0,1 0 1,-1 0-1,1 0 1,-1 0-1,1-1 0,6-1 1,-11 2 13,1-1 0,0 1 0,-1 0 0,1-1 0,0 1 0,-1-1 0,1 1 0,0-1 1,-1 1-1,1-1 0,-1 0 0,1 1 0,-1-1 0,0 0 0,1 1 0,0-2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7.379"/>
    </inkml:context>
    <inkml:brush xml:id="br0">
      <inkml:brushProperty name="width" value="0.035" units="cm"/>
      <inkml:brushProperty name="height" value="0.035" units="cm"/>
    </inkml:brush>
  </inkml:definitions>
  <inkml:trace contextRef="#ctx0" brushRef="#br0">1 238 4561,'0'0'5506,"16"-1"-4721,277-1 2617,572 5-2619,-831-3-804,40-6 1,-64 5 17,0-1-1,-1 0 1,1 0-1,-1-1 1,0 0-1,0-1 1,0 0-1,14-9 1,-21 11-3,1 0 0,-1-1 0,0 1 0,0-1 1,0 0-1,-1 0 0,1 1 0,0-1 0,-1 0 0,0 0 1,0-1-1,0 1 0,0 0 0,0 0 0,-1 0 1,0-1-1,1 1 0,-1 0 0,0-1 0,0 1 1,-2-5-1,2-2-112,0 7 91,-1 1 0,1-1 0,-1 0-1,0 1 1,0-1 0,0 0 0,-1 1 0,1-1 0,0 1-1,-1 0 1,0-1 0,1 1 0,-1 0 0,0 0-1,0 0 1,0 0 0,-1 1 0,1-1 0,0 0 0,-1 1-1,1 0 1,-1-1 0,1 1 0,-4-1 0,-11-5 30,-1 1 1,-27-7-1,33 10-34,-40-8-12,-2 2 1,-83-4-1,-110 11-4,201 4 130,0 1 0,0 3-1,0 2 1,-68 20-1,77-16 48,0 2-1,1 1 0,1 2 0,0 2 0,-53 37 1,75-46-70,-1 1 1,2 0 0,-1 1 0,-12 16-1,21-22-20,-1 0 0,1 1 0,0-1 0,0 1 0,1 0 0,0 0 0,0 0 0,1 1 0,0-1 0,0 1-1,-1 9 1,2-6 22,-1 43 112,3-51-169,-1 1 0,0 0 0,1-1 0,0 1 0,0-1 0,0 1 0,0-1 0,1 0 0,-1 1 0,1-1 0,0 0 0,0 0 0,2 3 0,3 1 15,1-1-1,-1 1 1,1-2 0,1 1 0,17 8-1,57 22 73,-76-33-88,68 25 13,2-4 0,0-3 0,2-3 0,135 12 0,319-13-3395,-523-17 3227,164 0-4650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7.733"/>
    </inkml:context>
    <inkml:brush xml:id="br0">
      <inkml:brushProperty name="width" value="0.035" units="cm"/>
      <inkml:brushProperty name="height" value="0.035" units="cm"/>
    </inkml:brush>
  </inkml:definitions>
  <inkml:trace contextRef="#ctx0" brushRef="#br0">0 0 3577,'0'0'3503,"32"29"-1752,-32-29-1751,144 121 1469,-121-103-1210,1-2 0,0 0 0,1-2 0,41 17 0,-22-11-55,83 40 133,118 58 428,-10 19-1543,-229-134-1455</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8.081"/>
    </inkml:context>
    <inkml:brush xml:id="br0">
      <inkml:brushProperty name="width" value="0.035" units="cm"/>
      <inkml:brushProperty name="height" value="0.035" units="cm"/>
    </inkml:brush>
  </inkml:definitions>
  <inkml:trace contextRef="#ctx0" brushRef="#br0">502 0 5025,'0'0'8850,"-140"208"-8314,93-133-104,0 0-136,-6 3-192,-27 10-104,13-16-1416,0-24-5065</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2.242"/>
    </inkml:context>
    <inkml:brush xml:id="br0">
      <inkml:brushProperty name="width" value="0.035" units="cm"/>
      <inkml:brushProperty name="height" value="0.035" units="cm"/>
    </inkml:brush>
  </inkml:definitions>
  <inkml:trace contextRef="#ctx0" brushRef="#br0">1 1 5113,'0'0'4625</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2.590"/>
    </inkml:context>
    <inkml:brush xml:id="br0">
      <inkml:brushProperty name="width" value="0.035" units="cm"/>
      <inkml:brushProperty name="height" value="0.035" units="cm"/>
    </inkml:brush>
  </inkml:definitions>
  <inkml:trace contextRef="#ctx0" brushRef="#br0">1 175 5113,'294'-175'3161,"-301"175"-1809,0 0-368,-13 18-624,-7 21 136,-6 15 161,-7 16 303,-7 5 32,7 3-344,7-3-360,13-9-136,6-6-96,14-14-56,0-4-608,14-15-1080,26-15-2513</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09.837"/>
    </inkml:context>
    <inkml:brush xml:id="br0">
      <inkml:brushProperty name="width" value="0.035" units="cm"/>
      <inkml:brushProperty name="height" value="0.035" units="cm"/>
    </inkml:brush>
  </inkml:definitions>
  <inkml:trace contextRef="#ctx0" brushRef="#br0">1130 214 3081,'0'0'4397,"-12"-26"-3113,-44-83-31,54 105-1160,0 0 0,-1 0-1,1 1 1,-1-1 0,0 1-1,0 0 1,0 0-1,-1 0 1,1 0 0,-1 1-1,0-1 1,1 1-1,-1 0 1,0 0 0,0 0-1,0 1 1,-1-1-1,-7-1 1,-3-1 160,-19-3-12,0 1 1,0 1-1,0 2 0,-67 3 1,65 0-162,-17-1 143,-1 3-1,1 2 1,-81 16 0,81-7 134,-94 37 0,129-42-281,0 0 0,0 1 0,1 1 0,0 1 0,1 0 0,0 1 0,1 1-1,-21 22 1,32-30-47,1 0 0,-1 0 0,1 1 0,0-1 0,0 1 0,0 0 0,1 0 0,0 0 0,-2 11 0,1-1 11,2 0-1,0 26 0,1-36-37,0 0 0,0 0 0,1 0 0,0 0 0,0 0 0,1 0 0,0 0 0,0 0 0,0 0 0,1-1 0,0 1 0,0-1 0,6 9 0,0-4 1,0-1 1,1 0-1,0 0 1,0 0-1,14 7 0,11 7-17,0-2 0,2-1-1,0-2 1,1-1 0,1-3-1,0 0 1,1-3 0,1-1-1,-1-3 1,1-1 0,59 2-1,-54-7-149,0-1-1,61-9 0,-89 6-30,0-1 0,-1-1-1,1 0 1,-1-1 0,0-1-1,-1 0 1,0-1 0,0-1 0,16-12-1,-21 14-133,-1-2 0,0 1 0,0-2 0,0 1 0,-1-1 0,0-1 0,-1 1 1,-1-1-1,0-1 0,0 0 0,-1 0 0,0 0 0,-1 0 0,0-1 0,-1 0 0,-1 0 0,2-14 0,-2 7-12,-2 0 0,0 1 0,-1-1 0,-1 0 0,-4-22 0,3 32 487,0 1 0,-1-1 0,0 0 1,-1 1-1,0 0 0,-1 0 1,1 0-1,-2 0 0,1 1 1,-1 0-1,-12-13 0,14 17 51,-36-33 1839,37 35-1810,0 0-1,0 0 1,0 0 0,0 0-1,0 1 1,-1-1 0,1 1-1,-1 0 1,1 0 0,-1 0-1,1 0 1,-6 0 0,9 2-209,-1-1 0,0 1 0,1-1 0,-1 1 0,0-1 0,1 1 0,-1 0 0,1-1 0,-1 1 0,1 0 0,0 0 0,-1-1 0,1 1 0,0 0 0,-1 0 0,1 0 0,0-1 0,0 1 0,0 1 0,-2 2 25,-5 19 108,1 0 0,1 0 0,0 1 0,0 29 0,1 101 1114,4-134-1034,-1-12-193,1 0 1,1 0 0,-1-1 0,1 1-1,0 0 1,1-1 0,-1 1 0,2-1-1,-1 0 1,1 1 0,0-1 0,1 0-1,-1-1 1,1 1 0,1-1 0,-1 1-1,1-1 1,0-1 0,0 1-1,1-1 1,0 0 0,8 6 0,9 4-30,0 0 0,1-2 0,1 0 1,0-2-1,0-1 0,48 13 0,-32-14-451,0-2-1,1-1 1,70 0-1,-20-6-2442,-27 0-2199</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0.207"/>
    </inkml:context>
    <inkml:brush xml:id="br0">
      <inkml:brushProperty name="width" value="0.035" units="cm"/>
      <inkml:brushProperty name="height" value="0.035" units="cm"/>
    </inkml:brush>
  </inkml:definitions>
  <inkml:trace contextRef="#ctx0" brushRef="#br0">0 0 4369,'0'0'6809,"301"202"-5616,-207-151-449,-7-6-416,-7-6-176,-7-6-80,-19-6-64,-14-9-8,-13-9 0,-7-3-152,-7-3-664,-13-15-2649,0-12-2240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0.558"/>
    </inkml:context>
    <inkml:brush xml:id="br0">
      <inkml:brushProperty name="width" value="0.035" units="cm"/>
      <inkml:brushProperty name="height" value="0.035" units="cm"/>
    </inkml:brush>
  </inkml:definitions>
  <inkml:trace contextRef="#ctx0" brushRef="#br0">201 0 6529,'0'0'3217,"-34"163"-1929,14-91-183,-13 6-209,-1 0-584,8-6-216,-1-11-96,7-4-112,13-15-1272,7-15-2561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0.923"/>
    </inkml:context>
    <inkml:brush xml:id="br0">
      <inkml:brushProperty name="width" value="0.035" units="cm"/>
      <inkml:brushProperty name="height" value="0.035" units="cm"/>
    </inkml:brush>
  </inkml:definitions>
  <inkml:trace contextRef="#ctx0" brushRef="#br0">0 1 5049,'0'0'5916,"59"30"-4816,195 103-338,-198-104-469,-1 3 1,78 60 0,-129-89-278,32 25 185,-1 1 0,-2 1 0,-1 2 0,-2 1 0,-1 1 0,36 58 0,-49-67-141,-2 1 0,0 1 1,-2 1-1,-1-1 1,-2 2-1,0 0 1,-2 0-1,-1 0 1,-2 0-1,2 55 0,-6-66-59,0 8 8,-5 47-1,3-63-3,0-1 0,0 0 0,-1 0 0,0 0 0,-1-1 0,0 1 0,0-1 0,-9 14 0,-7 4-145,-2 0 0,0-1 0,-2-1 0,-1-1 0,0-1 0,-2-2 0,0 0 0,-1-2 0,-1-1 0,-1-1 0,0-2 0,-40 14 0,-237 61-4076,160-59-365</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1.409"/>
    </inkml:context>
    <inkml:brush xml:id="br0">
      <inkml:brushProperty name="width" value="0.035" units="cm"/>
      <inkml:brushProperty name="height" value="0.035" units="cm"/>
    </inkml:brush>
  </inkml:definitions>
  <inkml:trace contextRef="#ctx0" brushRef="#br0">342 0 5537,'0'0'1529,"-21"26"-663,2-4-629,-7 8 306,0 2 1,2 0-1,-38 72 0,31-37 292,4 1 1,2 1-1,4 1 0,3 1 0,2 1 1,-6 91-1,19-16-323,3-92-421,0-49-88,0 0 0,1 0 0,-1 0 0,1 1 0,0-1 0,1 0 0,0 0 0,0 0 0,0-1 0,0 1 0,1 0 0,0-1 0,6 8 0,-2-5-3,0 0 0,1-1 0,0 0 0,0 0 0,0-1 0,1 0 0,13 6 0,14 8-48,2-2 0,0-2 0,0-1 0,2-2 0,-1-2 0,2-2 0,59 7 0,379 17-3643,-256-31-2427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3.828"/>
    </inkml:context>
    <inkml:brush xml:id="br0">
      <inkml:brushProperty name="width" value="0.035" units="cm"/>
      <inkml:brushProperty name="height" value="0.035" units="cm"/>
    </inkml:brush>
  </inkml:definitions>
  <inkml:trace contextRef="#ctx0" brushRef="#br0">362 0 7098,'0'0'6977,"-167"181"-6385,126-136-288,1-3-160,7 0-64,0-6-80,12 0-768,1-9-1912,14-15-3754</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1.772"/>
    </inkml:context>
    <inkml:brush xml:id="br0">
      <inkml:brushProperty name="width" value="0.035" units="cm"/>
      <inkml:brushProperty name="height" value="0.035" units="cm"/>
    </inkml:brush>
  </inkml:definitions>
  <inkml:trace contextRef="#ctx0" brushRef="#br0">247 0 6729,'0'0'3225,"-93"163"-1865,59-100-303,1 0-505,6 0-384,1-6-168,12-9-408,7-18-2089,-6-18-5657</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3.282"/>
    </inkml:context>
    <inkml:brush xml:id="br0">
      <inkml:brushProperty name="width" value="0.035" units="cm"/>
      <inkml:brushProperty name="height" value="0.035" units="cm"/>
    </inkml:brush>
  </inkml:definitions>
  <inkml:trace contextRef="#ctx0" brushRef="#br0">0 0 9378,'0'0'5401,"415"6"-5145,-322-6-184,-19 0-72,-27 0-512</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3.645"/>
    </inkml:context>
    <inkml:brush xml:id="br0">
      <inkml:brushProperty name="width" value="0.035" units="cm"/>
      <inkml:brushProperty name="height" value="0.035" units="cm"/>
    </inkml:brush>
  </inkml:definitions>
  <inkml:trace contextRef="#ctx0" brushRef="#br0">1 60 8530,'0'0'5281,"414"-33"-5281,-280 18-256,-34 3-2937</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4.031"/>
    </inkml:context>
    <inkml:brush xml:id="br0">
      <inkml:brushProperty name="width" value="0.035" units="cm"/>
      <inkml:brushProperty name="height" value="0.035" units="cm"/>
    </inkml:brush>
  </inkml:definitions>
  <inkml:trace contextRef="#ctx0" brushRef="#br0">711 196 744,'0'0'11319,"2"-27"-10386,4-84-179,-6 108-719,0 1 1,-1-1-1,1 0 1,0 0-1,-1 0 1,0 0-1,1 1 1,-3-5-1,3 7-16,-1-1 0,1 0 1,-1 0-1,0 1 0,1-1 0,-1 0 0,0 1 1,1-1-1,-1 1 0,0-1 0,0 1 1,0-1-1,1 1 0,-1-1 0,-1 1 0,-10-4 151,-1 0 0,1 1 0,-1 0 0,-23-1 0,-58 2-144,69 3 15,-2-1 65,0 2 0,0 1 0,1 1 1,-1 2-1,1 0 0,0 2 0,0 1 0,-33 16 1,42-16-44,0 0 1,0 1 0,1 1 0,0 1-1,1 0 1,1 1 0,-1 0-1,2 1 1,0 1 0,1 0 0,1 1-1,-14 24 1,20-28-49,1 0-1,0 1 1,1-1-1,0 0 1,1 1-1,1 0 1,0 0-1,0-1 1,3 22 0,-2-3-18,1-27-3,-1 0 1,1 0-1,-1 0 1,1 0 0,1 0-1,-1 0 1,0-1-1,1 1 1,0 0 0,0-1-1,0 1 1,0-1-1,0 0 1,1 0 0,-1 0-1,1 0 1,0 0-1,0 0 1,0-1 0,0 1-1,1-1 1,-1 0-1,5 2 1,5 2-36,0 0 1,0-1-1,0 0 1,1-1-1,20 3 0,-2-3-101,0-1 0,39-2 0,-53-1 83,6 0-85,0-2 1,0 0-1,-1-2 1,1 0-1,-1-2 0,0-1 1,0 0-1,23-12 1,-32 12-59,0 0 0,0-1 0,-1-1-1,0 0 1,-1-1 0,1 0 0,-2-1 0,0 0 0,0-1 0,-1 0 0,0-1 0,-1 0 0,7-15 0,-12 19 28,0 0-1,0 0 1,-1-1-1,-1 1 1,0-1 0,2-16-1,-3-61 216,-1 47 1630,0 40-1660,-1 0 0,1 0 0,0 0 1,0 0-1,0-1 0,0 1 0,0 0 1,-1 0-1,1 0 0,0 0 0,0 0 1,0 0-1,0 0 0,-1 0 0,1 0 1,0 0-1,0 0 0,0 0 0,0 0 1,-1 0-1,1 0 0,0 1 0,0-1 1,0 0-1,0 0 0,0 0 0,-1 0 1,1 0-1,0 0 0,0 0 0,0 0 1,0 0-1,0 1 0,0-1 0,-1 0 1,1 0-1,0 0 0,0 0 0,-3 12 91,0-1 0,1 0 0,0 1 0,-1 18 0,3-23-57,-2 96 622,3-59-359,-1-37-292,1 0 1,0 1-1,0-1 0,0 0 1,1 1-1,1-1 0,-1 0 1,1 0-1,0-1 0,1 1 1,-1 0-1,1-1 0,1 0 1,-1 0-1,1 0 0,0-1 1,0 0-1,1 0 0,0 0 1,6 5-1,-2-4-296,0 1 1,1-2 0,-1 1-1,1-1 1,0-1 0,0 0-1,1-1 1,-1 0-1,1 0 1,0-2 0,22 2-1,13-5-3626,-11-5-1709</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4.363"/>
    </inkml:context>
    <inkml:brush xml:id="br0">
      <inkml:brushProperty name="width" value="0.035" units="cm"/>
      <inkml:brushProperty name="height" value="0.035" units="cm"/>
    </inkml:brush>
  </inkml:definitions>
  <inkml:trace contextRef="#ctx0" brushRef="#br0">0 0 9298,'0'0'2160,"174"169"-1455,-101-109-209,1 3-352,-7-9-80,-7-3 24,-13-11-88,-7-10-184,-13-12-736,-7-18-1089,-14 0-2720,-6-21 472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4.696"/>
    </inkml:context>
    <inkml:brush xml:id="br0">
      <inkml:brushProperty name="width" value="0.035" units="cm"/>
      <inkml:brushProperty name="height" value="0.035" units="cm"/>
    </inkml:brush>
  </inkml:definitions>
  <inkml:trace contextRef="#ctx0" brushRef="#br0">154 1 8370,'0'0'1936,"-87"156"-343,60-90-377,7 1-576,14-10-456,-1-6-184,7-6-536,0-15-1361,-7-15-3848</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5.034"/>
    </inkml:context>
    <inkml:brush xml:id="br0">
      <inkml:brushProperty name="width" value="0.035" units="cm"/>
      <inkml:brushProperty name="height" value="0.035" units="cm"/>
    </inkml:brush>
  </inkml:definitions>
  <inkml:trace contextRef="#ctx0" brushRef="#br0">1 0 7218,'0'0'4834,"5"29"-4110,42 181 1020,-34-154-1192,1 10-247,3-1 0,46 113 0,-46-141-385,5 8-530,-2 2 0,21 70-1,-41-117 251,1 8-225,-5-9-3965,-19-14 226</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5.366"/>
    </inkml:context>
    <inkml:brush xml:id="br0">
      <inkml:brushProperty name="width" value="0.035" units="cm"/>
      <inkml:brushProperty name="height" value="0.035" units="cm"/>
    </inkml:brush>
  </inkml:definitions>
  <inkml:trace contextRef="#ctx0" brushRef="#br0">0 1 7866,'0'0'3028,"16"31"-2716,47 104-94,-59-127-156,-1 0 1,1 0-1,-2 1 1,1-1-1,-1 0 1,-1 1 0,1 0-1,-1-1 1,-1 1-1,0 12 1,-1-1 136,2 27 211,1-20-254,-2-1-1,-4 27 1,-5-29-158,9-24 9,0 1 1,0-1-1,0 0 1,0 1-1,0-1 0,-1 0 1,1 1-1,0-1 1,0 0-1,0 1 0,0-1 1,-1 0-1,1 0 1,0 1-1,0-1 0,0 0 1,-1 0-1,1 1 1,0-1-1,-1 0 0,1 0 1,0 1-1,0-1 0,-1 0 1,1 0-1,0 0 1,-1 0-1,1 0 0,0 0 1,-1 0-1,1 1 1,-1-1-1,1 0 0,0 0 1,-1 0-1,1 0 1,0 0-1,-1 0 0,1-1 1,0 1-1,-1 0 1,1 0-1,0 0 0,-1 0 1,1 0-1,0 0 1,-1-1-1,1 1 0,0 0 1,0 0-1,-1 0 1,1-1-1,0 1 0,-1 0 1,1-1-1,0 1 1,0 0-1,0 0 0,0-1 1,-1 1-1,1 0 0,0-1 1,0 1-1,0 0 1,0-1-1,0 1 0,0 0 1,0-1-1,-5-17-41,1 1-1,1 0 1,1-1 0,1 0-1,0 1 1,3-26 0,-2 8-203,0 13-21,1 0-1,7-42 1,-6 55 210,1-1-1,0 0 1,0 1-1,1-1 1,1 1-1,-1 0 1,2 0-1,9-12 1,-14 18 69,1 1-1,0 0 1,0 0 0,0 0-1,0 0 1,0 1 0,0-1-1,0 0 1,1 1 0,-1-1 0,1 1-1,-1 0 1,1 0 0,-1 0-1,1 0 1,0 1 0,-1-1-1,6 0 1,-4 1 6,0 1 1,0-1-1,0 1 0,0 0 1,0 0-1,0 0 0,0 0 0,0 1 1,-1 0-1,1 0 0,5 3 0,2 4 34,1 0-1,-2 1 0,1 0 0,-1 0 0,-1 1 0,9 13 0,-7-9-4,-1 1-1,0-1 0,-1 2 1,-1-1-1,-1 1 0,0 0 0,-1 1 1,5 29-1,-5-4-133,2 72 0,-8-88-4172</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15.921"/>
    </inkml:context>
    <inkml:brush xml:id="br0">
      <inkml:brushProperty name="width" value="0.035" units="cm"/>
      <inkml:brushProperty name="height" value="0.035" units="cm"/>
    </inkml:brush>
  </inkml:definitions>
  <inkml:trace contextRef="#ctx0" brushRef="#br0">516 105 4625,'0'0'9151,"-5"-14"-8275,1-1-693,-1 1-1,-8-16 0,12 28-169,-1 0 0,1 0 0,-1 0 0,1 1 0,-1-1 0,0 0 0,0 1 0,0 0 0,0-1 0,0 1 0,0 0 0,0 0 0,0 0 0,0 0 0,-1 0 0,1 1 0,0-1 0,-1 1 0,1 0 0,0-1 0,-1 1 0,1 0 0,-3 0 0,-5 0 5,-27-4-7,-1 2 0,1 1 0,-44 6 0,68-3 5,0 0 0,1 1 0,-1 0 0,1 1 0,0 1 1,0-1-1,0 2 0,0 0 0,1 0 0,0 1 0,-17 15 0,21-16 1,1 0-1,0 0 0,0 1 0,0 0 0,1 0 0,0 0 0,0 1 0,1-1 1,0 1-1,1 0 0,-1 1 0,2-1 0,-1 0 0,1 1 0,0 0 1,1 0-1,-1 16 0,2-10-14,2 24-7,-2-37 4,1 0 1,0 0-1,-1 0 0,1 0 1,0 0-1,0 0 1,1 0-1,-1 0 1,0 0-1,0 0 1,1 0-1,0-1 0,-1 1 1,1-1-1,3 3 1,4 1-3,0 0 0,0-1 0,1 0 0,0 0 0,0-1 0,0 0 0,0-1 0,0 0 0,19 1 0,6-2-107,58-4-1,-82 1 78,0 0-1,0-1 0,0 0 1,0 0-1,0-1 1,0 0-1,-1-1 1,0-1-1,0 1 1,0-2-1,-1 1 1,0-1-1,0 0 1,-1-1-1,0 0 0,0-1 1,-1 0-1,0 0 1,0 0-1,-1-1 1,-1 0-1,1 0 1,-1 0-1,-1-1 1,0 0-1,3-13 1,-7 24 34,0 0 0,0 1 1,0-1-1,0 0 0,0 0 1,0 1-1,1-1 0,-1 0 1,0 0-1,0 0 0,0 1 1,0-1-1,1 0 1,-1 0-1,0 0 0,0 0 1,1 1-1,-1-1 0,0 0 1,0 0-1,0 0 0,1 0 1,-1 0-1,0 0 1,1 0-1,-1 0 0,0 0 1,0 0-1,1 0 0,-1 0 1,0 0-1,0 0 0,1 0 1,-1 0-1,0 0 0,0 0 1,1 0-1,-1 0 1,0 0-1,0 0 0,1 0 1,-1-1-1,0 1 0,0 0 1,0 0-1,1 0 0,-1 0 1,0-1-1,0 1 0,0 0 1,0 0-1,1-1 1,-1 1-1,0 0 0,0 0 1,0 0-1,0-1 0,0 1 1,0 0-1,0 0 0,0-1 1,0 1-1,0 0 1,0-1-1,0 1 0,0 0 1,0 0-1,0-1 0,14 26-140,-10-17 194,0 0-27,0 0-15,1 1 0,-1-1 0,1 0 0,1-1 1,-1 1-1,2-1 0,-1 0 0,1-1 0,-1 1 0,13 7 0,-3-6-630,1 0 0,1-1 0,-1-1 1,1 0-1,23 3 0,20-1-8752</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23.601"/>
    </inkml:context>
    <inkml:brush xml:id="br0">
      <inkml:brushProperty name="width" value="0.035" units="cm"/>
      <inkml:brushProperty name="height" value="0.035" units="cm"/>
      <inkml:brushProperty name="color" value="#E71224"/>
    </inkml:brush>
  </inkml:definitions>
  <inkml:trace contextRef="#ctx0" brushRef="#br0">13 0 2969,'0'0'5814,"-13"0"-2880,449 0-859,213 0-3064,-541 3 230,-107-1 703,0 1 1,-1-1 0,1 0-1,-1 0 1,0 1-1,0-1 1,0 0-1,0 1 1,0 2-1,0-4 24,0 0 26,0 0 0,0-1 1,0 1-1,-1-1 0,1 1 0,0 0 0,0-1 0,0 1 0,0 0 1,-1-1-1,1 1 0,0-1 0,0 1 0,-1-1 0,1 1 0,-1-1 1,1 1-1,0-1 0,-1 1 0,1-1 0,-1 1 0,1-1 0,-1 0 1,1 1-1,-1-1 0,1 0 0,-1 1 0,0-1 0,1 0 1,-1 0-1,1 0 0,-1 1 0,0-1 0,1 0 0,-2 0 0,-91 23-3244,40-14-529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4.168"/>
    </inkml:context>
    <inkml:brush xml:id="br0">
      <inkml:brushProperty name="width" value="0.035" units="cm"/>
      <inkml:brushProperty name="height" value="0.035" units="cm"/>
    </inkml:brush>
  </inkml:definitions>
  <inkml:trace contextRef="#ctx0" brushRef="#br0">20 0 4809,'0'0'5447,"36"14"-4283,-5-3-858,49 20 900,86 45 0,-48-15-167,229 123 725,-239-121-1468,113 88 0,-184-123-269,-1 2-1,-2 2 1,0 1-1,32 44 1,-51-57-17,-1 0 0,-1 1 1,-1 1-1,-1 0 0,0 1 1,-2 0-1,-1 1 0,-1 0 1,6 38-1,-6-3 26,-4 84 0,-2-98 1,-2 0-1,-10 55 1,4-70-26,-2 1 0,-2-1 0,0-1 0,-2 0 0,-2-1 0,0 0 0,-2-1 0,0-1 1,-26 29-1,-14 10-11,-3-3 1,-80 65 0,92-86-99,-2-2 1,-2-2-1,-1-3 0,-71 34 1,-33 2-735,-172 50 1,111-59-1663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23.971"/>
    </inkml:context>
    <inkml:brush xml:id="br0">
      <inkml:brushProperty name="width" value="0.035" units="cm"/>
      <inkml:brushProperty name="height" value="0.035" units="cm"/>
      <inkml:brushProperty name="color" value="#E71224"/>
    </inkml:brush>
  </inkml:definitions>
  <inkml:trace contextRef="#ctx0" brushRef="#br0">1 1 4945,'0'0'6520,"9"0"-5830,720 0-1053,-720 1-622,-8 4-3519,-1-5 4228</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33.666"/>
    </inkml:context>
    <inkml:brush xml:id="br0">
      <inkml:brushProperty name="width" value="0.035" units="cm"/>
      <inkml:brushProperty name="height" value="0.035" units="cm"/>
    </inkml:brush>
  </inkml:definitions>
  <inkml:trace contextRef="#ctx0" brushRef="#br0">1 27 1256,'0'0'10723,"13"0"-10443,34 0 456,33 0 824,20 0-512,21 0-544,12-9-320,8 0-104,-8 3-80,-12 3-240,-14 3-984,-41 0-1496,-39 0-2433</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34.004"/>
    </inkml:context>
    <inkml:brush xml:id="br0">
      <inkml:brushProperty name="width" value="0.035" units="cm"/>
      <inkml:brushProperty name="height" value="0.035" units="cm"/>
    </inkml:brush>
  </inkml:definitions>
  <inkml:trace contextRef="#ctx0" brushRef="#br0">1 51 8546,'0'0'5273,"401"-6"-5145,-234-15-128,-13-3-4257</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34.822"/>
    </inkml:context>
    <inkml:brush xml:id="br0">
      <inkml:brushProperty name="width" value="0.035" units="cm"/>
      <inkml:brushProperty name="height" value="0.035" units="cm"/>
    </inkml:brush>
  </inkml:definitions>
  <inkml:trace contextRef="#ctx0" brushRef="#br0">0 373 5825,'0'0'7078,"37"9"-6355,122 27-91,88 9 624,-205-39-1161,358 27 351,6-29-292,-288-5-145,141-9 33,-226 6-30,0-1 0,-1-1 0,1-2 0,-1-1 0,53-24-1,-79 30-6,-1 0 0,1 0 0,-1 0 0,0-1 0,0 0-1,-1 0 1,1 0 0,-1-1 0,0 1 0,0-1-1,0 0 1,-1 0 0,0 0 0,0-1 0,0 1-1,0-1 1,-1 0 0,0 1 0,0-1 0,-1 0 0,1 0-1,0-12 1,-2 0 4,0 10-45,0-1 0,0 1 0,-1-1 0,-2-11 0,2 17 30,0 0 0,0 0 0,0 0 0,-1 0 0,0 0-1,1 0 1,-1 0 0,0 0 0,0 1 0,-1-1 0,1 1 0,0 0 0,-1-1 0,-4-2-1,-14-9-5,-1 1 0,-1 1 0,-28-11-1,-76-22-93,125 44 103,-69-20-123,0 3 0,-1 3 0,-117-8 1,-221 16-116,378 7 238,0 2 1,1 1 0,0 2-1,0 1 1,-56 18 0,73-19 1,1 1 0,0 0 1,0 1-1,0 1 0,1 0 0,0 0 0,0 1 1,1 1-1,0 0 0,1 0 0,0 1 1,1 0-1,0 1 0,-13 22 0,11-13 50,2 1-1,0 0 0,1 0 0,2 1 1,-8 44-1,8-13 148,1 79 0,5-122-151,1 1 1,0-1 0,1 0-1,0 1 1,1-1 0,0 0-1,0-1 1,1 1 0,1-1-1,0 1 1,0-1 0,1-1-1,1 1 1,-1-1 0,1 0-1,10 9 1,12 13 9,2-2 1,1-1-1,1-1 0,1-2 1,1-1-1,1-2 1,2-2-1,0-1 0,1-2 1,0-1-1,1-2 1,1-2-1,0-2 0,55 6 1,27-4 44,150-7 1,-14-18-54,-58-19-642,223-65 0,-184 20-528</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1.302"/>
    </inkml:context>
    <inkml:brush xml:id="br0">
      <inkml:brushProperty name="width" value="0.035" units="cm"/>
      <inkml:brushProperty name="height" value="0.035" units="cm"/>
    </inkml:brush>
  </inkml:definitions>
  <inkml:trace contextRef="#ctx0" brushRef="#br0">328 31 3513,'0'0'7813,"4"-4"-6727,-2 2-739,18-15 341,-6 10 3539,-14 10-4385,0 1 130,-1-1 1,1 1-1,-1-1 1,0 1-1,0-1 1,-1 0-1,1 1 1,-1-1-1,1 0 1,-1 0-1,-2 3 1,-7 11-17,-30 67 167,-57 161-1,-6 100-30,48-149-85,50-175-92,1 0 0,1 0-1,1 1 1,0 41 0,3-62-265,0-2-438,0-1 495,0 0 0,0 0 0,0 0 0,0 0 0,0 1 0,-1-1 0,1 0 0,-1 0 0,1 1 0,-1-1-1,1 0 1,-3-3 0,1 0-826,-10-19-5009</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1.737"/>
    </inkml:context>
    <inkml:brush xml:id="br0">
      <inkml:brushProperty name="width" value="0.035" units="cm"/>
      <inkml:brushProperty name="height" value="0.035" units="cm"/>
    </inkml:brush>
  </inkml:definitions>
  <inkml:trace contextRef="#ctx0" brushRef="#br0">1 1 6425,'0'0'4300,"9"12"-3627,33 50 138,70 97 1487,324 311-514,-309-335-1773,-114-120-9,-1 1-1,-1 1 1,0 0 0,-1 1-1,-1 0 1,-1 0 0,7 22-1,-9-23 17,-4-14-189,-1-1 0,0 1-1,0 0 1,0 0 0,-1 0 0,1 0-1,0 6 1,-9-9-453,-86 0-2833,35 0-872</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2.083"/>
    </inkml:context>
    <inkml:brush xml:id="br0">
      <inkml:brushProperty name="width" value="0.035" units="cm"/>
      <inkml:brushProperty name="height" value="0.035" units="cm"/>
    </inkml:brush>
  </inkml:definitions>
  <inkml:trace contextRef="#ctx0" brushRef="#br0">1 0 1712,'0'0'10859,"28"3"-10002,187 18 752,223-11-378,-130-7-3760,-300-3 1844,9 1-744,-10 3-2868</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2.532"/>
    </inkml:context>
    <inkml:brush xml:id="br0">
      <inkml:brushProperty name="width" value="0.035" units="cm"/>
      <inkml:brushProperty name="height" value="0.035" units="cm"/>
    </inkml:brush>
  </inkml:definitions>
  <inkml:trace contextRef="#ctx0" brushRef="#br0">1 1 4849,'0'0'9923,"14"0"-9240,227 0 1111,160 0-1544,-232 0-3119,-233 0-1348,11 0-859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2.870"/>
    </inkml:context>
    <inkml:brush xml:id="br0">
      <inkml:brushProperty name="width" value="0.035" units="cm"/>
      <inkml:brushProperty name="height" value="0.035" units="cm"/>
    </inkml:brush>
  </inkml:definitions>
  <inkml:trace contextRef="#ctx0" brushRef="#br0">1 0 8530,'0'0'7497,"80"0"-6664,-33 3-257,13 3-136,13-3-160,14 0-160,14-3-72,-1 0-48,0 0-152,0 0-448,-26 0-1049,-34 0-4080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5.746"/>
    </inkml:context>
    <inkml:brush xml:id="br0">
      <inkml:brushProperty name="width" value="0.035" units="cm"/>
      <inkml:brushProperty name="height" value="0.035" units="cm"/>
    </inkml:brush>
  </inkml:definitions>
  <inkml:trace contextRef="#ctx0" brushRef="#br0">29 142 6913,'0'0'6658,"0"1"-6639,0-1 0,0 0 0,0 1 0,0-1 0,0 0 0,0 0 0,0 1 0,0-1 0,0 0 0,0 1 0,0-1 0,0 0 0,0 1 0,0-1 0,0 0 1,0 1-1,0-1 0,0 0 0,0 0 0,1 1 0,-1-1 0,0 0 0,0 1 0,0-1 0,0 0 0,1 0 0,-1 0 0,0 1 0,5 2 95,0 0 0,0 0-1,1 0 1,-1-1 0,1 0 0,-1 0-1,1 0 1,-1-1 0,1 0 0,7 1-1,7 2 131,116 26 447,201 19 0,140-24-1109,-436-23 331,-18-1 4,1-1-1,43-4 1,-64 3 75,-1 1 0,1-1 1,-1 1-1,1-1 0,-1 0 0,1 0 1,-1 0-1,0 0 0,0-1 0,1 1 1,-1 0-1,0-1 0,0 0 0,0 1 1,-1-1-1,1 0 0,0 0 0,-1 0 1,1 0-1,-1 0 0,0-1 0,1 1 1,-1 0-1,1-5 0,0-2-128,0 0 0,-1 0-1,0 0 1,0 0 0,-2-14-1,1 8-115,0 13 219,-1 0 1,1-1 0,-1 1-1,1 0 1,-1-1-1,0 1 1,0 0 0,0 0-1,0-1 1,0 1 0,-1 0-1,1 0 1,-1 0 0,1 1-1,-1-1 1,0 0 0,1 1-1,-1-1 1,0 1 0,0-1-1,0 1 1,-1 0 0,-3-2-1,-7-3-65,-1 1 0,-27-7 0,22 7-28,-63-17 168,-2 4 0,-98-7 0,-177 9 158,320 15-125,0 2 1,0 2 0,0 2 0,-63 15-1,71-11 155,1 1-1,-49 24 1,76-32-206,0 0 0,-1 0 0,1 1 0,0-1 0,0 1 0,0 0 0,1 0 1,-1 0-1,1 0 0,-1 0 0,1 0 0,0 1 0,0-1 0,1 1 0,-1-1 1,1 1-1,-1 0 0,0 6 0,0 4 91,0-1-1,2 1 1,1 27 0,-1-9 120,1-24-190,0-1 1,0 0 0,0 0-1,1 1 1,0-1 0,0 0-1,1 0 1,0-1 0,0 1-1,1-1 1,0 1 0,0-1-1,0 0 1,8 8 0,8 6 75,0 0 0,34 24 1,-53-43-119,33 24 69,0-2-1,2-1 1,0-2 0,76 30 0,-56-31 7,0-2 1,111 18-1,124-11-23,0-23-243,-151-2-15,-120 1 116,82-2-477,-90 1 400,0 0 1,0-1-1,-1 0 1,1-1-1,17-6 1,-28 8 42,1 1 0,-1-1 0,1 0 0,-1 0 0,0 1 0,1-1 0,-1 0 0,0 0 0,1 0-1,-1 0 1,0-1 0,0 1 0,0 0 0,0 0 0,0-1 0,0 1 0,0-1 0,-1 1 0,1 0 0,0-1 0,-1 1 0,1-1 0,-1 0 0,0 1 0,1-1 0,-1 1 0,0-1 0,0 0 0,0 1 0,0-1 0,0 0 0,-1 1 0,1-1 0,0 1 0,-1-1 0,1 1 0,-2-4 0,-20-22-7547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5.619"/>
    </inkml:context>
    <inkml:brush xml:id="br0">
      <inkml:brushProperty name="width" value="0.035" units="cm"/>
      <inkml:brushProperty name="height" value="0.035" units="cm"/>
    </inkml:brush>
  </inkml:definitions>
  <inkml:trace contextRef="#ctx0" brushRef="#br0">0 0 8346,'0'0'4038,"18"33"-3561,2 3-312,89 176 633,-10-8 321,-71-154-920,65 89 0,-74-113-241,-10-14-105,0 1 0,0-2 1,1 0-1,1 0 0,0 0 0,18 12 0,-29-23 93,0 0-1,1 0 1,-1 0 0,0 0-1,0 0 1,1 0 0,-1 0-1,0 0 1,1 0 0,-1 0-1,0 0 1,1 0 0,-1 0-1,0 0 1,0 0 0,1-1-1,-1 1 1,0 0 0,0 0-1,1 0 1,-1-1 0,0 1-1,0 0 1,0 0 0,1 0-1,-1-1 1,0 1 0,0 0-1,0 0 1,0-1 0,1 1 0,-1 0-1,0-1 1,0 1 0,0 0-1,0 0 1,0-1 0,0 1-1,0 0 1,0-1 0,0 1-1,0 0 1,0-1 0,0 1-1,0 0 1,0 0 0,0-1-1,0 1 1,-1-1 0,2-22-1774,-2 17 743,1-34-7157</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4.967"/>
    </inkml:context>
    <inkml:brush xml:id="br0">
      <inkml:brushProperty name="width" value="0.035" units="cm"/>
      <inkml:brushProperty name="height" value="0.035" units="cm"/>
    </inkml:brush>
  </inkml:definitions>
  <inkml:trace contextRef="#ctx0" brushRef="#br0">630 1 3473,'0'0'2930,"-44"32"-1727,-150 113 313,158-117-960,1 1 1,1 2-1,2 2 0,-38 48 1,46-50-177,1 0 1,2 2-1,1 0 1,-16 40-1,24-46-159,2 0 0,1 1-1,2 0 1,0 1 0,2-1 0,-2 34-1,7-56-193,-4 165 652,5-150-614,1-1 1,1 1 0,1-1 0,1 0-1,0 0 1,11 26 0,-3-21-38,1-1 0,0-1 0,2 0 0,1-1 1,0 0-1,2-2 0,0 0 0,38 30 0,-14-18-63,2-1 0,0-3 0,82 38 0,-72-42-183,84 24-1,393 66-3714,-288-78-3206</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7.480"/>
    </inkml:context>
    <inkml:brush xml:id="br0">
      <inkml:brushProperty name="width" value="0.035" units="cm"/>
      <inkml:brushProperty name="height" value="0.035" units="cm"/>
    </inkml:brush>
  </inkml:definitions>
  <inkml:trace contextRef="#ctx0" brushRef="#br0">0 13 6969,'0'0'8437,"6"-2"-7960,16-8-23,-22 10-451,0 0 1,0 0-1,0 0 0,0 0 1,0 1-1,0-1 1,0 0-1,-1 0 0,1 0 1,0 0-1,0 1 1,0-1-1,0 0 0,0 0 1,0 0-1,0 0 0,0 0 1,0 1-1,1-1 1,-1 0-1,0 0 0,0 0 1,0 0-1,0 1 1,0-1-1,0 0 0,0 0 1,0 0-1,0 0 1,0 0-1,0 0 0,1 1 1,-1-1-1,0 0 1,0 0-1,0 0 0,0 0 1,0 0-1,1 0 1,-1 0-1,0 0 0,0 0 1,0 0-1,0 0 0,0 0 1,1 0-1,-1 1 1,0-1-1,0 0 0,0 0 1,0 0-1,1-1 1,-1 1-1,0 0 0,0 0 1,0 0-1,0 0 1,0 0-1,1 0 0,-1 0 1,0 0-1,0 0 1,0 0-1,0 0 0,0 0 1,1 0-1,-1-1 0,0 1 1,0 2-3,0 21-69,-1 26 169,3 0 0,10 68-1,2-49 60,39 114-1,-39-145-192,1-1 0,2-1 1,2 0-1,34 48 0,-52-81-81,0 0 1,0-1-1,1 1 1,-1-1-1,0 1 1,1-1-1,-1 1 1,1-1-1,0 0 1,-1 0-1,1 1 1,0-1-1,0 0 1,3 1-1,17-1-3825,-22-1 3916,8 0-4744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8.034"/>
    </inkml:context>
    <inkml:brush xml:id="br0">
      <inkml:brushProperty name="width" value="0.035" units="cm"/>
      <inkml:brushProperty name="height" value="0.035" units="cm"/>
    </inkml:brush>
  </inkml:definitions>
  <inkml:trace contextRef="#ctx0" brushRef="#br0">1 0 5313,'0'0'6132,"24"15"-5557,78 51 118,-97-62-605,1 0 0,-1 0-1,1 1 1,-1-1-1,0 1 1,-1 0-1,1 1 1,-1-1 0,0 1-1,-1 0 1,4 7-1,-1-1 55,1 2-82,0 1 1,-1 0-1,-1 0 1,0 1 0,-1 0-1,-1 0 1,0 0 0,-2 0-1,0 0 1,0 18-1,-1-34 76,0-20 46,-1-27-252,0 10-107,6-53-1,-4 79 226,1 0-1,0 0 1,1-1 0,1 2-1,0-1 1,0 0 0,1 1-1,11-19 1,-14 27-12,-1 0 1,1 0 0,-1 0-1,1 1 1,0-1-1,0 1 1,0-1-1,0 1 1,0 0 0,0-1-1,0 1 1,1 0-1,-1 1 1,0-1 0,1 0-1,-1 1 1,0-1-1,1 1 1,-1 0-1,1-1 1,-1 1 0,0 0-1,1 1 1,4 0-1,-1 0-58,1 1 0,-1-1-1,1 2 1,-1-1 0,0 1 0,0 0-1,9 5 1,12 11 33,-1 0 0,-1 2-1,0 0 1,-2 2 0,-1 1 0,0 0 0,-2 2-1,-1 0 1,-1 2 0,20 41 0,-27-46-200,16 34 202,-4-23-3949,-16-28-1164</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8.650"/>
    </inkml:context>
    <inkml:brush xml:id="br0">
      <inkml:brushProperty name="width" value="0.035" units="cm"/>
      <inkml:brushProperty name="height" value="0.035" units="cm"/>
    </inkml:brush>
  </inkml:definitions>
  <inkml:trace contextRef="#ctx0" brushRef="#br0">0 784 6489,'0'0'8098,"0"-2"-7310,0-692 887,0 691-1671,4-43-41,-4 44 42,0-1 0,1 1 0,0 1 0,-1-1 0,1 0-1,0 0 1,0 0 0,0 0 0,0 0 0,0 1 0,0-1-1,0 0 1,1 1 0,-1-1 0,1 1 0,-1-1 0,1 1 0,-1 0-1,4-2 1,-3 2-12,-1 1-1,1 0 1,-1-1 0,1 1-1,0 0 1,-1 0-1,1 0 1,-1 0-1,1 0 1,0 0-1,-1 1 1,1-1 0,-1 0-1,1 1 1,-1-1-1,1 1 1,-1 0-1,1 0 1,-1-1-1,0 1 1,1 0 0,-1 0-1,0 0 1,0 0-1,0 0 1,1 1-1,-1-1 1,0 0-1,0 2 1,2-1-4,48 57-8,57 86 1,7 8 91,15 18-33,-117-151-48,-1 0 0,-1 0 0,-1 1 0,-1 1 0,-1 0 0,-1 0 0,6 27 0,-12-17-75,-1-31-173,-8-3-1474,-87-39-3138,31 9-2518</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2:59.020"/>
    </inkml:context>
    <inkml:brush xml:id="br0">
      <inkml:brushProperty name="width" value="0.035" units="cm"/>
      <inkml:brushProperty name="height" value="0.035" units="cm"/>
    </inkml:brush>
  </inkml:definitions>
  <inkml:trace contextRef="#ctx0" brushRef="#br0">0 1 8330,'0'0'5945,"341"6"-5793,-274-6-152,-14 0-264,-12 0-2569,-28 0-6465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02.388"/>
    </inkml:context>
    <inkml:brush xml:id="br0">
      <inkml:brushProperty name="width" value="0.035" units="cm"/>
      <inkml:brushProperty name="height" value="0.035" units="cm"/>
    </inkml:brush>
  </inkml:definitions>
  <inkml:trace contextRef="#ctx0" brushRef="#br0">161 1 3625,'0'0'5416,"-11"23"-4175,-37 78-97,38-79-814,1 1-1,1 0 0,1 1 0,1-1 0,1 1 0,-2 33 0,5-41-147,-5 82 779,5 117-1,3-105-599,5-13-130,3 0 0,26 112 1,7 57-140,-32 167-76,-11-281-10,1-132-3,10 265-10,-6-251 19,2 0-1,1 0 0,1-1 0,2 1 1,1-2-1,18 37 0,-16-42-11,-6-13-21,-1-1 0,15 21 0,-13-23-300,-7-9 314,0 0 0,0 0 1,0 0-1,1 0 0,-1 0 0,1 0 0,-1-1 0,1 1 0,0-1 0,3 3 0,-3-3 3,0 0 0,1 0 0,-1-1-1,0 1 1,0-1 0,1 1 0,-1-1 0,0 0 0,1 0 0,-1 0 0,0 0-1,4-1 1,4 1-3,1389 3 350,787-1-1608,-1454-18 1213,-172 3 64,697-14 35,-706 25 8,-288 3-36,-189-1-25,-73 0 132,-1-2-122,1-1-1,0 1 0,0-1 1,0 1-1,0-1 1,0 1-1,1-1 0,-1 1 1,1 0-1,-1 0 0,1 0 1,0 0-1,3-3 0,27-23-2,-23 21 56,0-1 0,-1 0 0,-1-1-1,1 0 1,-1 0 0,-1-1 0,10-17-1,2-3 83,12-13-103,-16 25-29,-1-1 0,11-21 0,8-38 34,-25 57 9,2 0 0,0 1 0,1-1 0,15-20 0,-20 35-44,-1-1 0,1 1 0,-1-1 0,-1 0 0,1 0 0,-1-1 1,-1 1-1,1 0 0,-1-1 0,0 0 0,-1 0 0,0 1 0,0-1 0,-1-12 1,1-30 0,0 27 1,0 0 0,-2 0 1,0-1-1,-1 1 0,-2 0 1,-12-43-1,-13-6-44,7 18 15,2 0 0,2-1 0,-12-70 0,26 96 47,-2 1 0,-1 0-1,-1 0 1,-1 1 0,-1 0 0,-1 1-1,-2 0 1,-21-32 0,-79-102 21,-11-2-17,118 152-20,0 0 0,0-1 1,1 0-1,1 0 0,0 0 0,0 0 0,1-1 0,-2-18 0,2 15 2,0 1-1,-1 0 1,-1 0-1,0 1 1,-9-18-1,10 24 10,-1 0 1,1 0-1,-1 1 0,0-1 0,-1 1 1,1 0-1,-1 1 0,0 0 0,-1-1 1,-12-6-1,-7-1-52,0 2 0,-52-15 0,27 10 36,-6-2-7,28 10 18,1-1 1,0-2-1,-30-16 1,37 18-30,-1 1 1,1 1-1,-1 1 0,-43-7 1,42 9 4,-44-9-85,-1 4-1,-99-2 1,-1067-21-867,1039 24 921,-382 3-13,-22-2 45,-206-2 6,213 7 26,305 0-13,-96-3 0,226 1-6,-219-13 12,138 7-30,55 3 24,-30-9-14,207 15 15,1 0 0,0 0 1,-1-1-1,1 1 0,0-1 0,0 0 1,0-1-1,-6-3 0,-11-5 0,6 5 15,0 1-1,-1 0 1,0 1 0,0 1-1,-19-2 1,-91 0-53,126 5 19,1 2-244,0 1 153,-1-1 0,1 0 0,-1 1 0,1-1 0,-1 0 0,0 1 0,0-1 0,0 0 0,0 0 0,0 0 0,0 0 0,-3 3 0,-3 6-473,-15 24-2963,-10-4-4320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08.807"/>
    </inkml:context>
    <inkml:brush xml:id="br0">
      <inkml:brushProperty name="width" value="0.035" units="cm"/>
      <inkml:brushProperty name="height" value="0.035" units="cm"/>
    </inkml:brush>
  </inkml:definitions>
  <inkml:trace contextRef="#ctx0" brushRef="#br0">119 46 696,'0'0'8854,"-12"-6"-7715,-38-21-266,47 25-594,0 1 0,0-1-1,0 1 1,1 0-1,-1-1 1,0 1 0,0 1-1,-1-1 1,1 0-1,0 1 1,0 0 0,0-1-1,-6 2 1,1-1 1363,457 2-1457,-221-1-1378,0-1-3671,-226 0 3952</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09.177"/>
    </inkml:context>
    <inkml:brush xml:id="br0">
      <inkml:brushProperty name="width" value="0.035" units="cm"/>
      <inkml:brushProperty name="height" value="0.035" units="cm"/>
    </inkml:brush>
  </inkml:definitions>
  <inkml:trace contextRef="#ctx0" brushRef="#br0">0 24 8738,'0'0'5697,"201"-24"-5697,-134 24 0,6 0 0,7 0-8,7 3-232,34 3-664,-21 0-1041,-20-6-3576</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10.463"/>
    </inkml:context>
    <inkml:brush xml:id="br0">
      <inkml:brushProperty name="width" value="0.035" units="cm"/>
      <inkml:brushProperty name="height" value="0.035" units="cm"/>
    </inkml:brush>
  </inkml:definitions>
  <inkml:trace contextRef="#ctx0" brushRef="#br0">1 212 5921,'0'0'6226,"26"6"-5629,170 33 590,-53-17-336,161 2 1,147-18-644,-342-7-173,15 2-30,157-3-214,-196-5-14,-76 6 214,0-1 1,0 0-1,-1 0 0,1-1 1,-1 0-1,0 0 0,9-6 1,-15 8 11,-1-1 0,1 1 0,-1-1 0,0 1 0,0-1 0,1 0 1,-1 1-1,0-1 0,-1 0 0,1 0 0,0 0 0,0 0 0,-1 0 0,1 0 1,-1 0-1,0 1 0,1-1 0,-1-3 0,-1-45-86,0 28-77,1 19 145,-1 0 0,1 1 0,-1-1 1,1 0-1,-1 0 0,0 1 1,0-1-1,0 0 0,0 1 1,-1-1-1,1 1 0,-1 0 0,-2-4 1,-1 1-3,0-1-1,-1 1 1,0-1 0,-10-6 0,-1 1 5,-1 1 1,-32-14-1,21 13 15,1 2 1,-1 1-1,0 2 1,-1 0-1,-42-1 0,-152 6-66,155 3 65,9 2 22,-1 2 0,-89 20 0,-114 44 21,260-69-44,-15 5 33,0 0 0,0 2 0,0 0 0,-29 18 0,37-19-5,1 1 0,0 0 0,0 0 0,1 1 0,0 1 0,1-1 0,0 2 0,-10 14 0,16-21-25,-4 4 38,1 0-1,0 0 1,1 0 0,-1 1-1,2 0 1,-1 0 0,1 0 0,1 0-1,-1 1 1,-1 15 0,4 63 360,1-85-388,-1-1 0,0 1-1,1 0 1,-1-1-1,1 1 1,0 0 0,-1-1-1,1 1 1,1-1 0,-1 1-1,0-1 1,1 1-1,-1-1 1,1 0 0,0 0-1,-1 0 1,4 3-1,3 2 31,1-1-1,0 0 1,12 7-1,-2-1 56,28 14 19,0-1 1,2-2-1,1-2 1,0-3-1,1-2 1,97 18 0,-33-18-68,0-5 0,127-3 0,-150-7-32,-19 1-87,75-8-1,72-30-2893,-216 36 2298,1-1-159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11.628"/>
    </inkml:context>
    <inkml:brush xml:id="br0">
      <inkml:brushProperty name="width" value="0.035" units="cm"/>
      <inkml:brushProperty name="height" value="0.035" units="cm"/>
    </inkml:brush>
  </inkml:definitions>
  <inkml:trace contextRef="#ctx0" brushRef="#br0">42 62 1136,'0'0'11125,"-5"-10"-9755,-18-30-138,23 40-1166,0-1 0,0 0 0,0 1 0,0-1 1,-1 1-1,1-1 0,0 1 0,-1-1 0,1 1 0,0-1 0,-1 1 0,1-1 0,0 1 0,-1-1 0,1 1 0,-1 0 0,1-1 1,-1 1-1,1-1 0,-1 1 0,1 0 0,-1 0 0,1-1 0,-1 1 0,0 0 0,-1 8 193,1 96-325,4 153 449,1-224-362,2 0-1,1 1 1,1-2 0,24 59-1,67 120-237,-90-193 152,39 68-715,-23-42-2274,-25-42 2631,1-2-299,-1-16-5076</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12.329"/>
    </inkml:context>
    <inkml:brush xml:id="br0">
      <inkml:brushProperty name="width" value="0.035" units="cm"/>
      <inkml:brushProperty name="height" value="0.035" units="cm"/>
    </inkml:brush>
  </inkml:definitions>
  <inkml:trace contextRef="#ctx0" brushRef="#br0">0 0 4905,'0'0'6956,"8"4"-6780,47 23 211,-1 3 0,-1 2-1,-2 3 1,-1 1 0,-2 3 0,-2 2-1,43 49 1,-67-64-375,20 30-1,-35-46-12,-1-1-1,-1 2 0,1-1 1,-2 0-1,1 1 0,-2 0 0,3 12 1,-1-5-36,-3-12 98,-1-11 317,-1 1-372,0 1 1,-1 0-1,1 0 0,-1 0 0,0 0 0,0 0 0,0 0 1,-1 0-1,1 0 0,-1 0 0,-1-2 0,-26-32-6,11 16 2,-1-5-22,1 0-1,-17-34 1,29 49-12,1 0 0,0-1 0,1 1 0,0-1 1,1 0-1,0 0 0,1 0 0,-1-19 0,3 4-36,-1 13 31,1 0 0,2-19-1,-1 31 45,0 0 0,0 0-1,0 0 1,0 0 0,0 0-1,0 0 1,0 0 0,1 0 0,-1 0-1,1 0 1,0 0 0,-1 1-1,1-1 1,0 1 0,0 0-1,0-1 1,0 1 0,0 0-1,0 0 1,0 0 0,1 0 0,2 0-1,8-3 63,-1 0 1,23-2-1,-29 5-59,27-3-8,1 0 0,-1 2 0,38 3-1,-55 0-27,-1 1-1,0 0 1,1 2-1,-1 0 0,0 0 1,-1 1-1,1 1 1,26 15-1,-25-12 29,-1 1-1,0 0 0,-1 1 1,-1 1-1,1 0 0,-2 1 1,0 0-1,0 1 0,-1 0 1,-1 1-1,0 0 0,-1 0 1,10 26-1,6 42 68,-20-61 1,1 0-1,2 0 0,0-1 1,20 38-1,-25-56-157,0 0 0,0 1-1,0-1 1,1 0 0,-1 0 0,1-1-1,0 1 1,-1-1 0,1 0 0,1 0-1,-1 0 1,0 0 0,0-1 0,1 1 0,-1-1-1,0 0 1,1-1 0,5 1 0,18 1-4172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05.838"/>
    </inkml:context>
    <inkml:brush xml:id="br0">
      <inkml:brushProperty name="width" value="0.035" units="cm"/>
      <inkml:brushProperty name="height" value="0.035" units="cm"/>
    </inkml:brush>
  </inkml:definitions>
  <inkml:trace contextRef="#ctx0" brushRef="#br0">168 1 5113,'0'0'9794,"-7"150"-9514,-33-69 112,-13 6-56,13 19-312,13-19-24,27-30-3152</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6.390"/>
    </inkml:context>
    <inkml:brush xml:id="br0">
      <inkml:brushProperty name="width" value="0.035" units="cm"/>
      <inkml:brushProperty name="height" value="0.035" units="cm"/>
    </inkml:brush>
  </inkml:definitions>
  <inkml:trace contextRef="#ctx0" brushRef="#br0">0 1 1408,'0'0'7566,"34"28"-6706,105 84-196,-90-77-226,-24-26-20,-17-7-306,3 0-9,-1 0 0,1-1 0,-1 0 1,1 0-1,0-1 0,-1-1 0,1 0 0,-1 0 0,1-1 0,-1 0 0,0-1 0,1 0 0,9-6 0,12-6-220,-2-1 0,48-34 0,-75 48 68,0 0 55,0 0 0,0-1 0,0 1 1,-1-1-1,1 0 0,-1 1 0,0-1 0,1-1 0,-1 1 0,-1 0 0,1 0 0,0-1 0,-1 1 0,2-6 0,-2 3 591,1 0 0,-1 0 1,-1 0-1,1-10 0,-1 32-618,0 0-1,5 24 1,-3-33 38,0 1 1,0-1 0,0 0-1,1 0 1,1 0 0,-1 0 0,7 9-1,20 28 220,-3 1 0,27 59 0,-43-79-180,-1 1-1,-2-1 1,0 2-1,-2-1 1,-1 1 0,2 32-1,-5-37-55,0 84 0,-2-96-1,-1 0 0,-1-1 0,1 1 0,-1 0 0,-1-1 0,0 0 0,0 0 0,-8 14 0,2-8 1,-1-1 0,-1-1 1,0 0-1,-1 0 0,0-1 1,-1-1-1,0 0 1,-1-1-1,0 0 0,-1-1 1,0 0-1,-20 7 0,10-6 22,0-1 0,0-1 0,0-2 0,-1 0-1,0-2 1,0 0 0,-36-1 0,43-3-7,7 1-7,0-1 1,1 0-1,-1-1 1,0 0 0,0-1-1,1 0 1,-1-1-1,1 0 1,-19-8 0,18 5-10,0-1 0,0-1 0,1 0 0,-17-14 0,24 19-18,1-1 1,0 1-1,-1-1 1,1 0-1,1 0 1,-1 0-1,0 0 1,1-1-1,0 1 1,0-1-1,0 1 1,1-1-1,0 0 1,0 1-1,0-1 1,-1-8-1,2 10-2,0-1-54,0 1 0,0 0 0,0-1 0,1 1 0,-1-1 0,1 1 0,1-5 0,-1 6-19,0 0 0,1 0 0,-1 1-1,0-1 1,0 1 0,1 0 0,-1-1 0,1 1 0,0 0 0,-1 0 0,1-1 0,0 2 0,-1-1 0,1 0 0,4-1-1,43-13-3822,4 2-4548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6.922"/>
    </inkml:context>
    <inkml:brush xml:id="br0">
      <inkml:brushProperty name="width" value="0.035" units="cm"/>
      <inkml:brushProperty name="height" value="0.035" units="cm"/>
    </inkml:brush>
  </inkml:definitions>
  <inkml:trace contextRef="#ctx0" brushRef="#br0">1 19 4865,'0'0'6109,"0"0"-6078,0 0-1,0 0 0,0 0 0,0 1 1,0-1-1,-1 0 0,1 0 1,0 0-1,0 0 0,0 0 1,0 1-1,0-1 0,0 0 0,0 0 1,0 0-1,0 0 0,0 0 1,0 0-1,0 1 0,0-1 0,1 0 1,-1 0-1,0 0 0,0 0 1,0 0-1,0 1 0,0-1 0,0 0 1,0 0-1,0 0 0,0 0 1,0 0-1,1 0 0,-1 0 0,0 0 1,0 0-1,0 1 0,0-1 1,0 0-1,0 0 0,0 0 0,1 0 1,-1 0-1,0 0 0,25 2 952,-10-3-670,391 5 1548,-243-5-3288,-163 1 1428,20-2-1139,-20 2 1081,1 0 0,-1 0 0,0 0 0,0-1 0,1 1 0,-1 0 0,0 0 1,0 0-1,1 0 0,-1-1 0,0 1 0,0 0 0,0 0 0,1-1 0,-1 1 0,0 0 0,0 0 0,0-1 1,0 1-1,0 0 0,0-1 0,1 1 0,-1 0 0,0 0 0,0-1 0,0 1 0,0 0 0,0-1 0,0 1 1,0 0-1,0-1 0,0 1 0,0 0 0,0 0 0,-1-1 0,1 1 0,0 0 0,0-1 0,0 1 0,0 0 1,0 0-1,-1-1 0,1 1 0,0 0 0,0 0 0,0-1 0,-1 1 0,1 0 0,0 0 0,0 0 1,0-1-1,-1 1 0,1 0 0,-17-12-3946</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7.275"/>
    </inkml:context>
    <inkml:brush xml:id="br0">
      <inkml:brushProperty name="width" value="0.035" units="cm"/>
      <inkml:brushProperty name="height" value="0.035" units="cm"/>
    </inkml:brush>
  </inkml:definitions>
  <inkml:trace contextRef="#ctx0" brushRef="#br0">1 12 8906,'0'0'5113,"347"0"-5113,-246-3-112,-14 0-1104,-14-3-3145</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7.738"/>
    </inkml:context>
    <inkml:brush xml:id="br0">
      <inkml:brushProperty name="width" value="0.035" units="cm"/>
      <inkml:brushProperty name="height" value="0.035" units="cm"/>
    </inkml:brush>
  </inkml:definitions>
  <inkml:trace contextRef="#ctx0" brushRef="#br0">0 1 4761,'0'0'8115,"4"0"-7679,8 3-52,1 1-1,0 0 1,-1 1-1,24 12 0,5 2 111,474 209 996,-352-150-2071,249 161-1,-404-231-949,-17-9 500,-16-7 91,-14-11-1182</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8.108"/>
    </inkml:context>
    <inkml:brush xml:id="br0">
      <inkml:brushProperty name="width" value="0.035" units="cm"/>
      <inkml:brushProperty name="height" value="0.035" units="cm"/>
    </inkml:brush>
  </inkml:definitions>
  <inkml:trace contextRef="#ctx0" brushRef="#br0">628 1 6513,'0'0'5204,"-7"9"-4714,-186 240 3124,114-146-3255,-23 26-257,69-89-153,11-13-160,-1-1-1,-1 0 0,-1-2 0,-35 27 1,56-48-345,-1-1 0,0 1 0,0-1 0,0 0 1,0 0-1,0 0 0,-6 1 0,-4-2-5049</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8.513"/>
    </inkml:context>
    <inkml:brush xml:id="br0">
      <inkml:brushProperty name="width" value="0.035" units="cm"/>
      <inkml:brushProperty name="height" value="0.035" units="cm"/>
    </inkml:brush>
  </inkml:definitions>
  <inkml:trace contextRef="#ctx0" brushRef="#br0">1 0 3633,'0'0'6665,"32"33"-5050,109 108-537,-114-114-686,1-2 0,56 38 1,-67-52-282,86 54 419,144 66 0,-188-100 174,-35-18-2402,3 1-5870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1:58.878"/>
    </inkml:context>
    <inkml:brush xml:id="br0">
      <inkml:brushProperty name="width" value="0.035" units="cm"/>
      <inkml:brushProperty name="height" value="0.035" units="cm"/>
    </inkml:brush>
  </inkml:definitions>
  <inkml:trace contextRef="#ctx0" brushRef="#br0">575 0 8090,'0'0'4081,"-60"187"-3673,20-118 168,-20 6 8,-7 3-272,-6-5-192,-34 17-120,20-21-920,7-12-3409</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20.296"/>
    </inkml:context>
    <inkml:brush xml:id="br0">
      <inkml:brushProperty name="width" value="0.035" units="cm"/>
      <inkml:brushProperty name="height" value="0.035" units="cm"/>
    </inkml:brush>
  </inkml:definitions>
  <inkml:trace contextRef="#ctx0" brushRef="#br0">1324 105 360,'0'0'4118,"-13"-1"-3575,-114-8 1652,-175-8 135,49 17-3560,218 3 1169,1 1 0,0 2-1,0 1 1,1 2 0,0 1-1,0 1 1,-59 31 0,68-30 24,-4 1 108,1 1 0,0 1 1,1 1-1,-34 29 1,50-35-33,1 1 0,0 1 0,0-1 0,2 1 0,-1 1 0,2-1 0,0 1 0,0 0 0,1 1 0,1-1 0,-5 24 0,1-1 521,3 1-1,-2 62 1,7 94 648,0-183-1156,1 0-1,1-1 1,0 1-1,0 0 1,1-1 0,0 1-1,1-1 1,-1 0-1,9 13 1,9 11 188,27 35-1,-10-16-156,97 144 354,-123-179-357,1 0-1,1-1 1,28 26 0,55 35 70,-1 0-79,-27-24-48,-50-40-15,5 2 29,0 0 0,1-2 0,1-1 0,34 12-1,115 27 395,-40-20-402,1-6-1,273 15 1,440-22 57,-434-18-861,-379-1 797,0-2 0,63-13-1,72-28-103,-84 20-122,182-57-65,-225 64 267,-1-2 0,0-2-1,-2-1 1,39-28-1,-60 33 33,0-1 0,-1 0 0,0-1 0,-2-1 0,0-1 1,-2-1-1,0 0 0,-1-1 0,-2 0 0,0-1 0,8-26 0,-15 31 12,-1 0 1,0-1-1,-2 1 1,0-1 0,-1 0-1,-4-34 1,2 0 156,0 47-145,1-1-1,-1 1 1,-1 0 0,1-1-1,-1 1 1,-1 0 0,-3-8 0,-28-49 246,9 17-100,-6-10 2,-2 1 0,-50-64 0,54 84-166,-2 1 0,-1 1 1,-2 2-1,-1 1 0,-1 2 0,-53-33 0,7 13-59,-2 4-1,-98-37 1,59 38 20,-169-38-1,187 61-70,-1 4-1,-178-5 0,-114 20-24,210 3 24,30 7 93,76-3-11,-67 7-8,-246 51 1,350-53-110,0 1 0,1 3 0,-73 32 0,109-42-123,0 1 0,0-1 0,1 2 0,-1-1 0,1 1 0,0 0 0,1 1 0,-7 7 0,9-9-383,0 1-1,1 0 1,-1-1-1,1 1 0,1 0 1,-5 13-1,4 15-6463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21.262"/>
    </inkml:context>
    <inkml:brush xml:id="br0">
      <inkml:brushProperty name="width" value="0.035" units="cm"/>
      <inkml:brushProperty name="height" value="0.035" units="cm"/>
    </inkml:brush>
  </inkml:definitions>
  <inkml:trace contextRef="#ctx0" brushRef="#br0">1 1 2921,'1'-1'13919,"0"1"-13917,0 0 0,-1 0 1,1 0-1,0 0 0,-1 0 1,1 1-1,0-1 0,0 0 1,-1 0-1,1 0 0,0 1 0,-1-1 1,1 0-1,0 1 0,-1-1 1,1 1-1,-1-1 0,1 1 1,-1-1-1,1 1 0,-1-1 1,1 1-1,12 12 48,45 46 262,117 89-1,-68-78-290,3-5-1,196 84 1,-263-130-38,18 6-178,77 46-1,-131-67 129,-5-3 37,0 0 0,-1-1 0,1 1 0,-1 0 0,1 0 0,0 0 0,-1 0 0,0 0 0,1 1-1,-1-1 1,0 0 0,1 1 0,-1-1 0,0 1 0,0-1 0,0 1 0,0-1 0,-1 1 0,1 0 0,0-1 0,-1 1 0,1 2 0,-1-3-501,-1-1-522,-45-2-4042,6-5-655</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21.663"/>
    </inkml:context>
    <inkml:brush xml:id="br0">
      <inkml:brushProperty name="width" value="0.035" units="cm"/>
      <inkml:brushProperty name="height" value="0.035" units="cm"/>
    </inkml:brush>
  </inkml:definitions>
  <inkml:trace contextRef="#ctx0" brushRef="#br0">555 0 6601,'0'0'6954,"-15"32"-6138,-54 104-114,57-115-522,-1 0 1,0 0-1,-28 31 1,24-31-113,-44 47 130,-105 92-1,72-84-902,62-53-948,20-22-1469,9-1 2070,-3 0-1769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3.593"/>
    </inkml:context>
    <inkml:brush xml:id="br0">
      <inkml:brushProperty name="width" value="0.035" units="cm"/>
      <inkml:brushProperty name="height" value="0.035" units="cm"/>
    </inkml:brush>
  </inkml:definitions>
  <inkml:trace contextRef="#ctx0" brushRef="#br0">0 3 5657,'0'0'7178,"28"1"-6770,353 1 1152,24-2-1166,-236 0-4310,-204-1 762,-11-4-2869</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22.164"/>
    </inkml:context>
    <inkml:brush xml:id="br0">
      <inkml:brushProperty name="width" value="0.035" units="cm"/>
      <inkml:brushProperty name="height" value="0.035" units="cm"/>
    </inkml:brush>
  </inkml:definitions>
  <inkml:trace contextRef="#ctx0" brushRef="#br0">0 1 6057,'0'0'5844,"9"7"-5149,252 172 2566,22-12-3236,-208-124-140,-70-40-18,-4-3 45,1 1 0,0 0 0,-1-1 0,1 1 0,-1 0 1,1 0-1,-1 0 0,0 0 0,1 0 0,-1 1 0,0-1 0,0 0 0,0 1 0,0-1 0,1 2 0,-3-21-5928,-4-3-635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22.515"/>
    </inkml:context>
    <inkml:brush xml:id="br0">
      <inkml:brushProperty name="width" value="0.035" units="cm"/>
      <inkml:brushProperty name="height" value="0.035" units="cm"/>
    </inkml:brush>
  </inkml:definitions>
  <inkml:trace contextRef="#ctx0" brushRef="#br0">455 1 4537,'0'0'5977,"-67"108"-4688,20-63-185,-7 6-168,-6 3-368,-27 21-568,14-14-208,6-16-3977</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34.031"/>
    </inkml:context>
    <inkml:brush xml:id="br0">
      <inkml:brushProperty name="width" value="0.035" units="cm"/>
      <inkml:brushProperty name="height" value="0.035" units="cm"/>
    </inkml:brush>
  </inkml:definitions>
  <inkml:trace contextRef="#ctx0" brushRef="#br0">61 81 624,'0'0'8082,"0"-9"-6854,-1 6-1307,0 0-1,0 0 1,0 1-1,0-1 1,0 0-1,-1 1 1,0-1-1,1 1 1,-1-1-1,0 1 1,0 0-1,0 0 1,0-1-1,-1 2 1,-3-4-1,-4-4-1243,-10-12-2783</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34.379"/>
    </inkml:context>
    <inkml:brush xml:id="br0">
      <inkml:brushProperty name="width" value="0.035" units="cm"/>
      <inkml:brushProperty name="height" value="0.035" units="cm"/>
    </inkml:brush>
  </inkml:definitions>
  <inkml:trace contextRef="#ctx0" brushRef="#br0">1 0 1768</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36.020"/>
    </inkml:context>
    <inkml:brush xml:id="br0">
      <inkml:brushProperty name="width" value="0.035" units="cm"/>
      <inkml:brushProperty name="height" value="0.035" units="cm"/>
    </inkml:brush>
  </inkml:definitions>
  <inkml:trace contextRef="#ctx0" brushRef="#br0">4098 565 1768,'-111'-118'1014,"109"116"-970,1 0-1,0 1 1,-1-1 0,1 1 0,-1-1-1,1 1 1,-1 0 0,0 0 0,1-1-1,-1 1 1,0 1 0,-3-3 0,6 13 662,-1-8-419,0 54 5034,-28-56-1463,26 0-3760,0 0 1,-1 0 0,1 0-1,0-1 1,0 1-1,-1-1 1,1 0 0,0 0-1,0 0 1,0 0-1,0 0 1,0 0 0,0 0-1,0-1 1,0 1-1,0-1 1,0 1-1,1-1 1,-1 0 0,1 1-1,-1-1 1,1 0-1,0 0 1,0 0 0,0 0-1,-2-5 1,-3-7-4,0 0 1,-5-18 0,1 2-19,-14-54 75,21 68-119,-1 0 0,0 0 0,-1 0 0,-1 1 0,-1 0 0,0 0 0,-15-23 0,7 17-23,-1 1 0,-33-32 1,35 37-22,12 12 4,-1 0 1,1 1 0,0-1 0,-1 0 0,0 1-1,1 0 1,-1 0 0,0 0 0,0 0 0,0 0-1,-6-2 1,8 4-46,-26 0-401,-4 2 375,1 0 0,-34 9-1,-19 2 39,-278 16-745,81-8-121,-260 9-673,-157 3 1090,511-27 409,-88 6-8,116 13-67,-64 4 48,214-29 110,-10 1-3,0-1 0,0 2 0,0 1 1,0 0-1,1 1 0,-30 11 0,15 1-22,-44 28 0,-43 37 42,58-44-13,-20 14-12,76-48 5,1 0 0,1-1 0,-1 1 0,1 0 0,-1 0 0,1 0 0,0 0 0,0 0 0,0 1 0,0-1 0,1 1 0,0 0 1,-1 0-1,1 0 0,0 0 0,1 0 0,-2 5 0,-20 110 22,-5 20 3,26-129-25,1 0 1,0 0 0,1 0-1,0 0 1,1 10 0,1 9 1,-2 184 1,-1-209 1,1-1 1,-1 0-1,1 0 1,-1 0 0,0 0-1,0 0 1,0 0-1,-3 5 1,3-7-165,1 0 1,-1 0 0,0 1 0,1-1 0,-1 0 0,0 0 0,0 0-1,0 0 1,0 0 0,0 0 0,0 0 0,0 0 0,0-1-1,0 1 1,-1 0 0,1-1 0,0 1 0,0-1 0,-1 1-1,1-1 1,-2 1 0,-4-1-1772,1 0-56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36.770"/>
    </inkml:context>
    <inkml:brush xml:id="br0">
      <inkml:brushProperty name="width" value="0.035" units="cm"/>
      <inkml:brushProperty name="height" value="0.035" units="cm"/>
    </inkml:brush>
  </inkml:definitions>
  <inkml:trace contextRef="#ctx0" brushRef="#br0">0 0 4345,'0'0'4533,"3"4"-3769,11 21 680,36 43-1,-35-52-1281,-3-1-100,1-1 1,0 0-1,2-1 0,30 23 1,-44-35 3,-1-1 0,1 1 0,0-1 0,0 1 1,0 0-1,0-1 0,0 0 0,0 1 0,0-1 0,0 0 1,0 1-1,0-1 0,0 0 0,0 0 0,1 0 0,-1 0 1,0 0-1,0 0 0,0 0 0,0 0 0,0 0 0,0-1 1,0 1-1,0 0 0,0-1 0,0 1 0,0-1 0,0 1 1,0-1-1,0 0 0,0 1 0,-1-1 0,1 0 0,0 1 1,0-1-1,-1 0 0,1 0 0,0 0 0,-1 0 0,1 0 1,-1 1-1,2-3 0,12-14-175,-1 7 47,-1 1 1,1 0-1,0 1 0,23-10 0,-31 16-176,2 0-22,-5-1-3271,-2 1 516</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40.706"/>
    </inkml:context>
    <inkml:brush xml:id="br0">
      <inkml:brushProperty name="width" value="0.035" units="cm"/>
      <inkml:brushProperty name="height" value="0.035" units="cm"/>
    </inkml:brush>
  </inkml:definitions>
  <inkml:trace contextRef="#ctx0" brushRef="#br0">1 9 5297,'0'0'6438,"0"-7"-6233,0 7-191,0 0-1,0 0 1,0 0 0,0 0 0,0 0-1,0 0 1,0 0 0,0 0-1,0 0 1,1 0 0,-1 0-1,0 0 1,0 0 0,0 0-1,0 0 1,0 0 0,0 0-1,0 0 1,0 0 0,0 0-1,0 0 1,0 0 0,1 0 0,-1 0-1,0 0 1,0 0 0,0 0-1,0 0 1,0 0 0,0 0-1,0 0 1,0 0 0,0 0-1,0 0 1,0 0 0,0-1-1,0 1 1,0 0 0,0 0 0,0 0-1,0 0 1,0 0 0,0 0-1,0 0 1,0 0 0,1 0-1,-1 0 1,0-1 0,17 27 444,2-1 1,1-2-1,35 34 1,79 58 262,-119-102-678,238 184 275,-167-137-313,99 51 1,-156-96-22,-14-8-104,0 1 1,0 1-1,24 19 0,-38-28-151,1 2 516,-8 0-3310,-24-4 532,-15-8-2613</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41.059"/>
    </inkml:context>
    <inkml:brush xml:id="br0">
      <inkml:brushProperty name="width" value="0.035" units="cm"/>
      <inkml:brushProperty name="height" value="0.035" units="cm"/>
    </inkml:brush>
  </inkml:definitions>
  <inkml:trace contextRef="#ctx0" brushRef="#br0">669 0 7466,'0'0'4471,"-29"31"-3627,-99 104-322,-117 77 838,178-159-1095,-97 99 1,161-149-321,-1 1-1,1 0 1,0 0 0,0 0 0,0 0-1,1 0 1,-1 1 0,1-1-1,0 1 1,1 0 0,-1-1 0,1 1-1,0 0 1,0 0 0,0 0 0,1 0-1,-1 9 1,1-13-16,1-1-1,-1 0 0,0 1 1,0-1-1,0 0 1,0 1-1,0-1 1,0 0-1,0 1 1,1-1-1,-1 0 1,0 1-1,0-1 1,0 0-1,1 0 1,-1 1-1,0-1 1,0 0-1,1 0 1,-1 0-1,0 1 1,0-1-1,1 0 1,-1 0-1,0 0 1,1 0-1,-1 1 1,0-1-1,1 0 1,-1 0-1,0 0 1,1 0-1,-1 0 1,15 0-1172,-11 0 401,23 0-3704</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41.575"/>
    </inkml:context>
    <inkml:brush xml:id="br0">
      <inkml:brushProperty name="width" value="0.035" units="cm"/>
      <inkml:brushProperty name="height" value="0.035" units="cm"/>
    </inkml:brush>
  </inkml:definitions>
  <inkml:trace contextRef="#ctx0" brushRef="#br0">288 14 1360,'0'0'12687,"-5"-2"-12498,-20-8 37,25 9-217,-1 1 0,0 0 0,0 0 0,1-1 1,-1 1-1,0 0 0,0 0 0,0 0 0,1 0 0,-1 0 1,0 0-1,0 0 0,0 0 0,1 0 0,-1 1 0,0-1 1,0 0-1,1 0 0,-1 1 0,0-1 0,0 0 0,-1 2 0,-12 10 158,0 1 0,1 0 0,1 1 0,0 1 0,-20 30 0,14-15-6,1 1 0,1 1 0,1 0 1,2 1-1,1 0 0,-8 40 0,9-20-77,3 1 0,2 0-1,1 71 1,5 108-461,0-229 308,0 1 0,0-1 0,0 0 0,1 0 0,-1 1-1,1-1 1,0 0 0,1 0 0,-1 0 0,1 0 0,2 6 0,-2-15-4329,-3 0 2490,1-17-6517</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42.429"/>
    </inkml:context>
    <inkml:brush xml:id="br0">
      <inkml:brushProperty name="width" value="0.035" units="cm"/>
      <inkml:brushProperty name="height" value="0.035" units="cm"/>
    </inkml:brush>
  </inkml:definitions>
  <inkml:trace contextRef="#ctx0" brushRef="#br0">1 0 4401,'0'0'6949,"13"6"-6527,-10-5-390,9 4 106,0 0 0,0 1-1,0 0 1,-1 1 0,0 1-1,0-1 1,12 13-1,5 11 32,0 1-1,-3 1 0,0 2 1,-3 0-1,0 1 0,-3 2 1,-1 0-1,-2 0 0,14 49 0,-28-76-173,0 0 0,0 1-1,-1-1 1,0 1-1,-2 12 1,1-10-80,-10-15 261,4 0-165,-1-1-1,0 0 1,1 0 0,-1-1 0,1 0-1,0 0 1,0 0 0,0-1-1,0 0 1,1 0 0,-1 0-1,1-1 1,0 0 0,-7-9-1,0 0 16,1-1 1,1 0-1,0 0 0,-12-26 0,16 25 5,2-1 0,-1 1 1,2-1-1,0 0 0,1 0 0,1 0 0,1 0 1,1-18-1,0 6 59,-1 24-88,1-1 1,0 1 0,0 0 0,1 0-1,0 0 1,-1 0 0,2 0-1,-1 0 1,1 0 0,-1 0 0,1 1-1,1 0 1,-1-1 0,0 1-1,1 0 1,0 1 0,0-1 0,0 1-1,1 0 1,-1 0 0,7-3 0,3-3-4,1 1 0,1 1 0,0 0 0,0 1 0,27-6 0,-6 7-70,1 1 0,0 2 0,68 5-1,-105-3 71,8 0-28,-1 2 0,1-1 0,-1 1 0,0 0 0,1 0 1,-1 1-1,0 1 0,-1-1 0,1 1 0,-1 0 1,1 1-1,-1 0 0,-1 0 0,1 0 0,-1 1 0,0 0 1,0 0-1,0 1 0,8 12 0,3 10 15,0 0 1,-2 2-1,19 53 0,-18-42 36,-2-8-20,-7-12 17,2-1 0,0 0 0,1 0 0,1-1 1,1-1-1,17 21 0,-29-40-83,11 16-670,-9-8-6540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3.940"/>
    </inkml:context>
    <inkml:brush xml:id="br0">
      <inkml:brushProperty name="width" value="0.035" units="cm"/>
      <inkml:brushProperty name="height" value="0.035" units="cm"/>
    </inkml:brush>
  </inkml:definitions>
  <inkml:trace contextRef="#ctx0" brushRef="#br0">1 1 3777,'0'0'7657,"0"153"-6680,0-102-17,13 4-72,7 5-296,0-3-368,7 3-144,-7-6-80,7-6-88,19-3-840,-6-12-1160,1-12-2946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42.908"/>
    </inkml:context>
    <inkml:brush xml:id="br0">
      <inkml:brushProperty name="width" value="0.035" units="cm"/>
      <inkml:brushProperty name="height" value="0.035" units="cm"/>
    </inkml:brush>
  </inkml:definitions>
  <inkml:trace contextRef="#ctx0" brushRef="#br0">1 0 1720,'0'0'8093,"7"6"-6986,400 328 3174,-356-296-4258,2-3 0,1-1 0,61 27 0,-92-50-198,-18-7-5466,-5-9 1725</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43.293"/>
    </inkml:context>
    <inkml:brush xml:id="br0">
      <inkml:brushProperty name="width" value="0.035" units="cm"/>
      <inkml:brushProperty name="height" value="0.035" units="cm"/>
    </inkml:brush>
  </inkml:definitions>
  <inkml:trace contextRef="#ctx0" brushRef="#br0">494 0 1880,'0'0'5852,"-7"9"-5098,-112 108 2345,-2 1-1264,-37 39-1007,98-99-720,36-31-77,24-26-85,-1 0 0,1-1 1,-1 1-1,1-1 1,-1 1-1,1 0 0,0-1 1,-1 1-1,1 0 1,0 0-1,0-1 0,-1 1 1,1 0-1,0 0 1,0-1-1,0 1 0,0 0 1,0 0-1,0-1 1,0 1-1,0 0 0,0 0 1,1-1-1,-1 1 1,0 0-1,0 0 0,1-1 1,-1 1-1,0 0 1,1-1-1,-1 1 0,1 0 1,-1-1-1,1 1 1,-1-1-1,1 1 0,-1-1 1,1 1-1,1 0 1,13 5-2647,-6-2-2842</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46.212"/>
    </inkml:context>
    <inkml:brush xml:id="br0">
      <inkml:brushProperty name="width" value="0.035" units="cm"/>
      <inkml:brushProperty name="height" value="0.035" units="cm"/>
    </inkml:brush>
  </inkml:definitions>
  <inkml:trace contextRef="#ctx0" brushRef="#br0">1 37 6617,'0'0'7143,"6"4"-6845,42 29 782,80 71 1,31 22-626,-125-103-411,2-1-1,61 27 0,-77-41-37,0-1 0,0-1-1,1-1 1,-1 0 0,1-2 0,0 0 0,23-1-1,-39-2-8,1 0-1,-1-1 0,1 0 1,-1 0-1,1 0 1,-1-1-1,0 1 0,0-1 1,0-1-1,0 1 0,0-1 1,0 1-1,0-1 1,-1-1-1,0 1 0,1-1 1,3-4-1,-2 0-20,0 1 0,0-1 1,-1 0-1,0-1 0,0 0 0,-1 1 0,0-1 0,0-1 0,2-9 0,-2-5-58,0-1 0,-2 1 0,-1-1 0,-2-40 0,-1 13 203,3 34-1,0-20 311,-1 36-350,0 0 0,0 1 0,0-1 0,0 0 0,-1 0 0,1 0 0,-1 1 0,1-1 0,-1 0 0,0 1 0,0-1 0,0 0 0,0 1 0,-1-3 0,2 4-76,-1 0 0,1 0 0,0 0 0,0 0 1,0-1-1,0 1 0,0 0 0,0 0 1,-1 0-1,1 0 0,0 0 0,0 0 1,0 0-1,0 0 0,0 0 0,-1 0 1,1 0-1,0 0 0,0 0 0,0 0 1,0 0-1,0 0 0,-1 0 0,1 0 1,0 0-1,0 0 0,0 0 0,0 0 0,-1 0 1,1 0-1,0 0 0,0 0 0,0 0 1,0 0-1,0 0 0,-1 0 0,1 1 1,0-1-1,0 0 0,0 0 0,0 0 1,0 0-1,0 0 0,0 1 0,-4 9 11,1 13-54,3 53 40,2 105 4,0-157-5,2-1 0,1 0 1,1 0-1,1 0 0,15 31 1,-8-18-1,1 4 1,70 204 12,-74-204-8,-2 0 0,-2 0 0,-1 1 1,0 53-1,-6-14 0,-1 110-11,0-175 5,-1-1 1,0 0-1,0 0 0,-2 0 0,0-1 0,0 1 0,-1-1 0,-1 0 1,-12 21-1,7-17-1,0-2 1,-1 1-1,-1-2 0,-1 0 1,0 0-1,-23 18 1,10-14-17,-1 0 0,-1-2 0,0 0 0,-1-3 0,0 0 0,-1-2 0,0-1 0,-40 7 1,21-9-13,-1-3 0,-101-2 0,141-4 32,1 0 0,-1 0 0,0-2 0,0 1 0,1-1 0,0-1 0,-1 0 0,1 0 0,0-1 0,1 0 0,-1-1 0,1 0 0,1 0 0,-1-1 0,1 0 0,0-1 0,0 1 0,1-2 0,-12-17 0,8 10 4,2 0 0,0-1-1,1 0 1,0-1 0,2 0 0,0 0 0,1 0-1,1-1 1,0 0 0,-1-30 0,4 25 7,-1-74 13,3 88-26,0-1-1,1 1 1,0 0 0,0-1 0,1 1 0,0 0 0,6-12 0,-1 8-1,1 1 0,0 0 0,1 0 0,0 1 1,1 1-1,0 0 0,21-16 0,99-62 0,-114 79 0,104-61-345,145-62 0,139-35-1662,-305 128 1311,-11 3-3793</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50.202"/>
    </inkml:context>
    <inkml:brush xml:id="br0">
      <inkml:brushProperty name="width" value="0.035" units="cm"/>
      <inkml:brushProperty name="height" value="0.035" units="cm"/>
    </inkml:brush>
  </inkml:definitions>
  <inkml:trace contextRef="#ctx0" brushRef="#br0">1238 70 3169,'0'0'5021,"-49"0"-4325,-153 0 63,158 0-419,21 1 185,-35-5 0,46 3-452,-181-22 181,-326-19 179,424 42-411,94 0 504,1 2-468,-1 13-17,-1 1-1,0 0 0,-7 21 0,-3 15 149,3 31 303,3 1 1,6 96-1,1-81-308,-2-32-129,3-1-1,3 1 0,16 78 1,47 122-21,3 15-10,-24 4-6,-38 142 101,-10-277 3,1-142-115,-1 41 29,3 0-1,10 65 1,-8-95-25,39 225 264,-33-170-142,0 98 0,-4 91 41,-6 374-94,1-621-76,0 0 0,1 0 0,1 0 0,1 0 0,5 18-1,36 77 38,-10-28-26,-30-69-51,-1 2 0,0-1-1,-1 0 1,2 27 0,-4 66 69,-2-56 50,0-43-82,0 1 1,0-1 0,-1 1 0,-1-1-1,0 0 1,0 0 0,-1 0 0,0 0-1,-11 17 1,13-22-1,-1 2-1,0 0 0,0 1 0,1-1 0,0 1 1,1-1-1,0 1 0,-1 9 0,3 59-1,0-33-5,1-23 7,0 0-1,1 0 1,1 0 0,1 0 0,1-1 0,1 1 0,10 20-1,-16-39 0,0 0-1,-1 0 1,1 0-1,0-1 1,0 1-1,0 0 1,0 0-1,0-1 1,0 1-1,0-1 1,0 1-1,1-1 1,-1 1-1,0-1 1,0 0-1,0 1 1,1-1-1,-1 0 1,0 0-1,3 0 1,32-1-29,-21 1 12,505 0-319,-481-3 263,-38 3 8,31 0-658,9 0 108,-17 1-1603,33-3-1,-45-1 452,-4-2-859</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50.558"/>
    </inkml:context>
    <inkml:brush xml:id="br0">
      <inkml:brushProperty name="width" value="0.035" units="cm"/>
      <inkml:brushProperty name="height" value="0.035" units="cm"/>
    </inkml:brush>
  </inkml:definitions>
  <inkml:trace contextRef="#ctx0" brushRef="#br0">181 1 7394,'0'0'5787,"5"21"-5376,16 64-120,-19-78-322,0-1 0,1 0 0,0 0 0,0 0 0,1 0 0,-1-1 0,7 8 0,-8-11 42,-1 0-1,1 0 1,0 0-1,-1 0 1,1 0-1,-1 0 1,0 1-1,0-1 1,0 1-1,0-1 1,0 1-1,-1-1 1,1 1-1,-1-1 1,0 1-1,1 3 1,-1 9 128,0-12-127,1-1 0,-1 1 0,0 0-1,0-1 1,0 1 0,-1-1 0,1 1 0,-1-1-1,1 1 1,-3 4 0,2-5-16,-1-1 1,1 1-1,-1-1 1,0 0-1,1 1 1,-1-1-1,0 0 0,0 0 1,1 0-1,-1 0 1,0-1-1,0 1 0,0 0 1,0-1-1,0 1 1,0-1-1,0 0 1,-3 0-1,-131 5-2709,131-5 2405,-67 0-6669</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3:51.545"/>
    </inkml:context>
    <inkml:brush xml:id="br0">
      <inkml:brushProperty name="width" value="0.035" units="cm"/>
      <inkml:brushProperty name="height" value="0.035" units="cm"/>
    </inkml:brush>
  </inkml:definitions>
  <inkml:trace contextRef="#ctx0" brushRef="#br0">234 8 2513,'0'0'7961,"0"-7"-6422,0 22-1319,-1-8-141,1 0-1,0 1 1,1-1-1,0 1 1,0-1-1,0 0 1,1 0 0,3 10-1,9 9 71,0-2 0,2 1 0,23 27 0,-20-27-100,0 1-1,23 44 1,-39-63-42,0 1 1,-1 0 0,0-1 0,0 1-1,-1 0 1,0 0 0,0 0-1,-1 0 1,-1 9 0,1-16-8,0 1-1,0-1 1,0 1 0,0-1-1,0 1 1,0-1 0,-1 1-1,1-1 1,-1 1 0,1-1-1,-1 0 1,0 1 0,1-1-1,-1 0 1,0 0 0,0 1-1,0-1 1,0 0 0,0 0-1,0 0 1,0 0 0,0 0-1,-2 1 1,-4 1-17,0 0 0,0 0 0,0-1 1,-9 3-1,10-4 2,-234 46-2796,125-31-2805</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06.577"/>
    </inkml:context>
    <inkml:brush xml:id="br0">
      <inkml:brushProperty name="width" value="0.035" units="cm"/>
      <inkml:brushProperty name="height" value="0.035" units="cm"/>
    </inkml:brush>
  </inkml:definitions>
  <inkml:trace contextRef="#ctx0" brushRef="#br0">162 164 4257,'0'0'5557,"-16"-21"-4055,-50-68-209,62 83-1011,0 1 0,-1-1 0,0 1-1,0 0 1,0 0 0,-7-4 0,0-1 883,12 10-1130,0 0 0,0-1 0,-1 1-1,1 0 1,0 0 0,0 0-1,0 0 1,0-1 0,-1 1 0,1 0-1,0 0 1,0 0 0,-1 0-1,1 0 1,0 0 0,0 0 0,-1 0-1,1 0 1,0-1 0,0 1 0,-1 0-1,1 0 1,0 0 0,0 0-1,-1 0 1,1 1 0,0-1 0,0 0-1,-1 0 1,1 0 0,0 0-1,0 0 1,-1 0 0,-3 13 125,-8 130-228,8 165 1,5-179 62,-1-95 8,-1 10 1,2-1-1,13 79 1,-6-76-2,10 39 3,-17-83-14,-1 0 0,1-1 0,-1 1-1,1 0 1,0-1 0,-1 1 0,1 0 0,0-1 0,0 1 0,0-1-1,0 0 1,0 1 0,2 1 0,-2-3 4,-1 0 0,1 0 0,-1 0 0,1 1-1,-1-1 1,1 0 0,-1 0 0,1 0 0,-1 0 0,1 0 0,-1 0 0,1 0-1,-1 0 1,0 0 0,1 0 0,-1-1 0,1 1 0,-1 0 0,1 0 0,-1 0-1,1 0 1,-1-1 0,0 1 0,1 0 0,-1-1 0,1 1 0,-1 0 0,0 0-1,1-1 1,-1 0 0,5-4-61,-1-1 0,-1 0 0,1 0 0,-1-1 0,3-6 1,-2 3-47,22-38-849,2 1-1,55-70 1,-74 105 875,1 0 0,0 1 0,0 0 1,16-11-1,-21 18 83,1 0 1,0 1 0,0-1-1,0 1 1,0 1 0,0-1-1,1 1 1,-1 0 0,1 0-1,-1 1 1,10-1-1,4 0 1,0 2 0,38 3 0,-48-2 23,0 1-1,-1 1 1,1-1-1,0 2 1,-1-1-1,0 1 0,13 8 1,-9-4 44,0 0 1,-1 1 0,-1 1-1,1-1 1,9 13 0,-16-17-22,-1 0-1,-1 0 1,1 0 0,-1 1 0,0-1 0,0 1-1,0 0 1,-1 0 0,0 0 0,0 0 0,-1 0-1,1 0 1,-1 0 0,0 11 0,0 1 50,-1-11-53,0 0 0,0 1 0,-1 12 0,0-19-38,1 1-1,0-1 1,-1 1 0,1 0 0,-1-1-1,0 1 1,1-1 0,-1 1 0,0-1-1,0 1 1,0-1 0,0 0 0,0 1-1,0-1 1,-1 0 0,1 0 0,0 0-1,-1 0 1,1 0 0,-3 1 0,-5 1 13,1 0 1,-1 0-1,1-1 0,-1-1 1,1 1-1,-12-1 1,-58-1 134,34-2-104,12 2-75,0-1 0,0-2-1,0-1 1,-45-12 0,-59-16-1298,46 23-4132,54 8 433</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07.099"/>
    </inkml:context>
    <inkml:brush xml:id="br0">
      <inkml:brushProperty name="width" value="0.035" units="cm"/>
      <inkml:brushProperty name="height" value="0.035" units="cm"/>
    </inkml:brush>
  </inkml:definitions>
  <inkml:trace contextRef="#ctx0" brushRef="#br0">535 41 7418,'0'0'6521,"-39"-7"-6348,-125-19-14,145 23-54,-1 1-1,0 0 1,-21 2-1,16 1 1,11-1-83,0 0 0,1 2 0,-1-1 1,0 2-1,1 0 0,0 0 0,0 1 0,-14 7 1,22-9-19,1 0 1,-1 1-1,1 0 1,0-1-1,0 1 0,0 1 1,0-1-1,0 0 1,1 1-1,-1 0 1,1 0-1,0 0 1,0 0-1,1 0 1,-1 1-1,1-1 1,0 1-1,0 0 1,1 0-1,-1 0 1,1-1-1,0 1 0,0 0 1,1 0-1,-1 6 1,1-9 1,0 4 15,0 0 0,0-1-1,1 1 1,-1-1 0,1 1 0,3 10-1,-3-14-17,1 1 0,-1-1-1,1 0 1,0 1 0,0-1 0,0 0-1,0 0 1,0 0 0,0 0-1,1-1 1,-1 1 0,1-1-1,-1 1 1,1-1 0,4 2 0,14 5-12,1 0 1,0-1-1,0-1 1,0-1-1,29 2 1,-1-3-210,72-5 1,-105 0 33,1-2 0,-1 0 0,0-1 0,0-1 0,0 0 0,0-2 0,-1 0 0,0 0 1,-1-2-1,0 0 0,0 0 0,0-2 0,-2 1 0,1-2 0,-1 0 0,12-16 0,-6-1-117,-11 16 278,-8 13 25,0 0 1,0 0-1,0 0 0,0 1 0,0-1 1,0 0-1,0 0 0,0 0 0,0 0 0,0 0 1,0 0-1,0 0 0,0 0 0,0 0 1,0 0-1,1 0 0,-1 0 0,0 0 0,0 0 1,0 0-1,0 0 0,0 0 0,0 1 1,0-1-1,0 0 0,0 0 0,0 0 0,0 0 1,0 0-1,1 0 0,-1 0 0,0 0 1,0 0-1,0 0 0,0 0 0,0 0 0,0-1 1,0 1-1,0 0 0,0 0 0,0 0 1,0 0-1,1 0 0,-1 0 0,0 0 0,0 0 1,0 0-1,0 0 0,0 0 0,0 0 1,0 0-1,0 0 0,0 0 0,0 0 0,0 0 1,0 0-1,0-1 0,0 1 0,0 0 1,0 0-1,0 0 0,0 0 0,0 0 0,4 19 54,0 0 0,2 0 0,0-1 0,11 26 0,-11-33-22,-1-1 0,2 1 1,-1-1-1,1 0 0,1 0 0,0-1 0,0 0 0,14 12 0,-16-17-72,1 0-1,-1-1 0,1 0 0,0 0 0,0 0 1,0-1-1,0 0 0,0 0 0,0-1 1,1 0-1,-1 0 0,1-1 0,-1 0 1,11-1-1,3 1-200,68 0-1696,-2 0-1734</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07.444"/>
    </inkml:context>
    <inkml:brush xml:id="br0">
      <inkml:brushProperty name="width" value="0.035" units="cm"/>
      <inkml:brushProperty name="height" value="0.035" units="cm"/>
    </inkml:brush>
  </inkml:definitions>
  <inkml:trace contextRef="#ctx0" brushRef="#br0">221 0 9706,'0'0'2699,"-36"21"-2644,-111 63 46,114-62-28,29-13 21,4-7-70,0 0 0,0 0 0,1-1 0,-1 1 1,1 0-1,-1 0 0,1-1 0,-1 1 0,1 0 0,0-1 0,0 1 0,0-1 0,0 1 1,0-1-1,0 0 0,0 1 0,1-1 0,-1 0 0,2 2 0,31 16 140,-24-14-120,82 48 128,-81-46-164,-1 0-1,0 2 0,0-1 1,0 1-1,-1 0 0,8 12 1,-13-15-3,-2 0 0,1 0 0,-1 0 0,0 0 0,0 1 0,0-1 0,-1 1 0,0-1 0,0 1 0,-1-1 1,0 1-1,0-1 0,-1 1 0,1 0 0,-4 10 0,3-14 4,0-1 0,-1-1 0,1 1 0,-1 0 0,1 0 0,-1 0 0,0-1-1,1 1 1,-1-1 0,0 1 0,0-1 0,0 0 0,0 0 0,0 0 0,0 0 0,-1 0 0,1 0 0,0 0 0,0-1 0,-1 1 0,-2-1 0,-1 2 11,-2 0 0,0 0 0,0 0 0,0 0 0,-14 0 0,22-3-66,-1 1-1,0 0 1,0 0-1,0-1 0,0 1 1,1 0-1,-1-1 1,0 1-1,1-1 1,-1 1-1,0-1 0,0 1 1,1-1-1,-1 1 1,1-1-1,-1 0 1,1 1-1,-1-1 0,1 0 1,-1 1-1,1-1 1,0 0-1,-1 0 0,1 0 1,0 1-1,-1-1 1,1 0-1,0 0 1,0 0-1,0 0 0,0 1 1,0-1-1,0 0 1,0 0-1,0-1 1,1-3-713,-1-1 0,0 1 0,1 0 0,0 0 0,2-7 0,20-32-4939</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07.782"/>
    </inkml:context>
    <inkml:brush xml:id="br0">
      <inkml:brushProperty name="width" value="0.035" units="cm"/>
      <inkml:brushProperty name="height" value="0.035" units="cm"/>
    </inkml:brush>
  </inkml:definitions>
  <inkml:trace contextRef="#ctx0" brushRef="#br0">1 70 96,'0'0'10130,"31"17"-9891,104 52 72,-126-65-266,-1 0 1,1-1-1,1 0 1,-1 0-1,0-1 1,1 0 0,-1 0-1,1-2 1,0 1-1,-1-1 1,11-1-1,8 0 57,7 2-199,-1-2 0,0-1 1,1-2-1,-1-2 0,36-9 1,-51 8-357,0 0 1,0-1 0,-1-1-1,26-17 1,-41 25 418,0-1 1,0 0-1,-1 0 1,1-1 0,-1 1-1,0 0 1,1-1-1,-1 0 1,0 1-1,0-1 1,-1 0-1,1 0 1,-1 0 0,1 0-1,-1 0 1,0 0-1,0-1 1,0 1-1,-1 0 1,1-1-1,-1 1 1,0 0-1,0-6 1,0 8 76,0 0 0,0 0-1,-1 0 1,1 0 0,0 1 0,0-1 0,-1 0-1,1 0 1,-1 0 0,1 0 0,-1 0-1,1 1 1,-1-1 0,0 0 0,1 0 0,-1 1-1,0-1 1,1 0 0,-1 1 0,0-1 0,0 1-1,0-1 1,0 1 0,1-1 0,-1 1-1,0 0 1,0 0 0,0-1 0,0 1 0,0 0-1,0 0 1,-1 0 0,-40-2 304,30 3-278,-9-2-46,-1 2-1,0 0 0,0 1 0,1 1 0,-1 2 0,1 0 1,-26 10-1,7 1 391,-44 27-1,67-32-51,0 0-1,0 1 0,1 0 1,-25 26-1,38-34-261,-1 0 1,1 1-1,-1-1 0,1 1 0,1 0 1,-1-1-1,1 1 0,-1 0 1,2 1-1,-1-1 0,0 0 0,1 1 1,0-1-1,0 0 0,1 1 0,0-1 1,0 7-1,0-10-67,0-1-1,0 1 1,0 0 0,0 0-1,0 0 1,1-1-1,-1 1 1,1 0 0,-1 0-1,1-1 1,0 1 0,-1 0-1,1-1 1,0 1 0,0-1-1,0 1 1,2 1-1,1 0 6,-1-1-1,1 1 1,0-1-1,0 0 0,-1 0 1,1 0-1,6 1 0,22 7 56,0-1-1,1-2 1,0-1-1,53 2 1,142-5-421,-150-3-57,97-3-2564,-24-12-3885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4.311"/>
    </inkml:context>
    <inkml:brush xml:id="br0">
      <inkml:brushProperty name="width" value="0.035" units="cm"/>
      <inkml:brushProperty name="height" value="0.035" units="cm"/>
    </inkml:brush>
  </inkml:definitions>
  <inkml:trace contextRef="#ctx0" brushRef="#br0">0 0 1224,'0'0'9717,"0"36"-8642,3 119-128,-2-127-611,2-1 1,1 0-1,8 32 1,-2-18 100,-3-6-80,6 31 167,35 105 0,-41-152-525,0-1 0,2 0 0,0-1 0,0 0 0,2 0 0,0-1 1,1 0-1,1-1 0,0-1 0,19 17 0,-25-25-220,0-1 0,1-1 0,-1 1 0,1-1 0,0-1-1,0 1 1,0-1 0,0-1 0,0 0 0,1 0 0,-1 0 0,1-1 0,-1 0 0,1-1 0,10 0 0,-19 0 141,0 0 0,1 0 0,-1 0-1,0 0 1,0 0 0,1 0 0,-1 0 0,0 0 0,1 0 0,-1-1-1,0 1 1,1 0 0,-1 0 0,0 0 0,0 0 0,1-1-1,-1 1 1,0 0 0,0 0 0,1 0 0,-1-1 0,0 1 0,0 0-1,0 0 1,1-1 0,-1 1 0,0 0 0,0-1 0,0 1 0,1-16-4463</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08.184"/>
    </inkml:context>
    <inkml:brush xml:id="br0">
      <inkml:brushProperty name="width" value="0.035" units="cm"/>
      <inkml:brushProperty name="height" value="0.035" units="cm"/>
    </inkml:brush>
  </inkml:definitions>
  <inkml:trace contextRef="#ctx0" brushRef="#br0">0 0 5209,'0'0'6610,"261"190"-6138,-201-145 56,7 0-248,6 0-152,-12-3-56,-1-6-72,-7-12-72,-6-6-520,-14-15-873,-6-3-799,-20 0-537</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08.538"/>
    </inkml:context>
    <inkml:brush xml:id="br0">
      <inkml:brushProperty name="width" value="0.035" units="cm"/>
      <inkml:brushProperty name="height" value="0.035" units="cm"/>
    </inkml:brush>
  </inkml:definitions>
  <inkml:trace contextRef="#ctx0" brushRef="#br0">395 1 8466,'0'0'3769,"-127"186"-3081,87-132-352,0 3-224,0 0-48,-1-2-8,8-7-56,0 0-528,6-12-1201,13-15-3184</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08.887"/>
    </inkml:context>
    <inkml:brush xml:id="br0">
      <inkml:brushProperty name="width" value="0.035" units="cm"/>
      <inkml:brushProperty name="height" value="0.035" units="cm"/>
    </inkml:brush>
  </inkml:definitions>
  <inkml:trace contextRef="#ctx0" brushRef="#br0">435 0 8266,'0'0'1833,"42"31"68,285 204 1109,-89-45-1809,-204-158-1136,-1 1 0,-1 2 0,-2 1 1,37 58-1,-56-75-49,-1 0-1,0 1 1,-2 0 0,0 0-1,-2 1 1,6 26 0,-6-9-5,-2 1 0,0 60 1,-4-87-7,0 1 0,-1 0 1,0 0-1,-1-1 0,0 1 0,-1-1 1,-1 1-1,0-1 0,0 0 0,-1 0 1,-1-1-1,0 0 0,-1 0 0,0 0 1,0-1-1,-12 13 0,-13 12-19,-2-1-1,-2-1 0,0-2 1,-60 38-1,52-41-127,-2-2 0,-92 39 0,-90 13-488,226-78 622,-276 77-3517,50-31-4566,187-39 6402</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09.288"/>
    </inkml:context>
    <inkml:brush xml:id="br0">
      <inkml:brushProperty name="width" value="0.035" units="cm"/>
      <inkml:brushProperty name="height" value="0.035" units="cm"/>
    </inkml:brush>
  </inkml:definitions>
  <inkml:trace contextRef="#ctx0" brushRef="#br0">469 1 2969,'0'0'5145,"-234"171"-4009,140-75 920,21 19-159,26 8-689,27 6-400,20 7-200,0-7-128,60 0-231,14-9-169,6-2-24,0-10-56,47 24-561,-27-26-1407,-19-22-5105</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10.493"/>
    </inkml:context>
    <inkml:brush xml:id="br0">
      <inkml:brushProperty name="width" value="0.035" units="cm"/>
      <inkml:brushProperty name="height" value="0.035" units="cm"/>
    </inkml:brush>
  </inkml:definitions>
  <inkml:trace contextRef="#ctx0" brushRef="#br0">61 2 6025,'0'0'8319,"-3"-1"-8125,3 1-190,-1 0-1,1 0 1,-1-1 0,1 1 0,-1 0 0,1 0 0,-1 0-1,1 0 1,-1 0 0,1 0 0,-1 0 0,1 0-1,-1 1 1,1-1 0,-1 0 0,1 0 0,-1 0 0,1 0-1,-1 1 1,1-1 0,0 0 0,-1 1 0,1-1 0,-1 0-1,1 1 1,0-1 0,-1 0 0,1 1 0,0-1-1,-1 1 1,1-1 0,0 0 0,-1 1 0,1-1 0,0 1-1,0-1 1,0 1 0,0-1 0,-1 1 0,1 0 0,-7 30 237,5-17-94,-10 50 741,-6 115-1,15 68-435,4-173-413,-1-56-33,0 0 0,2 0-1,1 0 1,7 30 0,-7-40-12,-1 0 0,2 0-1,-1 0 1,1 0 0,0-1 0,1 0 0,-1 1 0,1-2 0,1 1 0,0 0 0,0-1-1,7 6 1,-11-11-14,0 0 0,0 0-1,0 0 1,0 0 0,0 0-1,0 0 1,0-1 0,0 1-1,1 0 1,-1-1 0,0 0-1,1 0 1,-1 0-1,0 0 1,0 0 0,1 0-1,-1 0 1,0-1 0,0 1-1,3-2 1,3-1-3,-1 1 0,1-2 0,-1 1 0,11-8 0,70-49-562,58-36-1512,-123 83 1708,2 0 0,0 2-1,0 1 1,35-10 0,-46 17 328,1 1-1,0 0 1,26 1 0,-38 1 71,0 0 0,-1 0 0,1 1 1,0-1-1,-1 1 0,1 0 0,-1 0 1,1 0-1,-1 0 0,1 0 0,-1 1 1,0-1-1,0 1 0,1-1 1,-1 1-1,0 0 0,-1 0 0,1 0 1,0 0-1,0 0 0,-1 0 0,1 0 1,-1 1-1,0-1 0,0 0 0,0 1 1,0-1-1,0 1 0,0 0 1,0 3-1,2 10 252,0 0-1,-2-1 1,0 32 0,-1-41-164,1 16 130,-3 35 256,1-52-450,1-1-1,-2 1 1,1-1 0,0 0 0,-1 0 0,0 0 0,1 0 0,-2 0 0,1 0 0,-5 6 0,-1-2 4,0 0 0,0-1 0,-1 0 0,0-1 1,0 0-1,0-1 0,-1 1 0,0-2 0,0 1 0,0-2 0,-1 1 0,1-1 0,-1-1 0,-13 2 0,-13 1 108,0-3-1,-71-3 0,99 1-172,0-1 0,0 0 0,0-1 0,1 0 0,-1 0 1,0-1-1,1 0 0,-1-1 0,1 1 0,0-2 0,0 1 0,1-1 0,-1 0 0,1-1 1,-12-12-1,11 9-410,0 0 0,1-1 1,1 0-1,0-1 1,0 0-1,0 1 1,2-2-1,-1 1 0,2-1 1,-1 1-1,-1-17 1,-3-24-5540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10.969"/>
    </inkml:context>
    <inkml:brush xml:id="br0">
      <inkml:brushProperty name="width" value="0.035" units="cm"/>
      <inkml:brushProperty name="height" value="0.035" units="cm"/>
    </inkml:brush>
  </inkml:definitions>
  <inkml:trace contextRef="#ctx0" brushRef="#br0">522 6 984,'0'0'11931,"-32"-2"-11799,-109-1-8,130 3-65,0 2 0,-1 0 0,1 0 0,0 1 0,0 0 0,0 1 0,0 1 1,1-1-1,-17 11 0,-1 1 151,-1-2 126,0 1-1,1 2 1,-45 35-1,71-50-317,-1 1-1,0-1 1,0 0 0,1 1 0,0 0-1,-1-1 1,1 1 0,0 0-1,0 0 1,1 0 0,-1 0 0,0 1-1,1-1 1,0 0 0,0 1-1,0-1 1,0 0 0,1 1 0,-1-1-1,1 8 1,0-10-17,0 0 0,0 1-1,1-1 1,-1 0 0,0 0-1,1 1 1,-1-1 0,1 0 0,0 0-1,-1 0 1,1 0 0,0 1 0,-1-1-1,1 0 1,0 0 0,0 0 0,0-1-1,0 1 1,0 0 0,0 0 0,0 0-1,1-1 1,-1 1 0,0-1 0,0 1-1,0-1 1,1 1 0,1-1 0,5 2 0,0 0 1,0-1 0,12 1 0,-15-1-2,48 2-166,80-6 0,-119 1-1,0 0-1,0-1 1,0 0-1,-1-1 1,0 0-1,0-1 1,0-1-1,0 0 0,-1-1 1,0 0-1,0-1 1,-1 0-1,0-1 1,-1 0-1,15-17 1,-24 26 162,-1-1 1,1 1-1,0-1 0,-1 1 1,1-1-1,0 1 1,-1 0-1,1-1 0,0 1 1,-1 0-1,1-1 1,0 1-1,0 0 0,0 0 1,-1 0-1,1 0 1,0 0-1,0 0 0,-1 0 1,1 0-1,0 0 1,0 0-1,0 0 0,-1 0 1,1 0-1,0 1 1,0-1-1,-1 0 0,1 1 1,0-1-1,-1 0 1,1 1-1,0-1 0,-1 1 1,1-1-1,0 2 1,22 23-38,-18-19 74,10 11 103,1-1 0,0 0 0,26 19 0,-31-28-134,0 1-1,1-2 0,0 0 0,0 0 1,0-1-1,0 0 0,23 4 0,9-2-2116,79 0 0,-43-7-4773</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11.323"/>
    </inkml:context>
    <inkml:brush xml:id="br0">
      <inkml:brushProperty name="width" value="0.035" units="cm"/>
      <inkml:brushProperty name="height" value="0.035" units="cm"/>
    </inkml:brush>
  </inkml:definitions>
  <inkml:trace contextRef="#ctx0" brushRef="#br0">404 0 9378,'0'0'3934,"-57"18"-3432,-176 51 43,165-50-324,65-18-199,0 0-1,0 0 0,-1 0 1,1 0-1,0 0 0,0 0 1,0 1-1,0 0 0,-3 2 1,5-4-22,0 1 0,1-1 0,-1 1 0,0 0 0,0-1 0,1 1 0,-1 0 0,0-1 0,1 1 0,-1 0 0,1 0 0,-1-1 0,1 1 0,0 0 0,-1 0 0,1 0 0,0 0 1,-1 0-1,1 0 0,0 0 0,0 0 0,0 0 0,0-1 0,0 1 0,0 0 0,0 0 0,0 0 0,0 0 0,0 0 0,1 0 0,-1 0 0,0 0 0,1 0 0,-1 0 0,1-1 0,-1 1 0,1 0 0,-1 0 0,1 0 0,-1-1 0,1 1 0,0 0 0,-1-1 1,2 2-1,3 2-3,-1 0 0,1 1 0,0-2 0,11 7-1,14 7 2,-14-10 0,0 2 0,-1 0 1,0 0-1,0 2 0,-1 0 0,-1 0 0,15 16 0,-26-23 1,1 0-1,-1 0 1,0 1-1,0-1 0,-1 0 1,0 1-1,1-1 1,-1 1-1,-1 0 1,1-1-1,-1 1 1,1 0-1,-1-1 0,-1 7 1,1-1 0,-1-8 2,1 0 1,-1 0-1,0 0 0,1 0 1,-1 0-1,0 0 0,0 0 0,0 0 1,0 0-1,0-1 0,-1 1 1,1 0-1,-1-1 0,1 1 0,-1-1 1,1 0-1,-1 1 0,0-1 1,0 0-1,0 0 0,1 0 0,-1 0 1,0 0-1,0-1 0,0 1 1,0 0-1,-3-1 0,-8 4 3,1-1 0,-26 2 0,37-5 2,-3 0-74,1 1 1,-1-1-1,0 0 0,1 0 1,-1 0-1,1-1 0,-5 0 1,7 1-64,0-1 0,0 1 0,0-1 0,1 0 0,-1 1 0,0-1 0,0 0 0,0 0 0,1 1 0,-1-1 0,0 0 0,1 0 0,-1 0 0,1 0 0,-1 0 0,1 0 0,-1 0 0,1 0 0,0 0 0,0 0 0,-1 0 0,1 0 0,0 0 0,0 0 0,0-1 0,-1-28-5962</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11.708"/>
    </inkml:context>
    <inkml:brush xml:id="br0">
      <inkml:brushProperty name="width" value="0.035" units="cm"/>
      <inkml:brushProperty name="height" value="0.035" units="cm"/>
    </inkml:brush>
  </inkml:definitions>
  <inkml:trace contextRef="#ctx0" brushRef="#br0">1 38 56,'0'0'12044,"58"9"-11827,183 30-115,-213-34-65,-1-1 0,50-1 1,-54-3-22,-1 0-15,-4 1 3,33-4 1,-46 2-13,0 0 0,0 0 1,0-1-1,0 1 0,0-1 0,0 0 0,0 0 0,0-1 0,-1 0 1,8-5-1,-11 7-10,1-1 0,0 0 0,-1 0-1,0 0 1,1 0 0,-1 0 0,0 0 0,0 0 0,0 0 0,0-1 0,-1 1 0,1 0 0,-1-1 0,1 1 0,-1 0 0,0-1 0,0 1 0,0-1 0,0 1 0,-1-4 0,1-3-86,0 8 103,0 1 1,0-1-1,-1 1 0,1-1 1,0 0-1,0 1 1,-1-1-1,1 1 0,-1-1 1,1 1-1,0 0 1,-1-1-1,1 1 0,-1-1 1,1 1-1,-1 0 1,1-1-1,-1 1 0,1 0 1,-1 0-1,0-1 1,1 1-1,-1 0 0,1 0 1,-1 0-1,0 0 1,1 0-1,-1 0 0,1 0 1,-1 0-1,0 0 1,1 0-1,-1 0 0,1 0 1,-1 0-1,0 0 1,-4 0-3,-23-1-24,0 1-1,0 1 1,0 1 0,0 1 0,0 2 0,-42 12 0,-65 35 286,114-42-2,1 1 0,0 1-1,0 0 1,-22 20 0,38-29-172,0 1-1,1-1 0,-1 1 1,1 0-1,0 0 0,0 0 1,0 1-1,0-1 1,1 1-1,0 0 0,0-1 1,0 1-1,0 0 0,1 0 1,0 0-1,0 0 1,0 1-1,1-1 0,0 0 1,0 0-1,0 0 0,0 1 1,1-1-1,0 0 1,2 8-1,-2-11-64,0 1 0,0-1 0,1 0 1,-1 0-1,0 0 0,1 0 0,-1 0 0,1-1 0,0 1 1,-1 0-1,1-1 0,0 1 0,0-1 0,0 1 0,0-1 1,3 1-1,40 14 124,-37-14-123,39 9 18,0-2 0,81 6 0,248-3-1774,-211-11-2135</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12.339"/>
    </inkml:context>
    <inkml:brush xml:id="br0">
      <inkml:brushProperty name="width" value="0.035" units="cm"/>
      <inkml:brushProperty name="height" value="0.035" units="cm"/>
    </inkml:brush>
  </inkml:definitions>
  <inkml:trace contextRef="#ctx0" brushRef="#br0">23 1 7634,'0'0'6525,"8"12"-6188,-4-8-311,0 3-2,1 0-1,0-1 0,1 0 1,-1 0-1,1 0 1,0-1-1,1 0 1,-1 0-1,1 0 1,0-1-1,0 0 1,11 4-1,19 4 34,0-2 0,1-2 0,0-1 0,42 2 0,155-4-632,-183-5 200,-48 0 352,0 0 1,1 0 0,-1 0-1,0 0 1,1-1 0,-1 0-1,0 0 1,8-3 0,-10 3 36,-1 0 0,0 0 1,0 0-1,1-1 0,-1 1 1,0 0-1,0 0 0,0-1 1,0 1-1,0-1 0,-1 1 1,1-1-1,0 1 0,-1-1 1,1 1-1,-1-1 0,1 0 1,-1 1-1,0-1 0,1 1 1,-1-1-1,0 0 0,0 0 1,-1-1-1,1 2-8,-1 0-1,0 1 1,0-1 0,0 0-1,0 1 1,1-1 0,-1 1 0,0-1-1,0 1 1,0-1 0,0 1-1,0 0 1,0-1 0,0 1-1,0 0 1,0 0 0,0 0-1,-3 0 1,2-1 2,-49-4 81,0 2 0,-69 3 0,37 2 54,-36 3-30,101-3-78,0 2 0,0 0 0,0 0 0,-25 11 0,27-8 48,1 0 0,0 1 1,-26 18-1,37-23-63,0 1-1,0-1 1,0 1 0,0-1-1,0 1 1,1 0 0,0 0 0,0 1-1,0-1 1,0 1 0,0 0-1,1-1 1,0 1 0,0 0-1,1 0 1,-2 9 0,2-12-7,0 11 55,0-1 1,0 1 0,3 18 0,-2-27-63,1 0 0,-1-1 0,1 1 0,0-1 0,0 1 0,1-1 0,-1 1 0,1-1 0,0 0 0,0 0 0,0 0 0,0 0 0,0 0 0,0 0 0,1 0 0,0-1 0,3 3 0,11 6 9,1-1 1,0 0-1,0-1 1,1-1-1,31 8 1,-6-4-4,66 8 0,-44-11-164,0-4-1,0-2 1,79-7 0,-124 2-349,0-1 0,0-1 0,-1-1 1,1-1-1,24-11 0,5-9-4133</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12.709"/>
    </inkml:context>
    <inkml:brush xml:id="br0">
      <inkml:brushProperty name="width" value="0.035" units="cm"/>
      <inkml:brushProperty name="height" value="0.035" units="cm"/>
    </inkml:brush>
  </inkml:definitions>
  <inkml:trace contextRef="#ctx0" brushRef="#br0">702 0 8546,'0'0'4946,"48"30"-4048,163 98-34,-141-84-143,115 93 1,-144-103-548,-2 2-1,58 68 1,-84-88-152,0 1-1,-2 1 0,0 0 1,0 1-1,-2 0 0,0 0 1,-1 1-1,-1 0 0,7 35 1,-11-33-7,0 0 1,-2 0 0,0 0 0,-1 0-1,-4 25 1,2-34-15,-1 0 1,0 0-1,-1 0 0,0-1 0,-1 0 1,0 1-1,-1-2 0,-1 1 0,-14 20 0,-2-5-18,-1 0-1,-2-2 1,0-1-1,-56 39 1,-134 65-177,158-99-65,-90 33 1,-31-5-2123,-213 38 1,126-52-4689,263-42 6976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4.699"/>
    </inkml:context>
    <inkml:brush xml:id="br0">
      <inkml:brushProperty name="width" value="0.035" units="cm"/>
      <inkml:brushProperty name="height" value="0.035" units="cm"/>
    </inkml:brush>
  </inkml:definitions>
  <inkml:trace contextRef="#ctx0" brushRef="#br0">0 0 7682,'0'0'6105,"442"3"-5921,-302 0-184,47 0-600,-33 0-1129,-21-3-3496</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13.394"/>
    </inkml:context>
    <inkml:brush xml:id="br0">
      <inkml:brushProperty name="width" value="0.035" units="cm"/>
      <inkml:brushProperty name="height" value="0.035" units="cm"/>
    </inkml:brush>
  </inkml:definitions>
  <inkml:trace contextRef="#ctx0" brushRef="#br0">936 1 6833,'0'0'5234,"-361"138"-4234,241-32 184,-7 17 8,7 18-175,13 10-105,40-1-312,34-3-224,33-8-168,46-7-128,95-12-32,173 19-48,-20-28-544,-20-30-1769</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51.280"/>
    </inkml:context>
    <inkml:brush xml:id="br0">
      <inkml:brushProperty name="width" value="0.035" units="cm"/>
      <inkml:brushProperty name="height" value="0.035" units="cm"/>
      <inkml:brushProperty name="color" value="#E71224"/>
    </inkml:brush>
  </inkml:definitions>
  <inkml:trace contextRef="#ctx0" brushRef="#br0">2 19 1632,'0'0'6214,"0"-3"-5275,0-9 5141,-2 10-6042,8 1 190,101 1-1,388 3 32,0 20-733,-182 2 60,231 21-2195,-492-40 2248,30 3-22,573-4-673,-475-5 1882,-67 12-610,-112-12-152,-9 0-520,-93 0-3879,29 0-1796</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52.523"/>
    </inkml:context>
    <inkml:brush xml:id="br0">
      <inkml:brushProperty name="width" value="0.035" units="cm"/>
      <inkml:brushProperty name="height" value="0.035" units="cm"/>
      <inkml:brushProperty name="color" value="#E71224"/>
    </inkml:brush>
  </inkml:definitions>
  <inkml:trace contextRef="#ctx0" brushRef="#br0">0 1 2561,'0'0'6402,"28"0"-5743,171 0 60,416 0 2084,-304 25-1958,-121-4-776,345 44-340,-276-40-340,-165-18 159,64 0 279,-73-4 146,465 4-30,-434-8 58,709 7 660,-857-6-1527,-18-3-1299</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28.139"/>
    </inkml:context>
    <inkml:brush xml:id="br0">
      <inkml:brushProperty name="width" value="0.035" units="cm"/>
      <inkml:brushProperty name="height" value="0.035" units="cm"/>
    </inkml:brush>
  </inkml:definitions>
  <inkml:trace contextRef="#ctx0" brushRef="#br0">182 106 4369,'0'0'5799,"-2"-6"-4667,2 4-993,0 0-1,-1 0 1,1 0 0,-1 0 0,1 1 0,-1-1-1,0 0 1,0 0 0,0 0 0,0 1 0,0-1-1,0 0 1,-1 1 0,1-1 0,0 1 0,-1-1-1,1 1 1,-1 0 0,0 0 0,1-1 0,-1 1-1,0 0 1,0 1 0,0-1 0,-2-1 0,-34-21 1666,37 23-1167,1 2-703,1 1 56,-1-1 0,1 0 0,0 1 0,-1-1 1,1 0-1,0 1 0,1-1 0,-1 0 0,0 0 0,1 0 0,-1 0 1,1 0-1,-1 0 0,1 0 0,2 1 0,36 28 20,-26-22-25,8 8 4,167 118 19,-151-111-141,1-1-1,1-3 1,49 19 0,-82-37 35,1 0 1,-1 0 0,0-1 0,1 0-1,-1 0 1,11 0 0,-17-1 94,0-1 1,0 1-1,0 0 1,0 0-1,0 0 0,0-1 1,0 1-1,0 0 0,0-1 1,0 1-1,0-1 1,0 0-1,0 1 0,0-1 1,0 0-1,0 1 1,0-1-1,-1 0 0,1 0 1,0 0-1,0 1 0,-1-1 1,1 0-1,-1 0 1,1-2-1,9-30-63,-8 21 12,5-23-263,-2 0 0,1-51 0,1-14 34,-6 36 1852,-1 65-1587,-2 79-40,0-38 68,2 0 0,2 0 0,1 0-1,10 47 1,9-4 74,27 121 110,-41-157-167,-1 0-1,0 66 1,-7 53-5,0-160-23,0-1 1,-1 0 0,0 0 0,0 1-1,-1-1 1,1 0 0,-2 0 0,1 0-1,-1 0 1,0-1 0,0 1 0,-1-1 0,0 0-1,0 0 1,0 0 0,-1 0 0,0-1-1,-10 10 1,-6 3-13,-1-1 1,0-1-1,-1-1 0,0-2 0,-42 19 0,3-7-90,-74 19-1,86-30 11,-2-2 1,0-2-1,0-2 0,-67 0 0,115-8 96,1 0 0,-1 0-1,1 0 1,-1 0-1,0-1 1,1 0 0,-1 0-1,1 0 1,-1 0 0,1 0-1,-6-3 1,7 2 13,1 0-1,-1 1 1,0-1 0,1 0 0,-1 0 0,1 1-1,0-1 1,0 0 0,0 0 0,0-1 0,0 1-1,0 0 1,0 0 0,1 0 0,-1-1 0,1 1 0,-1 0-1,1-5 1,-2-109 449,3 69-420,0 33-33,0 0 0,1 0 0,1 1-1,0-1 1,0 1 0,2-1 0,0 1-1,0 1 1,1-1 0,10-16 0,0 5-11,1 0 1,1 1-1,41-40 1,-42 48-28,0 1-1,1 0 1,0 2-1,1 0 1,0 1 0,1 1-1,30-11 1,12 1-400,77-15-1,-139 35 425,29-7-930,39-14 0,-55 16-529,0-1 0,19-12-1,-11 3-3485</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28.873"/>
    </inkml:context>
    <inkml:brush xml:id="br0">
      <inkml:brushProperty name="width" value="0.035" units="cm"/>
      <inkml:brushProperty name="height" value="0.035" units="cm"/>
    </inkml:brush>
  </inkml:definitions>
  <inkml:trace contextRef="#ctx0" brushRef="#br0">341 1 7114,'0'0'7953,"-100"39"-7953,60 3 184,-7 9-40,0 3-56,7 0-72,7-3-8,12 1-8,8-7-104,13 3-744,0-12-1344,0-15-3706</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29.256"/>
    </inkml:context>
    <inkml:brush xml:id="br0">
      <inkml:brushProperty name="width" value="0.035" units="cm"/>
      <inkml:brushProperty name="height" value="0.035" units="cm"/>
    </inkml:brush>
  </inkml:definitions>
  <inkml:trace contextRef="#ctx0" brushRef="#br0">1 1 4241,'0'0'10674,"408"0"-10378,-295 0-168,-19 0-72,-21 0-56,-19 0 0,-21 0-376,-19 9-1016,-14 12-857,-34 0-1007,-26 3-3522</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29.610"/>
    </inkml:context>
    <inkml:brush xml:id="br0">
      <inkml:brushProperty name="width" value="0.035" units="cm"/>
      <inkml:brushProperty name="height" value="0.035" units="cm"/>
    </inkml:brush>
  </inkml:definitions>
  <inkml:trace contextRef="#ctx0" brushRef="#br0">0 13 6705,'0'0'6162,"515"0"-6162,-368-3-152,-34-6-2601</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30.072"/>
    </inkml:context>
    <inkml:brush xml:id="br0">
      <inkml:brushProperty name="width" value="0.035" units="cm"/>
      <inkml:brushProperty name="height" value="0.035" units="cm"/>
    </inkml:brush>
  </inkml:definitions>
  <inkml:trace contextRef="#ctx0" brushRef="#br0">0 170 7586,'0'0'6005,"40"8"-5398,6 1-409,219 37 815,216-13-306,2-27-829,-474-6 116,-1 0 0,1 0 0,0-1 0,0-1 0,-1 1 0,12-5 1,-18 5 5,0 0 0,0 0 1,0 0-1,1 0 0,-1 0 1,-1 0-1,1-1 1,0 1-1,0-1 0,0 1 1,-1-1-1,1 0 1,-1 0-1,1 0 0,-1 0 1,0 0-1,0 0 1,0 0-1,0 0 0,0 0 1,0 0-1,-1-1 0,1 1 1,-1 0-1,1-1 1,-1 1-1,0-4 0,0-7-16,1 11-7,-1-1-1,0 0 1,1 0 0,-1 1 0,0-1 0,-1 0 0,1 0-1,0 0 1,-1 1 0,0-1 0,1 0 0,-1 1 0,0-1-1,-1 0 1,1 1 0,0 0 0,-1-1 0,1 1 0,-1 0-1,0-1 1,1 1 0,-5-3 0,-8-4-63,1 1 0,-1 1 0,0 0 1,-1 1-1,-18-5 0,-86-18-163,12 8 274,-1 5 0,-195-3-1,258 19 104,0 1-1,1 2 0,-62 13 0,93-13-50,0 0-1,1 1 1,-1 1-1,1 0 1,0 1 0,0 0-1,0 0 1,1 2-1,0-1 1,0 1-1,1 1 1,0 0-1,1 1 1,0 0 0,-14 19-1,18-21-14,1 0-1,0 0 1,0 0-1,0 1 1,2-1-1,-1 1 1,1 0 0,-2 9-1,2 8 136,0 38-1,2-50-152,1-4-24,0 0 0,0 0 1,1 0-1,0 0 0,1 0 0,0-1 1,1 1-1,-1-1 0,2 0 0,0 0 0,0 0 1,0-1-1,1 1 0,0-1 0,1-1 0,0 1 1,9 7-1,5 2 1,1 0 0,0-2 0,0 0 0,2-2 1,33 15-1,-13-10-3,0-2 0,1-2 1,1-2-1,1-2 0,50 4 0,238 0-151,-289-14-359,0-2 1,0-2-1,0-2 0,-1-2 1,0-2-1,0-2 1,53-22-1,-6-10-5113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31.012"/>
    </inkml:context>
    <inkml:brush xml:id="br0">
      <inkml:brushProperty name="width" value="0.035" units="cm"/>
      <inkml:brushProperty name="height" value="0.035" units="cm"/>
    </inkml:brush>
  </inkml:definitions>
  <inkml:trace contextRef="#ctx0" brushRef="#br0">1 0 6209,'0'0'6586,"52"5"-6186,170 20 55,-200-22-335,1 1 1,35 12 0,-46-11-52,0 0-1,0 1 1,10 8 0,-4-3-6,-4-3-14,0 1 0,-1 0 0,20 19 0,-28-23-38,-1 0-1,1 0 1,-1 0-1,0 0 1,-1 1-1,1 0 1,-1 0-1,-1 0 1,1 0-1,-1 0 1,3 11-1,-3-1 9,0-1 0,-2 29 0,0-21-24,-1-19 4,1 1-1,-1-1 0,0 0 0,0 1 0,0-1 0,-1 0 1,1 0-1,-1 0 0,0 0 0,0 0 0,0 0 0,-1-1 0,1 1 1,-1-1-1,0 0 0,0 0 0,0 0 0,-1 0 0,1 0 1,-5 2-1,-6 4-4,0 0 1,0-2 0,-1 0-1,-20 7 1,30-12-8,0 0 1,-1 0-1,0-1 0,1 1 1,-1-1-1,0-1 0,0 1 1,1-1-1,-1 0 0,0 0 1,-11-2-1,16 1 11,1 0-1,-1 1 1,0-1-1,0 0 1,0 0-1,1 0 1,-1 0-1,0 0 1,1 0-1,-1 0 1,1 0-1,-1 0 1,1 0-1,0 0 1,-1 0-1,1-1 1,0 1-1,0 0 1,0 0-1,0 0 1,0 0-1,0-1 1,0 1-1,0 0 1,0 0-1,1-2 1,-1-3-18,0-18-34,-1 16 30,0-1 0,1 1 0,0-1 0,1 1 0,0-1 1,0 1-1,1 0 0,0 0 0,6-14 0,-1 10-2,0 2 0,1-1 0,1 1-1,0 0 1,0 1 0,12-10 0,6-3-22,38-22 0,-33 25-71,1 3-1,39-16 1,-52 22 82,-14 6 158,-13 3 285,-2 4-419,0 0-1,-1 0 1,1 1-1,1 0 1,-1 0-1,-14 10 1,19-11 11,0-1 0,0 1-1,0 0 1,1 0 0,-1 0 0,1 1-1,0-1 1,0 1 0,0 0 0,0 0 0,0 0-1,1 0 1,0 1 0,0-1 0,0 0-1,-1 6 1,2-2 38,0-1-1,1 1 0,-1 0 0,2-1 0,-1 1 1,3 9-1,-2-13-19,0 0 1,0 0-1,1-1 1,-1 1-1,1 0 1,0-1-1,0 0 1,0 1-1,1-1 1,-1 0-1,1 0 1,0-1-1,4 5 1,13 8 8,0-2 0,0 0 0,37 17 0,75 22 32,-89-40-581,1-1 1,0-3-1,0-2 0,1-1 1,50-2-1,-25-3-3471</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31.355"/>
    </inkml:context>
    <inkml:brush xml:id="br0">
      <inkml:brushProperty name="width" value="0.035" units="cm"/>
      <inkml:brushProperty name="height" value="0.035" units="cm"/>
    </inkml:brush>
  </inkml:definitions>
  <inkml:trace contextRef="#ctx0" brushRef="#br0">3 0 7162,'0'0'4974,"0"27"-4250,0 178 632,-1-148-782,0-25-408,0 0 1,3 0-1,0 0 0,2 0 0,11 42 0,-7-47-100,1-1-1,1 0 0,22 39 0,-28-58-135,1 0-1,0 0 0,0-1 1,1 1-1,-1-1 0,2 0 1,6 5-1,-9-8-133,1-1-1,-1 1 0,1-1 1,-1 0-1,1 0 0,0 0 1,0 0-1,0-1 0,0 0 1,0 0-1,0 0 0,8-1 1,6-1-2031,-10-4-719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5.065"/>
    </inkml:context>
    <inkml:brush xml:id="br0">
      <inkml:brushProperty name="width" value="0.035" units="cm"/>
      <inkml:brushProperty name="height" value="0.035" units="cm"/>
    </inkml:brush>
  </inkml:definitions>
  <inkml:trace contextRef="#ctx0" brushRef="#br0">706 52 7218,'0'0'7177,"-41"-8"-7041,-135-26-1,153 30-91,0 1 1,0 1 0,-38 1-1,25 2 54,12 0 15,0 0 0,0 2 1,1 1-1,-38 10 0,50-11-65,0 1 0,0 0 0,1 0 0,-1 1-1,1 1 1,0 0 0,0 0 0,1 1 0,0 0-1,0 1 1,-14 15 0,19-16-7,0-1 0,0 1 0,0 1-1,1-1 1,0 0 0,1 1 0,0 0 0,0-1-1,0 1 1,0 12 0,2-15-35,-1-1-1,1 1 1,0 0 0,0 0-1,1 0 1,-1-1-1,1 1 1,0 0 0,1-1-1,-1 1 1,1-1 0,-1 1-1,1-1 1,1 0-1,-1 0 1,1 0 0,-1 0-1,1 0 1,4 3 0,6 3-20,0-1 1,0 0 0,1-1-1,1-1 1,-1 0 0,1-1-1,19 5 1,-2-2-127,0-2 0,54 6 0,-39-9-212,66-2 0,-96-3 81,0-1 0,0 0 1,0-1-1,0-1 0,-1-1 0,0 0 1,20-9-1,-16 4-616,-1-1 0,0 0 0,0-2 1,24-20-1,-37 28 648,-1 0 0,0 0 0,0-1 0,0 1 0,-1-1 0,0 0 0,0-1 0,0 1 0,-1 0 0,0-1 0,0 0 0,-1 0 0,0 0 0,0 0 1,0 0-1,-1 0 0,0-10 0,-1 2 315,0-11 3630,-8 36-1691,1 4-1568,1 0 0,0 1 0,1-1 0,1 2 0,0-1 0,-3 29 0,1 97 1320,6-138-1751,0-1-10,0 0 0,0 0 0,0 0 0,1 1 0,-1-1 0,1 0 0,-1 0 0,1 0 0,0 0 0,0 0 0,0 0 0,0 0 0,0 0 0,0 0 0,1-1 0,-1 1 0,3 2 0,-1-1-16,0-1 1,0 0 0,0 0-1,1 0 1,-1 0 0,1 0 0,0-1-1,-1 0 1,5 2 0,8 0-254,-1-1 0,0-1 0,29 0 1,-37-1 68,55 0-2457,-8 0-2552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31.892"/>
    </inkml:context>
    <inkml:brush xml:id="br0">
      <inkml:brushProperty name="width" value="0.035" units="cm"/>
      <inkml:brushProperty name="height" value="0.035" units="cm"/>
    </inkml:brush>
  </inkml:definitions>
  <inkml:trace contextRef="#ctx0" brushRef="#br0">0 0 6785,'0'0'4291,"28"24"-3610,88 79-111,-104-92-456,0 0 1,-1 1 0,10 14 0,-17-19-59,0 0 0,0 0 0,-1 0-1,3 9 1,1 2 11,-4-7-3,0 1 0,0-1 0,-1 1 0,-1 0 1,0 0-1,0 0 0,-2 14 0,1-8 139,0-17-121,-1-3-17,-16-33-175,10 23 14,1-1 0,0-1 0,0 1 0,-3-20 1,4 5-102,3-2 0,0-56 1,3 51 143,-1 33 51,0 0-1,0 0 1,0 0 0,0 0 0,1 0 0,-1 0-1,1 0 1,0 0 0,-1 0 0,1 0 0,0 0 0,0 1-1,0-1 1,0 0 0,0 1 0,1-1 0,-1 0-1,0 1 1,1-1 0,-1 1 0,1 0 0,0 0 0,-1 0-1,1-1 1,0 1 0,0 1 0,-1-1 0,1 0-1,0 0 1,3 0 0,5-1-18,0 0 0,1 1 0,-1 0 0,19 1 0,-16 0 9,-6 1 29,1-1-1,-1 1 1,0 0 0,0 1 0,0 0-1,0 0 1,0 0 0,-1 1-1,1 0 1,-1 0 0,1 1 0,-1 0-1,0 0 1,0 0 0,-1 1-1,0 0 1,1 0 0,-2 0 0,9 12-1,-4-5 32,-2 0-1,1 1 1,-2 0-1,0 1 1,0-1-1,-1 1 1,-1 0-1,5 28 1,19 113 48,-28-153-139,1-1 0,-1 0 0,1 1 1,-1-1-1,1 0 0,0 0 0,-1 0 0,1 0 0,0 0 0,0 1 0,0-2 0,0 1 0,0 0 0,0 0 0,0 0 0,0 0 1,0 0-1,0-1 0,1 1 0,-1-1 0,0 1 0,1-1 0,-1 1 0,0-1 0,1 0 0,-1 1 0,3-1 0,1 0-493,-1 0-1,1 0 0,0 0 0,0 0 0,0-1 0,8-2 0,14-10-4106</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32.234"/>
    </inkml:context>
    <inkml:brush xml:id="br0">
      <inkml:brushProperty name="width" value="0.035" units="cm"/>
      <inkml:brushProperty name="height" value="0.035" units="cm"/>
    </inkml:brush>
  </inkml:definitions>
  <inkml:trace contextRef="#ctx0" brushRef="#br0">1 0 304,'0'0'12091,"207"178"-11795,-160-148-96,-7 3 48,0-6-112,7-3-128,-7-3-8,7-6-168,-7-6-472,-13-9-737,-7 0-1735,-14 0-1801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32.594"/>
    </inkml:context>
    <inkml:brush xml:id="br0">
      <inkml:brushProperty name="width" value="0.035" units="cm"/>
      <inkml:brushProperty name="height" value="0.035" units="cm"/>
    </inkml:brush>
  </inkml:definitions>
  <inkml:trace contextRef="#ctx0" brushRef="#br0">168 0 3273,'0'0'9082,"-14"187"-8570,-6-148 168,0 6-168,-7-9-280,1 0-136,-1-3-96,14 0-528,-1-8-1104,8-10-3009</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32.947"/>
    </inkml:context>
    <inkml:brush xml:id="br0">
      <inkml:brushProperty name="width" value="0.035" units="cm"/>
      <inkml:brushProperty name="height" value="0.035" units="cm"/>
    </inkml:brush>
  </inkml:definitions>
  <inkml:trace contextRef="#ctx0" brushRef="#br0">422 1 3881,'0'0'8099,"28"31"-6589,219 219 742,-176-184-1633,110 105 454,-127-116-833,55 75 0,-93-108-222,-1 1-1,0 1 0,-2 0 0,-1 0 0,-1 2 0,-2-1 0,14 53 0,-20-64-17,-1 1 1,0-1-1,0 0 1,-2 1 0,0-1-1,0 0 1,-2 1 0,0-1-1,0 0 1,-1 0-1,-1 0 1,0 0 0,-1 0-1,-1-1 1,0 0 0,-15 24-1,6-17 1,-2-1 0,0 0 0,-34 27 1,-69 45-27,58-47-147,-2-3 0,-130 61 0,-250 51-3507,248-104-2333</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33.463"/>
    </inkml:context>
    <inkml:brush xml:id="br0">
      <inkml:brushProperty name="width" value="0.035" units="cm"/>
      <inkml:brushProperty name="height" value="0.035" units="cm"/>
    </inkml:brush>
  </inkml:definitions>
  <inkml:trace contextRef="#ctx0" brushRef="#br0">724 1 4673,'0'0'4014,"-71"18"-2349,-230 66-335,282-79-1161,1 1-1,0 1 0,0 1 0,1 0 1,0 1-1,-24 18 0,21-12 166,1 1 0,1 1 0,0 1 0,-26 34 0,34-38-151,0 1-1,1 0 1,1 0 0,1 1 0,0 0 0,1 0 0,-8 33 0,9-18 4,1 1 1,1-1-1,1 1 1,4 38-1,0-48-117,0 0-1,2 0 1,1 0-1,0-1 1,2 0-1,0 0 1,11 21-1,-4-17-16,2-1 0,0 0 0,39 42-1,71 57 13,-39-54-329,3-3-1,3-4 0,194 97 1,-82-67-2020,-21-19-2502</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4:34.134"/>
    </inkml:context>
    <inkml:brush xml:id="br0">
      <inkml:brushProperty name="width" value="0.035" units="cm"/>
      <inkml:brushProperty name="height" value="0.035" units="cm"/>
    </inkml:brush>
  </inkml:definitions>
  <inkml:trace contextRef="#ctx0" brushRef="#br0">695 0 5433,'0'0'6065,"-213"196"-4832,126-124-593,6 0-488,-39 27-152,20-21-1280,6-14-5474</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02.335"/>
    </inkml:context>
    <inkml:brush xml:id="br0">
      <inkml:brushProperty name="width" value="0.035" units="cm"/>
      <inkml:brushProperty name="height" value="0.035" units="cm"/>
    </inkml:brush>
  </inkml:definitions>
  <inkml:trace contextRef="#ctx0" brushRef="#br0">5 42 3729,'0'0'5128,"-5"0"122,80 0-4523,348-8 129,-326 3-853,111-10-479,-206 15 401,-1 0 1,0 0 0,0 0 0,1 0 0,-1-1 0,0 1 0,0 0-1,0-1 1,0 1 0,1-1 0,-1 1 0,0-1 0,0 1-1,0-1 1,0 0 0,0 0 0,0 1 0,0-1 0,1-2 0,-7 1-1803,-19 1-2393,-14 1-1909</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02.681"/>
    </inkml:context>
    <inkml:brush xml:id="br0">
      <inkml:brushProperty name="width" value="0.035" units="cm"/>
      <inkml:brushProperty name="height" value="0.035" units="cm"/>
    </inkml:brush>
  </inkml:definitions>
  <inkml:trace contextRef="#ctx0" brushRef="#br0">0 34 4297,'0'0'7570,"187"27"-6738,-120-27-272,0 0-280,13 0-136,-6-6-144,32-15-272,-25 9-1088,-21-9-3730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03.953"/>
    </inkml:context>
    <inkml:brush xml:id="br0">
      <inkml:brushProperty name="width" value="0.035" units="cm"/>
      <inkml:brushProperty name="height" value="0.035" units="cm"/>
    </inkml:brush>
  </inkml:definitions>
  <inkml:trace contextRef="#ctx0" brushRef="#br0">0 253 2657,'0'0'11670,"3"0"-11219,895 0 1239,-837-1-1699,0-4 1,89-17-1,-134 18-3,-1 0 1,0-1-1,24-12 0,-35 16 13,-2 0-2,0 0 0,0-1 0,0 1 0,0 0 1,-1 0-1,1-1 0,-1 1 0,1-1 1,-1 1-1,1-1 0,-1 0 0,0 0 0,0 1 1,0-1-1,0 0 0,0 0 0,0 0 1,-1 0-1,1 0 0,0-3 0,0 0-45,-1 0 1,1 0-1,-1-1 0,0 1 0,0 0 0,-1 0 1,-1-7-1,1 11 27,1-1 1,-1 0-1,0 1 0,0-1 1,0 0-1,0 1 1,-1-1-1,1 1 0,0 0 1,-1-1-1,1 1 0,0 0 1,-1 0-1,0 0 1,1 0-1,-1 0 0,0 0 1,1 1-1,-1-1 1,0 0-1,0 1 0,0-1 1,-2 1-1,-8-4-44,-36-13-55,0 3 0,-1 2 0,-1 2 0,-70-5 0,-205 6-1,292 9 28,-5 0-51,0 3 0,-56 9 0,70-6 131,0 0 0,1 1 1,-1 1-1,2 1 0,-24 13 0,38-18 12,1 1-1,-1 0 0,1 0 0,0 0 0,0 1 0,-5 7 0,9-10 39,0 0 0,1 1 0,0-1 0,-1 1 0,1 0 0,1-1-1,-1 1 1,0 0 0,1 0 0,0 0 0,0 0 0,0 1 0,1-1 0,-1 8 0,0 11 257,0-16-212,0 0 0,1 0 0,0 0 0,0 0 0,1 0 0,0 0 0,0 0 0,5 13 0,-2-12-7,2 0 0,-1 0 1,1-1-1,0 0 0,1 0 1,9 8-1,51 39 346,-29-28-381,2-2 0,1-1 0,1-2 1,0-2-1,2-1 0,0-3 0,1-2 0,0-1 0,53 6 0,-17-7-21,104 2 0,-139-12-201,3-1 70,50-5 0,-84 3-488,0 0-1,-1-1 1,1-1-1,-1-1 0,0 1 1,0-2-1,22-12 1,-5-6-6017</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04.470"/>
    </inkml:context>
    <inkml:brush xml:id="br0">
      <inkml:brushProperty name="width" value="0.035" units="cm"/>
      <inkml:brushProperty name="height" value="0.035" units="cm"/>
    </inkml:brush>
  </inkml:definitions>
  <inkml:trace contextRef="#ctx0" brushRef="#br0">0 0 5945,'0'0'7342,"37"12"-6650,121 40 45,-126-41-449,0 2 0,35 20 0,-38-17-149,2 0-60,331 177-12,-336-176-1350,-38-37-8370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5.443"/>
    </inkml:context>
    <inkml:brush xml:id="br0">
      <inkml:brushProperty name="width" value="0.035" units="cm"/>
      <inkml:brushProperty name="height" value="0.035" units="cm"/>
    </inkml:brush>
  </inkml:definitions>
  <inkml:trace contextRef="#ctx0" brushRef="#br0">15 0 5937,'0'0'5567,"17"29"-4343,56 93-465,-69-115-718,0 1-1,-1-1 1,1 1 0,-2-1-1,1 1 1,-1 0 0,0 0-1,0 0 1,-1 1 0,0 8-1,0-2-6,0 96-124,-2-110 61,1-1 0,0 1 1,-1 0-1,1 0 1,-1-1-1,1 1 1,-1 0-1,0-1 0,1 1 1,-1 0-1,0-1 1,0 1-1,1-1 1,-1 1-1,0-1 0,0 1 1,0-1-1,1 0 1,-1 1-1,0-1 1,0 0-1,0 0 0,0 0 1,0 0-1,0 0 1,0 0-1,1 0 1,-1 0-1,0 0 0,-2 0 1,-32-4-105,31 2 127,0 1-1,0-1 1,1 0 0,-1 0 0,1 0 0,-1-1-1,1 1 1,0-1 0,0 0 0,0 0 0,0 0-1,1 0 1,-1 0 0,1 0 0,-1-1 0,1 1-1,1-1 1,-1 0 0,0 0 0,1 0-1,-2-6 1,-1-5-77,1 0-1,1-1 0,0 1 1,1-24-1,1 24 29,0-1 0,0 1 1,1-1 0,0 1 0,6-24 0,-6 34 74,1 1 1,0-1 0,0 1-1,0-1 1,0 1 0,1 0-1,-1 0 1,1 0 0,0 0-1,1 1 1,-1-1 0,0 1 0,1 0-1,0 0 1,0 0 0,0 0-1,0 1 1,9-5 0,-1 3 135,1 1 0,-1 0 0,1 1 0,0 0 0,0 1 0,0 1 0,0 0 0,17 2 0,-30-2-155,5 1 33,1 0-1,-1 0 1,0 0-1,0 1 0,0 0 1,0 0-1,-1 1 1,1-1-1,-1 1 0,1 0 1,-1 0-1,0 0 1,0 1-1,0-1 1,-1 1-1,1 0 0,-1 0 1,5 8-1,0 0 1,-1 0-1,0 0 1,-1 1-1,-1 0 1,8 26-1,0 38-3,-11-58-55,1 0-1,1 1 1,10 27-1,-13-45-40,0 1 0,0-1 0,0 1 0,1-1 0,0 0 0,-1 0 0,1 0 0,0 0 0,0 0-1,0 0 1,0 0 0,0 0 0,0-1 0,1 1 0,-1-1 0,1 0 0,-1 1 0,1-1-1,-1 0 1,5 0 0,3 1-501,0 0 1,0-1-1,0 0 0,12-2 0,-11 1-145,30 0-2997</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04.803"/>
    </inkml:context>
    <inkml:brush xml:id="br0">
      <inkml:brushProperty name="width" value="0.035" units="cm"/>
      <inkml:brushProperty name="height" value="0.035" units="cm"/>
    </inkml:brush>
  </inkml:definitions>
  <inkml:trace contextRef="#ctx0" brushRef="#br0">415 0 4545,'0'0'6465,"-134"181"-5648,88-139-25,-8 0-272,7-6-288,1 6-168,12-9-56,8-6-8,5-6-112,15-2-608,6-4-993,0-3-2256</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05.157"/>
    </inkml:context>
    <inkml:brush xml:id="br0">
      <inkml:brushProperty name="width" value="0.035" units="cm"/>
      <inkml:brushProperty name="height" value="0.035" units="cm"/>
    </inkml:brush>
  </inkml:definitions>
  <inkml:trace contextRef="#ctx0" brushRef="#br0">1 1 4545,'0'0'7486,"6"32"-6193,23 108-214,-21-106-414,0 0 0,21 49-1,-16-48-385,82 191 57,-43-134-3093,-46-84-248</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05.604"/>
    </inkml:context>
    <inkml:brush xml:id="br0">
      <inkml:brushProperty name="width" value="0.035" units="cm"/>
      <inkml:brushProperty name="height" value="0.035" units="cm"/>
    </inkml:brush>
  </inkml:definitions>
  <inkml:trace contextRef="#ctx0" brushRef="#br0">1 7 7682,'0'0'5411,"20"25"-4505,64 82-422,-22-24 53,-54-69-407,0 0-1,9 26 1,-15-31-181,0 0 0,0 1 0,-1-1 1,0 11-1,-1-20-45,-1-13-243,-1 1 0,-1 0 1,0 0-1,0 0 0,-9-21 0,5 17-422,-8-35 1,11 22 248,2 0 1,0-38-1,2 58 504,0 7 14,0 0 0,0 0 1,0 0-1,1 0 0,-1 0 0,0 1 0,1-1 0,-1 0 0,1 0 0,-1 0 1,1 1-1,0-1 0,0 0 0,0 1 0,0-1 0,0 1 0,0-1 0,0 1 1,1 0-1,-1-1 0,0 1 0,1 0 0,-1 0 0,1 0 0,-1 0 0,1 0 1,0 0-1,-1 0 0,4 0 0,3-1 56,1 0 1,-1 1-1,0 0 0,1 1 1,11 0-1,-6 0 22,4 0 54,-1 1 0,34 4 0,-45-3-82,0 0 1,1 0 0,-1 0-1,0 1 1,0-1-1,0 2 1,-1-1-1,1 1 1,-1-1-1,10 10 1,-7-5 106,0 1 1,-1 0 0,1 1-1,-2-1 1,1 1-1,-1 1 1,-1-1-1,0 1 1,6 17-1,-4-1 150,-1 0-1,5 53 0,-2-34-278,-6-35-22,0 0 1,-1 1 0,0 12-1,-2-23-229,4-1-539,-4 1 658,1-1 0,-1 0 0,0 0 0,1 0 0,-1 0 0,1 0 0,-1 0 0,0 0 0,1 0 0,-1 0 0,0-1 0,1 1 0,-1 0 0,1 0 0,-1 0 0,0 0 0,1 0 0,-1-1 0,0 1 0,1 0 0,-1 0 0,0-1 0,0 1 0,1 0 0,-1 0 0,0-1 0,1 1 0,-1 0 0,0-1 0,0 1 0,0 0 0,0-1 0,1 1 0,-1-1 0,0 1 0,0 0 0,0-1 0,0 1 0,0 0 0,0-1 0,0 1 0,0-1 0,0 1 0,0 0 0,0-1 0,0 0 0,5-18-5682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05.974"/>
    </inkml:context>
    <inkml:brush xml:id="br0">
      <inkml:brushProperty name="width" value="0.035" units="cm"/>
      <inkml:brushProperty name="height" value="0.035" units="cm"/>
    </inkml:brush>
  </inkml:definitions>
  <inkml:trace contextRef="#ctx0" brushRef="#br0">1 0 4745,'0'0'7930,"247"154"-7202,-180-115 64,0-6-152,-1 3-320,-5-3-192,-8-3-56,-6-3-72,-14-6-80,-13-9-376,-6-3-608,-14-30-9378</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06.306"/>
    </inkml:context>
    <inkml:brush xml:id="br0">
      <inkml:brushProperty name="width" value="0.035" units="cm"/>
      <inkml:brushProperty name="height" value="0.035" units="cm"/>
    </inkml:brush>
  </inkml:definitions>
  <inkml:trace contextRef="#ctx0" brushRef="#br0">315 0 8194,'0'0'6625,"-74"193"-5633,48-142-496,-41 18-496,0-15-416,-13-15-3889</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0.553"/>
    </inkml:context>
    <inkml:brush xml:id="br0">
      <inkml:brushProperty name="width" value="0.035" units="cm"/>
      <inkml:brushProperty name="height" value="0.035" units="cm"/>
    </inkml:brush>
  </inkml:definitions>
  <inkml:trace contextRef="#ctx0" brushRef="#br0">1 1 2985,'0'0'13209,"11"12"-12873,-3-6-209,1 0 0,0 0 0,1-1-1,11 5 1,5 3 33,566 239 293,-394-176-873,-169-65 240,-12-5-61,-1 0-1,-1 1 1,1 1 0,-1 0-1,19 13 1,-34-20 123,1-1 1,0 1 0,-1-1 0,1 1 0,0 0-1,-1-1 1,1 1 0,-1-1 0,1 1-1,0 0 1,-1 0 0,0-1 0,1 1 0,-1 0-1,0 0 1,1 0 0,-1-1 0,0 1-1,1 1 1,-6-1-3501,-17-1 645</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0.939"/>
    </inkml:context>
    <inkml:brush xml:id="br0">
      <inkml:brushProperty name="width" value="0.035" units="cm"/>
      <inkml:brushProperty name="height" value="0.035" units="cm"/>
    </inkml:brush>
  </inkml:definitions>
  <inkml:trace contextRef="#ctx0" brushRef="#br0">408 0 7642,'0'0'6545,"-167"196"-5769,120-145-528,-6 3-136,-1 0-96,14-9-16,0-6-2536,33-9 2096,7-11-1353</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1.821"/>
    </inkml:context>
    <inkml:brush xml:id="br0">
      <inkml:brushProperty name="width" value="0.035" units="cm"/>
      <inkml:brushProperty name="height" value="0.035" units="cm"/>
    </inkml:brush>
  </inkml:definitions>
  <inkml:trace contextRef="#ctx0" brushRef="#br0">255 4 1504,'0'0'7557,"0"0"-7526,0 0 1,0 0 0,-1 0-1,1 0 1,0 0-1,0 0 1,0 0 0,0 0-1,0 0 1,0 0 0,0 0-1,0 0 1,0 0-1,-1 0 1,1 0 0,0 0-1,0 0 1,0 0 0,0 0-1,0 0 1,0 0 0,0 0-1,0-1 1,0 1-1,0 0 1,0 0 0,-1 0-1,1 0 1,0 0 0,0 0-1,0 0 1,0 0 0,0 0-1,0 0 1,0 0-1,0-1 1,0 1 0,0 0-1,0 0 1,0 0 0,0 0-1,0 0 1,0 0 0,0 0-1,0 0 1,0 0-1,0-1 1,0 1 0,0 0-1,0 0 1,0 0 0,0 0-1,0 0 1,0 0 0,0 0-1,0 0 1,0 0-1,0 0 1,0-1 0,1 1-1,-40 41 751,22-23-366,-1 0 1,2 1-1,-19 30 1,-32 76 370,59-107-840,1 1 0,0 0 0,2 0 0,0 0 0,-2 23 0,6-27-297,1-10-83,0-1 0,-1 0 0,1 0-1,-1 1 1,0-1 0,0 0 0,0 0-1,-3 6 1,-7-2-3816</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2.285"/>
    </inkml:context>
    <inkml:brush xml:id="br0">
      <inkml:brushProperty name="width" value="0.035" units="cm"/>
      <inkml:brushProperty name="height" value="0.035" units="cm"/>
    </inkml:brush>
  </inkml:definitions>
  <inkml:trace contextRef="#ctx0" brushRef="#br0">0 0 8434,'0'0'4751,"4"31"-3580,-2-2-926,0-6-76,0-1 0,2 1 0,0-1 0,2 0 0,0 0 1,17 37-1,64 165 782,-38-91-889,-39-108-9,1 0 0,22 35 0,-24-47-480,-1-1 1,13 13-1,-14-19-551,-1 1-1,1-1 0,1 0 0,10 6 1,-10-10-4741</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2.844"/>
    </inkml:context>
    <inkml:brush xml:id="br0">
      <inkml:brushProperty name="width" value="0.035" units="cm"/>
      <inkml:brushProperty name="height" value="0.035" units="cm"/>
    </inkml:brush>
  </inkml:definitions>
  <inkml:trace contextRef="#ctx0" brushRef="#br0">1 0 8738,'0'0'5977,"31"14"-5539,-31-14-438,133 62 505,-125-58-441,-1 1 1,1 0-1,-1 0 0,0 1 1,0-1-1,0 2 0,-1-1 1,0 1-1,0 0 1,-1 0-1,0 0 0,8 16 1,-1-2 69,12 18-1,-1 2 1,23 62-1,-44-97-181,4 9-49,0-1 0,-1 1-1,-1 0 1,-1 0 0,0 1 0,1 27 0,-8-52 21,-24-30-243,14 21 118,1-1 0,0 0 0,1-1 0,2 0-1,-14-34 1,18 30 75,1 0 0,0 0 0,2 0 0,1 0 0,1-30 0,0 51 133,1 0 1,0 0-1,0 0 1,0 0-1,0 0 0,1 0 1,-1 0-1,1 0 1,-1 0-1,1 0 0,0 0 1,0 0-1,1 0 1,-1 0-1,1 0 1,-1 1-1,1-1 0,0 1 1,0-1-1,0 1 1,0 0-1,0-1 0,1 1 1,-1 0-1,1 1 1,4-4-1,6-2 52,0 0 0,1 1 0,0 1 0,0 0 0,1 1 1,-1 0-1,29-3 0,110 1 315,-135 6-334,-4 1-20,1 0 0,-1 1 0,1 0 0,-1 1 0,0 1 0,0 0 0,0 1 0,-1 1 0,1 0 0,-1 1 0,-1 0 1,1 1-1,-1 0 0,-1 1 0,1 1 0,-2-1 0,1 2 0,-1-1 0,-1 2 0,0-1 0,0 1 0,-1 0 0,-1 1 0,0 0 0,-1 0 0,7 20 0,-3 5 62,7 54-1,-14-66-102,1-1 1,2 1-1,0-1 0,2 0 1,11 25-1,-18-48-73,0 0 0,1 0 0,-1 0-1,1 0 1,-1 0 0,1 0 0,0 0 0,0 0 0,2 1 0,-3-3-96,-1 1 1,1-1-1,0 1 1,0-1 0,-1 1-1,1-1 1,0 0-1,0 0 1,0 1-1,-1-1 1,1 0-1,0 0 1,0 0 0,0 0-1,0 0 1,0 0-1,0 0 1,-1 0-1,1 0 1,0 0 0,0-1-1,0 1 1,0 0-1,-1 0 1,1-1-1,1 0 1,5-6-3964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5.797"/>
    </inkml:context>
    <inkml:brush xml:id="br0">
      <inkml:brushProperty name="width" value="0.035" units="cm"/>
      <inkml:brushProperty name="height" value="0.035" units="cm"/>
    </inkml:brush>
  </inkml:definitions>
  <inkml:trace contextRef="#ctx0" brushRef="#br0">0 0 4385,'0'0'8290,"174"159"-7714,-120-110 8,6-4-192,0-9-224,-7-3-112,-6-9-56,-13-12-8,-14-6-296,-7-6-432,-6 0-488,-7-9-993,0-12-5961</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3.191"/>
    </inkml:context>
    <inkml:brush xml:id="br0">
      <inkml:brushProperty name="width" value="0.035" units="cm"/>
      <inkml:brushProperty name="height" value="0.035" units="cm"/>
    </inkml:brush>
  </inkml:definitions>
  <inkml:trace contextRef="#ctx0" brushRef="#br0">1 0 4177,'0'0'9730,"354"196"-8754,-274-142-568,-6 6-24,-1-9-40,-12-3-200,-15 0-72,1-15-72,-13-6-288,-8-8-320,-26-38-8514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3.523"/>
    </inkml:context>
    <inkml:brush xml:id="br0">
      <inkml:brushProperty name="width" value="0.035" units="cm"/>
      <inkml:brushProperty name="height" value="0.035" units="cm"/>
    </inkml:brush>
  </inkml:definitions>
  <inkml:trace contextRef="#ctx0" brushRef="#br0">362 0 7586,'0'0'6921,"-127"208"-5969,93-148-320,8 0-400,-8-6-135,1-6-97,-7-8-177,0-7-1039,13-18-2649</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3.862"/>
    </inkml:context>
    <inkml:brush xml:id="br0">
      <inkml:brushProperty name="width" value="0.035" units="cm"/>
      <inkml:brushProperty name="height" value="0.035" units="cm"/>
    </inkml:brush>
  </inkml:definitions>
  <inkml:trace contextRef="#ctx0" brushRef="#br0">268 0 5577,'0'0'7163,"57"15"-5832,190 57-348,-218-62-830,0 1-1,-1 1 1,0 2 0,-1 1-1,-1 1 1,0 1 0,41 36-1,-57-44-104,28 23 125,-1 3 0,-1 1-1,-2 1 1,-2 2 0,-1 1-1,26 48 1,-39-56-107,0 1 1,-2 2-1,-2-1 0,-1 2 1,-2-1-1,-2 2 0,-1-1 1,6 68-1,-13-93-53,2 33 29,-5 66 0,1-96-42,-1 0 0,0-1 1,-1 1-1,-1-1 1,0 0-1,-1 1 0,0-2 1,-14 24-1,4-14 1,0-1 0,-2-1-1,0-1 1,-1 0-1,-23 17 1,9-10-49,-2-2-1,-58 32 1,53-36-116,-1-2 0,-80 24-1,-75 5-627,179-44 701,-231 42-2934,1-11-3989</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4.278"/>
    </inkml:context>
    <inkml:brush xml:id="br0">
      <inkml:brushProperty name="width" value="0.035" units="cm"/>
      <inkml:brushProperty name="height" value="0.035" units="cm"/>
    </inkml:brush>
  </inkml:definitions>
  <inkml:trace contextRef="#ctx0" brushRef="#br0">908 1 8906,'0'0'3222,"-59"40"-1999,-198 138 98,196-131-728,1 1 0,-70 75 0,96-89-368,-10 9 141,3 2 0,1 2 1,-60 93-1,88-121-310,1 1 0,1 0 0,1 1-1,1 0 1,1 0 0,0 1 0,2 0 0,0 0 0,2 0-1,1 1 1,0-1 0,2 1 0,3 39 0,0-48-47,0 0 1,1 0-1,0 0 1,1 0-1,1-1 1,0 0-1,1 0 1,0 0-1,1-1 1,0 0-1,1 0 1,1-1-1,16 15 1,4 0-11,0-2 0,2-1 0,64 35 0,-43-30-105,93 34 0,367 86-2857,-288-104-2176</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14.911"/>
    </inkml:context>
    <inkml:brush xml:id="br0">
      <inkml:brushProperty name="width" value="0.035" units="cm"/>
      <inkml:brushProperty name="height" value="0.035" units="cm"/>
    </inkml:brush>
  </inkml:definitions>
  <inkml:trace contextRef="#ctx0" brushRef="#br0">562 0 6001,'0'0'8698,"7"217"-7682,-14-115 113,-39 9-553,-15 10-352,-92 26-224,12-33-504,-19-27-12563</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29.652"/>
    </inkml:context>
    <inkml:brush xml:id="br0">
      <inkml:brushProperty name="width" value="0.035" units="cm"/>
      <inkml:brushProperty name="height" value="0.035" units="cm"/>
    </inkml:brush>
  </inkml:definitions>
  <inkml:trace contextRef="#ctx0" brushRef="#br0">34 0 1816,'0'0'3737,"0"3"-3393,0 3-216,0 0-128,-7 3-600,-20 3-2144</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30"/>
    </inkml:context>
    <inkml:brush xml:id="br0">
      <inkml:brushProperty name="width" value="0.035" units="cm"/>
      <inkml:brushProperty name="height" value="0.035" units="cm"/>
    </inkml:brush>
  </inkml:definitions>
  <inkml:trace contextRef="#ctx0" brushRef="#br0">1 0 1320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30.485"/>
    </inkml:context>
    <inkml:brush xml:id="br0">
      <inkml:brushProperty name="width" value="0.035" units="cm"/>
      <inkml:brushProperty name="height" value="0.035" units="cm"/>
    </inkml:brush>
  </inkml:definitions>
  <inkml:trace contextRef="#ctx0" brushRef="#br0">128 0 1320,'-106'70'1842,"85"-56"-212,32-17 4442,-2-4-3872,-8 5-2098,1 1 1,0-1-1,-1 1 1,1 0 0,0 0-1,0 0 1,-1-1-1,1 2 1,4-3 0,20-6 49,-24 9-153,-1-1 0,0 1 0,1-1-1,-1 1 1,0-1 0,0 1 0,0-1 0,0 0-1,0 0 1,1 0 0,-1 1 0,0-1 0,-1 0-1,1 0 1,0 0 0,1-2 0,-2 3-8,0 0 1,0 0-1,0 0 0,0 0 1,1 0-1,-1-1 1,0 1-1,0 0 1,0 0-1,0 0 1,0 0-1,1 0 0,-1 0 1,0 0-1,0 0 1,0 0-1,0 0 1,1 0-1,-1 0 1,0 0-1,0 0 0,0 0 1,0 0-1,1 0 1,-1 0-1,0 0 1,0 0-1,0 0 1,0 0-1,1 0 0,-1 0 1,0 1-1,0-1 1,0 0-1,0 0 1,0 0-1,1 0 1,-1 0-1,0 0 0,0 0 1,0 1-1,0-1 1,0 0-1,0 0 1,0 0-1,0 0 1,0 1-1,0 122-770,9-122 747,-4-1 12,-1 0-1,1 1 1,-1-1-1,0-1 1,1 1 0,-1-1-1,1 0 1,-1 0-1,0 0 1,0 0-1,1-1 1,-1 1 0,0-1-1,0 0 1,-1-1-1,1 1 1,0-1-1,5-5 1,-6 6-35,0-1 1,0 0-1,0 0 0,-1 0 1,1-1-1,-1 1 0,0 0 1,0-1-1,0 0 0,-1 1 1,1-1-1,-1 0 0,0 0 1,0 0-1,0 0 0,0 0 1,-1 0-1,1 0 0,-2-6 0,2 3 9,-1 6 62,1 1 0,-1-1 1,0 1-1,0-1 1,0 0-1,1 1 0,-1-1 1,0 1-1,0-1 1,0 0-1,0 1 0,0-1 1,0 1-1,0-1 1,0 0-1,0 1 1,-1-1-1,1 1 0,0-1 1,0 1-1,0-1 1,-1 0-1,1 1 0,0-1 1,-1 1-1,1-1 1,0 1-1,-1 0 0,1-1 1,-1 1-1,1-1 1,0 1-1,-1 0 1,1-1-1,-1 1 0,1 0 1,-1-1-1,0 1 1,1 0-1,-1 0 0,1-1 1,-1 1-1,-6 0-13,4 0-9,0-1-1,0 1 1,-1 0 0,1 0 0,0 0-1,0 1 1,0-1 0,0 1-1,0 0 1,0 0 0,0 0 0,0 0-1,0 0 1,0 1 0,0-1-1,1 1 1,-1-1 0,0 1-1,1 0 1,-4 4 0,6-5 6,-3 1-2,1 1 0,-1-1-1,1 1 1,0 0 0,0 0 0,0 0 0,0 0 0,1 0-1,-1 1 1,1-1 0,0 0 0,0 1 0,0-1-1,1 1 1,-1-1 0,1 1 0,-1-1 0,2 6 0,-1 28 139,0-37-135,0 0 0,0 1 0,1-1 1,-1 1-1,0-1 0,0 1 0,1-1 0,-1 0 0,1 1 1,-1-1-1,0 0 0,1 1 0,-1-1 0,1 0 0,-1 0 0,0 1 1,1-1-1,-1 0 0,1 0 0,-1 0 0,1 0 0,-1 0 1,1 1-1,-1-1 0,1 0 0,0 0 0,14 1-28,-15-1 26,6 0 5,-1 0-1,0-1 1,1 1 0,-1-1-1,0 0 1,0 0 0,7-3-1,-11 3-103,1 1 1,-1-1-1,1 0 0,-1 0 0,1 0 0,-1 0 0,0 0 1,1-1-1,-1 1 0,0 0 0,0-1 0,0 1 0,0-1 1,0 1-1,0-1 0,0 1 0,0-1 0,-1 1 0,1-1 1,-1 0-1,1 0 0,-1 1 0,1-1 0,-1 0 0,0 0 1,0-3-1,-4 7-3047,-12 5-2253</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44.729"/>
    </inkml:context>
    <inkml:brush xml:id="br0">
      <inkml:brushProperty name="width" value="0.035" units="cm"/>
      <inkml:brushProperty name="height" value="0.035" units="cm"/>
    </inkml:brush>
  </inkml:definitions>
  <inkml:trace contextRef="#ctx0" brushRef="#br0">1 61 7034,'0'0'7932,"0"-4"-7163,0-12-20,0 12 1480,0 11-2260,1-1 0,0 1 0,0 0-1,0-1 1,1 1 0,0 0 0,0-1-1,1 0 1,0 0 0,5 9 0,4 3 73,27 32 0,-32-41-41,18 19 9,1-1 1,1-1 0,1-1-1,1-1 1,1-2 0,1-1-1,44 23 1,-65-39-37,0-1 0,0 0 1,0-1-1,0 0 0,1 0 0,-1-1 0,1-1 1,-1 0-1,1 0 0,0-1 0,0 0 1,-1-1-1,1 0 0,0-1 0,-1 0 0,1 0 1,15-7-1,-9 1-84,-1-1 1,0-1-1,-1 0 0,0-1 1,0-1-1,-1 0 1,-1-1-1,20-24 0,-24 25 10,0 0-1,-1 0 0,-1-1 1,0 0-1,0 0 0,-1 0 0,-1-1 1,0 0-1,-1 0 0,-1-1 0,3-22 1,-4-78 720,-2 114-369,0 5-374,-2 64-45,1-29 266,0-1 0,3 1 0,11 65 0,-1-62-52,2-1 0,32 64 0,-5-10-4,-20-41-72,-2 0 0,-2 2 0,-3 0 0,-3 1-1,-2 0 1,3 100 0,-11-111-97,0-16-20,-3 33 0,1-54 113,0-1-1,0 1 1,-1-1 0,0 0 0,-1 0-1,0 0 1,0 0 0,-7 12 0,4-12 14,0 0 1,-1 0-1,0 0 0,-1-1 1,1 0-1,-1 0 0,-1-1 1,1 0-1,-15 7 1,3-3 18,0 0 1,-1-2 0,-34 9-1,22-9 51,-1-2-1,-52 3 0,-72-6 22,133-3-55,-1-1-1,0-2 0,1 0 1,-1-2-1,1-1 1,0-1-1,-28-11 1,41 13-31,0-1 1,0 0 0,1-1-1,-1 0 1,2-1 0,-1 0 0,1 0-1,0-1 1,1-1 0,0 0-1,0 0 1,1 0 0,1-1-1,0 0 1,-10-22 0,11 18 51,1-2 0,1 1 0,0 0 1,1-1-1,1 1 0,0-1 0,2 0 1,0 0-1,0 0 0,7-33 0,-5 42-20,1-1 0,1 1-1,-1 0 1,1 0 0,1 0 0,-1 0-1,1 1 1,1 0 0,-1 0 0,1 0-1,0 1 1,1-1 0,0 2 0,0-1-1,0 1 1,13-7 0,6-3 46,1 1 1,0 2-1,49-16 1,-30 16-35,0 1 1,1 2-1,54-2 1,147 2-883,-86 6-1367,-49-4-1581,-21-1-1407</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45.061"/>
    </inkml:context>
    <inkml:brush xml:id="br0">
      <inkml:brushProperty name="width" value="0.035" units="cm"/>
      <inkml:brushProperty name="height" value="0.035" units="cm"/>
    </inkml:brush>
  </inkml:definitions>
  <inkml:trace contextRef="#ctx0" brushRef="#br0">147 1 7346,'0'0'2400,"0"180"-920,-7-105-327,-13 6-465,-6-5-360,-1-4-64,0-12-168,7-9-24,7-9-72,6-9-288,7-12-1496,0-15-4106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6.166"/>
    </inkml:context>
    <inkml:brush xml:id="br0">
      <inkml:brushProperty name="width" value="0.035" units="cm"/>
      <inkml:brushProperty name="height" value="0.035" units="cm"/>
    </inkml:brush>
  </inkml:definitions>
  <inkml:trace contextRef="#ctx0" brushRef="#br0">288 0 7362,'0'0'5217,"-174"160"-4225,141-124-488,6 0-200,7 0 8,0-9-168,13 0-144,1-6-24,6-3-1064,0-3-2073</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45.516"/>
    </inkml:context>
    <inkml:brush xml:id="br0">
      <inkml:brushProperty name="width" value="0.035" units="cm"/>
      <inkml:brushProperty name="height" value="0.035" units="cm"/>
    </inkml:brush>
  </inkml:definitions>
  <inkml:trace contextRef="#ctx0" brushRef="#br0">0 16 3593,'0'0'11386,"287"-12"-10714,-180 12-264,14-3-136,-8 3-167,-6 0-97,-20 0-8,-20 0-401,-20 0-639,-54 12-12739</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45.863"/>
    </inkml:context>
    <inkml:brush xml:id="br0">
      <inkml:brushProperty name="width" value="0.035" units="cm"/>
      <inkml:brushProperty name="height" value="0.035" units="cm"/>
    </inkml:brush>
  </inkml:definitions>
  <inkml:trace contextRef="#ctx0" brushRef="#br0">1 7 4337,'0'0'9050,"454"0"-9050,-320 0-464,-34-6-3841</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47.866"/>
    </inkml:context>
    <inkml:brush xml:id="br0">
      <inkml:brushProperty name="width" value="0.035" units="cm"/>
      <inkml:brushProperty name="height" value="0.035" units="cm"/>
    </inkml:brush>
  </inkml:definitions>
  <inkml:trace contextRef="#ctx0" brushRef="#br0">77 184 2513,'0'0'11021,"-5"0"-9961,7 1-115,106 19-805,0-4-1,1-6 0,117-3 1,-161-6-115,-7 0-254,72-7 0,-113 4 186,0-1 0,-1 0 1,1-1-1,-1-1 0,0 0 0,-1-2 1,1 0-1,26-16 0,-40 22 32,0-1 0,0 1-1,0-1 1,0 0 0,0 1-1,0-1 1,0 0 0,-1 0-1,1 0 1,-1 0 0,0-1-1,0 1 1,2-4 0,-2 0-81,1 1 0,-2 0 0,1 0 0,-1-1 1,0-6-1,0 10 66,0 1 1,-1-1-1,1 1 0,-1-1 1,1 1-1,-1-1 1,0 1-1,0 0 1,1-1-1,-1 1 0,0 0 1,0 0-1,0-1 1,0 1-1,-1 0 0,1 0 1,0 0-1,0 0 1,-1 0-1,1 1 0,0-1 1,-1 0-1,-1 0 1,-41-15-77,32 13 46,-38-11 33,-1 1 0,0 4 0,-75-6 0,-158 9 44,224 6 35,35 0 27,0 1 0,0 1 0,1 1 1,-1 1-1,1 2 0,-1 0 0,-34 15 0,50-17-12,0 0-1,1 1 1,-1 0-1,1 0 1,0 1 0,0 0-1,1 0 1,-1 1-1,2-1 1,-1 2-1,1-1 1,0 1 0,0 0-1,1 0 1,0 1-1,1 0 1,0 0 0,0 0-1,1 0 1,0 0-1,0 1 1,-1 10-1,2-3 81,0 1 0,1-1-1,1 1 1,1 0-1,3 22 1,-2-30-118,0-1 1,1 1 0,0 0-1,1-1 1,-1 0 0,2 0-1,-1 0 1,2 0 0,-1-1-1,12 14 1,-2-6-21,2-1 0,0 0 0,0-1-1,2-1 1,36 20 0,-20-15-5,0-2 0,61 18 0,-51-23-51,0-2 0,1-2 0,-1-3 0,82-1-1,-99-3-365,1-2 0,0-1-1,-1-1 1,1-2 0,-1 0 0,-1-2-1,1-2 1,-1 0 0,30-17-1,32-20-5461</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48.556"/>
    </inkml:context>
    <inkml:brush xml:id="br0">
      <inkml:brushProperty name="width" value="0.035" units="cm"/>
      <inkml:brushProperty name="height" value="0.035" units="cm"/>
    </inkml:brush>
  </inkml:definitions>
  <inkml:trace contextRef="#ctx0" brushRef="#br0">0 0 5417,'0'0'5916,"51"21"-5587,161 71 5,-201-88-299,0 2-1,-1 0 1,1 0-1,-1 1 1,14 12 0,-21-16-20,0 1 0,-1-1 0,0 0 0,1 1 0,-2-1 0,1 1-1,0 0 1,-1-1 0,3 8 0,0 1 12,0 4 3,-1 0 0,0 0 0,0 0 1,-2 0-1,0 0 0,-1 1 0,-2 18 0,1-30-27,0 0 0,-1 0 0,1 0 0,-1 0-1,0 0 1,0 0 0,-1 0 0,0-1 0,1 1 0,-1-1-1,-1 0 1,1 0 0,-1 0 0,0 0 0,1-1-1,-2 1 1,1-1 0,0 0 0,-6 3 0,4-2 34,-1-1 1,1 1 0,-1-1-1,0 0 1,0-1-1,0 0 1,0 0 0,0 0-1,-1-1 1,1 0-1,0-1 1,-1 1 0,-10-2-1,17 1-29,1-1 0,-1 1 0,0-1 0,0 1 0,0-1 0,1 0 0,-1 1 0,0-1 0,0 0 0,1 1 0,-1-1 0,1 0 0,-1 0 0,1 0 0,-1 0 0,1 1 0,-1-1 0,1 0 0,0 0 0,-1 0 0,1 0 0,0 0 0,0 0 0,0 0 0,0 0 0,0-1-1,-1-31-121,1 28 96,0-12-51,-1 11 62,1-1 1,-1 1 0,2-1-1,-1 1 1,1-1 0,0 1-1,0 0 1,0-1 0,1 1-1,0 0 1,1 0 0,-1 0-1,1 0 1,6-9 0,14-10-119,0 0 0,2 3 0,0 0 1,41-27-1,13-11-474,-75 57 581,-3 2 21,1 0-1,-1 0 1,0 0 0,1 0-1,-1 0 1,0 0 0,0 0 0,0 0-1,0-1 1,0 1 0,0 0-1,-1 0 1,1-1 0,0 1-1,-1-1 1,1 1 0,-1-1 0,1-1-1,-1 2 113,-9 1-56,-1 0 0,1 0 0,0 0 0,-1 1 0,1 1 0,0 0 0,0 0 0,-1 1 0,2 0 0,-1 0 0,-14 8 0,7-2-42,1 0-1,0 1 1,0 1-1,1 1 0,-13 13 1,23-21 27,0 0-1,1 0 1,-1 0 0,1 1 0,0-1 0,0 1 0,1 0-1,-1 0 1,-2 10 0,2-5 67,2 0 0,-1 0-1,1 0 1,1 15 0,0-20-99,1 0 1,0-1-1,0 1 0,1-1 0,-1 1 1,1-1-1,0 0 0,0 0 0,0 0 1,0 0-1,1 0 0,0 0 1,0 0-1,0-1 0,0 1 0,0-1 1,1 0-1,0 0 0,-1-1 1,1 1-1,5 2 0,12 7 35,0-1 0,42 14 0,-13-8 18,0-2 0,1-3 0,56 7 1,156 0-4759,-212-18-204</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48.889"/>
    </inkml:context>
    <inkml:brush xml:id="br0">
      <inkml:brushProperty name="width" value="0.035" units="cm"/>
      <inkml:brushProperty name="height" value="0.035" units="cm"/>
    </inkml:brush>
  </inkml:definitions>
  <inkml:trace contextRef="#ctx0" brushRef="#br0">1 1 5753,'0'0'4297,"47"174"-2657,-41-111-735,8 3-241,-1-3 176,-6 4-464,6-7-232,7-3-80,0-6-56,0-6-8,7-9-480,7-6-592,-1-9-1129,-13-12-2528</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49.368"/>
    </inkml:context>
    <inkml:brush xml:id="br0">
      <inkml:brushProperty name="width" value="0.035" units="cm"/>
      <inkml:brushProperty name="height" value="0.035" units="cm"/>
    </inkml:brush>
  </inkml:definitions>
  <inkml:trace contextRef="#ctx0" brushRef="#br0">1 0 6705,'0'0'5018,"13"31"-4389,42 99-248,-51-119-271,0 0-1,0 1 1,-1-1-1,0 1 1,-1-1-1,1 24 1,-2-19-3,1 105 166,-3-71-202,-6-52 176,6 0-269,-1-1 1,1 1 0,-1-1-1,1 1 1,0-1-1,0 0 1,0 0 0,0 0-1,1 1 1,-1-1-1,0-5 1,1-37-483,0 29 296,-1-32-418,3-57-93,-1 93 723,0 1 1,1 0 0,0-1-1,1 1 1,1 0-1,9-20 1,-12 29 26,1-1-1,0 1 1,-1 0 0,1 0 0,0 0-1,0 0 1,0 0 0,1 0-1,-1 1 1,0-1 0,1 1 0,-1-1-1,1 1 1,-1 0 0,1 0 0,0 0-1,-1 0 1,1 1 0,0-1-1,2 0 1,2 1 41,0-1-1,0 1 1,0 0-1,-1 1 1,1 0-1,0 0 1,8 2-1,-8 0-48,-1-1-1,0 1 0,1 0 0,-1 1 0,-1 0 0,1 0 0,-1 0 0,1 0 0,-1 1 0,0 0 0,-1 0 0,1 0 1,-1 1-1,0-1 0,3 8 0,2 4-2,0 0 0,-1 1 1,-1 0-1,6 22 0,9 71 166,-5-20-150,-12-77-411,-4-15 294,-1 1 0,0 0 0,0 0 0,1 0 0,-1 0-1,0-1 1,0 1 0,0 0 0,1 0 0,-1-1 0,0 1 0,0 0 0,0 0 0,0-1 0,1 1-1,-1 0 1,0-1 0,0 1 0,0 0 0,0 0 0,0-1 0,0 1 0,0 0 0,0-1-1,0 1 1,0 0 0,0-1 0,0 1 0,0 0 0,0 0 0,0-1 0,0 1 0,-1 0 0,1-1-1,0 1 1,0 0 0,0-17-5008</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49.722"/>
    </inkml:context>
    <inkml:brush xml:id="br0">
      <inkml:brushProperty name="width" value="0.035" units="cm"/>
      <inkml:brushProperty name="height" value="0.035" units="cm"/>
    </inkml:brush>
  </inkml:definitions>
  <inkml:trace contextRef="#ctx0" brushRef="#br0">0 0 5417,'0'0'4851,"22"27"-3735,75 89-417,-84-102-498,0 0 0,0 0 0,2-1 0,29 20 0,-20-16 41,60 41 353,177 92 0,-244-140-622,-15-8-163,1 0-1,1 0 0,-1-1 1,0 1-1,0-1 0,1 1 1,-1-1-1,1 0 0,5 1 1,-8-6-876,-1-17-1446,0-6-3192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0.071"/>
    </inkml:context>
    <inkml:brush xml:id="br0">
      <inkml:brushProperty name="width" value="0.035" units="cm"/>
      <inkml:brushProperty name="height" value="0.035" units="cm"/>
    </inkml:brush>
  </inkml:definitions>
  <inkml:trace contextRef="#ctx0" brushRef="#br0">355 1 8370,'0'0'4129,"-74"171"-2761,47-108-632,-6 0-432,0-2-184,-34-4-120,7-15-1800,-1-15-7682</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5.577"/>
    </inkml:context>
    <inkml:brush xml:id="br0">
      <inkml:brushProperty name="width" value="0.035" units="cm"/>
      <inkml:brushProperty name="height" value="0.035" units="cm"/>
    </inkml:brush>
  </inkml:definitions>
  <inkml:trace contextRef="#ctx0" brushRef="#br0">0 1 7698,'0'0'4811,"29"1"-4324,95 3 245,29-3 965,-87-2-1489,90 11 1,-149-9-405,37 7-408,-42-7 315,1-1 1,-1 1-1,0 0 0,0 0 0,0 0 0,0 0 0,0 1 1,0-1-1,0 1 0,-1-1 0,1 1 0,0-1 1,-1 1-1,1 0 0,-1 0 0,0 0 0,2 2 0,-1 11-7145</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5.932"/>
    </inkml:context>
    <inkml:brush xml:id="br0">
      <inkml:brushProperty name="width" value="0.035" units="cm"/>
      <inkml:brushProperty name="height" value="0.035" units="cm"/>
    </inkml:brush>
  </inkml:definitions>
  <inkml:trace contextRef="#ctx0" brushRef="#br0">1 19 8250,'0'0'5177,"367"0"-5177,-233 0-280,-34-6-2489,-26-6-5609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5.994"/>
    </inkml:context>
    <inkml:brush xml:id="br0">
      <inkml:brushProperty name="width" value="0.035" units="cm"/>
      <inkml:brushProperty name="height" value="0.035" units="cm"/>
    </inkml:brush>
  </inkml:definitions>
  <inkml:trace contextRef="#ctx0" brushRef="#br0">0 42 10042,'0'0'3881,"388"-39"-3865,-315 36-8,-12 3-8,-15 0-576,-26 0-584,-6 15-1665,-14-3-3288</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6.519"/>
    </inkml:context>
    <inkml:brush xml:id="br0">
      <inkml:brushProperty name="width" value="0.035" units="cm"/>
      <inkml:brushProperty name="height" value="0.035" units="cm"/>
    </inkml:brush>
  </inkml:definitions>
  <inkml:trace contextRef="#ctx0" brushRef="#br0">1 0 1376,'0'0'9310,"74"30"-7811,-74-30-1499,321 131 1250,-285-114-991,-1 1 0,0 2 0,46 35 0,12 16 551,127 128 0,-172-149-647,-2 2 0,-3 2-1,71 117 1,-102-148-130,0 0 0,-2 1 1,-1 0-1,-1 1 0,-1 0 0,-1 0 0,-1 1 0,-1-1 0,-2 1 0,0 41 0,-1-22-5,0-27-21,0-1 1,-1 1-1,-1 0 0,-1 0 1,-7 29-1,4-34-6,-1-1 0,0 1-1,0-1 1,-2 0 0,1-1-1,-1 0 1,-1 0-1,-17 16 1,4-6-48,0-2 1,-2 0-1,-27 16 0,27-21-108,0-1 0,0-2 0,-43 15 0,-70 10-835,131-35 932,-166 33-2538,-1-8-1935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6.522"/>
    </inkml:context>
    <inkml:brush xml:id="br0">
      <inkml:brushProperty name="width" value="0.035" units="cm"/>
      <inkml:brushProperty name="height" value="0.035" units="cm"/>
    </inkml:brush>
  </inkml:definitions>
  <inkml:trace contextRef="#ctx0" brushRef="#br0">0 136 4337,'0'0'7087,"16"3"-6587,243 21 2036,187-18-1733,-388-6-799,-47 0-2,12 1-26,1-2-1,30-5 1,-48 5 14,0 0 0,0 0 1,0-1-1,-1 0 0,1 0 0,-1-1 0,1 1 0,-1-1 1,0-1-1,0 1 0,0-1 0,0 1 0,-1-1 0,6-6 1,-8 7-94,0-1 0,0 1 1,0 0-1,-1-1 0,1 1 0,-1-1 1,1-3-1,-2 5 4,1 1 0,-1-1-1,0 1 1,1-1 0,-1 1 0,0-1-1,0 0 1,0 1 0,0-1-1,0 1 1,-1-1 0,1 0 0,0 1-1,-1-1 1,1 1 0,-1-1 0,1 1-1,-1-1 1,0 1 0,-1-2 0,-4-1-26,0 0 0,0 1 0,0 0 0,-1 0 0,1 1 0,-1 0 0,0 0 0,-11-1 0,15 2 109,-61-9 32,-1 2 0,-1 4-1,-73 4 1,81 0 43,-16-1 14,25-1 63,-93 9 0,138-7-97,-1 1 0,1 0 0,0 0 0,-1 0 0,1 1 0,0-1 0,0 1 0,0 0 0,0 0 0,0 0 0,1 1 0,-1-1 0,1 1 0,-1 0 0,-4 6 0,5-5 86,0 0 1,1 0-1,0 1 0,0 0 0,0-1 0,0 1 0,1 0 1,0 0-1,0 0 0,0 0 0,0 0 0,1 0 0,0 7 1,-1 20 346,0-21-406,0-1 1,1 1-1,0-1 1,1 1 0,0-1-1,1 1 1,0-1-1,1 0 1,3 12-1,2-8-30,1 0-1,0 0 1,1-1-1,12 12 0,51 51 100,-68-71-124,20 18 2,0-1 0,1-1 0,2-2 0,0 0 0,1-2 0,0-1 0,1-1 0,1-2 0,1 0 0,46 10 0,-5-8-381,1-3 1,-1-4 0,2-2 0,-1-4 0,86-9-1,-135 4-453,0-1 0,26-7 0,27-15-3832</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7.019"/>
    </inkml:context>
    <inkml:brush xml:id="br0">
      <inkml:brushProperty name="width" value="0.035" units="cm"/>
      <inkml:brushProperty name="height" value="0.035" units="cm"/>
    </inkml:brush>
  </inkml:definitions>
  <inkml:trace contextRef="#ctx0" brushRef="#br0">0 1 7114,'0'0'4802,"48"28"-3995,158 95-72,44 20 583,-128-74-1087,98 54-268,-215-120-346,10 8 339,-12 0-4257</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7.366"/>
    </inkml:context>
    <inkml:brush xml:id="br0">
      <inkml:brushProperty name="width" value="0.035" units="cm"/>
      <inkml:brushProperty name="height" value="0.035" units="cm"/>
    </inkml:brush>
  </inkml:definitions>
  <inkml:trace contextRef="#ctx0" brushRef="#br0">195 1 6177,'0'0'5161,"-14"168"-4544,-6-111-257,-7 1 72,-6-1 112,-7 0-248,13-6-184,0-6-72,21-6-40,6-6-768,0-12-1129,13-12-3432</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7.736"/>
    </inkml:context>
    <inkml:brush xml:id="br0">
      <inkml:brushProperty name="width" value="0.035" units="cm"/>
      <inkml:brushProperty name="height" value="0.035" units="cm"/>
    </inkml:brush>
  </inkml:definitions>
  <inkml:trace contextRef="#ctx0" brushRef="#br0">0 0 7098,'0'0'4874,"19"33"-3694,63 111-336,38 98 912,-82-160-1635,91 144 0,-117-210-298,-4-4-711,0 0 0,10 20 0,-17-28-1983</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8.138"/>
    </inkml:context>
    <inkml:brush xml:id="br0">
      <inkml:brushProperty name="width" value="0.035" units="cm"/>
      <inkml:brushProperty name="height" value="0.035" units="cm"/>
    </inkml:brush>
  </inkml:definitions>
  <inkml:trace contextRef="#ctx0" brushRef="#br0">1 1 6009,'0'0'5095,"26"29"-4239,86 97-328,-104-116-433,1-1-1,-1 2 1,-1-1 0,0 1 0,0 0-1,8 20 1,-7-12 78,-3-5-23,0 0 0,0 1-1,-2-1 1,0 1-1,0 0 1,-1 0 0,-1 0-1,-1 22 1,0-274-1521,-1 230 1366,2 0-1,-1-1 1,1 1 0,0 0-1,1 0 1,-1 1-1,1-1 1,1 0 0,4-10-1,-4 13 7,-1 0 0,1 0 0,0 0 0,0 0-1,1 1 1,-1-1 0,1 1 0,0 0 0,0 0 0,0 0-1,0 1 1,0-1 0,0 1 0,10-3 0,-4 2 1,0 1 1,1 0 0,-1 1 0,1 0-1,0 1 1,12 1 0,-3-1 6,-13 1 0,1-1 0,0 2 1,0-1-1,-1 1 0,1 1 0,-1-1 0,0 1 1,0 1-1,0-1 0,0 1 0,0 0 0,-1 1 1,0-1-1,1 1 0,-2 1 0,1-1 1,-1 1-1,9 11 0,3 7 109,-1 1-1,-1 0 1,19 43-1,-22-40 68,10 43-1,-17-52-110,1 1 0,1-1 0,1-1 0,0 1 0,12 18-1,-19-36-108,0 1-1,0-1 0,0 1 0,0-1 0,0 0 0,0 0 0,1 1 0,-1-1 1,0 0-1,1 0 0,-1 0 0,0-1 0,1 1 0,0 0 0,1 0 0,-2-1-36,-1 0-1,0 0 1,1 0-1,-1 0 0,1 0 1,-1 0-1,0 0 1,1 0-1,-1 0 0,0 0 1,1 0-1,-1 0 1,0 0-1,1-1 0,-1 1 1,0 0-1,1 0 1,-1 0-1,0-1 0,1 1 1,-1 0-1,0 0 1,0-1-1,1 1 1,3-16-2822,-4-12-4584</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8.489"/>
    </inkml:context>
    <inkml:brush xml:id="br0">
      <inkml:brushProperty name="width" value="0.035" units="cm"/>
      <inkml:brushProperty name="height" value="0.035" units="cm"/>
    </inkml:brush>
  </inkml:definitions>
  <inkml:trace contextRef="#ctx0" brushRef="#br0">0 0 4505,'0'0'8306,"281"184"-6978,-194-118-440,0-3-536,-14-3-152,1-8-48,-14-13-32,-7-6-64,-6-9-8,-20-9-48,-7-3-448,-14-9-640,-6-27-9914</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8.840"/>
    </inkml:context>
    <inkml:brush xml:id="br0">
      <inkml:brushProperty name="width" value="0.035" units="cm"/>
      <inkml:brushProperty name="height" value="0.035" units="cm"/>
    </inkml:brush>
  </inkml:definitions>
  <inkml:trace contextRef="#ctx0" brushRef="#br0">389 1 9450,'0'0'3713,"-27"171"-2625,7-108-480,-20 7-352,-7-4-104,-47 18-152,14-18-160,0-15-2712</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0.992"/>
    </inkml:context>
    <inkml:brush xml:id="br0">
      <inkml:brushProperty name="width" value="0.035" units="cm"/>
      <inkml:brushProperty name="height" value="0.035" units="cm"/>
    </inkml:brush>
  </inkml:definitions>
  <inkml:trace contextRef="#ctx0" brushRef="#br0">0 1 8250,'0'0'5289,"30"2"-5141,2 0-78,-4-1 12,-1 1 1,0 2-1,0 0 0,-1 2 1,31 10-1,-25-4 58,-1 0 0,-1 2 0,0 1 0,-1 2 1,44 32-1,-61-39-119,0 1 0,0 0-1,-1 1 1,0 0 0,15 25 0,-20-28-22,-1 1-1,-1-1 1,1 1-1,-1 0 1,-1 1-1,0-1 0,0 1 1,-1-1-1,1 17 1,-2 75-34,-1-98 29,0 0 1,-1 0-1,1 0 0,-1-1 0,0 1 0,0 0 0,0 0 1,0-1-1,-1 1 0,0 0 0,1-1 0,-1 0 0,0 1 0,-1-1 1,1 0-1,-1 0 0,1 0 0,-6 4 0,1-1-2,-1-1 0,0 0 0,0-1 0,0 1 0,-1-2 0,-16 6 1,15-6-36,0 0 0,0-1 0,0-1 0,0 0 0,-1 0 0,1-1 1,-13-1-1,21 1 34,0-1-1,0 1 1,0 0 0,0-1-1,0 1 1,0-1 0,1 0-1,-1 0 1,0 0 0,0 0 0,0 0-1,1 0 1,-1 0 0,1 0-1,-1-1 1,1 1 0,-1 0-1,1-1 1,0 0 0,-1 1 0,1-1-1,0 0 1,0 1 0,0-1-1,1 0 1,-1 0 0,0 0-1,1 0 1,-1-2 0,-1-7-97,0 0 0,1 1 0,1-1 0,0-14 0,0 9 20,1 11 72,0 0 0,0 0 0,0-1 0,1 1 0,-1 1 0,1-1 0,0 0 0,1 0 0,-1 1 0,1-1 0,0 1 0,0 0 0,0 0 0,0 0 0,1 0 0,0 0 0,5-4 0,12-8 10,0 0 0,29-15 0,-28 18-25,60-37-171,94-61-951,-169 106 1201,-6 5-16,0 0-1,0-1 1,-1 1 0,1-1-1,0 1 1,0-1-1,0 0 1,-1 1 0,1-1-1,0 0 1,-1 1-1,1-1 1,0 0 0,-1 0-1,1 0 1,-1 0-1,1 0 1,-1 1 0,0-1-1,1 0 1,-1 0-1,0 0 1,0 0 0,0 0-1,1-2 1184,-4 3-1131,-5 1-86,-1 0 1,0 0-1,1 1 0,-1 1 0,1-1 0,0 1 0,0 0 0,0 1 0,0 0 0,1 0 1,-14 10-1,16-10 21,-1 0 0,1 1 1,0-1-1,0 1 0,1 0 1,0 0-1,0 0 0,0 0 1,0 1-1,1 0 0,0 0 1,0 0-1,0 0 0,1 0 1,0 1-1,-2 8 0,3-3 60,0 1 0,0-1-1,1 1 1,1-1-1,4 22 1,-4-28-71,1-1 0,-1 0 0,1 0 0,1 0 0,-1 0 1,1 0-1,0 0 0,0-1 0,0 1 0,1-1 0,-1 0 0,1 0 1,0 0-1,0-1 0,7 5 0,11 6 12,0-1 1,1-1-1,46 16 1,79 14-17,-99-34-927,1-1 1,0-2-1,70-4 1,-106-1 284,51 0-5455</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1.419"/>
    </inkml:context>
    <inkml:brush xml:id="br0">
      <inkml:brushProperty name="width" value="0.035" units="cm"/>
      <inkml:brushProperty name="height" value="0.035" units="cm"/>
    </inkml:brush>
  </inkml:definitions>
  <inkml:trace contextRef="#ctx0" brushRef="#br0">1 0 8674,'0'0'6380,"11"22"-5773,78 156 658,-27-48-806,83 129 0,-95-186-455,-18-26-1488,30 54 1,-53-76 523,-8-11-5178</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1.955"/>
    </inkml:context>
    <inkml:brush xml:id="br0">
      <inkml:brushProperty name="width" value="0.035" units="cm"/>
      <inkml:brushProperty name="height" value="0.035" units="cm"/>
    </inkml:brush>
  </inkml:definitions>
  <inkml:trace contextRef="#ctx0" brushRef="#br0">1 0 7530,'0'0'5531,"42"30"-4812,134 98-137,-156-113-399,32 32 0,-47-41-119,0 0 0,0 1-1,-1 0 1,5 8-1,-2-2 16,-2-4-34,0 0 0,-1 1 1,0 0-1,0 0 0,-1 0 0,3 19 1,-3-1-11,-1 42-1,-2-68 93,-4-4 118,-1-1-245,-1-1-1,0 0 1,1 0-1,0 0 1,0 0 0,0-1-1,1 0 1,0 0-1,-1 0 1,2 0-1,-1-1 1,1 0-1,-5-10 1,3 5-163,0-1 0,1 0 1,0 0-1,1 0 0,1-1 1,-2-17-1,3 18 10,-1-10-69,1 0 0,1 0 0,5-37-1,-5 56 235,1 1 0,0-1-1,-1 1 1,1 0 0,0-1-1,1 1 1,-1 0 0,0 0-1,1 0 1,-1 0 0,1 0-1,-1 0 1,1 0 0,0 1-1,0-1 1,2-1 0,0 0 15,1 1 0,-1 0 0,0 0 0,1 0-1,0 0 1,-1 1 0,9-2 0,5 1 84,-1 1 0,0 0 0,28 4 0,-38-2-78,1 0 0,-1 1 0,0 1 1,1-1-1,-1 1 0,0 0 0,0 1 0,-1 0 1,1 0-1,-1 0 0,0 1 0,0 0 0,7 7 1,4 5 31,-1 1 1,-1 0 0,14 23 0,-14-16 2,-2 1 0,0 0-1,-1 1 1,-2 0 0,-1 1 0,-1 0 0,8 56 0,-11-57-788,-5-25-893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6.969"/>
    </inkml:context>
    <inkml:brush xml:id="br0">
      <inkml:brushProperty name="width" value="0.035" units="cm"/>
      <inkml:brushProperty name="height" value="0.035" units="cm"/>
    </inkml:brush>
  </inkml:definitions>
  <inkml:trace contextRef="#ctx0" brushRef="#br0">991 1 2833,'0'0'5760,"-68"24"-4728,68-24-1032,-289 112 875,267-102-703,0 1 1,1 0 0,0 2-1,1 0 1,-26 23 0,-191 184 2365,200-180-2082,2 2 1,1 1-1,-53 92 0,78-116-396,0 1 0,2 0-1,1 0 1,0 1-1,1 0 1,1 0-1,2 0 1,0 0 0,1 0-1,1 1 1,3 27-1,-2-38-54,1-1 0,0 0-1,0 0 1,1 0 0,0 0-1,1 0 1,0 0 0,1-1 0,0 0-1,0 0 1,1 0 0,0-1-1,0 0 1,1 0 0,12 11 0,5 1-10,0-2 1,1 0 0,1-2 0,34 17 0,-10-10-92,73 25 0,104 15-542,376 25-3945,-337-66-1680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2.293"/>
    </inkml:context>
    <inkml:brush xml:id="br0">
      <inkml:brushProperty name="width" value="0.035" units="cm"/>
      <inkml:brushProperty name="height" value="0.035" units="cm"/>
    </inkml:brush>
  </inkml:definitions>
  <inkml:trace contextRef="#ctx0" brushRef="#br0">0 0 4201,'0'0'0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2.656"/>
    </inkml:context>
    <inkml:brush xml:id="br0">
      <inkml:brushProperty name="width" value="0.035" units="cm"/>
      <inkml:brushProperty name="height" value="0.035" units="cm"/>
    </inkml:brush>
  </inkml:definitions>
  <inkml:trace contextRef="#ctx0" brushRef="#br0">67 0 6753,'-14'12'678,"0"1"-1,-24 28 1,38-40-662,0-1 0,0 0 0,0 1 1,0-1-1,-1 0 0,1 1 0,0-1 0,0 0 0,0 1 0,0-1 1,0 0-1,0 1 0,0-1 0,0 0 0,0 1 0,0-1 1,0 1-1,0-1 0,1 0 0,-1 1 0,0-1 0,0 0 1,0 0-1,0 1 0,0-1 0,1 0 0,-1 1 0,0-1 1,1 1-1,12 7 324,28 3 194,-22-7-146,71 26 452,-1 3 0,-2 4 0,-1 4 0,-3 3 0,99 70 0,-178-111-867,6 3-41,-1 0 1,-1 1-1,1 0 1,-1 0-1,-1 1 1,1 0-1,10 15 1,-19-38-4073,-10-11-1029</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2.988"/>
    </inkml:context>
    <inkml:brush xml:id="br0">
      <inkml:brushProperty name="width" value="0.035" units="cm"/>
      <inkml:brushProperty name="height" value="0.035" units="cm"/>
    </inkml:brush>
  </inkml:definitions>
  <inkml:trace contextRef="#ctx0" brushRef="#br0">469 0 10474,'0'0'4233,"-81"208"-3377,48-139-336,-7 0-280,0-3-63,-14-9-177,8-8-137,-28-10-895,21-15-1808,6-15-6706</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3.342"/>
    </inkml:context>
    <inkml:brush xml:id="br0">
      <inkml:brushProperty name="width" value="0.035" units="cm"/>
      <inkml:brushProperty name="height" value="0.035" units="cm"/>
    </inkml:brush>
  </inkml:definitions>
  <inkml:trace contextRef="#ctx0" brushRef="#br0">188 1 7906,'0'0'4182,"63"24"-2723,217 85-255,64 42 591,-77-2-969,-235-127-774,0 1 0,-2 1 1,-1 2-1,-1 1 0,45 56 0,-63-68-44,0-1-1,-1 1 0,-1 1 1,-1-1-1,0 1 0,-1 1 1,6 24-1,-6-11 14,-2 0 0,0 1 0,-2 41 0,-2-59-18,0-1 0,-1 0 1,0 1-1,-1-1 0,0 0 1,-1 0-1,-1 0 0,0 0 0,0-1 1,-1 0-1,-1 1 0,1-2 1,-2 1-1,0-1 0,0 0 1,-14 15-1,-5 3-14,0-1 0,-2-1 0,-1-1 0,-58 37-1,43-36-132,-1-2-1,-1-2 0,-78 24 0,-60 7-1491,-252 38-1,139-51-7842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3.695"/>
    </inkml:context>
    <inkml:brush xml:id="br0">
      <inkml:brushProperty name="width" value="0.035" units="cm"/>
      <inkml:brushProperty name="height" value="0.035" units="cm"/>
    </inkml:brush>
  </inkml:definitions>
  <inkml:trace contextRef="#ctx0" brushRef="#br0">656 1 5449,'0'0'5640,"-52"31"-4780,-165 106 88,102-54-48,94-65-551,-22 27 1,32-33-250,-10 11 81,1 2-1,1 0 1,1 0-1,1 2 1,1 0-1,2 1 1,1 1-1,1 0 0,1 0 1,2 2-1,1-1 1,-6 47-1,9 104 343,6-122-398,-2-41-100,2 0 0,0 0-1,1 0 1,0 0-1,2 0 1,0 0-1,1-1 1,1 0-1,0 0 1,1 0 0,12 19-1,-2-9-16,0-1 1,1-1-1,2 0 0,1-2 0,0 0 0,36 28 0,-36-35-78,2 0 0,0-2 0,1-1 0,0-1-1,1 0 1,0-2 0,1-1 0,41 9-1,71 4-2264,221 8 0,-118-27-4240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4.043"/>
    </inkml:context>
    <inkml:brush xml:id="br0">
      <inkml:brushProperty name="width" value="0.035" units="cm"/>
      <inkml:brushProperty name="height" value="0.035" units="cm"/>
    </inkml:brush>
  </inkml:definitions>
  <inkml:trace contextRef="#ctx0" brushRef="#br0">442 0 5673,'0'0'6410,"-120"187"-5114,60-109-200,6 3-440,-6-2-448,0 11-208,13-21-1272,7-24-6650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5:59.842"/>
    </inkml:context>
    <inkml:brush xml:id="br0">
      <inkml:brushProperty name="width" value="0.035" units="cm"/>
      <inkml:brushProperty name="height" value="0.035" units="cm"/>
    </inkml:brush>
  </inkml:definitions>
  <inkml:trace contextRef="#ctx0" brushRef="#br0">141 1 3209,'0'0'5596,"-3"8"-4791,0 2-443,1-6-14,1 0 0,0 1 1,0-1-1,0 0 0,0 0 0,1 0 0,-1 6 0,2-11-393,-1-1-1,0 0 1,0 0 0,0 0-1,0 0 1,-1 1-1,1-1 1,0 0-1,-1 0 1,1 0-1,-1 1 1,0-1-1,1 0 1,-1 1-1,0-1 1,0 1-1,0-1 1,0 1-1,-1-1 1,1 1-1,0 0 1,0-1 0,-1 1-1,1 0 1,-1 0-1,1 0 1,-1 0-1,0 0 1,1 0-1,-1 1 1,0-1-1,1 1 1,-1-1-1,0 1 1,0-1-1,0 1 1,1 0-1,-1 0 1,0 0-1,-2 0 1,0 0 24,1-1 1,0 1-1,0 0 0,-1 0 0,1 1 1,0-1-1,0 0 0,-1 1 0,1 0 1,0 0-1,0 0 0,0 0 0,0 0 1,0 1-1,0 0 0,1-1 1,-6 5-1,6-3 64,0-1 1,-1 1-1,2 0 0,-1 1 1,0-1-1,1 0 0,-1 0 1,1 1-1,0-1 0,0 1 1,1-1-1,-1 1 1,0-1-1,1 1 0,0-1 1,0 5-1,0 17 497,20-26-585,-17 0-104,-1 0 0,0 0 0,0 0 0,1 0 0,-1 0 1,0 0-1,0-1 0,0 1 0,-1-1 0,4-3 0,3-4-3404</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4.400"/>
    </inkml:context>
    <inkml:brush xml:id="br0">
      <inkml:brushProperty name="width" value="0.035" units="cm"/>
      <inkml:brushProperty name="height" value="0.035" units="cm"/>
    </inkml:brush>
  </inkml:definitions>
  <inkml:trace contextRef="#ctx0" brushRef="#br0">1 0 7962,'0'0'4981,"61"29"-4449,-61-29-532,255 128 605,-242-122-535,0 1 0,-1 1 0,0 0 0,0 1 0,-1 0 0,0 1 0,16 18 0,-13-11 20,0 2-1,-1 0 0,0 1 0,-2 0 0,14 33 0,-20-39-87,0 1-1,-1 0 0,0 0 0,-1 1 0,-1-1 0,-1 1 1,0-1-1,-1 1 0,-2 18 0,2-32-1,-1 1 0,1-1 0,-1 0 0,0 0 0,1 0 0,-1 0 0,0 0 0,0 0 0,-1 0 0,1 0 0,0-1 0,-1 1 0,1 0 0,-1-1 0,1 1 0,-1-1 0,0 1 0,1-1 0,-1 0 0,0 0 0,0 0 0,0 0-1,0 0 1,0 0 0,0 0 0,0-1 0,-5 1 0,-2 1 46,-1-1-1,0 0 0,0 0 0,-19-3 1,27 2-48,1 0 0,-1 0 0,1 0 0,0-1 0,-1 1 0,1 0 0,-1-1 1,1 0-1,0 1 0,0-1 0,-1 0 0,1 1 0,0-1 0,0 0 0,0 0 0,0 0 1,0 0-1,0 0 0,0 0 0,0 0 0,0-1 0,0 1 0,1 0 0,-1 0 1,0-1-1,1 1 0,-1 0 0,1-1 0,-1-1 0,0-5-76,0 0 1,0 0-1,1 0 1,1-12-1,-1 2-86,0-8-53,-1 12 98,1 0-1,0 0 1,1 0 0,1 0 0,0 0 0,0 0 0,2 1 0,4-14 0,3 5-366,25-38 0,-25 47 239,-2-2-1,0 0 1,-1 0-1,-1 0 1,0-1-1,-1 0 0,5-18 1,-10 19 22,-1 15 221,0 0 1,0 0-1,0-1 0,0 1 1,0 0-1,0 0 1,0-1-1,0 1 0,0 0 1,0 0-1,0 0 1,0-1-1,0 1 0,0 0 1,0 0-1,0 0 1,0-1-1,0 1 0,-1 0 1,1 0-1,0 0 1,0-1-1,0 1 0,0 0 1,0 0-1,-1 0 1,1 0-1,0 0 0,0-1 1,0 1-1,-1 0 1,1 0-1,0 0 0,0 0 1,0 0-1,-1 0 1,1 0-1,0 0 0,0 0 1,-5-1 8,0 1 1,0 0-1,0 0 1,0 1-1,0-1 1,0 1-1,0 0 1,0 1-1,0-1 1,1 1-1,-1 0 0,1 0 1,-7 4-1,-7 4 226,1 1-1,-17 14 0,18-12 103,1 0-1,0 1 1,1 0-1,-13 17 1,22-25-191,0 1 0,1 0 0,0 0 0,0 0 0,1 1 0,0-1 0,0 1-1,1 0 1,0 0 0,0 0 0,1 0 0,-1 16 0,2-7 19,-1-5-53,2-1 1,-1 1 0,3 11-1,-2-18-95,0-1 0,1 0 0,-1 1 0,1-1 0,0 0 0,0 0 0,0 0 0,1 0 0,-1 0 0,1 0 0,4 4 0,6 3-15,1 0 0,0 0-1,0-1 1,1-1 0,0 0 0,1-1-1,0-1 1,0-1 0,18 5 0,155 34-569,-166-40 397,114 19-1519,-9-8-982</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4.764"/>
    </inkml:context>
    <inkml:brush xml:id="br0">
      <inkml:brushProperty name="width" value="0.035" units="cm"/>
      <inkml:brushProperty name="height" value="0.035" units="cm"/>
    </inkml:brush>
  </inkml:definitions>
  <inkml:trace contextRef="#ctx0" brushRef="#br0">0 1 3873,'0'0'7393,"67"201"-5800,-27-122-17,-6 5-752,-1 0-288,-6 0-256,-7-6-184,-7-8-96,1-10-32,-14-9-544,0-9-560,0-18-1048,0-12-2945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5.201"/>
    </inkml:context>
    <inkml:brush xml:id="br0">
      <inkml:brushProperty name="width" value="0.035" units="cm"/>
      <inkml:brushProperty name="height" value="0.035" units="cm"/>
    </inkml:brush>
  </inkml:definitions>
  <inkml:trace contextRef="#ctx0" brushRef="#br0">0 1 6729,'0'0'6103,"25"25"-4875,77 87-303,-95-104-851,0 1 0,-1-1 0,0 1 1,0 1-1,-1-1 0,0 1 1,-1 0-1,0 0 0,0 0 1,-1 1-1,-1-1 0,0 1 1,0 0-1,-1-1 0,0 17 1,0-13 1,0 100 206,-1-70-281,0-43 3,0-1 1,0 0-1,-1 1 1,1-1-1,0 0 1,0 0-1,0 1 1,0-1-1,-1 0 1,1 0-1,0 1 1,0-1-1,-1 0 1,1 0-1,0 0 1,0 1-1,-1-1 1,1 0-1,0 0 1,0 0-1,-1 0 1,1 0-1,0 0 1,-1 1-1,1-1 1,0 0-1,-1 0 1,1 0-1,0 0 1,-1 0-1,1 0 1,0 0-1,0 0 1,-1 0-1,1-1 1,0 1 0,-1 0-1,1 0 1,0 0-1,-1 0 1,1 0-1,0 0 1,0-1-1,-1 1 1,1 0-1,0 0 1,0 0-1,-1-1 1,1 1-1,0 0 1,0 0-1,-1-1 1,-1-5-4,-1 0 1,1 0-1,0-1 1,1 1-1,-1 0 1,1-1-1,0 1 1,1-1-1,0 1 1,0-1-1,1-8 1,-1-1-106,-1-35-273,0 18-26,1 1 0,1 0 0,6-34 0,-5 58 376,0-1 1,0 1 0,0 0-1,1 0 1,0 0 0,1 0-1,0 0 1,0 1-1,1-1 1,0 1 0,0 1-1,0-1 1,1 1 0,0-1-1,0 2 1,11-9-1,-14 12 70,1 1-1,0-1 0,-1 0 0,1 1 0,0 0 0,0 0 0,0 0 0,0 0 1,0 1-1,4 0 0,45 2 107,-36-1-109,-5 0-18,-1 0 1,1 1 0,-1 1-1,1 0 1,-1 0 0,0 1 0,0 0-1,0 1 1,-1 1 0,1-1-1,-2 2 1,1-1 0,0 2 0,-1-1-1,-1 1 1,1 0 0,-1 1-1,-1 0 1,1 0 0,-2 1 0,1 0-1,-1 0 1,-1 0 0,0 1-1,0 0 1,-1 0 0,0 0 0,3 22-1,-1 9 56,-3 0-1,-3 65 0,-1-48-75,-2-27-15,0-2-4659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7.635"/>
    </inkml:context>
    <inkml:brush xml:id="br0">
      <inkml:brushProperty name="width" value="0.035" units="cm"/>
      <inkml:brushProperty name="height" value="0.035" units="cm"/>
    </inkml:brush>
  </inkml:definitions>
  <inkml:trace contextRef="#ctx0" brushRef="#br0">475 1 2497,'0'0'6425,"-180"174"-5025,126-117-288,1 7-495,-21 17-417,14-15-200,7-15-2289</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5.555"/>
    </inkml:context>
    <inkml:brush xml:id="br0">
      <inkml:brushProperty name="width" value="0.035" units="cm"/>
      <inkml:brushProperty name="height" value="0.035" units="cm"/>
    </inkml:brush>
  </inkml:definitions>
  <inkml:trace contextRef="#ctx0" brushRef="#br0">0 1 1400,'0'0'12291,"268"183"-11715,-195-138-16,1 0-208,-1 1-192,-6-1-80,-13-6-80,-8-9-272,-19-9-576</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5.902"/>
    </inkml:context>
    <inkml:brush xml:id="br0">
      <inkml:brushProperty name="width" value="0.035" units="cm"/>
      <inkml:brushProperty name="height" value="0.035" units="cm"/>
    </inkml:brush>
  </inkml:definitions>
  <inkml:trace contextRef="#ctx0" brushRef="#br0">335 1 8370,'0'0'6209,"-74"177"-5473,34-110-288,-7 2-96,1-6-192,-1-3-160,13-6-128,8-12-648,12-18-1152,8-9-1337</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6.287"/>
    </inkml:context>
    <inkml:brush xml:id="br0">
      <inkml:brushProperty name="width" value="0.035" units="cm"/>
      <inkml:brushProperty name="height" value="0.035" units="cm"/>
    </inkml:brush>
  </inkml:definitions>
  <inkml:trace contextRef="#ctx0" brushRef="#br0">341 1 7162,'0'0'3340,"44"36"-1610,-4-2-1300,252 203 1939,-30-20-575,-231-187-1660,-1 1-1,-2 1 0,0 2 0,-3 0 1,40 71-1,-56-85-116,-2 0 1,0 1-1,-1 0 0,0 0 1,-2 1-1,-1-1 0,-1 1 1,0 0-1,-2 0 0,-4 38 1,2-47-13,0 0 0,-1 0 1,0 0-1,-1-1 0,0 1 1,-1-1-1,-1 0 0,0 0 0,-1-1 1,0 0-1,0 0 0,-1 0 1,-1-1-1,-18 17 0,2-5-9,-1 0 1,-2-2-1,0-1 0,-56 27 0,44-27-86,-1-2 1,-84 23-1,-77 2-705,180-38 665,-236 35-3181,10-15-3851</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6.656"/>
    </inkml:context>
    <inkml:brush xml:id="br0">
      <inkml:brushProperty name="width" value="0.035" units="cm"/>
      <inkml:brushProperty name="height" value="0.035" units="cm"/>
    </inkml:brush>
  </inkml:definitions>
  <inkml:trace contextRef="#ctx0" brushRef="#br0">408 1 4929,'0'0'2286,"-42"36"-539,42-36-1747,-179 161 1887,160-142-1472,1 0 1,1 0-1,-22 32 0,28-31 32,1 0 0,-12 33 0,11-23-58,2 0-1,1 0 1,2 1 0,-5 51 0,5 126 909,7-152-1137,-1-33-105,1-1-1,1 1 0,7 32 0,-5-41-46,0-1 0,1 1 0,0-1 0,1 0-1,1 0 1,12 18 0,-7-15-21,0 0-1,0 0 1,2-2 0,0 0-1,1 0 1,0-1-1,29 18 1,-20-17-127,1-2 1,-1-1-1,2-1 0,-1-1 1,54 10-1,388 45-3962,-228-47-2595</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7.004"/>
    </inkml:context>
    <inkml:brush xml:id="br0">
      <inkml:brushProperty name="width" value="0.035" units="cm"/>
      <inkml:brushProperty name="height" value="0.035" units="cm"/>
    </inkml:brush>
  </inkml:definitions>
  <inkml:trace contextRef="#ctx0" brushRef="#br0">462 0 2801,'0'0'7657,"-201"232"-6344,134-142-297,-6-6-600,19-12-184,14-11-104,20-7-128,13-15-656,7-18-2025</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7.658"/>
    </inkml:context>
    <inkml:brush xml:id="br0">
      <inkml:brushProperty name="width" value="0.035" units="cm"/>
      <inkml:brushProperty name="height" value="0.035" units="cm"/>
    </inkml:brush>
  </inkml:definitions>
  <inkml:trace contextRef="#ctx0" brushRef="#br0">0 139 4241,'0'0'3837,"58"0"-2513,195-1-586,43-18-220,238-87 278,-533 106-789,14-4 268,-1 1 0,1 1 0,24-1 0,-33 3-242,0 0 1,0 1-1,0-1 0,0 1 1,0 1-1,0-1 1,0 1-1,-1 0 0,1 1 1,-1-1-1,1 1 0,5 4 1,28 24 237,-1 2 1,56 63-1,-59-59-92,59 70 424,108 160-1,-168-220-482,239 349 802,-26 24-97,-191-301-640,-5 2 0,65 232 1,-83-207-10,-11-46-94,-2-18-70,13 113 0,-32-114-250,-1-78 236,-1-1 0,0 0-1,1 0 1,-1 0 0,0 0 0,0 0 0,0 0 0,0 0 0,0 0 0,0 0 0,-1-1-1,1 1 1,-1 0 0,1-1 0,-1 1 0,1-1 0,-1 1 0,0-1 0,-3 2 0,-43 22 11,42-22-10,-27 10-7,-1-1 0,0-2-1,-50 9 1,-110 8 24,162-24 8,23-2-22,-324 32 12,-258 3-1589,298-28-2905</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0.528"/>
    </inkml:context>
    <inkml:brush xml:id="br0">
      <inkml:brushProperty name="width" value="0.035" units="cm"/>
      <inkml:brushProperty name="height" value="0.035" units="cm"/>
    </inkml:brush>
  </inkml:definitions>
  <inkml:trace contextRef="#ctx0" brushRef="#br0">0 1 6953,'0'0'6739,"36"15"-5687,119 55-127,-117-50-445,54 36-1,-44-25-171,5 2-139,337 189-828,-375-215 50,17 7-478,-10-10-5080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0.891"/>
    </inkml:context>
    <inkml:brush xml:id="br0">
      <inkml:brushProperty name="width" value="0.035" units="cm"/>
      <inkml:brushProperty name="height" value="0.035" units="cm"/>
    </inkml:brush>
  </inkml:definitions>
  <inkml:trace contextRef="#ctx0" brushRef="#br0">382 0 3505,'0'0'9178,"-87"157"-8026,47-100-448,-7 3-88,-7 3 32,8-3-344,-1-5-176,13-10-128,14-9-360,14-6-824,6-9-1064,0-12-3186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1.229"/>
    </inkml:context>
    <inkml:brush xml:id="br0">
      <inkml:brushProperty name="width" value="0.035" units="cm"/>
      <inkml:brushProperty name="height" value="0.035" units="cm"/>
    </inkml:brush>
  </inkml:definitions>
  <inkml:trace contextRef="#ctx0" brushRef="#br0">1 1 5857,'0'0'2715,"42"29"-1230,144 100 11,-151-105-1186,262 197 2145,-250-181-2114,-2 1 0,76 92 1,-108-116-320,0 0 0,-2 1 0,0 1 0,-1 0-1,-1 0 1,-1 1 0,0 0 0,-2 0 0,0 1 0,-2 0 0,0 0 0,1 22 0,-3-24-11,-2 0 0,0 0 0,-1 0 0,0 0 0,-9 34 0,7-45-24,0 0 1,0-1 0,-1 0 0,0 0 0,0 0-1,-1 0 1,0 0 0,0-1 0,0 0-1,-1 0 1,0 0 0,0-1 0,-1 0 0,1 0-1,-1-1 1,0 0 0,-11 5 0,-30 12-403,-2-2 1,0-3-1,-75 16 1,-8-11-1166</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1.562"/>
    </inkml:context>
    <inkml:brush xml:id="br0">
      <inkml:brushProperty name="width" value="0.035" units="cm"/>
      <inkml:brushProperty name="height" value="0.035" units="cm"/>
    </inkml:brush>
  </inkml:definitions>
  <inkml:trace contextRef="#ctx0" brushRef="#br0">288 1 6873,'0'0'3985,"-200"225"-2536,160-143-49,6 5-432,21 0-136,13 0-104,0 1-95,13-4-97,54-6-256,27-9-104,19-3-160,14-15-16,14-8-152,73-22-560,-41-12-873,-26-9-3536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9.803"/>
    </inkml:context>
    <inkml:brush xml:id="br0">
      <inkml:brushProperty name="width" value="0.035" units="cm"/>
      <inkml:brushProperty name="height" value="0.035" units="cm"/>
    </inkml:brush>
  </inkml:definitions>
  <inkml:trace contextRef="#ctx0" brushRef="#br0">776 30 1672,'0'0'10257,"-27"-5"-9871,5 1-319,-15-3 159,-1 1 0,-75-2 0,69 10 56,1 1 0,-1 2 0,1 2 0,-1 2 0,2 1 0,0 3 0,0 2 0,-56 27 0,88-37-245,1 0-1,0 0 1,-1 1-1,2 0 1,-10 8-1,15-11-26,0 1 1,0-1-1,0 0 0,1 1 0,-1 0 0,1 0 1,0 0-1,0 0 0,0 0 0,1 0 0,-1 0 1,1 1-1,0-1 0,-1 9 0,2-11-10,0 1-1,0 0 0,0-1 1,0 1-1,0-1 1,0 1-1,1-1 1,-1 1-1,1-1 0,0 1 1,0-1-1,0 1 1,0-1-1,3 4 1,-2-2-7,2-1 1,-1 0-1,0 1 1,1-1 0,-1-1-1,1 1 1,0 0 0,0-1-1,4 2 1,24 11-49,1-2-1,44 12 1,79 15-86,-104-28 81,-14-3-21,266 75-1189,-293-81 1115,-1 1-1,1 1 0,-1 0 0,0 0 0,-1 0 1,11 9-1,-17-11 105,0-1 1,0 1-1,0 0 1,-1 0-1,0 1 1,1-1-1,-1 0 0,0 1 1,-1-1-1,1 1 1,-1-1-1,1 1 1,-1 0-1,0 0 0,-1 0 1,1 0-1,0-1 1,-1 9-1,0-9 50,-1-1 0,1 1-1,-1-1 1,0 0 0,1 1-1,-1-1 1,0 0 0,0 0-1,-1 0 1,1 1-1,0-1 1,-1 0 0,1-1-1,-1 1 1,0 0 0,1 0-1,-1-1 1,0 1 0,0-1-1,0 1 1,0-1 0,0 0-1,-1 0 1,-1 1 0,-10 4 8,0-1 0,-27 7-1,25-8 5,-34 9 95,-1-4 1,0-1 0,-87 2-1,130-10-163,0 0 76,0 0 0,0 0 0,-1 0 0,-10-3 0,17 2-98,0 1 0,0-1 0,0 0 0,1 1 0,-1-1 0,0 0 0,1 0 0,-1 0 0,1 0 0,-1 0 0,1 0 0,-1-1 0,1 1 0,0 0 0,-1-1 0,1 1 0,0-1 0,0 1 0,0-1 0,0 0 0,1 1 0,-1-1 0,0 0 0,0-2 0,-1-23-4008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1.894"/>
    </inkml:context>
    <inkml:brush xml:id="br0">
      <inkml:brushProperty name="width" value="0.035" units="cm"/>
      <inkml:brushProperty name="height" value="0.035" units="cm"/>
    </inkml:brush>
  </inkml:definitions>
  <inkml:trace contextRef="#ctx0" brushRef="#br0">228 0 5497,'0'0'1825,"-120"184"-41,73-97-696,14 3-184,6-9-624,27 9-280,0-23-1000,0-22-2136</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2.249"/>
    </inkml:context>
    <inkml:brush xml:id="br0">
      <inkml:brushProperty name="width" value="0.035" units="cm"/>
      <inkml:brushProperty name="height" value="0.035" units="cm"/>
    </inkml:brush>
  </inkml:definitions>
  <inkml:trace contextRef="#ctx0" brushRef="#br0">1 1 1816,'0'0'10601,"9"26"-9472,74 178 658,12 12-236,51 100-1034,-131-291-861,-9-15 234,0 0 0,8 21 0,-12-26-726,-1-1 0,0 1 0,0 0 0,0 0 0,0 9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2.682"/>
    </inkml:context>
    <inkml:brush xml:id="br0">
      <inkml:brushProperty name="width" value="0.035" units="cm"/>
      <inkml:brushProperty name="height" value="0.035" units="cm"/>
    </inkml:brush>
  </inkml:definitions>
  <inkml:trace contextRef="#ctx0" brushRef="#br0">1 1 3609,'0'0'8703,"31"26"-7708,103 89-158,-35-23-305,-84-75-476,0 1 1,16 26 0,-25-33-59,0-1 0,0 1 0,-2 0 0,1 0 1,-1 1-1,-1-1 0,0 1 0,-1 0 0,0 0 0,-1 0 1,0 0-1,-1 19 0,0-31 4,0 0 1,0 0-1,0 1 0,0-1 1,0 0-1,0 0 1,0 0-1,0 1 0,0-1 1,0 0-1,0 0 1,-1 0-1,1 0 1,0 1-1,0-1 0,0 0 1,0 0-1,0 0 1,0 1-1,0-1 0,0 0 1,-1 0-1,1 0 1,0 0-1,0 0 0,0 1 1,0-1-1,0 0 1,-1 0-1,1 0 0,0 0 1,0 0-1,0 0 1,-1 0-1,1 0 0,0 0 1,0 0-1,0 0 1,-1 0-1,1 1 0,0-1 1,0 0-1,0-1 1,-1 1-1,1 0 0,0 0 1,0 0-1,0 0 1,-1 0-1,1 0 0,0 0 1,0 0-1,0 0 1,0 0-1,-1 0 1,1 0-1,0-1 0,0 1 1,0 0-1,0 0 1,0 0-1,-1 0 0,1-1 1,-15-12 156,11 10-179,-8-8-155,1 0 1,1-1-1,0 0 0,0-1 0,2 0 1,-1 0-1,2-1 0,-1 0 0,2 0 0,0-1 1,1 0-1,0 0 0,2 0 0,-1 0 1,2-1-1,0 1 0,0-32 0,2 29 181,-1 11 34,1 0 1,0 0-1,0 1 1,2-8-1,-2 12-12,1 0-1,-1 0 1,1 0 0,-1 1-1,1-1 1,0 0-1,0 1 1,0-1-1,0 1 1,0-1-1,0 1 1,0-1-1,0 1 1,1 0-1,-1-1 1,1 1-1,-1 0 1,1 0 0,2-1-1,6-2 42,0 0 0,0 1 0,0 0 0,0 1 0,1 0-1,20-1 1,70 4-60,-65 0 0,-24 0-16,0-1 0,0 2 0,0 0 0,0 0 0,0 1 0,-1 1 0,0 0 0,1 0 0,-1 1 0,14 8 0,-18-8 22,-1 0 0,1 0 1,-1 0-1,0 1 0,0 0 0,0 0 1,-1 0-1,0 1 0,0 0 0,-1 0 1,0 0-1,0 0 0,-1 1 0,0 0 1,4 14-1,-2 6 255,-1 0 1,-2 0 0,-1 1-1,-3 29 1,1-3-113,1-20-91,-1-19-103,1 1 0,2 23 1,-1-39-8,-1 0-1,0 0 1,0-1 0,1 1 0,-1 0 0,0 0-1,1 0 1,-1 0 0,1-1 0,-1 1 0,1 0-1,0 0 1,-1-1 0,1 1 0,-1-1 0,1 1 0,0 0-1,0-1 1,-1 1 0,1-1 0,0 1 0,0-1-1,0 0 1,0 1 0,-1-1 0,1 0 0,0 0-1,2 1 1,27-2-2199,-22 0 1072,14-1-3406</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3.020"/>
    </inkml:context>
    <inkml:brush xml:id="br0">
      <inkml:brushProperty name="width" value="0.035" units="cm"/>
      <inkml:brushProperty name="height" value="0.035" units="cm"/>
    </inkml:brush>
  </inkml:definitions>
  <inkml:trace contextRef="#ctx0" brushRef="#br0">1 1 6177,'0'0'4177,"214"183"-2520,-147-123-577,-7-6-120,0-3-648,-20-8-120,0-10-192,-13-12 0,0-6-264,-21-15-1024,-6-12-5874</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3.367"/>
    </inkml:context>
    <inkml:brush xml:id="br0">
      <inkml:brushProperty name="width" value="0.035" units="cm"/>
      <inkml:brushProperty name="height" value="0.035" units="cm"/>
    </inkml:brush>
  </inkml:definitions>
  <inkml:trace contextRef="#ctx0" brushRef="#br0">522 1 10082,'0'0'4041,"-127"156"-2841,73-90-632,-6 3-384,0 1-128,0-10-56,-7 6-560,13-21-1304,14-15-2233</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3.699"/>
    </inkml:context>
    <inkml:brush xml:id="br0">
      <inkml:brushProperty name="width" value="0.035" units="cm"/>
      <inkml:brushProperty name="height" value="0.035" units="cm"/>
    </inkml:brush>
  </inkml:definitions>
  <inkml:trace contextRef="#ctx0" brushRef="#br0">1 0 5841,'0'0'8106,"173"36"-7210,-99-24-216,13-3-288,6-3-256,1 0-80,0-6-56,-21 0-520,-19 0-944,-21-18-704,-20-3-2313</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4.053"/>
    </inkml:context>
    <inkml:brush xml:id="br0">
      <inkml:brushProperty name="width" value="0.035" units="cm"/>
      <inkml:brushProperty name="height" value="0.035" units="cm"/>
    </inkml:brush>
  </inkml:definitions>
  <inkml:trace contextRef="#ctx0" brushRef="#br0">0 1 7258,'0'0'6569,"94"213"-5169,-61-144-672,-6 6-504,-7-2-224,-20 8-256,0-21-1760,0-15-2561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09.007"/>
    </inkml:context>
    <inkml:brush xml:id="br0">
      <inkml:brushProperty name="width" value="0.035" units="cm"/>
      <inkml:brushProperty name="height" value="0.035" units="cm"/>
    </inkml:brush>
  </inkml:definitions>
  <inkml:trace contextRef="#ctx0" brushRef="#br0">1064 64 3697,'0'0'11450,"-3"-5"-10907,2 3-531,0 0 0,-1-1 0,0 1 0,1 0 0,-1 0-1,0 0 1,0 0 0,0 1 0,-1-1 0,1 0 0,0 1 0,0-1 0,-1 1 0,1 0 0,-1 0 0,1 0 0,-1 0-1,-4 0 1,-8-3-28,-1 2-1,-19-2 1,11 2 8,-519-14-116,396 17 134,112-1-15,-59 2-3,85-1 10,0 0 0,0 0 0,1 2-1,-1-1 1,0 1 0,1 0-1,-16 8 1,22-10-4,1 1 0,-1-1 1,1 0-1,-1 0 0,1 1 0,-1-1 0,1 1 0,0 0 1,0-1-1,-1 1 0,1 0 0,1 0 0,-1-1 1,0 1-1,0 0 0,1 0 0,-1 0 0,0 2 0,0 40-107,2-24 84,-1 8 5,4 134 235,-1-130-122,2 0 0,1 0-1,13 39 1,126 318 450,-80-226-392,182 496 378,-92-138-101,-82-255-305,-52-201-108,4 15 1,-23-71-13,-1-6-1,-1-1-1,1 1 0,-1 0 0,1-1 1,0 1-1,0 0 0,1-1 0,-1 1 1,0-1-1,3 3 0,-2-4-11,0 0-1,0 0 0,0-1 1,0 1-1,0 0 0,0-1 1,0 0-1,0 0 1,0 1-1,0-1 0,0-1 1,0 1-1,0 0 0,2-1 1,4 1-16,29 0-70,33 0 29,109-13-1,166-44-3099,-195 25-3453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10.232"/>
    </inkml:context>
    <inkml:brush xml:id="br0">
      <inkml:brushProperty name="width" value="0.035" units="cm"/>
      <inkml:brushProperty name="height" value="0.035" units="cm"/>
    </inkml:brush>
  </inkml:definitions>
  <inkml:trace contextRef="#ctx0" brushRef="#br0">1 1 5577,'0'0'8498,"274"0"-7874,-214 0-264,0 0-208,0 0-80,-13 0-72,0 0-48,-14 0-456,-6 0-720,-27 12-5634,0 0 217</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10.633"/>
    </inkml:context>
    <inkml:brush xml:id="br0">
      <inkml:brushProperty name="width" value="0.035" units="cm"/>
      <inkml:brushProperty name="height" value="0.035" units="cm"/>
    </inkml:brush>
  </inkml:definitions>
  <inkml:trace contextRef="#ctx0" brushRef="#br0">1 25 8010,'0'0'3544,"401"0"-2007,-241-12-1537,-33 0-2449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0.155"/>
    </inkml:context>
    <inkml:brush xml:id="br0">
      <inkml:brushProperty name="width" value="0.035" units="cm"/>
      <inkml:brushProperty name="height" value="0.035" units="cm"/>
    </inkml:brush>
  </inkml:definitions>
  <inkml:trace contextRef="#ctx0" brushRef="#br0">1 0 3577,'0'0'4062,"10"32"-2858,32 101-338,-38-117-681,1-1 0,1 0 0,0 0 0,1-1 0,1 1 0,0-1 0,1-1 0,20 25 0,-22-32-64,0-1-1,0 1 0,0-1 1,0-1-1,1 1 1,-1-1-1,1-1 0,0 1 1,0-1-1,1-1 1,-1 0-1,1 0 0,-1 0 1,16 0-1,-4 0 134,0-1 0,1-1 0,30-4 0,-47 3-253,0 0 0,0 0 0,-1 0 0,1 0-1,-1-1 1,1 0 0,-1 0 0,0 0 0,1 0-1,-1 0 1,0 0 0,0-1 0,-1 0 0,1 1-1,0-1 1,-1 0 0,0 0 0,0-1 0,0 1-1,0 0 1,0-1 0,-1 1 0,1-1 0,-1 1-1,0-1 1,0 0 0,0-4 0,2-8-141,-1-1 1,-1 0-1,-1 0 1,-3-28 0,3 41 125,-1 0 0,0-1 0,0 1 0,0 0 0,0 0 1,0-1-1,-1 1 0,0 0 0,0 0 0,0 0 0,-1 1 1,1-1-1,-4-3 0,-2-1-3,0 0 0,0 1 0,-16-10-1,15 11-446,0 0-1,1 0 0,0-1 0,0 0 0,-9-13 0,11 13-2875,5 1-2222</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13.014"/>
    </inkml:context>
    <inkml:brush xml:id="br0">
      <inkml:brushProperty name="width" value="0.035" units="cm"/>
      <inkml:brushProperty name="height" value="0.035" units="cm"/>
    </inkml:brush>
  </inkml:definitions>
  <inkml:trace contextRef="#ctx0" brushRef="#br0">1 194 6449,'0'0'5303,"0"18"-4012,0-16-1226,0-1 0,0 0 0,0 0 0,1 0 0,-1 1 0,1-1 0,-1 0 0,1 0-1,-1 0 1,1 0 0,-1 0 0,1 0 0,0 0 0,0 0 0,0 0 0,-1 0 0,1 0 0,0 0 0,0-1 0,0 1 0,0 0 0,0-1 0,1 1 0,-1 0 0,0-1 0,2 1 0,38 9 66,-26-7 4,78 14 165,164 7 0,97-20-375,-243-4-150,-45 1-23,-34 1 15,0-2-1,0-1 1,47-9 0,-75 10 212,1-1 0,0 0 0,-1-1 0,1 1 0,0-1 0,-1 0 0,0 0 0,1 0 0,-1-1 0,0 1 0,0-1 0,-1 0 0,1 0 0,0 0 0,-1-1 0,0 1 0,0-1 0,0 0 0,0 0 0,-1 0 0,1 0 0,-1-1 0,0 1 0,0-1 0,-1 1 0,1-1 0,-1 1 0,0-1 0,0 0 0,-1 0 1,1 0-1,-1-7 0,0-1-163,0 9 140,1 0 0,-1 0 1,0 0-1,0 1 0,0-1 0,0 0 1,-1 0-1,0 0 0,0 1 1,0-1-1,0 0 0,0 1 1,-1-1-1,1 1 0,-1-1 0,0 1 1,0 0-1,-1 0 0,1 0 1,-4-4-1,-2 1-29,0 0 0,-1 1-1,1 0 1,-1 1 0,0 0 0,0 0-1,-17-4 1,-74-12-103,31 11 94,-77 0 0,-74 10-56,185 0 155,11-1 8,1 2 0,-1 1 0,1 0 0,0 2 0,0 0 0,0 2 0,1 1 0,-25 11 0,37-14 75,0 1 0,1-1 0,0 1 0,0 1 0,0 0-1,1 0 1,0 0 0,0 1 0,1 1 0,0-1 0,0 1 0,1 0 0,0 1 0,1-1 0,0 1 0,0 0 0,1 0-1,1 1 1,-4 16 0,2 4 260,2 1-1,2-1 0,3 46 1,-1-67-321,1-1 0,0 1 0,1 0 0,0-1-1,0 1 1,1-1 0,0 0 0,1-1 0,0 1 0,0-1 0,1 1 0,0-2 0,9 11 0,11 8 17,1 0 0,37 26 0,-35-32-33,1 0-1,0-3 1,1 0-1,1-2 0,1-1 1,0-2-1,0-1 1,1-2-1,53 9 0,7-7-61,1-4 0,130-7 0,-162-3-1254,0-2 1,114-25-1,-65-3-4082</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13.538"/>
    </inkml:context>
    <inkml:brush xml:id="br0">
      <inkml:brushProperty name="width" value="0.035" units="cm"/>
      <inkml:brushProperty name="height" value="0.035" units="cm"/>
    </inkml:brush>
  </inkml:definitions>
  <inkml:trace contextRef="#ctx0" brushRef="#br0">0 0 1016,'0'0'10561,"40"25"-10131,133 80-70,201 107 699,-348-198-1492,44 22 1044,-34-24-2595,-1-7-3752</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13.886"/>
    </inkml:context>
    <inkml:brush xml:id="br0">
      <inkml:brushProperty name="width" value="0.035" units="cm"/>
      <inkml:brushProperty name="height" value="0.035" units="cm"/>
    </inkml:brush>
  </inkml:definitions>
  <inkml:trace contextRef="#ctx0" brushRef="#br0">248 0 5569,'0'0'3457,"-80"184"-2489,53-118-400,1-3-360,-1-3-128,0-3-64,7-11-16,0-7-584,7-12-848,6-15-1729</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14.219"/>
    </inkml:context>
    <inkml:brush xml:id="br0">
      <inkml:brushProperty name="width" value="0.035" units="cm"/>
      <inkml:brushProperty name="height" value="0.035" units="cm"/>
    </inkml:brush>
  </inkml:definitions>
  <inkml:trace contextRef="#ctx0" brushRef="#br0">1 0 6809,'0'0'2894,"2"27"-1795,-1-3-787,-1-9-133,1 0-1,0 0 1,1 0-1,1-1 1,0 1-1,1-1 1,1 0-1,0 0 1,1 0-1,8 14 0,10 12 345,155 260 2386,25-17-5204,-186-265-54,-9-10-2026</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14.704"/>
    </inkml:context>
    <inkml:brush xml:id="br0">
      <inkml:brushProperty name="width" value="0.035" units="cm"/>
      <inkml:brushProperty name="height" value="0.035" units="cm"/>
    </inkml:brush>
  </inkml:definitions>
  <inkml:trace contextRef="#ctx0" brushRef="#br0">0 0 7042,'0'0'4626,"30"31"-4138,96 99-255,-114-119-165,-1 0 1,-1 1-1,0 0 0,-1 1 0,0 0 0,9 18 0,-13-21-13,2 6 3,0 1-1,-1 0 1,0 0-1,-2 0 1,0 1-1,-1 0 1,-1 0-1,0-1 1,-2 32-1,0-48 71,-4-2 95,-2-1-243,0-1-1,0 1 1,1-1-1,-1 0 1,1 0-1,0 0 1,0-1-1,0 0 1,1 0 0,-1 0-1,1-1 1,0 1-1,0-1 1,0 0-1,1 0 1,0 0-1,-4-9 1,1 2-146,0 0 0,1-1-1,1 0 1,0 0 0,1 0 0,0 0-1,-1-18 1,3 19 35,0-54-318,1 60 441,1 1 0,0-1 0,0 1 0,0 0 0,0-1 0,1 1 0,0 0 0,0 0 0,6-9 0,-1 5 17,0 2 0,0-1 1,1 1-1,0 0 0,1 0 0,-1 1 0,1 0 1,18-8-1,-14 8 10,0 0 0,1 1 0,-1 0 0,1 1 0,0 1 0,15-3 0,-15 5 37,-1 0-1,23 2 0,-32-1-40,1 1 1,-1 0-1,0 0 0,0 0 0,0 1 0,0-1 0,0 1 1,0 0-1,0 0 0,-1 0 0,7 6 0,0 1 85,-1 1 0,0 1 0,0-1-1,-1 1 1,-1 1 0,0-1 0,7 18 0,1 5 358,15 53 0,-20-46-224,-1 0 0,2 53 0,-5-43-149,1-25 4,-7-25-147,0 0-1,0 0 1,0 0-1,1 0 1,-1 0-1,1 0 1,-1 0-1,1 0 1,-1 0 0,1 0-1,-1 0 1,1 0-1,0-1 1,-1 1-1,1 0 1,0 0-1,0-1 1,1 2 0,-1-16-4055,-1-5-3396</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15.059"/>
    </inkml:context>
    <inkml:brush xml:id="br0">
      <inkml:brushProperty name="width" value="0.035" units="cm"/>
      <inkml:brushProperty name="height" value="0.035" units="cm"/>
    </inkml:brush>
  </inkml:definitions>
  <inkml:trace contextRef="#ctx0" brushRef="#br0">1 0 7962,'0'0'5921,"307"163"-5345,-220-118 56,0 3-48,-7-6-312,-6-3-144,-14-9-120,-7-3-8,-19-6-240,-14-9-512</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15.421"/>
    </inkml:context>
    <inkml:brush xml:id="br0">
      <inkml:brushProperty name="width" value="0.035" units="cm"/>
      <inkml:brushProperty name="height" value="0.035" units="cm"/>
    </inkml:brush>
  </inkml:definitions>
  <inkml:trace contextRef="#ctx0" brushRef="#br0">481 0 9162,'0'0'4153,"-153"181"-3185,99-121-448,7 3-328,-40 9-192,21-15-952,-8-17-5921</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22.741"/>
    </inkml:context>
    <inkml:brush xml:id="br0">
      <inkml:brushProperty name="width" value="0.035" units="cm"/>
      <inkml:brushProperty name="height" value="0.035" units="cm"/>
    </inkml:brush>
  </inkml:definitions>
  <inkml:trace contextRef="#ctx0" brushRef="#br0">0 1 6409,'0'0'6356,"6"23"-5581,1 6-475,26 131 1138,-21 13-216,-2-17-701,4-70-489,4 0 1,49 144-1,-50-172-378,-14-19-2807,-3-38 2984,-1-1 0,0 1-1,1-1 1,-1 0 0,0 1 0,0-1 0,1 0 0,-1 1 0,0-1 0,0 0-1,0 0 1,0 0 0,1 0 0,-1 1 0,0-1 0,0 0 0,0-1-1,0 1 1,1 0 0,-1 0 0,-1 0 0,-2 0-716,-27 0-4239</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23.320"/>
    </inkml:context>
    <inkml:brush xml:id="br0">
      <inkml:brushProperty name="width" value="0.035" units="cm"/>
      <inkml:brushProperty name="height" value="0.035" units="cm"/>
    </inkml:brush>
  </inkml:definitions>
  <inkml:trace contextRef="#ctx0" brushRef="#br0">0 0 5841,'0'0'4573,"14"29"-3682,42 97-156,-37-80 6,-2 0 0,-2 1 0,16 97 0,-29-133-699,1 6 57,-1 1 0,0 27 0,-20-51-57,10 1-104,0 1 0,1-2 0,-1 1 0,1-1 0,0 0 0,1-1 1,-1 1-1,2-1 0,-1-1 0,1 1 0,0-1 0,0 0 0,1 0 1,0 0-1,0 0 0,1-1 0,0 0 0,-3-14 0,0-13-247,1 0-1,2 0 1,2-51-1,1 74 311,0 9 2,0-1 0,0 1-1,0-1 1,0 1 0,1-1-1,0 1 1,-1 0 0,2-1 0,-1 1-1,0 0 1,1 0 0,0 0-1,0 0 1,0 0 0,1 0 0,-1 0-1,1 1 1,0-1 0,0 1-1,0 0 1,0 0 0,1 0 0,-1 0-1,1 1 1,-1-1 0,1 1-1,0 0 1,8-3 0,4-1 47,0 1 1,1 1 0,-1 1-1,1 0 1,-1 1 0,1 0 0,0 2-1,0 0 1,33 5 0,-40-3-37,0 1 0,1 0 0,-1 1 1,0 0-1,-1 1 0,1 0 0,-1 0 1,0 1-1,0 0 0,0 1 0,-1 0 1,0 0-1,11 14 0,-6-5 27,0 0 0,-1 1 0,-1 1 0,0 0 0,-2 0 0,9 22 0,-12-21 41,0 0 1,-1 0-1,-2 0 0,4 34 0,-6 79 293,-2-65-401,1-65-56,0 0 0,0 0 0,0 0 0,0 0-1,0 0 1,1 0 0,-1 0 0,1 0-1,-1-1 1,3 5 0,-3-6-241,1 1-1,0 0 1,-1 0-1,1-1 1,0 1 0,0 0-1,0-1 1,0 1 0,-1-1-1,1 1 1,0-1-1,0 0 1,0 1 0,0-1-1,0 0 1,0 1-1,0-1 1,0 0 0,0 0-1,0 0 1,2 0-1,4 0-5341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23.958"/>
    </inkml:context>
    <inkml:brush xml:id="br0">
      <inkml:brushProperty name="width" value="0.035" units="cm"/>
      <inkml:brushProperty name="height" value="0.035" units="cm"/>
    </inkml:brush>
  </inkml:definitions>
  <inkml:trace contextRef="#ctx0" brushRef="#br0">0 0 5641,'0'0'7000,"33"8"-6493,-1-1-336,-4-1-25,-1 1 0,0 1 0,-1 1 1,0 1-1,44 24 0,-42-18 112,-1 1 1,0 2-1,-2 1 0,45 43 0,-61-53-238,0-1 0,-1 1 0,0 1-1,-1-1 1,0 1 0,-1 1 0,0-1 0,0 1 0,-2 0 0,1 0-1,-2 0 1,1 1 0,-2 0 0,0-1 0,1 17 0,-3-6-17,1-14-2,-1 1-1,0-1 1,-3 16 0,2-22-1,1 1 0,-1-1 1,-1 0-1,1 0 0,0 0 0,-1 0 0,1-1 1,-1 1-1,0 0 0,0-1 0,0 1 0,0-1 1,-1 0-1,-3 4 0,-4 2 32,0-1-1,-1-1 1,0 1-1,0-2 1,0 0-1,0 0 1,-1-1 0,0 0-1,0-1 1,0 0-1,-13 1 1,22-4 113,3-6-157,0 1 0,0-1 0,0 1 0,0-1 0,1 1 0,0 0 0,0-1 0,1 1-1,-1 0 1,1 0 0,0 0 0,1 0 0,-1 0 0,1 0 0,0 0 0,5-6 0,22-27-453,-3-1 1,-1-1-1,-2-2 1,-1 0-1,26-72 1,-43 97 470,-3 9 127,-1 1 0,0-1 1,0 0-1,0 1 1,-1-1-1,1-13 1,-17 24-521,10 0 387,1-1 0,-1 1 1,1 0-1,-1 1 0,1-1 0,0 1 1,0 0-1,1 0 0,-1 0 0,1 0 1,0 1-1,0-1 0,0 1 0,1 0 1,0 0-1,0 0 0,-3 9 0,1 1 92,1 1 1,0 0-1,1 0 0,0 30 0,2-39-65,0-1 0,0 0 0,1 1 0,0-1 0,0 0 0,1 0 0,-1 0 0,1 0-1,1 0 1,-1 0 0,1 0 0,0-1 0,0 1 0,1-1 0,-1 0 0,1 0 0,0 0 0,1-1-1,-1 1 1,1-1 0,0 0 0,0-1 0,10 7 0,14 8-18,1-1-1,0-2 1,2 0 0,0-3 0,57 16 0,-23-13-1431,129 12 0,-112-20-2683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0.773"/>
    </inkml:context>
    <inkml:brush xml:id="br0">
      <inkml:brushProperty name="width" value="0.035" units="cm"/>
      <inkml:brushProperty name="height" value="0.035" units="cm"/>
    </inkml:brush>
  </inkml:definitions>
  <inkml:trace contextRef="#ctx0" brushRef="#br0">0 0 992,'0'0'4783,"23"31"-3826,69 100-174,-83-119-651,0 1-1,-1 0 1,0 0-1,-1 1 1,8 23 0,-6-13 29,-7-18-119,-1-1 0,1 1 0,-1-1 1,0 1-1,-1 0 0,1-1 0,-1 11 0,0-16 481,0-7 1011,-1-3-1593,-1 0 0,0-1 1,0 1-1,-7-18 0,5 16-101,0-1 0,1 1 0,-3-19 0,5-98-250,1 76 1131,0 53-697,1-1 0,-1 0 0,0 0-1,0 1 1,0-1 0,1 0 0,-1 1 0,0-1 0,1 1 0,-1-1 0,1 0-1,-1 1 1,1-1 0,-1 1 0,1-1 0,-1 1 0,1-1 0,-1 1 0,1 0 0,0-1-1,-1 1 1,1 0 0,0-1 0,-1 1 0,1 0 0,0 0 0,-1 0 0,1 0-1,0-1 1,0 1 0,-1 0 0,2 0 0,29 0 135,-25 1-95,1 0-16,-1 0 1,1 1-1,-1 0 1,1 1-1,-1-1 1,0 1-1,0 0 1,0 1-1,0 0 1,0 0-1,-1 0 1,0 0-1,0 1 1,0 0-1,7 9 1,4 5 54,-1 2-1,24 42 1,-27-44-93,-8-13-7,0 1-1,0 0 1,-1 0 0,4 10 0,-7-17 2,0 0 0,0 0 1,0 1-1,0-1 0,0 0 0,0 0 0,0 0 1,0 1-1,0-1 0,0 0 0,0 0 0,0 0 1,0 1-1,0-1 0,0 0 0,0 0 0,0 0 1,0 1-1,0-1 0,0 0 0,1 0 0,-1 0 1,0 0-1,0 1 0,0-1 0,0 0 0,1 0 1,-1 0-1,0 0 0,0 0 0,0 0 1,0 0-1,1 1 0,-1-1 0,0 0 0,0 0 1,0 0-1,1 0 0,-1 0 0,0 0 0,0 0 1,0 0-1,1 0 0,4-11-196,5-26-718,-9 31 697,2-6-142,1 0 0,0 0 0,0 1 0,7-12 0,-8 17 326,1 0 0,-1 1 0,1-1 0,0 1 0,0 0 0,1 0 0,0 0 0,0 0 0,7-4 0,-9 7 105,0 1-1,0-1 0,0 1 1,1 0-1,-1 0 0,1 0 1,-1 1-1,1-1 0,-1 1 1,1 0-1,-1 0 1,1 0-1,-1 0 0,1 1 1,-1-1-1,1 1 0,-1 0 1,0 0-1,1 0 0,-1 0 1,0 1-1,0-1 0,4 3 1,3 3 121,0-1 0,-1 1 0,1 1 0,-2-1 0,12 13 0,-5-3 13,-1 0 0,0 1 1,19 35-1,-27-42-626,-2-1-1,1 0 1,-1 1 0,-1 0 0,0 0 0,-1 0-1,0 0 1,0 1 0,-1 13 0,-1-15-5385</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24.358"/>
    </inkml:context>
    <inkml:brush xml:id="br0">
      <inkml:brushProperty name="width" value="0.035" units="cm"/>
      <inkml:brushProperty name="height" value="0.035" units="cm"/>
    </inkml:brush>
  </inkml:definitions>
  <inkml:trace contextRef="#ctx0" brushRef="#br0">0 10 5313,'0'0'8802,"415"12"-8218,-288-9-304,0 0-200,-7-3-80,-20 0-88,-13 0-808,-27 0-808,-26-9-1313,-21-9-3296</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24.721"/>
    </inkml:context>
    <inkml:brush xml:id="br0">
      <inkml:brushProperty name="width" value="0.035" units="cm"/>
      <inkml:brushProperty name="height" value="0.035" units="cm"/>
    </inkml:brush>
  </inkml:definitions>
  <inkml:trace contextRef="#ctx0" brushRef="#br0">1 0 7818,'0'0'4321,"33"235"-2585,0-133-696,-13 6-520,0-3-344,-20 25-176,0-31-1456,-46-18-5209</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27.494"/>
    </inkml:context>
    <inkml:brush xml:id="br0">
      <inkml:brushProperty name="width" value="0.035" units="cm"/>
      <inkml:brushProperty name="height" value="0.035" units="cm"/>
    </inkml:brush>
  </inkml:definitions>
  <inkml:trace contextRef="#ctx0" brushRef="#br0">1 54 9026,'0'0'3450,"64"-5"-3341,205-17 101,-157 15 188,-103 7-297,0 1 0,-1 0 0,1 1 0,8 1 0,-7 0-23,9 2 24,0 0 1,0 2-1,-1 0 0,0 1 0,-1 1 0,0 1 1,0 0-1,-1 2 0,0-1 0,19 20 0,-25-21-80,-1 0 1,1 0-1,-2 1 0,1 0 1,-2 1-1,1 0 0,-2 0 0,1 1 1,-2-1-1,0 1 0,0 1 0,-1-1 1,-1 1-1,0-1 0,1 18 1,-4-21-13,1 11 8,0 0 1,-4 28-1,2-42-13,0 0-1,-1-1 1,1 0 0,-1 1-1,-1-1 1,1 0 0,-1 0-1,0 0 1,0 0 0,-1-1-1,-7 10 1,-5 0 8,0 0 0,-1-1 0,0-1 0,-1-1 0,-1-1 0,0 0-1,0-1 1,-1-1 0,0-1 0,-1-1 0,1-1 0,-26 4 0,40-9 49,0 0 1,-1-1-1,1 1 1,-1-2-1,-7 0 1,13 1-56,1 0 0,-1 0 0,1 0 1,0-1-1,-1 1 0,1 0 0,0 0 1,-1 0-1,1 0 0,0-1 0,-1 1 0,1 0 1,0 0-1,-1-1 0,1 1 0,0 0 1,0-1-1,-1 1 0,1 0 0,0-1 1,0 1-1,0 0 0,-1-1 0,1 1 0,0-1 1,0 1-1,0 0 0,0-1 0,0 1 1,0-1-1,-2-10-1,1 1 0,0-1 0,1 1 0,0-1 0,0 0 0,1 1-1,1-1 1,0 1 0,0-1 0,1 1 0,0 0 0,1 0 0,0 0 0,8-12 0,10-8-99,1 2 1,1 1-1,2 0 0,29-22 0,-21 19-103,121-102-770,28-27 132,-178 155 864,-4 3-15,0 0 1,-1 1-1,1-1 0,0 0 0,0 1 0,-1-1 1,1 0-1,0 0 0,-1 0 0,1 0 1,-1 0-1,1 0 0,-1 0 0,1 0 1,-1 0-1,0 0 0,0 0 0,1-1 1,-1 1 197,-7 4-232,-31 18 10,1 1 1,1 2-1,1 1 0,1 2 0,-58 59 0,84-77 40,-1 1-1,1 1 1,1-1-1,0 2 1,0-1-1,1 0 1,1 1-1,0 0 1,-5 19-1,5-8 207,0 0 0,2 1-1,1 0 1,0 29-1,2-48-215,1-1 0,-1 1 0,1-1 0,0 1 0,0-1 0,0 0 0,1 1 0,0-1 0,-1 0-1,2 0 1,-1 0 0,0 0 0,1 0 0,-1-1 0,1 1 0,0-1 0,1 0 0,-1 0 0,4 4-1,7 2-14,0 1-1,1-2 1,31 14-1,1-3-10,0-2 0,84 19 0,97 0-664,-81-21-1044,-22-8-1899</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27.863"/>
    </inkml:context>
    <inkml:brush xml:id="br0">
      <inkml:brushProperty name="width" value="0.035" units="cm"/>
      <inkml:brushProperty name="height" value="0.035" units="cm"/>
    </inkml:brush>
  </inkml:definitions>
  <inkml:trace contextRef="#ctx0" brushRef="#br0">154 1 6281,'0'0'7158,"-13"28"-6715,-41 83 2,52-106-365,0-1-1,0 1 1,0 0 0,0 0-1,1 0 1,-2 6 0,4-11-72,-1 0 1,0 0-1,0 1 1,0-1-1,0 0 1,0 0-1,0 0 1,0 1-1,0-1 1,1 0-1,-1 0 1,0 0-1,0 0 1,0 1-1,0-1 1,0 0-1,1 0 1,-1 0-1,0 0 1,0 0-1,0 0 1,1 1-1,-1-1 1,0 0-1,0 0 1,1 0-1,-1 0 1,0 0-1,0 0 1,0 0-1,1 0 1,-1 0-1,0 0 1,0 0-1,1 0 1,-1 0 0,0 0-1,0 0 1,1 0-1,-1 0 1,0-1-1,0 1 1,0 0-1,1 0 1,-1 0-1,0 0 1,0-1-1,6 0-18,-3 1 17,0 0 0,-1 0-1,1 0 1,-1-1-1,1 1 1,-1-1 0,0 0-1,1 0 1,-1 0 0,0 0-1,1 0 1,-1 0 0,0-1-1,0 1 1,0-1 0,0 1-1,0-1 1,0 0-1,-1 0 1,1 0 0,1-2-1,-1 0-132,1 0 0,-1 0 0,-1 0 0,1 0 0,-1 0 0,1 0 1,-1-1-1,0 1 0,-1-1 0,1 1 0,-1-7 0,0 10 38,0-1 1,-1 1 0,1-1 0,0 1 0,-1 0 0,1-1-1,-1 1 1,0 0 0,1-1 0,-1 1 0,0 0 0,0 0-1,0-1 1,0 1 0,0 0 0,0 0 0,0 0 0,0 0-1,-1 1 1,1-1 0,0 0 0,0 0 0,-1 1 0,1-1-1,-1 1 1,1-1 0,0 1 0,-3-1 0,-6-1-447,0 0 0,-21-2 0,22 3 28,-56-3-3343</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33.140"/>
    </inkml:context>
    <inkml:brush xml:id="br0">
      <inkml:brushProperty name="width" value="0.035" units="cm"/>
      <inkml:brushProperty name="height" value="0.035" units="cm"/>
    </inkml:brush>
  </inkml:definitions>
  <inkml:trace contextRef="#ctx0" brushRef="#br0">302 44 5641,'0'0'7064,"-8"-7"-6039,-29-22-181,36 29-763,0-1 1,0 0-1,0 0 1,-1 0-1,1 1 1,0-1-1,0 1 1,0-1-1,-1 1 1,1-1-1,0 1 1,0 0-1,-1-1 1,1 1-1,0 0 1,-1 0-1,1 0 1,0 0-1,-1 0 1,1 0-1,0 1 1,-1-1-1,1 0 1,-2 1-1,1 1-107,0-1 0,0 1-1,0 0 1,0 0 0,0 0 0,0 0 0,0 0-1,-2 4 1,-1 1 159,-24 30-80,3 0 0,-39 72 0,52-82-26,1 0-1,2 0 1,0 1-1,2 1 1,-7 45-1,8 6-108,4 113 0,4-110-698,3-55-721,-2-18-2818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33.479"/>
    </inkml:context>
    <inkml:brush xml:id="br0">
      <inkml:brushProperty name="width" value="0.035" units="cm"/>
      <inkml:brushProperty name="height" value="0.035" units="cm"/>
    </inkml:brush>
  </inkml:definitions>
  <inkml:trace contextRef="#ctx0" brushRef="#br0">1 79 5673,'0'0'5121,"428"-54"-3496,-275 42-889,-6 3-384,-13 6-256,-14 3-96,-26 0 0,-20 0-176,-34 0-544,-14 0-337,-26 18-927,0-3-1233,-20-3 593</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34.043"/>
    </inkml:context>
    <inkml:brush xml:id="br0">
      <inkml:brushProperty name="width" value="0.035" units="cm"/>
      <inkml:brushProperty name="height" value="0.035" units="cm"/>
    </inkml:brush>
  </inkml:definitions>
  <inkml:trace contextRef="#ctx0" brushRef="#br0">0 27 6849,'0'0'6095,"52"8"-5580,170 27-171,-202-31-298,0 1 0,-1 0 0,28 13 0,-36-13 6,0 2-1,-1-1 0,16 14 0,-11-8 12,1 0-35,-1 0 0,-1 2 0,0 0-1,-1 0 1,16 24 0,-21-27-23,-2 0-1,1 0 1,-2 1-1,1 0 1,-2 0-1,1 0 1,-2 1-1,0-1 1,2 17-1,-3 0 66,-3 55 0,1-80-70,-1 1 0,0-1 0,0 0 0,0 0 0,0 1 0,-1-1 0,0 0 0,1 0 0,-2 0 0,1-1 0,0 1 0,-1 0 0,-3 3 0,0-1-1,0 0-1,0 0 1,-1-1 0,0 0 0,0 0-1,-11 5 1,1-2 14,0-1 1,0-1-1,-1 0 0,0-1 0,-30 4 1,15-6 97,-33-1 1,63-2-103,1 0 0,0 0 0,0 0 0,-1 0 0,1 0 0,0 0 0,0-1 0,-1 1 0,1-1 0,0 0 1,0 0-1,0 1 0,0-1 0,0-1 0,0 1 0,0 0 0,0 0 0,0-1 0,-3-2 0,4 1 0,-1-1-1,1 1 1,-1 0-1,1 0 0,0-1 1,0 1-1,1-1 0,-1 1 1,1-1-1,0 1 1,0-1-1,0-3 0,0-10-24,0 1 0,1-1-1,5-24 1,-4 34 11,1-1 0,-1 1 0,2-1 0,-1 1 0,1 0 0,0 0 0,1 0 0,0 1 1,6-8-1,34-34-257,2 1 0,101-78 0,128-53-522,-270 175 792,-5 3 0,1-1-1,0 0 0,-1 1 0,1-1 1,-1 0-1,1 0 0,-1 0 0,0 0 0,1 0 1,-1-1-1,0 1 0,0 0 0,1 0 0,-1-1 1,1-1-1,-2 2-10,-3 2-154,-5 1 149,0 0 0,1 1 1,-1 0-1,1 0 0,0 0 0,0 1 1,-9 6-1,-47 38 94,55-41-24,0 0 0,1 0 1,0 0-1,0 1 0,0 0 0,1 0 1,0 1-1,1 0 0,0 0 0,0 0 0,1 0 1,0 1-1,1 0 0,0 0 0,1 0 1,0 0-1,-1 11 0,2-9 15,0 1 1,1-1-1,0 0 0,1 0 1,3 14-1,-2-20-57,0-1-1,0 1 1,0-1 0,1 1 0,0-1 0,0 0 0,0 0-1,1 0 1,0 0 0,0-1 0,0 1 0,7 5 0,14 10 17,1-1 0,1-2 1,1 0-1,0-2 0,59 23 1,160 37 134,-207-65-637,0-2 0,1-1 0,78 2 1,-60-9-2361,-15 0-2871</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34.762"/>
    </inkml:context>
    <inkml:brush xml:id="br0">
      <inkml:brushProperty name="width" value="0.035" units="cm"/>
      <inkml:brushProperty name="height" value="0.035" units="cm"/>
    </inkml:brush>
  </inkml:definitions>
  <inkml:trace contextRef="#ctx0" brushRef="#br0">0 67 4721,'0'0'3829,"38"-9"-3680,125-28 178,-137 32-172,0 0 0,1 2 0,31 0 0,-27 2-40,335-2 1269,-241 3-816,-121 0-544,-1 0-1,1 0 1,-1 1 0,0-1-1,1 1 1,-1 0 0,0 0-1,1 0 1,-1 0-1,0 0 1,0 1 0,0-1-1,0 1 1,0 0-1,-1 0 1,1 0 0,0 0-1,-1 1 1,1-1 0,3 6-1,0 2-5,0 0 0,-1 1 0,0-1 1,6 22-1,-8-22 22,49 194 948,-49-190-934,158 875 2080,-125-609-1364,-2 348 0,-35-478-451,9 240-57,-1-196-265,-8-193-1,1-1 0,0 1 0,0-1 0,-1 1 0,1-1 0,0 0 0,-1 1 0,1-1-1,0 1 1,-1-1 0,1 0 0,-1 1 0,1-1 0,-1 0 0,1 0 0,-1 1 0,1-1-1,-1 0 1,1 0 0,-1 0 0,1 0 0,-1 1 0,1-1 0,-1 0 0,1 0 0,-1 0-1,1 0 1,-1 0 0,1 0 0,-1 0 0,0-1 0,0 1 0,-6 1-21,-316 15-727,-200-15-4798,262-1-1301</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21.903"/>
    </inkml:context>
    <inkml:brush xml:id="br0">
      <inkml:brushProperty name="width" value="0.035" units="cm"/>
      <inkml:brushProperty name="height" value="0.035" units="cm"/>
    </inkml:brush>
  </inkml:definitions>
  <inkml:trace contextRef="#ctx0" brushRef="#br0">30 73 3393,'0'0'7539,"-3"-11"-6350,-11-36-145,8 33 713,3 21-1104,3-6-841,-2 20 209,1-1 0,2 42 0,0-10 316,-1 21 92,-2-5-220,3 1 0,3 0 0,14 69 0,5-38-169,4-1 0,57 138 0,-73-213-87,23 33 0,-9-15-866,-22-27-1698,-4-12-143</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22.257"/>
    </inkml:context>
    <inkml:brush xml:id="br0">
      <inkml:brushProperty name="width" value="0.035" units="cm"/>
      <inkml:brushProperty name="height" value="0.035" units="cm"/>
    </inkml:brush>
  </inkml:definitions>
  <inkml:trace contextRef="#ctx0" brushRef="#br0">41 1 5937,'0'0'5619,"-3"13"-5323,-5 41 89,5-40-2,3-20-92,0-30-851,0 9-2682,-13 36-674,0 0 107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1.210"/>
    </inkml:context>
    <inkml:brush xml:id="br0">
      <inkml:brushProperty name="width" value="0.035" units="cm"/>
      <inkml:brushProperty name="height" value="0.035" units="cm"/>
    </inkml:brush>
  </inkml:definitions>
  <inkml:trace contextRef="#ctx0" brushRef="#br0">1 1 5297,'0'0'3326,"19"26"-2998,61 82-160,-74-101-138,-1 1 0,0-1 0,0 1 0,0 0 0,-1 0-1,0 0 1,-1 1 0,0-1 0,0 1 0,-1 0 0,0 0 0,-1 0 0,0 0-1,0 0 1,-1 0 0,0 0 0,-1 10 0,0 15 136,1-33-154,0 1 0,0-1 0,0 1-1,0 0 1,-1-1 0,1 1-1,0-1 1,-1 1 0,1-1-1,-1 0 1,1 1 0,-1-1 0,0 1-1,0-1 1,0 0 0,0 0-1,0 1 1,0-1 0,0 0-1,0 0 1,0 0 0,0 0 0,0 0-1,-1 0 1,1-1 0,0 1-1,-1 0 1,1-1 0,-1 1 0,-1 0-1,-3 0 88,0 0 1,-1 0-1,1 0 0,0-1 0,0 0 1,-9-2-1,14 2-79,0 0-1,-1 0 1,1-1 0,0 1-1,0-1 1,0 1 0,0-1 0,0 0-1,0 1 1,0-1 0,1 0-1,-1 1 1,0-1 0,0 0-1,0 0 1,1 0 0,-1 0-1,0 0 1,1 0 0,-1 0-1,1 0 1,-1 0 0,1 0 0,0 0-1,-1 0 1,1 0 0,0 0-1,0-1 1,0 1 0,-1-1-1,1-44 400,1 31-278,-2 8-150,1 0 0,1-1 1,-1 1-1,1 0 1,0 0-1,1 0 0,0 0 1,0 0-1,0 0 1,1 0-1,0 0 1,1 1-1,-1 0 0,1-1 1,8-8-1,15-18-366,-9 12-531,16-24 0,-32 30-3177</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36.002"/>
    </inkml:context>
    <inkml:brush xml:id="br0">
      <inkml:brushProperty name="width" value="0.035" units="cm"/>
      <inkml:brushProperty name="height" value="0.035" units="cm"/>
    </inkml:brush>
  </inkml:definitions>
  <inkml:trace contextRef="#ctx0" brushRef="#br0">990 130 5881,'0'0'5359,"-20"-10"-5071,6 2-211,-7-3 108,-1 1 1,0 1-1,-1 1 0,-36-9 0,-65-5 269,0 5 1,-228-1 0,341 18-438,-1 0-1,0 1 1,-23 4 0,30-3-14,1-1-1,-1 1 1,1 0 0,0 0-1,0 0 1,0 1-1,0 0 1,0-1 0,0 1-1,1 1 1,-1-1 0,-5 7-1,0 2 51,1 0-1,0 0 1,1 1-1,0 0 1,1 0-1,1 0 0,0 1 1,0 0-1,-4 27 1,4 4 100,1-1 1,2 49 0,2-86-138,-1 96 289,24 186-1,50 21-54,-30-144-161,25 164 84,-55-235-126,2 152 0,-15 605 561,0-844-607,0 0 0,0-1 0,1 1 1,0-1-1,0 1 0,1-1 0,0 0 0,6 14 1,-7-18-6,1 0 0,0 0 0,0 0 0,1-1 0,-1 1 0,1-1 0,-1 1 1,1-1-1,0 0 0,0 0 0,0 0 0,0 0 0,0-1 0,0 1 0,1-1 1,-1 0-1,0 0 0,1 0 0,-1 0 0,1-1 0,5 1 0,107 3-154,-89-4 146,362-20-218,-388 20 229,253-26-1786,-1-3-2993</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42.536"/>
    </inkml:context>
    <inkml:brush xml:id="br0">
      <inkml:brushProperty name="width" value="0.035" units="cm"/>
      <inkml:brushProperty name="height" value="0.035" units="cm"/>
    </inkml:brush>
  </inkml:definitions>
  <inkml:trace contextRef="#ctx0" brushRef="#br0">6 1 4457,'0'0'4769,"-5"0"-2278,9 0 1203,671 22-2952,-509-15-1170,-156-7 318,12 1-103,-22-1 193,0 0-1,1 0 1,-1 0-1,1 0 1,-1 0-1,1 0 1,-1 0-1,0 0 1,1 0-1,-1 0 1,1 0-1,-1 0 1,1 0-1,-1 1 1,0-1-1,1 0 1,-1 0-1,0 1 1,1-1-1,-1 0 1,0 0-1,1 1 1,-1-1-1,0 0 1,1 1-1,-1-1 1,0 1 0,0 0-389,0 16-2474,0-16 2782,0 0 1,0 1-1,0-1 0,0 0 0,0 0 1,-1 1-1,1-1 0,-1 0 0,1 0 1,-1 0-1,1 0 0,-1 0 0,1 0 1,-1 1-1,0-1 0,0-1 0,1 1 1,-3 1-1,-20 13-2307,-10 0-2310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42.864"/>
    </inkml:context>
    <inkml:brush xml:id="br0">
      <inkml:brushProperty name="width" value="0.035" units="cm"/>
      <inkml:brushProperty name="height" value="0.035" units="cm"/>
    </inkml:brush>
  </inkml:definitions>
  <inkml:trace contextRef="#ctx0" brushRef="#br0">0 1 1776,'0'0'7921,"45"5"-7092,144 18-99,-17-7 713,-115-13-919,185 2 438,-158-6-1073,-83 1 69,39-3-488,-38 2 302,-1 1 1,1-1-1,0 1 1,0-1-1,-1 0 0,1 0 1,0 0-1,-1 0 1,1 0-1,-1 0 0,1 0 1,-1 0-1,0-1 1,1 1-1,-1 0 0,0-1 1,0 1-1,0-1 1,1-2-1,1-11-7082</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2.587"/>
    </inkml:context>
    <inkml:brush xml:id="br0">
      <inkml:brushProperty name="width" value="0.035" units="cm"/>
      <inkml:brushProperty name="height" value="0.035" units="cm"/>
    </inkml:brush>
  </inkml:definitions>
  <inkml:trace contextRef="#ctx0" brushRef="#br0">11 1 4745,'0'0'8862,"-7"0"-8033,3 0-686,5 0 676,272 20 880,-112-5-1555,412 18-164,-466-31-2427,-142-13-671,-11-6-2633</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2.959"/>
    </inkml:context>
    <inkml:brush xml:id="br0">
      <inkml:brushProperty name="width" value="0.035" units="cm"/>
      <inkml:brushProperty name="height" value="0.035" units="cm"/>
    </inkml:brush>
  </inkml:definitions>
  <inkml:trace contextRef="#ctx0" brushRef="#br0">0 0 8634,'0'0'5417,"27"166"-4121,-7-91-544,7 3-351,-7 6-169,0 7-232,-14 20-272,-6-24-2385,0-21-7913</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7.472"/>
    </inkml:context>
    <inkml:brush xml:id="br0">
      <inkml:brushProperty name="width" value="0.035" units="cm"/>
      <inkml:brushProperty name="height" value="0.035" units="cm"/>
    </inkml:brush>
  </inkml:definitions>
  <inkml:trace contextRef="#ctx0" brushRef="#br0">1 304 8890,'0'0'2387,"11"0"-1982,0 0-243,-3 1 144,0 0-1,1-1 1,-1 0-1,0-1 1,0 0-1,0 0 1,0 0-1,14-5 1,13-14-65,-1-1 1,-1-1-1,53-48 0,-70 57-211,59-55-15,-66 59 93,0-1 0,-1 0 0,0-1 0,-1 1 0,11-22-1,-17 86 128,-3 97-51,6 195 254,0-302-430,3 1 0,16 59 1,35 86 69,-12-45-71,-35-108-37,-2-11-223,-2-1 1,-1 1-1,0 1 0,-3-1 0,2 28 0,-5-54 169,0 1-1,0-1 1,0 1-1,0-1 1,0 0-1,0 1 1,0-1-1,0 1 1,0-1-1,0 0 1,0 1-1,0-1 1,0 0-1,0 1 1,-1-1-1,1 1 1,0-1-1,0 0 1,0 1-1,-1-1 1,1 0-1,0 1 1,0-1-1,-1 0 1,1 0-1,0 1 1,-1-1-1,1 0 1,0 0-1,-1 0 1,1 1-1,0-1 1,-1 0-1,-17-3-2659,17 3 2697,-41-15-6639</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7.803"/>
    </inkml:context>
    <inkml:brush xml:id="br0">
      <inkml:brushProperty name="width" value="0.035" units="cm"/>
      <inkml:brushProperty name="height" value="0.035" units="cm"/>
    </inkml:brush>
  </inkml:definitions>
  <inkml:trace contextRef="#ctx0" brushRef="#br0">1 106 7602,'0'0'8473,"407"6"-8217,-320-15-256,-6-12-88,-1-9-1000,-27 3-1720,-19 3-5354</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8.173"/>
    </inkml:context>
    <inkml:brush xml:id="br0">
      <inkml:brushProperty name="width" value="0.035" units="cm"/>
      <inkml:brushProperty name="height" value="0.035" units="cm"/>
    </inkml:brush>
  </inkml:definitions>
  <inkml:trace contextRef="#ctx0" brushRef="#br0">515 16 6001,'0'0'7132,"24"-4"-6458,-7 1-524,-2 0-30,0 1 1,1 0 0,-1 1 0,1 0 0,-1 1-1,1 1 1,-1 1 0,1 0 0,20 6 0,18 11 202,-1 3 0,-2 1 0,84 53 0,-70-33-104,-3 2-1,70 66 1,-89-70-141,-1 2-1,-3 1 1,-1 3-1,-2 1 1,30 54-1,-46-65-49,-2 1 0,-1 0-1,-1 1 1,-3 1-1,-1 0 1,-2 1-1,-2 1 1,4 42-1,-7 125 56,-13-28 25,5-155-83,-1 1-1,-2-1 1,-1 1-1,-15 37 1,7-33-8,-1 0 1,-1 0-1,-2-2 1,-1-1-1,-1 0 0,-32 32 1,-9 1 4,-95 71 1,110-96-125,-1-3 0,-67 36 0,-97 32-951,-267 89 0,133-78-1615</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0.921"/>
    </inkml:context>
    <inkml:brush xml:id="br0">
      <inkml:brushProperty name="width" value="0.035" units="cm"/>
      <inkml:brushProperty name="height" value="0.035" units="cm"/>
    </inkml:brush>
  </inkml:definitions>
  <inkml:trace contextRef="#ctx0" brushRef="#br0">15 22 6001,'0'0'7180,"-2"-4"-6373,-7-10-368,7 11 848,2 13-955,-1 11-241,1 1 70,0-1 0,2 1 0,0 0 0,6 23 0,7 3-47,3 0 1,32 63-1,-11-27-37,28 62-180,112 180 0,-178-324 90,58 85-126,-52-79 9,0 0 0,0 0 0,0-1 0,1 0 1,0 0-1,0-1 0,13 8 0,-20-13 23,0 0 0,0-1 0,0 1 0,1-1 0,-1 1 0,0-1 0,0 1 0,1-1 0,-1 0 0,0 1 0,0-1 0,1 0 0,-1 0-1,0 0 1,1 0 0,-1 0 0,0 0 0,1 0 0,-1-1 0,0 1 0,3-1 0,-3 0-81,0 0 1,0 0-1,0 0 0,0 0 0,-1 0 0,1 0 0,0-1 0,-1 1 1,1 0-1,0 0 0,-1 0 0,1-1 0,-1 1 0,0 0 0,1-1 0,-1 1 1,0 0-1,0-3 0,1-30-7068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1.501"/>
    </inkml:context>
    <inkml:brush xml:id="br0">
      <inkml:brushProperty name="width" value="0.035" units="cm"/>
      <inkml:brushProperty name="height" value="0.035" units="cm"/>
    </inkml:brush>
  </inkml:definitions>
  <inkml:trace contextRef="#ctx0" brushRef="#br0">0 1 10178,'0'0'3860,"41"17"-3351,133 60 102,-164-72-546,-1-1 0,0 2 1,0-1-1,0 1 0,-1 0 0,0 1 1,0 0-1,0 1 0,-1-1 0,0 1 1,-1 1-1,8 12 0,0-1 50,9 16-6,-1 1 0,-1 1 0,-3 1 0,17 48 0,-28-60-133,-6-16 79,-1-11-50,0 0 1,0 0-1,-1 0 1,1 0-1,0 0 1,0 0 0,0 0-1,0 0 1,0 1-1,0-1 1,0 0-1,0 0 1,-1 0 0,1 0-1,0 0 1,0 0-1,0 0 1,0 0 0,0 0-1,0 0 1,0 0-1,-1 0 1,1 0-1,0 0 1,0 0 0,0 0-1,0 0 1,0 0-1,0 0 1,-1 0 0,1 0-1,0 0 1,0 0-1,0 0 1,0 0-1,0 0 1,0 0 0,0 0-1,-1 0 1,1-1-1,0 1 1,0 0-1,0 0 1,0 0 0,0 0-1,0 0 1,0 0-1,0 0 1,0 0 0,0-1-1,0 1 1,-1 0-1,1 0 1,0 0-1,0 0 1,-2-3-3,-12-10-76,1 0 0,0-1 0,1-1 0,1 0 0,-16-28 0,19 25-15,0-1 0,1 0 0,2 0 0,0-1 0,1 0-1,0 0 1,2 0 0,0 0 0,2 0 0,0 0 0,5-32 0,-4 49 90,0-1 1,0 1-1,1-1 1,-1 1-1,1 0 1,0 0-1,0-1 1,0 1-1,0 1 1,1-1-1,-1 0 1,1 0-1,0 1 1,0 0-1,0-1 1,0 1-1,0 0 1,0 1-1,0-1 1,1 0-1,-1 1 1,1 0-1,-1 0 1,5-1-1,9-2 14,0 0 0,1 2 0,29-2 0,-27 2 7,0 1 0,0 1 0,0 1 0,1 1 0,-1 1 0,-1 0 0,1 2 0,19 6 0,-20-2 48,-1 0 1,0 1-1,0 1 1,-1 1-1,-1 0 1,0 2-1,0-1 0,-2 2 1,24 28-1,1 12 113,55 96 0,-31-45-340,-49-80-405,-12-20 482,1-1 0,0 0 0,0 1 1,7 7-1,-9-13 20,-1 1 0,0-1 0,1 1 1,-1-1-1,1 1 0,-1-1 0,1 1 1,-1-1-1,1 0 0,-1 1 1,1-1-1,0 0 0,-1 0 0,1 1 1,-1-1-1,1 0 0,0 0 0,-1 0 1,1 0-1,0 0 0,-1 0 0,1 0 1,-1 0-1,1 0 0,0 0 0,-1 0 1,1 0-1,0 0 0,-1-1 0,1 1 1,-1 0-1,1 0 0,0-1 0,-1 1 1,1 0-1,-1-1 0,1 1 0,-1-1 1,1 1-1,-1 0 0,0-1 0,1 1 1,-1-1-1,1-1 0,2-1-414,-1 0 1,0 0-1,-1 0 0,1-1 0,0 1 0,0-4 0,6-28-7418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1.543"/>
    </inkml:context>
    <inkml:brush xml:id="br0">
      <inkml:brushProperty name="width" value="0.035" units="cm"/>
      <inkml:brushProperty name="height" value="0.035" units="cm"/>
    </inkml:brush>
  </inkml:definitions>
  <inkml:trace contextRef="#ctx0" brushRef="#br0">1 1 744</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1.855"/>
    </inkml:context>
    <inkml:brush xml:id="br0">
      <inkml:brushProperty name="width" value="0.035" units="cm"/>
      <inkml:brushProperty name="height" value="0.035" units="cm"/>
    </inkml:brush>
  </inkml:definitions>
  <inkml:trace contextRef="#ctx0" brushRef="#br0">1 1 8738,'0'0'3419,"40"33"-2045,133 112-175,86 56 513,-255-198-1694,2 1 10,307 213 416,-204-155-393,-91-54-337,-1 0 0,2-1 0,-1-1 0,26 5 0,-43-11 203,0 1 1,-1-1-1,1 0 1,0 0-1,-1 0 1,1 0-1,0 0 1,0 0-1,-1 0 1,1 0-1,0 0 0,0 0 1,-1 0-1,1-1 1,0 1-1,-1 0 1,1 0-1,0-1 1,-1 1-1,1 0 1,0-1-1,-1 1 1,1-1-1,-1 1 1,1 0-1,-1-1 1,1 0-1,-1 1 1,1-1-1,-1 1 1,1-1-1,-1 1 1,0-1-1,1-1 1,0-1-467,-1-1 0,1 1 0,-1 0 1,0-1-1,0 1 0,-1-5 1,1-5-1001,0-28-4350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2.226"/>
    </inkml:context>
    <inkml:brush xml:id="br0">
      <inkml:brushProperty name="width" value="0.035" units="cm"/>
      <inkml:brushProperty name="height" value="0.035" units="cm"/>
    </inkml:brush>
  </inkml:definitions>
  <inkml:trace contextRef="#ctx0" brushRef="#br0">663 0 9418,'0'0'5697,"-161"184"-5105,94-118-56,-6 0-271,-1 0-185,1-6-80,-1-6-72,14 1-969,13-16-1447,14-18-3938</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6:58.943"/>
    </inkml:context>
    <inkml:brush xml:id="br0">
      <inkml:brushProperty name="width" value="0.035" units="cm"/>
      <inkml:brushProperty name="height" value="0.035" units="cm"/>
    </inkml:brush>
  </inkml:definitions>
  <inkml:trace contextRef="#ctx0" brushRef="#br0">1180 1 408,'0'0'6750,"-66"7"-5897,-219 29 1034,252-31-1469,0 2 0,0 1-1,-47 20 1,33-9 9,1 3 0,0 1 1,2 3-1,1 1 0,-51 44 0,65-46-247,2 0-1,0 3 0,2 0 1,1 1-1,1 1 1,2 1-1,-34 66 0,39-57-30,1-1 0,1 2 1,-14 79-1,17-48 73,-3 110 0,13-145-160,1 0 1,2 0 0,1 0 0,16 65 0,-8-68-24,2 0 0,1-1-1,2-1 1,2 0 0,0-1-1,2-1 1,1-1 0,31 33-1,6-1 38,2-3 0,99 74 0,-98-87-83,2-2 0,2-3-1,2-3 1,1-3-1,2-3 1,79 24-1,176 46-985,-95-34-2640,16 2-6995</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11.303"/>
    </inkml:context>
    <inkml:brush xml:id="br0">
      <inkml:brushProperty name="width" value="0.035" units="cm"/>
      <inkml:brushProperty name="height" value="0.035" units="cm"/>
    </inkml:brush>
  </inkml:definitions>
  <inkml:trace contextRef="#ctx0" brushRef="#br0">0 27 7218,'0'0'5377,"0"-8"-1248,1-2-3331,9 7-739,26 0-48,0 1-1,-1 2 0,1 1 1,0 2-1,44 9 1,-24 2-15,0 2 1,-1 3-1,-1 2 1,0 2 0,-2 3-1,51 34 1,-80-46-15,-1 1 1,0 1 0,31 31-1,-44-37-2,0 0-1,-1 0 0,0 0 1,-1 1-1,0 0 0,0 1 1,-1 0-1,-1 0 0,6 18 1,-7-14 12,0-1 0,-1 0 1,-1 1-1,-1 0 1,0-1-1,-1 1 0,-1 0 1,0 0-1,-1-1 1,0 1-1,-2-1 0,0 0 1,0 0-1,-2 0 1,0 0-1,-8 14 0,-4-2 5,-1-1-1,-1-1 1,-1-1-1,-1-1 1,-43 34-1,8-13-49,-93 54 1,117-77-5,-2-2 1,0-2-1,-1-1 0,-42 13 1,51-25 39,27-4 16,0 0 1,0 0 0,0 0 0,-1 0 0,1 0 0,0 0 0,0 0-1,0 0 1,0 0 0,0 0 0,0 0 0,-1 0 0,1 0 0,0 0-1,0 0 1,0 0 0,0 0 0,0 0 0,0 0 0,-1 0 0,1 0-1,0 0 1,0 0 0,0 0 0,0 0 0,0 0 0,0 0 0,0 0 0,-1 0-1,1-1 1,0 1 0,0 0 0,0 0 0,0 0 0,0 0 0,0 0-1,0 0 1,0 0 0,0 0 0,0-1 0,0 1 0,0 0 0,-1 0-1,1 0 1,0 0 0,0 0 0,0 0 0,0-1 0,0 1 0,0 0-1,0 0 1,0 0 0,0 0 0,0 0 0,0-1 0,1 1 0,-1-5-29,0 0 0,1 0 1,0-1-1,0 1 0,0 0 1,1 0-1,-1 0 1,1 1-1,0-1 0,1 0 1,-1 1-1,4-5 1,5-5-72,0 1 0,18-17 0,-20 21 70,294-259-1776,-71 70 582,-172 141 896,87-105 0,-138 152 461,-1-1 0,0 0 0,-1 0 0,0 0 0,-1-1 1,0 0-1,-1 0 0,0-1 0,-1 0 0,0 0 0,-1 0 0,-1 0 0,0 0 0,0-15 0,-5 27 14,-23 1-117,-104 5 21,113-3-54,1 1-1,0 0 0,-1 1 0,2 1 0,-1 1 1,-15 7-1,-1 4-9,1 1 0,1 1 0,0 1 1,-33 32-1,48-39 20,1 1-1,1 0 1,0 1 0,1 1 0,1 0 0,0 0-1,1 1 1,1 1 0,-9 24 0,13-23 72,0 1 0,2-1 0,1 0 1,0 1-1,1-1 0,1 1 0,3 19 0,-2-30-38,1-1 1,-1 0-1,2 0 0,-1-1 0,1 1 1,0 0-1,1-1 0,-1 1 0,1-1 1,1 0-1,0-1 0,0 1 0,0-1 0,0 0 1,13 10-1,5 3 78,0-1 0,2-2 0,31 17 0,6-2-25,1-2 0,1-4 0,1-2 0,1-3 0,0-3 0,87 10 0,132-1-1762,-8-28-4899,-185-6-403</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11.904"/>
    </inkml:context>
    <inkml:brush xml:id="br0">
      <inkml:brushProperty name="width" value="0.035" units="cm"/>
      <inkml:brushProperty name="height" value="0.035" units="cm"/>
    </inkml:brush>
  </inkml:definitions>
  <inkml:trace contextRef="#ctx0" brushRef="#br0">1 21 4657,'0'0'3453,"53"26"-1881,174 89-353,-207-104-1053,0 1 0,-1 0 0,30 26 1,-39-27-76,0 1 0,0-1 1,13 23-1,-18-27-67,4 8 15,-1-1 0,0 2 0,-1-1 0,-1 1 0,0 0 0,5 23 0,-6-12-15,-1 0 0,-1 0 0,-1 33 0,-2-53-18,0 0 0,-1 0 0,1 0 0,-1 0 0,-1-1 0,1 1 0,-1 0 0,-1-1 0,-2 8 0,2-9 1,0-1 0,0 1 0,0-1 0,-1 0 0,0 0 0,0 0 0,0 0 0,0 0 0,-1-1 0,1 0 0,-8 4 0,-2 1 14,0-2 0,-1 1 0,1-2 0,-1 0 0,0-1 0,0 0 0,-1-1 0,1-1-1,-31 1 1,45-3-24,-1 0 0,1 0-1,-1 0 1,1 0 0,0 0-1,-1 0 1,1-1 0,-1 1-1,1 0 1,-1-1 0,1 1-1,-1-1 1,1 1 0,0-1-1,0 0 1,-1 0 0,1 0-1,0 1 1,0-1 0,0 0-1,0 0 1,0-1-1,0 1 1,0 0 0,0 0-1,0 0 1,-1-3 0,1-1-34,0 0 0,0-1 1,0 1-1,0 0 0,1-1 1,0-8-1,0 12 26,0-6-37,1 0 0,0 1 0,0-1 0,1 1 0,-1 0 1,2-1-1,-1 1 0,1 0 0,0 0 0,0 0 0,9-12 0,2 0-92,1 1 1,27-24-1,-30 30 90,244-216-606,-7 7 261,-241 213 422,-6 6 19,1 1 0,-1-1 0,0 0 0,0 0 0,0 0-1,0 0 1,-1 0 0,1-1 0,0 1 0,-1-1 0,0 1 0,0-1 0,1 1 0,-1-1-1,0-3 1,-5 7 328,-26 12-276,0 1-1,2 1 1,-41 27 0,49-29-17,-11 6 123,1 2 0,1 1-1,1 1 1,2 1 0,0 2 0,-39 50 0,57-65-136,1 1-1,1-1 1,0 1 0,1 1-1,0-1 1,1 1 0,1-1 0,0 1-1,-3 24 1,5-30-38,1 0 1,0 0-1,0 0 1,0 1-1,1-1 1,0 0-1,1 0 0,-1 0 1,2 0-1,-1-1 1,0 1-1,1 0 1,1-1-1,-1 0 0,1 1 1,0-2-1,0 1 1,1 0-1,-1-1 1,7 5-1,3 2 71,2-1 0,0-1 0,0-1 0,32 14 0,84 24 334,194 36-41,-4-22-644,-97-20-1858,-48-9-3645</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1.217"/>
    </inkml:context>
    <inkml:brush xml:id="br0">
      <inkml:brushProperty name="width" value="0.035" units="cm"/>
      <inkml:brushProperty name="height" value="0.035" units="cm"/>
    </inkml:brush>
  </inkml:definitions>
  <inkml:trace contextRef="#ctx0" brushRef="#br0">683 166 4065,'0'0'7662,"3"0"-6893,5 0-519,-6 1 5,1-1 0,0 0 0,0 0 0,0 0 0,0 0 0,0 0 0,-1-1 0,1 1 0,0-1 0,0 0 0,0 0 0,-1 0 1,1 0-1,2-2 0,3-3-214,3-2-37,-1 0 0,16-18 0,-23 23-14,-1 0-1,0 0 1,1 0-1,-1-1 0,-1 1 1,1-1-1,0 1 0,-1-1 1,0 0-1,0 1 1,0-1-1,0 0 0,0 0 1,-1-5-1,1 7-6,-1 0-1,0 0 0,0-1 1,0 1-1,0 0 0,0 0 1,-1 0-1,1 0 0,-1 0 1,1 0-1,-1 0 0,0 0 1,1 0-1,-1 0 0,0 0 1,0 0-1,-2-2 0,0 2-13,0 1 0,0 0 0,0 0 0,0 0-1,0 0 1,0 0 0,0 1 0,0 0 0,0-1-1,0 1 1,-5 0 0,-49-3-102,0 3 0,0 2 0,1 2 0,-81 17 0,-45 30 137,153-41 12,1 1 1,0 2-1,1 0 1,-30 21-1,53-31-25,1-1-1,-1 0 1,1 1-1,-1 0 1,1 0 0,0 0-1,0 0 1,1 1-1,-1-1 1,1 1-1,-1-1 1,1 1-1,0 0 1,0 0 0,1 0-1,-1 0 1,1 0-1,0 0 1,0 1-1,1-1 1,-1 0 0,1 1-1,0-1 1,0 5-1,0-7 2,0 0-1,0 1 1,1-1 0,-1 0-1,1 0 1,-1 0 0,1 0-1,0 0 1,0 0-1,0 0 1,0 0 0,0 0-1,0 0 1,1 0 0,-1-1-1,1 1 1,-1-1-1,1 1 1,0-1 0,-1 1-1,1-1 1,0 0 0,0 0-1,3 2 1,5 1 2,0 0 1,0-1 0,20 4-1,-18-4 9,235 36 231,4-19-283,-168-15-223,-69-4 114,-5-1-98,-1 0 1,1 1-1,0 0 0,-1 1 0,15 4 0,-23-5 228,1-1 0,-1 0 0,0 0 0,1 0 0,-1 1 0,0-1 0,1 0 0,-1 0 0,0 1 0,1-1 0,-1 0 0,0 0 0,0 1 0,1-1 0,-1 0 0,0 1 0,0-1 0,0 0 0,0 1 0,1-1 0,-1 1 0,0-1 0,0 0 0,0 1 0,0-1 0,0 1 0,0-1-1,0 0 1,0 1 0,0-1 0,0 1 0,0-1 0,0 0 0,0 1 0,-1-1 0,1 0 0,0 1 0,0-1 0,0 0 0,0 1 0,-1-1 0,1 0 0,0 1 0,0-1 0,-1 0 0,1 1 0,-1-1 0,0 2-22,-1 0 0,0 0 0,0-1 0,0 1 0,0-1 0,0 1 0,0-1 0,-3 1 0,-137 49 25,24-11 374,110-37-331,-196 81 371,165-65-352,1 1 0,1 1 0,-40 32 0,68-47-29,1 2 1,-1-1 0,1 1 0,-13 17 0,18-21-17,1 1 0,-1-1 1,1 1-1,0 0 1,0 0-1,0 0 0,1 0 1,-1 0-1,1 0 1,1 1-1,-1-1 0,1 8 1,-1-11 1,1 0-1,1 0 1,-1 0 0,0 0-1,0 0 1,1 0 0,-1 0 0,1 0-1,0 0 1,-1-1 0,1 1-1,0 0 1,0 0 0,0 0 0,1-1-1,-1 1 1,0 0 0,3 2-1,1-1 8,1 1 0,-1-1-1,1 0 1,0 0-1,6 2 1,-8-3 0,48 18 182,0-3 0,2-1-1,55 7 1,172 13 495,-198-28-925,133-7 1,-207-1-47,0 0 0,-1-1-1,1 0 1,-1-1-1,0 0 1,1 0 0,-1 0-1,0-1 1,0-1-1,0 0 1,12-7 0,-16 7-417,-1 1 0,1-1 0,-1 0 0,0 0 0,4-6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1.550"/>
    </inkml:context>
    <inkml:brush xml:id="br0">
      <inkml:brushProperty name="width" value="0.035" units="cm"/>
      <inkml:brushProperty name="height" value="0.035" units="cm"/>
    </inkml:brush>
  </inkml:definitions>
  <inkml:trace contextRef="#ctx0" brushRef="#br0">0 1 7242,'0'0'6977,"381"165"-6545,-287-126-256,-14-3-80,-7-6-88,-19-2 0,-7-10-8,-14-6-216,-13-9-832,-20-21-3137,0-12-2985</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1.889"/>
    </inkml:context>
    <inkml:brush xml:id="br0">
      <inkml:brushProperty name="width" value="0.035" units="cm"/>
      <inkml:brushProperty name="height" value="0.035" units="cm"/>
    </inkml:brush>
  </inkml:definitions>
  <inkml:trace contextRef="#ctx0" brushRef="#br0">388 0 5313,'0'0'8202,"-80"166"-7338,53-106-352,1 0-256,-14 3-184,6-6-72,-33 4-432,7-13-2264,7-18-5474</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2.252"/>
    </inkml:context>
    <inkml:brush xml:id="br0">
      <inkml:brushProperty name="width" value="0.035" units="cm"/>
      <inkml:brushProperty name="height" value="0.035" units="cm"/>
    </inkml:brush>
  </inkml:definitions>
  <inkml:trace contextRef="#ctx0" brushRef="#br0">1 256 4297,'0'0'10690,"461"-60"-9722,-241 24-55,14-4-465,-6 4-152,-21 6-112,-27 6-120,-33 9-64,-33 6-48,-41 3-256,-32 6-216,-35 0-209,-6 3-1143,-60 18-1209,-27 0-871</inkml:trace>
  <inkml:trace contextRef="#ctx0" brushRef="#br0" timeOffset="1">288 505 10442,'0'0'5497,"461"-48"-4040,-254 18-513,14 0-752,80 0-192,-61 9-912,-52 3-3713</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3.175"/>
    </inkml:context>
    <inkml:brush xml:id="br0">
      <inkml:brushProperty name="width" value="0.035" units="cm"/>
      <inkml:brushProperty name="height" value="0.035" units="cm"/>
    </inkml:brush>
  </inkml:definitions>
  <inkml:trace contextRef="#ctx0" brushRef="#br0">1 190 5401,'0'0'8979,"0"-12"-8485,0-38 17,-1 49-499,1 1 1,0-1-1,0 0 1,0 1-1,0-1 1,0 1-1,1-1 1,-1 1 0,0-1-1,0 1 1,0-1-1,0 1 1,1-1-1,-1 1 1,0-1-1,0 1 1,1-1 0,-1 1-1,0-1 1,1 1-1,-1 0 1,0-1-1,1 1 1,-1 0-1,1-1 1,-1 1 0,1 0-1,-1-1 1,1 1-1,-1 0 1,1 0-1,-1 0 1,1-1-1,-1 1 1,1 0 0,-1 0-1,1 0 1,-1 0-1,1 0 1,0 0-1,-1 0 1,1 0-1,-1 0 1,1 0-1,-1 0 1,1 1 0,-1-1-1,1 0 1,-1 0-1,1 0 1,-1 1-1,1-1 1,-1 0-1,1 1 1,2 0 39,9 4-40,0 0-1,-1 0 0,1 1 1,-1 0-1,0 1 0,-1 1 1,0 0-1,11 10 0,1 0 39,90 76 178,-53-42-86,3-2 0,90 55 0,-142-100-139,1 1 1,0-2-1,0 1 1,0-2-1,0 1 1,1-2-1,18 3 1,-22-4 0,0 0 0,-1-1-1,1-1 1,0 1 0,-1-1 0,1-1 0,0 1-1,-1-1 1,1 0 0,-1-1 0,0 0 0,10-5-1,-5-1-121,0 1-1,0-1 1,-1-1-1,-1 0 1,1-1-1,-2 0 1,1 0-1,-2-1 1,1 0-1,-2-1 1,0 0-1,11-25 1,-13 22-157,1 1 1,-2 0 0,0-1 0,-1 0-1,-1 0 1,0 0 0,-1 0 0,0 0-1,-2 0 1,0 0 0,-5-28 0,4 38 302,0 0 1,-1 0 0,1 1 0,-1-1 0,0 0-1,-1 1 1,1 0 0,-1 0 0,0 0 0,-1 0 0,1 1-1,-1-1 1,-9-6 0,-3 0 1001,0 0 0,0 1 0,-22-9 0,37 19-615,2 2-382,1 1-33,-1 0 0,1 0 0,-1-1 0,1 1-1,0 0 1,0-1 0,0 1 0,0-1 0,0 1-1,1-1 1,-1 1 0,1-1 0,-1 0 0,1 0 0,4 4-1,3 4 43,73 85 428,113 100 0,-88-92-384,-39-36-56,-2 4 1,94 132-1,-138-168-36,0 2-1,-3 0 1,20 52-1,-29-60 0,-1 0 0,-2 1-1,0 0 1,-2 0-1,1 42 1,-5-51 5,0 21-3,-3 43 0,0-72 3,0 0 1,0 0-1,-1 0 1,-1 0-1,0 0 1,-1 0-1,-8 15 1,3-10-10,-1-1-1,0 0 1,-2-1 0,0 0-1,-1-1 1,0-1 0,-18 15 0,19-19-8,0-1 0,-1 0 0,0-1 0,0 0 0,-1-1 0,0-1 0,0 0 0,-1-1 0,-23 4 0,5-4 39,-1-2 1,1-1-1,-1-2 1,-46-5 0,68 3-23,0-1 1,0 0 0,1-1 0,-1 0 0,1-1-1,0-1 1,0 1 0,1-2 0,0 0 0,0 0 0,1-1-1,0 0 1,0-1 0,0 0 0,-9-13 0,9 9-6,0 0 1,1-1 0,0 0 0,1-1 0,1 1-1,0-2 1,1 1 0,1-1 0,0 0 0,1 0-1,-3-28 1,7 40 10,-5-98 134,5 92-123,1 1 0,0-1-1,0 1 1,1-1 0,0 1 0,1 0-1,0 0 1,7-14 0,-1 10-7,0 0 0,1 0 1,0 1-1,1 1 0,0-1 0,1 2 1,22-16-1,101-57-137,132-47-4959,-221 109 2150,28-12-5045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1.882"/>
    </inkml:context>
    <inkml:brush xml:id="br0">
      <inkml:brushProperty name="width" value="0.035" units="cm"/>
      <inkml:brushProperty name="height" value="0.035" units="cm"/>
    </inkml:brush>
  </inkml:definitions>
  <inkml:trace contextRef="#ctx0" brushRef="#br0">1 1 744,'267'47'3477,"-260"-46"-3342,-1 0 1,0 1 0,0 0-1,0 0 1,10 6-1,-15-8-118,-1 0-1,1 1 1,-1-1-1,0 0 1,1 1-1,-1-1 1,1 1-1,-1-1 1,0 1-1,1-1 1,-1 1-1,0-1 1,1 1-1,-1-1 1,0 1-1,0-1 1,0 1-1,0 0 1,1-1-1,-1 1 1,0-1-1,0 1 1,0 0-1,0 0 0,0-1-16,0 185 4760,0-183-4699,0 1-1,0 0 1,0-1-1,1 1 0,-1 0 1,1-1-1,0 1 1,0-1-1,0 1 1,0-1-1,0 1 1,0-1-1,1 0 1,-1 1-1,1-1 1,0 0-1,0 0 0,-1 0 1,1 0-1,0-1 1,1 1-1,-1 0 1,0-1-1,0 0 1,1 1-1,-1-1 1,1 0-1,-1 0 0,1 0 1,3 0-1,3 1-39,1 0-1,1-1 1,-1 0-1,0 0 1,0-1-1,0-1 1,11-1-1,-19 1-117,1 1 1,-1-1-1,0 1 0,0-1 1,0 0-1,0 0 0,0 0 1,0 0-1,0 0 0,0-1 1,0 1-1,0 0 0,-1-1 1,1 0-1,-1 1 0,1-1 1,-1 0-1,1 0 0,-1 0 1,0 0-1,0 0 0,0 0 1,0 0-1,0 0 0,-1 0 1,1 0-1,-1-1 0,1-2 1,1-9-616,-1 0-1,0-1 1,-2-23 0,0 11 1983,1 26-726,0 21 678,-1 9-306,1 32 319,1-57-1191,-1 0 0,1 0 1,0 0-1,0 0 0,0 0 0,0 0 0,1-1 0,0 1 0,0 0 0,0-1 0,0 1 1,3 2-1,-2-2-38,0 0 0,0 0 1,0-1-1,1 1 0,-1-1 1,1 0-1,0 0 1,0 0-1,0-1 0,0 1 1,1-1-1,-1 0 0,1 0 1,-1-1-1,1 1 1,0-1-1,-1 0 0,1 0 1,0-1-1,7 1 0,-3-1-136,0 0 0,-1-1 0,1 0 0,11-3 1,-15 3-18,-1 0 0,0-1 0,0 0 1,0 0-1,-1 0 0,1-1 1,0 1-1,-1-1 0,7-6 1,16-21-1864,-4 0-757</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3.530"/>
    </inkml:context>
    <inkml:brush xml:id="br0">
      <inkml:brushProperty name="width" value="0.035" units="cm"/>
      <inkml:brushProperty name="height" value="0.035" units="cm"/>
    </inkml:brush>
  </inkml:definitions>
  <inkml:trace contextRef="#ctx0" brushRef="#br0">0 79 6673,'0'0'9042,"374"0"-8418,-273 0-391,-8 0-137,-13 0-96,-26 0-353,-41-24-599,-13 0-1640,0-7-4666</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3.915"/>
    </inkml:context>
    <inkml:brush xml:id="br0">
      <inkml:brushProperty name="width" value="0.035" units="cm"/>
      <inkml:brushProperty name="height" value="0.035" units="cm"/>
    </inkml:brush>
  </inkml:definitions>
  <inkml:trace contextRef="#ctx0" brushRef="#br0">0 28 7378,'0'0'4072,"468"-21"-3279,-287 18-793,-21 0-3041</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4.615"/>
    </inkml:context>
    <inkml:brush xml:id="br0">
      <inkml:brushProperty name="width" value="0.035" units="cm"/>
      <inkml:brushProperty name="height" value="0.035" units="cm"/>
    </inkml:brush>
  </inkml:definitions>
  <inkml:trace contextRef="#ctx0" brushRef="#br0">0 156 6729,'0'0'8736,"5"-18"-8152,0-6-308,12-28 1,-16 49-252,0 1-1,0 0 1,0 0-1,1 0 1,-1 0 0,0 0-1,1 0 1,0 0-1,-1 1 1,1-1-1,0 0 1,0 1 0,0 0-1,0-1 1,0 1-1,0 0 1,0 0-1,0 0 1,1 0-1,-1 0 1,0 1 0,1-1-1,-1 1 1,0-1-1,5 1 1,2-1 39,14-3 22,-1 1 1,0 2-1,35 1 1,-11 1-21,-14 1-45,1 0 0,-1 3 0,0 1 0,0 1 0,0 1 0,-1 2 0,46 22 0,-30-10-27,-1 2-1,-2 3 1,-1 1 0,44 38-1,-69-51-14,0 1 0,-2 1 0,27 33 0,-36-40-4,0-1 0,-1 2-1,-1-1 1,0 1 0,0 0 0,-1 0 0,0 0-1,-1 1 1,3 14 0,-3-4-93,-1-1-1,-2 34 0,0-48 101,-1 0-1,1 1 0,-2-1 1,1 0-1,-1 0 0,0 0 1,-1 0-1,1-1 0,-1 1 0,-1 0 1,-5 7-1,-1-3 8,0 0 0,-1 0 0,-1-1 0,0-1 0,0 0 1,-1-1-1,-26 13 0,19-11 35,-1-1-1,0-1 1,-1-1 0,-42 8 0,55-13 4,-1-1 1,0 0-1,1-1 1,-1 1-1,1-2 1,-16-2-1,22 2-28,-1 1 1,1-2-1,0 1 0,0 0 0,0-1 1,0 1-1,1-1 0,-1 0 1,0 0-1,1 0 0,-1 0 0,1 0 1,-1-1-1,1 1 0,0-1 0,0 0 1,0 1-1,1-1 0,-1 0 1,1 0-1,-1 0 0,0-5 0,-2-7-44,1 0-1,1 0 0,0-1 0,1 1 1,1-1-1,3-27 0,-2 26 60,0 5-9,1 1 0,1 0 0,-1 1 0,2-1 1,-1 0-1,1 1 0,1 0 0,0 0 0,0 0 1,1 1-1,1 0 0,11-14 0,11-9 1,63-53 0,-90 83-7,227-166 2,-61 51-9,-163 113-2,-3 3 6,0-1-1,0 1 0,0 0 0,0-1 0,0 1 1,0-1-1,-1 0 0,1 1 0,0-1 0,-1 0 1,0 0-1,1 0 0,-1 0 0,0 0 0,0-1 1,0 1-1,0 0 0,0 0 0,-1-1 1,1 1-1,0-5 0,-18 7-368,0 1 367,1 2 0,-1-1 0,1 2 0,0 0 0,0 1 0,0 1 0,1 0 0,0 1 0,0 1-1,0 0 1,1 1 0,0 1 0,1 0 0,0 1 0,1 0 0,0 1 0,-12 16 0,18-20 10,2 0-1,-1 1 1,1-1-1,0 1 0,1 0 1,0 0-1,0 0 1,1 1-1,0-1 1,0 12-1,1-14-1,1 0-1,0 0 1,0 0-1,0 0 1,1-1-1,0 1 1,1 0-1,-1 0 1,1 0-1,1-1 1,-1 1-1,1-1 1,0 0-1,0 0 1,6 7 0,4 1 37,0-1 0,1 0 1,1-1-1,0 0 0,1-1 1,21 11-1,9 2 47,53 20 0,-6-11-53,159 36 0,-221-63-864,0-1 1,0-2-1,56-1 1,-79-2 371,27 0-3620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5.379"/>
    </inkml:context>
    <inkml:brush xml:id="br0">
      <inkml:brushProperty name="width" value="0.035" units="cm"/>
      <inkml:brushProperty name="height" value="0.035" units="cm"/>
    </inkml:brush>
  </inkml:definitions>
  <inkml:trace contextRef="#ctx0" brushRef="#br0">0 1 8490,'0'0'4510,"56"9"-4163,174 35 1,-219-41-309,0 0 0,-1 1-1,1 0 1,12 7 0,-19-8-8,1 0-1,-1 0 1,0 1-1,0-1 1,4 6-1,2 2 12,0-1-1,-1 2 0,0-1 0,-1 1 1,0 1-1,-1-1 0,0 1 0,-1 1 1,-1-1-1,0 1 0,-1 0 0,0 0 1,-1 0-1,1 18 0,-3 52-25,-1-80-11,0 0-1,-1 0 1,0 0 0,0 0-1,0-1 1,-1 1 0,1 0-1,-1 0 1,0-1-1,0 1 1,0-1 0,0 0-1,0 0 1,-1 1 0,0-2-1,0 1 1,-4 4-1,1-2 21,0 0-1,-1-1 0,0 0 0,0 0 1,0 0-1,0-1 0,0 0 0,-9 3 1,14-6-12,1 1 0,0-1 0,0 1 0,0-1 0,0 0 1,0 0-1,0 1 0,-1-1 0,1 0 0,0 0 0,0 0 1,0 0-1,0 0 0,-1 0 0,1-1 0,0 1 0,0 0 0,0-1 1,0 1-1,0 0 0,0-1 0,0 1 0,0-1 0,0 0 1,0 1-1,0-1 0,0 0 0,0 0 0,0 1 0,0-1 1,1 0-1,-1 0 0,0 0 0,1 0 0,-2-2 0,1-2-4,0 0-1,0 0 0,0 0 0,1 0 0,-1-1 1,2-8-1,-1 0-117,0-2 97,0 2 39,0-1 0,3-17 0,-2 26-22,1 1 1,-1-1-1,1 1 0,0 0 1,0 0-1,0 0 1,1 0-1,0 0 1,4-5-1,6-7-30,0 0 0,-1-1 0,-1 0 0,-1-1 0,0 0 0,-2-1 0,0 1 0,-1-2 1,6-29-1,-12 15 250,-1 35-306,-4 1-417,0 0 490,0 0 1,0 0 0,0 0 0,0 1-1,0-1 1,0 1 0,1 0 0,-1 0 0,1 1-1,-1-1 1,1 1 0,0 0 0,0 0-1,0 0 1,0 0 0,1 0 0,-1 1-1,-3 6 1,1-2 43,0 0-1,1 0 1,0 1-1,0-1 1,1 1-1,0 0 1,1 0-1,-2 10 1,3-9 8,-2 40 41,3-47-78,0 1 0,0 0 0,1 0 0,-1-1 0,1 1 0,0-1 0,0 1 0,0 0 0,1-1 0,-1 0 0,3 4 0,1-1 13,0-1 0,0 0 0,0 0 0,1-1 0,0 1 0,0-1 0,10 5 0,54 24 216,-67-32-224,75 30 322,1-4 1,93 20-1,164 11-4002,-315-55-2387</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6.965"/>
    </inkml:context>
    <inkml:brush xml:id="br0">
      <inkml:brushProperty name="width" value="0.035" units="cm"/>
      <inkml:brushProperty name="height" value="0.035" units="cm"/>
    </inkml:brush>
  </inkml:definitions>
  <inkml:trace contextRef="#ctx0" brushRef="#br0">1 0 9058,'0'0'3931,"19"27"-3658,130 176 620,-74-101-240,83 104-218,-141-186-476,26 31-225,3-2-1,57 48 1,-98-94-1136</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7.351"/>
    </inkml:context>
    <inkml:brush xml:id="br0">
      <inkml:brushProperty name="width" value="0.035" units="cm"/>
      <inkml:brushProperty name="height" value="0.035" units="cm"/>
    </inkml:brush>
  </inkml:definitions>
  <inkml:trace contextRef="#ctx0" brushRef="#br0">1 37 10058,'0'0'3489,"367"-28"-3313,-246 22-88,-8 3-88,-26 3-96,-27 0-784,-40 0-905,-20 12-775,0 3-2161</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7.720"/>
    </inkml:context>
    <inkml:brush xml:id="br0">
      <inkml:brushProperty name="width" value="0.035" units="cm"/>
      <inkml:brushProperty name="height" value="0.035" units="cm"/>
    </inkml:brush>
  </inkml:definitions>
  <inkml:trace contextRef="#ctx0" brushRef="#br0">0 0 6313,'0'0'6026,"361"21"-6026,-267-21-240,-28 0-1121,-19 0-3640</inkml:trace>
  <inkml:trace contextRef="#ctx0" brushRef="#br0" timeOffset="1">1163 37 6465,'0'0'5922,"207"162"-5562,-180-144-232,-7-6-128,-13-3-16,-7-18-7290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8.121"/>
    </inkml:context>
    <inkml:brush xml:id="br0">
      <inkml:brushProperty name="width" value="0.035" units="cm"/>
      <inkml:brushProperty name="height" value="0.035" units="cm"/>
    </inkml:brush>
  </inkml:definitions>
  <inkml:trace contextRef="#ctx0" brushRef="#br0">1 0 9450,'0'0'1400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8.502"/>
    </inkml:context>
    <inkml:brush xml:id="br0">
      <inkml:brushProperty name="width" value="0.035" units="cm"/>
      <inkml:brushProperty name="height" value="0.035" units="cm"/>
    </inkml:brush>
  </inkml:definitions>
  <inkml:trace contextRef="#ctx0" brushRef="#br0">0 100 5217,'0'0'4374,"23"28"-3165,69 89-489,-84-107-657,2 3 65,0 0 0,9 15 0,-18-25-103,0 1 0,0-1 0,0 1-1,0-1 1,-1 1 0,1-1-1,-1 1 1,0-1 0,0 6 0,0-9 113,0-15 690,-2-50-882,1 24-494,6-77 0,-4 113 548,0 0 1,0 1-1,0-1 1,1 0-1,-1 1 1,1-1-1,1 1 1,-1 0-1,0-1 1,1 1-1,0 0 1,0 1-1,0-1 1,1 0-1,-1 1 1,1 0-1,0 0 1,0 0-1,0 0 1,0 1-1,0-1 1,1 1-1,-1 0 1,8-2-1,5-1 20,0 1-1,0 1 1,1 1 0,-1 0 0,28 1-1,-37 2 2,0 0-1,-1 0 0,1 1 0,-1 0 1,1 0-1,-1 1 0,0 0 1,0 0-1,0 0 0,0 1 0,-1 0 1,1 1-1,-1-1 0,0 1 1,-1 0-1,1 1 0,7 9 0,4 7 200,0 0-1,-1 2 1,18 38-1,57 89 325,-74-126-1168,2-2 0,0 0 0,40 35 0,-30-34-3610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8.869"/>
    </inkml:context>
    <inkml:brush xml:id="br0">
      <inkml:brushProperty name="width" value="0.035" units="cm"/>
      <inkml:brushProperty name="height" value="0.035" units="cm"/>
    </inkml:brush>
  </inkml:definitions>
  <inkml:trace contextRef="#ctx0" brushRef="#br0">698 965 9250,'0'0'4662,"-52"-3"-4560,-173-3 79,204 6-99,0 0 0,0 2 0,0 1 1,0 0-1,0 2 0,-38 13 0,27-7 61,19-7-66,-9 3 85,-1 1-1,1 0 1,-34 20 0,51-25-137,1-1 0,-1 1 0,1 1 1,0-1-1,0 0 0,0 1 0,1 0 0,-1 0 1,1 0-1,0 0 0,0 1 0,0-1 1,0 1-1,1-1 0,0 1 0,0 0 0,0 0 1,1 0-1,0 0 0,0 1 0,0-1 1,0 7-1,0-1-5,1-8-21,-1-1 1,1 1-1,0 0 0,0-1 1,0 1-1,0-1 0,0 1 1,1-1-1,-1 1 1,1-1-1,0 1 0,-1-1 1,1 1-1,0-1 0,1 0 1,1 3-1,2-1-3,1 0-1,-1 0 0,1-1 1,0 1-1,0-2 0,0 1 1,1-1-1,-1 1 1,1-2-1,9 2 0,12 2 27,34 2 0,-31-5 12,0-1-1,0-1 0,50-7 0,-69 5-11,0-1-1,-1 0 1,1-1-1,-1 0 1,0 0 0,0-1-1,-1-1 1,0 0-1,0 0 1,0-1 0,-1 0-1,14-14 1,-13 10-9,0-1 0,-1 0 0,-1 0 0,0-1 0,-1 0 0,0-1 0,-1 0 0,0 0 0,-1 0 1,-1 0-1,5-29 0,-2-7-68,-3 0 0,-3-59 1,-1 82 8,0-27-294,-9-61 0,5 88 101,-2 0 0,0 0 0,-2 1 0,-11-28-1,5 25 89,-1 0-1,-2 0 1,-1 2-1,-1 0 1,-24-27-1,-118-110 892,151 154-608,-52-43 1250,59 51-1189,3 8-106,0 9-99,-1-2 1,1 1 0,1-1-1,0 0 1,5 19 0,6 4 13,2 0 0,35 62-1,-35-72 7,217 381 490,-182-333-567,3-3 0,3-2 0,84 81 0,-120-132-265,1-1 1,1-1 0,1 0-1,46 23 1,-30-22-816,0-1-1,54 13 1,11-5-4679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2.230"/>
    </inkml:context>
    <inkml:brush xml:id="br0">
      <inkml:brushProperty name="width" value="0.035" units="cm"/>
      <inkml:brushProperty name="height" value="0.035" units="cm"/>
    </inkml:brush>
  </inkml:definitions>
  <inkml:trace contextRef="#ctx0" brushRef="#br0">2 1 4841,'0'0'6064,"0"35"-4913,-1 19-699,3 143 851,0-147-1098,2 0-1,2-1 1,3 0-1,2 0 1,1-1 0,23 53-1,-32-94-498,0-1 0,0 0 0,1 0 0,-1 0 0,2-1 0,-1 1 0,9 8 0,-11-12 93,1 0-1,-1 0 0,0 0 1,1-1-1,-1 1 0,1-1 0,0 1 1,-1-1-1,1 0 0,0 0 0,0 0 1,0 0-1,0-1 0,0 1 1,0-1-1,0 0 0,0 0 0,0 0 1,0 0-1,4-1 0,6-4-4260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9.286"/>
    </inkml:context>
    <inkml:brush xml:id="br0">
      <inkml:brushProperty name="width" value="0.035" units="cm"/>
      <inkml:brushProperty name="height" value="0.035" units="cm"/>
    </inkml:brush>
  </inkml:definitions>
  <inkml:trace contextRef="#ctx0" brushRef="#br0">1 1 5657,'0'0'5455,"1"30"-4668,9 96-197,-10-122-565,1 0 1,0 0-1,0 0 0,0-1 0,0 1 0,1 0 0,-1 0 0,1-1 1,0 1-1,0-1 0,0 1 0,1-1 0,-1 0 0,1 0 0,0 0 1,0 0-1,0-1 0,0 1 0,0-1 0,1 0 0,-1 0 0,5 2 1,1 2 9,0-1-27,0-1 1,0 0 0,0 0-1,0-1 1,0 0-1,1-1 1,13 2-1,6-1 1,34-1-1,-57-2-45,1 0 0,0-1 0,0 1 0,0-1-1,0 0 1,-1-1 0,1 0 0,0 0 0,-1 0 0,0-1 0,1 0-1,-1 0 1,0-1 0,0 1 0,-1-1 0,1-1 0,-1 1 0,0-1 0,0 0-1,-1 0 1,1 0 0,-1-1 0,0 1 0,-1-1 0,1 0 0,-1 0-1,0-1 1,-1 1 0,1-1 0,-1 1 0,0-1 0,1-9 0,-2-2-184,1-1 0,-3-22 0,1 12 405,-1 14 884,1 15-1049,0 0 0,0 0-1,0 0 1,0 0 0,0 0-1,-1 0 1,1 0-1,0 0 1,0 1 0,0-1-1,0 0 1,0 0 0,0 0-1,0 0 1,0 0-1,0 0 1,0 0 0,0 0-1,0 0 1,0 0 0,0 0-1,0 0 1,0 0-1,0 0 1,0 0 0,0 0-1,0 0 1,0 0 0,0 0-1,-1 0 1,1 0-1,0 0 1,0 0 0,0 0-1,0 0 1,0 0 0,0 0-1,0 0 1,0 0-1,0 0 1,0 0 0,0 0-1,0 0 1,0 0 0,0 0-1,0 0 1,0 0 0,0 0-1,-1 0 1,1 0-1,0 0 1,0 0 0,0 0-1,0 0 1,0 0 0,0 0-1,0-1 1,-2 28 364,4-16-324,1 0 0,0-1 0,0 1-1,1-1 1,0 0 0,1 0 0,0 0-1,1-1 1,11 15 0,10 20 248,15 32 296,52 131 0,-78-163-637,-2 0 1,-2 1-1,-2 0 0,7 83 1,-16-121 21,1 25-83,-1 1 0,-4 45 0,1-69 79,1 1-1,-1 0 1,-1-1-1,0 1 1,0-1-1,-1 0 1,0 0-1,0 0 1,-1-1-1,-1 1 1,1-1-1,-8 8 1,0-2-37,-1-2-1,0 1 1,-1-2-1,0 1 1,-1-2-1,0 0 1,0-2 0,-1 1-1,-1-2 1,1 0-1,-1-1 1,0-1 0,0-1-1,-1 0 1,1-1-1,-1-1 1,0-1 0,-30-2-1,44 1 87,0-1 0,0 0-1,0 0 1,0 0 0,1-1-1,-1 1 1,0-1 0,1 0 0,-1 0-1,1-1 1,0 1 0,0-1-1,0 0 1,0 0 0,0-1 0,1 1-1,-1-1 1,1 1 0,0-1-1,0 0 1,0-1 0,1 1 0,-1 0-1,1-1 1,0 1 0,1-1 0,-3-7-1,-1-9 44,0 1 0,2-1 0,0 0 0,2 0 0,0-24 0,1 18-69,0 5 10,0 1-1,5-28 1,-4 41-14,1 1 0,0 0 0,0 0 1,1 0-1,-1 0 0,2 0 0,-1 0 1,1 1-1,0 0 0,7-9 0,1 1 8,1 1-1,1 0 0,0 1 1,1 1-1,0 0 0,1 1 0,0 1 1,17-8-1,17-4-491,72-20 0,-80 28-291,28-11-2880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7:59.655"/>
    </inkml:context>
    <inkml:brush xml:id="br0">
      <inkml:brushProperty name="width" value="0.035" units="cm"/>
      <inkml:brushProperty name="height" value="0.035" units="cm"/>
    </inkml:brush>
  </inkml:definitions>
  <inkml:trace contextRef="#ctx0" brushRef="#br0">128 1 11546,'0'0'2865,"0"186"-2281,-14-86-232,-6 17-208,-13 33-144,-1-26-1440,8-34-6690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1.443"/>
    </inkml:context>
    <inkml:brush xml:id="br0">
      <inkml:brushProperty name="width" value="0.035" units="cm"/>
      <inkml:brushProperty name="height" value="0.035" units="cm"/>
    </inkml:brush>
  </inkml:definitions>
  <inkml:trace contextRef="#ctx0" brushRef="#br0">856 40 3425,'0'0'5840,"-16"-6"-5330,2 0-382,3 1-22,-1 0-1,1 1 1,-1 1-1,0 0 1,1 1-1,-1 0 1,0 0-1,-13 1 1,3 1 142,-209 6 1229,191-2-1409,-1 2 0,1 1 1,-65 22-1,82-23-64,1 2 1,0 1 0,1 1-1,0 0 1,0 2 0,1 0-1,-22 18 1,39-26 5,-1-1 1,1 0-1,0 1 0,0 0 1,0 0-1,1 0 0,-1 0 1,1 0-1,0 1 0,0-1 0,0 1 1,1-1-1,-2 6 0,3-8-9,0 1-1,0-1 1,0 0-1,0 1 1,0-1-1,0 0 1,1 1-1,-1-1 1,1 0-1,0 1 1,-1-1-1,1 0 1,0 0-1,0 0 1,0 0-1,1 0 1,-1 0-1,0 0 1,1 0-1,0 0 0,-1-1 1,1 1-1,0-1 1,0 1-1,-1-1 1,1 0-1,0 1 1,1-1-1,2 1 1,16 7 21,0-1 0,0-2 0,36 8 1,75 6 135,-77-13-125,152 17 209,35 5-136,-163-16-111,78 23 1,-156-36 3,16 5-52,1 0-1,-1 1 1,-1 1-1,18 10 1,-30-15 37,0 0 1,-1 0 0,1 1-1,-1 0 1,0 0-1,0-1 1,0 2 0,0-1-1,0 0 1,-1 1 0,0-1-1,1 1 1,-1 0-1,0-1 1,-1 1 0,1 0-1,-1 0 1,0 0 0,0 1-1,0-1 1,0 0-1,0 8 1,-1-8 16,0-1 0,0 1 0,0 0 0,0 0 1,-1 0-1,1-1 0,-1 1 0,0 0 0,0-1 0,-1 1 0,-1 4 0,0-5 4,1-1-1,-1 1 0,1-1 1,-1 0-1,0 0 1,0 0-1,0 0 1,0 0-1,-1-1 0,1 1 1,0-1-1,-4 1 1,-37 13 50,0-3 0,-1-1 0,0-3-1,-54 4 1,-187-3-34,260-9-277,0-1 1,-40-8 0,55 7-270,0-1 1,0 0 0,0-1 0,1 0 0,-1-1 0,1 0 0,0 0 0,-10-8 0,16 10-784,0-1 0,1 1 1,-1-1-1,1 0 0,-4-5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2.277"/>
    </inkml:context>
    <inkml:brush xml:id="br0">
      <inkml:brushProperty name="width" value="0.035" units="cm"/>
      <inkml:brushProperty name="height" value="0.035" units="cm"/>
    </inkml:brush>
  </inkml:definitions>
  <inkml:trace contextRef="#ctx0" brushRef="#br0">429 52 1504,'0'0'4800,"14"-3"-2226,-14 2-2242,0 0 0,0 0 1,0 0-1,0 0 0,0 0 0,0 1 0,0-1 1,-1 0-1,1 0 0,0 0 0,0 0 0,-1 0 1,1 0-1,0 1 0,-1-1 0,0-1 0,-13 0 650,10 2-1080,-22-1 127,1 2 1,-1 1 0,0 1-1,0 1 1,1 1 0,-1 1-1,2 1 1,-1 2 0,1 0-1,0 2 1,-29 17 0,45-23-26,0 0 1,1 0-1,0 1 0,0 0 1,0 0-1,1 1 1,0 0-1,0 0 1,-5 9-1,9-11-1,-1 0 0,1 1 1,-1-1-1,2 0 0,-1 1 0,0 0 0,1-1 0,0 1 0,1 0 1,-1 0-1,1-1 0,0 1 0,0 0 0,1 0 0,2 9 0,-2-12-1,0 0 0,0 1 0,1-1 0,-1 0-1,1 0 1,0 0 0,0 0 0,0 0 0,0 0 0,1-1-1,-1 1 1,1-1 0,-1 1 0,1-1 0,0 0-1,5 3 1,5 2 15,1 0 0,23 7 0,-22-8-9,25 7 18,0-1 0,1-2 1,0-2-1,55 4 0,166-4 111,-232-8-135,-23 0 5,0 0 0,-1 0 0,1-1-1,0 0 1,-1 0 0,1-1 0,-1 0-1,9-3 1,-13 4-3,0-1-1,1 1 1,-1-1-1,0 1 1,0-1-1,0 0 1,0 0-1,0 0 1,0 0-1,-1 0 1,1 0-1,-1 0 1,1-1-1,-1 1 1,0 0-1,0-1 1,0 1-1,0-1 1,0 0-1,-1 1 1,1-1-1,0-3 1,2-51 15,-2 51-20,-2 1 0,1-1 0,-1 0 0,1 1 0,-2-1 0,1 1 0,-1-1 0,-2-6 0,-3 2-14,0 0 0,-1 0 1,0 0-1,0 1 0,-18-16 0,-55-37-394,59 46-113,-1 1 0,0 1 0,-1 1 0,0 1 0,-1 2 0,-1 0 0,-27-6 0,5 6-3925</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2.663"/>
    </inkml:context>
    <inkml:brush xml:id="br0">
      <inkml:brushProperty name="width" value="0.035" units="cm"/>
      <inkml:brushProperty name="height" value="0.035" units="cm"/>
    </inkml:brush>
  </inkml:definitions>
  <inkml:trace contextRef="#ctx0" brushRef="#br0">25 1 8834,'0'0'4474,"-4"25"-4208,0-6-177,-2 12 148,1 0 0,2 0 0,1 1 0,3 48 1,5-36 49,2 1 0,2-1 0,16 45 0,62 125 201,-63-166-491,2-1 0,2-1 0,2-2 1,2-1-1,1-1 0,3-2 0,57 49 0,-52-54-2248,89 56 0,-127-89-342,-4-17-5094</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3.133"/>
    </inkml:context>
    <inkml:brush xml:id="br0">
      <inkml:brushProperty name="width" value="0.035" units="cm"/>
      <inkml:brushProperty name="height" value="0.035" units="cm"/>
    </inkml:brush>
  </inkml:definitions>
  <inkml:trace contextRef="#ctx0" brushRef="#br0">1 115 6465,'0'0'1979,"8"29"-577,28 99-120,-30-111-1052,0-1 0,1 0 0,1 0 0,0-1 1,2 0-1,11 16 0,-16-25-180,5 8 10,1-1-1,1 0 1,0-1-1,1 0 1,0-1-1,1-1 1,0 0-1,1-1 1,0 0-1,0-1 1,1-1-1,0 0 1,0-1-1,1-1 1,0-1-1,0 0 1,0-1-1,0-1 1,25 0-1,-32-1-49,18 0 26,1-1 0,-1-2 0,33-5 0,-52 5-77,0 0 0,-1 0 0,1-1 0,-1-1-1,0 1 1,0-1 0,0-1 0,0 1 0,-1-1 0,1-1 0,-1 1 0,-1-1-1,1-1 1,6-7 0,-8 7-77,-1 0 0,0-1 1,0 1-1,0-1 0,-1 0 0,0 0 0,0 0 0,-1 0 0,0 0 0,-1-1 0,1-15 1,-1-7-262,-6-58 0,3 75 299,0 1 1,-2-1 0,1 1-1,-2-1 1,0 1 0,0 1-1,-1-1 1,-11-16-1,5 11 349,-1-1-1,-1 2 0,-1 0 0,-23-22 1,28 30 480,10 9-739,-1 0-1,1 0 1,0-1-1,0 1 1,0 0-1,0 0 1,0 0 0,0 0-1,0 0 1,-1 0-1,1 0 1,0 0-1,0 0 1,0 0-1,0 0 1,0 0 0,-1 0-1,1 0 1,0 0-1,0 0 1,0 0-1,0 0 1,0 0-1,-1 0 1,1 0 0,0 0-1,0 0 1,0 0-1,0 0 1,0 0-1,0 0 1,-1 0-1,1 0 1,0 1 0,0-1-1,0 0 1,0 0-1,0 0 1,0 0-1,0 0 1,0 0-1,-1 0 1,1 1 0,0-1-1,0 0 1,0 0-1,0 0 1,-1 5-3,0-1 1,1 0-1,-1 0 1,1 1-1,0-1 1,1 8-1,0 7 24,-1 6 46,-1-10 48,1 0-1,1 1 1,0-1-1,4 16 1,5 2 123,2 0 0,2-1 0,1 0 1,1-1-1,32 46 0,-12-27-409,1-2 0,3-2 0,2-2 0,1-2 0,2-1 0,2-3 0,61 39 0,-76-59-2277,-15-13-2197</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3.481"/>
    </inkml:context>
    <inkml:brush xml:id="br0">
      <inkml:brushProperty name="width" value="0.035" units="cm"/>
      <inkml:brushProperty name="height" value="0.035" units="cm"/>
    </inkml:brush>
  </inkml:definitions>
  <inkml:trace contextRef="#ctx0" brushRef="#br0">1 0 4825,'0'0'7110,"9"29"-6920,-9-28-184,12 38 210,2-1 0,2 0-1,1-1 1,22 35-1,14 20 417,72 169 0,11 111-709,-97-257-2371,-38-111 793,-4-4-1559,-14 0-1529</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3.814"/>
    </inkml:context>
    <inkml:brush xml:id="br0">
      <inkml:brushProperty name="width" value="0.035" units="cm"/>
      <inkml:brushProperty name="height" value="0.035" units="cm"/>
    </inkml:brush>
  </inkml:definitions>
  <inkml:trace contextRef="#ctx0" brushRef="#br0">0 1 6385,'0'0'3460,"57"0"-2291,186 0-342,-191 0-633,118 4 482,-168-4-672,62 4 46,0 2 0,119 28 0,-179-33-94,1 1-1,-1 0 0,1 0 0,-1 0 0,0 0 1,1 1-1,-1-1 0,-1 1 0,1 0 1,0 0-1,-1 1 0,5 4 0,-3-1-7,0 1 0,-1 0 0,1 0 0,-1 0 0,4 13 0,36 118 1132,12 27 987,-24-106-1798,-34-75-789,2 11 251,-1-1-1,1 1 1,-1-1 0,0 1 0,0-1 0,-4-7 0,-2 0-1354,-1 1 0,-11-13 0,19 24 1607</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4.152"/>
    </inkml:context>
    <inkml:brush xml:id="br0">
      <inkml:brushProperty name="width" value="0.035" units="cm"/>
      <inkml:brushProperty name="height" value="0.035" units="cm"/>
    </inkml:brush>
  </inkml:definitions>
  <inkml:trace contextRef="#ctx0" brushRef="#br0">1 0 9842,'0'0'2185,"327"159"-8059</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4.686"/>
    </inkml:context>
    <inkml:brush xml:id="br0">
      <inkml:brushProperty name="width" value="0.035" units="cm"/>
      <inkml:brushProperty name="height" value="0.035" units="cm"/>
    </inkml:brush>
  </inkml:definitions>
  <inkml:trace contextRef="#ctx0" brushRef="#br0">479 1 10282,'0'0'2570,"-49"28"-2483,-156 91-65,120-63-20,46-20 6,23-20 1,6-6 18,0 1 0,1 1 0,0-1 0,1 2 0,0-1-1,-6 15 1,11-22-9,1 1 0,-1 0 0,1 1 0,1-1 0,-1 0 0,1 1 0,0-1 0,0 0 0,1 1 0,0-1 0,0 1 0,1-1 0,-1 1 0,1-1 0,1 1 0,2 6 0,-3-10-19,1 0 0,-1 1 1,1-1-1,0-1 1,0 1-1,0 0 1,1 0-1,-1-1 1,1 1-1,-1-1 1,1 0-1,0 0 1,4 2-1,2 2-8,1-1 0,1 0 0,11 3 0,11 2 10,1-1 0,0-2 1,65 5-1,108-7-173,-193-5 137,-4 1-17,1-1 0,-1-1 1,1 0-1,-1-1 0,15-3 0,-23 4 51,1 0 0,-1 0 0,1 0 0,-1 0 1,1-1-1,-1 1 0,0-1 0,0 1 0,0-1 0,0 0 0,0 0 0,0 0 1,0 0-1,-1 0 0,1 0 0,-1-1 0,1 1 0,-1 0 0,0-1 1,0 1-1,0-1 0,0 0 0,-1 1 0,1-1 0,-1 1 0,1-4 0,0-4-9,0 1 0,0-1 0,-1 1 0,0-1 0,-1 1 0,0-1-1,-1 1 1,0 0 0,0-1 0,-1 1 0,0 0 0,-1 1-1,0-1 1,0 0 0,0 1 0,-2 0 0,-8-11 0,-35-40-392,21 28 263,2-2 1,-33-53-1,56 80 191,0-1 0,0 1 0,1-1 0,0 0 0,1 0 0,-1 0 1,1 1-1,1-1 0,-1-1 0,2-11 0,-1 13 3,0 6-45,0-1 0,0 0 1,0 0-1,0 0 0,0 1 0,0-1 0,0 0 0,1 0 0,-1 0 0,0 1 0,1-1 0,-1 0 0,0 0 0,1 1 0,-1-1 0,1 0 0,-1 1 1,1-1-1,-1 0 0,1 1 0,0-1 0,-1 1 0,1-1 0,0 1 0,1-1 0,21-4 62,-14 3-35,40-2 121,90 2 0,-114 2-125,2 2 31,0 0-1,0 2 0,0 1 0,-1 1 0,1 2 0,-2 0 0,44 21 0,-50-20-39,1 2 1,-1 0-1,-1 1 1,0 1-1,0 1 1,-2 1-1,0 0 1,0 1-1,-2 0 1,14 19-1,-22-24-15,0 0 1,0-1-1,-1 2 0,0-1 0,-1 0 1,-1 1-1,0 0 0,3 16 0,-3 7 36,-1 55 0,-2-60 47,0-29-80,0 0 0,0 0-1,0 0 1,0 0-1,0 0 1,-1 0 0,1 0-1,0-1 1,0 1 0,-1 0-1,1 0 1,0 0-1,-1 0 1,1 0 0,-1-1-1,1 1 1,-1 0-1,0-1 1,1 1 0,-1 0-1,0-1 1,1 1 0,-1 0-1,0-1 1,0 1-1,1-1 1,-1 0 0,0 1-1,0-1 1,0 0-1,0 1 1,0-1 0,0 0-1,0 0 1,1 0 0,-3 0-1,0 0 46,0 0 1,0 0-1,0 0 0,1-1 1,-1 1-1,0-1 0,0 0 1,1 0-1,-1 0 0,0 0 1,1-1-1,-3-1 0,-2-2-29,1-1-1,0 1 0,0-1 0,1-1 1,-1 1-1,1-1 0,1 0 0,-1 0 1,1 0-1,1-1 0,-1 1 0,1-1 1,1 0-1,-3-8 0,0-6-56,1 0 0,1 0 0,0 0 0,2-25 0,0 17-42,0 14 25,1 0 0,3-24 0,-2 36 36,0-1 0,0 0 1,0 0-1,1 1 1,-1-1-1,1 1 0,1-1 1,-1 1-1,0 0 0,1 0 1,0 0-1,5-5 1,0 2-1,0 0 1,0 0 0,1 1 0,-1 1 0,1-1 0,1 2 0,-1-1-1,1 1 1,0 1 0,0-1 0,0 2 0,12-3 0,14 0 41,1 2 1,42 2 0,-72 1-34,2 0-15,0 1 0,0-1 0,0 2 0,0-1 0,0 1 0,0 1 0,-1 0 0,1 0 0,-1 1 0,1 0 0,-1 0 0,0 0 0,-1 1 0,1 1 0,-1-1 0,0 1 0,10 12 0,-7-8 18,-1 1-1,0 0 1,0 0-1,-1 1 0,-1 0 1,0 1-1,-1-1 1,9 24-1,-10-17 18,0 1-1,-1-1 1,-1 1-1,-1 0 1,0 31-1,-2-16-153,0 18-276,0-19-4265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6.326"/>
    </inkml:context>
    <inkml:brush xml:id="br0">
      <inkml:brushProperty name="width" value="0.035" units="cm"/>
      <inkml:brushProperty name="height" value="0.035" units="cm"/>
    </inkml:brush>
  </inkml:definitions>
  <inkml:trace contextRef="#ctx0" brushRef="#br0">0 0 5577,'0'0'6698,"274"69"-6682,-227-66-16,33-3-568,-13 0-1625,-7-18-5657</inkml:trace>
  <inkml:trace contextRef="#ctx0" brushRef="#br0" timeOffset="1">963 24 5521,'0'0'6730,"147"193"-5962,-114-148-360,-6 0 104,7-3-232,-14-6-168,6-3-56,-12-9-56,-1-9-136,-6-6-528,-7-18-6570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2.583"/>
    </inkml:context>
    <inkml:brush xml:id="br0">
      <inkml:brushProperty name="width" value="0.035" units="cm"/>
      <inkml:brushProperty name="height" value="0.035" units="cm"/>
    </inkml:brush>
  </inkml:definitions>
  <inkml:trace contextRef="#ctx0" brushRef="#br0">76 0 4505,'0'0'6297,"4"19"-5902,17 56-66,-20-74-318,-1 0 1,1 0-1,-1 1 0,1-1 0,-1 0 0,1 0 0,0 0 0,0 1 0,0-1 0,-1 0 0,1 0 0,0 0 0,0 0 0,0-1 0,1 1 0,-1 0 0,0 0 0,0-1 0,0 1 0,1 0 0,-1-1 0,0 1 0,1-1 0,-1 0 0,0 0 0,1 1 0,-1-1 0,0 0 0,1 0 0,-1 0 1,0 0-1,1 0 0,-1 0 0,1-1 0,1 0 0,4 1 21,13 0-55,-11 1-58,0-1-1,1 0 0,-1-1 1,0 0-1,17-4 0,-24 4-79,0 0 0,0 0-1,0 0 1,0 0-1,0 0 1,0 0 0,0 0-1,-1-1 1,1 1-1,0-1 1,-1 1 0,1-1-1,-1 0 1,0 1-1,0-1 1,1 0 0,-1 0-1,0 0 1,0 0-1,-1 0 1,1 0 0,0 0-1,-1-1 1,1 1-1,-1 0 1,0 0 0,0 0-1,0-1 1,0-2-1,0 4 114,0 0 0,0 0 0,0 0-1,0 0 1,-1 0 0,1 0-1,0 0 1,-1 0 0,1 0 0,0 0-1,-1 0 1,1 0 0,-1 1-1,0-1 1,1 0 0,-1 0 0,0 0-1,1 1 1,-1-1 0,0 0-1,0 1 1,0-1 0,1 1 0,-1-1-1,0 1 1,0-1 0,0 1-1,0 0 1,-2-1 0,-32-3 130,28 4-120,-10-1 467,0 1 0,0 0 0,0 1 0,0 1 0,-30 8 0,42-9-287,1 1 0,-1 0 0,1 0 0,0 0 1,0 0-1,0 0 0,0 1 0,0 0 0,0 0 1,1 0-1,-1 0 0,1 1 0,0-1 0,0 1 1,0 0-1,1 0 0,-1 0 0,1 0 0,0 0 1,0 1-1,0-1 0,1 1 0,-1-1 0,1 1 1,-1 8-1,1-5 59,0 0 0,1-1 1,0 16-1,0-21-171,1 0-1,-1 0 1,0 0 0,1-1-1,0 1 1,-1 0 0,1 0 0,0-1-1,0 1 1,0 0 0,0-1 0,0 1-1,0-1 1,0 1 0,0-1-1,1 0 1,-1 1 0,1-1 0,-1 0-1,1 0 1,1 1 0,10 3-89,1 0 1,-1-2-1,1 0 1,0 0-1,0-1 0,0-1 1,0 0-1,21-2 1,-23 1-225,27-3-1773,-10-9-1844</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5.039"/>
    </inkml:context>
    <inkml:brush xml:id="br0">
      <inkml:brushProperty name="width" value="0.035" units="cm"/>
      <inkml:brushProperty name="height" value="0.035" units="cm"/>
    </inkml:brush>
  </inkml:definitions>
  <inkml:trace contextRef="#ctx0" brushRef="#br0">311 1 9210,'0'0'2424,"-51"28"-2183,51-28-241,-205 117 473,197-113-418,1 1-1,-1 0 1,1 0-1,0 1 1,-6 7-1,13-13-41,-1 1-1,1-1 0,-1 1 0,1-1 0,0 1 0,-1-1 0,1 1 0,0 0 0,0-1 0,-1 1 0,1-1 0,0 1 0,0 0 0,0-1 0,0 1 0,0 0 0,0-1 0,0 1 0,0 0 0,0-1 0,0 1 0,0-1 0,0 1 0,0 0 0,1-1 0,-1 2 0,2 4 124,-2-6-136,0 1 3,0-1-1,0 0 0,0 0 1,0 1-1,0-1 1,0 0-1,0 1 0,0-1 1,0 0-1,0 0 1,0 1-1,0-1 1,1 0-1,-1 1 0,0-1 1,0 0-1,0 0 1,0 0-1,1 1 1,-1-1-1,0 0 0,0 0 1,1 0-1,-1 1 1,0-1-1,0 0 0,1 0 1,-1 0-1,0 0 1,1 0-1,-1 0 1,0 0-1,0 1 0,1-1 1,-1 0-1,0 0 1,1 0-1,-1 0 0,0 0 1,0 0-1,1-1 1,0 1-1,27 4 117,1-2 0,0-1 0,0-1 0,0-2 0,0 0-1,47-12 1,-66 11-126,0 0-1,0-1 0,0 0 0,0-1 0,-1 0 0,0 0 1,0-1-1,-1 0 0,10-9 0,-15 12-86,0-1 0,0 1 0,0-1 0,0 0 0,0 0 0,-1 0 0,0 0 1,0 0-1,0 0 0,0-1 0,-1 1 0,1-1 0,-1 1 0,0-1 0,-1 1 0,1-1 0,-1 0 0,0 1 0,0-1 0,0 0 0,-1 1 0,-1-8 0,1 10 60,1 0 0,-1 1 0,0-1 0,1 0 0,-1 1 0,0-1 0,0 1 0,0-1 0,0 1 0,0 0 0,0-1 0,-1 1-1,1 0 1,0 0 0,-1 0 0,1 0 0,-1 0 0,1 0 0,-1 0 0,1 0 0,-4-1 0,-2 0-25,0 0 1,-1 1-1,-14-2 1,18 3 14,-18-2-452,0 0 1,1 2-1,-1 1 0,-38 6 0,48-4-789,0 1 1,-20 9-1</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5.386"/>
    </inkml:context>
    <inkml:brush xml:id="br0">
      <inkml:brushProperty name="width" value="0.035" units="cm"/>
      <inkml:brushProperty name="height" value="0.035" units="cm"/>
    </inkml:brush>
  </inkml:definitions>
  <inkml:trace contextRef="#ctx0" brushRef="#br0">67 82 6617,'0'0'5171,"-15"22"-4770,4-4-320,0 0-1,-17 38 1,28-55-74,-1 0-1,1 0 1,0 0 0,0 0 0,0 0 0,0 0 0,0 0-1,0 0 1,0 0 0,0-1 0,0 1 0,0 0 0,1 0-1,-1 0 1,0 0 0,1 0 0,-1 0 0,0 0 0,1 0 0,-1-1-1,1 1 1,0 0 0,-1 0 0,1-1 0,-1 1 0,1 0-1,0-1 1,0 1 0,-1-1 0,1 1 0,0-1 0,0 1 0,0-1-1,0 1 1,-1-1 0,1 0 0,0 1 0,0-1 0,0 0-1,1 0 1,6 2 86,0-1-1,0 0 0,17-1 0,-13 0 37,30 1 260,119-1 648,-141-2-1016,-1 0 0,1-1 1,-1-1-1,0 0 1,0-2-1,18-7 1,-30 10-51,-1-1 1,1 1 0,0-1-1,-1 0 1,0-1 0,6-4-1,-10 7-12,-1 0-1,1 1 0,-1-1 0,1 0 0,-1 0 1,0 0-1,0 0 0,0 0 0,0 0 0,0 0 0,0 0 1,0-1-1,-1 1 0,1 0 0,-1 0 0,0-1 1,0 1-1,1 0 0,-2-1 0,1 1 0,0 0 1,0-1-1,-2-3 0,1 3-63,0-1-1,0 0 1,-1 1 0,0-1 0,0 1 0,0 0-1,0 0 1,0-1 0,-1 1 0,1 1 0,-1-1-1,-6-5 1,1 2-166,-1 1 0,0-1 1,0 1-1,-10-3 0,-65-23-2052</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6.204"/>
    </inkml:context>
    <inkml:brush xml:id="br0">
      <inkml:brushProperty name="width" value="0.035" units="cm"/>
      <inkml:brushProperty name="height" value="0.035" units="cm"/>
    </inkml:brush>
  </inkml:definitions>
  <inkml:trace contextRef="#ctx0" brushRef="#br0">1 334 3625,'0'0'4315,"58"0"-3266,193-1-388,45-5 307,237-18 108,470-17-174,702 5-45,6-1-546,-285-50 150,-906 49-90,-382 28-356,527-32 166,-596 38 211,142-4-237,-174 8 227,-25 0-1163,-10 0-904,-5 0-1265,-43 0-2242</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8.123"/>
    </inkml:context>
    <inkml:brush xml:id="br0">
      <inkml:brushProperty name="width" value="0.035" units="cm"/>
      <inkml:brushProperty name="height" value="0.035" units="cm"/>
    </inkml:brush>
  </inkml:definitions>
  <inkml:trace contextRef="#ctx0" brushRef="#br0">7 25 7354,'0'0'6273,"0"0"-6272,0 0 1,-1 1-1,1-1 1,0 0-1,0 0 1,-1 0-1,1 0 0,0 0 1,-1 0-1,1 1 1,0-1-1,0 0 1,0 0-1,-1 1 0,1-1 1,0 0-1,0 0 1,0 0-1,-1 1 1,1-1-1,0 0 1,0 1-1,0-1 0,0 0 1,0 0-1,0 1 1,-1-1-1,1 0 1,0 1-1,0-1 0,0 0 1,0 1-1,0-1 1,0 0-1,0 1 1,1-1-1,-1 0 0,0 1 1,-1 4 40,1 1-1,0-1 1,0 1 0,0-1-1,1 0 1,0 1 0,0-1-1,0 0 1,1 1 0,0-1 0,0 0-1,0 0 1,1 0 0,-1 0-1,1-1 1,0 1 0,7 7-1,6 6 168,0-1 0,33 27-1,-28-28-182,0-1 0,0-1 0,2-1 0,0-1 0,0-1 0,1-1 0,0-1 0,0-1 0,1-1 0,0-1 0,1-2 0,-1 0 0,42 0 0,-59-4-1,0 0-1,0 0 0,0-1 1,0 0-1,0-1 0,-1 1 1,11-5-1,-15 4-13,1 1 0,-1-1 0,1-1 0,-1 1 0,0 0 0,0-1-1,0 0 1,0 0 0,-1 1 0,1-2 0,-1 1 0,0 0 0,0 0 0,0-1 0,0 1-1,2-6 1,-1-1 10,0 0-1,-1 0 0,0 0 0,-1 0 1,0 0-1,-1-20 0,0 19 7,0-1 0,1 1 0,1-1 1,4-20-1,2 8 147,-4 13-16,-1 1 0,0-1 1,0 0-1,-1 0 0,0-1 0,0-13 0,-3 36-152,2 0 1,-1 0-1,1 0 0,1-1 0,0 1 0,1 0 0,0-1 0,0 1 0,1-1 0,6 11 0,186 324 92,-161-285-101,4 9 2,-3 1 1,49 139-1,-77-180-10,-1 1-1,-1 0 1,-2 0-1,-1 1 1,-1-1-1,-1 1 1,-6 42-1,4-67 4,0 0-1,0 0 1,-1 0-1,0 0 0,0-1 1,0 1-1,-1-1 1,0 1-1,0-1 0,0 0 1,-7 7-1,3-4-7,-1 0-1,0-1 1,-1 1-1,0-2 1,-16 11-1,0-4-1,-1-1 0,0-1 0,-1-1 0,-28 6 0,8-5 27,0-2-1,0-3 0,-1-1 0,0-2 0,-83-7 1,111 1-2,0 0 0,0-1 0,1-1 0,-1-1 0,1 0 0,0-2 0,-22-12 0,26 12-1,1 0-1,0-1 1,0-1 0,1-1 0,0 0-1,1 0 1,1-1 0,0-1-1,-11-15 1,16 18-10,2 0 0,-1-1 0,1 1 0,1-1 0,0 1-1,0-1 1,1 0 0,1-1 0,-1 1 0,2 0 0,0 0 0,0 0 0,1 0 0,4-21 0,-4 26 3,1-1 0,0 1 0,0 0 1,1 0-1,0 0 0,0 0 0,0 0 0,0 0 1,1 1-1,0 0 0,0 0 0,1 0 1,0 0-1,-1 0 0,2 1 0,4-4 0,11-6 7,0 2-1,45-21 0,-46 24 1,47-20 38,134-37 1,75 6-201,-89 34-1462,-115 17-884,-21 3-1965</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13.556"/>
    </inkml:context>
    <inkml:brush xml:id="br0">
      <inkml:brushProperty name="width" value="0.035" units="cm"/>
      <inkml:brushProperty name="height" value="0.035" units="cm"/>
    </inkml:brush>
  </inkml:definitions>
  <inkml:trace contextRef="#ctx0" brushRef="#br0">1 0 5577,'0'0'4105,"0"10"-3654,0-3-326,0-1 0,0 0 0,1 0 0,0 1 0,0-1 1,1 0-1,-1 0 0,1 0 0,1 0 0,5 10 0,1 1 355,0 1 1,-1 0-1,-1 0 1,6 28-1,10 78 508,-10-48-497,4 11-67,40 196 166,23-7-486,-69-246-91,2-1 1,1 0 0,27 41-1,-36-63-23,1 0-1,0-1 1,13 11 0,-9-8-196,-4-1-963</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14.157"/>
    </inkml:context>
    <inkml:brush xml:id="br0">
      <inkml:brushProperty name="width" value="0.035" units="cm"/>
      <inkml:brushProperty name="height" value="0.035" units="cm"/>
    </inkml:brush>
  </inkml:definitions>
  <inkml:trace contextRef="#ctx0" brushRef="#br0">1 14 4585,'0'0'5991,"23"10"-5537,-4-2-320,15 6 260,-1 1 0,58 37 1,-45-21 62,-3 2 0,76 72 0,-102-87-409,0 1 1,-2 1-1,0 0 1,-1 1-1,-1 0 0,-1 2 1,-1-1-1,13 38 1,-21-48-10,-1 0 0,0 1 0,-1-1 0,0 1 0,-1 17 0,0-14 59,0-15 407,-1-1-446,0 0-1,0 1 0,0-1 1,0 0-1,0-1 1,0 1-1,0 0 1,0 0-1,0 0 0,0 0 1,0-1-1,0 1 1,0-1-1,-1 0 0,-5-3-36,1 0 0,0 0-1,0-1 1,0 0-1,1 0 1,-1 0 0,1-1-1,0 0 1,1 0-1,-5-7 1,-39-73 52,43 77-74,-6-13-30,1-1-1,2 0 1,0-1-1,1 0 0,-5-44 1,5 9-63,3-76 0,4 132 93,0 1-1,0-1 1,1 0-1,-1 1 0,0-1 1,1 0-1,0 1 1,0-1-1,0 1 1,0-1-1,0 1 1,0 0-1,1 0 1,-1-1-1,1 1 1,-1 0-1,1 0 1,2-2-1,0 2-3,-1-1-1,1 0 1,0 1-1,0 0 1,0 0-1,0 0 1,1 1-1,-1-1 1,8-1-1,7 1-24,-1 0 0,1 1 0,-1 1 0,21 2 0,-28-1 12,0 2 1,1-1-1,-1 1 1,0 1-1,0 0 1,-1 1-1,1 0 1,-1 0-1,0 1 1,0 0-1,-1 1 1,15 14-1,2 3-4,-2 2 0,41 53 1,-43-48 20,-1 1 0,-2 2 0,-1 0 0,16 44 0,-10-17-540,2-1 1,44 72 0,-42-90-1710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8.561"/>
    </inkml:context>
    <inkml:brush xml:id="br0">
      <inkml:brushProperty name="width" value="0.035" units="cm"/>
      <inkml:brushProperty name="height" value="0.035" units="cm"/>
    </inkml:brush>
  </inkml:definitions>
  <inkml:trace contextRef="#ctx0" brushRef="#br0">0 112 1592,'0'0'12212,"36"-1"-11805,7-1-246,186-10 694,-88 1-448,156-14-356,-286 24-129,29-4-331,-40 5 353,1 0 1,0-1 0,0 1-1,0 0 1,-1 0-1,1 0 1,0-1-1,0 1 1,0 0-1,-1-1 1,1 1-1,0-1 1,-1 1 0,1-1-1,0 1 1,-1-1-1,1 1 1,-1-1-1,1 1 1,-1-1-1,1 0 1,-1 1-1,1-1 1,-1 0 0,0 0-1,1 1 1,-1-1-1,0 0 1,0 0-1,0 0 1,1 1-1,-1-1 1,0 0-1,0 0 1,0-1-1,-1 1-41,1 0-1,0 0 0,-1 0 0,1 1 0,0-1 1,-1 0-1,1 0 0,-1 0 0,1 0 0,-1 1 1,0-1-1,1 0 0,-1 1 0,0-1 1,0 0-1,1 1 0,-1-1 0,0 1 0,0-1 1,-1 0-1,-43-16-4713</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8.926"/>
    </inkml:context>
    <inkml:brush xml:id="br0">
      <inkml:brushProperty name="width" value="0.035" units="cm"/>
      <inkml:brushProperty name="height" value="0.035" units="cm"/>
    </inkml:brush>
  </inkml:definitions>
  <inkml:trace contextRef="#ctx0" brushRef="#br0">0 66 9570,'0'0'5681,"428"-66"-5681,-301 66-112,-27 0-1288,-20 0-3657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09.647"/>
    </inkml:context>
    <inkml:brush xml:id="br0">
      <inkml:brushProperty name="width" value="0.035" units="cm"/>
      <inkml:brushProperty name="height" value="0.035" units="cm"/>
    </inkml:brush>
  </inkml:definitions>
  <inkml:trace contextRef="#ctx0" brushRef="#br0">0 2 6057,'0'0'3785,"58"-1"-3381,190 1-96,-225 0-245,0 2-1,0 1 0,-1 0 1,30 10-1,-13-1 87,-1 1 0,0 3 0,-1 1 0,0 1 0,33 24 0,-53-30-128,0 0 1,-1 0-1,0 2 1,-1 0-1,-1 1 1,0 0-1,-1 1 0,-1 1 1,0 0-1,-1 0 1,15 35-1,-21-35-36,0 0-1,-1 0 0,-1 1 1,-1-1-1,-1 1 1,0-1-1,-1 1 0,-1-1 1,-4 25-1,3-36 17,1 0-1,-1 0 1,0 0-1,0 0 1,-1 0-1,0 0 1,0-1-1,0 0 1,-1 1-1,0-1 1,0 0-1,0-1 1,-1 1-1,1-1 1,-7 5-1,-5 2 26,-1 0 0,0-1 0,-24 11 0,23-12 142,0-2-1,-1 1 1,0-2-1,0-1 0,0 0 1,-1-1-1,1-1 1,-31 0-1,50-3-130,-1 0 0,1 0-1,-1 0 1,1 0 0,0 0-1,-1 0 1,1 0 0,-1-1 0,1 1-1,0 0 1,-1 0 0,1 0-1,-1-1 1,1 1 0,0 0-1,-1-1 1,1 1 0,0 0 0,0-1-1,-1 1 1,1 0 0,0-1-1,0 1 1,0 0 0,-1-1-1,1 1 1,0-1 0,0 1 0,0 0-1,0-1 1,0 1 0,0-1-1,0 0 1,0-18 153,0 11-95,0-1-79,0 1 1,0-1 0,1 0 0,1 0 0,2-11 0,-2 15-14,1-1 0,-1 1 0,1-1 0,1 1 1,-1 0-1,1 0 0,0 1 0,8-9 0,183-159-35,17 15-834,-85 65-102,-110 80 919,-3 2 69,-1 0-1,0 0 0,-1-1 1,21-23-1,-32 32 29,0 1 0,0 0 0,0-1 0,-1 1-1,1-1 1,0 1 0,0-1 0,-1 0 0,1 1 0,-1-1 0,0 0 0,1 1-1,-1-1 1,0 0 0,0 1 0,0-1 0,0-2 0,-7 4-331,-10 1 243,-1 1-1,1 1 1,0 0 0,0 1 0,-27 11-1,0 3 45,-42 23-1,76-35 23,0 0 0,0 0 0,1 1-1,0 0 1,0 0 0,0 1 0,1 0 0,0 1-1,1 0 1,0 0 0,0 0 0,1 1-1,0 0 1,1 1 0,0-1 0,0 1 0,1 0-1,1 0 1,0 0 0,0 1 0,1-1-1,1 1 1,-1 15 0,2-16 23,0 2 31,0 1-1,4 19 1,-3-28-59,0 0 1,1 0-1,-1 0 0,1 0 1,1 0-1,-1 0 0,1 0 1,-1-1-1,6 7 0,7 5 43,0 0 0,0 0 0,2-2 0,28 20 0,-6-8 46,47 22-1,-44-30-70,0-1 1,1-3-1,1-1 0,67 9 0,-40-10-149,91 2-1,-5-11-6743,-147-3 847</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10.515"/>
    </inkml:context>
    <inkml:brush xml:id="br0">
      <inkml:brushProperty name="width" value="0.035" units="cm"/>
      <inkml:brushProperty name="height" value="0.035" units="cm"/>
    </inkml:brush>
  </inkml:definitions>
  <inkml:trace contextRef="#ctx0" brushRef="#br0">0 43 3697,'0'0'7799,"28"-6"-7330,92-16 31,-105 20-393,-1 0 0,1 1-1,0 0 1,-1 1 0,1 1-1,0 0 1,-1 1 0,1 1-1,24 7 1,-26-4-71,-1 0 0,0 0 0,0 1-1,0 1 1,-1 0 0,0 1 0,-1 0 0,18 19 0,-20-19-26,-1 0-1,-1 0 1,1 1 0,-2-1-1,1 1 1,-1 1-1,-1-1 1,0 1 0,0-1-1,2 16 1,-2-9 3,-2 1-1,0-1 1,-2 1 0,1-1-1,-2 1 1,-3 18 0,3-30-11,-1 1 1,0-1 0,-1 0 0,1 0 0,-1-1-1,0 1 1,-1 0 0,1-1 0,-1 0 0,0 0 0,0 0-1,-1 0 1,0-1 0,1 0 0,-1 0 0,-9 6-1,2-2 18,-1-1 0,0 0 0,-1 0 1,1-1-1,-1-1 0,-16 4 0,19-7 32,1-1 0,-1 0 0,-17 0 0,22-1-20,4 0-18,0 0 0,0 0 0,-1 0 0,1-1 0,0 1 0,0 0 0,0-1 0,0 0 0,0 1 0,0-1 0,0 0 0,0 0 0,0 0-1,0 0 1,0-1 0,0 1 0,1 0 0,-1-1 0,0 0 0,1 1 0,0-1 0,-1 0 0,1 1 0,0-1 0,0 0 0,0 0 0,0 0 0,0 0 0,0 0 0,1 0 0,-2-4 0,0-5-25,1-1 0,0 0-1,0 1 1,3-23 0,-1 8-28,-1 20 32,0 0 1,1 0-1,0 0 0,1 0 1,-1 0-1,1 1 1,0-1-1,1 0 0,-1 1 1,1-1-1,0 1 1,0 0-1,1 0 0,7-8 1,5-4-74,2 1 0,29-22-1,-6 6-153,6-7-260,-20 18 148,-1-1-1,41-46 1,-64 64 325,-2 3 19,0 0 0,0 0 0,0 0 1,0-1-1,0 1 0,0 0 1,-1-1-1,1 1 0,0-1 1,-1 1-1,0-1 0,1 1 1,-1-1-1,0 1 0,1-1 0,-1 1 1,0-1-1,-1-2 0,-2 4-246,-16 0 115,1 0 0,-1 2 0,-27 5 0,36-4 146,-1 0-1,0 1 0,1 0 1,0 1-1,0 0 0,0 1 1,-13 10-1,16-11-8,0 0-1,1 0 1,-1 1 0,1 0 0,0 0-1,1 1 1,0 0 0,0 0 0,0 0-1,1 0 1,0 1 0,0 0-1,1 0 1,0 0 0,1 0 0,-1 0-1,2 0 1,-1 1 0,0 13 0,1 3 117,0 25 69,1-47-181,0 0 0,1 1-1,0-1 1,-1 0 0,1 0-1,0 1 1,0-1 0,1 0-1,-1 0 1,1 0-1,0-1 1,1 4 0,4 1 15,0 0 1,1-1-1,0 0 1,0 0-1,0-1 1,15 7-1,62 26 188,-64-30-169,48 18 136,141 33 0,73-12-2913,-224-40-1890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2.916"/>
    </inkml:context>
    <inkml:brush xml:id="br0">
      <inkml:brushProperty name="width" value="0.035" units="cm"/>
      <inkml:brushProperty name="height" value="0.035" units="cm"/>
    </inkml:brush>
  </inkml:definitions>
  <inkml:trace contextRef="#ctx0" brushRef="#br0">147 0 1384,'0'0'6955,"24"30"-5481,77 100-219,-70-88-449,-1 2 1,36 72-1,-45-75-454,9 16 227,30 82 0,-49-110-498,-3 1 0,0-1 1,-2 1-1,5 62 0,-11 64-5,-1-147-96,1 1 1,-1-1-1,-1 0 0,0 1 0,0-1 0,-1 0 0,0 0 0,-1-1 0,0 1 1,-10 15-1,8-15-32,-1-1 0,0 0 1,-1 0-1,0-1 0,0 0 1,0 0-1,-1-1 0,0 0 1,0-1-1,-15 7 0,-31 9-946,-1-2-1,-109 21 0,26-17-2927</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15.007"/>
    </inkml:context>
    <inkml:brush xml:id="br0">
      <inkml:brushProperty name="width" value="0.035" units="cm"/>
      <inkml:brushProperty name="height" value="0.035" units="cm"/>
    </inkml:brush>
  </inkml:definitions>
  <inkml:trace contextRef="#ctx0" brushRef="#br0">21 1 6873,'0'0'5682,"-2"11"-5416,-5 30 725,-4 74-1,12 95 457,1-190-1405,0 0 0,2 0 0,0 0 0,2 0 0,0 0 0,11 25 0,63 107 37,-63-122-57,52 89-3,36 64 2,-25-43 3,-78-137-224,-1 1 0,0 0 1,1 0-1,-2-1 0,1 1 0,0 0 1,-1 0-1,0 0 0,1 0 1,-2 5-1,1-2-1447,-4-4-1159,-19-2-1555</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15.693"/>
    </inkml:context>
    <inkml:brush xml:id="br0">
      <inkml:brushProperty name="width" value="0.035" units="cm"/>
      <inkml:brushProperty name="height" value="0.035" units="cm"/>
    </inkml:brush>
  </inkml:definitions>
  <inkml:trace contextRef="#ctx0" brushRef="#br0">0 1 6385,'0'0'6078,"3"2"-5826,50 30 295,-2 2 1,55 47 0,-88-64-545,0 0 0,-1 0 1,-1 2-1,0 0 0,-2 1 0,0 0 1,-1 1-1,15 35 0,-21-38 4,-1 1-1,0 0 1,-2 0-1,0 1 1,-1-1-1,-1 1 1,0 25-1,-2 4 834,0-63-58,0 8-753,-1-1 0,0 1 1,-1 0-1,1-1 0,-1 1 0,-5-11 1,-5-17-22,7 5-42,1 0 0,1-1-1,1-53 1,2 81 34,0-3-8,0-1-1,1 0 1,-1 1 0,1-1 0,0 1 0,1 0 0,-1-1-1,1 1 1,0 0 0,0 0 0,1 0 0,0 0 0,0 0 0,0 0-1,0 1 1,1 0 0,-1-1 0,1 2 0,0-1 0,0 0-1,1 1 1,-1-1 0,1 1 0,10-5 0,1-1-20,1 1 0,0 0 0,0 1 1,1 1-1,0 0 0,0 2 0,0 0 1,1 1-1,-1 0 0,26 1 0,-40 3 14,1-1 0,-1 1 0,0 0-1,0 0 1,0 0 0,0 0 0,0 1-1,0 0 1,0 0 0,0 0 0,-1 0-1,1 1 1,3 2 0,7 7-22,21 24 0,-31-32 38,9 13-3,1 0-1,-2 0 1,19 36-1,21 61 57,-7-15 77,-43-95-171,6 11-189,0 1-1,-1 0 1,-1 1 0,0 0-1,3 18 1,-7-15-3668</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24.025"/>
    </inkml:context>
    <inkml:brush xml:id="br0">
      <inkml:brushProperty name="width" value="0.035" units="cm"/>
      <inkml:brushProperty name="height" value="0.035" units="cm"/>
    </inkml:brush>
  </inkml:definitions>
  <inkml:trace contextRef="#ctx0" brushRef="#br0">0 1 7458,'0'0'2617,"1"16"-1990,17 117 924,-12-93-503,0 79-1,-5-64-667,24 304 262,-15-283-516,3-1 0,40 126-1,-42-171-138,1-1-1,26 45 0,-37-73-77,-1 1 0,1-1-1,0 1 1,-1-1 0,1 0 0,0 1 0,0-1 0,0 0-1,0 0 1,0 0 0,0 0 0,1 0 0,-1 0-1,0 0 1,0 0 0,1 0 0,-1 0 0,1-1 0,-1 1-1,1 0 1,-1-1 0,1 0 0,-1 1 0,1-1-1,-1 0 1,1 0 0,-1 0 0,1 0 0,-1 0 0,1 0-1,0 0 1,-1 0 0,1-1 0,-1 1 0,1 0-1,-1-1 1,1 0 0,-1 1 0,0-1 0,1 0 0,-1 0-1,0 1 1,1-1 0,-1 0 0,0-1 0,0 1-1,0 0 1,0 0 0,0 0 0,2-3 0,11-24-4732</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24.515"/>
    </inkml:context>
    <inkml:brush xml:id="br0">
      <inkml:brushProperty name="width" value="0.035" units="cm"/>
      <inkml:brushProperty name="height" value="0.035" units="cm"/>
    </inkml:brush>
  </inkml:definitions>
  <inkml:trace contextRef="#ctx0" brushRef="#br0">1 29 6953,'0'0'2882,"27"27"-1685,86 87-158,-97-98-861,-1 1 0,0 0 1,-1 1-1,-2 0 0,1 1 1,-2 1-1,-1 0 0,0 0 1,-2 1-1,8 24 0,-12-30-101,-1 0 0,0 1 0,-1-1 0,0 1 0,-1-1 0,-2 18 0,1-19 55,0-14 54,0-2 162,-7-179-366,2-78-667,5 255 685,0 0 0,1 0 0,0 1-1,-1-1 1,1 0 0,1 1 0,-1-1 0,0 1 0,1-1 0,0 1 0,0 0 0,0-1 0,0 1 0,0 0-1,5-4 1,-3 3 1,1 1-1,-1 0 0,1 0 0,-1 0 0,1 0 1,0 1-1,0 0 0,0 0 0,10-2 0,4 1 1,-1 0 0,1 2 0,0 0 0,0 1-1,23 3 1,-30-2 8,0 1 1,-1 0-1,1 1 0,-1 0 1,0 1-1,0 1 1,0-1-1,0 1 0,-1 1 1,13 9-1,-10-5 19,-1 0 1,-1 0-1,0 2 1,0-1-1,-1 1 0,0 1 1,8 14-1,-4-1 15,0 1 0,-2 0-1,-1 1 1,-1 0 0,-2 1 0,0 0-1,5 52 1,-11-65-45,0-1 0,1 0 0,0 1 0,1-1 0,10 21 0,-13-34-51,0 0 1,0-1-1,0 1 0,0-1 0,0 1 1,1-1-1,-1 1 0,0-1 0,1 0 0,-1 0 1,1 0-1,0 1 0,-1-2 0,1 1 0,0 0 1,0 0-1,-1 0 0,1-1 0,0 1 0,0-1 1,0 0-1,0 1 0,0-1 0,0 0 1,-1 0-1,5-1 0,-1 1-284,0-1 0,0 0-1,0 0 1,0-1 0,0 1 0,0-1 0,0 0 0,8-6 0,20-17-3666</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24.958"/>
    </inkml:context>
    <inkml:brush xml:id="br0">
      <inkml:brushProperty name="width" value="0.035" units="cm"/>
      <inkml:brushProperty name="height" value="0.035" units="cm"/>
    </inkml:brush>
  </inkml:definitions>
  <inkml:trace contextRef="#ctx0" brushRef="#br0">1 58 6433,'0'0'1919,"10"30"-305,34 100-186,-37-112-1153,1 1 0,0-1 0,14 22-1,-15-30-201,1-1 0,0 0 1,0 0-1,15 12 0,-18-17-36,0 0 0,-1 0 0,1-1 0,0 0 0,1 0 0,-1 0 0,0-1 0,1 0 0,0 0 0,-1 0 0,1-1 0,0 0 0,0 0 0,0 0 0,0-1 0,0 0 0,0 0 0,0 0 0,9-2 0,-6-1 20,0 0 1,0 0-1,0-1 1,0 1-1,-1-2 1,0 0-1,1 0 1,-2 0-1,1-1 0,-1 0 1,9-9-1,8-9-145,0-1 0,-2-2 0,34-51 0,-48 64 95,-1 0 1,0 0 0,-1-1-1,0 0 1,-1 0 0,-1 0-1,-1-1 1,0 1 0,0-1 0,-1-23-1,-3 136 1464,15 342 627,-13-434-2084,25 314 384,-26-131-378,0-174-18,0 0 0,-1 0 0,-1 0 0,0-1 0,-5 17 1,5-23-3,-1-1 1,1 0 0,-1 0 0,-1 0 0,1 0-1,-1-1 1,0 1 0,0-1 0,0 0-1,-1 0 1,0-1 0,-9 8 0,6-7-20,-1 0 0,0 0 1,0 0-1,-1-1 0,1-1 1,-1 1-1,0-2 0,0 1 1,-20 1-1,3-2-115,0-1 0,-43-5 1,61 3 11,0 0 0,0-1 0,0 0 0,0-1 0,0 0 0,1 0 0,0-1 0,-1 0 0,1 0 0,-14-11 0,13 8-543,1-1-1,0 1 1,0-1-1,1-1 1,-8-11-1,-8-24-6038</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25.326"/>
    </inkml:context>
    <inkml:brush xml:id="br0">
      <inkml:brushProperty name="width" value="0.035" units="cm"/>
      <inkml:brushProperty name="height" value="0.035" units="cm"/>
    </inkml:brush>
  </inkml:definitions>
  <inkml:trace contextRef="#ctx0" brushRef="#br0">1 79 4793,'0'0'9594,"454"0"-9322,-340 0-176,-14-3-88,-20 0-8,-26 0-32,-21 0-248,-19 0-272,-14-18-296,-34 3-1681,-26-6-4856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25.680"/>
    </inkml:context>
    <inkml:brush xml:id="br0">
      <inkml:brushProperty name="width" value="0.035" units="cm"/>
      <inkml:brushProperty name="height" value="0.035" units="cm"/>
    </inkml:brush>
  </inkml:definitions>
  <inkml:trace contextRef="#ctx0" brushRef="#br0">1 0 9434,'0'0'5065,"454"0"-5065,-327 0-776,-26 0-3329</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26.497"/>
    </inkml:context>
    <inkml:brush xml:id="br0">
      <inkml:brushProperty name="width" value="0.035" units="cm"/>
      <inkml:brushProperty name="height" value="0.035" units="cm"/>
    </inkml:brush>
  </inkml:definitions>
  <inkml:trace contextRef="#ctx0" brushRef="#br0">0 1 7946,'0'0'4495,"62"0"-4045,204 7-158,-246-6-239,-1 0 0,1 2 0,0 0-1,0 2 1,20 7 0,-17-4 71,1 1 0,-1 2 0,-1 1 0,0 0 0,24 19 0,-37-25-90,-1 1 0,0 0 1,0 0-1,-1 1 0,0 0 0,0 1 1,-1-1-1,0 1 0,0 0 1,-1 1-1,-1-1 0,1 1 0,-1 0 1,4 20-1,-5-17-6,-2 0 1,1 1-1,-2 26 0,-1-34-29,1-1 0,-1 1-1,0-1 1,0 1 0,-1-1-1,0 0 1,0 0 0,0 1-1,0-1 1,-1-1 0,0 1-1,-6 8 1,-2-3-11,0 0-1,0 0 1,-1-1 0,0-1 0,0 0 0,-18 8-1,5-5-7,0 0 0,-44 12-1,61-21 31,1 0 1,0-1-1,0 0 0,0 0 1,-1-1-1,1 1 0,-10-2 1,16 0-2,0 1 1,1 0-1,-1-1 1,0 1-1,1-1 1,-1 0-1,1 1 1,-1-1-1,1 1 1,0-1-1,-1 0 1,1 1-1,-1-1 1,1 0-1,0 1 1,0-1-1,-1 0 1,1 1-1,0-1 1,0 0-1,0 0 1,0 1-1,0-1 1,0 0-1,0-1 1,0-27 104,1 22-90,-1-1-26,1 1 0,0-1 0,0 1 0,1 0-1,0 0 1,0 0 0,1 0 0,0 0 0,0 0 0,0 0-1,1 1 1,0 0 0,1 0 0,-1 0 0,9-8 0,7-6-81,1 2 1,42-29-1,-38 30 10,39-29-140,96-72-140,-160 118 353,10-7 25,-1-1 0,0 0 0,0 0 0,-1-1 0,8-11 0,-15 19-4,-1 1-1,0 0 1,0 0-1,1 0 1,-1-1-1,0 1 1,0 0-1,0 0 1,1-1-1,-1 1 1,0 0-1,0-1 1,0 1-1,0 0 1,1 0-1,-1-1 1,0 1-1,0 0 1,0-1-1,0 1 1,0 0-1,0-1 1,0 1-1,0 0 1,0-1-1,0 1 1,0 0-1,0-1 1,0 1-1,-1 0 1,1 0-1,0-1 1,0 1-1,0 0 1,0-1-1,0 1 1,-1 0-1,1 0 1,0-1-1,0 1 1,0 0-1,-1 0 1,1-1-1,-16 2 196,-9 4-226,0 2 1,1 1 0,0 1-1,0 1 1,1 2-1,0 0 1,1 1-1,-34 27 1,51-36 13,0 1 1,0 0 0,1 0-1,-1 0 1,1 1 0,1-1-1,-1 1 1,1 0 0,0 0-1,0 0 1,1 1 0,-4 11-1,4-4 51,0 0 0,1-1 0,0 1-1,1 0 1,2 16 0,-2-26-40,1 1-1,0-1 1,0 0 0,1 0-1,-1 1 1,1-1-1,0 0 1,0 0 0,0 0-1,0-1 1,1 1 0,0 0-1,0-1 1,0 0 0,0 0-1,0 0 1,6 5-1,6 2 22,-1-1 0,2-1 0,18 9 0,-22-12-20,32 14-21,1-1 0,1-3 0,89 18 0,-69-23-1772,1-2 0,80-2 0,-84-6-4568</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26.882"/>
    </inkml:context>
    <inkml:brush xml:id="br0">
      <inkml:brushProperty name="width" value="0.035" units="cm"/>
      <inkml:brushProperty name="height" value="0.035" units="cm"/>
    </inkml:brush>
  </inkml:definitions>
  <inkml:trace contextRef="#ctx0" brushRef="#br0">0 0 328,'0'0'10682,"3"32"-9225,0-1-1104,2 22 643,24 102-1,2-27 191,46 167-238,-71-274-973,1-1 0,1-1 1,10 19-1,-14-31-337,-1-1-1,1 0 1,1 0 0,-1-1-1,1 1 1,-1-1 0,2 0-1,-1 0 1,0-1 0,1 1 0,0-1-1,10 5 1,5-2-4492</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27.345"/>
    </inkml:context>
    <inkml:brush xml:id="br0">
      <inkml:brushProperty name="width" value="0.035" units="cm"/>
      <inkml:brushProperty name="height" value="0.035" units="cm"/>
    </inkml:brush>
  </inkml:definitions>
  <inkml:trace contextRef="#ctx0" brushRef="#br0">1 0 6913,'0'0'5532,"24"31"-5140,79 103 49,-96-126-386,0 1 1,-1 0 0,0 1 0,-1-1-1,0 1 1,0 0 0,-1 0 0,0 1 0,3 17-1,-3-12-10,2 16 16,-2 1-1,-1-1 1,-2 64 0,-2-49-60,-2-44-6,0-3 8,0 0 1,1 0-1,-1-1 1,0 1-1,0-1 0,1 0 1,-1 0-1,1 0 0,-1 0 1,0 0-1,1 0 1,0-1-1,-1 1 0,1-1 1,0 1-1,0-1 0,0 0 1,0 0-1,0 0 1,0 0-1,-2-5 0,-2-1-36,0 0 1,1-1-1,0 0 0,1 0 0,-4-11 0,2 1-23,1 0-1,1 0 0,1 0 1,-1-31-1,6-77-130,-2 119 202,1 0 1,0 0 0,1 0 0,0 0 0,0 0-1,1 0 1,0 1 0,0-1 0,1 1 0,0 0-1,0 0 1,1 0 0,-1 1 0,1-1-1,1 1 1,0 0 0,-1 1 0,2-1 0,-1 1-1,0 0 1,1 1 0,0 0 0,0 0 0,1 0-1,-1 1 1,1 0 0,-1 0 0,1 1 0,0 0-1,0 1 1,12-2 0,-2 2 67,1 0 1,0 2-1,0 0 1,35 7-1,-43-6-49,0 1 0,-1 1 0,1 0 0,-1 1 0,0 0 0,-1 0 0,1 1-1,-1 0 1,15 13 0,-16-11-2,0 1-1,0-1 0,-1 1 1,0 1-1,0-1 1,-1 1-1,0 0 1,-1 1-1,0-1 0,5 18 1,-4-8 16,-2 1 1,-1-1-1,0 1 1,-1 40-1,-2 188-1168,1-249 1040,-1 0 1,0 1-1,0-1 0,1 0 0,-1 0 1,0 0-1,0 0 0,1 0 1,-1 0-1,0 0 0,0 0 0,1 0 1,-1 0-1,0 0 0,0 0 1,1 0-1,-1 0 0,0 0 1,1 0-1,-1 0 0,0 0 0,0 0 1,1 0-1,-1 0 0,0 0 1,0-1-1,1 1 0,-1 0 0,0 0 1,0 0-1,0 0 0,1-1 1,-1 1-1,0 0 0,17-17-2875,-3-8-3074</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3.263"/>
    </inkml:context>
    <inkml:brush xml:id="br0">
      <inkml:brushProperty name="width" value="0.035" units="cm"/>
      <inkml:brushProperty name="height" value="0.035" units="cm"/>
    </inkml:brush>
  </inkml:definitions>
  <inkml:trace contextRef="#ctx0" brushRef="#br0">636 1 2921,'0'0'6585,"-401"234"-5217,314-135-399,13 10 215,28 2-160,19-3-272,27-8-400,0-7-256,73-9 8,34-9-24,27-9-80,86 0-424,-26-14-1392,-33-22-4177</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27.846"/>
    </inkml:context>
    <inkml:brush xml:id="br0">
      <inkml:brushProperty name="width" value="0.035" units="cm"/>
      <inkml:brushProperty name="height" value="0.035" units="cm"/>
    </inkml:brush>
  </inkml:definitions>
  <inkml:trace contextRef="#ctx0" brushRef="#br0">1 1 9394,'0'0'4410,"56"26"-3900,181 86-56,-221-104-403,0 1-1,0 1 0,-1 0 1,16 14-1,-26-20-35,-1 1 1,0 0-1,0 0 0,-1 0 0,1 1 1,-1-1-1,3 10 0,-1-5-6,2 7 24,-1-1-1,-1 2 0,-1-1 1,0 0-1,-2 1 0,0 0 1,0-1-1,-2 1 1,0 0-1,-5 32 0,4-45-21,0 0-1,0 0 0,-1 0 1,0 0-1,0 0 0,0-1 0,0 1 1,-1 0-1,0-1 0,0 0 1,0 0-1,0 0 0,-1 0 0,1 0 1,-1 0-1,0-1 0,0 0 1,-1 0-1,1 0 0,-6 2 1,1 0 37,-1-1 0,0 0 1,0-1-1,0 0 1,0-1-1,0 0 0,-1 0 1,1-1-1,-12-1 0,19 0-44,1 0-1,0 0 0,0 0 0,0-1 0,-1 1 0,1-1 0,0 0 0,0 0 0,0 0 0,0 0 0,0 0 0,0 0 0,0 0 0,0 0 0,1-1 0,-1 1 0,0-1 0,1 1 0,-1-1 0,1 0 0,0 0 0,0 0 0,-1 0 0,1 0 0,0 0 0,0 0 0,1 0 1,-1 0-1,0 0 0,1 0 0,-1 0 0,1-4 0,-2-9-94,0 1 0,2-1 0,2-28 0,-2 32 25,2-2-24,0 1 1,0-1-1,1 1 1,0 0-1,1 0 1,1 0-1,8-16 0,52-77-978,-32 55 373,46-65-352,-71 102 1346,-18 23 187,-1 2-578,-22 17 161,11-9 233,-31 36 1,47-49-211,0 1 0,1 0 0,0 0 1,0 0-1,1 0 0,0 1 1,0 0-1,1 0 0,-2 12 0,2-3 106,2 0-1,0 0 1,3 32-1,-1-46-170,-1 0 1,1 0-1,-1 0 0,1 0 0,0 0 1,0 0-1,1 0 0,-1 0 0,1-1 1,0 1-1,0 0 0,0-1 1,1 0-1,4 6 0,1-2 22,1 0-1,-1-1 1,1 0 0,16 9-1,-3-4 17,0-1 1,0-1-1,37 10 0,395 68-210,-236-60-1162</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5.337"/>
    </inkml:context>
    <inkml:brush xml:id="br0">
      <inkml:brushProperty name="width" value="0.035" units="cm"/>
      <inkml:brushProperty name="height" value="0.035" units="cm"/>
    </inkml:brush>
  </inkml:definitions>
  <inkml:trace contextRef="#ctx0" brushRef="#br0">1 0 5297,'0'0'5935,"8"4"-5162,19 10-396,-1 1 0,0 1 0,-1 1 1,0 2-1,-2 0 0,0 2 0,-1 0 0,-1 1 0,-2 2 0,0 0 0,23 39 0,70 146 38,2 3-346,-89-168-54,-12-20-18,31 43 1,-30-46-183,-9-14 94,0 1 0,1-1 0,9 9-1,-13-14-191,0 0 0,0-1 1,0 1-1,1-1 0,-1 1 0,0-1 0,1 0 0,0 0 0,-1 0 0,1 0 0,0 0 0,-1-1 1,1 1-1,0-1 0,4 0 0,9 0-3113,-7 0-2147</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5.922"/>
    </inkml:context>
    <inkml:brush xml:id="br0">
      <inkml:brushProperty name="width" value="0.035" units="cm"/>
      <inkml:brushProperty name="height" value="0.035" units="cm"/>
    </inkml:brush>
  </inkml:definitions>
  <inkml:trace contextRef="#ctx0" brushRef="#br0">1 68 7154,'0'0'6632,"32"3"-6342,107 15 84,-128-16-333,-1 1 1,0 0 0,0 1 0,0 0-1,0 0 1,-1 1 0,1 0-1,-1 1 1,-1 0 0,1 0 0,-1 1-1,9 9 1,-7-8 0,5 6 67,-1 1 1,0 0-1,-1 1 0,0 0 1,20 36-1,-26-39-80,-1 0 0,-1 0-1,0 1 1,-1 0 0,0-1 0,-1 1 0,-1 1-1,0-1 1,0 19 0,-2-33-23,0 0-1,1 1 1,-1-1-1,0 1 1,0-1 0,0 0-1,0 1 1,0-1-1,0 1 1,0-1-1,0 1 1,0-1 0,0 0-1,0 1 1,0-1-1,0 1 1,-1-1-1,1 0 1,0 1 0,0-1-1,0 0 1,0 1-1,-1-1 1,1 1-1,0-1 1,-1 0 0,1 0-1,0 1 1,0-1-1,-1 0 1,1 1 0,0-1-1,-1 0 1,1 0-1,-1 1 1,-11-12 40,-11-27-91,23 38 46,-8-17-56,2 1 0,-1-1 0,2 0 0,0 0 0,1-1 0,-2-28 0,0-109-308,6 137 325,0 12 34,0-1 0,0 1-1,1 0 1,0 0 0,0 0 0,2-9-1,-2 13 5,0 0 0,1 0 0,-1 0 0,0 0 0,1 0 0,-1 0 0,1 0-1,-1 1 1,1-1 0,0 0 0,0 1 0,0 0 0,0-1 0,0 1 0,0 0 0,0 0-1,0 0 1,3 0 0,9-3 2,-1 1-1,0 1 1,1 0-1,0 1 1,-1 1-1,24 1 1,-35-1-2,6 1 27,0 1-1,1 0 1,-1 0-1,0 0 1,0 1-1,0 0 1,-1 0-1,1 1 1,-1 0-1,1 1 1,-1-1 0,-1 1-1,9 8 1,9 10 234,43 51 1,-59-65-226,48 62 150,-26-32-150,2 0-1,70 64 0,-98-100-139,1 0 0,-1 0 1,1-1-1,-1 1 0,9 2 1,-11-4-270,0 0 0,0 0 0,0-1 1,1 1-1,-1-1 0,0 0 1,0 1-1,0-1 0,0 0 0,1 0 1,-1-1-1,0 1 0,0 0 0,4-2 1,-3-3-5571</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6.370"/>
    </inkml:context>
    <inkml:brush xml:id="br0">
      <inkml:brushProperty name="width" value="0.035" units="cm"/>
      <inkml:brushProperty name="height" value="0.035" units="cm"/>
    </inkml:brush>
  </inkml:definitions>
  <inkml:trace contextRef="#ctx0" brushRef="#br0">0 6 8850,'0'0'3862,"28"28"-2472,91 89-361,-105-103-902,0 0 1,1-1-1,0 0 0,1-1 0,1-1 1,0-1-1,27 13 0,-35-19-79,1 1-89,1-1 0,0-1 0,0 1 0,0-2 0,0 0 0,1 0 0,-1-1 0,1 0 0,-1-1 0,1 0 0,-1-1 0,0-1 0,1 1 0,-1-2 0,0 0 0,0 0 0,0-1 0,-1 0 0,1-1 0,-1 0 0,0 0 0,0-1 0,-1-1 0,1 0 0,-2 0 0,1-1 0,8-9 0,-12 11-79,-1 0 0,0-1 1,0 1-1,0-1 0,-1 0 1,0 0-1,0 0 1,0-1-1,-1 1 0,1-9 1,0-6 236,-2 0 0,0-26 0,-2 24 761,1 23-362,0 16-181,2 6-22,1 0 1,0 0-1,2 0 0,13 37 1,5 26 178,-9 3-321,-4 1 0,-1 145 0,-9-227-176,0-1 0,0 1 0,-1 0 0,0 0 0,0 0 0,-1-1 0,0 1 0,0 0 0,0-1 0,0 0 0,-1 1 0,0-1 0,0 0 0,0-1 0,-1 1-1,0 0 1,0-1 0,0 0 0,0 0 0,-1 0 0,1 0 0,-1-1 0,0 0 0,0 0 0,0 0 0,-1-1 0,-7 4 0,3-3-128,0 0 1,0-1-1,0 0 0,0 0 1,-1-1-1,1-1 0,-13 0 1,5-1-968,0-1 0,1 0 1,-22-6-1,-9-9-5523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6.770"/>
    </inkml:context>
    <inkml:brush xml:id="br0">
      <inkml:brushProperty name="width" value="0.035" units="cm"/>
      <inkml:brushProperty name="height" value="0.035" units="cm"/>
    </inkml:brush>
  </inkml:definitions>
  <inkml:trace contextRef="#ctx0" brushRef="#br0">281 1 8506,'0'0'6867,"56"36"-6090,182 122-147,-201-132-467,-1 1 1,-1 1-1,-1 2 1,37 44-1,-59-61-127,21 25 48,-1 0 0,-3 2-1,-1 1 1,35 71 0,-48-81-69,-1 1 0,-2 0-1,-2 1 1,0 0 0,-3 1 0,0 0 0,2 49 0,-8 65 14,-1-142-28,0 0 1,0 1-1,0-1 1,-1 0-1,0 1 1,0-1-1,0 0 1,-1 0-1,0 0 1,-1 0-1,1 0 1,-1-1-1,0 1 1,0-1-1,-1 1 0,1-1 1,-1 0-1,-7 6 1,-3 2-36,0-1 1,-1 0-1,-1-1 0,0-1 1,0 0-1,-1-2 0,0 0 1,-1 0-1,-35 9 0,-15-1-530,-102 11-1,139-23 356,26-4 177,-375 44-4660,204-32-808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7.293"/>
    </inkml:context>
    <inkml:brush xml:id="br0">
      <inkml:brushProperty name="width" value="0.035" units="cm"/>
      <inkml:brushProperty name="height" value="0.035" units="cm"/>
    </inkml:brush>
  </inkml:definitions>
  <inkml:trace contextRef="#ctx0" brushRef="#br0">555 0 4257,'0'0'7960,"-41"17"-7326,-137 62 198,161-71-687,0 1 0,0 0-1,1 1 1,1 1 0,0 1 0,0 0 0,1 1 0,1 1 0,0 0 0,-13 19-1,24-30-121,-16 19 150,1 2-1,1 0 0,1 0 0,2 2 1,0-1-1,2 2 0,0 0 1,2 0-1,1 0 0,-6 46 0,7 5 129,4 81-1,3-134-258,-1-5-22,1 0 0,1 0-1,1 0 1,1-1 0,1 1 0,0-1 0,2 1-1,0-2 1,1 1 0,1-1 0,10 18 0,0-6-11,2-1 1,2-1-1,0-1 1,2-1-1,1-1 1,1-1 0,55 38-1,-36-32-71,2-2 1,1-3-1,1-1 0,76 25 0,-79-35-166,-1-2 0,69 8 0,81-3-936,30-8-2730,-10-8-4941</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7.709"/>
    </inkml:context>
    <inkml:brush xml:id="br0">
      <inkml:brushProperty name="width" value="0.035" units="cm"/>
      <inkml:brushProperty name="height" value="0.035" units="cm"/>
    </inkml:brush>
  </inkml:definitions>
  <inkml:trace contextRef="#ctx0" brushRef="#br0">81 1 5617,'0'0'5473,"-40"180"-4472,33-123-361,0 1 80,1-1-104,-8-3-184,8-6-240,6-12-192,0-6-104,0-9-984,0-9-1801</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8.057"/>
    </inkml:context>
    <inkml:brush xml:id="br0">
      <inkml:brushProperty name="width" value="0.035" units="cm"/>
      <inkml:brushProperty name="height" value="0.035" units="cm"/>
    </inkml:brush>
  </inkml:definitions>
  <inkml:trace contextRef="#ctx0" brushRef="#br0">0 0 1672,'0'0'12811,"375"33"-12523,-309-23-144,-19 2-144,-27 9-352,-6-3-1528,-14 0-3217</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8.410"/>
    </inkml:context>
    <inkml:brush xml:id="br0">
      <inkml:brushProperty name="width" value="0.035" units="cm"/>
      <inkml:brushProperty name="height" value="0.035" units="cm"/>
    </inkml:brush>
  </inkml:definitions>
  <inkml:trace contextRef="#ctx0" brushRef="#br0">1 60 8058,'0'0'4193,"474"-33"-3889,-320 18-304,-34 3-5121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8.788"/>
    </inkml:context>
    <inkml:brush xml:id="br0">
      <inkml:brushProperty name="width" value="0.035" units="cm"/>
      <inkml:brushProperty name="height" value="0.035" units="cm"/>
    </inkml:brush>
  </inkml:definitions>
  <inkml:trace contextRef="#ctx0" brushRef="#br0">0 0 7522,'0'0'5397,"57"25"-4545,-57-25-852,236 111 736,-226-106-677,0 0-1,0 0 0,-1 1 1,0 1-1,0-1 1,-1 1-1,0 1 0,0 0 1,10 13-1,-10-11 30,-1 0-1,0 0 0,-1 1 1,0 0-1,-1 0 0,-1 0 1,1 1-1,-2 0 0,1 0 1,-2 0-1,0 0 0,0 0 1,0 22-1,-1-11-18,-1-16-56,1-1-1,-1 1 0,0 0 0,0 0 1,-1 0-1,0-1 0,0 1 1,-1 0-1,-2 6 0,0-7-45,0 0 1,0-1-1,-1 1 0,0-1 0,0-1 0,0 1 0,-1-1 1,1 0-1,-1 0 0,-8 4 0,4-2 6,0-1-1,0-1 1,-1 0 0,1 0-1,-22 4 1,28-7 42,0-1-1,0 1 1,0-1 0,0 0 0,0 0 0,0 0 0,-6-2 0,9 2-12,-1-1 0,1 1 1,0-1-1,0 1 0,0-1 1,0 0-1,-1 1 0,1-1 0,0 0 1,0 0-1,1 0 0,-1 0 1,0 0-1,0 0 0,0 0 1,0 0-1,1 0 0,-1 0 0,1 0 1,-1-1-1,1 1 0,-1 0 1,1 0-1,0 0 0,-1-1 1,1-1-1,-2-11 16,1 0 0,1-26 1,0 35-26,0 0 0,1 0 0,0 0 1,0 1-1,0-1 0,0 0 0,1 0 0,0 1 1,0-1-1,0 1 0,1-1 0,3-4 0,15-11-72,1 0 0,0 2 0,43-27 0,-22 16-32,169-125-614,-203 147 683,-6 6 42,-1 0 1,0 0-1,0 0 1,0-1-1,0 1 0,0-1 1,0 1-1,0-1 1,-1 0-1,1 0 1,-1 0-1,1 0 0,-1 0 1,1 0-1,-1 0 1,0 0-1,0-1 1,0 1-1,-1 0 0,2-4 1,-6 6 159,-6 1-154,-1 0 0,1 0 0,-1 0-1,1 2 1,0-1 0,0 1 0,0 1-1,0 0 1,0 0 0,1 1 0,0 0-1,0 0 1,-12 11 0,8-7 24,1 0 0,0 1 0,1 1 0,-16 17 0,23-22 17,-1 0 0,1 0 0,1 0 0,-1 0 0,1 1 0,0-1 0,1 1 0,-1 0 0,1 0 0,1 0 0,-1 0 0,0 7 0,2-3 23,-2 4 69,2 0 0,0 15 0,1-26-109,-1 0 0,1 0 0,0 0 1,0 0-1,0 0 0,0 0 1,1 0-1,-1 0 0,1-1 0,0 1 1,0-1-1,4 6 0,3-1 20,-1-1-1,1 1 1,0-1-1,1-1 1,0 0 0,17 8-1,74 26 203,-46-24-257,1-3 1,96 12-1,-18-14-1724,-2-7-3774,-62-3-4266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1.753"/>
    </inkml:context>
    <inkml:brush xml:id="br0">
      <inkml:brushProperty name="width" value="0.035" units="cm"/>
      <inkml:brushProperty name="height" value="0.035" units="cm"/>
    </inkml:brush>
  </inkml:definitions>
  <inkml:trace contextRef="#ctx0" brushRef="#br0">1 1 5249,'0'0'7116,"4"0"-7065,618 27 1031,-616-27-1359,12 5-307,-17-5 417,-1 0 1,0 1 0,1-1 0,-1 0-1,0 1 1,1-1 0,-1 1 0,0-1-1,1 0 1,-1 1 0,0-1 0,0 1-1,0-1 1,1 1 0,-1-1 0,0 1-1,0-1 1,0 1 0,0-1 0,0 1-1,0 0 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9.142"/>
    </inkml:context>
    <inkml:brush xml:id="br0">
      <inkml:brushProperty name="width" value="0.035" units="cm"/>
      <inkml:brushProperty name="height" value="0.035" units="cm"/>
    </inkml:brush>
  </inkml:definitions>
  <inkml:trace contextRef="#ctx0" brushRef="#br0">0 1 6737,'0'0'6974,"8"27"-6129,63 187 726,41 120-212,-62-180-1244,-18-80-1220,-31-71-947,-1-15-10023</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9.590"/>
    </inkml:context>
    <inkml:brush xml:id="br0">
      <inkml:brushProperty name="width" value="0.035" units="cm"/>
      <inkml:brushProperty name="height" value="0.035" units="cm"/>
    </inkml:brush>
  </inkml:definitions>
  <inkml:trace contextRef="#ctx0" brushRef="#br0">0 1 7826,'0'0'5442,"31"26"-4263,100 87-449,-120-104-599,-1 1 1,0 0 0,0 1-1,-1 0 1,13 19-1,-19-22-27,0-1 1,0 1-1,0-1 0,-1 1 0,-1 0 0,2 14 0,-2-17-82,0 37 94,-1-40-215,-9-9-349,4 0 359,0 0 1,0 0-1,1-1 0,0 1 1,0-1-1,0 0 0,1 0 1,0 0-1,1-1 0,-2-12 0,0-5-73,2-1-1,0-31 0,2 54 160,1 1 1,0 0-1,-1 0 0,1 0 1,0 0-1,1 0 1,-1 0-1,0 0 0,1 0 1,0 0-1,0 0 1,0 1-1,0-1 0,0 1 1,0-1-1,0 1 0,1 0 1,-1 0-1,1 0 1,0 0-1,0 1 0,-1-1 1,1 1-1,0 0 1,5-2-1,4-2-1,1 1 0,0 0 1,0 1-1,0 1 0,16-2 0,-5 2 67,1 1 0,-1 1-1,34 4 1,-49-3-4,0 1 1,0 0-1,0 1 0,-1 0 1,1 0-1,-1 0 0,0 1 0,0 1 1,0-1-1,0 1 0,-1 1 0,7 5 1,0 3 53,-2-1 1,1 2-1,-2-1 1,0 2 0,-1 0-1,0 0 1,-1 0-1,-1 1 1,-1 1-1,0-1 1,-1 1-1,5 33 1,-9-41-121,-1-4-5,0-1 0,0 0 0,0 1 1,0-1-1,1 0 0,0 0 0,0 0 0,4 8 1,-5-12-517,-1-10-4289,0-12-3281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39.975"/>
    </inkml:context>
    <inkml:brush xml:id="br0">
      <inkml:brushProperty name="width" value="0.035" units="cm"/>
      <inkml:brushProperty name="height" value="0.035" units="cm"/>
    </inkml:brush>
  </inkml:definitions>
  <inkml:trace contextRef="#ctx0" brushRef="#br0">0 0 8042,'0'0'6633,"261"190"-5625,-201-145-416,-6-6-351,-8-6-129,-12-6 0,-7-9-48,-14-9-64,0-3-144,-6-6-417,-7-6-1887,0-15-2793</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40.345"/>
    </inkml:context>
    <inkml:brush xml:id="br0">
      <inkml:brushProperty name="width" value="0.035" units="cm"/>
      <inkml:brushProperty name="height" value="0.035" units="cm"/>
    </inkml:brush>
  </inkml:definitions>
  <inkml:trace contextRef="#ctx0" brushRef="#br0">301 1 7786,'0'0'6913,"-120"198"-5961,86-147-400,1 0-263,-1-12-89,8-2-152,6-10-48,6-6-769,1-12-1375,6-6-4081</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40.714"/>
    </inkml:context>
    <inkml:brush xml:id="br0">
      <inkml:brushProperty name="width" value="0.035" units="cm"/>
      <inkml:brushProperty name="height" value="0.035" units="cm"/>
    </inkml:brush>
  </inkml:definitions>
  <inkml:trace contextRef="#ctx0" brushRef="#br0">675 1 2865,'0'0'11798,"64"26"-10959,-64-26-839,268 115 708,-245-104-585,0 0-1,-1 2 0,-1 0 1,25 21-1,-19-12 42,-1 2 0,0 0 0,-2 2 0,31 43 0,-45-55-119,-1 1 1,0 0 0,-1 1 0,-1 0 0,0 0 0,-1 1 0,-1 0 0,0 0 0,-1 0 0,2 33 0,-4-23-8,0 62 57,-3-78-90,1 1 0,-2-1 0,0 0 0,0 0-1,-7 19 1,2-17-5,0 0 1,-1 0-1,0-1 0,-1 1 0,0-2 0,-1 0 0,0 0 1,-1 0-1,0-2 0,-15 11 0,-8 4-45,0-2 0,-57 26 0,35-24-251,0-3-1,-2-2 1,-89 18 0,-172 11-2573,88-23-1551,9-3-2073</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41.062"/>
    </inkml:context>
    <inkml:brush xml:id="br0">
      <inkml:brushProperty name="width" value="0.035" units="cm"/>
      <inkml:brushProperty name="height" value="0.035" units="cm"/>
    </inkml:brush>
  </inkml:definitions>
  <inkml:trace contextRef="#ctx0" brushRef="#br0">371 0 8162,'0'0'3472,"-41"28"-2551,41-28-921,-174 126 919,165-118-836,-1 0 0,2 1 0,-1 0 0,1 1 0,1 0 0,0 0 0,0 0 0,1 1 0,-7 15 0,-1 12 231,0 1 0,3 1 0,1 0 0,2 1-1,1-1 1,3 2 0,1-1 0,2 0 0,9 79-1,-6-101-241,2-2-1,0 1 0,1 0 0,0-1 1,2 0-1,0 0 0,11 18 0,-5-12-2,2 0 1,1-1-1,1-1 0,25 25 0,-3-11-17,1-1 0,1-2 0,2-2-1,70 37 1,-67-42-102,0-1 0,2-3 0,92 28 0,231 18-2105,-214-50-1528</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41.415"/>
    </inkml:context>
    <inkml:brush xml:id="br0">
      <inkml:brushProperty name="width" value="0.035" units="cm"/>
      <inkml:brushProperty name="height" value="0.035" units="cm"/>
    </inkml:brush>
  </inkml:definitions>
  <inkml:trace contextRef="#ctx0" brushRef="#br0">268 0 5025,'0'0'8562,"-101"184"-7202,81-130-416,-6 6-488,-15 12-456,1-9-72,0-12-2792</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49.263"/>
    </inkml:context>
    <inkml:brush xml:id="br0">
      <inkml:brushProperty name="width" value="0.035" units="cm"/>
      <inkml:brushProperty name="height" value="0.035" units="cm"/>
    </inkml:brush>
  </inkml:definitions>
  <inkml:trace contextRef="#ctx0" brushRef="#br0">47 0 6833,'0'0'5112,"0"6"-4808,0-5-300,1 19 760,-2 0 0,-5 32 1,-2-10-746,2 0 1,2 0 0,2 74-1,2-102-531,-4-14-2728,-12 0-3103</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49.606"/>
    </inkml:context>
    <inkml:brush xml:id="br0">
      <inkml:brushProperty name="width" value="0.035" units="cm"/>
      <inkml:brushProperty name="height" value="0.035" units="cm"/>
    </inkml:brush>
  </inkml:definitions>
  <inkml:trace contextRef="#ctx0" brushRef="#br0">0 25 5049,'0'0'7434,"348"0"-7026,-282 0-280,-5 0-48,-1 0-80,-13-6-328,6 0-632,7 0-1209,-13 3-1088,-7 0-1520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50.480"/>
    </inkml:context>
    <inkml:brush xml:id="br0">
      <inkml:brushProperty name="width" value="0.035" units="cm"/>
      <inkml:brushProperty name="height" value="0.035" units="cm"/>
    </inkml:brush>
  </inkml:definitions>
  <inkml:trace contextRef="#ctx0" brushRef="#br0">0 49 5113,'0'0'5192,"11"1"-4683,-10-1-505,4 1 86,1-1 1,-1 1-1,1 0 1,-1 0-1,1 0 1,-1 1 0,0 0-1,0 0 1,1 0-1,-2 1 1,1 0-1,0 0 1,0 0 0,-1 0-1,0 1 1,5 4-1,-1 0-30,1 1 0,1-1 0,-1-1-1,1 0 1,1-1 0,-1 0 0,1 0-1,0-1 1,0 0 0,1-1 0,-1 0-1,1-1 1,0-1 0,0 1 0,21 0 0,-12-2-76,19 0-38,-37-1 51,-1 0 1,0 0-1,1-1 1,-1 1-1,0-1 1,1 1-1,-1-1 0,0 0 1,0 0-1,0 0 1,0 0-1,4-2 1,-2-1 106,-1 1 1,0-1-1,1 0 1,-1 0-1,-1 0 1,1 0-1,0-1 1,-1 1-1,0-1 1,0 0-1,-1 1 0,1-1 1,0-6-1,1-4 566,-2-1-1,-1-30 1,0 22-495,0 24-175,0 0 0,-1 0 0,1 0 0,0 0 0,0 0 0,0 0 0,-1 0 0,1 0 0,0 0 0,0 0 0,0 0 0,-1 0 0,1 0 0,0 0 0,0 0 0,0 0 0,-1 0 0,1 0 0,0 0 0,0 1 0,0-1 0,-1 0 0,1 0 0,0 0 0,0 0 0,0 0 0,0 1 0,-1-1 0,1 0 0,0 0 0,0 0 0,0 0 0,0 1 0,0-1 0,0 0 0,0 0 0,0 0 0,0 1 0,0-1 0,-1 0 0,1 0 0,0 0 0,0 1 0,0-1-1,-6 10-19,0 3 21,-32 81-12,34-80 30,0-1 0,1 1 0,1 0 0,0 1 0,1 16 0,1 198 502,6-124-425,-6-94-87,1-8 1,-1 0 0,0 0 0,0 1 0,-1-1 0,1 0 0,-1 0 1,0 4-1,0-5-1,0-1 0,0 0 0,0 0 1,1 1-1,-1-1 0,0 0 0,-1 0 1,1 0-1,0 0 0,0 0 0,0 0 1,-1 0-1,1 0 0,0-1 0,-1 1 1,1 0-1,-1-1 0,-2 1 0,-14 3 33,0 0 0,0-2 0,-1 0 0,0-1-1,-35-3 1,7 1-686,7 1-1126,-1 0-2711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2.096"/>
    </inkml:context>
    <inkml:brush xml:id="br0">
      <inkml:brushProperty name="width" value="0.035" units="cm"/>
      <inkml:brushProperty name="height" value="0.035" units="cm"/>
    </inkml:brush>
  </inkml:definitions>
  <inkml:trace contextRef="#ctx0" brushRef="#br0">0 13 1320,'0'0'11267,"348"0"-11219,-261 0-48,-14-6-776,-13 0-2105</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52.901"/>
    </inkml:context>
    <inkml:brush xml:id="br0">
      <inkml:brushProperty name="width" value="0.035" units="cm"/>
      <inkml:brushProperty name="height" value="0.035" units="cm"/>
    </inkml:brush>
  </inkml:definitions>
  <inkml:trace contextRef="#ctx0" brushRef="#br0">0 144 1408,'0'0'5493,"25"6"-5242,-25-6-251,31 8-32,41 6-1,-69-13-23,0-1 1,0 0 0,1 0-1,-1 0 1,0-1-1,0 1 1,0-1-1,0 1 1,0-1 0,0 0-1,0 0 1,0 0-1,-1-1 1,1 1 0,0-1-1,-1 1 1,1-1-1,-1 0 1,1 0-1,-1 0 1,0 0 0,0-1-1,0 1 1,0-1-1,0 1 1,-1-1-1,2-2 1,0 1-111,0-3 103,0 1 0,-1 0 0,1-1 0,-2 1 0,1-1 0,-1 1 0,1-1-1,-2 0 1,1 0 0,-1 1 0,0-1 0,-2-10 0,2-6 1437,-1 22-1290,1 0 1,0 1-1,-1-1 1,1 1-1,-1-1 1,1 1-1,-1-1 0,0 1 1,1-1-1,-1 1 1,1-1-1,-1 1 1,0-1-1,1 1 1,-1 0-1,0 0 1,1-1-1,-1 1 1,0 0-1,0 0 1,1 0-1,-1 0 1,0-1-1,0 1 1,1 0-1,-1 1 1,0-1-1,0 0 1,1 0-1,-1 0 1,0 0-1,0 0 1,1 1-1,-1-1 1,0 0-1,1 1 1,-1-1-1,0 1 1,0 0-1,-1 1 54,1 0 0,-1 1 0,1-1 0,0 0-1,0 1 1,0 0 0,0-1 0,0 1 0,0-1 0,1 1 0,-1 5 0,0 34 1397,2-26-1059,-1-16-413,10 0-1494</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53.736"/>
    </inkml:context>
    <inkml:brush xml:id="br0">
      <inkml:brushProperty name="width" value="0.035" units="cm"/>
      <inkml:brushProperty name="height" value="0.035" units="cm"/>
    </inkml:brush>
  </inkml:definitions>
  <inkml:trace contextRef="#ctx0" brushRef="#br0">1 88 5233,'0'0'6999,"7"12"-6314,-1-1-513,1 0 0,0 0 0,1-1 0,1 0 0,-1 0 0,1 0 0,11 7-1,28 20 364,87 50-1,-116-77-517,0 0 0,1-2 0,0-1 1,0 0-1,0-1 0,1-2 0,0 0 0,28 2 0,-31-5-34,0-1 0,0 0 0,0-1 0,0-1 0,-1-1 0,30-8 0,-40 8-3,0 0 1,0 0-1,0 0 0,-1-1 0,0 0 0,0 0 0,0 0 1,0-1-1,0 0 0,-1 0 0,0 0 0,0-1 0,-1 0 0,1 0 1,-1 0-1,-1 0 0,1-1 0,4-12 0,-4 7-31,-1 0 0,0 0 0,0 0 0,-2-1 0,1-13 0,-2-64 20,-2 38 540,3 51-461,-1 1 0,0-1-1,0 0 1,0 0-1,0 0 1,0 0 0,0 0-1,0 0 1,0 0 0,0 0-1,0 1 1,-1-1 0,1 0-1,0 0 1,0 0 0,-1 0-1,1 1 1,-1-1-1,1 0 1,-1 0 0,1 1-1,-1-1 1,1 0 0,-1 1-1,0-1 1,1 0 0,-1 1-1,0-1 1,0 1 0,1-1-1,-1 1 1,0 0-1,0-1 1,0 1 0,0 0-1,1-1 1,-1 1 0,0 0-1,-1 0 1,0 3-27,2 52-72,2 89 474,-1-127-377,1-1-1,2 1 1,-1-1-1,12 29 1,33 63 212,-2-4-142,-35-74-115,-1 0 1,-1 1-1,-1 1 0,-2-1 1,2 41-1,-6-40-1,0 3 0,-1-1 1,-2 1-1,-5 36 0,5-64 1,-1 0 0,0-1 0,0 1 0,-1-1 0,0 0 0,0 1 0,0-1 0,-1-1 0,1 1 0,-1 0 0,-1-1 0,-5 6 0,2-3 0,-1-1 0,0 1 1,-1-2-1,0 1 1,0-1-1,-17 7 0,0-3-3,0-1-1,0-1 0,-1-2 0,0 0 0,-31 1 1,-125-2-98,137-5 36,39 0 32,-8 0-21,1 0 0,0-1 0,-21-5 0,33 6 14,0-1 1,0 1-1,0-1 0,0 0 1,0 0-1,0-1 0,1 1 1,-1-1-1,0 1 0,1-1 0,-1 0 1,1 0-1,-1 0 0,1 0 1,0 0-1,0-1 0,0 1 0,0-1 1,0 1-1,1-1 0,-1 0 1,-1-4-1,2-1-308,-1 0 1,2 1-1,-1-1 0,2-13 0,-1 4-1018,0-13-2927</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8:54.090"/>
    </inkml:context>
    <inkml:brush xml:id="br0">
      <inkml:brushProperty name="width" value="0.035" units="cm"/>
      <inkml:brushProperty name="height" value="0.035" units="cm"/>
    </inkml:brush>
  </inkml:definitions>
  <inkml:trace contextRef="#ctx0" brushRef="#br0">14 1 5145,'0'0'6850,"0"168"-5642,0-108-424,0 0-136,0-6-336,0 19-312,0-13-640,-14-24-5617</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07.526"/>
    </inkml:context>
    <inkml:brush xml:id="br0">
      <inkml:brushProperty name="width" value="0.035" units="cm"/>
      <inkml:brushProperty name="height" value="0.035" units="cm"/>
    </inkml:brush>
  </inkml:definitions>
  <inkml:trace contextRef="#ctx0" brushRef="#br0">56 115 960,'0'0'4515,"0"-2"-4206,-1 0 1,1 1 0,0-1-1,-1 1 1,1-1 0,-1 1-1,0-1 1,0 1 0,-1-3-1,-8-4 1685,10 7-1911,-1 0-1,0 1 1,1-1 0,-1 1-1,1-1 1,-1 1 0,0-1-1,1 1 1,-1-1-1,0 1 1,0 0 0,1-1-1,-1 1 1,0 0-1,0 0 1,0 0 0,1 0-1,-1-1 1,0 1-1,0 0 1,-1 1 0,-14-6 350,10 3 2324,132 0-2495,0-6 1,244-48 0,-335 47-2310,-35 10 1382,0-1 648,0 0 0,0 1 0,0-1 0,1 0 0,-1 0 0,0 0 0,0 0 0,0 1 0,0-1-1,0 0 1,0 0 0,-1 0 0,1 0 0,0 0 0,0 1 0,0-1 0,0 0 0,0 0 0,0 0 0,0 0 0,0 0 0,0 1 0,0-1 0,0 0 0,0 0 0,-1 0 0,1 0 0,0 0 0,0 0 0,0 0 0,0 0 0,0 1 0,0-1 0,-1 0 0,1 0 0,0 0 0,0 0 0,0 0 0,0 0 0,-1 0 0,1 0 0,0 0 0,0 0 0,0 0 0,0 0 0,0 0 0,-1 0-1,1 0 1,0 0 0,-50 0-3370,17 0-686</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07.874"/>
    </inkml:context>
    <inkml:brush xml:id="br0">
      <inkml:brushProperty name="width" value="0.035" units="cm"/>
      <inkml:brushProperty name="height" value="0.035" units="cm"/>
    </inkml:brush>
  </inkml:definitions>
  <inkml:trace contextRef="#ctx0" brushRef="#br0">1 1 4825,'0'0'5728,"13"3"-4917,26 6-104,0-2-1,58 3 1,154-9 136,-135-1-4028,-126 5-321,-14-4-57</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5"/>
    </inkml:context>
    <inkml:brush xml:id="br0">
      <inkml:brushProperty name="width" value="0.035" units="cm"/>
      <inkml:brushProperty name="height" value="0.035" units="cm"/>
    </inkml:brush>
  </inkml:definitions>
  <inkml:trace contextRef="#ctx0" brushRef="#br0">6 19 5577,'0'0'10028,"-1"0"-9893,1 0 0,-1-1 1,1 1-1,0-1 0,-1 1 1,1-1-1,0 1 0,-1-1 1,1 1-1,0-1 0,0 0 1,-1 1-1,1-1 0,0 1 1,0-1-1,0 1 0,0-1 1,0 0-1,0 1 0,0-2 1,27 3-119,1 2-1,-1 0 1,-1 1 0,1 2 0,30 10 0,-8 2-24,81 41-1,-105-46-17,-1 1 0,0 1 0,-1 1 0,23 21 0,-38-29-6,0-1-1,0 1 0,-1 0 0,-1 1 0,1-1 0,-1 1 0,-1 1 1,0-1-1,0 1 0,-1 0 0,0 0 0,0 0 0,2 17 1,-4-12-28,0 0 1,-1 0 0,-1 28 0,-1-38 52,1 1 1,-1 0-1,-1-1 1,1 1-1,-1-1 1,0 1-1,0-1 1,-1 0-1,1 1 1,-1-1 0,0-1-1,0 1 1,-5 4-1,-1 0-11,0 0 0,-1-1 0,-1 0 1,1-1-1,-13 7 0,15-10 10,0 0 1,1-1 0,-1 1-1,0-1 1,-1-1 0,1 0-1,0 0 1,-16 1-1,23-3 3,0 0 0,1 0 0,-1 0-1,0 0 1,1 0 0,-1-1 0,0 1-1,1 0 1,-1 0 0,1 0 0,-1-1-1,0 1 1,1 0 0,-1-1 0,1 1 0,-1-1-1,1 1 1,-1 0 0,1-1 0,-1 1-1,1-1 1,-1 1 0,1-1 0,0 0-1,-1 1 1,1-1 0,0 1 0,-1-1-1,1 0 1,0 1 0,0-1 0,0 0-1,0 0 1,-1-28-166,2 15 94,-1 5 39,1-1 1,0 1 0,0-1-1,1 1 1,0 0 0,1 0 0,0 0-1,7-15 1,1 4-67,1 0 0,21-26 0,-23 33 37,140-202-2118,-145 205 2006,0-1 1,0 0 0,-1 0-1,0 0 1,-1-1-1,0 0 1,-1 1 0,0-1-1,0-18 1,-2 28 345,-4 2-145,-1 0-1,0 0 1,0 0-1,1 1 1,-1-1-1,0 1 1,1 0-1,-1 1 1,0-1 0,1 1-1,0 0 1,-1 0-1,1 0 1,0 0-1,0 1 1,0 0-1,0 0 1,1 0 0,-1 0-1,1 1 1,0-1-1,-4 6 1,2-3 7,0 0-1,1 0 1,-1 0 0,1 0 0,1 1-1,-1 0 1,1 0 0,0 0 0,1 0-1,0 0 1,0 1 0,0-1 0,1 0-1,0 1 1,0 8 0,1 71 689,0-83-691,1 0 1,0 0 0,-1 1-1,1-1 1,1 0 0,-1 0 0,1 0-1,-1 0 1,1 0 0,0 0-1,1-1 1,-1 1 0,1-1-1,-1 1 1,1-1 0,0 0-1,0 0 1,0 0 0,1 0-1,-1-1 1,8 5 0,6 3 41,2-1 0,-1-1 0,28 9-1,-36-14-48,62 19-81,1-2 0,147 18 1,-64-25-5074,-105-12-2820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5.348"/>
    </inkml:context>
    <inkml:brush xml:id="br0">
      <inkml:brushProperty name="width" value="0.035" units="cm"/>
      <inkml:brushProperty name="height" value="0.035" units="cm"/>
    </inkml:brush>
  </inkml:definitions>
  <inkml:trace contextRef="#ctx0" brushRef="#br0">54 1 7210,'0'0'4513,"38"31"-2916,124 107-298,-130-109-955,0 1 1,32 41-1,-44-47-231,0 0-66,-1 0 1,-1 1 0,-1 1-1,-1 1 1,-2 0 0,0 1-1,-2 0 1,-2 1 0,0 1-1,-2 0 1,-1 0 0,-1 0-1,-2 1 1,1 46 0,-5-65-54,0 0 1,-1 0-1,-2 13 1,2-21 2,-1 1 1,1-1-1,0 0 0,-1 0 1,0 0-1,0 0 0,0 0 1,-1-1-1,1 1 0,-1-1 1,-5 6-1,-3 0-32,1-1 0,-1-1 0,-1 0 0,0 0-1,0-1 1,0 0 0,0-1 0,-1-1 0,0 0 0,-16 3-1,-51 7-1957,-109 5 0,57-17-3931</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5.686"/>
    </inkml:context>
    <inkml:brush xml:id="br0">
      <inkml:brushProperty name="width" value="0.035" units="cm"/>
      <inkml:brushProperty name="height" value="0.035" units="cm"/>
    </inkml:brush>
  </inkml:definitions>
  <inkml:trace contextRef="#ctx0" brushRef="#br0">214 0 7498,'0'0'3808,"-127"169"-2551,94-97-161,6 9-200,7 0-248,13 3-8,7 4-31,0-7-321,54-15-160,26-6-72,27-6-48,27-18-8,19-3-112,75-33-649,-35 0-1751,-26 0-5322</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6.018"/>
    </inkml:context>
    <inkml:brush xml:id="br0">
      <inkml:brushProperty name="width" value="0.035" units="cm"/>
      <inkml:brushProperty name="height" value="0.035" units="cm"/>
    </inkml:brush>
  </inkml:definitions>
  <inkml:trace contextRef="#ctx0" brushRef="#br0">0 1 7210,'0'0'2104,"0"159"-1008,0-84-568,0-8-320,0 8-208,0-21-760,0-15-2312</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6.372"/>
    </inkml:context>
    <inkml:brush xml:id="br0">
      <inkml:brushProperty name="width" value="0.035" units="cm"/>
      <inkml:brushProperty name="height" value="0.035" units="cm"/>
    </inkml:brush>
  </inkml:definitions>
  <inkml:trace contextRef="#ctx0" brushRef="#br0">1 1 8370,'0'0'6369,"13"186"-5233,14-98-415,-7 5-241,6 6-104,1-6-8,7-3-224,-1-11-136,7-19-8,-6-12-600,-1-21 304,-13-27-553,-7 0-1375,-13-9-497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2.885"/>
    </inkml:context>
    <inkml:brush xml:id="br0">
      <inkml:brushProperty name="width" value="0.035" units="cm"/>
      <inkml:brushProperty name="height" value="0.035" units="cm"/>
    </inkml:brush>
  </inkml:definitions>
  <inkml:trace contextRef="#ctx0" brushRef="#br0">27 11 2657,'0'0'10787,"0"-10"-10427,1 74 808,0-22-788,-1 0-1,-2 0 0,-11 61 0,6-63-365,3 0 1,1 1 0,3 46-1,0-47 1,0-39-14,0-1-1,0 1 0,0-1 1,1 1-1,-1 0 1,0-1-1,0 1 0,0-1 1,0 1-1,1-1 1,-1 1-1,0-1 1,0 1-1,1-1 0,-1 0 1,0 1-1,1-1 1,-1 1-1,1-1 0,-1 0 1,0 1-1,1-1 1,-1 0-1,1 1 0,-1-1 1,1 0-1,-1 0 1,1 1-1,-1-1 1,1 0-1,0 0 0,0 0 1,21 1 31,-13-1-20,19 0-74,-1-1 1,1-1 0,0-2 0,32-8 0,73-14-2920,-34 7-4819,-83 14 3707</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6.719"/>
    </inkml:context>
    <inkml:brush xml:id="br0">
      <inkml:brushProperty name="width" value="0.035" units="cm"/>
      <inkml:brushProperty name="height" value="0.035" units="cm"/>
    </inkml:brush>
  </inkml:definitions>
  <inkml:trace contextRef="#ctx0" brushRef="#br0">1 0 760,'0'0'12289,"44"31"-11160,142 104-341,-169-122-671,-1 0 1,26 30-1,-35-34-54,-1 0-1,0 0 1,7 16-1,-4-8 11,-1 0-58,0-1 0,-2 1 0,0 1 1,0-1-1,-2 1 0,0 0 1,-2 0-1,2 25 0,-5-53-163,0 0 1,-1 0-1,0 0 1,-1 0-1,0 1 1,-4-10-1,-12-42-893,14 19 88,1-1 0,4-65 0,0 57 905,0 50 67,0-1-1,0 0 1,0 1 0,0-1 0,0 1-1,0-1 1,0 1 0,1-1 0,-1 1-1,1-1 1,-1 1 0,1-1 0,-1 1-1,1-1 1,0 1 0,0 0-1,0-1 1,0 1 0,0 0 0,0 0-1,0 0 1,0-1 0,0 1 0,0 0-1,1 1 1,1-2 0,1 0 46,1 1 1,-1 0 0,1 0 0,-1 1-1,1-1 1,0 1 0,6 1-1,-5-1-25,5 0 118,-1 2 1,0-1-1,1 2 1,-1-1-1,0 1 1,0 1-1,-1 0 1,1 0-1,-1 1 1,0 0-1,0 0 1,16 14-1,-7-3 125,0 0-1,0 1 1,-2 1-1,24 33 1,-23-23 29,-1 1 1,-1 0 0,-1 1 0,-2 0-1,14 55 1,-22-70-261,0 0-42,1 0-1,0 0 0,12 23 0,-16-37-51,-1 0 0,1 0 0,0 0 0,0 0-1,-1-1 1,1 1 0,0 0 0,0-1-1,0 1 1,0 0 0,0-1 0,0 1 0,0-1-1,0 0 1,0 1 0,1-1 0,-1 0 0,0 0-1,0 0 1,0 1 0,0-1 0,0 0-1,1-1 1,-1 1 0,0 0 0,0 0 0,1-1-1,1 1-310,-1-1 1,0 0-1,1 1 0,-1-1 0,0 0 0,1-1 0,-1 1 0,0 0 0,0-1 0,0 1 0,3-4 0,15-24-7247</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7.052"/>
    </inkml:context>
    <inkml:brush xml:id="br0">
      <inkml:brushProperty name="width" value="0.035" units="cm"/>
      <inkml:brushProperty name="height" value="0.035" units="cm"/>
    </inkml:brush>
  </inkml:definitions>
  <inkml:trace contextRef="#ctx0" brushRef="#br0">1 0 9450,'0'0'4265,"347"169"-3161,-253-109-248,-14 0-536,-20 0-216,-20-15-96,-6-9-8,-14-17-528,-7-19-1720,-6 0-4642</inkml:trace>
  <inkml:trace contextRef="#ctx0" brushRef="#br0" timeOffset="1">549 121 11739,'0'0'2184,"-94"159"-528,54-90-719,7 3-609,-1-11-328,8-7 0,5-21-729,1-12-1591,7-15-5594</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7.390"/>
    </inkml:context>
    <inkml:brush xml:id="br0">
      <inkml:brushProperty name="width" value="0.035" units="cm"/>
      <inkml:brushProperty name="height" value="0.035" units="cm"/>
    </inkml:brush>
  </inkml:definitions>
  <inkml:trace contextRef="#ctx0" brushRef="#br0">0 115 6513,'0'0'4217,"361"33"-3000,-241-33-225,-19 0-480,-15 0-512,-25 0-56,-48-6-864,-13-12-1553,0-3-5497</inkml:trace>
  <inkml:trace contextRef="#ctx0" brushRef="#br0" timeOffset="1">308 1 9642,'0'0'5881,"173"210"-4848,-133-144-641,1 1-360,-8-7-32,-13-12-1089,-13-24-3520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7.807"/>
    </inkml:context>
    <inkml:brush xml:id="br0">
      <inkml:brushProperty name="width" value="0.035" units="cm"/>
      <inkml:brushProperty name="height" value="0.035" units="cm"/>
    </inkml:brush>
  </inkml:definitions>
  <inkml:trace contextRef="#ctx0" brushRef="#br0">0 0 9098,'0'0'2306,"58"28"-977,186 91-390,-218-106-707,-1 1 1,39 30-1,-55-36-150,0 0 1,-1 1 0,0 0-1,11 18 1,-15-21-54,0 0 0,0 1 1,-1 0-1,0-1 0,0 1 0,-1 0 1,0 0-1,3 15 0,-4-7 42,0 1 0,-1-1 0,-2 16 0,2-27-66,0-1 1,-1 1-1,0-1 1,0 1 0,0-1-1,0 0 1,0 0 0,-1 1-1,0-1 1,1 0 0,-1 0-1,0 0 1,0-1-1,-1 1 1,-2 2 0,0 0-3,0-1 1,0 0-1,-1-1 0,1 1 1,-1-1-1,0 0 1,-10 3-1,0-1-182,-1-1-1,1 0 0,-1-1 1,0-1-1,-25 0 0,39-2 77,0 0 0,0 0 0,0 0 0,0 0 0,-1-1 0,1 1-1,0-1 1,0 0 0,0 0 0,0 0 0,0 0 0,0 0 0,0-1-1,1 0 1,-4-1 0,4 1 32,0-1 0,1 1 0,-1-1 0,1 1 0,-1-1 0,1 1 0,0-1 0,0 0 0,0 0 0,0 0 0,1 1 0,-1-1 0,1 0 0,0 0 0,0-4 0,-2-6-55,1 1-1,1-1 0,0 1 0,1-1 0,0 1 0,1-1 0,0 1 0,1 0 1,1 0-1,0 0 0,0 0 0,1 0 0,7-11 0,17-20-950,2 1 0,44-47 1,19-24 1504,-95 116 2393,-6 18-2314,-40 51 794,-4 8 174,45-70-1268,2 1 0,-1-1 0,1 1 0,1 0 1,0 0-1,-2 16 0,2-6 146,1 38 0,2-53-327,0-1-1,1 0 1,0 1 0,0-1-1,0 0 1,0 0-1,1 0 1,0 0-1,0 0 1,0 0 0,1 0-1,5 7 1,-2-6-8,1 0 0,0 0 0,0-1 0,0 1 0,1-2 1,0 1-1,0-1 0,0 0 0,0-1 0,1 0 0,-1 0 0,12 2 1,15 2-27,60 3 0,-74-8-30,95 6-1038,-8-7-2633</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8.176"/>
    </inkml:context>
    <inkml:brush xml:id="br0">
      <inkml:brushProperty name="width" value="0.035" units="cm"/>
      <inkml:brushProperty name="height" value="0.035" units="cm"/>
    </inkml:brush>
  </inkml:definitions>
  <inkml:trace contextRef="#ctx0" brushRef="#br0">1 1 8426,'0'0'5713,"107"207"-4585,-94-132-544,7 9-152,-13-2-103,6-1-185,1-6-64,-1-3-80,0-18-168,1-14-609,-1-19-1023,0-15-2209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8.577"/>
    </inkml:context>
    <inkml:brush xml:id="br0">
      <inkml:brushProperty name="width" value="0.035" units="cm"/>
      <inkml:brushProperty name="height" value="0.035" units="cm"/>
    </inkml:brush>
  </inkml:definitions>
  <inkml:trace contextRef="#ctx0" brushRef="#br0">1 1 7482,'0'0'4032,"24"31"-2627,75 101-318,-94-125-991,0 0 0,-1 1 0,0 0 0,0 0 0,4 15 0,-7-18-20,0 0-1,-1-1 1,1 1-1,-1 0 1,-1 0 0,1 5-1,-1 9 199,1 73 626,0-92-895,0 1 0,0 0 0,0-1-1,0 1 1,0-1 0,0 1 0,0-1 0,0 1 0,0-1 0,-1 1 0,1-1 0,0 1 0,0-1 0,0 1 0,0-1 0,-1 1-1,1-1 1,0 0 0,-1 1 0,1-1 0,0 1 0,-1-1 0,1 0 0,0 1 0,-1-1 0,1 0 0,-1 1 0,1-1-1,-1 1 1,0-2-2,1 1-1,-1 0 0,1-1 0,-1 1 0,1 0 0,0-1 0,-1 1 0,1-1 0,-1 1 0,1 0 0,0-1 1,-1 1-1,1-1 0,0 1 0,0-1 0,-1 1 0,1-1 0,0 0 0,0 1 0,0-1 0,0 1 1,0-1-1,0 1 0,-1-1 0,1 0 0,0 1 0,1-1 0,-1 1 0,0-1 0,0 1 0,0-2 1,0-27-241,3-64-807,-2 83 799,0-1 1,2 1 0,-1-1 0,1 1 0,1 0-1,8-18 1,-3 13-99,0-1 1,1 1-1,0 1 0,1 0 1,1 0-1,0 1 0,25-20 0,-35 31 394,0 0 0,1 1 0,-1 0 0,0-1 0,0 1 0,1 0 0,-1 0 0,0 1 0,1-1 0,-1 0 0,1 1 0,-1-1 0,1 1 0,0 0 0,-1 0 0,1 0 0,-1 0 0,1 0 0,-1 1 0,1-1 0,-1 1 0,1-1 0,-1 1 0,1 0 0,-1 0 0,0 0 0,0 1 0,1-1 0,-1 0 0,2 3 0,4 3 246,-1 0 1,0 1-1,0 0 0,-1 1 0,10 16 1,-5-7 18,-2 0 0,0 1 0,-1 0 0,7 26 0,14 81 902,-21-84-1073,1 0 1,22 55 0,-23-85-773,-8-12 552,0 1-1,0-1 1,0 0-1,1 0 1,-1 0-1,0 1 1,0-1-1,0 0 0,0 0 1,1 0-1,-1 0 1,0 0-1,0 1 1,1-1-1,-1 0 1,0 0-1,0 0 1,1 0-1,-1 0 1,0 0-1,0 0 1,1 0-1,-1 0 1,0 0-1,1 0 0,-1 0 1,0 0-1,0 0 1,1 0-1,-1 0 1,0 0-1,0 0 1,1 0-1,-1 0 1,0-1-1,0 1 1,0 0-1,1 0 1,-1 0-1,0 0 0,0-1 1,0 1-1,1 0 1,-1 0-1,0 0 1,0-1-1,0 1 1,2-10-3813</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8.940"/>
    </inkml:context>
    <inkml:brush xml:id="br0">
      <inkml:brushProperty name="width" value="0.035" units="cm"/>
      <inkml:brushProperty name="height" value="0.035" units="cm"/>
    </inkml:brush>
  </inkml:definitions>
  <inkml:trace contextRef="#ctx0" brushRef="#br0">1 1 7258,'0'0'4657,"301"213"-2945,-234-147-416,-14-9-744,-13-5-352,-13-19-128,-7-6-72</inkml:trace>
  <inkml:trace contextRef="#ctx0" brushRef="#br0" timeOffset="1">242 73 8650,'0'0'3953,"-94"216"-2233,74-149-704,0-13-640,7-6-376,-1-18-736,7-9-1680,-6-21-5034</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9.310"/>
    </inkml:context>
    <inkml:brush xml:id="br0">
      <inkml:brushProperty name="width" value="0.035" units="cm"/>
      <inkml:brushProperty name="height" value="0.035" units="cm"/>
    </inkml:brush>
  </inkml:definitions>
  <inkml:trace contextRef="#ctx0" brushRef="#br0">208 0 6065,'0'0'3329,"221"154"-624,-128-73-697,-6 12-456,-13 1-703,-28 8-377,-12-3-88,-27 3 16,-7-2-232,-7-7-160,-47-6-8,-26-18 0,-20-9-144,-87-9-448,20-17-785,-7-19-2776</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29.680"/>
    </inkml:context>
    <inkml:brush xml:id="br0">
      <inkml:brushProperty name="width" value="0.035" units="cm"/>
      <inkml:brushProperty name="height" value="0.035" units="cm"/>
    </inkml:brush>
  </inkml:definitions>
  <inkml:trace contextRef="#ctx0" brushRef="#br0">13 0 6633,'0'0'3161,"-13"187"-1152,13-106-401,54 0-352,6-9-576,13 4-288,14-16-40,7 0-168,6-15-184,60-12-152,-33-6-1976,-13-21-4289</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5:19:30.027"/>
    </inkml:context>
    <inkml:brush xml:id="br0">
      <inkml:brushProperty name="width" value="0.035" units="cm"/>
      <inkml:brushProperty name="height" value="0.035" units="cm"/>
    </inkml:brush>
  </inkml:definitions>
  <inkml:trace contextRef="#ctx0" brushRef="#br0">348 1 4585,'0'0'10554,"-13"195"-9522,-21-93-407,-6 19-313,-53 44-312,19-38-937,-19-25-6112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3.288"/>
    </inkml:context>
    <inkml:brush xml:id="br0">
      <inkml:brushProperty name="width" value="0.035" units="cm"/>
      <inkml:brushProperty name="height" value="0.035" units="cm"/>
    </inkml:brush>
  </inkml:definitions>
  <inkml:trace contextRef="#ctx0" brushRef="#br0">1 0 3473,'0'0'6992,"0"27"-5453,0 90-326,0-81-682,1 0-1,2 0 0,8 40 0,-6-56-471,1-1 1,1 0 0,1 0-1,0-1 1,1 0 0,13 18-1,-11-19-139,1 0 0,1-2 0,0 1 0,22 18 0,-23-24-1288,1 0-1,0 0 1,18 9 0,-17-12-3393</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4:55.849"/>
    </inkml:context>
    <inkml:brush xml:id="br0">
      <inkml:brushProperty name="width" value="0.035" units="cm"/>
      <inkml:brushProperty name="height" value="0.035" units="cm"/>
    </inkml:brush>
  </inkml:definitions>
  <inkml:trace contextRef="#ctx0" brushRef="#br0">1142 268 4689,'0'0'4202,"19"-14"-3468,59-42 126,-70 51-406,-1 0 1,0 0-1,0-1 0,-1 0 1,0 0-1,0-1 0,8-11 1,-12 14-296,0-1 0,-1 0 1,1 0-1,-1 0 0,0 0 0,-1 0 1,1 0-1,-1 0 0,-1-10 1,2 14-145,-1 0 1,0 0 0,0 1-1,-1-1 1,1 0-1,0 0 1,0 1 0,0-1-1,0 0 1,-1 0 0,1 1-1,0-1 1,-1 0 0,1 1-1,0-1 1,-1 0-1,1 1 1,-1-1 0,1 1-1,-1-1 1,1 0 0,-1 1-1,0-1 1,0 0-1,-14-5 60,0 0-1,0 0 0,0 2 1,0 0-1,-28-3 0,32 5-59,-63-10 12,-89-1 1,-77 10-14,185 3-3,-26 1 14,-116 16 0,162-12-34,1 2 1,-1 2-1,1 1 0,1 1 1,-59 29-1,84-36-1,0 1 1,0 0-1,1 0 0,0 0 1,0 1-1,1 0 0,-1 0 0,1 1 1,-9 12-1,12-14 2,1 0 1,-1 0 0,1 1-1,0-1 1,0 1 0,0-1-1,1 1 1,0 0 0,0-1-1,1 1 1,-1 0 0,1 0-1,0 0 1,1 0 0,1 7 0,-1-8 5,0 0 1,0 0 0,1 0 0,0 0-1,0 0 1,0 0 0,0-1 0,1 1 0,0-1-1,0 0 1,0 0 0,1 0 0,-1 0-1,6 5 1,4 1 0,1-1 0,0 0 0,20 10 0,21 7-8,1-2 1,1-2-1,85 21 1,185 15-297,-178-45-428,-143-11 573,-18 0 130,11-2 18,-328 53-1026,273-39 1000,1 1-1,0 3 1,-98 48 0,132-55 14,0 1-1,0 1 0,-22 19 1,37-27 22,-1 1-1,1 0 1,1 0 0,-1 1 0,1 0 0,0 0 0,0 0 0,1 0 0,0 1 0,0 0 0,1 0 0,-4 12 0,5-11 45,1 1 0,-1 0-1,1 14 1,1-20-18,0 0 1,0-1-1,1 1 1,-1 0-1,1 0 1,0-1-1,0 1 0,0 0 1,0-1-1,1 1 1,0-1-1,2 5 0,2-2 10,0 0 1,0-1-1,1 0 0,-1 0 0,1 0 0,0-1 0,1 0 0,11 5 0,74 26 183,-22-15-52,0-3 0,1-3 0,125 8 0,221-16 240,-411-6-404,26-1-71,0-1-1,0-1 1,56-13 0,-75 12-366,0 0 0,0-1 0,0-1 0,-1 0 0,1-1 0,-2-1 0,1 0 1,-1 0-1,0-1 0,14-15 0,5-15-5865</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4:56.181"/>
    </inkml:context>
    <inkml:brush xml:id="br0">
      <inkml:brushProperty name="width" value="0.035" units="cm"/>
      <inkml:brushProperty name="height" value="0.035" units="cm"/>
    </inkml:brush>
  </inkml:definitions>
  <inkml:trace contextRef="#ctx0" brushRef="#br0">0 0 9130,'0'0'3382,"50"30"-2383,165 100-124,0 4 316,-114-71-1145,101 61 520,-62-48-4791,-140-80-392,0-16-2402</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4:56.518"/>
    </inkml:context>
    <inkml:brush xml:id="br0">
      <inkml:brushProperty name="width" value="0.035" units="cm"/>
      <inkml:brushProperty name="height" value="0.035" units="cm"/>
    </inkml:brush>
  </inkml:definitions>
  <inkml:trace contextRef="#ctx0" brushRef="#br0">843 0 10490,'0'0'3881,"-187"223"-3001,93-136-520,-6 3-160,-7-3-96,0-11-104,20-16-160,14-9-544,19-18-1056,21-21-3761</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4:56.867"/>
    </inkml:context>
    <inkml:brush xml:id="br0">
      <inkml:brushProperty name="width" value="0.035" units="cm"/>
      <inkml:brushProperty name="height" value="0.035" units="cm"/>
    </inkml:brush>
  </inkml:definitions>
  <inkml:trace contextRef="#ctx0" brushRef="#br0">1 292 5905,'0'0'5181,"57"-5"-3283,549-64-1,-184 16-1065,1366-104 221,-1213 149-1928,-441 8-1270,-194 6 1272,-311 52-2963,161-28-2128</inkml:trace>
  <inkml:trace contextRef="#ctx0" brushRef="#br0" timeOffset="1">402 635 11450,'0'0'2577,"434"-12"-633,-86-18-791,93-3-585,33 0-488,-26 3-80,-134 9-1000,-100 3-3841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4:57.987"/>
    </inkml:context>
    <inkml:brush xml:id="br0">
      <inkml:brushProperty name="width" value="0.035" units="cm"/>
      <inkml:brushProperty name="height" value="0.035" units="cm"/>
    </inkml:brush>
  </inkml:definitions>
  <inkml:trace contextRef="#ctx0" brushRef="#br0">1 187 776,'0'0'12611,"47"-8"-12408,151-20 94,-191 28-263,-1-1 0,1 1 0,0 1-1,0-1 1,-1 1 0,1 0 0,-1 1 0,1-1 0,-1 1 0,1 1 0,-1-1-1,0 1 1,0 0 0,7 5 0,32 22 266,-1 3-1,-2 1 1,57 59 0,100 132 223,-182-204-494,-6-9-13,52 59 29,-56-64-41,1 0 0,0 0 0,0-1 0,1 0 0,0 0 0,15 7 0,-13-10 23,-1 0-1,1-1 1,0 0-1,-1-1 1,1 0-1,0 0 1,21-3-1,-9 1 56,1 0-4,1-2 1,-1-1 0,0-1-1,0-1 1,0-1-1,-1-1 1,24-11 0,-27 9-83,0 0-1,-1-1 1,-1-1 0,0 0 0,0-2 0,-1 0 0,-1-1 0,17-19 0,-24 22-46,-1 1 1,0-2-1,-1 1 1,0-1-1,-1 0 1,-1 0-1,0-1 1,-1 1-1,6-29 1,-5 0-132,-2 0 1,-2-44-1,-1 62 150,0 0 41,-5-45 0,3 61 36,1 0 1,-1 0-1,-1 1 1,0-1-1,0 1 1,0-1 0,-1 1-1,0 0 1,-5-7-1,-3-4 217,-9-10 552,19 27-715,2 3-192,0 61-84,1 80 169,1-122 53,1 0 0,0 0 0,2-1 1,11 36-1,129 263 310,8 23-317,-49-21-30,-89-256-7,-2 0 1,-3 1-1,1 71 0,-10 104 5,-1-224-7,0 1 0,0 0 0,-2 0 0,0 0 0,-1-1 0,-1 1 0,-1-1 0,0 0 0,-12 26 0,4-21-20,0 0 1,-2-2-1,0 1 0,-1-2 1,-1 0-1,-1-1 1,0-1-1,-1 0 0,-1-2 1,-1 0-1,0-2 0,-1 0 1,0-1-1,-1-1 1,-1-1-1,1-1 0,-1-2 1,-1 0-1,1-1 0,-47 4 1,42-8 8,0 0 1,0-2 0,0-2-1,0 0 1,0-2 0,0-1-1,1-2 1,-35-11-1,31 4 22,0-1-1,0-1 0,2-2 0,0-1 0,1-2 0,-32-29 0,44 35 15,2-1-1,0 0 0,0-1 0,2 0 0,0-1 0,1-1 0,1 0 0,1 0 0,0-1 0,2 0 0,-8-26 1,11 20 5,1 1 0,1-1 0,1 0 0,2 1 0,0-1 0,5-32 0,-3 46-12,0 1 0,1 0-1,0-1 1,1 1 0,0 1-1,1-1 1,0 0 0,1 1-1,10-14 1,-5 10 3,1 0 0,0 1 0,1 0 0,0 1 1,23-16-1,2 4-6,1 1 0,1 2 1,1 2-1,46-15 0,2 4-99,100-18 0,100-7 452,6-1-1532,-210 36-1275,110-41 0,-96 19-7223</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4:58.411"/>
    </inkml:context>
    <inkml:brush xml:id="br0">
      <inkml:brushProperty name="width" value="0.035" units="cm"/>
      <inkml:brushProperty name="height" value="0.035" units="cm"/>
    </inkml:brush>
  </inkml:definitions>
  <inkml:trace contextRef="#ctx0" brushRef="#br0">1 99 2593,'0'0'13162,"60"1"-12622,401 5 517,163-22-756,-604 16-326,-12 0-49,0 0 1,0-1-1,0 0 0,14-4 1,-21 5 50,0-1-1,0 1 1,0-1 0,-1 1 0,1-1 0,0 1 0,-1-1-1,1 0 1,0 0 0,-1 1 0,1-1 0,-1 0 0,1 0-1,-1 0 1,1 0 0,-1 0 0,0 1 0,0-1 0,1 0-1,-1 0 1,0 0 0,0 0 0,0 0 0,0 0 0,0 0-1,0 0 1,0 0 0,0 0 0,0 0 0,-1-1 0,1-1-122,-1 1 0,0-1 1,1 1-1,-1-1 1,0 1-1,0-1 1,0 1-1,-1-1 0,1 1 1,-3-3-1,-30-22-3676</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4:58.754"/>
    </inkml:context>
    <inkml:brush xml:id="br0">
      <inkml:brushProperty name="width" value="0.035" units="cm"/>
      <inkml:brushProperty name="height" value="0.035" units="cm"/>
    </inkml:brush>
  </inkml:definitions>
  <inkml:trace contextRef="#ctx0" brushRef="#br0">0 3 11226,'0'0'6210,"414"0"-6034,-260 0-64,7 0-112,66 0-216,-33 0-1057,-41-3-3616</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4:59.834"/>
    </inkml:context>
    <inkml:brush xml:id="br0">
      <inkml:brushProperty name="width" value="0.035" units="cm"/>
      <inkml:brushProperty name="height" value="0.035" units="cm"/>
    </inkml:brush>
  </inkml:definitions>
  <inkml:trace contextRef="#ctx0" brushRef="#br0">1005 94 1560,'0'0'8193,"-9"-8"-7444,1-1-551,4 4-124,1 2 0,-1-1-1,0 0 1,0 1 0,0-1-1,0 1 1,-1 0 0,1 1 0,-1-1-1,0 1 1,0 0 0,-9-3-1,-24-4 252,-1 2-1,-52-3 0,-82 4 40,134 5-170,-14 0 38,-157 4 541,183-1-711,1 1 1,0 2-1,0 0 0,1 2 0,-46 18 0,67-23-53,-1 0 0,0 1 0,0 0 0,1 0-1,0 0 1,-1 0 0,1 1 0,0-1 0,1 1 0,-1 0 0,1 1 0,0-1 0,0 0-1,0 1 1,0 0 0,1 0 0,0 0 0,-3 9 0,2-2 25,1 0 1,1 0 0,0 0-1,0 0 1,1 0-1,1 0 1,2 15 0,-3-25-28,1 1 1,0 0 0,-1-1 0,1 1 0,0 0-1,1-1 1,-1 1 0,0-1 0,1 0 0,-1 1 0,1-1-1,0 0 1,0 0 0,0 0 0,0 0 0,0 0 0,4 2-1,4 2 13,-1-1 0,1 0 0,13 5 0,-11-5-11,28 10 19,1-1 0,79 15 1,88 0 87,-72-11-84,-126-16-32,25 2-18,-1 3 1,57 17-1,-83-21 16,0 0-1,0 0 0,0 1 0,-1 0 0,1 0 0,-1 0 0,0 1 0,0 1 0,-1-1 0,0 1 0,0 0 0,0 0 0,-1 1 0,1 0 0,-2 0 1,8 12-1,-10-10 11,1 1 1,-1 0-1,-1 0 1,0-1 0,0 1-1,-1 0 1,0 0-1,-2 11 1,1 12 71,2-17-69,-1-12 4,1-1 0,-1 1 0,0 0 1,0 0-1,0-1 0,0 1 0,-1 0 0,1-1 1,-1 1-1,0 0 0,0-1 0,-1 1 0,1-1 1,-1 1-1,1-1 0,-1 0 0,0 1 0,-1-1 1,-2 3-1,-9 5 48,0 0 1,-1-1 0,0-1 0,0-1-1,-1 0 1,-1 0 0,1-2 0,-29 8-1,3-5 84,0-1-1,-62 4 0,24-8 56,-112-7 0,168 1-174,0-2 0,0-1 0,0-1 0,-25-9 0,37 11-59,1-1 0,1 0 0,-1 0 0,1-1 0,0 0-1,0-1 1,0 0 0,1-1 0,0 0 0,-9-11-1,16 16-81,0 1 0,0-1-1,1 0 1,-1 1 0,1-1 0,0 0-1,-1 0 1,1 0 0,1 0 0,-1 0-1,0-1 1,1 1 0,0 0-1,-1 0 1,1 0 0,0 0 0,1-1-1,-1 1 1,1 0 0,-1 0-1,1 0 1,0 0 0,0 0 0,0 0-1,0 0 1,1 0 0,-1 0-1,1 0 1,0 1 0,0-1 0,0 1-1,0-1 1,3-1 0,37-24-4820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00.236"/>
    </inkml:context>
    <inkml:brush xml:id="br0">
      <inkml:brushProperty name="width" value="0.035" units="cm"/>
      <inkml:brushProperty name="height" value="0.035" units="cm"/>
    </inkml:brush>
  </inkml:definitions>
  <inkml:trace contextRef="#ctx0" brushRef="#br0">1 0 5577,'0'0'6033,"2"35"-5210,12 116 43,-11-137-733,-1-1 1,2 0-1,0 0 1,0 0-1,1-1 1,1 1-1,0-1 1,9 13-1,1 1 85,29 53 184,3-2 0,83 100-1,-103-137-340,-25-35-2449,-15-30 1134,-1 1 0,-1 1 0,-17-23 1,-22-24-5304</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00.612"/>
    </inkml:context>
    <inkml:brush xml:id="br0">
      <inkml:brushProperty name="width" value="0.035" units="cm"/>
      <inkml:brushProperty name="height" value="0.035" units="cm"/>
    </inkml:brush>
  </inkml:definitions>
  <inkml:trace contextRef="#ctx0" brushRef="#br0">0 0 8906,'0'0'5609,"34"15"-6705,-1 6-1089,7-6-4920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4.045"/>
    </inkml:context>
    <inkml:brush xml:id="br0">
      <inkml:brushProperty name="width" value="0.035" units="cm"/>
      <inkml:brushProperty name="height" value="0.035" units="cm"/>
    </inkml:brush>
  </inkml:definitions>
  <inkml:trace contextRef="#ctx0" brushRef="#br0">1 0 2969,'0'0'5133,"0"5"-4480,1 4-318,0 0-1,1 0 1,0 0 0,0 0-1,1 0 1,1-1-1,-1 1 1,2-1 0,-1 0-1,1 0 1,0 0-1,12 13 1,7 7 265,52 47 1,-37-43-416,1-1 1,1-2 0,57 30-1,-27-22-643,98 35-1,-157-67 87,-6-2-108,1-1 0,-1 0 0,1 0 0,-1 0 0,1-1 0,10 1 1,-16-14-6840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00.974"/>
    </inkml:context>
    <inkml:brush xml:id="br0">
      <inkml:brushProperty name="width" value="0.035" units="cm"/>
      <inkml:brushProperty name="height" value="0.035" units="cm"/>
    </inkml:brush>
  </inkml:definitions>
  <inkml:trace contextRef="#ctx0" brushRef="#br0">81 72 6889,'0'0'2534,"32"28"-1436,104 92-278,-126-111-737,0 0-1,0 0 1,-1 2 0,-1-1-1,0 1 1,0 0-1,-1 1 1,-1-1 0,8 19-1,-6-12-21,3 10 40,-1 0 0,-2 0-1,-1 1 1,-1 0 0,-2 1 0,-1-1 0,-1 1 0,-1-1-1,-6 55 1,5-81-97,0-1 0,-1 1 0,1-1 0,-1 0 0,1 1 0,-1-1 0,0 0-1,0 1 1,0-1 0,0 0 0,0 0 0,0 0 0,-1 0 0,1 0 0,-1 0 0,1 0 0,-1-1-1,0 1 1,0 0 0,0-1 0,1 1 0,-2-1 0,1 0 0,0 0 0,0 0 0,-4 1 0,-2 1 24,-1-2 1,0 1 0,0-1 0,0-1-1,-15 0 1,12 0 20,3-1-16,1 0-1,0-1 1,-1 0 0,1 0-1,0-1 1,0 0-1,0 0 1,1-1 0,-1 0-1,1 0 1,0-1 0,0 0-1,0 0 1,1 0 0,0-1-1,0 0 1,-6-8 0,-2-3-21,1-1 1,0 0-1,1-1 1,1 0-1,-12-30 1,13 23-14,2 0 1,0-1-1,2 1 0,-5-45 1,5-109 73,5 172-34,2 1 0,-1-1 0,1 1 0,0-1 0,0 1 0,1 0 0,0-1 0,0 1 0,1 0 0,6-13 0,-5 15-9,0 0 0,1 0 0,-1 0 0,1 0 0,0 1 0,0-1 0,1 1 0,-1 0 0,1 1 0,0 0 0,0 0 0,8-3 0,7-2-17,1 0 0,1 2 1,-1 1-1,1 1 0,26-2 0,116 1-42,-140 5 11,-4 0 9,-1 1 1,0 1-1,1 1 0,-1 0 0,-1 2 0,1 0 0,-1 1 1,1 2-1,-2-1 0,1 2 0,-1 1 0,-1 0 0,0 1 1,0 1-1,16 14 0,-22-15 2,0 1 1,-1-1-1,0 2 1,-1-1-1,0 1 1,-1 1-1,0-1 1,-1 1-1,-1 1 1,7 22-1,-1 8-5,-3 1 0,5 55 0,-10-69-106,2 0 1,1 0-1,2-1 1,0 0-1,16 32 0,-7-35-744,-3-13-3559</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01.321"/>
    </inkml:context>
    <inkml:brush xml:id="br0">
      <inkml:brushProperty name="width" value="0.035" units="cm"/>
      <inkml:brushProperty name="height" value="0.035" units="cm"/>
    </inkml:brush>
  </inkml:definitions>
  <inkml:trace contextRef="#ctx0" brushRef="#br0">0 0 8194,'0'0'3416,"60"32"-1902,195 105-283,19 17-60,166 124-466,-264-147-734,-101-74-2050,-74-57 2018,-1 0 0,0 0 0,0 0 0,0 0 0,1 0 0,-1-1 0,0 1 0,0 0 0,0 0 0,1 0 0,-1 0 0,0 0-1,0 0 1,0 0 0,0 0 0,1 0 0,-1-1 0,0 1 0,0 0 0,0 0 0,0 0 0,0 0 0,0 0 0,1-1 0,-1 1 0,0 0 0,0 0 0,0 0 0,0-1 0,0 1 0,0 0 0,0 0 0,0 0 0,0-1 0,0 1 0,0 0-1,0 0 1,0 0 0,0-1 0,0 1 0,0 0 0,0 0 0,0 0 0,0 0 0,0-1 0,0 1 0,0 0 0,0 0 0,-1 0 0,1-1 0,0 1 0,0 0 0,0 0 0,0-2-558,0-25-3372</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01.660"/>
    </inkml:context>
    <inkml:brush xml:id="br0">
      <inkml:brushProperty name="width" value="0.035" units="cm"/>
      <inkml:brushProperty name="height" value="0.035" units="cm"/>
    </inkml:brush>
  </inkml:definitions>
  <inkml:trace contextRef="#ctx0" brushRef="#br0">582 0 9290,'0'0'3041,"-33"190"-1729,6-115-296,-13 9-424,-13 0-56,-7 0-240,-7-2-160,-7-7-104,7-9-32,0-3-768,14-21-1560,13-18-2281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02.007"/>
    </inkml:context>
    <inkml:brush xml:id="br0">
      <inkml:brushProperty name="width" value="0.035" units="cm"/>
      <inkml:brushProperty name="height" value="0.035" units="cm"/>
    </inkml:brush>
  </inkml:definitions>
  <inkml:trace contextRef="#ctx0" brushRef="#br0">81 1 6001,'0'0'5608,"45"31"-4558,155 107-211,-120-78-150,73 70 0,-145-123-652,165 153 742,-117-103-497,49 64 1,-79-86-191,-1 1 0,-1 2 0,25 54 0,-37-64-60,-1 1-1,-1 0 1,-2 0-1,0 1 1,4 53-1,-7-38-19,-3 60 0,-3-91-7,0 0 0,-1 0 0,0 0 0,-1 0 0,-1-1 0,0 1 0,-1-1 1,-11 22-1,4-17-11,-2 1 0,0-2 0,-2 1 0,1-2 0,-2 0 0,0-1 0,-1-1 0,-25 15 0,16-12-35,-1-1 0,-1-2 0,-37 14 0,-426 117-2355,245-93-1760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02.623"/>
    </inkml:context>
    <inkml:brush xml:id="br0">
      <inkml:brushProperty name="width" value="0.035" units="cm"/>
      <inkml:brushProperty name="height" value="0.035" units="cm"/>
    </inkml:brush>
  </inkml:definitions>
  <inkml:trace contextRef="#ctx0" brushRef="#br0">1046 0 6433,'0'0'5466,"-51"26"-4978,-168 88 332,154-78-227,1 3 1,-64 52 0,120-85-551,-55 42 310,2 2 0,2 3 1,-83 97-1,117-119-283,2 2 0,1 0 0,-27 56 1,38-63-42,0 1 1,1 1-1,2-1 1,1 1 0,-6 47-1,9-38 8,2 0 0,4 70 0,-1-93-23,2 1-1,-1-1 1,2 0-1,-1 0 1,2-1-1,0 1 1,1-1 0,0 0-1,1-1 1,12 19-1,-5-14 6,1 0 0,0-1 0,2-1-1,29 23 1,-11-14 3,64 33 0,-45-31-24,88 30 0,-47-27-53,111 18 0,649 69-2623,-451-85-3196</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03.324"/>
    </inkml:context>
    <inkml:brush xml:id="br0">
      <inkml:brushProperty name="width" value="0.035" units="cm"/>
      <inkml:brushProperty name="height" value="0.035" units="cm"/>
    </inkml:brush>
  </inkml:definitions>
  <inkml:trace contextRef="#ctx0" brushRef="#br0">1 1 488,'0'0'12960,"0"9"-12768,0-5-156,0 1 0,0-1-1,0 1 1,1-1 0,0 1 0,0-1-1,0 0 1,0 1 0,1-1-1,-1 0 1,1 0 0,0 0-1,1 0 1,-1 0 0,1-1 0,-1 1-1,6 5 1,19 16 413,0-1 1,37 24-1,68 38 222,-109-72-622,212 127 215,86 56-235,-301-184-74,-10-8-91,-1 1 1,0 0 0,-1 1 0,1 0 0,-1 0 0,7 9 0,-14-10-673,-14-5-293,-33-1-787,-7 0-1054</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03.699"/>
    </inkml:context>
    <inkml:brush xml:id="br0">
      <inkml:brushProperty name="width" value="0.035" units="cm"/>
      <inkml:brushProperty name="height" value="0.035" units="cm"/>
    </inkml:brush>
  </inkml:definitions>
  <inkml:trace contextRef="#ctx0" brushRef="#br0">656 0 4625,'0'0'7458,"-141"115"-6250,95-70-136,-8 9-320,-13 6-368,0 12-208,-40 27-176,21-14-808,-1-16-6633</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19.146"/>
    </inkml:context>
    <inkml:brush xml:id="br0">
      <inkml:brushProperty name="width" value="0.035" units="cm"/>
      <inkml:brushProperty name="height" value="0.035" units="cm"/>
    </inkml:brush>
  </inkml:definitions>
  <inkml:trace contextRef="#ctx0" brushRef="#br0">0 1 4241,'0'0'4560,"24"19"-3838,75 63-147,-78-64-310,0 1 0,-2 1 0,0 1 0,-1 1 0,-1 0-1,-1 2 1,16 30 0,-14-21-20,-2 1 0,22 64-1,10 74 69,-41-142-302,8 31 38,-8-28-34,18 51 1,-20-73-339,3 10 551,-6-8-5432,-2-20 901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19.516"/>
    </inkml:context>
    <inkml:brush xml:id="br0">
      <inkml:brushProperty name="width" value="0.035" units="cm"/>
      <inkml:brushProperty name="height" value="0.035" units="cm"/>
    </inkml:brush>
  </inkml:definitions>
  <inkml:trace contextRef="#ctx0" brushRef="#br0">1 82 9218,'0'0'2657,"367"-66"-2601,-293 60-56,-7 3 0,-7 0 0,-7 0-249,-13 3-527,-20 0-808,-13 0-1169</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19.849"/>
    </inkml:context>
    <inkml:brush xml:id="br0">
      <inkml:brushProperty name="width" value="0.035" units="cm"/>
      <inkml:brushProperty name="height" value="0.035" units="cm"/>
    </inkml:brush>
  </inkml:definitions>
  <inkml:trace contextRef="#ctx0" brushRef="#br0">0 34 5113,'0'0'7778,"341"3"-7778,-321-15-632,-7 0-1017,-13 0-3920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4.392"/>
    </inkml:context>
    <inkml:brush xml:id="br0">
      <inkml:brushProperty name="width" value="0.035" units="cm"/>
      <inkml:brushProperty name="height" value="0.035" units="cm"/>
    </inkml:brush>
  </inkml:definitions>
  <inkml:trace contextRef="#ctx0" brushRef="#br0">275 0 5921,'0'0'6138,"-114"184"-5882,87-133 48,-6-3-72,-1-3-144,8-6-40,6-6-48,6-9-392,8-6-689,6-6-679,0-6-1137</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20.181"/>
    </inkml:context>
    <inkml:brush xml:id="br0">
      <inkml:brushProperty name="width" value="0.035" units="cm"/>
      <inkml:brushProperty name="height" value="0.035" units="cm"/>
    </inkml:brush>
  </inkml:definitions>
  <inkml:trace contextRef="#ctx0" brushRef="#br0">47 428 4257,'0'0'6833,"154"162"-6457,-141-138-240,7-3-31,-13-5-41,6-4-56,1-3 48,-8-3-56,-6-3-40,0-9-6098</inkml:trace>
  <inkml:trace contextRef="#ctx0" brushRef="#br0" timeOffset="1">0 1 9354,'0'0'4337,"14"0"-7930,-1 3-2184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20.526"/>
    </inkml:context>
    <inkml:brush xml:id="br0">
      <inkml:brushProperty name="width" value="0.035" units="cm"/>
      <inkml:brushProperty name="height" value="0.035" units="cm"/>
    </inkml:brush>
  </inkml:definitions>
  <inkml:trace contextRef="#ctx0" brushRef="#br0">0 45 3849,'0'0'4667,"20"31"-3356,64 102-361,-77-121-844,0 0 0,0 0 0,-2 1 0,1 0 0,3 14 0,-8-18-48,1 0 0,-1 1 0,-1-1 0,-1 18 0,0 7 31,1-34 371,0-3-71,-6-145 532,6-72-837,0 220-77,0-1 1,0 0-1,0 0 1,0 0 0,0 0-1,0 0 1,0 0-1,0 0 1,1 0-1,-1 1 1,0-1 0,1 0-1,-1 0 1,0 0-1,1 0 1,-1 1 0,1-1-1,0 0 1,-1 1-1,1-1 1,-1 0-1,1 1 1,0-1 0,0 1-1,-1-1 1,1 1-1,0-1 1,0 1 0,0-1-1,1 1 1,2-1-13,0 0 1,0 1-1,0 0 1,0 0-1,7 1 1,3-1-2,-6 1 18,1 0 1,-1 0-1,1 1 0,-1 0 0,0 0 0,0 1 1,0 0-1,0 1 0,0-1 0,-1 2 0,1-1 0,-1 1 1,-1 0-1,10 9 0,3 3 77,-2 1-1,0 1 1,23 35 0,-15-16-44,-3 1 0,32 72 1,-52-105-241,-1 0 1,1 0-1,-1 0 1,0 0-1,-1 0 1,1 0-1,-2 10 1,1-8-1168,0-1-2200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21.153"/>
    </inkml:context>
    <inkml:brush xml:id="br0">
      <inkml:brushProperty name="width" value="0.035" units="cm"/>
      <inkml:brushProperty name="height" value="0.035" units="cm"/>
    </inkml:brush>
  </inkml:definitions>
  <inkml:trace contextRef="#ctx0" brushRef="#br0">596 804 5961,'0'0'7519,"-34"0"-7409,2 0-83,9-1-5,1 1 1,-1 1 0,1 1-1,-1 0 1,1 2-1,0 1 1,-42 15 0,49-14-1,-134 59 621,133-57-579,1 1-1,0 1 1,0 0-1,1 1 1,0 0-1,1 1 1,-12 14-1,23-23-68,0 0 0,0 0 0,0 0 0,1 0 0,-1 0 0,1 1 0,0-1 0,0 0 0,0 1 0,0 0 0,1-1 0,-1 1 0,1-1 0,0 1 0,0-1 0,1 5 0,-1 0 4,0-7 5,0 1 1,1-1-1,-1 0 1,1 1-1,-1-1 1,1 0-1,-1 0 1,1 1-1,0-1 1,0 0-1,0 0 1,0 0-1,0 0 1,0 0-1,0 0 1,0 0-1,0 0 1,0 0-1,0-1 1,1 1 0,-1 0-1,0-1 1,0 1-1,1-1 1,-1 0-1,0 1 1,3-1-1,44 9 57,-42-9-67,55 4-82,63-4 1,-105 0 34,-4 0-50,0-1 1,0-1 0,1 0-1,-2-1 1,1-1-1,0 0 1,-1-1 0,23-11-1,-27 10 79,-1 1 0,1-2 1,-2 1-1,1-1 0,-1 0 0,0-1 0,0 0 0,-1 0 0,0-1 0,0 0 0,-1 0 0,8-17 1,-5 7 32,-2 0 1,0-1-1,-1 0 1,-1 0-1,-1 0 1,1-21-1,0-125 30,-5 125-54,1 14 20,-2-1 0,-1 1 0,-1 0 0,-1-1 0,-2 2 0,0-1 0,-2 1 0,-1 0 0,-1 0 0,-23-41 0,15 39 209,-1 1 0,-1 1 0,-42-44 0,47 56-82,1 1-1,-2 0 1,0 1-1,0 1 1,-1 1-1,0 0 1,-29-11-1,41 19-50,-6 0 86,10 3-180,0 0 0,0 0-1,1 0 1,-1 1-1,0-1 1,1 0 0,-1 1-1,1-1 1,0 1-1,-1-1 1,1 0-1,0 3 1,-1-2-9,-4 30-5,2-1-1,1 1 0,4 53 0,-1-18 79,1-34 2,0 0 0,2-1-1,2 1 1,1-1-1,1-1 1,2 1 0,1-2-1,1 1 1,2-1 0,1-1-1,1-1 1,32 43-1,-18-31 12,1-2 0,2-2 0,68 59-1,-76-74-675,2-2-1,0-1 1,1-1-1,0-1 1,2-1-1,48 16 1,-36-20-3913</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22.139"/>
    </inkml:context>
    <inkml:brush xml:id="br0">
      <inkml:brushProperty name="width" value="0.035" units="cm"/>
      <inkml:brushProperty name="height" value="0.035" units="cm"/>
    </inkml:brush>
  </inkml:definitions>
  <inkml:trace contextRef="#ctx0" brushRef="#br0">1 0 4097,'0'0'6688,"17"21"-5752,54 68-2,-50-60-289,25 49 0,-36-59-489,1-1 0,26 33 1,-35-48-141,0-1 1,0 0 0,0 0-1,0 0 1,0 0 0,1 0-1,-1-1 1,1 1 0,-1-1-1,1 0 1,0 1 0,-1-1-1,1-1 1,0 1 0,0 0-1,0 0 1,0-1 0,0 0-1,0 0 1,0 0 0,0 0-1,0 0 1,-1 0 0,1-1 0,0 1-1,0-1 1,0 0 0,0 0-1,0 0 1,-1 0 0,1 0-1,-1-1 1,1 1 0,-1-1-1,1 0 1,-1 0 0,3-3-1,15-12-40,-1-1-1,0-1 1,20-28-1,-30 35-14,-1-1-1,0 0 1,-1 0-1,0-1 1,-1 1 0,-1-2-1,5-18 1,-9 27 144,0 0-1,0 0 1,-1 0 0,0-9 0,0 2 990,0 12-607,0 8-637,-1 20 61,0 1 148,2 0 0,0 1 0,2-1 0,1 0 0,9 32 0,78 174 190,-78-204-247,-4-9-7,0 0 1,-2 1-1,0 0 1,-2 0-1,-1 1 1,0-1-1,0 38 1,-3-34-98,0-14 33,-1 0 0,-3 24 0,2-33 52,1 1 0,-1-1 0,0 1 0,-1-1-1,1 0 1,-1 1 0,1-1 0,-1 0 0,0 0 0,0 0 0,0 0 0,-1 0-1,1-1 1,-4 4 0,-12 8-85,-1 0 1,-1-1-1,0-1 0,0-1 0,-1-1 0,-1-1 0,0 0 1,-38 8-1,16-8 75,-1-1 1,1-3-1,-71 0 1,113-5 52,0 0 1,-1 0 0,1 0 0,0 0 0,-1 0 0,1 0 0,0-1-1,0 1 1,-1-1 0,1 1 0,0-1 0,0 0 0,0 0-1,0 0 1,0 0 0,0 0 0,0 0 0,0-1 0,0 1-1,1-1 1,-1 1 0,0-1 0,1 0 0,-1 0 0,1 0-1,0 1 1,0-1 0,0 0 0,0-1 0,0 1 0,0 0-1,0 0 1,1 0 0,-1 0 0,1-1 0,-1 1 0,1 0 0,0-1-1,0-2 1,-2-9 109,1 0-1,1 1 0,3-28 1,-3 35-121,1 1 0,1-1 1,-1 1-1,1 0 0,0 0 1,0 0-1,1 0 0,0 0 1,-1 0-1,1 0 0,1 1 0,6-7 1,10-9 8,1 2 1,1 1-1,1 0 1,37-19 0,106-44-147,-121 60-26,4-6-449,-45 24 355,-1 0 0,1-1 0,-1 0 0,0 0 0,0 0 0,0 0 0,0 0 1,-1-1-1,1 1 0,2-6 0,-2-12-3319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22.541"/>
    </inkml:context>
    <inkml:brush xml:id="br0">
      <inkml:brushProperty name="width" value="0.035" units="cm"/>
      <inkml:brushProperty name="height" value="0.035" units="cm"/>
    </inkml:brush>
  </inkml:definitions>
  <inkml:trace contextRef="#ctx0" brushRef="#br0">1 1 4233,'0'0'8194,"7"210"-7050,-7-153-304,0 1-360,0-7-296,0-3-104,0 0-80,0-12-584,0-12-2224</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49.252"/>
    </inkml:context>
    <inkml:brush xml:id="br0">
      <inkml:brushProperty name="width" value="0.035" units="cm"/>
      <inkml:brushProperty name="height" value="0.035" units="cm"/>
    </inkml:brush>
  </inkml:definitions>
  <inkml:trace contextRef="#ctx0" brushRef="#br0">0 11 4001,'0'0'3527,"8"-2"-3325,-6 2-164,25-7 16,-25 6-14,0 1 0,-1 0 1,1 0-1,0-1 1,0 1-1,0 0 1,-1 1-1,1-1 0,0 0 1,0 0-1,-1 1 1,1-1-1,0 1 1,-1 0-1,3 0 0,0 3 48,-1 0-1,0 0 1,0 0-1,0 0 1,-1 0-1,1 1 0,3 8 1,3 6 111,59 127 545,58 182 1,-43-86-270,96 470 1,-102-217-369,-11-62-49,-46-314-51,66 451 9,-5 153-10,34-6 112,-103-672 9,1 1 0,3-2 0,1 0 0,3-1 0,1-1 0,39 57 0,58 67 562,-34-50-135,80 145-1,-159-249-562,0-1 0,-1 1 0,0 1 0,-1-1 0,0 0 0,-1 1 0,-1 0 0,1 23 0,-6-34-1090,-15-2-1595,-12 0-2819</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0.338"/>
    </inkml:context>
    <inkml:brush xml:id="br0">
      <inkml:brushProperty name="width" value="0.035" units="cm"/>
      <inkml:brushProperty name="height" value="0.035" units="cm"/>
    </inkml:brush>
  </inkml:definitions>
  <inkml:trace contextRef="#ctx0" brushRef="#br0">315 31 3809,'0'0'9370,"-2"-5"-8210,-2-15-210,3 15-281,-7 7-179,-1 6-489,-1 0 0,1 0 0,1 1 0,0 0 0,0 1 1,1 0-1,0 0 0,-6 13 0,6-12 5,-23 38 65,2 2 0,2 2 1,2 0-1,-21 74 1,45-126-72,-42 153 37,36-123-21,1 1 1,-3 61 0,8 60-910,14-155-319,-12 0 1112,1 1-1,0-1 0,-1-1 1,0 1-1,0 0 0,1 0 1,-1-1-1,-1 1 0,1-1 1,0 0-1,-1 1 1,1-1-1,1-5 0,4-4-289,63-129-5893,-37 66 858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0.676"/>
    </inkml:context>
    <inkml:brush xml:id="br0">
      <inkml:brushProperty name="width" value="0.035" units="cm"/>
      <inkml:brushProperty name="height" value="0.035" units="cm"/>
    </inkml:brush>
  </inkml:definitions>
  <inkml:trace contextRef="#ctx0" brushRef="#br0">1 1 4673,'0'0'6555,"10"13"-6151,-10-12-392,15 18 320,-1 2 0,0-1 0,14 33 0,35 71 641,90 129 0,-43-75-872,-36-73-45,-49-71-32,-31-40-389,0 0-1,0 1 0,-1-1 1,0 2-1,-11-7 0,-4-3-1197,-31-24-4202</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1.018"/>
    </inkml:context>
    <inkml:brush xml:id="br0">
      <inkml:brushProperty name="width" value="0.035" units="cm"/>
      <inkml:brushProperty name="height" value="0.035" units="cm"/>
    </inkml:brush>
  </inkml:definitions>
  <inkml:trace contextRef="#ctx0" brushRef="#br0">0 0 5193,'0'0'6409,"87"18"-5256,-47-12-113,20 0-424,14-3-288,6 3-176,0-6-152,0 0-160,-6 0-1376,-21-3-1601,-19-12-3760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1.354"/>
    </inkml:context>
    <inkml:brush xml:id="br0">
      <inkml:brushProperty name="width" value="0.035" units="cm"/>
      <inkml:brushProperty name="height" value="0.035" units="cm"/>
    </inkml:brush>
  </inkml:definitions>
  <inkml:trace contextRef="#ctx0" brushRef="#br0">0 250 4177,'0'0'9394,"181"21"-8778,-148-18-272,1-3-192,-8 0-72,-6 0-80,-13 0-264,-7-12-2104,0-6-2393</inkml:trace>
  <inkml:trace contextRef="#ctx0" brushRef="#br0" timeOffset="1">121 1 5817,'0'0'3585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4.724"/>
    </inkml:context>
    <inkml:brush xml:id="br0">
      <inkml:brushProperty name="width" value="0.035" units="cm"/>
      <inkml:brushProperty name="height" value="0.035" units="cm"/>
    </inkml:brush>
  </inkml:definitions>
  <inkml:trace contextRef="#ctx0" brushRef="#br0">0 0 4049,'0'0'5833,"0"187"-4705,0-145-319,7-3-385,0-3-216,6-3-120,-6-9-80,6-3-8,-6-9-8,0-3-560,6-9-897,-6 0-1447,-1 0-1953</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2.255"/>
    </inkml:context>
    <inkml:brush xml:id="br0">
      <inkml:brushProperty name="width" value="0.035" units="cm"/>
      <inkml:brushProperty name="height" value="0.035" units="cm"/>
    </inkml:brush>
  </inkml:definitions>
  <inkml:trace contextRef="#ctx0" brushRef="#br0">1 3 1632,'0'0'7157,"2"0"-6413,83-1 875,-14-1-1767,124 13 0,-189-10-805</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3.109"/>
    </inkml:context>
    <inkml:brush xml:id="br0">
      <inkml:brushProperty name="width" value="0.035" units="cm"/>
      <inkml:brushProperty name="height" value="0.035" units="cm"/>
    </inkml:brush>
  </inkml:definitions>
  <inkml:trace contextRef="#ctx0" brushRef="#br0">3 163 4841,'0'0'7074,"-3"0"-6210,9 0-526,295 7 2057,0 1-2256,-237-8-176,68-1-256,-129 1 295,-1 0 1,1 0 0,0 0 0,0-1 0,-1 1-1,1-1 1,0 0 0,-1 0 0,1 0-1,-1 0 1,1 0 0,-1 0 0,1-1 0,-1 0-1,0 1 1,0-1 0,0 0 0,0 0-1,0 0 1,3-3 0,-3 1-31,0-1 0,0 1 0,0-1 0,-1 1 0,0-1 0,0 1 0,0-1 0,0 0 0,0 1 0,-1-1 0,0-6 0,-1 9 27,1 0 0,-1 0 0,1 0 0,-1 0 0,0 0 1,0 0-1,0 0 0,0 1 0,0-1 0,0 0 0,0 0 0,-1 1 0,1-1 0,0 1 0,-1-1 0,0 1 0,1 0 0,-1-1 0,0 1 0,0 0 0,1 0 0,-5-1 0,-6-4 6,-2 1-1,-16-5 0,22 7-4,-19-4 10,0 1 0,-1 1 0,-40-2 0,-89 4 21,105 4-38,34-1 3,0 1 0,0 1 1,0 0-1,0 2 0,0 0 0,1 1 0,-1 1 1,-19 9-1,30-12 28,0 1 1,0-1-1,0 2 1,1-1-1,-1 1 1,1 0-1,0 0 1,1 1 0,-1 0-1,1 0 1,0 0-1,0 0 1,1 1-1,0 0 1,0 0-1,1 0 1,0 0-1,0 1 1,0 0-1,1-1 1,-1 9-1,0 4 28,1 0 0,0 1 0,2-1-1,2 23 1,-1-39-40,0 0 0,0-1 0,1 1 0,-1 0-1,1 0 1,0-1 0,0 1 0,0-1 0,0 0 0,1 1 0,-1-1 0,1 0-1,0-1 1,5 6 0,6 3 24,1-1 0,17 9-1,-14-7 3,10 3-24,1 0 0,1-2 1,0-1-1,0-1 0,1-2 0,1-1 1,0-1-1,36 3 0,39-3-174,119-6 0,-167-2-87,-21 0-1116,0-1-1,74-15 1,-47-1-4172</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3.610"/>
    </inkml:context>
    <inkml:brush xml:id="br0">
      <inkml:brushProperty name="width" value="0.035" units="cm"/>
      <inkml:brushProperty name="height" value="0.035" units="cm"/>
    </inkml:brush>
  </inkml:definitions>
  <inkml:trace contextRef="#ctx0" brushRef="#br0">1 1 5641,'0'0'4476,"11"28"-3485,36 97-16,-39-100-569,-1 1 0,0 0 0,3 37 0,0 1 137,-3-32-270,20 51 0,-22-68-256,1-2 0,1 1 0,0-1 1,1 0-1,19 23 0,-25-34-140,0 0 0,0 0 0,1 0-1,-1-1 1,1 1 0,-1-1 0,1 1 0,0-1 0,0 0-1,-1 0 1,1 0 0,0 0 0,0-1 0,0 1 0,0-1-1,0 0 1,0 1 0,0-1 0,0-1 0,5 0 0,3 1-1158,16 0-3606</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4.142"/>
    </inkml:context>
    <inkml:brush xml:id="br0">
      <inkml:brushProperty name="width" value="0.035" units="cm"/>
      <inkml:brushProperty name="height" value="0.035" units="cm"/>
    </inkml:brush>
  </inkml:definitions>
  <inkml:trace contextRef="#ctx0" brushRef="#br0">0 0 4001,'0'0'4712,"18"29"-4336,56 92-162,-65-107-113,0 1-1,-2 0 1,0 0 0,-1 0-1,7 25 1,-2-4 46,-8-24-73,0 0 0,0 0-1,-1 1 1,-1-1 0,0 0 0,-1 14-1,0-25 215,0-13 986,0-245-1397,0 249 158,0 1-1,1 0 0,0 0 1,0 0-1,0 0 0,1 0 1,4-12-1,-5 17 15,0 0 0,1 0 0,-1 0 1,0-1-1,1 1 0,-1 1 0,1-1 0,0 0 1,-1 0-1,1 1 0,0-1 0,0 1 0,0-1 1,0 1-1,0 0 0,1 0 0,-1 0 0,0 0 1,1 0-1,-1 0 0,0 1 0,1-1 0,-1 1 1,1 0-1,4-1 0,-2 1-47,1 0 0,-1 0 1,1 1-1,-1 0 0,0 0 0,8 2 1,-10-2-9,0 1 0,0 0 0,0-1 1,0 1-1,-1 0 0,1 1 0,-1-1 1,1 0-1,-1 1 0,0-1 0,3 5 1,12 17 28,-2 0 1,0 1-1,-2 0 1,-1 1-1,16 49 1,-23-57-69,-2-1 0,0 1 0,-1-1 0,0 24 0,-2-40-40,0-1 0,0 1 0,0-1 0,0 0 0,0 1 0,1-1 0,-1 1 0,0-1 0,0 0 0,1 1 0,-1-1 0,0 0 0,0 1 0,1-1 0,-1 0 0,0 1 0,1-1 0,-1 0 0,0 0 0,1 1 0,-1-1 0,1 0 0,-1 0 0,0 0 0,1 0 0,-1 1 0,1-1 0,-1 0 0,0 0 0,1 0 0,-1 0 0,1 0 0,-1 0 0,1 0 0,-1 0 0,0 0 0,1 0 0,-1-1 0,1 1 0,-1 0 0,1 0 0,-1 0 0,6-1-2548,1 1-2993</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4.768"/>
    </inkml:context>
    <inkml:brush xml:id="br0">
      <inkml:brushProperty name="width" value="0.035" units="cm"/>
      <inkml:brushProperty name="height" value="0.035" units="cm"/>
    </inkml:brush>
  </inkml:definitions>
  <inkml:trace contextRef="#ctx0" brushRef="#br0">2 651 3241,'0'0'8004,"0"-2"-6568,0-39 431,-2 4-1509,3 0 0,1 0 0,11-60-1,12-17-238,23-79 159,-46 186-266,0 0 6,0 0 0,0 1 0,1-1 0,0 1 0,0-1 0,0 1 0,1 0 0,0 0 0,0 1 0,1-1 0,0 1 0,5-5 0,-9 9-24,0 5-300,0 1 223,-1 0-1,0-1 0,0 1 1,-1 7-1,1-7 92,-1 0-1,1 0 1,0 0 0,1 0-1,0 8 1,4 2 4,0 1 0,1-1 0,1-1 0,0 1 0,10 12 0,49 69 29,-54-80-23,161 256 27,-132-201-54,-39-69-38,-1 1 1,1-1-1,-1 1 0,0-1 1,1 1-1,-1 0 1,0 0-1,-1-1 1,1 1-1,0 0 0,-1 0 1,0 4-1,0-5-377,-6-2-641,-7-1 538,0-1 1,0 0 0,0-1-1,1 0 1,-13-5 0,-40-16-4749</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55.145"/>
    </inkml:context>
    <inkml:brush xml:id="br0">
      <inkml:brushProperty name="width" value="0.035" units="cm"/>
      <inkml:brushProperty name="height" value="0.035" units="cm"/>
    </inkml:brush>
  </inkml:definitions>
  <inkml:trace contextRef="#ctx0" brushRef="#br0">0 1 6305,'0'0'7058,"381"3"-7058,-347-3-520,-21 0-5602</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21.218"/>
    </inkml:context>
    <inkml:brush xml:id="br0">
      <inkml:brushProperty name="width" value="0.035" units="cm"/>
      <inkml:brushProperty name="height" value="0.035" units="cm"/>
    </inkml:brush>
  </inkml:definitions>
  <inkml:trace contextRef="#ctx0" brushRef="#br0">0 0 960,'0'0'5715,"18"0"-4928,108 1 724,76 7 268,164 5-1007,-68-7-548,122 4-105,2089 105-406,-2324-103 121,526 24-318,-427-35 1067,-284-1-565,0 0 0,0 0 1,0 0-1,0 0 0,0 0 0,-1 1 0,1-1 0,0 0 0,0 0 1,0 0-1,0 0 0,0 0 0,0 0 0,0 0 0,1 0 0,-1 1 1,0-1-1,0 0 0,0 0 0,0 0 0,0 0 0,0 0 0,0 0 1,0 0-1,0 0 0,0 0 0,0 1 0,-18 2-163,-130 7-217,-165 10-2904,158-14-1341</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21.845"/>
    </inkml:context>
    <inkml:brush xml:id="br0">
      <inkml:brushProperty name="width" value="0.035" units="cm"/>
      <inkml:brushProperty name="height" value="0.035" units="cm"/>
    </inkml:brush>
  </inkml:definitions>
  <inkml:trace contextRef="#ctx0" brushRef="#br0">1 1 1008,'0'0'2390,"6"0"-1532,96 5 4386,58-4-3434,-41-1-1456,902 17 370,-543-13-656,-181-1-51,1149 21 266,-653 19-1267,-690-36 676,-70-6 497,-33 0 2,0 1-132,0-2 109,-24 7-508,-127 1-2320,65-8-3442</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26.702"/>
    </inkml:context>
    <inkml:brush xml:id="br0">
      <inkml:brushProperty name="width" value="0.035" units="cm"/>
      <inkml:brushProperty name="height" value="0.035" units="cm"/>
    </inkml:brush>
  </inkml:definitions>
  <inkml:trace contextRef="#ctx0" brushRef="#br0">1083 48 1768,'0'0'8797,"-9"0"-7157,-53-3-1058,-80-14 1,20 1-603,-278 4 86,395 12-67,-1 0-17,-1 0 1,0 1-1,0 0 0,0 0 1,0 0-1,1 1 1,-11 3-1,14-3 9,-1 0 0,1 0 0,0 0 0,-1 0-1,1 0 1,0 1 0,0-1 0,1 1 0,-1 0 0,1 0 0,-1 0 0,1 0 0,0 1 0,-3 4-1,-1 5 1,1 1-1,0-1 0,1 1 0,-4 28 0,-2 59 122,1 0-77,-16 28-87,-82 246 0,93-330-172,2 1 1,2 0 0,2 1-1,3 0 1,-1 80 0,6 78-663,0-205 878,1 1 1,-1-1-1,0 1 1,0 0-1,0-1 0,1 1 1,-1-1-1,0 1 1,1-1-1,-1 1 0,0-1 1,1 0-1,-1 1 0,1-1 1,-1 1-1,1-1 1,-1 0-1,1 1 0,-1-1 1,1 0-1,-1 0 1,1 1-1,-1-1 0,1 0 1,-1 0-1,1 0 1,0 1-1,21 2-141,-16-2 130,75 7-366,124-4 1,-142-4-170,36 0-397,239-4-1263,-247-2 1981,154-29-1,-157 13 239,-42 10 265,81-11-1,-107 23 43,-20 1-295,0 1-1,1 0 1,-1 0-1,1 0 0,-1 0 1,1-1-1,0 1 1,0 0-1,2 3 0,20 6-377,-13-6 6560,-7-59-5616,2 1 0,13-53 0,3-31-572,-17 94-10,1-15 40,3 0 1,23-86-1,-30 141-37,8-23 112,-2 0 0,0-1 0,-2 1 0,0-1-1,0-34 1,-4 17 58,0 30-151,0 0 0,-1-1 1,0 1-1,-1 0 0,-1 0 0,0 0 1,-1-1-1,-6-14 0,0 9-25,-2 0-1,0 1 1,-1 1-1,-1 0 1,-17-19-1,27 35-18,1 0 0,0-1-1,0 1 1,-1 0 0,1 1-1,-1-1 1,0 0 0,0 1 0,1 0-1,-1-1 1,0 1 0,0 0-1,0 0 1,0 1 0,0-1-1,0 1 1,-1-1 0,-2 1 0,-14-3 3,-419-42 160,-1 30-768,332 13 3,-66-2-2609,34 1-3753</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32.313"/>
    </inkml:context>
    <inkml:brush xml:id="br0">
      <inkml:brushProperty name="width" value="0.035" units="cm"/>
      <inkml:brushProperty name="height" value="0.035" units="cm"/>
    </inkml:brush>
  </inkml:definitions>
  <inkml:trace contextRef="#ctx0" brushRef="#br0">48 528 2184,'0'0'3222,"2"-2"-2723,-1 2-446,-1-1 0,0 1 0,1 0 0,-1-1 0,1 1 0,-1-1 0,1 1 0,-1 0 0,1 0 1,-1-1-1,1 1 0,-1 0 0,1 0 0,0-1 0,-1 1 0,1 0 0,-1 0 0,1 0 0,0 0 0,-1 0 0,1 0 0,-1 0 0,1 0 0,0 0 0,4 19 1615,-5-18-1697,33 283 2069,-7-55-1348,-19-139-608,-7-65-57,2 0 0,1 0-1,0 0 1,2 0 0,9 25 0,0-17 37,2 0 1,35 53-1,-19-34-39,9 11-14,-9-9 1,-18-32-7,13 29-1,-21-37-15,0 0-1,-1 1 1,-1 0 0,0 0-1,-1 0 1,-1 0-1,0 0 1,-1 24 0,-1-5 8,-1-10 12,3 33 1,-1-49-10,1 0 1,-1-1 0,1 1 0,0-1 0,1 1 0,0-1 0,0 0 0,6 9 0,-7-13-3,1 0 1,0 0-1,0-1 1,0 1-1,0-1 1,0 1-1,0-1 1,0 0-1,1-1 1,-1 1-1,1 0 1,-1-1-1,8 2 1,4 0 5,0 0 1,21 2 0,358 2 63,-249-8-64,298-17-2,-278 9-25,247-25-568,-170 12 568,225 13 7,-300 11-4,729-2-344,-796-5 358,115-19 0,-60 5 3,-15 13-71,-21 2 12,-112 4 76,4-1-18,0 0 0,0-1 0,0 1-1,11-5 1,-19 5 48,1 0 0,-1-1 0,0 1 0,0-1-1,0 0 1,-1 0 0,1 0 0,0 0 0,-1 0 0,1-1 0,-1 1 0,0-1 0,0 1 0,0-1-1,0 0 1,0 0 0,2-5 0,22-68 1079,-4 11-691,34-70-194,42-114-4,-86 212-52,-3 0 1,-1 0-1,-1-1 1,-3 0 0,1-40-1,-4-20 21,-3-119 26,1 207-227,-1-1 0,0 1 0,-1 0 0,0 0 0,0 0 0,-6-13 0,-35-54 6,18 33-3,15 22-9,0-1 1,2 0-1,0 0 1,1-1-1,2 0 1,0-1-1,-2-27 1,6 39-118,-1 0 0,-1 0 1,0 1-1,-1-1 0,0 1 0,-1 1 0,0-1 1,-1 1-1,0 0 0,-1 0 0,0 1 0,-13-13 1,6 8-90,-1 0 1,-1 1 0,-1 1 0,1 0 0,-2 1 0,-32-15 0,3 9 99,0 1 0,-2 3 0,-80-12 1,84 17 125,-15-1-27,-95-3 1,-66 13-21,98 2 21,-232 20 7,-1 28 4,16-2 0,290-42-1,-365 39-22,78-17-18,-299 34-232,360-5 218,-1 1-196,98-29 103,-36 5 70,-10-4 67,220-29-7,1 0 0,0 0-1,0 0 1,-8 4 0,13-3-34,0-1 33,0 1 0,0-1 0,-1 0 0,1 0 0,0 0 0,0 1 0,1-1-1,-1 0 1,0 0 0,0 0 0,0 1 0,1-1 0,-1 0 0,1 0 0,-1 0 0,1 0 0,-1 0 0,1 0 0,0 0 0,-1 0 0,1 0 0,0 0 0,0 0 0,0 0 0,0-1-1,0 1 1,1 1 0,2 0-252,-1 5-1945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6.657"/>
    </inkml:context>
    <inkml:brush xml:id="br0">
      <inkml:brushProperty name="width" value="0.035" units="cm"/>
      <inkml:brushProperty name="height" value="0.035" units="cm"/>
    </inkml:brush>
  </inkml:definitions>
  <inkml:trace contextRef="#ctx0" brushRef="#br0">1 0 9634,'0'0'4801,"33"0"-6529,-6 3-769,-7 3-4776</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5.094"/>
    </inkml:context>
    <inkml:brush xml:id="br0">
      <inkml:brushProperty name="width" value="0.035" units="cm"/>
      <inkml:brushProperty name="height" value="0.035" units="cm"/>
    </inkml:brush>
  </inkml:definitions>
  <inkml:trace contextRef="#ctx0" brushRef="#br0">131 0 3473,'0'0'5468,"-22"20"-4658,-62 65 60,81-82-807,0 0-1,0 1 1,1-1 0,0 1 0,0 0-1,0-1 1,0 1 0,-2 5 0,4-6-23,-1-1 0,1 0 0,0 0 0,0 0 0,0 0 0,0 0 0,0 1 1,1 3-1,1 5 100,-3 7 66,1-12-130,0 0 0,0 1 0,0-1 1,2 11-1,-1-15-63,0 0 0,-1 0 1,1-1-1,0 1 0,0 0 0,0 0 0,0-1 0,0 1 0,1 0 1,-1-1-1,0 0 0,1 1 0,-1-1 0,1 0 0,0 1 1,-1-1-1,1 0 0,2 1 0,12 4 3,-1-1 0,1 0 0,0-2-1,1 0 1,-1 0 0,0-1 0,1-1 0,-1-1 0,31-3 0,-45 2-17,-1 1 0,1 0 1,-1-1-1,1 1 0,0-1 1,-1 0-1,1 1 1,-1-1-1,0 0 0,1 0 1,-1 0-1,0 0 0,1 0 1,-1 0-1,0 0 0,0 0 1,0-1-1,0 1 0,0 0 1,0-1-1,0 1 0,-1-1 1,1 1-1,0-1 1,-1 1-1,1-1 0,-1 1 1,1-1-1,-1-2 0,2-6-11,-2-1-1,1 1 1,-2-18-1,1 10-11,-1 15 12,1 0 0,0 0 0,-1-1 0,1 1 0,-1 0 0,0 0 0,0 0 0,0 0 0,0 0 0,-1 0-1,1 0 1,-1 1 0,0-1 0,-3-4 0,1 3 38,-1-1 1,0 1-1,0 0 0,0 0 1,0 1-1,0 0 0,-7-3 0,-9-4-703,-1 2 0,0 1 0,-26-5 0,33 8-596,-13-5-2859</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46.633"/>
    </inkml:context>
    <inkml:brush xml:id="br0">
      <inkml:brushProperty name="width" value="0.035" units="cm"/>
      <inkml:brushProperty name="height" value="0.035" units="cm"/>
    </inkml:brush>
  </inkml:definitions>
  <inkml:trace contextRef="#ctx0" brushRef="#br0">1 124 7602,'0'0'7057,"16"-2"-6925,-10 2-112,0-2 10,0 1-1,0 1 0,0-1 1,0 1-1,0 0 1,0 0-1,0 1 0,0-1 1,0 2-1,0-1 1,-1 0-1,1 1 0,0 0 1,-1 1-1,1-1 1,-1 1-1,0 0 0,0 0 1,0 1-1,6 4 1,105 119 1055,-76-81-772,88 79 0,-112-112-298,1 0 1,1-2-1,-1 0 0,2-1 1,-1 0-1,1-2 0,1 0 0,0-1 1,33 6-1,-30-8-6,1-2 0,-1-1 0,1-1 0,34-3 0,-46 1-1,1-1 0,-1 0 1,1-1-1,-1-1 0,0 0 0,0 0 0,0-1 0,0-1 1,18-11-1,-14 5-43,-1-1 0,0 0 0,0-1 0,-2-1 0,0 0 0,0 0 0,-1-2 0,-1 1 0,-1-2 0,9-19 0,-10 15-19,0 0 1,-1-1-1,-2 0 1,0-1-1,-1 1 0,-2-1 1,1-46-1,-4-29 900,0 99-842,0 8-203,0 55 194,-2-12 154,3-1 0,2 1 0,12 65 0,33 54 86,-19-75-135,89 390 113,-107-404-213,-3 0 0,-5 109 0,-3-180 0,1 35-20,-12 86 0,8-115 12,-1 0 1,0 0-1,-1-1 1,0 1-1,-2-1 1,1-1-1,-2 1 0,-16 24 1,11-24-7,1-1-1,-2 0 1,0 0 0,0-2-1,-1 0 1,-1 0 0,0-1 0,0-1-1,-1-1 1,0-1 0,-1 0-1,0-1 1,0-1 0,-1 0 0,-30 4-1,16-6 8,0 0 0,-1-3 1,0-1-1,1-1 0,-1-1 0,1-3 0,0 0 0,-41-13 0,27 3-7,1-2-1,0-2 1,2-2-1,0-2 1,1-1-1,2-3 0,0-1 1,2-2-1,-60-60 1,85 75-17,0-1 1,1 0 0,0-1-1,1-1 1,-15-30 0,20 33 15,1-1 1,1 0 0,0 0-1,1-1 1,1 1-1,0-1 1,0-24-1,3 28 12,-1 0 0,2 0-1,0 0 1,1 1 0,3-14-1,-3 18 4,1 1 0,0 0 0,0 0-1,0 0 1,1 0 0,0 0 0,1 1-1,-1 0 1,1 0 0,7-7 0,3 0 3,0 0-1,2 1 1,-1 0 0,31-15 0,82-30 43,-39 25 12,1 5 0,189-31 1,192 8-2683,-429 47 1939,75-7-3339</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46.972"/>
    </inkml:context>
    <inkml:brush xml:id="br0">
      <inkml:brushProperty name="width" value="0.035" units="cm"/>
      <inkml:brushProperty name="height" value="0.035" units="cm"/>
    </inkml:brush>
  </inkml:definitions>
  <inkml:trace contextRef="#ctx0" brushRef="#br0">0 79 7458,'0'0'7705,"415"12"-7425,-308-12-160,-7 0-64,-20 0 0,-13 0-56,-27 0-8,-26-9-208,-14-18-840,-54 3-1392,-19-6-3050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47.335"/>
    </inkml:context>
    <inkml:brush xml:id="br0">
      <inkml:brushProperty name="width" value="0.035" units="cm"/>
      <inkml:brushProperty name="height" value="0.035" units="cm"/>
    </inkml:brush>
  </inkml:definitions>
  <inkml:trace contextRef="#ctx0" brushRef="#br0">1 1 10138,'0'0'2505,"347"3"-497,-180 6-928,7 0-680,6-6-400,-46-3-1696,-60 0-8002</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04.219"/>
    </inkml:context>
    <inkml:brush xml:id="br0">
      <inkml:brushProperty name="width" value="0.035" units="cm"/>
      <inkml:brushProperty name="height" value="0.035" units="cm"/>
    </inkml:brush>
  </inkml:definitions>
  <inkml:trace contextRef="#ctx0" brushRef="#br0">7 416 1632,'0'0'3945,"-7"-9"4630,18 9-8325,73 4 359,124 23 1,-55-5-405,145 9-356,372-10-1,-638-22 124,1-2-1,-1-1 0,0-1 1,-1-2-1,1-1 0,-1-1 1,-1-2-1,0-1 0,33-18 1,-57 27 41,0-1 0,-1 1 0,1-1 1,-1 0-1,0-1 0,-1 1 1,1-1-1,-1 0 0,0 0 0,0 0 1,0-1-1,-1 1 0,1-1 0,-2 0 1,1 0-1,0 0 0,-1 0 1,-1-1-1,1 1 0,-1 0 0,0-1 1,1-11-1,-2-81 214,-1 96-225,1 0 0,-1 0 0,0 0 0,0 0 0,0 1 0,0-1 0,0 0 0,-1 1 1,1-1-1,-1 1 0,0-1 0,0 1 0,0 0 0,0 0 0,0 0 0,0 0 0,0 0 0,-1 0 1,1 1-1,-1-1 0,-3-1 0,-10-5 28,0 0 0,-22-7 0,27 11-2,-47-16-35,-1 3-1,-107-16 1,-125 4-37,51 25 31,151 5 10,61 0 12,0 2 0,0 1 0,0 1 0,1 2-1,0 0 1,0 2 0,0 1 0,1 1-1,1 1 1,0 1 0,-39 29 0,44-26 73,1 1 0,0 0 0,1 2 0,-22 30 0,30-36-38,1 1-1,1 0 1,0 1-1,0 0 1,2 0-1,0 0 1,-8 32 0,12-27-5,0-1 0,1 1 1,3 22-1,-1-1 40,-1-31-47,1 0 0,1-1 0,0 1 0,0 0 0,0-1 0,1 0 0,1 0 0,0 0 1,0 0-1,1 0 0,8 12 0,8 7 125,46 48 0,-56-63-119,19 15 7,0 0 0,1-2 0,2-2 0,42 25 0,-16-16-44,110 45 0,-132-64 0,1-3 0,1-1 0,0-2 0,66 6 0,160-9 71,-174-5-64,-22-2-82,87-14 0,64-23-9,-217 39 83,34-9-107,-1-2-1,0-1 0,44-22 1,-79 33 68,26-14-356,-26 14 253,0-1 0,0 1-1,0 0 1,0-1-1,0 1 1,0-1-1,-1 1 1,1-1-1,0 1 1,-1-1-1,1 1 1,-1-1-1,1 0 1,-1 1-1,0-1 1,0 1-1,0-4 1,0-10-3854</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06.776"/>
    </inkml:context>
    <inkml:brush xml:id="br0">
      <inkml:brushProperty name="width" value="0.035" units="cm"/>
      <inkml:brushProperty name="height" value="0.035" units="cm"/>
    </inkml:brush>
  </inkml:definitions>
  <inkml:trace contextRef="#ctx0" brushRef="#br0">0 1 6177,'0'0'5995,"8"4"-5900,-7-4-91,3 2 57,-1 0-1,1 0 0,-1 0 1,0 0-1,1 0 0,-1 1 0,0-1 1,0 1-1,-1 0 0,1 0 0,0 0 1,-1 0-1,0 1 0,0-1 0,0 1 1,0-1-1,2 6 0,74 256 2204,-3-14-1856,-52-183-353,55 106 0,15 16-434,-91-187-54,2 8 697,-3-3-5589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07.588"/>
    </inkml:context>
    <inkml:brush xml:id="br0">
      <inkml:brushProperty name="width" value="0.035" units="cm"/>
      <inkml:brushProperty name="height" value="0.035" units="cm"/>
    </inkml:brush>
  </inkml:definitions>
  <inkml:trace contextRef="#ctx0" brushRef="#br0">0 0 5537,'0'0'6103,"20"1"-5772,67 3 143,-78-3-374,0 1-1,-1 0 1,1 0 0,-1 1-1,1 0 1,-1 0-1,0 1 1,0 0 0,9 6-1,-2 1 168,0 2-1,21 21 1,-14-13-16,-7-6-146,1 1-1,-2 1 0,0 0 0,14 25 0,-22-33-99,-1 1 0,0 0 0,0 0-1,-1 1 1,-1-1 0,0 1 0,0 0 0,-1 0-1,0 0 1,0 15 0,-2 34 283,-22-62 432,12-3-694,-1-1 0,1 0 0,0-1 0,0 0-1,1-1 1,-9-8 0,13 11-23,1 1-1,-1-1 1,1 0 0,0 0-1,1-1 1,-1 1-1,1-1 1,0 0 0,1 0-1,-1 0 1,1 0-1,1 0 1,-2-7-1,1-52-49,3 40 48,-1 22-1,1-1-1,-1 0 1,1 0 0,0 1 0,0-1 0,1 0-1,-1 1 1,1-1 0,0 1 0,0 0-1,0 0 1,0 0 0,0 0 0,1 0 0,0 0-1,-1 0 1,1 1 0,0-1 0,0 1 0,5-3-1,9-5-2,0 1 0,32-13 0,-42 19 6,20-8 4,0 2 0,1 2 1,-1 0-1,44-4 0,116 3-207,-183 9 187,0 0 1,0 0-1,0 0 0,0 0 0,0 0 0,-1 1 1,1 0-1,0 0 0,-1 0 0,0 0 0,1 0 1,-1 1-1,0 0 0,0-1 0,0 1 0,0 0 1,-1 1-1,1-1 0,-1 0 0,0 1 0,2 4 1,5 7 4,-1 1 0,-1-1 0,8 30 0,27 99 168,-27-113-91,-12-27-95,-1-1 1,0 0 0,0 1-1,-1 0 1,1 0 0,-1-1 0,1 1-1,-1 0 1,0 0 0,0 6-1,-1-10-44,0 1-1,0-1 0,0 0 1,0 1-1,0-1 1,0 0-1,0 1 0,0-1 1,0 0-1,0 1 0,0-1 1,0 0-1,0 1 1,-1-1-1,1 0 0,0 1 1,0-1-1,0 0 0,-1 1 1,1-1-1,0 0 1,0 0-1,-1 1 0,1-1 1,-17 4-4550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2.993"/>
    </inkml:context>
    <inkml:brush xml:id="br0">
      <inkml:brushProperty name="width" value="0.035" units="cm"/>
      <inkml:brushProperty name="height" value="0.035" units="cm"/>
    </inkml:brush>
  </inkml:definitions>
  <inkml:trace contextRef="#ctx0" brushRef="#br0">429 53 3977,'0'0'6205,"3"-6"-5463,10-20 179,0 14 2463,-13 12-3349,0 0 0,-1 0 0,1 0-1,0 0 1,0 0 0,0 0 0,0 0 0,0-1 0,0 1-1,0 0 1,0 0 0,0 0 0,0 0 0,0 0-1,0 0 1,0 0 0,0 0 0,0 0 0,0 0-1,0-1 1,0 1 0,0 0 0,0 0 0,0 0-1,0 0 1,0 0 0,0 0 0,0 0 0,0 0 0,0 0-1,0-1 1,0 1 0,0 0 0,0 0 0,0 0-1,0 0 1,0 0 0,0 0 0,0 0 0,0 0-1,0 0 1,0 0 0,1 0 0,-248-5-699,146 6 652,14-1-56,86 0 60,0 0 1,0 0-1,0 0 1,0 0-1,0 0 0,0 0 1,0 0-1,0 0 1,0 0-1,0 1 1,0-1-1,0 0 1,0 1-1,0-1 1,0 1-1,0-1 0,0 1 1,1-1-1,-2 2 1,1-1-24,1 0 0,-1 1 0,1-1 0,0 0 0,0 0 0,-1 1 0,1-1 0,0 1 0,0-1 0,0 0 0,1 3-1,-1 6-64,0-8 95,0 0-1,0 0 1,1 0 0,-1 0 0,1 0 0,-1 0 0,1 0 0,0 0 0,-1 0 0,1 0-1,0 0 1,0-1 0,1 1 0,-1 0 0,0 0 0,1-1 0,-1 1 0,1-1 0,-1 0-1,1 1 1,2 1 0,4 1 4,1 1-1,-1-1 1,17 5-1,-2 0-3,66 23-61,154 36 1,-31-12-1487,-206-54 1481,4 1-86,0 0 0,0 1 0,-1 0 0,12 6 0,-19-8 115,0-1 0,0 1 0,0-1 1,0 1-1,0 0 0,0-1 0,-1 1 0,1 0 0,-1 0 0,1 1 0,-1-1 0,0 0 1,1 0-1,-1 1 0,-1-1 0,1 0 0,0 1 0,0-1 0,-1 1 0,1-1 0,-1 1 0,0 2 1,0 8-101,-2 15-138,2-27 274,-1 1 0,1-1 0,-1 0 0,0 0 0,1 0 0,-1 1 0,0-1 0,0 0 0,0 0 0,0 0 0,0 0 0,0-1 0,0 1 0,0 0 0,-1 0 0,1-1 0,0 1 0,0 0 0,-2 0 0,-14 4 193,0 0 0,0 0 0,0-2 0,-36 3 0,-72-5 788,66-2-678,42 1-240,0 0 0,1-2-1,-1 0 1,1-1 0,0 0-1,0-1 1,-21-9 0,36 12-126,-1 1 0,1-1 0,-1 0 1,1 1-1,0-1 0,-1 0 0,1 0 1,0 0-1,0 0 0,0 0 0,0-1 0,0 1 1,0 0-1,0 0 0,0-1 0,0 1 1,1 0-1,-1-1 0,1 1 0,-1-1 0,1 1 1,-1-1-1,1 1 0,0-1 0,0 1 1,-1-1-1,1 0 0,0 1 0,1-1 0,-1 1 1,0-1-1,1-1 0,-1-5-906,0-10-2736</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3.339"/>
    </inkml:context>
    <inkml:brush xml:id="br0">
      <inkml:brushProperty name="width" value="0.035" units="cm"/>
      <inkml:brushProperty name="height" value="0.035" units="cm"/>
    </inkml:brush>
  </inkml:definitions>
  <inkml:trace contextRef="#ctx0" brushRef="#br0">0 0 3569,'0'0'6220,"4"27"-5168,13 87-383,-16-104-558,1-1 0,1 0-1,0 0 1,0 0-1,8 14 1,-1-2 108,1 5-39,26 41 0,-18-34-156,-10-22-217,-9-11 171,0 0 0,1 0-1,-1 0 1,0 0 0,0 0-1,0 0 1,1-1 0,-1 1-1,0 0 1,0 0 0,0 0-1,1 0 1,-1 0 0,0-1-1,0 1 1,0 0 0,0 0-1,0 0 1,0-1 0,1 1 0,-1 0-1,0 0 1,0 0 0,0-1-1,0 1 1,0 0 0,0 0-1,0-1 1,0 1 0,0 0-1,0 0 1,0-1 0,0-31-2191,0 23 1420,0-26-2912</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3.671"/>
    </inkml:context>
    <inkml:brush xml:id="br0">
      <inkml:brushProperty name="width" value="0.035" units="cm"/>
      <inkml:brushProperty name="height" value="0.035" units="cm"/>
    </inkml:brush>
  </inkml:definitions>
  <inkml:trace contextRef="#ctx0" brushRef="#br0">0 0 7162,'0'0'2592,"100"64"-7241</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4.026"/>
    </inkml:context>
    <inkml:brush xml:id="br0">
      <inkml:brushProperty name="width" value="0.035" units="cm"/>
      <inkml:brushProperty name="height" value="0.035" units="cm"/>
    </inkml:brush>
  </inkml:definitions>
  <inkml:trace contextRef="#ctx0" brushRef="#br0">1 35 4609,'0'0'5014,"14"30"-3760,46 95-542,-49-102-583,-5-12-70,0 0 0,-1 1 0,-1 0 0,0-1 0,0 1 0,1 13 0,-4-2-211,-1-16 444,0-10 1496,-1-6-1803,0 0 1,-1 0-1,0 1 1,0-1-1,-6-12 1,4 11-64,1 0 1,0-1-1,-3-20 1,5-91-197,0 119 278,1 1 0,0-1 0,0 0 0,0 1 0,0-1 0,0 0 0,1 1 0,-1-1 0,1 1 0,0-1 0,0 1 0,0-1 0,0 1 0,0-1 0,0 1 0,1 0 0,-1-1-1,1 1 1,0 0 0,-1 0 0,1 0 0,0 1 0,0-1 0,0 0 0,1 1 0,-1-1 0,0 1 0,0 0 0,1-1 0,-1 1 0,1 0 0,4-1 0,13-2-17,1 0 0,-1 1 1,0 1-1,1 1 0,0 0 0,22 4 1,-38-3 2,-1 1 0,1 0 0,-1 1 0,0-1 0,0 1 1,0 0-1,0 0 0,0 0 0,0 0 0,0 1 1,0-1-1,-1 1 0,0 0 0,1 0 0,-1 1 0,0-1 1,-1 0-1,6 8 0,3 7 102,-1 0 0,13 33-1,-21-47-63,34 92 351,-22-56-300,35 72 0,-48-110-167,0-1 0,0 0 0,0 0 0,1 1 0,-1-1 0,0 0 0,0 0 0,1 0 0,-1 0 0,1 0 0,-1-1 0,1 1 0,-1 0 0,1-1-1,0 1 1,-1-1 0,1 0 0,0 1 0,2-1 0,-1 0-349,1 1 0,-1-1 0,1 0 0,-1-1 0,0 1 0,1-1 0,6-1 0,5-11-3404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6.413"/>
    </inkml:context>
    <inkml:brush xml:id="br0">
      <inkml:brushProperty name="width" value="0.035" units="cm"/>
      <inkml:brushProperty name="height" value="0.035" units="cm"/>
    </inkml:brush>
  </inkml:definitions>
  <inkml:trace contextRef="#ctx0" brushRef="#br0">509 3 3713,'0'0'7857,"-34"-2"-7376,-109 2-49,134 1-367,1 0 0,-1 0 1,1 1-1,0 0 1,0 1-1,0 0 0,0 0 1,0 0-1,0 1 1,1 1-1,0-1 0,0 1 1,0 0-1,1 1 1,-12 11-1,8-7 40,-6 5 80,1 1 1,1 1 0,0 0 0,1 1 0,1 0 0,-19 39 0,19-27-51,1-1 0,1 2 0,1-1 0,-5 37 0,4 21-2,4 0-1,7 130 0,-1-200-131,2-1-1,-1 0 0,2 0 0,1 0 0,0 0 0,1-1 0,0 0 0,2 0 0,0 0 0,0 0 0,2-1 0,0-1 0,0 1 0,1-1 1,1-1-1,1 0 0,19 17 0,-9-12-86,1-1 1,0-1-1,1-1 1,1-1-1,1-2 1,0 0-1,0-2 1,1 0-1,50 9 1,16-2-799,138 7-1,-221-23 812,218 11-3212,-23-10-3525</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4.358"/>
    </inkml:context>
    <inkml:brush xml:id="br0">
      <inkml:brushProperty name="width" value="0.035" units="cm"/>
      <inkml:brushProperty name="height" value="0.035" units="cm"/>
    </inkml:brush>
  </inkml:definitions>
  <inkml:trace contextRef="#ctx0" brushRef="#br0">0 0 6441,'0'0'6914,"241"154"-6306,-181-118-144,0 0-80,0 0-208,-13-6-128,-7-6-48,-6-6-160,-14-6-528,-7-6-400,-13-30-10883</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4.705"/>
    </inkml:context>
    <inkml:brush xml:id="br0">
      <inkml:brushProperty name="width" value="0.035" units="cm"/>
      <inkml:brushProperty name="height" value="0.035" units="cm"/>
    </inkml:brush>
  </inkml:definitions>
  <inkml:trace contextRef="#ctx0" brushRef="#br0">354 0 5089,'0'0'6129,"-133"169"-5384,106-127-473,-7-3-88,1 0-88,6-3-96,1-6-64,-8-3-865,14-9-2071,0-9-2641</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5.043"/>
    </inkml:context>
    <inkml:brush xml:id="br0">
      <inkml:brushProperty name="width" value="0.035" units="cm"/>
      <inkml:brushProperty name="height" value="0.035" units="cm"/>
    </inkml:brush>
  </inkml:definitions>
  <inkml:trace contextRef="#ctx0" brushRef="#br0">1 0 4177,'0'0'3597,"43"36"-1977,143 116-320,-44-17 157,-106-97-1036,8 7 168,73 96 1,-106-125-522,0 0 1,-2 1 0,1 1 0,-2-1-1,-1 1 1,0 0 0,-1 1 0,-1 0 0,-1 0-1,4 30 1,-7 65-69,-1-109-16,-1-1 0,1 1 0,-1 0 0,0 0 0,0 0 0,0-1 0,-1 1 0,0 0 0,0-1 0,0 1 0,0-1-1,-5 7 1,2-5-47,0 0-1,-1 0 0,1-1 1,-1 0-1,0 0 1,-1 0-1,-7 4 0,-9 3-241,-1-1 1,0-2-1,-41 12 0,53-17 206,-101 25-1172,-5-9-1543</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5.714"/>
    </inkml:context>
    <inkml:brush xml:id="br0">
      <inkml:brushProperty name="width" value="0.035" units="cm"/>
      <inkml:brushProperty name="height" value="0.035" units="cm"/>
    </inkml:brush>
  </inkml:definitions>
  <inkml:trace contextRef="#ctx0" brushRef="#br0">362 0 4825,'0'0'3769,"-30"27"-2833,-97 89-170,109-100-351,1 1 1,0 1 0,1 1 0,1 0-1,-21 35 1,26-39-213,-1 2 5,2 1-1,-1 0 0,2 1 0,1-1 0,0 2 0,1-1 1,1 1-1,1-1 0,1 1 0,0 1 0,1 26 0,2-5 24,2 58 181,-1-89-365,1 0-1,0 0 1,1 0 0,0 0-1,1 0 1,8 18 0,3-4 19,0 0 1,2-1-1,1-1 1,0-1-1,2-1 1,0 0-1,31 22 0,-17-17-52,2-1 0,0-2 0,2-2 0,53 23 0,-43-27-146,1-2 0,0-2-1,1-2 1,54 4 0,66 5-1737,-8-9-2473</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6.516"/>
    </inkml:context>
    <inkml:brush xml:id="br0">
      <inkml:brushProperty name="width" value="0.035" units="cm"/>
      <inkml:brushProperty name="height" value="0.035" units="cm"/>
    </inkml:brush>
  </inkml:definitions>
  <inkml:trace contextRef="#ctx0" brushRef="#br0">0 4 2961,'0'0'9054,"0"0"-8977,1 0 1,-1 0-1,0 0 1,0 0 0,0 0-1,0-1 1,0 1-1,0 0 1,1 0 0,-1 0-1,0 0 1,0 0-1,0 0 1,0 0 0,0 0-1,0 0 1,1 0-1,-1 0 1,0 0 0,0 0-1,0 0 1,0-1-1,0 1 1,0 0 0,0 0-1,0 0 1,0 0-1,0 0 1,0 0 0,0 0-1,1-1 1,-1 1 0,0 0-1,0 0 1,0 0-1,0 0 1,0 0 0,0 0-1,0-1 1,0 1-1,0 0 1,200 109 1130,-102-52-1176,-7-8-29,116 70-1087,-200-115 614,-1 1 0,1 0 0,-1 1 0,0-1 0,10 12 0,-16-14-619,-19-9-8507</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16.863"/>
    </inkml:context>
    <inkml:brush xml:id="br0">
      <inkml:brushProperty name="width" value="0.035" units="cm"/>
      <inkml:brushProperty name="height" value="0.035" units="cm"/>
    </inkml:brush>
  </inkml:definitions>
  <inkml:trace contextRef="#ctx0" brushRef="#br0">208 0 3633,'0'0'6001,"-54"97"-5041,34-64-168,7 0-39,-7 6-169,0-3-240,6 0-152,1 0-192,-7 3-80,6-9-1713,-6-12-5568</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4.018"/>
    </inkml:context>
    <inkml:brush xml:id="br0">
      <inkml:brushProperty name="width" value="0.035" units="cm"/>
      <inkml:brushProperty name="height" value="0.035" units="cm"/>
    </inkml:brush>
  </inkml:definitions>
  <inkml:trace contextRef="#ctx0" brushRef="#br0">6425 451 2697,'0'0'12061,"2"0"-11536,0 0-494,0-1-1,0 1 0,0-1 1,-1 1-1,1-1 1,0 0-1,0 1 0,-1-1 1,1 0-1,0 0 1,-1-1-1,1 1 0,-1 0 1,1 0-1,-1-1 1,0 1-1,0-1 0,2-2 1,22-36-48,-17 25 56,1 0-64,0-1 1,-1 0-1,0 0 0,-2-1 0,0 0 0,0 0 0,-2 0 0,0-1 0,2-33 0,-6-96-544,0 145 554,0 1 0,0 0 0,0 0 0,0 0 0,-1 0 0,1 0 0,0 0 0,-1 0 0,1 0 0,-1 0 0,1 0 1,-1 0-1,0 0 0,1 0 0,-1 1 0,0-1 0,0 0 0,1 0 0,-1 1 0,0-1 0,0 0 0,0 1 0,0-1 1,0 1-1,0-1 0,0 1 0,0-1 0,0 1 0,0 0 0,-2-1 0,-33-2-806,34 3 735,-299 9-1096,-54-7 1136,181-4-204,-1071 2-1717,-161-3 1594,895 39 435,510-36-62,-469 17 470,4-1-93,378-3-348,-92 26 0,-50 8 0,95-23-14,57-8 13,-97 17 306,-11 3-262,124-18-57,24-6-14,5-4 11,-41 3 0,44-8-8,-53 14-1,77-14-21,0 0 0,0 0 0,1 0 0,0 1-1,-1 0 1,1 0 0,1 0 0,-1 1 0,1 0 0,0-1 0,0 2-1,0-1 1,-3 6 0,-10 13 32,7-13-24,1 1 1,0 1-1,1-1 1,1 1-1,0 1 0,0 0 1,2 0-1,-8 26 0,8-17 13,3-14-2,0 1 0,0-1 0,1 16 0,0 15-9,0-17 146,1 1-1,1-1 0,1 1 1,10 46-1,-1-29-14,-5-18-49,10 28 1,-13-43-70,0 0 1,-1 1-1,0-1 0,0 1 1,-1-1-1,0 1 0,-1 12 1,1-12-14,0 0 0,1 0 0,0-1 0,1 1 1,0 0-1,0-1 0,1 0 0,8 13 0,-3-3-36,-1-5-539,0 0 1,1-1-1,1 0 1,21 20-1,-30-27 185,-5-4-3687,-12-1 1777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4.591"/>
    </inkml:context>
    <inkml:brush xml:id="br0">
      <inkml:brushProperty name="width" value="0.035" units="cm"/>
      <inkml:brushProperty name="height" value="0.035" units="cm"/>
    </inkml:brush>
  </inkml:definitions>
  <inkml:trace contextRef="#ctx0" brushRef="#br0">0 58 1504,'0'0'6011,"20"10"-5550,94 52 426,-100-54-301,-8-4-350,1 0 1,-1 0 0,0-1 0,1 0 0,12 4 0,-17-7-91,19 0 2264,-15 0-2312,-1-1 1,1 0 0,0-1 0,0 1 0,-1-1 0,1 0 0,-1 0-1,10-6 1,43-29-180,-44 27 145,-3 4-53,-3 1 1,0 0 0,0 0 0,-1-1 0,0 0 0,1 0 0,-2-1 0,1 0-1,-1 0 1,0-1 0,5-8 0,-10 6-240,-8 8-6838</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5:43.815"/>
    </inkml:context>
    <inkml:brush xml:id="br0">
      <inkml:brushProperty name="width" value="0.035" units="cm"/>
      <inkml:brushProperty name="height" value="0.035" units="cm"/>
    </inkml:brush>
  </inkml:definitions>
  <inkml:trace contextRef="#ctx0" brushRef="#br0">442 0 3225</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06.352"/>
    </inkml:context>
    <inkml:brush xml:id="br0">
      <inkml:brushProperty name="width" value="0.035" units="cm"/>
      <inkml:brushProperty name="height" value="0.035" units="cm"/>
    </inkml:brush>
  </inkml:definitions>
  <inkml:trace contextRef="#ctx0" brushRef="#br0">1 99 3745,'0'0'4833,"47"-96"-6866,-1 93 889,1 3-736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7.014"/>
    </inkml:context>
    <inkml:brush xml:id="br0">
      <inkml:brushProperty name="width" value="0.035" units="cm"/>
      <inkml:brushProperty name="height" value="0.035" units="cm"/>
    </inkml:brush>
  </inkml:definitions>
  <inkml:trace contextRef="#ctx0" brushRef="#br0">94 0 3513,'0'0'7040,"21"16"-6253,39 28 71,-2 3 0,63 68 0,-81-70-504,-2 2 1,-3 2 0,59 106 0,-78-122-306,-1 1-1,-2 1 1,-1 0-1,-2 0 1,-1 1 0,-2 1-1,4 64 1,-11 45 2,0-139-50,-1 0 1,0 1-1,0-1 1,-1 0-1,0 0 0,-1 0 1,1 0-1,-1 0 1,0 0-1,-5 6 1,1-4-5,0 1 0,0-1 1,-1 0-1,-1-1 0,-15 13 1,6-8-92,-1-1 0,0 0 0,0-1 0,-2-1 0,1-1 0,-1-1 0,0-1 0,-1-1 0,-24 4 0,-17 0-3231,-118 2 0,85-11-3618</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25.022"/>
    </inkml:context>
    <inkml:brush xml:id="br0">
      <inkml:brushProperty name="width" value="0.035" units="cm"/>
      <inkml:brushProperty name="height" value="0.035" units="cm"/>
    </inkml:brush>
  </inkml:definitions>
  <inkml:trace contextRef="#ctx0" brushRef="#br0">240 220 5753,'0'0'8021,"0"-5"-7387,0-17 500,0 23-1035,4 8-82,30 29 277,2-1-1,77 63 1,-105-93-295,25 19 24,1 0-1,1-2 0,1-2 0,1-2 1,41 18-1,-56-29-84,1-1 0,-1-1 0,1-1 1,0-1-1,1-1 0,-1-1 0,1-1 0,0-2 0,-1 0 0,39-5 0,-55 4 27,1-1 0,0 0 0,-1 0 0,1-1 0,-1 0 0,0 0 0,0-1 0,0 0 0,-1 0 0,1 0 0,-1-1 0,10-9 0,-9 5-46,0 1-1,0-1 0,0-1 0,-1 1 1,-1-1-1,0 0 0,8-21 1,-4-3-63,0 0 0,-3-1 0,-1-1 0,2-52 0,-6 21 153,-1 36 354,5-48 0,-4 51 1074,-1 27-1151,0 4-251,-1 24-65,-2-1 0,-8 41 0,4-35 122,-3 50 0,10-77-82,-3 180 293,5-159-264,0 1-1,1-1 1,2 0-1,15 48 1,63 116 187,-14-36-168,-55-117-122,-1 1 0,10 50 0,-16-41 44,-2-1 1,-2 65-1,-2-101 12,-1 0-1,-1 1 1,0-1-1,0 1 1,-1-1-1,0 0 1,-1 0-1,0 0 1,-1 0-1,0 0 1,-1-1-1,1 0 1,-2 0-1,1 0 1,-1 0-1,-10 10 1,1-3-6,0 0 0,-1-1 1,-1-1-1,0 0 0,-1-2 0,-1 0 1,-19 10-1,9-9-10,0 0 0,-1-2 0,0-2 0,-40 8 0,1-6-88,0-4 0,-1-2-1,-119-9 1,146 2 20,0-3 0,0-1 1,0-2-1,1-2 0,0-2 0,0-2 0,2-2 0,-70-36 0,98 45 93,0-1-1,1 0 1,0-1-1,0 0 1,1 0-1,0-1 1,0 0-1,-13-21 1,17 22 22,1 0 0,1 0 0,0-1 0,0 1 0,1-1 0,0 0 0,1 0 0,0-1 0,1 1 0,0 0 0,0 0 0,1-14 0,1 17-5,-1 1 0,1-1-1,0 1 1,0 0-1,0-1 1,1 1 0,0 0-1,0 0 1,1 0-1,0 0 1,0 0 0,0 0-1,1 1 1,6-8-1,1 2 19,0 1 0,1 0 0,1 1 0,-1 1-1,18-10 1,20-9 46,1 2-1,0 3 1,68-20-1,173-28-40,28 27 74,0 22-1190,-229 15-248,-8 0-3645</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3.001"/>
    </inkml:context>
    <inkml:brush xml:id="br0">
      <inkml:brushProperty name="width" value="0.035" units="cm"/>
      <inkml:brushProperty name="height" value="0.035" units="cm"/>
    </inkml:brush>
  </inkml:definitions>
  <inkml:trace contextRef="#ctx0" brushRef="#br0">791 112 656,'0'0'11264,"1"-13"-10751,3-42 79,-3 41-203,-5 9-7,-7 1-278,0 0 0,0 1-1,0 0 1,-1 1 0,1 0-1,-1 1 1,-21 1 0,6-1-82,-202-3-18,166 4 2,18 1 16,-79 10 1,104-7-14,0 0 1,1 1 0,0 1 0,0 0 0,0 2-1,-25 13 1,42-19-12,0-1 0,0 1 1,-1-1-1,1 1 0,0 0 0,0 0 0,1 0 0,-1 0 1,0 0-1,1 0 0,-1 0 0,1 1 0,-1-1 0,1 0 0,0 1 1,0-1-1,1 1 0,-1 0 0,0-1 0,1 1 0,-1 0 1,1-1-1,0 1 0,0 0 0,0-1 0,0 1 0,1 0 1,-1-1-1,1 1 0,-1 0 0,1-1 0,0 1 0,0-1 0,0 1 1,0-1-1,1 1 0,-1-1 0,1 0 0,-1 0 0,1 0 1,0 0-1,0 0 0,0 0 0,0 0 0,0-1 0,3 3 0,14 6-13,0-1 0,0 0-1,29 7 1,71 16 44,-84-23-15,-22-6-3,67 16-473,-2 4 0,109 46 0,-176-63 291,0-1 0,0 1-1,-1 0 1,17 15 0,-24-19 118,0 1 1,0 0-1,-1 0 0,1 0 0,-1 1 0,0-1 0,1 1 0,-1-1 1,-1 1-1,1 0 0,-1-1 0,1 1 0,-1 0 0,0 0 0,-1 0 1,1 0-1,0 7 0,-1-8 52,0-1-1,0 1 1,0 0 0,0-1 0,-1 1 0,1-1-1,-1 1 1,1-1 0,-1 1 0,0-1 0,0 0 0,0 1-1,0-1 1,-1 0 0,-2 4 0,1-3 1,-1 0 0,0 0 1,0-1-1,0 0 0,0 1 1,0-1-1,0-1 0,-7 3 1,-11 3 61,-1 0 1,0-2 0,0-1-1,-27 2 1,-94-1-33,137-5-54,0-1-96,0 1 0,0 0 0,0-1 0,0-1 0,1 1 0,-1-1 0,0 0 0,1-1 0,-9-3 0,7 1-777,0 1-1,1-1 1,-13-12-1,-2-7-4595</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3.371"/>
    </inkml:context>
    <inkml:brush xml:id="br0">
      <inkml:brushProperty name="width" value="0.035" units="cm"/>
      <inkml:brushProperty name="height" value="0.035" units="cm"/>
    </inkml:brush>
  </inkml:definitions>
  <inkml:trace contextRef="#ctx0" brushRef="#br0">302 88 4945,'0'0'5729,"-45"30"-4925,-141 96-79,175-119-592,1 1 0,0 0-1,-17 18 1,26-24-102,0-1 0,0 1 0,0-1-1,0 1 1,0-1 0,0 1 0,1 0-1,-1 0 1,1-1 0,-1 1 0,1 0-1,0 0 1,0-1 0,-1 4 0,1 4 85,-1-4-75,1-2-19,-1 0 0,1 0 0,0 0 0,0 0 0,0 0 0,0 0 0,0 0 0,1 3 1,0-5-21,-1 1 0,1-1 0,0 0 0,0 0 1,0 0-1,-1 1 0,1-1 0,0 0 1,0 0-1,0 0 0,1-1 0,-1 1 1,0 0-1,0 0 0,0 0 0,1-1 0,-1 1 1,0-1-1,1 1 0,-1-1 0,0 0 1,2 1-1,26 4 58,1-2 0,-1-1 0,39-2 0,-38-1-5,-14 2-7,0-2 0,0 0 0,0-1 0,-1-1 0,1-1 0,20-6 0,-31 8-64,0 0 0,-1 0-1,1 0 1,0-1 0,-1 0 0,1 0 0,-1 0 0,0 0 0,0-1 0,0 1 0,-1-1 0,1 0 0,-1 0 0,0 0 0,0-1 0,0 1 0,0-1 0,-1 0 0,0 0-1,0 0 1,0 0 0,1-9 0,-1 3-147,-1 1 0,0 0 0,-1 0 0,0-1 0,0 1 0,-1 0 0,-3-11 0,3 14 21,-1 1 0,-1 0 0,1-1 0,-1 1 0,0 0-1,0 0 1,-1 1 0,1-1 0,-1 1 0,-1 0-1,-8-9 1,-81-65-2828,64 50-25</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3.703"/>
    </inkml:context>
    <inkml:brush xml:id="br0">
      <inkml:brushProperty name="width" value="0.035" units="cm"/>
      <inkml:brushProperty name="height" value="0.035" units="cm"/>
    </inkml:brush>
  </inkml:definitions>
  <inkml:trace contextRef="#ctx0" brushRef="#br0">28 0 6953,'0'0'1577,"0"27"-782,-1 91 110,-13 52 1785,2-16-724,11-85-1668,3 81-95,-1-146-208,-1 0 0,1 0-1,0 0 1,0 0-1,0 0 1,0 0 0,1 0-1,-1 0 1,1-1 0,0 1-1,0-1 1,1 1 0,-1-1-1,1 0 1,0 0 0,4 4-1,-2-3-101,0 0 1,0-1-1,1 0 0,-1 0 0,1 0 0,-1-1 0,1 0 1,0 0-1,0 0 0,8 0 0,-4 0-371,0-1 0,0-1 0,0 0 0,1 0-1,-1-1 1,0 0 0,0 0 0,0-1 0,0-1 0,0 0-1,-1 0 1,1-1 0,9-5 0,23-23-5525</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4.057"/>
    </inkml:context>
    <inkml:brush xml:id="br0">
      <inkml:brushProperty name="width" value="0.035" units="cm"/>
      <inkml:brushProperty name="height" value="0.035" units="cm"/>
    </inkml:brush>
  </inkml:definitions>
  <inkml:trace contextRef="#ctx0" brushRef="#br0">32 0 6665,'0'0'3520,"-5"30"-2351,-18 92-375,21-111-655,1 0-1,0 1 1,2 21 0,-1-29-108,0-1 0,1 0 1,0 0-1,-1 1 0,1-1 1,1 0-1,-1 0 0,0 0 0,1 0 1,-1 0-1,3 3 0,-2-4-13,0 0 0,0 0 0,1 0-1,-1 0 1,0 0 0,1-1 0,-1 1 0,1-1-1,0 1 1,5 1 0,38 7-4,-15-6 33,-1-2 0,62-3 0,-76 0-139,0-1-1,1-1 1,-1 0 0,0-2 0,-1 1-1,1-2 1,17-8 0,-24 9-119,-1 0 1,1-1 0,-1 1 0,0-2 0,8-7-1,-13 11 23,0 0 1,0-1-1,0 1 0,-1-1 0,0 0 0,0 0 0,0 0 0,0 0 1,0 0-1,-1 0 0,1 0 0,-1-1 0,1-8 0,-1-75-2844,-1 87 3083,0 1 1,0-1 0,0 0 0,-1 1 0,1-1 0,0 0 0,0 1 0,-1-1-1,1 1 1,0-1 0,-1 0 0,1 1 0,0-1 0,-1 1 0,1-1 0,-1 1-1,1-1 1,-1 1 0,1-1 0,-1 1 0,1 0 0,-1-1 0,0 1 0,1 0-1,-1-1 1,1 1 0,-1 0 0,0 0 0,1 0 0,-1-1 0,0 1 0,1 0-1,-2 0 1,1 0-9,0 0 1,0 0-1,0 0 0,0 0 0,0 0 0,0 1 0,0-1 0,0 0 0,0 0 1,0 1-1,0-1 0,0 1 0,0-1 0,0 1 0,0-1 0,0 1 0,0-1 1,1 1-1,-1 0 0,0-1 0,0 1 0,1 0 0,-1 0 0,0 1 1,-2 6 291,0 1 0,1 0 1,1 0-1,-1 0 0,1 0 1,1 17-1,-1-1 97,-1 67 917,2-55-838,0-34-496,1 1 0,-1 0 0,1-1 0,-1 1 0,1 0 0,0-1 0,0 1 0,1-1-1,-1 1 1,1-1 0,0 0 0,0 0 0,0 0 0,0 0 0,0 0 0,1 0 0,-1 0 0,1-1 0,0 1 0,-1-1 0,1 0-1,0 0 1,1 0 0,-1 0 0,0 0 0,1-1 0,-1 1 0,6 0 0,5 2-221,-1-1 1,1 0-1,0-1 0,0-1 1,0 0-1,19-2 0,-20 1-543,1-1 0,22-6 0,-26 4-417,0 0 0,0-1-1,11-7 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4.389"/>
    </inkml:context>
    <inkml:brush xml:id="br0">
      <inkml:brushProperty name="width" value="0.035" units="cm"/>
      <inkml:brushProperty name="height" value="0.035" units="cm"/>
    </inkml:brush>
  </inkml:definitions>
  <inkml:trace contextRef="#ctx0" brushRef="#br0">0 0 8970,'0'0'3049,"67"214"-1433,-27-139-552,-7 3-456,-6 3 8,0-5-248,-7-7-247,0-9-113,-7-9-8,1-9-201,-1-15-439,-13-18-824</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4.736"/>
    </inkml:context>
    <inkml:brush xml:id="br0">
      <inkml:brushProperty name="width" value="0.035" units="cm"/>
      <inkml:brushProperty name="height" value="0.035" units="cm"/>
    </inkml:brush>
  </inkml:definitions>
  <inkml:trace contextRef="#ctx0" brushRef="#br0">0 6 7882,'0'0'2602,"57"3"-1714,189 9-261,23-9-192,-182-3-449,-50 0-709,1-1-1,0-2 1,69-14-1,-106 16 671,0 1 1,0 0-1,-1-1 0,1 1 1,0 0-1,0 0 0,0 0 0,0 0 1,-1 0-1,1 0 0,0 0 1,0 0-1,0 0 0,0 0 1,0 0-1,-1 0 0,2 1 0,0 11-125,-3 2 626,1 239 5504,5-243-5882,-5-10-72,0 1-1,0-1 1,1 0-1,-1 0 1,0 0-1,0 0 1,0 0-1,1 0 0,-1 0 1,0 0-1,0 0 1,0 0-1,1 0 1,-1 0-1,0 0 1,0 0-1,0 0 1,1 0-1,-1 0 1,0 0-1,0 0 0,0 0 1,1 0-1,-1 0 1,0-1-1,0 1 1,0 0-1,1 0 1,-1 0-1,0 0 1,0 0-1,0 0 1,0-1-1,0 1 0,1 0 1,-1 0-1,0 0 1,0 0-1,0-1 1,0 1-1,0 0 1,0 0-1,0 0 1,0-1-1,0 1 1,0 0-1,0 0 0,0-1 1,0 1-1,0 0 1,0 0-1,0 0 1,0-1-1,0 1 1,0 0-1,2-50-1422,-3 29-108,1-29-3699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5.089"/>
    </inkml:context>
    <inkml:brush xml:id="br0">
      <inkml:brushProperty name="width" value="0.035" units="cm"/>
      <inkml:brushProperty name="height" value="0.035" units="cm"/>
    </inkml:brush>
  </inkml:definitions>
  <inkml:trace contextRef="#ctx0" brushRef="#br0">0 1 8434,'0'0'2232,"421"168"-4200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5.421"/>
    </inkml:context>
    <inkml:brush xml:id="br0">
      <inkml:brushProperty name="width" value="0.035" units="cm"/>
      <inkml:brushProperty name="height" value="0.035" units="cm"/>
    </inkml:brush>
  </inkml:definitions>
  <inkml:trace contextRef="#ctx0" brushRef="#br0">511 0 3145,'0'0'5214,"-66"24"-3899,-205 78-251,171-58-308,96-41-644,-1 0 1,1 0-1,0 0 0,-1 1 1,2-1-1,-8 9 1,5-5 11,2-2-48,1 0-1,0 0 1,-1 0-1,2 1 0,-1-1 1,1 1-1,-1 0 1,2-1-1,-1 1 1,1 0-1,-1 7 0,1-9-53,0 1 0,1-1 0,0 0 0,0 0 0,0 0-1,1 0 1,-1 0 0,1 0 0,0 0 0,0 0-1,1 0 1,-1 0 0,1 0 0,-1-1 0,1 1-1,0-1 1,5 7 0,1-3-9,-1 0 0,2-1 0,-1 0 0,1 0 1,0-1-1,0 0 0,0 0 0,1-1 0,-1 0 0,19 4 0,-5-3 58,0-1-1,0-1 0,44 0 0,-56-3-10,0 0 0,0-1 0,0-1 0,0 0 0,0 0 0,0-1 0,0-1 0,-1 0 0,15-7 0,-20 8-48,1 0 0,-1-1 0,0 1 0,0-1 0,-1 0 0,1-1 0,-1 1 0,0-1 0,0 0 0,0 0 0,-1 0 0,0 0 0,0-1 0,0 1 0,0-1 0,-1 1 0,0-1 0,2-11 1,-2 7-185,-1 1 0,0-1 0,0 0 0,-2-18 0,0 24 112,1 1 0,0 0 0,-1 0 0,0 0 1,0 0-1,0 0 0,0 0 0,0 0 0,-1 1 0,1-1 0,-1 0 0,0 1 0,0-1 0,0 1 0,0-1 0,0 1 1,0 0-1,-1 0 0,-2-2 0,-13-5-265,0 1 0,0 0 0,-1 2 0,-36-9 0,-25-8-2742,44 8-1763</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5.797"/>
    </inkml:context>
    <inkml:brush xml:id="br0">
      <inkml:brushProperty name="width" value="0.035" units="cm"/>
      <inkml:brushProperty name="height" value="0.035" units="cm"/>
    </inkml:brush>
  </inkml:definitions>
  <inkml:trace contextRef="#ctx0" brushRef="#br0">0 1 4353,'0'0'5533,"35"31"-4423,105 103-138,-135-130-893,0 1 0,-1 0-1,1 0 1,-1 0 0,0 0 0,-1 1 0,1-1-1,-1 1 1,0 0 0,3 11 0,40 160 1312,-45-156-1359,-1-20 212,0-3-38,-1-2-185,-1 1-1,1-1 0,-1 0 0,0 1 0,0-1 0,0 1 0,0-1 0,-1 1 0,1 0 0,-1 0 0,0 0 1,-4-2-1,-8-12-68,7 6 2,1-1 0,0 0 0,0 0-1,2 0 1,-1-1 0,2 0 0,-1 0 0,2 0 0,0-1 0,0 1 0,2-1 0,-1 1 0,2-1 0,0 0-1,2-19 1,-2 30 60,1 0 0,-1 0 0,1 0 0,0 0 0,0 0 0,0 0 0,0 0 0,1 0 0,-1 0 0,1 0 0,-1 1 0,1-1 0,0 1 0,0-1 0,4-2 0,-2 1 2,2 0 0,-1 0 0,0 1 0,1 0 0,-1 0 0,1 0 0,8-2 0,5-1 3,1 1-1,1 1 1,39-3 0,-2 2-13,-1 3-1,87 9 1,-125-5-16,0 1 1,1 0 0,-2 2 0,1 0-1,-1 2 1,1 0 0,-2 0-1,1 2 1,-1 0 0,-1 1 0,21 16-1,-32-21-10,0 0-1,0 0 0,-1 0 0,1 1 0,-1-1 0,0 1 0,-1 0 1,0 1-1,0-1 0,0 0 0,0 1 0,-1 0 0,0-1 0,1 14 1,0 3-216,-2 0-1,-1 0 1,-2 25 0,1-39 52,-4 42-2561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7.354"/>
    </inkml:context>
    <inkml:brush xml:id="br0">
      <inkml:brushProperty name="width" value="0.035" units="cm"/>
      <inkml:brushProperty name="height" value="0.035" units="cm"/>
    </inkml:brush>
  </inkml:definitions>
  <inkml:trace contextRef="#ctx0" brushRef="#br0">214 0 8514,'0'0'2840,"-33"178"-2351,-7-109-25,0-3 120,6-6-176,1-6-200,13-15-136,7-5-72,13-19-624,0-6-1641,33-9-4336</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6.423"/>
    </inkml:context>
    <inkml:brush xml:id="br0">
      <inkml:brushProperty name="width" value="0.035" units="cm"/>
      <inkml:brushProperty name="height" value="0.035" units="cm"/>
    </inkml:brush>
  </inkml:definitions>
  <inkml:trace contextRef="#ctx0" brushRef="#br0">375 1 2593,'0'0'9520,"-43"-1"-9420,-138 2 60,170 0-101,0 0 0,0 0 0,0 1 0,-19 5 0,27-6-18,-1 1 1,1 0-1,-1 0 1,1 0-1,0 0 1,0 0-1,-5 5 0,0 0 64,5-5-45,0 1 1,0 0-1,0-1 0,1 1 0,-1 0 1,1 0-1,0 0 0,0 1 0,0-1 1,0 1-1,0-1 0,1 1 0,-2 4 1,2 1 39,-1 0 1,1 0-1,1 0 0,0 9 1,0-15-103,0 0 4,0 0-1,1 0 0,0 0 1,-1 0-1,1 0 1,0 0-1,0 0 0,1-1 1,-1 1-1,1 0 0,-1-1 1,1 1-1,0-1 0,0 1 1,0-1-1,0 0 0,0 0 1,0 0-1,1 0 1,-1 0-1,1-1 0,-1 1 1,6 2-1,4 1 4,0 0 0,1 0 0,0-1 0,14 3 0,3-3 43,0 0 1,-1-2-1,51-3 1,-69 1-22,0 0-21,0-1-1,1-1 1,-1 0 0,0 0-1,0-1 1,0-1 0,19-8-1,-26 10-81,-1 1-1,1-1 1,0 0 0,-1-1-1,1 1 1,-1-1 0,0 1-1,0-1 1,0 0-1,0 0 1,-1-1 0,1 1-1,-1 0 1,0-1 0,0 0-1,0 1 1,0-1-1,0 0 1,-1 0 0,0 0-1,0 0 1,0 0-1,0 0 1,0-5 0,-1-2-343,-1-13-239,1 23 641,0 0 1,0 0 0,-1 0-1,1 0 1,-1 1 0,1-1-1,-1 0 1,1 0 0,-1 0 0,0 1-1,1-1 1,-1 0 0,0 0-1,0 1 1,1-1 0,-1 1-1,0-1 1,0 1 0,0-1-1,0 1 1,0-1 0,-1 1-1,-12-3-344,1 0 0,-1 1-1,0 1 1,0 0-1,1 1 1,-15 2 0,-10-1-2019,-11-1-2953</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6.793"/>
    </inkml:context>
    <inkml:brush xml:id="br0">
      <inkml:brushProperty name="width" value="0.035" units="cm"/>
      <inkml:brushProperty name="height" value="0.035" units="cm"/>
    </inkml:brush>
  </inkml:definitions>
  <inkml:trace contextRef="#ctx0" brushRef="#br0">0 63 2961,'0'0'9138,"47"117"-8682,-14-114 8,8-3 72,-1 0 272,0 0-352,-7-18-248,-13-3-64,-13-9-144,-7-12-448,-60 3-1520,-27 6-2481</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7.525"/>
    </inkml:context>
    <inkml:brush xml:id="br0">
      <inkml:brushProperty name="width" value="0.035" units="cm"/>
      <inkml:brushProperty name="height" value="0.035" units="cm"/>
    </inkml:brush>
  </inkml:definitions>
  <inkml:trace contextRef="#ctx0" brushRef="#br0">1 21 2881,'0'0'1757,"86"0"-488,575 0 784,-392-2-1175,73-5 78,84-1-26,1105 5 851,-1074 10-1541,688 43 21,-331-12-296,153 6-276,-131-31 573,-692-13-237,-61-4 200,98-17 0,-104 10-391,93-1-1,-178 12-791,1 1 0,-1 0 0,-13 3-1,-9 3-610,-65 10-1796</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8.495"/>
    </inkml:context>
    <inkml:brush xml:id="br0">
      <inkml:brushProperty name="width" value="0.035" units="cm"/>
      <inkml:brushProperty name="height" value="0.035" units="cm"/>
    </inkml:brush>
  </inkml:definitions>
  <inkml:trace contextRef="#ctx0" brushRef="#br0">1 115 6665,'0'0'6395,"6"1"-5985,26 6 531,61 23 1,-16-4-582,136 30-40,-163-46-312,0-3 0,69 3 0,-102-10-5,6 1-80,1-1-1,41-6 1,-57 5 40,0-1 0,-1 0 0,1-1 0,-1 1 0,1-2 1,-1 1-1,0-1 0,0 0 0,-1 0 0,1-1 0,-1 0 0,6-6 1,-7 7-45,0-1 0,0 0 0,-1-1 1,1 1-1,-1-1 0,-1 1 0,1-1 1,-1 0-1,0-1 0,0 1 0,-1 0 1,0-1-1,0 0 0,0 1 0,-1-1 0,0 0 1,0-11-1,-1-68 696,-1 86-588,0 0 0,0-1 0,0 1 0,1 0 0,-1 0 0,0 0 0,0 0 1,0 0-1,0 0 0,0 0 0,0 0 0,0 0 0,1 0 0,-1 1 0,0-1 0,0 0 0,0 1 1,0-1-1,1 0 0,-1 1 0,-1 0 0,-2 5 30,0-1-1,0 1 1,1 0-1,0 0 1,0 0 0,1 0-1,-1 1 1,1-1-1,-1 9 1,-11 67 448,11-44-195,3 53 0,1-38-87,0-24-142,1 0-1,2 0 1,1 0 0,1 0 0,15 42 0,-12-39-67,-1 1 0,-1 0-1,-2 0 1,-2 1 0,0 46 0,-3-77-25,0 0 1,0 0-1,0 0 0,-1 0 1,1 0-1,-1 0 1,1 0-1,-1 0 1,0 0-1,0-1 0,0 1 1,-1 0-1,1 0 1,-1-1-1,1 1 1,-4 3-1,2-3-15,-1-1 1,1 0-1,0 0 0,-1 0 1,1 0-1,-1-1 0,0 1 1,1-1-1,-1 0 0,0 0 1,0-1-1,-4 1 0,-20 3-14,1-2 0,0-2 0,-1 0 0,1-2 0,0 0 0,0-2 0,0-2 0,0 0 0,1-1 0,0-2 0,-36-17 0,52 22-104,-1-1 0,1-1 0,1 1-1,-1-2 1,-12-10 0,18 13-220,0 0 0,0-1 1,0 1-1,1-1 0,0 1 0,0-1 0,0 0 0,1 0 1,-1-1-1,1 1 0,1 0 0,-1-1 0,-1-6 1,1-25-6200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8.851"/>
    </inkml:context>
    <inkml:brush xml:id="br0">
      <inkml:brushProperty name="width" value="0.035" units="cm"/>
      <inkml:brushProperty name="height" value="0.035" units="cm"/>
    </inkml:brush>
  </inkml:definitions>
  <inkml:trace contextRef="#ctx0" brushRef="#br0">1 1 5009,'0'0'7842,"327"69"-7450,-267-66-160,0-3-224,-19 0-8,-21 0-232,-20-12-2057,-40-9-3912</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19.210"/>
    </inkml:context>
    <inkml:brush xml:id="br0">
      <inkml:brushProperty name="width" value="0.035" units="cm"/>
      <inkml:brushProperty name="height" value="0.035" units="cm"/>
    </inkml:brush>
  </inkml:definitions>
  <inkml:trace contextRef="#ctx0" brushRef="#br0">1 0 6425,'0'0'6290,"401"21"-5914,-308-9-376,-26-6-2073</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20.012"/>
    </inkml:context>
    <inkml:brush xml:id="br0">
      <inkml:brushProperty name="width" value="0.035" units="cm"/>
      <inkml:brushProperty name="height" value="0.035" units="cm"/>
    </inkml:brush>
  </inkml:definitions>
  <inkml:trace contextRef="#ctx0" brushRef="#br0">430 0 4865,'0'0'6035,"-37"6"-5631,-120 20 269,-29 11 1012,182-36-1671,-30 10 415,33-11-425,1 0 0,-1 0 1,1 1-1,-1-1 0,0 0 0,1 0 0,-1 1 0,1-1 0,-1 0 1,1 1-1,-1-1 0,1 0 0,-1 1 0,1-1 0,0 1 0,-1-1 1,1 1-1,-1-1 0,1 1 0,0-1 0,0 1 0,-1-1 0,1 1 1,0 0-1,0-1 0,0 1 0,0-1 0,-1 1 0,1 0 0,0-1 1,0 1-1,0 0 0,0-1 0,0 1 0,1-1 0,-1 1 0,0 0 1,0-1-1,0 1 0,0-1 0,1 1 0,-1-1 0,0 1 0,1-1 1,-1 1-1,0-1 0,1 1 0,-1-1 0,1 1 0,0 0 0,2 1-18,0 1-1,1-1 0,0 0 0,-1 0 0,1 0 1,0-1-1,0 1 0,0-1 0,0 0 1,0 0-1,7 0 0,8 4 23,28 7 59,6 0-17,-1 4-1,100 42 1,-143-54-91,-1 1 0,0 0 1,0 0-1,-1 0 0,10 10 0,-14-12 25,-1 0-1,1-1 1,-1 1 0,0 0-1,0 0 1,0 1-1,-1-1 1,1 0-1,-1 0 1,0 1 0,0-1-1,0 1 1,0-1-1,0 1 1,-1 0-1,1 4 1,-1-5 7,0 2 15,0-1 0,0 0 0,0 1 0,-1-1 0,0 0 0,1 1 0,-3 3 0,2-6 0,0 0 0,0-1 0,0 1 0,0-1 0,0 1 0,-1-1 0,1 1 0,-1-1 0,1 0 0,-1 0 0,1 0 0,-1 0 0,0 0 0,1 0 0,-1 0 0,0 0 0,0-1 0,-3 2 0,-23 4 88,-1-1 0,0-1 0,1-1 0,-52-3 0,70 0-112,7 0-107,0 0 0,0 0-1,0 0 1,0-1-1,0 1 1,0-1-1,0 0 1,0 0-1,0 0 1,0 0 0,0 0-1,1-1 1,-1 1-1,1-1 1,-1 0-1,1 0 1,-1 0-1,1 0 1,0 0 0,0 0-1,0-1 1,0 1-1,0-1 1,1 1-1,-1-1 1,1 0 0,0 0-1,-1 1 1,1-1-1,0 0 1,1 0-1,-1-3 1,-7-30-6395</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20.343"/>
    </inkml:context>
    <inkml:brush xml:id="br0">
      <inkml:brushProperty name="width" value="0.035" units="cm"/>
      <inkml:brushProperty name="height" value="0.035" units="cm"/>
    </inkml:brush>
  </inkml:definitions>
  <inkml:trace contextRef="#ctx0" brushRef="#br0">0 0 5129,'0'0'4817,"114"184"-3489,-94-139-439,0-3-73,0-6 72,-7-6-280,1-6-352,-1-9-160,0-6-96,-6-9-240,0 0-80,-7-15-96,0-18-936,0-6-2577</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20.713"/>
    </inkml:context>
    <inkml:brush xml:id="br0">
      <inkml:brushProperty name="width" value="0.035" units="cm"/>
      <inkml:brushProperty name="height" value="0.035" units="cm"/>
    </inkml:brush>
  </inkml:definitions>
  <inkml:trace contextRef="#ctx0" brushRef="#br0">0 1 8618,'0'0'3569,"174"75"-6114</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21.044"/>
    </inkml:context>
    <inkml:brush xml:id="br0">
      <inkml:brushProperty name="width" value="0.035" units="cm"/>
      <inkml:brushProperty name="height" value="0.035" units="cm"/>
    </inkml:brush>
  </inkml:definitions>
  <inkml:trace contextRef="#ctx0" brushRef="#br0">1 46 5697,'0'0'4979,"29"28"-3504,91 93-645,-109-109-690,1 1-1,14 23 0,-22-29-78,-1 0 0,1 1 0,3 13-1,-5-16-40,1 8-3,-1-1 0,0 0 0,0 0 0,-2 1 0,0 18 0,0-14-11,0-17-6,0 1 0,0-1 0,0 0 0,0 0 0,0 0 0,0 1 0,0-1 0,0 0 0,0 0 0,0 0 0,0 0 0,0 1 0,0-1 0,0 0 0,0 0 0,0 0 0,0 0 0,0 1 0,0-1 0,-1 0 0,1 0 0,0 0 0,0 0 0,0 1 0,0-1 0,0 0 0,0 0 0,-1 0 0,1 0 0,0 0 0,0 0 0,0 0 0,0 1 0,0-1 0,-1 0 0,1 0 0,0 0 0,0 0 0,0 0 1,-1 0-1,1 0 0,0 0 0,0 0 0,0 0 0,0 0 0,-1 0 0,1 0 0,0 0 0,0 0 0,0 0 0,-1 0 0,1 0 0,0-1 0,-4 1 0,-2 0-29,0-1 0,0 0 0,1 0 0,-1-1 0,0 1-1,1-1 1,-1 0 0,1-1 0,0 1 0,0-1 0,0 0 0,0-1 0,0 1 0,1-1 0,-1 0 0,1 0-1,0 0 1,1-1 0,-1 1 0,1-1 0,-1 0 0,-4-10 0,1 2-122,1-1 1,0 0-1,1-1 1,1 1-1,0-1 0,1 0 1,-3-30-1,5 35 57,0-4 78,0-1 0,1 0-1,0 1 1,2-1 0,2-17 0,-3 28 68,1 0 0,-1 0 0,1 0 0,-1 0 0,1 0 0,0 1 0,1-1 0,-1 1 0,1-1 0,-1 1 0,1 0 0,0 0 0,0 0 0,0 0 0,1 1 0,-1-1 0,1 1-1,-1 0 1,1 0 0,0 0 0,0 0 0,0 1 0,4-2 0,9 0 71,0 0 0,0 1-1,1 1 1,28 2-1,-16-1-18,-17 1-96,-1 0 0,0 0 0,1 1 0,-1 0 1,0 2-1,0-1 0,0 1 0,-1 1 1,1 0-1,-1 0 0,0 2 0,-1-1 0,16 13 1,-15-9 3,0 0 0,0 0 0,-1 1 0,-1 0 0,0 1 0,-1 0 0,0 1 0,0 0 0,-2 0 0,1 0 1,4 16-1,-3 1 75,5 31 0,6 21-92,-19-81-25,0 0-1,1 0 1,-1 0-1,0 0 1,1 0-1,-1 0 1,1 0-1,0-1 1,-1 1-1,1 0 1,-1 0 0,1-1-1,0 1 1,0 0-1,-1-1 1,1 1-1,0-1 1,0 1-1,0-1 1,0 1 0,0-1-1,1 1 1,23 0-1655,-13-2-66,8 1-3187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8.055"/>
    </inkml:context>
    <inkml:brush xml:id="br0">
      <inkml:brushProperty name="width" value="0.035" units="cm"/>
      <inkml:brushProperty name="height" value="0.035" units="cm"/>
    </inkml:brush>
  </inkml:definitions>
  <inkml:trace contextRef="#ctx0" brushRef="#br0">1 1 2921,'0'0'9540,"10"2"-8323,249 10 1459,-84-11-6207,-152-1 2516,11 0-2759</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21.414"/>
    </inkml:context>
    <inkml:brush xml:id="br0">
      <inkml:brushProperty name="width" value="0.035" units="cm"/>
      <inkml:brushProperty name="height" value="0.035" units="cm"/>
    </inkml:brush>
  </inkml:definitions>
  <inkml:trace contextRef="#ctx0" brushRef="#br0">0 1 8066,'0'0'4881,"194"165"-3873,-140-117-416,-1 1-120,-6-4-184,-14-3-144,1-6-88,-7-6-56,-1-9-368,-12-6-440</inkml:trace>
  <inkml:trace contextRef="#ctx0" brushRef="#br0" timeOffset="1">268 106 1088,'0'0'9634,"-87"163"-8810,53-115-399,1 0 111,-7-3-224,13-6-312,7 0-184,13-15-1097,7-9-3432</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21.787"/>
    </inkml:context>
    <inkml:brush xml:id="br0">
      <inkml:brushProperty name="width" value="0.035" units="cm"/>
      <inkml:brushProperty name="height" value="0.035" units="cm"/>
    </inkml:brush>
  </inkml:definitions>
  <inkml:trace contextRef="#ctx0" brushRef="#br0">87 0 304,'0'0'10440,"32"28"-9551,106 94 157,-116-104-672,-2 1 1,0 1-1,-1 1 1,-2 1-1,0 0 1,23 41-1,-31-48-267,5 9-39,-1-1-1,-2 2 0,0-1 0,-1 2 1,-2-1-1,-1 1 0,-1 1 1,-1-1-1,-1 1 0,1 49 0,-4-44-73,-1 31-3,0-59 2,-1 1 0,0-1 0,0 1 0,0-1 0,0 0 0,-1 1 1,0-1-1,1 0 0,-2 0 0,1 0 0,-3 4 0,1-3-17,0-1 1,-1 0-1,1 0 1,-1 0 0,0-1-1,0 1 1,0-1-1,-7 3 1,-2 0-90,0-1 0,-28 8 0,-32 0-1414,-102 7 0,49-13-2756</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34.173"/>
    </inkml:context>
    <inkml:brush xml:id="br0">
      <inkml:brushProperty name="width" value="0.035" units="cm"/>
      <inkml:brushProperty name="height" value="0.035" units="cm"/>
    </inkml:brush>
  </inkml:definitions>
  <inkml:trace contextRef="#ctx0" brushRef="#br0">858 1 5657,'0'0'5052,"-33"16"-4260,-224 116 804,166-83-866,-95 66 0,157-94-621,1 1 0,0 1 0,2 2 0,1 0 0,1 2 1,-40 57-1,54-67-82,1 0 0,1 0 0,0 1 0,1 0 0,1 0 0,1 1 0,1-1 0,-4 32 0,7-40-25,0 1 0,1-1 0,0 1 1,1-1-1,0 1 0,1 0 0,0-1 0,1 0 1,0 0-1,0 0 0,1 0 0,0 0 0,1-1 1,0 1-1,1-1 0,0 0 0,9 10 0,-1-5-1,0-1-1,1-1 1,0-1 0,1 0-1,31 17 1,-7-10-64,79 26 1,17-7-2020,193 26-1,-129-38-5305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35.143"/>
    </inkml:context>
    <inkml:brush xml:id="br0">
      <inkml:brushProperty name="width" value="0.035" units="cm"/>
      <inkml:brushProperty name="height" value="0.035" units="cm"/>
    </inkml:brush>
  </inkml:definitions>
  <inkml:trace contextRef="#ctx0" brushRef="#br0">0 4 2881,'0'0'7936,"1"0"-7921,-1 0-1,0 0 1,0 0 0,0 0-1,0 0 1,0 0 0,0 0-1,0 0 1,0 0 0,0 0-1,1 0 1,-1 0 0,0 0-1,0 0 1,0 0 0,0 0-1,0-1 1,0 1 0,0 0-1,0 0 1,0 0 0,1 0-1,-1 0 1,0 0 0,0 0-1,0 0 1,0 0 0,0 0-1,0 0 1,0 0 0,0 0-1,0 0 1,0-1 0,0 1-1,0 0 1,0 0 0,0 0-1,0 0 1,0 0 0,0 0-1,0 0 1,0 0 0,0 0-1,0-1 1,0 1 0,0 0-1,0 0 1,0 0 0,0 0-1,0 0 1,0 0 0,0 0-1,0 0 1,0 0 0,0 0-1,0-1 1,0 1 0,0 0-1,0 0 1,0 0 0,45 49 1048,97 80 1,-108-104-973,1-2 0,0-2 0,63 28-1,122 36-1055,-187-73 416,-40-21-4378,-18-11 2908,22 17 1274,-18-15-4244</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35.497"/>
    </inkml:context>
    <inkml:brush xml:id="br0">
      <inkml:brushProperty name="width" value="0.035" units="cm"/>
      <inkml:brushProperty name="height" value="0.035" units="cm"/>
    </inkml:brush>
  </inkml:definitions>
  <inkml:trace contextRef="#ctx0" brushRef="#br0">395 0 3041,'0'0'7001,"-208"163"-6081,175-124-127,6 0-345,-20 15-448,7-6-240,0-15-3633</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58.614"/>
    </inkml:context>
    <inkml:brush xml:id="br0">
      <inkml:brushProperty name="width" value="0.035" units="cm"/>
      <inkml:brushProperty name="height" value="0.035" units="cm"/>
    </inkml:brush>
  </inkml:definitions>
  <inkml:trace contextRef="#ctx0" brushRef="#br0">87 57 656,'0'0'5549,"0"-1"-5293,0 0 0,0 0 0,-1 0 1,1 0-1,0 0 0,0 0 0,-1 0 0,1 0 0,-1 0 0,1 1 0,-1-1 0,1 0 0,-1 0 0,-1-1 0,-77 2 2594,78 0-1946,6 0-873,951-19-2002,22 2-1789,-957 17 3799,119-3-78,-41 0 775,113 11-1,-191-5 176,-39-2-1311,10-1-108,-25 0-1992</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5.653"/>
    </inkml:context>
    <inkml:brush xml:id="br0">
      <inkml:brushProperty name="width" value="0.035" units="cm"/>
      <inkml:brushProperty name="height" value="0.035" units="cm"/>
    </inkml:brush>
  </inkml:definitions>
  <inkml:trace contextRef="#ctx0" brushRef="#br0">5 76 3689,'0'0'9356,"-4"0"-5708,558 0-3096,-544 0-641,0 0 0,0 0 0,0-1 0,0 0 0,0-1 0,12-3 0,-21 4 12,0 1 0,0 0 0,0-1 0,0 1-1,0-1 1,-1 1 0,1-1 0,0 0 0,0 1 0,0-1 0,-1 0-1,1 0 1,0 0 0,0 1 0,-1-1 0,1 0 0,-1 0-1,1 0 1,-1 0 0,1 0 0,-1 0 0,0 0 0,0 0 0,1 0-1,-1 0 1,0 0 0,0 0 0,0-1 0,0 1 0,0 0 0,0 0-1,0 0 1,0 0 0,-1 0 0,1 0 0,0 0 0,-1 0-1,1 0 1,-1 0 0,1 0 0,-1 0 0,1 0 0,-1 1 0,0-1-1,1 0 1,-1 0 0,0 0 0,0 1 0,1-1 0,-1 0-1,0 1 1,0-1 0,-1 0 0,-38-19-4577</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5.986"/>
    </inkml:context>
    <inkml:brush xml:id="br0">
      <inkml:brushProperty name="width" value="0.035" units="cm"/>
      <inkml:brushProperty name="height" value="0.035" units="cm"/>
    </inkml:brush>
  </inkml:definitions>
  <inkml:trace contextRef="#ctx0" brushRef="#br0">1 40 9418,'0'0'5633,"414"-12"-5633,-320 3-776,-21 3-1969,-12-6-6521</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6.856"/>
    </inkml:context>
    <inkml:brush xml:id="br0">
      <inkml:brushProperty name="width" value="0.035" units="cm"/>
      <inkml:brushProperty name="height" value="0.035" units="cm"/>
    </inkml:brush>
  </inkml:definitions>
  <inkml:trace contextRef="#ctx0" brushRef="#br0">0 316 1480,'0'0'10760,"19"6"-10028,-4-1-545,16 5 339,0-1-1,57 8 1,571 38 984,-523-46-1473,207 3 72,-334-13-106,-1 0 0,1-1 1,-1-1-1,0 1 1,0-1-1,0-1 0,0 1 1,0-1-1,-1-1 1,0 1-1,0-1 0,0-1 1,0 1-1,-1-1 1,0 0-1,0-1 0,9-12 1,-11 9-30,0 0 1,0-1 0,-1 1-1,-1-1 1,1 1-1,-2-1 1,0 0-1,0 1 1,-1-1 0,0 0-1,0 0 1,-2 0-1,-1-11 1,2 19 17,0-1 0,-1 0 0,1 1 0,-1-1 0,1 1 0,-1 0 0,0-1 0,0 1 0,0 0 0,-1 0 0,1 0 0,-1 1 0,0-1 0,1 0 0,-5-2 0,-4-2-10,-1 0 0,-23-11 0,24 13 20,-33-14-11,-1 2 1,0 2-1,-2 2 1,1 2-1,-1 2 1,-56-3-1,-288 5-63,377 8 66,-31 3 6,-1 1 0,2 3 0,-1 2 0,1 1 0,-65 27 0,86-29 3,1 0-1,0 2 1,1 1-1,0 0 0,-25 21 1,39-28 18,-1 2 0,1-1-1,1 1 1,-1 0 0,1 0 0,1 0 0,-1 1 0,1 0 0,1 0 0,-1 1-1,1-1 1,1 1 0,0 0 0,0 0 0,1 0 0,-3 16 0,4 75 317,1-57-184,1-32-126,0 0-1,1 0 1,0-1 0,1 1-1,0-1 1,1 0 0,0 0-1,0 0 1,1 0 0,1-1-1,-1 0 1,11 13 0,2 0 25,0-1 1,2-1 0,37 31 0,-24-27-4,0-2 1,1-1-1,60 27 1,119 33-43,-116-53-68,1-4-1,1-5 0,1-3 0,132 2 0,15-17-766,-229-1 523,-1-1-1,1-1 1,-1 0-1,0-2 1,0 0-1,0 0 1,-1-2-1,1 0 0,-1-1 1,-1 0-1,1-2 1,-1 1-1,-1-2 1,0 0-1,14-13 0,16-22-5772</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7.612"/>
    </inkml:context>
    <inkml:brush xml:id="br0">
      <inkml:brushProperty name="width" value="0.035" units="cm"/>
      <inkml:brushProperty name="height" value="0.035" units="cm"/>
    </inkml:brush>
  </inkml:definitions>
  <inkml:trace contextRef="#ctx0" brushRef="#br0">8 22 1144,'0'0'10971,"-2"-4"-10099,-2-10-225,3 11 69,3 3-543,10 4-31,0 1 0,-1 0 0,0 1 0,0 0-1,0 0 1,18 16 0,8 4 87,17 10 24,342 205 239,-264-173-3387,-128-66 877,-4-17-6838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6.760"/>
    </inkml:context>
    <inkml:brush xml:id="br0">
      <inkml:brushProperty name="width" value="0.035" units="cm"/>
      <inkml:brushProperty name="height" value="0.035" units="cm"/>
    </inkml:brush>
  </inkml:definitions>
  <inkml:trace contextRef="#ctx0" brushRef="#br0">1493 513 1504,'0'0'13006,"1"-5"-12982,1-1 0,-1 1 1,2-1-1,-1 1 0,0 0 0,1 0 0,0 0 1,1 0-1,-1 0 0,7-6 0,15-25 75,-20 23-18,1 0 1,-1-1-1,-1 1 0,0-1 1,-1 0-1,1-19 0,-1-84 62,-3 78-163,0 36 14,0 0 0,0-1 0,-1 1-1,1 0 1,-1 0 0,0 0-1,0-1 1,0 1 0,0 0 0,-1 0-1,1 1 1,-1-1 0,0 0 0,0 0-1,-2-2 1,0 1-15,-1 0 0,1 0-1,-1 0 1,0 1 0,1 0 0,-1 0 0,-11-4-1,-5 0-114,1 1 0,-1 0-1,-34-3 1,51 8 108,-100-10-589,-110 3-1,-16 0 170,-53 3-952,167 7 1052,-63 7 200,3 0 77,168-9 71,-16 0 1,-30 3 0,53-2 22,1-1 1,-1 1-1,0-1 1,1 0 0,-1 1-1,1 0 1,-1-1-1,1 1 1,-1-1-1,1 1 1,-1 0-1,1-1 1,0 1 0,-1 0-1,1-1 1,0 1-1,0 0 1,-1 0-1,1-1 1,0 1 0,0 0-1,0 0 1,0-1-1,0 1 1,0 1-1,1 28-131,-1-21 164,1 5-13,0-1 1,1 0-1,0 0 1,1 0-1,1-1 1,5 14-1,36 71 93,-30-70-107,1-1 0,1 0 0,37 41-1,70 57 14,-98-99-50,-20-20-8,-1 1 0,1 0 0,-1 0-1,0 1 1,0 0 0,-1 0 0,0 0-1,6 15 1,-6-11 2,-2-1 0,0 1 1,0 0-1,-1 0 0,0 22 0,0-28 7,0-1 1,0 1-1,0 0 0,0-1 1,1 0-1,0 1 0,0-1 1,0 0-1,1 0 0,-1 0 1,1 0-1,0 0 0,0-1 1,0 1-1,1-1 0,-1 0 1,1 0-1,0 0 0,-1 0 1,8 3-1,-10-5-27,1 0 1,-1 1 0,0-1-1,0 0 1,0 1-1,0-1 1,0 1 0,0 0-1,0-1 1,0 1-1,-1 0 1,1-1 0,-1 1-1,1 0 1,-1 0-1,0-1 1,0 1-1,1 2 1,-1-3-539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7.974"/>
    </inkml:context>
    <inkml:brush xml:id="br0">
      <inkml:brushProperty name="width" value="0.035" units="cm"/>
      <inkml:brushProperty name="height" value="0.035" units="cm"/>
    </inkml:brush>
  </inkml:definitions>
  <inkml:trace contextRef="#ctx0" brushRef="#br0">576 1 4481,'0'0'7105,"-194"180"-6712,147-138-33,-6 3-128,-8-3-168,8 4-64,0-7-160,-1-3-937,21-9-1207,6-9-2545</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8.388"/>
    </inkml:context>
    <inkml:brush xml:id="br0">
      <inkml:brushProperty name="width" value="0.035" units="cm"/>
      <inkml:brushProperty name="height" value="0.035" units="cm"/>
    </inkml:brush>
  </inkml:definitions>
  <inkml:trace contextRef="#ctx0" brushRef="#br0">14 1 4305,'0'0'8642,"-7"0"-12419,1 0-1072</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9.105"/>
    </inkml:context>
    <inkml:brush xml:id="br0">
      <inkml:brushProperty name="width" value="0.035" units="cm"/>
      <inkml:brushProperty name="height" value="0.035" units="cm"/>
    </inkml:brush>
  </inkml:definitions>
  <inkml:trace contextRef="#ctx0" brushRef="#br0">0 1 4585,'0'0'7586,"1"4"-7298,27 119 2242,24 90-1240,6 9-1083,-50-190-201,4 21-10,-7-27-149,1 1 0,18 45 0,-23-70-15,0-1 1,0 1-1,0 0 0,0 0 1,1 0-1,-1-1 1,1 1-1,-1-1 1,1 1-1,-1-1 0,1 1 1,3 1-1,-5-3 47,1 0-1,-1 0 1,1 1-1,-1-1 0,1 0 1,-1 0-1,1 0 1,0 0-1,-1 0 0,1 0 1,-1 0-1,1 0 1,-1 0-1,1 0 0,0 0 1,-1 0-1,1-1 1,-1 1-1,1 0 0,-1 0 1,1-1-1,-1 1 1,1 0-1,-1 0 1,1-1-1,-1 1 0,0-1 1,1 1-1,-1 0 1,1-1-1,-1 1 0,0-1 1,1 1-1,-1-1 1,0 1-1,0-1 0,1 1 1,-1-1-1,0 1 1,0-1-1,0 1 0,0-1 1,0 0-1,0 1 1,0-1-1,0 1 1,0-1-1,0 0 0,1-19-4681</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6:59.686"/>
    </inkml:context>
    <inkml:brush xml:id="br0">
      <inkml:brushProperty name="width" value="0.035" units="cm"/>
      <inkml:brushProperty name="height" value="0.035" units="cm"/>
    </inkml:brush>
  </inkml:definitions>
  <inkml:trace contextRef="#ctx0" brushRef="#br0">0 16 6833,'0'0'5007,"28"28"-4390,87 91-97,-107-109-409,0-1 0,-1 1 0,12 20 0,-16-25-55,-1 1 0,0-1 1,-1 1-1,1-1 0,0 7 0,1 3 33,1 8 17,-1 0 0,-2 0 0,-1 43 0,0-26 62,-1-40-105,0 0 1,0 0-1,1 0 0,-1 1 1,0-1-1,0 0 1,0 0-1,1 0 0,-1 0 1,0 0-1,0-1 0,1 1 1,-1 0-1,0 0 0,0 0 1,1-1-1,-2 1 0,0-2-36,0 1 0,0-1 0,0 0 0,1 0 0,-1 0-1,0 0 1,1 0 0,-1 0 0,1 0 0,0 0 0,0 0-1,0-1 1,0 1 0,0 0 0,0-1 0,1 1 0,-1-1-1,1-2 1,-2-9 3,1 1 0,2-19-1,-1 10 15,-1-23-30,0 13-10,4-34 0,-3 57 2,2 0 0,-1 0 0,1 0 0,1 0 0,-1 1 0,2-1 0,-1 1 0,7-12 0,-3 9 21,0 0 0,1 1 1,0-1-1,11-9 0,-16 17-3,0 0 0,1 0 0,0 1 0,-1-1 0,1 1 0,0 0 0,0 0 0,1 0 0,-1 0 0,0 1 0,1 0 0,-1 0 0,0 0 0,1 0 0,7 1 0,-10 0-22,11-1 6,0 2-1,18 2 1,-26-2-12,0 0-1,0 1 1,-1-1-1,1 1 1,-1 0 0,1 0-1,-1 1 1,0-1-1,0 1 1,4 3-1,5 6 4,-1 0 0,0 1 0,0 0 0,-2 0 0,0 2 0,0-1 0,-1 1 0,-1 0 0,-1 1 0,0 0 0,-1 0-1,0 1 1,-2-1 0,4 20 0,-1 35-39,-1 89 0,-6-159-8,1 0 1,-1 0-1,1 0 0,-1-1 0,0 1 0,1 0 0,-1 0 0,1-1 1,0 1-1,-1 0 0,1-1 0,0 1 0,-1 0 0,1-1 1,0 1-1,-1-1 0,1 0 0,0 1 0,0-1 0,0 1 1,0-1-1,-1 0 0,1 0 0,0 1 0,0-1 0,0 0 0,0 0 1,0 0-1,0 0 0,-1 0 0,1 0 0,2-1 0,36-1-3798,-36 2 3238,24-5-5224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00.328"/>
    </inkml:context>
    <inkml:brush xml:id="br0">
      <inkml:brushProperty name="width" value="0.035" units="cm"/>
      <inkml:brushProperty name="height" value="0.035" units="cm"/>
    </inkml:brush>
  </inkml:definitions>
  <inkml:trace contextRef="#ctx0" brushRef="#br0">515 4 4137,'0'0'7444,"-27"-1"-7240,-179-1 388,168 2-236,-54 7 1,76-4-272,2 0 1,-1 0 0,0 2-1,1 0 1,-1 0 0,-20 12 0,33-16-72,0 0 0,1 1 0,-1-1 0,0 0 0,0 1 0,1-1 0,-1 1 0,1-1 0,0 1 0,-1 0 0,1-1 0,0 1 1,0 0-1,-2 4 0,2-1 49,0-1 1,0 1-1,1-1 1,-1 1-1,1 8 1,0-12-60,0 0 0,0 0 0,0 1 1,1-1-1,-1 0 0,0 0 0,1 0 0,-1 0 0,0 0 1,1 1-1,-1-1 0,1 0 0,0 0 0,-1 0 1,1 0-1,0 0 0,0-1 0,-1 1 0,1 0 1,0 0-1,2 1 0,24 9-7,-17-7 10,250 67 236,-124-38-173,-109-26-92,53 16-179,-72-20 163,-1 0-1,0 1 1,0 0-1,0 0 1,-1 0-1,0 0 1,1 1-1,6 7 1,-11-9 30,0 1 1,0-1 0,-1 0 0,1 0 0,-1 1-1,1-1 1,-1 1 0,0-1 0,-1 1 0,1 0-1,0-1 1,-1 1 0,0 0 0,0-1 0,0 1-1,-1 6 1,0 6-10,1-14 18,0 0-1,-1 0 1,1 1 0,-1-1 0,0 0 0,0 0 0,1 0-1,-1 0 1,-1 0 0,1 0 0,0 0 0,0 0 0,-1-1 0,1 1-1,-1 0 1,1-1 0,-1 1 0,0-1 0,0 1 0,0-1 0,1 0-1,-1 0 1,0 0 0,-1 0 0,1 0 0,-3 0 0,-8 4 90,0-1 0,0-1 0,-17 2 1,23-4-36,-73 8 532,-133 0 0,206-9-606,-1 0 0,0-1 0,0 0 0,0 0 0,0 0 0,0-1 0,1 0 0,-13-6 1,15 6-245,1-1 1,0 0 0,0 0 0,0 0 0,0-1 0,0 1 0,1-1 0,-1 0 0,1 0 0,0 0 0,0 0 0,0-1 0,1 1 0,-4-9 0,-3-19-5439</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00.747"/>
    </inkml:context>
    <inkml:brush xml:id="br0">
      <inkml:brushProperty name="width" value="0.035" units="cm"/>
      <inkml:brushProperty name="height" value="0.035" units="cm"/>
    </inkml:brush>
  </inkml:definitions>
  <inkml:trace contextRef="#ctx0" brushRef="#br0">0 1 4425,'0'0'4292,"6"26"-2795,17 88-354,-17-83-727,23 92 1043,-25-110-1386,1 1-1,1-1 0,0 0 0,1-1 0,15 22 1,-18-29-266,1 1 1,0-1-1,0 0 1,0 0-1,9 4 1,-12-7-855,-2-25-1530,0-8-973</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01.124"/>
    </inkml:context>
    <inkml:brush xml:id="br0">
      <inkml:brushProperty name="width" value="0.035" units="cm"/>
      <inkml:brushProperty name="height" value="0.035" units="cm"/>
    </inkml:brush>
  </inkml:definitions>
  <inkml:trace contextRef="#ctx0" brushRef="#br0">1 1 9034,'0'0'5033,"73"51"-5921,-26-36-1353,-7-3-4072</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01.507"/>
    </inkml:context>
    <inkml:brush xml:id="br0">
      <inkml:brushProperty name="width" value="0.035" units="cm"/>
      <inkml:brushProperty name="height" value="0.035" units="cm"/>
    </inkml:brush>
  </inkml:definitions>
  <inkml:trace contextRef="#ctx0" brushRef="#br0">1 1 4257,'0'0'5378,"17"29"-4180,57 95-381,-68-114-741,-1 0 0,0 0 0,-1 0 0,0 1 0,-1 0 0,0 0 0,0 0 0,-1 0 0,-1 0 0,0 0 0,0 0-1,-2 22 1,0 1 44,1 46-17,0-78 476,-1-2-534,0-1-1,0 1 1,0 0 0,0-1 0,0 1 0,1-1 0,-1 1-1,0-1 1,0 1 0,0-1 0,1 1 0,-1-1-1,0 0 1,1 1 0,-1-1 0,1 0 0,-1 0-1,1 1 1,-1-3 0,-9-17-41,8 16 64,-4-11-35,0-1-1,1 0 0,1 0 1,1 0-1,-3-20 1,2-83 26,4 96-48,0 20 0,0 0 0,0 1 0,0-1 0,0 1 0,0-1-1,0 1 1,1-1 0,-1 0 0,1 1 0,-1-1 0,1 1-1,0 0 1,0-1 0,0 1 0,1 0 0,-1-1 0,0 1-1,1 0 1,0 0 0,-1 0 0,1 0 0,0 1-1,0-1 1,0 0 0,0 1 0,0-1 0,0 1 0,1 0-1,-1-1 1,0 1 0,1 1 0,-1-1 0,5-1 0,13-3 14,0 1 0,0 1 1,0 1-1,1 1 0,32 2 1,-14 0-16,-30-1-16,1 0 0,-1 1-1,0 0 1,0 1 0,0 0 0,0 0-1,0 1 1,-1 0 0,1 1 0,-1 0-1,0 0 1,0 0 0,0 1 0,0 1-1,-1-1 1,0 1 0,0 0-1,-1 1 1,1 0 0,-2 0 0,1 0-1,-1 0 1,0 1 0,0 0 0,-1 0-1,0 1 1,0-1 0,-1 1 0,0 0-1,-1 0 1,0 0 0,1 11 0,3 192-60,-6-166-459,0-46 452,0 1-1,0 0 1,0-1 0,1 1 0,-1 0 0,0-1 0,1 1 0,-1 0-1,1-1 1,-1 1 0,1 0 0,-1-1 0,1 1 0,-1-1 0,1 1-1,-1-1 1,1 1 0,0-1 0,-1 0 0,1 1 0,0-1 0,-1 0-1,1 1 1,0-1 0,-1 0 0,1 0 0,0 0 0,0 0 0,-1 1-1,2-1 1,30 1-3416,-27-1 2227,28 0-4517</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01.877"/>
    </inkml:context>
    <inkml:brush xml:id="br0">
      <inkml:brushProperty name="width" value="0.035" units="cm"/>
      <inkml:brushProperty name="height" value="0.035" units="cm"/>
    </inkml:brush>
  </inkml:definitions>
  <inkml:trace contextRef="#ctx0" brushRef="#br0">1 1 4521,'0'0'5955,"24"28"-4781,85 92-443,-83-93-331,39 30-1,-23-21 47,198 195 282,-192-173-1138,-29-34-211,-11-12-272,-8-28-7424</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7:02.231"/>
    </inkml:context>
    <inkml:brush xml:id="br0">
      <inkml:brushProperty name="width" value="0.035" units="cm"/>
      <inkml:brushProperty name="height" value="0.035" units="cm"/>
    </inkml:brush>
  </inkml:definitions>
  <inkml:trace contextRef="#ctx0" brushRef="#br0">649 0 6121,'0'0'6063,"-17"24"-5176,-54 76 112,65-92-853,1 0 0,-1-1 0,0 0 0,-1 0 0,0 0 0,-15 10-1,7-6 17,-83 61 203,-136 75 0,149-92-1162,32-15-2776,36-24-2135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7.153"/>
    </inkml:context>
    <inkml:brush xml:id="br0">
      <inkml:brushProperty name="width" value="0.035" units="cm"/>
      <inkml:brushProperty name="height" value="0.035" units="cm"/>
    </inkml:brush>
  </inkml:definitions>
  <inkml:trace contextRef="#ctx0" brushRef="#br0">0 118 2985,'0'0'5487,"6"10"-4634,20 33 60,-25-41-854,1 0 0,0 0 0,0 0 0,0-1 0,0 1 0,0 0 0,0-1 0,0 0 0,0 1 0,1-1 0,-1 0 0,0 0 0,1-1 0,-1 1 0,5 1 0,10 3 236,-11-3-143,0 0-1,0 0 0,0 0 1,0 0-1,0-1 1,0 0-1,0 0 0,1-1 1,-1 0-1,0 0 1,0-1-1,7 0 1,-12 0-112,1 1 0,-1-1 0,0 0 0,0 0 0,1 1 0,-1-1 0,0 0 0,0 0 0,0 0 0,0 0 0,0 0 0,0-1 0,-1 1 0,1 0 0,0 0 1,-1 0-1,2-3 0,6-23 119,-7 23-118,2-11-330,-1 0-1,-1 0 1,0 0-1,-1-18 1,0 7-1435,0-14-3503</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0.375"/>
    </inkml:context>
    <inkml:brush xml:id="br0">
      <inkml:brushProperty name="width" value="0.035" units="cm"/>
      <inkml:brushProperty name="height" value="0.035" units="cm"/>
    </inkml:brush>
  </inkml:definitions>
  <inkml:trace contextRef="#ctx0" brushRef="#br0">1 215 8858,'0'0'3975,"4"-2"-3655,14-6 134,-13 6 782,-4 5-862,10 17-38,1 0 1,1 0 0,19 22-1,-19-25-235,2 2-61,1-1 1,1 0-1,1-1 1,37 28 0,-44-37-33,1-1 1,0 0 0,0 0 0,0-1 0,1-1 0,0 0-1,0-1 1,0 0 0,1-1 0,20 2 0,-13-4-22,1-1 0,26-2 0,-38 0-1,0 1 0,0-2 0,-1 1 0,0-1 0,1-1 0,-1 1 0,12-8 0,2-3-141,-1-1 0,0-1 1,-1-1-1,-1-1 0,-1-1 0,28-33 1,-37 39 105,0-1 0,-1 0 1,0-1-1,-1 1 1,-1-2-1,-1 1 1,0-1-1,0 0 1,-2 0-1,0 0 1,3-29-1,-6-57 1085,-1 102-1021,0-1-1,0 1 0,-1-1 1,1 1-1,0-1 0,0 1 1,0 0-1,0-1 0,0 1 1,-1-1-1,1 1 0,0 0 1,0-1-1,-1 1 0,1 0 1,0-1-1,-1 1 0,1 0 1,0 0-1,-1-1 0,1 1 1,0 0-1,-1 0 0,1-1 1,0 1-1,-1 0 0,1 0 1,-1 0-1,1 0 0,-1 0 1,1 0-1,0 0 0,-1 0 1,1 0-1,-1 0 0,1 0 1,-1 0-1,1 0 0,0 0 1,-1 0-1,0 0 0,-21 8-27,14-2 27,-1 0 0,2 0 0,-1 0 0,1 1 0,0 1 0,0-1 1,1 1-1,0 0 0,0 1 0,1-1 0,0 1 0,1 0 0,0 0 0,0 1 1,1-1-1,-3 14 0,0 10 207,1 1 1,2 0 0,1 54-1,1-69-159,2 0 0,0 0-1,1-1 1,1 1-1,9 33 1,3-15 11,21 37 0,-12-26-26,6 11-24,33 74-3,-57-116-18,-1 0-1,0 0 1,-1 0 0,-1 1 0,-1-1-1,1 23 1,-3-21 2,1-11-2,-1 0 0,0 0 1,-2 13-1,1-19-2,1 1 0,-1-1 0,0 0 0,0 1 1,0-1-1,0 0 0,0 0 0,-1 1 0,1-1 0,-1 0 0,1 0 0,-1 0 0,0-1 0,1 1 1,-5 2-1,-2 2-2,-2-1 1,1-1-1,0 0 1,-1 0-1,1 0 1,-1-2-1,-21 5 1,-79 4-5,73-9 1,-247 5-590,202-8-576,81 1 310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0.775"/>
    </inkml:context>
    <inkml:brush xml:id="br0">
      <inkml:brushProperty name="width" value="0.035" units="cm"/>
      <inkml:brushProperty name="height" value="0.035" units="cm"/>
    </inkml:brush>
  </inkml:definitions>
  <inkml:trace contextRef="#ctx0" brushRef="#br0">321 0 6105,'0'0'5575,"-20"28"-4298,-67 93 37,57-75-270,-29 58 0,22-37-563,21-39-321,-5 6 44,-21 51 1,40-79-305,0 0 1,1 0-1,-1 0 0,1 0 0,1 1 0,-1-1 1,1 10-1,0-16 59,1 1-155,-1-1 0,1 0 0,0 0 0,-1 1 1,1-1-1,-1 0 0,1 0 0,0 0 0,-1 1 0,1-1 0,0 0 0,-1 0 0,1 0 0,0 0 0,-1 0 0,1-1 0,0 1 0,-1 0 0,1 0 0,0 0 1,-1 0-1,1-1 0,0 1 0,0-1 0,29-11-6123</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1.610"/>
    </inkml:context>
    <inkml:brush xml:id="br0">
      <inkml:brushProperty name="width" value="0.035" units="cm"/>
      <inkml:brushProperty name="height" value="0.035" units="cm"/>
    </inkml:brush>
  </inkml:definitions>
  <inkml:trace contextRef="#ctx0" brushRef="#br0">1 231 3953,'0'0'9959,"1"21"-8957,0-20-968,-1 0 1,1 1-1,0-1 0,0 0 1,0 0-1,0 0 1,0 0-1,0 0 0,1 0 1,-1 0-1,0 0 1,0 0-1,1-1 0,-1 1 1,0 0-1,1-1 1,1 1-1,30 7 228,-26-6-192,43 6 197,88 5 1,55-12-247,-106-2-87,-86 1 64,33 0-135,61-7-1,-86 5 122,1 1 1,-1-2-1,0 1 0,0-1 0,0-1 0,0 0 1,-1 0-1,1-1 0,-1 0 0,0 0 1,8-7-1,-13 8-43,0 1 1,0-1 0,-1 1-1,1-1 1,-1 0-1,0 0 1,0 0 0,0-1-1,-1 1 1,1 0-1,-1-1 1,0 1 0,0 0-1,-1-1 1,1 0-1,-1 1 1,0-1 0,-1-7-1,1 10 8,-1-1 0,1 1 0,-1-1 0,0 1 0,1 0 0,-1 0-1,0-1 1,0 1 0,-1 0 0,1 0 0,0 0 0,-1 0 0,1 0 0,-1 0 0,1 0-1,-1 1 1,0-1 0,0 0 0,0 1 0,0 0 0,-4-3 0,-6-2-153,-1 0 1,-22-8 0,19 8 57,-40-13 82,0 3 0,-1 2 0,-81-9 0,117 20 158,0 1 1,-26 2-1,39 0-92,-1 1-1,0 0 0,1 0 1,0 1-1,-1 1 1,1-1-1,0 1 0,-10 5 1,4 0 7,1 0 1,0 1-1,1 1 1,0 0-1,0 0 1,1 1-1,1 1 1,0 0-1,0 0 1,1 1-1,1 0 1,0 0-1,1 1 1,0 0 0,1 1-1,1-1 1,0 1-1,1 0 1,0 0-1,2 1 1,-2 30-1,4 30 62,0-73-68,0 0 1,1 0 0,-1 0-1,1 0 1,0 0 0,0 0-1,0 0 1,0-1 0,1 1-1,-1 0 1,1-1 0,0 1-1,-1-1 1,1 1-1,0-1 1,1 0 0,-1 0-1,0 0 1,1 0 0,-1 0-1,1-1 1,-1 1 0,1-1-1,0 1 1,4 0 0,9 4 21,1 0 0,0-1 0,23 3 1,-28-6-2,66 10 182,111 5 0,84-15-3016,-170-2-1874</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1.985"/>
    </inkml:context>
    <inkml:brush xml:id="br0">
      <inkml:brushProperty name="width" value="0.035" units="cm"/>
      <inkml:brushProperty name="height" value="0.035" units="cm"/>
    </inkml:brush>
  </inkml:definitions>
  <inkml:trace contextRef="#ctx0" brushRef="#br0">1 1 3577,'0'0'5501,"39"26"-4146,128 85-374,-28-29-163,-111-67-727,192 96-119,-219-110-175,-4-7-2651,-14-9-831</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2.332"/>
    </inkml:context>
    <inkml:brush xml:id="br0">
      <inkml:brushProperty name="width" value="0.035" units="cm"/>
      <inkml:brushProperty name="height" value="0.035" units="cm"/>
    </inkml:brush>
  </inkml:definitions>
  <inkml:trace contextRef="#ctx0" brushRef="#br0">308 1 200,'0'0'8362,"-127"165"-7466,87-120-416,7 0-232,6 1-88,-6-4-8,13-6-80,0-3-72,13-6-112,7-3-816,0-6-1248,0-9-2409</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2.665"/>
    </inkml:context>
    <inkml:brush xml:id="br0">
      <inkml:brushProperty name="width" value="0.035" units="cm"/>
      <inkml:brushProperty name="height" value="0.035" units="cm"/>
    </inkml:brush>
  </inkml:definitions>
  <inkml:trace contextRef="#ctx0" brushRef="#br0">408 0 4537,'0'0'5252,"36"31"-3861,116 101-330,0 10 550,-117-101-1190,-2 1 0,-1 1 0,34 65-1,-51-80-337,-2 1-1,-1 0 0,-1 1 1,-1 0-1,-2 0 1,5 33-1,-6-12-39,-2 1 1,-4 98-1,-3-139-39,1 0-1,-1 0 1,-1 0 0,0 0-1,0-1 1,-1 0-1,-1 1 1,0-1 0,0-1-1,-1 1 1,-7 10-1,-5 2-36,0 0-1,-2-1 1,-27 23-1,17-20-123,-2 0-1,0-3 1,-1 0-1,-1-3 0,-1 0 1,0-2-1,-1-2 1,-1-1-1,-1-2 0,-44 7 1,-213 23-3191,160-33-1001</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3.120"/>
    </inkml:context>
    <inkml:brush xml:id="br0">
      <inkml:brushProperty name="width" value="0.035" units="cm"/>
      <inkml:brushProperty name="height" value="0.035" units="cm"/>
    </inkml:brush>
  </inkml:definitions>
  <inkml:trace contextRef="#ctx0" brushRef="#br0">361 1 5337,'0'0'3113,"-214"195"-1625,161-126-312,13 10-399,6 2 223,14 0-128,20 3-344,0 3-56,47-2-104,33-1-96,21-3-272,5-15-8,15-6-696,32-12-952,-26-14-1625,-20-16-5585</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3.726"/>
    </inkml:context>
    <inkml:brush xml:id="br0">
      <inkml:brushProperty name="width" value="0.035" units="cm"/>
      <inkml:brushProperty name="height" value="0.035" units="cm"/>
    </inkml:brush>
  </inkml:definitions>
  <inkml:trace contextRef="#ctx0" brushRef="#br0">275 0 3937,'0'0'7233,"-114"196"-6448,88-148-193,6 0-8,0 0-136,-1-6-208,1-6-136,7-9-104,0-5-192,6-7-736,-6-3-897,6-9-2952</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4.207"/>
    </inkml:context>
    <inkml:brush xml:id="br0">
      <inkml:brushProperty name="width" value="0.035" units="cm"/>
      <inkml:brushProperty name="height" value="0.035" units="cm"/>
    </inkml:brush>
  </inkml:definitions>
  <inkml:trace contextRef="#ctx0" brushRef="#br0">1 39 4721,'0'0'10626,"73"0"-10058,-19 0-232,-1 0-240,1 0-31,-8 0-65,1 0-49,-20 0-167,-7 0-280,-20-9-768,0 0-1673,0-12-4328</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4.577"/>
    </inkml:context>
    <inkml:brush xml:id="br0">
      <inkml:brushProperty name="width" value="0.035" units="cm"/>
      <inkml:brushProperty name="height" value="0.035" units="cm"/>
    </inkml:brush>
  </inkml:definitions>
  <inkml:trace contextRef="#ctx0" brushRef="#br0">0 4 3993,'0'0'8914,"301"-3"-9490,-268 3-1457,-6 0-4392</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9.088"/>
    </inkml:context>
    <inkml:brush xml:id="br0">
      <inkml:brushProperty name="width" value="0.035" units="cm"/>
      <inkml:brushProperty name="height" value="0.035" units="cm"/>
    </inkml:brush>
  </inkml:definitions>
  <inkml:trace contextRef="#ctx0" brushRef="#br0">57 177 3793,'0'0'8051,"-9"-14"-7340,-27-43 34,35 55-674,0 1 0,-1-1 0,1 0 0,0 1 0,0-1 0,1 0 0,-1 0 1,0 1-1,1-1 0,-1 0 0,1 0 0,-1 0 0,1 0 0,0 0 0,0 0 0,0 0 0,0 1 0,0-1 0,1-4 0,0-4 129,-1 8-197,1 0 0,-1 0 1,1 0-1,0 0 1,-1 1-1,1-1 1,0 0-1,0 0 1,0 1-1,0-1 1,0 1-1,1-1 1,-1 1-1,0-1 1,1 1-1,-1 0 1,1-1-1,-1 1 0,1 0 1,0 0-1,-1 0 1,1 0-1,0 1 1,0-1-1,0 0 1,0 1-1,2-1 1,10-3-1,-1 1 0,25-2 0,-33 5 3,32-4-29,1 2 0,67 6 1,-101-4 17,1 1 0,0 0 1,-1 0-1,1 1 1,-1-1-1,1 1 1,-1 0-1,1 0 1,-1 1-1,0-1 1,0 1-1,0 0 0,-1 0 1,1 0-1,-1 0 1,1 1-1,-1-1 1,0 1-1,-1 0 1,1 0-1,0 0 1,-1 1-1,0-1 1,0 0-1,-1 1 0,1-1 1,-1 1-1,0 0 1,0-1-1,0 1 1,0 8-1,0-2 6,0 1 0,-1 0 0,0 0-1,-1 0 1,0-1 0,-1 1 0,0 0 0,-1-1-1,0 1 1,0-1 0,-2 0 0,1 0 0,-2-1 0,1 1-1,-1-1 1,-1 0 0,-7 9 0,-48 48 11,-12 16-7,71-79-5,2-3 0,0 0 0,0 0 0,1-1 1,-1 1-1,0 0 0,1 0 0,-1 0 0,1 1 0,0-1 0,-1 0 0,1 0 0,0 0 0,-1 0 0,1 0 0,0 0 0,0 0 0,0 1 0,0-1 0,0 0 0,1 1 1,13 0 56,66-7-20,124-21 0,-23 0-913,-81 22-3294,-98 6 1760,-2 8 75</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5.095"/>
    </inkml:context>
    <inkml:brush xml:id="br0">
      <inkml:brushProperty name="width" value="0.035" units="cm"/>
      <inkml:brushProperty name="height" value="0.035" units="cm"/>
    </inkml:brush>
  </inkml:definitions>
  <inkml:trace contextRef="#ctx0" brushRef="#br0">0 88 4417,'0'0'7257,"28"13"-6518,94 41-100,-110-49-557,0-1 1,1 0-1,-1 0 1,1-2-1,0 1 0,0-2 1,18 1-1,-7-1 26,215 5 425,-204-6-514,-28 0-16,-1 0 1,0 0-1,0-1 0,0 0 1,0 0-1,-1-1 0,8-1 0,-11 2-13,-1 0-1,1 0 1,0 0-1,-1 0 1,1 0-1,-1 0 1,1 0-1,-1-1 1,0 1-1,0 0 1,1-1-1,-1 1 1,0-1-1,0 1 1,0-1-1,0 0 1,-1 1-1,1-1 1,0 0-1,-1 0 1,1 1-1,-1-1 1,0 0-1,1 0 1,-1 0-1,0-3 1,0-10-104,0 10 76,0 0-1,0 1 1,0-1-1,0 0 1,-3-8-1,2 11 32,1 0 0,-1 1 0,0-1 0,0 0 0,-1 0 0,1 0 0,0 1-1,-1-1 1,1 1 0,-1-1 0,1 1 0,-1 0 0,0-1 0,1 1 0,-1 0-1,-2-1 1,-14-7-12,-1 1 0,0 1 0,0 0 0,-1 2 1,1 0-1,-38-4 0,-124 2-4,181 7 24,-5 0 34,1 0 0,-1 1 1,1-1-1,0 1 0,-1 0 1,1 0-1,0 0 0,-1 1 1,1-1-1,0 1 0,0 0 1,0 0-1,0 1 0,1-1 1,-1 1-1,-3 3 1,2-1 26,1 0 0,0 0 0,0 1 1,0-1-1,1 1 0,0 0 1,0 0-1,1 0 0,-4 12 0,0 7 97,2 1-1,1 0 1,0 0-1,3 35 1,0-56-152,0 0 14,0 3 37,0 0 1,0-1-1,3 15 0,-2-19-42,0 0 0,1 0-1,-1 0 1,0 0 0,1 0-1,0 0 1,0-1 0,0 1-1,0 0 1,0-1 0,5 4-1,5 4 25,0-1-1,1 0 0,1-1 1,-1 0-1,1-1 0,0-1 1,1-1-1,29 8 0,2-3-88,77 7-1,85-10-2952,-172-7 1367,27 0-3533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5.511"/>
    </inkml:context>
    <inkml:brush xml:id="br0">
      <inkml:brushProperty name="width" value="0.035" units="cm"/>
      <inkml:brushProperty name="height" value="0.035" units="cm"/>
    </inkml:brush>
  </inkml:definitions>
  <inkml:trace contextRef="#ctx0" brushRef="#br0">0 0 2561,'0'0'7425,"29"29"-6751,93 93-41,-89-88-195,46 36 0,-60-54-382,1 0-17,71 55-52,-89-69 105,-2-10-7834</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25.897"/>
    </inkml:context>
    <inkml:brush xml:id="br0">
      <inkml:brushProperty name="width" value="0.035" units="cm"/>
      <inkml:brushProperty name="height" value="0.035" units="cm"/>
    </inkml:brush>
  </inkml:definitions>
  <inkml:trace contextRef="#ctx0" brushRef="#br0">348 0 3817,'0'0'8482,"-113"160"-7538,66-115-488,-7-3-248,-6 15-208,20-9-984,7-15-5178</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00.096"/>
    </inkml:context>
    <inkml:brush xml:id="br0">
      <inkml:brushProperty name="width" value="0.035" units="cm"/>
      <inkml:brushProperty name="height" value="0.035" units="cm"/>
    </inkml:brush>
  </inkml:definitions>
  <inkml:trace contextRef="#ctx0" brushRef="#br0">0 29 3329,'0'0'7287,"27"-3"-6950,128-20 765,-120 20-120,58 4 1,-33 0-849,686-1-1585,-746 1 534,0 0 891,1-1 0,-1 0 0,0 0 0,0 0 1,0 0-1,0 0 0,0 1 0,0-1 0,0 0 0,0 0 0,0 0 1,0 0-1,0 1 0,0-1 0,0 0 0,0 0 0,0 0 0,0 0 0,0 0 1,0 1-1,0-1 0,0 0 0,0 0 0,-1 0 0,1 0 0,0 0 1,0 1-1,0-1 0,0 0 0,0 0 0,0 0 0,0 0 0,0 0 1,-1 0-1,1 0 0,0 1 0,0-1 0,0 0 0,0 0 0,0 0 1,-1 0-1,1 0 0,0 0 0,0 0 0,0 0 0,0 0 0,0 0 0,-1 0 1,1 0-1,0 0 0,0 0 0,0 0 0,0 0 0,-1 0 0,1 0 1,0 0-1,0 0 0,0 0 0,0 0 0,0 0 0,-1-1 0,1 1 1,0 0-1,0 0 0,-69 3-3870,23-3-89</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00.466"/>
    </inkml:context>
    <inkml:brush xml:id="br0">
      <inkml:brushProperty name="width" value="0.035" units="cm"/>
      <inkml:brushProperty name="height" value="0.035" units="cm"/>
    </inkml:brush>
  </inkml:definitions>
  <inkml:trace contextRef="#ctx0" brushRef="#br0">1 40 4001,'0'0'8090,"407"0"-7458,-313 0-64,0 0-144,6 0-64,0 0-208,-13-12-152,0 6-40,-14-4-712,-26 4-1161,-20 0-2856</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1.261"/>
    </inkml:context>
    <inkml:brush xml:id="br0">
      <inkml:brushProperty name="width" value="0.035" units="cm"/>
      <inkml:brushProperty name="height" value="0.035" units="cm"/>
    </inkml:brush>
  </inkml:definitions>
  <inkml:trace contextRef="#ctx0" brushRef="#br0">1 34 7906,'0'0'7889,"294"6"-7537,-221 0-120,1 0-127,-7-6-89,-14 0-8,-13 0-8,-13 0 0,-7 0-249,-20-24-1911,-20-4-3297</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1.592"/>
    </inkml:context>
    <inkml:brush xml:id="br0">
      <inkml:brushProperty name="width" value="0.035" units="cm"/>
      <inkml:brushProperty name="height" value="0.035" units="cm"/>
    </inkml:brush>
  </inkml:definitions>
  <inkml:trace contextRef="#ctx0" brushRef="#br0">1 19 11258,'0'0'5426,"401"-18"-5410,-288 18-16,-19 0-1337,-34 0-3720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2.278"/>
    </inkml:context>
    <inkml:brush xml:id="br0">
      <inkml:brushProperty name="width" value="0.035" units="cm"/>
      <inkml:brushProperty name="height" value="0.035" units="cm"/>
    </inkml:brush>
  </inkml:definitions>
  <inkml:trace contextRef="#ctx0" brushRef="#br0">0 262 6209,'0'0'7138,"11"10"-6293,-5-5-726,0 2 1,1-1 0,0-1 1,0 1-1,0-1 0,1 0 1,-1-1-1,1 0 0,0 0 0,1-1 1,15 5-1,63 7 604,145 8 0,89-18-657,-242-6-3,-56 1-57,0-1 0,-1-2 0,1 0 0,-1-1-1,37-13 1,-49 14 1,1-2 0,-1 1 0,0-1 0,0 0-1,0-1 1,-1 0 0,0-1 0,0 0 0,-1 0-1,0-1 1,0 0 0,0-1 0,8-12 0,-12 13-25,-1 0 1,0 0 0,0 0-1,0 0 1,-1 0-1,-1-1 1,1 1 0,-1-1-1,-1 0 1,0 1 0,-1-15-1,1 4-60,0 17 69,0 0-1,-1 0 1,1 0-1,0 0 1,-1 0-1,0 0 1,1 0-1,-1 0 1,0 1-1,0-1 1,0 0-1,0 0 0,0 1 1,0-1-1,-1 1 1,-1-2-1,-1-1-12,-1 0 0,1 1-1,-1-1 1,0 1-1,-8-4 1,-5-1-36,0 1 1,-30-7 0,13 6 22,0 1 0,-53-2 0,-74 5-5,149 4 38,-19 2 5,0 2 0,1 1 0,-1 1 0,1 1 0,1 2 0,-1 1 0,1 2 0,-28 15 0,48-22 43,0-1-1,0 2 0,1-1 1,0 2-1,0-1 1,1 1-1,0 0 0,0 1 1,0 0-1,1 0 1,0 0-1,1 1 0,0 0 1,0 1-1,1-1 1,0 1-1,1 0 0,0 0 1,1 0-1,0 1 1,0 0-1,1-1 0,-1 15 1,2 78 396,1-96-416,1 1 1,0-1-1,0 0 1,1 1-1,-1-1 1,2 0-1,-1 0 1,1 0-1,6 11 1,-2-7 13,0 0 0,1 0 1,0-1-1,1 0 0,10 9 1,1-2 29,1 0-1,1-2 1,0 0 0,47 22 0,-23-17-18,1-3 0,1-1 0,1-3 0,0-2 0,79 9 0,251-7-542,-373-13 469,23 0-192,1-2 0,-1-1 0,0-1 1,-1-2-1,33-10 0,-23 3-1898,50-25 1,-10-6-7945</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2.964"/>
    </inkml:context>
    <inkml:brush xml:id="br0">
      <inkml:brushProperty name="width" value="0.035" units="cm"/>
      <inkml:brushProperty name="height" value="0.035" units="cm"/>
    </inkml:brush>
  </inkml:definitions>
  <inkml:trace contextRef="#ctx0" brushRef="#br0">1 0 6513,'0'0'7390,"23"27"-6450,80 87-162,-81-90-532,1-2 1,1-1 0,1 0 0,30 18-1,-15-12-64,11 9-163,1-3 0,2-1 1,99 41-1,-125-66-818,-28-9 689,1 1 0,-1 0-1,0 0 1,1 0 0,-1 0-1,0 0 1,0 0 0,0-1-1,0 1 1,0 0 0,0 0-1,0 0 1,0-3 0,0 2-221,0 0 4,0 0 0,0-1 0,0 1 1,-1-1-1,1 1 0,-1-1 0,1 1 0,-1-1 0,-2-3 0,-1 0-879,0 1-1,0-1 0,0 1 1,-8-6-1</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3.296"/>
    </inkml:context>
    <inkml:brush xml:id="br0">
      <inkml:brushProperty name="width" value="0.035" units="cm"/>
      <inkml:brushProperty name="height" value="0.035" units="cm"/>
    </inkml:brush>
  </inkml:definitions>
  <inkml:trace contextRef="#ctx0" brushRef="#br0">268 1 1408,'0'0'11755,"-80"171"-10475,53-129-448,1 6-176,-1-3-304,-7 0-215,8-8-81,6-4-56,0-6-385,13-9-631,7-3-928,0-9-2225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9.574"/>
    </inkml:context>
    <inkml:brush xml:id="br0">
      <inkml:brushProperty name="width" value="0.035" units="cm"/>
      <inkml:brushProperty name="height" value="0.035" units="cm"/>
    </inkml:brush>
  </inkml:definitions>
  <inkml:trace contextRef="#ctx0" brushRef="#br0">0 47 1840,'0'0'7537,"57"-3"-6468,192-10-294,82 4 177,861-12 1187,-1189 21-2564,-7 0-469,-30 0-246,3-1-1757,-48 6 0,46 0-882</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3.644"/>
    </inkml:context>
    <inkml:brush xml:id="br0">
      <inkml:brushProperty name="width" value="0.035" units="cm"/>
      <inkml:brushProperty name="height" value="0.035" units="cm"/>
    </inkml:brush>
  </inkml:definitions>
  <inkml:trace contextRef="#ctx0" brushRef="#br0">0 1 4137,'0'0'5006,"3"29"-3115,-3-25-1816,23 205 2595,-12-19-668,-9-86-1291,0-75-613,-2-3 27,8 42 1,-6-60-135,0 0 0,0 0 0,1 0 0,0 0 0,0 0 0,1-1 0,0 1 0,0-1 1,7 8-1,-9-14-81,-1 1 1,1-1 0,-1 0 0,1 1-1,-1-1 1,1 0 0,0 0 0,0 0-1,-1 0 1,1-1 0,0 1 0,0 0 0,0-1-1,0 0 1,0 1 0,0-1 0,0 0-1,0 0 1,0 0 0,0 0 0,3 0-1,-1-1-257,0 0-1,0 0 0,0 0 1,-1 0-1,1-1 0,0 1 1,-1-1-1,1 0 0,-1 0 0,4-3 1,20-20-5248</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4.114"/>
    </inkml:context>
    <inkml:brush xml:id="br0">
      <inkml:brushProperty name="width" value="0.035" units="cm"/>
      <inkml:brushProperty name="height" value="0.035" units="cm"/>
    </inkml:brush>
  </inkml:definitions>
  <inkml:trace contextRef="#ctx0" brushRef="#br0">0 1 5337,'0'0'8207,"26"24"-7591,-26-24-616,105 105 451,-101-100-417,1 0 1,-1 0-1,0 0 0,0 1 0,0 0 0,-1-1 1,0 1-1,0 0 0,0 1 0,-1-1 1,3 10-1,1 4 66,-3-10-17,0 0-1,-1 0 1,0 0-1,0 0 1,-1 0 0,0 1-1,-2 19 1,1-19-7,0-36-116,-1-2-94,6-46 0,-3 64 112,-1 0-1,2 0 0,-1 0 1,1 1-1,0-1 0,1 1 1,0-1-1,10-14 0,-8 14 33,1 1 0,0-1-1,1 1 1,-1 1-1,1-1 1,1 1 0,-1 1-1,1-1 1,1 1 0,16-7-1,-12 7 13,0 2-1,0 0 1,0 1 0,1 0-1,-1 1 1,1 0-1,22 2 1,-35 0-22,1 0 0,-1 0 0,0 0 0,1 1 1,-1-1-1,1 1 0,-1-1 0,0 1 0,0 0 0,0 0 0,1 0 0,-1 0 0,0 1 1,0-1-1,0 0 0,0 1 0,-1 0 0,3 1 0,-1 1 0,-1 0 0,1-1 0,-1 1-1,0 0 1,0 1 0,0-1 0,0 0 0,-1 1 0,1 4 0,2 11 2,-2 0 0,0 0 0,-2 31 1,0-35 3,0 93 10,1-108-41,-1 0 0,0 0 0,0 0 0,1 0 0,-1 0 0,1 0 0,-1 0 0,1 0 1,-1 0-1,1-1 0,0 1 0,-1 0 0,1 0 0,0 0 0,0-1 0,0 1 0,0 0 0,-1-1 0,1 1 0,0-1 0,0 1 0,0-1 0,0 0 0,0 1 0,0-1 0,0 0 1,0 1-1,0-1 0,0 0 0,1 0 0,-1 0 0,0 0 0,1 0 0,44-2-2220,-40 1 1593,28-4-3531</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4.600"/>
    </inkml:context>
    <inkml:brush xml:id="br0">
      <inkml:brushProperty name="width" value="0.035" units="cm"/>
      <inkml:brushProperty name="height" value="0.035" units="cm"/>
    </inkml:brush>
  </inkml:definitions>
  <inkml:trace contextRef="#ctx0" brushRef="#br0">395 1 3089,'0'0'9036,"-19"3"-8600,2-1-320,-121 22 1286,106-17-914,0 1 0,-47 19 0,73-24-413,0 0-1,1 0 1,0 1-1,-10 7 1,15-11-67,-1 1 0,1-1 0,-1 1 0,0-1 0,1 0 0,-1 1 0,1-1 0,-1 1 0,1 0 0,-1-1 0,1 1 0,0-1 0,-1 1 0,1 0 0,0-1 0,-1 1 0,1 0 0,0-1 0,0 1 0,0 0 0,0-1 0,-1 1 0,1 0 0,0 0 0,0-1 0,0 1 0,0 0 0,1 0 0,-1-1 0,0 1 0,0 0 0,0-1 0,1 1 0,-1 0 0,0-1 0,1 1 0,-1 0 1,0-1-1,1 1 0,-1-1 0,1 1 0,-1-1 0,1 1 0,-1-1 0,1 1 0,-1-1 0,1 1 0,0-1 0,-1 0 0,1 1 0,-1-1 0,1 0 0,0 1 0,0-1 0,-1 0 0,1 0 0,0 0 0,28 10 27,41 7 0,4 1-1,-34-7-30,49 17-3,-78-24-41,-1 0 0,1 1-1,-1 1 1,0 0 0,14 11 0,-22-16 19,-1 1 1,1 0-1,-1-1 1,1 1 0,-1 0-1,0 0 1,1 0-1,-1 0 1,0 1-1,0-1 1,-1 0-1,1 0 1,0 0-1,-1 1 1,0-1 0,1 0-1,-1 1 1,0-1-1,0 0 1,0 1-1,-1 3 1,1 4 19,0-8 4,-1 0-1,1-1 1,0 1 0,-1 0-1,1-1 1,-1 1-1,0 0 1,0-1 0,1 1-1,-1-1 1,0 1 0,0-1-1,0 0 1,0 1-1,-1-1 1,1 0 0,0 0-1,-1 0 1,1 0 0,0 0-1,-1 0 1,1 0-1,-1 0 1,-2 0 0,-5 4 31,-1-2 1,-21 6-1,20-6-14,-30 5-18,0-2-1,0-1 0,-1-2 0,-42-3 0,68-1-64,8 2-20,3-1-120,1 0 0,-1 0 0,1 0 1,-1 0-1,1-1 0,0 0 0,-1 0 1,1 0-1,0 0 0,-1-1 0,-5-3 1,-11-14-3762</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4.948"/>
    </inkml:context>
    <inkml:brush xml:id="br0">
      <inkml:brushProperty name="width" value="0.035" units="cm"/>
      <inkml:brushProperty name="height" value="0.035" units="cm"/>
    </inkml:brush>
  </inkml:definitions>
  <inkml:trace contextRef="#ctx0" brushRef="#br0">1 1 5025,'0'0'7432,"6"30"-6530,23 95-178,-27-118-653,-1 0-1,1 0 1,0 0 0,1 0 0,-1 0-1,1-1 1,1 1 0,6 10-1,-2-6 33,-2-1 10,0-1 1,14 15-1,-18-22-123,-1 0-1,1 0 0,0 0 0,0 0 0,0-1 0,1 1 0,-1-1 0,0 1 0,1-1 0,-1 0 0,1 0 0,-1 0 0,1 0 0,-1-1 0,1 1 0,3 0 1,-5-7-416,-2-60-3173,-5 20-1184</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5.317"/>
    </inkml:context>
    <inkml:brush xml:id="br0">
      <inkml:brushProperty name="width" value="0.035" units="cm"/>
      <inkml:brushProperty name="height" value="0.035" units="cm"/>
    </inkml:brush>
  </inkml:definitions>
  <inkml:trace contextRef="#ctx0" brushRef="#br0">0 0 8146,'0'0'7129,"121"0"-7777,-81 3-2104,0-3-6042</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5.741"/>
    </inkml:context>
    <inkml:brush xml:id="br0">
      <inkml:brushProperty name="width" value="0.035" units="cm"/>
      <inkml:brushProperty name="height" value="0.035" units="cm"/>
    </inkml:brush>
  </inkml:definitions>
  <inkml:trace contextRef="#ctx0" brushRef="#br0">10 89 5449,'0'0'5597,"9"30"-4839,27 96-273,-33-117-442,-1 1 0,0 0 0,0-1 1,-1 1-1,0 0 0,-1 0 0,-1 14 0,0 1-17,-1-25-7,0 0-1,-1 1 1,1-1-1,0 0 1,0 0-1,0-1 1,0 1-1,0 0 1,0-1 0,-4 0-1,3-2-9,1 1 0,-1-1 0,1 1 0,0-1-1,0 0 1,0 1 0,0-1 0,0 0 0,1-1 0,-1 1 0,1 0 0,0 0-1,0-1 1,0 1 0,-1-6 0,0-7 9,0 1-1,2-20 1,-1 8-7,0 19 3,0 0-1,1 0 0,0 0 0,0-1 0,1 1 0,0 0 1,1 0-1,-1 0 0,2 0 0,-1 0 0,1 1 0,4-10 0,-2 10 24,1 0 0,0 0-1,0 0 1,0 0-1,1 1 1,0 0-1,0 1 1,0-1-1,1 2 1,-1-1-1,12-4 1,-8 4 59,1 1-1,0 0 1,1 1-1,-1 1 1,1 0-1,-1 0 1,22 1-1,-12 0 0,-9 1-24,1 0-1,-1 1 1,18 2-1,-27-2-46,0 0 0,0 1 0,1-1 0,-2 1 0,1-1 0,0 1 0,0 1 0,0-1 0,-1 0 0,1 1 0,-1 0 0,0-1 0,0 1 0,4 6 0,-1-2 22,-1 1 1,-1 0-1,0 0 1,0 0-1,0 1 1,-1 0 0,-1-1-1,1 1 1,1 11-1,0 12 125,0 42 1,-2-20-108,-2-53-65,8 65 71,-7-61-109,0 0-1,1 1 0,-1-1 0,1 0 0,0 0 0,1 0 0,-1 0 0,1 0 0,5 7 0,-7-11-47,1 1 0,0-1 0,-1 0-1,1 0 1,0 0 0,0 0-1,0 0 1,0 0 0,0 0 0,0-1-1,0 1 1,0-1 0,0 1-1,0-1 1,1 0 0,1 0 0,2 0-412,-1 0 0,1-1 0,0 1 0,9-4 0,12-8-2212</inkml:trace>
  <inkml:trace contextRef="#ctx0" brushRef="#br0" timeOffset="1">859 29 4953,'0'0'9546,"368"174"-9122,-295-135-240,-13-3-80,-6-3-32,-14-2-64,-13-4-8,-7-12-304,-14-9-736,-6-12-5201,-13-21 23</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6.070"/>
    </inkml:context>
    <inkml:brush xml:id="br0">
      <inkml:brushProperty name="width" value="0.035" units="cm"/>
      <inkml:brushProperty name="height" value="0.035" units="cm"/>
    </inkml:brush>
  </inkml:definitions>
  <inkml:trace contextRef="#ctx0" brushRef="#br0">321 1 5641,'0'0'7538,"-33"165"-6130,6-105-496,-13-6-464,-7 1-120,0-10-240,7-3-88,0-9-704,13-12-1376,7-9-4906</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6.418"/>
    </inkml:context>
    <inkml:brush xml:id="br0">
      <inkml:brushProperty name="width" value="0.035" units="cm"/>
      <inkml:brushProperty name="height" value="0.035" units="cm"/>
    </inkml:brush>
  </inkml:definitions>
  <inkml:trace contextRef="#ctx0" brushRef="#br0">302 1 6873,'0'0'4327,"49"27"-2931,-49-27-1396,209 124 950,-188-110-795,0 1 0,-2 0 0,0 2 0,17 18 1,-12-9 59,-1 1 1,-1 1 0,-2 1-1,-1 1 1,-1 1-1,-2 0 1,0 1 0,-3 1-1,-1 0 1,-1 1-1,11 61 1,-15-34 96,-3 103-1,-4-128-245,1-8-33,-2-1-1,-1 1 1,-1-1-1,-1 0 1,-2 0-1,-1 0 1,-14 38-1,1-24-27,-1 0 0,-2-1-1,-1-1 1,-3-1-1,-1-2 1,-1 0-1,-2-2 1,-2-2-1,-45 37 1,35-39-113,-1-1 1,0-2 0,-92 38-1,-7-6-1041,8-19-1621</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7.104"/>
    </inkml:context>
    <inkml:brush xml:id="br0">
      <inkml:brushProperty name="width" value="0.035" units="cm"/>
      <inkml:brushProperty name="height" value="0.035" units="cm"/>
    </inkml:brush>
  </inkml:definitions>
  <inkml:trace contextRef="#ctx0" brushRef="#br0">756 0 5921,'0'0'3301,"-53"39"-1430,-178 133-277,192-143-1115,2 2 1,1 2-1,1 1 1,-46 60 0,38-40 286,-59 96 0,87-125-621,1 2 1,2 0-1,0 0 0,2 1 0,2 0 0,-9 44 0,11-16 74,2 86 0,4-137-211,0 6-1,0 0 1,0 0 0,1 1 0,1-1 0,0 0-1,0 0 1,1-1 0,1 1 0,0 0 0,0-1 0,1 0-1,0 0 1,1 0 0,13 16 0,0-3-72,0 0 0,2-2-1,1 0 1,0-2 0,1 0 0,1-2 0,1 0 0,1-2 0,49 22-1,14-3-2308,143 35-1,-84-39-4744</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17.848"/>
    </inkml:context>
    <inkml:brush xml:id="br0">
      <inkml:brushProperty name="width" value="0.035" units="cm"/>
      <inkml:brushProperty name="height" value="0.035" units="cm"/>
    </inkml:brush>
  </inkml:definitions>
  <inkml:trace contextRef="#ctx0" brushRef="#br0">469 1 2841,'0'0'10586,"-147"213"-9338,93-141-520,1 1-368,6 2-216,-20 6-144,20-9-400,-6-24-2384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19.958"/>
    </inkml:context>
    <inkml:brush xml:id="br0">
      <inkml:brushProperty name="width" value="0.035" units="cm"/>
      <inkml:brushProperty name="height" value="0.035" units="cm"/>
    </inkml:brush>
  </inkml:definitions>
  <inkml:trace contextRef="#ctx0" brushRef="#br0">1 0 4929,'0'0'8954,"29"19"-8231,17 9-497,118 79 524,-30-6-218,20 13-371,-56-52-249,-29-27-2911,-68-35 1646,-10 0-2028,-9 0 464</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38:37.022"/>
    </inkml:context>
    <inkml:brush xml:id="br0">
      <inkml:brushProperty name="width" value="0.035" units="cm"/>
      <inkml:brushProperty name="height" value="0.035" units="cm"/>
    </inkml:brush>
  </inkml:definitions>
  <inkml:trace contextRef="#ctx0" brushRef="#br0">0 1 2128,'0'0'5528,"15"1"-1159,-3 3-4061,-1-1-110,0 1 0,1-2-1,14 2 1,36 6-54,-46-6-125,1-1-1,29 1 0,247 2 166,-140 2-119,-81-2 88,91-4 0,-89-3-21,53 7-91,501-6-1,-554 6-48,132 8-16,-165-11 28,70-3 0,-43-2 3,676 2-31,-599-9-222,65 3 77,-90 0 150,308 6-18,-390 2 29,62 11-1,-66-8 3,-2-2 28,0-2 0,38-2 0,-10-1 119,632 2 474,-713-2-1121,-21-8-971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0.083"/>
    </inkml:context>
    <inkml:brush xml:id="br0">
      <inkml:brushProperty name="width" value="0.035" units="cm"/>
      <inkml:brushProperty name="height" value="0.035" units="cm"/>
    </inkml:brush>
  </inkml:definitions>
  <inkml:trace contextRef="#ctx0" brushRef="#br0">0 145 8242,'0'0'6820,"0"-3"-6505,0 2-309,0 1 1,0 0 0,0 0-1,0-1 1,0 1 0,0 0-1,0 0 1,0-1 0,0 1-1,0 0 1,0 0 0,0 0-1,0-1 1,1 1 0,-1 0-1,0 0 1,0-1 0,0 1-1,0 0 1,0 0 0,1 0-1,-1-1 1,0 1 0,0 0-1,0 0 1,0 0 0,1 0-1,-1 0 1,0-1 0,0 1-1,0 0 1,1 0 0,-1 0-1,0 0 1,0 0 0,1 0-1,-1 0 1,13 4 199,23 20 128,-14-9-114,56 33 7,3-4-1,1-3 0,128 44 1,-192-79-223,0-1 0,0-1 0,1-1 0,32 1 1,-41-3-5,0-2 0,0 0-1,0 0 1,-1 0 0,1-1 0,0-1 0,-1 0 0,1 0 0,-1-1 0,13-7 0,0-2-15,-1-1 1,0-2-1,-1 0 1,27-28-1,-38 34 8,0 0 0,-1 0 0,0-1 0,-1 0 0,0 0 0,0-1 0,-1 1 0,-1-2 0,0 1 0,5-20 0,-7 5 128,0-1 0,-2-41-1,-1 52 184,0 15-246,0 16-386,0-2 270,0 21 42,0 1-1,2-1 0,2 0 1,13 57-1,13 9 62,33 117 49,-51-164-76,-2 1-1,4 62 1,-12 47-16,-2-110-5,0-29-3,-1 0-1,-1-1 1,-1 1 0,-8 29 0,6-37 1,0 0-1,-1-1 1,0 0 0,-1 0 0,-1-1 0,0 1 0,-11 12 0,6-9-23,-1-2 1,-1 0 0,0-1-1,-1-1 1,-1 0-1,0-1 1,0-1 0,-1 0-1,0-1 1,-1-1 0,-22 7-1,8-6-1,-1-1 0,0-2-1,0-1 1,0-2 0,-62 0 0,83-4 46,-1 0 1,1-1-1,-1-1 1,1 0-1,0-1 1,-14-5-1,18 5-12,1-1 0,1 0 0,-1 0 0,0 0-1,1-1 1,0-1 0,0 1 0,1-1 0,0 0 0,-8-9 0,8 8-6,1-1 1,-1 0-1,1-1 1,1 1-1,0-1 1,0 0-1,0 0 1,1 0-1,-3-18 0,2 0-4,1 1-1,2-38 0,0 51 5,1 1 0,1 0 1,0-1-1,1 1 0,0 0 0,1 0 0,0 0 0,1 0 1,0 0-1,1 1 0,1 0 0,8-15 0,1 5 0,1 1 1,1 0-1,1 2 0,0 0 0,2 1 0,28-20 0,-13 13-1,2 2 1,0 1-1,43-16 0,-69 32-28,0 2 0,0-1 1,0 1-1,0 1 0,1 0 0,-1 1 0,1 0 1,14 1-1,2 2-1678,-1 2-1,32 8 1,-19-5-3847</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0.468"/>
    </inkml:context>
    <inkml:brush xml:id="br0">
      <inkml:brushProperty name="width" value="0.035" units="cm"/>
      <inkml:brushProperty name="height" value="0.035" units="cm"/>
    </inkml:brush>
  </inkml:definitions>
  <inkml:trace contextRef="#ctx0" brushRef="#br0">88 1 9818,'0'0'2417,"0"228"-1601,-20-141-240,0 4-208,-7-13-152,14-9-48,6-15-168,7-9-408,0-15-1200,27-18-2689</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26.058"/>
    </inkml:context>
    <inkml:brush xml:id="br0">
      <inkml:brushProperty name="width" value="0.035" units="cm"/>
      <inkml:brushProperty name="height" value="0.035" units="cm"/>
    </inkml:brush>
  </inkml:definitions>
  <inkml:trace contextRef="#ctx0" brushRef="#br0">1 3 5817,'0'0'5707,"23"0"-5170,78 0-65,480-3 15,-579 3-447,15 2-1411,-17-2 1222,1 1 0,-1-1-1,1 1 1,-1-1 0,0 0 0,1 1 0,-1-1 0,0 1 0,0-1 0,1 1-1,-1 0 1,0-1 0,0 1 0,0-1 0,0 1 0,0-1 0,0 1 0,0-1 0,0 1-1,0 0 1,0-1 0,0 2 0,0 7-3557</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26.412"/>
    </inkml:context>
    <inkml:brush xml:id="br0">
      <inkml:brushProperty name="width" value="0.035" units="cm"/>
      <inkml:brushProperty name="height" value="0.035" units="cm"/>
    </inkml:brush>
  </inkml:definitions>
  <inkml:trace contextRef="#ctx0" brushRef="#br0">1 25 160,'0'0'12667,"120"15"-12059,-66-15-112,12 0-352,41-3-144,-6-12-736,-21-6-1825</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0.831"/>
    </inkml:context>
    <inkml:brush xml:id="br0">
      <inkml:brushProperty name="width" value="0.035" units="cm"/>
      <inkml:brushProperty name="height" value="0.035" units="cm"/>
    </inkml:brush>
  </inkml:definitions>
  <inkml:trace contextRef="#ctx0" brushRef="#br0">114 0 6585,'0'0'7074,"388"33"-6418,-268-24-464,-13 0-128,-13-3-64,-8 0-272,-32 0-1208,-21-3-1297</inkml:trace>
  <inkml:trace contextRef="#ctx0" brushRef="#br0" timeOffset="1">0 430 7074,'0'0'5529,"388"0"-4225,-187-9-1304,-34 0-56,-40-3-4153</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1.548"/>
    </inkml:context>
    <inkml:brush xml:id="br0">
      <inkml:brushProperty name="width" value="0.035" units="cm"/>
      <inkml:brushProperty name="height" value="0.035" units="cm"/>
    </inkml:brush>
  </inkml:definitions>
  <inkml:trace contextRef="#ctx0" brushRef="#br0">0 276 10474,'0'0'4041,"60"5"-3606,201 17-151,27-1 44,486-12 48,-728-11-507,56-9 1,-86 8 16,1 0 0,-1-2 0,1 0 0,-1 0 0,-1-2 0,25-12 0,-38 17 78,1 1 0,0-1 0,-1 0 0,1 0-1,-1-1 1,0 1 0,0 0 0,0-1 0,0 1 0,0-1-1,-1 0 1,1 0 0,-1 1 0,1-1 0,-1 0 0,1-5-1,-1 0-58,0 1-1,0 0 1,-1-1-1,0 1 1,-2-15-1,2 20 66,0 0-1,-1-1 1,1 1 0,-1 0 0,0 0-1,1 0 1,-1 0 0,0 0-1,-1 0 1,1 0 0,0 0 0,0 0-1,-1 0 1,1 0 0,-4-2 0,-1 0-47,0 0 1,0 0 0,-12-5 0,11 5 22,-28-12-43,-2 1 0,0 2 0,0 2 0,-57-10 0,-159-7 233,-227 25 729,446 4-759,0 2 0,0 1 0,1 2 0,0 1-1,0 1 1,0 2 0,1 2 0,1 0 0,0 3 0,-40 24-1,61-32-26,0 0 0,1 0 0,1 1 0,-1 1 0,1-1-1,0 1 1,1 0 0,0 1 0,1 0 0,0 0 0,-9 19-1,9-12 66,1 1-1,0-1 0,2 0 0,0 1 0,0 0 1,1 36-1,2-32-83,0-3 36,4 37 0,-3-49-72,0 1 0,1-1 0,0 0 0,1 0 0,0 0 0,0 0 0,0-1 0,7 10 0,9 9 24,1 0-1,2-1 1,0-2-1,1 0 1,41 29-1,-7-12-15,92 48-1,-98-61-51,1-3-1,2-2 1,0-2-1,0-3 1,2-2-1,0-3 1,0-2-1,88 3 1,-135-12 14,77 3-143,113-11 0,-112-4-1232,0-4 0,86-28 1,-41-1-5234</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2.623"/>
    </inkml:context>
    <inkml:brush xml:id="br0">
      <inkml:brushProperty name="width" value="0.035" units="cm"/>
      <inkml:brushProperty name="height" value="0.035" units="cm"/>
    </inkml:brush>
  </inkml:definitions>
  <inkml:trace contextRef="#ctx0" brushRef="#br0">0 17 7009,'0'0'7889,"16"-3"-7757,-2 0-110,0 0 1,0 0 1,0 1-1,0 0 1,0 2-1,0-1 1,22 3 0,-1 6 50,-1 2 0,0 1 1,0 1-1,59 33 1,-70-34-61,0 2 0,-1 0 0,-1 2 0,0 0 0,23 23 0,-37-31-18,0 1-1,0-1 1,-1 1-1,0 0 0,0 1 1,-1-1-1,0 1 1,-1 0-1,0 0 1,0 1-1,-1-1 0,0 1 1,-1 0-1,0 0 1,0 0-1,-1 13 0,0-5-17,-1-12 13,1 0 1,-1 0-1,0-1 1,0 1-1,-1 0 1,1 0-1,-1 0 1,-1 0-1,1-1 1,-1 1-1,0 0 1,0-1-1,-4 6 1,-1-3 10,0-1-1,0 0 1,-1-1-1,0 1 1,0-2 0,0 1-1,-1-1 1,-18 8 0,-4 0-1,-48 13 0,56-19-56,-1-1 0,-1-1-1,1-1 1,-1-1 0,-45-1-1,69-2 54,0 0 0,1 0-1,-1 0 1,0-1 0,0 1-1,1 0 1,-1 0 0,0-1 0,0 1-1,1-1 1,-1 1 0,0-1-1,1 1 1,-1-1 0,1 1 0,-1-1-1,1 1 1,-1-1 0,1 0-1,-1 1 1,1-1 0,0 0 0,-1 1-1,1-1 1,0 0 0,-1 0-1,1 1 1,0-1 0,0 0 0,0 0-1,0 0 1,0-32-187,0 19 91,0 9 89,1 0 0,0 0 0,0 0 0,0 0 1,0 0-1,1 0 0,-1 0 0,1 0 0,0 1 0,1-1 0,-1 1 0,1 0 0,0 0 0,6-7 0,5-3-6,0 0-1,26-18 1,-24 20-8,77-53-412,139-74 0,-87 56-227,-141 80 662,-3 3 4,0 0 0,0-1 0,-1 1 0,1 0 0,0-1 0,-1 1 0,1-1 0,0 1 0,-1-1 0,1 1 0,-1-1 0,1 1 0,-1-1 0,1 1 0,-1-1 0,1 0 0,-1 1 0,1-2 0,-1 2 8,-6 0-236,-18 0 249,-1 2 0,1 0 0,-1 2 0,1 1 0,-30 10 0,41-11 16,1 1 0,-1 0-1,1 1 1,0 0-1,1 1 1,-1 0 0,2 1-1,-1 0 1,1 1-1,0 0 1,-15 18 0,21-21-15,1-1 1,0 1-1,1 0 1,-1-1-1,1 1 1,0 0 0,1 0-1,0 1 1,-1-1-1,1 7 1,0-3 72,1 1 1,0-1-1,1 1 0,0-1 0,4 16 1,-4-21-54,1-1 1,0 1-1,0-1 1,0 1-1,1-1 1,0 0-1,-1 0 1,2 0-1,-1-1 1,0 1-1,1-1 1,-1 1-1,1-1 1,7 5-1,6 2 119,0-1 0,26 10 0,-37-16-121,47 17 139,0-3-1,0-2 1,70 11 0,165 10-1282,-196-27-1736,-21-5-3103</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3.049"/>
    </inkml:context>
    <inkml:brush xml:id="br0">
      <inkml:brushProperty name="width" value="0.035" units="cm"/>
      <inkml:brushProperty name="height" value="0.035" units="cm"/>
    </inkml:brush>
  </inkml:definitions>
  <inkml:trace contextRef="#ctx0" brushRef="#br0">1 0 5337,'0'0'5737,"3"7"-5201,10 19 159,-1 1-1,-1 1 0,-1 0 0,-2 0 0,7 40 0,-1 95 332,-9-90-785,15 85 0,-15-135-260,0-1 1,2-1-1,0 1 1,1-1-1,1 0 0,1-1 1,1 0-1,15 20 1,-25-38-69,0 0 0,0-1 0,1 1 0,-1 0 0,0-1 0,1 1 0,-1-1 0,1 1 0,0-1 0,-1 0 0,1 0 0,0 1 0,0-1 0,3 1 0,-5-2 8,0 0 0,0 0 0,1-1 1,-1 1-1,0 0 0,1 0 0,-1 0 1,0 0-1,1 0 0,-1 0 0,0-1 1,0 1-1,1 0 0,-1 0 0,0 0 0,0-1 1,1 1-1,-1 0 0,0 0 0,0-1 1,0 1-1,1 0 0,-1 0 0,0-1 0,0 1 1,0 0-1,0-1 0,0 1 0,3-19-3014,-3-13-5260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3.550"/>
    </inkml:context>
    <inkml:brush xml:id="br0">
      <inkml:brushProperty name="width" value="0.035" units="cm"/>
      <inkml:brushProperty name="height" value="0.035" units="cm"/>
    </inkml:brush>
  </inkml:definitions>
  <inkml:trace contextRef="#ctx0" brushRef="#br0">0 12 4417,'0'0'7108,"23"16"-6333,77 58 38,-86-62-591,0 0 0,-1 1 0,-1 1 0,0 1 0,0-1 0,14 27 0,-4-6 0,1-2-69,-2 1 0,33 72 1,-46-77-58,-9-26 136,-6-18-38,2-4-233,1 1-1,0-1 1,1 0-1,0-20 1,3-81-321,1 57 204,-2 55 151,2 1 0,-1-1 0,1 0 0,1 0 0,-1 0 0,1 1 0,0-1 0,1 1 0,6-13 0,-6 15 12,-1 1 0,1 0 0,0 0 0,1 1 0,-1-1 0,0 1 0,1 0 0,0-1 0,0 2 0,0-1 0,0 0 0,0 1 0,1 0 0,-1 0 0,1 0 0,0 0 0,5-1 0,0 1-12,0 0 1,0 1-1,1 0 0,-1 1 1,0-1-1,13 3 0,-17-1-2,0 0-1,-1 0 0,1 0 0,-1 1 1,1 0-1,-1 0 0,0 0 0,0 1 1,0-1-1,0 1 0,0 1 0,5 4 1,0 2 10,-1 0-1,-1 0 1,0 1 0,0 0 0,-1 1 0,-1 0 0,0 0 0,0 0 0,6 24 0,0 9 60,9 71-1,-5-25-3,-14-75-230,4 16 410,-6-31-408,1 0 0,-1 0 1,0 0-1,1 0 0,-1 0 0,1 0 0,0 0 0,-1 0 0,1 0 1,0 0-1,-1 0 0,1 0 0,0 0 0,0-1 0,0 1 0,0 0 1,0-1-1,0 1 0,0 0 0,0-1 0,0 0 0,1 1 0,5 0-4191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6.995"/>
    </inkml:context>
    <inkml:brush xml:id="br0">
      <inkml:brushProperty name="width" value="0.035" units="cm"/>
      <inkml:brushProperty name="height" value="0.035" units="cm"/>
    </inkml:brush>
  </inkml:definitions>
  <inkml:trace contextRef="#ctx0" brushRef="#br0">0 0 5097,'0'0'3043,"27"29"-1960,86 95-249,-89-98-475,23 33-1,-38-45-148,-1 0 0,10 26 0,-14-31-162,-1 1 1,-1 0-1,0-1 0,0 1 1,-1 0-1,0 0 1,-1 0-1,0 10 1,0-18-50,0-2 375,0-3-286,1 0-1,-1-1 0,0 1 0,0 0 0,0 0 1,0-1-1,0 1 0,-1 0 0,0-1 1,0 1-1,-1-4 0,-1-5-16,-4-50 12,2 1 0,4-68-1,1 87 25,0 40-101,0-1 1,0 1 0,1 0 0,-1 0-1,1 0 1,-1-1 0,1 1 0,0 0 0,0 0-1,0 0 1,0 0 0,0 0 0,1 1-1,-1-1 1,0 0 0,1 1 0,-1-1-1,1 0 1,0 1 0,0 0 0,-1-1 0,1 1-1,0 0 1,0 0 0,0 0 0,0 0-1,0 0 1,1 1 0,-1-1 0,0 1-1,0-1 1,0 1 0,3 0 0,10-2 4,-1 1-1,0 1 1,28 3 0,-37-3-22,4 2-1,-1-1 0,0 1 1,1 1-1,-1 0 0,0 0 0,-1 0 0,1 1 0,0 0 0,-1 1 0,8 6 0,8 7-6,33 33-1,-42-36 8,-1-1 1,0 2-1,-1 0 0,-1 0 0,0 1 0,-2 0 1,0 1-1,0 0 0,10 36 0,-15-39-694,-1 1 0,0 0 0,-1 0 0,0 20 1,-2-26-3771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0.305"/>
    </inkml:context>
    <inkml:brush xml:id="br0">
      <inkml:brushProperty name="width" value="0.035" units="cm"/>
      <inkml:brushProperty name="height" value="0.035" units="cm"/>
    </inkml:brush>
  </inkml:definitions>
  <inkml:trace contextRef="#ctx0" brushRef="#br0">382 0 3873,'0'0'7728,"-34"29"-7130,-106 92 140,113-98-445,1 2 0,-27 31-1,26-25-187,15-18 61,1 1-1,-18 26 1,13-4-1222,14-29-92,1-1 1,0 0-1,0 0 1,0 11-1,1-8-3546</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4.021"/>
    </inkml:context>
    <inkml:brush xml:id="br0">
      <inkml:brushProperty name="width" value="0.035" units="cm"/>
      <inkml:brushProperty name="height" value="0.035" units="cm"/>
    </inkml:brush>
  </inkml:definitions>
  <inkml:trace contextRef="#ctx0" brushRef="#br0">362 1 6009,'0'0'5915,"-46"1"-5638,-139 5 57,178-6-301,1 1 0,-1-1 0,0 1 0,1 1 0,-1-1 0,-7 4 0,14-5-25,-1 0-1,1 1 1,-1-1-1,1 0 1,-1 1-1,1-1 1,-1 0-1,1 1 1,0-1-1,-1 1 1,1-1-1,-1 1 1,1-1-1,0 1 1,0-1-1,-1 1 1,1-1-1,0 1 1,0 0-1,0-1 1,-1 1-1,1-1 1,0 1 0,0 0-1,0-1 1,0 1-1,0 0 1,0 5 58,-1-3-60,0 1 0,1-1 0,-1 1-1,1 0 1,0-1 0,0 1 0,0 0 0,0-1 0,1 1 0,0 0 0,-1-1 0,1 1 0,1-1 0,-1 1-1,0-1 1,1 0 0,0 0 0,-1 1 0,1-1 0,1 0 0,-1 0 0,3 2 0,5 3 0,-1-1 1,1 0 0,1-1-1,0 0 1,19 7 0,130 48-3,28 12-40,-185-71 27,1 0 1,-1-1-1,1 2 1,-1-1-1,0 0 1,4 4-1,-6-5-9,0 1 0,0-1-1,0 1 1,0-1-1,0 1 1,0-1 0,-1 1-1,1 0 1,-1-1 0,1 1-1,-1 0 1,0-1 0,1 1-1,-1 0 1,0 3-1,0-4 13,0 0 0,0 0 0,-1 0-1,1-1 1,0 1 0,0 0-1,0 0 1,-1 0 0,1 0 0,0 0-1,-1-1 1,1 1 0,-1 0-1,1 0 1,-1-1 0,1 1 0,-1 0-1,0 0 1,1-1 0,-1 1-1,0-1 1,0 1 0,-23 9 53,20-8-32,-38 9 197,-1-1-1,0-2 1,-54 4 0,-134-5-90,229-7-152,-1 0 0,0 0-1,1 0 1,-1 0 0,1-1-1,-1 1 1,1-1 0,-1 1 0,1-1-1,-1 0 1,1 0 0,-1 0-1,1 0 1,0-1 0,-4-2 0,4 2-204,0-1 1,0 0 0,1 1 0,-1-1-1,1 0 1,-1 0 0,1 0 0,0 0-1,0 0 1,1 0 0,-1 0 0,1 0-1,-1-5 1,0-19-4960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4.383"/>
    </inkml:context>
    <inkml:brush xml:id="br0">
      <inkml:brushProperty name="width" value="0.035" units="cm"/>
      <inkml:brushProperty name="height" value="0.035" units="cm"/>
    </inkml:brush>
  </inkml:definitions>
  <inkml:trace contextRef="#ctx0" brushRef="#br0">0 1 5761,'0'0'5992,"11"26"-5136,37 86 33,-19-43-90,-22-50-688,0 0-1,2-1 1,0 0-1,1 0 1,19 25 0,-19-30-114,-2-1 4,-8-12-53,0 0 0,0 0 0,0 0 0,0 0 0,0 0 0,0 0 0,0 0 0,1 0 0,-1 0 0,0 0 0,0-1 0,0 1 0,0 0 0,0 0 0,0 0 0,0 0 0,0 0 0,0 0 0,0 0 0,0 0 0,0 0 0,0 0 0,0 0 0,1 0 0,-1 0 0,0 0 0,0 0 0,0 0 0,0 0 0,0 0 0,0 0 0,0 0 0,0 0 0,0 0 0,0 0 0,0 1 0,0-1 0,1 0 0,-11-22-1719,-19-7-2948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4.753"/>
    </inkml:context>
    <inkml:brush xml:id="br0">
      <inkml:brushProperty name="width" value="0.035" units="cm"/>
      <inkml:brushProperty name="height" value="0.035" units="cm"/>
    </inkml:brush>
  </inkml:definitions>
  <inkml:trace contextRef="#ctx0" brushRef="#br0">0 4 9778,'0'0'5169,"74"-3"-6025,-27 12-1480,-1-3-5714</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5.123"/>
    </inkml:context>
    <inkml:brush xml:id="br0">
      <inkml:brushProperty name="width" value="0.035" units="cm"/>
      <inkml:brushProperty name="height" value="0.035" units="cm"/>
    </inkml:brush>
  </inkml:definitions>
  <inkml:trace contextRef="#ctx0" brushRef="#br0">7 82 7458,'0'0'4842,"25"29"-3839,75 94-446,-93-114-502,-1 0-1,0 0 0,9 19 1,-13-24-35,-1 0 1,0-1-1,0 1 1,0 0-1,-1 0 1,1 6-1,-1 2 31,2 70 206,-3-50-279,1-32 10,0 1-1,0 0 1,0 0 0,0-1-1,0 1 1,0 0 0,-1-1-1,1 1 1,0 0 0,0-1-1,-1 1 1,1-1 0,-1 1-1,1 0 1,0-1 0,-1 1-1,1-1 1,-1 1 0,1-1-1,-1 1 1,1-1 0,-1 0-1,0 1 1,0-1 0,-22 6-221,-25-9 59,44 3 154,0-1 1,0 0-1,0 0 0,0-1 0,0 1 1,0-1-1,0 0 0,1 0 0,-1 0 0,0 0 1,1-1-1,0 0 0,0 1 0,0-1 1,0 0-1,0 0 0,0-1 0,1 1 0,-1-1 1,1 1-1,0-1 0,0 0 0,1 0 0,-1 0 1,1 0-1,-2-5 0,-1-10-212,1 0 0,1 0 0,0 0 1,2-28-1,0 42 184,0-7 15,0-1 0,1 1-1,1-1 1,0 1 0,1-1 0,0 1 0,1 0 0,9-19 0,-8 23 61,0-1 0,0 1-1,1 0 1,0 0 0,0 0-1,1 1 1,0 0 0,1 0-1,-1 1 1,1 0 0,16-9-1,-14 10-7,0 0 0,0 1 0,1 1 0,-1-1 0,1 2-1,14-3 1,1 2-10,38 1 0,-52 1 24,-1 2 0,1 0 1,-1 0-1,1 1 0,-1 0 1,0 1-1,0 0 0,0 1 0,0 0 1,0 1-1,-1 0 0,0 1 0,0 0 1,0 0-1,-1 1 0,0 1 1,-1-1-1,1 1 0,-1 1 0,-1 0 1,0 0-1,12 18 0,-5 1 53,-2 1-1,-1 0 1,-1 0 0,-1 1 0,8 56-1,-14-64-92,-2 1 0,-1 35-1,-1-18-3084</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5.493"/>
    </inkml:context>
    <inkml:brush xml:id="br0">
      <inkml:brushProperty name="width" value="0.035" units="cm"/>
      <inkml:brushProperty name="height" value="0.035" units="cm"/>
    </inkml:brush>
  </inkml:definitions>
  <inkml:trace contextRef="#ctx0" brushRef="#br0">1 25 7938,'0'0'7369,"361"177"-6921,-301-132-64,-7 0-200,1-3-111,-14-6-73,-7-5-17,-6-10-519,-14-9-728,-13-9-848</inkml:trace>
  <inkml:trace contextRef="#ctx0" brushRef="#br0" timeOffset="1">408 1 9578,'0'0'3161,"-40"156"-2465,20-93-192,-13 3 8,-7-3-128,-7-5-384,-20 2-264,7-12-1304,7-18-3001</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5.843"/>
    </inkml:context>
    <inkml:brush xml:id="br0">
      <inkml:brushProperty name="width" value="0.035" units="cm"/>
      <inkml:brushProperty name="height" value="0.035" units="cm"/>
    </inkml:brush>
  </inkml:definitions>
  <inkml:trace contextRef="#ctx0" brushRef="#br0">943 0 800,'0'0'9976,"46"29"-8835,325 189 780,23 34-341,-318-194-1322,-3 3 0,124 133-1,-169-161-191,-1 1 0,41 70 0,-57-84-43,-1 1 0,-1 0 0,0 1 0,-2 0 0,-1 0 0,0 1 0,1 23 0,-3-10 29,-2 48 0,-2-68-42,-1 0 0,-1 0 1,-1 0-1,0 0 0,-9 24 0,4-22-7,-1-1-1,0 0 0,-1-1 1,-1 0-1,-1 0 0,-15 16 1,-8 4-1,-50 41-1,11-18 2,-3-4 0,-1-3 0,-110 54 0,73-52-181,-2-5 1,-133 37 0,-552 103-6316,436-128-1388</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6.458"/>
    </inkml:context>
    <inkml:brush xml:id="br0">
      <inkml:brushProperty name="width" value="0.035" units="cm"/>
      <inkml:brushProperty name="height" value="0.035" units="cm"/>
    </inkml:brush>
  </inkml:definitions>
  <inkml:trace contextRef="#ctx0" brushRef="#br0">608 0 7258,'0'0'4007,"-14"27"-3232,-52 91 201,56-102-695,-1 0-1,-1 0 1,0-2-1,-1 1 1,-21 18-1,5-6 64,-182 199 1279,185-193-1518,0 1 0,3 2 0,0 0 1,3 2-1,-20 48 0,31-56-81,0 0-1,3 1 1,0 0 0,2 0-1,1 0 1,2 49-1,1-38 18,8 56-1,-5-79-34,1-1 0,0 0-1,2 0 1,0 0-1,13 27 1,-1-13 1,2-1 0,0-1 0,2-1 0,2-1 0,37 36 0,-14-21-23,3-2 1,73 48 0,-75-59-95,2-2 0,70 28 1,56 10-1517,277 64 0,-151-68-2956</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0:16.981"/>
    </inkml:context>
    <inkml:brush xml:id="br0">
      <inkml:brushProperty name="width" value="0.035" units="cm"/>
      <inkml:brushProperty name="height" value="0.035" units="cm"/>
    </inkml:brush>
  </inkml:definitions>
  <inkml:trace contextRef="#ctx0" brushRef="#br0">389 1 6617,'0'0'5882,"-87"168"-4722,33-99-488,1 0-280,-1 1-192,-6 8-200,13-21-1376,14-24-6434</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29.362"/>
    </inkml:context>
    <inkml:brush xml:id="br0">
      <inkml:brushProperty name="width" value="0.035" units="cm"/>
      <inkml:brushProperty name="height" value="0.035" units="cm"/>
    </inkml:brush>
  </inkml:definitions>
  <inkml:trace contextRef="#ctx0" brushRef="#br0">0 61 408,'0'0'8026,"21"0"-6785,692-23 1300,-350 7-2476,1571-5 414,-1509 21-436,112 18-112,-326-9 51,350 1-3,47 1-102,-175-7 141,-257-5 28,-285 8-806,53-2-528,-53 1-3443</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27.601"/>
    </inkml:context>
    <inkml:brush xml:id="br0">
      <inkml:brushProperty name="width" value="0.035" units="cm"/>
      <inkml:brushProperty name="height" value="0.035" units="cm"/>
    </inkml:brush>
  </inkml:definitions>
  <inkml:trace contextRef="#ctx0" brushRef="#br0">1 319 5417,'0'0'5413,"21"3"-4675,227 28 1100,-10-2-1463,0-9 0,259-13 0,-491-7-378,0-1 0,0 1 1,0-1-1,0-1 0,-1 1 0,1-1 0,0 0 1,-1 0-1,1-1 0,-1 0 0,0 0 0,1 0 0,-2-1 1,1 1-1,0-1 0,-1 0 0,1 0 0,-1-1 1,-1 0-1,1 1 0,0-1 0,-1 0 0,0-1 0,0 1 1,-1 0-1,0-1 0,1 0 0,-2 1 0,1-1 1,-1 0-1,0 0 0,0 0 0,0 0 0,-1-12 0,0-4-95,-1-30-341,0 49 408,0-1 1,0 1 0,0-1-1,0 1 1,0-1-1,-1 1 1,1-1-1,-1 1 1,0 0-1,0 0 1,-5-5 0,-3-2-43,0 1 0,-1 0 0,0 1 0,-1 0 0,0 0 0,-14-5 0,-81-30-97,80 35 209,1 1-1,-1 1 0,-52-4 0,-84 7 296,125 3-278,4 1 15,0 1 1,0 2-1,0 1 0,0 2 1,1 2-1,0 0 0,1 3 0,-34 16 1,44-18-45,0 2 0,1 0 1,0 2-1,1 0 0,0 2 0,2 0 1,0 1-1,0 0 0,2 2 1,0 0-1,1 0 0,-12 23 0,19-25-1,0-1-1,2 1 0,0 0 1,0 1-1,2-1 0,-4 31 1,0 110 434,9-151-447,0-1 1,0 1 0,0-1-1,1 0 1,0 0 0,0 0-1,0 0 1,1 0-1,0 0 1,0 0 0,0-1-1,1 1 1,0-1-1,0 0 1,0 0 0,1-1-1,-1 1 1,1-1-1,0 0 1,10 5 0,5 4 54,2-1 1,-1-1 0,1-1 0,29 9-1,21 3 107,1-3 0,101 13 1,154-1 75,206-28-1629,-359-21-1639,-30-8-3395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1.075"/>
    </inkml:context>
    <inkml:brush xml:id="br0">
      <inkml:brushProperty name="width" value="0.035" units="cm"/>
      <inkml:brushProperty name="height" value="0.035" units="cm"/>
    </inkml:brush>
  </inkml:definitions>
  <inkml:trace contextRef="#ctx0" brushRef="#br0">583 1 2777,'0'0'6152,"-45"19"-5339,-150 71 331,180-83-993,1 1 0,1 1 0,-1 0-1,2 0 1,-1 2 0,1-1 0,1 1-1,0 1 1,0 0 0,1 1-1,-14 23 1,10-15 58,-7 13 47,1 0 0,1 1 0,3 1 0,0 1 0,3 0 0,-13 55 0,13-30-35,3 0 0,3 1 1,1 84-1,6-87-151,-1 8 142,9 75 1,-5-120-148,0-1 0,2 0 1,1 0-1,1-1 0,0 0 1,2 0-1,15 28 0,-3-17-15,1-2 0,1 0 0,2-1 0,0-2-1,2-1 1,1-1 0,61 42 0,-13-18-87,3-4 1,94 39 0,-108-56-477,0-3 1,71 17 0,-93-32-1165,1-1 1,51 2-1,-52-10-2075</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30.347"/>
    </inkml:context>
    <inkml:brush xml:id="br0">
      <inkml:brushProperty name="width" value="0.035" units="cm"/>
      <inkml:brushProperty name="height" value="0.035" units="cm"/>
    </inkml:brush>
  </inkml:definitions>
  <inkml:trace contextRef="#ctx0" brushRef="#br0">1 0 3793,'0'0'5805,"66"24"-5079,209 76 47,-238-87-457,0 2-1,59 33 1,-67-31-176,-14-9-67,317 170 375,-285-151-1508,-45-27 61,-6-1-317,-12-4-997</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30.753"/>
    </inkml:context>
    <inkml:brush xml:id="br0">
      <inkml:brushProperty name="width" value="0.035" units="cm"/>
      <inkml:brushProperty name="height" value="0.035" units="cm"/>
    </inkml:brush>
  </inkml:definitions>
  <inkml:trace contextRef="#ctx0" brushRef="#br0">555 0 4233,'0'0'4969,"-193"166"-4065,133-115-184,-1 0 80,-5 0-175,5-6-313,8-3-216,19-6-96,8-9 0,26-3-768,0-9-1001,0-9-2488</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31.102"/>
    </inkml:context>
    <inkml:brush xml:id="br0">
      <inkml:brushProperty name="width" value="0.035" units="cm"/>
      <inkml:brushProperty name="height" value="0.035" units="cm"/>
    </inkml:brush>
  </inkml:definitions>
  <inkml:trace contextRef="#ctx0" brushRef="#br0">0 1 928,'0'0'8987,"7"12"-8325,7 19-143,0 0-1,-3 1 1,10 38 0,-14-41-301,66 255 1077,-59-239-1442,3-1-1,1-1 1,2-1 0,30 48-1,-47-86-139,-1 0 1,1-1-1,0 1 0,0 0 1,0-1-1,6 5 0,-7-6-1457,-2-11-3636</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31.649"/>
    </inkml:context>
    <inkml:brush xml:id="br0">
      <inkml:brushProperty name="width" value="0.035" units="cm"/>
      <inkml:brushProperty name="height" value="0.035" units="cm"/>
    </inkml:brush>
  </inkml:definitions>
  <inkml:trace contextRef="#ctx0" brushRef="#br0">1 5 5801,'0'0'5501,"32"16"-4912,104 54 12,-127-66-504,0 1 0,-1 0 0,0 0 0,1 1 1,-2 0-1,1 0 0,-1 1 0,0 0 0,10 12 0,-7-6 15,5 7-48,0 0 1,-1 1-1,-2 0 1,0 1-1,14 36 1,-21-45-2,0 0 88,0 1 1,6 24-1,-11-355-738,0 313 612,0 0 0,0 0 0,1 1 0,-1-1 0,1 0 0,0 0 0,-1 0 0,2 1-1,-1-1 1,0 1 0,1-1 0,0 1 0,3-6 0,-2 6 3,0 0 1,1 0-1,-1 0 0,0 0 1,1 1-1,0 0 1,-1 0-1,1 0 0,0 0 1,0 0-1,0 1 0,5-2 1,5 0-20,0 1 0,1 0 1,-1 1-1,0 0 1,20 3-1,2-2-56,-28 1 35,1 0-1,-1 0 1,1 0-1,-1 1 1,1 1 0,-1-1-1,0 1 1,0 1-1,0-1 1,0 2-1,-1-1 1,0 1 0,0 0-1,0 0 1,0 1-1,-1 0 1,6 6-1,-1 1 10,-1-1-1,0 2 0,-1-1 0,-1 1 0,0 1 0,-1-1 0,0 1 0,5 19 0,-5-10 44,39 141 168,-43-154-352,8 34-44,-10-43-222,0 0 1,0 0 0,0 1 0,0-1 0,0 0-1,1 0 1,-1 0 0,3 3 0,3-3-4711</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32.218"/>
    </inkml:context>
    <inkml:brush xml:id="br0">
      <inkml:brushProperty name="width" value="0.035" units="cm"/>
      <inkml:brushProperty name="height" value="0.035" units="cm"/>
    </inkml:brush>
  </inkml:definitions>
  <inkml:trace contextRef="#ctx0" brushRef="#br0">569 2 2865,'0'0'7507,"-17"0"-6882,-22-1-207,-1 1 1,1 3-1,-60 11 1,60-5-225,-83 24 93,103-27-259,1 0 0,1 2 0,-1 0 0,-21 15 0,37-22-24,0 1 0,-1 0 0,1 0 0,0 1 0,0-1 0,0 0 0,1 1 0,-1-1 0,-2 6 0,4-7-11,-1 0-1,1 0 0,-1 0 0,1 0 1,0 0-1,-1 0 0,1 0 1,0 0-1,0 0 0,0 0 1,0 1-1,0-1 0,0 0 1,0 0-1,0 0 0,0 0 0,0 0 1,1 0-1,-1 0 0,1 0 1,-1 0-1,0 0 0,1 0 1,0 0-1,-1 0 0,1 0 1,0 0-1,-1 0 0,2 1 0,5 2-1,-1-1 0,1 0-1,0-1 1,0 1-1,0-1 1,0-1-1,0 1 1,15 0-1,-2 1 31,48 7 108,6 1-271,-1 3 1,102 32-1,-174-45 140,10 3-95,1 0-1,-1 1 1,18 11-1,-27-15 72,1 1 0,-1 0 0,0-1 0,0 1 0,0 0 0,0 0 0,0 0 1,0 1-1,0-1 0,-1 0 0,1 1 0,-1-1 0,0 1 0,0-1 0,0 1 0,0 0 0,0-1 0,0 1 0,-1 0 0,1 0 0,-1 3 1,1 5-71,-1-9 88,0 0 1,1 0-1,-1 0 1,0 0 0,0 1-1,0-1 1,0 0-1,-1 0 1,1 0 0,-1 0-1,1 0 1,-1 1-1,0-1 1,1 0 0,-1 0-1,0 0 1,0-1-1,-1 1 1,1 0 0,0 0-1,-2 1 1,-6 3 73,0-1-1,-1 0 1,1 0 0,-1-1 0,0-1-1,0 1 1,-15 1 0,-79 12 699,49-11-522,-85 0 0,125-6-523,-1-1 1,0-1-1,1 0 0,-1-1 0,1-1 0,0 0 1,0-1-1,0-1 0,1 0 0,-17-10 1,-11-16-3596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32.603"/>
    </inkml:context>
    <inkml:brush xml:id="br0">
      <inkml:brushProperty name="width" value="0.035" units="cm"/>
      <inkml:brushProperty name="height" value="0.035" units="cm"/>
    </inkml:brush>
  </inkml:definitions>
  <inkml:trace contextRef="#ctx0" brushRef="#br0">1 0 2681,'0'0'8843,"10"24"-8022,32 77-130,-10-19 95,-23-56-657,1 0 0,2-1 1,0 0-1,20 29 0,-28-48-150,-2-4-9,0 1 0,0-1 0,0 1 1,-1-1-1,1 1 0,-1 0 0,0 0 0,0 0 1,0 0-1,1 6 0,-2-8-653,-1-3-137,0-1 619,-1 0 0,1 1 1,-1-1-1,0 1 0,0-1 0,0 1 0,0 0 0,0-1 1,0 1-1,-1 0 0,1 1 0,-4-3 0,-10-8-1512,-24-26-5019</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32.988"/>
    </inkml:context>
    <inkml:brush xml:id="br0">
      <inkml:brushProperty name="width" value="0.035" units="cm"/>
      <inkml:brushProperty name="height" value="0.035" units="cm"/>
    </inkml:brush>
  </inkml:definitions>
  <inkml:trace contextRef="#ctx0" brushRef="#br0">1 1 9962,'0'0'4297,"27"45"-4297,13-27-544,-7-3-1705,1-6-3728</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33.336"/>
    </inkml:context>
    <inkml:brush xml:id="br0">
      <inkml:brushProperty name="width" value="0.035" units="cm"/>
      <inkml:brushProperty name="height" value="0.035" units="cm"/>
    </inkml:brush>
  </inkml:definitions>
  <inkml:trace contextRef="#ctx0" brushRef="#br0">1 53 4641,'0'0'2941,"30"26"-1726,94 87-175,-117-107-958,-1 0 0,0 0 0,-1 0 0,1 1 0,-1 0 0,-1 0 0,1 0 0,-1 1 0,-1 0 0,1-1 0,-1 1 0,0 0 0,-1 1 0,0-1 0,-1 0 0,1 1 0,-1-1 0,-1 1 0,0-1 1,0 1-1,-2 9 0,1 14 219,2-26-242,-1 1 0,0 0 0,-1-1 1,0 1-1,0 0 0,0-1 0,-4 10 0,4-14-45,0 0-1,0 0 0,-1 0 1,1-1-1,-1 1 0,1 0 1,-1-1-1,0 1 0,0-1 1,1 0-1,-1 1 0,0-1 1,0 0-1,0 0 0,0 0 1,0-1-1,-1 1 0,1 0 1,0-1-1,0 1 0,0-1 0,-1 0 1,1 0-1,0 0 0,0 0 1,-3 0-1,1-1 21,0 1 0,0-1-1,0 0 1,0 0 0,0 0 0,0 0-1,1-1 1,-1 0 0,1 1-1,-1-1 1,1-1 0,-1 1 0,1 0-1,0-1 1,0 1 0,0-1 0,0 0-1,1 0 1,-1 0 0,1-1 0,0 1-1,0-1 1,0 1 0,-2-7 0,-3-4-166,2-1 0,0-1 1,0 1-1,-3-31 0,3-3-251,2-75 0,3 93 389,-1 24 28,1 0-1,1 0 1,-1-1-1,1 1 1,0 0-1,1 0 1,0 0-1,0 0 1,4-8-1,-4 12-6,0 0-1,0 0 0,0 1 0,0-1 0,1 1 0,-1 0 1,1 0-1,0 0 0,-1 0 0,1 0 0,0 0 0,0 1 1,0-1-1,0 1 0,1 0 0,-1 0 0,0 0 0,0 1 1,1-1-1,-1 1 0,7-1 0,9 0 13,-1 0 1,1 1-1,0 0 0,-1 2 0,1 0 0,-1 1 1,0 1-1,0 1 0,35 14 0,-19-3-9,-1 1 1,0 2-1,-1 2 0,-1 0 1,30 29-1,-51-41-37,0 1-1,0 0 1,-1 0 0,-1 1 0,0 1 0,0-1-1,-1 1 1,-1 0 0,0 1 0,-1 0 0,0 0-1,-1 0 1,0 0 0,-1 1 0,0-1 0,-1 1-1,0 17 1,-2-8-292,0 7-358,0-8-3945</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33.710"/>
    </inkml:context>
    <inkml:brush xml:id="br0">
      <inkml:brushProperty name="width" value="0.035" units="cm"/>
      <inkml:brushProperty name="height" value="0.035" units="cm"/>
    </inkml:brush>
  </inkml:definitions>
  <inkml:trace contextRef="#ctx0" brushRef="#br0">0 0 3369,'0'0'5262,"21"27"-4070,73 86-358,-83-101-683,0 0 0,1 0 0,0-1 0,1-1 0,1 0 0,22 12-1,-12-7 64,428 245 695,-413-239-920,-15-6-149,-19-12-149,1 1 0,0-1 0,0 0-1,0 0 1,0 0 0,0-1 0,9 2 0,-15-4 249,0 0 1,0 0-1,0 0 1,0 0 0,0 0-1,0 0 1,1 0 0,-1 0-1,0 0 1,0 0 0,0 0-1,0 0 1,0 0 0,0 0-1,0 0 1,1 0 0,-1 0-1,0 0 1,0 0-1,0 0 1,0 0 0,0 0-1,0 0 1,0 0 0,0 0-1,1 0 1,-1 0 0,0 0-1,0 0 1,0 0 0,0 0-1,0 0 1,0 0 0,0 0-1,0-1 1,0 1-1,0 0 1,0 0 0,0 0-1,1 0 1,-1 0 0,0 0-1,0 0 1,0 0 0,0-1-1,0 1 1,0 0 0,0 0-1,0 0 1,0 0 0,0 0-1,0 0 1,0 0 0,0-1-1,0 1 1,0 0-1,0 0 1,0 0 0,0 0-1,-1 0 1,1 0 0,0-2-868,0-14-4330</inkml:trace>
  <inkml:trace contextRef="#ctx0" brushRef="#br0" timeOffset="1">495 57 7378,'0'0'4865,"-14"160"-4249,-19-115-112,-21 6-296,-39 18-208,-1-9-896,7-12-3825</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0.007"/>
    </inkml:context>
    <inkml:brush xml:id="br0">
      <inkml:brushProperty name="width" value="0.035" units="cm"/>
      <inkml:brushProperty name="height" value="0.035" units="cm"/>
    </inkml:brush>
  </inkml:definitions>
  <inkml:trace contextRef="#ctx0" brushRef="#br0">0 1 4121,'0'0'5202,"0"13"-4563,2 43-327,-2-54-293,0 0-1,0 0 0,0 0 0,0 0 1,1-1-1,-1 1 0,1 0 1,-1 0-1,1-1 0,0 1 1,0 0-1,0-1 0,0 1 1,0-1-1,0 1 0,0-1 1,0 1-1,1-1 0,-1 0 1,1 0-1,-1 1 0,1-1 1,-1 0-1,1 0 0,-1-1 1,1 1-1,3 1 0,1-1 78,0 0 0,0 0 0,0 0 1,0-1-1,0 0 0,8-1 0,-1 1 68,-8 0-118,1 0 0,-1-1 0,0 1-1,0-1 1,0 0 0,0 0 0,0-1 0,7-2 0,-11 3-73,1 0 1,0 0-1,0 0 0,-1 0 1,1-1-1,-1 1 1,1 0-1,-1-1 0,0 1 1,1-1-1,-1 1 1,0-1-1,0 0 0,0 1 1,0-1-1,0 0 1,-1 0-1,1 0 0,0 0 1,-1 0-1,1 0 1,-1 1-1,0-1 0,0 0 1,0-3-1,1 3-46,-1 0-1,0 0 1,0 0-1,0 0 1,0 0-1,0 0 1,0 0-1,-1 0 1,1 0 0,-1 0-1,1 0 1,-1 0-1,0 0 1,0 0-1,0 0 1,-2-3-1,0 4 102,1 0-1,-1 0 0,0 0 0,0 1 1,1-1-1,-1 1 0,0-1 1,0 1-1,0 0 0,0 0 0,-5 1 1,5-1 34,-1-1 0,1 2 0,-1-1 0,1 0 1,-1 1-1,0 0 0,1 0 0,0 0 0,-1 0 1,1 0-1,-7 4 0,9-4-40,-1 1 0,0 0 0,1-1 1,-1 1-1,1 0 0,0 0 0,0 0 0,-1-1 0,1 1 0,1 1 0,-1-1 0,0 0 1,0 0-1,1 0 0,-1 0 0,1 0 0,0 1 0,-1-1 0,1 0 0,1 4 0,-1-5-5,0 0 0,0 0-1,0-1 1,0 1-1,1 0 1,-1 0 0,0 0-1,1-1 1,-1 1-1,0 0 1,1-1 0,-1 1-1,1 0 1,-1-1-1,1 1 1,0-1 0,-1 1-1,1-1 1,-1 1-1,1-1 1,0 1 0,0-1-1,-1 0 1,1 1-1,0-1 1,0 0-1,-1 0 1,1 1 0,0-1-1,0 0 1,-1 0-1,1 0 1,1 0 0,37 0 140,-22-1-44,10 1-4,-6 1-171,0-1 0,0-1 0,0-1 0,0 0 0,30-9 1,-50 11 41,0 0 0,0 0 0,0-1 0,0 1 0,0 0 0,0 0 1,0-1-1,0 1 0,0 0 0,-1-1 0,1 1 0,0-1 0,0 1 1,0-1-1,-1 1 0,1-1 0,0 0 0,0 0 0,-1 1 0,1-1 1,-1 0-1,1 0 0,-1 1 0,1-1 0,-1 0 0,1 0 1,-1 0-1,0 0 0,1 0 0,-1 0 0,0 0 0,0 0 0,0 0 1,0 0-1,0-1 0,0 2 4,-1-1 1,0 1 0,0-1-1,1 1 1,-1-1-1,0 1 1,0 0 0,1 0-1,-1-1 1,0 1-1,0 0 1,0 0 0,0 0-1,0 0 1,1 0-1,-1 0 1,0 0 0,0 0-1,0 0 1,0 0-1,-1 1 1,-3-1-28,-24 0-86,-4-1-578,0 2-1,-38 6 1,27 4-3735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1.798"/>
    </inkml:context>
    <inkml:brush xml:id="br0">
      <inkml:brushProperty name="width" value="0.035" units="cm"/>
      <inkml:brushProperty name="height" value="0.035" units="cm"/>
    </inkml:brush>
  </inkml:definitions>
  <inkml:trace contextRef="#ctx0" brushRef="#br0">1 1 1720,'0'0'8636,"13"16"-7846,183 202 1730,-55-59-1736,-8 6 1,158 256-1,-266-378-773,-2 0 0,21 55-1,-35-73-2,-1 2 0,0-1 0,-3 1 0,0 0 0,2 39 0,-6-43-6,0 6 4,-3 52 0,1-72-5,-1 0 1,0 0-1,0 0 1,0-1-1,-1 1 1,-1 0-1,1-1 0,-2 0 1,1 0-1,-6 7 1,-4 3-9,-2-2 1,1 0 0,-2 0-1,0-2 1,-1 0-1,0-1 1,-30 16 0,-1-4-161,-100 37 1,108-48-519,-78 15 0,91-25-1788,-52 2 1,53-6-1269</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0.655"/>
    </inkml:context>
    <inkml:brush xml:id="br0">
      <inkml:brushProperty name="width" value="0.035" units="cm"/>
      <inkml:brushProperty name="height" value="0.035" units="cm"/>
    </inkml:brush>
  </inkml:definitions>
  <inkml:trace contextRef="#ctx0" brushRef="#br0">1 0 5065,'0'0'5324,"12"11"-4672,191 175 2357,-40-49-2376,265 171 1,-415-298-721,-11-8 31,0-1 0,-1 0 0,1 1 0,0-1 1,0 0-1,0 0 0,0 0 0,0 0 0,3 1 0,-4-2-360,-2-11-3302,-5-8-1586</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1.025"/>
    </inkml:context>
    <inkml:brush xml:id="br0">
      <inkml:brushProperty name="width" value="0.035" units="cm"/>
      <inkml:brushProperty name="height" value="0.035" units="cm"/>
    </inkml:brush>
  </inkml:definitions>
  <inkml:trace contextRef="#ctx0" brushRef="#br0">635 0 1768,'0'0'4703,"-18"27"-3755,-1 3-593,0 0 147,-1 0-1,-2-1 0,-41 42 0,-54 44 1229,-164 178 385,271-282-2222,0 1-1,1 0 0,1 0 0,0 1 1,0 1-1,1-1 0,-8 24 1,14-30-280,1-4-3221</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1.473"/>
    </inkml:context>
    <inkml:brush xml:id="br0">
      <inkml:brushProperty name="width" value="0.035" units="cm"/>
      <inkml:brushProperty name="height" value="0.035" units="cm"/>
    </inkml:brush>
  </inkml:definitions>
  <inkml:trace contextRef="#ctx0" brushRef="#br0">0 1 4609,'0'0'6876,"2"32"-6070,4 104-92,-3-106-227,12 55 0,-7-48-167,7 36-204,3 0-1,3-1 1,4-1-1,2-1 1,46 82 0,-66-141-305,-5-8 12,0-1 0,-1 1 1,1 0-1,-1-1 1,1 1-1,-1 0 0,0 0 1,0 0-1,0 5 0,-1-20-5426</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2.058"/>
    </inkml:context>
    <inkml:brush xml:id="br0">
      <inkml:brushProperty name="width" value="0.035" units="cm"/>
      <inkml:brushProperty name="height" value="0.035" units="cm"/>
    </inkml:brush>
  </inkml:definitions>
  <inkml:trace contextRef="#ctx0" brushRef="#br0">1 1 5329,'0'0'4336,"23"31"-3673,75 101-71,-85-117-350,-2 2 1,0-1 0,-1 2-1,-1-1 1,14 37-1,-15-33-173,-2-5-41,-1 1 1,0 0-1,-1 0 0,-1 0 1,-1 0-1,0 1 0,-1 21 1,-1-141 2009,0-16-2817,0 105 782,0 0 0,2 1 0,-1-1 1,1 1-1,1-1 0,1 1 0,-1 0 0,2 0 1,0 0-1,0 1 0,12-18 0,-16 27 21,1 0 0,-1 0 0,1 0 0,0 0 0,0 0 0,0 0 0,0 1 1,0-1-1,0 1 0,0-1 0,0 1 0,1 0 0,-1 0 0,1 0 0,-1 0 0,1 0 0,-1 0 0,1 1 0,-1 0 0,1-1 0,-1 1 0,1 0 0,0 0 0,-1 0 0,1 1 0,-1-1 0,5 1 0,-1 1-34,0 0 1,-1 0-1,1 0 1,-1 0-1,1 1 1,-1 0-1,0 0 1,0 1-1,0-1 1,7 8-1,-1 0-12,-1 1-1,-1 0 1,0 0-1,0 1 1,-1 0-1,-1 1 1,0 0-1,6 19 1,-7-13 20,-1 0 0,0 1 1,-2-1-1,0 1 0,-1 33 0,-2 105-1522,12-158-2912,-4-1 378</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2.530"/>
    </inkml:context>
    <inkml:brush xml:id="br0">
      <inkml:brushProperty name="width" value="0.035" units="cm"/>
      <inkml:brushProperty name="height" value="0.035" units="cm"/>
    </inkml:brush>
  </inkml:definitions>
  <inkml:trace contextRef="#ctx0" brushRef="#br0">355 1 4865,'0'0'4813,"-21"8"-3866,-68 26-107,74-29-559,1 1 1,-20 12-1,30-15-211,0 0 0,1 0-1,-1 0 1,0 1 0,1-1-1,0 1 1,-5 7 0,6-7-45,0 0 1,1 0 0,-1 0 0,1 0-1,0 0 1,0 0 0,1 0-1,-1 0 1,1 1 0,0 7-1,0-9-27,0-1-1,0 1 0,0-1 0,1 1 0,-1 0 0,1-1 0,-1 1 0,1-1 1,0 1-1,0-1 0,0 0 0,1 1 0,-1-1 0,0 0 0,1 0 1,0 0-1,-1 0 0,1 0 0,3 2 0,19 9 79,49 17 1,-48-21-143,0 2 0,42 23 0,-62-31-23,-1 0 1,1 0-1,0 1 1,-1 0-1,0 0 0,6 6 1,-9-8 35,1 1-1,-1 0 1,0 0 0,1 0 0,-1 0-1,-1 0 1,1 0 0,0 0 0,-1 0-1,1 0 1,-1 1 0,0 4 0,0-6 54,0-1 0,-1 0 0,1 1 0,0-1 0,0 0 0,-1 0 0,1 1 0,-1-1 0,1 0 0,-1 0 0,1 0 0,-1 0 0,0 0 0,0 1 0,0-1 0,1 0 0,-1-1 0,0 1 0,-2 1 0,0 1 12,0-1-1,-1-1 1,1 1 0,0 0 0,-1-1-1,-6 3 1,-8-1 52,1 0-1,-24 1 1,26-2-48,-190 4-511,158-8-1158,12-11-2120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2.931"/>
    </inkml:context>
    <inkml:brush xml:id="br0">
      <inkml:brushProperty name="width" value="0.035" units="cm"/>
      <inkml:brushProperty name="height" value="0.035" units="cm"/>
    </inkml:brush>
  </inkml:definitions>
  <inkml:trace contextRef="#ctx0" brushRef="#br0">0 0 3241,'0'0'6009,"0"28"-4694,0 91-576,0-97-409,1 1 0,7 43 0,-5-55-264,0 1 0,1-1 0,1 0 0,0 0 1,6 11-1,-2-11-113,-4-17-303,-5-27-910,0 24 727,0-28-2390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3.277"/>
    </inkml:context>
    <inkml:brush xml:id="br0">
      <inkml:brushProperty name="width" value="0.035" units="cm"/>
      <inkml:brushProperty name="height" value="0.035" units="cm"/>
    </inkml:brush>
  </inkml:definitions>
  <inkml:trace contextRef="#ctx0" brushRef="#br0">0 1 5761,'0'0'6234,"81"66"-8387,-55-57-2784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3.615"/>
    </inkml:context>
    <inkml:brush xml:id="br0">
      <inkml:brushProperty name="width" value="0.035" units="cm"/>
      <inkml:brushProperty name="height" value="0.035" units="cm"/>
    </inkml:brush>
  </inkml:definitions>
  <inkml:trace contextRef="#ctx0" brushRef="#br0">0 31 3609,'0'0'6332,"18"27"-4981,54 88-559,-67-107-719,-1-1 0,0 1 0,-1 0 0,4 13 0,-5 10 222,-3-16-155,1 103 567,-8-120-356,6 0-330,1 0 0,-1 0 0,0 0 0,1 1 1,0-1-1,-1-1 0,1 1 0,0 0 0,0 0 1,0 0-1,0-1 0,1 1 0,-1-3 0,-6-37-123,5 24 33,-2-33-734,2-70 1,2 79 691,0 38 111,0-1 1,0 0-1,1 1 1,-1-1-1,1 0 1,0 1-1,1-1 1,-1 1 0,1-1-1,2-5 1,-2 8 14,-1 1 0,0-1 0,1 0 0,-1 1 0,1-1 0,-1 1 0,1-1 0,0 1 0,0-1 0,0 1 0,0 0 0,0 0 0,0 0 0,0 0 0,0 1 0,0-1 0,0 0 0,0 1 1,0 0-1,0-1 0,1 1 0,3 0 0,-3 0-7,1 0 0,-1 0 0,1 0 0,-1 1 0,1-1 0,-1 1 0,1 0 0,-1 0 0,0 0 0,1 1 0,-1-1 0,0 1 0,0 0 0,0-1 0,0 1 0,0 1 0,3 2 0,-1 1 4,-1 0 0,0 0-1,0 0 1,0 1 0,-1-1 0,0 1 0,3 8-1,36 111 405,-12-34-193,-22-65-229,-6-20-115,0 1-1,1 0 0,0 0 1,0-1-1,1 0 0,4 8 1,-7-14-993</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3.963"/>
    </inkml:context>
    <inkml:brush xml:id="br0">
      <inkml:brushProperty name="width" value="0.035" units="cm"/>
      <inkml:brushProperty name="height" value="0.035" units="cm"/>
    </inkml:brush>
  </inkml:definitions>
  <inkml:trace contextRef="#ctx0" brushRef="#br0">41 12 6673,'0'0'6202,"241"148"-5714,-221-118-232,-7 0-192,0 0-56,-6-3 0,0-6-8,-7-6-528,0-9-624,0-15-3297,0-15-1729</inkml:trace>
  <inkml:trace contextRef="#ctx0" brushRef="#br0" timeOffset="1">255 0 8346,'0'0'5809,"-94"190"-5497,61-151-144,6-3-152,0-3-16,7-3-432,0-6-1008,0-9-1105,7-9-2472</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4.316"/>
    </inkml:context>
    <inkml:brush xml:id="br0">
      <inkml:brushProperty name="width" value="0.035" units="cm"/>
      <inkml:brushProperty name="height" value="0.035" units="cm"/>
    </inkml:brush>
  </inkml:definitions>
  <inkml:trace contextRef="#ctx0" brushRef="#br0">148 1 3729,'0'0'7359,"60"34"-6275,197 113-133,-212-122-586,-1 3 0,-1 1 0,60 53 0,-102-80-357,31 26 180,-1 1 0,-2 2-1,-2 2 1,34 48 0,-46-58-152,-2 0-1,0 1 1,-2 0 0,-1 1 0,0 1-1,-2-1 1,-1 1 0,4 29-1,-8-14-26,-1 63 0,-3-57-11,1-25 3,-1-1-1,-1 1 0,-1 0 0,-10 39 0,8-45 0,-1-1-1,-1 0 1,0 0-1,-1-1 1,0 0 0,-1 0-1,-12 13 1,1-3-8,0-1 0,-1-1 1,-2-1-1,0-1 1,-1-1-1,-1-1 0,0-1 1,-2-2-1,0 0 0,-40 15 1,-50 9-1135,-163 31 1,87-34-2459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22.323"/>
    </inkml:context>
    <inkml:brush xml:id="br0">
      <inkml:brushProperty name="width" value="0.035" units="cm"/>
      <inkml:brushProperty name="height" value="0.035" units="cm"/>
    </inkml:brush>
  </inkml:definitions>
  <inkml:trace contextRef="#ctx0" brushRef="#br0">314 1 784,'0'0'6690,"-47"159"-4850,1-87-336,-8 7-295,1-4-337,6-3-240,0-9-352,27-9-280,20-12-120,7-15-1961,46-15-5792</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4.948"/>
    </inkml:context>
    <inkml:brush xml:id="br0">
      <inkml:brushProperty name="width" value="0.035" units="cm"/>
      <inkml:brushProperty name="height" value="0.035" units="cm"/>
    </inkml:brush>
  </inkml:definitions>
  <inkml:trace contextRef="#ctx0" brushRef="#br0">508 0 3569,'0'0'6917,"-60"35"-6191,60-35-726,-250 150 757,235-140-649,1 1 0,0 0 0,-14 17-1,21-21 10,1 1-1,0 0 0,-7 16 0,-3 6 116,2 1-1,1 0 1,2 1-1,1 0 1,1 1-1,2 0 1,2 0-1,-3 47 1,7 190 404,2-247-622,0 1 1,2 0 0,1-1-1,1 0 1,0 0 0,2 0-1,1-1 1,1 1 0,0-2-1,14 21 1,-5-9-19,3-2-1,0 0 1,2-1-1,27 27 1,-29-37-58,1-1 1,0 0 0,2-2 0,0-1 0,0-1-1,34 16 1,23 1-1151,0-3-1,160 35 0,-122-44-1994,-49-9 958</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5.717"/>
    </inkml:context>
    <inkml:brush xml:id="br0">
      <inkml:brushProperty name="width" value="0.035" units="cm"/>
      <inkml:brushProperty name="height" value="0.035" units="cm"/>
    </inkml:brush>
  </inkml:definitions>
  <inkml:trace contextRef="#ctx0" brushRef="#br0">348 1 4049,'0'0'6217,"-40"183"-5577,7-129-16,-14-2-319,-7-4-177,-13 9-128,14-12-1489,-1-15-3864</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3:47.170"/>
    </inkml:context>
    <inkml:brush xml:id="br0">
      <inkml:brushProperty name="width" value="0.035" units="cm"/>
      <inkml:brushProperty name="height" value="0.035" units="cm"/>
    </inkml:brush>
  </inkml:definitions>
  <inkml:trace contextRef="#ctx0" brushRef="#br0">61 0 1408,'0'0'8318,"-1"0"-8259,0 1 0,0-1 1,0 1-1,0-1 0,0 1 0,0 0 0,0-1 1,0 1-1,0 0 0,0-1 0,1 1 0,-2 2 1,-5 6 86,1 1 0,1 0 0,0 0 0,0 1 0,1-1 0,1 1 0,0 0 0,0 0 0,1 0 0,0 0 0,1 1 1,0 13-1,1-24-145,1-1 1,-1 1 0,0-1-1,1 1 1,-1-1 0,1 1 0,-1-1-1,1 1 1,0-1 0,-1 1-1,1-1 1,-1 1 0,1-1-1,0 0 1,-1 0 0,1 1 0,0-1-1,-1 0 1,1 0 0,0 0-1,0 0 1,-1 0 0,1 1-1,0-1 1,-1-1 0,1 1 0,0 0-1,0 0 1,-1 0 0,1 0-1,0 0 1,0-1 0,6 1 27,5 0-10,1 0 61,0 0-1,-1-1 1,1 0 0,17-4 0,-27 4-94,0 1 0,-1-1 0,1 0 0,0 0 1,-1-1-1,1 1 0,-1 0 0,1-1 0,-1 1 1,0-1-1,0 0 0,0 0 0,0 0 1,0 0-1,0 0 0,0 0 0,-1 0 0,1-1 1,-1 1-1,1-1 0,-1 1 0,0-1 0,0 0 1,0 1-1,-1-1 0,2-3 0,-1-56-544,-1 62 572,0-1 1,0 1 0,-1 0-1,1-1 1,0 1 0,0-1-1,0 1 1,0-1 0,0 1-1,-1 0 1,1-1 0,0 1 0,0 0-1,-1-1 1,1 1 0,0 0-1,-1-1 1,1 1 0,0 0-1,-1 0 1,1-1 0,0 1-1,-1 0 1,1 0 0,-1 0-1,1-1 1,0 1 0,-2 0 0,-16-1 32,15 1-44,1 0-1,0 0 1,0 1-1,-1-1 0,1 1 1,0-1-1,0 1 1,0 0-1,0 0 1,0 0-1,0 0 1,0 0-1,0 1 1,-1 1-1,1-1-8,0 0 0,1 1-1,0-1 1,-1 0-1,1 1 1,0-1 0,0 1-1,0 0 1,1-1 0,-1 1-1,1 0 1,-1-1-1,1 4 1,0-5 4,0-1 0,0 0 0,0 0 0,0 0 0,0 0 0,1 1 0,-1-1 0,0 0 0,0 0 0,0 0 0,0 0 0,0 1-1,0-1 1,0 0 0,1 0 0,-1 0 0,0 0 0,0 0 0,0 0 0,0 1 0,1-1 0,-1 0 0,0 0 0,0 0 0,0 0 0,0 0 0,1 0 0,-1 0 0,0 0 0,0 0 0,0 0 0,1 0 0,-1 0 0,0 0 0,0 0 0,0 0 0,1 0 0,-1 0-1,0 0 1,0 0 0,0 0 0,1 0 0,-1-1 0,3 1 7,100 0 432,-104 0-481,1 0-1,-1 0 1,1 0-1,0 0 1,-1 0 0,1 0-1,0 0 1,-1 0 0,1 0-1,-1-1 1,1 1-1,0 0 1,-1 0 0,1-1-1,0 1 1,0 0-1,-1 0 1,1-1 0,0 1-1,0 0 1,-1-1-1,1 1 1,0 0 0,0-1-1,-1 1 1,1 0 0,0-1-1,0 1 1,0 0-1,0-1 1,0 1 0,0-1-1,0 1 1,0 0-1,0-1 1,0 1 0,0 0-1,0-1 1,0 1-1,0-1 1,0 1 0,0 0-1,0-1 1,0 1-1,1-1 1,-1 1 0,0 0-1,0-1 1,0 1 0,1 0-1,-1 0 1,0-1-1,0 1 1,1 0 0,-1-1-1,0 1 1,1 0-1,-1 0 1,0 0 0,1-1-1,-1 1 1,0 0-1,1 0 1,-1 0 0,0 0-1,1 0 1,-1-1 0,1 1-1,0 0 1,-40-9-4364</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5.944"/>
    </inkml:context>
    <inkml:brush xml:id="br0">
      <inkml:brushProperty name="width" value="0.035" units="cm"/>
      <inkml:brushProperty name="height" value="0.035" units="cm"/>
    </inkml:brush>
  </inkml:definitions>
  <inkml:trace contextRef="#ctx0" brushRef="#br0">0 1 304,'0'0'9378,"441"0"-8378,-327 0-344,-7 0-175,-13 0-225,-8 0-168,-19 0-40,-20 0-48,-27 0-64,-7 0-609,-13 12-1199,-6 0-2313,-48 0-240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6.276"/>
    </inkml:context>
    <inkml:brush xml:id="br0">
      <inkml:brushProperty name="width" value="0.035" units="cm"/>
      <inkml:brushProperty name="height" value="0.035" units="cm"/>
    </inkml:brush>
  </inkml:definitions>
  <inkml:trace contextRef="#ctx0" brushRef="#br0">0 0 6081,'0'0'7114,"368"0"-6658,-268 0-456,-20 0-600,-26 0-2185</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6.808"/>
    </inkml:context>
    <inkml:brush xml:id="br0">
      <inkml:brushProperty name="width" value="0.035" units="cm"/>
      <inkml:brushProperty name="height" value="0.035" units="cm"/>
    </inkml:brush>
  </inkml:definitions>
  <inkml:trace contextRef="#ctx0" brushRef="#br0">0 316 640,'0'0'12810,"32"7"-12006,-6-1-608,25 6 242,2-2 0,62 3-1,633 0 577,-530-14-963,-215 1-52,0 0 0,0 0-1,0 0 1,0-1 0,-1 1 0,1-1 0,0 0 0,0 0 0,0 0 0,0 0 0,-1 0 0,1 0 0,0-1 0,-1 0 0,1 1 0,-1-1 0,0 0 0,0 0 0,3-3 0,-3 1-20,1 1 0,-1-1 0,0 0 0,-1 1 0,1-1 0,-1 0 0,1 0 1,-1 0-1,0 0 0,-1-1 0,1 1 0,-1 0 0,0-6 0,1-17-169,-1 14 54,0 0 1,0-1 0,-4-20 0,2 30 90,1-1 0,0 0 0,-1 1 1,0 0-1,0-1 0,0 1 1,-1 0-1,0 0 0,1 0 0,-1 0 1,0 1-1,-1-1 0,-5-4 1,-10-7-92,-1 2 1,0 1 0,-1 0 0,0 1 0,-1 1 0,0 2-1,-1 0 1,0 1 0,0 1 0,-33-4 0,-26 1-98,-134 2 1,199 7 239,-7 1 88,0 1 0,0 2-1,0 0 1,1 1 0,0 1 0,0 1 0,0 2-1,1 0 1,0 1 0,1 1 0,0 1 0,1 1-1,-34 27 1,45-32 27,0 1 1,0 0-1,0 0 0,1 0 1,0 1-1,1 1 0,0-1 1,1 1-1,0 0 0,1 1 1,0-1-1,1 1 0,0 0 1,1 0-1,0 0 0,1 1 1,-2 22-1,4-17 5,0-2 19,0-1-1,4 21 1,-3-30-117,0-1 1,0 1-1,1-1 0,0 0 0,0 0 0,1 0 1,-1 0-1,1 0 0,0 0 0,5 5 0,7 6-18,1 0 0,1-1-1,0-1 1,1 0 0,1-2-1,0 0 1,0-1 0,1 0-1,1-2 1,0-1 0,41 12-1,-6-8-19,0-1 0,0-3-1,90 1 1,90-8-359,-212-1 135,1-1 1,-1-1-1,0-1 0,0-1 1,30-10-1,-33 7-748,0-2 0,-1 0 0,24-15 0,12-14-5919</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7.248"/>
    </inkml:context>
    <inkml:brush xml:id="br0">
      <inkml:brushProperty name="width" value="0.035" units="cm"/>
      <inkml:brushProperty name="height" value="0.035" units="cm"/>
    </inkml:brush>
  </inkml:definitions>
  <inkml:trace contextRef="#ctx0" brushRef="#br0">1 0 4281,'0'0'6676,"46"29"-5728,147 92-84,-30-18 450,122 67-1193,-284-169 28,5 1-1308,-6-9-1743,-6-12-1533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7.596"/>
    </inkml:context>
    <inkml:brush xml:id="br0">
      <inkml:brushProperty name="width" value="0.035" units="cm"/>
      <inkml:brushProperty name="height" value="0.035" units="cm"/>
    </inkml:brush>
  </inkml:definitions>
  <inkml:trace contextRef="#ctx0" brushRef="#br0">335 0 5737,'0'0'6818,"-134"163"-5962,94-115 192,0 0-344,0 0-328,13-6-240,0-3-72,7-3-64,14-6-408,6-8-1008,0-10-792,0-6-2978</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7.950"/>
    </inkml:context>
    <inkml:brush xml:id="br0">
      <inkml:brushProperty name="width" value="0.035" units="cm"/>
      <inkml:brushProperty name="height" value="0.035" units="cm"/>
    </inkml:brush>
  </inkml:definitions>
  <inkml:trace contextRef="#ctx0" brushRef="#br0">1 1 472,'0'0'4826,"0"29"-2314,0 183 1767,0-181-3674,2 0 0,0 0 0,3 0 0,13 51 0,-6-40-323,8 27-142,47 110 1,-66-177-240,0-1 1,-1 1 0,1-1 0,0 1 0,1-1-1,-1 0 1,0 1 0,0-1 0,1 0-1,-1 0 1,0 0 0,1 0 0,-1 0-1,1 0 1,1 0 0,-2 0-60,0-1 0,0 0 0,0 0 0,0 0 0,-1 1 0,1-1 0,0 0 0,0 0 0,0 0 0,0 0 0,0-1 0,0 1 0,-1 0-1,1 0 1,0 0 0,0-1 0,0 1 0,0 0 0,-1-1 0,1 1 0,0-1 0,0 1 0,-1-1 0,1 1 0,0-1 0,-1 1 0,1-1 0,0 0 0,-1 1 0,2-3 0,5-18-5639</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8.397"/>
    </inkml:context>
    <inkml:brush xml:id="br0">
      <inkml:brushProperty name="width" value="0.035" units="cm"/>
      <inkml:brushProperty name="height" value="0.035" units="cm"/>
    </inkml:brush>
  </inkml:definitions>
  <inkml:trace contextRef="#ctx0" brushRef="#br0">1 0 6889,'0'0'5298,"22"30"-4872,70 95 90,-85-115-390,0 1 0,9 21-1,-9-1 133,-4-15-184,0 12 61,-1 0 0,-1 30 1,-1-54-113,0-4 460,0-3-110,0-6-314,0-10-219,0 1 0,1 0 1,1 0-1,1 0 0,6-24 0,-3 22 117,1 1 0,2 0-1,-1 0 1,2 1 0,1 0 0,0 0 0,1 1-1,1 1 1,18-19 0,-30 34 54,0 0 0,0 0 0,1 0 0,-1 0 0,0 0 0,0 0 0,1 1 0,-1-1 0,1 0 0,-1 1 0,1-1 0,-1 1 0,1 0 0,-1-1 0,1 1 0,-1 0 0,1 0 0,-1 0 0,1 0 0,0 0 0,-1 0 0,1 0 0,-1 1 0,1-1 0,-1 0 0,1 1 0,-1-1 0,1 1 0,-1 0 0,0 0 0,1-1 0,-1 1 0,0 0 0,1 0 0,-1 0 0,0 0 0,0 0 0,0 1 0,0-1 0,1 2 0,2 2 33,0 1 0,0 0 0,0 1 0,-1-1 0,0 0 0,0 1 0,2 9 0,15 68 457,13 110-1,-32-172-487,-1-18-102,0-1-1,1 1 1,-1 0 0,1-1 0,-1 1-1,1 0 1,2 5 0,-2-5-816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0.942"/>
    </inkml:context>
    <inkml:brush xml:id="br0">
      <inkml:brushProperty name="width" value="0.035" units="cm"/>
      <inkml:brushProperty name="height" value="0.035" units="cm"/>
    </inkml:brush>
  </inkml:definitions>
  <inkml:trace contextRef="#ctx0" brushRef="#br0">1155 453 536,'0'0'4392,"0"4"-3629,0 24 578,0-28-1220,0 0 0,0-1-1,0 1 1,1 0 0,-1 0-1,0 0 1,0-1 0,0 1-1,1 0 1,-1 0 0,0 0-1,0-1 1,0 1 0,1 0-1,-1 0 1,0 0 0,0 0-1,1 0 1,-1 0 0,0 0-1,1 0 1,-1 0 0,0 0 0,0 0-1,1 0 1,-1 0 0,0 0-1,1 0 1,-1 0 0,0 0-1,0 0 1,1 0 0,-1 0-1,0 0 1,0 0 0,1 0-1,-1 0 1,0 1 0,0-1-1,1 0 1,-1 0 0,0 0-1,0 1 1,0-1 0,1 0-1,-1 0 1,0 0 0,0 1 0,0-1-1,0 0 1,1 0 0,-1 1-1,0-1 1,0 0 0,0 0-1,0 1 1,3-20-57,0-1-1,-1-36 1,-2-246 468,0 298-548,-1 1 0,1 0 0,-1 0-1,0 0 1,1 0 0,-1 0 0,-1 0 0,1 0 0,0 0 0,-1 0 0,1 0 0,-1 1 0,0-1-1,0 1 1,0-1 0,0 1 0,0 0 0,-1 0 0,1-1 0,-1 2 0,0-1 0,1 0 0,-1 1 0,0-1-1,0 1 1,0 0 0,0 0 0,-3-1 0,-10-3-133,0 2 0,0-1 0,0 2 0,-18-1 0,-204 0-315,151 3 337,-96 15-123,58-3 162,40-7 61,-87 6 10,167-10 11,-1-1 0,1 2 0,0-1-1,0 0 1,0 1 0,0 0 0,0 0-1,-6 4 1,9-5 4,0 0-1,0 1 1,0-1-1,1 1 1,-1-1-1,0 1 1,1 0-1,0 0 1,-1 0-1,1-1 1,0 1-1,0 0 1,0 1-1,0-1 1,0 0-1,0 0 1,1 0 0,-1 0-1,1 1 1,-1-1-1,1 5 1,-1 33 12,0-14 0,2 0 0,0 0 0,6 30 0,-3-23 0,0 2-1,-2-1 0,-4 50 0,0-14 16,2-57-25,1 8 0,-1 1 0,-2 0 0,0 0 0,-7 28 0,-11 16 0,18-60-45,0 0 0,1 0 1,0 0-1,0 0 0,0 12 1,0-16 14,1 0 1,-1 1 0,0-1 0,0 0 0,0 0-1,-1 0 1,1 0 0,0 0 0,-1 0 0,-1 1 0,-2 3 2,3-2-199,-1 0 3</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8.883"/>
    </inkml:context>
    <inkml:brush xml:id="br0">
      <inkml:brushProperty name="width" value="0.035" units="cm"/>
      <inkml:brushProperty name="height" value="0.035" units="cm"/>
    </inkml:brush>
  </inkml:definitions>
  <inkml:trace contextRef="#ctx0" brushRef="#br0">257 0 5473,'0'0'6868,"-9"0"-6497,-16 1-55,0 0 0,1 1 0,0 1 0,-1 2-1,1 0 1,-45 18 0,66-22-304,1 0 0,0 1-1,0-1 1,0 1 0,0-1 0,0 1-1,1 0 1,-1 0 0,0 0 0,1 0-1,-1 0 1,1 0 0,0 0 0,0 1-1,0-1 1,0 0 0,0 1 0,0-1-1,1 0 1,-1 1 0,1-1 0,0 1-1,-1-1 1,1 1 0,0 0-1,1-1 1,-1 1 0,0-1 0,1 1-1,-1-1 1,1 0 0,0 1 0,0-1-1,0 1 1,0-1 0,0 0 0,0 0-1,1 0 1,-1 0 0,1 0 0,0 0-1,-1 0 1,1 0 0,0-1 0,4 4-1,25 15 83,57 26 0,7 4 74,-77-40-174,0 2-1,-1 0 1,0 0-1,-1 2 1,-1 0 0,18 19-1,-32-32-1,0 1-1,0-1 1,0 0-1,-1 0 1,1 0 0,0 1-1,0-1 1,-1 0-1,1 1 1,-1-1 0,1 1-1,-1-1 1,1 0 0,-1 1-1,0-1 1,0 1-1,0-1 1,0 1 0,0-1-1,0 1 1,0-1-1,0 1 1,-1-1 0,1 1-1,-1-1 1,0 3-1,0-3 11,-1 1 1,1 0-1,-1-1 0,1 0 0,-1 1 0,0-1 0,0 0 0,1 0 0,-1 0 0,0 0 0,0 0 0,0 0 0,0 0 1,0-1-1,-4 2 0,-15 2-250,0-1 0,0 0 0,-1-2 0,1 0 0,0-2 0,-37-4 1,54 3-100,-1 1 0,1-1 0,0 1 1,0-1-1,0 0 0,-5-4 0,-19-15-4710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9.215"/>
    </inkml:context>
    <inkml:brush xml:id="br0">
      <inkml:brushProperty name="width" value="0.035" units="cm"/>
      <inkml:brushProperty name="height" value="0.035" units="cm"/>
    </inkml:brush>
  </inkml:definitions>
  <inkml:trace contextRef="#ctx0" brushRef="#br0">1 1 6161,'0'0'6000,"0"31"-4633,0 102-520,0-116-679,0-1-1,1 1 1,6 28-1,-3-34-91,0-1 0,0 1 0,10 17 0,-8-17-36,-3-5-77,17 26 190,-19-30-204,0-1 1,0 0 0,0 1 0,1-1 0,-1 0-1,0 0 1,1 0 0,-1 0 0,1 0 0,-1 0 0,1-1-1,0 1 1,-1 0 0,1-1 0,0 0 0,-1 1-1,1-1 1,3 1 0,-5-2 1,1 1 1,-1 0-1,1-1 0,-1 1 0,0 0 1,1-1-1,-1 1 0,1-1 1,-1 1-1,0-1 0,1 1 0,-1-1 1,0 1-1,1-1 0,-1 1 1,0-1-1,0 1 0,0-1 0,1 1 1,-1-1-1,0 0 0,0 1 0,0-1 1,0 1-1,0-1 0,0 0 1,0 1-1,0-1 0,-1-25-1240,1 18 293,0-25-4064</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9.556"/>
    </inkml:context>
    <inkml:brush xml:id="br0">
      <inkml:brushProperty name="width" value="0.035" units="cm"/>
      <inkml:brushProperty name="height" value="0.035" units="cm"/>
    </inkml:brush>
  </inkml:definitions>
  <inkml:trace contextRef="#ctx0" brushRef="#br0">0 0 10362,'0'0'4633,"94"21"-5089,-54-15-1784,0-6-4594</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09.940"/>
    </inkml:context>
    <inkml:brush xml:id="br0">
      <inkml:brushProperty name="width" value="0.035" units="cm"/>
      <inkml:brushProperty name="height" value="0.035" units="cm"/>
    </inkml:brush>
  </inkml:definitions>
  <inkml:trace contextRef="#ctx0" brushRef="#br0">0 19 1736,'0'0'5832,"30"28"-4003,97 91-500,-55-45-386,-67-68-793,-1 1 0,0-1 0,0 1 0,0 0 0,-1 1 0,4 11 0,-5-10 130,0 0 1,-1 0 0,1-1 0,-2 1-1,0 16 1,0-18-166,0-6 83,-2-3 268,-3-3-403,1 0 0,0-1 1,-1 1-1,2-1 0,-1 0 1,1 0-1,0 0 0,0-1 0,-3-10 1,3 8-46,-2-5-51,0 0 0,2 0 0,0 0 0,0-1 0,0-15 0,3-75-204,1 52 196,-1 52 40,0 0 1,0 0 0,0-1 0,0 1 0,0 0 0,1 0 0,-1 0-1,0-1 1,1 1 0,-1 0 0,1 0 0,0 0 0,-1 0 0,1 0-1,0 0 1,0 0 0,-1 0 0,1 0 0,0 1 0,1-2-1,1 0 16,-1 1-1,1-1 0,0 1 0,0 0 0,0 0 0,-1 0 0,1 0 0,4-1 0,8 1 71,0-1 0,26 2-1,-25 1-96,-11-1 14,1 1 1,-1 0-1,0 0 0,1 1 0,-1 0 1,0 0-1,0 0 0,0 0 0,0 1 1,0 0-1,0 0 0,-1 0 1,1 1-1,5 5 0,1 2 15,0 1 0,0 0 1,15 23-1,-16-19-9,0-1 1,-1 2-1,-1-1 0,0 1 1,-1 0-1,-1 0 1,-1 1-1,5 31 1,5 53 43,-15-101-99,0 0 0,0 0 0,0 0 0,1 0 1,-1 0-1,0 0 0,0 0 0,1 0 0,-1-1 0,1 1 1,-1 0-1,1 0 0,-1 0 0,1-1 0,-1 1 1,1 0-1,0 0 0,-1-1 0,1 1 0,0-1 0,0 1 1,-1-1-1,1 1 0,0-1 0,0 1 0,0-1 0,0 1 1,0-1-1,0 0 0,0 0 0,-1 0 0,1 1 0,0-1 1,0 0-1,0 0 0,0 0 0,0 0 0,0-1 1,0 1-1,0 0 0,0 0 0,0 0 0,0-1 0,0 1 1,0-1-1,0 0 0,4-1-515,-1 0 0,0 0 1,1 0-1,-1-1 0,0 0 0,-1 0 1,7-6-1,17-23-6360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0.288"/>
    </inkml:context>
    <inkml:brush xml:id="br0">
      <inkml:brushProperty name="width" value="0.035" units="cm"/>
      <inkml:brushProperty name="height" value="0.035" units="cm"/>
    </inkml:brush>
  </inkml:definitions>
  <inkml:trace contextRef="#ctx0" brushRef="#br0">0 10 8618,'0'0'4737,"167"171"-3441,-113-123-752,-1 0-384,-6-5-144,-14-7-16,-6-6-280,-7-12-560,0-18-792,0 0-1481,0-21-1576</inkml:trace>
  <inkml:trace contextRef="#ctx0" brushRef="#br0" timeOffset="1">562 1 3185,'0'0'11666,"-201"204"-10794,161-141-448,0-5-424,-20 2-24,6-18-1856,7-21-8418</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0.773"/>
    </inkml:context>
    <inkml:brush xml:id="br0">
      <inkml:brushProperty name="width" value="0.035" units="cm"/>
      <inkml:brushProperty name="height" value="0.035" units="cm"/>
    </inkml:brush>
  </inkml:definitions>
  <inkml:trace contextRef="#ctx0" brushRef="#br0">0 0 696,'0'0'12666,"7"19"-12248,1 2-223,15 30 0,-22-49-172,0 0-1,0-1 1,1 1 0,-1-1 0,0 1 0,1-1 0,-1 0 0,1 1 0,-1-1-1,1 0 1,0 0 0,-1 0 0,1 0 0,0 0 0,0-1 0,0 1 0,0 0 0,0-1-1,-1 1 1,1-1 0,0 0 0,0 0 0,0 0 0,0 0 0,0 0 0,0 0-1,0 0 1,3-1 0,7 0 91,8 1 35,0-1 0,36-7-1,-47 6-199,0 0 0,0-1 0,0 0 0,-1-1 0,1 0 0,-1 0 0,0 0 0,10-9 0,-17 13 23,-1 0 0,1 0 0,-1 0 0,0 0 0,0-1 0,1 1 0,-1 0 0,0 0 0,1 0-1,-1-1 1,0 1 0,0 0 0,1 0 0,-1-1 0,0 1 0,0 0 0,1-1 0,-1 1 0,0 0 0,0-1 0,0 1 0,0 0 0,0-1 0,0 1 0,1 0 0,-1-1 0,0 1 0,0 0 0,0-1 0,0 1 0,0 0 0,0-1 0,-1 0 0,-11-1-131,-18 6 363,8 6 189,21-9-401,0-1-1,0 1 1,0-1-1,0 1 0,1 0 1,-1-1-1,0 1 1,1 0-1,-1 0 0,0 0 1,1 0-1,-1-1 1,1 1-1,-1 0 1,1 0-1,-1 0 0,1 0 1,0 0-1,0 0 1,-1 2-1,3-1-2361,10-1-3778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3.106"/>
    </inkml:context>
    <inkml:brush xml:id="br0">
      <inkml:brushProperty name="width" value="0.035" units="cm"/>
      <inkml:brushProperty name="height" value="0.035" units="cm"/>
    </inkml:brush>
  </inkml:definitions>
  <inkml:trace contextRef="#ctx0" brushRef="#br0">0 6 4889,'0'0'8835,"0"0"-8820,0 0 0,0 0 0,0 0 1,0-1-1,0 1 0,0 0 0,0 0 0,0-1 0,1 1 0,-1 0 0,0 0 0,0 0 0,0-1 0,0 1 0,0 0 0,0 0 0,0 0 0,0-1 1,1 1-1,-1 0 0,0 0 0,0 0 0,0 0 0,0-1 0,1 1 0,-1 0 0,0 0 0,0 0 0,0 0 0,1 0 0,-1 0 0,0 0 0,0 0 1,1-1-1,-1 1 0,0 0 0,0 0 0,0 0 0,1 0 0,-1 0 0,0 0 0,0 0 0,1 0 0,-1 1 0,0-1 0,0 0 0,0 0 0,1 0 0,-1 0 1,0 0-1,0 0 0,1 0 0,-1 0 0,0 1 0,0-1 0,0 0 0,0 0 0,1 0 0,-1 0 0,0 1 0,0-1 0,0 0 0,0 0 0,103 65 1662,-21-11-1089,0-5-348,267 145-321,-283-169-1249,-65-25 1270,-1 0 1,0 1-1,1-1 0,-1 0 0,1 0 1,-1 0-1,1 0 0,-1 0 1,0 0-1,1 0 0,-1 0 0,1 0 1,-1 0-1,1 0 0,-1 0 1,1 0-1,-1 0 0,1 0 0,-1 0 1,0 0-1,1-1 0,-1 1 0,1 0 1,-1 0-1,0-1 0,1 1 1,-1 0-1,0 0 0,1-1 0,-1 1 1,0 0-1,1-1 0,-1 1 1,0-1-1,0 1 0,1 0 0,-1-1 1,0 1-1,0-1 0,0 1 1,0 0-1,1-1 0,-1 1 0,0-1 1,0 1-1,0-1 0,0 1 0,0-1 1,0 0-1,1-23-2622</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3.445"/>
    </inkml:context>
    <inkml:brush xml:id="br0">
      <inkml:brushProperty name="width" value="0.035" units="cm"/>
      <inkml:brushProperty name="height" value="0.035" units="cm"/>
    </inkml:brush>
  </inkml:definitions>
  <inkml:trace contextRef="#ctx0" brushRef="#br0">368 0 6633,'0'0'5578,"-147"199"-4978,100-151-384,7-6-104,0 0-8,6-9-56,8-6-48,6-6-72,13-6-552,0-12-809,7 1-863</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3.807"/>
    </inkml:context>
    <inkml:brush xml:id="br0">
      <inkml:brushProperty name="width" value="0.035" units="cm"/>
      <inkml:brushProperty name="height" value="0.035" units="cm"/>
    </inkml:brush>
  </inkml:definitions>
  <inkml:trace contextRef="#ctx0" brushRef="#br0">108 1 4017,'0'0'4560,"25"29"-2769,86 97-367,-48-53 232,57 87 1,-98-126-1506,-2 1 0,-2 1 0,-1 1-1,19 61 1,-31-77-150,-1 1 0,-1 0 0,0 1 0,-2-1 0,-2 24 0,1-29-8,1-10-3,-1 0 1,-1-1-1,1 1 0,-1 0 1,0-1-1,-1 1 0,0-1 1,-4 10-1,4-12 0,0 0 0,-1 0 0,0-1 0,1 1 0,-1-1 0,-1 0 0,1 0 0,0 0 0,-1 0 0,0 0 0,1-1 0,-1 0 0,-5 2 0,-2 2-87,-1-1 0,0 0 0,0-1 0,-1-1 0,1 0 0,-1 0 0,0-1 0,-19 0 0,-148 0-2251,117-2 494,-57 0-4277</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4.145"/>
    </inkml:context>
    <inkml:brush xml:id="br0">
      <inkml:brushProperty name="width" value="0.035" units="cm"/>
      <inkml:brushProperty name="height" value="0.035" units="cm"/>
    </inkml:brush>
  </inkml:definitions>
  <inkml:trace contextRef="#ctx0" brushRef="#br0">329 1 5841,'0'0'2838,"-22"27"-1710,-1 1-751,-113 146 1667,48-46-365,79-112-1435,0 0 0,2 0-1,0 1 1,0 0 0,2 1 0,-6 26 0,8-21 13,2 0-1,0-1 1,5 39 0,-3-55-231,0 0 0,0 0 0,1 0 0,0 0 0,0 0 0,1-1 0,-1 1 0,1-1 0,0 1 0,1-1 0,-1 0 0,1-1 0,0 1 0,0 0 0,1-1 0,-1 0 0,10 6 0,5 2-22,1 0 0,0-2 1,32 12-1,-50-21-4,40 14-101,0-1-1,1-2 1,66 9 0,119-3-1262,-45-14-2263,-25-3-3593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1.274"/>
    </inkml:context>
    <inkml:brush xml:id="br0">
      <inkml:brushProperty name="width" value="0.035" units="cm"/>
      <inkml:brushProperty name="height" value="0.035" units="cm"/>
    </inkml:brush>
  </inkml:definitions>
  <inkml:trace contextRef="#ctx0" brushRef="#br0">1 0 5953,'0'0'5944,"4"18"-5782,16 54-33,-19-69-103,0 0 0,0 0 0,0-1 0,0 1-1,1 0 1,-1-1 0,1 1 0,0-1 0,0 1 0,0-1 0,0 0 0,0 1 0,0-1-1,0 0 1,1 0 0,-1-1 0,1 1 0,-1-1 0,1 1 0,0-1 0,5 2 0,0 0 76,-2-1-40,0-1 0,1-1 0,-1 1-1,0-1 1,0-1 0,1 1 0,9-3 0,-8 1-123,-1 0 0,0-1 1,0 1-1,0-2 0,0 1 0,0-1 0,-1 0 1,1-1-1,-1 1 0,8-10 0,3 0-266,28-20-1319,-9-2-1817</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4.523"/>
    </inkml:context>
    <inkml:brush xml:id="br0">
      <inkml:brushProperty name="width" value="0.035" units="cm"/>
      <inkml:brushProperty name="height" value="0.035" units="cm"/>
    </inkml:brush>
  </inkml:definitions>
  <inkml:trace contextRef="#ctx0" brushRef="#br0">201 0 2665,'0'0'6697,"-87"208"-5681,54-148-160,-1-3-496,7-3-135,7-9-153,20-6-72,0-9-633,0-18-2495</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5.463"/>
    </inkml:context>
    <inkml:brush xml:id="br0">
      <inkml:brushProperty name="width" value="0.035" units="cm"/>
      <inkml:brushProperty name="height" value="0.035" units="cm"/>
    </inkml:brush>
  </inkml:definitions>
  <inkml:trace contextRef="#ctx0" brushRef="#br0">1 0 5937,'0'0'7538,"1"4"-6949,2 17 28,0-1 0,-2 0-1,0 0 1,-3 28 0,1-3-249,1-7-225,-1-13-112,1 1 0,1-1 0,2 0 0,8 40 0,-7-47-81,1-1-1,1 0 1,0 0-1,2-1 1,0 0-1,0 0 1,2-1-1,13 18 1,-15-22-316,-7-9 230,-1-1-1,1 0 0,0 0 0,0 0 1,0 0-1,-1 0 0,1 0 0,0 0 1,0-1-1,0 1 0,0 0 0,2 0 1</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5.930"/>
    </inkml:context>
    <inkml:brush xml:id="br0">
      <inkml:brushProperty name="width" value="0.035" units="cm"/>
      <inkml:brushProperty name="height" value="0.035" units="cm"/>
    </inkml:brush>
  </inkml:definitions>
  <inkml:trace contextRef="#ctx0" brushRef="#br0">0 1 6809,'0'0'4856,"27"33"-3949,82 107-347,-102-132-499,-1 1-1,-1 0 1,0 0-1,7 16 1,-11-21-25,0-1 0,0 1 0,-1 0 0,1 0 0,-1 0 0,0 8 1,0 7 78,6 99 312,-6-117-349,0-3-12,0-16-165,3-81-236,-2 84 319,1 1 0,1 1 1,1-1-1,-1 0 0,8-13 1,-6 13 13,23-44-35,-26 53 60,1 1-1,0 0 0,0-1 0,0 1 0,0 1 0,1-1 0,-1 0 0,1 1 0,8-6 0,-10 8-11,1 0 0,-1 0-1,1 0 1,0 0 0,-1 0-1,1 1 1,0-1-1,-1 1 1,1 0 0,0 0-1,-1 0 1,1 0 0,0 0-1,0 0 1,-1 1 0,1-1-1,0 1 1,-1 0-1,1 0 1,-1 0 0,1 0-1,-1 0 1,1 1 0,-1-1-1,0 1 1,0-1-1,0 1 1,0 0 0,4 4-1,2 3 79,-1 0-1,0 0 0,0 1 0,-1-1 0,8 19 1,-7-10 16,0 0 0,-2 1 1,0 0-1,-1 0 0,2 34 1,7 31-404,-13-84 251,0 1 0,0 0 0,1-1-1,-1 1 1,0-1 0,0 1 0,1 0 0,-1-1-1,0 1 1,1-1 0,-1 1 0,0-1 0,1 1-1,-1-1 1,1 1 0,-1-1 0,1 1 0,-1-1 0,1 0-1,0 1 1,-1-1 0,1 0 0,-1 0 0,2 1-1,18 0-2402,-11-1 15,10 0-3326</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6.295"/>
    </inkml:context>
    <inkml:brush xml:id="br0">
      <inkml:brushProperty name="width" value="0.035" units="cm"/>
      <inkml:brushProperty name="height" value="0.035" units="cm"/>
    </inkml:brush>
  </inkml:definitions>
  <inkml:trace contextRef="#ctx0" brushRef="#br0">359 1 5537,'0'0'6568,"-45"11"-5788,-141 35 229,183-45-989,-70 19 727,69-18-663,0 0 0,0 0 0,1 0 0,-1 0 1,0 1-1,-5 4 0,7-6-78,1 1 0,-1-1 0,1 0 0,0 0 0,-1 1 0,1-1 0,0 1-1,0-1 1,0 1 0,0 0 0,0-1 0,0 1 0,1 0 0,-1 0 0,0-1 0,1 1 0,-1 0 0,1 0 0,0 0 0,0 0 0,0 0 0,0 0 0,0 0 0,0-1-1,0 1 1,0 0 0,1 0 0,-1 0 0,1 0 0,1 2 0,0 0-14,0 0-1,0-1 1,1 0 0,-1 1 0,1-1-1,0 0 1,0 0 0,0-1-1,0 1 1,0 0 0,1-1-1,6 4 1,62 27 4,22 11-70,-80-36-52,0 0 1,-1 1-1,0 0 1,14 14-1,-24-21 104,-1 1 0,0-1-1,0 1 1,0 0 0,0 0-1,-1 0 1,1 0-1,-1 0 1,1 0 0,-1 0-1,0 0 1,0 1-1,0-1 1,-1 0 0,1 1-1,-1-1 1,0 1-1,0 5 1,-1-9 22,1 1 0,0 0 0,0-1 0,0 1 0,0-1 0,-1 1 0,1 0 0,0-1 0,-1 1 1,1-1-1,0 1 0,-1-1 0,1 1 0,-1-1 0,1 1 0,0-1 0,-1 1 0,0-1 0,1 1 0,-1-1 0,1 0 0,-1 1 0,1-1 0,-1 0 0,0 0 0,1 1 0,-1-1 0,0 0 1,1 0-1,-1 0 0,0 0 0,-28 2 31,24-2-24,-23-1-153,-31-3-1,49 3-261,0-1 1,0-1-1,0 1 0,0-1 0,1-1 0,-15-7 1,-11-12-4152</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6.648"/>
    </inkml:context>
    <inkml:brush xml:id="br0">
      <inkml:brushProperty name="width" value="0.035" units="cm"/>
      <inkml:brushProperty name="height" value="0.035" units="cm"/>
    </inkml:brush>
  </inkml:definitions>
  <inkml:trace contextRef="#ctx0" brushRef="#br0">3 1 4673,'0'0'5228,"0"26"-3008,0 85-493,-1-57-656,0-39-860,1 0 0,0-1 1,1 1-1,0 0 0,1-1 0,1 1 1,5 14-1,-8-27-241,1-1 1,-1 1-1,0-1 1,1 0-1,-1 1 1,1-1-1,0 0 1,-1 1-1,1-1 1,0 0-1,0 0 1,0 0-1,0 1 0,0-1 1,0 0-1,0 0 1,0-1-1,1 1 1,-1 0-1,2 1 1,-2-18-1234,-1-72-5425,0 35-830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7.011"/>
    </inkml:context>
    <inkml:brush xml:id="br0">
      <inkml:brushProperty name="width" value="0.035" units="cm"/>
      <inkml:brushProperty name="height" value="0.035" units="cm"/>
    </inkml:brush>
  </inkml:definitions>
  <inkml:trace contextRef="#ctx0" brushRef="#br0">0 0 7962,'0'0'6561,"54"54"-6793,-21-39-1224,1-9-2929</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7.380"/>
    </inkml:context>
    <inkml:brush xml:id="br0">
      <inkml:brushProperty name="width" value="0.035" units="cm"/>
      <inkml:brushProperty name="height" value="0.035" units="cm"/>
    </inkml:brush>
  </inkml:definitions>
  <inkml:trace contextRef="#ctx0" brushRef="#br0">23 175 4217,'0'0'4670,"2"30"-3307,7 94-471,-7-19-91,-2-74-499,0-30-284,0-1 0,0 1-1,0-1 1,0 1 0,0-1-1,0 1 1,0-1 0,0 1-1,-1-1 1,1 0 0,0 1-1,0-1 1,0 1 0,-1-1-1,1 1 1,0-1 0,0 0-1,-1 1 1,1-1-1,0 0 1,-1 1 0,1-1-1,-1 0 1,1 1 0,0-1-1,-1 0 1,1 0 0,-1 1-1,1-1 1,-1 0 0,1 0-1,-1 0 1,1 0 0,-1 0-1,1 0 1,-1 0 0,1 0-1,0 0 1,-1 0 0,1 0-1,-1 0 1,1 0 0,-1 0-1,1 0 1,-1 0 0,1 0-1,-1-1 1,1 1 0,-1 0-1,1 0 1,0 0 0,-1-1-1,1 1 1,-1 0 0,1-1-1,0 1 1,-1 0 0,1-1-1,0 1 1,0-1 0,-1 0-1,-1-3-15,0 1 0,0-1 0,0 0 0,1 0 0,0 0 0,0 0 0,0 0 0,0-1 0,0 1 0,1-6 0,0-53-296,2 30 125,-2 24 134,1 0 0,0 0 0,1 0 0,0 0 0,1 1 0,0-1-1,0 1 1,0 0 0,1 0 0,1 0 0,5-8 0,-2 4 92,1 0 0,0 1 0,1 0 0,0 1-1,0 0 1,16-10 0,-24 19-7,-1-1 0,1 1 0,0 0 0,0 0 0,0 0 0,1 1 0,-1-1-1,0 0 1,0 1 0,0 0 0,0-1 0,1 1 0,-1 0 0,0 0 0,0 0 0,1 0 0,-1 0 0,0 1 0,0-1-1,0 1 1,0 0 0,0-1 0,1 1 0,-1 0 0,0 0 0,-1 0 0,1 0 0,0 1 0,2 1 0,5 4 11,-1 1 1,0 0-1,-1 0 1,10 14 0,-10-13 51,7 12-48,-2 0 0,0 2 1,-2-1-1,0 1 0,-2 0 0,7 29 0,-14-50-120,-1-1 0,1 1 0,-1 0 0,1 0-1,0-1 1,0 1 0,0-1 0,0 1 0,0-1 0,0 1 0,0-1-1,0 1 1,0-1 0,1 0 0,-1 0 0,1 0 0,-1 0-1,1 0 1,-1 0 0,4 1 0,0 0-328,-1-1 1,1-1-1,0 1 1,0-1-1,-1 0 1,8 0-1,1 0-564,9 0-3488</inkml:trace>
  <inkml:trace contextRef="#ctx0" brushRef="#br0" timeOffset="1">771 1 2969,'0'0'9130,"247"180"-8154,-200-144-504,0 0 64,-14-9-224,-6-3-160,-7-9-152,-6-6-80,-8-9-984,1 0-1121,0-15-1895</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7.728"/>
    </inkml:context>
    <inkml:brush xml:id="br0">
      <inkml:brushProperty name="width" value="0.035" units="cm"/>
      <inkml:brushProperty name="height" value="0.035" units="cm"/>
    </inkml:brush>
  </inkml:definitions>
  <inkml:trace contextRef="#ctx0" brushRef="#br0">274 1 8410,'0'0'5985,"-187"186"-5281,167-147-464,0-6-240,0-9-536,7-9-2464,-1-8-7931</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18.081"/>
    </inkml:context>
    <inkml:brush xml:id="br0">
      <inkml:brushProperty name="width" value="0.035" units="cm"/>
      <inkml:brushProperty name="height" value="0.035" units="cm"/>
    </inkml:brush>
  </inkml:definitions>
  <inkml:trace contextRef="#ctx0" brushRef="#br0">1 88 6265,'0'0'7754,"107"63"-7010,-47-54-272,7-3-248,20 0-112,-1-6-72,-5 0-40,-1 0-872,-20-18-1264,-33-6-3458</inkml:trace>
  <inkml:trace contextRef="#ctx0" brushRef="#br0" timeOffset="1">228 1 5801,'0'0'7898,"87"198"-6442,-47-147-608,-7-3-496,-6-2-352,0-4-408,-14-12-2520,-6-15-6746</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7.749"/>
    </inkml:context>
    <inkml:brush xml:id="br0">
      <inkml:brushProperty name="width" value="0.035" units="cm"/>
      <inkml:brushProperty name="height" value="0.035" units="cm"/>
    </inkml:brush>
  </inkml:definitions>
  <inkml:trace contextRef="#ctx0" brushRef="#br0">671 0 4977,'0'0'5531,"-4"0"-5254,-515 12 1062,481-11-1265,24-1-26,1 0-1,0 1 1,0 0 0,0 1-1,-18 5 1,30-6-50,0 0 0,0 0 1,0-1-1,0 1 0,1 0 0,-1 0 0,0 0 0,0 0 1,1 0-1,-1 0 0,0 0 0,1 0 0,0 0 0,-1 0 1,1 1-1,-1-1 0,1 0 0,0 0 0,0 0 1,0 0-1,0 1 0,0-1 0,0 0 0,0 2 0,0 1 9,0-1 0,1 1 0,-1-1-1,1 1 1,0-1 0,0 1-1,0-1 1,1 4 0,61 78 617,-34-36-212,-2 0 0,-2 2 0,21 65 0,40 166 417,-60-188-635,145 449 965,46-18-439,-140-385-641,-64-120-74,1-1 1,0-1-1,1 0 0,30 26 0,-40-40-5,0-1-1,0 1 1,0-1-1,0 0 0,1-1 1,-1 1-1,1-1 0,-1 0 1,1-1-1,11 2 1,2-1 2,0-1 1,21-1-1,-8-1 23,156 0-144,188-17-2904,-188 1-2429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4.218"/>
    </inkml:context>
    <inkml:brush xml:id="br0">
      <inkml:brushProperty name="width" value="0.035" units="cm"/>
      <inkml:brushProperty name="height" value="0.035" units="cm"/>
    </inkml:brush>
  </inkml:definitions>
  <inkml:trace contextRef="#ctx0" brushRef="#br0">1 0 4033,'0'0'3393,"340"0"-2945,-239 0-280,-21 0-168,-27 0-400,-26 3-168,-27 12-361,-7 0-7,-39-3-1784</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0.175"/>
    </inkml:context>
    <inkml:brush xml:id="br0">
      <inkml:brushProperty name="width" value="0.035" units="cm"/>
      <inkml:brushProperty name="height" value="0.035" units="cm"/>
    </inkml:brush>
  </inkml:definitions>
  <inkml:trace contextRef="#ctx0" brushRef="#br0">0 1 1720,'0'0'12515,"408"18"-11963,-321-15 32,-14 0-344,-12-3-160,-21 3-24,-14-3-56,-12 0-224</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0.544"/>
    </inkml:context>
    <inkml:brush xml:id="br0">
      <inkml:brushProperty name="width" value="0.035" units="cm"/>
      <inkml:brushProperty name="height" value="0.035" units="cm"/>
    </inkml:brush>
  </inkml:definitions>
  <inkml:trace contextRef="#ctx0" brushRef="#br0">0 19 11682,'0'0'4097,"421"-6"-4097,-334-6-2384</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4.850"/>
    </inkml:context>
    <inkml:brush xml:id="br0">
      <inkml:brushProperty name="width" value="0.035" units="cm"/>
      <inkml:brushProperty name="height" value="0.035" units="cm"/>
    </inkml:brush>
  </inkml:definitions>
  <inkml:trace contextRef="#ctx0" brushRef="#br0">149 233 3737,'0'0'6819,"-2"-1"-5717,-9-4 3982,14 5-5062,237 18 71,-115-5 18,227-4-365,-284-9 61,-43-1 136,1-2 1,0 0-1,-1-1 0,1-2 0,-1 0 1,0-2-1,-1-1 0,0 0 1,24-15-1,-44 23 37,-1-1-1,1 0 0,0 0 1,-1-1-1,1 1 1,-1-1-1,1 0 1,-1 0-1,0 0 1,0 0-1,-1 0 1,1-1-1,-1 1 1,1-1-1,-1 0 1,0 1-1,-1-1 1,1 0-1,-1 0 1,1 0-1,-1-1 0,0 1 1,-1 0-1,1 0 1,-1-1-1,0 1 1,0-5-1,0 8 3,0 0 0,0 0-1,0 0 1,-1 0 0,1 0-1,0-1 1,0 1 0,-1 0-1,1 0 1,-1 0 0,1 0-1,-1 0 1,1 0 0,-1 0-1,0 1 1,1-1 0,-1 0-1,0 0 1,0 0 0,1 1-1,-1-1 1,-2 0 0,-23-10-213,17 9 123,-40-12-129,0 2 1,0 2-1,-78-5 0,-152 8 171,278 7 66,-60-1 6,-8 0 24,1 3 1,-74 11-1,122-10 31,1 1-1,-1 1 1,1 1 0,0 1-1,0 0 1,0 1-1,1 1 1,1 1-1,-1 1 1,2 0-1,-26 22 1,36-27 7,0 0 1,0 1 0,0 0-1,1 0 1,-1 0-1,2 1 1,-1-1 0,-5 17-1,6-13-6,1 1 0,0-1-1,1 1 1,1 0 0,0-1 0,0 16-1,1-6 8,-1-14-32,0 0 1,1 0-1,0 0 1,1-1-1,-1 1 0,1 0 1,1 0-1,-1-1 1,5 13-1,-1-12 5,0 0 0,0 0 1,0-1-1,1 1 0,0-1 0,0 0 0,8 5 0,56 37 220,-32-26-182,2-2 0,0-2 0,1-1 0,1-2 0,68 14 1,-7-9-41,127 9 0,212-17-1468,-414-12 369,1-2 0,-1-1 0,0-1 0,0-1 1,52-17-1,-61 14-2527,28-19-1</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5.336"/>
    </inkml:context>
    <inkml:brush xml:id="br0">
      <inkml:brushProperty name="width" value="0.035" units="cm"/>
      <inkml:brushProperty name="height" value="0.035" units="cm"/>
    </inkml:brush>
  </inkml:definitions>
  <inkml:trace contextRef="#ctx0" brushRef="#br0">1 1 4257,'0'0'8090,"340"183"-7450,-266-150-184,0 3-160,-8-3-216,-5 0-80,-15-5-104,-12-4-392,-14-6-400,-20-9-753,0-6-1183</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5.745"/>
    </inkml:context>
    <inkml:brush xml:id="br0">
      <inkml:brushProperty name="width" value="0.035" units="cm"/>
      <inkml:brushProperty name="height" value="0.035" units="cm"/>
    </inkml:brush>
  </inkml:definitions>
  <inkml:trace contextRef="#ctx0" brushRef="#br0">328 1 5697,'0'0'3489,"-87"159"-2481,60-111-472,-13 0-328,0 0 144,0 0-80,0-2-95,6-4-177,14-3-241,20-9-1375,0-6-1337,0-12-2688</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6.068"/>
    </inkml:context>
    <inkml:brush xml:id="br0">
      <inkml:brushProperty name="width" value="0.035" units="cm"/>
      <inkml:brushProperty name="height" value="0.035" units="cm"/>
    </inkml:brush>
  </inkml:definitions>
  <inkml:trace contextRef="#ctx0" brushRef="#br0">1 0 8002,'0'0'3278,"12"30"-2341,-1-3-712,73 158 1013,20 56 399,-48-103-1584,-2-21-1824,-54-116 1603,0 0 0,1 0-1,-1-1 1,1 1 0,-1-1 0,0 1 0,1 0 0,0-1 0,-1 1-1,1-1 1,-1 1 0,1-1 0,0 1 0,-1-1 0,1 1-1,0-1 1,-1 0 0,1 1 0,0-1 0,0 0 0,-1 0 0,1 0-1,0 1 1,0-1 0,0 0 0,-1 0 0,1 0 0,0 0-1,0 0 1,0-1 0,1 1 0,3 0-2892,8 0-1882</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6.558"/>
    </inkml:context>
    <inkml:brush xml:id="br0">
      <inkml:brushProperty name="width" value="0.035" units="cm"/>
      <inkml:brushProperty name="height" value="0.035" units="cm"/>
    </inkml:brush>
  </inkml:definitions>
  <inkml:trace contextRef="#ctx0" brushRef="#br0">0 1 4641,'0'0'2393,"0"27"-983,3 89 32,-3-109-1296,0 1 0,1 0-1,0-1 1,0 1 0,1-1 0,0 1-1,1-1 1,0 0 0,0 0 0,0 0-1,6 9 1,0 0 115,84 150 1778,-91-161-2029,0 0-1,0-1 1,0 1 0,0 0-1,-1 0 1,0 0 0,0 0-1,0 0 1,-1 0 0,1 0-1,-2 5 1,1-9 10,-10-4 148,4-1-216,1 0-1,-1 0 0,1 0 1,-1-1-1,1 0 1,1 0-1,-1-1 1,1 1-1,0-1 1,0 0-1,0 0 1,1 0-1,0 0 1,0-1-1,1 0 1,0 1-1,0-1 1,-2-12-1,0-12-225,1-1 0,2 1-1,2-32 1,0 18 231,-1 38 84,1-1 0,0 1 0,0 0 0,0 0 0,1 0 0,1 0 0,-1 1-1,1-1 1,0 1 0,0-1 0,1 1 0,0 0 0,0 0 0,0 0 0,1 1 0,0 0 0,0-1-1,0 2 1,0-1 0,1 1 0,0 0 0,0 0 0,0 0 0,1 1 0,-1 0 0,1 0 0,0 1-1,0-1 1,-1 2 0,1-1 0,1 1 0,12-1 0,-16 2-37,0 0 0,-1 1 0,1-1-1,0 1 1,-1 0 0,1 0 0,-1 0 0,1 1 0,-1-1 0,1 1 0,-1 0-1,0 0 1,0 0 0,0 0 0,0 1 0,0-1 0,-1 1 0,1-1 0,2 5-1,3 4 42,0 1 0,-1 0 0,10 23 0,-11-23-3,5 18 52,-1-1 1,-1 1 0,-1 1-1,5 51 1,3 7 85,-2 11-451,-14-100 223,0 1 0,0 0 1,1 0-1,-1-1 0,0 1 0,0 0 0,1-1 0,-1 1 0,0 0 0,1-1 0,-1 1 0,1-1 0,-1 1 0,1 0 0,-1-1 0,1 1 0,-1-1 0,1 1 0,-1-1 0,1 0 1,0 1-1,-1-1 0,2 1 0,18 0-2645,-12-1 706,5 0-3846</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7.007"/>
    </inkml:context>
    <inkml:brush xml:id="br0">
      <inkml:brushProperty name="width" value="0.035" units="cm"/>
      <inkml:brushProperty name="height" value="0.035" units="cm"/>
    </inkml:brush>
  </inkml:definitions>
  <inkml:trace contextRef="#ctx0" brushRef="#br0">503 1 6177,'0'0'5475,"-47"3"-4630,-150 13 117,60 1 115,120-14-954,11-2-66,-1 0-2,-1 0 0,1 0 1,-1 1-1,1 0 0,-1 0 0,1 1 0,0 0 1,0 1-1,0-1 0,-9 7 0,15-8-54,0-1 0,0 1-1,0 0 1,0 0-1,0-1 1,0 1 0,1 0-1,-1 0 1,1 0 0,-1 0-1,1 0 1,0 0 0,-1 0-1,1 0 1,0 0 0,0 0-1,0 0 1,1 0-1,-1 0 1,1 0 0,-1 0-1,1 0 1,-1 0 0,1-1-1,0 1 1,1 2 0,4 0-13,1 0 1,0-1-1,-1 0 1,1 0-1,0-1 1,1 1 0,10 1-1,4 1 6,46 14 28,49 16 56,-97-28-77,-1 1-1,-1 1 0,32 19 1,-46-25-19,-1-1 1,0 1 0,1 0 0,-1 0 0,0 0 0,0 0-1,-1 0 1,1 1 0,-1 0 0,1-1 0,-1 1-1,0 0 1,-1 0 0,3 4 0,-2 2 0,0 0 0,-1-1 1,0 1-1,0 20 0,-1-27 19,-1-1 0,0 1 0,1-1 1,-1 1-1,0-1 0,0 1 0,0-1 0,-1 0 0,1 0 0,-1 1 0,1-1 0,-1 0 0,0 0 0,1 0 1,-1 0-1,0-1 0,0 1 0,0-1 0,-1 1 0,1-1 0,0 1 0,-1-1 0,1 0 0,-5 1 0,-9 4 4,0 0 0,-27 4-1,35-8 2,-34 5-169,0-2-1,0-2 0,-44-2 0,83-1 66,-1 0-1,1 0 1,-1 0-1,1-1 0,-1 1 1,1-1-1,-1 0 1,1 0-1,-1 0 0,1 0 1,0-1-1,0 0 1,0 1-1,0-1 0,0 0 1,0 0-1,0-1 1,1 1-1,-4-4 0,3 2-308,1 1 0,0-1-1,0 0 1,0 0-1,0 0 1,0 0 0,1 0-1,0 0 1,-2-9-1,1-31-6229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7.371"/>
    </inkml:context>
    <inkml:brush xml:id="br0">
      <inkml:brushProperty name="width" value="0.035" units="cm"/>
      <inkml:brushProperty name="height" value="0.035" units="cm"/>
    </inkml:brush>
  </inkml:definitions>
  <inkml:trace contextRef="#ctx0" brushRef="#br0">1 0 7706,'0'0'4075,"22"27"-3421,73 86-350,-78-92-231,50 63 244,-59-70-289,0-1-1,0 1 1,8 23 0,-7-13-119,-6-18-160,0 0-1,-1 0 0,0 0 0,0 0 0,0 0 0,-1 0 0,1 11 0,-2-20 120,-1 0 0,1 1-1,-1-1 1,0 0 0,0 1-1,0-1 1,-1 1 0,1-1-1,0 1 1,-1 0-1,0 0 1,1 0 0,-1-1-1,0 2 1,0-1 0,0 0-1,-5-3 1,-4-5-952,-29-31-4360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7.710"/>
    </inkml:context>
    <inkml:brush xml:id="br0">
      <inkml:brushProperty name="width" value="0.035" units="cm"/>
      <inkml:brushProperty name="height" value="0.035" units="cm"/>
    </inkml:brush>
  </inkml:definitions>
  <inkml:trace contextRef="#ctx0" brushRef="#br0">1 0 8978,'0'0'4617,"207"60"-5433,-140-42-2033,-14-9-5041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34.572"/>
    </inkml:context>
    <inkml:brush xml:id="br0">
      <inkml:brushProperty name="width" value="0.035" units="cm"/>
      <inkml:brushProperty name="height" value="0.035" units="cm"/>
    </inkml:brush>
  </inkml:definitions>
  <inkml:trace contextRef="#ctx0" brushRef="#br0">0 39 6057,'0'0'4161,"381"-39"-5673</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8.058"/>
    </inkml:context>
    <inkml:brush xml:id="br0">
      <inkml:brushProperty name="width" value="0.035" units="cm"/>
      <inkml:brushProperty name="height" value="0.035" units="cm"/>
    </inkml:brush>
  </inkml:definitions>
  <inkml:trace contextRef="#ctx0" brushRef="#br0">0 76 4841,'0'0'4174,"17"28"-2451,52 89-565,-62-104-1007,-1-1 0,0 1 0,-1 0 0,0 1 0,-1-1 0,-1 1 1,0 0-1,-1-1 0,0 1 0,-1 1 0,-1-1 0,-1 23 0,-1 6 137,2-42-281,0-1 1,-1 1-1,1-1 0,-1 1 0,1 0 0,0-1 0,-1 1 0,0-1 0,1 0 0,-1 1 1,1-1-1,-1 1 0,1-1 0,-1 0 0,0 1 0,1-1 0,-1 0 0,0 0 0,1 0 0,-1 1 1,0-1-1,0 0 0,1 0 0,-1 0 0,0 0 0,1 0 0,-1 0 0,0 0 0,0-1 1,0 1-1,-1 0 9,0 0 1,1 0 0,-1-1-1,1 1 1,-1 0 0,0-1 0,1 1-1,-1-1 1,1 1 0,-1-1-1,1 0 1,-1 0 0,1 0-1,0 0 1,-1 0 0,0-1-1,-2-4-36,1 0 0,0-1 0,0 1 0,0-1 0,1 1 0,0-1 0,1 0 0,0 0 0,-1-11 0,-1-71-503,3 72 378,-1-20-91,1 10 41,0-1 0,6-35 0,-5 55 180,1 0 1,0 0-1,0 0 0,1 0 0,0 0 0,0 1 0,1-1 1,0 1-1,1 0 0,-1 0 0,11-12 0,-13 17 32,0 0-1,1 1 0,-1-1 0,0 0 0,1 1 0,-1 0 0,0-1 0,1 1 0,0 0 1,-1 0-1,1 1 0,0-1 0,-1 1 0,1-1 0,0 1 0,-1 0 0,1 0 1,0 0-1,0 0 0,-1 0 0,1 1 0,0-1 0,0 1 0,-1 0 0,5 2 1,1 0 16,-1 0 1,0 0 0,0 1 0,-1 1 0,1-1-1,-1 1 1,9 8 0,2 6 54,0 1 0,-2 1 0,0 0 0,-1 1 0,-2 0 0,0 1 0,-1 0 0,-2 1 0,0 0 0,-1 1 0,-2 0 0,0 0 0,2 40 0,-6-49-204,0 1-1,8 25 1,-10-41 30,0 0 1,1-1-1,-1 1 1,0 0-1,1-1 1,-1 1-1,1 0 1,-1-1-1,1 1 1,0-1-1,-1 1 1,1-1-1,-1 1 1,1-1-1,0 1 1,-1-1-1,1 0 1,0 1-1,0-1 1,-1 0-1,1 0 1,0 0-1,0 1 1,-1-1-1,1 0 1,0 0-1,0 0 1,0 0-1,-1 0 1,1 0-1,0 0 1,0-1-1,-1 1 1,1 0-1,0 0 1,1-1-1,-1 1-152,7-3-2516</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8.390"/>
    </inkml:context>
    <inkml:brush xml:id="br0">
      <inkml:brushProperty name="width" value="0.035" units="cm"/>
      <inkml:brushProperty name="height" value="0.035" units="cm"/>
    </inkml:brush>
  </inkml:definitions>
  <inkml:trace contextRef="#ctx0" brushRef="#br0">0 0 5905,'0'0'6314,"241"202"-4562,-181-151-840,-7 0-552,-6-6 8,-7-9-232,-13-12-128,-7-12-8,0-9-368,13-3-544,1-27-280,-7-3-1713</inkml:trace>
  <inkml:trace contextRef="#ctx0" brushRef="#br0" timeOffset="1">515 69 1632,'0'0'12571,"-214"160"-11451,160-115-392,8 3-472,-8 3-256,14-9-864,7-15-5177</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9.013"/>
    </inkml:context>
    <inkml:brush xml:id="br0">
      <inkml:brushProperty name="width" value="0.035" units="cm"/>
      <inkml:brushProperty name="height" value="0.035" units="cm"/>
    </inkml:brush>
  </inkml:definitions>
  <inkml:trace contextRef="#ctx0" brushRef="#br0">1 25 5497,'0'0'9706,"0"63"-9354,20-63 72,7 0 17,6 0-161,1-3-104,-1-12-104,-6 0-72,-7 0-208,-20 0-649,0 0-1975,0 5-4786</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49.646"/>
    </inkml:context>
    <inkml:brush xml:id="br0">
      <inkml:brushProperty name="width" value="0.035" units="cm"/>
      <inkml:brushProperty name="height" value="0.035" units="cm"/>
    </inkml:brush>
  </inkml:definitions>
  <inkml:trace contextRef="#ctx0" brushRef="#br0">757 85 4137,'0'0'6687,"-5"0"-5192,-35-2-100,-67-12 0,14 0-1342,5 4-21,-324-34 288,411 44-319,1 0-1,0 0 1,-1 0 0,1 0 0,0-1-1,-1 1 1,1 0 0,0 0-1,0 0 1,-1 0 0,1 0-1,0 0 1,-1 0 0,1 0 0,0 0-1,-1 0 1,1 0 0,0 0-1,-1 0 1,1 1 0,0-1-1,0 0 1,-1 0 0,1 0 0,0 0-1,-1 0 1,1 1 0,0-1-1,0 0 1,-1 0 0,1 0 0,0 1-1,0-1 1,0 0 0,-1 0-1,1 1 1,0-1 0,0 0-1,0 1 1,0-1 0,0 0 0,0 1-1,-1-1 1,1 0 0,0 0-1,0 1 1,0-1 0,0 0-1,0 1 1,0-1 0,0 0 0,0 1-1,0-1 1,1 0 0,-1 1-1,0-1 1,0 0 0,0 1 0,0 1-3,1 7 25,0-1 0,0 1-1,1 0 1,-1-1 0,2 1 0,-1-1 0,2 1-1,-1-1 1,9 15 0,5 4 172,30 36-1,0-1 61,136 239 332,-149-235-486,-3 2-1,38 123 0,-48-109 73,19 162 0,-24 85 210,-15-254-291,-4 1 0,-16 99 1,-9-17 6,6 0-1,0 221 1,21-376-107,1 0 1,0 0-1,0 0 0,1 0 0,-1 0 1,0 0-1,1 0 0,0 0 0,0 0 1,0 0-1,0-1 0,0 1 1,1 0-1,-1 0 0,1-1 0,3 5 1,-2-5-6,1 1 0,-1-1 0,1 0 0,0 0 0,0 0 1,0-1-1,0 1 0,0-1 0,0 0 0,0 0 0,7 0 1,43 5-92,0-3 1,1-2-1,-1-2 1,82-14-1,259-59-1971,-290 44-1564</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0.747"/>
    </inkml:context>
    <inkml:brush xml:id="br0">
      <inkml:brushProperty name="width" value="0.035" units="cm"/>
      <inkml:brushProperty name="height" value="0.035" units="cm"/>
    </inkml:brush>
  </inkml:definitions>
  <inkml:trace contextRef="#ctx0" brushRef="#br0">74 112 2985,'0'0'9295,"2"0"-8176,74-4 133,122-21 0,-113 12-1101,269-56 13,-352 69-165,-1 0-1,1 0 0,-1-1 1,1 1-1,-1 0 1,1 0-1,-1 0 1,1 0-1,-1 1 1,1-1-1,-1 0 1,0 1-1,1-1 0,-1 1 1,1-1-1,-1 1 1,0 0-1,2 0 1,18 21-109,-15-14 85,86 112 95,-5 3 1,-6 4-1,-5 4 0,-6 2 1,-6 4-1,54 168 0,-97-242-67,-3 2-1,-2 0 0,8 92 1,-4 375 811,-21-431-628,2-96-185,-1 0 1,-1 1-1,1-1 0,-1 1 1,0-1-1,0 0 1,0 0-1,-1 0 0,1 1 1,-1-1-1,-1-1 1,-2 7-1,2-8 11,0 1 1,0-1-1,-1 0 0,1-1 0,0 1 0,-1 0 0,0-1 1,0 0-1,0 0 0,0 0 0,0 0 0,0-1 1,0 0-1,0 0 0,-7 1 0,-21 3 87,1-2 0,0-1 0,-49-3 0,12-1-69,-669-13-1621,493-3-683,20-3-2422</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5.404"/>
    </inkml:context>
    <inkml:brush xml:id="br0">
      <inkml:brushProperty name="width" value="0.035" units="cm"/>
      <inkml:brushProperty name="height" value="0.035" units="cm"/>
    </inkml:brush>
  </inkml:definitions>
  <inkml:trace contextRef="#ctx0" brushRef="#br0">10 1 832,'0'0'7679,"-1"3"-6659,-2 13-421,1-1 0,0 0 0,1 1 0,1-1 0,2 19 0,-1 7 84,-2 5-136,3 0 0,2 0 0,17 86-1,23 32-36,33 138-315,-38-164-912,-34-129-1125,-5-10 1670,0 1 0,0 0 0,1 0 0,-1-1 0,0 1 1,0 0-1,1 0 0,-1-1 0,0 1 0,0 0 0,0-1 0,1 1 0,-1 0 1,0-1-1,0 1 0,0-1 0,0 1 0,0 0 0,0-1 0,0 1 1,0 0-1,0-1 0,0 1 0,0-1 0,0 1 0,0 0 0,0-1 0,0 0 1,0-25-5761</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5.976"/>
    </inkml:context>
    <inkml:brush xml:id="br0">
      <inkml:brushProperty name="width" value="0.035" units="cm"/>
      <inkml:brushProperty name="height" value="0.035" units="cm"/>
    </inkml:brush>
  </inkml:definitions>
  <inkml:trace contextRef="#ctx0" brushRef="#br0">0 7 6849,'0'0'5034,"19"27"-4472,60 88-155,-72-105-304,-1 0 0,0 1 1,-1 0-1,0 0 0,-1 0 0,0 0 0,3 18 0,-2-8 76,2 12-19,-1-1 0,-2 1-1,-1 62 1,-3-95-87,-1-10 186,-7-38-554,-3-80-1,11 124 288,0-23-118,6-52 0,-4 70 114,0 0 0,0 0 0,1 0 1,0 1-1,1-1 0,0 1 0,0 0 0,0 0 0,9-10 1,-7 11 15,-1 0 0,1 1 0,1 0 1,-1 1-1,1-1 0,0 1 0,0 0 1,1 1-1,-1 0 0,1 0 0,0 0 1,12-3-1,-14 6-1,0-1-1,0 1 1,0 0 0,0 1-1,0-1 1,0 1 0,1 0 0,-1 1-1,0 0 1,0 0 0,0 0-1,0 0 1,0 1 0,-1 0-1,1 0 1,0 1 0,-1 0 0,7 4-1,1 2 41,-1 1-1,0 0 1,0 1 0,-1 1-1,0 0 1,-1 0-1,-1 1 1,0 1 0,0-1-1,-1 1 1,11 29-1,-8-11 66,-2 0 0,0 1 0,-3 0 0,5 55 0,-10-81-106,-1 1-1,1 0 1,0 0-1,1 0 0,0-1 1,0 1-1,1-1 1,0 1-1,0-1 1,5 7-1,-6-13-206,1 0-1,0 0 0,-1 0 1,1-1-1,0 1 0,0-1 1,-1 1-1,1-1 1,0 0-1,0 0 0,0 0 1,-1-1-1,1 1 0,0-1 1,3 0-1,14-7-3205,0-4-3135</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6.462"/>
    </inkml:context>
    <inkml:brush xml:id="br0">
      <inkml:brushProperty name="width" value="0.035" units="cm"/>
      <inkml:brushProperty name="height" value="0.035" units="cm"/>
    </inkml:brush>
  </inkml:definitions>
  <inkml:trace contextRef="#ctx0" brushRef="#br0">418 1 5497,'0'0'4625,"-50"11"-4277,-158 34 259,136-30-151,62-13-284,1 0 0,-1 0 0,1 1 0,0 0 0,-14 7 0,22-10-159,0 0-1,0 0 0,1 1 0,-1-1 0,0 1 1,0-1-1,0 1 0,0-1 0,0 1 1,1-1-1,-1 1 0,0 0 0,1-1 0,-1 1 1,0 0-1,1 0 0,-1-1 0,1 1 0,-1 0 1,1 0-1,-1 0 0,1 0 0,0 0 1,-1 0-1,1 0 0,0 0 0,0 0 0,0 0 1,0 0-1,0 0 0,0 0 0,0 0 0,0-1 1,0 1-1,0 0 0,0 0 0,1 0 1,-1 0-1,0 0 0,1 0 0,-1 0 0,1 0 1,0 1-1,2 1-16,-1 1-1,1-1 1,0 0 0,0 0 0,0 0-1,0 0 1,1 0 0,-1-1-1,6 3 1,26 13 86,40 13-1,36 17 77,-99-42-159,0 1 1,-1 0 0,1 1 0,-1 1-1,-1 0 1,15 15 0,-22-20-8,0 0 1,0 0-1,0 1 0,-1-1 1,0 1-1,1-1 0,-1 1 1,-1 0-1,1-1 0,1 9 1,-2 1 10,1 0 0,-2 19 0,0-19 0,0-9 3,-1-1 0,0 0 0,1 0 0,-1 1 0,-1-1 0,1 0 0,-1 0 0,1 0 0,-1 0 0,0-1 0,-1 1 0,1 0 0,0-1 0,-1 0 0,0 1 0,0-1 0,0 0 0,0 0 0,-1-1 0,1 1 0,-1-1 0,1 0 0,-1 1 0,0-2 0,-7 4 0,-8 2 58,-1 0 0,0-2 0,-40 7 0,30-9 27,-57 0 0,78-3-101,8 0-6,-1 1 1,1-1-1,0 0 0,0-1 1,-1 1-1,1 0 1,0 0-1,0 0 0,-1-1 1,1 1-1,0-1 0,0 1 1,0-1-1,0 1 0,0-1 1,0 0-1,0 1 1,0-1-1,0 0 0,0 0 1,0 0-1,0 0 0,0 0 1,0 0-1,1 0 0,-1 0 1,0 0-1,1 0 1,-1-1-1,0-4-291,0 1 0,0-1 0,0 1 0,1-1 0,0-10 0,0 4-596,0-31-4005</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6.794"/>
    </inkml:context>
    <inkml:brush xml:id="br0">
      <inkml:brushProperty name="width" value="0.035" units="cm"/>
      <inkml:brushProperty name="height" value="0.035" units="cm"/>
    </inkml:brush>
  </inkml:definitions>
  <inkml:trace contextRef="#ctx0" brushRef="#br0">1 0 8666,'0'0'5305,"113"187"-4833,-86-139-144,-7 6-40,7-6-120,-7 3-120,7-12-48,-14-9-8,0-6-264,-6-9-312,-7-36-2689,0-12-1216</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7.165"/>
    </inkml:context>
    <inkml:brush xml:id="br0">
      <inkml:brushProperty name="width" value="0.035" units="cm"/>
      <inkml:brushProperty name="height" value="0.035" units="cm"/>
    </inkml:brush>
  </inkml:definitions>
  <inkml:trace contextRef="#ctx0" brushRef="#br0">0 0 6769,'0'0'6690,"74"79"-7922,-41-64-689,7-9-3680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4.594"/>
    </inkml:context>
    <inkml:brush xml:id="br0">
      <inkml:brushProperty name="width" value="0.035" units="cm"/>
      <inkml:brushProperty name="height" value="0.035" units="cm"/>
    </inkml:brush>
  </inkml:definitions>
  <inkml:trace contextRef="#ctx0" brushRef="#br0">134 0 2713,'0'0'8013,"1"30"-7049,4 96-117,-4-89 425,-4 57 0,1-82-1095,-1 0 1,0 0-1,-1 0 0,0-1 1,0 1-1,-8 11 0,-22 42 314,13-27-177,-22 54 0,41-86-299,1 0-1,-1 0 0,1 0 1,0 0-1,1 0 1,-1 10-1,8-15 101,54-1 120,24 1-167,149-17 0,-123-1-1444,-107 16 877,2-1-295,-6-4-3030,0 6 3614,0-8-4057</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7.496"/>
    </inkml:context>
    <inkml:brush xml:id="br0">
      <inkml:brushProperty name="width" value="0.035" units="cm"/>
      <inkml:brushProperty name="height" value="0.035" units="cm"/>
    </inkml:brush>
  </inkml:definitions>
  <inkml:trace contextRef="#ctx0" brushRef="#br0">1 76 4281,'19'31'922,"-2"0"0,0 2 0,-3 0 0,0 0 0,-3 1 1,15 67-1,-24-77-528,-1 43 1,-2-34 79,-13-33 476,10-2-906,-1 0 0,1-1 0,1 1 0,-1-1 0,0 1 0,1-1 0,-1 0 0,1-1 0,0 1 0,0 0 0,0-1 0,0 0 0,-3-5 0,-1-4-81,0 1-1,1-1 0,-7-17 1,8 8-74,0 0 0,2 0 1,0 0-1,2-1 0,0 1 0,3-28 1,0-5-101,-3 36 170,1 10 31,0-1 0,0 1 0,1 0 0,0 0 0,3-13 0,-3 19 21,0 0 1,0 0-1,1 1 0,-1-1 1,1 1-1,0-1 0,0 1 1,-1-1-1,2 1 1,-1 0-1,0 0 0,0 0 1,1 0-1,-1 0 0,1 1 1,-1-1-1,1 1 1,0 0-1,-1-1 0,6 0 1,2-1 38,0 1 0,0 0 0,1 1 0,-1 0 1,0 0-1,1 1 0,-1 0 0,1 1 0,-1 0 0,0 1 1,0 0-1,0 1 0,0 0 0,0 0 0,18 10 1,-15-4-6,0 0 1,-1 1-1,0 0 0,-1 1 1,0 0-1,0 1 1,-1 0-1,-1 1 1,0 0-1,10 20 1,4 15 105,29 90 1,-11-27-191,-41-109-65,0-1 1,1 1-1,-1-1 1,1 0-1,0 1 1,-1-1-1,1 1 1,0-1 0,0 0-1,0 0 1,0 1-1,0-1 1,0 0-1,0 0 1,0 0-1,1 0 1,-1 0-1,0-1 1,1 1 0,-1 0-1,0 0 1,1-1-1,-1 1 1,1-1-1,-1 1 1,1-1-1,-1 0 1,1 0-1,-1 1 1,1-1 0,-1 0-1,4-1 1,3 1-3896</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7.888"/>
    </inkml:context>
    <inkml:brush xml:id="br0">
      <inkml:brushProperty name="width" value="0.035" units="cm"/>
      <inkml:brushProperty name="height" value="0.035" units="cm"/>
    </inkml:brush>
  </inkml:definitions>
  <inkml:trace contextRef="#ctx0" brushRef="#br0">0 1 5721,'0'0'5489,"247"153"-4016,-173-102-609,-1 7-24,1-4-256,-14 0-272,-6-3-152,-8-3-80,-5-9-64,-15-6-16,-6-12-216,-13-9-624,-7-39-7530</inkml:trace>
  <inkml:trace contextRef="#ctx0" brushRef="#br0" timeOffset="1">608 100 10058,'0'0'5441,"-147"211"-5017,94-145 32,6-6-247,0-9-209,21 6-369,6-12-1351,13-18-3505</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8.315"/>
    </inkml:context>
    <inkml:brush xml:id="br0">
      <inkml:brushProperty name="width" value="0.035" units="cm"/>
      <inkml:brushProperty name="height" value="0.035" units="cm"/>
    </inkml:brush>
  </inkml:definitions>
  <inkml:trace contextRef="#ctx0" brushRef="#br0">0 1 4609,'0'0'8722,"415"9"-8482,-322-3-112,-13-6-72,-13 0-56,-27 0 0,-13 0 16,-14 6-16,-13-12-3577,-33-9-3080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8.653"/>
    </inkml:context>
    <inkml:brush xml:id="br0">
      <inkml:brushProperty name="width" value="0.035" units="cm"/>
      <inkml:brushProperty name="height" value="0.035" units="cm"/>
    </inkml:brush>
  </inkml:definitions>
  <inkml:trace contextRef="#ctx0" brushRef="#br0">1 0 7562,'0'0'6721,"46"226"-5433,-32-142-359,-1-3-529,7 0-400,-13 10-96,-1-22-1801,-6-24-6441</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59.903"/>
    </inkml:context>
    <inkml:brush xml:id="br0">
      <inkml:brushProperty name="width" value="0.035" units="cm"/>
      <inkml:brushProperty name="height" value="0.035" units="cm"/>
    </inkml:brush>
  </inkml:definitions>
  <inkml:trace contextRef="#ctx0" brushRef="#br0">1 0 4337,'0'0'6831,"13"24"-6030,-1-2-572,-5-8-70,0 0 0,2 0 1,0 0-1,0-1 0,1 0 0,1-1 0,0 0 0,1-1 0,13 10 1,238 159 1583,-47-36-1611,-39-23-1626,-170-115 1025,-6-6 292,0 1 0,0-1 0,1 1 0,-1 0 0,0 0 0,0 0-1,0 0 1,0 0 0,0 0 0,-1 0 0,1 0 0,0 0 0,0 0 0,0 0-1,-1 0 1,1 1 0,-1-1 0,1 2 0,-14-2-7767</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00.241"/>
    </inkml:context>
    <inkml:brush xml:id="br0">
      <inkml:brushProperty name="width" value="0.035" units="cm"/>
      <inkml:brushProperty name="height" value="0.035" units="cm"/>
    </inkml:brush>
  </inkml:definitions>
  <inkml:trace contextRef="#ctx0" brushRef="#br0">509 1 6953,'0'0'4097,"-214"198"-3376,147-132-361,0 7 72,7-4-120,6-6-312,28 6-256,12-21-1217,8-12-3360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00.744"/>
    </inkml:context>
    <inkml:brush xml:id="br0">
      <inkml:brushProperty name="width" value="0.035" units="cm"/>
      <inkml:brushProperty name="height" value="0.035" units="cm"/>
    </inkml:brush>
  </inkml:definitions>
  <inkml:trace contextRef="#ctx0" brushRef="#br0">27 14 4793,'0'0'6715,"-5"16"-6415,-12 46 31,12-47 626,5-28 341,0 8-1241,1 1 0,0-1 0,-1 0 0,2 1 0,-1-1 1,3-6-1,-2 5-24,0 0 0,0 0 0,0 0 0,-1 0 0,0-1 0,0-10 0,-1 18-39,0 0 0,0 0 0,1 0 0,-1 0 0,0-1 0,0 1 0,1 0 0,-1 0 0,0 0 0,1 0 0,-1 0 0,1 0 0,-1-1 0,1 1 0,0 0 0,-1 0 0,1-1 0,0 1 0,-1 0 0,1-1 0,0 1 0,0-1 0,-1 1 0,1-1 0,0 1 0,0-1 0,0 0 0,1 1 0,32 5-1034,-26-6 457,20 1-3147</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3.324"/>
    </inkml:context>
    <inkml:brush xml:id="br0">
      <inkml:brushProperty name="width" value="0.035" units="cm"/>
      <inkml:brushProperty name="height" value="0.035" units="cm"/>
    </inkml:brush>
  </inkml:definitions>
  <inkml:trace contextRef="#ctx0" brushRef="#br0">34 31 6617,'0'0'6330,"0"-5"-5854,0-15-197,0 15-7,0 14 44,-9 122-271,-6 24 282,6 271 783,9-383-1032,11 206 297,-4-191-299,3-1 0,21 73 0,92 197 126,27-12-97,-135-283-97,397 720 133,-352-639-144,81 221-1,-52-110 2,-82-208-11,0-1 1,0 1 0,2-1 0,0-1 0,16 20 0,-20-29-13,0 0 1,0 0-1,1 0 0,0-1 1,0 0-1,0 0 1,0 0-1,0-1 1,1 0-1,-1 0 0,1-1 1,0 0-1,0 0 1,0 0-1,0-1 0,8 0 1,111 1-26,-67-2 64,281-18 138,7-21-59,-111 12-58,28-2-6,1407-158-726,-1531 171 520,109-16-661,-243 31 235,-12 1-564,-28 0-13,-201-8-5099,116-5 1026</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4.012"/>
    </inkml:context>
    <inkml:brush xml:id="br0">
      <inkml:brushProperty name="width" value="0.035" units="cm"/>
      <inkml:brushProperty name="height" value="0.035" units="cm"/>
    </inkml:brush>
  </inkml:definitions>
  <inkml:trace contextRef="#ctx0" brushRef="#br0">21 18 7642,'0'0'7785,"-4"-4"-7565,-9-10-138,12 16-72,1-1-1,-1 0 1,1 1 0,-1-1 0,1 1 0,0-1 0,0 0-1,-1 1 1,1-1 0,0 1 0,0-1 0,1 2 0,-1 34 218,1-1 0,2 0 1,2-1-1,14 55 0,115 260 76,-104-279-290,-25-60-97,0 0 0,1 0 1,12 16-1,-17-25-262,-1-4-173,-1 1 377,1-1 0,0 1 1,-1-1-1,1 1 1,-1-1-1,0 1 1,0-1-1,1 1 1,-1 0-1,0-1 0,0 1 1,0 0-1,-2-2 1,-32-29-4327,-5-3-3204</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4.499"/>
    </inkml:context>
    <inkml:brush xml:id="br0">
      <inkml:brushProperty name="width" value="0.035" units="cm"/>
      <inkml:brushProperty name="height" value="0.035" units="cm"/>
    </inkml:brush>
  </inkml:definitions>
  <inkml:trace contextRef="#ctx0" brushRef="#br0">1 1 5033,'0'0'6404,"20"27"-5645,63 88 61,-75-104-665,0 0-1,-2 0 1,1 1 0,-1-1-1,-1 2 1,0-1 0,3 15-1,3 7 49,-7-21-172,0 0-1,0 1 0,-1-1 1,-1 1-1,-1-1 0,1 19 0,-2-31 94,0-3 23,0-240-1184,0 236 1093,0 1 0,0 0 1,1 0-1,-1-1 0,3-4 0,-3 9-45,0 0 0,1 0-1,-1 0 1,0 1 0,1-1-1,-1 0 1,1 0 0,-1 0-1,1 0 1,0 1 0,-1-1-1,1 0 1,0 1 0,-1-1-1,1 0 1,0 1 0,0-1-1,0 1 1,0-1 0,-1 1-1,1-1 1,0 1 0,0 0-1,0 0 1,0-1-1,0 1 1,0 0 0,0 0-1,2 0 1,0 0-23,0 0-1,0 1 1,0 0 0,0-1 0,0 1-1,0 0 1,0 0 0,0 1-1,0-1 1,-1 1 0,1-1-1,-1 1 1,1 0 0,2 2-1,31 35 79,-24-25-28,34 41 116,-2 1 0,41 73 1,-83-126-260,-1-1 1,1 1 0,-1-1-1,1 1 1,0-1 0,0 0 0,0 1-1,1-1 1,-1 0 0,4 2 0,-6-5-18,1 1 0,-1 0 1,0 0-1,1-1 0,-1 1 1,1-1-1,-1 1 1,0 0-1,1-1 0,-1 1 1,0-1-1,1 1 0,-1-1 1,0 1-1,0-1 1,1 1-1,-1-1 0,0 1 1,0-1-1,0 1 0,0-2 1,0 2 0,1-19-3979</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4.933"/>
    </inkml:context>
    <inkml:brush xml:id="br0">
      <inkml:brushProperty name="width" value="0.035" units="cm"/>
      <inkml:brushProperty name="height" value="0.035" units="cm"/>
    </inkml:brush>
  </inkml:definitions>
  <inkml:trace contextRef="#ctx0" brushRef="#br0">0 0 5857,'0'0'9450,"0"178"-8434,7-136-327,6 3-217,7-3-296,0 0-88,7-3-88,0-6 0,0-6-400,6-3-528,0-6-1049,-12-12-2480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4.845"/>
    </inkml:context>
    <inkml:brush xml:id="br0">
      <inkml:brushProperty name="width" value="0.035" units="cm"/>
      <inkml:brushProperty name="height" value="0.035" units="cm"/>
    </inkml:brush>
  </inkml:definitions>
  <inkml:trace contextRef="#ctx0" brushRef="#br0">0 0 5617,'0'0'7066,"228"190"-6306,-175-145-344,1 0-168,-8-3-112,-6-3-48,-6-6-24,-1-9-64,-13-9 0,0-6-264,-13-9-336,0-3-496,-7-24-633,0-6-6376</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5.177"/>
    </inkml:context>
    <inkml:brush xml:id="br0">
      <inkml:brushProperty name="width" value="0.035" units="cm"/>
      <inkml:brushProperty name="height" value="0.035" units="cm"/>
    </inkml:brush>
  </inkml:definitions>
  <inkml:trace contextRef="#ctx0" brushRef="#br0">308 1 7498,'0'0'4088,"-87"156"-2655,67-102-529,-6-3-560,-1-3-240,0-9-104,-6-5-120,-1-7-1000,1-12-801,13-6-2872</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5.516"/>
    </inkml:context>
    <inkml:brush xml:id="br0">
      <inkml:brushProperty name="width" value="0.035" units="cm"/>
      <inkml:brushProperty name="height" value="0.035" units="cm"/>
    </inkml:brush>
  </inkml:definitions>
  <inkml:trace contextRef="#ctx0" brushRef="#br0">127 1 4625,'0'0'5737,"48"32"-4067,156 108-303,-182-125-1141,0 2 0,-1 0 0,-1 2 1,0 0-1,-2 1 0,22 29 0,-28-33-66,18 25 211,-1 1 1,-2 1 0,28 63-1,-42-77-339,-2 0-1,-1 1 1,-1 1-1,-1 0 1,-2 0-1,3 49 1,-8-69-33,0 7 0,-1 0 0,-3 31 0,2-44-7,0 1-1,0-1 1,-1 0-1,1 0 1,-1 1-1,-1-1 0,1 0 1,-1 0-1,0-1 1,0 1-1,0-1 1,-8 9-1,-2-3-76,0 1-1,-1-1 1,0-1-1,0-1 1,-1 0-1,-1 0 1,1-2-1,-1 0 1,0-1-1,-31 6 1,-13-1-987,-91 4 0,143-13 928,-155 5-4220,14-5-2858</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5.906"/>
    </inkml:context>
    <inkml:brush xml:id="br0">
      <inkml:brushProperty name="width" value="0.035" units="cm"/>
      <inkml:brushProperty name="height" value="0.035" units="cm"/>
    </inkml:brush>
  </inkml:definitions>
  <inkml:trace contextRef="#ctx0" brushRef="#br0">94 1 4689,'0'0'1578,"-3"27"-365,-1 5-755,-23 147 2013,14-122-1623,-2 5 165,3 1 0,-6 85-1,17 77 387,1-217-1369,0 0-1,1 0 1,0 0 0,0 1-1,1-1 1,0-1 0,1 1-1,-1 0 1,8 14 0,-4-13-16,0 0 1,1-1 0,-1 0-1,1 0 1,1 0-1,0-1 1,12 10-1,-6-8-31,0 1 0,1-2 0,0 0 0,1 0 0,0-2 0,0 0-1,24 6 1,6-3-368,57 5-1,-99-14 341,127 11-2376,-10-9-2774</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6.250"/>
    </inkml:context>
    <inkml:brush xml:id="br0">
      <inkml:brushProperty name="width" value="0.035" units="cm"/>
      <inkml:brushProperty name="height" value="0.035" units="cm"/>
    </inkml:brush>
  </inkml:definitions>
  <inkml:trace contextRef="#ctx0" brushRef="#br0">61 1 2593,'0'0'7809,"0"159"-6625,-13-126-215,6 3-321,-6-3-224,-1-6-176,7 1-144,1-7-104,6 0-600,0-9-1657</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6.703"/>
    </inkml:context>
    <inkml:brush xml:id="br0">
      <inkml:brushProperty name="width" value="0.035" units="cm"/>
      <inkml:brushProperty name="height" value="0.035" units="cm"/>
    </inkml:brush>
  </inkml:definitions>
  <inkml:trace contextRef="#ctx0" brushRef="#br0">0 1 6249,'0'0'9098,"188"3"-8450,-128 3-280,0-3-223,-7 0-145,-19 0 0,-28 6-785,-6 0-1623,0-3-3441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7.050"/>
    </inkml:context>
    <inkml:brush xml:id="br0">
      <inkml:brushProperty name="width" value="0.035" units="cm"/>
      <inkml:brushProperty name="height" value="0.035" units="cm"/>
    </inkml:brush>
  </inkml:definitions>
  <inkml:trace contextRef="#ctx0" brushRef="#br0">0 1 6889,'0'0'7850,"375"3"-13371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7.404"/>
    </inkml:context>
    <inkml:brush xml:id="br0">
      <inkml:brushProperty name="width" value="0.035" units="cm"/>
      <inkml:brushProperty name="height" value="0.035" units="cm"/>
    </inkml:brush>
  </inkml:definitions>
  <inkml:trace contextRef="#ctx0" brushRef="#br0">362 1 6833,'0'0'5426,"20"204"-4666,-7-144 288,-6-2-264,-1-4-320,1-6-296,0-9-88,-1-6-80,-6-6-688,0-9-1448,0-12-4586</inkml:trace>
  <inkml:trace contextRef="#ctx0" brushRef="#br0" timeOffset="1">1 638 2897,'0'0'10778,"387"9"-9970,-280-9-472,-7 0-336,7-3-504,-26-6-968,-21-3-3225</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7.751"/>
    </inkml:context>
    <inkml:brush xml:id="br0">
      <inkml:brushProperty name="width" value="0.035" units="cm"/>
      <inkml:brushProperty name="height" value="0.035" units="cm"/>
    </inkml:brush>
  </inkml:definitions>
  <inkml:trace contextRef="#ctx0" brushRef="#br0">0 0 6041,'0'0'6122,"368"138"-5698,-288-86 248,-13-1-240,-7 3-240,-7-3-112,-13-6-80,-13-12-112,-13-12-600,-14-18-873</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18.083"/>
    </inkml:context>
    <inkml:brush xml:id="br0">
      <inkml:brushProperty name="width" value="0.035" units="cm"/>
      <inkml:brushProperty name="height" value="0.035" units="cm"/>
    </inkml:brush>
  </inkml:definitions>
  <inkml:trace contextRef="#ctx0" brushRef="#br0">395 0 4761,'0'0'9306,"-87"160"-8370,60-121-136,-7 0-336,-12 0-464,-28 3-48,14-12-2336,-7-9-9435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7.643"/>
    </inkml:context>
    <inkml:brush xml:id="br0">
      <inkml:brushProperty name="width" value="0.035" units="cm"/>
      <inkml:brushProperty name="height" value="0.035" units="cm"/>
    </inkml:brush>
  </inkml:definitions>
  <inkml:trace contextRef="#ctx0" brushRef="#br0">803 961 4233,'0'0'8879,"-21"-6"-8465,0 0-323,4 0-30,0 1 0,0 1-1,-1 1 1,1 0 0,-1 2 0,-18-1 0,21 2-13,-41-1 219,0 3-1,0 2 1,-65 13 0,72-5-150,-55 21 1,88-27-117,1 0 1,0 1-1,0 1 1,1 1-1,0 0 1,0 1-1,-17 16 1,28-23-16,0 1 1,0-1-1,1 1 1,-1 0 0,1 0-1,0 0 1,0 0-1,0 0 1,0 1 0,1-1-1,-1 0 1,1 1-1,1-1 1,-1 1 0,0 0-1,1-1 1,0 1-1,0-1 1,1 1 0,0 6-1,0-10 14,-1 0 0,0 0 0,0 0-1,0 0 1,1 0 0,-1 0 0,0 0-1,1-1 1,-1 1 0,1 0 0,-1 0-1,1 0 1,0-1 0,-1 1 0,1 0 0,0-1-1,-1 1 1,1-1 0,0 1 0,0-1-1,-1 1 1,3 0 0,7 3 8,0 0 1,0-1-1,1-1 0,-1 1 1,1-2-1,18 2 1,77-3-2,-58-1 11,-34 1-11,-1 0 1,1-2-1,0 1 1,-1-2 0,1 0-1,-1 0 1,0-2-1,15-5 1,-20 6 5,-1 0 0,1-1 0,-1 0 0,0 0 0,0-1 0,0 0 0,-1 0 0,0 0 0,0-1 0,0 1 0,-1-2 0,0 1 0,-1 0 0,5-10 0,1-6 23,-1-2 0,-1 1 0,-1-1 0,-2 0 0,6-48 0,-6-131-349,-6 142 87,2 39 166,-2 0 1,0 1-1,-1-1 0,-2 0 1,0 1-1,-2 0 1,0 0-1,-1 0 0,-14-28 1,4 21 148,-1 0 1,-1 2 0,-1 0-1,-2 1 1,-43-41 0,11 20 798,-99-66 1,154 113-889,-1 0 0,0 0-1,0 0 1,0 0 0,0 0 0,0 0-1,0 0 1,0 0 0,0 0 0,0 0 0,0 0-1,0 1 1,0-1 0,0 0 0,0 0 0,0 0-1,0 0 1,0 0 0,0 0 0,0 0 0,0 0-1,0 0 1,0 1 0,0-1 0,0 0-1,0 0 1,0 0 0,0 0 0,0 0 0,0 0-1,0 0 1,0 0 0,0 0 0,0 1 0,0-1-1,0 0 1,0 0 0,0 0 0,0 0 0,0 0-1,0 0 1,0 0 0,-1 0 0,1 0-1,0 0 1,0 0 0,0 0 0,0 0 0,0 0-1,0 0 1,0 0 0,0 0 0,0 1 0,-1-1-1,1 0 1,0 0 0,0 0 0,0 0-1,0 0 1,0 0 0,0-1 0,0 1 0,0 0-1,0 0 1,-1 0 0,1 0 0,0 0 0,0 4-31,-1 64-128,2 78 78,1-119 87,1 1-1,1-1 1,11 35-1,0-17 20,2-1 0,1-1-1,3-1 1,1-1 0,32 44-1,-19-38-34,1-2-1,2-1 0,77 68 1,-89-88-205,1-2 1,0-2 0,2 0-1,1-2 1,0-1 0,38 15-1,-38-21-1035,1-2 0,1-2-1,35 5 1,-10-9-5151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5.433"/>
    </inkml:context>
    <inkml:brush xml:id="br0">
      <inkml:brushProperty name="width" value="0.035" units="cm"/>
      <inkml:brushProperty name="height" value="0.035" units="cm"/>
    </inkml:brush>
  </inkml:definitions>
  <inkml:trace contextRef="#ctx0" brushRef="#br0">0 15 3265,'0'0'10086,"0"-2"-9406,0-8-147,0 7-150,2 3-201,1 0-169,-1 0 0,1 1 0,0-1 0,0 1 0,0 0 0,0-1 0,-1 1 0,1 0 0,4 3 0,9 3 49,57 21 420,123 68 0,60 57-576,-217-128 22,-28-19-53,77 45-2694,-85-50 1444</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1.141"/>
    </inkml:context>
    <inkml:brush xml:id="br0">
      <inkml:brushProperty name="width" value="0.035" units="cm"/>
      <inkml:brushProperty name="height" value="0.035" units="cm"/>
    </inkml:brush>
  </inkml:definitions>
  <inkml:trace contextRef="#ctx0" brushRef="#br0">0 5 6705,'0'0'7839,"8"-3"-6990,8 2-761,0 0 0,0 1 0,0 1 0,0 0 0,0 2 0,0-1 0,-1 2 0,1 0 0,18 8 0,8 5 28,77 44 0,-101-51-115,-1 2 0,0 0 1,0 1-1,-1 0 0,24 26 1,-33-31-10,-1 1 0,1-1 0,-1 1 0,-1 0 0,0 1 0,0-1 0,-1 1 0,0 0 0,0 0 0,-1 1 0,-1-1 0,3 20 0,-4-20-16,-1 0 0,1 1 0,-2-1 1,0 1-1,-2 12 0,2-19 19,0 0 1,0-1-1,-1 1 0,0-1 0,1 1 0,-1-1 0,0 0 1,0 0-1,-1 0 0,1 0 0,-1 0 0,0 0 1,1-1-1,-1 1 0,0-1 0,0 0 0,-5 3 0,-6 2-33,0 0 0,0-2 0,-1 1-1,0-2 1,0 0 0,0 0 0,-1-2-1,1 0 1,-31 0 0,46-13 92,0 8-74,0 0-1,1 0 1,-1 0-1,1 0 1,0 0-1,0 0 0,0 0 1,0 0-1,1 0 1,-1 0-1,4-4 1,26-30-27,-8 12 10,51-71-862,-12 16-734,80-82 0,-138 159 1635,-3 2 3,1-1 0,-1 1 1,0 0-1,1 0 0,-1-1 0,0 1 0,0-1 1,0 1-1,0-1 0,0 1 0,0-1 1,-1 0-1,1 1 0,0-1 0,-1 0 0,1 1 1,-1-4-1,0 5-127,-6 1 104,-1 0-1,1 1 1,0 0 0,0 0-1,0 0 1,0 1-1,0 0 1,0 0-1,1 0 1,0 1-1,-1 0 1,-4 5-1,-2 0 9,-1-1 20,2 1 1,-1 1-1,1 0 0,-12 15 1,19-21 24,1 1 0,0 0 0,0 0 0,0 0 0,0 0-1,1 1 1,0-1 0,0 1 0,1-1 0,-1 1 0,1 0 0,0-1 0,0 12 0,1 7 206,-1-13-94,1 1 0,1-1 0,1 13-1,-1-20-119,0 0-1,0-1 1,0 1-1,1 0 0,-1-1 1,1 1-1,0-1 0,0 0 1,0 0-1,0 1 1,1-2-1,-1 1 0,4 4 1,15 10 83,1-1 0,0 0 0,2-2 0,-1 0 0,1-2 0,35 13 0,-15-10-70,1-1 0,88 14 1,-103-25-1445,57 0 1,-72-3-95,1 0-4426</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1.811"/>
    </inkml:context>
    <inkml:brush xml:id="br0">
      <inkml:brushProperty name="width" value="0.035" units="cm"/>
      <inkml:brushProperty name="height" value="0.035" units="cm"/>
    </inkml:brush>
  </inkml:definitions>
  <inkml:trace contextRef="#ctx0" brushRef="#br0">3 0 4545,'0'0'6891,"0"15"-6096,-1 23-319,0 6 281,1 0-1,11 74 1,-4-89-670,2-1 0,1 0 1,1-1-1,1 0 1,1-1-1,22 31 0,-5-13-362,3-2-1,58 61 1,-76-93-727,-3-7-4258</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2.296"/>
    </inkml:context>
    <inkml:brush xml:id="br0">
      <inkml:brushProperty name="width" value="0.035" units="cm"/>
      <inkml:brushProperty name="height" value="0.035" units="cm"/>
    </inkml:brush>
  </inkml:definitions>
  <inkml:trace contextRef="#ctx0" brushRef="#br0">0 0 5153,'0'0'4800,"25"30"-3652,76 97-302,-89-111-678,0 0 1,-1 1-1,11 22 1,-13-21 11,-4-9-136,0-1 0,-1 1 0,0 0 0,0 1 0,-1-1 0,0 1 0,-1-1 0,0 1-1,-1 0 1,1 13 0,-6-27-60,-6-5-28,1-1-1,0 0 1,0 0-1,1-1 1,1 0-1,-1 0 0,2-1 1,0 0-1,0 0 1,1 0-1,1-1 1,0 0-1,0 0 1,2 0-1,-1 0 1,2-1-1,-1-14 1,1 11 52,1-29 237,0 45-229,0-1 0,0 1 0,0 0-1,0-1 1,0 1 0,1 0 0,-1-1 0,0 1 0,1 0-1,-1-1 1,1 1 0,0 0 0,-1 0 0,1 0 0,0 0 0,0-1-1,0 1 1,0 0 0,-1 0 0,2 1 0,-1-1 0,0 0-1,0 0 1,2-1 0,4 0-11,1 1 1,-1-1-1,1 1 0,-1 1 0,1-1 1,-1 1-1,1 1 0,-1-1 0,1 1 1,-1 1-1,10 2 0,-6-1-9,0 2 1,0-1-1,0 1 0,-1 1 1,0 0-1,17 13 0,-14-8 10,0 1-1,-1-1 0,-1 2 1,0 0-1,0 0 0,-1 1 1,-1 0-1,-1 1 0,0 0 1,8 20-1,-7-9 1,-3-11 7,0 0 0,-1 0 0,-1 0-1,-1 0 1,0 1 0,1 18 0,-1-14-164,-2-19-60,-1-1 0,1 1-1,-1-1 1,1 1 0,-1-1 0,1 1 0,-1-1 0,1 1 0,0-1 0,-1 0 0,1 1 0,0-1 0,-1 0 0,1 1 0,0-1 0,0 0 0,-1 0-1,1 0 1,0 0 0,0 0 0,-1 0 0,1 0 0,1 0 0,5 0-5688</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2.712"/>
    </inkml:context>
    <inkml:brush xml:id="br0">
      <inkml:brushProperty name="width" value="0.035" units="cm"/>
      <inkml:brushProperty name="height" value="0.035" units="cm"/>
    </inkml:brush>
  </inkml:definitions>
  <inkml:trace contextRef="#ctx0" brushRef="#br0">516 19 2617,'0'0'9943,"-43"-4"-9864,-144-9 9,168 12-14,0 1 0,0 1 1,0 1-1,0 0 0,0 1 1,-18 7-1,13-4 59,4-1 102,0 1 0,-31 13-1,49-19-217,1 1-1,0-1 0,0 1 0,0 0 1,0 0-1,0-1 0,0 1 0,0 0 0,0 0 1,0 0-1,0 0 0,0 0 0,1 0 1,-1 0-1,0 1 0,1-1 0,-1 0 1,1 0-1,-1 0 0,1 1 0,0-1 0,-1 0 1,1 2-1,0-1-18,0-1 1,1 0 0,-1 1-1,0-1 1,1 0-1,-1 0 1,1 1-1,0-1 1,-1 0 0,1 0-1,0 0 1,0 0-1,0 0 1,-1 0-1,1 0 1,0 0-1,0 0 1,1 0 0,-1 0-1,0-1 1,0 1-1,0 0 1,0-1-1,1 1 1,1 0-1,35 12 72,65 12-1,-26-6 66,-50-13-129,60 19 20,-77-21-75,1 0-1,-1 1 1,0 0 0,0 1-1,15 11 1,-22-14 2,0 0 1,0 1 0,0 0 0,0 0-1,0 0 1,-1 0 0,0 0-1,0 0 1,0 0 0,0 1 0,-1-1-1,0 1 1,2 6 0,-3-8 44,1 0 0,-1 0 0,1 0-1,-1-1 1,0 1 0,0 0 0,0 0 0,-1 0 0,1 0 0,-1-1 0,1 1 0,-1 0 0,0 0 0,0-1 0,0 1 0,-1-1 0,1 1 0,-1-1 0,1 1 0,-1-1-1,0 0 1,1 0 0,-4 3 0,-4 0 10,-1 1 0,1-1-1,-1-1 1,-1 0 0,1 0 0,0-1-1,-1-1 1,-21 4 0,-6-2-62,-47-2 1,82-2-29,-1 0 0,1 0-1,0 0 1,-1 0 0,1-1 0,0 1 0,-1-1-1,1 0 1,0 0 0,-6-3 0,8 3-129,-1 0-1,1-1 1,-1 1 0,1-1 0,0 1-1,-1-1 1,1 0 0,0 0 0,0 0-1,0 1 1,1-1 0,-1 0 0,0 0-1,1 0 1,-1 0 0,1 0 0,-1 0-1,1 0 1,0-3 0,-1-27-5090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3.059"/>
    </inkml:context>
    <inkml:brush xml:id="br0">
      <inkml:brushProperty name="width" value="0.035" units="cm"/>
      <inkml:brushProperty name="height" value="0.035" units="cm"/>
    </inkml:brush>
  </inkml:definitions>
  <inkml:trace contextRef="#ctx0" brushRef="#br0">0 0 7770,'0'0'4653,"14"27"-3841,47 90 59,-52-98-501,-1 0 1,-1 1-1,9 35 1,-4-9-50,20 59-439,-27-96-1152,-3-18 100,-1-19-793,-1-9-2327</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3.413"/>
    </inkml:context>
    <inkml:brush xml:id="br0">
      <inkml:brushProperty name="width" value="0.035" units="cm"/>
      <inkml:brushProperty name="height" value="0.035" units="cm"/>
    </inkml:brush>
  </inkml:definitions>
  <inkml:trace contextRef="#ctx0" brushRef="#br0">0 1 9402,'0'0'4769,"54"51"-5449,-21-45-1265,7-6-3888</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3.816"/>
    </inkml:context>
    <inkml:brush xml:id="br0">
      <inkml:brushProperty name="width" value="0.035" units="cm"/>
      <inkml:brushProperty name="height" value="0.035" units="cm"/>
    </inkml:brush>
  </inkml:definitions>
  <inkml:trace contextRef="#ctx0" brushRef="#br0">0 0 5673,'0'0'2853,"17"28"-669,53 91-617,-61-104-1404,-2 0-1,1 1 1,-2-1-1,0 2 0,-1-1 1,-1 1-1,0 0 1,-2 0-1,0 0 0,0 0 1,-2 0-1,-1 21 1,1-6-84,0-31-73,0 1-1,0-1 0,0 0 0,0 0 0,0 0 1,0 0-1,-1 0 0,1 1 0,0-1 0,-1 0 1,1 0-1,0 0 0,-1 0 0,1 0 0,-1 0 1,0 0-1,1 0 0,-1 0 0,0 0 1,0 0-1,1-1 0,-1 1 0,0 0 0,0 0 1,0-1-1,0 1 0,0 0 0,0-1 0,0 1 1,0-1-1,0 0 0,-1 1 0,1-1 0,0 0 1,0 0-1,0 1 0,0-1 0,0 0 0,-1 0 1,0-1-1,-1 1 7,1 0 0,-1-1-1,0 1 1,0-1 0,1 0 0,-1 0 0,1 0 0,-1 0-1,1 0 1,-1 0 0,1-1 0,0 1 0,0-1 0,0 0-1,0 0 1,-3-2 0,0-4-59,0 1-1,1-1 1,0 0-1,0 0 1,1-1-1,-1 1 1,2-1 0,0 0-1,0 1 1,-1-14-1,0-12-476,3-49 0,1 38 331,-1 41 199,0 0 0,0 1 0,0-1 0,1 0 0,0 1 0,-1-1 0,1 1-1,0-1 1,1 1 0,-1 0 0,1-1 0,-1 1 0,5-6 0,-4 7 18,0 0 1,1 0-1,-1 0 1,0 0-1,1 1 1,-1-1-1,1 1 1,-1-1-1,1 1 0,0 0 1,0 0-1,-1 0 1,1 0-1,0 1 1,0-1-1,0 1 0,4 0 1,2-1-6,1 1-1,-1 0 1,1 1 0,-1 0-1,1 0 1,-1 1-1,0 0 1,0 1 0,13 5-1,-9-1-3,-1 0-1,1 1 1,-2 0-1,1 1 1,15 16-1,-16-14 36,-1 1-1,0 0 1,0 0-1,-2 1 1,12 21-1,27 73 415,-4-9-250,-38-86-291,-5-11 29,0 0 0,0 0 0,1 0 0,-1 0 0,0 0 0,1 0 0,-1 0 0,1 0 0,-1 0 0,1 0 0,0 0 0,-1 0 0,1 0 0,1 1 0,0-8-3889,-2-12-1355</inkml:trace>
  <inkml:trace contextRef="#ctx0" brushRef="#br0" timeOffset="1">716 15 7666,'0'0'6345,"394"178"-5857,-321-133-88,-12 3-120,-8 0-224,-6 0-48,-20-6-8,-14-9-512,-13-12-696,0-18-288,-20-3-977,-20 0-1824</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4.160"/>
    </inkml:context>
    <inkml:brush xml:id="br0">
      <inkml:brushProperty name="width" value="0.035" units="cm"/>
      <inkml:brushProperty name="height" value="0.035" units="cm"/>
    </inkml:brush>
  </inkml:definitions>
  <inkml:trace contextRef="#ctx0" brushRef="#br0">408 0 7634,'0'0'4537,"-127"163"-3721,81-103-432,-1 0-160,0 0-16,0-12-208,7-3-768,7-17-1513,13-13-3440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4.883"/>
    </inkml:context>
    <inkml:brush xml:id="br0">
      <inkml:brushProperty name="width" value="0.035" units="cm"/>
      <inkml:brushProperty name="height" value="0.035" units="cm"/>
    </inkml:brush>
  </inkml:definitions>
  <inkml:trace contextRef="#ctx0" brushRef="#br0">488 0 1320,'0'0'7212,"0"0"-7074,0 0-1,0 0 0,-1 0 0,1 0 0,0 0 0,0 0 1,0 0-1,-1 0 0,1 0 0,0 0 0,0 0 1,0 0-1,0 0 0,-1 1 0,1-1 0,0 0 0,0 0 1,0 0-1,0 0 0,-1 0 0,1 0 0,0 0 0,0 0 1,0 1-1,0-1 0,0 0 0,-1 0 0,1 0 0,0 0 1,0 0-1,0 1 0,0-1 0,0 0 0,0 0 0,0 0 1,0 0-1,0 1 0,0-1 0,0 0 0,0 0 0,4 6-103,0-1 0,1-1 0,0 1-1,0-1 1,1 0 0,-1 0 0,8 4-1,13 10 48,-4-1-36,79 69 281,-87-73-253,0 2-1,-2 0 1,1 0 0,17 31 0,-19-27 7,-1 0 1,-1 1 0,0 0-1,-2 0 1,0 1-1,-1 0 1,-1 0-1,-1 0 1,1 23-1,-5 156 216,-1-189-290,-1 0 0,1 0-1,-2 0 1,1 0-1,-1-1 1,-1 1-1,0-1 1,-1 0-1,0 0 1,0-1 0,-1 1-1,-10 11 1,4-6-48,-2-1 1,0 0 0,0-1 0,-1-1 0,-1 0 0,-24 13 0,-8 0-460,-1-2 0,-1-2 0,-98 26 0,-30-3-2378,-2-10-2629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5.784"/>
    </inkml:context>
    <inkml:brush xml:id="br0">
      <inkml:brushProperty name="width" value="0.035" units="cm"/>
      <inkml:brushProperty name="height" value="0.035" units="cm"/>
    </inkml:brush>
  </inkml:definitions>
  <inkml:trace contextRef="#ctx0" brushRef="#br0">662 0 4905,'0'0'5712,"-36"7"-5189,-117 27 164,141-31-565,0 1 0,1 0 1,-1 1-1,1 0 0,0 1 0,0 0 1,0 1-1,1 0 0,0 0 1,-13 14-1,5-5 114,-24 18 221,2 3 0,2 2 0,1 1 0,-42 59 0,68-82-381,1 0 0,0 0-1,1 1 1,1 0 0,0 1-1,2-1 1,0 2 0,1-1-1,1 0 1,1 1-1,1 0 1,0 0 0,1 0-1,2 0 1,2 24 0,-1-34-64,1 0 1,0 0-1,0 0 1,1 0-1,0-1 1,0 1-1,1-1 1,1 0-1,-1-1 1,2 1-1,-1-1 1,1-1-1,0 1 1,0-1-1,1 0 1,10 7-1,14 8-8,1-2-1,1-2 0,38 16 1,-66-31-4,68 28-24,1-3 1,99 22-1,149 10-976,-99-39-2662,-37-15-5062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5.819"/>
    </inkml:context>
    <inkml:brush xml:id="br0">
      <inkml:brushProperty name="width" value="0.035" units="cm"/>
      <inkml:brushProperty name="height" value="0.035" units="cm"/>
    </inkml:brush>
  </inkml:definitions>
  <inkml:trace contextRef="#ctx0" brushRef="#br0">448 0 6057,'0'0'7259,"-22"17"-6516,-137 107 349,123-97-887,-46 46 0,65-55-179,1 0 0,0 1 0,2 1 0,-17 29 0,29-44-43,-1 1-1,1-1 0,1 1 0,-1 0 1,0 8-1,-8 24-2351,9-37 2018,0 0 1,0-1-1,1 1 1,-1 0-1,0 0 0,0 0 1,0-1-1,0 1 0,0 0 1,0-1-1,0 1 0,0-1 1,-1 1-1,1-1 0,0 1 1,-2-1-1,-11 1-4039</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6.431"/>
    </inkml:context>
    <inkml:brush xml:id="br0">
      <inkml:brushProperty name="width" value="0.035" units="cm"/>
      <inkml:brushProperty name="height" value="0.035" units="cm"/>
    </inkml:brush>
  </inkml:definitions>
  <inkml:trace contextRef="#ctx0" brushRef="#br0">361 1 160,'0'0'11987,"-13"111"-10931,-27-57-8,0 6-368,0-3-296,-7 0-248,7-5-136,-20-4-88,20-12-1312,-1-21-5129</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4:39.089"/>
    </inkml:context>
    <inkml:brush xml:id="br0">
      <inkml:brushProperty name="width" value="0.035" units="cm"/>
      <inkml:brushProperty name="height" value="0.035" units="cm"/>
    </inkml:brush>
  </inkml:definitions>
  <inkml:trace contextRef="#ctx0" brushRef="#br0">429 60 1536,'0'0'7599,"26"-7"-6624,86-24 25,-95 25-658,0 2-1,1 0 0,0 1 1,-1 1-1,19 0 0,-10 2-169,108-1 37,-128 2-207,1 0 1,0 0-1,-1 0 1,1 1 0,-1 0-1,0 0 1,1 1-1,-1 0 1,0 0-1,-1 0 1,1 1-1,0 0 1,-1 0-1,0 0 1,0 1-1,0-1 1,-1 1-1,7 9 1,2 5 120,0-1 0,-2 1 1,0 1-1,11 28 0,13 51 545,44 202-1,41 339 525,-98-316-627,-22 1-137,-1-137-325,1 3-69,0-189-33,0-1 0,1 1 1,-1 0-1,0-1 0,1 1 0,0-1 1,-1 1-1,1-1 0,0 1 0,1 2 1,4 9 1,-6-12 76,2 2-70,-2-3-9,0 0-1,-1 1 1,1-1 0,0 1 0,0-1 0,-1 0 0,1 1 0,0-1 0,0 0 0,-1 1 0,1-1 0,0 0 0,-1 0 0,1 1 0,0-1 0,-1 0 0,1 0 0,0 1 0,-1-1 0,1 0 0,-1 0 0,1 0 0,-1 0 0,0 0 0,-22 7 2,-2-1 1,-38 4 0,58-9-2,-156 12 37,-404-8-1387,468-5 234,-260 0-6862</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1.731"/>
    </inkml:context>
    <inkml:brush xml:id="br0">
      <inkml:brushProperty name="width" value="0.035" units="cm"/>
      <inkml:brushProperty name="height" value="0.035" units="cm"/>
    </inkml:brush>
  </inkml:definitions>
  <inkml:trace contextRef="#ctx0" brushRef="#br0">20 7 824,'0'0'3828,"-3"0"-3094,-13-1 10441,16 0-11182,0 1 0,0 0 1,0-1-1,1 1 0,-1 0 0,0-1 1,0 1-1,1 0 0,-1 0 1,0-1-1,1 1 0,-1 0 0,0 0 1,1 0-1,-1-1 0,0 1 1,1 0-1,-1 0 0,0 0 0,1 0 1,-1 0-1,0 0 0,1 0 1,-1 0-1,0 0 0,1 0 0,1341 0-1456,-304 0-3012,-1074 0 531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2.477"/>
    </inkml:context>
    <inkml:brush xml:id="br0">
      <inkml:brushProperty name="width" value="0.035" units="cm"/>
      <inkml:brushProperty name="height" value="0.035" units="cm"/>
    </inkml:brush>
  </inkml:definitions>
  <inkml:trace contextRef="#ctx0" brushRef="#br0">1 0 1712,'0'0'5374,"52"0"-4829,168 0 134,-35 0 526,1072 18 1285,-1150-15-2471,356 24-102,-462-27-783,-4 1 273,-11 0-80,-23 0-776,-2-1-1302</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3.031"/>
    </inkml:context>
    <inkml:brush xml:id="br0">
      <inkml:brushProperty name="width" value="0.035" units="cm"/>
      <inkml:brushProperty name="height" value="0.035" units="cm"/>
    </inkml:brush>
  </inkml:definitions>
  <inkml:trace contextRef="#ctx0" brushRef="#br0">1 22 2617,'0'0'6084,"10"-1"-5820,367-19 2007,10 19-1537,-192 2-551,-87-1-149,588 9 22,-546-3-4,-140-3-42,-21 0 38,-89-3-3887,35 0-3715</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4.736"/>
    </inkml:context>
    <inkml:brush xml:id="br0">
      <inkml:brushProperty name="width" value="0.035" units="cm"/>
      <inkml:brushProperty name="height" value="0.035" units="cm"/>
    </inkml:brush>
  </inkml:definitions>
  <inkml:trace contextRef="#ctx0" brushRef="#br0">14 0 5761,'0'0'3553,"-14"169"-1929,14-94-335,0-3-369,0 3-448,14-2-232,12-10-152,-6-9-88,0-9-288,-13-21-608,0-9-1457</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5.100"/>
    </inkml:context>
    <inkml:brush xml:id="br0">
      <inkml:brushProperty name="width" value="0.035" units="cm"/>
      <inkml:brushProperty name="height" value="0.035" units="cm"/>
    </inkml:brush>
  </inkml:definitions>
  <inkml:trace contextRef="#ctx0" brushRef="#br0">0 37 520,'0'0'12811,"41"0"-12290,139 0 27,463-8 1015,-444 0-1550,309-9-2243,-413 16-2141,-90-1-3</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5.624"/>
    </inkml:context>
    <inkml:brush xml:id="br0">
      <inkml:brushProperty name="width" value="0.035" units="cm"/>
      <inkml:brushProperty name="height" value="0.035" units="cm"/>
    </inkml:brush>
  </inkml:definitions>
  <inkml:trace contextRef="#ctx0" brushRef="#br0">535 16 2481,'0'0'4444,"-65"-3"-3377,-204-8 239,237 10-712,-54 5 0,80-4-467,-42 10 575,47-10-669,-1 0 0,1 0 0,-1 1-1,1-1 1,-1 1 0,1 0 0,0-1 0,-1 1-1,1 0 1,0 0 0,0-1 0,0 1-1,0 0 1,-1 0 0,1 1 0,0-1 0,1 0-1,-1 0 1,0 0 0,0 1 0,0-1 0,1 0-1,-1 1 1,1-1 0,-1 0 0,1 1-1,-1 1 1,1-2-10,0 1 0,0-1 0,0 0 0,1 1 0,-1-1 0,0 0 0,1 1 0,-1-1 0,1 0 0,-1 0 0,1 1 0,0-1 0,-1 0 0,1 0 0,0 0 0,0 0 0,0 0 0,0 0 0,0 0 0,0 0 0,0 0 0,0 0 0,0-1-1,2 2 1,2 0-4,0 0 0,1 0 0,-1 0 0,10 1 0,0 0 82,95 25 324,-27-8-342,126 49 1,-202-67-186,0 1-1,0 1 1,0-1-1,-1 1 1,1 1 0,-1-1-1,9 9 1,-14-11 52,1 0 0,0 0-1,-1 0 1,1 1 0,-1-1 0,0 1 0,0-1 0,0 1 0,0-1-1,0 1 1,0-1 0,-1 1 0,1 0 0,-1-1 0,0 1 0,0 0-1,0 0 1,0-1 0,0 1 0,0 0 0,-1 0 0,-1 4-1,1-4 48,-1-1 0,0 1 0,1 0 0,-1-1 0,0 1 0,0-1 0,0 0 0,-1 0 0,1 0 0,0 0 0,-1 0 0,1 0 0,-1-1 0,0 1 0,0-1-1,1 1 1,-1-1 0,0 0 0,0 0 0,-4 0 0,0 2 1,-30 10 32,-1-2-1,0-1 1,-1-2 0,1-2 0,-71 3 0,106-9-47,0 1-63,0-1 0,0 0 1,0 0-1,0-1 0,0 1 0,0 0 1,0-1-1,0 0 0,0 0 1,0 0-1,1 0 0,-1 0 0,0 0 1,0-1-1,-3-2 0,-14-16-2656</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5.972"/>
    </inkml:context>
    <inkml:brush xml:id="br0">
      <inkml:brushProperty name="width" value="0.035" units="cm"/>
      <inkml:brushProperty name="height" value="0.035" units="cm"/>
    </inkml:brush>
  </inkml:definitions>
  <inkml:trace contextRef="#ctx0" brushRef="#br0">0 1 4545,'0'0'7922,"134"168"-7226,-114-135 8,7 3-56,-1-3-304,-6-6-192,-6-3-96,-1-9-40,0-3-16,-13-24-1504,0-15-360,-20-6-4106</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6.304"/>
    </inkml:context>
    <inkml:brush xml:id="br0">
      <inkml:brushProperty name="width" value="0.035" units="cm"/>
      <inkml:brushProperty name="height" value="0.035" units="cm"/>
    </inkml:brush>
  </inkml:definitions>
  <inkml:trace contextRef="#ctx0" brushRef="#br0">0 1 9026,'0'0'4281,"194"15"-10274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6.153"/>
    </inkml:context>
    <inkml:brush xml:id="br0">
      <inkml:brushProperty name="width" value="0.035" units="cm"/>
      <inkml:brushProperty name="height" value="0.035" units="cm"/>
    </inkml:brush>
  </inkml:definitions>
  <inkml:trace contextRef="#ctx0" brushRef="#br0">1 1 3937,'0'0'7872,"0"10"-7106,0 277 2332,0-280-3047,1 0 0,-1 0 0,1 0-1,1 0 1,2 6 0,8 9-1102,-12-21 779,1-1 1,0 1 0,0 0-1,0 0 1,0-1 0,-1 1 0,1 0-1,0-1 1,0 1 0,0-1-1,0 0 1,0 1 0,1-1 0,-1 0-1,0 1 1,0-1 0,2 0-1</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6.643"/>
    </inkml:context>
    <inkml:brush xml:id="br0">
      <inkml:brushProperty name="width" value="0.035" units="cm"/>
      <inkml:brushProperty name="height" value="0.035" units="cm"/>
    </inkml:brush>
  </inkml:definitions>
  <inkml:trace contextRef="#ctx0" brushRef="#br0">35 77 3513,'0'0'7993,"23"32"-7107,68 103-435,-84-125-406,-1 0 1,0 1-1,6 16 0,-11-23-33,-1-1 1,1 0-1,0 1 0,-1-1 0,0 0 0,0 1 0,0 4 0,0 5 16,0 89-497,-5-101 25,-2-1 408,0-1-1,0 0 1,1 0 0,-1-1-1,0 0 1,1 0 0,-1-1-1,1 1 1,0-2 0,0 1-1,0 0 1,0-1 0,1 0-1,-1-1 1,1 1 0,0-1-1,0 0 1,-6-9 0,4 5-31,1 0-1,0 0 1,1-1 0,0 1 0,0-1 0,1 0 0,0-1-1,1 1 1,0-1 0,1 1 0,-2-18 0,2-23-2,4-56 0,-2 103 105,1 0 1,0 0-1,-1 1 0,1-1 0,1 0 0,-1 1 0,0-1 1,1 0-1,0 1 0,0 0 0,0-1 0,0 1 0,0 0 0,1 0 1,-1 0-1,1 1 0,0-1 0,0 1 0,0-1 0,0 1 1,0 0-1,0 0 0,1 0 0,-1 0 0,1 1 0,-1 0 1,1-1-1,0 1 0,4 0 0,10-2 192,0 0 0,0 2 1,0 0-1,35 3 0,-41-1-187,1 1 1,-1 0-1,0 1 1,1 0-1,-1 1 0,-1 1 1,1 0-1,-1 0 0,1 1 1,-2 0-1,1 1 1,-1 0-1,0 1 0,0 0 1,-1 1-1,0 0 0,10 13 1,-6-4-34,-1 0 1,0 1-1,-1 0 0,-1 1 1,-1 0-1,-1 1 0,0 0 1,8 42-1,-14-54-61,6 25 141,-8-32-155,1-1 0,-1 1 0,1 0 0,0-1 0,-1 1 0,1-1 0,0 0 0,0 1 0,0-1 0,0 1 0,0-1 0,0 0 0,1 0 0,-1 0 0,3 2 0,-4-3-88,1 1 98,-1-1 0,0 0 0,0 0 0,0 0-1,0 0 1,1 0 0,-1 0 0,0 0 0,0 0 0,0 0 0,1 0 0,-1 0 0,0 0 0,0 0 0,0 0 0,1 0 0,-1 0 0,0 0 0,0 0 0,0 0 0,1 0 0,-1 0 0,0 0 0,0 0-1,0 0 1,0 0 0,1 0 0,-1-1 0,0 1 0,0 0 0,0 0 0,0 0 0,1 0 0,-1 0 0,0 0 0,0-1 0,0 1 0,0 0 0,0 0 0,0 0 0,0-1 0,0 1 0,1 0 0,-1 0-1,0 0 1,0 0 0,0-1 0,0 1 0,0 0 0,0 0 0,0 0 0,0-1 0,0 1 0,0 0 0,5-16-4740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26.974"/>
    </inkml:context>
    <inkml:brush xml:id="br0">
      <inkml:brushProperty name="width" value="0.035" units="cm"/>
      <inkml:brushProperty name="height" value="0.035" units="cm"/>
    </inkml:brush>
  </inkml:definitions>
  <inkml:trace contextRef="#ctx0" brushRef="#br0">87 0 3425,'0'0'10194,"221"163"-9538,-194-118 104,-1 0-264,-6 3-296,-6-15-120,-1 0-80,0-12 0,-6-12-432,6-9-1000,-6-15-953,-7-12-5160</inkml:trace>
  <inkml:trace contextRef="#ctx0" brushRef="#br0" timeOffset="1">441 45 8162,'0'0'5977,"-233"163"-5249,146-97-728,20-12-600,13-21-4873</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0.607"/>
    </inkml:context>
    <inkml:brush xml:id="br0">
      <inkml:brushProperty name="width" value="0.035" units="cm"/>
      <inkml:brushProperty name="height" value="0.035" units="cm"/>
    </inkml:brush>
  </inkml:definitions>
  <inkml:trace contextRef="#ctx0" brushRef="#br0">562 2 3265,'0'0'9231,"-2"0"-8495,-54 0-104,-16-1-533,-1 3 0,-96 15 1,139-12-107,12-2 0,-1 0 0,1 1 0,0 1 0,0 1 1,1 0-1,-18 10 0,34-15-15,0-1 0,-1 1 1,1 0-1,0 0 0,0 0 0,0 0 1,0 0-1,0 0 0,0 0 0,0 1 0,0-1 1,0 0-1,0 1 0,0 1 0,1-2 2,0 0-1,0 0 0,0 0 1,0-1-1,0 1 1,0 0-1,0 0 0,0 0 1,0-1-1,1 1 0,-1 0 1,0 0-1,1-1 1,-1 1-1,0 0 0,1-1 1,-1 1-1,1 0 1,-1-1-1,1 1 0,0-1 1,-1 1-1,1-1 1,-1 1-1,1-1 0,0 1 1,-1-1-1,1 0 0,0 1 1,0-1-1,-1 0 1,1 0-1,0 1 0,1-1 1,24 7-29,50 7 0,-32-7 68,8 2 50,103 20 69,-120-20-130,-2 0-1,48 21 0,-76-27 5,5 1-56,0 1 0,-1 0 0,11 7 0,-17-10 4,-1 0 0,0-1-1,0 1 1,0 0-1,0 1 1,0-1 0,0 0-1,-1 0 1,1 1-1,-1-1 1,0 1 0,1-1-1,-1 1 1,0 0-1,-1 0 1,2 4 0,-1-3 23,-1-1 0,1 1 1,-1-1-1,0 1 1,0 0-1,0-1 0,-1 1 1,1-1-1,-1 1 1,0-1-1,0 1 0,0-1 1,0 0-1,-4 7 0,2-8 26,1 1-1,-1 0 0,0 0 0,0-1 0,0 1 0,0-1 0,0 0 0,-1 0 0,1 0 0,0-1 0,-1 1 0,0-1 1,-6 2-1,-10 3 271,-1 0 1,0-2-1,0-1 1,-34 2-1,39-4-151,12-1-139,1 1 0,-1-1-1,1 0 1,-1 0 0,1 0 0,-1-1 0,1 1 0,-1-1-1,1 0 1,-1 0 0,1 0 0,0 0 0,-1 0-1,-5-4 1,2-3-458,1 0 0,-1 0 0,1-1 0,-5-9 0,8 13-82,-11-22-3972</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0.968"/>
    </inkml:context>
    <inkml:brush xml:id="br0">
      <inkml:brushProperty name="width" value="0.035" units="cm"/>
      <inkml:brushProperty name="height" value="0.035" units="cm"/>
    </inkml:brush>
  </inkml:definitions>
  <inkml:trace contextRef="#ctx0" brushRef="#br0">0 0 3745,'0'0'7501,"18"28"-6022,59 88-320,-59-89-720,2-2 0,0 0 0,32 29 0,-23-25-240,-1-5-124,-21-18-140,0-1 0,0 1 0,10 12 0,-16-17-472,-2-2 393,1-1 0,-1 1 0,1 0 0,0-1 0,-1 1 1,1-1-1,0 1 0,0-1 0,0 1 0,0-4 0,-1-10-542,-1 8 37,0 1 1,-1-1-1,-1 1 0,-3-7 1,-25-34-5380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1.316"/>
    </inkml:context>
    <inkml:brush xml:id="br0">
      <inkml:brushProperty name="width" value="0.035" units="cm"/>
      <inkml:brushProperty name="height" value="0.035" units="cm"/>
    </inkml:brush>
  </inkml:definitions>
  <inkml:trace contextRef="#ctx0" brushRef="#br0">0 0 9634,'0'0'2433,"174"72"-12003</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1.655"/>
    </inkml:context>
    <inkml:brush xml:id="br0">
      <inkml:brushProperty name="width" value="0.035" units="cm"/>
      <inkml:brushProperty name="height" value="0.035" units="cm"/>
    </inkml:brush>
  </inkml:definitions>
  <inkml:trace contextRef="#ctx0" brushRef="#br0">122 28 5721,'0'0'2497,"9"26"-932,30 86-424,-30-90-964,-2 0-1,0 1 1,-2 0 0,-1 0 0,0 0 0,-2 0 0,-1 48 0,-1-71-175,0 0 0,0 1 1,0-1-1,0 1 1,0-1-1,0 0 1,0 1-1,0-1 0,0 0 1,0 1-1,-1-1 1,1 1-1,0-1 1,0 0-1,0 1 0,-1-1 1,1 0-1,0 1 1,0-1-1,-1 0 1,1 0-1,0 1 0,-1-1 1,1 0-1,0 0 1,-1 0-1,1 1 1,-1-1-1,1 0 0,0 0 1,-1 0-1,1 0 1,0 0-1,-1 0 1,1 0-1,-1 0 0,1 0 1,-1 0-1,1 0 1,0 0-1,-1 0 1,1 0-1,0 0 0,-1 0 1,1 0-1,-1 0 1,1-1-1,-2 1 24,-3 0-14,1 0-1,0 0 1,0-1-1,-1 0 0,1 1 1,0-2-1,0 1 1,0 0-1,0-1 0,0 0 1,0 0-1,-5-3 1,0-3-39,0 0 1,0 0-1,-11-15 1,10 12-2,1-1 1,1 0-1,0 0 0,0-1 1,1 0-1,1 0 0,0-1 1,1 0-1,0 0 0,1 0 1,1-1-1,0 1 0,1-1 1,1 0-1,0-19 0,1 14 26,-1 13-3,1-1 1,0 1 0,0 0 0,3-14-1,-3 19 9,1 0-1,-1 1 0,1-1 0,0 1 1,-1-1-1,1 1 0,0 0 1,0-1-1,0 1 0,0 0 1,0 0-1,0-1 0,0 1 1,0 0-1,0 0 0,1 0 0,-1 0 1,0 0-1,1 1 0,-1-1 1,1 0-1,-1 1 0,1-1 1,-1 1-1,1-1 0,3 1 1,15-3 113,1 2 1,0 0 0,0 1 0,34 6 0,-49-4-108,0 0 0,1 0 0,-1 1 0,0 0 0,-1 1 0,1-1 0,-1 1 0,1 0 1,-1 1-1,0-1 0,-1 1 0,8 9 0,1 3 29,0 0 0,17 33 0,-17-22-23,0 1 1,-2 0-1,-1 1 1,-2 0-1,-1 1 0,5 42 1,-11-63-75,-1-5-75,1-1 0,-1 1 0,1 0 0,0-1 0,0 1 0,0-1 0,0 1 0,1-1 0,3 6 0,6-9-4107</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2.018"/>
    </inkml:context>
    <inkml:brush xml:id="br0">
      <inkml:brushProperty name="width" value="0.035" units="cm"/>
      <inkml:brushProperty name="height" value="0.035" units="cm"/>
    </inkml:brush>
  </inkml:definitions>
  <inkml:trace contextRef="#ctx0" brushRef="#br0">1 1 4889,'0'0'6273,"200"165"-5344,-153-111-241,7 1 16,-7-4-376,-7-3-232,-7-9-88,0-9-8,-13-9-376,1-9-312,-8-12-561,-6 0-1103</inkml:trace>
  <inkml:trace contextRef="#ctx0" brushRef="#br0" timeOffset="1">342 118 5153,'0'0'5921,"-80"202"-5008,60-151-441,6-6-328,1-6-136,-1-6-8,1-3-432,6-12-1089,7-6-1567</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2.388"/>
    </inkml:context>
    <inkml:brush xml:id="br0">
      <inkml:brushProperty name="width" value="0.035" units="cm"/>
      <inkml:brushProperty name="height" value="0.035" units="cm"/>
    </inkml:brush>
  </inkml:definitions>
  <inkml:trace contextRef="#ctx0" brushRef="#br0">295 0 4185,'0'0'2103,"20"26"-409,15 19-924,79 101 1518,-38-57-1072,-27-35-539,-4 2 0,41 64 1,-74-100-554,-1 0 0,-1 0 0,-1 1 0,0 1 0,-2-1 0,0 1 0,-2 0-1,0 1 1,-2-1 0,2 40 0,-5-34-48,1-9-12,-4 37 0,2-50-58,-1 1 0,1-1 0,-1 1 0,0-1 0,-1 0 0,1 0 0,-1 0 0,0 0 0,-6 7 0,1-3-14,0-1-1,-1 0 0,0 0 1,0-1-1,-1 0 1,0-1-1,-20 12 0,11-9-183,-1-1 0,0-1 0,-40 10-1,3-6-639,0-3-1,-72 2 0,-33-5-2677,7-5-3463</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2.941"/>
    </inkml:context>
    <inkml:brush xml:id="br0">
      <inkml:brushProperty name="width" value="0.035" units="cm"/>
      <inkml:brushProperty name="height" value="0.035" units="cm"/>
    </inkml:brush>
  </inkml:definitions>
  <inkml:trace contextRef="#ctx0" brushRef="#br0">303 1 2681,'0'0'8469,"-19"20"-7516,7-7-763,-14 15 255,2 1 0,0 0 0,-26 46 1,24-29 44,2 0 0,-25 69 0,38-83-322,2 0 0,1 0 0,1 0 0,-4 67 0,10-76-103,0-1 7,0-1-1,2 0 1,3 24 0,-3-38-54,1 1 0,0-1 0,0 0 1,1 0-1,0 0 0,0 0 0,0-1 1,1 1-1,0-1 0,1 0 0,-1 0 1,11 10-1,8 4 6,1-1-1,1 0 1,1-2 0,0-1 0,1-1-1,34 13 1,182 55-27,82-10-944,-108-44-3085,-65-14-4036</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3.505"/>
    </inkml:context>
    <inkml:brush xml:id="br0">
      <inkml:brushProperty name="width" value="0.035" units="cm"/>
      <inkml:brushProperty name="height" value="0.035" units="cm"/>
    </inkml:brush>
  </inkml:definitions>
  <inkml:trace contextRef="#ctx0" brushRef="#br0">148 1 4961,'0'0'8674,"-33"117"-7690,6-69-384,7 0-376,-7 19-224,7-13-400,0-21-3641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6.634"/>
    </inkml:context>
    <inkml:brush xml:id="br0">
      <inkml:brushProperty name="width" value="0.035" units="cm"/>
      <inkml:brushProperty name="height" value="0.035" units="cm"/>
    </inkml:brush>
  </inkml:definitions>
  <inkml:trace contextRef="#ctx0" brushRef="#br0">231 0 5009,'0'0'6288,"-30"19"-5734,-94 59 71,114-71-487,1 0-1,0 0 1,-9 10-1,15-15-78,1 1 1,1 0-1,-1-1 0,0 1 0,1 0 0,-3 5 0,0 1 48,2-1-37,-1 0 0,1 0 1,1 0-1,-1 0 0,1 0 0,1 0 1,0 0-1,0 1 0,0-1 0,1 0 1,3 11-1,-3-17-66,0 1 1,1-1-1,-1 1 1,1-1 0,-1 0-1,1 0 1,0 1-1,0-1 1,0-1 0,1 1-1,-1 0 1,0 0-1,1-1 1,-1 1-1,0-1 1,1 0 0,0 0-1,-1 0 1,5 1-1,-1 0-1,13 5-47,1-1 0,1 0 0,-1-2 0,1-1 0,-1 0 0,1-1 0,28-2 0,-47 0 36,0 0 1,-1 0-1,1 0 0,0 0 0,-1 0 0,1-1 0,0 1 0,-1 0 0,1-1 0,-1 0 0,1 1 0,0-1 1,-1 0-1,0 1 0,1-1 0,-1 0 0,1 0 0,-1 0 0,0-1 0,0 1 0,0 0 0,0 0 0,0-1 1,0 1-1,0 0 0,0-1 0,0 1 0,-1-1 0,1 1 0,0-1 0,0-1 0,0-5-45,0 0-1,0 0 1,-1 1-1,0-1 1,-1-12 0,0-2-84,1 17 94,0 1 1,0-1 0,0 1 0,-1 0 0,0-1 0,1 1 0,-2 0 0,1-1 0,-3-5 0,2 8 19,1-1 1,-1 1-1,-1-1 1,1 1-1,0 0 1,0 0-1,-1 0 1,1 0-1,-1 0 1,0 0-1,0 1 0,0 0 1,-3-2-1,-1 0-196,-1 0-1,0 1 0,-13-3 0,4 2-2004,10 0-773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8.078"/>
    </inkml:context>
    <inkml:brush xml:id="br0">
      <inkml:brushProperty name="width" value="0.035" units="cm"/>
      <inkml:brushProperty name="height" value="0.035" units="cm"/>
    </inkml:brush>
  </inkml:definitions>
  <inkml:trace contextRef="#ctx0" brushRef="#br0">1 25 5641,'0'0'7814,"2"0"-7017,120 0 718,538-19-516,-564 13-1728,-94 6 141,-5 1-517,-64 22-3460,3-7 1315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8.425"/>
    </inkml:context>
    <inkml:brush xml:id="br0">
      <inkml:brushProperty name="width" value="0.035" units="cm"/>
      <inkml:brushProperty name="height" value="0.035" units="cm"/>
    </inkml:brush>
  </inkml:definitions>
  <inkml:trace contextRef="#ctx0" brushRef="#br0">0 1 7034,'0'0'4841,"341"33"-4385,-241-33-400,41 0-56,-21-12-1185,-33 3-3952</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9.011"/>
    </inkml:context>
    <inkml:brush xml:id="br0">
      <inkml:brushProperty name="width" value="0.035" units="cm"/>
      <inkml:brushProperty name="height" value="0.035" units="cm"/>
    </inkml:brush>
  </inkml:definitions>
  <inkml:trace contextRef="#ctx0" brushRef="#br0">1 223 2473,'0'0'8513,"49"7"-7688,162 25-123,-28-13 200,-156-17-779,297 4 926,-258-6-945,-36 0-65,1-2 0,-1 0-1,49-12 1,-67 11-32,0 0 0,0-1 0,-1-1 0,0 0 1,0 0-1,0-1 0,0 0 0,-1-1 0,0 0 0,-1-1 0,15-14 0,-22 19-11,1-1 0,-1 1 1,-1-1-1,1 0 0,0 1 0,-1-1 0,0 0 0,0 0 0,0 0 0,0 0 1,-1 0-1,0 0 0,1 0 0,-1 0 0,-1 0 0,0-6 0,1-6-82,-1 15 76,1-1 0,0 1-1,-1-1 1,1 1 0,-1-1-1,1 1 1,-1 0 0,0-1 0,0 1-1,1 0 1,-1-1 0,0 1-1,0 0 1,0 0 0,0 0 0,-1 0-1,1 0 1,0 0 0,0 0-1,-1 0 1,1 1 0,0-1 0,-1 0-1,1 1 1,-1-1 0,1 1-1,-1-1 1,1 1 0,-1 0 0,-1 0-1,-6-3-45,-43-12-60,-1 2-1,-91-10 0,120 20 106,-42-5 30,-1 2 0,0 4 0,-79 7 0,132-3 20,-1 0 1,1 1-1,0 1 1,0 0-1,1 1 1,-1 0-1,1 1 0,0 1 1,1 0-1,-1 1 1,1 0-1,1 0 0,0 2 1,0-1-1,1 1 1,0 1-1,-13 18 1,20-24 2,0 0 1,0 1 0,0-1 0,1 1 0,0-1 0,0 1 0,1 0 0,0 0 0,-1 5 0,0 55 438,2-42-325,1-16-118,0 1 1,0 0-1,1-1 0,0 0 0,0 1 0,1-1 0,0 0 0,0 0 0,1-1 0,0 1 0,0-1 0,1 0 1,0 0-1,1 0 0,-1 0 0,1-1 0,0 0 0,14 10 0,7 3-22,0-1 0,2-1 0,46 20 1,-23-14-4,2-3 0,0-2 0,1-3 0,0-2 1,1-2-1,1-3 0,-1-2 0,59-2 0,-79-4 0,114-4-677,-132 2 192,0-1-1,0 0 1,0-1 0,0-1 0,31-13 0,11-15-3620,-17 0-4510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9.380"/>
    </inkml:context>
    <inkml:brush xml:id="br0">
      <inkml:brushProperty name="width" value="0.035" units="cm"/>
      <inkml:brushProperty name="height" value="0.035" units="cm"/>
    </inkml:brush>
  </inkml:definitions>
  <inkml:trace contextRef="#ctx0" brushRef="#br0">0 1 5457,'0'0'6582,"34"15"-5653,8 5-662,158 79 856,-155-75-892,333 178 326,-325-177-571,-26-12-481,26 16 0,-45-24-594,-11-5-685,-16-8-1261,-24-16-3505</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39.735"/>
    </inkml:context>
    <inkml:brush xml:id="br0">
      <inkml:brushProperty name="width" value="0.035" units="cm"/>
      <inkml:brushProperty name="height" value="0.035" units="cm"/>
    </inkml:brush>
  </inkml:definitions>
  <inkml:trace contextRef="#ctx0" brushRef="#br0">294 0 7634,'0'0'3736,"-113"190"-3560,66-136 113,7 3 47,0-3-192,13-6-144,0-9-144,27-12-977,0-6-1687,0-15-3650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0.128"/>
    </inkml:context>
    <inkml:brush xml:id="br0">
      <inkml:brushProperty name="width" value="0.035" units="cm"/>
      <inkml:brushProperty name="height" value="0.035" units="cm"/>
    </inkml:brush>
  </inkml:definitions>
  <inkml:trace contextRef="#ctx0" brushRef="#br0">1 0 4793,'0'0'5631,"18"33"-4563,61 109-227,-38-70-27,41 100-1,-61-125-784,78 203-658,-92-217-785,-7-19-2214</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0.551"/>
    </inkml:context>
    <inkml:brush xml:id="br0">
      <inkml:brushProperty name="width" value="0.035" units="cm"/>
      <inkml:brushProperty name="height" value="0.035" units="cm"/>
    </inkml:brush>
  </inkml:definitions>
  <inkml:trace contextRef="#ctx0" brushRef="#br0">1 1 3913,'0'0'2619,"18"29"-735,65 97-623,-60-91-841,-1 1 0,-1 1 0,-2 0 0,21 61 0,-36-84-324,-1 0 0,0 0 0,-1 0-1,-1 0 1,0 0 0,-1 19 0,0-29-67,0-3 119,0-11 368,0-313-869,0 311 313,0-1 0,1 0 0,1 0 0,0 0 0,4-17 0,-4 26 32,-1 0 0,1 1 0,0-1 1,0 0-1,0 0 0,0 1 1,0 0-1,1-1 0,0 1 0,-1 0 1,1 0-1,1 0 0,-1 0 0,0 1 1,1 0-1,-1-1 0,1 1 1,0 0-1,-1 1 0,7-3 0,0 1 52,0 0 0,1 1 0,-1 0 0,1 1 0,-1 0-1,1 1 1,0 0 0,-1 1 0,1 0 0,0 0 0,12 4 0,-9-1 38,1 1 0,-1 1 0,-1 0 0,1 1 0,-1 0 0,0 1 0,16 13 1,-11-5 15,0 0 1,-1 1 0,-1 1 0,-1 0 0,0 1 0,-1 1 0,-1 1 0,-1-1 0,17 43 0,-15-18-41,12 63-1,-10-39-32,-9-43 7,-7-25-157,1-1 1,-1 1-1,0 0 0,0 0 0,1 0 0,-1 0 1,1 0-1,-1 0 0,1-1 0,-1 1 1,1 0-1,-1 0 0,1-1 0,0 1 0,-1 0 1,1-1-1,0 1 0,0-1 0,1 1 1,-1-4-2396,-1-12-2250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1.030"/>
    </inkml:context>
    <inkml:brush xml:id="br0">
      <inkml:brushProperty name="width" value="0.035" units="cm"/>
      <inkml:brushProperty name="height" value="0.035" units="cm"/>
    </inkml:brush>
  </inkml:definitions>
  <inkml:trace contextRef="#ctx0" brushRef="#br0">482 1 2713,'0'0'8771,"-53"0"-8190,-172 3 94,198-1-406,-40 6 0,56-5-79,0 0 0,-18 9 0,20-9-91,6-2-69,0 0-1,1 0 1,-1 0 0,0 0 0,1 1 0,-1-1-1,1 1 1,0-1 0,-1 1 0,1 0-1,0 0 1,0 0 0,0 0 0,0 0-1,1 1 1,-1-1 0,0 0 0,1 1-1,0 0 1,0-1 0,-1 1 0,2 0-1,-1-1 1,0 1 0,0 0 0,1 0-1,0 0 1,-1-1 0,1 1 0,0 0-1,1 4 1,-1-6-29,0 1-1,0-1 1,0 1-1,0-1 0,0 0 1,1 1-1,-1-1 1,1 1-1,-1-1 1,1 0-1,-1 0 1,1 1-1,0-1 1,-1 0-1,1 0 0,2 2 1,21 13 1,1-6 10,1 0 1,46 11 0,64 6-21,-62-13-78,-30-6-1,82 20-438,-105-23 327,-1 2 0,0 0 0,35 19 1,-52-24 155,0 0 1,0 0-1,0 0 1,0 1 0,-1 0-1,1-1 1,-1 1 0,1 0-1,-1 0 1,0 0 0,3 7-1,-4-9 29,0 1 0,-1 0 0,1 0 0,0 0 0,-1 0 0,1 0 0,-1 1 0,0-1-1,0 0 1,0 0 0,0 0 0,0 0 0,0 0 0,0 0 0,-1 0 0,1 0 0,-1 0 0,1 1-1,-1-2 1,0 1 0,0 0 0,-1 2 0,-2 0 19,0 0 0,-1-1 0,1 1 0,-1-1 0,0 0 0,0 0 0,0-1 1,0 0-1,0 0 0,-11 3 0,2 0 18,-17 5 18,-1-1 0,0-1 0,-47 4 0,-98-3 3,159-9-190,-1-1-1,-34-6 1,46 6-237,-1-1 0,1-1 1,0 1-1,0-1 0,-1-1 1,2 1-1,-1-1 0,-12-9 1,-11-19-5319</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1.415"/>
    </inkml:context>
    <inkml:brush xml:id="br0">
      <inkml:brushProperty name="width" value="0.035" units="cm"/>
      <inkml:brushProperty name="height" value="0.035" units="cm"/>
    </inkml:brush>
  </inkml:definitions>
  <inkml:trace contextRef="#ctx0" brushRef="#br0">1 0 2457,'0'0'8393,"80"159"-7184,-53-110-329,0 2-360,-1-3-8,-6-9-184,1-3-176,-1-9-48,-7-9-104,-6-6 0,-1-12-368,-6-24-968,-33-18-1249,-7-9-4168</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1.789"/>
    </inkml:context>
    <inkml:brush xml:id="br0">
      <inkml:brushProperty name="width" value="0.035" units="cm"/>
      <inkml:brushProperty name="height" value="0.035" units="cm"/>
    </inkml:brush>
  </inkml:definitions>
  <inkml:trace contextRef="#ctx0" brushRef="#br0">1 0 8674,'0'0'6289,"127"84"-6553,-94-69-1200,0-2-2585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6.981"/>
    </inkml:context>
    <inkml:brush xml:id="br0">
      <inkml:brushProperty name="width" value="0.035" units="cm"/>
      <inkml:brushProperty name="height" value="0.035" units="cm"/>
    </inkml:brush>
  </inkml:definitions>
  <inkml:trace contextRef="#ctx0" brushRef="#br0">1 0 4977</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2.185"/>
    </inkml:context>
    <inkml:brush xml:id="br0">
      <inkml:brushProperty name="width" value="0.035" units="cm"/>
      <inkml:brushProperty name="height" value="0.035" units="cm"/>
    </inkml:brush>
  </inkml:definitions>
  <inkml:trace contextRef="#ctx0" brushRef="#br0">1 97 5153,'0'0'2473,"14"27"-689,49 87-382,-43-78-792,19 47 0,-35-71-390,-1 0-1,0 0 1,0 1-1,-1-1 0,-1 0 1,1 21-1,-2-32 220,-1-15 389,-10-34-681,6 33-189,2-1 0,-3-23 1,5 25-6,-1-8-107,1 0-1,1 0 0,0 0 0,6-32 0,-5 49 125,1 0 1,-1 0-1,1 0 0,0 0 0,1 0 0,-1 0 0,1 1 0,-1-1 0,2 1 0,-1 0 0,0 0 1,1 0-1,6-6 0,-4 5 25,1 1 0,-1 0-1,1 1 1,-1-1 0,1 1 0,0 0 0,0 1 0,0 0 0,8-2 0,-2 2 85,0 1 0,0 0 0,0 0 0,0 1 0,1 1 1,-1 0-1,0 1 0,0 1 0,-1 0 0,25 9 0,-20-5-42,0 1-1,-1 1 0,-1 1 0,1 0 0,-1 1 1,-1 1-1,0 0 0,-1 1 0,13 17 0,-11-11-27,-1 0 0,-1 2 0,-1 0-1,0 0 1,-2 1 0,12 35 0,11 40-317,-27-86-656,-5-10-617,-1-4-1333,0-15-2548</inkml:trace>
  <inkml:trace contextRef="#ctx0" brushRef="#br0" timeOffset="1">970 1 3937,'0'0'7441,"247"210"-6016,-173-143-521,-7-7-336,-7-6-216,0-9-200,-13-12-104,-14-12-48,-6-15-608,-7-6-560,-7-12 72,1-21-1329,-8-3-4032</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2.556"/>
    </inkml:context>
    <inkml:brush xml:id="br0">
      <inkml:brushProperty name="width" value="0.035" units="cm"/>
      <inkml:brushProperty name="height" value="0.035" units="cm"/>
    </inkml:brush>
  </inkml:definitions>
  <inkml:trace contextRef="#ctx0" brushRef="#br0">368 0 5705,'0'0'9586,"-67"172"-9122,41-124-184,-14-3-280,-41 3-264,1-9-2240,7-18-8002</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6.165"/>
    </inkml:context>
    <inkml:brush xml:id="br0">
      <inkml:brushProperty name="width" value="0.035" units="cm"/>
      <inkml:brushProperty name="height" value="0.035" units="cm"/>
    </inkml:brush>
  </inkml:definitions>
  <inkml:trace contextRef="#ctx0" brushRef="#br0">0 157 7786,'0'0'5343,"36"7"-4481,-23-4-775,247 40 1062,-216-39-1152,447 32-1559,-490-36 1505,-1 0-1,0 0 1,0 0 0,1 0 0,-1 0 0,0 0 0,0 0 0,0 0 0,1 0 0,-1 0 0,0-1 0,0 1 0,0 0-1,1 0 1,-1 0 0,0 0 0,0 0 0,0-1 0,0 1 0,0 0 0,1 0 0,-1 0 0,0 0 0,0-1 0,0 1 0,0 0-1,0 0 1,0 0 0,0-1 0,0 1 0,0 0 0,0 0 0,0-1 0,0 1 0,0 0 0,0 0 0,0 0 0,0-1-1,0 1 1,0 0 0,0 0 0,0-1 0,0 1 0,0 0 0,0 0 0,-3-9-1562,-14-14-4333</inkml:trace>
  <inkml:trace contextRef="#ctx0" brushRef="#br0" timeOffset="1">321 1 1696,'0'0'10947,"27"180"-9355,-1-111-712,1-9-400,0 0-248,-14-5-232,7-4-304,-13-9-1504,0-21-2481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8.315"/>
    </inkml:context>
    <inkml:brush xml:id="br0">
      <inkml:brushProperty name="width" value="0.035" units="cm"/>
      <inkml:brushProperty name="height" value="0.035" units="cm"/>
    </inkml:brush>
  </inkml:definitions>
  <inkml:trace contextRef="#ctx0" brushRef="#br0">1 0 5025,'0'0'6843,"51"27"-5675,171 87-237,83 51 325,-189-85-1157,-71-46-123,-39-30-192,17 15 360,-22-18-337,0 0 0,-1 0 0,1 0 1,-1 0-1,1 0 0,-1 0 0,1 0 0,-1 0 0,1 0 1,-1 0-1,0 0 0,1 0 0,-1 0 0,0 1 0,-5-9-2601,-17-12-2664</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8.708"/>
    </inkml:context>
    <inkml:brush xml:id="br0">
      <inkml:brushProperty name="width" value="0.035" units="cm"/>
      <inkml:brushProperty name="height" value="0.035" units="cm"/>
    </inkml:brush>
  </inkml:definitions>
  <inkml:trace contextRef="#ctx0" brushRef="#br0">461 0 5401,'0'0'5241,"-40"160"-4056,0-106-497,-13-6-440,-8 6-120,-5-3-128,-15 3-128,15-12-993,12-9-2135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9.187"/>
    </inkml:context>
    <inkml:brush xml:id="br0">
      <inkml:brushProperty name="width" value="0.035" units="cm"/>
      <inkml:brushProperty name="height" value="0.035" units="cm"/>
    </inkml:brush>
  </inkml:definitions>
  <inkml:trace contextRef="#ctx0" brushRef="#br0">0 61 6121,'0'0'6264,"2"0"-5761,388-15 955,-136 3-1408,1363-21-2629,-1597 33 2495,-17 0 60,-198 1-5002,109 4 800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9.688"/>
    </inkml:context>
    <inkml:brush xml:id="br0">
      <inkml:brushProperty name="width" value="0.035" units="cm"/>
      <inkml:brushProperty name="height" value="0.035" units="cm"/>
    </inkml:brush>
  </inkml:definitions>
  <inkml:trace contextRef="#ctx0" brushRef="#br0">469 37 3833,'0'0'6544,"-2"-6"-5788,1 4-739,-1 0 0,1 0 0,-1 0 0,1 0 0,-1 0 0,0 1 0,0-1 0,1 1 0,-1-1 0,0 1 0,-1 0 0,1-1 0,0 1 0,0 0 0,0 0 0,-1 1 0,1-1 0,0 0 0,-1 1 0,1-1 0,-1 1 0,-2 0 0,-14-2-29,1 2-1,-21 1 0,6 1 43,-50-4 28,29 0 423,-73 7 1,124-5-464,1 1 0,-1-1 1,1 1-1,0-1 0,0 1 0,-1 0 0,1 0 0,0 0 0,0 0 0,0 0 0,0 1 0,0-1 0,0 0 0,0 1 0,0 0 1,1-1-1,-1 1 0,-2 3 0,4-4-16,0-1 1,-1 1-1,1 0 0,0 0 1,0-1-1,-1 1 1,1 0-1,0 0 1,0-1-1,0 1 0,0 0 1,0 0-1,0 0 1,0-1-1,0 1 0,0 0 1,1 0-1,-1 0 1,0-1-1,0 1 1,1 0-1,0 0 0,0 1 5,0 0-1,1-1 0,-1 1 1,1-1-1,-1 1 0,1-1 1,0 0-1,-1 0 0,1 0 1,0 0-1,0 0 0,3 1 1,38 13 106,57 12 0,-35-11-62,5 2-41,-32-10-38,1 3 0,-1 1 0,60 28-1,-96-40-9,1 1 0,-1 1-1,0-1 1,0 0-1,0 0 1,0 1-1,0-1 1,0 1-1,0 0 1,-1-1-1,1 1 1,-1 0-1,1 0 1,-1 0-1,1 0 1,-1 1-1,0-1 1,0 0-1,0 0 1,-1 1-1,1-1 1,0 0 0,-1 1-1,1-1 1,-1 1-1,0 3 1,0-5 30,-1 0 0,1 1 0,-1-1 1,0 0-1,1 1 0,-1-1 1,0 0-1,1 0 0,-1 0 0,0 0 1,0 0-1,0 0 0,0 0 0,0 0 1,-1 0-1,1 0 0,0-1 1,0 1-1,0 0 0,-1-1 0,1 1 1,0-1-1,-1 1 0,1-1 0,0 0 1,-1 1-1,-1-1 0,-49 7 29,40-6-39,-215 8-214,225-8 69,-1-1 0,1 0 1,0 0-1,-1-1 0,1 1 0,-1 0 0,1-1 0,0 1 1,-1-1-1,1 0 0,0 0 0,0 0 0,0 0 0,0 0 1,-1 0-1,2-1 0,-1 1 0,-4-4 0,-8-15-3851</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0.036"/>
    </inkml:context>
    <inkml:brush xml:id="br0">
      <inkml:brushProperty name="width" value="0.035" units="cm"/>
      <inkml:brushProperty name="height" value="0.035" units="cm"/>
    </inkml:brush>
  </inkml:definitions>
  <inkml:trace contextRef="#ctx0" brushRef="#br0">0 1 3977</inkml:trace>
  <inkml:trace contextRef="#ctx0" brushRef="#br0" timeOffset="1">0 1 3977,'314'36'1040,"-300"-12"168,6 3 577,0 9-481,0-9-240,0 0-536,0-3-232,-7-9 0,1-3 17,-8-12-241,-6-21-1737,0-9-3632</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0.406"/>
    </inkml:context>
    <inkml:brush xml:id="br0">
      <inkml:brushProperty name="width" value="0.035" units="cm"/>
      <inkml:brushProperty name="height" value="0.035" units="cm"/>
    </inkml:brush>
  </inkml:definitions>
  <inkml:trace contextRef="#ctx0" brushRef="#br0">1 0 2985,'0'0'8633,"147"27"-16298</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0.753"/>
    </inkml:context>
    <inkml:brush xml:id="br0">
      <inkml:brushProperty name="width" value="0.035" units="cm"/>
      <inkml:brushProperty name="height" value="0.035" units="cm"/>
    </inkml:brush>
  </inkml:definitions>
  <inkml:trace contextRef="#ctx0" brushRef="#br0">1 0 4113,'332'189'1232,"-268"-146"-539,-45-23 145,-19-19-786,11 14 471,-1 0 0,0 1 0,-1 0 0,-1 1 0,-1 0 0,0 0 0,-1 1 0,-1 0 0,-1 0 0,-1 0 0,0 0 0,0 26 0,-3-42 202,0-5-332,-6-228-3314,6 226 2868,0 1 0,1-1 0,-1 0 0,1 0 0,0 0 0,1 1 0,-1-1 0,1 1 0,0-1 0,4-6 0,-5 9 68,1 0-1,-1 0 0,1 0 1,0 0-1,-1 0 0,1 0 1,0 1-1,0-1 0,0 0 0,0 1 1,1 0-1,-1-1 0,0 1 1,0 0-1,1 0 0,-1 0 0,1 1 1,-1-1-1,1 0 0,-1 1 1,5 0-1,4-1 138,-6 1-69,-1 0-1,1-1 1,0 1 0,0 1 0,0-1-1,0 1 1,-1 0 0,1 0 0,0 0-1,-1 1 1,1-1 0,-1 1 0,1 0 0,-1 0-1,0 1 1,5 3 0,4 6 45,0 0 1,-1 0-1,0 2 1,-1-1-1,0 2 1,-2-1-1,1 1 1,-2 1-1,0-1 1,-1 1-1,0 1 0,-2-1 1,0 1-1,4 24 1,-6-24-136,-1-6-114,-1-1 0,2 0 0,-1 0 0,8 18 0,-9-27 16,-1-1 1,0 0-1,0 0 0,1 0 1,-1 1-1,0-1 1,0 0-1,1 0 0,-1 0 1,0 0-1,0 0 1,1 0-1,-1 1 0,0-1 1,1 0-1,-1 0 1,0 0-1,0 0 0,1 0 1,-1 0-1,0 0 1,1 0-1,-1 0 0,0 0 1,0-1-1,1 1 1,-1 0-1,0 0 0,1 0 1,-1 0-1,0 0 1,0 0-1,1-1 0,-1 1 1,0 0-1,0 0 1,0 0-1,1-1 0,-1 1 1,0 0-1,0 0 1,0-1-1,1 1 0,0-18-4981</inkml:trace>
  <inkml:trace contextRef="#ctx0" brushRef="#br0" timeOffset="1">1137 105 7090,'0'0'7081,"201"169"-6625,-168-136-272,7 0-32,-13-6-80,6-6-64,-13 0-8,7-15-312,0-6-984,0 0-521,-14-21-3304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7.335"/>
    </inkml:context>
    <inkml:brush xml:id="br0">
      <inkml:brushProperty name="width" value="0.035" units="cm"/>
      <inkml:brushProperty name="height" value="0.035" units="cm"/>
    </inkml:brush>
  </inkml:definitions>
  <inkml:trace contextRef="#ctx0" brushRef="#br0">1 180 4977,'55'-152'2726,"-44"125"-1339,-11 27-1364,1 0 1,-1 1-1,0-1 1,0 1-1,0-1 0,0 1 1,0-1-1,0 0 1,1 1-1,-1-1 0,0 0 1,0 1-1,1-1 1,-1 0-1,0 1 0,0-1 1,1 0-1,-1 1 1,0-1-1,1 0 1,-1 0-1,0 1 0,1-1 1,-1 0-1,1 0 1,-1 0-1,0 0 0,1 1 1,25 10 892,47 14 0,14 6 266,-56-17-838,-2 1 0,0 2 1,-1 1-1,0 1 0,-2 1 1,29 27-1,-25-16-42,-1 1 1,-2 1-1,-1 1 1,30 51-1,-29-36-145,-1 0 0,25 70 1,-41-91-154,-1 1 1,-2 0 0,-1 1 0,-1 0-1,2 57 1,-7-68-15,0-9-2,0 0-1,0 1 1,-1-1 0,-3 13 0,3-19 9,-1 0 0,1 0 0,-1 0 0,0 0 0,0 0 0,0-1 0,-1 1 0,1-1 0,-1 0 0,0 1 0,0-1 0,0 0 0,-6 3 0,-6 5-53,-1-1 1,0-1-1,-1 0 1,1-2-1,-2 1 1,1-2 0,-36 8-1,-4-4-374,-64 4 0,112-13 368,-135 9-2061,4-8-2638</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1.107"/>
    </inkml:context>
    <inkml:brush xml:id="br0">
      <inkml:brushProperty name="width" value="0.035" units="cm"/>
      <inkml:brushProperty name="height" value="0.035" units="cm"/>
    </inkml:brush>
  </inkml:definitions>
  <inkml:trace contextRef="#ctx0" brushRef="#br0">194 0 5937,'0'0'7162,"-133"175"-6530,113-142-368,6-6-184,1-6-80,6-9-952,7-6-1769,-7-6-5280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1.523"/>
    </inkml:context>
    <inkml:brush xml:id="br0">
      <inkml:brushProperty name="width" value="0.035" units="cm"/>
      <inkml:brushProperty name="height" value="0.035" units="cm"/>
    </inkml:brush>
  </inkml:definitions>
  <inkml:trace contextRef="#ctx0" brushRef="#br0">27 1 4793,'0'0'8383,"-5"23"-7947,-12 74-28,15-89-381,-1 14 235,3-22-255,0 1-1,0-1 1,0 0 0,1 0-1,-1 0 1,0 1-1,0-1 1,0 0 0,0 0-1,0 0 1,0 0-1,1 1 1,-1-1 0,0 0-1,0 0 1,0 0 0,0 0-1,1 0 1,-1 0-1,0 0 1,0 0 0,0 1-1,1-1 1,-1 0-1,0 0 1,0 0 0,0 0-1,1 0 1,-1 0 0,0 0-1,0 0 1,0 0-1,1 0 1,-1 0 0,0 0-1,0 0 1,0-1 0,1 1-1,1 0 15,12 0 72,-3 1-46,0-1 0,19-3-1,-27 2-73,-1 1-1,1-1 1,0 0-1,0 0 1,-1 0-1,1 0 0,-1 0 1,1-1-1,-1 1 1,1-1-1,-1 1 1,0-1-1,0 0 1,0 0-1,3-3 0,-4 4 3,-1 0 0,0 0 0,1 0-1,-1 0 1,0 0 0,0 0-1,1 0 1,-1 0 0,0 0-1,0 0 1,0 0 0,0 1 0,0-1-1,0 0 1,-1-1 0,2-10-287,-21 13 171,19-1 64,0 0 0,1 0 0,-1 0 0,0 1-1,0-1 1,0 0 0,0 1 0,0-1 0,0 0 0,0 1 0,1-1 0,-1 1 0,0 0 0,0-1 0,1 1-1,-1 0 1,0-1 0,1 1 0,-1 0 0,1 0 0,-1-1 0,1 1 0,-1 0 0,1 0 0,0 0 0,-1 0-1,1 0 1,0 0 0,-1-1 0,1 1 0,0 0 0,0 0 0,0 0 0,0 0 0,0 2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2.877"/>
    </inkml:context>
    <inkml:brush xml:id="br0">
      <inkml:brushProperty name="width" value="0.035" units="cm"/>
      <inkml:brushProperty name="height" value="0.035" units="cm"/>
    </inkml:brush>
  </inkml:definitions>
  <inkml:trace contextRef="#ctx0" brushRef="#br0">464 0 4913,'0'0'7439,"-59"9"-6884,59-9-555,-243 45 647,233-43-590,1 1 1,0 0 0,0 0-1,0 1 1,-11 7-1,17-9-18,0 0 0,0 1 0,0-1 0,1 1-1,-1 0 1,1 0 0,0 0 0,-3 3-1,-4 7 120,1 1-1,0 0 0,1 1 1,1-1-1,0 1 1,0 0-1,2 1 0,0-1 1,1 1-1,-2 26 0,4-26-68,-1-1-10,2 0 1,0-1-1,3 20 1,-2-29-71,0 0 0,0 0 0,0 0-1,1-1 1,0 1 0,0-1 0,0 1 0,0-1 0,1 0 0,0 1 0,0-2 0,0 1 0,0 0 0,5 4 0,6 2-34,1 0-1,-1-1 1,2-1 0,-1 0 0,1-1 0,0 0 0,0-2 0,1 0 0,0 0 0,0-2 0,18 2 0,32 1-636,98-3 1,-113-3 250,136-2-2005,-18-5-2088</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3.494"/>
    </inkml:context>
    <inkml:brush xml:id="br0">
      <inkml:brushProperty name="width" value="0.035" units="cm"/>
      <inkml:brushProperty name="height" value="0.035" units="cm"/>
    </inkml:brush>
  </inkml:definitions>
  <inkml:trace contextRef="#ctx0" brushRef="#br0">257 9 7378,'0'0'5067,"-41"32"-4273,-125 98-261,160-125-482,0 0 0,1 1-1,0-1 1,0 1 0,0 0-1,0 1 1,-3 6 0,7-11-19,0 0 0,1-1 1,-1 1-1,1 0 0,-1 0 0,1 0 1,0 0-1,0 1 0,0-1 1,0 0-1,0 0 0,0 0 0,1 2 1,0 9 175,-1 2 20,-1-11-173,1-1-1,0 1 1,0 0 0,0-1-1,1 1 1,1 5-1,-2-8-43,1 1-1,-1-1 1,1 0-1,0 1 0,0-1 1,0 0-1,0 1 0,0-1 1,0 0-1,0 0 0,0 0 1,1 0-1,-1 0 0,0 0 1,1 0-1,-1-1 0,0 1 1,1 0-1,1 0 0,10 3 1,-1 0 1,1-1-1,0 0 0,27 2 0,57-3-2,-63-3-51,-26 2-55,1-2-1,-1 1 1,0-1-1,1 0 1,-1-1-1,0 0 1,16-6-1,-22 7 41,1 0 1,-1-1-1,1 1 0,-1-1 0,0 0 0,1 0 0,-1 0 0,0 0 1,0 0-1,0 0 0,0-1 0,-1 1 0,1 0 0,-1-1 1,0 0-1,1 1 0,-1-1 0,0 0 0,0 0 0,-1 1 0,1-1 1,-1 0-1,1 0 0,-1 0 0,0-5 0,1-10-230,-1 11 224,1 1 0,-1-1 0,-1 0 1,1 1-1,-1-1 0,0 1 0,0-1 1,-4-8-1,-1 5 54,-2-1 1,1 1-1,-1 0 1,-1 1-1,0-1 1,-14-10-1,-25-28 1035,48 47-972,-1 1 0,0-1 0,1 0 0,-1 0 0,0 0 1,1 0-1,-1 0 0,1 1 0,0-1 0,-1 0 0,1 0 1,0 0-1,-1 0 0,1 0 0,0 0 0,0-2 0,0 2-44,0 0 0,1 1 0,-1-1-1,0 1 1,0-1 0,1 1 0,-1-1-1,0 1 1,1-1 0,-1 1 0,1-1-1,-1 1 1,0-1 0,1 1 0,-1 0-1,1-1 1,-1 1 0,1 0-1,0-1 1,0 1 0,4-2-49,0 1 0,0 0-1,0 0 1,0 0 0,7 0 0,-3 1 138,518-28-2177,-550 28 2285,-1 1 0,1 2-1,0 0 1,0 1 0,0 1 0,1 1-1,-31 12 1,51-17-202,0 1 0,0-1 0,0 1 1,0-1-1,0 1 0,0 0 0,0-1 0,1 1 0,-1 0 0,1 0 0,-1 1 0,1-1 1,0 0-1,0 0 0,0 1 0,0-1 0,0 0 0,1 1 0,-1-1 0,1 1 1,-1-1-1,1 1 0,0-1 0,0 1 0,0-1 0,0 1 0,0-1 0,1 1 1,-1-1-1,1 1 0,0-1 0,0 0 0,0 1 0,0-1 0,0 0 0,0 0 1,0 1-1,1-1 0,-1 0 0,1 0 0,0-1 0,-1 1 0,3 2 0,19 12 33,0-2 0,46 22-1,-4-2 30,-60-31-64,15 8 9,0 1 0,-1 1 0,21 18 0,-35-27-10,-1 0 1,0 0-1,0 1 0,0 0 0,0-1 0,-1 1 1,0 0-1,0 1 0,0-1 0,0 1 1,-1-1-1,0 1 0,0 0 0,-1-1 0,0 1 1,0 0-1,0 9 0,-1-10 7,1 0 2,-1 0 0,0 0 0,-1 0 0,1 0 1,-1 0-1,-2 7 0,2-10-10,0 0 1,0 0 0,0 0-1,-1-1 1,1 1-1,-1 0 1,1-1-1,-1 1 1,0-1 0,0 1-1,1-1 1,-1 0-1,0 0 1,0 0-1,0 0 1,-3 1-1,-8 3-31,1-1-1,-1 0 0,0 0 0,0-2 1,0 0-1,-1 0 0,1-1 0,-20-1 1,23-1-464,0 0 0,0 0 1,0-1-1,1-1 0,-1 1 1,1-1-1,-10-5 0,-17-12-6643</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3.857"/>
    </inkml:context>
    <inkml:brush xml:id="br0">
      <inkml:brushProperty name="width" value="0.035" units="cm"/>
      <inkml:brushProperty name="height" value="0.035" units="cm"/>
    </inkml:brush>
  </inkml:definitions>
  <inkml:trace contextRef="#ctx0" brushRef="#br0">0 0 3513,'0'0'6569,"121"190"-5225,-75-133-415,8-3-273,-1-6 184,1-3-344,-7-9-320,-1-8-160,-12-4-16,-1-15-496,-6-9-808,-7-9-969,-7-15-3696</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4.210"/>
    </inkml:context>
    <inkml:brush xml:id="br0">
      <inkml:brushProperty name="width" value="0.035" units="cm"/>
      <inkml:brushProperty name="height" value="0.035" units="cm"/>
    </inkml:brush>
  </inkml:definitions>
  <inkml:trace contextRef="#ctx0" brushRef="#br0">308 1 5313,'0'0'8314,"-147"189"-7402,113-129-184,-6-6-424,7-3-128,6-8-176,7-4-256,13-12-1008,7-15-1873</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4.683"/>
    </inkml:context>
    <inkml:brush xml:id="br0">
      <inkml:brushProperty name="width" value="0.035" units="cm"/>
      <inkml:brushProperty name="height" value="0.035" units="cm"/>
    </inkml:brush>
  </inkml:definitions>
  <inkml:trace contextRef="#ctx0" brushRef="#br0">0 0 6553,'0'0'6751,"38"0"-6372,239 0 360,81 0-485,-352 0-249,-1 1 0,0-1 0,1 1 0,-1 0 0,0 1-1,0-1 1,0 1 0,0 0 0,0 0 0,0 1-1,0-1 1,-1 1 0,1 0 0,-1 0 0,0 1-1,0-1 1,0 1 0,0 0 0,-1 0 0,1 0-1,4 10 1,2 4 120,0 0-1,-2 1 1,0 0-1,6 26 1,58 249 1207,-38-142-715,26 119 30,-50-203-629,-2 0 0,-4 134-1,-5-135-10,8-51-203,0 19-187,-7-31 383,-1 3-47,1-1-1,1 0 0,-1 0 0,1 0 0,0 0 0,2 7 1,4 19 24,-7-32 20,0 0 0,0 0-1,1 0 0,-1 1 1,0-1-1,0 0 0,0 1 0,0-1 1,1 0-1,-1 0 0,0 1 1,0-1-1,0 0 0,0 1 0,0-1 1,0 0-1,0 0 0,0 1 1,0-1-1,0 0 0,0 1 0,0-1 1,0 0-1,0 1 0,0-1 1,0 0-1,0 1 0,0-1 1,-1 0-1,1 0 0,0 1 0,0-1 1,0 0-1,0 0 0,-1 1 1,1-1-1,0 0 0,0 0 0,0 0 1,-1 1-1,1-1 0,0 0 1,-1 0-1,1 0 0,0 0 1,0 1-1,-1-1 0,1 0 0,0 0 1,-1 0-1,1 0 0,0 0 1,0 0-1,-1 0 0,1 0 0,0 0 1,-1 0-1,1 0 0,-1 0 1,-493 0-2291,330 0-1106,15 0-3985</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3.456"/>
    </inkml:context>
    <inkml:brush xml:id="br0">
      <inkml:brushProperty name="width" value="0.035" units="cm"/>
      <inkml:brushProperty name="height" value="0.035" units="cm"/>
    </inkml:brush>
  </inkml:definitions>
  <inkml:trace contextRef="#ctx0" brushRef="#br0">1 1 1632,'0'0'7721,"3"32"-6346,14 106-247,-13-115-666,0-1 0,16 42 0,-8-26 76,-5-16-250,17 61 301,60 138 0,-70-198-708,5 6-1052,-13-9-3578</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3.958"/>
    </inkml:context>
    <inkml:brush xml:id="br0">
      <inkml:brushProperty name="width" value="0.035" units="cm"/>
      <inkml:brushProperty name="height" value="0.035" units="cm"/>
    </inkml:brush>
  </inkml:definitions>
  <inkml:trace contextRef="#ctx0" brushRef="#br0">0 45 1688,'0'0'10053,"40"28"-9338,-40-28-715,165 119 723,-158-114-642,0 1 1,-1 0-1,1 0 1,-1 0-1,-1 0 1,1 1 0,-1 0-1,8 15 1,-12-21-69,6 13 161,34 71 474,-37-75-625,-1 0 0,0 0 0,0 1 0,-1-1 0,-1 1 0,1 16 0,-2-25-17,0-7-39,-1-63-630,-1 21-83,9-86 1,-5 119 680,1-1 0,1 2 0,0-1 0,1 0 1,13-23-1,-14 29 94,0 1 1,1 0-1,0 0 1,0 0-1,0 1 0,1-1 1,0 1-1,1 1 1,-1-1-1,14-7 1,-15 10 55,0 1 0,0 0 0,0 0 0,1 1 0,-1-1 0,1 1 0,-1 0 0,1 1 1,-1-1-1,1 1 0,-1 0 0,1 0 0,-1 1 0,1 0 0,-1 0 0,11 3 0,-7 0-20,1-1-1,-1 2 0,0-1 1,0 1-1,-1 1 0,1-1 1,-1 2-1,7 6 0,9 10 49,-1 1-1,-1 1 0,-1 2 0,29 46 0,-38-52-87,-1 1-1,0 1 0,-2 0 0,-1 0 1,0 1-1,7 47 0,-10-40-47,-2-11-323,2 37 0,-5-55-1038</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4.391"/>
    </inkml:context>
    <inkml:brush xml:id="br0">
      <inkml:brushProperty name="width" value="0.035" units="cm"/>
      <inkml:brushProperty name="height" value="0.035" units="cm"/>
    </inkml:brush>
  </inkml:definitions>
  <inkml:trace contextRef="#ctx0" brushRef="#br0">536 0 6409,'0'0'5422,"-62"8"-4930,-199 27 208,153-16-152,57-3-47,42-12-426,6-4-66,1 1 1,0 0-1,0-1 1,0 1-1,-1 0 1,1 0-1,0 0 0,0 1 1,0-1-1,0 0 1,1 1-1,-1 0 0,0-1 1,1 1-1,-1 0 1,1 0-1,-1-1 1,1 1-1,0 0 0,0 1 1,0-1-1,0 0 1,0 0-1,0 0 0,1 1 1,-1-1-1,1 0 1,-1 1-1,1-1 0,0 0 1,0 1-1,0 2 1,0-3-15,0 0 1,1 0-1,-1 0 0,0 0 1,0-1-1,1 1 0,-1 0 1,1 0-1,0-1 1,0 1-1,-1 0 0,1-1 1,0 1-1,0 0 1,0-1-1,1 0 0,1 3 1,29 17 13,22 3 15,76 25-1,-73-29-78,-27-9-6,5 1-65,0 1-1,57 32 0,-88-43 116,-1 0 0,0 0 0,1 0 0,-1 1 0,0-1 0,0 1 0,-1 0 0,1 0 0,-1 0 0,1 0 0,-1 0 0,0 1 0,0-1 0,1 4 0,-1 0 5,0 1 1,0-1-1,-1 0 1,-1 1-1,1-1 0,-2 9 1,1-13 6,0-1 1,-1 0-1,1 1 0,-1-1 1,0 0-1,0 1 1,0-1-1,0 0 0,0 0 1,0 0-1,-1 0 0,1 0 1,-1 0-1,1 0 1,-1 0-1,0-1 0,0 1 1,0-1-1,0 1 0,0-1 1,0 0-1,0 0 1,0 0-1,0 0 0,-1 0 1,-3 1-1,-7 2 23,-1 0 0,0-1 0,-18 2 0,28-4-22,-22 2-99,0 0 1,-42-3-1,57 0-232,-1-1 0,1-1 0,0 0 0,0-1 0,0 0 1,0-1-1,1 0 0,-15-7 0,-23-21-4326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7.683"/>
    </inkml:context>
    <inkml:brush xml:id="br0">
      <inkml:brushProperty name="width" value="0.035" units="cm"/>
      <inkml:brushProperty name="height" value="0.035" units="cm"/>
    </inkml:brush>
  </inkml:definitions>
  <inkml:trace contextRef="#ctx0" brushRef="#br0">208 1 3489,'0'0'8177,"-24"32"-7472,24-32-705,-102 141 706,95-129-586,-1 1-1,1 0 0,1 0 0,1 1 0,0-1 0,0 1 1,1 1-1,-3 26 0,1-9 77,-4 30 22,3 0 1,2 0 0,7 117 0,-1-170-213,1 0 1,0 0 0,0 0 0,1 0 0,0 0-1,0 0 1,1-1 0,0 1 0,1-1-1,0 0 1,0 0 0,0-1 0,1 0 0,1 0-1,-1 0 1,11 8 0,2 1-2,2-1 0,0-1 1,1-1-1,43 20 0,-32-19-122,0-2 0,55 13 1,66 3-2121,-153-28 2205,89 12-3941</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4.723"/>
    </inkml:context>
    <inkml:brush xml:id="br0">
      <inkml:brushProperty name="width" value="0.035" units="cm"/>
      <inkml:brushProperty name="height" value="0.035" units="cm"/>
    </inkml:brush>
  </inkml:definitions>
  <inkml:trace contextRef="#ctx0" brushRef="#br0">1 0 5721,'0'0'5905,"140"187"-4928,-113-133-569,0-6-160,-7-9 40,-7 0-112,0-9-120,-6-6-8,0-9-48,-1-15-872,-6-6 232,0-27-1969,0 0-5097</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5.062"/>
    </inkml:context>
    <inkml:brush xml:id="br0">
      <inkml:brushProperty name="width" value="0.035" units="cm"/>
      <inkml:brushProperty name="height" value="0.035" units="cm"/>
    </inkml:brush>
  </inkml:definitions>
  <inkml:trace contextRef="#ctx0" brushRef="#br0">1 1 9250,'0'0'3561,"194"48"-10139</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5.410"/>
    </inkml:context>
    <inkml:brush xml:id="br0">
      <inkml:brushProperty name="width" value="0.035" units="cm"/>
      <inkml:brushProperty name="height" value="0.035" units="cm"/>
    </inkml:brush>
  </inkml:definitions>
  <inkml:trace contextRef="#ctx0" brushRef="#br0">14 114 5033,'0'0'2857,"16"30"-1509,53 98-523,-63-118-768,-1 0 0,0 1 0,-1-1 0,0 1 0,-1 0 0,0 0 0,-1 0 0,0 0 0,-1 1 0,0-1 0,-1 22 0,-1-6 2,1-25-55,0-1-1,0 0 1,-1 0 0,1 0-1,0 0 1,0 0-1,-1 0 1,1 0-1,-1 0 1,1 0 0,-1 0-1,1 0 1,-1 0-1,0 0 1,1-1-1,-1 1 1,0 0-1,0 0 1,1-1 0,-1 1-1,0 0 1,0-1-1,0 1 1,0-1-1,0 1 1,0-1 0,0 1-1,0-1 1,0 0-1,0 0 1,0 1-1,0-1 1,-2 0-1,-1 0 7,0 1-1,0-1 1,1 0-1,-1-1 1,0 1-1,0-1 1,1 1-1,-1-1 1,-4-2-1,4 1-13,1 0 0,-1 0 1,1-1-1,-1 0 0,1 1 0,0-1 0,0 0 0,0-1 0,0 1 0,1 0 0,-1-1 0,1 1 0,0-1 0,0 0 0,0 0 0,0 0 0,1 0 1,-2-6-1,-1-6-41,1 0 1,0 0 0,-1-25-1,3-88-424,1 118 441,1-1 1,0 1-1,1-1 1,0 1-1,1-1 0,0 1 1,1 0-1,6-15 1,-7 22 65,-1-1 0,0 1 1,1-1-1,0 1 0,0 0 1,0 0-1,1 1 0,-1-1 1,1 1-1,0-1 0,0 1 1,0 0-1,1 1 0,-1-1 1,0 1-1,1 0 0,0 0 1,-1 0-1,1 0 0,0 1 1,0 0-1,7-1 0,-3 2 102,0 0 0,0 1 0,1 0-1,-1 0 1,0 1 0,0 0 0,0 0-1,0 1 1,-1 0 0,1 1 0,-1 0-1,16 10 1,-1 2 85,-1 1 1,-1 1-1,20 21 0,-18-15-38,0 1 0,-2 1 0,29 45 0,-40-54-164,-1 0-1,-1 0 1,0 1 0,-1 0 0,-1 0-1,0 1 1,4 29 0,-9-19-1737</inkml:trace>
  <inkml:trace contextRef="#ctx0" brushRef="#br0" timeOffset="1">729 87 4505,'0'0'6513,"200"153"-4904,-126-111-641,-7 3-448,-7-3-328,-7-3-40,-6-6-64,-14-5-88,-12-7-288,-8-21-1024,-6 0-1625,-7-6-3432</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45.822"/>
    </inkml:context>
    <inkml:brush xml:id="br0">
      <inkml:brushProperty name="width" value="0.035" units="cm"/>
      <inkml:brushProperty name="height" value="0.035" units="cm"/>
    </inkml:brush>
  </inkml:definitions>
  <inkml:trace contextRef="#ctx0" brushRef="#br0">348 1 8266,'0'0'6145,"-133"168"-5337,93-120-464,-1 3-232,1-3-112,7-8-80,0-7-1264,12-6-1497,15-21-5064</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5:56.158"/>
    </inkml:context>
    <inkml:brush xml:id="br0">
      <inkml:brushProperty name="width" value="0.035" units="cm"/>
      <inkml:brushProperty name="height" value="0.035" units="cm"/>
    </inkml:brush>
  </inkml:definitions>
  <inkml:trace contextRef="#ctx0" brushRef="#br0">1117 60 6265,'0'0'6762,"-6"-5"-6395,-1 0-296,1 1 1,0 0-1,-1 1 1,0-1-1,1 1 1,-2 1-1,1-1 1,0 1-1,0 1 1,-10-2-1,-287-17 218,-5 20-218,135 1-72,144-1 1,-69 3 32,88-2-27,1 0 1,0 1 0,0 1 0,0-1-1,0 1 1,1 1 0,-11 5-1,19-8-4,-1 0-1,1 0 1,-1 0-1,1 0 1,0 0-1,0 0 1,-1 1-1,1-1 1,0 0-1,0 1 1,0-1-1,1 1 1,-1-1-1,0 1 1,0 0-1,1-1 0,-1 1 1,1-1-1,0 1 1,-1 2-1,2 34 66,0-28-28,0-5-16,0 0 0,1 0 0,-1 0 0,1 0-1,0 0 1,0-1 0,0 1 0,1-1 0,0 0 0,0 1 0,0-1 0,0 0 0,0-1 0,1 1 0,0-1 0,7 6 0,-2-1 22,56 54 200,-3 2 0,-3 2 0,-3 4 0,89 142 0,23 108 93,-141-260-292,-2 2 0,-4 1 1,20 92-1,-37-119-37,4 11 5,-5-25-22,-3-19 8,0-1 1,0 1-1,0-1 0,1 1 1,-1-1-1,1 1 1,0-1-1,1 4 1,5 16-53,-6-19 18,0 0-1,0 0 1,0 0-1,0 0 1,0 0-1,1-1 1,2 5 0,-4-7 34,3 7-14,-5 9 7,4 3 11,-1-19-3,-1 1 0,1-1 0,0 0 1,-1 1-1,1-1 0,0 0 1,-1 0-1,1 1 0,0-1 1,0 0-1,-1 0 0,1 0 0,0 0 1,0 0-1,-1 0 0,1 0 1,1-1-1,4 1 1,126 1-128,0-7 0,165-28-1,-158 7-2116</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5.292"/>
    </inkml:context>
    <inkml:brush xml:id="br0">
      <inkml:brushProperty name="width" value="0.035" units="cm"/>
      <inkml:brushProperty name="height" value="0.035" units="cm"/>
    </inkml:brush>
  </inkml:definitions>
  <inkml:trace contextRef="#ctx0" brushRef="#br0">0 292 6873,'0'0'7326,"8"-1"-7283,-5 1-16,1 0 0,-1 0 0,1 0 0,-1 0 0,1 0 0,-1 1 0,0 0 0,1-1 0,-1 1 0,0 0 0,0 1 0,1-1 0,-1 0 0,0 1 0,0 0 0,-1 0 0,1 0 0,0 0 0,4 5 0,80 77 1074,93 84-275,-134-130-794,1-1 0,60 34 0,-89-61-27,1 0 1,0-1 0,0-2-1,1 0 1,0-1-1,0 0 1,0-2-1,1 0 1,0-2-1,0 0 1,0-2-1,-1 0 1,1-1-1,0-1 1,0-1-1,0 0 1,-1-2 0,0-1-1,27-10 1,-3-5-36,0-1 1,-2-1 0,-1-3 0,73-59 0,-88 62-59,0 0 0,-2-2 0,-1-1 1,-1-1-1,-1-1 0,-1-1 0,26-53 0,-39 67 59,-1 0 1,-1-1-1,0 1 0,-1-1 0,2-22 0,-1-79 173,-5 114-133,0-3 32,0 0 1,0 0 0,-1-1-1,1 1 1,-4-11 0,3 16-36,1-1 1,-1 1 0,0 0-1,1 0 1,-1-1 0,0 1-1,0 0 1,0 0 0,0 0-1,0 0 1,0 0 0,0 0-1,0 0 1,-1 0 0,1 1-1,0-1 1,0 0 0,-1 1-1,1-1 1,0 1 0,-1-1-1,1 1 1,-1 0 0,1-1 0,0 1-1,-1 0 1,1 0 0,-3 0-1,2 0-15,1 1-1,-1-1 0,1 0 1,0 1-1,-1-1 1,1 1-1,-1 0 0,1-1 1,0 1-1,0 0 1,-1 0-1,1 0 1,0 0-1,0 0 0,0 0 1,0 0-1,0 0 1,0 0-1,0 1 0,0-1 1,1 0-1,-1 0 1,0 1-1,1-1 1,-2 3-1,-3 6-8,-5 10 46,0 1 1,1 1 0,1 0 0,1 0-1,1 0 1,1 1 0,1-1-1,1 1 1,0 45 0,2-19 51,0-7 1,2-1 0,1 1 0,14 74 0,63 117 50,-24-81-110,-33-77 3,-4 2 0,-2 0 0,8 152 0,-24 66-8,-1-271-18,-1 1-1,-1-1 1,-2 0 0,0 1 0,-1-2 0,-2 1 0,0-1 0,-2 0 0,-14 25-1,3-11-4,-1-1 0,-2-1 0,-1-1 0,-2-2 1,-1 0-1,-2-2 0,0-1 0,-3-1 0,0-2 0,-62 37 0,55-41-5,-2-2 0,-1-1 1,0-2-1,-1-3 0,-1-1 1,0-2-1,-1-2 0,0-2 0,0-2 1,-58-1-1,87-4 18,1-1 0,0-1 1,0 0-1,0-1 0,0 0 0,-19-7 0,23 5 2,1 0 0,0-1-1,0 0 1,0-1 0,1 0-1,0 0 1,1-1-1,-14-14 1,10 7 14,0-1 0,1-1 1,0 0-1,1-1 0,2 0 0,0 0 0,0-1 0,2 0 1,0-1-1,2 0 0,-5-24 0,3 1 53,3 0 1,1-1-1,2 1 0,6-56 0,-3 82-66,0 1 0,2-1 0,0 1 0,0 0 0,2 0 0,0 0 0,1 1 0,0 0 0,13-19 0,-7 15-1,2 0 0,0 0 0,1 2 0,1 0 0,37-29 0,-13 18-12,2 2-1,1 1 1,0 2-1,2 3 0,84-27 1,195-31-776,162-1-3565,-258 45-1342</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5.655"/>
    </inkml:context>
    <inkml:brush xml:id="br0">
      <inkml:brushProperty name="width" value="0.035" units="cm"/>
      <inkml:brushProperty name="height" value="0.035" units="cm"/>
    </inkml:brush>
  </inkml:definitions>
  <inkml:trace contextRef="#ctx0" brushRef="#br0">0 236 7642,'0'0'5729,"348"0"-3905,-188 0-896,7-15-519,-6-4-289,-21 1-120,-33-6-72,-67-30-833,-33 3-1631,-7-3-5842</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5.994"/>
    </inkml:context>
    <inkml:brush xml:id="br0">
      <inkml:brushProperty name="width" value="0.035" units="cm"/>
      <inkml:brushProperty name="height" value="0.035" units="cm"/>
    </inkml:brush>
  </inkml:definitions>
  <inkml:trace contextRef="#ctx0" brushRef="#br0">1 0 8906,'0'0'1360,"347"0"-880,21 0 272,-34 0-752,-33 0-5673</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6.411"/>
    </inkml:context>
    <inkml:brush xml:id="br0">
      <inkml:brushProperty name="width" value="0.035" units="cm"/>
      <inkml:brushProperty name="height" value="0.035" units="cm"/>
    </inkml:brush>
  </inkml:definitions>
  <inkml:trace contextRef="#ctx0" brushRef="#br0">917 10 7194,'0'0'7052,"-61"-3"-6546,-197-4-275,225 7-153,1 1 1,-1 2-1,1 1 0,-58 15 0,48-9 97,40-9-169,-56 12 323,0 2-1,-89 37 1,143-50-316,-4 1 8,0 1 1,1 0-1,-1 0 0,-6 5 0,12-7-22,0-1 1,1 1-1,-1 0 1,1-1-1,-1 1 1,1 0 0,-1 0-1,1 0 1,0 0-1,0 0 1,0 0-1,0 0 1,0 1-1,1-1 1,-1 0-1,1 0 1,-1 1-1,1-1 1,0 3-1,0-4-3,0 0 1,0 0-1,0 0 0,0 0 0,0 0 0,0 0 1,0 0-1,0-1 0,1 1 0,-1 0 0,0 0 1,1 0-1,-1 0 0,0-1 0,1 1 0,-1 0 1,1 0-1,0-1 0,-1 1 0,1 0 0,-1-1 1,1 1-1,0-1 0,-1 1 0,1-1 0,1 1 1,6 4-19,0-1 1,1-1 0,0 1 0,0-1-1,14 2 1,60 9 2,-49-9 26,272 32 149,243 46-361,-523-77 74,-1 0 0,0 1-1,-1 2 1,0 0-1,0 2 1,22 14-1,-42-23 108,-1 0-1,1 0 0,-1 1 0,0 0 1,0 0-1,0 0 0,0 0 0,-1 0 1,1 0-1,-1 1 0,1-1 0,-1 1 1,-1 0-1,1 0 0,0 0 0,-1 0 1,0 0-1,0 0 0,0 0 0,0 0 1,-1 0-1,1 0 0,-1 0 0,0 1 1,0-1-1,-1 0 0,0 0 0,1 0 1,-1 0-1,0 0 0,-1 0 0,1 0 1,-3 5-1,0-4 20,0 0 0,0-1 0,0 1 0,-1-1 0,1 0 0,-1 0 0,0-1 0,-1 1 0,1-1 0,-7 3 0,-64 25 60,68-28-41,-60 20 259,-1-3 0,-2-2 0,0-4-1,0-3 1,-134 3 0,188-14-258,4 1 3,1-2 0,-1 1 0,-12-3 0,22 2-25,0 1-1,0-1 0,0 0 0,0 0 0,0 0 0,0 0 1,0-1-1,1 1 0,-1-1 0,1 0 0,-1 0 0,1 0 1,-1 0-1,1 0 0,0 0 0,0 0 0,-3-5 0,2 1-95,0-1-1,1 0 1,0 0 0,0 0-1,0 0 1,1 0-1,-1-12 1,-1-63-2081,3 70 1655,0-75-3972</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6.761"/>
    </inkml:context>
    <inkml:brush xml:id="br0">
      <inkml:brushProperty name="width" value="0.035" units="cm"/>
      <inkml:brushProperty name="height" value="0.035" units="cm"/>
    </inkml:brush>
  </inkml:definitions>
  <inkml:trace contextRef="#ctx0" brushRef="#br0">1 0 9618,'0'0'2857,"46"169"-1825,-12-106 112,6 3-640,-7 3-32,1-6-128,-8-6-136,1-5-200,-13-13 96,-1-9-104,-6-12 0,-7-15-312,0-39-816,-14-18-1512,-26-13-5650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8.083"/>
    </inkml:context>
    <inkml:brush xml:id="br0">
      <inkml:brushProperty name="width" value="0.035" units="cm"/>
      <inkml:brushProperty name="height" value="0.035" units="cm"/>
    </inkml:brush>
  </inkml:definitions>
  <inkml:trace contextRef="#ctx0" brushRef="#br0">268 0 512,'0'0'12171,"-87"82"-11227,47-40-16,6-3-312,-6 0-328,7-3-200,13 3-88,6-9 0,14 0-840,7-9-2096,33-15-5410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7.113"/>
    </inkml:context>
    <inkml:brush xml:id="br0">
      <inkml:brushProperty name="width" value="0.035" units="cm"/>
      <inkml:brushProperty name="height" value="0.035" units="cm"/>
    </inkml:brush>
  </inkml:definitions>
  <inkml:trace contextRef="#ctx0" brushRef="#br0">0 1 10298,'0'0'4905,"187"162"-7089,-120-144-4810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7.445"/>
    </inkml:context>
    <inkml:brush xml:id="br0">
      <inkml:brushProperty name="width" value="0.035" units="cm"/>
      <inkml:brushProperty name="height" value="0.035" units="cm"/>
    </inkml:brush>
  </inkml:definitions>
  <inkml:trace contextRef="#ctx0" brushRef="#br0">1 64 8834,'0'0'1518,"28"28"-2,15 13-917,124 128 1432,-140-140-1610,-1 1 0,43 67 0,-61-84-402,-1 1-1,0 1 1,-1-1-1,0 1 0,-1 0 1,-1 1-1,-1-1 0,0 1 1,0-1-1,-1 22 0,-2 3-66,-4-39 8,-4-2 52,1 0 0,-1 0 0,1-1-1,-1 0 1,1 0 0,0 0 0,0-1 0,0 0-1,1-1 1,-12-6 0,-2-5-47,0 0 0,-21-20 1,27 22-10,1-1 0,0-1 0,1 0 0,0 0 1,2-1-1,0-1 0,0 0 0,2 0 0,0-1 0,1 0 0,1 0 1,0 0-1,1-1 0,2 0 0,-3-32 0,5 45 47,-1-15 25,1 0 0,1 0 1,2-25-1,-1 39-9,0 1-1,1 0 1,-1 0-1,1 0 1,1 1 0,-1-1-1,1 0 1,0 1-1,0-1 1,0 1 0,1 0-1,0 0 1,0 1-1,0-1 1,5-4 0,3 0 7,0 1-1,1 0 1,0 1 0,0 0 0,0 1 0,1 0 0,0 2 0,0-1 0,0 2-1,23-4 1,14 1-9,84 2 1,-132 4-17,29 0 42,0 2-1,0 1 1,-1 1 0,1 1 0,-1 3 0,-1 0 0,1 2 0,-1 1-1,-1 1 1,0 2 0,-1 0 0,0 2 0,-1 2 0,43 36 0,-50-37-31,-2 1 1,0 1 0,-2 0 0,0 2 0,-1 0 0,-1 0 0,-1 1 0,12 28 0,44 136-25,-65-174-68,0-1 1,1 1 0,12 21-1,-15-30-186,0 0 0,0 0 0,0 0 0,0 0 0,1-1 0,0 1 0,-1-1 0,1 1 0,0-1 0,0 0 0,0 0 0,0 0 0,1-1 0,-1 1 0,0-1 0,1 1 0,4 0 0,6-1-4963</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7.800"/>
    </inkml:context>
    <inkml:brush xml:id="br0">
      <inkml:brushProperty name="width" value="0.035" units="cm"/>
      <inkml:brushProperty name="height" value="0.035" units="cm"/>
    </inkml:brush>
  </inkml:definitions>
  <inkml:trace contextRef="#ctx0" brushRef="#br0">0 49 3633,'0'0'8418,"408"207"-6090,-241-126-968,-6 3-583,-21 1-473,-13-4-176,-20-3-32,-20-6-96,-27-9-64,-33-11-665,-14-19-1695,-13-21-2977</inkml:trace>
  <inkml:trace contextRef="#ctx0" brushRef="#br0" timeOffset="1">1023 0 10562,'0'0'3513,"-181"232"-2601,101-121-136,-7 13-216,1-1-311,-8 0-129,14-12-64,0-14-56,-1-19-873,14-27-1975,27-33-6794</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8.132"/>
    </inkml:context>
    <inkml:brush xml:id="br0">
      <inkml:brushProperty name="width" value="0.035" units="cm"/>
      <inkml:brushProperty name="height" value="0.035" units="cm"/>
    </inkml:brush>
  </inkml:definitions>
  <inkml:trace contextRef="#ctx0" brushRef="#br0">1084 0 8130,'0'0'3709,"60"37"-2237,281 178 492,69 73-397,-54 22-929,-292-245-574,-3 2 1,-3 4-1,58 90 0,-94-125-48,-1 2 0,27 65 0,-38-74-15,-1 0 0,-2 0 0,-1 0 0,4 46 0,-4 87-22,-7-140 16,-1 0 1,-1 0-1,-1 0 0,-1 0 1,-10 28-1,4-25-7,-2 0-1,0-1 1,-1 0-1,-2-2 1,-17 22-1,-10 6-11,-49 44 0,40-47 21,-1-3 0,-3-2-1,-117 66 1,80-60-28,-3-4 1,-114 35-1,-153 29-370,-564 103-3563,527-146-2271</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8.634"/>
    </inkml:context>
    <inkml:brush xml:id="br0">
      <inkml:brushProperty name="width" value="0.035" units="cm"/>
      <inkml:brushProperty name="height" value="0.035" units="cm"/>
    </inkml:brush>
  </inkml:definitions>
  <inkml:trace contextRef="#ctx0" brushRef="#br0">1179 0 4505,'0'0'8842,"-70"22"-8010,-234 80-229,271-90-459,0 2 1,1 2 0,1 0-1,-32 24 1,8-1 80,2 2 1,2 3 0,2 2 0,1 2 0,-64 87-1,81-92-136,1 2 0,3 1 0,2 1-1,1 1 1,3 2 0,2 0-1,-20 82 1,29-74 12,2 0-1,-1 99 0,8-115-76,2-1-1,2 1 1,2-1-1,12 53 1,-5-57-21,0-1-1,3 0 1,1-1 0,1-1 0,25 35 0,-4-13-4,3-2-1,51 53 1,-29-44-30,3-2-1,3-4 1,1-2-1,3-4 1,151 79-1,-99-70-243,3-6 1,2-5-1,154 36 0,158 9-1249,-58-35-1866,-39-32-2921,-344-27 6288</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39.505"/>
    </inkml:context>
    <inkml:brush xml:id="br0">
      <inkml:brushProperty name="width" value="0.035" units="cm"/>
      <inkml:brushProperty name="height" value="0.035" units="cm"/>
    </inkml:brush>
  </inkml:definitions>
  <inkml:trace contextRef="#ctx0" brushRef="#br0">1 36 6425,'0'0'8027,"28"-7"-7861,94-20 69,-113 26-197,0 0 0,0 1 0,0 1 0,-1-1 0,1 1 1,0 1-1,0 0 0,-1 0 0,1 0 0,-1 1 0,0 1 1,0-1-1,0 1 0,0 1 0,7 5 0,0-1 50,12 6 43,-2 2 0,0 1 0,-1 1 0,-1 1 0,37 41 0,-47-47-116,-1 1 0,-1 1 0,-1 0 0,0 0 0,-1 1 0,-1 0 0,0 1 0,-1 0 0,-1 0 0,5 27 0,-8-15-69,-1 0 0,-4 56-1,2-80 38,-1 0-1,0 0 0,-1 0 0,0 0 0,1-1 0,-2 1 0,1 0 0,-1-1 0,0 0 0,0 0 0,0 1 0,-1-2 0,1 1 1,-1 0-1,-1-1 0,1 0 0,-1 0 0,1 0 0,-1 0 0,0-1 0,0 0 0,-1 0 0,1 0 0,-7 2 0,-5 1 2,0 0-1,1-1 0,-1-1 1,-1 0-1,1-2 0,-1 0 1,-22 0-1,37-2 19,0 0 0,1 0 1,-1 0-1,0 0 0,1 0 0,-1-1 0,0 1 1,1-1-1,-1 0 0,1 0 0,-1 0 0,1 0 1,-4-2-1,5 1-19,-1 1 0,1-1-1,0 0 1,0 0 0,-1 0 0,1 0 0,0 0 0,1 0 0,-1 0 0,0 0 0,1 0 0,-1-1-1,1 1 1,-1 0 0,1 0 0,0-4 0,-1-4-37,0 0-1,0 0 1,1 0-1,0-1 1,1 1 0,0 0-1,1 0 1,0 0-1,0 0 1,1 0 0,0 1-1,1-1 1,6-10-1,3 0 57,2 0-1,1 1 0,0 1 1,24-21-1,84-63 152,-94 78-116,1 0 0,6-5-29,-1 0 1,-1-3 0,32-37 0,-64 66-16,0-1 0,0-1 1,0 1-1,-1 0 0,1 0 1,-1-1-1,0 0 0,-1 1 1,1-1-1,-1 0 0,0 0 1,0 0-1,0 0 0,-1 0 1,1-8-1,-1 12-93,-18 2 70,0 0 0,1 1 1,-1 1-1,1 1 0,-1 0 1,1 1-1,1 1 0,-1 0 0,1 2 1,0 0-1,1 0 0,0 2 1,0 0-1,1 0 0,0 2 0,1-1 1,-16 19-1,22-21 77,0 1 1,1-1-1,0 1 0,1 0 0,0 0 1,1 0-1,0 1 0,0 0 0,1-1 1,1 1-1,0 0 0,0 1 0,1-1 1,1 0-1,1 22 0,-1-26 3,1-1-1,-1 1 1,1-1-1,1 1 1,-1-1 0,1 0-1,0 0 1,1 0-1,-1 0 1,1 0-1,6 8 1,-3-6 9,1 0-1,1-1 1,-1 1 0,1-1-1,1-1 1,16 11 0,2-1 37,1-1 0,0-2 0,35 12 0,2-4 39,112 22-1,522 46-661,-379-70-2933</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0.580"/>
    </inkml:context>
    <inkml:brush xml:id="br0">
      <inkml:brushProperty name="width" value="0.035" units="cm"/>
      <inkml:brushProperty name="height" value="0.035" units="cm"/>
    </inkml:brush>
  </inkml:definitions>
  <inkml:trace contextRef="#ctx0" brushRef="#br0">0 0 232,'0'0'4929,"54"169"-2320,-41-73 135,0 15-671,1 13-217,-7 11-584,-1 9-688,8-2-263,-1-4-201,7-9-112,7-14-8,-7-16 0,6-24-248,-5-24-521,5-27-1199,-12-18-1977,-1-6-2024</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1.081"/>
    </inkml:context>
    <inkml:brush xml:id="br0">
      <inkml:brushProperty name="width" value="0.035" units="cm"/>
      <inkml:brushProperty name="height" value="0.035" units="cm"/>
    </inkml:brush>
  </inkml:definitions>
  <inkml:trace contextRef="#ctx0" brushRef="#br0">0 1 680,'0'0'11740,"37"29"-11365,123 100 188,-136-108-322,0 1 0,-1 1 0,-2 1 0,0 1 0,25 40 0,-42-59-212,22 32 212,-3 1 1,38 83 0,-52-98-216,-1 1-1,0 0 1,-2 0 0,-1 0 0,-1 1-1,1 45 1,-5 31 71,0-104-25,0 0 0,0 0-1,-1 0 1,1 0 0,-1 0-1,1 1 1,-1-1 0,0 0-1,-1-2 1,-4-13 121,-2-39-288,2 0 1,3 0 0,4-60-1,0 38-133,0 49 148,0 0-1,2 0 0,1 0 0,15-54 0,-13 65 91,1 0 0,0 0 0,1 1 0,1 0 0,1 1 0,1 0 0,0 0 0,20-22 0,-22 31-6,-1 0 0,1 0 0,1 0 1,-1 1-1,1 1 0,0 0 0,0 0 1,0 1-1,1 0 0,0 0 0,0 1 0,0 1 1,0 0-1,14 0 0,-4 0-1,0 2 0,0 0-1,1 2 1,-2 0 0,1 1 0,35 10-1,-36-6 6,0 1 0,-1 1 0,0 0 0,-1 2 0,0 0 0,0 1 0,-1 1 0,-1 0 0,0 1 0,-1 1 0,0 1 0,-1 0 0,12 19 0,-11-13 3,-2 0-1,0 0 0,-1 2 0,-2-1 0,0 1 1,-2 1-1,-1-1 0,0 2 0,-2-1 0,3 36 0,-5 176-48,-4-141-3872</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1.562"/>
    </inkml:context>
    <inkml:brush xml:id="br0">
      <inkml:brushProperty name="width" value="0.035" units="cm"/>
      <inkml:brushProperty name="height" value="0.035" units="cm"/>
    </inkml:brush>
  </inkml:definitions>
  <inkml:trace contextRef="#ctx0" brushRef="#br0">0 81 7906,'0'0'3596,"29"35"-2697,-2-1-586,2 3 70,1-1 0,2-2 0,1-1 0,57 43-1,-21-25-166,3-3-1,2-3 0,141 61 0,-190-96-226,1-1 0,1-1 1,0-2-1,0-1 0,0 0 1,0-3-1,54 0 0,-69-3-8,0 0-1,0 0 1,0-2-1,0 1 1,-1-2-1,1 1 1,-1-2-1,0 1 0,0-2 1,0 1-1,9-8 1,-6 3-88,-1 0 1,-1-1 0,0-1-1,-1 0 1,0 0 0,-1-1-1,13-20 1,-9 8 17,0-2 0,-2 0 0,0 0 0,-2-1-1,-2 0 1,0-1 0,-2 0 0,5-47 0,-9-74 1099,-2 95 679,0 55-1682,-1 0-1,1 0 0,0 0 0,0-1 0,0 1 0,0 0 0,-1 0 0,1 0 1,0 0-1,0 0 0,0 0 0,-1 0 0,1 0 0,0 0 0,0 0 0,0 0 1,0 0-1,-1 0 0,1 0 0,0 0 0,0 0 0,0 0 0,-1 1 0,1-1 1,0 0-1,0 0 0,0 0 0,0 0 0,-1 0 0,1 0 0,0 0 0,0 1 1,0-1-1,0 0 0,0 0 0,0 0 0,0 0 0,-1 0 0,1 1 0,0-1 1,0 0-1,0 0 0,0 0 0,0 1 0,0-1 0,0 0 0,0 0 0,0 0 1,0 0-1,0 1 0,0-1 0,0 0 0,0 0 0,-9 31 13,2-1 0,1 1 0,-4 53 0,1 309 707,10-246-429,-1 539 539,0-614-778,-16 115-1,11-156-29,-2 0-1,0-1 1,-3 0 0,0-1 0,-2 1 0,-17 29 0,18-41-7,0 0 0,-2-1 0,0 0 0,-1-1 0,0 0 0,-1-2 0,-1 1 0,-1-2 0,-30 20 0,25-20-21,-1-1-1,0-1 0,-1-2 1,0 0-1,0-1 0,-1-1 1,-41 5-1,29-6-96,0-3 0,0-1 0,-1-2 0,1-1 1,-57-10-1,33-3-1154,1-4 0,1-2 0,-99-48 0,31-6-6591</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1.937"/>
    </inkml:context>
    <inkml:brush xml:id="br0">
      <inkml:brushProperty name="width" value="0.035" units="cm"/>
      <inkml:brushProperty name="height" value="0.035" units="cm"/>
    </inkml:brush>
  </inkml:definitions>
  <inkml:trace contextRef="#ctx0" brushRef="#br0">0 0 5977,'0'0'8594,"421"145"-7786,-267-127-304,0-6-240,-14-9-144,-19-3-120,-28 0-48,-53-42-624,-20-7-1424,-20-8-5698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8.771"/>
    </inkml:context>
    <inkml:brush xml:id="br0">
      <inkml:brushProperty name="width" value="0.035" units="cm"/>
      <inkml:brushProperty name="height" value="0.035" units="cm"/>
    </inkml:brush>
  </inkml:definitions>
  <inkml:trace contextRef="#ctx0" brushRef="#br0">1 8 2513,'0'0'9628,"1"-1"-8922,0 0-641,1 1 1,-1-1 0,1 0 0,-1 0-1,1 1 1,-1-1 0,1 1 0,0 0-1,-1-1 1,1 1 0,0 0-1,-1 0 1,1 0 0,0 0 0,-1 0-1,1 0 1,1 1 0,8-1 202,307 0 289,-317 0-802,0 0 0,0 0 0,1 0-1,-1 0 1,0 0 0,0 0 0,0 1-1,1-1 1,-1 0 0,0 1 0,0-1 0,0 1-1,0-1 1,0 1 0,2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2.282"/>
    </inkml:context>
    <inkml:brush xml:id="br0">
      <inkml:brushProperty name="width" value="0.035" units="cm"/>
      <inkml:brushProperty name="height" value="0.035" units="cm"/>
    </inkml:brush>
  </inkml:definitions>
  <inkml:trace contextRef="#ctx0" brushRef="#br0">1 0 10138,'0'0'2313,"361"39"-129,-154-21-816,13 6-607,28-6-761,-55-6-224,-79-12-4121</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5.308"/>
    </inkml:context>
    <inkml:brush xml:id="br0">
      <inkml:brushProperty name="width" value="0.035" units="cm"/>
      <inkml:brushProperty name="height" value="0.035" units="cm"/>
    </inkml:brush>
  </inkml:definitions>
  <inkml:trace contextRef="#ctx0" brushRef="#br0">81 19 4185,'0'0'5446,"2"-3"-4441,0 0-1072,3-6 1686,-6 8-1590,0 1 0,0 0 1,0-1-1,0 1 1,0 0-1,0-1 1,0 1-1,0 0 0,0 0 1,0 0-1,0 0 1,1 0-1,-1 0 1,0 0-1,0 0 0,0 0 1,0 0-1,-1 1 1,-34 4-1648,2 1-2301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5.647"/>
    </inkml:context>
    <inkml:brush xml:id="br0">
      <inkml:brushProperty name="width" value="0.035" units="cm"/>
      <inkml:brushProperty name="height" value="0.035" units="cm"/>
    </inkml:brush>
  </inkml:definitions>
  <inkml:trace contextRef="#ctx0" brushRef="#br0">1 0 2865</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5.994"/>
    </inkml:context>
    <inkml:brush xml:id="br0">
      <inkml:brushProperty name="width" value="0.035" units="cm"/>
      <inkml:brushProperty name="height" value="0.035" units="cm"/>
    </inkml:brush>
  </inkml:definitions>
  <inkml:trace contextRef="#ctx0" brushRef="#br0">623 84 2865,'-39'-55'1112,"32"45"-208,5 7-446,3 2 891,-1 1-1097,0-1 0,0 1 0,0 0 0,1-1 0,-1 1 0,0 0 0,0-1 0,0 1 0,0-1 0,0 1 0,0 0 0,0-1 0,-1 1 0,1 0-1,0-1 1,0 1 0,0 0 0,0 0 0,0-1 0,0 1 0,-1 0 0,1-1 0,0 1 0,0 0 0,0 0 0,-1-1 0,1 1 0,-3-1-162,0 0 0,0 0-1,1 0 1,-1 1 0,0-1 0,0 1 0,0 0 0,0 0 0,0 0-1,-5 1 1,-9 0 52,-4-1-75,-20-1-39,0 1 0,0 3 0,0 1 0,-59 14 1,65-8-35,1 0 0,0 3 0,-59 29 0,90-40 3,1-1 1,-1 1-1,1 0 0,-1 0 1,1 0-1,0 0 1,0 0-1,-1 0 1,2 1-1,-1-1 1,0 1-1,0-1 1,1 1-1,-1 0 1,1 0-1,0-1 1,0 1-1,0 0 1,0 0-1,1 0 1,-1 0-1,1 0 1,0 1-1,0-1 1,0 0-1,0 4 1,0-6 3,0 1 0,0 0 0,1-1 0,-1 1 0,0 0 0,1-1 0,-1 1 0,1-1 0,-1 1 0,1-1 0,0 1 0,-1-1 0,1 1 0,0-1 0,0 1 0,0-1 0,0 0 0,0 0 0,1 0 0,-1 1 0,2 0 0,2 1 5,0 0 0,1 0 0,0-1 0,9 4 1,-4-3 1,84 27 51,172 30-1,-159-40-174,107 36 0,-197-50 14,1 0 0,31 18 0,-46-22 59,0 1 0,0 0 0,0 0 0,0 0-1,0 0 1,-1 0 0,1 1 0,-1-1 0,0 1-1,0 0 1,0 0 0,-1 1 0,1-1 0,-1 0-1,0 1 1,2 5 0,-3-6 27,0 1 1,0 0-1,0 0 1,-1 0-1,1 0 0,-1-1 1,0 1-1,0 0 0,-1 0 1,0 0-1,0 0 1,0 0-1,0-1 0,-1 1 1,-3 8-1,1-7 34,1-1-1,-1-1 1,0 1-1,0 0 1,0-1-1,-1 0 0,1 0 1,-1 0-1,0-1 1,0 0-1,-1 0 1,-7 4-1,-13 4 118,0-1 0,0-1 0,-1-1 0,-39 5 0,18-6 107,-84 0 0,126-7-295,0-1-1,1 1 1,-1-1-1,0 0 1,0 0-1,0 0 1,1-1-1,-1 0 1,1 0-1,-1-1 1,1 1-1,0-1 1,0 0-1,-8-7 1,7 5-413,1 0 0,0-1 0,1 1 0,-1-1 0,1 0 0,0 0 0,-3-8 0,-10-34-6738</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6.325"/>
    </inkml:context>
    <inkml:brush xml:id="br0">
      <inkml:brushProperty name="width" value="0.035" units="cm"/>
      <inkml:brushProperty name="height" value="0.035" units="cm"/>
    </inkml:brush>
  </inkml:definitions>
  <inkml:trace contextRef="#ctx0" brushRef="#br0">255 166 2457,'0'0'9336,"-37"28"-8572,-113 89 103,138-107-703,0 0-1,-16 18 1,27-26-138,0 0 0,-1 0 0,1 0 0,0 0 0,0 0 0,0 0 0,0 1 0,1-1 0,-1 0 0,0 4 0,-1 1 31,1-1-1,0 0 0,1 0 0,-1 0 0,2 8 0,-1-3-3,0-10-42,0 1 0,1 0 0,-1-1-1,1 1 1,-1 0 0,1-1 0,0 1 0,0 0 0,-1-1-1,1 1 1,0-1 0,0 1 0,1-1 0,-1 0 0,0 0 0,0 1-1,1-1 1,-1 0 0,0 0 0,1 0 0,-1 0 0,1 0-1,0-1 1,-1 1 0,1 0 0,0-1 0,1 1 0,8 2 26,0 0 0,0-1 1,12 2-1,-15-3-19,170 6 136,-154-7-123,-13 0-16,-1 0 0,1-1 0,-1 0 0,16-4 0,-23 4-12,-1 0 1,1 1-1,-1-2 0,1 1 1,-1 0-1,1 0 0,-1-1 1,0 1-1,0-1 0,0 0 1,0 1-1,0-1 0,0 0 1,0 0-1,-1 0 0,1-1 1,-1 1-1,1 0 0,-1-1 1,0 1-1,2-5 0,-1-1-22,-1 0-1,0 0 1,0 0-1,-1 0 0,-1-12 1,0-2-120,0 5-192,-2 0-1,0 0 0,0 0 1,-2 0-1,0 1 1,-1-1-1,-1 1 0,-14-24 1,4 5-620,-19-46-2438,3 5-1929</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6.720"/>
    </inkml:context>
    <inkml:brush xml:id="br0">
      <inkml:brushProperty name="width" value="0.035" units="cm"/>
      <inkml:brushProperty name="height" value="0.035" units="cm"/>
    </inkml:brush>
  </inkml:definitions>
  <inkml:trace contextRef="#ctx0" brushRef="#br0">0 0 328,'0'0'7730,"40"180"-6106,-19-101 8,-1 5-223,0 3-769,-7 3-104,7-2-176,0-4-136,7-3-96,6-12-120,1-9-8,6-15-272,27-21-840,-7-11-1209,-13-13-3328</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7.127"/>
    </inkml:context>
    <inkml:brush xml:id="br0">
      <inkml:brushProperty name="width" value="0.035" units="cm"/>
      <inkml:brushProperty name="height" value="0.035" units="cm"/>
    </inkml:brush>
  </inkml:definitions>
  <inkml:trace contextRef="#ctx0" brushRef="#br0">14 511 8130,'0'0'1835,"-2"30"-888,-7 100 406,7-114-1027,2 1 0,0-1 0,0 1 0,6 29 0,-4-39-281,0-1 1,1 0-1,-1 0 1,1-1 0,0 1-1,1-1 1,-1 1-1,1-1 1,0 0 0,0 0-1,8 6 1,-10-9-38,1 0 1,0 1-1,0-1 1,0 0-1,0 0 1,0-1 0,0 1-1,0-1 1,0 0-1,0 1 1,1-1-1,-1-1 1,1 1-1,-1 0 1,1-1 0,-1 0-1,1 0 1,-1 0-1,1 0 1,-1 0-1,1-1 1,3 0-1,-1-1-16,1-1 0,-1 1-1,0-1 1,0 0 0,0 0 0,-1-1-1,1 1 1,-1-1 0,1 0-1,5-7 1,-2 1-261,0 0 0,-1 0 0,-1 0 0,1-1 0,-2 0 0,1-1 0,-2 1 0,1-1 0,5-23 0,-5 11 53,-2 0 0,0 0 0,-2-1 0,0-32 0,-3 115 994,-1-20 176,7 62 0,-4-91-891,1 0 0,1-1 0,-1 0 1,1 1-1,1-1 0,0 0 0,0-1 0,0 1 0,1-1 1,0 0-1,0 0 0,1 0 0,0 0 0,0-1 0,11 8 1,-13-11-141,0 0 1,0 0 0,0-1 0,1 1 0,-1-1 0,1 0 0,-1 0-1,1-1 1,-1 1 0,1-1 0,0 0 0,0-1 0,0 1 0,0-1-1,0 0 1,0 0 0,-1 0 0,1-1 0,0 1 0,0-1-1,0 0 1,-1-1 0,1 1 0,0-1 0,-1 0 0,1 0 0,-1-1-1,7-4 1,-5 2-562,1-1 0,-1 1-1,-1-1 1,10-12 0,14-29-6100</inkml:trace>
  <inkml:trace contextRef="#ctx0" brushRef="#br0" timeOffset="1">729 0 10162,'0'0'2617,"54"205"-1521,-28-112 8,1 3-360,-7 6-408,7-5-216,-14-10-8,-6-15-112,-7-12-88,0-21-336,0-18-856,0-30-5873,-34-21 703</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7.465"/>
    </inkml:context>
    <inkml:brush xml:id="br0">
      <inkml:brushProperty name="width" value="0.035" units="cm"/>
      <inkml:brushProperty name="height" value="0.035" units="cm"/>
    </inkml:brush>
  </inkml:definitions>
  <inkml:trace contextRef="#ctx0" brushRef="#br0">0 313 360,'0'0'11419,"70"5"-10570,221 13-421,-107-13-294,-144-6-140,102 1-1251,-142 1 1213,1-1 0,-1 0 0,1 1 0,-1-1 0,1 0 0,-1 1 0,1-1 0,-1 1 0,0-1 0,1 0 0,-1 1 0,0-1 0,1 1 0,-1-1 0,0 1 0,0 0 0,1-1 0,-1 1 0,0-1 0,0 1 0,0-1 0,0 1 0,0-1 0,0 2 0,1-1-43,1 14 138,-1 1 0,0 18 0,2 26 1093,2-26-363,-3-12-382,2 0 1,0 0-1,1-1 0,1 0 0,1 0 0,14 30 1,-14-43-350,-3-14-91,-2-18-255,-2-19-1427,0-10-3494</inkml:trace>
  <inkml:trace contextRef="#ctx0" brushRef="#br0" timeOffset="1">662 1 8666,'0'0'2144,"348"120"-6833</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8.134"/>
    </inkml:context>
    <inkml:brush xml:id="br0">
      <inkml:brushProperty name="width" value="0.035" units="cm"/>
      <inkml:brushProperty name="height" value="0.035" units="cm"/>
    </inkml:brush>
  </inkml:definitions>
  <inkml:trace contextRef="#ctx0" brushRef="#br0">402 0 10282,'0'0'4105,"-55"31"-3665,-169 100-32,213-125-345,1 0 0,-1 1 0,1 1 1,0-1-1,1 2 0,-11 11 0,15-15-30,1 1 0,0 1 0,0-1 1,0 0-1,0 1 0,1 0 1,0 0-1,1 0 0,0 0 0,0 0 1,0 1-1,1-1 0,0 0 0,0 1 1,1-1-1,1 14 0,-1-19-32,0 0 0,1 0 1,-1 0-1,1 0 0,-1 0 0,1 0 0,0 0 0,0 0 0,0 0 1,0 0-1,0 0 0,0-1 0,0 1 0,1 0 0,-1-1 0,1 1 0,-1-1 1,1 1-1,-1-1 0,1 0 0,0 0 0,0 0 0,0 0 0,0 0 1,3 1-1,7 3 1,0-2 0,0 1 1,17 1-1,-20-3-1,31 5-136,-1-3 0,2-1 0,-1-1 0,56-6 0,-93 4 118,-1 0 0,0-1 0,1 1 0,-1 0 0,0-1 0,1 0 0,-1 1-1,0-1 1,0 0 0,1 0 0,-1 0 0,0 0 0,0-1 0,0 1 0,0 0 0,-1-1-1,1 0 1,0 1 0,-1-1 0,1 0 0,-1 0 0,1 0 0,-1 0 0,0 0-1,0 0 1,1-2 0,0-4-61,-1 1 0,0 0 0,0-1 0,0 1 0,-1 0 0,-1-1 0,0-8-1,0 10 2,0-1 0,-1 0 0,1 1 0,-1-1 0,0 1 0,-1 0-1,0 0 1,0 0 0,0 0 0,-6-7 0,-6-6-19,-27-28 0,-1-1 100,37 42 48,1 0-1,0 0 0,1-1 1,0 0-1,0 0 0,0 0 1,1-1-1,0 1 0,0-1 1,1 0-1,0 1 0,0-1 1,0-14-1,2 21-55,1 0 0,-1 0 0,1 1 0,-1-1-1,1 0 1,0 1 0,-1-1 0,1 1 0,0-1 0,-1 1 0,1-1 0,0 1 0,0-1-1,0 1 1,-1 0 0,1-1 0,0 1 0,0 0 0,0 0 0,0 0 0,0 0 0,0 0-1,0 0 1,-1 0 0,1 0 0,0 0 0,2 0 0,2 0-22,24-3-37,0 2 0,0 0 0,0 2 0,0 1 0,0 2 0,0 0 0,-1 2 0,40 14 0,-27-5 52,-2 3 1,0 1-1,0 2 1,42 31-1,-68-43 39,-1 1-1,0 0 1,-1 0 0,0 1-1,-1 1 1,0 0 0,-1 0-1,0 1 1,-1 0 0,0 0-1,-2 1 1,1 0-1,-1 0 1,-1 1 0,4 21-1,-7-26 38,-1 1-1,0 0 0,-2 13 1,1-2 185,0-21-72,0-5 111,-4-66-144,1 44-193,2-1 1,1 1-1,0 0 1,7-33-1,-6 53 47,0-1 1,1 1-1,-1 0 0,2 0 0,-1 0 0,1 0 0,0 0 1,0 1-1,0-1 0,1 1 0,0 0 0,0 0 0,0 0 1,1 1-1,-1-1 0,1 1 0,0 0 0,0 1 0,1-1 1,-1 1-1,1 0 0,9-4 0,-8 5 26,0-1-1,0 1 1,0 1-1,0-1 1,0 1 0,0 0-1,0 1 1,0 0-1,1 0 1,-1 0 0,0 1-1,0 0 1,0 0-1,0 1 1,0 0-1,0 0 1,0 1 0,-1 0-1,1 0 1,-1 1-1,0-1 1,0 1 0,0 0-1,0 1 1,-1 0-1,0 0 1,0 0-1,0 0 1,5 8 0,-2 1 45,0 0 0,0 0 0,-1 1 0,-1-1 1,0 2-1,-2-1 0,1 1 0,2 23 0,-2 8-95,-1 72-1,-4-114 2,2 3-1539,1-9-978,-2 0 1574</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8.533"/>
    </inkml:context>
    <inkml:brush xml:id="br0">
      <inkml:brushProperty name="width" value="0.035" units="cm"/>
      <inkml:brushProperty name="height" value="0.035" units="cm"/>
    </inkml:brush>
  </inkml:definitions>
  <inkml:trace contextRef="#ctx0" brushRef="#br0">135 124 3609,'0'0'7980,"-22"6"-6267,-67 16-61,69-20-995,18-8-143,1-9-110,1 8-308,0 0 0,0 0 0,1 1 0,-1-1-1,4-12 1,-3 16-96,1 1 0,-1-1 0,1 0-1,-1 0 1,1 1 0,0-1-1,0 1 1,0-1 0,0 1-1,1 0 1,-1 0 0,1 0 0,-1 0-1,1 0 1,5-2 0,5-3-13,1 1 1,0 1-1,0 0 1,1 1 0,-1 1-1,1 0 1,18-1-1,10 1-41,53 4 0,-86 0 42,0 0 1,0 0-1,0 0 1,0 2 0,0-1-1,0 1 1,-1 0 0,1 1-1,-1 0 1,11 7-1,-16-8 16,1 1 0,0 0-1,-1 0 1,0 0-1,0 0 1,0 0-1,0 1 1,-1 0 0,1 0-1,-1 0 1,0 0-1,-1 0 1,0 1-1,1-1 1,-2 1 0,1 0-1,-1-1 1,2 12-1,0 15 51,-1 36 0,-2-54-36,-1 0 1,-1 0-1,0-1 1,-1 1-1,-5 17 1,-2-10 2,0-2 0,-1 1 0,-1-1-1,-21 24 1,19-24-5,0 0 0,1 1-1,-21 42 1,32-55-17,0 0 0,0 0 0,1 0 0,0 1 0,0-1 0,0 1 0,1 7 0,0-14 0,0-1 1,0 1 0,0 0 0,0-1 0,0 1-1,0 0 1,0-1 0,0 1 0,0 0 0,0-1-1,1 1 1,-1 0 0,0-1 0,0 1 0,1-1-1,-1 1 1,0 0 0,1-1 0,-1 1 0,0-1-1,1 1 1,-1-1 0,1 1 0,-1-1 0,1 1-1,-1-1 1,1 0 0,-1 1 0,1-1 0,0 0-1,-1 1 1,1-1 0,14 3 13,-1 0 0,1-1 0,0-1 0,0-1 0,18-1 0,-5 1 14,7 0-274,-1-2 0,1-1 0,-1-2 0,0-1 0,0-2-1,-1-1 1,0-2 0,33-15 0,13-18-5421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49.554"/>
    </inkml:context>
    <inkml:brush xml:id="br0">
      <inkml:brushProperty name="width" value="0.035" units="cm"/>
      <inkml:brushProperty name="height" value="0.035" units="cm"/>
    </inkml:brush>
  </inkml:definitions>
  <inkml:trace contextRef="#ctx0" brushRef="#br0">181 244 4297,'0'0'7064,"-21"4"-6486,-66 12 156,85-16-696,-1 1-1,1-1 0,0 0 0,-1 0 0,1 0 1,-1 0-1,1 0 0,0 0 0,-1 0 0,1-1 1,0 1-1,-4-2 0,5 1-32,0 1 1,0-1-1,1 0 0,-1 1 0,1-1 0,-1 0 1,0 1-1,1-1 0,0 0 0,-1 0 0,1 1 1,-1-1-1,1 0 0,0 0 0,-1 0 0,1 0 1,0-1-1,-3-5 30,-1-3-9,0 0 0,0-1 1,1 1-1,0-1 1,1 0-1,-2-11 1,2-66 1005,2 64-530,0 24-486,0-1 1,0 0 0,0 0 0,0 0-1,0 1 1,0-1 0,1 0 0,-1 0-1,0 0 1,1 1 0,-1-1 0,0 0-1,1 1 1,-1-1 0,1 0 0,-1 1-1,1-1 1,-1 0 0,1 1 0,0-1-1,-1 1 1,1-1 0,0 1 0,-1 0 0,1-1-1,1 0 1,23-4 15,-14 3-15,35-6 38,1 2-1,0 3 1,80 3 0,-119 0-51,0 1 0,0 1 0,-1-1 0,1 1 0,0 1 0,-1-1 0,1 1 0,-1 0 0,0 1 1,0 0-1,0 0 0,-1 0 0,1 1 0,-1 0 0,0 1 0,-1-1 0,1 1 0,-1 0 0,0 0 0,0 1 0,-1-1 0,0 1 1,0 0-1,-1 0 0,0 1 0,0-1 0,0 1 0,-1-1 0,0 1 0,-1 0 0,0 0 0,1 15 0,-2 10-4,1-11 1,-3 28-1,2-44 0,-1 1 1,-1-1 0,1 0 0,-1 0-1,0 0 1,0 1 0,-1-2-1,-6 12 1,-6 3 1,-1-1-1,-35 32 1,30-30 1,-22 17 7,-1-2 1,-2-2-1,-69 39 0,115-72-1,-1 0 0,0 0-1,0 0 1,1-1-1,-1 1 1,0 0-1,1 1 1,-1-1-1,1 0 1,-1 0 0,1 0-1,0 0 1,-1 0-1,1 0 1,0 1-1,0-1 1,0 0-1,0 0 1,0 0 0,0 0-1,1 2 1,-1-1 56,3-2 140,177 3 448,189-6-748,-340 0-383,-1-1 1,54-15-1,-59 10-1193,-9-4-1747</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8.867"/>
    </inkml:context>
    <inkml:brush xml:id="br0">
      <inkml:brushProperty name="width" value="0.035" units="cm"/>
      <inkml:brushProperty name="height" value="0.035" units="cm"/>
    </inkml:brush>
  </inkml:definitions>
  <inkml:trace contextRef="#ctx0" brushRef="#br0">21 0 5633,'0'0'7622,"-3"25"-7370,-11 78 269,11-43 313,3-48-669,0-11-147,0 0-1,0 0 1,0 0-1,0 0 1,1 0-1,-1 0 1,0 0-1,1 0 1,-1-1-1,0 1 1,1 0-1,-1 0 1,1 0-1,-1 0 1,1-1-1,0 1 1,-1 0 0,1-1-1,0 1 1,-1 0-1,1-1 1,0 1-1,0-1 1,0 1-1,-1-1 1,1 0-1,0 1 1,0-1-1,0 0 1,0 1-1,0-1 1,1 0-1,34 1 280,-25-1-241,-1 0-23,1 0 0,0-1 1,-1-1-1,1 1 0,-1-2 0,18-5 0,-25 7-101,1-1 0,0 0 0,0 0 0,-1 0 0,1 0 0,-1-1-1,0 1 1,0-1 0,0 0 0,0 0 0,0 0 0,0 0-1,-1-1 1,0 1 0,1-1 0,-1 1 0,-1-1 0,1 0-1,0 0 1,0-4 0,-1 5-145,-1 0-1,1 0 1,-1 0 0,0 0-1,0 0 1,0 0 0,-1 0-1,1 1 1,-1-1 0,1 0-1,-1 0 1,0 0 0,0 0-1,0 1 1,0-1 0,-1 0-1,1 1 1,-1-1 0,0 1-1,0-1 1,0 1 0,0 0-1,0 0 1,0 0 0,0 0-1,-1 0 1,1 1 0,-3-3-1,-51-27-4941</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09.199"/>
    </inkml:context>
    <inkml:brush xml:id="br0">
      <inkml:brushProperty name="width" value="0.035" units="cm"/>
      <inkml:brushProperty name="height" value="0.035" units="cm"/>
    </inkml:brush>
  </inkml:definitions>
  <inkml:trace contextRef="#ctx0" brushRef="#br0">301 49 4537,'0'0'9671,"-11"9"-9309,-34 27-1,36-26-25,15-11-305,-4 1 17,3 0-22,0 0 0,-1 0-1,1-1 1,0 1 0,0-1 0,-1 0 0,1 0 0,5-3 0,-9 3-59,1 0 1,-1 0 0,1 0 0,-1 0 0,1 0 0,-1-1 0,0 1 0,1 0 0,-1-1 0,0 1 0,0-1 0,0 0 0,0 1 0,0-1 0,-1 0 0,1 1 0,0-1 0,-1 0 0,1 0 0,-1 0 0,0 1 0,0-1 0,0 0 0,0 0 0,0-3 0,0 4-13,0 0 1,0 0-1,0 0 1,0 1-1,0-1 1,0 0-1,-1 0 1,1 0 0,0 0-1,-1 0 1,1 0-1,0 1 1,-1-1-1,1 0 1,-1 0-1,0 1 1,1-1-1,-1 0 1,1 1-1,-1-1 1,0 0-1,0 1 1,1-1-1,-1 1 1,0-1-1,-1 0 1,-29-6-498,25 6 414,-145-13-2372,120 12 1535,-51-4-2932</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0.154"/>
    </inkml:context>
    <inkml:brush xml:id="br0">
      <inkml:brushProperty name="width" value="0.035" units="cm"/>
      <inkml:brushProperty name="height" value="0.035" units="cm"/>
    </inkml:brush>
  </inkml:definitions>
  <inkml:trace contextRef="#ctx0" brushRef="#br0">9 118 2457,'0'0'5998,"-1"12"-3743,0-12-2244,1 1 0,-1-1 0,1 0-1,0 1 1,-1-1 0,1 0 0,-1 1-1,1-1 1,0 1 0,-1-1 0,1 1-1,0-1 1,-1 0 0,1 1 0,0-1-1,0 1 1,-1 0 0,1-1 0,0 1-1,0-1 1,0 1 0,0-1 0,0 1-1,0-1 1,0 1 0,0-1 0,0 1-1,0-1 1,0 1 0,0 0 0,0-1-1,0 1 1,1-1 0,-1 1 0,0-1-1,0 1 1,1-1 0,-1 1 0,0-1-1,1 0 1,-1 1 0,0-1 0,1 1-1,-1-1 1,1 0 0,-1 1 0,0-1-1,1 0 1,-1 1 0,1-1 0,-1 0-1,1 0 1,-1 1 0,1-1 0,-1 0-1,1 0 1,-1 0 0,1 0 0,0 0-1,-1 0 1,1 0 0,-1 0 0,1 0-1,-1 0 1,2 0 0,563 5 3075,-332-7-2793,552-9 90,985-47-203,-909 26-239,76 7-18,-233 10 164,12 0 286,-707 15-454,7 0-80,-33 4-872,-53 7-1953,-37 1-3102</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2.936"/>
    </inkml:context>
    <inkml:brush xml:id="br0">
      <inkml:brushProperty name="width" value="0.035" units="cm"/>
      <inkml:brushProperty name="height" value="0.035" units="cm"/>
    </inkml:brush>
  </inkml:definitions>
  <inkml:trace contextRef="#ctx0" brushRef="#br0">0 1 10474,'0'0'4785,"7"41"-4461,67 365 883,38 217-321,-109-606-878,4 27 7,-1 0 1,-1 51-1,-2 52 26,1 1-4253,-4-141-73</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3.368"/>
    </inkml:context>
    <inkml:brush xml:id="br0">
      <inkml:brushProperty name="width" value="0.035" units="cm"/>
      <inkml:brushProperty name="height" value="0.035" units="cm"/>
    </inkml:brush>
  </inkml:definitions>
  <inkml:trace contextRef="#ctx0" brushRef="#br0">1 48 8970,'0'0'1934,"47"37"-1282,152 124-5,-179-145-538,0 2 1,-2 0-1,0 0 1,-1 2-1,-1 0 1,-1 1-1,24 44 1,-37-62-94,7 14 56,0 0 1,-1 0-1,0 1 0,-2 0 1,0 0-1,-1 1 0,-1 0 1,-1 0-1,0 0 1,-1 27-1,-2 61-15,0-107-42,0 1 0,0-1 0,0 0 0,0 0 1,0 1-1,0-1 0,0 0 0,0 0 0,0 1 0,0-1 0,0 0 0,0 0 0,0 1 0,0-1 0,0 0 0,-1 0 0,1 0 0,0 1 0,0-1 0,0 0 0,0 0 0,-1 0 0,1 1 0,0-1 0,0 0 0,0 0 0,-1 0 1,1 0-1,0 0 0,0 0 0,0 0 0,-1 1 0,1-1 0,0 0 0,0 0 0,-1 0 0,1 0 0,0 0 0,0 0 0,-1 0 0,1 0 0,0 0 0,0 0 0,-1 0 0,1 0 0,0-1 0,0 1 0,-1 0 0,1 0 0,-1 0 27,0-1-1,0 1 0,1-1 0,-1 1 0,0-1 1,1 0-1,-1 1 0,0-1 0,1 1 1,-1-1-1,1 0 0,-1 0 0,1 1 0,-1-1 1,1 0-1,-1 0 0,1 0 0,0 0 0,-1-1 1,-3-21-49,2-1 1,0 0 0,3-46 0,0 19-324,0 27 118,1-1 1,1 0-1,1 1 1,1 0-1,1 0 0,2 0 1,15-33-1,6-4-110,56-83-1,-76 128 333,1 1 0,0 1 0,1 0 0,1 0 0,26-23 0,-32 32 26,0 1 0,0 1 0,0-1 0,0 1 0,1 0 0,-1 0 0,1 1 0,0 0 0,0 0 0,0 1 0,0-1 0,0 2 0,0-1 0,0 1 0,0 0 0,0 0 0,12 3 0,-5 0 58,0 1 0,0 0 1,-1 1-1,0 1 0,0 0 0,0 1 0,-1 0 0,0 1 0,-1 0 0,1 1 1,10 11-1,4 6 62,-2 0 1,-1 1-1,25 39 0,-31-41-139,-2 0-1,-1 1 0,-1 0 1,-1 1-1,-1 0 0,-2 1 1,0 0-1,-2 1 1,-1 0-1,3 50 0,-8 100-2744,-1-149-1169</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3.869"/>
    </inkml:context>
    <inkml:brush xml:id="br0">
      <inkml:brushProperty name="width" value="0.035" units="cm"/>
      <inkml:brushProperty name="height" value="0.035" units="cm"/>
    </inkml:brush>
  </inkml:definitions>
  <inkml:trace contextRef="#ctx0" brushRef="#br0">776 0 4977,'0'0'5905,"-72"4"-5343,-236 15-59,281-17-385,-1 1 0,0 2 0,-48 14 0,56-12 1,-84 31 556,93-33-568,1 0 0,-1 1 0,1 0 0,0 1 0,1 0 0,0 0-1,-9 9 1,16-13-86,-1 0-1,1 1 0,-1-1 1,1 0-1,0 1 0,0-1 1,1 1-1,-1 0 0,1 0 0,0-1 1,0 1-1,0 0 0,0 5 1,0-6-18,1 0 0,0-1 1,1 1-1,-1 0 1,1 0-1,-1 0 0,1-1 1,0 1-1,0 0 1,0 0-1,0-1 0,0 1 1,1-1-1,-1 1 0,1-1 1,0 0-1,-1 0 1,1 1-1,0-1 0,0 0 1,4 2-1,8 5 6,0 0-1,1 0 1,0-2-1,17 7 0,79 26 135,-107-39-136,167 52 217,-62-20-232,135 58 0,-231-85-59,0 0-1,-1 1 1,1 1-1,15 11 1,-25-16 34,0 0-1,-1-1 1,1 1 0,-1 0-1,1 0 1,-1 1 0,0-1-1,0 0 1,0 1-1,-1-1 1,1 1 0,-1-1-1,0 1 1,0 0 0,0 0-1,0 0 1,-1-1 0,1 1-1,-1 0 1,0 6 0,-1-7 18,1 0 0,0 0 0,-1-1 0,0 1 0,1 0 0,-1 0 0,0-1 0,-1 1 0,1-1 0,0 1 0,-1-1 0,1 1 0,-1-1 0,0 0 0,0 0 0,0 0 0,0 0 0,-2 2 0,-4 1 14,0 0 1,0-1-1,-1 0 1,-11 4-1,16-6 2,-42 14-25,-2-3 1,1-1 0,-2-3-1,1-2 1,-1-1-1,-83-3 1,104-4-541,-39-6 0,43 2-712,-29-11 1,53 16 1265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4.200"/>
    </inkml:context>
    <inkml:brush xml:id="br0">
      <inkml:brushProperty name="width" value="0.035" units="cm"/>
      <inkml:brushProperty name="height" value="0.035" units="cm"/>
    </inkml:brush>
  </inkml:definitions>
  <inkml:trace contextRef="#ctx0" brushRef="#br0">1 0 10338,'0'0'1737,"66"211"-1385,-46-139-152,0 0 64,-6 0 16,-1-9-152,1-8-120,-1-13-8,0-12 0,7-18-848,-6-12-1233,-8 0-3000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4.558"/>
    </inkml:context>
    <inkml:brush xml:id="br0">
      <inkml:brushProperty name="width" value="0.035" units="cm"/>
      <inkml:brushProperty name="height" value="0.035" units="cm"/>
    </inkml:brush>
  </inkml:definitions>
  <inkml:trace contextRef="#ctx0" brushRef="#br0">0 0 10818,'0'0'5105,"234"63"-6521,-167-54-3065</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4.970"/>
    </inkml:context>
    <inkml:brush xml:id="br0">
      <inkml:brushProperty name="width" value="0.035" units="cm"/>
      <inkml:brushProperty name="height" value="0.035" units="cm"/>
    </inkml:brush>
  </inkml:definitions>
  <inkml:trace contextRef="#ctx0" brushRef="#br0">1 108 6673,'0'0'1122,"25"29"401,6 4-1036,4 3 157,-2 2 0,53 78 0,-75-96-600,-1 0 0,0 1 0,-2-1 0,0 2 0,-2-1 0,0 1 0,-2 0-1,0 0 1,-1 0 0,-1 1 0,-2-1 0,-3 42 0,3-61-28,-1 0 0,0 0 0,1 1 0,-1-1 0,-1 0 0,1 0 0,0 0 0,-1 0 0,0 0 0,1-1 0,-1 1 0,0 0 0,0-1 0,-1 0 0,1 1 0,0-1 0,-1 0 0,0 0 0,1 0 0,-1 0 0,0-1 0,0 1 0,-5 1 0,6-2 41,-1 0 0,1 0 1,-1-1-1,0 1 0,1-1 0,-1 0 0,0 1 0,1-1 0,-1 0 0,0 0 0,1-1 0,-1 1 0,0-1 0,1 1 0,-1-1 0,1 0 0,-1 0 0,1 0 0,-1 0 0,1 0 0,-1-1 0,1 1 0,0-1 0,0 0 0,0 1 0,0-1 0,0 0 0,0 0 0,-2-3 0,-4-9-59,0 0-1,0-1 1,1 0 0,1 0 0,1-1-1,0 1 1,1-1 0,-4-31-1,3-11-286,1-66 0,5 112 239,-2-10-26,2 0-1,1 1 1,1-1 0,0 0 0,2 1 0,10-31 0,-11 41 76,1 1 0,0 0 0,1 0 0,0 0 0,0 1 0,1-1 0,0 2 0,1-1 0,0 1 0,0 0 0,1 1 0,0 0 0,0 0 0,14-7 0,-11 8 14,1 0 0,0 1 0,1 0 0,-1 1 0,1 0 0,0 1 0,20-1 0,5 1 75,56 5 0,-62 0-7,-1 2 1,0 1-1,0 2 0,-1 1 1,0 1-1,0 2 0,-1 1 1,0 1-1,44 28 0,-55-28-47,0 0 0,0 2-1,-2 0 1,0 1-1,0 1 1,14 19-1,-21-22-29,0 1 0,-1-1 0,-1 1 0,0 1 0,-1-1 0,-1 1 0,0 1 0,6 31-1,-6 1-267,-3 1 0,-2 70 0,-2-56-2804,1-43-1440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5.323"/>
    </inkml:context>
    <inkml:brush xml:id="br0">
      <inkml:brushProperty name="width" value="0.035" units="cm"/>
      <inkml:brushProperty name="height" value="0.035" units="cm"/>
    </inkml:brush>
  </inkml:definitions>
  <inkml:trace contextRef="#ctx0" brushRef="#br0">0 1 7826,'0'0'5801,"295"201"-4841,-182-134-376,8-1-264,-8 3-144,1-3-72,-14-6-8,-13-9-96,-20-8-8,-14-16-168,-26-18-440,-14-9-1456</inkml:trace>
  <inkml:trace contextRef="#ctx0" brushRef="#br0" timeOffset="1">803 169 10058,'0'0'2161,"-34"154"-225,7-73-672,-6 6-328,-27-3-631,-14-2-225,-19-10-80,-1-12-248,-26-15-1441,33-18-1383,20-18-5730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8.674"/>
    </inkml:context>
    <inkml:brush xml:id="br0">
      <inkml:brushProperty name="width" value="0.035" units="cm"/>
      <inkml:brushProperty name="height" value="0.035" units="cm"/>
    </inkml:brush>
  </inkml:definitions>
  <inkml:trace contextRef="#ctx0" brushRef="#br0">214 37 7058,'0'0'6023,"4"16"-5556,6 15-125,0-1-1,27 54 0,-34-78-334,1 0 0,0-1 0,0 1 0,0-1 0,0 0 0,1 0 0,-1 0-1,2-1 1,-1 0 0,0 0 0,1 0 0,-1-1 0,1 1 0,12 4-1,-5-5 30,0 1 0,1-1 0,0-1 0,0-1 0,-1 0 0,17 0 0,-22-2-22,0 0 1,0-1-1,-1 0 0,1 0 1,0 0-1,-1-1 0,0 0 0,0-1 1,0 0-1,0 0 0,0 0 0,-1-1 1,1 0-1,-1 0 0,-1 0 1,1-1-1,5-7 0,-1 0-73,0 1 0,-1-1 0,0-1 0,-1 1-1,-1-2 1,0 1 0,8-28 0,-12 25 549,-1 1-1,1-31 0,-3 69-494,-1 0 45,1 0 0,1 0 0,1 1-1,1-1 1,1 0 0,7 23 0,34 70-22,-21-57-11,-2 1 0,14 64 0,-25-73-8,-2 0 0,4 95 0,-12-94-18,-3 67-202,2-112 194,-1-1 0,0 1 0,0 0 1,0-1-1,-1 1 0,0-1 0,0 1 0,0-1 0,-1 0 1,1 0-1,-1 0 0,-1 0 0,1-1 0,-6 7 1,3-5-30,-1-1 0,1 1 0,-1-1 0,-1-1 1,1 1-1,0-1 0,-1-1 0,-15 6 1,-3-2-122,0-1 1,-1-1 0,0-2 0,1 0-1,-34-2 1,0-1-68,0-3-1,-79-12 1,119 11 234,1 0 0,-1-1 0,1-1 0,1-1 0,-1-1 0,1 0 0,1-2 0,0 0 1,0-1-1,1 0 0,-15-14 0,25 19 25,0 0 0,1 0 1,0 0-1,0 0 0,1-1 1,0 0-1,0 0 0,1 0 0,-1-1 1,2 1-1,-4-12 0,2 0 110,1 1 1,1-1-1,1-31 0,1 44-95,0-1 1,1 1-1,-1 0 0,1-1 0,1 1 1,-1 0-1,1 0 0,0 0 1,1 0-1,-1 1 0,1-1 1,0 0-1,5-5 0,-1 2-16,0 1-1,1 1 1,0 0-1,1 0 1,-1 0-1,1 1 1,11-6-1,20-9 49,0 1 1,2 2-1,0 2 0,64-15 0,181-25-412,-121 28-1881,-125 19-185,-7 0-1684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8:59.818"/>
    </inkml:context>
    <inkml:brush xml:id="br0">
      <inkml:brushProperty name="width" value="0.035" units="cm"/>
      <inkml:brushProperty name="height" value="0.035" units="cm"/>
    </inkml:brush>
  </inkml:definitions>
  <inkml:trace contextRef="#ctx0" brushRef="#br0">87 33 1840,'0'0'6778,"-3"-4"-5986,0 0-612,2 2-98,0 1-1,0-1 0,0 1 0,0 0 0,0 0 0,0-1 0,0 1 0,-1 0 1,1 0-1,0 0 0,-1 0 0,1 1 0,-1-1 0,1 0 0,-1 0 0,1 1 0,-1-1 1,-2 1-1,-4-2 459,0 0 0,0 1 1,0 0-1,-14 1 1,23 14-348,1-11-154,-1 0 1,0 0-1,1 0 0,-1 0 1,1 0-1,0 0 0,0 0 1,0 0-1,0-1 0,0 1 1,4 2-1,32 26 272,-33-27-271,144 94 349,-66-46-309,261 159 11,-329-202-636,-15-9 502,0 0 0,0 0 1,0 0-1,0 0 1,0 0-1,0 0 1,0 0-1,0 0 0,-1 0 1,1 0-1,0 0 1,0 0-1,0 0 1,0 0-1,0 0 1,0 0-1,0 0 0,0 0 1,0 0-1,0 1 1,0-1-1,0 0 1,0 0-1,0 0 0,0 0 1,0 0-1,0 0 1,0 0-1,0 0 1,0 0-1,0 0 0,0 0 1,0 0-1,0 0 1,0 0-1,0 0 1,0 0-1,0 0 0,0 0 1,0 0-1,0 1 1,0-1-1,0 0 1,0 0-1,0 0 0,0 0 1,0 0-1,0 0 1,0 0-1,0 0 1,-24-7-2618,-9-8-1229</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5.686"/>
    </inkml:context>
    <inkml:brush xml:id="br0">
      <inkml:brushProperty name="width" value="0.035" units="cm"/>
      <inkml:brushProperty name="height" value="0.035" units="cm"/>
    </inkml:brush>
  </inkml:definitions>
  <inkml:trace contextRef="#ctx0" brushRef="#br0">1170 1 7962,'0'0'4899,"75"38"-3190,255 134-441,-71-28-320,-59-10-405,-86-47-248,189 186 1,-266-234-247,63 87 1,-89-111-50,-1 1 1,-1 0-1,-1 1 1,0 0-1,-1 0 1,-1 1 0,-1 0-1,0 0 1,-1 0-1,-1 0 1,-1 1-1,-1-1 1,0 24 0,-1-24-10,-1 0 0,0 0 1,-1 0-1,-1-1 1,0 1-1,-2-1 1,0 1-1,-1-1 1,0-1-1,-2 1 1,0-1-1,0 0 1,-2-1-1,-15 19 0,0-3 4,-1-2-1,-1 0 1,-41 31-1,13-18 6,-69 41 0,47-39-51,-87 36 0,-157 38-371,-93-15 56,-61-30-1083,42-27-2656,67-31-3007,365-15 7089</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6.056"/>
    </inkml:context>
    <inkml:brush xml:id="br0">
      <inkml:brushProperty name="width" value="0.035" units="cm"/>
      <inkml:brushProperty name="height" value="0.035" units="cm"/>
    </inkml:brush>
  </inkml:definitions>
  <inkml:trace contextRef="#ctx0" brushRef="#br0">441 1 6249,'0'0'2209,"-113"201"-241,46-62-151,-13 47-257,0 37-488,19-16-464,21-44-64,40-52-159,0-30-233,40 9-144,54 10-8,33 2 0,40-12 0,40-18-16,221-3-649,-47-23-1231,0-19-3073</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6.403"/>
    </inkml:context>
    <inkml:brush xml:id="br0">
      <inkml:brushProperty name="width" value="0.035" units="cm"/>
      <inkml:brushProperty name="height" value="0.035" units="cm"/>
    </inkml:brush>
  </inkml:definitions>
  <inkml:trace contextRef="#ctx0" brushRef="#br0">0 1 5601,'0'0'6218,"361"153"-5074,-221-77-608,7 8-376,7-3-88,-7-3-72,-6-9-176,-21-11-392,-13-19-480,-34-18-1057,-33-21-3256</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6:56.782"/>
    </inkml:context>
    <inkml:brush xml:id="br0">
      <inkml:brushProperty name="width" value="0.035" units="cm"/>
      <inkml:brushProperty name="height" value="0.035" units="cm"/>
    </inkml:brush>
  </inkml:definitions>
  <inkml:trace contextRef="#ctx0" brushRef="#br0">642 0 1824,'0'0'7914,"-100"178"-4977,33-85-777,-13 6-1344,-67 34-656,20-25-160,7-30-3112</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3.606"/>
    </inkml:context>
    <inkml:brush xml:id="br0">
      <inkml:brushProperty name="width" value="0.035" units="cm"/>
      <inkml:brushProperty name="height" value="0.035" units="cm"/>
    </inkml:brush>
  </inkml:definitions>
  <inkml:trace contextRef="#ctx0" brushRef="#br0">9885 587 4001,'0'0'7743,"1"0"-7609,0 0 0,-1 0 0,1 0 0,-1-1 0,1 1 0,-1 0 0,1 0 0,0 0 1,-1 0-1,1 0 0,-1-1 0,1 1 0,-1 0 0,1-1 0,-1 1 0,1 0 0,-1-1 0,1 1 0,-1 0 0,1-1 1,-1 1-1,0-1 0,1 1 0,-1-1 0,1 0 0,-1-21 34,0 6 76,0-1-1,-4-24 1,3 35-207,0 0-1,-1 0 1,1 1-1,-2-1 1,1 1 0,0 0-1,-1-1 1,0 1-1,0 0 1,-8-8 0,-11-11-46,-2 2 0,-1 0 0,0 2 0,-54-34 1,19 21-34,-86-34 0,54 32-202,-2 5 1,-1 4 0,-1 5-1,-177-18 1,-397 17-264,626 22 473,-366 13-154,173 10 176,-459 30 18,-129-50-126,436-5-288,232 2 345,-383 4-72,4 31 116,383-16 9,-326 31-432,113-45-1405,207-6 1415,-527-12 69,189 2 948,430 10-404,-187 3 29,107 18-689,30-2 381,-179-3 206,125-9-339,-110-2-368,-119 10 870,388-13-232,1 1 1,-1 0-1,-19 6 1,27-7-23,1 1 1,-1-1 0,1 1-1,-1 0 1,1 0 0,0 1-1,0-1 1,0 0 0,0 1-1,0 0 1,0 0 0,1 0-1,-1 0 1,-3 7 0,-1 5 73,0 1-1,-6 22 1,7-20-5,-14 32 0,17-44-81,-55 114 270,53-105-234,0 0 0,1 0 0,0 1 0,1-1 0,1 1 0,0 22 0,2 124 225,1-148-224,0-1 0,1 0 0,4 14 0,-3-14-375,0 0 0,-1 1-1,0 14 1</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3.959"/>
    </inkml:context>
    <inkml:brush xml:id="br0">
      <inkml:brushProperty name="width" value="0.035" units="cm"/>
      <inkml:brushProperty name="height" value="0.035" units="cm"/>
    </inkml:brush>
  </inkml:definitions>
  <inkml:trace contextRef="#ctx0" brushRef="#br0">0 0 2937,'0'0'6100,"6"25"-5404,20 78 20,-26-99-653,1 0 1,0-1-1,1 1 0,-1-1 1,0 1-1,1-1 0,0 0 1,0 0-1,0 0 0,0 0 1,0 0-1,1 0 0,0 0 1,5 4-1,2 2 120,-3-2-27,2 3 52,1 0 0,13 10 0,-20-18-119,0 0 0,1 0 0,-1 0 0,0 0 0,1-1 0,-1 1 0,1-1 0,0 0 0,-1 0 0,1 0 0,0 0 0,6 0 0,-4-2 65,-1 1-1,1-1 1,-1 0-1,1-1 1,-1 1 0,0-1-1,0 0 1,0-1 0,0 1-1,0-1 1,0 0 0,5-4-1,7-7-242,26-26 0,-38 35 104,1-1-208,-1 1 0,0-1 0,-1 0-1,0 0 1,8-14 0,-10 15-522,0-1 0,0 0 1,0 1-1,1-11 0,-2-3-5264</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5.292"/>
    </inkml:context>
    <inkml:brush xml:id="br0">
      <inkml:brushProperty name="width" value="0.035" units="cm"/>
      <inkml:brushProperty name="height" value="0.035" units="cm"/>
    </inkml:brush>
  </inkml:definitions>
  <inkml:trace contextRef="#ctx0" brushRef="#br0">9 1 7162,'0'0'7409,"-1"-1"-7205,-3 11-179,2 12 140,0 1 0,3 35 0,1-4 179,-2 232 485,1-257-839,1 1 1,2-1 0,0 1 0,2-2 0,2 1-1,0 0 1,2-2 0,15 31 0,36 62-213,-53-106-114,2 0 0,-1-1 1,2 0-1,0 0 0,22 20 0,-6-12-1868,-11-10-1786</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5.927"/>
    </inkml:context>
    <inkml:brush xml:id="br0">
      <inkml:brushProperty name="width" value="0.035" units="cm"/>
      <inkml:brushProperty name="height" value="0.035" units="cm"/>
    </inkml:brush>
  </inkml:definitions>
  <inkml:trace contextRef="#ctx0" brushRef="#br0">1 0 4425,'0'0'4565,"43"31"-3489,138 99-365,-162-115-529,31 31-1,-44-40-98,0 1-1,-1 1 1,6 10-1,1 1 73,-12-18-141,61 99 947,-53-85-866,-1 1 0,-1 0 1,0 0-1,6 30 0,-11-29 501,-11-34 131,6 9-846,-3-3 120,2 0-1,0-1 0,0 0 0,1 0 0,1 0 0,-1 0 0,2-1 0,0 1 1,0-26-1,0-14-96,1 26-66,1 0 1,6-52 0,-5 73 160,1-1 0,-1 0 1,1 1-1,0-1 0,1 1 0,-1 0 1,1 0-1,0 0 0,1 0 1,-1 0-1,1 1 0,0 0 1,0-1-1,0 1 0,1 1 0,-1-1 1,1 1-1,0-1 0,0 1 1,0 1-1,0-1 0,1 1 1,-1 0-1,9-2 0,9-1 17,0 0-1,0 2 1,1 1-1,39 0 1,-50 3-19,0-1 0,-1 2 1,1 0-1,-1 0 1,0 1-1,1 0 0,-1 1 1,0 1-1,-1 0 1,1 1-1,-1 0 0,0 0 1,-1 1-1,0 1 1,0-1-1,0 2 0,-1-1 1,0 2-1,-1-1 0,0 1 1,7 11-1,3 14 51,-1 0 1,-2 1-1,-2 1 0,-1 0 0,7 40 1,-17-66-60,1 0 19,0 0 1,7 18 0,-10-27-17,1 0 0,0 0-1,0 0 1,1 0 0,-1 0-1,0 0 1,1 0 0,-1 0-1,1-1 1,0 1 0,-1 0-1,1-1 1,0 0 0,0 1-1,0-1 1,0 0 0,0 0-1,4 2 1,4-2-814,0 0 0,-1-1 0,18-1 1,-6-1-3374</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8.501"/>
    </inkml:context>
    <inkml:brush xml:id="br0">
      <inkml:brushProperty name="width" value="0.035" units="cm"/>
      <inkml:brushProperty name="height" value="0.035" units="cm"/>
    </inkml:brush>
  </inkml:definitions>
  <inkml:trace contextRef="#ctx0" brushRef="#br0">0 0 7074,'0'0'6814,"8"11"-6422,17 22 180,2-2-1,48 46 0,-40-49-550,1-1 0,1-2 0,1-1 0,1-2 0,1-1 0,0-3 0,2-1 0,0-2 0,1-2 0,0-2 0,1-2 0,0-1 0,53 1-1,-92-9-33,19 2-104,-1-1 0,1-2 1,43-5-1,-60 4 52,0 0 0,-1 0 0,1 0 0,0-1 1,-1 0-1,1 0 0,-1 0 0,0-1 0,0 0 0,0 0 1,-1-1-1,0 0 0,1 0 0,-2 0 0,1 0 0,7-12 0,-8 11-38,-1 0 0,0 0 0,-1 0 0,1 0-1,-1-1 1,-1 1 0,1-1 0,0-9 0,0-54-833,-2 43 655,0 18 234,-1 1 1,0-1 0,0 1-1,-1-1 1,0 1 0,0 0-1,-5-11 1,5 15 90,0-1 0,-1 0 0,1 1 1,-1 0-1,0-1 0,-1 1 0,1 0 1,0 0-1,-1 1 0,0-1 0,0 1 0,-8-5 1,3 6 423,9 7-496,0-3 69,0 16 65,0 37 450,2 1-1,10 60 1,34 154 462,-31-179-595,-5 1-1,-1 128 0,-9-206-392,0-1 0,-1 0 0,-1 1 0,0-1-1,0 0 1,-2 0 0,-6 18 0,6-23-22,0 0-1,-1 0 1,0 0 0,0-1 0,-1 0 0,0 0-1,0 0 1,0-1 0,-1 0 0,0 0 0,-14 8-1,3-3 12,-1-1 0,0 0 0,-1-2-1,0-1 1,0 0 0,0-1-1,-1-1 1,-36 3 0,-10-3-85,-97-6-1,141 0-224,0-2 0,1-1-1,-1-1 1,1-1-1,0-1 1,0 0-1,1-2 1,-32-18-1,3-5-3361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8.867"/>
    </inkml:context>
    <inkml:brush xml:id="br0">
      <inkml:brushProperty name="width" value="0.035" units="cm"/>
      <inkml:brushProperty name="height" value="0.035" units="cm"/>
    </inkml:brush>
  </inkml:definitions>
  <inkml:trace contextRef="#ctx0" brushRef="#br0">1 18 5513,'0'0'5633,"448"43"-5169,-315-40-255,-26-3-113,-26 0-96,-35 0-337,-46-12-439,0-13-536,-46-2-3865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0.219"/>
    </inkml:context>
    <inkml:brush xml:id="br0">
      <inkml:brushProperty name="width" value="0.035" units="cm"/>
      <inkml:brushProperty name="height" value="0.035" units="cm"/>
    </inkml:brush>
  </inkml:definitions>
  <inkml:trace contextRef="#ctx0" brushRef="#br0">339 0 5497,'0'0'6282,"0"10"-5358,1-5-818,-1 0-1,-1 0 1,1 0 0,-1 0 0,0 0 0,0 0 0,0 0 0,-1 0-1,1-1 1,-1 1 0,0-1 0,-1 1 0,1-1 0,-1 0 0,-4 6-1,-159 194 1420,131-153-1502,26-37-16,-1 0 0,0 0 0,-14 14-1,-34 25-135,58-53 110,0 0 0,0 0-1,0 0 1,0 0 0,1 0 0,-1 0 0,0 0-1,0 0 1,0 0 0,0 1 0,0-1-1,0 0 1,1 0 0,-1 0 0,0 0 0,0 0-1,0 0 1,0 0 0,0 0 0,0 0-1,0 0 1,0 0 0,1 0 0,-1 1 0,0-1-1,0 0 1,0 0 0,0 0 0,0 0-1,0 0 1,0 0 0,0 0 0,0 1 0,0-1-1,0 0 1,0 0 0,0 0 0,0 0 0,0 0-1,0 0 1,0 1 0,0-1 0,0 0-1,0 0 1,0 0 0,0 0 0,0 0 0,0 0-1,0 1 1,0-1 0,0 0 0,0 0-1,0 0 1,0 0 0,-1 0 0,1 0 0,0 0-1,0 0 1,0 1 0,0-1 0,0 0-1,0 0 1,0 0 0,0 0 0,-1 0 0,13-1-1064,13-5-1042,1-8-1999</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9.201"/>
    </inkml:context>
    <inkml:brush xml:id="br0">
      <inkml:brushProperty name="width" value="0.035" units="cm"/>
      <inkml:brushProperty name="height" value="0.035" units="cm"/>
    </inkml:brush>
  </inkml:definitions>
  <inkml:trace contextRef="#ctx0" brushRef="#br0">1 1 8314,'0'0'3633,"541"54"-3161,-367-39-472,-41-3-4097</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9.534"/>
    </inkml:context>
    <inkml:brush xml:id="br0">
      <inkml:brushProperty name="width" value="0.035" units="cm"/>
      <inkml:brushProperty name="height" value="0.035" units="cm"/>
    </inkml:brush>
  </inkml:definitions>
  <inkml:trace contextRef="#ctx0" brushRef="#br0">1 0 368,'0'0'10585,"57"18"-9382,-57-18-1203,251 84 1136,-218-71-843,0 2-1,56 34 1,127 89 744,78 47-335,-207-133-628,-5-3-78,137 61-1,-212-106-100,1-1 0,0 0 0,0-1 0,0 0 1,0 0-1,0-1 0,1 0 0,10 0 0,-18-1 72,-1 0-1,0 0 1,1 0 0,-1 0-1,0 0 1,1-1 0,-1 1-1,0 0 1,0 0 0,1 0 0,-1-1-1,0 1 1,0 0 0,1 0-1,-1-1 1,0 1 0,0 0-1,1-1 1,-1 1 0,0 0-1,0 0 1,0-1 0,0 1 0,0 0-1,0-1 1,0 1 0,1 0-1,-1-1 1,0 1 0,0 0-1,0-1 1,0 1 0,0-1-1,-1 1 1,1 0 0,0-1 0,0 1-1,0-1 1,0-30-3122,0-12-4676</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19.873"/>
    </inkml:context>
    <inkml:brush xml:id="br0">
      <inkml:brushProperty name="width" value="0.035" units="cm"/>
      <inkml:brushProperty name="height" value="0.035" units="cm"/>
    </inkml:brush>
  </inkml:definitions>
  <inkml:trace contextRef="#ctx0" brushRef="#br0">502 0 9402,'0'0'2721,"-127"199"-1225,73-115-312,-13 12-576,-6 1-328,6-4-128,7-12-152,27-9-432,12-21-2008,21-27-4394</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20.221"/>
    </inkml:context>
    <inkml:brush xml:id="br0">
      <inkml:brushProperty name="width" value="0.035" units="cm"/>
      <inkml:brushProperty name="height" value="0.035" units="cm"/>
    </inkml:brush>
  </inkml:definitions>
  <inkml:trace contextRef="#ctx0" brushRef="#br0">1 1 3633,'0'0'8127,"1"24"-6788,5 81-114,-4-94-1049,-1 1-1,1-1 0,1 0 1,0 0-1,1 0 0,0-1 1,0 1-1,1-1 0,7 11 1,7 15 215,59 168 869,-42-102-1052,10 38-89,-27-79-282,2 0 0,46 91 1,-66-149 45,1-1 0,0 1 0,-1-1 0,1 1 0,0-1 0,0 0 0,1 0 0,-1 0 0,0 0 1,1 0-1,3 1 0,-5-2-18,-1-1 0,1 0 1,0 1-1,0-1 1,-1 0-1,1 0 0,0 0 1,0 0-1,-1 0 0,1 0 1,0 0-1,0 0 0,0 0 1,-1 0-1,1 0 1,0 0-1,0 0 0,-1-1 1,1 1-1,0 0 0,0-1 1,-1 1-1,1 0 1,0-1-1,-1 1 0,1-1 1,-1 1-1,1-1 0,0 0 1,-1 1-1,1-1 0,-1 1 1,0-1-1,1 0 1,-1 1-1,1-1 0,-1 0 1,0 0-1,0 1 0,1-1 1,-1 0-1,0 0 0,0 1 1,0-3-1,7-27-8099</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20.576"/>
    </inkml:context>
    <inkml:brush xml:id="br0">
      <inkml:brushProperty name="width" value="0.035" units="cm"/>
      <inkml:brushProperty name="height" value="0.035" units="cm"/>
    </inkml:brush>
  </inkml:definitions>
  <inkml:trace contextRef="#ctx0" brushRef="#br0">0 28 8954,'0'0'3853,"41"30"-2913,-41-30-940,172 130 809,-162-122-711,0 0 0,-1 1 0,0 0 0,-1 0 0,0 1 0,11 17 0,-10-12 54,-1 0-1,-1 1 1,0 0-1,-2 0 1,0 0 0,4 22-1,-4-6-35,-1-1 0,-1 47 1,-3-77-109,-17-27 20,3 9-128,1-1 1,1-1 0,0 0 0,1-1-1,1 0 1,-7-22 0,7 7 28,2 1-1,2-1 1,1 0 0,1-1 0,2-60 0,2 88 89,3-28 160,-2 35-162,-1-1 1,1 0-1,0 0 1,0 0 0,-1 1-1,1-1 1,0 1-1,1-1 1,-1 1-1,0-1 1,0 1-1,1-1 1,-1 1-1,1 0 1,-1 0-1,1 0 1,2-2-1,7-1 27,0 1 0,1 0 0,-1 1-1,1 0 1,-1 0 0,1 1 0,22 1-1,-23 0-27,55-1 52,0 3 1,101 16 0,-140-13-57,1 2 0,-1 0 0,-1 1 0,1 2 0,-1 1 0,-1 1 0,0 1 0,40 28 0,-54-32 2,0 1-1,0-1 0,0 2 0,-2 0 1,1 0-1,-1 1 0,-1 0 0,0 0 1,-1 1-1,0 0 0,-1 0 0,0 1 1,-1 0-1,-1 0 0,0 0 1,-1 0-1,0 1 0,-1-1 0,0 23 1,-2 101-3177</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21.056"/>
    </inkml:context>
    <inkml:brush xml:id="br0">
      <inkml:brushProperty name="width" value="0.035" units="cm"/>
      <inkml:brushProperty name="height" value="0.035" units="cm"/>
    </inkml:brush>
  </inkml:definitions>
  <inkml:trace contextRef="#ctx0" brushRef="#br0">643 1 8314,'0'0'4149,"-62"1"-3757,-197 6-122,232-7-147,1 2-1,-1 1 0,1 1 0,-51 15 0,55-13 25,8-2-9,1 0 0,-1 1 1,1 0-1,0 1 0,-14 9 0,26-14-120,-1 0-1,1 0 0,-1 0 0,1 0 0,-1 0 0,1 0 0,0 1 1,-1-1-1,1 1 0,0-1 0,0 1 0,0-1 0,0 1 0,0 0 0,0-1 1,1 1-1,-1 0 0,1 0 0,-1-1 0,1 1 0,-1 0 0,1 0 1,0 0-1,0 0 0,0-1 0,0 1 0,0 0 0,1 0 0,-1 0 0,0 0 1,1-1-1,0 1 0,-1 0 0,1 0 0,0-1 0,0 1 0,0 0 1,1 1-1,2 1 9,1 1 0,0-1 0,0-1 0,0 1 1,0-1-1,12 6 0,43 15 108,-42-17-99,175 62 128,-77-30-351,128 63 1,-227-94 118,-1 0-1,0 2 1,-1 0 0,17 14 0,-28-21 49,-1 0 0,1 0 0,-1 1 0,0 0-1,0 0 1,0 0 0,-1 0 0,1 0 0,-1 0 0,0 1 0,-1-1 0,1 1-1,-1-1 1,1 1 0,-1 0 0,-1 0 0,1-1 0,-1 1 0,1 0 0,-2 7-1,1-10 20,0 0-1,-1 1 0,0-1 0,1 1 0,-1-1 0,0 1 1,0-1-1,0 0 0,0 0 0,0 1 0,-1-1 0,1 0 1,-1 0-1,1 0 0,-1-1 0,0 1 0,-3 2 0,-1 1 10,-1-1 1,0-1-1,0 1 0,-9 2 0,14-5-6,-28 10 73,-1-1-1,-1-2 1,0-1 0,-35 4 0,-133-2 147,195-9-222,-4 1-9,-1-1 0,1 0 0,0 0 0,0-1 0,-1-1 0,1 1 0,0-2 0,0 1 0,1-1 0,-1 0 0,-13-8 0,11 4-480,0-1-1,0-1 1,1 0 0,0-1 0,0 1-1,-12-18 1,0-10-5535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21.394"/>
    </inkml:context>
    <inkml:brush xml:id="br0">
      <inkml:brushProperty name="width" value="0.035" units="cm"/>
      <inkml:brushProperty name="height" value="0.035" units="cm"/>
    </inkml:brush>
  </inkml:definitions>
  <inkml:trace contextRef="#ctx0" brushRef="#br0">0 0 9218,'0'0'4721,"107"193"-4001,-93-136-64,-1 0-8,0-9-240,1-6-231,-1-9-105,7-9-72,-6-9-72,6-9-297,-7-6-527,-6-15-552,-7-12-1665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21.772"/>
    </inkml:context>
    <inkml:brush xml:id="br0">
      <inkml:brushProperty name="width" value="0.035" units="cm"/>
      <inkml:brushProperty name="height" value="0.035" units="cm"/>
    </inkml:brush>
  </inkml:definitions>
  <inkml:trace contextRef="#ctx0" brushRef="#br0">0 0 12259,'0'0'3976,"201"18"-6112,-148-9-4649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22.112"/>
    </inkml:context>
    <inkml:brush xml:id="br0">
      <inkml:brushProperty name="width" value="0.035" units="cm"/>
      <inkml:brushProperty name="height" value="0.035" units="cm"/>
    </inkml:brush>
  </inkml:definitions>
  <inkml:trace contextRef="#ctx0" brushRef="#br0">9 3 3209,'0'0'5241,"19"28"-3817,61 92-234,-72-106-1000,0-1 1,-1 1-1,-1 0 1,0 1 0,-1-1-1,6 29 1,-8-20 70,-1 0 0,-2 41 0,-1-20-47,1-40-181,0 10 47,0 0 0,-1 0-1,-4 20 1,4-29-60,0-2-1,0 1 0,-1 0 1,1 0-1,-1 0 0,0-1 1,0 1-1,-1-1 0,1 1 1,0-1-1,-1 0 1,0 0-1,0 0 0,0 0 1,0-1-1,-5 4 0,6-5 16,0 0 0,0 0 1,1 0-1,-1 0 0,0 0 0,0-1 0,0 1 0,0-1 0,-1 1 0,1-1 0,0 0 0,0 0 0,0 0 0,0 0 0,0 0 0,0 0 0,0-1 0,0 1 0,0-1 1,0 1-1,0-1 0,0 0 0,0 0 0,0 0 0,0 0 0,0 0 0,1 0 0,-1-1 0,0 1 0,1 0 0,-1-1 0,1 1 0,-1-1 0,1 0 0,-2-2 0,-2-4-23,0 0-1,0 0 0,1 0 0,0-1 0,0 0 0,-4-16 1,4 1-73,1-1 0,1 1 0,0-1 0,4-29 0,-2 10-28,0 32 78,0-1-1,1 1 0,1-1 0,-1 1 1,2 0-1,0 0 0,0 0 1,1 0-1,1 0 0,0 1 1,0-1-1,1 1 0,1 1 1,0-1-1,0 1 0,1 0 1,0 1-1,1 0 0,0 0 1,11-8-1,-12 12 41,0-1-1,1 1 1,0 1 0,0 0 0,0 0-1,0 1 1,1 0 0,-1 0-1,1 1 1,11-1 0,0 2-4,0 0 1,0 1-1,32 4 0,-43-3-21,0 1 0,0 0 0,-1 1 0,1 0 0,-1 0 1,1 1-1,-1 0 0,0 1 0,-1 0 0,1 0 0,-1 1 0,0 0 0,-1 0 0,1 1 0,-1 0 0,9 12 0,-8-8 18,0 2 1,0-1-1,-2 1 0,1 0 1,-2 0-1,0 1 1,0-1-1,-1 1 0,-1 0 1,3 25-1,1 157 126,-7-172-165,-1-20-23,1 0 0,0 0 0,1 0 0,-1 0 0,1 0 0,0 0 0,0 0 0,3 6 0,-4-8-38,1-1-1,0 1 0,1-1 1,-1 0-1,0 0 0,0 0 0,0 1 1,1-1-1,-1 0 0,1 0 0,-1-1 1,0 1-1,1 0 0,0 0 1,-1-1-1,1 1 0,-1-1 0,1 1 1,0-1-1,-1 0 0,4 0 1,21 1-2436,1-1-1521</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22.444"/>
    </inkml:context>
    <inkml:brush xml:id="br0">
      <inkml:brushProperty name="width" value="0.035" units="cm"/>
      <inkml:brushProperty name="height" value="0.035" units="cm"/>
    </inkml:brush>
  </inkml:definitions>
  <inkml:trace contextRef="#ctx0" brushRef="#br0">0 1 9330,'0'0'4425,"201"195"-3281,-114-122-360,-1-7-392,-5-3-104,-1-3-95,0-9-105,-13-9-80,-14-9-8,-6-9 0,-20-15-449,-7-9-1199,-13-12-1024,-7-15-3946</inkml:trace>
  <inkml:trace contextRef="#ctx0" brushRef="#br0" timeOffset="1">515 106 4489,'0'0'9106,"-80"178"-7858,40-112-472,-14 0-472,1 0 8,-1-9-135,7-9-177,14-12-585,20-8-919,6-19-4145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0.821"/>
    </inkml:context>
    <inkml:brush xml:id="br0">
      <inkml:brushProperty name="width" value="0.035" units="cm"/>
      <inkml:brushProperty name="height" value="0.035" units="cm"/>
    </inkml:brush>
  </inkml:definitions>
  <inkml:trace contextRef="#ctx0" brushRef="#br0">0 0 3977,'0'0'10940,"1"0"-10564,264 0 470,-263 0-850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22.782"/>
    </inkml:context>
    <inkml:brush xml:id="br0">
      <inkml:brushProperty name="width" value="0.035" units="cm"/>
      <inkml:brushProperty name="height" value="0.035" units="cm"/>
    </inkml:brush>
  </inkml:definitions>
  <inkml:trace contextRef="#ctx0" brushRef="#br0">441 1 208,'0'0'11424,"72"23"-10492,232 82-190,-280-96-625,0 2 1,-1 0-1,0 2 1,-1 0-1,27 21 1,-16-7 154,0 2 0,-2 1 0,-1 2 0,-2 1 0,43 64 0,-53-68-132,-1 0-1,-2 2 0,0 0 1,-3 1-1,0 0 1,-2 1-1,10 61 0,-14-36 33,-3 109-1,-3-154-167,-1-1 1,0 0-1,-1 0 1,0-1-1,0 1 1,-2 0-1,1-1 1,-2 1-1,1-1 1,-1 0-1,-1-1 1,0 1-1,-1-1 1,0 0-1,-15 16 1,2-4-4,-2-2-1,0 0 1,-1-1-1,-51 30 1,25-22-73,-94 38 0,61-37-238,0-4 1,-2-4-1,-99 11 1,-62 1-2289,15-12-3829</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23.485"/>
    </inkml:context>
    <inkml:brush xml:id="br0">
      <inkml:brushProperty name="width" value="0.035" units="cm"/>
      <inkml:brushProperty name="height" value="0.035" units="cm"/>
    </inkml:brush>
  </inkml:definitions>
  <inkml:trace contextRef="#ctx0" brushRef="#br0">704 0 784,'0'0'9729,"-54"26"-8768,-172 87 48,204-102-729,0 2 0,0-1 0,1 2 0,1 1 0,-35 33 0,29-23 11,4-4-123,0 1-1,2 0 1,0 1 0,2 2 0,1 0 0,1 0 0,1 2 0,1 0 0,1 0-1,2 1 1,0 1 0,2 0 0,2 0 0,0 1 0,-2 33 0,5-20-6,4 75 1,1-103-154,0 0 0,2 1 0,0-1 0,0 0 0,1-1 0,1 1 0,1-1 0,11 22 0,-7-20-3,1-1 0,0-1 0,2 0 0,-1 0 0,20 15 0,-3-6 0,57 36 0,-51-40-24,0-1 0,1-2-1,56 18 1,107 15-393,21-10-1908,-27-20-4494</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1.303"/>
    </inkml:context>
    <inkml:brush xml:id="br0">
      <inkml:brushProperty name="width" value="0.035" units="cm"/>
      <inkml:brushProperty name="height" value="0.035" units="cm"/>
    </inkml:brush>
  </inkml:definitions>
  <inkml:trace contextRef="#ctx0" brushRef="#br0">1 0 6601,'0'0'10643,"441"36"-10355,-341-33-168,-26 1-120,-21-4-96,-40 6-472,-13 0-1329,0 0-3888</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1.664"/>
    </inkml:context>
    <inkml:brush xml:id="br0">
      <inkml:brushProperty name="width" value="0.035" units="cm"/>
      <inkml:brushProperty name="height" value="0.035" units="cm"/>
    </inkml:brush>
  </inkml:definitions>
  <inkml:trace contextRef="#ctx0" brushRef="#br0">1 0 9330,'0'0'5521,"348"6"-4641,-195-6-880,-26 0-8,-33 0-3216</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2.018"/>
    </inkml:context>
    <inkml:brush xml:id="br0">
      <inkml:brushProperty name="width" value="0.035" units="cm"/>
      <inkml:brushProperty name="height" value="0.035" units="cm"/>
    </inkml:brush>
  </inkml:definitions>
  <inkml:trace contextRef="#ctx0" brushRef="#br0">0 1 8266,'0'0'7297,"375"174"-6537,-269-105-231,-5 4-73,6 2-160,-14-3-176,1-6-64,-14-12-16,-13-12-40,-20-15-304,-14-15-192,-26-12-545,-7-15-407,0-18-3401</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2.365"/>
    </inkml:context>
    <inkml:brush xml:id="br0">
      <inkml:brushProperty name="width" value="0.035" units="cm"/>
      <inkml:brushProperty name="height" value="0.035" units="cm"/>
    </inkml:brush>
  </inkml:definitions>
  <inkml:trace contextRef="#ctx0" brushRef="#br0">475 1 9498,'0'0'3801,"-74"183"-2137,28-104-560,-1 2-399,-13-3-177,-1 3-232,1-15-296,7 3-280,6-23-881,20-19-2855</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5.625"/>
    </inkml:context>
    <inkml:brush xml:id="br0">
      <inkml:brushProperty name="width" value="0.035" units="cm"/>
      <inkml:brushProperty name="height" value="0.035" units="cm"/>
    </inkml:brush>
  </inkml:definitions>
  <inkml:trace contextRef="#ctx0" brushRef="#br0">429 1 8066,'0'0'2744,"-221"213"-1031,134-89 55,20 14-432,27 3-407,27 1-321,13-10-112,0-12-232,73-11-160,28-13-48,19-12-56,27-18-120,100-18-408,-39-21-1497,-15-21-8945</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2.725"/>
    </inkml:context>
    <inkml:brush xml:id="br0">
      <inkml:brushProperty name="width" value="0.035" units="cm"/>
      <inkml:brushProperty name="height" value="0.035" units="cm"/>
    </inkml:brush>
  </inkml:definitions>
  <inkml:trace contextRef="#ctx0" brushRef="#br0">0 0 8410,'0'0'4945,"34"190"-3425,6-106-456,0 12-407,7 3-17,-7 1-168,7-13-296,-7-6-168,0-15 40,-14-18-48,1-9-208,-13-21-392,-8-9-673</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3.066"/>
    </inkml:context>
    <inkml:brush xml:id="br0">
      <inkml:brushProperty name="width" value="0.035" units="cm"/>
      <inkml:brushProperty name="height" value="0.035" units="cm"/>
    </inkml:brush>
  </inkml:definitions>
  <inkml:trace contextRef="#ctx0" brushRef="#br0">0 0 8706,'0'0'4972,"57"31"-4080,178 105-247,-220-127-563,-1 1-1,23 21 0,-32-26-44,-1 0 0,0-1-1,0 2 1,-1-1 0,4 6-1,-1 1 76,-1 1 0,0 0 0,0 0 0,-2 0 0,1 0-1,2 27 1,-3 83 457,-3-83-500,0-38-67,0-1 1,0 1-1,0-1 1,0 0-1,0 1 1,0-1-1,-1 1 1,1-1-1,0 0 1,-1 1-1,1-1 1,-1 0-1,1 1 1,-1-1-1,1 0 1,-1 0-1,0 1 1,0-1-1,0 0 1,0 0-1,0 0 1,0 0-1,0 0 1,0 0-1,0 0 1,0-1-1,0 1 1,-2 1-1,-2-1-2,0 0 1,0-1-1,0 1 0,0-1 1,0 0-1,0 0 1,-5-1-1,7 1-1,0 0-9,0-1-1,0 1 0,0-1 1,0 0-1,0 1 0,0-1 1,0-1-1,0 1 0,1 0 1,-1-1-1,0 1 0,1-1 1,-1 0-1,1 0 0,-3-3 1,-2-3-62,1 0 1,0 0 0,-7-12-1,4 5-22,2 3 14,0 1 0,1-1 0,1-1 0,0 1 1,1-1-1,0 0 0,-3-20 0,3-2-109,0-60 0,4 85 178,0 1-1,1-1 1,0 1-1,0 0 0,1 0 1,0-1-1,1 1 1,0 0-1,6-11 1,-7 16 20,1-1 1,0 1-1,0 0 1,0 0 0,1 1-1,-1-1 1,1 1-1,0-1 1,0 1-1,0 0 1,1 1 0,-1-1-1,1 1 1,-1 0-1,1 0 1,0 0 0,-1 1-1,1-1 1,7 0-1,4 0 21,1 0-1,-1 1 1,0 0-1,0 2 1,1 0 0,-1 0-1,0 2 1,0 0-1,0 0 1,0 2-1,-1 0 1,0 1-1,0 0 1,0 2-1,-1-1 1,0 2-1,0 0 1,18 15 0,-17-10 23,0 1 0,0 0 1,-2 1-1,0 1 1,0 0-1,-2 1 1,0 0-1,-1 0 1,-1 1-1,-1 1 1,-1-1-1,0 1 1,7 38-1,7 83-36,-21-139-55,0 0 0,1 0 1,-1-1-1,1 1 0,0 0 0,-1 0 0,1 0 0,0 0 0,0 0 0,0-1 0,0 1 0,1-1 0,-1 1 0,0 0 0,1-1 0,-1 0 0,1 1 1,2 0-1,-1 0-368,0-1 1,0 0 0,1 0 0,-1 0-1,0 0 1,1-1 0,-1 1 0,1-1 0,5 0-1,18 0-5774</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3.435"/>
    </inkml:context>
    <inkml:brush xml:id="br0">
      <inkml:brushProperty name="width" value="0.035" units="cm"/>
      <inkml:brushProperty name="height" value="0.035" units="cm"/>
    </inkml:brush>
  </inkml:definitions>
  <inkml:trace contextRef="#ctx0" brushRef="#br0">671 0 7074,'0'0'4833,"-73"0"-4297,-232 4-52,279-4-368,-1 2 0,1 1 0,-41 9 0,52-8 35,-1 0 0,1 1 0,0 1-1,1 0 1,-1 1 0,-14 10 0,27-16-125,0 1 0,0-1 0,0 1 0,0 0 0,0 0 1,0 0-1,1 0 0,-1 0 0,1 0 0,-1 1 0,1-1 0,0 0 0,0 1 0,0-1 0,0 1 0,1-1 0,-1 1 0,1-1 1,-1 1-1,1-1 0,0 1 0,0 0 0,0-1 0,1 5 0,-1-4-12,1 0 0,0 1 0,1-1 0,-1 0 0,1 0 0,-1 0 0,1 0 0,0 0 0,0 0 0,0 0 1,1 0-1,-1-1 0,0 1 0,1-1 0,0 0 0,0 0 0,-1 0 0,6 2 0,54 27 46,72 24-1,-66-29-48,71 39 0,-129-60-9,0 1-1,0 0 1,13 12-1,-21-16-1,0 0 1,0 0-1,0 0 0,0 1 0,0-1 0,-1 1 0,1-1 0,-1 1 0,1-1 0,-1 1 1,0 0-1,0 0 0,0 0 0,-1 0 0,1 0 0,-1 0 0,1 5 0,-1-6 3,0 0 0,0 0 1,0 0-1,0 0 0,0 0 0,-1 0 0,1 0 0,-1 0 0,1 0 0,-1 0 0,0 0 0,0 0 0,1 0 0,-2 0 0,1 0 1,0 0-1,-2 2 0,0-2 6,0-1 0,0 1 0,0 0 0,0-1 0,0 1 0,0-1 1,-1 0-1,1 0 0,-7 1 0,-28 4-340,1-2-1,-1-1 1,0-2 0,-64-7 0,97 5-39,0 0 0,0 0-1,0 0 1,0-1 0,0 0 0,1 0 0,-6-2 0,-24-21-5570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1.174"/>
    </inkml:context>
    <inkml:brush xml:id="br0">
      <inkml:brushProperty name="width" value="0.035" units="cm"/>
      <inkml:brushProperty name="height" value="0.035" units="cm"/>
    </inkml:brush>
  </inkml:definitions>
  <inkml:trace contextRef="#ctx0" brushRef="#br0">7 1 2577,'0'0'8717,"-2"27"-7908,-2 91-144,3-103-501,1-1 1,1 1-1,0-1 0,1 1 1,1-1-1,0 0 0,1 0 1,0 0-1,10 20 0,2 7 85,-7-21-191,0 0 0,2-1 0,0-1-1,18 23 1,13 21-224,-41-61 77,0 1 0,0 0 0,-1-1 0,1 1 1,0 0-1,-1 0 0,0 0 0,1-1 0,-1 1 0,0 3 0,2 9-7056</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3.804"/>
    </inkml:context>
    <inkml:brush xml:id="br0">
      <inkml:brushProperty name="width" value="0.035" units="cm"/>
      <inkml:brushProperty name="height" value="0.035" units="cm"/>
    </inkml:brush>
  </inkml:definitions>
  <inkml:trace contextRef="#ctx0" brushRef="#br0">215 422 656,'0'0'12235,"127"162"-10659,-101-114-536,1 6-512,-7-3-288,0-11-47,-6-7-73,-1-6-56,-6-12-64,-1-9-120,-6-24-617,-13-18-1255,-34-3-5042</inkml:trace>
  <inkml:trace contextRef="#ctx0" brushRef="#br0" timeOffset="1">1 1 10762,'0'0'5025,"294"102"-8481,-254-102-6474</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4.167"/>
    </inkml:context>
    <inkml:brush xml:id="br0">
      <inkml:brushProperty name="width" value="0.035" units="cm"/>
      <inkml:brushProperty name="height" value="0.035" units="cm"/>
    </inkml:brush>
  </inkml:definitions>
  <inkml:trace contextRef="#ctx0" brushRef="#br0">95 85 7362,'0'0'3727,"14"33"-2023,46 109-554,-54-128-1012,-1-1 1,-1 1-1,0 0 0,-1 0 1,-1 1-1,0-1 0,-1 0 1,0 1-1,-2 18 0,0 2-78,1-35-57,0 1-1,0 0 1,0 0-1,0 0 1,-1 0 0,1 0-1,0 0 1,0 0-1,-1 0 1,1-1 0,-1 1-1,1 0 1,-1 0-1,1 0 1,-1-1-1,1 1 1,-1 0 0,0-1-1,1 1 1,-1 0-1,0-1 1,1 1 0,-2 0-1,-1 0 0,1 0 0,-1 0 0,1 0-1,-1 0 1,1-1 0,-1 1 0,0-1-1,-3 1 1,-2-1-6,-1 0 0,1-1 0,0 0-1,-15-3 1,18 3-31,0-1-1,0 0 1,0 0-1,0 0 1,1 0-1,-1-1 1,1 0-1,-1 0 1,1 0 0,0-1-1,0 1 1,0-1-1,1 0 1,-1 0-1,1 0 1,0-1-1,0 1 1,0-1-1,1 0 1,0 1-1,0-1 1,0 0-1,-2-9 1,0-5-79,1-1 0,1 0 1,1 0-1,0 1 0,3-22 1,-1 31 96,0 0 0,1 0 0,0 1-1,1-1 1,0 1 0,0 0 0,1 0 0,0 0 0,1 0 0,-1 0 0,2 1 0,-1 0 0,8-8 0,-3 5 28,0 1 0,1 0-1,0 1 1,0 0 0,1 1 0,0 0 0,0 1-1,22-10 1,-24 13 73,1 1 0,0 0-1,1 0 1,-1 1 0,1 0 0,-1 1-1,1 1 1,-1-1 0,1 2 0,-1 0-1,1 0 1,-1 1 0,1 0 0,-1 1-1,0 1 1,0-1 0,-1 2 0,15 7-1,-12-3 26,0 1 0,0 0 0,-1 1 0,0 1-1,-1 0 1,-1 0 0,0 1 0,0 1 0,-1 0 0,8 16-1,-3 0-11,-2 0 0,-1 1-1,-1 0 1,7 35 0,-15-55-89,0 0-8,0-1 1,1 0-1,0 1 1,6 10-1,-8-20-18,-1 1-1,1-1 0,0 1 0,0-1 0,0 0 1,0 0-1,0 1 0,1-1 0,-1 0 0,0 0 1,1 0-1,-1-1 0,0 1 0,1 0 1,-1 0-1,1-1 0,-1 1 0,4 0 0,27 0-1457,-19-1 329,9 0-2817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4.510"/>
    </inkml:context>
    <inkml:brush xml:id="br0">
      <inkml:brushProperty name="width" value="0.035" units="cm"/>
      <inkml:brushProperty name="height" value="0.035" units="cm"/>
    </inkml:brush>
  </inkml:definitions>
  <inkml:trace contextRef="#ctx0" brushRef="#br0">1 1 7738,'0'0'5825,"247"174"-4353,-187-132-336,-7-3-551,-12-12-409,-15 0-168,1-14-8,-14-7-272,-6-6-1065,-7-13-1087,0-20-7666</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4.852"/>
    </inkml:context>
    <inkml:brush xml:id="br0">
      <inkml:brushProperty name="width" value="0.035" units="cm"/>
      <inkml:brushProperty name="height" value="0.035" units="cm"/>
    </inkml:brush>
  </inkml:definitions>
  <inkml:trace contextRef="#ctx0" brushRef="#br0">321 1 10402,'0'0'4129,"-107"153"-2697,67-96-479,7 0-529,-8-5-352,15-4-72,-8-9-120,8-12-1105,12-15-2679</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5.223"/>
    </inkml:context>
    <inkml:brush xml:id="br0">
      <inkml:brushProperty name="width" value="0.035" units="cm"/>
      <inkml:brushProperty name="height" value="0.035" units="cm"/>
    </inkml:brush>
  </inkml:definitions>
  <inkml:trace contextRef="#ctx0" brushRef="#br0">68 0 3849,'0'0'11049,"73"31"-10010,-73-31-1039,320 140 759,-260-111-439,81 53 1,-82-43-76,-1 2-1,-3 3 1,96 98-1,-127-115-181,0 1-1,-2 1 1,-2 1-1,0 1 1,-2 0-1,-1 2 1,-2 0-1,-1 1 1,13 50-1,-19-49-17,-2 0 0,-1 1 0,-2 0 0,-1 0 0,-5 48-1,1-67-41,0-1 0,-1 1 0,-1-1 0,0 0 0,-2 0 0,0-1 0,0 1 0,-1-1 0,-1 0 0,-20 26 0,8-16-32,-1-1 0,-1-2 0,-1 0-1,-1-1 1,-27 18 0,22-19-77,-1-1 0,-1-1 1,-56 23-1,-48 7-1131,-267 59 0,148-63-2731,253-44 3945</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6.410"/>
    </inkml:context>
    <inkml:brush xml:id="br0">
      <inkml:brushProperty name="width" value="0.035" units="cm"/>
      <inkml:brushProperty name="height" value="0.035" units="cm"/>
    </inkml:brush>
  </inkml:definitions>
  <inkml:trace contextRef="#ctx0" brushRef="#br0">355 1 7938,'0'0'8385,"-67"159"-7776,-34-45-313,8-20-296,-1-19-680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04.572"/>
    </inkml:context>
    <inkml:brush xml:id="br0">
      <inkml:brushProperty name="width" value="0.035" units="cm"/>
      <inkml:brushProperty name="height" value="0.035" units="cm"/>
    </inkml:brush>
  </inkml:definitions>
  <inkml:trace contextRef="#ctx0" brushRef="#br0">415 208 800,'0'0'2081,"-7"-9"-1399,-3-6-410,-29-37 829,34 47-955,1 0 1,-1 0 0,-1 0 0,1 0 0,-1 1 0,0 0 0,-9-5 0,-14-3 71,0 2 0,0 0 0,-1 2 0,0 2 0,0 0 0,0 2 0,-48 0 0,76 4-62,1 1-1,0-1 1,0 0-1,0-1 1,-1 1 0,1 0-1,0 0 1,0 0 0,0-1-1,-1 1 1,1-1-1,0 1 1,0-1 0,0 1-1,-3-3 3040,8 4-2652,38 10 332,80 10 0,48-6-549,-160-15-306,261 6-407,-245-6 132,-23 1 189,-1-1 1,0 0 0,0 0-1,1 0 1,-1 0 0,0 0-1,1-1 1,-1 1 0,0-1 0,0 1-1,0-1 1,0 0 0,1 0-1,-1 0 1,0 0 0,-1 0-1,4-3 1,-3 2-271,-1-1 1,0 0-1,0 0 1,0 1-1,0-1 0,0 0 1,-1 0-1,1 0 1,-1 0-1,0 0 0,0 0 1,0-5-1,0-17-5481</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04.903"/>
    </inkml:context>
    <inkml:brush xml:id="br0">
      <inkml:brushProperty name="width" value="0.035" units="cm"/>
      <inkml:brushProperty name="height" value="0.035" units="cm"/>
    </inkml:brush>
  </inkml:definitions>
  <inkml:trace contextRef="#ctx0" brushRef="#br0">1 1 9578,'0'0'4025,"414"0"-3913,-300 0-112,-27 0-1992,-27 0-4890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05.753"/>
    </inkml:context>
    <inkml:brush xml:id="br0">
      <inkml:brushProperty name="width" value="0.035" units="cm"/>
      <inkml:brushProperty name="height" value="0.035" units="cm"/>
    </inkml:brush>
  </inkml:definitions>
  <inkml:trace contextRef="#ctx0" brushRef="#br0">0 0 9874,'0'0'3961,"401"21"-6194,-300-15-1751,-14-6-145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06.123"/>
    </inkml:context>
    <inkml:brush xml:id="br0">
      <inkml:brushProperty name="width" value="0.035" units="cm"/>
      <inkml:brushProperty name="height" value="0.035" units="cm"/>
    </inkml:brush>
  </inkml:definitions>
  <inkml:trace contextRef="#ctx0" brushRef="#br0">1 15 10114,'0'0'2889,"427"48"-5458,-333-48-2640,-7 0 176</inkml:trace>
  <inkml:trace contextRef="#ctx0" brushRef="#br0" timeOffset="1">1752 0 6305,'0'0'4593,"347"9"-4593,-246-3-2072,-8-6-2825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1.707"/>
    </inkml:context>
    <inkml:brush xml:id="br0">
      <inkml:brushProperty name="width" value="0.035" units="cm"/>
      <inkml:brushProperty name="height" value="0.035" units="cm"/>
    </inkml:brush>
  </inkml:definitions>
  <inkml:trace contextRef="#ctx0" brushRef="#br0">355 1 1776,'0'0'7961,"3"5"-7214,21 27 73,1 0 0,1-2 0,43 38 0,-28-27-325,109 100 508,66 71-103,-198-191-870,-1 0 0,-1 1-1,22 41 1,-30-48-19,-1-1-1,-1 1 0,-1 0 1,0 1-1,-1 0 1,0-1-1,1 27 1,-3 78 17,-2-72-24,-1-41-4,1 0 1,-1 0 0,0-1-1,-1 1 1,1 0-1,-1-1 1,-1 1 0,1-1-1,-1 0 1,0 1-1,-6 8 1,-4 3-3,-1-1-1,-21 20 1,22-24-2,-29 29-120,-2-2 1,-2-2 0,-2-2-1,-1-2 1,-106 55-1,82-56-1207,-1-2-1,-2-4 0,-147 33 0,113-40-3736</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06.455"/>
    </inkml:context>
    <inkml:brush xml:id="br0">
      <inkml:brushProperty name="width" value="0.035" units="cm"/>
      <inkml:brushProperty name="height" value="0.035" units="cm"/>
    </inkml:brush>
  </inkml:definitions>
  <inkml:trace contextRef="#ctx0" brushRef="#br0">1 27 7562,'0'0'4425,"428"6"-4834,-335-6-1663,-13 0-2481</inkml:trace>
  <inkml:trace contextRef="#ctx0" brushRef="#br0" timeOffset="1">1498 0 8634,'0'0'3681,"394"0"-5010,-347 0-3248,-13 0-1176</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06.864"/>
    </inkml:context>
    <inkml:brush xml:id="br0">
      <inkml:brushProperty name="width" value="0.035" units="cm"/>
      <inkml:brushProperty name="height" value="0.035" units="cm"/>
    </inkml:brush>
  </inkml:definitions>
  <inkml:trace contextRef="#ctx0" brushRef="#br0">0 12 10546,'0'0'3081,"341"21"-4001,-248-21-337,1 0-2831</inkml:trace>
  <inkml:trace contextRef="#ctx0" brushRef="#br0" timeOffset="1">1310 0 10218,'0'0'5209,"374"6"-5209,-320-6-240,-27 0-1344,-21-6-5026</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34.924"/>
    </inkml:context>
    <inkml:brush xml:id="br0">
      <inkml:brushProperty name="width" value="0.035" units="cm"/>
      <inkml:brushProperty name="height" value="0.035" units="cm"/>
    </inkml:brush>
  </inkml:definitions>
  <inkml:trace contextRef="#ctx0" brushRef="#br0">1 0 4913,'0'0'6491,"11"6"-5487,-2-2-831,0 0 0,0 0-1,0 0 1,1-1 0,-1-1 0,1 0-1,0 0 1,18 0 0,11-1 172,-19 0-331,-1 0 1,34-5-1,-52 4-66,0 0 0,0 0 0,0 0-1,0 0 1,-1 0 0,1-1 0,0 1 0,0 0 0,0 0-1,0-1 1,0 1 0,0 0 0,0-1 0,0 1 0,-1-1 0,1 0-1,0 1 1,0-1 0,-1 1 0,1-1 0,0 0 0,-1 0-1,1 1 1,-1-1 0,1 0 0,0-1 0,-1 1 4,-1 1 0,1 0 0,0-1 0,0 1 0,-1 0 0,1-1 0,0 1 0,-1 0 0,1 0 0,0-1 0,-1 1 0,1 0 0,-1 0 0,1 0 0,0 0 0,-1-1 0,1 1 0,-1 0 0,1 0 0,-1 0 0,1 0 0,0 0 0,-1 0 0,1 0 0,-1 0 0,1 0 0,-1 0 0,1 0 0,-1 1 0,1-1 0,-1 0 0,-5 0-153,-30-1 55,22 0 208,0 0 0,0 1-1,0 0 1,0 1-1,0 1 1,1 0 0,-27 8-1,17 6 49,23-15-98,-1-1 0,1 0 0,-1 1 0,1-1 0,-1 0 0,1 1 0,-1-1 1,1 1-1,-1-1 0,1 1 0,0-1 0,-1 1 0,1-1 0,0 1 0,-1 0 0,1-1 0,0 1 0,0-1 0,0 1 0,0 0 0,-1-1 0,1 1 0,0 0 0,0-1 0,0 1 0,0-1 0,0 1 0,1 0 0,-1-1 0,0 1 0,0 0 0,0-1 0,0 1 0,1-1 0,-1 1 0,0 0 0,1-1 0,0 1 0,9 0 557,24 0 205,-15 0-442,0-1 0,1 0-1,28-6 1,-46 6-342,-1 0-1,1-1 1,0 1 0,-1-1-1,1 1 1,0-1 0,-1 0 0,1 1-1,-1-1 1,1 0 0,-1 0 0,1 0-1,-1 0 1,0-1 0,1 1-1,1-3 1,-3 4-9,0 0 0,0 0 0,0 0 1,0 0-1,0 0 0,0 0 0,0 0 0,0-1 0,0 1 0,0 0 0,0 0 0,0 0 0,0 0 1,0 0-1,0 0 0,0 0 0,0-1 0,0 1 0,0 0 0,0 0 0,0 0 0,0 0 0,0 0 1,0 0-1,0 0 0,0 0 0,-1-1 0,1 1 0,0 0 0,0 0 0,0 0 0,0 0 0,0 0 0,0 0 1,0 0-1,0 0 0,0 0 0,-1 0 0,1 0 0,0 0 0,0 0 0,0 0 0,0 0 0,0 0 1,0 0-1,0 0 0,-1 0 0,1 0 0,0 0 0,0 0 0,0 0 0,0 0 0,-12-1-679,8 1 288,-43 0-2369</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3.956"/>
    </inkml:context>
    <inkml:brush xml:id="br0">
      <inkml:brushProperty name="width" value="0.035" units="cm"/>
      <inkml:brushProperty name="height" value="0.035" units="cm"/>
    </inkml:brush>
  </inkml:definitions>
  <inkml:trace contextRef="#ctx0" brushRef="#br0">0 0 1224,'0'33'2081,"7"406"2653,3-288-4108,47 248-1,30-32-358,-10-3 425,-28 5 201,-41-304-779,39 386 917,-21-198-337,26 162-234,31-3-142,78 350 1258,-88-383-1397,-45-227-26,15 290-1,-40 348 860,-5-427-969,2-326-42,-3 141 4,0-136-3,-1 0-1,-13 46 0,-3-10-390,9-44-267,3 1-1,0 0 0,2 0 1,-1 37-1,13-91-2482,22-28-1605</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5.097"/>
    </inkml:context>
    <inkml:brush xml:id="br0">
      <inkml:brushProperty name="width" value="0.035" units="cm"/>
      <inkml:brushProperty name="height" value="0.035" units="cm"/>
    </inkml:brush>
  </inkml:definitions>
  <inkml:trace contextRef="#ctx0" brushRef="#br0">28 0 5417,'0'0'7107,"-3"2"-6811,2-1-271,-1 1 0,1 0 0,-1-1 1,1 1-1,0 0 0,-1 0 0,1 0 0,0 0 0,0 0 0,1 0 1,-1 0-1,0 1 0,1-1 0,-1 0 0,1 0 0,0 1 0,-1-1 1,1 0-1,1 5 0,-2 7 156,-6 168 1187,7-160-1271,0 163 537,3 45-67,48 338 0,62 72-459,27 201-29,-102-377-1829,-29-1-1543,-9-392-818</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5.514"/>
    </inkml:context>
    <inkml:brush xml:id="br0">
      <inkml:brushProperty name="width" value="0.035" units="cm"/>
      <inkml:brushProperty name="height" value="0.035" units="cm"/>
    </inkml:brush>
  </inkml:definitions>
  <inkml:trace contextRef="#ctx0" brushRef="#br0">1 1 6489,'0'0'4121,"0"198"-2936,20-105-113,13 13-408,1 11 96,-1 9-304,-6-2-176,-7-1-200,0-12-8,-7-12-72,1-14-392,6-19-728,6-21-849,-5-18-2127,-8-21-1578</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6.032"/>
    </inkml:context>
    <inkml:brush xml:id="br0">
      <inkml:brushProperty name="width" value="0.035" units="cm"/>
      <inkml:brushProperty name="height" value="0.035" units="cm"/>
    </inkml:brush>
  </inkml:definitions>
  <inkml:trace contextRef="#ctx0" brushRef="#br0">1 0 6425,'0'0'3837,"6"36"-3214,23 117-98,-21-108-198,-2 1-1,-2-1 0,-3 75 1,-2-51-159,-12-79 179,8 0-376,0 0 0,1 0-1,0 0 1,1-1 0,0 0 0,0 1 0,0-16 0,-6-83-614,9 92 561,-1-184-391,0 196 494,1 1 0,1 0 0,-1 0 0,0 0 0,1 0 0,0 0 0,0 0 0,0 0 0,3-7 0,-3 10-9,0-1 1,1 1-1,-1-1 0,1 1 1,-1-1-1,1 1 0,-1 0 0,1 0 1,0-1-1,-1 1 0,1 0 0,0 1 1,0-1-1,0 0 0,0 0 1,0 1-1,0-1 0,0 1 0,0 0 1,4-1-1,2 1 39,1 0-1,0 0 1,0 1-1,0 0 1,0 0-1,0 1 1,-1 0-1,1 0 1,-1 1 0,0 1-1,1-1 1,-1 1-1,14 10 1,-6-2 90,1 1 0,-2 1-1,0 0 1,26 32 0,-26-27-31,-1 1 0,-2 1 1,1 0-1,-2 0 0,9 27 0,32 117 217,-46-145-304,-6-16-49,1 0-1,1 0 1,-1 0-1,1 0 1,-1-1-1,1 1 1,0 0 0,0-1-1,1 1 1,-1-1-1,6 5 1,-5-6-270,0 0 0,-1 0 1,2-1-1,-1 1 0,0-1 1,0 0-1,0 0 0,1 0 0,-1 0 1,0-1-1,1 1 0,-1-1 1,0 0-1,6 0 0,17 0-5161</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6.503"/>
    </inkml:context>
    <inkml:brush xml:id="br0">
      <inkml:brushProperty name="width" value="0.035" units="cm"/>
      <inkml:brushProperty name="height" value="0.035" units="cm"/>
    </inkml:brush>
  </inkml:definitions>
  <inkml:trace contextRef="#ctx0" brushRef="#br0">1 0 7434,'0'0'3278,"22"33"-1706,74 108-266,-75-109-961,1-2 0,2 0 1,37 36-1,-58-63-335,1 1-1,-1-1 0,1 0 1,-1 0-1,1-1 0,0 1 1,0-1-1,1 0 0,-1 0 1,0 0-1,1 0 0,-1-1 1,1 0-1,-1 0 0,1 0 1,0 0-1,-1-1 0,1 0 1,0 0-1,0 0 0,-1-1 1,1 1-1,0-1 0,7-2 1,-1-3-45,0 0 1,0 0-1,-1-1 1,1 0 0,-2-1-1,16-14 1,-20 17-19,24-22-732,-2 0 0,35-45-1,-52 58 678,1-1-1,-2 0 1,0-1 0,-1 0-1,0 0 1,-2-1-1,8-26 1,-15 62 1552,2 34 1,0-3-915,3 34 273,15 90-1,4 41-132,-22-65-347,-1-142-316,0-1 0,-1 1 0,0 0 0,0 0 0,0 0 0,-1 0 0,-1-1 0,1 1 0,-1-1 0,0 0 0,-1 0 0,0 0 0,0 0 0,0 0 0,-1-1 0,0 0 0,0 0 0,-1 0 0,1-1 0,-10 7 0,3-3-46,0 0 0,-1-1 0,0-1-1,-1 0 1,0 0 0,0-2 0,0 1 0,-1-2 0,0 0 0,-26 3 0,-11-1-1467,-87-2 0,116-4 842,-52-1-3643,7-1-3076</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6.865"/>
    </inkml:context>
    <inkml:brush xml:id="br0">
      <inkml:brushProperty name="width" value="0.035" units="cm"/>
      <inkml:brushProperty name="height" value="0.035" units="cm"/>
    </inkml:brush>
  </inkml:definitions>
  <inkml:trace contextRef="#ctx0" brushRef="#br0">368 1 6729,'0'0'8653,"33"10"-8140,-11-4-410,19 6 90,0 1 1,-1 2-1,0 2 0,45 27 1,-12 3 30,-2 2 1,85 78-1,-112-85-181,-1 1 0,-2 3-1,-2 1 1,36 57 0,-57-75-38,-2 0-1,-1 1 1,-1 1 0,-2 0 0,-1 1 0,-1 0-1,-2 0 1,-1 1 0,5 66 0,-10-54 0,-1-1 0,-9 83 0,5-110-1,-1 0 0,0 0-1,-1 0 1,-1 0 0,0-1-1,-1 0 1,-1 0 0,-1-1-1,0 0 1,-15 18 0,0-5-8,-2 0 1,-2-2-1,0-1 1,-51 35-1,20-22-40,-104 49 0,113-65-113,0-3-1,-55 14 1,-93 11-1024,-28-5-988,17-15-2737</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7.565"/>
    </inkml:context>
    <inkml:brush xml:id="br0">
      <inkml:brushProperty name="width" value="0.035" units="cm"/>
      <inkml:brushProperty name="height" value="0.035" units="cm"/>
    </inkml:brush>
  </inkml:definitions>
  <inkml:trace contextRef="#ctx0" brushRef="#br0">903 0 912,'0'0'9203,"-65"36"-7884,-213 127 8,248-144-1078,2 1 0,1 1-1,0 2 1,-27 29-1,6 0 189,3 2-1,2 2 1,3 1-1,-36 70 1,52-82-286,3 2-1,1 0 1,3 2-1,1 0 1,3 1-1,-9 65 1,17-50-46,1 66 1,4-131-106,1 46 42,8 67 0,-5-90-40,0-1 1,2 0-1,1 0 0,17 39 1,-8-29-34,0-1 0,3 0 0,40 51 0,-44-64-35,1-2 1,1 1-1,0-2 0,1-1 0,1 0 0,0-1 0,34 17 0,44 13-1876,161 48 0,-84-50-2761,-173-41 4667</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2.378"/>
    </inkml:context>
    <inkml:brush xml:id="br0">
      <inkml:brushProperty name="width" value="0.035" units="cm"/>
      <inkml:brushProperty name="height" value="0.035" units="cm"/>
    </inkml:brush>
  </inkml:definitions>
  <inkml:trace contextRef="#ctx0" brushRef="#br0">543 0 5497,'0'0'7043,"-57"27"-6376,57-27-667,-237 121 725,225-115-646,0 1 0,1 1 0,0 0 0,0 0 0,0 1 0,1 0 0,1 1 0,-10 12 0,-2 5 203,1 1 0,2 1 0,-16 32 0,25-43-159,2 1-1,0 0 0,1 0 0,1 0 0,0 1 0,-2 31 0,4-9 78,2 43 0,2-71-168,0 1 0,1-1 0,1 0-1,0-1 1,1 1 0,0 0 0,7 13 0,-2-11-17,0 0-1,1-1 0,1 0 1,1-1-1,0 0 1,26 22-1,4-2-24,52 34-1,-60-47-90,2-1-1,0-1 1,53 18 0,116 26-2492,-94-36-2160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7.935"/>
    </inkml:context>
    <inkml:brush xml:id="br0">
      <inkml:brushProperty name="width" value="0.035" units="cm"/>
      <inkml:brushProperty name="height" value="0.035" units="cm"/>
    </inkml:brush>
  </inkml:definitions>
  <inkml:trace contextRef="#ctx0" brushRef="#br0">248 0 4689,'0'0'5505,"-107"208"-3728,73-130-601,-6 6-464,7-3-304,6 0-232,20 13-176,7-19-1344,0-24-4441</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8.540"/>
    </inkml:context>
    <inkml:brush xml:id="br0">
      <inkml:brushProperty name="width" value="0.035" units="cm"/>
      <inkml:brushProperty name="height" value="0.035" units="cm"/>
    </inkml:brush>
  </inkml:definitions>
  <inkml:trace contextRef="#ctx0" brushRef="#br0">1 0 8306,'0'0'6049,"414"40"-5697,-307-40-224,-13 0-128,-27 0-568,-47 0-576</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18.923"/>
    </inkml:context>
    <inkml:brush xml:id="br0">
      <inkml:brushProperty name="width" value="0.035" units="cm"/>
      <inkml:brushProperty name="height" value="0.035" units="cm"/>
    </inkml:brush>
  </inkml:definitions>
  <inkml:trace contextRef="#ctx0" brushRef="#br0">1 0 7642,'0'0'6185,"347"16"-5001,-200-16-1184,-33 0-2768</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24.176"/>
    </inkml:context>
    <inkml:brush xml:id="br0">
      <inkml:brushProperty name="width" value="0.035" units="cm"/>
      <inkml:brushProperty name="height" value="0.035" units="cm"/>
    </inkml:brush>
  </inkml:definitions>
  <inkml:trace contextRef="#ctx0" brushRef="#br0">21 1 9034,'0'0'1984,"-20"153"-975,20-72 263,0 13-120,0 2-552,0 6-336,0 6 88,0-2-88,13-4-264,14-15-168,6-15 160,-6-18-192,7-11-840,-8-13-912,-6-15-2913</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24.650"/>
    </inkml:context>
    <inkml:brush xml:id="br0">
      <inkml:brushProperty name="width" value="0.035" units="cm"/>
      <inkml:brushProperty name="height" value="0.035" units="cm"/>
    </inkml:brush>
  </inkml:definitions>
  <inkml:trace contextRef="#ctx0" brushRef="#br0">0 13 808,'0'0'8234,"21"30"-6856,69 99 82,-78-112-1185,-2 0 1,0 1 0,-1 0-1,-1 1 1,-1 0-1,10 37 1,-13-24 71,0-1 1,-2 58-1,-2-88-337,0 5 29,0 0 0,-1-1 0,1 1 1,-1-1-1,0 1 0,-1-1 0,1 1 1,-5 8-1,6-13-23,-1 1 1,0 0-1,-1-1 1,1 1-1,0-1 0,0 1 1,-1-1-1,1 1 1,-1-1-1,1 0 1,-1 0-1,1 0 1,-1 0-1,0 0 0,0 0 1,1 0-1,-1-1 1,0 1-1,0 0 1,0-1-1,0 0 0,0 1 1,0-1-1,0 0 1,0 0-1,0 0 1,-3-1-1,4 1 4,0 0 1,0 0-1,1 0 1,-1-1-1,0 1 0,1 0 1,-1 0-1,0-1 0,1 1 1,-1-1-1,0 1 1,1 0-1,-1-1 0,1 1 1,-1-1-1,1 1 0,-1-1 1,1 0-1,-1 1 1,1-1-1,-1 1 0,1-1 1,0 0-1,-1 0 0,-3-21 105,3 14-72,-4-28-57,0-67 1,5 84-35,1 0 1,1 1 0,1-1 0,1 0-1,8-25 1,-4 25 22,1-1 1,1 1-1,1 1 0,0 0 1,2 0-1,0 2 0,0-1 1,2 1-1,0 1 0,1 1 1,0 0-1,28-17 0,-39 28 13,0 1 0,1-1 0,-1 1 0,1 0 0,-1 1 0,1-1-1,0 1 1,0 0 0,0 0 0,0 1 0,8 0 0,-10 0 1,0 1 0,-1 0 0,1-1 0,-1 1 0,1 1 0,0-1 0,-1 0 1,0 1-1,1 0 0,-1 0 0,0 0 0,0 0 0,0 0 0,0 0 0,0 1 0,-1 0 1,1-1-1,2 5 0,3 6 33,0 0 0,-1 0 0,-1 0 0,0 1 0,0 0 0,3 17 0,15 93 155,-10-41-57,-10-61-97,1 0-1,1 0 1,1 0-1,1-1 1,0 0 0,20 32-1,-27-51-64,1 1 0,-1-1 0,1 0 0,0 0 0,0 1 0,0-1 0,0-1 0,0 1 0,1 0 0,-1-1 0,0 1-1,1-1 1,-1 1 0,1-1 0,0 0 0,2 1 0,-1-2-355,0 1 0,-1-1 0,1 0 0,-1 0 0,1 0 0,0 0 0,4-1 0,7-4-3780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25.047"/>
    </inkml:context>
    <inkml:brush xml:id="br0">
      <inkml:brushProperty name="width" value="0.035" units="cm"/>
      <inkml:brushProperty name="height" value="0.035" units="cm"/>
    </inkml:brush>
  </inkml:definitions>
  <inkml:trace contextRef="#ctx0" brushRef="#br0">0 1 10306,'0'0'3073,"221"201"-1929,-148-122-312,1 2-376,-14-3-112,-13-12 41,-1-6-201,-12-15-64,-1-8-72,-13-10-48,0-15-216,-13-12-609,-7-9-743,0-27-1225,0-7-6761</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25.417"/>
    </inkml:context>
    <inkml:brush xml:id="br0">
      <inkml:brushProperty name="width" value="0.035" units="cm"/>
      <inkml:brushProperty name="height" value="0.035" units="cm"/>
    </inkml:brush>
  </inkml:definitions>
  <inkml:trace contextRef="#ctx0" brushRef="#br0">1170 587 7314,'0'0'4360,"-154"154"-2799,80-76-321,1 6-480,-1-6-152,8-5-232,19-10-199,7-15-177,26-12-313,8-15-1327</inkml:trace>
  <inkml:trace contextRef="#ctx0" brushRef="#br0" timeOffset="1">1023 1 9130,'0'0'5626,"62"24"-4669,211 91-156,-245-101-691,-1 1 0,-1 1 0,0 2 0,-1 0 0,30 30 0,-25-16 37,0 2 0,24 39 0,-49-66-129,21 28 94,-2 2-1,-2 1 0,-1 0 1,23 61-1,-36-74-87,0-1 0,-2 1 0,-1 0 0,-1 1 0,-1-1 0,-1 1-1,-1 0 1,-5 51 0,0-58-23,-1 0 0,0 0 0,-1 0 0,-1 0 0,-1-1 0,0 0 0,-2-1-1,0 0 1,0 0 0,-2-1 0,0-1 0,-19 19 0,-1-2-44,-2-2 0,0-1 0,-3-2 0,-53 32 1,-4-8-49,-3-4 1,-1-4-1,-151 44 1,156-63-277,-2-3 1,0-5-1,-101 4 0,-48-5-1675,26-13-3312</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25.817"/>
    </inkml:context>
    <inkml:brush xml:id="br0">
      <inkml:brushProperty name="width" value="0.035" units="cm"/>
      <inkml:brushProperty name="height" value="0.035" units="cm"/>
    </inkml:brush>
  </inkml:definitions>
  <inkml:trace contextRef="#ctx0" brushRef="#br0">187 1 8122,'0'0'4970,"-17"27"-4238,-4 10-471,1 1-1,2 1 0,1 1 0,2 0 1,-16 72-1,9 22 278,6 0 1,7 1-1,10 217 1,1-332-521,1 0 0,0-1 0,2 1 0,0-1 0,1 0 0,1 0 1,1 0-1,12 22 0,2-5-26,2 0 0,45 52 1,-55-70-55,1-1 1,0-1 0,1 0-1,1-1 1,1 0 0,0-2-1,1 0 1,0-1 0,1-1-1,35 15 1,41 5-1277,0-4 1,171 26-1,-41-30-4152,-223-23 5414</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26.165"/>
    </inkml:context>
    <inkml:brush xml:id="br0">
      <inkml:brushProperty name="width" value="0.035" units="cm"/>
      <inkml:brushProperty name="height" value="0.035" units="cm"/>
    </inkml:brush>
  </inkml:definitions>
  <inkml:trace contextRef="#ctx0" brushRef="#br0">0 73 8346,'0'0'8946,"341"24"-8810,-281-24-136,-13 0 0,-20 0-120,-7 0-152,-14-9-425,-6-21-695,0 3-1080,-46-3-2569</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26.535"/>
    </inkml:context>
    <inkml:brush xml:id="br0">
      <inkml:brushProperty name="width" value="0.035" units="cm"/>
      <inkml:brushProperty name="height" value="0.035" units="cm"/>
    </inkml:brush>
  </inkml:definitions>
  <inkml:trace contextRef="#ctx0" brushRef="#br0">1 756 1008,'0'0'11115,"387"45"-12996,-327-45-6081</inkml:trace>
  <inkml:trace contextRef="#ctx0" brushRef="#br0" timeOffset="1">1932 1 5065,'0'0'6962,"47"198"-5858,-40-98-8,6 8-480,-6 3-200,-1-9-184,1-8-232,6-22-208,14-18-768,0-21-1112,-7-21-4098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6.101"/>
    </inkml:context>
    <inkml:brush xml:id="br0">
      <inkml:brushProperty name="width" value="0.035" units="cm"/>
      <inkml:brushProperty name="height" value="0.035" units="cm"/>
    </inkml:brush>
  </inkml:definitions>
  <inkml:trace contextRef="#ctx0" brushRef="#br0">234 1 1400,'0'0'3880,"-2"9"-2888,0-3-795,2-1-24,-2 1-1,1-1 0,-1 0 0,0 1 0,0-1 0,0 0 0,-1 0 1,1 0-1,-1-1 0,-1 1 0,-4 5 0,-26 24 792,1 3 0,2 0 0,-42 68 0,69-99-874,0 0 0,1 0 0,0 0-1,0 1 1,1-1 0,0 1 0,0-1 0,0 1 0,1 0 0,-1 10 0,11-18-657,8-8-1524,-3-8-3054</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26.905"/>
    </inkml:context>
    <inkml:brush xml:id="br0">
      <inkml:brushProperty name="width" value="0.035" units="cm"/>
      <inkml:brushProperty name="height" value="0.035" units="cm"/>
    </inkml:brush>
  </inkml:definitions>
  <inkml:trace contextRef="#ctx0" brushRef="#br0">1 1 9962,'0'0'2729,"347"15"-2729,-173-15-32,-34 0-2545,-19 0-7361</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27.253"/>
    </inkml:context>
    <inkml:brush xml:id="br0">
      <inkml:brushProperty name="width" value="0.035" units="cm"/>
      <inkml:brushProperty name="height" value="0.035" units="cm"/>
    </inkml:brush>
  </inkml:definitions>
  <inkml:trace contextRef="#ctx0" brushRef="#br0">94 0 11522,'0'0'4249,"334"202"-3993,-253-118 24,-15 3 97,-5 0-81,-8-6-192,-6-14-104,-14-13-152,1-27-833,-14-15-1263,-14-12-3569</inkml:trace>
  <inkml:trace contextRef="#ctx0" brushRef="#br0" timeOffset="1">763 75 10746,'0'0'5169,"-147"187"-4384,53-103-417,-93 33-368,13-24-56,14-20-4065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30.656"/>
    </inkml:context>
    <inkml:brush xml:id="br0">
      <inkml:brushProperty name="width" value="0.035" units="cm"/>
      <inkml:brushProperty name="height" value="0.035" units="cm"/>
    </inkml:brush>
  </inkml:definitions>
  <inkml:trace contextRef="#ctx0" brushRef="#br0">0 1 8650,'0'0'4561,"0"156"-3721,0-87-328,0 3 192,0 0-72,0 1-296,0-7-224,14 0-112,19 3-112,7-15-968,-13-21-2160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30.994"/>
    </inkml:context>
    <inkml:brush xml:id="br0">
      <inkml:brushProperty name="width" value="0.035" units="cm"/>
      <inkml:brushProperty name="height" value="0.035" units="cm"/>
    </inkml:brush>
  </inkml:definitions>
  <inkml:trace contextRef="#ctx0" brushRef="#br0">1 67 9458,'0'0'3193,"394"-9"-3097,-180-3-96,80-6-384,-47 6-697,-53-3-4272</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31.533"/>
    </inkml:context>
    <inkml:brush xml:id="br0">
      <inkml:brushProperty name="width" value="0.035" units="cm"/>
      <inkml:brushProperty name="height" value="0.035" units="cm"/>
    </inkml:brush>
  </inkml:definitions>
  <inkml:trace contextRef="#ctx0" brushRef="#br0">34 0 1008,'0'0'14487,"24"18"-14151,74 61 18,-91-72-302,0 0 1,-1 0-1,0 1 1,0 0 0,0 0-1,-1 1 1,-1-1-1,1 1 1,4 13-1,2 4 63,4 5 68,29 46-1,-37-68-161,0 0-1,0 0 1,1 0 0,0-1-1,1 0 1,0 0-1,0-1 1,16 10 0,-19-14-18,0-1 0,0 0 0,0 0 0,0 0 0,1 0 0,-1-1 0,0 0 0,1-1 0,-1 1 0,1-1 1,-1 0-1,1-1 0,-1 1 0,1-1 0,-1-1 0,0 1 0,0-1 0,1 0 0,-1-1 0,-1 1 0,1-1 0,0-1 1,-1 1-1,1-1 0,6-5 0,-3-2-81,0 1-1,-1-1 1,0 0 0,-1-1 0,0 0 0,-1 0 0,0-1 0,-1 1-1,0-1 1,-2-1 0,4-13 0,-1-10 333,-2 0 0,0-68 1,-4 103 26,0 3-285,1-1 0,0 1 0,-1-1 0,1 0 0,-1 1 0,1 0 0,-1-1 0,1 1 0,-1-1 0,1 1 0,-1 0 0,0-1 0,1 1 0,-1 0 0,0-1 0,1 1 0,-1 0 0,0-1 0,0 1 0,0 0 0,0 0 0,1-1 0,-1 1 0,0 0 0,-1 0 0,1-1 0,0 1 0,0 0 0,0 0 0,0-1 0,-1 2-1,1 8-7,7 31 75,0-1-1,3 0 0,21 57 0,59 111 118,-82-191-189,49 125 21,-49-118-11,-2 1 0,-1-1 0,0 1 0,0 27-1,-5 82-1,-1-128 0,1 0-1,-1 0 0,0 0 1,-1 0-1,0 0 0,1 0 0,-2-1 1,1 1-1,-1-1 0,0 1 0,0-1 1,-5 6-1,2-4 0,0 0 0,0-1 1,-1 0-1,0 0 0,0-1 0,-1 0 1,-12 7-1,-1-2 3,-1-2 1,0 0-1,-1-1 0,0-1 1,-35 5-1,-2-5 81,-95-2 0,116-4-86,-1-1-313,0-1-1,0-2 1,0-2 0,1-2-1,-52-17 1,20-1-3635</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38.951"/>
    </inkml:context>
    <inkml:brush xml:id="br0">
      <inkml:brushProperty name="width" value="0.035" units="cm"/>
      <inkml:brushProperty name="height" value="0.035" units="cm"/>
    </inkml:brush>
  </inkml:definitions>
  <inkml:trace contextRef="#ctx0" brushRef="#br0">1 1 6377,'0'0'7759,"4"0"-7317,474 32 1248,9-28-2120,-381-4 281,-105 0-17,-6 0-691,-24 0-590,-131 4-5248,80 4 2371</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39.530"/>
    </inkml:context>
    <inkml:brush xml:id="br0">
      <inkml:brushProperty name="width" value="0.035" units="cm"/>
      <inkml:brushProperty name="height" value="0.035" units="cm"/>
    </inkml:brush>
  </inkml:definitions>
  <inkml:trace contextRef="#ctx0" brushRef="#br0">1 115 568,'0'0'7554,"45"-6"-6794,150-17 205,0 6 988,235-16-209,-352 27-1266,-61 4-1004,29-6 0,-24 3 140,3-1-324,-16 3-3,0 1-1,0 1 1,12-2 0,-20 3 569</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40.388"/>
    </inkml:context>
    <inkml:brush xml:id="br0">
      <inkml:brushProperty name="width" value="0.035" units="cm"/>
      <inkml:brushProperty name="height" value="0.035" units="cm"/>
    </inkml:brush>
  </inkml:definitions>
  <inkml:trace contextRef="#ctx0" brushRef="#br0">2 2 7658,'0'0'7056,"-1"-1"-6215,6 3-595,22 15 327,-2 2 0,42 40 0,-28-24-308,98 81 129,76 68-167,-164-137-342,-2 3 0,45 61 0,-80-97-19,-10-12 60,0 0 1,0 1-1,0-1 0,0 1 1,0-1-1,-1 1 0,1 0 1,-1-1-1,1 1 0,-1 0 1,0 0-1,0 0 1,0 0-1,0 4 0,-1-6-367,-2-2-1298,-7-3 335,1-1 0,0 1 1,-11-9-1,18 12 1234,-32-25-7391</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41.087"/>
    </inkml:context>
    <inkml:brush xml:id="br0">
      <inkml:brushProperty name="width" value="0.035" units="cm"/>
      <inkml:brushProperty name="height" value="0.035" units="cm"/>
    </inkml:brush>
  </inkml:definitions>
  <inkml:trace contextRef="#ctx0" brushRef="#br0">1298 0 6793,'0'0'4396,"-1"0"-4331,0 0 1,0 0-1,0 0 0,1 0 0,-1 0 1,0 1-1,0-1 0,1 0 0,-1 0 1,0 0-1,1 1 0,-1-1 1,0 0-1,0 1 0,1-1 0,-2 1 1,1 37 1913,0-20-1532,1-1 0,0 1-1,4 26 1,1-20-215,-2 0 1,-1 0 0,0 26 0,-2-44-199,-4 93 484,2-84-455,0-1 0,-1 0 0,-1 0 0,0 0 0,-6 13 0,-21 34 70,-2-1-1,-44 59 1,43-69-111,-3-1 0,-1-2 1,-3-1-1,-1-3 0,-88 70 0,102-92-32,-1-2 0,-1-1 0,-1-1 0,-1-1 0,0-2 0,-1-1 0,-1-1-1,0-2 1,0-2 0,0-1 0,-53 3 0,71-8-112,-1-1-1,0-1 1,0 0-1,0-2 1,0 0 0,0 0-1,0-2 1,1 0-1,0-1 1,0-1 0,0 0-1,-15-9 1,-70-40-4332,65 28-1580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41.588"/>
    </inkml:context>
    <inkml:brush xml:id="br0">
      <inkml:brushProperty name="width" value="0.035" units="cm"/>
      <inkml:brushProperty name="height" value="0.035" units="cm"/>
    </inkml:brush>
  </inkml:definitions>
  <inkml:trace contextRef="#ctx0" brushRef="#br0">201 1 1016,'0'0'12659,"-13"108"-11403,-7-54-296,-7 4-415,0-1-345,1 6-160,-8 18-40,1-15-1313,13-18-4896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6.904"/>
    </inkml:context>
    <inkml:brush xml:id="br0">
      <inkml:brushProperty name="width" value="0.035" units="cm"/>
      <inkml:brushProperty name="height" value="0.035" units="cm"/>
    </inkml:brush>
  </inkml:definitions>
  <inkml:trace contextRef="#ctx0" brushRef="#br0">0 12 4233,'0'0'7855,"4"0"-7356,141 12 2144,308-3-3763,-453-9 1066,0 0 0,1 0 0,-1 0 0,0 0 1,1 0-1,-1 0 0,0 0 0,1 0 0,-1 0 1,0-1-1,1 1 0,-1 0 0,0 0 0,0 0 1,1 0-1,-1-1 0,0 1 0,0 0 0,1 0 1,-1-1-1,0 1 0,0 0 0,0 0 0,1-1 1,-1 1-1,0 0 0,0-1 0,0 1 0,0 0 1,0-1-1,0 1 0,1 0 0,-1 0 0,0-1 1,0 1-1,0 0 0,0-1 0,0 1 0,0 0 1,-1-1-1,1 1 0,0 0 0,0-1 0,0 1 1,0 0-1,0-1 0,0 1 0,-1-6-1723,1-10-3660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38.397"/>
    </inkml:context>
    <inkml:brush xml:id="br0">
      <inkml:brushProperty name="width" value="0.035" units="cm"/>
      <inkml:brushProperty name="height" value="0.035" units="cm"/>
    </inkml:brush>
  </inkml:definitions>
  <inkml:trace contextRef="#ctx0" brushRef="#br0">43 94 3569,'0'0'9595,"-5"-11"-8547,-17-33-85,20 42-814,2 1 0,-1-1 0,0 0 0,0 0 0,1 0 0,-1 0 0,1 0 0,-1 0 0,1 0 0,0 0 0,0-1 0,0 1 0,0-3 0,1-2 646,-2 7-686,-4 0-95,4 0-57,0 6 10,0 1 0,1-1 0,0 0 0,0 1-1,1 7 1,0 12 21,0-16 11,-1 1-1,2-1 1,0 1-1,0-1 1,0 0 0,8 19-1,33 56-2,-30-62 2,69 112 1,-18-34 1,-5-2 0,69 124 0,-117-200-14,-3-7-78,0-1-1,11 15 1,-18-24-375,-15-5-10194</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38.945"/>
    </inkml:context>
    <inkml:brush xml:id="br0">
      <inkml:brushProperty name="width" value="0.035" units="cm"/>
      <inkml:brushProperty name="height" value="0.035" units="cm"/>
    </inkml:brush>
  </inkml:definitions>
  <inkml:trace contextRef="#ctx0" brushRef="#br0">0 58 7394,'0'0'4421,"25"30"-3859,77 101 149,-91-118-596,-1 0 0,-1 1 0,0 1 0,-1-1-1,0 1 1,-1 1 0,-1-1 0,6 23 0,-5-14-49,-3-8-41,-1 0-1,0 1 0,-1-1 0,-1 1 1,-1 21-1,0-38-18,-1 1 0,0-1 0,0 0 0,0 0 0,0 0 0,0 0-1,1 0 1,-1 0 0,0 0 0,0 0 0,0 0 0,0 0 0,0 0 0,1-1 0,-1 1 0,0 0 0,0-1 0,0 1 0,-10-5-41,0-1 0,1 0 0,0 0 0,1-1 0,-1 0 0,1-1 0,1 0 0,-1 0 0,1-1 0,1 0 0,-1 0 0,2-1 0,-7-11 0,5 6-65,0 0-1,1-1 1,0 1-1,2-2 1,0 1 0,0 0-1,2-1 1,-3-30-1,5 26 4,-1 4 44,2 0-1,1-26 0,0 38 55,0 0 0,0 1 1,0-1-1,0 1 0,1-1 0,-1 1 0,1-1 0,0 1 0,1 0 0,-1 0 1,1 0-1,-1 0 0,1 0 0,4-3 0,1 1 14,0 0 0,0 0 0,1 1 0,-1 0 0,1 1 0,0 0 0,1 1 0,-1-1 0,1 2 0,-1-1-1,1 1 1,13-1 0,14 1 67,72 3-1,-92 0-69,0 1-1,0 1 0,0 0 1,0 1-1,-1 1 0,0 1 0,0 0 1,0 1-1,-1 1 0,0 0 1,-1 1-1,0 1 0,19 16 1,-22-17 13,-1 2 0,0-1 0,-1 2 0,0-1 0,0 1 0,-2 1 1,1-1-1,-1 1 0,-1 0 0,-1 1 0,0 0 0,0 0 0,-2 0 1,1 0-1,-2 0 0,1 16 0,-1 84 316,-2-113-353,0 0 1,0 0-1,0 0 0,0 0 0,1 0 0,-1 0 0,0-1 0,1 1 1,-1 0-1,1 0 0,-1 0 0,1 0 0,0-1 0,-1 1 0,1 0 1,0 0-1,-1-1 0,1 1 0,0-1 0,0 1 0,-1 0 0,1-1 0,0 0 1,0 1-1,0-1 0,0 1 0,0-1 0,0 0 0,0 0 0,0 0 1,0 1-1,0-1 0,0 0 0,1 0 0,43-1-1750,-33 0 783,34-4-3336</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39.546"/>
    </inkml:context>
    <inkml:brush xml:id="br0">
      <inkml:brushProperty name="width" value="0.035" units="cm"/>
      <inkml:brushProperty name="height" value="0.035" units="cm"/>
    </inkml:brush>
  </inkml:definitions>
  <inkml:trace contextRef="#ctx0" brushRef="#br0">227 0 1136,'0'0'11465,"10"28"-9946,37 93-538,-41-109-883,0-1 1,0 1 0,1-1 0,1-1 0,0 1 0,0-1 0,1-1 0,1 0 0,-1 0 0,1 0 0,15 9 0,-13-10-32,-3-1-29,0-1 0,1-1 0,-1 1 0,1-2 0,1 1 0,-1-1 0,1-1 0,-1 0-1,1 0 1,0-1 0,0-1 0,0 0 0,0 0 0,0-1 0,0 0 0,14-3 0,-12 1-39,0-1 1,-1 0 0,1-1 0,-1-1 0,0 1 0,-1-2 0,1 0 0,-1 0 0,0-1 0,0-1 0,-1 1-1,0-2 1,13-14 0,-15 15-30,-1 0 1,1-1-1,-2-1 0,1 1 0,-1-1 0,-1 0 1,0 0-1,0-1 0,-1 1 0,-1-1 0,0 0 1,0 0-1,-1-1 0,0 1 0,-1 0 0,0-19 1,-1 11 268,0 28-174,0 31-53,-2 53 338,0-39-34,2-1 0,2 0-1,14 80 1,0-68-148,-7-33-112,-2 0 0,6 58 0,-11-61-48,-2 0-1,-3 31 1,2-55-6,0-1 0,0 1 0,-1-1 0,1 1 0,-1-1 0,0 0 0,0 0 0,-1 0 1,1 0-1,-1 0 0,0-1 0,0 1 0,0-1 0,0 0 0,-1 0 0,1 0 0,-1 0 0,-6 3 0,-5 3 7,0-2-1,-1 1 1,-25 6-1,35-12-6,-58 17 41,-1-2 0,-1-3 1,-102 7-1,-18-11-1325,5-8-3761,150-2-2171</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39.966"/>
    </inkml:context>
    <inkml:brush xml:id="br0">
      <inkml:brushProperty name="width" value="0.035" units="cm"/>
      <inkml:brushProperty name="height" value="0.035" units="cm"/>
    </inkml:brush>
  </inkml:definitions>
  <inkml:trace contextRef="#ctx0" brushRef="#br0">101 1 6937,'0'0'7415,"58"26"-6398,189 88-121,-213-98-684,-2 1 0,0 1 1,-1 2-1,39 33 0,-39-28-81,15 12 46,-1 2 1,-1 2-1,51 63 1,-80-84-150,0 0 1,-1 1-1,-1 0 1,-1 1-1,-1 1 1,-1 0-1,-1 0 1,-1 1-1,-1 0 0,7 41 1,-11-19 6,-4 74 0,1-119-34,-1 11 4,-1 0 1,0 0-1,-1 0 1,0 0-1,0-1 1,-2 1 0,1-1-1,-1 0 1,-1-1-1,0 1 1,0-1-1,-1 0 1,-15 16-1,-2-2-5,-1 0 0,-1-2-1,-46 32 1,40-33-87,0 0 0,-1-2 1,-2-2-1,-65 24 0,-4-10-1821,-158 24 1,87-33-4749</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0.502"/>
    </inkml:context>
    <inkml:brush xml:id="br0">
      <inkml:brushProperty name="width" value="0.035" units="cm"/>
      <inkml:brushProperty name="height" value="0.035" units="cm"/>
    </inkml:brush>
  </inkml:definitions>
  <inkml:trace contextRef="#ctx0" brushRef="#br0">638 1 4977,'0'0'9502,"-24"5"-9144,12-3-310,-12 2 84,1 2 1,-1 0 0,1 1 0,1 2-1,-1 0 1,-30 18 0,14-1 110,1 1 1,1 2-1,1 2 1,2 1-1,-43 52 1,60-63-172,1 0 1,1 2-1,1 0 1,0 0-1,2 1 0,1 1 1,1 0-1,1 1 1,2 0-1,-9 50 1,11-35-13,3 0 0,3 57 0,0-81-47,1 0-1,1 0 0,0 0 0,2 0 0,0 0 0,0-1 0,2 0 0,12 23 0,-3-16-11,0 0 0,1-1 0,1-1 0,1-1 0,1 0 0,26 18 0,-13-13-50,2-1 0,1-1 0,56 24 0,-40-26-237,2-2 1,0-2-1,0-3 0,2-3 1,67 6-1,85 0-3371,-23-15-4759</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40.932"/>
    </inkml:context>
    <inkml:brush xml:id="br0">
      <inkml:brushProperty name="width" value="0.035" units="cm"/>
      <inkml:brushProperty name="height" value="0.035" units="cm"/>
    </inkml:brush>
  </inkml:definitions>
  <inkml:trace contextRef="#ctx0" brushRef="#br0">221 0 7058,'0'0'3520,"-67"178"-1919,27-109-657,6-3-472,-6 0-280,20-12-128,0-6-64,20-3-232,0-24-1833,0-8-4840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58.657"/>
    </inkml:context>
    <inkml:brush xml:id="br0">
      <inkml:brushProperty name="width" value="0.035" units="cm"/>
      <inkml:brushProperty name="height" value="0.035" units="cm"/>
    </inkml:brush>
  </inkml:definitions>
  <inkml:trace contextRef="#ctx0" brushRef="#br0">0 0 7258,'0'0'4419,"1"6"-4084,3 26 251,6 33 716,30 128 390,-21-88-1627,-18-99-222,1 0 0,0 0 0,0 0 0,1 0 1,4 7-1,2 4-2651</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59.020"/>
    </inkml:context>
    <inkml:brush xml:id="br0">
      <inkml:brushProperty name="width" value="0.035" units="cm"/>
      <inkml:brushProperty name="height" value="0.035" units="cm"/>
    </inkml:brush>
  </inkml:definitions>
  <inkml:trace contextRef="#ctx0" brushRef="#br0">0 25 360,'0'0'14203,"361"6"-13963,-287-6-152,-1 0-88,-6-6-368,0-6-1184,-20 6-1185,-20 0-3808</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7:59.621"/>
    </inkml:context>
    <inkml:brush xml:id="br0">
      <inkml:brushProperty name="width" value="0.035" units="cm"/>
      <inkml:brushProperty name="height" value="0.035" units="cm"/>
    </inkml:brush>
  </inkml:definitions>
  <inkml:trace contextRef="#ctx0" brushRef="#br0">114 0 2561,'0'0'11254,"21"14"-10725,139 92 134,-148-99-669,1-1-1,0 0 1,0 0-1,0-1 1,1-1-1,0-1 1,17 3-1,-5-3-454,1-1-1,49-2 1,-67-1 253,-1 0 0,0 0 0,0-1 0,0 0 0,-1 0 0,1 0 1,0-1-1,-1-1 0,1 1 0,-1-1 0,0 0 0,9-8 0,-12 9 143,0-1-1,0 0 1,-1 0 0,1 0 0,-1-1-1,0 1 1,0-1 0,0 1-1,0-1 1,-1 0 0,0 0-1,0 0 1,-1-1 0,1 1 0,-1 0-1,0-1 1,0 1 0,-1-9-1,0-15 4786,-3 30-4654,0 0 0,1 0-1,-1 0 1,0 0 0,0 0 0,0 0-1,1 1 1,-1 0 0,1-1 0,-1 1-1,1 0 1,-3 3 0,-25 27 203,29-29-231,0-1-1,-1 1 0,1 0 0,0-1 1,1 1-1,-1 0 0,0 0 0,1 0 1,-1-1-1,1 7 0,1 34 106,1-18-94,-2-8 6,1-10-10,-1-1 0,0 0 0,0 0 0,0 0 0,-1 1 0,0-1 0,0 0 0,-1 0 1,0 0-1,0 0 0,-4 8 0,-3 0 0,-1 0 1,0 0-1,-1-1 1,-1 0-1,0-1 1,-1-1-1,0 0 1,-1 0-1,0-2 1,-1 1-1,0-2 1,0 0-1,0-1 1,-1 0-1,-1-1 1,-32 7-1,46-13-48,-34 8-197,-1-3 0,-55 2-1,-30-7-4022,62 0-1142</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45.111"/>
    </inkml:context>
    <inkml:brush xml:id="br0">
      <inkml:brushProperty name="width" value="0.035" units="cm"/>
      <inkml:brushProperty name="height" value="0.035" units="cm"/>
    </inkml:brush>
  </inkml:definitions>
  <inkml:trace contextRef="#ctx0" brushRef="#br0">1 88 256,'0'0'11521,"0"-9"-10681,0-37 3495,9 46-3974,-6 1-354,0-1 0,1 1 1,-1 0-1,0 0 0,0 0 0,0 0 0,0 1 1,0-1-1,0 1 0,0 0 0,0-1 1,0 1-1,-1 1 0,1-1 0,-1 0 0,0 1 1,5 4-1,17 17 124,11 4-30,1-2-1,1-1 0,1-2 0,56 25 1,-66-36-180,0-2 1,1 0 0,1-2 0,-1-1 0,1-2 0,0-1 0,45 1-1,-67-5 54,-1-1-1,1 0 0,0-1 1,-1 1-1,1-1 0,-1-1 1,0 0-1,0 0 0,0 0 1,0-1-1,0 0 0,-1 0 1,1 0-1,-1-1 0,0 0 1,-1 0-1,7-8 0,8-11-141,-1-1-1,32-54 0,-17 24 95,5 0 347,-40 73 65,2-7-344,-1-1-1,-1 0 1,-2 15 0,-3-4 86,-15 29 1,1 1 44,-22 83-29,24-71 4,-38 90 1,48-134-90,-2-1 0,0 0-1,-1 0 1,-1-1 0,0-1 0,-2 0 0,1 0 0,-31 25 0,23-26-33,-1 0 0,-1-1 0,-47 21 0,23-16-78,-54 13-1,76-26-644,-1-1 1,1-2-1,-1 0 0,-48-2 1,48-2-941,-15 1-3490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7.250"/>
    </inkml:context>
    <inkml:brush xml:id="br0">
      <inkml:brushProperty name="width" value="0.035" units="cm"/>
      <inkml:brushProperty name="height" value="0.035" units="cm"/>
    </inkml:brush>
  </inkml:definitions>
  <inkml:trace contextRef="#ctx0" brushRef="#br0">0 1 4673,'0'0'8194,"94"153"-7330,-81-111-472,0-3-160,1 0 64,-1-3-192,7-3-104,-6-2-512,-1-10-1520,-6-6-4354</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48:45.466"/>
    </inkml:context>
    <inkml:brush xml:id="br0">
      <inkml:brushProperty name="width" value="0.035" units="cm"/>
      <inkml:brushProperty name="height" value="0.035" units="cm"/>
    </inkml:brush>
  </inkml:definitions>
  <inkml:trace contextRef="#ctx0" brushRef="#br0">288 0 9394,'0'0'6449,"-80"223"-5664,40-133-265,-1 6 40,8-9-304,-7 7-256,13-22-504,0-30-4449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03.964"/>
    </inkml:context>
    <inkml:brush xml:id="br0">
      <inkml:brushProperty name="width" value="0.035" units="cm"/>
      <inkml:brushProperty name="height" value="0.035" units="cm"/>
    </inkml:brush>
  </inkml:definitions>
  <inkml:trace contextRef="#ctx0" brushRef="#br0">1471 81 7114,'0'0'6017,"6"-13"-4982,22-37-195,-19 36-223,-7 11 363,-4 4 512,-47 39-1582,-53 55 0,19-16 210,-74 68 82,-43 52-70,32-32-30,-198 201-1,20 28-24,339-388-77,3-3-7,0 0 1,0 0-1,1 0 1,-1 0-1,1 1 1,0 0-1,1-1 1,-1 1-1,-2 9 1,4-5-25,1-62-2357,0 30-1862</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04.635"/>
    </inkml:context>
    <inkml:brush xml:id="br0">
      <inkml:brushProperty name="width" value="0.035" units="cm"/>
      <inkml:brushProperty name="height" value="0.035" units="cm"/>
    </inkml:brush>
  </inkml:definitions>
  <inkml:trace contextRef="#ctx0" brushRef="#br0">1 43 10114,'0'0'5224,"51"0"-5072,77 0 84,465-2 1390,-11-15-1023,-10 0-457,-446 15-222,529-2-831,-662 6 262,-64 21-1501,-115 23-1,151-39 1193,-114 23-4631</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04.983"/>
    </inkml:context>
    <inkml:brush xml:id="br0">
      <inkml:brushProperty name="width" value="0.035" units="cm"/>
      <inkml:brushProperty name="height" value="0.035" units="cm"/>
    </inkml:brush>
  </inkml:definitions>
  <inkml:trace contextRef="#ctx0" brushRef="#br0">0 78 8418,'0'0'2992,"84"-3"-2102,282-13-42,103-1 364,752-10-323,-1088 28-911,396-11-1310,-471 4 1544,-57 6-33,-8 0-321,-89 5-3153,25 8-769</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05.337"/>
    </inkml:context>
    <inkml:brush xml:id="br0">
      <inkml:brushProperty name="width" value="0.035" units="cm"/>
      <inkml:brushProperty name="height" value="0.035" units="cm"/>
    </inkml:brush>
  </inkml:definitions>
  <inkml:trace contextRef="#ctx0" brushRef="#br0">0 106 9418,'0'0'5117,"70"3"-4669,234 7-12,-26-7 197,-187-4-467,135-1 117,644-51 175,-536 28-292,593-15-614,-1044 40-2183,21 0-1101</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08.091"/>
    </inkml:context>
    <inkml:brush xml:id="br0">
      <inkml:brushProperty name="width" value="0.035" units="cm"/>
      <inkml:brushProperty name="height" value="0.035" units="cm"/>
    </inkml:brush>
  </inkml:definitions>
  <inkml:trace contextRef="#ctx0" brushRef="#br0">729 50 6209,'0'0'9105,"-5"-10"-8452,-18-30-403,23 40-250,0 0-1,0 1 1,0-1 0,0 0 0,0 0-1,0 0 1,0 0 0,0 0-1,0 0 1,0 0 0,0 1 0,0-1-1,0 0 1,0 0 0,0 0 0,-1 0-1,1 0 1,0 0 0,0 0 0,0 0-1,0 0 1,0 0 0,0 0 0,0 0-1,-1 0 1,1 0 0,0 0 0,0 0-1,0 0 1,0 0 0,0 0 0,0 0-1,-1 0 1,1 0 0,0 0-1,0 0 1,0 0 0,0 0 0,0 0-1,0 0 1,0 0 0,-1 0 0,1 0-1,0 0 1,0 0 0,0 0 0,0 0-1,0 0 1,0 0 0,0-1 0,0 1-1,0 0 1,-1 0 0,1 16-63,0-14 49,1 17-12,1 0-1,1 0 1,0-1-1,2 0 1,9 27 0,-6-20 48,289 791 656,-201-635-696,-63-122-278,50 116 0,-78-157 47,0 0-1,-1 0 0,0 0 1,-2 1-1,0-1 1,-1 26-1,-4-44 126,-4 0 62,-1-1 0,1 0 0,0 0 0,0-1 0,1 0 0,-1 0 0,0-1-1,0 1 1,1-1 0,-12-8 0,-4-5-401,-33-29-1,39 32 175,-69-62-1603,7 6-338,-163-112 0,213 163 2568,-2 1-1,0 2 1,-1 1 0,0 1 0,-1 2-1,0 1 1,-1 2 0,0 1 0,0 1 0,-35 0-1,53 5-206,1 1 0,-1 1 0,1 0-1,-1 1 1,1 1 0,0 0 0,-18 7-1,22-6-71,0 1-1,0 0 0,0 0 0,1 1 0,0 1 0,0-1 0,0 2 0,1-1 0,-14 17 0,15-16 68,1 0-1,1 1 1,0 0-1,0 0 1,1 0-1,0 1 1,1-1-1,0 1 1,0 0-1,-1 13 1,0 9 818,1 61 1,3-78-763,0-11-148,1 1 1,0 0-1,-1 0 1,2-1-1,-1 1 0,1-1 1,-1 1-1,1-1 1,1 0-1,-1 1 1,0-1-1,1 0 1,0-1-1,0 1 0,0 0 1,0-1-1,1 0 1,0 0-1,-1 0 1,1 0-1,0 0 0,0-1 1,5 3-1,10 4-5,1 0 0,0-1 0,41 10-1,-9-6 140,2-2 0,88 5 0,112-12 152,-176-3-289,201-5-204,-194 0-1209,99-19-1,-79-2-2891</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08.429"/>
    </inkml:context>
    <inkml:brush xml:id="br0">
      <inkml:brushProperty name="width" value="0.035" units="cm"/>
      <inkml:brushProperty name="height" value="0.035" units="cm"/>
    </inkml:brush>
  </inkml:definitions>
  <inkml:trace contextRef="#ctx0" brushRef="#br0">0 18 10746,'0'0'4529,"408"19"-3673,-188-13-343,88-6-233,106 0-104,101 0-32,26-16-16,-93 4-120,-134 6-8,-100 3-736,-87 0-1257,-60 0-5376</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10.905"/>
    </inkml:context>
    <inkml:brush xml:id="br0">
      <inkml:brushProperty name="width" value="0.035" units="cm"/>
      <inkml:brushProperty name="height" value="0.035" units="cm"/>
    </inkml:brush>
  </inkml:definitions>
  <inkml:trace contextRef="#ctx0" brushRef="#br0">824 50 96,'0'0'14954,"0"-11"-14023,0 5-804,-1-19 108,2 18-154,1 10-25,96 351-173,-90-322 143,70 243 193,-56-209-180,2-1-1,38 67 1,-41-92-36,84 141 18,-100-174-22,-4-6 1,0 0-1,0 0 1,0-1-1,-1 1 1,1 0-1,0 0 1,-1 0-1,1 1 1,-1-1-1,1 0 1,-1 0 0,0 0-1,1 0 1,-1 0-1,0 2 1,0-2-8,0-3-6,0 1 8,0-1 0,0 1 0,-1-1 1,1 1-1,-1-1 0,1 1 0,-1-1 0,1 1 0,-1-1 1,0 1-1,0 0 0,-1-2 0,-14-13-369,-1 0-1,-31-22 1,19 15-166,-332-230-5637,267 198 5880,-2 4 0,-107-41 0,174 80 600,1 2 0,-2 1 1,0 1-1,0 1 0,0 1 0,-60-2 0,85 8-241,1 0 0,0 0-1,0 0 1,0 1 0,0 0 0,0-1-1,0 1 1,0 1 0,0-1 0,0 0-1,0 1 1,1 0 0,-1 0 0,0 0-1,-5 5 1,5-2-4,0 0-1,0-1 1,1 1-1,0 1 1,0-1-1,0 1 1,0-1 0,1 1-1,-3 10 1,0 4 278,1 0 1,1 0 0,1 1 0,1-1-1,1 28 1,1-24-34,-2-17-233,2 1 0,-1-1 0,1 1 0,0-1 0,1 0 0,0 0 0,0 1 0,0-1 0,1 0 0,0-1 0,0 1 0,1 0 0,0-1 0,0 0 0,0 0 0,1 0 0,0-1 0,0 1 0,1-1 0,-1 0 0,1-1 0,10 7 0,7 4-15,0-2-1,1 0 0,0-2 0,1 0 0,0-2 1,38 9-1,2-4-3,96 9 1,-9-13-667,229-11 1,-214-21-2086,-33-10-2162</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11.252"/>
    </inkml:context>
    <inkml:brush xml:id="br0">
      <inkml:brushProperty name="width" value="0.035" units="cm"/>
      <inkml:brushProperty name="height" value="0.035" units="cm"/>
    </inkml:brush>
  </inkml:definitions>
  <inkml:trace contextRef="#ctx0" brushRef="#br0">0 1 536,'0'0'8450,"201"153"-6666,-101-93 65,7 0-601,7 0-336,-7-2-280,0-4-312,0-3-216,-14-6-96,-13-6-8,-20-9-240,-13-12-504,-33-15-944,-8-3-993</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11.623"/>
    </inkml:context>
    <inkml:brush xml:id="br0">
      <inkml:brushProperty name="width" value="0.035" units="cm"/>
      <inkml:brushProperty name="height" value="0.035" units="cm"/>
    </inkml:brush>
  </inkml:definitions>
  <inkml:trace contextRef="#ctx0" brushRef="#br0">636 1 9394,'0'0'2833,"-87"165"-1929,60-111-192,-13 7-392,-7 5-192,-13 0 0,-13 9-40,-41 27-88,14-14-872,13-19-4961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7.603"/>
    </inkml:context>
    <inkml:brush xml:id="br0">
      <inkml:brushProperty name="width" value="0.035" units="cm"/>
      <inkml:brushProperty name="height" value="0.035" units="cm"/>
    </inkml:brush>
  </inkml:definitions>
  <inkml:trace contextRef="#ctx0" brushRef="#br0">1 0 7394,'0'0'6000,"0"33"-5300,0 111 33,-1-29 25,3 61 10,-1-167-754,0 1-1,1-1 1,0-1 0,0 1 0,1 0-1,0 0 1,0-1 0,1 0 0,0 1 0,7 8-1,-3-6 5,1 0-1,0 0 1,0-1-1,1 0 1,1-1-1,13 10 1,-4-6-101,0 0 0,0-2 0,1-1 0,1 0 0,0-2 0,0 0 0,40 8 0,-51-14-331,0 0 0,0 0-1,0-1 1,1 0 0,-1-1 0,0 0-1,1-1 1,12-2 0,4-10-3867</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0.090"/>
    </inkml:context>
    <inkml:brush xml:id="br0">
      <inkml:brushProperty name="width" value="0.035" units="cm"/>
      <inkml:brushProperty name="height" value="0.035" units="cm"/>
    </inkml:brush>
  </inkml:definitions>
  <inkml:trace contextRef="#ctx0" brushRef="#br0">1205 36 10402,'0'0'6104,"0"-9"-5869,0-5-215,0 1-30,1 20-54,9 83-138,19 53 178,23 167 155,7 38 130,24-9 3,-66-287-242,3-2-1,1 0 1,3-2-1,2 0 1,33 46-1,-38-64-16,-6-6-7,2-1 0,0-1 1,31 32-1,-45-52 1,-2-1 1,0 0 0,0 0 0,0 1 0,1-1 0,-1 0 0,0-1 0,0 1 0,1 0 0,-1 0 0,1 0 0,-1-1 0,1 1-1,-1-1 1,1 1 0,-1-1 0,3 1 0,-3-8 87,0-26 31,0 17-179,0 0-1,-2 0 0,0 0 1,0 0-1,-2 1 1,0-1-1,-7-22 0,2 22-137,1 1 0,-2 0 0,0 1 0,-1 0 0,-18-21 0,2 7-733,-48-39 0,29 32 143,-1 3-1,-2 2 0,-1 1 1,-1 3-1,-1 2 1,-93-29-1,64 30 840,-1 3 0,-1 4 1,-161-10-1,-90 27 1361,308 1-1285,0 2 0,0 0-1,0 2 1,1 1 0,-38 15 0,51-17-73,1 1 0,0-1 0,0 2 0,1-1 0,0 1 0,-11 10 0,16-12-11,-1 0 0,1 1-1,0-1 1,0 1 0,1 0-1,-1 0 1,1 0 0,0 0 0,1 0-1,0 1 1,-2 8 0,1-3 97,2-1 0,-1 1 0,1 0 0,1-1 0,0 1-1,1 0 1,4 20 0,-3-24-66,0 0 0,1 1 0,0-1-1,1-1 1,0 1 0,0 0 0,0-1-1,1 0 1,0 0 0,1 0-1,7 7 1,10 6 139,0-1-1,1-1 1,1-1-1,0-1 1,1-2-1,47 20 1,-18-13-1,0-3 1,86 17-1,-41-19-274,-1-5 0,1-5 0,1-3 0,-1-5 0,140-21 0,-45-17-2503,-35-7-2939</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0.460"/>
    </inkml:context>
    <inkml:brush xml:id="br0">
      <inkml:brushProperty name="width" value="0.035" units="cm"/>
      <inkml:brushProperty name="height" value="0.035" units="cm"/>
    </inkml:brush>
  </inkml:definitions>
  <inkml:trace contextRef="#ctx0" brushRef="#br0">0 0 9162,'0'0'2927,"73"16"-1637,-58-13-1209,150 32 917,332 24 1,-75-50-646,120-7-168,626-24 27,-672 0-178,-126 7 0,-103 6-74,153 5-2922,-369 4 1730,-104 5-3711,3 2 3011,-95 8-2306</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0.975"/>
    </inkml:context>
    <inkml:brush xml:id="br0">
      <inkml:brushProperty name="width" value="0.035" units="cm"/>
      <inkml:brushProperty name="height" value="0.035" units="cm"/>
    </inkml:brush>
  </inkml:definitions>
  <inkml:trace contextRef="#ctx0" brushRef="#br0">891 0 11803,'0'0'3515,"27"29"-3036,-4-4-309,45 48 466,56 81-1,150 296 406,-104-156-852,-136-237-183,-20-31 13,3 0 0,21 28 0,-20-38-25,-18-16 5,0 0-1,0 0 0,0 0 1,1 0-1,-1 1 1,0-1-1,0 0 0,0 0 1,1 0-1,-1 0 0,0 0 1,0 0-1,0 0 0,1 0 1,-1 0-1,0 0 1,0 0-1,0 0 0,1 0 1,-1 0-1,0 0 0,0 0 1,0 0-1,1 0 1,-1 0-1,0 0 0,0 0 1,1 0-1,-1 0 0,0 0 1,0 0-1,0 0 1,1 0-1,-1-1 0,0 1 1,0 0-1,0 0 0,0 0 1,0 0-1,1-1 1,-1 1-1,0 0 0,0 0 1,0 0-1,0 0 0,0-1 1,0 1-1,0 0 0,1-1 1,-1-9-1,0 9-7,0-5-17,0 0-1,0 0 0,-1 0 1,1 0-1,-1 0 0,-1 0 1,1 0-1,-1 0 0,0 0 1,0 1-1,-1-1 0,0 1 1,-4-7-1,-4-3-67,-2 1 0,0 1 0,-25-21 0,-57-36-290,11 14-126,-3 4 0,-1 3 0,-118-45 0,124 63 549,-2 3 0,0 4 0,-1 4 0,-95-10 0,114 24 194,-122 5 0,170 2-187,1 1 0,0 0 0,1 2-1,-1 0 1,1 1 0,-1 0 0,1 2 0,-16 8 0,24-11-11,1 1 0,-1-1 1,1 2-1,0-1 0,0 1 0,0 0 0,1 0 1,0 1-1,0 0 0,1 0 0,0 0 0,0 1 1,1 0-1,0 0 0,0 0 0,1 0 0,-3 10 1,3-1 43,1-1 1,0 1 0,2 0-1,0 0 1,0 0-1,5 21 1,-4-32-59,0 0 1,0 0-1,1 0 0,0 0 0,0 0 0,1 0 1,0-1-1,0 0 0,0 1 0,0-1 1,1 0-1,6 6 0,1 0 19,1-1 1,0 0-1,22 13 1,11 3 15,1-1 0,2-2 0,0-2 1,1-3-1,94 23 0,-45-21-22,0-4 0,112 3-1,104-18-191,-235-7-624,141-27 1,-45-16-3892,-41-6-5830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1.333"/>
    </inkml:context>
    <inkml:brush xml:id="br0">
      <inkml:brushProperty name="width" value="0.035" units="cm"/>
      <inkml:brushProperty name="height" value="0.035" units="cm"/>
    </inkml:brush>
  </inkml:definitions>
  <inkml:trace contextRef="#ctx0" brushRef="#br0">0 0 9914,'0'0'4702,"66"19"-4048,220 68-13,-244-73-427,-1 3-1,-1 1 0,-1 2 0,0 1 1,41 32-1,-37-24-26,339 237 636,-146-100-1102,-205-145-283,-31-21 536,0 0 0,0 0 0,0 0 0,1 0 0,-1 0 0,0 0 0,0 0 0,0 0 1,0 0-1,0 0 0,1 0 0,-1 0 0,0 0 0,0 0 0,0 0 0,0 0 0,0 0 0,1 0 1,-1 0-1,0 0 0,0 0 0,0 0 0,0 0 0,1 0 0,-1 0 0,0 0 0,0 0 0,0 0 1,0 0-1,0 0 0,0-1 0,1 1 0,-1 0 0,0 0 0,0 0 0,0 0 0,0 0 0,0 0 0,0 0 1,0-1-1,0 1 0,0 0 0,0 0 0,0 0 0,1 0 0,-1 0 0,0-1 0,0 1 0,0 0 1,0 0-1,0 0 0,0 0 0,0 0 0,0-1 0,0 1 0,0 0 0,-1 0 0,1 0 0,0 0 1,0-1-1,0 1 0,0 0 0,0 0 0,0 0 0,0 0 0,0 0 0,0 0 0,0-1 0,-4-11-798,-18-21-1793</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1.715"/>
    </inkml:context>
    <inkml:brush xml:id="br0">
      <inkml:brushProperty name="width" value="0.035" units="cm"/>
      <inkml:brushProperty name="height" value="0.035" units="cm"/>
    </inkml:brush>
  </inkml:definitions>
  <inkml:trace contextRef="#ctx0" brushRef="#br0">856 0 8858,'0'0'4601,"-187"211"-3161,94-115-528,-28 6-504,-52 34-296,19-28-112,27-24-2456</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2.502"/>
    </inkml:context>
    <inkml:brush xml:id="br0">
      <inkml:brushProperty name="width" value="0.035" units="cm"/>
      <inkml:brushProperty name="height" value="0.035" units="cm"/>
    </inkml:brush>
  </inkml:definitions>
  <inkml:trace contextRef="#ctx0" brushRef="#br0">0 0 7058,'0'0'7388,"20"40"-7142,13 27-1,-3 1-1,-4 1 0,25 98 0,35 381 1163,-84-534-1391,13 102-235,49 181 0,-63-292-64,4 11 102,-5-16 104,0 1 0,0-1-1,0 0 1,0 0-1,0 1 1,0-1 0,1 0-1,-1 1 1,0-1 0,0 0-1,0 0 1,0 1 0,0-1-1,1 0 1,-1 0 0,0 0-1,0 1 1,1-1 0,-1 0-1,0 0 1,0 0-1,0 0 1,1 1 0,-1-1-1,0 0 1,1 0 0,-1 0-1,0 0 1,0 0 0,1 0-1,-1 0 1,0 0 0,1 0-1,0-7-3879,-1-18-1965</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2.978"/>
    </inkml:context>
    <inkml:brush xml:id="br0">
      <inkml:brushProperty name="width" value="0.035" units="cm"/>
      <inkml:brushProperty name="height" value="0.035" units="cm"/>
    </inkml:brush>
  </inkml:definitions>
  <inkml:trace contextRef="#ctx0" brushRef="#br0">0 113 9674,'0'0'2611,"71"31"-1884,224 109 40,-277-131-688,1 1 1,-1 0-1,-1 2 1,0 0-1,-1 1 1,18 18-1,-18-15-33,-1 1-1,0 1 1,-2 0 0,0 1-1,-1 0 1,-1 1 0,0 0-1,-2 0 1,0 1 0,-2 1 0,0 0-1,-2 0 1,0 0 0,-1 0-1,1 38 1,-4-44-60,-1 24-17,0-39 32,0 0 0,0 0 0,0 0 0,0 1-1,-1-1 1,1 0 0,0 0 0,-1 0-1,1 0 1,-1 1 0,1-1 0,-1 0-1,0 0 1,1 0 0,-1 0 0,0 0-1,0 0 1,0-1 0,1 1 0,-1 0 0,0 0-1,0-1 1,0 1 0,-3 1 0,1-1 40,0-1 1,0 1-1,0 0 1,0-1-1,0 0 1,-1 0 0,1 0-1,0 0 1,0 0-1,0-1 1,-1 1-1,1-1 1,0 0 0,0 0-1,-5-2 1,4 0-9,-1 0 1,1 0 0,0 0 0,0 0-1,0-1 1,0 1 0,0-1 0,-5-8-1,-1-5-42,0 0 0,1 0 1,1-1-1,-8-24 0,7 12-128,0-1 0,2 0 0,2 0 1,-2-34-1,3-128-708,4 136 647,-1 24 129,0 14 49,1 1 1,1 0-1,4-26 1,-4 39 35,0 1 1,0-1-1,1 1 1,-1 0-1,1-1 1,0 1-1,0 0 1,1 0-1,-1 0 1,1 1-1,0-1 1,0 1-1,0-1 1,0 1-1,1 0 1,-1 0-1,1 0 1,5-2-1,1 0 27,0 1-1,0 1 0,1 0 0,0 0 0,0 1 0,0 1 1,0-1-1,0 2 0,21 1 0,-27-1-35,21 0 31,-1 2 1,1 1 0,-1 1-1,0 1 1,0 2 0,-1 0-1,1 1 1,-2 2 0,1 0 0,-2 2-1,1 0 1,34 27 0,-35-22-12,-1 1 0,0 1 0,-2 1 0,0 1 0,-1 0 0,-1 1 0,-1 1 0,-2 1 0,0 0 1,-1 1-1,14 39 0,-13-15 32,-3 0 1,-1 0-1,5 73 0,-10-68-43,-4-49-133,-1 0 1,1 0-1,-1 0 0,1-1 1,1 1-1,-1 0 0,1-1 1,0 1-1,0-1 0,0 1 1,1-1-1,-1 0 0,1 0 1,0 0-1,0 0 0,0-1 1,1 1-1,0-1 0,-1 0 1,1 0-1,0 0 0,0 0 1,1-1-1,-1 1 0,0-1 1,8 2-1,16 2-4389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3.332"/>
    </inkml:context>
    <inkml:brush xml:id="br0">
      <inkml:brushProperty name="width" value="0.035" units="cm"/>
      <inkml:brushProperty name="height" value="0.035" units="cm"/>
    </inkml:brush>
  </inkml:definitions>
  <inkml:trace contextRef="#ctx0" brushRef="#br0">1 1 8370,'0'0'5570,"61"37"-4625,202 128-209,-202-124-211,91 78 0,-109-81-334,18 13 3,41 36-155,155 102 0,-249-183-229,0-2 1,1 1-1,-1-1 0,1 0 0,-1-1 0,1 0 0,11 2 0,-19-4 139,-1-1 0,1 0 0,0 0 0,-1 0 0,1 0 0,-1 0 0,1 0 0,-1 0 0,1 0 0,-1 0 0,1 0 0,-1 0 0,1 0 0,0-1 0,-1 1 0,1 0 0,-1 0 0,1-1 0,-1 1 0,0 0-1,1 0 1,-1-1 0,1 1 0,-1-1 0,1 1 0,-1 0 0,0-1 0,1 1 0,-1-1 0,0 1 0,1-1 0,-1 0 0,1-18-1426,-1 12 520,0-33-6123</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6.238"/>
    </inkml:context>
    <inkml:brush xml:id="br0">
      <inkml:brushProperty name="width" value="0.035" units="cm"/>
      <inkml:brushProperty name="height" value="0.035" units="cm"/>
    </inkml:brush>
  </inkml:definitions>
  <inkml:trace contextRef="#ctx0" brushRef="#br0">989 79 3937,'0'0'7423,"0"-5"-6786,0-14-96,0 4 4599,6-1-4970,-5 14-129,0 0 0,0 0 0,0 0 1,0 0-1,0 0 0,-1-1 0,1 1 0,-1 0 1,1-2-1,-1 11-43,12 273-4,3-115-6,-9 185-1,-6-266-33,0-78 34,-1-1-1,0 1 0,0-1 0,0 1 1,-1-1-1,1 0 0,-1 0 1,-1 1-1,1-1 0,-1-1 1,0 1-1,0 0 0,0-1 0,0 1 1,-1-1-1,0 0 0,0 0 1,0-1-1,-6 5 0,-6 3 0,0-1 0,-1 0 0,0-1-1,-24 9 1,-34 9-48,-148 34-1,-83-8-454,245-43 425,21-3-97,-73 3-1,112-10 133,-1 0-1,1 0 0,-1 0 1,1 0-1,0-1 0,-1 1 1,1 0-1,0-1 0,-1 1 1,1-1-1,0 0 0,0 1 1,0-1-1,-1 0 0,1 0 1,0 0-1,0 0 1,0 1-1,0-2 0,-1-1 1,-11-24-3214,11 19 1901,-12-30-7020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6.802"/>
    </inkml:context>
    <inkml:brush xml:id="br0">
      <inkml:brushProperty name="width" value="0.035" units="cm"/>
      <inkml:brushProperty name="height" value="0.035" units="cm"/>
    </inkml:brush>
  </inkml:definitions>
  <inkml:trace contextRef="#ctx0" brushRef="#br0">455 0 5945,'0'0'5245,"32"15"-4528,-7-4-544,20 8 140,-2 2-1,0 2 1,53 39 0,506 446 1917,-546-455-2197,-3 2 1,-2 3 0,59 84 0,-92-113-22,-1 0 0,-1 1 0,-1 0 0,-2 1 0,-1 1 0,-2 0 0,-1 0 1,-1 1-1,-2 0 0,2 36 0,-8-60-11,3 96 4,-4-91 0,0-1 0,-1 1 0,0-1 1,-1 1-1,-8 21 0,4-19 19,-2 0 0,0 0 0,0-1-1,-2 0 1,-19 22 0,-74 64 144,52-58-113,-3-3 0,0-2 0,-95 49 1,44-37-55,-136 46 0,143-64-441,-144 28 1,-103-12-4568,148-33-2066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49.099"/>
    </inkml:context>
    <inkml:brush xml:id="br0">
      <inkml:brushProperty name="width" value="0.035" units="cm"/>
      <inkml:brushProperty name="height" value="0.035" units="cm"/>
    </inkml:brush>
  </inkml:definitions>
  <inkml:trace contextRef="#ctx0" brushRef="#br0">448 1 256,'0'0'10146,"-73"117"-9146,26-57 289,-13 9-377,-40 37-376,13-16-536,6-18-1400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7.951"/>
    </inkml:context>
    <inkml:brush xml:id="br0">
      <inkml:brushProperty name="width" value="0.035" units="cm"/>
      <inkml:brushProperty name="height" value="0.035" units="cm"/>
    </inkml:brush>
  </inkml:definitions>
  <inkml:trace contextRef="#ctx0" brushRef="#br0">1 0 6481,'0'0'6746,"441"30"-6074,-334-21-528,26-3-144,-26 0-1368,-26 0-3409</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0:27.345"/>
    </inkml:context>
    <inkml:brush xml:id="br0">
      <inkml:brushProperty name="width" value="0.035" units="cm"/>
      <inkml:brushProperty name="height" value="0.035" units="cm"/>
    </inkml:brush>
  </inkml:definitions>
  <inkml:trace contextRef="#ctx0" brushRef="#br0">610 0 6905,'0'0'2392,"-59"46"-1144,-191 169-6,232-196-1114,1 0 1,2 1 0,0 0 0,1 2 0,1-1 0,1 2 0,-15 36-1,-7 27 191,3 2-1,5 1 0,3 1 0,4 1 1,4 0-1,5 2 0,0 98 0,9-129-206,3 58 80,-1-105-171,1 0-1,1 0 1,1-1-1,0 1 1,12 27-1,0-11-27,1-1-1,2-1 1,1-1-1,35 39 1,-37-48-27,1 0 0,0-2 0,2-1 0,42 28 0,89 32-420,25-7-975,-11-20-1464,-164-48 2856</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47.230"/>
    </inkml:context>
    <inkml:brush xml:id="br0">
      <inkml:brushProperty name="width" value="0.035" units="cm"/>
      <inkml:brushProperty name="height" value="0.035" units="cm"/>
    </inkml:brush>
  </inkml:definitions>
  <inkml:trace contextRef="#ctx0" brushRef="#br0">0 0 7586,'0'0'4495,"5"2"-4080,23 5 427,2-2 1,-1 0-1,0-2 0,41-2 1,-35 1-727,439 3 347,-166-4-2112,-289-1 1263,-8 0-295,1 0 0,-1 0-1,0 1 1,0 0 0,1 1 0,16 6 0,-28-8 495,1 0 1,-1 0-1,0 0 1,1 0-1,-1 0 1,0 0-1,1 1 1,-1-1 0,0 0-1,1 0 1,-1 0-1,0 1 1,0-1-1,1 0 1,-1 1-1,0-1 1,0 0 0,1 0-1,-1 1 1,0-1-1,0 0 1,0 1-1,0-1 1,0 0 0,0 1-1,1-1 1,-1 1-1,0-1 1,0 0-1,0 1 1,0-1-1,0 1 118</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47.562"/>
    </inkml:context>
    <inkml:brush xml:id="br0">
      <inkml:brushProperty name="width" value="0.035" units="cm"/>
      <inkml:brushProperty name="height" value="0.035" units="cm"/>
    </inkml:brush>
  </inkml:definitions>
  <inkml:trace contextRef="#ctx0" brushRef="#br0">1 25 9074,'0'0'3129,"514"-3"-3129,-353-6-721,-27-3-3687</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47.895"/>
    </inkml:context>
    <inkml:brush xml:id="br0">
      <inkml:brushProperty name="width" value="0.035" units="cm"/>
      <inkml:brushProperty name="height" value="0.035" units="cm"/>
    </inkml:brush>
  </inkml:definitions>
  <inkml:trace contextRef="#ctx0" brushRef="#br0">115 0 2681,'0'0'9095,"0"38"-7954,-1 126-124,0-134-800,-1 0 1,-1 0 0,-2-1 0,-1 1 0,-16 48-1,8-32-24,-5 12 44,10-33-155,1 0 1,1 1-1,1-1 1,2 1-1,-2 31 1,6-44-59,-1-8-13,1 0-1,0 0 1,0 0 0,1 0 0,-1 0 0,1 0 0,2 6-1,-2-9-6,0-1 1,0 1-1,0-1 0,0 1 0,1-1 0,-1 0 0,0 1 0,1-1 0,-1 0 0,1 0 0,-1 0 0,1 0 0,0 0 0,-1 0 0,1 0 0,0 0 0,-1-1 1,1 1-1,0-1 0,0 1 0,0-1 0,3 0 0,50 5 154,1-3 0,60-5-1,-92 2-202,2 0-297,0-2 1,0 0-1,47-14 1,-42 7-1570,32-15 0,-6-5-4513</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48.233"/>
    </inkml:context>
    <inkml:brush xml:id="br0">
      <inkml:brushProperty name="width" value="0.035" units="cm"/>
      <inkml:brushProperty name="height" value="0.035" units="cm"/>
    </inkml:brush>
  </inkml:definitions>
  <inkml:trace contextRef="#ctx0" brushRef="#br0">0 0 280,'0'0'13843,"14"154"-12555,12-82-680,1 12-223,0 3-129,-1 7-64,-5-1-184,5-3 0,1-6 32,0-12-40,-1-11-312,8-25-769,-1-15-1911,-13-21-3770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48.562"/>
    </inkml:context>
    <inkml:brush xml:id="br0">
      <inkml:brushProperty name="width" value="0.035" units="cm"/>
      <inkml:brushProperty name="height" value="0.035" units="cm"/>
    </inkml:brush>
  </inkml:definitions>
  <inkml:trace contextRef="#ctx0" brushRef="#br0">602 81 10066,'0'0'5759,"-52"27"-5711,-172 92 90,202-107-82,0 1-1,1 1 0,0 2 0,2 0 1,0 1-1,0 0 0,-29 38 0,37-42-19,-4 6 34,0 1-1,1 0 1,1 1 0,-20 45 0,26-49-54,1 1 1,1 0-1,0 0 0,1 0 1,2 1-1,0 0 1,0 20-1,2-31-4,0 0 1,0 0-1,1 1 1,1-1-1,3 13 0,-3-16-6,0 0-1,0-1 1,1 1-1,-1-1 1,1 1-1,0-1 1,0 0-1,1 0 1,0 0-1,4 4 1,6 2-3,0-1-1,0 0 1,1 0 0,0-2 0,0 0 0,1 0 0,0-2 0,0 0 0,0-1 0,1 0 0,23 1 0,23 1 88,105-6 1,-163 0-85,19-1 8,1-1-1,-1-1 1,1-1 0,-1-1 0,0-1-1,-1-2 1,29-12 0,-41 16-11,-1-2-1,0 1 1,0-1 0,0-1 0,-1 1 0,0-2 0,0 1-1,-1-1 1,0-1 0,-1 1 0,0-2 0,0 1 0,0 0-1,-1-1 1,-1-1 0,0 1 0,7-20 0,-7 5-32,0 0 0,-2 0 0,-1 0 1,0-1-1,-4-30 0,2 43-14,-1 0 0,0 0 0,-1 1 0,-1-1 0,0 1 0,-1-1 0,0 1 0,-1 0 0,0 1 0,-1-1 0,0 1 0,-1 0 0,0 0 0,0 1 0,-15-15 0,-7-5-1,-2 1 0,-1 2 1,0 1-1,-2 2 0,-39-21 0,24 18 27,-2 2 0,0 2 1,-67-19-1,103 38-116,0 0 0,0 1 0,1 1 0,-2 0 0,-23 1 0,35 0-218,0 2 0,0-1 0,-1 0 0,1 1 0,0 0 0,-4 2 0,6-3-113,0 1 1,1 0-1,-1 1 0,1-1 1,-1 0-1,1 0 0,0 1 1,-1-1-1,1 0 0,-1 3 1</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48.935"/>
    </inkml:context>
    <inkml:brush xml:id="br0">
      <inkml:brushProperty name="width" value="0.035" units="cm"/>
      <inkml:brushProperty name="height" value="0.035" units="cm"/>
    </inkml:brush>
  </inkml:definitions>
  <inkml:trace contextRef="#ctx0" brushRef="#br0">1 1 9402,'0'0'3417,"287"210"-2113,-173-141-720,-1 4-368,-6-1-128,-7 0 8,-19-6 0,-8-3-88,-19-12-8,-8-12 0,-12-14-320,-7-25-1032,-14 0-969,-6-10-319</inkml:trace>
  <inkml:trace contextRef="#ctx0" brushRef="#br0" timeOffset="1">689 61 10322,'0'0'4417,"-120"189"-3801,73-114-216,-7 4-224,-12-1 16,5-6-80,-5-6-112,5-12-72,-12-9-424,19-14-1432,14-16-3673</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49.451"/>
    </inkml:context>
    <inkml:brush xml:id="br0">
      <inkml:brushProperty name="width" value="0.035" units="cm"/>
      <inkml:brushProperty name="height" value="0.035" units="cm"/>
    </inkml:brush>
  </inkml:definitions>
  <inkml:trace contextRef="#ctx0" brushRef="#br0">525 15 4825,'0'0'6816,"0"26"-6153,-3 84-123,3-105-488,0 0-1,-1 0 0,0 0 1,0 0-1,0 0 1,0 0-1,-1 0 1,-4 8-1,4-10-13,0-1 0,0 1 0,0-1 0,0 1 0,-1-1 0,1 1 0,-1-1 0,-3 2 0,-2 2 47,-6 4 29,-1-1 1,1 0-1,-1 0 1,-1-2 0,0 0-1,0-1 1,0 0 0,0-2-1,-1 1 1,0-2-1,0-1 1,0 0 0,0-1-1,-1 0 1,1-2-1,-25-3 1,33 2-108,0 0 0,1 0-1,-1-1 1,1 0 0,-1 0 0,1-1 0,0 0 0,1-1-1,-1 1 1,1-2 0,0 1 0,0-1 0,0 0-1,1 0 1,0-1 0,0 0 0,0 0 0,1 0-1,0-1 1,1 0 0,0 0 0,0 0 0,1 0-1,0-1 1,0 1 0,1-1 0,-3-13 0,4 11-11,1 7 6,-1 0 0,0 1 1,1-1-1,0 0 1,0 0-1,0 0 1,0 0-1,1 0 0,-1 0 1,1 1-1,0-1 1,0 0-1,1 1 1,-1-1-1,4-6 0,0 6-1,-1 1 0,0-1-1,1 1 1,0 0 0,0 1-1,0-1 1,0 1 0,0 0-1,11-3 1,4 0-5,34-4 0,-13 4-27,1 2 0,-1 2 0,1 2 0,-1 1 0,0 2 0,56 13 0,-77-12 19,-2 1-1,1 1 1,0 1-1,-1 0 1,-1 1-1,27 19 1,-33-20 23,1 2-1,-2-1 1,1 2 0,-1-1 0,-1 1 0,0 1 0,-1 0-1,0 0 1,12 26 0,-15-27 20,-1 1 0,0 0 0,-1 0 0,0 1 0,1 20 0,-2 63 164,-2-58-127,0-29-50,-1 0 0,0 0-1,0 0 1,0 0 0,-1 0-1,-1 0 1,0 0 0,0-1-1,0 0 1,-7 12-1,1-7-3,0 0 0,-1-1-1,0 1 1,-1-2 0,-18 16 0,-6 1-351,0-1 0,-50 29 0,11-20-2325</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58.622"/>
    </inkml:context>
    <inkml:brush xml:id="br0">
      <inkml:brushProperty name="width" value="0.035" units="cm"/>
      <inkml:brushProperty name="height" value="0.035" units="cm"/>
    </inkml:brush>
  </inkml:definitions>
  <inkml:trace contextRef="#ctx0" brushRef="#br0">0 132 2713,'0'0'7507,"67"-3"-6547,437-21 664,30 3-316,229-15-490,-750 36-939,-10 0 126,-1 0 0,1 0 1,0-1-1,-1 1 0,1-1 0,0 1 0,-1-1 1,5-1-1,-6 1-127,-1 0 1,1 0-1,0 1 1,0-1 0,-1 0-1,1 0 1,0 0-1,-1 0 1,1 0-1,-1 0 1,1 0-1,-1 0 1,1 0 0,-1-1-1,0 1 1,0 0-1,1 0 1,-1 0-1,0 0 1,0 0-1,0-1 1,-1-1 0,1-14-4692</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58.961"/>
    </inkml:context>
    <inkml:brush xml:id="br0">
      <inkml:brushProperty name="width" value="0.035" units="cm"/>
      <inkml:brushProperty name="height" value="0.035" units="cm"/>
    </inkml:brush>
  </inkml:definitions>
  <inkml:trace contextRef="#ctx0" brushRef="#br0">1 1 8226,'0'0'2224,"0"168"-495,0-78-249,13 7-392,27 8-752,-7-3-168,14-3-64,-13-8-104,-1-7-1288,-13-24-2545,-7-27-4617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8.320"/>
    </inkml:context>
    <inkml:brush xml:id="br0">
      <inkml:brushProperty name="width" value="0.035" units="cm"/>
      <inkml:brushProperty name="height" value="0.035" units="cm"/>
    </inkml:brush>
  </inkml:definitions>
  <inkml:trace contextRef="#ctx0" brushRef="#br0">395 16 6809,'0'0'6934,"-19"-3"-6867,-7-1-54,5 1 26,0 0 0,-40 1 0,48 3 37,0 0-1,1 0 1,-1 2-1,1-1 1,0 2-1,0 0 1,0 0-1,0 1 1,0 0 0,1 1-1,-12 8 1,16-9-8,1-1 1,-1 1 0,1 1-1,0-1 1,0 1 0,0 0-1,1 0 1,0 1 0,0 0-1,1 0 1,0 0 0,0 0-1,0 1 1,1-1 0,0 1-1,1 0 1,0 0 0,-2 8-1,3 82 403,1-96-465,0 1-1,1-1 0,-1 1 1,0 0-1,1-1 0,0 1 1,-1-1-1,1 0 0,0 1 1,0-1-1,0 1 0,1-1 1,-1 0-1,0 0 0,1 0 1,0 0-1,3 3 0,-2-2-4,1 0-1,0 0 0,0-1 0,0 0 0,0 1 0,1-2 0,-1 1 1,1 0-1,5 0 0,9 2-95,1-1 0,0-2 1,34 0-1,-40-1-32,6 0-317,-1-1 0,1-1 0,-1-1 0,1 0 0,-1-2 0,23-7 0,-35 9 170,-1 1 0,1-1 0,-1 0 0,0-1 0,1 1 0,-2-1 0,1 0 0,0-1 0,-1 1 1,0-1-1,0-1 0,0 1 0,-1 0 0,1-1 0,-1 0 0,-1 0 0,1 0 0,-1-1 0,0 1 0,2-10 1,-1-4 208,-1 1 0,-2-1 0,0 1 0,-1-23 0,-1 8 4101,-11 43-3029,9-5-848,1 1 0,0 0 0,-1 0 0,2-1 0,-1 2 0,1-1 0,-1 0 0,0 9 0,-1 44 661,2-42-621,1-8-69,0-1 0,0 0 0,3 14 0,-3-18-103,1-1-1,0 1 1,0 0 0,0 0 0,1-1-1,-1 1 1,0-1 0,1 1 0,0-1 0,0 0-1,-1 0 1,1 0 0,4 4 0,5 1-22,0 0 1,1 0 0,-1-1 0,1-1-1,1 0 1,-1-1 0,1 0 0,-1 0-1,20 1 1,121 9-1884,-139-14 1518,79 3-3569,-16-2-1169</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59.446"/>
    </inkml:context>
    <inkml:brush xml:id="br0">
      <inkml:brushProperty name="width" value="0.035" units="cm"/>
      <inkml:brushProperty name="height" value="0.035" units="cm"/>
    </inkml:brush>
  </inkml:definitions>
  <inkml:trace contextRef="#ctx0" brushRef="#br0">35 361 256,'0'0'12177,"-8"-27"-11619,-1-6-420,-8-50 1,16 78-124,1 1-1,0-1 1,0 1-1,1-1 1,-1 1-1,1 0 1,0-1 0,0 1-1,0 0 1,1-1-1,0 1 1,0 0-1,0 0 1,0 0-1,0 1 1,1-1 0,-1 0-1,1 1 1,0 0-1,1-1 1,-1 1-1,0 0 1,6-3-1,0-2 57,6-4 12,0 1 0,0 0 0,1 1 0,0 1-1,1 0 1,0 1 0,0 1 0,1 1 0,0 0 0,0 2-1,21-4 1,14 2 180,1 1-1,87 6 1,-120 0-199,-1 0-1,1 2 1,-1 0 0,0 2 0,0 0-1,37 16 1,-48-17-54,0 0-1,0 1 0,0 1 1,0 0-1,-1 0 0,0 0 1,0 1-1,0 0 0,-1 1 1,0 0-1,-1 0 1,0 0-1,0 1 0,-1 0 1,9 18-1,-10-15-8,0 0-1,-1 1 1,0 0 0,-1 0-1,0 0 1,-1-1 0,0 2-1,-1-1 1,-1 0-1,0 0 1,-1-1 0,0 1-1,-1 0 1,0 0 0,-1-1-1,-1 0 1,0 0 0,0 0-1,-2 0 1,-12 18-1,-3-3 13,0-1-1,-2-1 0,-1-1 0,-32 23 0,-117 76 57,169-120-65,-66 43 10,25-17-6,-55 44-1,99-71-8,-14 15-17,16-16 15,0-1 0,0 0 1,0 0-1,0 1 0,0-1 1,-1 0-1,1 0 1,0 1-1,0-1 0,0 0 1,0 0-1,0 1 0,0-1 1,0 0-1,0 1 1,0-1-1,1 0 0,-1 0 1,0 1-1,0-1 0,0 0 1,0 0-1,0 1 1,0-1-1,0 0 0,1 0 1,-1 0-1,0 1 0,0-1 1,0 0-1,1 1 1,17 3-186,571-14 626,10-32-197,-372 25-477,68-4-3062,-241 15-1908</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59.805"/>
    </inkml:context>
    <inkml:brush xml:id="br0">
      <inkml:brushProperty name="width" value="0.035" units="cm"/>
      <inkml:brushProperty name="height" value="0.035" units="cm"/>
    </inkml:brush>
  </inkml:definitions>
  <inkml:trace contextRef="#ctx0" brushRef="#br0">0 102 7282,'0'0'5183,"65"-1"-3786,-29 1-1191,464-14 1443,9-12-618,388-16-136,-3 23-1076,-672 19-2885,-217 0 1237,-14 0-1348,-35 0-3132</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0.179"/>
    </inkml:context>
    <inkml:brush xml:id="br0">
      <inkml:brushProperty name="width" value="0.035" units="cm"/>
      <inkml:brushProperty name="height" value="0.035" units="cm"/>
    </inkml:brush>
  </inkml:definitions>
  <inkml:trace contextRef="#ctx0" brushRef="#br0">0 0 8914,'0'0'3257,"57"10"-2525,193 40 167,-208-39-684,-1 1 1,0 3 0,-1 1-1,66 37 1,-61-29-75,227 128 418,348 258 0,-597-394-560,-6-4-54,0 1 0,19 18 0,-36-30 2,1-1 0,0 1-1,-1-1 1,1 1 0,-1 0 0,1-1 0,-1 1 0,1 0 0,-1-1 0,1 1 0,-1 0 0,0-1 0,1 1 0,-1 0-1,0 0 1,0 0 0,1 0 0,-2 0-18,1-1 1,0 0-1,0 0 0,-1 0 1,1 1-1,0-1 0,-1 0 1,1 0-1,0 0 0,-1 0 0,1 0 1,0 0-1,-1 1 0,1-1 1,0 0-1,-1 0 0,1 0 1,0 0-1,-1 0 0,1 0 1,0 0-1,-1-1 0,1 1 0,0 0 1,-1 0-1,1 0 0,-31-10-3279,30 10 3341,-55-27-7500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0.515"/>
    </inkml:context>
    <inkml:brush xml:id="br0">
      <inkml:brushProperty name="width" value="0.035" units="cm"/>
      <inkml:brushProperty name="height" value="0.035" units="cm"/>
    </inkml:brush>
  </inkml:definitions>
  <inkml:trace contextRef="#ctx0" brushRef="#br0">883 0 9554,'0'0'5361,"-254"208"-4289,181-136-487,-8 3-105,1 1-112,-7 2-40,14-6-232,6-6-96,7-6-72,13-9-576,7-15-881,20-20-3208</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0.919"/>
    </inkml:context>
    <inkml:brush xml:id="br0">
      <inkml:brushProperty name="width" value="0.035" units="cm"/>
      <inkml:brushProperty name="height" value="0.035" units="cm"/>
    </inkml:brush>
  </inkml:definitions>
  <inkml:trace contextRef="#ctx0" brushRef="#br0">1 37 6793,'0'0'7415,"0"-4"-6786,0-22 681,0 26-1277,1-1 0,-1 1 0,1-1 0,-1 1-1,0-1 1,1 1 0,-1 0 0,1-1 0,-1 1-1,1 0 1,0-1 0,-1 1 0,1 0 0,-1 0-1,1 0 1,0-1 0,-1 1 0,1 0-1,-1 0 1,1 0 0,0 0 0,-1 0 0,1 0-1,0 0 1,23 0 72,-20 0-35,5 0-54,30 0 30,1 1 0,59 9-1,-86-7-46,0 0 0,-1 1-1,1 0 1,-1 1-1,0 1 1,0-1-1,0 2 1,-1 0 0,0 0-1,0 1 1,13 13-1,-17-13-11,-1-1-1,0 1 1,0 0-1,-1 0 0,0 1 1,-1-1-1,1 1 1,-2 0-1,1 1 0,-1-1 1,-1 1-1,0-1 1,1 11-1,0 4 4,-2 1 0,0 0-1,-2 0 1,-3 26 0,2-40 17,-1 0 0,0-1 0,0 1 0,-10 19 0,-6 22 62,18-48-66,1-3-2,-1 0-1,1 1 1,-1-1 0,1 0-1,0 0 1,-1 1 0,1-1-1,0 0 1,0 1 0,0-1 0,0 0-1,0 1 1,1-1 0,-1 0-1,0 1 1,1 1 0,0-2-1,1 0 0,0 0 0,-1 0 0,1 0 0,-1 0 0,1-1 0,0 1 0,0 0 0,-1-1 0,1 1 0,0-1 0,0 0 0,0 0 0,0 1 0,-1-1 0,1 0 0,4-1 0,120 3 87,240-26 0,220-89-2386,-356 50-3986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3.874"/>
    </inkml:context>
    <inkml:brush xml:id="br0">
      <inkml:brushProperty name="width" value="0.035" units="cm"/>
      <inkml:brushProperty name="height" value="0.035" units="cm"/>
    </inkml:brush>
  </inkml:definitions>
  <inkml:trace contextRef="#ctx0" brushRef="#br0">1 105 8570,'0'0'5310,"9"0"-4851,3 0-342,452-9 2235,428-52-2801,-884 61 346,38-3-2286,78-15-1,-121 17 1692,0 1-1,0-1 1,0-1-1,-1 1 1,1 0-1,0-1 1,-1 1 0,5-4-1,-7 5 669</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4.234"/>
    </inkml:context>
    <inkml:brush xml:id="br0">
      <inkml:brushProperty name="width" value="0.035" units="cm"/>
      <inkml:brushProperty name="height" value="0.035" units="cm"/>
    </inkml:brush>
  </inkml:definitions>
  <inkml:trace contextRef="#ctx0" brushRef="#br0">0 1 9162,'0'0'1936,"67"171"-711,-27-78-257,7 10-480,-7 5-488,-7 3-16,1 24-984,-21-29-729,1-25-4848</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4.586"/>
    </inkml:context>
    <inkml:brush xml:id="br0">
      <inkml:brushProperty name="width" value="0.035" units="cm"/>
      <inkml:brushProperty name="height" value="0.035" units="cm"/>
    </inkml:brush>
  </inkml:definitions>
  <inkml:trace contextRef="#ctx0" brushRef="#br0">976 1 10778,'0'0'1275,"-69"2"-991,-230 12-122,266-11-83,1 2 1,-1 1 0,-49 16-1,-123 50 338,176-60-200,0 2-1,1 0 1,0 3 0,-43 32 0,68-47-198,0 0-1,0 1 1,1-1 0,-1 1 0,1-1 0,-1 1 0,1 0 0,0 0-1,0 0 1,0 0 0,0 0 0,1 0 0,-1 1 0,1-1 0,0 1-1,0-1 1,0 1 0,0-1 0,1 1 0,-1-1 0,1 7-1,0-8-13,0 1-1,0-1 0,0 0 0,1 1 0,-1-1 0,1 0 0,-1 0 1,1 1-1,0-1 0,0 0 0,0 0 0,0 0 0,0 0 0,1 0 1,-1 0-1,0 0 0,1 0 0,0-1 0,2 3 0,2 1 7,1-1-1,1 0 0,-1 0 0,12 5 1,-10-6 0,383 130 521,-188-71-395,-119-33-122,107 50 0,-191-78-15,19 9-43,33 22 1,-49-29 16,1 0-1,-1 1 0,0 0 1,0 0-1,0 0 0,-1 0 1,1 1-1,-1-1 0,0 1 1,0 0-1,4 10 1,-6-10-36,1-1 0,-1 1 0,0 0 0,-1 0 0,1 0 0,-1 0 0,0 6 0,0-9 38,-1 1-1,1 0 1,0-1 0,-1 1 0,0 0-1,0-1 1,0 1 0,0-1 0,0 1-1,0-1 1,0 0 0,-1 1-1,1-1 1,-1 0 0,0 0 0,-3 3-1,-4 1 0,-1 0 0,0 0 0,0-1-1,0-1 1,-1 1 0,-18 4 0,-77 15-33,41-15-120,0-2 1,-91-3 0,27-9-1256,101 0 159,-48-15 0,75 20 1255</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4.936"/>
    </inkml:context>
    <inkml:brush xml:id="br0">
      <inkml:brushProperty name="width" value="0.035" units="cm"/>
      <inkml:brushProperty name="height" value="0.035" units="cm"/>
    </inkml:brush>
  </inkml:definitions>
  <inkml:trace contextRef="#ctx0" brushRef="#br0">0 282 7562,'0'0'3391,"59"18"-1709,199 59-349,-218-66-1096,0-1-1,1-3 0,0-1 1,72 1-1,-76-7-175,77 3-39,137-13 0,-208 5-462,-1-2 0,1-2-1,-1-1 1,-1-2 0,0-2 0,52-26-1,-80 33-76,0 0-1,0 0 0,-1-1 0,0-1 1,-1 0-1,14-13 0,-21 17 279,0 0-1,0-1 1,0 1-1,-1-1 1,1 0-1,-1 0 1,-1 0-1,1 0 1,-1 0-1,-1 0 1,1-1-1,-1 1 1,0-1-1,0 0 1,-1-10-1,1 13 261,-2 0-1,1-1 1,0 1-1,-1 0 1,0 0 0,0-1-1,0 1 1,-1 0-1,1 0 1,-1 0 0,0 0-1,0 1 1,0-1-1,-1 0 1,1 1 0,-1 0-1,0-1 1,0 1-1,0 0 1,0 0 0,-1 1-1,1-1 1,-7-3-1,-3 0 262,-1 0 0,1 1 0,-1 1 0,0 0 0,0 1-1,-15-2 1,-19-1 229,-1 1-1,1 3 0,-1 2 0,1 2 1,0 2-1,0 2 0,-56 15 1,45-5-71,1 3 1,0 2-1,1 3 1,2 2-1,-65 41 1,89-48-141,1 1 1,1 1 0,-46 45 0,66-57-231,1 0 0,0 0 0,1 1 0,0 0 0,1 0 1,0 1-1,0-1 0,1 1 0,0 1 0,1-1 0,0 1 0,1 0 1,1-1-1,-3 22 0,5-32-66,-1 13 104,1 1-1,3 23 1,-3-33-87,1 0 1,1 0-1,-1 0 1,1 0-1,0 0 1,0 0 0,0 0-1,1-1 1,-1 1-1,1-1 1,5 7-1,1-3 24,1 1-1,-1-1 1,1-1 0,1 1-1,-1-2 1,17 8 0,7 2 73,41 12 1,-23-12-105,0-2-1,1-2 1,0-3 0,84 4 0,346-6-1820,-385-7 731,172 0-3739</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5.321"/>
    </inkml:context>
    <inkml:brush xml:id="br0">
      <inkml:brushProperty name="width" value="0.035" units="cm"/>
      <inkml:brushProperty name="height" value="0.035" units="cm"/>
    </inkml:brush>
  </inkml:definitions>
  <inkml:trace contextRef="#ctx0" brushRef="#br0">663 1 10562,'0'0'3105,"-375"138"-2633,275-63-296,20 9 16,13 4 224,34-1 48,26-3-96,7-3-368,53-9 80,54-8-72,47-13 120,27-15-128,106-33-744,-40-3-1208,-33-3-4105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8.789"/>
    </inkml:context>
    <inkml:brush xml:id="br0">
      <inkml:brushProperty name="width" value="0.035" units="cm"/>
      <inkml:brushProperty name="height" value="0.035" units="cm"/>
    </inkml:brush>
  </inkml:definitions>
  <inkml:trace contextRef="#ctx0" brushRef="#br0">0 31 5569,'0'0'7316,"31"26"-5890,99 82-588,-121-100-768,0 0 1,-1 1-1,1-1 1,-2 2-1,12 15 1,-17-19-57,1 0 1,-1 0-1,0 0 1,0 0-1,0 0 0,0 11 1,1-2-27,-3-14-29,1 0 1,-1 0-1,0 0 1,1 0-1,-1 0 1,0 0-1,0 0 0,0 0 1,0 0-1,0 0 1,0 0-1,0 0 1,0 0-1,0 0 1,-1 0-1,1 0 1,0 0-1,-1 0 1,1 0-1,0 0 1,-1 0-1,1 0 1,-1 0-1,0 0 0,1 0 1,-1 0-1,0-1 1,-1 2-1,0-1-15,-1-1 1,0 1-1,1-1 0,-1 1 0,0-1 0,0 0 0,1-1 1,-1 1-1,0 0 0,-3-2 0,1 2 50,1-1-1,-1-1 1,1 1-1,0-1 1,0 0 0,0 0-1,-1 0 1,2 0-1,-1 0 1,0-1 0,0 0-1,1 0 1,0 0-1,0 0 1,-1-1 0,2 1-1,-1-1 1,0 0-1,1 0 1,0 0-1,0 0 1,0 0 0,0 0-1,-2-9 1,1 1 37,1 1 0,0-1 1,0 0-1,1 0 0,1-1 1,0 1-1,0 0 0,4-18 0,-2 24-28,0 1 0,0-1 0,1 1 0,-1 0-1,1 0 1,0 0 0,1 0 0,-1 1 0,1-1-1,0 1 1,0 0 0,0 0 0,0 0 0,1 0 0,0 1-1,0 0 1,0 0 0,10-4 0,-1 0 7,1 1 0,-1 1 0,1 0 0,0 1 0,31-4 0,-10 5 89,48 5 1,-84-2-99,4 0 9,0 0 0,-1 1 1,1-1-1,0 1 0,0 0 0,-1 0 1,1 1-1,-1-1 0,1 1 1,-1 0-1,1 0 0,-1 0 0,0 0 1,4 4-1,-2-1 20,-1 0-1,0 0 1,0 0 0,0 0-1,-1 0 1,0 1 0,0 0-1,2 6 1,1 3 53,-2 1 0,0-1 0,-1 1 0,0 0-1,-2 0 1,1 20 0,5 148 484,-7-182-590,1 0-1,-1 0 1,0 0-1,0-1 1,1 1-1,-1 0 1,1 0 0,-1 0-1,1-1 1,0 1-1,0 0 1,0-1-1,0 1 1,0 0-1,0-1 1,0 0-1,0 1 1,1-1 0,-1 0-1,1 1 1,-1-1-1,1 0 1,-1 0-1,3 1 1,1-1-281,0 0-1,0 0 1,0 0-1,0 0 1,0-1-1,0 0 1,7-1 0,2 1-806,20 0-2791</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5.691"/>
    </inkml:context>
    <inkml:brush xml:id="br0">
      <inkml:brushProperty name="width" value="0.035" units="cm"/>
      <inkml:brushProperty name="height" value="0.035" units="cm"/>
    </inkml:brush>
  </inkml:definitions>
  <inkml:trace contextRef="#ctx0" brushRef="#br0">1 56 3305,'0'0'13016,"20"-10"-12828,-12 6-180,9-4 2,0 0-1,25-8 0,-34 14-10,1-1 1,-1 2-1,1-1 1,-1 1-1,1 1 1,0 0 0,-1 0-1,1 0 1,0 1-1,8 2 1,-2 1-8,1 1 0,-1 0 1,-1 2-1,1-1 0,-1 2 1,0 0-1,-1 0 0,0 1 1,0 1-1,-1 0 0,0 1 1,-1 0-1,0 1 0,0 0 1,-2 1-1,0 0 0,0 0 1,-1 1-1,-1 0 0,0 1 1,-1-1-1,0 1 0,-1 1 1,-1-1-1,-1 1 0,3 26 1,-2 141 160,-4-180-150,0 0 0,0 0-1,1-1 1,-1 1 0,1 0-1,0-1 1,0 1 0,0 0 0,0-1-1,0 1 1,0-1 0,1 0-1,1 3 1,0-2-3,0-1 0,0 0 1,0 1-1,0-1 0,0-1 0,0 1 0,0 0 1,1-1-1,-1 1 0,6 0 0,23 5 29,0-2-1,0-1 1,0-1-1,40-3 1,-66 0-25,86 1-674,0-4 0,0-4 0,152-32 1,-115 3-5387</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06.061"/>
    </inkml:context>
    <inkml:brush xml:id="br0">
      <inkml:brushProperty name="width" value="0.035" units="cm"/>
      <inkml:brushProperty name="height" value="0.035" units="cm"/>
    </inkml:brush>
  </inkml:definitions>
  <inkml:trace contextRef="#ctx0" brushRef="#br0">1077 1 12243,'0'0'4128,"341"225"-3575,-194-126-217,7 10 24,19-1-112,8 0-128,-1-8-120,1-16 0,-21-15-344,1-30-304,-48-18-889,-33-21-3816</inkml:trace>
  <inkml:trace contextRef="#ctx0" brushRef="#br0" timeOffset="1">2374 16 10234,'0'0'2785,"-154"177"-1921,27-45 424,-87 58-336,-180 66-495,-141 14-457,54-56-449,13-64-7152</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04.850"/>
    </inkml:context>
    <inkml:brush xml:id="br0">
      <inkml:brushProperty name="width" value="0.035" units="cm"/>
      <inkml:brushProperty name="height" value="0.035" units="cm"/>
    </inkml:brush>
  </inkml:definitions>
  <inkml:trace contextRef="#ctx0" brushRef="#br0">679 106 520,'0'0'2093,"-18"1"-1804,-7 2-198,-3 0 108,-37-1 0,18-2 67,0-2 1,1-3-1,-52-10 0,-126-48-716,155 42 554,57 16 1923,20 2 1905,12 3-787,-8 0-4324,468 27 2267,550-18-1054,-158-4-12,-113 41-41,-422-20 14,15 1 5,301 16-2,138-33-8,-286-8 20,117 33-7,-147-5-22,166-25-64,-68-2 32,66 59 2,-361-27 66,-168-23 2,125 16 34,-209-22-84,-54-6-521,21 0 397,-55 0-1788</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19:44.758"/>
    </inkml:context>
    <inkml:brush xml:id="br0">
      <inkml:brushProperty name="width" value="0.035" units="cm"/>
      <inkml:brushProperty name="height" value="0.035" units="cm"/>
    </inkml:brush>
  </inkml:definitions>
  <inkml:trace contextRef="#ctx0" brushRef="#br0">1 61 4849,'0'0'5090,"0"-9"-4521,0-40 1306,0 49-1824,0 0 0,0 0 0,0 0 0,0 0 0,0 0 0,0-1 0,0 1 1,1 0-1,-1 0 0,0 0 0,0 0 0,0 0 0,0 0 0,0 0 0,0 0 0,0-1 1,1 1-1,-1 0 0,0 0 0,0 0 0,0 0 0,0 0 0,0 0 0,1 0 1,-1 0-1,0 0 0,0 0 0,0 0 0,0 0 0,0 0 0,1 0 0,-1 0 0,0 0 1,0 0-1,0 0 0,0 0 0,1 0 0,-1 0 0,0 0 0,0 0 0,0 0 0,0 0 1,0 1-1,0-1 0,1 0 0,-1 0 0,0 0 0,0 0 0,0 0 0,0 0 0,0 0 1,0 1-1,0-1 0,0 0 0,0 0 0,1 0 0,-1 0 0,1 37-131,12 66 1,-1-11 165,23 313 245,24 212 18,15-145-216,25 218-2,-69-72-105,0-2-35,30-79 72,-37-327 19,-5 233 0,-11-257 25,-4-156-63,2 0 1,1 1 0,1-2-1,12 32 1,-2-15-32,25 59-9,-33-92-386,-9-13 363,0 0-1,0 0 1,1 0-1,-1 0 1,0 0-1,0 0 1,0 0-1,0 0 1,0 0-1,1 0 1,-1 0-1,0 0 1,0 0-1,0 0 1,0 0-1,0 0 1,0 0-1,1 0 1,-1 0-1,0-1 1,0 1-1,0 0 1,0 0-1,0 0 1,0 0-1,1 0 1,-1 0-1,0 0 1,0 0-1,0-1 1,0 1-1,0 0 1,0 0-1,0 0 1,0 0-1,0 0 1,0 0-1,0-1 1,0 1-1,0 0 1,0 0-1,0 0 1,0 0-1,0 0 1,0-1-1,2-28-2961,-3 21 1826,1-43-8351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19:45.914"/>
    </inkml:context>
    <inkml:brush xml:id="br0">
      <inkml:brushProperty name="width" value="0.035" units="cm"/>
      <inkml:brushProperty name="height" value="0.035" units="cm"/>
    </inkml:brush>
  </inkml:definitions>
  <inkml:trace contextRef="#ctx0" brushRef="#br0">21 161 200,'0'0'10772,"-4"-19"-9881,-9-59-137,9 39 943,5 31-1066,-1 7-598,0 0 1,1 0 0,-1 1 0,1-1 0,0 0 0,-1 0 0,1 1 0,0-1-1,-1 0 1,1 1 0,0-1 0,-1 1 0,1-1 0,0 1 0,0-1 0,0 1 0,0 0-1,0-1 1,-1 1 0,1 0 0,0 0 0,0-1 0,0 1 0,0 0 0,0 0 0,2 0-1,32-2 15,-30 2 2,47-2-62,0 3 0,58 7 0,-93-5-6,1 0-1,-1 1 1,0 1-1,0 0 1,0 1-1,-1 1 1,1 1 0,-2 0-1,29 21 1,-38-24-6,0 0 0,-1 1-1,1 0 1,-1 0 0,0 1 0,-1-1 0,1 1 0,-2 0 0,1 0 0,-1 1 0,0-1 0,0 1 0,2 11-1,-3-13-9,-1 0 0,0 0-1,-1 0 1,1 0 0,-1 0-1,-1 0 1,1 0 0,-1 0-1,0 0 1,0 0 0,-1-1-1,1 1 1,-1 0 0,-1-1-1,1 1 1,-1-1 0,0 0-1,0 0 1,-4 6-1,-2-2-32,-1 0-1,0 0 0,0-1 1,-1-1-1,0 1 0,0-2 0,-18 8 1,0-1-186,-60 17 1,80-27 215,-1-1 0,0 0 0,0 0 0,-11-1 1,21-1 36,0 1-1,0-1 0,-1 0 0,1 0 1,0 0-1,-1 0 0,1 0 0,0 0 1,0 0-1,-1 0 0,1 0 1,0 0-1,-1 0 0,1 0 0,0 0 1,-1 0-1,1 0 0,0-1 0,0 1 1,-1 0-1,1 0 0,0 0 1,0 0-1,-1 0 0,1-1 0,0 1 1,0 0-1,-1 0 0,1-1 0,0 1 1,0 0-1,0 0 0,-1-1 1,0-3-13,1 0 0,-1 0 0,1 1 0,0-1 0,0 0 0,0 0 0,0 0 0,0 0 0,1 0 0,0 0 0,0 1 0,0-1 0,0 0 0,1 1 0,-1-1 0,1 1 0,0-1 0,0 1 0,0 0 0,1 0 0,-1 0 0,1 0 0,3-4 0,8-6-138,1 0 0,1 1 0,22-15 0,-23 18-26,69-43-688,23-16-197,-93 58 895,0-1 1,-1-1-1,0 0 0,22-28 1,-33 37 181,1 0 0,-1 0 1,0 0-1,0-1 1,-1 1-1,1-1 0,-1 1 1,1-1-1,-1 1 1,0-1-1,-1 0 0,1 1 1,0-1-1,-1-6 0,-3 11-80,-4 1 73,1 0 0,0 1 0,0 0 0,0 0-1,0 0 1,1 0 0,-1 1 0,1 0 0,0 0 0,0 0-1,0 1 1,1 0 0,0 0 0,0 0 0,0 0 0,0 1 0,1-1-1,0 1 1,0 0 0,0 0 0,1 0 0,0 1 0,0-1 0,0 0-1,1 1 1,-1 10 0,1-1 17,1-12-9,-1 0-1,1-1 0,-1 1 0,1 0 0,1 0 0,-1 0 0,0 0 1,1 0-1,0 0 0,0-1 0,0 1 0,0 0 0,3 5 1,2-4 10,-1 1 1,1-2 0,1 1 0,-1 0 0,1-1 0,0-1 0,9 5 0,60 22 192,-64-25-185,44 13 119,1-2 0,0-3 0,76 9 1,174-7-3464,-223-15-2008</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19:46.417"/>
    </inkml:context>
    <inkml:brush xml:id="br0">
      <inkml:brushProperty name="width" value="0.035" units="cm"/>
      <inkml:brushProperty name="height" value="0.035" units="cm"/>
    </inkml:brush>
  </inkml:definitions>
  <inkml:trace contextRef="#ctx0" brushRef="#br0">1 55 4337,'0'0'3782,"0"28"-2778,1 86-364,-1-109-603,0-1 0,1 1 0,-1-1 0,1 1 0,0-1 0,1 1 0,1 5 0,-2-8-25,0 0 1,0-1-1,0 1 1,0-1-1,0 1 0,1-1 1,-1 1-1,0-1 1,1 0-1,-1 0 0,1 0 1,-1 1-1,3 0 1,0-1 23,0 0 0,0 0 1,0 0-1,1 0 0,-1-1 0,0 1 1,1-1-1,-1 0 0,0 0 1,7-2-1,9 1 281,-3 0-206,0 0 0,0-1 0,0-1 0,-1-1 0,1-1 0,-1 0 0,0 0 1,20-12-1,-23 11-199,0-1 1,0-1 0,-1 0 0,0-1 0,-1-1 0,0 1-1,0-2 1,-1 1 0,17-24 0,-23 27 159,-1-1 0,1 1 0,-2 0 0,1-1 0,-1 0 0,0 1 0,0-1 0,-1 0 0,0 0 0,-1 0 0,0-16 0,0 34-37,-1 5 106,0-1-1,2 0 1,0 1 0,0-1-1,2 0 1,-1 1 0,2-1-1,0-1 1,8 20 0,15 22 466,25 77 0,-43-105-492,-2 0 0,-1 0-1,-1 1 1,-1 0 0,0 34 0,-4-40-83,1-11-21,-1 0 0,-1 0 0,0-1 0,-2 14 0,2-20-6,-1 0 0,1 0 0,-1 0 0,1-1 0,-1 1-1,0-1 1,0 0 0,-1 1 0,1-1 0,-1 0 0,0 0 0,0 0 0,0-1 0,0 1-1,-4 2 1,-10 5 67,0 0 0,-1-1 0,0-1 0,-1 0 0,0-2 0,0 0 0,-1-1 0,-19 2 0,-15 0-18,-95-1 0,147-21-5291,2 0-4653</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19:47.022"/>
    </inkml:context>
    <inkml:brush xml:id="br0">
      <inkml:brushProperty name="width" value="0.035" units="cm"/>
      <inkml:brushProperty name="height" value="0.035" units="cm"/>
    </inkml:brush>
  </inkml:definitions>
  <inkml:trace contextRef="#ctx0" brushRef="#br0">0 0 3873,'0'0'7089,"168"24"-6425,-115-21-87,0-3-193,-6 0-208,-7 0-104,-6 0-64,-1 0-8,-6 0-200,6 0-897,1-3-1111,-14-6-3425</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19:50.217"/>
    </inkml:context>
    <inkml:brush xml:id="br0">
      <inkml:brushProperty name="width" value="0.035" units="cm"/>
      <inkml:brushProperty name="height" value="0.035" units="cm"/>
    </inkml:brush>
  </inkml:definitions>
  <inkml:trace contextRef="#ctx0" brushRef="#br0">34 10 2537,'0'0'7180,"-6"-1"-6425,0-1-451,-16-1 2739,70 1-2173,-29 1-871,0 0 0,1 2-1,-1 0 1,37 7 0,-48-6-4,16 4-15,0 1-1,-1 1 0,30 14 0,-47-19 12,-1 0 1,0 0-1,1 0 0,-1 1 0,-1 0 0,1 0 1,0 0-1,-1 0 0,0 1 0,0-1 0,0 1 1,-1 0-1,0 1 0,0-1 0,0 0 0,0 1 0,-1-1 1,0 1-1,1 6 0,0 3-9,-2 0 0,0-1 0,-1 1 0,0 0 1,-1-1-1,-4 21 0,4-29 15,-1 0 1,0-1 0,-1 1 0,1-1-1,-1 0 1,0 0 0,0 0 0,-1 0-1,1 0 1,-1-1 0,-6 6 0,-6 4-8,-32 22 1,35-27 3,-14 10-10,-1-2 0,0 0 0,-1-2 1,-1-1-1,-58 18 0,87-32 21,0 1 0,-1-1 0,1 1 0,0-1 0,0 0 0,0 1 0,0-1 0,0 0-1,-1 0 1,1 0 0,0 0 0,0 0 0,0 0 0,-1 0 0,1-1 0,0 1 0,0 0 0,0 0 0,0-1 0,0 1 0,0-1 0,-2 0 0,3-1 8,-1 1-1,0-1 1,1 1 0,0-1 0,-1 1 0,1-1 0,0 1-1,0-1 1,0 0 0,0 1 0,0-1 0,0-2 0,1-9-73,-1 7 30,1 0 0,0 0 0,0 1-1,1-1 1,0 0 0,0 1 0,0-1-1,1 1 1,0-1 0,0 1 0,0 0-1,1 0 1,-1 1 0,6-6 0,9-9-206,39-32 1,-44 40 186,97-72-293,-65 51 141,58-54 0,-90 73 216,21-29 0,-33 40-13,-10 15 57,1 1 1,0-1 0,1 1-1,1 1 1,0-1 0,1 1-1,1 0 1,0 1 0,1-1 0,0 0-1,0 24 1,3-14 12,-1-12 1,1 1 0,1-1 0,3 19-1,-3-28-58,0 0 0,0 0-1,0 0 1,1 0-1,0 0 1,0 0-1,0 0 1,0-1-1,1 1 1,0-1-1,-1 1 1,1-1 0,0 0-1,5 4 1,4 0 42,-1 1 0,1-1 0,1-1 0,-1 0 0,1-1 0,0-1-1,0 1 1,1-2 0,-1 0 0,17 1 0,19 1-87,72-4-1,-77-1-512,-34 0-487</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19:51.811"/>
    </inkml:context>
    <inkml:brush xml:id="br0">
      <inkml:brushProperty name="width" value="0.035" units="cm"/>
      <inkml:brushProperty name="height" value="0.035" units="cm"/>
    </inkml:brush>
  </inkml:definitions>
  <inkml:trace contextRef="#ctx0" brushRef="#br0">0 24 3305,'0'0'7989,"1"0"-7564,424 0 485,-423 0-1472,-2-1-536,0 1 978,0-1-1,0 1 1,0-1-1,0 1 1,0-1-1,-1 1 1,1 0-1,0-1 1,0 1-1,0 0 1,-1-1-1,1 1 1,0 0-1,0-1 1,-1 1-1,1 0 1,0-1-1,-1 1 1,1 0-1,0 0 1,-1-1-1,1 1 1,0 0-1,-1 0 1,0-1-1,-32-13-5571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19:52.176"/>
    </inkml:context>
    <inkml:brush xml:id="br0">
      <inkml:brushProperty name="width" value="0.035" units="cm"/>
      <inkml:brushProperty name="height" value="0.035" units="cm"/>
    </inkml:brush>
  </inkml:definitions>
  <inkml:trace contextRef="#ctx0" brushRef="#br0">20 184 2937,'-20'-180'5185,"34"180"-4033,-1 0-432,7 0 280,7 0-528,13 0-320,7 0-96,-1 0 9,1 0-65,7 0-257,6 0-639,13 0-272,-12 0-1064,-15-3-1025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9.136"/>
    </inkml:context>
    <inkml:brush xml:id="br0">
      <inkml:brushProperty name="width" value="0.035" units="cm"/>
      <inkml:brushProperty name="height" value="0.035" units="cm"/>
    </inkml:brush>
  </inkml:definitions>
  <inkml:trace contextRef="#ctx0" brushRef="#br0">1 0 6425,'0'0'7955,"17"29"-6957,57 94-382,-66-111-541,1 0-1,0-1 1,0 0-1,1-1 1,0 0-1,1 0 1,14 9-1,-11-9-22,222 138-18,-202-132-1256,-34-16 1152,0-1-1,0 1 1,0 0-1,0 0 1,1 0-1,-1 0 1,0 0-1,0 0 1,0 0-1,0 0 1,0-1-1,1 1 1,-1 0 0,0 0-1,0 0 1,0 0-1,0-1 1,0 1-1,0 0 1,0 0-1,0 0 1,0 0-1,0-1 1,0 1 0,0 0-1,0 0 1,0 0-1,0 0 1,0-1-1,0 1 1,0 0-1,0 0 1,0 0-1,0-1 1,0 1 0,0 0-1,0 0 1,0 0-1,0-1 1,0 0-713,0-18-4733</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19:52.520"/>
    </inkml:context>
    <inkml:brush xml:id="br0">
      <inkml:brushProperty name="width" value="0.035" units="cm"/>
      <inkml:brushProperty name="height" value="0.035" units="cm"/>
    </inkml:brush>
  </inkml:definitions>
  <inkml:trace contextRef="#ctx0" brushRef="#br0">3 0 5705,'0'0'5636,"0"5"-5272,-1 32 1070,0-23-1098,0 1-1,1-1 1,1 0 0,0 1 0,5 19 0,-1-21-252,1 0 0,0-1 1,1 0-1,8 12 0,1 1 16,40 68 25,62 141 0,-31-33-144,-83-193-380,-1-1-1,2 1 0,-1-1 1,1 0-1,0 0 1,1 0-1,0 0 1,0-1-1,9 7 1,0-1-5255</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27.456"/>
    </inkml:context>
    <inkml:brush xml:id="br0">
      <inkml:brushProperty name="width" value="0.035" units="cm"/>
      <inkml:brushProperty name="height" value="0.035" units="cm"/>
    </inkml:brush>
  </inkml:definitions>
  <inkml:trace contextRef="#ctx0" brushRef="#br0">1 43 1592,'0'0'4417,"39"2"-3633,121 6-99,-104 0-172,-37 2-35,-7-3-200,-5-3-187,0 0 0,0 0-1,-1 1 1,0 0 0,0 0 0,0 0-1,0 1 1,-1-1 0,0 2 0,0-1-1,0 0 1,-1 1 0,0 0 0,0 0-1,-1 0 1,0 0 0,0 1 0,-1-1-1,0 1 1,0 0 0,-1 0 0,0 0-1,0 14 1,-1-4-18,1-8-33,-1 1 0,-1-1 0,1 0-1,-4 12 1,3-19-33,0 0 0,0 0 0,0 0-1,-1 0 1,1 0 0,-1 0 0,0 0 0,0 0 0,0-1-1,0 1 1,0-1 0,0 1 0,-1-1 0,1 0-1,-1 0 1,-4 3 0,-4 2 32,-1-1-1,-22 10 1,30-14-39,0-1 0,0 0 1,-1 0-1,1 0 1,0 0-1,0-1 1,-1 0-1,1 0 1,0 0-1,0 0 1,-1-1-1,-6-1 0,10 2-2,0-1 0,0 1 0,1-1 0,-1 1 0,0-1 0,0 1 0,1-1 0,-1 0 0,0 0 0,1 1 0,-1-1 0,0 0 0,1 0 0,-1 1-1,1-1 1,0 0 0,-1 0 0,1 0 0,0 0 0,-1 0 0,1 0 0,0 0 0,0-1 0,-2-25-108,3 22 81,-2-6-19,2 0-1,2-21 0,-2 28 41,1-1-1,-1 1 0,1-1 1,0 1-1,0 0 1,0 0-1,1 0 1,-1 0-1,5-5 0,15-14 11,0 1-1,2 1 0,33-24 0,23-19-288,-77 62 253,0 0 1,0-1 0,-1 1 0,1-1 0,-1 0-1,1 0 1,-1 0 0,0 0 0,0 0-1,-1 0 1,1-1 0,-1 1 0,1-1 0,-1 1-1,0-1 1,-1 1 0,1-1 0,0 1-1,-1-1 1,0 0 0,0-5 0,-3 8 15,-1 0 1,1 1-1,0-1 1,-1 1-1,1-1 1,0 1-1,-1 0 1,-5 1 0,5-1 14,-4 0-7,0 0 0,0 1-1,1 0 1,-1 0 0,0 1 0,1 0 0,-1 0 0,1 0 0,0 1 0,0 1 0,-11 6-1,13-7 5,1 0 0,0 0-1,0 1 1,1 0-1,-1 0 1,1 0 0,0 0-1,0 0 1,0 1 0,1-1-1,-1 1 1,1 0-1,0-1 1,1 1 0,-1 0-1,1 0 1,0 1-1,-1 7 1,0 3 169,1 0 0,2 22 1,-1-34-126,0 1 0,1-1 0,0 0 1,0 0-1,0 0 0,0 0 0,0 0 0,1 0 1,0 0-1,0-1 0,0 1 0,0 0 1,1-1-1,4 5 0,4 2 26,2 0 0,-1-1-1,1-1 1,1 0 0,20 8 0,76 26 168,-109-42-231,28 10-271,0-3 0,1 0 1,0-2-1,0-1 0,56 0 0,-85-4 106,1 0-1,-1 1 1,0-1 0,1 0 0,-1-1-1,1 1 1,-1 0 0,0 0-1,1-1 1,-1 1 0,0 0 0,1-1-1,-1 0 1,0 1 0,1-1-1,-1 0 1,0 1 0,0-1 0,0 0-1,0 0 1,0 0 0,0 0-1,0 0 1,0 0 0,1-2-1,6-15-5133</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28.040"/>
    </inkml:context>
    <inkml:brush xml:id="br0">
      <inkml:brushProperty name="width" value="0.035" units="cm"/>
      <inkml:brushProperty name="height" value="0.035" units="cm"/>
    </inkml:brush>
  </inkml:definitions>
  <inkml:trace contextRef="#ctx0" brushRef="#br0">107 0 536,'0'0'5613,"0"28"-4854,0 6-513,6 45 0,-6-77-223,1 0 0,-1 1 0,1-1 0,-1 0 0,1 0 0,0 0-1,0 0 1,0 1 0,0-1 0,0 0 0,1-1 0,-1 1 0,1 0 0,-1 0-1,1-1 1,-1 1 0,1-1 0,0 1 0,0-1 0,0 0 0,0 1 0,0-1-1,0 0 1,0 0 0,0-1 0,1 1 0,-1 0 0,0-1 0,0 1 0,1-1 0,-1 0-1,0 0 1,3 0 0,8 2 139,19 3 89,-1-2 0,1-1 0,35-3 0,-22 1-254,-29 0-138,-1-1 0,0-1 0,1 0 0,-1-1 1,26-8-1,-32 8-151,0-1 0,0 0 1,-1 0-1,0-1 0,0 0 0,0 0 0,-1-1 1,1 0-1,-1 0 0,11-15 0,-15 18 181,0-1-1,-1 0 0,0 0 0,0 0 0,0-1 1,-1 1-1,1 0 0,-1-1 0,0 1 0,0 0 0,0-6 1,1-31 2761,-2 38-1201,-3 23-458,-9 7-58,8-20-635,0 1 1,1-1 0,0 1-1,-2 9 1,1 12 272,1-1 1,2 1-1,2 38 0,0-15-151,9 64-82,0 1-310,-10-102-23,0-4-1,0 0 0,-1 0 0,-1 11 0,1-18-4,0-1 1,0 1 0,-1 0 0,1 0 0,-1-1 0,0 1 0,0-1 0,0 0-1,0 1 1,-1-1 0,-4 5 0,-12 9 11,0-2 0,-1 0 0,0-1 0,-1 0 0,-1-2 0,-44 18-1,6-8-392,-91 21 0,126-39-676,1 0-1,-1-2 0,-42 0 1,62-2 742,-31 0-3943</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28.889"/>
    </inkml:context>
    <inkml:brush xml:id="br0">
      <inkml:brushProperty name="width" value="0.035" units="cm"/>
      <inkml:brushProperty name="height" value="0.035" units="cm"/>
    </inkml:brush>
  </inkml:definitions>
  <inkml:trace contextRef="#ctx0" brushRef="#br0">0 28 3977,'0'0'7762,"74"12"-6850,-21-12-144,8 3-360,5-3-256,1 0-88,-7 0-64,-6 0 0,-7 0-528,-34-6-888,-6-9-1369,-7-7-4889</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29.242"/>
    </inkml:context>
    <inkml:brush xml:id="br0">
      <inkml:brushProperty name="width" value="0.035" units="cm"/>
      <inkml:brushProperty name="height" value="0.035" units="cm"/>
    </inkml:brush>
  </inkml:definitions>
  <inkml:trace contextRef="#ctx0" brushRef="#br0">0 217 3441,'61'-217'4225,"-8"217"-3665,7 0 480,20 3-256,27 3-656,-20 0-128,-20-3-2784</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29.590"/>
    </inkml:context>
    <inkml:brush xml:id="br0">
      <inkml:brushProperty name="width" value="0.035" units="cm"/>
      <inkml:brushProperty name="height" value="0.035" units="cm"/>
    </inkml:brush>
  </inkml:definitions>
  <inkml:trace contextRef="#ctx0" brushRef="#br0">1 1 5281,'0'0'6260,"0"33"-5501,0 112 38,0 4 732,1-129-1456,1 0 0,0 0 0,2 0 0,0-1 0,1 0 0,1 1 0,1-2 0,1 1 0,13 23-1,-8-21-120,0 0 0,1-1-1,1 0 1,0-1 0,2-1-1,0-1 1,25 20 0,-39-35-162,1 1 0,-1-1 0,1 0 0,0 0 0,-1 0 1,1 0-1,0-1 0,5 2 0,-7-3 4,-1 0 0,1 1 0,0-1 0,-1 0 0,1 0 0,-1 0 0,1 0 0,-1-1-1,1 1 1,-1 0 0,1-1 0,-1 1 0,1-1 0,-1 1 0,0-1 0,1 1 0,-1-1 0,0 0 0,1 0 0,-1 0 0,0 0 0,0 0 0,0 0-1,2-2 1,10-16-6794</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29.954"/>
    </inkml:context>
    <inkml:brush xml:id="br0">
      <inkml:brushProperty name="width" value="0.035" units="cm"/>
      <inkml:brushProperty name="height" value="0.035" units="cm"/>
    </inkml:brush>
  </inkml:definitions>
  <inkml:trace contextRef="#ctx0" brushRef="#br0">1 163 4537,'0'0'9570,"394"15"-9290,-327-9-200,-14-3-8,-13-3-72,-6 0-8,-14 0-376,0 0-472,-20-6-1009,0-15-2447,0-1-2026</inkml:trace>
  <inkml:trace contextRef="#ctx0" brushRef="#br0" timeOffset="1">281 0 7114,'0'0'6705,"94"193"-6057,-61-145-344,-6 3-192,0-3-56,0 0-56,-7-9-256,6 0-632,8-12-776,-1-12-729,-6-12-2112</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0.312"/>
    </inkml:context>
    <inkml:brush xml:id="br0">
      <inkml:brushProperty name="width" value="0.035" units="cm"/>
      <inkml:brushProperty name="height" value="0.035" units="cm"/>
    </inkml:brush>
  </inkml:definitions>
  <inkml:trace contextRef="#ctx0" brushRef="#br0">1 1 6409,'0'0'5742,"53"31"-5202,172 101-308,-188-110-174,67 53 0,-74-52-33,20 18-36,-3-3 71,63 39 0,-95-68-110,0 0-1,1-1 0,0-1 0,0-1 0,1 0 1,0-1-1,0-1 0,32 4 0,-43-7-98,-1-1 0,1 0 1,0 0-1,-1-1 0,1 1 0,-1-1 0,1-1 0,9-2 0,-12 2-109,0 1 0,0-1 0,0 0 0,0 0 0,0 0 0,-1 0 0,1 0 0,-1-1 0,0 1 0,1-1 0,-1 0 0,0 1 0,0-1 0,-1 0 0,2-3 0,12-30-5054</inkml:trace>
  <inkml:trace contextRef="#ctx0" brushRef="#br0" timeOffset="1">669 40 760,'0'0'12779,"-87"177"-11587,47-116-464,-7 2-208,-13 0-103,0-3-249,-40 12-168,20-18-793,-1-17-3280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2.778"/>
    </inkml:context>
    <inkml:brush xml:id="br0">
      <inkml:brushProperty name="width" value="0.035" units="cm"/>
      <inkml:brushProperty name="height" value="0.035" units="cm"/>
    </inkml:brush>
  </inkml:definitions>
  <inkml:trace contextRef="#ctx0" brushRef="#br0">462 55 408,'0'0'9707,"-4"-5"-8532,-19-23 703,23 34-1832,0 0-1,1 0 1,-1 0 0,1 0-1,0 0 1,0-1-1,1 1 1,0 0 0,0-1-1,0 1 1,0-1-1,1 1 1,0-1 0,0 0-1,1 0 1,0-1 0,-1 1-1,1-1 1,5 5-1,3 2 6,0 0 0,0 0 0,1-1 0,0-1 0,1 0 0,0-1 0,0 0 0,1-1 0,0-1 0,0-1 0,1 0 0,0 0 0,-1-2 0,1 0 0,1-1-1,-1 0 1,0-2 0,0 0 0,27-3 0,-39 2-55,0 1 0,1-1 0,-1-1-1,0 1 1,0 0 0,0-1 0,0 0 0,0 0-1,-1 0 1,1-1 0,-1 1 0,1-1 0,-1 0-1,0 0 1,0 0 0,0 0 0,0 0 0,-1-1-1,1 1 1,-1-1 0,0 0 0,0 0 0,0 0-1,-1 0 1,1 0 0,0-4 0,2-10-90,-1 0 0,-1 0 1,0-1-1,-2-30 0,0 30 121,0 18-6,0 0-1,0 0 1,0 0-1,0 0 1,0-1-1,-1 1 1,1 0-1,0 0 1,0 0-1,-1 0 1,1 0-1,-1 0 1,1 0 0,-1 0-1,1 0 1,-1 0-1,0 0 1,1 1-1,-1-1 1,0 0-1,0 0 1,1 0-1,-1 1 1,0-1-1,0 1 1,0-1-1,0 0 1,0 1-1,0 0 1,0-1-1,-1 0 1,1 1 172,-8 1-148,6 1-50,0 0-1,1 0 0,-1 0 1,1 1-1,-1-1 1,1 1-1,0 0 0,0-1 1,0 1-1,0 0 0,1 0 1,-3 5-1,-17 46 46,16-39-24,-5 17 36,2 1 0,0 0 1,-2 37-1,-10 48 31,10-76-68,-3-2 0,-1 0 1,-19 39-1,23-60-12,-1 0 1,0-1-1,-1 0 0,-1 0 1,-1-1-1,0-1 1,-30 26-1,34-35-1,0-1 0,0 1 0,-1-2-1,1 1 1,-1-2 0,0 1 0,-1-2 0,1 1 0,-1-2-1,-20 3 1,-10-1-145,-73-4 0,51-2-234,40 2 187,9 1-98,0-1 1,0 0-1,-1-2 0,1 1 0,0-2 1,-23-6-1,36 8 149,-1 0 0,0 0 1,1 0-1,-1 0 0,1-1 0,-1 1 1,1-1-1,0 1 0,0-1 1,0 0-1,0 0 0,-3-2 1,4 1-287,-1 0 0,1 0 1,0 0-1,0 0 0,1 0 1,-1 0-1,0 0 0,1 0 1,0 0-1,0 0 1,0-5-1,0-15-5263</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3.201"/>
    </inkml:context>
    <inkml:brush xml:id="br0">
      <inkml:brushProperty name="width" value="0.035" units="cm"/>
      <inkml:brushProperty name="height" value="0.035" units="cm"/>
    </inkml:brush>
  </inkml:definitions>
  <inkml:trace contextRef="#ctx0" brushRef="#br0">1 60 4113,'0'0'7223,"3"2"-6696,4 1-343,-1-1 0,1 0 1,0 0-1,0-1 1,0 0-1,0 0 1,0 0-1,0-1 0,0 0 1,10-2-1,10 1 135,70 2 345,122-3-413,-215 2-300,0 0 0,0-1 0,1 1 0,-1-1 0,0 0 0,0 0 0,0-1 0,0 1 0,4-4 1,-6 4-111,0 0 0,0-1 0,-1 1 0,1-1 0,-1 1 0,1-1 1,-1 0-1,0 1 0,1-1 0,-1 0 0,0 0 0,0 0 0,0 0 0,-1 0 1,1 0-1,0 0 0,-1-1 0,1-2 0,0-17-4048</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9.475"/>
    </inkml:context>
    <inkml:brush xml:id="br0">
      <inkml:brushProperty name="width" value="0.035" units="cm"/>
      <inkml:brushProperty name="height" value="0.035" units="cm"/>
    </inkml:brush>
  </inkml:definitions>
  <inkml:trace contextRef="#ctx0" brushRef="#br0">415 0 6753,'0'0'8058,"-161"202"-7482,121-154-248,7-3-128,-7-3-136,6-9-64,7-6-216,1-6-264,-1-6-600,14-6-952,6-6-1121,0-3-3056</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3.581"/>
    </inkml:context>
    <inkml:brush xml:id="br0">
      <inkml:brushProperty name="width" value="0.035" units="cm"/>
      <inkml:brushProperty name="height" value="0.035" units="cm"/>
    </inkml:brush>
  </inkml:definitions>
  <inkml:trace contextRef="#ctx0" brushRef="#br0">0 13 1016,'0'0'11115,"388"0"-11115,-301 0-737,-14 0-831,-12-12-5777</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4.621"/>
    </inkml:context>
    <inkml:brush xml:id="br0">
      <inkml:brushProperty name="width" value="0.035" units="cm"/>
      <inkml:brushProperty name="height" value="0.035" units="cm"/>
    </inkml:brush>
  </inkml:definitions>
  <inkml:trace contextRef="#ctx0" brushRef="#br0">1 1 4321,'0'0'5827,"0"11"-4839,0 323 2684,3-266-3607,-3-61-137,1 0-1,0 0 1,1-1 0,0 1 0,0 0-1,1-1 1,4 10 0,-6-14-134,0-1 1,0 0-1,0 0 0,0 0 0,0 0 1,0 0-1,0 0 0,0-1 1,1 1-1,-1 0 0,0 0 1,1-1-1,-1 1 0,0-1 0,1 1 1,-1-1-1,1 0 0,-1 0 1,0 1-1,1-1 0,-1 0 0,1 0 1,-1 0-1,1-1 0,1 1 1,1 0-974,9 0-3708</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4.984"/>
    </inkml:context>
    <inkml:brush xml:id="br0">
      <inkml:brushProperty name="width" value="0.035" units="cm"/>
      <inkml:brushProperty name="height" value="0.035" units="cm"/>
    </inkml:brush>
  </inkml:definitions>
  <inkml:trace contextRef="#ctx0" brushRef="#br0">0 27 5457,'0'0'5721,"361"3"-5633,-314-3-16,-14 0-72,-6 0 0,-7-9-672,-13 0-1320,-7-3-2657</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5.338"/>
    </inkml:context>
    <inkml:brush xml:id="br0">
      <inkml:brushProperty name="width" value="0.035" units="cm"/>
      <inkml:brushProperty name="height" value="0.035" units="cm"/>
    </inkml:brush>
  </inkml:definitions>
  <inkml:trace contextRef="#ctx0" brushRef="#br0">0 4 5337,'0'0'6706,"53"168"-6018,-26-129-424,-7 1-136,7-7-56,-7-3-64,-7-6-8,7-3-328,-6-6-568,-1-15-777,-6 0-1423,0 0-2058</inkml:trace>
  <inkml:trace contextRef="#ctx0" brushRef="#br0" timeOffset="1">608 1 5601,'0'0'6514,"321"156"-5946,-274-123-240,0 1-200,-7-7-48,-7 0-72,-6-12-8,-7-3-152,0-12-576,7 0-577,-7-21-575,0-12-6066</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5.670"/>
    </inkml:context>
    <inkml:brush xml:id="br0">
      <inkml:brushProperty name="width" value="0.035" units="cm"/>
      <inkml:brushProperty name="height" value="0.035" units="cm"/>
    </inkml:brush>
  </inkml:definitions>
  <inkml:trace contextRef="#ctx0" brushRef="#br0">374 1 4241,'0'0'7674,"-140"159"-7498,107-126-128,-1 9 48,-6 1 56,7-4-88,-1 0-64,8 0 0,12-3-464,1-3-929,6-15-1767</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6.025"/>
    </inkml:context>
    <inkml:brush xml:id="br0">
      <inkml:brushProperty name="width" value="0.035" units="cm"/>
      <inkml:brushProperty name="height" value="0.035" units="cm"/>
    </inkml:brush>
  </inkml:definitions>
  <inkml:trace contextRef="#ctx0" brushRef="#br0">0 40 3289,'0'0'2456,"71"-1"-949,236-4-277,71-7 864,906-1 21,-948 14-2985,-216-6 609,-13 1-3153,-135 4 1025,-27 0 305</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6.358"/>
    </inkml:context>
    <inkml:brush xml:id="br0">
      <inkml:brushProperty name="width" value="0.035" units="cm"/>
      <inkml:brushProperty name="height" value="0.035" units="cm"/>
    </inkml:brush>
  </inkml:definitions>
  <inkml:trace contextRef="#ctx0" brushRef="#br0">0 0 4657,'0'0'7407,"25"29"-6607,80 95-169,66 52 149,-157-162-761,-3-4-93,3 4-86,0-1 0,0-1 1,2 0-1,-1-1 0,18 9 1,-33-20 97,1 0 0,-1 0 0,0 0 0,0 0 0,0 0 0,0 0 0,0 0 0,1 0 0,-1 0 0,0 0 0,0 0 0,0-1 0,0 1 0,0 0 0,0 0 0,1 0 0,-1 0 0,0 0 0,0 0 0,0-1 0,0 1 0,0 0 0,0 0 0,0 0 0,0 0 0,0 0 0,0-1 0,0 1 0,0 0 0,0 0 0,0 0 0,0 0 0,0-1 0,0 1 0,0 0 0,0 0 0,0 0 0,0 0 0,0-1 0,0 1 0,0 0 0,0 0 0,0 0 0,0-2-642,0-17-4541</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6.695"/>
    </inkml:context>
    <inkml:brush xml:id="br0">
      <inkml:brushProperty name="width" value="0.035" units="cm"/>
      <inkml:brushProperty name="height" value="0.035" units="cm"/>
    </inkml:brush>
  </inkml:definitions>
  <inkml:trace contextRef="#ctx0" brushRef="#br0">816 1 6105,'0'0'5938,"-153"183"-4738,86-126-640,-20-3-336,-7-6-224,-66 19-184,26-19-2289,14-15-5520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7.646"/>
    </inkml:context>
    <inkml:brush xml:id="br0">
      <inkml:brushProperty name="width" value="0.035" units="cm"/>
      <inkml:brushProperty name="height" value="0.035" units="cm"/>
    </inkml:brush>
  </inkml:definitions>
  <inkml:trace contextRef="#ctx0" brushRef="#br0">88 39 2905,'0'0'7189,"-4"-5"-6478,-24-23 560,28 27-1232,-1 1 0,1-1 1,-1 1-1,1 0 0,0-1 1,-1 1-1,1 0 0,-1 0 0,1-1 1,-1 1-1,1 0 0,-1 0 0,1-1 1,-1 1-1,1 0 0,-1 0 1,0 0-1,1 0 0,-1 0 0,1 0 1,-1 0-1,1 0 0,-1 0 0,1 0 1,-1 0-1,1 0 0,-1 1 1,1-1-1,-1 0 0,0 0 0,1 0 1,0 1-1,-1-1 0,1 0 1,-1 1-1,1-1 0,-1 0 0,1 1 1,0-1-1,-1 1 0,1-1 0,0 0 1,-1 1-1,1-1 0,0 1 1,-1-1-1,1 1 0,0 0 0,-11 33-358,11-33 354,-8 35-12,2 1 1,-1 47-1,6 77 265,1-93-192,0 15 56,2 159 135,3-163-242,15 85 0,-18-153-44,54 369 43,-52-122-15,-6-144-379,2-113 281,1-1 1,-1 1-1,0-1 1,1 0-1,-1 1 0,0-1 1,0 1-1,1-1 1,-1 0-1,1 1 0,-1-1 1,0 0-1,1 1 1,-1-1-1,1 0 0,-1 0 1,1 1-1,-1-1 1,1 0-1,-1 0 0,1 0 1,-1 0-1,1 0 1,-1 0-1,1 0 1,-1 0-1,1 0 0,-1 0 1,2 0-1,-1 0-114,1 0 1,0 0-1,-1 0 0,1 0 1,0 0-1,-1-1 0,1 1 1,0-1-1,-1 1 0,4-2 1,13-16-2350,-4-6-1875</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39.698"/>
    </inkml:context>
    <inkml:brush xml:id="br0">
      <inkml:brushProperty name="width" value="0.035" units="cm"/>
      <inkml:brushProperty name="height" value="0.035" units="cm"/>
    </inkml:brush>
  </inkml:definitions>
  <inkml:trace contextRef="#ctx0" brushRef="#br0">169 375 72,'0'0'2247,"-23"0"-2141,-73-3 44,62 0 254,25-3 819,5 1-583,3 2-375,1 0 0,-1 0-1,1 0 1,-1 0-1,1 0 1,0 0 0,0 0-1,2-6 1,-2 2-162,0 2-88,0 0 0,0 0 0,1 1 0,0-1 0,0 0 0,0 0 0,0 0 0,1 0-1,0 1 1,0-1 0,0 1 0,0-1 0,1 1 0,-1 0 0,1 0 0,1 0 0,-1 0 0,7-5 0,2-1 122,0 1 1,0 0-1,1 1 1,0 0 0,1 1-1,0 0 1,0 2-1,0-1 1,18-3-1,-8 1-62,6 0 3,0 0 1,54-6-1,64 3 76,-130 10-142,301-8 295,254-13 789,-184 8-274,256-3-439,-376 11-296,533 3 30,-420 5-84,494-28-105,-521 23 13,-190 5-245,-109 0 134,-1 3 0,95 20 0,-4-5 154,-71-12 18,-15-2 10,60 11-55,-104-14 16,-1 2 0,0-1 0,-1 2 0,1 0 1,25 14-1,92 52-119,15 9-227,-140-76 371,-1 0 0,1 1 1,-1 0-1,0 0 0,-1 0 0,0 1 1,0 0-1,0 0 0,-1 0 0,0 0 1,0 1-1,-1 0 0,0 0 0,0 0 1,-1 0-1,0 0 0,0 0 0,-1 1 1,0-1-1,0 0 0,-2 10 0,8 190 168,6 234 683,-1-267-235,10 103 72,2-167-656,-2-18-4,-20-72-21,-1 0 0,-2 37-1,0-12 0,0-43-4,1 0-1,-1 0 1,0 0 0,0 0 0,0 0-1,0-1 1,0 1 0,-1 0 0,1 0-1,-1-1 1,1 1 0,-5 3 0,-30 31-5,25-26 5,-1 0-8,-1-1-1,0 0 1,-1 0 0,0-2 0,0 0-1,-1 0 1,0-2 0,0 0 0,-23 6-1,-18 2-59,-77 8 0,75-13 40,-273 23-267,-3-22-67,232-8 240,-20 1-33,-572 15-108,1 26 297,69-12 15,-739-32 27,1110-8 134,205 6-174,-184-21 123,24 1 302,-198 11-394,324 8 654,81 3-346,1-1-832,0-1 346,0 0 0,0 1 0,0-1 0,0 1 0,0-1 0,1 1 0,-1-1 0,1 1 0,-1-1 0,1 1 0,-1 0-1,1-1 1,0 1 0,1-3 0,0 3-147,1-1 0,-1 0-1,1 1 1,-1-1 0,1 1-1,-1 0 1,5-1 0,-2-1-214,39-16-5261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09.879"/>
    </inkml:context>
    <inkml:brush xml:id="br0">
      <inkml:brushProperty name="width" value="0.035" units="cm"/>
      <inkml:brushProperty name="height" value="0.035" units="cm"/>
    </inkml:brush>
  </inkml:definitions>
  <inkml:trace contextRef="#ctx0" brushRef="#br0">154 1 208,'0'0'9725,"28"33"-7659,-2-2-1583,5 9 185,2-2-1,2-2 1,67 54 0,-36-39-21,1 0-3,-2 2 0,72 77 0,-129-121-608,-1 0 1,0 0 0,0 1-1,-1 0 1,-1 0-1,0 0 1,0 1-1,-1 0 1,5 21 0,-5-12-20,-1 1 1,-2 0 0,0 0 0,-2 30 0,0-44-21,0 0 0,0 0 0,0 0 1,-1 0-1,0 0 0,-1 0 0,1-1 1,-1 1-1,-1-1 0,1 0 1,-1 0-1,-5 7 0,-5 3-35,0-1-1,-29 24 1,29-27 10,-18 16-145,-42 28 0,55-44 15,-1 0 0,-1-2-1,0 0 1,-31 9-1,-12-1-1567,-1-4-1,-108 10 0,20-13-6234</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4:20:48.074"/>
    </inkml:context>
    <inkml:brush xml:id="br0">
      <inkml:brushProperty name="width" value="0.035" units="cm"/>
      <inkml:brushProperty name="height" value="0.035" units="cm"/>
    </inkml:brush>
  </inkml:definitions>
  <inkml:trace contextRef="#ctx0" brushRef="#br0">23 0 184,'0'0'4220,"0"0"-4206,0 0 0,0 0 0,0 0 0,-1 0 0,1 0 0,0 0 0,0 0 0,0 0 0,-1 0 1,1 0-1,0 0 0,0 0 0,0 1 0,-1-1 0,1 0 0,0 0 0,0 0 0,0 0 0,-1 0 0,1 0 0,0 0 1,0 1-1,0-1 0,0 0 0,0 0 0,-1 0 0,1 0 0,0 1 0,0-1 0,0 0 0,0 0 0,0 0 1,0 1-1,0-1 0,0 0 0,0 0 0,0 0 0,0 1 0,0-1 0,0 0 0,0 0 0,0 0 0,0 1 1,0-1-1,0 0 0,-2 13 386,1 0 1,0-1-1,1 1 1,1 18-1,1 5 198,-4 145 2323,5 202-1687,-1-360-1209,2-1 0,1 0 1,13 41-1,-10-40-4,-1 1 0,7 46 0,-6 156-268,-8-225 245,0 0-1,0 0 1,1-1 0,-1 1 0,1 0-1,-1-1 1,1 1 0,-1 0 0,1-1-1,-1 1 1,1 0 0,0-1 0,-1 1-1,1-1 1,0 1 0,-1-1 0,1 0 0,0 1-1,0-1 1,-1 0 0,1 1 0,0-1-1,0 0 1,1 1 0,27 5-115,-21-5 50,33 6-29,0-3 1,82-1 0,-13-1 55,1672 153-564,-1199-106 663,-154-15-556,325 21-2036,-129-35 551,312-15 3184,-795-5-1182,208 3 375,269-3 1221,-413-18-1579,-49 2-50,41-8 69,-189 24-25,0-1 0,0-1 0,0 0 0,14-4 0,-21 5 48,1 0 0,-1 0 0,0 0 0,0 0 0,0-1 0,0 1 0,0 0-1,0-1 1,0 0 0,0 1 0,-1-1 0,1 0 0,-1 0 0,1 0 0,-1 0 0,0 0 0,0 0-1,1 0 1,-2-1 0,1 1 0,1-3 0,2-22 70,-2 0-1,0 0 1,-3-39 0,-1 14-112,3-11-210,-3-1 1,-2 1-1,-18-86 0,-47-67 370,18 67 345,43 119-421,-15-45 263,20 66-302,-1 0 1,0 0 0,-1 1 0,1-1 0,-10-11 0,9 15-49,0 0 0,0 1 0,0 0 0,0 0 0,0 0 1,-1 0-1,0 1 0,-10-5 0,-53-15-410,48 17 329,-34-8-47,0 2 0,-109-9 0,-114 12-15,175 8-52,-325 1-510,-321-13-338,75 3 965,440 12 24,-2561 1-1309,2090-32 1370,589 22-34,-2-8 218,83 9 403,10 4-569,-37 0 0,14 2-109,-241-8 0,287 7 14,0 1-1,-1 1 1,1-1 0,-1 0 0,1 0 0,0 1 0,-1 0 0,1-1 0,0 1 0,0 0-1,-1 0 1,1 0 0,-2 2 0,3-2-57,0 0-1,1-1 1,-1 1 0,0 0-1,1 0 1,-1 1-1,1-1 1,-1 0 0,1 0-1,0 0 1,-1 0-1,1 0 1,0 0 0,0 1-1,-1-1 1,1 0-1,0 0 1,0 0 0,1 1-1,-1-1 1,0 0 0,0 0-1,0 0 1,1 0-1,-1 1 1,1-1 0,-1 0-1,1 0 1,-1 0-1,1 0 1,1 1 0,14 19-2637</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1.165"/>
    </inkml:context>
    <inkml:brush xml:id="br0">
      <inkml:brushProperty name="width" value="0.035" units="cm"/>
      <inkml:brushProperty name="height" value="0.035" units="cm"/>
    </inkml:brush>
  </inkml:definitions>
  <inkml:trace contextRef="#ctx0" brushRef="#br0">0 36 8226,'0'0'6230,"12"-4"-5747,6-2-318,0 2 593,33-15 0,-48 18-704,0 1 0,0-1 0,-1 1 0,1 0-1,0-1 1,0 1 0,0 1 0,4 0 0,4-1-37,-3 0-16,0 0 0,0 0-1,0 0 1,0 1 0,0 0 0,0 0-1,0 1 1,-1 0 0,1 1-1,-1-1 1,1 2 0,-1-1 0,0 1-1,8 5 1,29 24 31,-2 2 0,41 43-1,-51-45-12,1-2 1,2-1-1,75 48 0,-97-71-15,0-1-1,0-1 1,1 0 0,0-1-1,-1 0 1,2-1 0,14 1-1,1-1 12,1-2 0,39-4-1,-44 0-21,0-1 1,0-1-1,0-1 0,0-2 0,42-18 0,-18 2-183,78-51 0,-105 61 99,-1-1 1,-1-2-1,23-21 0,-38 33 50,-1-1-1,0 0 1,-1 1-1,1-1 0,-1-1 1,-1 1-1,1-1 1,-1 1-1,0-1 0,0 0 1,-1 0-1,0 0 1,0-1-1,-1 1 1,0 0-1,0-9 0,-21 17 118,8 57-6,9 147 384,5-111-345,4 146 11,1 61-59,-7-223-42,0-70-20,0 0 1,-1 0-1,0 0 1,0 0-1,-1 0 1,0 0 0,0-1-1,-1 1 1,-5 10-1,3-9 0,0-1-1,-1 0 1,0 0-1,-1-1 1,0 1 0,0-1-1,-11 8 1,-2-1-45,1-1 0,-2-1 0,0-1 0,0 0 0,-1-2 1,0-1-1,0 0 0,-1-2 0,0 0 0,-27 2 0,-31 1-428,-127-3 0,175-6 377,7 0 61,0-1 1,0-1-1,1-1 1,-1-1-1,1-1 1,-29-10-1,47 12 51,0 1-1,0-1 0,1 0 0,-1-1 0,1 0 0,0 0 0,0 0 0,0-1 0,0 1 0,1-2 0,0 1 0,0 0 0,0-1 0,1 0 0,-1 0 0,2 0 0,-1-1 0,1 0 0,0 1 0,0-1 0,0 0 0,1 0 0,0 0 0,1-1 1,0 1-1,-1-8 0,1 3 63,-1-67 288,2 69-337,1 1-1,0 0 1,0 0-1,1 0 1,1 0-1,3-12 0,0 10-8,0 0-1,1 0 1,0 0-1,1 1 1,14-15-1,52-44 33,-39 42-58,1 1 0,1 2 1,1 1-1,1 3 1,1 0-1,1 3 0,83-23 1,309-46-1974,-361 75 1223,76-11-1877,-23 4-2154</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1.509"/>
    </inkml:context>
    <inkml:brush xml:id="br0">
      <inkml:brushProperty name="width" value="0.035" units="cm"/>
      <inkml:brushProperty name="height" value="0.035" units="cm"/>
    </inkml:brush>
  </inkml:definitions>
  <inkml:trace contextRef="#ctx0" brushRef="#br0">0 27 5113,'0'0'7050,"341"48"-6770,-254-48-160,-13 0-120,-21-15-544,-13-12-1001,-33-6-3800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1.866"/>
    </inkml:context>
    <inkml:brush xml:id="br0">
      <inkml:brushProperty name="width" value="0.035" units="cm"/>
      <inkml:brushProperty name="height" value="0.035" units="cm"/>
    </inkml:brush>
  </inkml:definitions>
  <inkml:trace contextRef="#ctx0" brushRef="#br0">1 1 8546,'0'0'2712,"394"6"-4456</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3.536"/>
    </inkml:context>
    <inkml:brush xml:id="br0">
      <inkml:brushProperty name="width" value="0.035" units="cm"/>
      <inkml:brushProperty name="height" value="0.035" units="cm"/>
    </inkml:brush>
  </inkml:definitions>
  <inkml:trace contextRef="#ctx0" brushRef="#br0">0 788 6993,'0'0'4932,"37"12"-4388,-37-12-544,159 54 614,-142-47-514,-1 0 1,-1 1-1,1 1 1,-1 0-1,-1 1 0,0 1 1,0 0-1,17 19 1,-10-10 15,186 204 510,-95-99-536,195 193-2,-300-312-75,-2-1 12,0 0 0,0 0 1,0-1-1,1 0 0,8 5 0,-14-9 15,1 0-1,0 0 1,-1 1-1,1-1 1,-1 0 0,1 0-1,-1 0 1,1 0-1,-1 0 1,1 0-1,0 0 1,-1 0-1,1 0 1,-1 0 0,1 0-1,-1-1 1,1 1-1,-1 0 1,1 0-1,-1 0 1,1-1-1,-1 1 1,1 0 0,-1-1-1,1 1 1,-1 0-1,1-1 1,-1 1-1,1-2 1,10-16 358,-8 12-250,65-134 230,11-41-1610,-8-4-1,64-260 0,-122 391 916,-3 0-1,-3-1 1,2-84 0,-9-235 2642,0 372-2321,0 1-2,0 0 1,0 0-1,0 0 1,0 1-1,0-1 1,0 0-1,0 0 1,0 0-1,1 0 1,-1 0-1,0 0 1,1 0-1,-1 1 1,0-1-1,1 0 1,-1 0-1,1 0 1,-1 1-1,1-1 1,0 0-1,-1 1 1,1-1-1,0 0 1,-1 1-1,1-1 1,0 1-1,0-1 1,0 1-1,1-1-7,5 2-354,1 2 321,-1 0-1,0 1 0,0 0 0,0 0 0,8 6 1,17 10-19,1-4 71,0-1 0,2-2 0,57 15 0,118 12 67,241 2 29,12-33-59,-274-7-25,303 3-11,522 10-18,32-10-9,-625-6 35,60 18 14,-460-13-36,-19-4 6,-17 0-195,-175 6-3383,54-3-2856</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4.368"/>
    </inkml:context>
    <inkml:brush xml:id="br0">
      <inkml:brushProperty name="width" value="0.035" units="cm"/>
      <inkml:brushProperty name="height" value="0.035" units="cm"/>
    </inkml:brush>
  </inkml:definitions>
  <inkml:trace contextRef="#ctx0" brushRef="#br0">743 184 2577,'0'0'7756,"-5"-24"-6953,0 1-542,-2 0 0,-11-32 1,16 52-230,0 0 0,0 0 0,0 0 0,0 0 1,-1 1-1,1-1 0,-1 0 0,0 1 0,0 0 0,1 0 0,-1 0 0,-1 0 1,1 0-1,0 1 0,0-1 0,-1 1 0,1 0 0,0 0 0,-1 0 0,1 0 1,-1 1-1,0-1 0,1 1 0,-4 0 0,-10-2 76,-39-5 260,-1 3 1,1 3-1,-66 6 0,102-3-303,-1 1-1,1 1 0,0 0 0,0 2 1,0 0-1,1 2 0,0 0 0,-23 13 0,32-14-56,-1 0 0,1 0-1,1 1 1,-1 0 0,1 1-1,-11 14 1,15-17-12,0 1 0,1 0-1,0 0 1,0 0 0,1 1 0,0-1 0,0 1-1,0 0 1,1 0 0,-1 13 0,1-10-9,1 1-1,0 0 1,1 0 0,1 0-1,3 20 1,-3-25 8,1-1 0,0 0 0,1-1 1,-1 1-1,1 0 0,0-1 0,0 1 0,1-1 0,-1 0 1,1 0-1,1-1 0,6 8 0,5 0 13,0 0 0,0-1 0,1 0 0,0-2 0,1 0 1,0 0-1,0-2 0,1-1 0,-1 0 0,22 3 0,9-1-56,0-1-1,90-2 1,-105-5-262,0-1-1,0-2 1,0-2-1,64-17 1,-81 17-43,-1-1 0,0-1 0,0 0-1,-1-1 1,0-1 0,0 0 0,-1-1 0,0-1 0,-1 0 0,0-1 0,15-18 0,-22 24 85,-1-1 1,0-1-1,0 1 0,-1-1 0,0 1 1,0-1-1,-1-1 0,0 1 1,2-11-1,-2 6 1301,-2 0 0,1-27-1,-3 40-980,1 0 0,-1 0-1,0 0 1,1 0-1,-1 0 1,0 0 0,1 0-1,-1 0 1,0 0 0,1 0-1,-1 1 1,0-1 0,1 0-1,-1 0 1,0 0-1,1 1 1,-1-1 0,1 0-1,-1 1 1,0 0 0,-3 3 11,0 0 1,0 0 0,1 0-1,-1 0 1,1 1 0,0 0-1,1-1 1,-1 1 0,1 0 0,0 1-1,0-1 1,1 0 0,-1 0-1,0 9 1,-1 9 367,1 1 1,2 26-1,0-29-247,0-15-146,1-1 0,0 1 0,0 0 0,0 0-1,1-1 1,0 1 0,0-1 0,0 0 0,1 0-1,0 0 1,0 0 0,0 0 0,0 0-1,1-1 1,0 1 0,7 5 0,6 6 44,2-1 1,35 21-1,-49-33-67,11 7-114,-1-1 1,1 0 0,1-2-1,-1 0 1,1 0 0,1-2 0,-1 0-1,1-1 1,23 2 0,19-4-1941,-11-2-2140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4.715"/>
    </inkml:context>
    <inkml:brush xml:id="br0">
      <inkml:brushProperty name="width" value="0.035" units="cm"/>
      <inkml:brushProperty name="height" value="0.035" units="cm"/>
    </inkml:brush>
  </inkml:definitions>
  <inkml:trace contextRef="#ctx0" brushRef="#br0">0 0 8858,'0'0'5424,"51"0"-5408,163 4-3,-202-3-6,-1 0 0,0 0 0,0 1 0,0 0 0,21 8 0,-28-8-6,-1 0 0,1 0 0,-1 1-1,1-1 1,-1 1 0,0 0 0,0 0 0,0 0 0,3 5-1,-3-5-3,3 5-6,-1 1 1,0-1 0,0 1-1,-1 0 1,0 1 0,0-1-1,-1 0 1,-1 1-1,3 13 1,1 3 145,-5-23-126,0-1 0,-1 1 0,1-1 0,1 1 0,-1-1 0,0 0 0,0 0 1,1 0-1,-1 0 0,1 0 0,0 0 0,-1 0 0,1 0 0,0 0 0,0-1 0,0 1 0,0-1 0,1 1 0,-1-1 0,0 0 0,1 0 0,-1 0 0,4 0 1,4 2-10,0-2 0,0 0 0,0 0 0,17-1 1,-15 0 20,32 0-64,114-2 560,-128-1-1266,-1 0 0,0-1 0,34-11 0,-44 6-3268</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5.101"/>
    </inkml:context>
    <inkml:brush xml:id="br0">
      <inkml:brushProperty name="width" value="0.035" units="cm"/>
      <inkml:brushProperty name="height" value="0.035" units="cm"/>
    </inkml:brush>
  </inkml:definitions>
  <inkml:trace contextRef="#ctx0" brushRef="#br0">0 25 8570,'0'0'3873,"395"12"-3801,-315-12-72,-13 0-272,-7-6-1009,-13-9-1735,-20 0-3322</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5.553"/>
    </inkml:context>
    <inkml:brush xml:id="br0">
      <inkml:brushProperty name="width" value="0.035" units="cm"/>
      <inkml:brushProperty name="height" value="0.035" units="cm"/>
    </inkml:brush>
  </inkml:definitions>
  <inkml:trace contextRef="#ctx0" brushRef="#br0">1 0 7946,'0'0'5226,"60"12"-4616,-60-12-610,251 51 517,-239-48-486,1 0 1,-1 0-1,1 1 0,-1 0 1,-1 1-1,1 1 0,11 7 1,-16-9-33,0 1 0,0 1 0,0 0 1,-1 0-1,1 0 0,-1 0 0,-1 1 0,1 0 0,-1 0 1,-1 1-1,1-1 0,-1 1 0,-1 0 0,1 0 1,-1 1-1,-1-1 0,0 1 0,0-1 0,0 1 1,-1 0-1,0-1 0,-1 19 0,0-18-4,0-3 3,0 0 0,0 1 0,0-1-1,0 1 1,-1-1 0,0 1 0,-1-1 0,1 0-1,-1 0 1,-1 0 0,1 0 0,-7 11 0,1-7-12,-1-1-1,0 0 1,-1 0 0,1-1 0,-2 0-1,1-1 1,-1 0 0,-1 0 0,-14 5-1,6-3-53,0-1 0,-1-1-1,0-1 1,-39 6 0,12-10 41,48-3 23,-1 1 0,1 0 0,-1 0 0,0 0 0,1-1 0,-1 1 0,1 0 0,-1-1 0,1 1 1,-1 0-1,1-1 0,-1 1 0,1-1 0,0 1 0,-1-1 0,1 1 0,0-1 0,-1 1 0,1-1 0,0 1 0,-1-1 0,1 1 0,0-1 0,0 0 0,0 1 0,0-1 0,0 1 1,-1-1-1,1 0 0,0 1 0,0-1 0,0 1 0,1-1 0,-1 0 0,0 1 0,0-1 0,0 1 0,0-1 0,1-1 0,-1-4-55,1-1 20,0-1 0,0 0 0,1 1 0,0 0 0,0-1 0,0 1 0,1 0 0,1 0 1,-1 1-1,1-1 0,0 1 0,0-1 0,10-9 0,7-8-211,49-40 0,-59 55 169,93-78-611,54-47-954,-156 132 1635,-1 1-1,0 0 1,1 0-1,-1 0 1,0 0-1,0-1 1,0 1-1,0-1 1,0 1-1,0-1 1,-1 1-1,1-1 1,0 1-1,-1-1 1,1 0-1,-1 1 1,1-1-1,-1 0 1,0 1-1,0-4 1,-11 5 118,1 2-29,-1 0 1,1 1 0,0 0 0,0 0 0,1 1 0,-1 0 0,1 1 0,-16 11 0,7-4 139,1 1 1,1 0-1,-23 24 1,35-32-169,-1 0 0,1 0 0,1 1 1,-1-1-1,1 1 0,0 0 0,0 0 0,0 0 0,1 0 1,-2 8-1,2-3 38,1-1 0,0 1 0,0 0 0,1 0 0,2 15 0,-1-22-74,-1-1 1,1 1-1,0-1 0,0 0 0,1 1 1,-1-1-1,1 0 0,0 0 1,-1 0-1,1 0 0,1 0 0,-1 0 1,0-1-1,1 1 0,-1-1 1,1 1-1,0-1 0,0 0 0,5 3 1,7 3-1,-1-1 0,1-1 0,18 6 0,-19-8-1,38 12-7,0-2 1,2-3 0,0-3-1,0-1 1,91-2 0,-132-4-239,0-2 1,0 0-1,1-1 1,21-5-1,-28 5-141,-1-1 0,1 1 0,-1-1 0,1-1 0,-1 1 0,0-1 0,0 0 0,-1-1 0,11-9 0,13-22-4761</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5.917"/>
    </inkml:context>
    <inkml:brush xml:id="br0">
      <inkml:brushProperty name="width" value="0.035" units="cm"/>
      <inkml:brushProperty name="height" value="0.035" units="cm"/>
    </inkml:brush>
  </inkml:definitions>
  <inkml:trace contextRef="#ctx0" brushRef="#br0">0 0 8042,'0'0'6129,"127"177"-5641,-127-134-64,7-10-72,13-3-80,33-9-200,48-9-64,159-12-8,-26-6-112,0-21-4009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0.306"/>
    </inkml:context>
    <inkml:brush xml:id="br0">
      <inkml:brushProperty name="width" value="0.035" units="cm"/>
      <inkml:brushProperty name="height" value="0.035" units="cm"/>
    </inkml:brush>
  </inkml:definitions>
  <inkml:trace contextRef="#ctx0" brushRef="#br0">550 1 3345,'0'0'6204,"-56"22"-5279,-179 77 123,218-92-884,1 2-1,0 0 0,1 1 0,0 0 0,-18 16 0,24-16 10,0 0 0,1 0 0,0 1 0,-10 18 0,7-11 13,-2 5-18,2 0 0,0 0-1,1 1 1,1 1 0,2 0 0,0 0-1,2 0 1,1 1 0,0 0 0,2 0-1,2-1 1,3 47 0,-2-61-127,1-1 0,-1 1 0,2-1 0,0 0-1,0 1 1,1-2 0,0 1 0,1 0 0,0-1 0,0 0 0,1 0 0,12 15 0,1-5 2,0 0-1,1-1 1,44 29 0,-31-25-74,1-2 1,1-2 0,61 24-1,-33-21-497,81 18 0,-1-12-2109,-20-12-2878</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6.740"/>
    </inkml:context>
    <inkml:brush xml:id="br0">
      <inkml:brushProperty name="width" value="0.035" units="cm"/>
      <inkml:brushProperty name="height" value="0.035" units="cm"/>
    </inkml:brush>
  </inkml:definitions>
  <inkml:trace contextRef="#ctx0" brushRef="#br0">735 28 6465,'0'0'7834,"0"-5"-7206,0 3-554,-3-12 350,3 13-409,-1 0-1,0 1 1,0-1 0,0 0-1,-1 1 1,1-1-1,0 1 1,0 0-1,0-1 1,0 1-1,0 0 1,0 0 0,-1-1-1,1 1 1,0 0-1,0 0 1,-2 1-1,-54 1 74,-1 2 0,1 3-1,1 3 1,0 1-1,-101 37 1,143-43-85,-106 40 34,106-38-35,-1 1 0,1 0 0,0 0 1,1 2-1,-22 18 0,32-25-17,1 0-1,-1-1 1,0 1-1,1 0 1,0 1-1,0-1 1,0 0-1,0 1 1,0-1-1,0 1 1,1 0-1,0-1 0,0 1 1,0 0-1,0 0 1,1 0-1,-1-1 1,1 8-1,0-9 0,0-1 0,0 1 0,0 0-1,1 0 1,-1 0 0,0-1 0,1 1 0,-1 0-1,1 0 1,0-1 0,-1 1 0,1-1-1,0 1 1,0-1 0,0 1 0,0-1-1,0 1 1,1-1 0,-1 0 0,0 1-1,1-1 1,1 1 0,4 2-11,-1-1 0,0-1 0,1 1 0,13 2 0,-11-2 3,56 12 11,97 12-1,74-7-329,-138-12-212,-44-2-137,-53-6 645,0 0 0,0 0 0,0 0 0,0 1 1,1-1-1,-1 0 0,0 1 0,0-1 0,0 1 1,0-1-1,0 1 0,0 0 0,1 1 0,-1-2 29,-1 0 0,0 1 0,0-1 0,0 0 0,0 0-1,0 1 1,0-1 0,0 0 0,0 1 0,0-1 0,0 0 0,0 1 0,0-1-1,0 0 1,0 1 0,0-1 0,0 0 0,0 0 0,0 1 0,0-1-1,0 0 1,0 1 0,-1-1 0,1 0 0,0 0 0,0 1 0,0-1-1,-1 0 1,1 0 0,0 1 0,-1-1 0,-2 3-74,0-1 1,0 1-1,-1-1 1,1 0-1,-1 0 1,-6 2-1,-139 46-155,-13 6 558,131-44-149,0 2 0,1 1 0,-28 20 0,52-31-138,0 0-1,0 0 1,1 1-1,0-1 1,0 1 0,0 1-1,-6 8 1,8-10-9,1 0 0,0 1 0,0-1 0,1 1 0,-1-1 0,1 1 0,0 0 0,0 0-1,1 0 1,-1-1 0,1 8 0,0-10 4,0 0-1,0 0 0,0 0 0,1 0 0,-1 0 0,1 0 0,-1 0 0,1 0 1,0 0-1,-1-1 0,1 1 0,0 0 0,0 0 0,0-1 0,1 1 0,-1 0 1,0-1-1,1 1 0,2 1 0,1 1 32,1 0 0,0-1 0,0 0 0,11 4 0,-4-2 38,50 18 181,1-3 0,1-2 0,1-3 0,107 10 0,-42-16-605,183-10 0,-295 0 69,-1-1 0,0 0 0,1-1-1,-1-1 1,0-1 0,-1-1 0,1 0 0,21-12-1,-24 10-606,0-2 0,-1 0 0,0-1 0,0 0 0,15-17-1,-16 13-1944,18-26 0,-30 41 2780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7.103"/>
    </inkml:context>
    <inkml:brush xml:id="br0">
      <inkml:brushProperty name="width" value="0.035" units="cm"/>
      <inkml:brushProperty name="height" value="0.035" units="cm"/>
    </inkml:brush>
  </inkml:definitions>
  <inkml:trace contextRef="#ctx0" brushRef="#br0">1 1 1376,'0'0'10144,"40"27"-9297,132 91-329,-120-84-234,1-2 0,83 38 0,-108-57-238,97 43 127,62 29-361,-168-74-548,-16-9-699,-3-5-1268,0-9-2494</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7.441"/>
    </inkml:context>
    <inkml:brush xml:id="br0">
      <inkml:brushProperty name="width" value="0.035" units="cm"/>
      <inkml:brushProperty name="height" value="0.035" units="cm"/>
    </inkml:brush>
  </inkml:definitions>
  <inkml:trace contextRef="#ctx0" brushRef="#br0">421 1 6409,'0'0'4633,"-173"156"-3264,112-102-297,8-3-560,6-2-360,0-10-80,21 0-72,12-15-1416,14-9-3001</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7.873"/>
    </inkml:context>
    <inkml:brush xml:id="br0">
      <inkml:brushProperty name="width" value="0.035" units="cm"/>
      <inkml:brushProperty name="height" value="0.035" units="cm"/>
    </inkml:brush>
  </inkml:definitions>
  <inkml:trace contextRef="#ctx0" brushRef="#br0">0 1 4729,'0'0'8056,"2"24"-7467,17 367 2174,-16-327-2721,3-1-1,3 0 1,3 0 0,2 0 0,27 72 0,-29-99-225,-8-22-119,1-1 1,0 1-1,1-1 0,9 14 0,-10-21-728,-3-6-373,-1-12-1283,-2 7 2079,1-23-5266</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8.220"/>
    </inkml:context>
    <inkml:brush xml:id="br0">
      <inkml:brushProperty name="width" value="0.035" units="cm"/>
      <inkml:brushProperty name="height" value="0.035" units="cm"/>
    </inkml:brush>
  </inkml:definitions>
  <inkml:trace contextRef="#ctx0" brushRef="#br0">67 42 8426,'0'0'5294,"54"-7"-5204,169-19-81,-200 24-9,50-4 1,-32 10-26,-37-3-6,1 0 1,0 1-1,0-1 1,-1 1-1,1 0 1,-1 0-1,0 0 1,1 0-1,-1 1 1,0 0-1,0 0 1,-1 0-1,1 0 1,-1 1-1,1-1 1,-1 1-1,0 0 1,0 0-1,-1 0 1,1 0-1,-1 1 1,0-1-1,0 1 1,-1-1-1,1 1 1,-1 0-1,0-1 1,0 1-1,0 0 1,-1 9-1,0-3-52,1-1-22,-1 0 0,-1 0-1,-3 18 1,3-24 89,-1 0-1,1 0 1,-1 0-1,0 0 1,0 0-1,0 0 0,-1-1 1,1 1-1,-1-1 1,0 1-1,-7 5 1,-5 3 15,0-1 0,-1 0 0,-1-1 0,0 0 0,0-1 0,-1-2 0,-33 11 0,21-9 39,-1-2 0,-1-1 1,1-2-1,-35 1 1,56-4-149,1-1 1,-1 0 0,1-1 0,-1 0 0,1 0 0,-1-1-1,1-1 1,0 1 0,-1-1 0,1-1 0,1 0-1,-1 0 1,1-1 0,-9-5 0,-19-22-3446</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9.059"/>
    </inkml:context>
    <inkml:brush xml:id="br0">
      <inkml:brushProperty name="width" value="0.035" units="cm"/>
      <inkml:brushProperty name="height" value="0.035" units="cm"/>
    </inkml:brush>
  </inkml:definitions>
  <inkml:trace contextRef="#ctx0" brushRef="#br0">0 1 4993,'0'0'6461,"3"4"-6202,0 0-153,0 0 1,-1 0-1,1 1 0,-1-1 0,0 1 0,-1 0 1,3 9-1,7 45 581,-4-12-314,177 617 543,-168-599-1042,-12-45-46,2 1-1,10 29 1,-15-49 114,0 0 1,-1 0-1,1 0 0,0-1 0,-1 1 0,1 0 1,0 0-1,0-1 0,0 1 0,-1 0 0,1-1 1,0 1-1,0-1 0,0 1 0,0-1 0,0 0 1,0 1-1,0-1 0,0 0 0,1 0 0,-1 1 0,0-1 1,0 0-1,2-1 0,0 1-207,-1 0 1,1 0-1,0-1 0,0 1 0,-1-1 0,1 0 1,0 0-1,-1 0 0,4-1 0,20-19-3417</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9.421"/>
    </inkml:context>
    <inkml:brush xml:id="br0">
      <inkml:brushProperty name="width" value="0.035" units="cm"/>
      <inkml:brushProperty name="height" value="0.035" units="cm"/>
    </inkml:brush>
  </inkml:definitions>
  <inkml:trace contextRef="#ctx0" brushRef="#br0">0 0 4049,'0'0'5724,"0"26"-4641,0 82-453,0 85 916,0-191-1551,2 25 116,-2-26-125,0 0 0,0 0-1,0 0 1,0 0 0,1 0 0,-1 0-1,0-1 1,0 1 0,1 0 0,-1 0-1,1 0 1,-1 0 0,1-1 0,-1 1-1,1 0 1,-1 0 0,1-1 0,0 1-1,-1 0 1,1-1 0,0 1 0,0-1-1,1 1 1,-2 0-25,1-1 1,-1-1-1,1 1 0,-1 0 0,1 0 1,-1 0-1,1 0 0,-1 0 0,0 0 1,1 0-1,-1-1 0,1 1 0,-1 0 1,1 0-1,-1-1 0,0 1 1,1 0-1,-1-1 0,1 1 0,-1 0 1,0-1-1,1 1 0,-1 0 0,0-1 1,0 1-1,1-1 0,-1 1 0,0-1 1,0 1-1,0-1 0,0 1 0,1-1 1,-1 1-1,0-1 0,0 1 0,0 0 1,0-2-1,1-22-1715,-1 21 1235,0-29-4131</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19.775"/>
    </inkml:context>
    <inkml:brush xml:id="br0">
      <inkml:brushProperty name="width" value="0.035" units="cm"/>
      <inkml:brushProperty name="height" value="0.035" units="cm"/>
    </inkml:brush>
  </inkml:definitions>
  <inkml:trace contextRef="#ctx0" brushRef="#br0">1 0 8250,'0'0'3513,"107"27"-10051</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0.123"/>
    </inkml:context>
    <inkml:brush xml:id="br0">
      <inkml:brushProperty name="width" value="0.035" units="cm"/>
      <inkml:brushProperty name="height" value="0.035" units="cm"/>
    </inkml:brush>
  </inkml:definitions>
  <inkml:trace contextRef="#ctx0" brushRef="#br0">709 1 1400,'0'0'11365,"-67"16"-11218,-217 58-2,253-65-60,1 1 0,-57 28 0,63-26 14,-70 40 282,85-46-326,0 1 1,1-1 0,0 1 0,0 1-1,0 0 1,1 0 0,-10 13 0,15-17-43,0 0 0,-1 0 0,1 0 0,1 1 0,-1-1 0,1 0 0,0 1 1,0-1-1,0 1 0,0-1 0,1 1 0,0 8 0,0-10-13,1 0 0,-1 1 1,1-1-1,0 0 0,0 0 0,0 0 0,1 1 0,-1-1 0,1-1 1,0 1-1,0 0 0,0 0 0,0-1 0,0 1 0,0-1 0,1 1 1,-1-1-1,1 0 0,3 2 0,7 4 3,0-1-1,1 0 1,-1-2-1,23 8 1,80 13 31,234 9-1576,-200-33-2244</inkml:trace>
  <inkml:trace contextRef="#ctx0" brushRef="#br0" timeOffset="1">1357 94 1296,'0'0'11947,"-20"165"-10763,20-114-520,0-2-408,0-4-184,0-9 0,0-6-72,0-6-56,0-12-104,7-6-384,6-6-1776,-6-21 935,0-9-4040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0.491"/>
    </inkml:context>
    <inkml:brush xml:id="br0">
      <inkml:brushProperty name="width" value="0.035" units="cm"/>
      <inkml:brushProperty name="height" value="0.035" units="cm"/>
    </inkml:brush>
  </inkml:definitions>
  <inkml:trace contextRef="#ctx0" brushRef="#br0">0 24 10234,'0'0'5937,"0"-12"-7593,0 0-1209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0.838"/>
    </inkml:context>
    <inkml:brush xml:id="br0">
      <inkml:brushProperty name="width" value="0.035" units="cm"/>
      <inkml:brushProperty name="height" value="0.035" units="cm"/>
    </inkml:brush>
  </inkml:definitions>
  <inkml:trace contextRef="#ctx0" brushRef="#br0">208 0 5129,'0'0'9122,"-80"156"-8642,53-107-280,-13 11-200,13-6-1368,-6-21-6586</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0.845"/>
    </inkml:context>
    <inkml:brush xml:id="br0">
      <inkml:brushProperty name="width" value="0.035" units="cm"/>
      <inkml:brushProperty name="height" value="0.035" units="cm"/>
    </inkml:brush>
  </inkml:definitions>
  <inkml:trace contextRef="#ctx0" brushRef="#br0">41 0 8346,'0'0'4753,"22"31"-3657,72 105-432,-87-126-600,0 1-1,-1 0 0,0 1 1,-1-1-1,0 1 1,0 0-1,-2 1 1,1-1-1,-2 1 1,2 13-1,0-3 29,5 60 103,-1 123 0,1 27-101,-8-224-94,0 5 5,1 0 0,1 0 0,6 22 0,-8-33-7,0 0-1,0 0 0,0-1 1,1 1-1,-1 0 0,0-1 1,1 1-1,0-1 1,0 0-1,0 1 0,0-1 1,0 0-1,0 0 0,1 0 1,-1 0-1,0-1 1,1 1-1,0-1 0,-1 1 1,1-1-1,0 0 0,0 0 1,4 1-1,0-1-35,-1-1 0,0 0 1,1 0-1,-1 0 0,0-1 0,1 0 0,-1 0 0,0-1 0,0 0 1,0 0-1,0 0 0,9-5 0,-6 2-460,0 0 1,-1-1-1,1-1 0,-1 1 1,0-1-1,13-16 1,-14 13-1800,0 0 1,9-16-1</inkml:trace>
  <inkml:trace contextRef="#ctx0" brushRef="#br0" timeOffset="1">1 602 7802,'0'0'6281,"320"27"-6281,-246-27-1608,-21-21-7642</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1.524"/>
    </inkml:context>
    <inkml:brush xml:id="br0">
      <inkml:brushProperty name="width" value="0.035" units="cm"/>
      <inkml:brushProperty name="height" value="0.035" units="cm"/>
    </inkml:brush>
  </inkml:definitions>
  <inkml:trace contextRef="#ctx0" brushRef="#br0">976 1 5209,'0'0'6812,"77"26"-6526,-77-26-286,336 128 560,-303-112-412,-1 0 0,-1 2 1,0 2-1,-2 0 0,39 36 0,-16-8 117,-2 3 0,-2 1 0,-3 2-1,74 116 1,-93-126-162,-2 0-1,-2 2 1,-2 1-1,-2 1 1,-2 0 0,-3 1-1,13 84 1,-19 11 105,-7-144-208,0 14 16,0 0 1,-1 0-1,-1 0 1,0 0-1,-7 23 1,5-26-18,-1 0 1,0-1-1,-1 0 1,0 0 0,-1 0-1,-14 16 1,-13 10-19,-2-1 0,-2-2 1,0-2-1,-86 52 0,-101 40-71,123-78-52,-114 34 0,-209 38-676,21-26-1117,15-21-1887</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2.110"/>
    </inkml:context>
    <inkml:brush xml:id="br0">
      <inkml:brushProperty name="width" value="0.035" units="cm"/>
      <inkml:brushProperty name="height" value="0.035" units="cm"/>
    </inkml:brush>
  </inkml:definitions>
  <inkml:trace contextRef="#ctx0" brushRef="#br0">509 1 4521,'0'0'1952,"-188"168"-871,75-5 447,-1 53-56,34 19 97,67-16-441,13-47-264,40-55-264,47-27-272,46-6-272,195 37-56,-27-16-664,19-18-3857</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7.581"/>
    </inkml:context>
    <inkml:brush xml:id="br0">
      <inkml:brushProperty name="width" value="0.035" units="cm"/>
      <inkml:brushProperty name="height" value="0.035" units="cm"/>
    </inkml:brush>
  </inkml:definitions>
  <inkml:trace contextRef="#ctx0" brushRef="#br0">0 16 7554,'0'0'6018,"0"-3"-5252,0-7-170,0 8 1016,9 3-1544,-5 0-74,-1 0 1,0 1-1,0-1 0,0 1 0,0 0 0,0-1 1,0 1-1,0 1 0,-1-1 0,1 0 0,-1 1 1,4 3-1,9 9 0,87 75-12,186 125 0,133 46-1240,-244-155-413,-164-98 1253,21 14-225,-32-21 423,-1 1 1,0-1 0,1 0 0,-1 0 0,0 1-1,0-1 1,0 1 0,0-1 0,0 1-1,0 0 1,-1-1 0,1 1 0,0 0-1,-1-1 1,1 1 0,-1 0 0,1 3 0,-1 0-3909</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7.944"/>
    </inkml:context>
    <inkml:brush xml:id="br0">
      <inkml:brushProperty name="width" value="0.035" units="cm"/>
      <inkml:brushProperty name="height" value="0.035" units="cm"/>
    </inkml:brush>
  </inkml:definitions>
  <inkml:trace contextRef="#ctx0" brushRef="#br0">702 0 3697,'0'0'3649,"-113"205"-1913,52-139-528,-19 0-488,0 0-104,0-9-103,6-2-329,14-10-80,7-3-96,13-9-8,20-9-168,-1-6-497,15-9-975,-1-6-1216,0-3-1217</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8.483"/>
    </inkml:context>
    <inkml:brush xml:id="br0">
      <inkml:brushProperty name="width" value="0.035" units="cm"/>
      <inkml:brushProperty name="height" value="0.035" units="cm"/>
    </inkml:brush>
  </inkml:definitions>
  <inkml:trace contextRef="#ctx0" brushRef="#br0">0 106 5313,'0'0'3162,"40"-14"-3090,132-45 83,-152 52-12,1 0 0,1 2 0,-1 0 0,1 1 0,-1 2 0,1 0 0,32 1 0,-20 2-36,-25-1-77,12-1 90,1 2-1,-1 0 1,37 7-1,-51-6-104,0 0 0,-1 1 0,1-1-1,-1 1 1,0 0 0,1 1 0,-1 0 0,-1 0-1,1 0 1,-1 0 0,1 1 0,-1 0 0,0 0 0,-1 1-1,7 8 1,-8-8-18,0 0 0,0 0 1,0 0-1,0 1 0,-1-1 0,0 1 0,-1 0 0,1 0 0,-1 9 0,0-1 1,-1 0-1,0 0 0,-3 18 0,1-27 22,1 0-1,-1 0 1,0 0-1,-1 0 1,1 0 0,-1 0-1,0-1 1,-1 1-1,1-1 1,-1 0-1,0 0 1,-1 0-1,1-1 1,-1 1-1,0-1 1,-6 4 0,-28 30 259,39-38-278,0 0 1,0 0-1,0 0 0,-1 0 1,1 0-1,0 0 1,0 1-1,0-1 1,0 0-1,0 0 0,0 0 1,-1 0-1,1 1 1,0-1-1,0 0 0,0 0 1,0 0-1,0 0 1,0 1-1,0-1 1,0 0-1,0 0 0,0 0 1,0 1-1,0-1 1,0 0-1,0 0 1,0 0-1,0 1 0,0-1 1,0 0-1,0 0 1,0 0-1,0 1 1,0-1-1,1 0 0,-1 0 1,0 0-1,0 0 1,0 1-1,0-1 0,0 0 1,0 0-1,1 0 1,-1 0-1,0 0 1,0 0-1,0 1 0,0-1 1,1 0-1,-1 0 1,0 0-1,0 0 1,0 0-1,1 0 0,-1 0 1,0 0-1,0 0 1,1 0-1,8 2-51,1-1-1,0 0 1,0 0 0,0-1-1,14-2 1,12 1-9,133 1-903,-162 0 916,2-1-70,-1 1 0,1 1 0,-1-1 0,0 1 0,1 1 1,7 2-1,-13-3 78,-1 0 1,0 0 0,0 0 0,0 0 0,0 0-1,0 1 1,0-1 0,-1 1 0,1 0-1,0-1 1,-1 1 0,1 0 0,-1 0-1,0 0 1,0 0 0,0 0 0,0 0-1,0 0 1,0 0 0,0 1 0,0-1 0,-1 0-1,1 0 1,-1 1 0,0-1 0,0 3-1,1 1 34,-1 1-1,-1-1 1,1 0-1,-1 0 0,0 0 1,0 0-1,-1 0 0,0 0 1,0-1-1,0 1 1,0 0-1,-1-1 0,0 1 1,0-1-1,-1 0 1,0 0-1,0-1 0,-8 9 1,-4 1 221,-1 0 0,-1-1 0,0-1 0,-21 10 0,3-2 651,-67 26-1,85-39-591,-1-1 1,0-1-1,0 0 1,-1-2-1,1 0 0,-22-1 1,35-1-253,0-2 0,0 1 0,0-1 0,0 0 0,1 0 0,-1-1 0,0 0 1,0 0-1,1 0 0,-10-6 0,3 0-411,0-1 1,0 0-1,-12-15 0,-22-18-3108</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8.847"/>
    </inkml:context>
    <inkml:brush xml:id="br0">
      <inkml:brushProperty name="width" value="0.035" units="cm"/>
      <inkml:brushProperty name="height" value="0.035" units="cm"/>
    </inkml:brush>
  </inkml:definitions>
  <inkml:trace contextRef="#ctx0" brushRef="#br0">0 45 5025,'0'0'8226,"274"12"-7562,-154-5-288,7-7-216,-6 0-160,-14 0-24,-14 0-760,-19-16-544,-27-5-945,-27-6-3296</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9.200"/>
    </inkml:context>
    <inkml:brush xml:id="br0">
      <inkml:brushProperty name="width" value="0.035" units="cm"/>
      <inkml:brushProperty name="height" value="0.035" units="cm"/>
    </inkml:brush>
  </inkml:definitions>
  <inkml:trace contextRef="#ctx0" brushRef="#br0">0 1 6889,'0'0'4329,"14"156"-2816,19-93-105,1 7-728,6-4-496,6 0-184,-5-3-456,12-3-1072,-6-18-1465,-14-18-4592</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29.569"/>
    </inkml:context>
    <inkml:brush xml:id="br0">
      <inkml:brushProperty name="width" value="0.035" units="cm"/>
      <inkml:brushProperty name="height" value="0.035" units="cm"/>
    </inkml:brush>
  </inkml:definitions>
  <inkml:trace contextRef="#ctx0" brushRef="#br0">47 0 8210,'0'0'2019,"17"30"-1532,-4-6-352,0 1-22,1 0 1,2-1 0,0 0-1,2-1 1,0-1 0,24 22-1,-14-19-22,1-1 0,0-2 0,38 22 0,-50-34-75,0-1 0,1-1 0,0-1 0,0-1 0,1 0 1,-1-1-1,1-1 0,19 1 0,-15-2 30,0-2 1,0-1 0,0-1 0,33-6 0,-44 5-89,-1-1 0,0-1 0,0 0 0,0 0 0,0-1 0,-1 0 0,1-1 1,-1 0-1,-1-1 0,15-12 0,-16 12-130,0 0-1,-1-1 1,0 0 0,0-1 0,-1 0 0,0 0 0,0 0-1,-1 0 1,0-1 0,-1 0 0,0 0 0,-1 0-1,0-1 1,0 1 0,-1-1 0,1-19 0,-2-62-148,-1 89 429,0 1 1,0-1 0,-1 0 0,1 1-1,-1-1 1,0 0 0,1 1 0,-1-1-1,-2-3 1,2 5-53,1 1 0,0-1 0,-1 0 0,1 1-1,-1-1 1,1 1 0,-1-1 0,0 0 0,1 1 0,-1-1 0,0 1-1,1 0 1,-1-1 0,0 1 0,1-1 0,-1 1 0,0 0 0,0 0 0,0-1-1,1 1 1,-1 0 0,0 0 0,0 0 0,0 0 0,1 0 0,-1 0-1,0 0 1,0 0 0,0 0 0,1 0 0,-1 1 0,0-1 0,0 0-1,1 1 1,-2 0 0,1-1-49,1 0-1,-1 0 1,1 1-1,0-1 1,-1 0-1,1 1 1,0-1-1,-1 0 1,1 1-1,0-1 0,0 0 1,-1 1-1,1-1 1,0 1-1,0-1 1,0 1-1,-1-1 1,1 0-1,0 1 1,0-1-1,0 1 1,0 0-1,-3 26 375,2 0-1,2 39 1,1-8 272,-1 43 388,-4 139 411,0-218-1411,0 0 0,-1-1 0,-1 0-1,-1 0 1,-1 0 0,-1-1-1,-1 0 1,-21 35 0,16-33-19,-2-1 0,0 0 0,-1-2 0,-2 0 0,0 0 0,-38 27 0,26-25-79,0-2 0,-1-1-1,-1-2 1,-1-1 0,0-1-1,-1-2 1,0-2 0,-1-1-1,0-2 1,-67 5 0,-61-11-4573,127-1-230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30.348"/>
    </inkml:context>
    <inkml:brush xml:id="br0">
      <inkml:brushProperty name="width" value="0.035" units="cm"/>
      <inkml:brushProperty name="height" value="0.035" units="cm"/>
    </inkml:brush>
  </inkml:definitions>
  <inkml:trace contextRef="#ctx0" brushRef="#br0">0 13 5193,'0'0'6652,"27"-3"-6470,85-6 52,-108 9-214,0-1 0,0 2 0,0-1 0,0 0 0,0 1-1,-1-1 1,1 1 0,0 0 0,0 1 0,-1-1 0,1 0-1,-1 1 1,1 0 0,-1 0 0,0 0 0,0 0 0,0 1 0,5 4-1,-4-2 22,0 0 0,-1 0 0,0 1 0,-1-1 0,1 1 0,-1-1 0,3 12 0,-4-16-31,3 18 73,-1-1 0,-1 1-1,0 0 1,-2 0 0,-1 29 0,-1-2 31,2 31 274,0-75-380,2 5 5,10-5 3,248 0 917,-135-4-859,0-2-496,-43-7-2761,-46 2-1718</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4.457"/>
    </inkml:context>
    <inkml:brush xml:id="br0">
      <inkml:brushProperty name="width" value="0.035" units="cm"/>
      <inkml:brushProperty name="height" value="0.035" units="cm"/>
    </inkml:brush>
  </inkml:definitions>
  <inkml:trace contextRef="#ctx0" brushRef="#br0">469 124 1792,'0'0'8561,"2"-21"-7729,5-61-210,-10 64-356,-6 16-34,4 2-180,-132 3 817,113 0-766,0 0 1,0 1-1,-39 13 0,39-8 118,-46 23 0,61-27-120,-1 1 0,1 0 0,0 1 0,0 0-1,0 0 1,-13 17 0,19-21-65,1 1 1,0-1-1,0 1 0,1-1 0,-1 1 1,1-1-1,0 1 0,0 0 0,0 0 1,0 6-1,0 40 235,2-28-185,-1-14-71,1-1 0,0 0 0,0 1 0,0-1 0,1 0-1,0 0 1,1 0 0,-1 0 0,2 0 0,-1-1 0,0 1 0,1-1-1,1 0 1,-1 0 0,1-1 0,8 9 0,7 4-9,0-2-1,1 0 1,31 17 0,-45-29-8,7 4-133,1 0 1,0-1 0,0 0 0,1-1 0,-1-1-1,1 0 1,1-1 0,-1-1 0,0-1 0,25 1-1,21 0-2324,111-9 0,-142 1-752,41-12 1</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30.702"/>
    </inkml:context>
    <inkml:brush xml:id="br0">
      <inkml:brushProperty name="width" value="0.035" units="cm"/>
      <inkml:brushProperty name="height" value="0.035" units="cm"/>
    </inkml:brush>
  </inkml:definitions>
  <inkml:trace contextRef="#ctx0" brushRef="#br0">0 0 4721,'0'0'6273,"60"30"-5235,198 96 9,-8-7 69,-164-78-1129,345 175-1425,-424-212 943,0 0-165,-3-3-2523</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31.055"/>
    </inkml:context>
    <inkml:brush xml:id="br0">
      <inkml:brushProperty name="width" value="0.035" units="cm"/>
      <inkml:brushProperty name="height" value="0.035" units="cm"/>
    </inkml:brush>
  </inkml:definitions>
  <inkml:trace contextRef="#ctx0" brushRef="#br0">495 0 7922,'0'0'3312,"-167"190"-2231,113-130-417,1 3-432,-1-3-136,1-6-88,-1-3-8,14-5-352,27-13-800,6-9-1561,7-12-4145</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31.419"/>
    </inkml:context>
    <inkml:brush xml:id="br0">
      <inkml:brushProperty name="width" value="0.035" units="cm"/>
      <inkml:brushProperty name="height" value="0.035" units="cm"/>
    </inkml:brush>
  </inkml:definitions>
  <inkml:trace contextRef="#ctx0" brushRef="#br0">0 235 7346,'0'0'5753,"415"21"-4993,-255-12-384,0-3-248,-13 0-128,-33-6-432,-40 0-1144,-41-3-1137,-33-18-3368</inkml:trace>
  <inkml:trace contextRef="#ctx0" brushRef="#br0" timeOffset="1">562 0 3569,'0'0'8306,"0"223"-7058,13-142-168,7 6-352,0 3-384,13-2-344,-6-7-112,27-3-1368,-8-21-1313,8-24-3240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31.953"/>
    </inkml:context>
    <inkml:brush xml:id="br0">
      <inkml:brushProperty name="width" value="0.035" units="cm"/>
      <inkml:brushProperty name="height" value="0.035" units="cm"/>
    </inkml:brush>
  </inkml:definitions>
  <inkml:trace contextRef="#ctx0" brushRef="#br0">0 214 1168,'0'0'11569,"3"-20"-10739,1 0-615,-1 1-1,11-28 1,-12 43-176,0 0 1,1 0-1,-1 0 0,1 1 1,0-1-1,1 1 0,-1-1 0,0 1 1,1 0-1,0 0 0,0 1 1,0-1-1,0 1 0,0 0 1,0 0-1,0 0 0,1 1 0,8-3 1,-2 0 8,29-8-31,0 2 1,0 2-1,1 1 1,-1 2-1,1 2 1,1 2-1,71 6 1,-103-4-33,1 1 1,-1 0-1,0 0 0,0 1 0,0 1 1,0-1-1,0 1 0,-1 1 1,1 0-1,15 12 0,-19-13-4,0 1 0,-1 1 0,0-1 0,0 1 0,0 0 0,0 0 0,-1 1 0,0-1 0,0 1 0,-1 0-1,0 0 1,0 0 0,-1 1 0,1-1 0,1 12 0,-2-7 3,-1 0 0,0-1-1,-1 1 1,0 0 0,0 0-1,-5 22 1,3-26 11,0-1 0,-1 0 0,0 0 1,0-1-1,0 1 0,-1 0 0,0-1 0,0 0 1,-1 0-1,0 0 0,-10 9 0,-5 2-17,-1 0 0,0-2 1,-32 17-1,-71 29-30,119-59 33,-6 4-161,13-5 34,9 0-25,43-1-115,86 12 1,-120-9 278,0 1 0,-1 1 1,0 0-1,0 2 1,0 0-1,-1 1 1,0 1-1,18 12 0,-29-16 2,0 0 0,-1 0-1,0 1 1,0 0 0,0 0 0,-1 1-1,0-1 1,0 1 0,-1 0-1,0 0 1,0 1 0,-1-1-1,5 16 1,-5-11 29,0-1 0,-1 1 0,-1 0 0,0 0 0,-1 0 0,0 0 0,-1 0 0,0-1 0,-3 15 0,2-19-5,0 0 0,-1 0 0,1-1 0,-1 0 0,-1 1 0,1-1 0,-1 0 0,0-1 0,0 1 0,-1-1 0,1 0 0,-1 0 0,0 0 0,-1 0 0,1-1 0,-8 4 0,-7 4 61,0-1-1,0-1 1,-37 12-1,16-9 102,-1-3-1,0 0 0,-1-3 0,0-2 0,0-1 1,0-3-1,-79-7 0,112 5-173,0 0 0,0-1 0,0 0 0,0-1 0,1 0 0,-1-1 1,1 0-1,0-1 0,0 1 0,0-2 0,-13-10 0,12 7-396,0 0-1,1 0 1,0-2 0,1 1 0,0-1 0,1 0-1,0 0 1,-8-19 0,7 12-3669,-9-36 1</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32.304"/>
    </inkml:context>
    <inkml:brush xml:id="br0">
      <inkml:brushProperty name="width" value="0.035" units="cm"/>
      <inkml:brushProperty name="height" value="0.035" units="cm"/>
    </inkml:brush>
  </inkml:definitions>
  <inkml:trace contextRef="#ctx0" brushRef="#br0">1 43 8466,'0'0'6337,"367"-3"-6337,-287 3-304,-26 0-976,-47 0-160,-7-15-513,0-9-5432</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32.651"/>
    </inkml:context>
    <inkml:brush xml:id="br0">
      <inkml:brushProperty name="width" value="0.035" units="cm"/>
      <inkml:brushProperty name="height" value="0.035" units="cm"/>
    </inkml:brush>
  </inkml:definitions>
  <inkml:trace contextRef="#ctx0" brushRef="#br0">1 7 9274,'0'0'5177,"381"-6"-4841,-201 6-336,-33 3-1928,-26 0-5282</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32.993"/>
    </inkml:context>
    <inkml:brush xml:id="br0">
      <inkml:brushProperty name="width" value="0.035" units="cm"/>
      <inkml:brushProperty name="height" value="0.035" units="cm"/>
    </inkml:brush>
  </inkml:definitions>
  <inkml:trace contextRef="#ctx0" brushRef="#br0">424 1 8490,'0'0'4969,"-8"27"-3845,3-9-943,1 0-68,-1 0-1,-1 0 1,-1 0 0,-1 0-1,0-1 1,-1-1 0,-1 1-1,-22 28 1,-107 98 451,16-18-153,114-116-382,1 1 0,0 0 0,1 1 0,-9 16 0,15-23-31,-1 0 0,0-1 1,1 1-1,-1 0 0,1 0 1,0 0-1,1 0 0,-1 0 1,1 1-1,-1-1 0,1 0 1,0 0-1,1 0 0,-1 0 1,1 0-1,0 0 0,1 5 1,-1-8-3,-1 0 0,1 0 0,-1-1 0,1 1 0,0 0 0,-1 0 0,1-1 1,0 1-1,0 0 0,-1-1 0,1 1 0,0-1 0,0 1 0,0-1 0,0 1 1,0-1-1,0 0 0,-1 1 0,1-1 0,0 0 0,2 1 0,30 4 14,1-2-1,-1-1 0,44-2 1,-34 0-85,8-1-778,79-10 1,-101 6-442,0-1 1,29-11 0,19-13-5114</inkml:trace>
  <inkml:trace contextRef="#ctx0" brushRef="#br0" timeOffset="1">531 452 8226,'0'0'5465,"-47"181"-4097,34-112-368,6 12-135,1-3-249,6 3-368,0-6-192,20-5-56,33-13-280,47-9-632,-13-21-1017,-7-15-2840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33.652"/>
    </inkml:context>
    <inkml:brush xml:id="br0">
      <inkml:brushProperty name="width" value="0.035" units="cm"/>
      <inkml:brushProperty name="height" value="0.035" units="cm"/>
    </inkml:brush>
  </inkml:definitions>
  <inkml:trace contextRef="#ctx0" brushRef="#br0">1124 65 5089,'0'0'6345,"4"-1"-6351,8 0-726,-1 0-1,1 1 1,-1 0 0,1 1 0,21 4 0,20 2-3804,13-5 13581,-66 6-8851,1 0 1,0 0-1,1 0 1,0 0-1,1 0 0,-1-1 1,1 1-1,1-1 1,-1 0-1,1 0 0,7 9 1,0 0-98,2 0 1,0-2 0,20 20-1,-22-25-74,0 1 1,0-2-1,1 1 1,0-2-1,0 0 1,0 0-1,1-1 0,0-1 1,1 0-1,-1 0 1,1-2-1,0 1 1,0-2-1,0 0 0,25 0 1,-23-1 24,0-1 0,1-1-1,-1-1 1,0 0 0,0-1 0,0 0 0,-1-2 0,1 0 0,19-9 0,-17 5-45,0-1 0,0-1 0,-2 0 1,1-2-1,-2 0 0,1 0 0,20-25 1,-29 29-14,1-1 1,-1 0-1,-1 0 1,0 0-1,-1-1 1,0 0-1,0 0 1,-1-1-1,-1 1 1,0-1-1,0 1 1,-1-1-1,-1 0 1,1-13 0,-2 7 497,0 18-195,0 12-373,0 540 1443,0-522-1237,-1 1-1,-9 54 1,6-72-93,1 1 0,-2-1 0,0 0 0,0 0 0,-1 0 0,-1 0 1,0-1-1,-14 18 0,-1-5-11,-1-1 0,0-1 0,-2-1 0,-1-1 0,-1-2 0,0 0 0,-34 16 0,7-6 13,-82 31-1,62-34-1,-149 33 0,-639 44-1810,447-90-4419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3.044"/>
    </inkml:context>
    <inkml:brush xml:id="br0">
      <inkml:brushProperty name="width" value="0.035" units="cm"/>
      <inkml:brushProperty name="height" value="0.035" units="cm"/>
    </inkml:brush>
  </inkml:definitions>
  <inkml:trace contextRef="#ctx0" brushRef="#br0">1 0 3897,'0'0'3425,"147"193"-2929,-114-148-304,7 0-144,-6-3-40,-8-9-8,1-3-280,-14-12-1073,1-12-1239</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3.610"/>
    </inkml:context>
    <inkml:brush xml:id="br0">
      <inkml:brushProperty name="width" value="0.035" units="cm"/>
      <inkml:brushProperty name="height" value="0.035" units="cm"/>
    </inkml:brush>
  </inkml:definitions>
  <inkml:trace contextRef="#ctx0" brushRef="#br0">0 0 4097,'0'0'4183,"20"31"-2932,5 5-919,92 155 1037,-82-123-625,35 93 0,12 79-74,-45-130-584,78 162 1,-82-194-1642,-32-73 847</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5.126"/>
    </inkml:context>
    <inkml:brush xml:id="br0">
      <inkml:brushProperty name="width" value="0.035" units="cm"/>
      <inkml:brushProperty name="height" value="0.035" units="cm"/>
    </inkml:brush>
  </inkml:definitions>
  <inkml:trace contextRef="#ctx0" brushRef="#br0">258 1 5433,'0'0'3226,"-33"26"-2695,-100 86-68,122-102-325,0 0 1,-17 23-1,24-27-16,1 0 0,0 0 0,0 0 0,-3 7 0,1 0 102,2-4-63,-1 1-1,1-1 1,1 1 0,-2 12-1,4-20-140,-1 0-1,1 0 0,0 1 0,0-1 1,0 0-1,0 0 0,0 0 1,0 1-1,0-1 0,1 0 1,-1 0-1,1 0 0,0 0 1,0 1-1,0-1 0,0 0 1,0-1-1,0 1 0,0 0 0,0 0 1,1 0-1,-1-1 0,1 1 1,-1-1-1,1 1 0,3 1 1,4 1-6,0-1 0,0 0 1,0 0-1,1-1 0,-1 0 1,15 0-1,64-1-93,-56-1-33,-11 0-113,-6 1-82,0-1 1,-1-1-1,1 0 1,0-1-1,23-5 1,-35 5 170,0 1 0,0 0 0,0-1-1,0 1 1,0-1 0,0 0 0,0 0 0,0 0 0,-1 0 0,1-1 0,-1 1-1,1-1 1,-1 1 0,0-1 0,0 0 0,0 0 0,-1 0 0,1 0-1,-1 0 1,1 0 0,-1-1 0,0 1 0,0 0 0,-1-1 0,1 1-1,-1-1 1,1 1 0,-1-1 0,-1-4 0,1 3 55,0 0 1,-1 0-1,1 1 0,-1-1 0,0 0 1,-1 0-1,1 1 0,-1-1 1,0 1-1,0-1 0,-1 1 1,1 0-1,-1 0 0,0 0 0,-3-4 1,-5-3 92,-1 0 0,1 1 0,-19-12-1,-7-5-66,35 26 136,1-1-1,-1 1 1,0 0-1,1-1 1,-1 1 0,1-1-1,-1 0 1,1 1 0,0-1-1,0 0 1,0 0-1,0 0 1,0 0 0,0 0-1,0 0 1,1 0 0,-1 0-1,1 0 1,-1 0-1,1-1 1,0-3 0,0 6-67,0 0 0,0-1 0,0 1 0,0 0 0,0 0 1,0-1-1,0 1 0,0 0 0,0 0 0,0-1 0,0 1 0,0 0 0,1 0 1,-1 0-1,0-1 0,0 1 0,0 0 0,0 0 0,1 0 0,-1-1 1,0 1-1,0 0 0,0 0 0,1 0 0,-1 0 0,0 0 0,0 0 1,1-1-1,-1 1 0,0 0 0,0 0 0,0 0 0,1 0 0,-1 0 0,16-3 316,1 0-1,-1 2 0,0-1 0,1 2 1,22 2-1,2-1 36,-26 0-275,0 0-1,0 0 1,0 2 0,-1 0-1,1 0 1,-1 2 0,0-1-1,0 2 1,0 0 0,0 1-1,19 13 1,-25-15-79,-1 0-1,0 1 1,0 0-1,-1 0 1,0 1 0,0 0-1,0 0 1,-1 0 0,0 1-1,0-1 1,-1 1-1,0 0 1,0 1 0,-1-1-1,0 1 1,-1-1-1,1 1 1,-2 0 0,1 0-1,-1 14 1,-1 1 98,0-18 124,0-17-91,0-43-378,1-81-952,0 129 1176,0 0 0,0-1 0,0 1 0,0 0 0,1 0 0,0 0 0,1 0 0,2-6 0,-3 10 78,-1-1 0,1 1 0,0-1 0,-1 1 1,1 0-1,1 0 0,-1 0 0,0 0 0,0 0 0,1 0 0,-1 1 1,1-1-1,-1 1 0,1 0 0,0-1 0,-1 1 0,1 1 0,0-1 1,3 0-1,1-1-11,-1 1 0,1 0 1,-1 0-1,1 1 1,0 0-1,-1 0 0,1 1 1,0-1-1,-1 1 0,1 1 1,-1-1-1,0 1 1,1 1-1,-1-1 0,0 1 1,0 0-1,0 0 1,5 5-1,-3-1 11,0 0 1,0 1-1,-1 0 1,-1 0-1,1 1 1,-1 0-1,0 0 1,-1 0-1,0 1 1,-1 0-1,0 0 1,0 0-1,-1 0 1,3 20-1,-3-12 40,-2-3-99,1 0 0,1 0 0,1 0-1,0-1 1,1 0 0,6 15 0,-10-28-62,0 1 1,0-1-1,0 1 1,0-1-1,0 1 1,1-1-1,-1 0 1,0 0-1,1 0 1,-1 1-1,1-1 1,-1-1 0,1 1-1,-1 0 1,1 0-1,-1 0 1,1-1-1,2 1 1,31 0-2120,-17-1 467,15 0-3067</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4.343"/>
    </inkml:context>
    <inkml:brush xml:id="br0">
      <inkml:brushProperty name="width" value="0.035" units="cm"/>
      <inkml:brushProperty name="height" value="0.035" units="cm"/>
    </inkml:brush>
  </inkml:definitions>
  <inkml:trace contextRef="#ctx0" brushRef="#br0">1 1 5297,'0'0'3993,"57"20"-3093,182 69-310,-221-82-528,-1 0 0,0 2 0,-1 0 1,0 1-1,17 13 0,-19-12 20,-1 1-1,0 0 0,-1 0 1,0 1-1,17 26 1,-23-29-65,0 1 1,-1-1-1,-1 1 0,1 0 1,-2 0-1,1 0 1,-2 1-1,0-1 0,2 20 1,-3 88-94,-1-117 67,0-1 0,0 1-1,0 0 1,0 0 0,0-1 0,-1 1 0,1 0 0,-1-1 0,1 1-1,-1 0 1,0-1 0,-1 3 0,2-3 9,-1-1-1,1 1 1,-1-1-1,1 1 1,-1-1 0,0 0-1,1 1 1,-1-1-1,0 0 1,1 1-1,-1-1 1,0 0 0,1 0-1,-1 0 1,0 1-1,0-1 1,1 0-1,-1 0 1,0 0 0,0 0-1,1-1 1,-1 1-1,0 0 1,0 0-1,1 0 1,-1 0 0,-1-1-1,-6-8 24,3 0-24,1 0-1,1-1 1,-1 1 0,2-1-1,-1 1 1,1-1 0,0-14-1,0-76-126,3 56 59,-1 21 34,-1 5 30,2 0 0,2-23 0,-2 35 7,1 0 0,-1 0 0,1 1-1,0-1 1,0 1 0,1-1 0,0 1 0,-1 0-1,2 0 1,-1 0 0,5-4 0,1-1-1,0 1 0,1 1 0,0 0 0,1 0 1,-1 1-1,2 0 0,-1 1 0,1 0 0,0 1 0,0 0 0,16-3 1,-1 1 4,0 2 0,1 1 0,0 1 0,34 2 0,-52 1-22,-1 0 0,1 1 1,0 0-1,-1 0 0,1 2 0,-1-1 1,0 1-1,0 0 0,0 1 0,0 0 1,-1 0-1,1 1 0,-1 0 0,10 8 1,-3 0 29,-1 0 1,0 1 0,-1 0-1,-1 1 1,0 0-1,-1 1 1,-1 1 0,0-1-1,10 26 1,-7-7-79,-1 1-1,-1 0 1,9 67 0,-18-88-330,-3-31 443,2-1-69,1 1 0,0 0 1,1 0-1,1 0 0,1 0 1,0 0-1,0 1 0,2 0 0,0 0 1,14-20-1,-11 19 0,0 1 0,2 0 0,0 1 0,0 0 0,1 1 0,1 0 0,1 1 0,-1 1 0,18-11 1,-21 17 29,-1 1 0,1-1 0,0 2 0,0-1 0,0 2 1,0-1-1,1 2 0,-1-1 0,1 1 0,18 2 1,-23-1 13,1 1 1,-1 0 0,1 1 0,-1 0 0,1 0 0,-1 1-1,0-1 1,0 1 0,0 1 0,-1 0 0,1 0 0,-1 0-1,0 0 1,0 1 0,0 0 0,-1 1 0,0-1-1,9 12 1,-3-1 99,0 0-1,-1 1 0,0 0 1,-2 1-1,0-1 0,7 24 1,-9-17-99,-2 0 1,0 1 0,-2-1 0,-1 1-1,-3 41 1,1-12-3356</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4.751"/>
    </inkml:context>
    <inkml:brush xml:id="br0">
      <inkml:brushProperty name="width" value="0.035" units="cm"/>
      <inkml:brushProperty name="height" value="0.035" units="cm"/>
    </inkml:brush>
  </inkml:definitions>
  <inkml:trace contextRef="#ctx0" brushRef="#br0">0 1 5217,'0'0'6032,"8"32"-5528,-5-19-435,60 223 1266,-40-147-730,-3 1-1,12 141 0,-20 46-3646,-12-277 2995,0 0-1,0 1 1,0-1 0,0 0-1,0 1 1,0-1 0,0 0 0,0 1-1,0-1 1,0 1 0,0-1 0,0 0-1,0 1 1,0-1 0,0 0-1,0 1 1,0-1 0,-1 0 0,1 1-1,0-1 1,0 0 0,0 0 0,-1 1-1,1-1 1,0 0 0,0 1-1,-1-1 1,1 0 0,0 0 0,0 0-1,-1 1 1,1-1 0,0 0-1,-1 0 1,1 0 0,0 0 0,-1 0-1,1 1 1,-1-1 0,-32 1-2830,-7-1-1010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5.098"/>
    </inkml:context>
    <inkml:brush xml:id="br0">
      <inkml:brushProperty name="width" value="0.035" units="cm"/>
      <inkml:brushProperty name="height" value="0.035" units="cm"/>
    </inkml:brush>
  </inkml:definitions>
  <inkml:trace contextRef="#ctx0" brushRef="#br0">294 51 4113,'0'0'9975,"51"-8"-9753,161-24-77,-209 32-144,74-10 15,-46 13-97,-25-2 61,-4-1 8,0 1-1,0-1 1,0 1 0,0 0-1,0 0 1,0-1-1,0 1 1,-1 1 0,1-1-1,0 0 1,-1 0 0,1 1-1,-1-1 1,1 0-1,-1 1 1,0 0 0,1-1-1,-1 1 1,0 0-1,0 0 1,0-1 0,0 1-1,-1 0 1,1 0 0,0 4-1,1 3-18,-1 0 1,0 1-1,0-1 0,-2 15 0,0-4 52,1-14-11,-1 1-1,0-1 1,0 1-1,-1-1 1,1 1 0,-2-1-1,1 0 1,-1 0-1,0 0 1,0 0-1,0 0 1,-1 0-1,0-1 1,0 0-1,0 0 1,-1 0-1,-5 4 1,-9 7 10,0-1 1,-2 0-1,-26 14 1,21-15-8,-1-1 0,0 0 0,-1-2 0,0-2 0,0 0 0,-1-2 0,0-1 0,-1-1 0,-52 1 0,71-5-197,1-1 0,0-1-1,0 0 1,0 0 0,0-1-1,0 0 1,0-1 0,0 0 0,1-1-1,-1 0 1,1 0 0,0-1-1,0 0 1,1-1 0,-1 0-1,1 0 1,1-1 0,-8-7-1,5 2-2781,-17-25-1,27 37 2943</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5.447"/>
    </inkml:context>
    <inkml:brush xml:id="br0">
      <inkml:brushProperty name="width" value="0.035" units="cm"/>
      <inkml:brushProperty name="height" value="0.035" units="cm"/>
    </inkml:brush>
  </inkml:definitions>
  <inkml:trace contextRef="#ctx0" brushRef="#br0">1 0 9946,'0'0'4449,"200"238"-3505,-140-136-344,0 12-216,-13 1-239,-7-4-73,-13-12-72,0-12-8,-7-18-145,-7-14-231,7-19-400,0-21-736,-6-9-1209,-1-6-3248</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5.779"/>
    </inkml:context>
    <inkml:brush xml:id="br0">
      <inkml:brushProperty name="width" value="0.035" units="cm"/>
      <inkml:brushProperty name="height" value="0.035" units="cm"/>
    </inkml:brush>
  </inkml:definitions>
  <inkml:trace contextRef="#ctx0" brushRef="#br0">94 554 7194,'0'0'5377,"0"184"-4001,0-136-792,14-12-400,-8-9-112,1-12-72,0-12-272,-7-39-1504,0-12-337,0-9-4616</inkml:trace>
  <inkml:trace contextRef="#ctx0" brushRef="#br0" timeOffset="1">1 1 8602,'0'0'3008,"354"108"-4320,-234-81-4705</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6.117"/>
    </inkml:context>
    <inkml:brush xml:id="br0">
      <inkml:brushProperty name="width" value="0.035" units="cm"/>
      <inkml:brushProperty name="height" value="0.035" units="cm"/>
    </inkml:brush>
  </inkml:definitions>
  <inkml:trace contextRef="#ctx0" brushRef="#br0">682 1 8306,'0'0'6032,"-62"32"-5751,-204 106-34,148-78 6,13-4 25,90-48-247,1 1 0,1 1 0,0 0 1,0 1-1,-13 14 0,22-20-30,0 0 1,1 0-1,-1 0 1,1 0-1,0 1 0,1-1 1,-1 1-1,1-1 0,0 1 1,0 0-1,1 0 0,0 0 1,0 0-1,0 0 1,1 0-1,0 11 0,0-14-8,1-1 0,-1 0 0,0 1 0,1-1 0,0 0 0,-1 0 0,1 1 0,0-1 0,0 0 0,0 0-1,0 0 1,1 0 0,-1 0 0,1 0 0,-1-1 0,1 1 0,-1 0 0,1-1 0,0 1 0,0-1 0,2 2 0,3 1-12,1-1 1,-1 0-1,1 0 1,15 2 0,-12-2 5,37 8-100,0-3 0,75 4 0,89-10-1292,-43-12-2084,-19-12-3480</inkml:trace>
  <inkml:trace contextRef="#ctx0" brushRef="#br0" timeOffset="1">1444 253 7786,'0'0'6321,"-20"202"-5225,20-145-504,0-3-360,7-6-128,6-9-96,0-12-8,1-27-792</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6.448"/>
    </inkml:context>
    <inkml:brush xml:id="br0">
      <inkml:brushProperty name="width" value="0.035" units="cm"/>
      <inkml:brushProperty name="height" value="0.035" units="cm"/>
    </inkml:brush>
  </inkml:definitions>
  <inkml:trace contextRef="#ctx0" brushRef="#br0">1 1 12219,'0'0'3752,"140"0"-7760,-73 0-2786</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6.802"/>
    </inkml:context>
    <inkml:brush xml:id="br0">
      <inkml:brushProperty name="width" value="0.035" units="cm"/>
      <inkml:brushProperty name="height" value="0.035" units="cm"/>
    </inkml:brush>
  </inkml:definitions>
  <inkml:trace contextRef="#ctx0" brushRef="#br0">1 1 7786,'0'0'2176,"0"153"-255,0-42 359,13 19-896,14 2-463,6-6-553,-6-8-264,0-19-88,-1-15-16,1-21-88,0-15-320,13-21-377,0-18-607,20-9-520,-6-18-241,-7-15-5977</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7.150"/>
    </inkml:context>
    <inkml:brush xml:id="br0">
      <inkml:brushProperty name="width" value="0.035" units="cm"/>
      <inkml:brushProperty name="height" value="0.035" units="cm"/>
    </inkml:brush>
  </inkml:definitions>
  <inkml:trace contextRef="#ctx0" brushRef="#br0">1 28 7330,'0'0'5513,"494"0"-5513,-367-12-1409,-26-3-4128</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7.482"/>
    </inkml:context>
    <inkml:brush xml:id="br0">
      <inkml:brushProperty name="width" value="0.035" units="cm"/>
      <inkml:brushProperty name="height" value="0.035" units="cm"/>
    </inkml:brush>
  </inkml:definitions>
  <inkml:trace contextRef="#ctx0" brushRef="#br0">348 0 9498,'0'0'4069,"98"37"-2646,-98-37-1423,444 172 1164,-348-130-995,-3 4 0,-1 5 1,-3 3-1,-2 4 0,109 94 0,-134-98-96,-2 2 1,63 76-1,-99-103-48,-2 1-1,0 2 1,-2 0 0,-2 1-1,21 48 1,-30-54-19,-1 0-1,-1 1 1,-2 0-1,0 0 1,1 49-1,-5-59-5,-1 1 0,-1-1 0,0 1-1,-1-1 1,-1 0 0,-1 0-1,0 0 1,-2 0 0,0 0-1,-1-1 1,0 0 0,-2-1 0,0 0-1,0 0 1,-2-1 0,0 0-1,-18 20 1,-5-1-9,-1-2-1,-1 0 1,-2-3-1,-1-1 1,-1-2-1,-65 32 1,-13-5-39,-167 52 1,-480 117-1862,406-139-1511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17.164"/>
    </inkml:context>
    <inkml:brush xml:id="br0">
      <inkml:brushProperty name="width" value="0.035" units="cm"/>
      <inkml:brushProperty name="height" value="0.035" units="cm"/>
    </inkml:brush>
  </inkml:definitions>
  <inkml:trace contextRef="#ctx0" brushRef="#br0">605 271 3425,'0'0'7795,"17"-16"-6947,51-51-255,-65 65-491,0-1-1,-1 0 0,1 0 0,-1 0 1,0-1-1,0 1 0,0-1 1,3-6-1,-5 8-17,1 0 0,-1-1 0,0 1 0,0 0 0,0 0 0,0 0 1,0 0-1,0 0 0,-1-3 0,-1-10 209,3 12-255,-1 0-1,0-1 0,-1 1 1,1 0-1,-1 0 1,1 0-1,-1-1 1,-1-2-1,1 4-36,0 0 0,-1 1 0,1-1 0,-1 0 1,1 1-1,-1-1 0,1 1 0,-1-1 0,0 1 0,0 0 0,0 0 0,1 0 0,-5-1 0,-18-9 1,-1 2-1,-1 0 0,1 2 1,-1 1-1,-1 1 0,-26-1 1,-162-2 14,213 8-16,-26 0-9,0 1 1,-54 9 0,76-9 2,0 0 0,-1 1 1,1 0-1,0 0 1,0 0-1,0 0 0,1 1 1,-1 0-1,1 1 0,-1-1 1,1 1-1,0 0 1,0 0-1,1 0 0,-1 1 1,1 0-1,0 0 0,0 0 1,-3 7-1,5-9 15,0 1-1,0-1 0,1 1 1,0 0-1,0-1 0,0 1 1,0 0-1,0-1 0,1 1 1,-1 0-1,1 0 1,0 0-1,0 0 0,1 0 1,-1-1-1,1 1 0,0 0 1,0 0-1,0-1 0,0 1 1,1-1-1,-1 1 0,1-1 1,0 1-1,0-1 1,0 0-1,1 0 0,-1 0 1,4 3-1,6 4 26,0-1 1,1 0-1,1-1 0,-1 0 0,28 10 1,-40-17-34,139 53 82,228 59 0,-348-108-121,-2-1-47,0 1-1,-1 0 0,1 1 1,-2 1-1,1 1 1,26 16-1,-40-21 45,0 0 0,0 0 0,0 0 0,-1 0 0,0 0 0,1 1 0,-1-1 0,0 1-1,-1 0 1,1 0 0,-1-1 0,1 1 0,-1 0 0,0 0 0,-1 0 0,1 5 0,0-5 32,-1-1-1,0 1 0,0 0 0,0-1 1,0 1-1,-1-1 0,1 1 1,-1 0-1,0-1 0,0 1 1,0-1-1,-1 1 0,1-1 1,-1 0-1,0 0 0,0 0 1,0 0-1,-4 4 0,-3 1 22,0-1 0,-1 0 0,0-1 0,-1 0 0,0-1 0,1 0 0,-23 6 0,4-2 100,-60 8-1,35-12 28,1-2-1,-62-5 1,89 0-202,-1-1 0,1-1 0,0-1 0,-30-10 0,40 9-272,-1 0-1,1 0 0,0-2 0,1 0 0,0-1 0,0-1 0,-17-14 0,11 0-1800,12 5-1464</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5.458"/>
    </inkml:context>
    <inkml:brush xml:id="br0">
      <inkml:brushProperty name="width" value="0.035" units="cm"/>
      <inkml:brushProperty name="height" value="0.035" units="cm"/>
    </inkml:brush>
  </inkml:definitions>
  <inkml:trace contextRef="#ctx0" brushRef="#br0">334 0 3913,'0'0'4587,"-54"19"-3854,-166 60-8,170-57-433,50-22-281,-1 0 1,1 1-1,-1-1 1,1 0-1,-1 1 0,1-1 1,-1 0-1,1 1 1,-1-1-1,1 1 1,-1-1-1,1 1 1,-1-1-1,1 1 1,0-1-1,0 1 0,-1-1 1,1 1-1,0-1 1,-1 2-1,1 0 23,0 0 1,-1 0-1,1 0 0,0 0 0,0 0 0,0 0 1,0 0-1,1 0 0,-1 0 0,0 0 0,1 0 1,0 0-1,-1 0 0,1 0 0,0 0 0,0 0 1,0 0-1,0-1 0,0 1 0,1 0 0,-1-1 1,0 1-1,1-1 0,-1 0 0,3 3 1,4 1 16,0-1 0,0 1 0,0-1 0,15 4 0,2 3 70,-1 0-42,62 33 58,-78-40-135,-1 1 1,1 0 0,-1 1-1,0-1 1,0 1 0,-1 1 0,12 13-1,-17-17-1,1 0 0,-1 1 0,0-1 0,0 0-1,0 0 1,0 1 0,0-1 0,-1 0 0,1 1-1,-1-1 1,0 1 0,0 3 0,0-3-4,0-4 1,0 0 0,0 1 0,0-1 0,0 0 0,0 0-1,0 0 1,0 1 0,0-1 0,0 0 0,0 0 0,-1 1 0,1-1 0,0 0-1,0 0 1,0 0 0,0 1 0,0-1 0,0 0 0,0 0 0,-1 0 0,1 0-1,0 1 1,0-1 0,0 0 0,0 0 0,0 0 0,-1 0 0,1 0 0,0 0-1,0 1 1,0-1 0,-1 0 0,1 0 0,0 0 0,0 0 0,-1 0 0,1 0-1,0 0 1,0 0 0,0 0 0,-1 0 0,-6 1-274,0-1 1,1 0-1,-1-1 1,0 1-1,0-1 1,1 0-1,-13-5 0,-10-12-3766</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4:47.851"/>
    </inkml:context>
    <inkml:brush xml:id="br0">
      <inkml:brushProperty name="width" value="0.035" units="cm"/>
      <inkml:brushProperty name="height" value="0.035" units="cm"/>
    </inkml:brush>
  </inkml:definitions>
  <inkml:trace contextRef="#ctx0" brushRef="#br0">489 1 3545,'0'0'9426,"-120"204"-9146,19-14 1168,-12 75-296,12 29-567,48-2-177,53-33-112,73-46-152,75-44-136,32-40-8,168 0-120,-54-41-825,6-22-2911</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0.608"/>
    </inkml:context>
    <inkml:brush xml:id="br0">
      <inkml:brushProperty name="width" value="0.035" units="cm"/>
      <inkml:brushProperty name="height" value="0.035" units="cm"/>
    </inkml:brush>
  </inkml:definitions>
  <inkml:trace contextRef="#ctx0" brushRef="#br0">710 299 4545,'0'0'6285,"19"-7"-5505,62-24-15,-71 27-388,1-1 1,-1 1-1,1-2 1,-1 0-1,-1 0 1,1-1-1,8-8 1,-14 12-262,-1 0-37,0 0 0,0 0 0,-1 0-1,1 0 1,-1 0 0,0-1 0,0 1-1,0-1 1,0 1 0,-1-1 0,1 0-1,-1 0 1,2-7 0,-1-2 11,-1 0 0,0-24 0,-1 30-106,0 5 7,-1 0 1,1-1-1,0 1 1,-1 0-1,0 0 1,1 0-1,-1 0 1,0 0-1,0-1 1,0 2-1,0-1 1,-1 0-1,1 0 1,0 0-1,-1 0 1,1 1-1,-1-1 1,0 1-1,1-1 1,-1 1-1,0 0 1,0 0-1,-3-2 1,-4-1-42,0 0 0,0 0 0,-1 1 0,-14-3 0,-16 0 46,-1 2 0,0 2-1,0 1 1,-62 7 0,63-2 11,1 2-1,0 1 1,0 3 0,1 1 0,0 1 0,1 2-1,0 2 1,1 2 0,1 1 0,-47 33 0,69-42-10,1 0 1,0 0 0,1 2-1,0-1 1,1 1 0,-16 24 0,22-30-9,1 0 1,0-1 0,0 1 0,1 0 0,0 1-1,0-1 1,0 0 0,1 1 0,0-1 0,0 1-1,0-1 1,1 1 0,0-1 0,0 1-1,1 0 1,0-1 0,0 0 0,1 1 0,2 6-1,-2-8-1,0 0-1,1 0 0,0-1 1,0 1-1,0 0 0,1-1 1,-1 0-1,1 0 0,0 0 0,0-1 1,1 1-1,8 5 0,3 0-21,1 0-1,27 10 0,7-1-64,1-3 0,1-1 0,84 10-1,163-1-2857,-285-21 2399,-15-1 549,0-1 1,0 0-1,0 0 0,0 0 0,0 0 1,0 0-1,0 0 0,0 0 0,0 0 1,0 0-1,0 1 0,0-1 0,0 0 1,1 0-1,-1 0 0,0 0 0,0 0 1,0 0-1,0 0 0,0 1 0,0-1 0,-1 0 1,1 0-1,0 0 0,0 0 0,0 0 1,0 0-1,0 0 0,0 1 0,0-1 1,0 0-1,0 0 0,0 0 0,0 0 1,0 0-1,0 0 0,0 0 0,0 0 1,-1 0-1,1 0 0,0 0 0,0 1 1,0-1-1,0 0 0,0 0 0,0 0 1,0 0-1,0 0 0,-1 0 0,1 0 1,0 0-1,0 0 0,0 0 0,-30 10-483,-75 15 429,-127 35 514,191-47-297,0 2 1,2 2-1,-58 32 1,86-42-102,0 0 1,1 0 0,-1 1 0,1 1-1,-17 18 1,24-22-20,-1 0 0,1 0 0,0 1 0,0-1 0,0 1-1,1-1 1,0 1 0,0 0 0,0 0 0,1 0 0,0 0 0,0 0 0,0 0 0,1 7-1,0-11-19,0 1 0,0 0 0,0-1 0,1 1 0,-1-1-1,1 1 1,-1-1 0,1 1 0,0-1 0,0 1-1,0-1 1,0 0 0,1 1 0,-1-1 0,1 0-1,-1 0 1,1 0 0,3 2 0,2 2 11,0-1 0,1-1-1,-1 1 1,14 4 0,-19-8-19,42 18 84,0-2 1,51 12-1,100 14 195,-72-22-259,246 11 1,-27-36-2570,-217-14-2035,-124 18 4529</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0.954"/>
    </inkml:context>
    <inkml:brush xml:id="br0">
      <inkml:brushProperty name="width" value="0.035" units="cm"/>
      <inkml:brushProperty name="height" value="0.035" units="cm"/>
    </inkml:brush>
  </inkml:definitions>
  <inkml:trace contextRef="#ctx0" brushRef="#br0">1 1 8554,'0'0'5921,"247"171"-5401,-180-123-256,0 0-80,0 3-80,0-5-88,-7-4-16,-13-6-112,-7-12-616,-14-21-696,-12-3-865,-8 0-2264</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1.300"/>
    </inkml:context>
    <inkml:brush xml:id="br0">
      <inkml:brushProperty name="width" value="0.035" units="cm"/>
      <inkml:brushProperty name="height" value="0.035" units="cm"/>
    </inkml:brush>
  </inkml:definitions>
  <inkml:trace contextRef="#ctx0" brushRef="#br0">555 1 9450,'0'0'6881,"-234"171"-6416,181-126-281,-1 3-120,7-5-64,-19 8-681,12-12-2007,7-15-4090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1.632"/>
    </inkml:context>
    <inkml:brush xml:id="br0">
      <inkml:brushProperty name="width" value="0.035" units="cm"/>
      <inkml:brushProperty name="height" value="0.035" units="cm"/>
    </inkml:brush>
  </inkml:definitions>
  <inkml:trace contextRef="#ctx0" brushRef="#br0">1 85 7034,'0'0'3199,"84"0"-1786,20 1-970,598-2 1168,276-38-926,93-2-299,-601 36-2960,-750 23 734,237-14 1090,-103 11-3528</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1.970"/>
    </inkml:context>
    <inkml:brush xml:id="br0">
      <inkml:brushProperty name="width" value="0.035" units="cm"/>
      <inkml:brushProperty name="height" value="0.035" units="cm"/>
    </inkml:brush>
  </inkml:definitions>
  <inkml:trace contextRef="#ctx0" brushRef="#br0">1 106 8242,'0'0'6761,"521"0"-5497,-254 0-751,21-16-281,-8-2-128,-19 6-104,-27 0-416,7-6-1025,-61 3-1375,-53 0-5370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2.786"/>
    </inkml:context>
    <inkml:brush xml:id="br0">
      <inkml:brushProperty name="width" value="0.035" units="cm"/>
      <inkml:brushProperty name="height" value="0.035" units="cm"/>
    </inkml:brush>
  </inkml:definitions>
  <inkml:trace contextRef="#ctx0" brushRef="#br0">0 0 7346,'0'0'5078,"38"23"-4322,128 78 256,200 92 911,-307-165-1808,-35-16-178,370 182-1554,-385-191 1044,-2-1-3542</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3.156"/>
    </inkml:context>
    <inkml:brush xml:id="br0">
      <inkml:brushProperty name="width" value="0.035" units="cm"/>
      <inkml:brushProperty name="height" value="0.035" units="cm"/>
    </inkml:brush>
  </inkml:definitions>
  <inkml:trace contextRef="#ctx0" brushRef="#br0">669 0 8130,'0'0'4609,"-207"154"-2873,120-97-760,0-3-664,13-3-208,1-6-96,19-9-8,8-5-304,19-10-272,13-6-264,14-3-720,0-6-1057</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3.487"/>
    </inkml:context>
    <inkml:brush xml:id="br0">
      <inkml:brushProperty name="width" value="0.035" units="cm"/>
      <inkml:brushProperty name="height" value="0.035" units="cm"/>
    </inkml:brush>
  </inkml:definitions>
  <inkml:trace contextRef="#ctx0" brushRef="#br0">0 18 4017,'0'0'9823,"18"-3"-9692,2-1-93,-8 1-16,1 0-1,0 1 1,-1 1-1,1 0 1,0 0 0,0 1-1,15 3 1,-6 2 7,-1 1-1,0 1 1,0 1 0,0 1 0,23 14 0,-38-20-33,-1 0 0,0 0 0,0 1 0,0-1 0,0 1 0,-1 1 0,0-1 0,1 0 0,-2 1 0,1 0 0,0 0 0,-1 0 0,0 0 0,4 11 0,-4-8-1,-1 1-1,0-1 1,-1 1-1,0-1 1,0 1-1,-1-1 1,0 1-1,0-1 1,-1 1-1,-2 9 1,2-13 20,-1 0 0,0-1 0,1 1-1,-1 0 1,-1-1 0,1 1 0,-1-1 0,0 0 0,0 0 0,0 0 0,0 0-1,-1-1 1,-7 7 0,-14 16 118,24-24-116,0-1 0,-1 1-1,1 0 1,0 0 0,1-1-1,-1 1 1,0 0 0,1 0-1,-1 0 1,1 0 0,-1 0-1,1 0 1,0 0 0,0 0 0,0 4-1,1-6-12,-1 1-1,1-1 1,0 1-1,-1-1 1,1 0 0,0 1-1,0-1 1,-1 0-1,1 1 1,0-1-1,0 0 1,0 0-1,0 0 1,-1 0 0,1 0-1,0 0 1,0 0-1,0 0 1,0 0-1,-1 0 1,2 0-1,6 0 47,309 3 1056,-197-4-1840,-86 1-1515,0-2 0,48-8-1,-27-2-4481</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3.835"/>
    </inkml:context>
    <inkml:brush xml:id="br0">
      <inkml:brushProperty name="width" value="0.035" units="cm"/>
      <inkml:brushProperty name="height" value="0.035" units="cm"/>
    </inkml:brush>
  </inkml:definitions>
  <inkml:trace contextRef="#ctx0" brushRef="#br0">0 19 6721,'0'0'9218,"414"42"-8761,-300-36-265,6-6-88,-6 0-104,0 0-72,-7 0-241,-14 0-367,-19-15-816,-21-9-752,-40-3-3522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5.866"/>
    </inkml:context>
    <inkml:brush xml:id="br0">
      <inkml:brushProperty name="width" value="0.035" units="cm"/>
      <inkml:brushProperty name="height" value="0.035" units="cm"/>
    </inkml:brush>
  </inkml:definitions>
  <inkml:trace contextRef="#ctx0" brushRef="#br0">0 0 1792,'0'0'6026,"20"199"-3650,7-124-311,13 0-513,-6-3-352,6-6-296,7-5-472,-1-10-287,1-6-145,0-6-8,-14-12-713,-26-9-911,-7-9-1601</inkml:trace>
  <inkml:trace contextRef="#ctx0" brushRef="#br0" timeOffset="1">154 466 8754,'0'0'5241,"354"15"-5241,-287-9-584,-20-6-5009</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4.189"/>
    </inkml:context>
    <inkml:brush xml:id="br0">
      <inkml:brushProperty name="width" value="0.035" units="cm"/>
      <inkml:brushProperty name="height" value="0.035" units="cm"/>
    </inkml:brush>
  </inkml:definitions>
  <inkml:trace contextRef="#ctx0" brushRef="#br0">1 0 8282,'0'0'5625,"53"154"-3961,-6-91-663,0 3-617,6 0-256,-12 0-64,-8-9-64,0-5-184,-13-13-529,14-15-687,-1-12-1841,-6-12-4056</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4.536"/>
    </inkml:context>
    <inkml:brush xml:id="br0">
      <inkml:brushProperty name="width" value="0.035" units="cm"/>
      <inkml:brushProperty name="height" value="0.035" units="cm"/>
    </inkml:brush>
  </inkml:definitions>
  <inkml:trace contextRef="#ctx0" brushRef="#br0">21 0 8266,'0'0'5786,"32"27"-5404,106 86-240,-127-104-129,0 0-1,1-1 0,-1-1 0,2 1 0,-1-2 0,25 10 0,-27-12-18,4 0-106,-1-1-1,1 0 0,0-1 1,0 0-1,0-1 1,16 0-1,-25-2 2,1 1 0,0-1 0,-1 0-1,1 0 1,-1-1 0,1 0 0,-1 0 0,0 0 0,0 0 0,0-1-1,0 0 1,0 0 0,-1 0 0,1-1 0,-1 1 0,0-1 0,0 0 0,0 0-1,4-7 1,-3 5-125,0-1-1,-1 0 1,0-1 0,0 1-1,-1-1 1,0 0 0,0 1-1,-1-1 1,0 0-1,-1-1 1,1 1 0,-1-12-1,-1-10 2032,0 28-454,-1 13-368,-9 33-188,5-24-341,1 0 0,-1 25 1,3 195 1263,0 17-806,1-233-875,-2-1 1,-1 1-1,-1-1 1,-1 0-1,0 0 1,-2-1-1,-1 0 1,-1 0-1,0-1 1,-16 22-1,19-32-44,-2 0 0,0 0 0,0-1 0,0 0-1,-2-1 1,1 0 0,-1 0 0,0-1 0,-1-1-1,0 0 1,0-1 0,0 0 0,-1 0 0,0-1 0,0-1-1,0-1 1,-1 0 0,-23 3 0,24-5-14,-41 2-68,49-3 76,0 0-1,0-1 1,0 1 0,0-1-1,1 0 1,-1-1 0,0 1 0,1-1-1,-5-2 1,2-1-189,0-1-1,1 0 1,0 0 0,0-1 0,0 0-1,1 0 1,0 0 0,0 0 0,1-1-1,0 0 1,0 0 0,-4-13 0,-7-41-3896</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4.890"/>
    </inkml:context>
    <inkml:brush xml:id="br0">
      <inkml:brushProperty name="width" value="0.035" units="cm"/>
      <inkml:brushProperty name="height" value="0.035" units="cm"/>
    </inkml:brush>
  </inkml:definitions>
  <inkml:trace contextRef="#ctx0" brushRef="#br0">1 43 4889,'0'0'9763,"13"-5"-9460,6-3-163,1 2 1,0 1-1,-1 0 0,33-2 1,170 0 161,-214 7-305,2 0-17,0 0-1,0 1 1,0 0-1,15 3 1,-23-3 12,1 0-1,-1-1 1,0 1 0,0 0 0,0 0 0,0 1-1,0-1 1,0 0 0,0 1 0,0-1 0,0 1-1,-1-1 1,1 1 0,0 0 0,-1 0 0,0 0-1,1 0 1,-1 0 0,0 0 0,0 0 0,0 0-1,0 0 1,-1 0 0,2 5 0,0 1 14,-1 0 1,0 1 0,-1-1 0,0 0-1,0 1 1,-1-1 0,0 1 0,0-1-1,-1 0 1,0 1 0,0-1 0,-1 0-1,0-1 1,0 1 0,-1 0-1,0-1 1,-1 0 0,-5 7 0,-20 29 126,28-39-125,0 0 0,1 0-1,-1 0 1,1 1 0,0-1-1,0 0 1,1 1 0,-1-1 0,1 7-1,0-11-7,0 0 0,0 1 0,0-1 0,0 1 0,0-1 0,0 0 0,1 1 0,-1-1 0,0 1 0,0-1 0,0 0 0,0 1 0,1-1 0,-1 0 0,0 1 0,0-1 0,1 0 0,-1 0 0,0 1 0,1-1 0,-1 0 0,0 0 0,1 1 0,-1-1 0,0 0 0,1 0 0,-1 0 0,0 0 0,1 1 0,-1-1 0,1 0 0,-1 0 0,0 0 0,1 0 0,-1 0 0,1 0 0,-1 0 0,1 0 0,35 4 53,0-1-1,64-3 0,-44-1-39,-53 1-34,71-3-154,-67 3-185,0-1-1,0-1 1,0 1-1,0-1 1,-1 0-1,1-1 1,10-5-1,-14 6-661,0 0-1,0 0 1,0-1-1,0 0 1,-1 1-1,1-1 1,4-6-1</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5.237"/>
    </inkml:context>
    <inkml:brush xml:id="br0">
      <inkml:brushProperty name="width" value="0.035" units="cm"/>
      <inkml:brushProperty name="height" value="0.035" units="cm"/>
    </inkml:brush>
  </inkml:definitions>
  <inkml:trace contextRef="#ctx0" brushRef="#br0">0 6 5497,'0'0'10186,"321"45"-9834,-241-45-280,-13 0-72,-7-3-880,-13-18-408,-20-6-2577</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5.607"/>
    </inkml:context>
    <inkml:brush xml:id="br0">
      <inkml:brushProperty name="width" value="0.035" units="cm"/>
      <inkml:brushProperty name="height" value="0.035" units="cm"/>
    </inkml:brush>
  </inkml:definitions>
  <inkml:trace contextRef="#ctx0" brushRef="#br0">0 0 8314,'0'0'6873,"375"36"-7913,-289-36-3897</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5.960"/>
    </inkml:context>
    <inkml:brush xml:id="br0">
      <inkml:brushProperty name="width" value="0.035" units="cm"/>
      <inkml:brushProperty name="height" value="0.035" units="cm"/>
    </inkml:brush>
  </inkml:definitions>
  <inkml:trace contextRef="#ctx0" brushRef="#br0">1 220 6665,'0'0'8015,"4"-24"-7570,1-2-331,1 1 1,9-28 0,-13 50-102,-1-1 1,1 0 0,0 1 0,1-1 0,-1 1 0,0-1-1,1 1 1,0 0 0,0 0 0,0 0 0,0 1-1,0-1 1,6-2 0,-2 1-1,1 0 0,0 1 0,0 1 1,12-4-1,-7 3 0,22-5 77,1 2 0,0 1 0,1 2 0,52 3 0,-69 0-69,0 1-1,0 1 0,0 0 0,0 2 1,0 1-1,-1 0 0,37 15 0,-48-16-15,0 0-1,0 0 1,-1 1 0,1 0-1,-1 0 1,0 1-1,-1 0 1,1 0-1,-1 1 1,0-1-1,-1 1 1,1 1-1,-1-1 1,-1 1 0,0 0-1,0 0 1,0 0-1,-1 0 1,0 1-1,2 11 1,-2 2 14,-1 0-1,-1 1 1,-1-1 0,-5 41-1,3-54-8,0 1 1,0 0-1,-1-1 0,0 0 0,-1 1 0,0-1 0,-1-1 1,0 1-1,0-1 0,-1 1 0,0-1 0,-9 9 0,-8 5 1,0 0 0,-41 27-1,-47 25-4,14-10-2,70-41-15,26-22 7,0 1 0,0-1 0,0 1 0,0 0 0,0-1 0,0 1 0,0 0 0,1 0 0,-1-1 0,1 1 0,-1 0 0,1 0 0,0 0 0,-1 3 0,1-4 0,0-1 1,0 0 0,0 1-1,0-1 1,0 1-1,1-1 1,-1 0-1,0 1 1,0-1-1,0 1 1,0-1-1,0 0 1,1 1 0,-1-1-1,0 0 1,0 1-1,1-1 1,-1 0-1,0 1 1,1-1-1,-1 0 1,0 0 0,1 1-1,-1-1 1,0 0-1,1 0 1,-1 0-1,0 1 1,1-1-1,-1 0 1,1 0-1,-1 0 1,1 0 0,26 8-6,1-2 0,-1-1 0,1-1 0,51 0 0,-42-2 23,-27-2-48,55 5-764,0-3-1,116-12 0,-164 7-991,-1-1 1,24-9-1</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6.291"/>
    </inkml:context>
    <inkml:brush xml:id="br0">
      <inkml:brushProperty name="width" value="0.035" units="cm"/>
      <inkml:brushProperty name="height" value="0.035" units="cm"/>
    </inkml:brush>
  </inkml:definitions>
  <inkml:trace contextRef="#ctx0" brushRef="#br0">34 1 10098,'0'0'6237,"19"27"-6072,59 87-29,-70-100-69,0 0 0,0 0 1,8 27-1,-14-35-54,0-1 0,0 0-1,0 0 1,0 0 0,1-1 0,0 1-1,0 0 1,0-1 0,1 0 0,-1 0 0,7 6-1,1-1-12,1-1 0,0 0 0,0 0-1,1-1 1,0-1 0,0 0 0,1-1-1,18 5 1,118 20-140,-120-26 74,25 4-65,61 12-188,-111-19 267,0 0 1,0 0 0,-1 1 0,1-1 0,0 1 0,6 4 0,-10-5 29,1 0-1,-1 0 0,0 1 0,0-1 0,0 0 0,1 0 0,-2 1 0,1-1 1,0 1-1,0-1 0,0 1 0,-1-1 0,1 1 0,0 0 0,-1-1 1,0 1-1,1 0 0,-1-1 0,0 1 0,0 0 0,0 2 0,0 4-62,1-3 80,-1 1 1,0-1-1,0 0 1,0 1 0,-1-1-1,0 0 1,0 1-1,0-1 1,-1 0-1,1 0 1,-1 0-1,0 0 1,-1 0-1,1-1 1,-1 1-1,-3 4 1,-5 2 61,1 0 1,-1-1-1,-1-1 1,-21 15-1,-57 28 178,88-51-229,-20 11 101,-1-1 1,-1-1-1,0-1 0,0-1 0,0-1 1,-1-2-1,-49 6 0,55-10-283,1-1 0,0-1-1,0 0 1,0-1 0,0-1 0,0-1 0,0-1 0,1 0-1,0-1 1,0-1 0,-28-15 0,-29-27-4352</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6.661"/>
    </inkml:context>
    <inkml:brush xml:id="br0">
      <inkml:brushProperty name="width" value="0.035" units="cm"/>
      <inkml:brushProperty name="height" value="0.035" units="cm"/>
    </inkml:brush>
  </inkml:definitions>
  <inkml:trace contextRef="#ctx0" brushRef="#br0">1 1 10786,'0'0'4569,"374"12"-3889,-153-3-680,-34-3-1672,-20-6-8514</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7.031"/>
    </inkml:context>
    <inkml:brush xml:id="br0">
      <inkml:brushProperty name="width" value="0.035" units="cm"/>
      <inkml:brushProperty name="height" value="0.035" units="cm"/>
    </inkml:brush>
  </inkml:definitions>
  <inkml:trace contextRef="#ctx0" brushRef="#br0">0 63 6409,'0'0'8714,"12"5"-8270,-8-4-395,3 1 26,-1 0 0,0 1 1,0 0-1,0 0 0,0 0 1,-1 1-1,1 0 0,-1 0 0,0 0 1,0 0-1,0 1 0,0 0 0,-1 0 1,4 7-1,17 29 308,-2 2 0,24 62 0,25 98 82,-46-124-407,33 106-625,-58-204-2314,-1-19 51</inkml:trace>
  <inkml:trace contextRef="#ctx0" brushRef="#br0" timeOffset="1">247 0 10362,'0'0'6954,"455"12"-6842,-348-6-112,-14-3-384,-39 0-1089,-21 0-1151</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7.394"/>
    </inkml:context>
    <inkml:brush xml:id="br0">
      <inkml:brushProperty name="width" value="0.035" units="cm"/>
      <inkml:brushProperty name="height" value="0.035" units="cm"/>
    </inkml:brush>
  </inkml:definitions>
  <inkml:trace contextRef="#ctx0" brushRef="#br0">0 1 7258,'0'0'8617,"348"36"-8201,-208-36-416,-26 0-1872,-34 0-3097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6.227"/>
    </inkml:context>
    <inkml:brush xml:id="br0">
      <inkml:brushProperty name="width" value="0.035" units="cm"/>
      <inkml:brushProperty name="height" value="0.035" units="cm"/>
    </inkml:brush>
  </inkml:definitions>
  <inkml:trace contextRef="#ctx0" brushRef="#br0">0 0 600,'0'0'2033</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7.764"/>
    </inkml:context>
    <inkml:brush xml:id="br0">
      <inkml:brushProperty name="width" value="0.035" units="cm"/>
      <inkml:brushProperty name="height" value="0.035" units="cm"/>
    </inkml:brush>
  </inkml:definitions>
  <inkml:trace contextRef="#ctx0" brushRef="#br0">154 388 10842,'0'0'5321,"0"174"-4608,0-125-417,0-4-176,0-3-112,0-9 40,0-6-48,7-12-80,-1-9-360,1-6-849,0-12-1127,-7-15-1905</inkml:trace>
  <inkml:trace contextRef="#ctx0" brushRef="#br0" timeOffset="1">0 0 8994,'0'0'6649,"67"54"-7449,-27-36-2080,-6-6-6466</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8.143"/>
    </inkml:context>
    <inkml:brush xml:id="br0">
      <inkml:brushProperty name="width" value="0.035" units="cm"/>
      <inkml:brushProperty name="height" value="0.035" units="cm"/>
    </inkml:brush>
  </inkml:definitions>
  <inkml:trace contextRef="#ctx0" brushRef="#br0">0 23 2497,'0'0'11470,"16"31"-10286,49 96-585,-59-114-535,0-1-1,-1 1 1,4 14 0,-8-23-50,-1 1 1,1 0 0,-1-1-1,0 1 1,-1 8-1,0 9 49,-2-20-53,1-2-7,0 0 1,0 0 0,-1 0-1,1-1 1,0 1 0,0 0-1,0-1 1,0 1 0,0-1-1,0 0 1,0 0 0,0 0-1,0 0 1,0 0 0,0 0-1,0-1 1,1 1 0,-3-2-1,2 0-3,0 0-1,0 0 0,1 0 0,-1 0 1,1 0-1,0-1 0,0 1 0,0 0 1,0-1-1,0 1 0,1-1 1,-1-4-1,0-1-30,1-1 0,0 0 0,0 1 0,0-1 0,2 0 1,-1 1-1,1-1 0,3-9 0,-2 12 15,0 1 0,0 0 1,0-1-1,1 2 0,0-1 0,0 0 1,1 1-1,-1-1 0,1 1 1,0 1-1,10-8 0,-3 3 31,0 1 0,1 0 1,0 1-1,0 0 0,0 1 0,1 1 0,0 0 1,0 1-1,0 0 0,0 2 0,1-1 0,18 0 0,-23 3-3,22-2 39,0 2-1,0 1 1,0 2 0,36 7-1,-60-9-48,0 1-1,0 1 0,0 0 1,0 0-1,0 0 0,-1 1 1,1 0-1,-1 1 0,0 0 1,0 0-1,-1 0 1,0 1-1,0 0 0,0 0 1,0 0-1,-1 1 0,0 0 1,0 0-1,-1 0 0,0 1 1,3 7-1,-2 3-32,0 1 0,-1-1-1,-1 1 1,-1 0 0,0 37-1,1 12-1862,3-41-1077,1-10-2801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8.539"/>
    </inkml:context>
    <inkml:brush xml:id="br0">
      <inkml:brushProperty name="width" value="0.035" units="cm"/>
      <inkml:brushProperty name="height" value="0.035" units="cm"/>
    </inkml:brush>
  </inkml:definitions>
  <inkml:trace contextRef="#ctx0" brushRef="#br0">876 831 8754,'0'0'6149,"-25"-14"-5725,-90-43-52,102 52-344,0 1 0,0 0 0,0 1 0,-1 1 0,1 0-1,-1 1 1,1 0 0,-1 1 0,-16 2 0,-8-1 11,6-1-2,-109 3 166,115-1-168,1 1 0,-1 2 1,-35 10-1,39-8-9,1 1-1,-1 1 1,2 0 0,-1 2-1,-29 21 1,43-27-22,1-1 0,0 1 0,0 1-1,1-1 1,-1 1 0,1 0 0,0 0 0,1 1 0,0 0 0,0-1 0,0 1 0,1 0 0,0 1 0,0-1 0,1 1 0,0-1-1,0 1 1,1 0 0,-1 14 0,2-21-7,0 1 0,1-1-1,-1 1 1,1 0 0,-1-1-1,1 1 1,-1-1 0,1 1 0,0-1-1,0 0 1,0 1 0,0-1-1,0 0 1,0 1 0,0-1-1,0 0 1,1 0 0,-1 0 0,0 0-1,1 0 1,-1 0 0,1 0-1,-1-1 1,1 1 0,-1-1-1,1 1 1,-1-1 0,1 1-1,0-1 1,2 0 0,8 3 0,1-2 0,-1 0 1,14 0-1,-16-1 2,43 1 80,63-7 0,-95 4-49,1-2 1,-1-1-1,0 0 0,-1-1 0,37-17 1,-30 9-13,-1-1 1,0-2 0,-1 0-1,-1-2 1,0 0 0,-2-2-1,0 0 1,-2-2 0,0 0-1,28-45 1,-30 38-47,-1-2-1,-1 0 0,-2 0 1,-2-1-1,-1-1 0,-1 0 1,-2-1-1,7-64 1,-10 22 81,-7-106 0,2 178-9,-1-1-1,1 1 1,-1 0-1,0 0 1,0-1-1,-1 1 0,1 0 1,-1 0-1,0 1 1,-1-1-1,1 0 1,-1 1-1,0-1 1,0 1-1,0 0 0,0 0 1,-1 0-1,-6-5 1,10 9-38,-1-1 0,1 1 0,0-1 0,-1 1 0,1 0 0,-1-1 0,1 1 0,-1 0 0,1-1 0,-1 1 0,1 0 1,-1-1-1,1 1 0,-1 0 0,1 0 0,-1 0 0,0 0 0,1 0 0,-1 0 0,1 0 0,-1-1 0,1 2 0,-1-1 0,0 0 0,1 0 0,-1 0 0,1 0 0,-1 0 1,1 0-1,-1 1 0,1-1 0,-1 0 0,1 0 0,-1 1 0,1-1 0,-1 0 0,1 1 0,-1-1 0,1 0 0,0 1 0,-1 0 0,-11 23-90,9-17 97,-3 10-18,0 0 0,1 1 1,1-1-1,-3 33 0,3 77-30,4-113 27,-1 6 7,2 0 0,0 0 0,1 0 0,1 0 0,1 0 0,12 37 0,-1-25-10,1-1-1,2-1 1,1 0-1,1-1 1,2-1-1,1-2 1,42 40-1,-25-33-403,2-1 1,1-2-1,85 44 0,9-4-2702,-9-16-3003</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9.167"/>
    </inkml:context>
    <inkml:brush xml:id="br0">
      <inkml:brushProperty name="width" value="0.035" units="cm"/>
      <inkml:brushProperty name="height" value="0.035" units="cm"/>
    </inkml:brush>
  </inkml:definitions>
  <inkml:trace contextRef="#ctx0" brushRef="#br0">0 54 3273,'0'0'7793,"7"27"-6999,23 87-142,-28-108-588,0 1-1,1-1 1,-1 1-1,1-1 1,0 0-1,1 0 1,0 0-1,6 8 1,-5-10-18,-1 0 0,1-1 1,-1 1-1,1-1 1,0 0-1,9 3 1,-11-4-28,8 2-6,0 0 0,0 0 0,1-1 0,-1 0 0,1-1 0,-1-1-1,1 0 1,0 0 0,16-2 0,-12 0-25,0-1 0,0 0 0,0-1 0,0-1 0,-1-1 0,19-7 1,-12 1-190,-1 0 1,1-1-1,-2-2 0,0 0 1,25-24-1,-36 31 153,-1-2 0,1 1 0,-2-1 0,0 0-1,0-1 1,0 0 0,-1 0 0,-1 0 0,0 0 0,0-1-1,-1 0 1,0 0 0,2-16 0,-5 0 2024,-1 25-1218,0 9-397,-1 73-208,-1-31 251,2 0 1,2 0 0,9 53-1,23 32 260,-19-85-544,-3 1-1,9 78 0,-19-94-97,-1-1-1,-5 61 1,2-87-21,0 0 0,0 0-1,0-1 1,-1 1 0,0-1 0,0 1 0,0-1-1,-1 0 1,0 0 0,0-1 0,-1 1 0,1-1-1,-1 0 1,-1 0 0,1-1 0,0 1 0,-1-1-1,0 0 1,0-1 0,-8 4 0,-7 3-4,-2-1 0,1-1 0,-1-1 1,-37 7-1,17-6-218,0-3 1,0-1 0,0-2-1,-60-6 1,93 3-36,0 0 1,0-1-1,0-1 0,1 0 1,-1 0-1,1-1 0,-15-7 1,-29-25-3909,24 12-2260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9.568"/>
    </inkml:context>
    <inkml:brush xml:id="br0">
      <inkml:brushProperty name="width" value="0.035" units="cm"/>
      <inkml:brushProperty name="height" value="0.035" units="cm"/>
    </inkml:brush>
  </inkml:definitions>
  <inkml:trace contextRef="#ctx0" brushRef="#br0">241 1 5761,'0'0'8186,"-87"162"-7770,54-81-176,-14 34-128,7-19-112,6-24-2856</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39.229"/>
    </inkml:context>
    <inkml:brush xml:id="br0">
      <inkml:brushProperty name="width" value="0.035" units="cm"/>
      <inkml:brushProperty name="height" value="0.035" units="cm"/>
    </inkml:brush>
  </inkml:definitions>
  <inkml:trace contextRef="#ctx0" brushRef="#br0">0 1 5417,'0'0'4996,"15"5"-4587,3 0-219,-9-2-19,1 0 0,-1 0 0,0 1 0,0 0 0,0 1 0,11 8 0,146 89 3386,89 43-2706,-16-8-856,-229-131-26,5 2-182,-1 1-1,19 16 1,-30-23-1523,-5-6-404,1 1 1800,-10-15-4279</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39.578"/>
    </inkml:context>
    <inkml:brush xml:id="br0">
      <inkml:brushProperty name="width" value="0.035" units="cm"/>
      <inkml:brushProperty name="height" value="0.035" units="cm"/>
    </inkml:brush>
  </inkml:definitions>
  <inkml:trace contextRef="#ctx0" brushRef="#br0">388 1 6633,'0'0'5343,"-21"22"-5054,-70 77 265,-46 64 1132,61-69-1492,70-87-215,-5 5-165,0 1 1,1 1 0,-12 20-1,19-24-488</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39.932"/>
    </inkml:context>
    <inkml:brush xml:id="br0">
      <inkml:brushProperty name="width" value="0.035" units="cm"/>
      <inkml:brushProperty name="height" value="0.035" units="cm"/>
    </inkml:brush>
  </inkml:definitions>
  <inkml:trace contextRef="#ctx0" brushRef="#br0">0 1 7058,'0'0'4568,"27"4"-4512,86 15-40,-106-18-2,0 1 0,0 0 0,0 0 0,0 1 0,0-1-1,-1 1 1,1 1 0,-1 0 0,6 4 0,-8-4 31,0 0 1,0 0 0,0 1 0,-1-1 0,1 1 0,-1 0 0,5 10 0,-4-3 24,0 1 0,0-1 0,-1 1 1,0 0-1,-2 0 0,1 0 0,-1 0 0,-2 23 0,1-29 8,0-4-36,0-1 0,0 0-1,1 0 1,-1 1 0,1-1-1,0 0 1,-1 0 0,1 0 0,0 0-1,0 0 1,1 0 0,-1 0-1,0 0 1,1 0 0,-1 0-1,1-1 1,-1 1 0,1-1-1,0 1 1,-1-1 0,1 1-1,0-1 1,0 0 0,3 1-1,5 3 67,1-1-1,0 0 0,19 3 0,-15-3 33,36 6-244,1-2 0,0-3 0,0-2-1,99-6 1,-106-4-2239,-9-6-2163</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0.263"/>
    </inkml:context>
    <inkml:brush xml:id="br0">
      <inkml:brushProperty name="width" value="0.035" units="cm"/>
      <inkml:brushProperty name="height" value="0.035" units="cm"/>
    </inkml:brush>
  </inkml:definitions>
  <inkml:trace contextRef="#ctx0" brushRef="#br0">0 1 5025,'0'0'6802,"381"0"-6482,-274 0-216,-7 3-104,-13 0-8,-13 3-793,-14-6-871,-20 0-1032,-20 0-2162</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0.617"/>
    </inkml:context>
    <inkml:brush xml:id="br0">
      <inkml:brushProperty name="width" value="0.035" units="cm"/>
      <inkml:brushProperty name="height" value="0.035" units="cm"/>
    </inkml:brush>
  </inkml:definitions>
  <inkml:trace contextRef="#ctx0" brushRef="#br0">1 0 6081,'0'0'6954,"100"181"-5506,-53-133-648,-7 0-512,0 0-184,0-3-104,0-6-176,27-3-1152,-7-12-1225,-6-15-4504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6.611"/>
    </inkml:context>
    <inkml:brush xml:id="br0">
      <inkml:brushProperty name="width" value="0.035" units="cm"/>
      <inkml:brushProperty name="height" value="0.035" units="cm"/>
    </inkml:brush>
  </inkml:definitions>
  <inkml:trace contextRef="#ctx0" brushRef="#br0">1 0 6121,'0'0'7438,"24"29"-6925,80 94-179,-90-107-264,5 7 103,17 25-1,-32-42-159,-1 0 0,0 0 0,-1 0 0,1 0 0,-1 0 0,0 1 0,1 10 0,-2-16-13,-1 0 1,0 0 0,1 0-1,-1 0 1,0 0 0,0 0-1,0 0 1,0-1 0,0 1 0,0 0-1,0 0 1,0 0 0,0 0-1,0 0 1,-1 0 0,1 0-1,0 0 1,0 0 0,-1-1 0,1 1-1,-1 0 1,1 0 0,-1 0-1,1-1 1,-1 1 0,1 0-1,-1-1 1,0 1 0,1 0 0,-1-1-1,-1 2 1,-1-2-4,1 1 1,-1-1-1,0 0 1,1 0-1,-1 0 0,0 0 1,1 0-1,-6-1 1,6 0-3,-3 1-20,0-1 0,0 0 0,0-1 0,0 0 0,0 1 0,0-1 0,0-1 0,0 1 0,1-1 0,-1 0 0,1 0 0,0 0 0,0-1 0,0 1 0,0-1 0,1 0 0,-1 0 0,1 0 0,0-1-1,0 1 1,1-1 0,-1 0 0,1 1 0,-3-10 0,0-3-23,1-1 0,1 0 0,0 0 0,1 0-1,1-33 1,1 48 60,0 0 0,0 0 0,1 0 0,-1-1 0,1 1 0,-1 0 0,1 0 0,0 0 0,1 0 0,-1 0 0,0 0 0,1 0 0,-1 1 0,1-1 0,0 0 0,0 1 0,0 0 0,0-1 0,1 1 0,-1 0 0,1 0 0,-1 0 0,1 0 0,0 1 0,0-1 0,-1 1 0,1-1 0,0 1 0,0 0 0,4-1 0,9-1 42,1 0-1,-1 1 0,1 0 1,28 2-1,-32 0-69,-11 0 23,1 1 1,0-1-1,0 0 0,-1 1 1,1 0-1,0-1 0,-1 1 0,1 0 1,-1 1-1,1-1 0,-1 0 0,0 1 1,1-1-1,-1 1 0,0 0 1,3 3-1,-1 0 23,1 0 1,-1 1-1,0-1 1,-1 1-1,1 0 1,3 10-1,-1 0 18,0 1-1,-1 0 1,-1 1-1,3 27 1,-7-16-17,0-24-18,0 1 0,0-1 0,0 1 0,0-1 0,2 8 0,-1-12-15,0 0 0,0 0 0,0 0 0,0 0 0,1 0 0,-1 0 0,0-1 0,0 1 0,0 0 0,1-1 0,-1 1 0,0-1 0,1 1 0,-1-1 0,0 1 0,1-1 0,-1 0 0,0 0 0,1 0 0,-1 0 0,1 0 0,-1 0 0,3 0 0,37-5-335,-27 2-12,0-1 0,0-1-1,-1 0 1,1-1 0,-1 0 0,19-13 0,-5 0-684,44-39 0,-70 57 1434,-1 15 478,0-9-754,-1 6 58,1-1 0,0 1 0,1-1 0,0 1-1,1 0 1,0-1 0,0 0 0,2 0 0,6 17 0,-9-25-200,0-1 1,0 1 0,0-1-1,0 1 1,0-1 0,0 0-1,0 0 1,1 0 0,-1 0 0,0 0-1,1 0 1,-1 0 0,1 0-1,0 0 1,-1 0 0,1-1-1,-1 1 1,1-1 0,0 1-1,1-1 1,38 0-3054,-40 0 2935,19-2-4022</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0.950"/>
    </inkml:context>
    <inkml:brush xml:id="br0">
      <inkml:brushProperty name="width" value="0.035" units="cm"/>
      <inkml:brushProperty name="height" value="0.035" units="cm"/>
    </inkml:brush>
  </inkml:definitions>
  <inkml:trace contextRef="#ctx0" brushRef="#br0">0 1 8890,'0'0'4031,"5"25"-2449,18 84-604,-21-102-934,1 1 0,0-1 0,0 0 0,0-1 1,1 1-1,0-1 0,1 0 0,-1 1 0,1-2 1,0 1-1,6 5 0,3 3-2,-7-7-39,0 1 0,1-1 0,0 0 0,1 0 0,-1-1 0,1 0 0,0-1 0,1 0 0,-1 0 0,1-1 0,0 0 0,0-1 0,0 0 0,0 0 0,1-1 0,-1-1 0,1 0 0,18 0 0,-17-1-39,-1 0 1,1 0-1,0-1 1,-1 0-1,1-1 0,-1-1 1,1 0-1,-1 0 0,0-1 1,20-10-1,-6-1-88,30-24-1,-46 32 135,-1 0 0,0 0 0,0-1 0,-1 0-1,0-1 1,11-16 0,-15 17 1103,-4 21-756,14 327 840,1-80-1095,-14-256-108,0 0 0,0 0 0,-1 1 0,1-1 1,-1 0-1,0-1 0,0 1 0,0 0 0,-2 5 1,2-7-4,-1 0 1,1-1-1,-1 1 0,1 0 1,-1 0-1,0-1 1,0 1-1,0-1 1,1 1-1,-1-1 1,-1 0-1,1 0 0,0 0 1,0 0-1,-4 1 1,-5 1-115,0 0 1,0 0 0,0-2-1,-1 1 1,1-1-1,-1-1 1,-17-1-1,-10 0-408,11 1-542,0-2-1,-1 0 1,-52-13 0,7-8-5234</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1.266"/>
    </inkml:context>
    <inkml:brush xml:id="br0">
      <inkml:brushProperty name="width" value="0.035" units="cm"/>
      <inkml:brushProperty name="height" value="0.035" units="cm"/>
    </inkml:brush>
  </inkml:definitions>
  <inkml:trace contextRef="#ctx0" brushRef="#br0">0 1 6105,'0'0'6319,"15"-1"-6294,47 2-2,-58-1-1,-1 1-1,1 0 1,0 0-1,-1 0 1,0 0 0,1 0-1,-1 1 1,0 0 0,1-1-1,-1 1 1,0 0-1,0 1 1,0-1 0,-1 0-1,1 1 1,-1 0 0,1-1-1,-1 1 1,0 0-1,0 0 1,0 1 0,0-1-1,1 5 1,0 1 79,0 1 0,0-1 0,-2 1 0,1-1 1,-1 1-1,0 17 0,-1-10 22,-1-5 17,1-1-1,1 0 0,0 1 0,4 19 1,-4-27-115,0-1 0,1 1 0,0 0 0,-1-1 0,1 1 0,0-1 0,1 0 0,-1 1 0,1-1 0,-1 0 0,1-1 0,0 1 0,0 0 0,0-1 0,0 0 0,1 1 0,-1-1 0,5 1 0,6 3 41,0-1 1,0 0-1,1-1 1,0-1-1,-1-1 1,20 2-1,97-1 378,-95-4-478,8 1-161,-43 0 104,0 0 1,0 0-1,0 0 1,0 0-1,0 0 1,-1 0-1,1 0 1,0 0-1,0 0 1,0 0-1,0 0 0,0-1 1,-1 1-1,1 0 1,0-1-1,0 1 1,-1 0-1,1-1 1,0 1-1,0-1 0,-1 1 1,1-1-1,-1 0 1,1 1-1,0-1 1,-1 0-1,1 1 1,-1-1-1,1 0 1,-1 1-1,0-1 0,1 0 1,-1 0-1,0 0 1,0 1-1,1-1 1,-1 0-1,0-1 1,1-16-6348</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1.621"/>
    </inkml:context>
    <inkml:brush xml:id="br0">
      <inkml:brushProperty name="width" value="0.035" units="cm"/>
      <inkml:brushProperty name="height" value="0.035" units="cm"/>
    </inkml:brush>
  </inkml:definitions>
  <inkml:trace contextRef="#ctx0" brushRef="#br0">375 1 7194,'0'0'5973,"69"33"-4614,228 112-368,-3 14 304,-241-128-1131,-2 3 0,-2 2 1,64 60-1,-99-82-155,-1 0 0,0 1 0,-1 1 0,0 0 0,-1 0 0,-1 2-1,-1-1 1,0 1 0,-1 0 0,-1 1 0,-1-1 0,-1 1 0,0 1 0,2 29-1,-5-25-8,-3 40 0,0-54 0,0 0-1,0 0 0,-2-1 0,1 1 1,-1 0-1,-8 17 0,4-15 1,-1 1 0,0-2 0,-1 1 0,0-1 0,-22 19 0,1-3 3,-36 22-1,16-17-16,-2-2 0,0-2 0,-2-3 0,-108 34 0,-225 33-702,129-47-1217,21-15-2388</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2.222"/>
    </inkml:context>
    <inkml:brush xml:id="br0">
      <inkml:brushProperty name="width" value="0.035" units="cm"/>
      <inkml:brushProperty name="height" value="0.035" units="cm"/>
    </inkml:brush>
  </inkml:definitions>
  <inkml:trace contextRef="#ctx0" brushRef="#br0">624 0 6489,'0'0'2506,"-29"27"-1999,7-7-325,-175 166 1678,133-121-673,-105 141-1,150-179-1011,2 0 0,1 0-1,1 2 1,1 0-1,2 1 1,1 0 0,1 0-1,1 1 1,-4 36-1,9-36-50,2 1 0,1 0 0,4 37 0,-2-56-102,1 0 0,0 1 0,2-1 0,-1 0 1,2-1-1,-1 1 0,2-1 0,0 0 0,0 0 0,10 14 0,1-6-17,0-1 0,0 0 0,2-2 0,0 0 0,2-1 0,-1-1 0,2-1 0,0-1 0,0-1 0,29 11 0,58 19-816,2-4-1,141 28 1,-24-26-4018</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2.785"/>
    </inkml:context>
    <inkml:brush xml:id="br0">
      <inkml:brushProperty name="width" value="0.035" units="cm"/>
      <inkml:brushProperty name="height" value="0.035" units="cm"/>
    </inkml:brush>
  </inkml:definitions>
  <inkml:trace contextRef="#ctx0" brushRef="#br0">381 0 2497,'0'0'9826,"-80"157"-8938,27-88 72,-1 3-168,1 0-360,6-9-240,0-11-104,21-13-72,6-9-16,20-9-320,0-12-1368</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3.240"/>
    </inkml:context>
    <inkml:brush xml:id="br0">
      <inkml:brushProperty name="width" value="0.035" units="cm"/>
      <inkml:brushProperty name="height" value="0.035" units="cm"/>
    </inkml:brush>
  </inkml:definitions>
  <inkml:trace contextRef="#ctx0" brushRef="#br0">0 1 440,'0'0'12779,"101"3"-11531,-28 0-320,7 3-464,7 0-288,0-3-112,-13 0-64,-21 6-512,-19-3-1528,-21-3-2929</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3.589"/>
    </inkml:context>
    <inkml:brush xml:id="br0">
      <inkml:brushProperty name="width" value="0.035" units="cm"/>
      <inkml:brushProperty name="height" value="0.035" units="cm"/>
    </inkml:brush>
  </inkml:definitions>
  <inkml:trace contextRef="#ctx0" brushRef="#br0">0 18 6481,'0'0'6290,"462"18"-6290,-295-27-1329,-20-18-7304</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3.957"/>
    </inkml:context>
    <inkml:brush xml:id="br0">
      <inkml:brushProperty name="width" value="0.035" units="cm"/>
      <inkml:brushProperty name="height" value="0.035" units="cm"/>
    </inkml:brush>
  </inkml:definitions>
  <inkml:trace contextRef="#ctx0" brushRef="#br0">0 82 6209,'0'0'9406,"11"-10"-9355,-5 4-51,-1 1-2,1-1 0,0 1 1,0 0-1,0 0 0,0 1 0,1 0 1,0 0-1,0 0 0,0 1 1,0 0-1,0 1 0,13-3 0,28-1-41,94 2 0,-105 4 16,-25 0 10,0 1 0,0 0 0,0 1 0,0 0 0,-1 1 0,1 0 0,-1 1 1,14 6-1,-20-8 1,-1 0 0,1 1 0,0 0 0,-1 0 1,0 0-1,0 1 0,0-1 0,0 1 0,0 0 1,-1 0-1,1 0 0,-1 1 0,0-1 0,-1 1 1,1-1-1,-1 1 0,0 0 0,0 0 0,0 0 1,1 10-1,0 5-31,-1-1 1,-2 23-1,0-33 42,0 0-1,-2 0 1,1 0-1,-1 0 1,0 0-1,-1-1 0,-4 11 1,-4-1 29,-1 0 1,0-1-1,-2-1 1,0 0-1,0-1 1,-30 23-1,25-22 7,0 2 0,1 0 0,0 1-1,-17 26 1,32-41-38,0 0 1,1 1-1,0-1 0,0 1 0,-3 8 1,5-12 3,0 0-1,0 0 1,0-1 0,0 1 0,-1 0 0,1 0 0,0 0 0,1 0 0,-1 0 0,0-1 0,0 1-1,0 0 1,0 0 0,1 0 0,-1 0 0,0-1 0,1 1 0,-1 0 0,1 0 0,-1-1 0,1 1-1,-1 0 1,1-1 0,-1 1 0,1 0 0,0-1 0,-1 1 0,1-1 0,0 1 0,-1-1 0,1 1-1,0-1 1,0 0 0,-1 1 0,1-1 0,0 0 0,0 0 0,0 0 0,0 1 0,0-1 0,-1 0 0,1 0-1,0 0 1,1 0 0,161 2 311,-87-3-266,-44 0-276,0 0 0,0-3 0,46-9 0,-46 5-1832,47-20 0,-16-2-5198</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4.326"/>
    </inkml:context>
    <inkml:brush xml:id="br0">
      <inkml:brushProperty name="width" value="0.035" units="cm"/>
      <inkml:brushProperty name="height" value="0.035" units="cm"/>
    </inkml:brush>
  </inkml:definitions>
  <inkml:trace contextRef="#ctx0" brushRef="#br0">61 0 7946,'0'0'3935,"-4"31"-3140,-9 100-224,9-53-114,5-61-301,-1-14-138,0-1-1,0 0 0,0 1 1,0-1-1,1 0 1,-1 1-1,1-1 1,0 0-1,0 0 0,0 1 1,0-1-1,0 0 1,0 0-1,0 0 0,1 0 1,-1 0-1,1 0 1,-1-1-1,1 1 0,0 0 1,0-1-1,0 0 1,0 1-1,0-1 0,3 2 1,4 1 23,1-1 1,0 0 0,-1-1-1,21 3 1,-7-1 76,29 5 1,65 15 34,-103-21-198,1 2 0,-1 0 0,0 0 0,0 1 1,19 13-1,-29-17 10,-1 1 1,0-1 0,0 1-1,0 0 1,0 0 0,-1 0-1,1 0 1,-1 0 0,0 0-1,0 1 1,0-1 0,0 1-1,0-1 1,-1 1 0,1 4-1,1 3-45,-2 0-1,0 0 0,0 0 1,-1 11-1,0-14 56,0-6 24,0 0 0,-1 1 0,1-1 0,-1 0 0,1 0-1,-1 1 1,1-1 0,-1 0 0,0 0 0,0 0 0,0 0-1,-1 0 1,1 0 0,0 0 0,-1 0 0,-1 1 0,-1 1 0,0-1-1,0 0 1,0 0 0,-1 0 0,1 0 0,-10 3 0,-1 0-9,0-1 0,0-1 1,-1 0-1,-16 1 0,12-2-182,0-2-1,1 0 0,-1-1 1,0-1-1,-19-3 0,23 1-712,2-1-1,-1 0 0,-26-11 1,-28-21-6209</inkml:trace>
  <inkml:trace contextRef="#ctx0" brushRef="#br0" timeOffset="1">1 33 7346,'0'0'5153,"367"21"-5153,-300-21-1273,-27-12-3528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4.690"/>
    </inkml:context>
    <inkml:brush xml:id="br0">
      <inkml:brushProperty name="width" value="0.035" units="cm"/>
      <inkml:brushProperty name="height" value="0.035" units="cm"/>
    </inkml:brush>
  </inkml:definitions>
  <inkml:trace contextRef="#ctx0" brushRef="#br0">421 0 6513,'0'0'3405,"54"28"-984,180 93-433,32 35 66,-227-130-1888,-1 1 0,-1 3 0,53 53 1,-79-70-149,1 0 1,-2 1 0,0 0-1,0 0 1,-2 1 0,0 0 0,0 1-1,-1 0 1,-1 0 0,-1 0 0,-1 1-1,0 0 1,2 20 0,-4-22-20,-1 1 0,-1 0 0,-1 0 0,0 0 0,-6 27 1,4-34-4,0 0 0,0-1 0,-1 1 0,0-1 0,0 0-1,-1 0 1,0 0 0,0-1 0,-1 0 0,0 0 0,-9 8 0,-13 9 0,0-1 0,-2-1 0,0-1 0,-2-2 0,0-1 0,-49 19 0,34-20-121,0-1 0,-2-3 0,0-1 0,-78 7 0,-310-4-5063,235-15-3128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7.028"/>
    </inkml:context>
    <inkml:brush xml:id="br0">
      <inkml:brushProperty name="width" value="0.035" units="cm"/>
      <inkml:brushProperty name="height" value="0.035" units="cm"/>
    </inkml:brush>
  </inkml:definitions>
  <inkml:trace contextRef="#ctx0" brushRef="#br0">1 0 6833,'0'0'6702,"0"30"-6239,0 141 59,0-169-520,0 0 0,-1 0 0,2 0 0,-1-1 0,0 1 0,0 0 0,1 0 0,-1 0 0,1-1 0,-1 1 0,1 0 0,0-1-1,-1 1 1,1 0 0,0-1 0,0 1 0,3 2 0,-2-3-41,0 0-1,0 0 1,0 0 0,0 0-1,0 0 1,1 0-1,-1 0 1,0-1 0,1 1-1,-1-1 1,1 0-1,-1 0 1,0 0 0,4 0-1,-1 0-156,-1 0 0,1 0 0,0-1 1,0 0-1,-1 0 0,1 0 0,0 0 0,-1-1 0,1 0 0,-1 1 0,1-2 0,-1 1 0,0 0 0,0-1 0,0 0 0,0 0 0,-1 0 0,1-1 0,-1 1 0,0-1 0,0 0 0,0 1 0,0-1 1,-1-1-1,1 1 0,-1 0 0,0-1 0,2-8 0,-1-1-559,0 0 0,-2 0 0,1 0 1,-2 0-1,-1-19 0,1 6 1714,0 27-880,0-1 0,0 1 0,0 0 0,0 0 0,0-1 0,0 1 0,1 0 0,-1 0 0,0-1 0,0 1 0,0 0 0,0 0 0,1 0 0,-1-1 0,0 1 0,0 0-1,0 0 1,1 0 0,-1 0 0,0-1 0,0 1 0,1 0 0,-1 0 0,0 0 0,0 0 0,1 0 0,-1 0 0,0 0 0,0 0 0,1 0 0,-1 0 0,0 0 0,1 0 0,-1 0 0,0 0 0,0 0 0,1 0 0,-1 0 0,11 3 616,-9-1-495,0 1-1,0-1 1,0 1-1,-1-1 1,1 1-1,-1 0 1,0 0-1,2 5 1,2 3 289,18 49 1196,-18-42-1421,1-1-1,12 23 0,-15-35-248,-1-1-1,1 0 1,0 1-1,0-1 1,1-1 0,-1 1-1,1 0 1,0-1-1,0 0 1,0 1-1,0-2 1,1 1-1,4 2 1,-6-4-1,1 1 0,0-1 0,-1-1 0,1 1 1,0 0-1,-1-1 0,1 0 0,0 1 0,0-2 0,6 0 0,-8 1-34,1 0-1,-1-1 0,0 1 0,1-1 0,-1 0 0,0 0 0,0 0 1,0 0-1,0 0 0,0 0 0,0 0 0,0-1 0,0 1 0,-1-1 0,1 0 1,0 1-1,2-5 0,-1-1-370,1-1 0,-1 0-1,-1-1 1,0 1 0,0 0 0,2-18 0,-3-10-2628</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5.043"/>
    </inkml:context>
    <inkml:brush xml:id="br0">
      <inkml:brushProperty name="width" value="0.035" units="cm"/>
      <inkml:brushProperty name="height" value="0.035" units="cm"/>
    </inkml:brush>
  </inkml:definitions>
  <inkml:trace contextRef="#ctx0" brushRef="#br0">261 0 4049,'0'0'2639,"-20"28"-928,-67 96-155,66-93-1115,2 0 0,1 1-1,2 1 1,1 0-1,-14 47 1,20-52-80,2 1 1,1 0 0,-3 46-1,4 89 826,5-160-1165,0 13 75,1 0-1,0 0 1,1 0 0,1 0 0,6 23-1,-5-30-72,1 0 0,-1 0 0,1 0 0,1 0 0,0-1-1,0 0 1,1 0 0,0-1 0,12 11 0,4 2-27,2-1 0,0-1 0,0-1 1,2-1-1,0-2 0,1-1 0,1-1 0,0-1 1,1-1-1,41 8 0,54 7-1771,164 11-1,-104-26-4477</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45.413"/>
    </inkml:context>
    <inkml:brush xml:id="br0">
      <inkml:brushProperty name="width" value="0.035" units="cm"/>
      <inkml:brushProperty name="height" value="0.035" units="cm"/>
    </inkml:brush>
  </inkml:definitions>
  <inkml:trace contextRef="#ctx0" brushRef="#br0">308 1 928,'0'0'6730,"-67"168"-4762,40-111-600,0-3-495,-39 13-681,5-16-192,1-15-4665</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52.122"/>
    </inkml:context>
    <inkml:brush xml:id="br0">
      <inkml:brushProperty name="width" value="0.035" units="cm"/>
      <inkml:brushProperty name="height" value="0.035" units="cm"/>
    </inkml:brush>
  </inkml:definitions>
  <inkml:trace contextRef="#ctx0" brushRef="#br0">101 9 1504,'0'0'8298,"3"-1"-7482,9-6-423,-7 6 5522,-5 24-6093,-1 22 221,-3 0 1,-1-1 0,-2 0 0,-16 56-1,-7 11 56,-19 156 0,47-206-104,3-37-1091,-1-24 535,8-5-2018,11-13-337,7-7-3810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52.701"/>
    </inkml:context>
    <inkml:brush xml:id="br0">
      <inkml:brushProperty name="width" value="0.035" units="cm"/>
      <inkml:brushProperty name="height" value="0.035" units="cm"/>
    </inkml:brush>
  </inkml:definitions>
  <inkml:trace contextRef="#ctx0" brushRef="#br0">1 0 1664,'0'0'7326,"0"0"-7277,0 1 0,0-1 1,0 0-1,0 0 0,0 0 0,0 1 0,-1-1 1,1 0-1,0 0 0,0 1 0,0-1 0,0 0 1,0 0-1,0 1 0,0-1 0,0 0 0,0 0 1,0 1-1,0-1 0,0 0 0,1 0 0,-1 1 1,0-1-1,0 0 0,0 0 0,0 0 1,0 1-1,0-1 0,0 0 0,1 0 0,-1 0 1,0 1-1,0-1 0,0 0 0,1 0 0,-1 0 1,0 0-1,0 1 0,0-1 0,1 0 0,-1 0 1,0 0-1,0 0 0,0 0 0,1 0 0,-1 0 1,0 0-1,1 0 0,51 8 711,0-2 0,0-3 1,65-4-1,-44 0-404,56 1-100,516-8-213,-614 7-1058,-165 1-3964,68 0 61</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53.066"/>
    </inkml:context>
    <inkml:brush xml:id="br0">
      <inkml:brushProperty name="width" value="0.035" units="cm"/>
      <inkml:brushProperty name="height" value="0.035" units="cm"/>
    </inkml:brush>
  </inkml:definitions>
  <inkml:trace contextRef="#ctx0" brushRef="#br0">1 88 4425,'0'0'6040,"58"0"-4957,191 0-494,-159 0-399,125-17 0,-180 12-164,164-24 50,75-7-24,-232 36-884,-41 0 99,-1 9-3500,0 0 1689</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53.472"/>
    </inkml:context>
    <inkml:brush xml:id="br0">
      <inkml:brushProperty name="width" value="0.035" units="cm"/>
      <inkml:brushProperty name="height" value="0.035" units="cm"/>
    </inkml:brush>
  </inkml:definitions>
  <inkml:trace contextRef="#ctx0" brushRef="#br0">0 43 4121,'0'0'4361,"8"1"-3706,48 6 1176,0-3 1,80-3-1,-61-2-1616,442-14 72,-390 7-282,118-14 70,-241 22-71,-8 0-1543,-14-2-474,-7-5-1922</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54.374"/>
    </inkml:context>
    <inkml:brush xml:id="br0">
      <inkml:brushProperty name="width" value="0.035" units="cm"/>
      <inkml:brushProperty name="height" value="0.035" units="cm"/>
    </inkml:brush>
  </inkml:definitions>
  <inkml:trace contextRef="#ctx0" brushRef="#br0">696 0 2537,'0'0'8500,"16"24"-7618,49 79-110,-55-88-550,-1 2 0,-1-1-1,-1 1 1,-1 1 0,0-1 0,-1 1 0,3 19 0,0 2 124,79 417 1732,-64-366-2019,-14-57-52,-8-31-2,-1 0 1,0-1-1,0 1 0,1-1 1,-1 1-1,1-1 1,-1 0-1,1 1 1,0-1-1,0 1 1,-1-1-1,1 0 1,0 0-1,0 1 0,0-1 1,0 0-1,0 0 1,1 0-1,-1 0 1,0 0-1,2 1 1,-1-9 168,-2-5-175,0 5-97,1 0 1,-1 1-1,-1-1 1,1 0 0,-1 1-1,0-1 1,-1 0-1,0 1 1,0-1-1,0 1 1,-1 0 0,-3-8-1,-4 2-187,0 0-1,0 0 1,-1 1 0,-1 1 0,0 0-1,-16-11 1,4 5-123,-1 1 0,-42-18 0,41 23 393,0 1 0,-1 2-1,0 0 1,-1 2 0,-33-3 0,-139 4 295,126 5-181,42-1-6,-1 1 0,-37 7 0,60-7-62,1 1 0,-1 1 0,1-1 1,0 2-1,0-1 0,0 1 0,0 1 1,0-1-1,1 2 0,0-1 0,0 1 0,-7 7 1,12-10-7,0 1 0,0 0 0,1 0 0,-1-1 1,1 2-1,0-1 0,0 0 0,0 0 0,1 1 1,-1-1-1,1 0 0,-1 10 0,1-1 162,0 1 0,1-1 0,2 17 0,-1-25-148,0 0 0,1 0 0,-1 0 0,1 0 0,0 0 0,1-1 0,-1 1 0,1-1 0,0 1 0,0-1 0,0 0 0,0 0 0,1 0 0,0-1 0,0 1 0,0-1 0,0 0 0,0 0 0,8 4 0,8 4 56,1-1 0,0-1 0,27 8 0,-8-6-8,0-1 0,0-2 0,64 4 1,125-7 233,-183-5-308,4-1-693,-1-2 0,0-2 0,0-2 1,0-2-1,-1-3 0,0-1 1,-1-3-1,48-22 0,-58 18-3869</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54.760"/>
    </inkml:context>
    <inkml:brush xml:id="br0">
      <inkml:brushProperty name="width" value="0.035" units="cm"/>
      <inkml:brushProperty name="height" value="0.035" units="cm"/>
    </inkml:brush>
  </inkml:definitions>
  <inkml:trace contextRef="#ctx0" brushRef="#br0">1 0 2633,'0'0'3743,"61"1"-1366,445 1 931,532-2-87,-339 0-5515,-699 0 2227,0 1-1,0-1 1,0 0-1,1 0 0,-1 0 1,0 0-1,0 1 1,0-1-1,0 0 1,0 0-1,0 0 1,1 0-1,-1 1 1,0-1-1,0 0 1,0 0-1,0 1 1,0-1-1,0 0 1,0 0-1,0 0 1,0 1-1,0-1 1,0 0-1,0 0 0,0 1 1,0-1-1,0 0 1,0 0-1,0 0 1,0 1-1,-1-1 1,1 0-1,0 0 1,0 0-1,0 1 1,0-1-1,0 0 1,0 0-1,-1 0 1,1 0-1,0 0 1,0 1-1,0-1 1,0 0-1,-1 0 0,1 0 1,0 0-1,-5 2-283,0 0 0,0 0 0,0-1 0,0 0 0,0 0 0,0 0-1,0 0 1,-7-1 0,-1 1-627,-39 2-3803</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55.378"/>
    </inkml:context>
    <inkml:brush xml:id="br0">
      <inkml:brushProperty name="width" value="0.035" units="cm"/>
      <inkml:brushProperty name="height" value="0.035" units="cm"/>
    </inkml:brush>
  </inkml:definitions>
  <inkml:trace contextRef="#ctx0" brushRef="#br0">483 1 7770,'0'0'5586,"23"35"-4430,71 116-405,-72-112-516,-2 0 1,-2 2-1,-2 0 0,-1 1 0,17 81 1,16 46 174,-31-123-355,33 63-1,-43-98-42,-3-11-27,-2-21-150,-2 16 112,-1 1-1,1 0 0,-1-1 0,0 1 1,0 0-1,0 0 0,0 0 0,-1 0 1,0 0-1,0 0 0,0 0 0,0 0 1,-4-3-1,-4-5-264,0 1-1,-18-15 1,10 10-84,-37-33-1104,-97-66 0,94 78 1728,-115-54 0,159 86-13,-1 0 0,0 2 0,0-1 0,0 2 0,0 0 0,-1 1 0,1 1 0,-29 3 0,31-3-192,6 0 25,-1 1 0,1 0 0,-1 0 0,1 1 0,0 0-1,0 0 1,0 1 0,0 0 0,0 0 0,1 0 0,-1 1 0,-9 7 0,12-7 11,0-1 1,1 1 0,-1 0-1,1 0 1,-1 0 0,1 0-1,1 1 1,-1 0 0,0-1-1,1 1 1,0 0 0,0 0-1,1 0 1,-1 0 0,1 0-1,0 0 1,1 1 0,-1 9-1,1-6 44,-1-5-51,1 1-1,0-1 1,0 1 0,0-1 0,0 1 0,1-1 0,0 0-1,0 1 1,0-1 0,0 0 0,1 0 0,-1 1 0,1-1-1,0 0 1,0 0 0,1-1 0,-1 1 0,1 0 0,0-1-1,3 4 1,11 7 15,1 0 0,0-1 0,1-1-1,0-1 1,1-1 0,33 13 0,-7-6 11,96 20 1,-79-27-25,116 5-1,65-19-315,-215 2-37,1-2 0,-1-1 1,0-1-1,53-18 0,-52 12-1058,0-2-1,29-17 0,-8-2-4352</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55.710"/>
    </inkml:context>
    <inkml:brush xml:id="br0">
      <inkml:brushProperty name="width" value="0.035" units="cm"/>
      <inkml:brushProperty name="height" value="0.035" units="cm"/>
    </inkml:brush>
  </inkml:definitions>
  <inkml:trace contextRef="#ctx0" brushRef="#br0">0 1 6105,'0'0'7191,"46"24"-6637,148 81 76,-72-32-8,-81-47-478,239 136-19,-250-144-245,-2 0-1343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7.382"/>
    </inkml:context>
    <inkml:brush xml:id="br0">
      <inkml:brushProperty name="width" value="0.035" units="cm"/>
      <inkml:brushProperty name="height" value="0.035" units="cm"/>
    </inkml:brush>
  </inkml:definitions>
  <inkml:trace contextRef="#ctx0" brushRef="#br0">14 0 3729,'0'0'4329,"-14"190"-3033,14-130-360,0 0-296,0-3 48,20-3 57,7 0-153,0-9-136,-1 4-248,1-10-120,0 3-88,-7-15-360,-7-6-352,-6-3-449,-7-12-951</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56.048"/>
    </inkml:context>
    <inkml:brush xml:id="br0">
      <inkml:brushProperty name="width" value="0.035" units="cm"/>
      <inkml:brushProperty name="height" value="0.035" units="cm"/>
    </inkml:brush>
  </inkml:definitions>
  <inkml:trace contextRef="#ctx0" brushRef="#br0">455 1 9522,'0'0'4745,"-194"156"-3945,127-99 16,0 0-384,14-6-263,6-5-169,27-10-129,13-9-983,7-9-1440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06.591"/>
    </inkml:context>
    <inkml:brush xml:id="br0">
      <inkml:brushProperty name="width" value="0.035" units="cm"/>
      <inkml:brushProperty name="height" value="0.035" units="cm"/>
    </inkml:brush>
  </inkml:definitions>
  <inkml:trace contextRef="#ctx0" brushRef="#br0">905 130 3089,'0'0'6826,"6"-6"-5867,16-17-232,-21 21-584,0 1 0,0 0 1,-1-1-1,1 1 0,0-1 0,-1 1 0,1 0 1,-1-1-1,0 1 0,1-1 0,-1 1 0,0-1 0,0 0 1,0 1-1,0-1 0,0 1 0,0-1 0,0 1 0,-1-1 1,1 1-1,0-1 0,-1 1 0,1-1 0,-1 1 0,0 0 1,0-1-1,-1-2 0,-10-1-55,-1 0 1,0 0-1,0 2 0,-24-5 1,-64-6-111,92 13 29,-561-14-225,550 15 190,-37 6 0,50-5 18,1 1-1,0-1 0,0 1 1,0 0-1,0 1 0,0 0 1,0 0-1,1 0 0,-10 7 1,14-9 0,-1 1 0,0 0 0,1-1 1,-1 1-1,1 0 0,0 0 1,0 0-1,0 0 0,-1 0 0,2 0 1,-1 0-1,0 1 0,0-1 0,1 0 1,-1 0-1,1 1 0,0-1 0,0 0 1,0 1-1,0-1 0,0 0 0,0 0 1,1 5-1,0-4 6,0 1 0,0 0 0,1-1 0,-1 1 1,1-1-1,0 0 0,0 0 0,0 0 0,0 0 0,1 0 0,-1 0 0,1 0 0,0-1 1,4 5-1,26 12 7,0-1 0,1-2 0,1-1 0,61 18 1,43 3-206,151 20 1,43 9-1690,-322-62 1814,86 26-687,-89-27 650,0 2-1,0-1 1,-1 1-1,1 0 1,-1 1-1,0-1 1,0 1-1,-1 1 1,7 6-1,-11-8 99,0 0 0,0 0-1,-1 0 1,0 0 0,1 0 0,-1 1-1,-1-1 1,1 0 0,0 1 0,-1-1 0,0 1-1,0-1 1,-1 0 0,0 7 0,0 6 230,1-14-186,-1-1 0,1 1 0,0-1 0,-1 1 0,0 0 0,0-1 0,0 0 0,0 1-1,0-1 1,0 0 0,0 1 0,-1-1 0,1 0 0,-1 0 0,0 0 0,1 0 0,-1 0 0,-2 1 0,-5 4 119,0-1 0,-20 11 0,18-11-23,-23 12 188,-1-1 1,0-2-1,-1-2 0,-1-1 1,-42 8-1,23-10-41,-1-2 0,-100 0 0,-103-8-416,256 0 71,-4 1 10,0-1 1,-1-1-1,1 0 1,-1 0 0,-11-3-1,18 3-106,0 0 0,0 0 0,0 0-1,0 0 1,0 0 0,0 0 0,0-1 0,0 1-1,1-1 1,-1 1 0,1-1 0,-1 0 0,1 1-1,-1-1 1,1 0 0,0 0 0,0 0 0,0 0-1,0 0 1,1 0 0,-1 0 0,0-1 0,1 1-1,-1 0 1,1-2 0,-1-20-5171</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07.293"/>
    </inkml:context>
    <inkml:brush xml:id="br0">
      <inkml:brushProperty name="width" value="0.035" units="cm"/>
      <inkml:brushProperty name="height" value="0.035" units="cm"/>
    </inkml:brush>
  </inkml:definitions>
  <inkml:trace contextRef="#ctx0" brushRef="#br0">516 1 4809,'0'0'5913,"-46"1"-5651,-145 10 254,178-10-415,1 1 1,0 0-1,0 1 1,-23 8 0,28-8-30,1 1 0,0-1 0,0 1 1,0 1-1,-6 4 0,-4 5 88,3-5 15,0 2 0,1-1 0,0 2-1,1 0 1,0 0 0,1 1 0,-14 23 0,19-27-134,0 0-1,2 0 1,-1 1 0,1-1 0,0 1 0,1 0 0,0 0 0,1 0 0,0 0 0,0 0 0,1 0 0,1 1 0,1 13-1,-1-19-32,1 0 1,-1 0-1,1 0 0,0-1 0,0 1 0,0-1 0,0 1 0,1-1 0,0 0 0,0 0 0,0 0 0,0 0 0,7 5 0,4 3 13,1-1 0,23 14 0,-23-16-22,11 6-67,1-1 0,0-1 0,1-1 1,1-1-1,0-2 0,0-1 0,1-1 0,0-2 0,0 0 0,1-3 0,-1 0 0,43-4 0,-65 2 53,1-1-1,-1-1 0,1 0 0,-1 0 1,1 0-1,-1-1 0,0 0 1,0-1-1,0 0 0,-1 0 1,14-10-1,-16 9 15,1 1 0,-1-1 0,-1 0 0,1 0 0,-1 0 0,0-1-1,0 0 1,0 1 0,-1-2 0,0 1 0,0 0 0,-1 0 0,0-1 0,0 1 0,2-13 0,-2-3-24,-1-32-1,-2 28-10,1 17 42,-1 0-1,-1-1 1,1 1-1,-1 0 1,-1 0-1,0 1 1,0-1-1,-1 0 1,0 1-1,0 0 1,-1 0-1,0 0 1,-8-8-1,-10-11-38,0 2 0,-34-27 1,44 40-52,7 6-1052,5 2-1633</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08.264"/>
    </inkml:context>
    <inkml:brush xml:id="br0">
      <inkml:brushProperty name="width" value="0.035" units="cm"/>
      <inkml:brushProperty name="height" value="0.035" units="cm"/>
    </inkml:brush>
  </inkml:definitions>
  <inkml:trace contextRef="#ctx0" brushRef="#br0">17 18 5113,'0'0'9294,"-4"-2"-8582,-8-7-318,12 9-386,0-1-1,0 1 0,0 0 0,0 0 0,0 0 1,0 0-1,0-1 0,0 1 0,0 0 1,0 0-1,0 0 0,0 0 0,0 0 0,0-1 1,0 1-1,0 0 0,0 0 0,0 0 1,0 0-1,0 0 0,0 0 0,0-1 0,0 1 1,0 0-1,1 0 0,-1 0 0,0 0 1,0 0-1,0 0 0,0 0 0,0-1 0,0 1 1,1 0-1,-1 0 0,0 0 0,0 0 0,0 0 1,0 0-1,0 0 0,1 0 0,-1 0 1,0 0-1,0 0 0,0 0 0,1 0 0,38-2 268,-35 2-286,3 0 15,161 4 39,-130-2-49,0 3 1,53 13-1,-55-9-15,-1 2-1,45 22 1,-69-28 7,0 0 0,-1 1 1,0 0-1,0 1 0,0 0 1,-1 1-1,0 0 0,-1 0 0,1 1 1,-2 0-1,9 12 0,-13-15-24,0 0 0,0 0 0,-1 1 0,0 0 0,0-1 0,-1 1 0,1 0 0,-1 11 0,0-14 8,-1 1 1,0 0-1,0-1 0,-1 1 0,1-1 0,-1 0 0,0 1 0,0-1 1,-1 0-1,1 1 0,-1-1 0,0 0 0,0 0 0,-4 5 1,-2-1 1,-1 0 1,0 0 0,0-1-1,-1-1 1,0 1 0,0-2-1,-1 1 1,-18 6 0,-95 29-105,86-30 43,1-1-1,-1-2 1,-73 6 0,110-14 79,1 0 1,0 1 0,0-1 0,0 0-1,0 0 1,0 0 0,0 0 0,-1 0-1,1 0 1,0 0 0,0 0 0,0 0-1,0 0 1,0 0 0,-1 0 0,1 0-1,0 0 1,0 0 0,0 0 0,0 0-1,0 0 1,-1 0 0,1-1-1,0 1 1,0 0 0,0 0 0,0 0-1,0 0 1,0 0 0,-1 0 0,1 0-1,0 0 1,0 0 0,0-1 0,0 1-1,0 0 1,0 0 0,0 0 0,0 0-1,0 0 1,0 0 0,0-1-1,0 1 1,0 0 0,0 0 0,-1 0-1,1 0 1,0 0 0,0-1 0,0 1-1,1 0 1,-1 0 0,0 0 0,0 0-1,0 0 1,0-1 0,0 1 0,0-3-109,0 2 93,0-1 0,1 0 0,-1 0 0,0 1 0,1-1 1,-1 0-1,1 1 0,-1-1 0,1 0 0,0 1 0,0-1 0,0 1 0,0-1 0,0 1 1,0 0-1,0-1 0,2-1 0,29-18-147,-17 12 77,56-36-141,124-83-622,-158 100 396,-1-1 0,63-66 0,-97 93 459,1 0 21,-1 0 0,0-1 0,1 1 0,-1-1 0,0 0-1,-1 1 1,1-1 0,0 0 0,-1 0 0,1 0 0,-1 0 0,0 0 0,0 0-1,0 0 1,-1-1 0,1-4 0,-1 7 391,-3 1-375,0 0-34,1 1 0,-1-1 0,0 1 0,1-1 0,-1 1 0,1 0 0,-1 0 0,1 0 0,0 0 1,-1 0-1,1 1 0,0-1 0,-4 4 0,0 0 7,1 0 0,0 0 0,1 1 0,-1 0 0,-3 6 0,2-1 43,0 0 0,0 0 1,1 1-1,1 0 0,0 0 0,-2 12 0,3 4 222,1 1 0,3 50-1,1-20 121,-3-50-339,1 0 0,1 1-1,0-1 1,0 0-1,1 0 1,2 10-1,-2-15-30,0-1-1,-1 1 1,1-1 0,1 1-1,-1-1 1,0 0-1,1 0 1,0 0-1,-1 0 1,1 0 0,0-1-1,1 0 1,-1 1-1,0-1 1,1 0-1,-1 0 1,5 1 0,3 1-5,1 0 1,0 0 0,0-2-1,0 1 1,22 0 0,61-2-923,-80-1 594,47-5-2894,-7-11-3990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08.797"/>
    </inkml:context>
    <inkml:brush xml:id="br0">
      <inkml:brushProperty name="width" value="0.035" units="cm"/>
      <inkml:brushProperty name="height" value="0.035" units="cm"/>
    </inkml:brush>
  </inkml:definitions>
  <inkml:trace contextRef="#ctx0" brushRef="#br0">0 1 3441,'0'0'7429,"33"15"-6578,104 52-123,-118-57-506,1 0 0,-1 2 0,-1 0 0,34 28 0,-37-27-145,-5-4-38,-1 0-1,0 1 0,-1-1 0,0 1 1,0 1-1,8 14 0,-1 6 317,12 33 0,-14-33-66,8 18 5,-12-33-256,-2 1-1,1 1 1,-2-1-1,-1 1 1,0 1 0,-1-1-1,3 37 1,-6-48-166,-1-6 37,0-1-1,0 1 1,0-1 0,0 0-1,1 1 1,-1-1-1,0 1 1,0-1-1,0 0 1,0 1-1,0-1 1,0 1 0,0-1-1,0 1 1,0-1-1,0 0 1,0 1-1,0-1 1,-1 1-1,1-1 1,0 1 0,0-1-1,0 0 1,0 1-1,-1-1 1,1 0-1,0 1 1,0-1-1,-1 0 1,1 1 0,0-1-1,-1 0 1,1 1-1,0-1 1,-1 0-1,1 0 1,-1 0-1,1 1 1,0-1 0,-1 0-1,-1 0 1,2-18-1590,0 5 794,2-14-2510,3 10 425</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09.329"/>
    </inkml:context>
    <inkml:brush xml:id="br0">
      <inkml:brushProperty name="width" value="0.035" units="cm"/>
      <inkml:brushProperty name="height" value="0.035" units="cm"/>
    </inkml:brush>
  </inkml:definitions>
  <inkml:trace contextRef="#ctx0" brushRef="#br0">596 0 288,'0'0'7872,"5"32"-6702,19 101-76,-19-99-482,-1 0 1,-1 1 0,-3 53 0,-1-29-213,1-59-399,-4 88 279,3-77-268,-1 0 0,0-1 0,-1 1-1,0-1 1,-9 20 0,6-16-16,-1-1 0,-1 1 0,0-2 1,-1 1-1,0-1 0,-1 0 0,0-1 0,-1 0 0,0-1 1,-1 0-1,0-1 0,-1 0 0,1-1 0,-2 0 0,-23 10 1,9-8-92,-1 0 1,1-2 0,-50 7 0,-90 1-2014,80-15-1619</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09.799"/>
    </inkml:context>
    <inkml:brush xml:id="br0">
      <inkml:brushProperty name="width" value="0.035" units="cm"/>
      <inkml:brushProperty name="height" value="0.035" units="cm"/>
    </inkml:brush>
  </inkml:definitions>
  <inkml:trace contextRef="#ctx0" brushRef="#br0">336 0 4609,'0'0'2618,"-43"31"-1753,-133 105-118,165-127-667,0 1-1,0 0 1,1 1-1,1 1 0,-11 15 1,15-19 3,1 1 1,0 0-1,1 0 1,0 0-1,-2 10 1,1-5 44,-2 16 297,1-1 1,2 1 0,1 0-1,2 44 1,0-36-102,0-28-235,0-1 0,1 1 0,0 0-1,1 0 1,0-1 0,0 1-1,1-1 1,0 1 0,0-1 0,1 0-1,1-1 1,-1 1 0,1-1 0,8 11-1,4 3-106,1 0 0,0-1-1,1-1 1,2 0 0,0-2 0,1-1-1,0 0 1,2-2 0,0 0 0,0-2-1,1 0 1,52 16 0,-35-19-1358,0-1-1,63 3 1,-19-10-3881</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0.168"/>
    </inkml:context>
    <inkml:brush xml:id="br0">
      <inkml:brushProperty name="width" value="0.035" units="cm"/>
      <inkml:brushProperty name="height" value="0.035" units="cm"/>
    </inkml:brush>
  </inkml:definitions>
  <inkml:trace contextRef="#ctx0" brushRef="#br0">261 1 488,'0'0'8890,"-53"201"-7218,12-144-495,-5-3-377,-1-3-320,13-11-344,8-10-72,12-9-64,14-9-304,34-12-3689,13-12-2152</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0.516"/>
    </inkml:context>
    <inkml:brush xml:id="br0">
      <inkml:brushProperty name="width" value="0.035" units="cm"/>
      <inkml:brushProperty name="height" value="0.035" units="cm"/>
    </inkml:brush>
  </inkml:definitions>
  <inkml:trace contextRef="#ctx0" brushRef="#br0">1 0 6513,'0'0'6590,"21"1"-6274,2-1-171,21 1 277,50 7 0,242 28 652,-248-28-1258,-77-7-41,-9-1 183,0 0 0,1 0 0,-1 0 0,0 1 1,0-1-1,0 1 0,1-1 0,2 2 0,-4-1-145,0 0 0,-1-1 1,1 1-1,0 0 0,-1 0 0,1 0 0,-1 0 1,1 0-1,-1-1 0,1 1 0,-1 0 0,0 0 1,1 0-1,-1 0 0,0 0 0,0 0 0,1 0 1,-1 0-1,0 0 0,0 0 0,0 0 0,-1 1 1,1 11-4813</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0.848"/>
    </inkml:context>
    <inkml:brush xml:id="br0">
      <inkml:brushProperty name="width" value="0.035" units="cm"/>
      <inkml:brushProperty name="height" value="0.035" units="cm"/>
    </inkml:brush>
  </inkml:definitions>
  <inkml:trace contextRef="#ctx0" brushRef="#br0">0 21 7098,'0'0'5937,"348"0"-5561,-281 0-376,13-6-280,-20 0-1000,-13-3-3281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7.729"/>
    </inkml:context>
    <inkml:brush xml:id="br0">
      <inkml:brushProperty name="width" value="0.035" units="cm"/>
      <inkml:brushProperty name="height" value="0.035" units="cm"/>
    </inkml:brush>
  </inkml:definitions>
  <inkml:trace contextRef="#ctx0" brushRef="#br0">0 0 5801,'0'0'6426,"127"51"-9675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1.202"/>
    </inkml:context>
    <inkml:brush xml:id="br0">
      <inkml:brushProperty name="width" value="0.035" units="cm"/>
      <inkml:brushProperty name="height" value="0.035" units="cm"/>
    </inkml:brush>
  </inkml:definitions>
  <inkml:trace contextRef="#ctx0" brushRef="#br0">1 1 7378,'0'0'6948,"4"14"-6211,32 93 872,-6 0-684,18 129 1,-33-154-890,-6-25-112,2 109-1,-11-70-2402,0-91 2267,1-4 67,-1-1 0,0 0 0,0 1 0,0-1-1,0 0 1,0 1 0,0-1 0,0 0 0,0 1 0,0-1-1,0 0 1,-1 1 0,1-1 0,0 0 0,0 1 0,0-1-1,0 0 1,0 1 0,-1-1 0,1 0 0,0 1 0,0-1-1,0 0 1,-1 0 0,1 1 0,0-1 0,-1 0-1,-16 2-8959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2.034"/>
    </inkml:context>
    <inkml:brush xml:id="br0">
      <inkml:brushProperty name="width" value="0.035" units="cm"/>
      <inkml:brushProperty name="height" value="0.035" units="cm"/>
    </inkml:brush>
  </inkml:definitions>
  <inkml:trace contextRef="#ctx0" brushRef="#br0">0 1 3713,'0'0'3673,"20"153"-1297,-6-75-776,6 0-703,0 1-297,6-7-176,1-6-8,7-15-136,-1-9-168,0-12-112,-6-9-488,0-9-552,-7-6-641,-13-6-1583</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2.613"/>
    </inkml:context>
    <inkml:brush xml:id="br0">
      <inkml:brushProperty name="width" value="0.035" units="cm"/>
      <inkml:brushProperty name="height" value="0.035" units="cm"/>
    </inkml:brush>
  </inkml:definitions>
  <inkml:trace contextRef="#ctx0" brushRef="#br0">1 91 6513,'0'0'4983,"36"-15"-4766,-36 15-217,157-58 368,-140 53-247,0 1 0,0 1-1,0 1 1,1 0 0,0 1-1,31 2 1,-7 1 42,-9-3-52,0 3 0,1 0-1,39 10 1,-63-10-97,0 0 0,1 1 0,-1 1 0,-1 0 0,1 0 0,-1 1 0,1 0 0,-1 1 1,-1 0-1,1 0 0,-1 1 0,0 0 0,0 0 0,8 12 0,-13-14-13,1 1 0,-2-1-1,1 1 1,-1 0 0,0 0 0,0 0 0,0 0-1,-1 0 1,0 0 0,0 0 0,-1 1 0,1-1-1,-1 0 1,-1 7 0,0-1-29,1-8 26,-1-1 0,0 1 0,0 0 0,0 0 0,0 0 0,0-1 0,-1 1 0,0-1 0,0 1 0,0-1 0,0 0 0,-1 0 0,1 0 0,-1 0 0,1 0 0,-1 0 0,0-1 0,0 1 0,-1-1 0,1 0 0,0 0 0,-5 2 0,-10 5 45,-1 0-1,-36 10 0,34-12 19,1-2-1,-1 0 0,0-2 0,0 0 0,-23 0 1,44-4-67,0 1 1,0 0-1,0 0 0,0-1 1,0 1-1,0 0 1,0 0-1,0-1 0,-1 1 1,1 0-1,0-1 1,0 1-1,0 0 0,0 0 1,0-1-1,0 1 1,1 0-1,-1 0 0,0-1 1,0 1-1,0 0 1,0-1-1,0 1 0,0 0 1,0 0-1,0 0 1,1-1-1,-1 1 0,0 0 1,0 0-1,0-1 1,1 1-1,-1 0 1,0 0-1,1 0 0,6-3 0,0 0-1,1 1 0,-1 0 0,1 1 0,-1 0 1,1 0-1,0 0 0,0 1 0,11 1 0,-2-1 2,33 0-39,-2-1 33,54 6 0,-89-3-9,1 0 0,0 0 0,-1 2 0,0 0 0,1 0 0,-2 1 0,1 1 0,18 10 1,-28-14-5,-1 0 0,1 0 1,-1 0-1,0 0 1,1 0-1,-1 0 1,0 1-1,0-1 1,0 1-1,-1 0 1,1-1-1,-1 1 1,1 0-1,-1 0 0,1 4 1,0 1-6,-1 0 1,0 0 0,0 0-1,-1 11 1,0-12 44,-1-3-2,0 0-1,1-1 1,-1 1 0,0-1 0,-1 1-1,1-1 1,-1 1 0,1-1 0,-1 0-1,0 0 1,0 0 0,-1 0 0,1 0 0,0 0-1,-1 0 1,0-1 0,0 1 0,0-1-1,0 0 1,0 0 0,-5 3 0,-10 4 97,0 0 1,-33 11 0,45-18-85,-38 13 21,-1-2 0,0-2 0,-1-2 0,0-2-1,-1-2 1,-80-2 0,121-3-340,1-1-1,-1 1 1,0-1 0,0 0 0,1-1-1,-1 1 1,1-1 0,-1 0-1,1-1 1,-10-5 0,-7-10-5559</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3.125"/>
    </inkml:context>
    <inkml:brush xml:id="br0">
      <inkml:brushProperty name="width" value="0.035" units="cm"/>
      <inkml:brushProperty name="height" value="0.035" units="cm"/>
    </inkml:brush>
  </inkml:definitions>
  <inkml:trace contextRef="#ctx0" brushRef="#br0">0 0 5881,'0'0'6464,"9"17"-5693,-4-7-613,49 108 1621,-48-103-1674,1 0 1,0 0 0,1-1 0,1 0-1,0 0 1,1-1 0,0 0 0,15 13 0,-17-18-119,1-1 0,0-1 1,0 1-1,0-2 0,1 1 0,0-1 1,0-1-1,1 1 0,-1-2 1,1 0-1,0 0 0,21 2 0,-12-2-131,1-1 0,0-1 0,0-1-1,-1-1 1,27-5 0,-40 5 8,0-1 0,0 0 1,0 0-1,0-1 0,0 0 1,-1 0-1,1-1 0,-1 0 1,0 0-1,0 0 0,-1-1 1,1 0-1,-1 0 0,0 0 1,0 0-1,0-1 0,-1 0 1,4-7-1,-3 4-196,-1 0 0,-1 1 0,1-1-1,-2-1 1,1 1 0,-1 0 0,2-15 0,-3-6-356,0-31 0,-2 25 1403,1 34 234,0 5-414,0 171 2805,0-160-3156,1 1 0,1 0 0,0-1 0,1 1 0,1-1 0,0 0 0,11 24 0,-13-32-151,0-1 0,1 1 0,0-1 0,1 0 0,-1 0 0,1 0 0,0 0 0,0 0 0,0-1 0,1 0 0,0 0 0,0 0 0,0 0 0,0-1 0,0 0 0,1 0 0,-1-1 0,1 1 0,0-1 0,11 3 0,-9-4-102,1 0-1,0-1 1,-1 0-1,1 0 1,0-1-1,-1 0 1,1 0-1,-1-1 0,1 0 1,-1-1-1,15-6 1,-10 3-566,-2-1 0,1-1 0,-1 0 0,0-1 1,0 0-1,14-16 0,18-26-5929</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3.472"/>
    </inkml:context>
    <inkml:brush xml:id="br0">
      <inkml:brushProperty name="width" value="0.035" units="cm"/>
      <inkml:brushProperty name="height" value="0.035" units="cm"/>
    </inkml:brush>
  </inkml:definitions>
  <inkml:trace contextRef="#ctx0" brushRef="#br0">1 1 6889,'0'0'6239,"8"25"-5459,64 177 347,-54-142-883,-2 0 0,-3 1 0,-2 1 0,-3 0-1,-1 102 1,-7-147-485,0 1 1,1-1-1,1 1 0,1-1 0,0 0 0,7 20 0,-9-57-6281,-1-6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3.857"/>
    </inkml:context>
    <inkml:brush xml:id="br0">
      <inkml:brushProperty name="width" value="0.035" units="cm"/>
      <inkml:brushProperty name="height" value="0.035" units="cm"/>
    </inkml:brush>
  </inkml:definitions>
  <inkml:trace contextRef="#ctx0" brushRef="#br0">1 40 6857,'0'0'5162,"394"-24"-4314,-273 18-848,-28-3-2305</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4.327"/>
    </inkml:context>
    <inkml:brush xml:id="br0">
      <inkml:brushProperty name="width" value="0.035" units="cm"/>
      <inkml:brushProperty name="height" value="0.035" units="cm"/>
    </inkml:brush>
  </inkml:definitions>
  <inkml:trace contextRef="#ctx0" brushRef="#br0">1 36 6145,'0'0'7659,"5"3"-7096,6 5-327,0 1 0,0 0 0,-1 1 0,-1 0 1,0 0-1,0 1 0,7 13 0,20 21 189,-14-18-327,1-2 1,1-1-1,43 33 0,-57-49-154,1-1 0,1 0 0,-1-1-1,1-1 1,0 0 0,1 0 0,-1-1 0,1-1-1,0 0 1,0-1 0,0 0 0,21 0-1,-27-2 37,0 0-1,1 0 0,-1-1 0,0 0 0,0 0 0,0 0 0,0-1 0,0-1 0,0 1 0,0-1 0,-1 0 0,0 0 0,1-1 0,-1 0 0,0 0 0,-1 0 0,7-7 0,-1 2-162,-1-2-1,0 1 1,-1-1-1,0-1 1,-1 0 0,0 0-1,-1 0 1,0-1-1,-1 0 1,0-1 0,-1 1-1,-1-1 1,0 0-1,-1 0 1,0 0-1,0-29 1,-3-36 2833,3 103-2569,0-1 0,1 0 0,1 0-1,1 0 1,11 28 0,6 18 154,28 147 369,-42-164-554,-2 1 0,-1 63 0,-6-96-46,1-4-36,-2 0-1,-2 24 0,1-34 9,1 0 0,-1-1 0,1 0 0,-1 1 0,-1-1 0,1 0 0,-1 0 0,0 0 0,0 0 0,-6 6 0,-2 1-79,-1 0-1,0-1 0,0 0 1,-1-1-1,-1-1 0,1 0 1,-1-1-1,-1 0 0,0-1 1,-27 9-1,13-8-141,0-2-1,0-1 1,-1-1-1,1-2 1,-32 0 0,58-2 250,1 0 0,0 0 1,-1 0-1,1-1 1,0 1-1,-1 0 0,1-1 1,0 1-1,0-1 0,0 0 1,-1 0-1,1 0 0,0 0 1,0 0-1,0-1 1,0 1-1,1 0 0,-3-3 1,2 1 44,0 0-1,0 0 1,0 0 0,1 0 0,-1-1 0,1 1 0,0-1-1,0 1 1,0-1 0,1 1 0,-1-6 0,0 1 45,0 0 1,0 1-1,1-1 1,0 0-1,2-9 1,-1 14-73,-1 0 0,1 0 0,0 0 0,0 0 0,1 0 0,-1 0 0,1 0 0,-1 0 0,1 1 0,0-1 0,0 1 0,0-1 0,0 1 0,0 0 0,5-3 0,38-27 61,90-44-1,-57 34-66,-48 25-51,8-5-265,0 1 0,2 2 0,43-14 1,28 3-3606,-63 15-1245</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4.712"/>
    </inkml:context>
    <inkml:brush xml:id="br0">
      <inkml:brushProperty name="width" value="0.035" units="cm"/>
      <inkml:brushProperty name="height" value="0.035" units="cm"/>
    </inkml:brush>
  </inkml:definitions>
  <inkml:trace contextRef="#ctx0" brushRef="#br0">227 0 5473,'0'0'6882,"-46"166"-5466,12-100-256,-6 0-304,7-6-376,-1-3-343,14-12-137,0-6-249,20-12-1095,0-8-2641</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5.098"/>
    </inkml:context>
    <inkml:brush xml:id="br0">
      <inkml:brushProperty name="width" value="0.035" units="cm"/>
      <inkml:brushProperty name="height" value="0.035" units="cm"/>
    </inkml:brush>
  </inkml:definitions>
  <inkml:trace contextRef="#ctx0" brushRef="#br0">1 3 3633,'0'0'10278,"16"-1"-9546,641-1 1731,-470 10-2236,-59-3-1589,-41-3-2805</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5.430"/>
    </inkml:context>
    <inkml:brush xml:id="br0">
      <inkml:brushProperty name="width" value="0.035" units="cm"/>
      <inkml:brushProperty name="height" value="0.035" units="cm"/>
    </inkml:brush>
  </inkml:definitions>
  <inkml:trace contextRef="#ctx0" brushRef="#br0">0 37 5521,'0'0'9498,"341"24"-9114,-247-24 8,6 0-160,0 0-152,0-6-72,1-3-8,-8 0-392,1-6-616,-27 3-1160,-21 3-3930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8.082"/>
    </inkml:context>
    <inkml:brush xml:id="br0">
      <inkml:brushProperty name="width" value="0.035" units="cm"/>
      <inkml:brushProperty name="height" value="0.035" units="cm"/>
    </inkml:brush>
  </inkml:definitions>
  <inkml:trace contextRef="#ctx0" brushRef="#br0">0 0 384,'0'0'6992,"15"27"-5893,44 88-17,-55-108-900,0 1 0,-1 0 0,0 0 0,0 0 0,-1 0 0,0 0 0,1 15 0,1 1 317,7 32 670,29 108 1059,-34-147-2139,1 0 0,0 0 0,1-1 1,1 0-1,0-1 0,1 0 0,15 18 0,-9-17-73,1-1-1,0 0 1,1-2-1,36 23 1,-50-33-25,-1-2-109,0 1-1,0 0 1,1-1-1,-1 0 0,0 1 1,6 0-1,-8-2-11,0 0 0,0 1 0,0-1-1,0 0 1,0 0 0,0 0 0,-1 0-1,1 0 1,0 0 0,0-1 0,0 1 0,0 0-1,0 0 1,0-1 0,0 1 0,-1 0-1,1-1 1,0 1 0,0-1 0,-1 1-1,1-1 1,0 1 0,0-1 0,-1 0-1,1 1 1,-1-1 0,1 0 0,0 0 0,0 0-1,1-16-4582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6.001"/>
    </inkml:context>
    <inkml:brush xml:id="br0">
      <inkml:brushProperty name="width" value="0.035" units="cm"/>
      <inkml:brushProperty name="height" value="0.035" units="cm"/>
    </inkml:brush>
  </inkml:definitions>
  <inkml:trace contextRef="#ctx0" brushRef="#br0">508 1 7274,'0'0'6737,"-4"26"-5803,2-14-799,-2 15 160,-2 0-1,0-1 0,-2 1 0,0-2 0,-24 48 0,-148 210 1008,109-179-1171,-75 146 0,139-235-177,0 1 0,1-1 0,1 2-1,1-1 1,-4 23 0,4 15-3650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16.364"/>
    </inkml:context>
    <inkml:brush xml:id="br0">
      <inkml:brushProperty name="width" value="0.035" units="cm"/>
      <inkml:brushProperty name="height" value="0.035" units="cm"/>
    </inkml:brush>
  </inkml:definitions>
  <inkml:trace contextRef="#ctx0" brushRef="#br0">0 0 5145,'0'0'9682,"0"60"-8554,7-3-167,6 16-337,1 14-88,-1 12-112,1 3-184,6 1-168,6-4-72,-12 15-432,-1-30-1080,-13-17-5042</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34.144"/>
    </inkml:context>
    <inkml:brush xml:id="br0">
      <inkml:brushProperty name="width" value="0.035" units="cm"/>
      <inkml:brushProperty name="height" value="0.035" units="cm"/>
    </inkml:brush>
  </inkml:definitions>
  <inkml:trace contextRef="#ctx0" brushRef="#br0">1705 160 2865,'0'0'6598,"30"-14"-5727,91-41 96,-87 38-273,-34 17-672,1 0-1,-1 0 1,0 0-1,0 0 1,0 0-1,1 0 1,-1 0-1,0-1 1,0 1-1,0 0 1,0 0-1,0 0 1,1 0-1,-1 0 1,0 0 0,0 0-1,0-1 1,0 1-1,0 0 1,0 0-1,0 0 1,1 0-1,-1-1 1,0 1-1,0 0 1,0 0-1,0 0 1,0 0-1,0-1 1,0 1-1,0 0 1,0 0-1,0 0 1,0 0-1,0-1 1,0 1-1,0 0 1,0 0-1,0 0 1,0-1-1,0 1 1,0 0-1,-1 0 1,0-5 251,-3 2-303,-7 0-89,0 0 0,0 2 0,-1-1 0,-11 1-1,3-1-37,-120-9-529,-536-26-240,673 37 920,0 0 0,-1 1-1,1-1 1,0 1 0,0-1 0,0 1 0,0 0 0,-1 0 0,1 0 0,0 1 0,1-1 0,-1 1 0,0 0 0,0 0 0,1 0 0,-3 2 0,1 0-15,0 0 1,1 1 0,-1 0-1,1-1 1,0 1 0,1 0 0,-1 0-1,-2 10 1,-1 6-43,1 0 0,1 1 0,-3 43 0,-4 227 191,-187 1277 322,163-1378-437,-78 388 30,78-411-11,-23 298 1,55-389-48,-13 157-14,-36 219 11,-37-5-3,81-418 21,-117 518 23,114-443-34,4 165 0,2-14 4,-3-196 12,-2 1 0,-31 101 1,3-18 2,32-107-7,1 1 0,2 0 1,3 45-1,0-61-2,0-8-1,1 0 0,1 0 0,0 0 1,1 0-1,1 0 0,0 0 0,10 21 1,6 5 4,28 41 0,-13-23 11,-7-11 26,3 6-1,-1 1 0,34 90-1,-22-7 0,-23-69 22,44 104-1,-53-152-47,0-1-1,1 1 1,1-2 0,0 0-1,2 0 1,0-1 0,1-1-1,0 0 1,25 19 0,-23-24-9,1 0-1,-1-1 1,2-1 0,37 14 0,87 16-17,433 61-58,-401-74 64,222 29 1147,613 7 1,-985-61-1141,0-2 0,44-6 0,-60 5-215,-1-1-1,1 0 0,0 0 0,-1 0 0,0-1 1,1 0-1,-2-1 0,1 0 0,0 0 1,12-12-1,22-27-5246</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35.846"/>
    </inkml:context>
    <inkml:brush xml:id="br0">
      <inkml:brushProperty name="width" value="0.035" units="cm"/>
      <inkml:brushProperty name="height" value="0.035" units="cm"/>
    </inkml:brush>
  </inkml:definitions>
  <inkml:trace contextRef="#ctx0" brushRef="#br0">0 78 3545,'0'0'5944,"25"-6"-5635,4-1-220,15-5 254,69-8 0,558-12 580,-592 31-898,427 1-2,-483 1-23,-1 0 0,1 1 1,42 11-1,-56-11 2,0 1 0,-1 0 0,1 1-1,-1 0 1,0 0 0,0 0 0,-1 1 0,0 1 0,1-1 0,-1 1-1,-1 0 1,10 12 0,-7-6 18,-1 0-1,0 1 1,-1 0-1,0 0 1,5 19 0,19 73 52,-25-82-60,29 115 38,45 159 41,-47-186-84,82 317 6,-105-354-17,-3 0 1,-5 136-1,-3-115-10,1 857-109,-6-821-193,-26 149 1,11-115 118,13-51-174,6 114 0,4-107-25,0-90 300,1 0-1,2 0 1,1-1-1,18 53 0,-13-48 59,-1 1-1,8 64 0,4 271 6,-19-340 33,2-1 0,0 1 0,13 37 0,37 86 0,-2-5 9,-46-123-3,-2 1-1,-1 0 1,1 33-1,-3-26-4,10 47 0,3-17 15,-3 1-1,-3 0 0,1 69 1,-10 354-14,-3-445 17,-1 1-1,-13 55 1,9-56 0,1 1-1,-1 58 1,8 499 43,0-583-50,-1 0 0,0 0 0,-2-1 0,0 1 0,0-1 0,-2 1 0,-11 28 0,-13 28 293,3 1 0,-21 105 0,41-156-35,-2-1 0,0 1 1,-13 24-1,12-28-43,7-15-178,0 1-1,0 0 1,1 0 0,0-1-1,-1 13 1,2-15-23,0 1 0,0 0 0,0-1 0,-1 1 0,0-1 0,0 1 0,0-1 1,0 1-1,0-1 0,-1 0 0,1 1 0,-1-1 0,0 0 0,0 0 0,0 0 0,0 0 0,-4 2 0,0 1 113,0-1 0,-1-1-1,0 1 1,0-1 0,0 0-1,0-1 1,-1 1 0,-9 2 0,-8 0 320,-36 4 0,-51-2 22,-380-6-295,212-2-1026</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1.345"/>
    </inkml:context>
    <inkml:brush xml:id="br0">
      <inkml:brushProperty name="width" value="0.035" units="cm"/>
      <inkml:brushProperty name="height" value="0.035" units="cm"/>
    </inkml:brush>
  </inkml:definitions>
  <inkml:trace contextRef="#ctx0" brushRef="#br0">0 76 1736,'0'0'4784,"7"-4"-4036,10-5 630,-1-1 0,26-21 0,-36 28-1478,0 0-1,0 0 0,0 0 0,1 1 0,-1 0 0,1 1 0,-1-1 0,1 1 0,0 0 0,-1 1 0,8 0 1,-10 0 209,-1 1 0,0-1 0,0 1 0,0 0 0,0 0 0,0 0 0,0 0 1,0 1-1,0-1 0,0 1 0,0 0 0,-1-1 0,5 5 0,33 36 52,-16-16 152,89 67 50,-53-46-326,12 10 7,75 63-22,-145-119-24,-1 1 0,1 0 0,0 0 0,0-1 0,-1 1 0,1 0 0,-1 0 0,0 1 0,0-1 1,0 0-1,2 5 0,-1 7-2420,-18-14-2799,-8-5 2252</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1.719"/>
    </inkml:context>
    <inkml:brush xml:id="br0">
      <inkml:brushProperty name="width" value="0.035" units="cm"/>
      <inkml:brushProperty name="height" value="0.035" units="cm"/>
    </inkml:brush>
  </inkml:definitions>
  <inkml:trace contextRef="#ctx0" brushRef="#br0">482 1 1880,'0'0'3773,"-4"20"-3409,-11 64 107,14-79-406,-1 0 0,1 0-1,-1 0 1,0 0 0,0 0-1,0-1 1,0 1 0,-1-1 0,0 1-1,0-1 1,0 0 0,-1 0 0,1 0-1,-1-1 1,-7 6 0,-4 4 73,-21 19 599,-78 54 0,-49 13 269,151-91-1013,2-3-22,0 1 77,1-1 1,-15 13-1,22-17-82,0 1-1,1 0 1,-1-1 0,0 1-1,1 0 1,-1 0 0,1 0-1,0 0 1,0 0 0,-1 0-1,2 1 1,-1-1-1,0 0 1,0 0 0,1 1-1,-1-1 1,0 5 0,1-7-33,0 1 0,1-1 1,-1 1-1,0-1 1,0 0-1,0 1 0,0-1 1,1 1-1,-1-1 0,0 0 1,0 1-1,1-1 1,-1 1-1,0-1 0,1 0 1,-1 1-1,0-1 0,1 0 1,-1 0-1,0 1 0,1-1 1,-1 0-1,1 0 1,-1 1-1,0-1 0,1 0 1,-1 0-1,1 0 0,-1 0 1,1 0-1,-1 0 0,1 0 1,-1 0-1,1 0 1,-1 0-1,1 0 0,-1 0 1,0 0-1,1 0 0,1 0-120,22 0-2416</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2.287"/>
    </inkml:context>
    <inkml:brush xml:id="br0">
      <inkml:brushProperty name="width" value="0.035" units="cm"/>
      <inkml:brushProperty name="height" value="0.035" units="cm"/>
    </inkml:brush>
  </inkml:definitions>
  <inkml:trace contextRef="#ctx0" brushRef="#br0">1 0 672,'0'0'3869,"21"19"-3198,63 61-144,-81-79-487,-1 1 0,0 0 0,0 1 0,-1-1 1,1 0-1,0 1 0,-1-1 0,1 1 1,-1-1-1,0 1 0,0-1 0,0 1 0,0 0 1,-1 0-1,1-1 0,-1 1 0,1 0 0,-1 0 1,0 0-1,0 0 0,0 0 0,-1-1 1,1 1-1,-1 0 0,0 3 0,-1-1 85,1 1 3,-2-1 0,1 0 0,0 0 0,-1 0 0,0-1 0,0 1 0,-8 8 0,8-10 7,0 0 0,0 1 0,1-1 0,-1 1-1,1 0 1,0 0 0,0 0 0,0 0 0,0 0 0,1 0-1,0 0 1,-1 0 0,0 8 0,6-11 520,58 4 55,117-3 0,-83-4-2245,-89 2 1068,-1 0 0,0 0 0,1 0 0,-1-1 0,0 0 0,1-1 0,-1 1 0,0-1 0,8-4 0,2-8-4088</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2.665"/>
    </inkml:context>
    <inkml:brush xml:id="br0">
      <inkml:brushProperty name="width" value="0.035" units="cm"/>
      <inkml:brushProperty name="height" value="0.035" units="cm"/>
    </inkml:brush>
  </inkml:definitions>
  <inkml:trace contextRef="#ctx0" brushRef="#br0">382 1 3025,'0'0'7045,"68"24"-6106,-68-24-939,284 107 731,-269-101-653,0 0 0,0 1 0,-1 1 1,0 0-1,0 1 0,-1 1 0,15 13 0,-5 0 125,0 2 0,-2 0 0,-1 0 0,-1 2 1,-2 1-1,0 0 0,-2 1 0,-1 1 0,-1 0 0,-2 1 0,-1 0 0,-1 0 0,-2 1 0,-1 1 0,3 64 0,-8 51-136,0-140-74,-1 0 0,0 0-1,-1 0 1,1 0 0,-2 0 0,1 0 0,-1-1 0,0 1 0,-1 0 0,0-1 0,0 1 0,0-1 0,-1 0-1,0 0 1,-8 9 0,0-2-25,-1-1 1,-1-1-1,1-1 0,-2 0 0,0 0 0,-20 10 0,-7 0-174,-56 21 1,28-17-425,0-4 1,-109 19-1,-144-2-4059,165-28-1073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3.236"/>
    </inkml:context>
    <inkml:brush xml:id="br0">
      <inkml:brushProperty name="width" value="0.035" units="cm"/>
      <inkml:brushProperty name="height" value="0.035" units="cm"/>
    </inkml:brush>
  </inkml:definitions>
  <inkml:trace contextRef="#ctx0" brushRef="#br0">671 1 4217,'0'0'4271,"-31"31"-3385,-200 200 780,172-174-1012,-2 3 302,-106 131 0,152-171-893,1 0-1,1 1 0,1 1 0,1 0 1,0 1-1,2 0 0,1 1 1,1-1-1,1 2 0,1-1 0,-2 36 1,6-51-55,-1 39 40,6 87 0,-4-130-55,1 0-1,0-1 1,0 1 0,0-1 0,1 1-1,-1-1 1,1 1 0,0-1 0,1 0 0,4 8-1,-2-7-33,0 0 0,0-1 0,0 1-1,1-1 1,-1 0 0,1 0 0,11 6-1,23 7-499,1-1-1,0-2 0,61 12 0,17-3-2017</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3.807"/>
    </inkml:context>
    <inkml:brush xml:id="br0">
      <inkml:brushProperty name="width" value="0.035" units="cm"/>
      <inkml:brushProperty name="height" value="0.035" units="cm"/>
    </inkml:brush>
  </inkml:definitions>
  <inkml:trace contextRef="#ctx0" brushRef="#br0">475 1 696,'0'0'11308,"2"1"-10611,-1-1-691,-1 0 0,1 0-1,-1 1 1,0-1-1,1 0 1,-1 1 0,0-1-1,1 0 1,-1 1-1,0-1 1,1 1 0,-1-1-1,0 1 1,0-1-1,1 1 1,-1-1 0,0 1-1,0-1 1,0 0-1,0 1 1,0 0 0,1-1-1,-1 1 1,0-1-1,0 1 1,0-1 0,-1 1-1,1-1 1,0 1 0,0-1-1,0 1 1,0-1-1,0 1 1,-1-1 0,1 0-1,0 1 1,0-1-1,-1 1 1,1 0 0,-18 24 69,-28 22 613,-81 64 0,51-46-398,30-25-209,-71 67-110,111-102-263,1 1 0,0 0 1,0 1-1,1-1 0,0 1 0,0 0 0,1 0 0,-1 0 1,2 0-1,-1 0 0,-1 10 0,2-3-4084</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8.430"/>
    </inkml:context>
    <inkml:brush xml:id="br0">
      <inkml:brushProperty name="width" value="0.035" units="cm"/>
      <inkml:brushProperty name="height" value="0.035" units="cm"/>
    </inkml:brush>
  </inkml:definitions>
  <inkml:trace contextRef="#ctx0" brushRef="#br0">0 0 6889,'0'0'7594,"395"21"-6826,-315-18-544,-27-3-224,-26 0-1080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4.440"/>
    </inkml:context>
    <inkml:brush xml:id="br0">
      <inkml:brushProperty name="width" value="0.035" units="cm"/>
      <inkml:brushProperty name="height" value="0.035" units="cm"/>
    </inkml:brush>
  </inkml:definitions>
  <inkml:trace contextRef="#ctx0" brushRef="#br0">1 1 3409,'0'0'7687,"29"0"-6651,204 0 331,417 18-1263,-630-15-1977,-32 0-4353,-13-3 2978</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4.772"/>
    </inkml:context>
    <inkml:brush xml:id="br0">
      <inkml:brushProperty name="width" value="0.035" units="cm"/>
      <inkml:brushProperty name="height" value="0.035" units="cm"/>
    </inkml:brush>
  </inkml:definitions>
  <inkml:trace contextRef="#ctx0" brushRef="#br0">7 0 3449,'0'0'6737,"-6"175"-5793,6-124-239,0 0-169,0 3-176,0-3-216,0 0-136,0-9-8,6-3-504,35-9-1097,-1-8-1495,6-13-1857</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5.262"/>
    </inkml:context>
    <inkml:brush xml:id="br0">
      <inkml:brushProperty name="width" value="0.035" units="cm"/>
      <inkml:brushProperty name="height" value="0.035" units="cm"/>
    </inkml:brush>
  </inkml:definitions>
  <inkml:trace contextRef="#ctx0" brushRef="#br0">395 0 4721,'0'0'5316,"3"27"-4479,16 87-237,-18-109-547,1 0-1,0 0 0,-1 0 0,2-1 0,-1 1 0,0 0 0,1-1 0,0 0 0,0 1 0,0-1 1,1-1-1,-1 1 0,1 0 0,0-1 0,0 0 0,7 5 0,-1-1 75,0 1-57,1-1 0,0 0 1,0 0-1,0-2 1,20 8-1,-24-10-44,1-1-1,0 0 0,0-1 1,0 0-1,0 0 0,0-1 1,0 0-1,0 0 0,0-1 1,9-1-1,-12 0-98,0 0 0,0 0-1,0 0 1,0 0 0,0-1-1,-1 0 1,0 0 0,1 0 0,-1 0-1,0-1 1,-1 1 0,1-1-1,0 0 1,-1-1 0,0 1 0,0 0-1,-1-1 1,5-8 0,-2 3-111,-1-1 0,0 1 1,-1-1-1,0 0 0,-1 0 0,0 0 1,0 0-1,-1-12 0,-1 23 169,0-26 948,0 21 170,0 16-761,2 146 1990,-5 182-892,3-327-1443,-2-1 1,1 1 0,-1-1-1,-1 1 1,0-1-1,-1 0 1,0 0-1,0 0 1,-1-1 0,-7 11-1,7-14-4,0 0 1,0-1-1,-1 0 0,1 0 0,-2 0 1,1-1-1,0 0 0,-1 0 0,0-1 1,0 0-1,-1 0 0,1 0 0,-1-1 1,1 0-1,-12 2 0,-17 2-23,-1-2-1,1-2 1,-69-2 0,66-1-133,9-1-473,-1-1-1,1-1 1,-51-13 0,-30-16-4218,35 5-1821</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5.712"/>
    </inkml:context>
    <inkml:brush xml:id="br0">
      <inkml:brushProperty name="width" value="0.035" units="cm"/>
      <inkml:brushProperty name="height" value="0.035" units="cm"/>
    </inkml:brush>
  </inkml:definitions>
  <inkml:trace contextRef="#ctx0" brushRef="#br0">0 0 2633,'0'0'5471,"0"6"-5416,10 117 1318,0 12 699,-10-33-1079,0-100-983,0-1 0,0 0-1,1 0 1,-1 1-1,0-1 1,1 0 0,-1 0-1,1 0 1,-1 1-1,1-1 1,-1 0 0,1 0-1,0 0 1,-1 0-1,1 0 1,0 0-1,0 0 1,0 0 0,0-1-1,0 1 1,0 0-1,0 0 1,0-1 0,0 1-1,0-1 1,1 1-1,-1-1 1,0 1 0,2 0-1,5 0 53,-1 1 0,0-1 0,15 0 0,-10-1 52,-7 1-81,21 1-29,0-1 0,42-3 0,-66 2-171,0 0-1,0-1 1,0 1-1,0-1 1,0 1-1,0-1 1,0 0 0,0 1-1,0-1 1,-1 0-1,1 0 1,0 0-1,-1-1 1,1 1-1,0 0 1,-1-1 0,0 1-1,1-1 1,-1 1-1,0-1 1,0 0-1,0 1 1,0-1-1,1-2 1,6-20-7307</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6.060"/>
    </inkml:context>
    <inkml:brush xml:id="br0">
      <inkml:brushProperty name="width" value="0.035" units="cm"/>
      <inkml:brushProperty name="height" value="0.035" units="cm"/>
    </inkml:brush>
  </inkml:definitions>
  <inkml:trace contextRef="#ctx0" brushRef="#br0">355 0 328,'0'0'10160,"47"34"-8276,161 115-525,-159-113-760,-1 3 0,73 75-1,-86-77-431,-2 1 0,-1 2 0,45 76 0,-61-87-152,-1 1 0,-1 1-1,-2-1 1,-1 2 0,-2 0-1,10 59 1,-14-32-44,-1 67-1,-4-113 24,0-1-1,-1 0 1,0 1-1,-1-1 0,0 0 1,-1 1-1,0-2 1,-1 1-1,-1 0 0,0-1 1,0 1-1,-1-2 1,0 1-1,-1 0 1,-1-1-1,1-1 0,-1 1 1,-16 13-1,1-2-51,-1-1-1,0-2 0,-2 0 1,0-2-1,-38 18 1,25-18-94,0-1-1,-1-2 1,-74 15 0,-290 19-3237,214-39-2151</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6.555"/>
    </inkml:context>
    <inkml:brush xml:id="br0">
      <inkml:brushProperty name="width" value="0.035" units="cm"/>
      <inkml:brushProperty name="height" value="0.035" units="cm"/>
    </inkml:brush>
  </inkml:definitions>
  <inkml:trace contextRef="#ctx0" brushRef="#br0">504 0 3609,'0'0'6620,"-43"33"-5588,-141 110-202,166-129-615,2 2 0,-1 0 1,-26 35-1,19-17 75,0 1 0,3 1-1,1 1 1,-16 39 0,25-46-234,1 0-1,1 0 1,1 1 0,2 0-1,-4 63 1,9-62-53,-1 6 0,4 45 0,-1-71-21,0-1 0,1 0 0,1 0-1,0 0 1,0 0 0,1-1 0,0 1 0,9 15-1,-2-11-110,0-1 0,1 1-1,0-2 1,1 0 0,1-1-1,0 0 1,1-1-1,21 13 1,3-1-564,2-2-1,46 17 1,54 11-2501,-6-16-1907</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7.015"/>
    </inkml:context>
    <inkml:brush xml:id="br0">
      <inkml:brushProperty name="width" value="0.035" units="cm"/>
      <inkml:brushProperty name="height" value="0.035" units="cm"/>
    </inkml:brush>
  </inkml:definitions>
  <inkml:trace contextRef="#ctx0" brushRef="#br0">301 1 1144,'0'0'9618,"-60"183"-8537,20-135-353,6-6-168,-6 3-184,0-8-168,7-4-88,6-6-56,7-3-64,13-6-424,7 0-736,0-3-561,0-6-2432</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7.431"/>
    </inkml:context>
    <inkml:brush xml:id="br0">
      <inkml:brushProperty name="width" value="0.035" units="cm"/>
      <inkml:brushProperty name="height" value="0.035" units="cm"/>
    </inkml:brush>
  </inkml:definitions>
  <inkml:trace contextRef="#ctx0" brushRef="#br0">1 1 2457,'0'0'8336,"19"4"-7432,31 5 258,79 5-1,259-4 396,-231-8-1529,-62 4-792,-95-6 719,0-1 1,1 1-1,-1 0 1,0 0-1,0 0 1,1 0-1,-1 0 1,0 0-1,1 0 1,-1 0 0,0 1-1,1-1 1,-1 0-1,0 0 1,1 0-1,-1 0 1,0 0-1,0 0 1,1 1 0,-1-1-1,0 0 1,0 0-1,1 0 1,-1 1-1,0-1 1,0 0-1,1 0 1,-1 1-1,0-1 1,0 0 0,0 0-1,0 1 1,0-1-1,1 1 1,-16 6-2080,-45 1-2117,-24-1-1175</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6:57.779"/>
    </inkml:context>
    <inkml:brush xml:id="br0">
      <inkml:brushProperty name="width" value="0.035" units="cm"/>
      <inkml:brushProperty name="height" value="0.035" units="cm"/>
    </inkml:brush>
  </inkml:definitions>
  <inkml:trace contextRef="#ctx0" brushRef="#br0">1 0 6809,'0'0'6506,"447"7"-5130,-199-7-856,-48 0-520,-26 0-2328</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05.974"/>
    </inkml:context>
    <inkml:brush xml:id="br0">
      <inkml:brushProperty name="width" value="0.035" units="cm"/>
      <inkml:brushProperty name="height" value="0.035" units="cm"/>
    </inkml:brush>
  </inkml:definitions>
  <inkml:trace contextRef="#ctx0" brushRef="#br0">804 43 2577,'0'0'8619,"15"-3"-7767,69-12 296,-80 15-797,-4 0-303,0 0 1,0 0 0,0 0 0,1 0 0,-1 0 0,0 0-1,0 0 1,0 0 0,1 0 0,-1 0 0,0 0 0,0 0-1,0 0 1,0 0 0,1 0 0,-1 0 0,0-1 0,0 1-1,0 0 1,0 0 0,1 0 0,-1 0 0,0 0 0,0-1-1,0 1 1,0 0 0,0 0 0,0 0 0,1 0 0,-1-1-1,0 1 1,0 0 0,0 0 0,0 0 0,0 0 0,0-1 0,0 1-1,0 0 1,0 0 0,0 0 0,0-1 0,0 1 0,0 0-1,0 0 1,0 0 0,0-1 0,0 1 0,0 0 0,0 0-1,0 0 1,-1-1 0,-4-1-324,-58-5 215,0 2 0,-88 6 0,52 1 48,70-1 4,0 2-1,0 1 1,0 1-1,0 2 1,1 1-1,0 1 1,0 1-1,1 1 1,1 2-1,0 1 0,0 1 1,2 1-1,0 1 1,-34 31-1,50-40 11,-1 1-1,1 0 1,1 0-1,0 1 1,0 0 0,1 0-1,0 1 1,1 0-1,0 0 1,1 0-1,0 0 1,1 1-1,0 0 1,1-1-1,0 1 1,1 0 0,0 0-1,1 13 1,-1 12 25,0-19-7,1 1 0,4 35-1,-2-48-11,0-1-1,0 0 1,1 1-1,-1-1 1,1 0-1,0 0 1,1 0-1,-1 0 1,1-1-1,0 1 1,0-1-1,0 0 1,0 0-1,7 4 1,8 5 11,0-1 1,28 13-1,-34-20-14,0 0 0,0-2 0,1 1 0,0-2 0,-1 0 0,1 0 0,0-1 0,28-3 0,-19 2 29,-5-1-21,-1 0 1,0-2 0,0 0-1,0-1 1,0 0-1,25-11 1,94-51 54,-105 50-51,67-42 12,5-2-1,38-16-7,-128 69-20,-1-1-1,20-15 0,-28 19 2,0 1 0,-1-1 0,1 0 0,0-1 0,-1 1 1,0 0-1,0-1 0,-1 0 0,1 0 0,2-7 0,9-18 178,-11 26-162,-1 0 0,0 1-1,0-1 1,0 0 0,0-1 0,-1 1-1,0 0 1,0 0 0,0-1-1,0-5 1,1-27 110,-1 22-210,-1 0 1,0 0-1,-4-24 0,4 37 66,-1 0-1,0 1 1,0-1-1,0 0 0,0 0 1,0 1-1,0-1 0,-1 0 1,1 1-1,0-1 0,-1 1 1,0 0-1,1-1 1,-1 1-1,0 0 0,1 0 1,-1 0-1,0 0 0,-3-1 1,-43-12-117,38 11 86,-50-8-728,-2 2 0,1 3 0,-89 3 0,108 2-427,-62 1-4162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9.146"/>
    </inkml:context>
    <inkml:brush xml:id="br0">
      <inkml:brushProperty name="width" value="0.035" units="cm"/>
      <inkml:brushProperty name="height" value="0.035" units="cm"/>
    </inkml:brush>
  </inkml:definitions>
  <inkml:trace contextRef="#ctx0" brushRef="#br0">0 24 4721,'0'0'6715,"28"7"-6127,92 27 139,-109-31-623,0 1 1,0 1 0,-1 0 0,0 0-1,0 1 1,0 1 0,-1-1 0,12 12-1,-3-3 49,5 4 60,0 1 0,33 40 0,-48-51-204,-1 1-1,0-1 0,0 2 1,-2-1-1,1 1 0,-1-1 1,0 2-1,-1-1 0,5 23 0,-9-32-33,0-1-1,1 1 1,-1-1-1,0 1 1,0 0-1,0-1 1,0 1-1,0 0 1,-1-1-1,1 1 1,-1 2-1,1-4 20,0 0 0,0 0 0,-1 0-1,1 1 1,0-1 0,0 0 0,0 0 0,0 0-1,-1 0 1,1 1 0,0-1 0,0 0 0,-1 0-1,1 0 1,0 0 0,0 0 0,-1 0 0,1 0-1,0 1 1,0-1 0,-1 0 0,1 0 0,0 0-1,0 0 1,-1 0 0,1 0 0,0 0 0,0 0-1,-1-1 1,1 1 0,0 0 0,0 0 0,-1 0 0,1 0-1,0 0 1,0 0 0,0 0 0,-1-1 0,-1 0-1,0-1 0,0 0 0,0 1 0,0-1 0,1 0 0,-1 0 0,1 0 0,-1 0 1,1 0-1,0-1 0,0 1 0,-2-3 0,0-7-44,1 0 1,0-1-1,0 1 0,2 0 0,-1-1 1,3-20-1,-1 0-9,-2 26 34,1 1 1,0 0-1,1 0 0,-1 0 0,1-1 1,1 1-1,-1 0 0,1 0 0,0 0 1,0 1-1,1-1 0,-1 0 0,1 1 1,1 0-1,6-10 0,58-76-3919,-48 66-213</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16.347"/>
    </inkml:context>
    <inkml:brush xml:id="br0">
      <inkml:brushProperty name="width" value="0.035" units="cm"/>
      <inkml:brushProperty name="height" value="0.035" units="cm"/>
    </inkml:brush>
  </inkml:definitions>
  <inkml:trace contextRef="#ctx0" brushRef="#br0">7 298 4849,'0'0'6823,"-1"-8"-5987,-4-59 2027,5 65-2842,0 1 0,0 0 0,0-1 0,1 1 0,-1-1 1,0 1-1,1 0 0,-1-1 0,1 1 0,0 0 0,-1-1 0,1 1 0,0 0 0,0 0 0,0 0 0,0 0 0,0 0 0,2-2 0,24-13 7,-20 12-14,65-30 6,2 3 1,1 3-1,0 3 1,83-15-1,-119 33-23,0 1-1,1 3 0,42 0 1,-74 3-26,0 1 1,0-1-1,0 1 1,0 1-1,0 0 0,-1 0 1,1 0-1,-1 1 1,1 0-1,-1 0 1,0 1-1,0 0 1,9 6-1,-11-5-9,0-1 0,-1 1 0,1 0 0,-1 0 0,1 1 0,-2-1 0,1 1 0,0 0 0,-1 0 0,0 0 0,-1 0 0,0 1 0,0-1 0,0 1 0,0-1 0,0 8 0,1 29-53,-2-1 1,-4 47-1,2-78 61,-1 0 0,0 0-1,0 0 1,-1 0 0,-1-1 0,0 0-1,0 1 1,-1-1 0,-1-1-1,1 1 1,-1-1 0,-9 10 0,-10 11-65,-2-2 0,-35 29 0,-2 3 66,60-56 22,0 1 0,1-1 0,-1 1 0,1 0 0,0 0 0,1 0 0,-4 10 1,5-14-4,1 1 1,-1-1 0,1 0 0,-1 0-1,1 1 1,0-1 0,-1 1 0,1-1 0,0 0-1,0 1 1,0-1 0,0 0 0,0 1 0,1-1-1,-1 1 1,0-1 0,1 0 0,-1 1 0,1-1-1,-1 0 1,1 0 0,-1 1 0,1-1 0,0 0-1,0 0 1,0 0 0,0 0 0,-1 0 0,1 0-1,1 0 1,-1 0 0,0 0 0,0-1-1,0 1 1,0 0 0,0-1 0,1 1 0,-1-1-1,3 2 1,23 4 34,-1-1 0,56 3 0,64-6 112,-107-2-155,299 0-2896,-329 0 2406,0 0 1,-1-1 0,1 0-1,0 0 1,-1-1-1,1 0 1,-1 0 0,10-4-1,4-9-2496</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16.679"/>
    </inkml:context>
    <inkml:brush xml:id="br0">
      <inkml:brushProperty name="width" value="0.035" units="cm"/>
      <inkml:brushProperty name="height" value="0.035" units="cm"/>
    </inkml:brush>
  </inkml:definitions>
  <inkml:trace contextRef="#ctx0" brushRef="#br0">0 1 6129,'0'0'4639,"24"31"-3475,80 101-467,-91-118-595,0 0-1,1-1 1,0-1-1,1 0 1,0-1 0,27 15-1,-8-6 77,88 57-446,175 80 1,-261-144-935,-11-10-3391</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17.033"/>
    </inkml:context>
    <inkml:brush xml:id="br0">
      <inkml:brushProperty name="width" value="0.035" units="cm"/>
      <inkml:brushProperty name="height" value="0.035" units="cm"/>
    </inkml:brush>
  </inkml:definitions>
  <inkml:trace contextRef="#ctx0" brushRef="#br0">195 1 8106,'0'0'4193,"-27"159"-3081,14-105-496,-14 4-408,0-1-144,-6 0-8,-1-6-56,8-3-848,19-6-944,7-9-1465,0-15-3217</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17.835"/>
    </inkml:context>
    <inkml:brush xml:id="br0">
      <inkml:brushProperty name="width" value="0.035" units="cm"/>
      <inkml:brushProperty name="height" value="0.035" units="cm"/>
    </inkml:brush>
  </inkml:definitions>
  <inkml:trace contextRef="#ctx0" brushRef="#br0">1 27 1840,'0'0'14882,"4"1"-14780,370 21 208,8-22-239,-161-1-32,-208 1-47,-11 0-48,-7-1-1664,1 1 1546,-1 0 0,1-1 0,-1 0 0,1 0 0,-1 0 0,-5-3 0,-8-3-230,-37-8-1587,-4-3-2366</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18.199"/>
    </inkml:context>
    <inkml:brush xml:id="br0">
      <inkml:brushProperty name="width" value="0.035" units="cm"/>
      <inkml:brushProperty name="height" value="0.035" units="cm"/>
    </inkml:brush>
  </inkml:definitions>
  <inkml:trace contextRef="#ctx0" brushRef="#br0">1 1 5337,'0'0'7906,"94"183"-6962,-68-123-208,8 4-336,6 2-200,7 6-120,-1-3-80,-12 9-280,-14-15-1448,-20-24-5010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32.868"/>
    </inkml:context>
    <inkml:brush xml:id="br0">
      <inkml:brushProperty name="width" value="0.035" units="cm"/>
      <inkml:brushProperty name="height" value="0.035" units="cm"/>
    </inkml:brush>
  </inkml:definitions>
  <inkml:trace contextRef="#ctx0" brushRef="#br0">41 327 5921,'0'0'10294,"-1"-1"-9931,-3-2-335,1-1-1,0 0 1,0 1 0,0-2-1,0 1 1,1 0-1,-1 0 1,1-1-1,0 1 1,0-1 0,1 0-1,0 0 1,-1-5-1,-1-7-21,2 0-1,0-25 1,1 37 15,0 1-14,0 1 0,1-1-1,-1 0 1,1 1-1,0-1 1,0 1 0,0-1-1,0 1 1,1-1 0,0 1-1,-1 0 1,1 0 0,4-5-1,-1 3 4,0-1-1,0 1 1,0 0-1,1 1 1,0-1-1,9-4 1,5-2-5,1 2-1,0 0 1,31-8 0,-1 4-24,0 3 0,1 1 0,0 3 0,1 3-1,102 6 1,-148-3-9,0 1 0,0 0 0,1 0 0,-1 1 0,0 0 0,0 0 0,0 1 0,0 0 0,-1 0 1,1 1-1,-1-1 0,0 1 0,0 1 0,0-1 0,-1 1 0,1 0 0,-1 1 0,0-1 0,-1 1 0,1 0 0,5 10 0,-3-3-18,-1 0 0,-1 1 0,0 0 1,-1 0-1,0 0 0,-1 1 0,0-1 0,-2 1 1,1 27-1,-2-17 43,1 2-20,-5 31 0,3-49 20,-1 0-1,0 0 1,0 1 0,-1-1-1,0 0 1,-1-1-1,-5 10 1,-9 9-4,-1-1 0,-1-1 0,-2-1 0,-39 35 0,45-43 27,14-14-23,0-1-1,0 1 1,-1 0 0,2 0-1,-1 0 1,0 0-1,0 0 1,1 0-1,-1 0 1,1 0-1,-1 1 1,1-1 0,0 1-1,0-1 1,0 1-1,0-1 1,1 1-1,-1-1 1,1 1 0,-1 3-1,2-6 5,-1 1-1,0-1 1,1 1-1,-1 0 1,0-1 0,1 1-1,-1-1 1,1 0-1,-1 1 1,1-1 0,-1 1-1,1-1 1,-1 0-1,1 1 1,-1-1 0,1 0-1,0 0 1,-1 1-1,1-1 1,-1 0-1,1 0 1,0 0 0,-1 0-1,1 0 1,0 0-1,-1 0 1,1 0 0,0 0-1,0 0 1,6 1 14,88 8 223,121-2 0,-123-6-246,199-1-2708,-288 0 2545,1 0-244,1 0 0,-1 0 0,0 0 1,0-1-1,0 0 0,0 0 0,0 0 0,0 0 0,0-1 1,0 0-1,8-5 0,3-10-4378</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33.585"/>
    </inkml:context>
    <inkml:brush xml:id="br0">
      <inkml:brushProperty name="width" value="0.035" units="cm"/>
      <inkml:brushProperty name="height" value="0.035" units="cm"/>
    </inkml:brush>
  </inkml:definitions>
  <inkml:trace contextRef="#ctx0" brushRef="#br0">1 115 8058,'0'0'4234,"31"18"-3893,103 57 250,-67-37-47,92 38 0,-134-67-511,1-1 1,1-1-1,-1-1 0,1-1 0,0-1 0,33-1 0,-38-2-25,0 0 0,0-2-1,0-1 1,0-1 0,28-6-1,-44 7-42,0 0-1,0 0 0,0-1 0,-1 0 0,0 0 0,1 0 1,-1 0-1,0-1 0,0 0 0,-1 0 0,1 0 1,-1 0-1,0-1 0,0 0 0,-1 0 0,1 0 0,-1 0 1,0-1-1,0 1 0,-1-1 0,0 0 0,0 1 1,0-1-1,1-8 0,0-11-116,-1 0 1,-1 0-1,-5-47 0,4 66 273,-1 1 0,0 0 1,0-1-1,0 1 0,-1 0 0,0 0 0,0 0 0,0 0 0,0 0 0,-1 1 0,0-1 1,0 1-1,0-1 0,-1 1 0,1 0 0,-8-6 0,10 9 135,1 4-241,-1 3 25,1-1 1,1 1-1,-1 0 0,1-1 0,0 1 1,0-1-1,1 0 0,-1 1 0,1-1 1,1 0-1,-1 0 0,1 0 1,-1 0-1,7 8 0,90 114 1178,27 38-618,-92-116-582,39 75 0,-60-98-51,-2 1-1,-1 0 1,-2 1 0,0 0 0,-2 0 0,-1 0-1,-1 1 1,-1 0 0,-2 0 0,-3 38-1,1-58 16,-1 0-1,0 0 0,0 0 0,-1 0 0,0 0 0,-1-1 0,0 1 0,0-1 0,-1 0 0,0 0 0,-1-1 1,1 1-1,-1-1 0,-1 0 0,1-1 0,-10 7 0,-6 5-11,-1 0-1,-1-2 1,-51 25 0,45-26 38,-2-1-1,1-2 1,-2-2 0,1 0 0,-2-2 0,1-2 0,-1-1 0,0-2 0,0-1-1,-34-2 1,62 0-2,1-1-1,-1 1 0,1-1 1,-1 0-1,1-1 0,0 1 1,-1-1-1,1 0 0,0 0 1,0-1-1,0 1 0,1-1 1,-1 0-1,1-1 0,-1 1 1,1-1-1,0 0 0,1 0 1,-1 0-1,0 0 0,1-1 1,0 1-1,0-1 0,1 0 1,-1 0-1,1 0 0,0 0 1,0 0-1,1-1 0,0 1 1,0-1-1,-1-8 0,0-12 108,1 0-1,5-45 0,-3 62-107,1 0 0,0 0 0,1 0-1,0 0 1,0 0 0,1 1-1,0-1 1,0 1 0,1 0-1,0 1 1,7-9 0,11-9-6,0 2 1,2 1-1,0 2 1,2 0-1,53-30 1,156-64-159,-77 48-166,76-37-3306,-136 52-3022</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35.255"/>
    </inkml:context>
    <inkml:brush xml:id="br0">
      <inkml:brushProperty name="width" value="0.035" units="cm"/>
      <inkml:brushProperty name="height" value="0.035" units="cm"/>
    </inkml:brush>
  </inkml:definitions>
  <inkml:trace contextRef="#ctx0" brushRef="#br0">0 1 5761,'0'0'5627,"5"17"-5136,-1 4-327,-2-9 10,1 0-1,0 0 1,1-1-1,8 17 1,-12-27-107,1 0 1,-1 0-1,1 0 0,0-1 1,0 1-1,-1 0 0,1-1 1,0 1-1,0 0 1,0-1-1,0 1 0,0-1 1,0 0-1,-1 1 0,1-1 1,0 0-1,0 1 1,0-1-1,0 0 0,0 0 1,0 0-1,1 0 0,-1 0 1,0 0-1,0 0 1,0 0-1,1-1 0,0 1-15,0 0 0,0-1 0,-1 1 0,1-1 0,0 1 0,0-1 0,0 0 0,-1 0 0,1 1 0,-1-1 0,1-1 0,0 1 0,-1 0 0,2-2 0,2-3-28,-2 3-30,-1 0 1,0 0-1,0 0 0,0 0 0,0 0 0,0 0 0,0-1 0,-1 1 0,0 0 0,0-1 0,0 0 1,1-4-1,-2 8-89,0 2-206,0 73-1122,0-71-1329</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35.918"/>
    </inkml:context>
    <inkml:brush xml:id="br0">
      <inkml:brushProperty name="width" value="0.035" units="cm"/>
      <inkml:brushProperty name="height" value="0.035" units="cm"/>
    </inkml:brush>
  </inkml:definitions>
  <inkml:trace contextRef="#ctx0" brushRef="#br0">67 0 8122,'0'0'4861,"2"28"-4322,11 90 135,-12-109-606,1 1-1,0-1 0,1 0 0,0 0 0,0 0 0,1 0 0,0 0 1,0-1-1,1 0 0,0 1 0,1-2 0,0 1 0,0-1 0,1 0 1,10 9-1,-15-14-63,8 7 14,1 0 0,0 0 0,0-1-1,0-1 1,1 0 0,1-1 0,-1 0-1,1 0 1,0-2 0,22 6 0,-2-4 0,-1-1-1,1-2 1,44-1 0,-62-1-78,0-2 0,0 0 0,0 0 0,0-2 0,0 0 1,-1 0-1,1-1 0,-1-1 0,0-1 0,0 0 0,25-15 0,-28 14 58,0 0 0,-1-1 0,0 0 0,0-1 0,-1 0 0,0-1 0,0 0 0,-1 0 0,0-1 0,-1 0-1,-1 0 1,1 0 0,-2-1 0,0 0 0,0-1 0,-1 1 0,0-1 0,-2 1 0,1-1 0,-1 0 0,0-17 0,-2-22 2641,0 51-1899,1 19-921,6 16 170,1-1-1,16 40 1,-3-9 17,-11-32 3,51 189 42,-51-177-52,-3 0-1,-1 1 1,-1 50 0,-6 90-15,1-173 13,-2 1 0,1-1 0,-2 0 0,1 1 0,-2-2 0,1 1 0,-2 0 0,0-1 0,0 1 0,-12 18 0,11-23 1,0 1 0,0-1 0,0 0 0,-1 0 1,0 0-1,-1-1 0,1-1 0,-1 1 0,0-1 1,-1 0-1,1-1 0,-1 0 0,0 0 0,-14 3 1,-16 0 19,0-1 0,0-2 0,-1-2 0,-53-4 0,23 1-134,1 0-759,0-3 0,0-3 1,-114-27-1,72 5-3837</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36.287"/>
    </inkml:context>
    <inkml:brush xml:id="br0">
      <inkml:brushProperty name="width" value="0.035" units="cm"/>
      <inkml:brushProperty name="height" value="0.035" units="cm"/>
    </inkml:brush>
  </inkml:definitions>
  <inkml:trace contextRef="#ctx0" brushRef="#br0">34 1 4945,'0'0'5433,"-34"192"-3728,34-129-97,0-5-496,0-1-680,0-6-232,0-6-128,0-6-72,21-3-400,25-9-1560,1-15-4137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30.673"/>
    </inkml:context>
    <inkml:brush xml:id="br0">
      <inkml:brushProperty name="width" value="0.035" units="cm"/>
      <inkml:brushProperty name="height" value="0.035" units="cm"/>
    </inkml:brush>
  </inkml:definitions>
  <inkml:trace contextRef="#ctx0" brushRef="#br0">588 1 6625,'0'0'5466,"-167"189"-5042,121-141-112,-8 0-32,7-6-168,-6-3-112,6-5-88,7-7-856,-14-9-745,8-3-831,12-12-2425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17.561"/>
    </inkml:context>
    <inkml:brush xml:id="br0">
      <inkml:brushProperty name="width" value="0.035" units="cm"/>
      <inkml:brushProperty name="height" value="0.035" units="cm"/>
    </inkml:brush>
  </inkml:definitions>
  <inkml:trace contextRef="#ctx0" brushRef="#br0">315 0 3409,'0'0'6465,"-42"30"-5517,-132 94-74,159-113-687,0 1 0,-15 17 1,28-27-135,-1 1 1,1 1 0,0-1-1,0 0 1,0 0-1,1 1 1,-2 3 0,-3 7 92,3-6-54,0-1 0,0 1 0,1 0-1,1 0 1,-1 0 0,1 0 0,1 0-1,0 0 1,0 9 0,0-16-78,0 1-1,0 0 1,1 0-1,-1 0 1,1-1 0,-1 1-1,1 0 1,-1 0-1,1-1 1,0 1 0,0 0-1,0-1 1,0 1-1,0-1 1,0 1 0,0-1-1,3 2 1,-1 0 6,1 0 1,0-1-1,-1 1 1,1-1-1,1 0 0,7 3 1,6 1 19,0-2 0,32 5 1,-39-8-27,23 4 4,0-2 1,0-1 0,64-6-1,-95 4-15,0-1 0,0 1-1,0-1 1,0 0-1,0 0 1,0 0-1,0 0 1,0 0-1,0-1 1,0 1 0,-1-1-1,1 0 1,-1 0-1,1 0 1,-1 0-1,1 0 1,-1 0 0,0-1-1,0 1 1,0-1-1,-1 1 1,1-1-1,-1 0 1,1 0-1,1-5 1,0-3-12,-1 0 0,0-1 0,-1 1 0,0-1-1,-1-17 1,0 23-5,0 0-30,-1 0 1,1 0-1,-1 0 0,-1 1 1,1-1-1,-1 0 1,0 0-1,0 1 0,-1-1 1,0 1-1,1-1 1,-2 1-1,1 0 0,-1 1 1,0-1-1,0 0 1,0 1-1,-6-5 0,-8-4-346,0 0 0,-1 1 0,-31-15 0,22 12-237,-33-18-2053,6 2-2049</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9.546"/>
    </inkml:context>
    <inkml:brush xml:id="br0">
      <inkml:brushProperty name="width" value="0.035" units="cm"/>
      <inkml:brushProperty name="height" value="0.035" units="cm"/>
    </inkml:brush>
  </inkml:definitions>
  <inkml:trace contextRef="#ctx0" brushRef="#br0">0 0 3593,'0'0'5717,"7"29"-4361,22 92-370,-28-113-808,1 0 1,1 0-1,-1 0 0,1 0 1,1 0-1,6 12 0,-4-11 51,-3-4-149,0-1-1,1 0 0,-1 0 0,1 0 0,0 0 1,0 0-1,0-1 0,0 0 0,1 0 0,0 0 1,-1 0-1,1-1 0,0 1 0,0-1 0,0-1 1,8 3-1,0-2-131,0 0 0,0 0 1,0-1-1,0-1 0,24-2 1,-32 1-175,0 0 1,0-1-1,0 0 1,0 1 0,0-1-1,-1-1 1,1 1-1,0-1 1,-1 0 0,0 0-1,0 0 1,0-1-1,0 1 1,0-1-1,-1 0 1,4-5 0,-3 4 4,0 0 0,0-1 1,-1 0-1,0 0 1,0 0-1,0 0 0,-1 0 1,0 0-1,0-1 0,-1 1 1,0-1-1,1-10 1,-2 15 1347,2 9 411,3 2-1118,4 10 704,23 35-1,-27-48-1009,0 0-1,0 0 0,0 0 0,1 0 1,0-1-1,0 0 0,1 0 0,-1-1 1,9 4-1,-3-3-61,1 0 1,0-2 0,0 1-1,0-2 1,0 0-1,0 0 1,0-1-1,1-1 1,14-1-1,-12 1-114,-12 0 1,-1 0 1,0 0 0,0-1 0,0 1-1,0-1 1,1 0 0,-1 0-1,0 0 1,0 0 0,0 0-1,-1 0 1,1-1 0,0 0 0,0 0-1,2-2 1,0-1-525,0 0-1,-1 0 1,0-1-1,0 1 1,0-1 0,4-10-1,6-17-5776</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36.635"/>
    </inkml:context>
    <inkml:brush xml:id="br0">
      <inkml:brushProperty name="width" value="0.035" units="cm"/>
      <inkml:brushProperty name="height" value="0.035" units="cm"/>
    </inkml:brush>
  </inkml:definitions>
  <inkml:trace contextRef="#ctx0" brushRef="#br0">0 24 7634,'0'0'8313,"468"0"-8265,-334 0-24,-20 0-24,-34 0-112,-60-9-648,-20 3-1352,-13-3-3881</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36.993"/>
    </inkml:context>
    <inkml:brush xml:id="br0">
      <inkml:brushProperty name="width" value="0.035" units="cm"/>
      <inkml:brushProperty name="height" value="0.035" units="cm"/>
    </inkml:brush>
  </inkml:definitions>
  <inkml:trace contextRef="#ctx0" brushRef="#br0">0 64 9114,'0'0'5329,"468"0"-4737,-334-3-592,-1-15-992,-39-1-3081,-27-5-5633</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7:37.358"/>
    </inkml:context>
    <inkml:brush xml:id="br0">
      <inkml:brushProperty name="width" value="0.035" units="cm"/>
      <inkml:brushProperty name="height" value="0.035" units="cm"/>
    </inkml:brush>
  </inkml:definitions>
  <inkml:trace contextRef="#ctx0" brushRef="#br0">1091 31 7922,'0'0'7255,"-52"-3"-6997,-171-6 164,195 7-302,0 1 1,0 2 0,0 1-1,-55 10 1,64-8-88,-43 9 121,1 3 0,1 2 0,1 2 1,-89 45-1,127-53-128,1 0 1,1 1 0,0 1 0,-32 30-1,43-35-24,0-1 0,1 1 0,-1 0 0,2 1 0,0 0-1,0 0 1,0 0 0,1 1 0,1 0 0,0 0 0,-4 18 0,5 1-2,1-1 0,3 57 0,0-73 0,0-2 0,0 0 0,1 0 0,1-1 0,0 1 1,0-1-1,1 0 0,0 0 0,1 0 0,0 0 1,1-1-1,0 1 0,0-2 0,1 1 0,0-1 0,0 0 1,1 0-1,10 7 0,8 5 2,0-1 1,2-2-1,0 0 0,52 21 0,-18-13 21,2-3 0,0-3-1,2-3 1,123 15-1,-66-21 7,218-10-1,-308-2-20,-1-2 1,1-1-1,0-1 1,-1-1 0,-1-2-1,1-2 1,-1-1-1,32-17 1,-47 20 24,-1 0 0,0-1 0,0 0 0,-2-1 0,1-1 1,-1 0-1,-1-1 0,0 0 0,-1-1 0,0 0 0,-1-1 0,-1 0 0,0 0 1,-1-1-1,-1-1 0,8-26 0,-8 12 39,-2-1 0,-1 1 1,-2-1-1,-2-39 0,1 62-50,-1 0 1,-1-1-1,1 1 0,-2 0 0,1 0 0,-1 0 0,0 0 0,-1 0 1,0 0-1,-1 0 0,0 1 0,0 0 0,-1 0 0,0 0 0,0 0 1,-1 1-1,0 0 0,0 0 0,-13-11 0,3 3-19,-2 0 0,0 1 1,-1 1-1,0 0 0,-1 2 0,0 0 0,0 1 1,-2 1-1,-39-11 0,-412-75-1850,234 61-2263</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3.584"/>
    </inkml:context>
    <inkml:brush xml:id="br0">
      <inkml:brushProperty name="width" value="0.035" units="cm"/>
      <inkml:brushProperty name="height" value="0.035" units="cm"/>
    </inkml:brush>
  </inkml:definitions>
  <inkml:trace contextRef="#ctx0" brushRef="#br0">343 200 4297,'0'0'7479,"21"-12"-6628,68-39-24,-28 22 792,-52 25-1123,-1 0-1,1 0 1,8-7 0,-15 10-424,-1-1 1,1 0-1,-1 1 0,0-1 1,0 0-1,1 0 1,-1 0-1,-1 0 1,1 0-1,1-4 1,-1 5-66,-1 0 1,0 0 0,1 0-1,-1 0 1,0 0 0,0 0-1,0-1 1,1 1 0,-1 0-1,0 0 1,-1 0-1,1 0 1,0 0 0,0 0-1,0 0 1,-1 0 0,1 0-1,0 0 1,-1 0 0,1 0-1,-1 0 1,1 0 0,-1 0-1,0 1 1,1-1 0,-1 0-1,0 0 1,0 0 0,-10-4-34,1 1 1,-1 1 0,1 0 0,-1 0-1,-20-1 1,25 3 18,-44-5-53,-91 4 1,88 2 56,30 0 2,1 1 0,-38 6-1,51-5-1,0 0-1,1 1 1,-1 0-1,1 0 1,0 1 0,0 0-1,0 0 1,1 1-1,-13 10 1,17-12-4,0 0-1,0 0 1,1 1 0,-1-1 0,1 1-1,-1-1 1,1 1 0,0 0 0,1 0-1,-1 0 1,1 0 0,0 1 0,0-1-1,0 0 1,0 0 0,1 1 0,-1-1-1,2 7 1,-1-6 2,0 0 0,1 1-1,0-1 1,0 0 0,1 0 0,-1 1 0,1-1-1,0 0 1,1-1 0,-1 1 0,1 0-1,0-1 1,0 1 0,0-1 0,6 6-1,4 1-11,2 1 0,-1-2 0,1 0 0,1-1 0,16 8 0,92 34-104,-94-39 90,78 27-105,-46-17-154,0 2 1,65 37-1,-119-57 196,0 1 0,-1 0-1,0 0 1,1 1-1,-2 0 1,13 13-1,-17-16 19,1 0 1,-1 1-1,0 0 0,0-1 1,-1 1-1,1 0 0,-1 0 0,0 0 1,0 0-1,0 0 0,0 1 1,-1-1-1,1 0 0,-1 0 0,0 0 1,-2 8-1,2-10 60,0-1 0,-1 1-1,1 0 1,-1-1 0,1 1 0,-1 0-1,0-1 1,1 1 0,-1-1 0,0 0-1,0 1 1,0-1 0,0 0 0,0 1-1,-1-1 1,1 0 0,0 0 0,0 0-1,-2 1 1,-30 11 20,24-10-11,-19 4 147,0 0 0,-1-2-1,-51 3 1,-85-8 186,164 0-327,-7 0-86,-1 0-1,1-1 1,-1-1 0,1 1-1,-1-2 1,-12-4 0,17 6-278,-1-2 0,1 1 1,0 0-1,0-1 1,0 0-1,0 0 0,1 0 1,-1 0-1,1-1 0,-1 1 1,1-1-1,-5-8 0,-2-17-6846</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3.926"/>
    </inkml:context>
    <inkml:brush xml:id="br0">
      <inkml:brushProperty name="width" value="0.035" units="cm"/>
      <inkml:brushProperty name="height" value="0.035" units="cm"/>
    </inkml:brush>
  </inkml:definitions>
  <inkml:trace contextRef="#ctx0" brushRef="#br0">403 1 6465,'0'0'7510,"-58"29"-7201,-179 94-75,175-84-110,59-37-107,0 1-1,0 0 1,0-1 0,1 1 0,-1 0-1,-2 4 1,2 0 2,-1 0 0,1 0 0,0 0 0,1 0 0,0 1 0,0-1-1,0 1 1,1 0 0,1-1 0,-1 1 0,1 0 0,1 10 0,-1-9-21,0-7 3,0 0 0,0 0 0,1 0 0,-1 0-1,1-1 1,-1 1 0,1 0 0,0 0 0,-1 0 0,1 0-1,0 0 1,0-1 0,0 1 0,1-1 0,-1 1 0,3 2-1,-1-1 4,1 0 0,0 0-1,-1-1 1,1 1 0,1-1-1,7 4 1,5-1 11,0 0 1,33 5-1,-44-9-13,40 5 2,-1-3 0,60-3-1,-49 0 10,-46 0-4,0 0 1,-1-1-1,1 0 0,0-1 0,-1 0 0,1 0 1,-1-1-1,17-7 0,-22 8-6,0-1 0,0 1 0,0-1 0,-1 0 0,1 0 0,-1 0-1,1 0 1,-1-1 0,0 1 0,-1-1 0,1 0 0,-1 0 0,1 0 0,-1 0 0,0 0 0,-1 0 0,1-1 0,-1 1-1,0 0 1,2-8 0,-2 2-12,0 0 0,0 1 1,-1-1-1,0 0 0,-2-10 0,1 15 0,0 0 1,0 1-1,0-1 1,-1 1-1,0-1 1,1 1-1,-2 0 1,1-1-1,0 1 1,-1 0-1,0 0 1,-4-4-1,-45-36-129,42 37-282,0-1 0,1 1 0,0-1 0,0-1 0,1 0 0,0 0 0,0 0 0,-11-21 0,10 3-4612</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4.270"/>
    </inkml:context>
    <inkml:brush xml:id="br0">
      <inkml:brushProperty name="width" value="0.035" units="cm"/>
      <inkml:brushProperty name="height" value="0.035" units="cm"/>
    </inkml:brush>
  </inkml:definitions>
  <inkml:trace contextRef="#ctx0" brushRef="#br0">0 0 6513,'0'0'5750,"0"28"-4518,0 195 1587,0-168-2352,4 188 361,0-181-796,23 116 0,-21-154-116,0-1 0,20 44 0,-21-57-97,0 0 1,1 0-1,0-1 0,0 1 0,1-1 0,0 0 1,1-1-1,11 10 0,-15-15-260,1 0 0,0 0 0,0-1 0,0 0 0,0 0 0,0 0 0,1 0 0,-1-1-1,0 0 1,8 1 0,10-1-4476</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4.617"/>
    </inkml:context>
    <inkml:brush xml:id="br0">
      <inkml:brushProperty name="width" value="0.035" units="cm"/>
      <inkml:brushProperty name="height" value="0.035" units="cm"/>
    </inkml:brush>
  </inkml:definitions>
  <inkml:trace contextRef="#ctx0" brushRef="#br0">0 1 6265,'0'0'4285,"2"29"-2255,9 100-350,-7-99-944,1-1 0,16 57 0,-15-69-538,2 1 0,-1-1 1,2-1-1,17 26 1,-24-40-184,-1 0 1,1 0 0,0 1 0,-1-1-1,1-1 1,0 1 0,0 0 0,1 0-1,-1-1 1,0 1 0,0-1-1,1 0 1,-1 0 0,1 0 0,-1 0-1,1 0 1,0 0 0,-1-1-1,5 1 1,-3-1 17,-1 0 1,1-1-1,0 1 0,0-1 0,-1 0 1,1 0-1,-1 0 0,1 0 1,-1-1-1,0 1 0,1-1 0,-1 0 1,5-3-1,12-11-7,-1-2 1,0 0-1,-2-1 1,0 0-1,-1-2 1,-1 0-1,22-40 1,-22 34 23,17-42 0,-28 56-335,0 1 0,0-1 0,-2 0 0,1 0 0,-2 0 0,1-18 0,-2 28-2990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4.992"/>
    </inkml:context>
    <inkml:brush xml:id="br0">
      <inkml:brushProperty name="width" value="0.035" units="cm"/>
      <inkml:brushProperty name="height" value="0.035" units="cm"/>
    </inkml:brush>
  </inkml:definitions>
  <inkml:trace contextRef="#ctx0" brushRef="#br0">21 71 5329,'0'0'7787,"61"10"-7319,183 28 7,-185-30-155,-43-10 25,-14 1-293,-1 0-1,1-1 1,-1 1-1,0-1 0,0 0 1,1 1-1,-1-1 0,0 0 1,-1 0-1,1 0 0,0 1 1,0-1-1,-1 0 0,1 0 1,-1 0-1,0 0 1,0 0-1,1 0 0,-2-4 1,-1-41 195,1 46-252,1-1 0,-1 0 0,0 1-1,0-1 1,0 1 0,0-1 0,0 1-1,0-1 1,0 1 0,0 0-1,-1-1 1,1 1 0,0 0 0,-1 0-1,1 0 1,-1 0 0,1 0 0,-1 0-1,0 1 1,1-1 0,-1 0 0,0 1-1,1-1 1,-1 1 0,0 0 0,0 0-1,-2-1 1,-2 0-24,-8-2 37,0 1-1,0 0 0,-1 1 0,1 0 0,0 1 1,-1 1-1,1 0 0,0 1 0,0 1 0,0 0 1,0 1-1,0 0 0,1 1 0,0 1 1,0 0-1,0 0 0,1 2 0,0-1 0,0 2 1,1-1-1,0 2 0,0-1 0,1 2 0,0-1 1,1 1-1,-9 15 0,15-21 47,1 1-1,-1 0 1,1 0 0,1 0-1,-1 0 1,1 0-1,0 0 1,0 1 0,1-1-1,0 0 1,0 8 0,0-8-18,0-5-27,0 0-1,0 1 1,0-1-1,1 0 1,-1 1-1,0-1 1,0 0-1,1 0 1,-1 1-1,1-1 0,-1 0 1,1 0-1,0 0 1,-1 0-1,1 1 1,0-1-1,0 0 1,-1 0-1,1 0 1,2 1-1,25 10 77,-24-11-74,29 9-18,1-2 1,45 4 0,-57-9-70,78 9-1435,-11-2-3029</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5.356"/>
    </inkml:context>
    <inkml:brush xml:id="br0">
      <inkml:brushProperty name="width" value="0.035" units="cm"/>
      <inkml:brushProperty name="height" value="0.035" units="cm"/>
    </inkml:brush>
  </inkml:definitions>
  <inkml:trace contextRef="#ctx0" brushRef="#br0">75 82 6873,'0'0'8192,"-5"-15"-7964,-15-42-190,20 57-38,0-1 1,0 0-1,-1 1 0,1-1 0,0 0 0,-1 1 1,1-1-1,0 1 0,-1-1 0,1 1 1,-1-1-1,1 1 0,-1-1 0,1 1 0,-1 0 1,0-1-1,1 1 0,-1-1 0,-7 6 3,5-1 2,0 0 1,0 0-1,1 0 0,-1 0 1,1 1-1,0-1 0,0 1 1,1 0-1,0 0 0,-2 9 1,-3 56 233,5-52-142,0 17 321,5 68 0,-1-85-282,0 0 1,1 0 0,1 0 0,1-1-1,13 28 1,102 171 560,-15-31-588,-96-165-200,-1 0 0,-1 0 1,-1 1-1,-1 0 1,-1 1-1,-1-1 1,0 1-1,-2 0 1,0 34-1,-2-54 50,0-1 0,0 0 0,0 0-1,0 0 1,0 0 0,0 1 0,-1-1 0,1 0 0,0 0-1,-1 0 1,1 0 0,-1 0 0,1 0 0,-1 0 0,1 0-1,-1 0 1,0 0 0,1 0 0,-1 0 0,0 0 0,0 0-1,0-1 1,0 1 0,0 0 0,0-1 0,0 1 0,0 0-1,-2 0 1,-1 0-90,0 0 0,0-1 0,0 1 0,-1-1 0,1 0 0,-6 0 0,-2 0-307,-45 1-2733,-2-1-2597</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6.020"/>
    </inkml:context>
    <inkml:brush xml:id="br0">
      <inkml:brushProperty name="width" value="0.035" units="cm"/>
      <inkml:brushProperty name="height" value="0.035" units="cm"/>
    </inkml:brush>
  </inkml:definitions>
  <inkml:trace contextRef="#ctx0" brushRef="#br0">1 156 2817,'0'0'7741,"69"-3"-6140,233-9-504,-20 9-27,-199 3-905,71 1 0,260-5-746,-399 3 450,0 1 1,1-2-1,-1 0 0,0-1 1,-1 0-1,16-7 0,-28 10 114,0-1 1,-1 0-1,0 1 0,1-1 0,-1 0 0,1 0 1,-1 0-1,0 0 0,0 0 0,0-1 0,2-1 1,-3 3 21,1-1 0,-1 0 1,0 1-1,0-1 0,1 1 1,-1-1-1,0 1 0,0-1 1,0 0-1,0 1 0,0-1 1,0 1-1,0-1 0,0 0 1,0 1-1,0-1 0,0 1 1,0-1-1,0 1 0,0-1 1,-1-1-1,0 1 16,0 0-1,0-1 1,0 1 0,-1 0-1,1 0 1,0 0 0,0 0-1,-1 0 1,1 0 0,-1 0 0,1 0-1,-1 1 1,1-1 0,-1 0-1,0 1 1,1-1 0,-1 1-1,0 0 1,-2-1 0,-38-1 258,-42 2 0,26 1-8,33-1-142,-1 2 1,1 0-1,-1 2 1,-35 9-1,48-9-65,0 1 1,1-1-1,-1 2 0,1 0 0,0 0 1,0 1-1,1 1 0,0 0 0,-20 19 1,28-23-28,-1 0 1,1 1-1,0 0 1,0-1-1,1 1 0,-1 0 1,1 0-1,0 1 1,1-1-1,-1 0 1,1 1-1,0-1 1,0 1-1,1-1 1,-1 1-1,1 0 1,1-1-1,-1 1 1,1-1-1,2 9 1,-3-12-29,1 0 0,0 0 0,0 0 0,0 0 0,0 0 1,0-1-1,0 1 0,0 0 0,1 0 0,-1-1 0,1 1 1,-1-1-1,1 0 0,0 1 0,-1-1 0,1 0 0,2 1 1,34 12 59,-30-11-49,33 7-81,0-1-1,1-3 0,0-1 1,79 0-1,-119-6 59,-1 1 0,0 0 1,1 0-1,-1-1 0,0 1 0,1-1 0,-1 1 1,0-1-1,1 1 0,-1-1 0,0 0 0,0 0 0,0 0 1,0 0-1,0 0 0,0 0 0,0 0 0,0 0 0,0 0 1,0 0-1,-1 0 0,1 0 0,0-1 0,-1 1 0,1 0 1,-1-1-1,1 1 0,-1 0 0,1-2 0,1-8-16,0 0 0,2-21 0,-2 5-39,1 11 54,1 0 0,0 0 1,2 1-1,-1 0 0,2 0 0,0 0 0,0 1 0,2 0 0,12-17 0,-15 23 30,1 1-1,0-1 0,1 1 0,-1 0 0,1 1 0,0 0 1,1 0-1,0 1 0,0 0 0,0 1 0,0-1 0,1 2 1,-1-1-1,1 2 0,20-4 0,-17 4 12,1 1-1,0 0 0,0 1 1,0 0-1,0 2 0,0-1 0,19 6 1,-26-5-20,0 1-1,0-1 1,0 2 0,0-1 0,-1 1 0,1 0 0,-1 0-1,0 0 1,0 1 0,0 0 0,-1 1 0,1-1-1,-2 1 1,9 11 0,-9-9-8,0-1 1,0 0-1,-1 1 0,0 0 1,-1 0-1,1 0 1,-1 0-1,0 11 0,1 7-7,-3 34-1,0-37-5,0-20 9,1 0 0,-2 0 1,1 0-1,0 0 1,-1 0-1,1 0 0,-1 0 1,0 0-1,0-1 0,0 1 1,0 0-1,0-1 0,-1 1 1,1 0-1,-1-1 1,0 0-1,0 1 0,1-1 1,-2 0-1,1 0 0,0 0 1,0 0-1,-1 0 1,1-1-1,-1 1 0,1-1 1,-1 0-1,0 1 0,1-1 1,-1 0-1,0-1 1,0 1-1,0 0 0,0-1 1,-3 1-1,4-5 410,2-15-141,-1 12-242,1 1 1,0-1-1,0 0 1,0 0-1,1 1 0,0-1 1,1 0-1,-1 1 1,1-1-1,6-11 1,0 4-29,2 0 1,0 1-1,0 1 1,1 0 0,16-14-1,70-55-130,-73 62 33,-13 10-231,14-10 296,-5 15-3921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19.885"/>
    </inkml:context>
    <inkml:brush xml:id="br0">
      <inkml:brushProperty name="width" value="0.035" units="cm"/>
      <inkml:brushProperty name="height" value="0.035" units="cm"/>
    </inkml:brush>
  </inkml:definitions>
  <inkml:trace contextRef="#ctx0" brushRef="#br0">1 1 4889,'0'0'5425,"40"174"-3600,-20-123-609,-7 0-544,1-5-48,-1-13-48,-6 0-320,6-12-168,1-9-88,6-3-16,13-9-848,-6 0-1168,-1-6-2537</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6.559"/>
    </inkml:context>
    <inkml:brush xml:id="br0">
      <inkml:brushProperty name="width" value="0.035" units="cm"/>
      <inkml:brushProperty name="height" value="0.035" units="cm"/>
    </inkml:brush>
  </inkml:definitions>
  <inkml:trace contextRef="#ctx0" brushRef="#br0">341 18 9098,'0'0'7495,"-3"26"-7230,-11 86 5,12-88-129,1 30 1,1-36-104,0-16-35,0 0-1,0 0 1,0 0 0,0 0-1,1 0 1,-1 0 0,1-1-1,-1 1 1,1 0 0,0 0-1,0 0 1,0 0 0,0-1-1,0 1 1,0 0 0,0-1-1,0 1 1,1-1 0,-1 1-1,1-1 1,1 2 0,0-1 6,0-1-1,0 1 1,1-1 0,-1 1 0,1-1-1,-1 0 1,0-1 0,1 1 0,0-1-1,-1 1 1,5-1 0,1 0 13,0-1 0,0 0 0,0 0-1,0-1 1,0 0 0,0 0 0,-1-1 0,1-1 0,7-3 0,2-5-54,-1 0 1,-1-1 0,0 0-1,0-2 1,-2 1 0,0-2-1,0 0 1,-2-1 0,0 0-1,-1-1 1,13-27 0,-21 37 125,0-1 0,0 1 0,-1 0-1,0-1 1,0 1 0,0-14 0,-4 64-31,-9 51-1,4-49 74,0 56 1,7 103 125,0-191-236,0-1 0,0 1 0,-2-1 0,1 0 0,-2 1 0,1-1 0,-1 0 0,-1 0 0,0-1 0,-1 1 0,0-1 0,0 0 0,-1 0 0,0 0 0,-1-1 0,0 0 0,-1 0-1,0-1 1,0 0 0,0 0 0,-1-1 0,-1 0 0,-15 9 0,9-8-29,0-1-1,0 0 0,-1-1 1,0-1-1,0-1 1,0 0-1,-19 1 0,-124 1-552,129-6 332,24 0 114,0 0 1,0-1 0,-1 0 0,1 0 0,0-1 0,0 0-1,1 0 1,-1 0 0,0-1 0,1 0 0,-1 0 0,1-1-1,-7-4 1,5 1-687,0 0-1,0-1 0,0 1 0,-11-17 1,-4-17-6054</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6.891"/>
    </inkml:context>
    <inkml:brush xml:id="br0">
      <inkml:brushProperty name="width" value="0.035" units="cm"/>
      <inkml:brushProperty name="height" value="0.035" units="cm"/>
    </inkml:brush>
  </inkml:definitions>
  <inkml:trace contextRef="#ctx0" brushRef="#br0">7 0 9330,'0'0'8018,"7"190"-7858,-7-151-112,0 0-48,0 3-648,0-9-1945,-13-18-9009</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09.067"/>
    </inkml:context>
    <inkml:brush xml:id="br0">
      <inkml:brushProperty name="width" value="0.035" units="cm"/>
      <inkml:brushProperty name="height" value="0.035" units="cm"/>
    </inkml:brush>
  </inkml:definitions>
  <inkml:trace contextRef="#ctx0" brushRef="#br0">1501 121 3625,'0'0'6178,"-70"-11"-5887,-226-35-71,94 19 302,169 24-361,-84-11 558,-64-5 634,175 18-1393,1 1 0,-1 0-1,0 0 1,0 1-1,1-1 1,-1 1-1,1 0 1,-1 1 0,1-1-1,-11 5 1,10-2-13,0 0 0,0 1 0,0 0 1,1 0-1,-1 0 0,1 0 0,-7 11 1,2-1 67,-1 1 0,2 0 0,0 0-1,1 1 1,1 0 0,1 1 0,0-1 0,1 1 0,-3 26 0,1 10 493,0 106 0,7-130-328,-1 32 474,14 110 1,6-82-382,48 134 0,7 31-147,-55-164-9,-4 1 0,-4 1 0,-1 108 0,-10 311 16,0-496-133,1 0 1,1 0-1,1 0 1,0 0-1,1 0 0,6 16 1,2-3-8,0-1 1,21 32 0,34 67-129,-58-105 124,-1-1 0,-1 1 0,-1 0 0,4 27-1,-1 43-41,-4 134-1,-6-157-75,2-62 119,0 0 1,-1 0-1,2 0 0,-1 0 0,1-1 0,0 1 0,1 0 1,0-1-1,0 0 0,0 1 0,1-1 0,-1-1 0,1 1 0,1 0 1,-1-1-1,1 0 0,0 0 0,0 0 0,1-1 0,5 5 0,14 7 3,0-1-1,1-2 1,40 17-1,-66-30 8,40 15-15,0-2 0,1-1 0,0-2-1,0-3 1,50 4 0,216-3-800,-217-9 391,2484 1-6781,-2151-15 6505,-311 9 732,12-2 1073,227-44 1,-338 49-969,1 1 52,1-1 0,-1-1 0,1-1 0,-1 0-1,0-1 1,19-10 0,-31 13-139,0 1 0,0 0 0,0-1 1,0 1-1,-1-1 0,1 1 0,-1-1 1,0 1-1,0-1 0,0 0 0,0 0 0,0 0 1,-1 0-1,1 0 0,-1 1 0,0-1 1,0-4-1,0 0-5,0 1 0,0 0 1,-1 0-1,1 0 1,-1 0-1,-1-1 0,-3-8 1,-4-3 1,-23-32 0,18 30-138,-16-33 0,21 32-32,1 0 1,1-1-1,1 0 1,1 0 0,-4-39-1,4-115-205,5 151 362,0-132-39,-10-359 2767,3 430-1901,-4 0 1,-4 1 0,-49-161-1,47 202-620,-2 1-1,-36-62 0,-60-71 53,103 159-288,1-1 0,1 0-1,1-1 1,0 0 0,1 0 0,2-1 0,0 0 0,1 0 0,0-1 0,2 1 0,1-1 0,0-26 0,2-101 11,-1 140 2,0 0 0,-1 0 0,1 0 0,-2 0 0,1 0 0,-1 1 0,0-1 0,0 1 0,-1 0 0,0 0 0,-1 0 0,1 0 0,-1 1-1,0 0 1,-1 0 0,0 0 0,-9-7 0,-7-5-11,-1 2 0,0 0 0,-46-23-1,-139-59 5,71 34 9,76 37-35,0 3 1,-2 2-1,-84-17 0,50 20-98,-159-8 0,-565 13-555,64 3 392,366-22 285,281 19 40,-495-46-702,116 56 449,378 4 128,-131 12-154,168-11 557,4 1-4340,87-2-1983</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12.520"/>
    </inkml:context>
    <inkml:brush xml:id="br0">
      <inkml:brushProperty name="width" value="0.035" units="cm"/>
      <inkml:brushProperty name="height" value="0.035" units="cm"/>
    </inkml:brush>
  </inkml:definitions>
  <inkml:trace contextRef="#ctx0" brushRef="#br0">29 494 3993,'0'0'8499,"-5"-13"-7267,0-3-1056,0 0-1,2 0 0,-1-1 1,2 1-1,-1-23 0,2-10 362,0 12 148,5-49-1,-3 79-626,0 1-1,1-1 0,0 1 1,0 0-1,0 0 0,0 0 1,1 0-1,0 0 0,1 0 1,-1 1-1,9-11 0,-5 10-27,0-1-1,0 1 0,0 0 0,1 0 1,0 1-1,0 0 0,13-5 0,4 0-21,0 2 0,0 0-1,0 2 1,1 1 0,27-2-1,217-3-7,-222 10-5,-1 3 0,0 1 0,67 16 0,-92-15-8,0 1 0,-1 1 0,0 2 0,0 0 0,0 1 0,-2 0 0,1 2 0,-1 0 0,22 20 0,-35-26-15,0 1-1,0-1 1,0 1 0,-1 1 0,0-1 0,0 1-1,-1-1 1,0 2 0,0-1 0,-1 0 0,0 0 0,-1 1-1,0 0 1,0-1 0,-1 1 0,1 17 0,-2-15-3,0-1 0,-1 1 0,-1-1 1,0 1-1,0-1 0,-1 0 0,0 0 1,-1 0-1,0 0 0,0-1 0,-1 1 1,-1-1-1,1-1 0,-9 11 1,-5 2-6,-1-1 0,-1 0 1,-29 21-1,-79 46-7,6-3 95,111-76-46,-16 15 3,27-21-9,0 0 1,0-1-1,0 1 0,-1 0 0,2 0 0,-1 0 0,0 0 0,0 0 1,1 0-1,-1 0 0,1 0 0,-1 0 0,1 0 0,0 4 1,0-5-1,0 0 0,-1 0 0,1-1 0,0 1 0,1 0 0,-1 0 0,0-1 0,0 1 0,0 0 0,0 0 0,1-1 0,-1 1 0,0 0 0,1 0 0,-1-1 0,0 1 0,1 0 0,-1-1 0,1 1 0,-1-1 0,1 1 0,-1-1 1,1 1-1,0-1 0,-1 1 0,1-1 0,-1 1 0,1-1 0,0 0 0,1 1 0,9 3 4,1 0 1,-1-1-1,1-1 0,18 2 1,63 2 52,-83-5-48,277 2 166,-173-4-209,34-6-433,-129 4-175,0 0 0,0-1-1,0-2 1,-1 1 0,24-12-1,4-10-5421</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13.291"/>
    </inkml:context>
    <inkml:brush xml:id="br0">
      <inkml:brushProperty name="width" value="0.035" units="cm"/>
      <inkml:brushProperty name="height" value="0.035" units="cm"/>
    </inkml:brush>
  </inkml:definitions>
  <inkml:trace contextRef="#ctx0" brushRef="#br0">1 51 1768,'0'0'9640,"2"-1"-9554,7-3-39,-7 3 181,-1 2-132,0 0 0,0 0-1,0 0 1,0 0 0,0-1-1,0 1 1,-1 0 0,1 0-1,0 0 1,-1 1 0,1-1-1,0 0 1,-1 0 0,0 0-1,1 2 1,3 5 200,5 6 19,2-1 0,-1 0-1,1-1 1,16 14 0,-3-3-87,3 3-149,0-1-1,2-1 1,1-2 0,0-1-1,2-1 1,0-2 0,53 22-1,-72-35-79,-1-2-1,1 0 1,0 0-1,0-1 1,0 0-1,17-1 0,-23-1 0,1 0-1,-1-1 1,1 0-1,-1 0 1,0-1-1,1 0 1,-1 0-1,0-1 1,0 0-1,-1 0 0,1 0 1,6-5-1,-1-2-120,-1 1 0,-1-2 0,0 1-1,0-1 1,-1-1 0,-1 0 0,0 0-1,0-1 1,-1 0 0,-1 0 0,0 0-1,-1-1 1,0 0 0,-1 0 0,-1-1-1,0 1 1,-1-1 0,1-27 0,-3-33 362,0 60 435,0 51-499,13 468 1985,-6-215-1925,-7-259-230,0-25-4,0 1 0,0 0-1,-1 0 1,0 0 0,0-1-1,0 1 1,0 0 0,-1-1 0,0 1-1,0-1 1,-1 0 0,1 1-1,-1-1 1,0 0 0,-1-1-1,1 1 1,-1-1 0,0 1 0,0-1-1,0 0 1,-1 0 0,1-1-1,-1 1 1,-10 4 0,-1 1-75,-1-1 1,1 0 0,-2-2 0,1 0 0,-1-1-1,1 0 1,-31 2 0,-129 1-1179,161-8 1131,15 0 60,-39-3-1470,38 3 1270,0-1 1,0 1 0,0-1-1,0 0 1,1 0 0,-1 1-1,0-2 1,0 1 0,0 0-1,1 0 1,-1 0 0,0-1-1,1 1 1,-1-1 0,-1-2-1,1 1-823,1 0 0,-1 0-1,1 0 1,0 0-1,0 0 1,-1-5-1</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13.892"/>
    </inkml:context>
    <inkml:brush xml:id="br0">
      <inkml:brushProperty name="width" value="0.035" units="cm"/>
      <inkml:brushProperty name="height" value="0.035" units="cm"/>
    </inkml:brush>
  </inkml:definitions>
  <inkml:trace contextRef="#ctx0" brushRef="#br0">0 1 7538,'0'0'5155,"10"18"-4390,1 3-510,-3-4-39,1 0 0,0-1-1,2 0 1,0-1 0,16 18-1,-6-10-99,1-1-1,2-2 1,0 0-1,0-2 1,2 0-1,0-2 1,40 19-1,-40-25-111,-1 0-1,1-2 1,1-1 0,0-1-1,-1-1 1,2-2-1,-1 0 1,47-3-1,-64 0-45,0-2 0,0 1 0,0-1 0,0-1-1,0 0 1,-1 0 0,1-1 0,-1 0 0,0-1-1,0 0 1,0 0 0,-1-1 0,0 0-1,0 0 1,-1-1 0,1 0 0,-1-1 0,-1 1-1,1-1 1,-2-1 0,1 1 0,7-17 0,-8 14-87,0 0 1,-1 0 0,-1 0-1,0 0 1,0 0 0,0-15-1,1-70 243,-5 75 266,1 21-372,0-1-1,0 1 0,0 0 0,0 0 0,-1-1 0,1 1 0,0 0 0,0-1 1,-1 1-1,1 0 0,0 0 0,0 0 0,-1-1 0,1 1 0,0 0 0,-1 0 1,1 0-1,0 0 0,0-1 0,-1 1 0,1 0 0,-1 0 0,1 0 0,0 0 0,-1 0 1,1 0-1,0 0 0,-1 0 0,1 0 0,0 0 0,-1 0 0,1 0 0,0 0 1,-1 0-1,1 1 0,0-1 0,-1 0 0,1 0 0,0 0 0,-1 0 0,1 1 1,0-1-1,0 0 0,-1 0 0,1 1 0,0-1 0,0 0 0,-1 0 0,1 1 1,-6 6 81,1 0 0,0 1 0,1 0 0,-1 0 1,2 0-1,-1 0 0,1 0 0,0 1 0,1-1 1,0 1-1,-2 16 0,0 13 281,2 52 1,2-80-306,0 8 34,-1 18 61,1 1 0,3-1 0,0 1 0,13 47 0,-4-39-112,-1 0 1,-3 1-1,-1 0 1,0 54 0,-6-85-37,-1-7-8,0-1 1,0 1-1,-1 0 0,0-1 0,-2 10 1,2-14-6,0 0 0,-1 0 1,1 0-1,-1-1 0,1 1 1,-1-1-1,0 1 0,0-1 1,0 0-1,0 1 0,-1-1 1,1 0-1,-1-1 0,1 1 1,-1 0-1,-3 1 0,-8 3-47,0 0 1,-1 0-1,0-2 0,0 0 0,-1 0 0,1-2 0,-25 2 1,-8-2-856,-49-5 1,77 2-586,-29-7-1,-13-8-4254</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14.277"/>
    </inkml:context>
    <inkml:brush xml:id="br0">
      <inkml:brushProperty name="width" value="0.035" units="cm"/>
      <inkml:brushProperty name="height" value="0.035" units="cm"/>
    </inkml:brush>
  </inkml:definitions>
  <inkml:trace contextRef="#ctx0" brushRef="#br0">1 0 11482,'0'0'3417,"6"187"-2833,-6-118-400,0 0-112,0-6-72,0-5 0,7-4-960,13-21-1432,7-18-3402</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14.639"/>
    </inkml:context>
    <inkml:brush xml:id="br0">
      <inkml:brushProperty name="width" value="0.035" units="cm"/>
      <inkml:brushProperty name="height" value="0.035" units="cm"/>
    </inkml:brush>
  </inkml:definitions>
  <inkml:trace contextRef="#ctx0" brushRef="#br0">1 1 6809,'0'0'7426,"381"66"-6650,-274-66-496,-7 6-280,-26-6-104,-48 6-1368,-19-6-1545</inkml:trace>
  <inkml:trace contextRef="#ctx0" brushRef="#br0" timeOffset="1">74 362 7162,'0'0'4729,"522"-9"-4729,-375-9-80,-27 3-5778</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14.998"/>
    </inkml:context>
    <inkml:brush xml:id="br0">
      <inkml:brushProperty name="width" value="0.035" units="cm"/>
      <inkml:brushProperty name="height" value="0.035" units="cm"/>
    </inkml:brush>
  </inkml:definitions>
  <inkml:trace contextRef="#ctx0" brushRef="#br0">16 240 5841,'0'0'7841,"-2"-3"-6438,0-2-1202,0 1 0,0-1 0,0 0 1,1 1-1,0-1 0,0 0 0,0 0 1,0 0-1,1-9 0,-1 7-139,1-1-1,1 0 1,-1 1-1,1-1 1,0 0-1,4-8 1,-4 12-48,1 0 0,0 1 0,0 0 1,0-1-1,0 1 0,1 0 0,0 0 1,-1 0-1,1 1 0,0-1 0,4-2 1,39-21 52,-23 16-63,1 1 0,1 2-1,0 0 1,0 1-1,0 2 1,33-2-1,6 3 0,84 7-1,-131-2-5,0 0 0,0 1-1,0 0 1,-1 2 0,0 0 0,1 1 0,15 8 0,-24-10-6,-1 0 0,0 0 0,0 0 0,0 1 1,0 0-1,-1 1 0,0 0 0,0 0 0,0 0 1,-1 0-1,0 1 0,-1 0 0,1 0 0,-1 0 1,0 1-1,4 12 0,-4-1-2,-1 1 0,0-1-1,-2 1 1,-1 33 0,0-30 0,0-11 10,-1 1 0,0-1 0,-1 0 0,0 0 0,-1 0 0,0 0 0,-1 0 0,0-1 0,-1 1 0,-1-1 0,1 0 0,-2-1 0,-11 16 0,-119 137 10,39-51-4,92-105-6,1 0-1,0 0 0,-5 12 0,9-17-3,0-1 1,1 1-1,-1 0 1,0 0-1,1 0 1,-1 0-1,1 0 1,-1 0-1,1 0 1,0 0-1,0 1 1,0-1-1,0 0 1,0 0-1,1 0 1,-1 0-1,0 0 1,2 2-1,-2-3 4,1-1-1,0 1 1,-1 0 0,1 0-1,0-1 1,0 1 0,-1-1-1,1 1 1,0-1 0,0 1-1,0-1 1,0 1 0,0-1-1,0 0 1,0 1 0,0-1-1,-1 0 1,1 0 0,0 0-1,0 0 1,2 0 0,46 5 102,98-4 0,-64-3-38,161-3-137,-187 1-1249,-1-3 0,69-17 0,-53 1-4377</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15.378"/>
    </inkml:context>
    <inkml:brush xml:id="br0">
      <inkml:brushProperty name="width" value="0.035" units="cm"/>
      <inkml:brushProperty name="height" value="0.035" units="cm"/>
    </inkml:brush>
  </inkml:definitions>
  <inkml:trace contextRef="#ctx0" brushRef="#br0">1 20 1280,'0'0'11559,"8"-5"-10836,-5 4-681,0-1 25,0 0 1,0 1 0,1-1-1,-1 1 1,1-1 0,0 1-1,-1 0 1,1 1 0,0-1-1,0 0 1,-1 1 0,1 0-1,0 0 1,0 0 0,0 1-1,-1-1 1,1 1 0,0 0 0,-1 0-1,1 0 1,3 2 0,21 12 332,0 2 0,36 29 0,5 3 24,58 36-164,185 117 263,10-22-1932,-284-161-2099,-38-28-4530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20.243"/>
    </inkml:context>
    <inkml:brush xml:id="br0">
      <inkml:brushProperty name="width" value="0.035" units="cm"/>
      <inkml:brushProperty name="height" value="0.035" units="cm"/>
    </inkml:brush>
  </inkml:definitions>
  <inkml:trace contextRef="#ctx0" brushRef="#br0">1 36 2665,'0'0'9523,"52"3"-9260,160 10-99,-162-12-96,-38-5-19,-4-18-352,-8 21 255,1 0 1,-1 0-1,0 0 1,0 0 0,0 0-1,0 0 1,0 0-1,0 0 1,0 0-1,0 0 1,0 0-1,0 0 1,0 0 0,-1 0-1,1 0 1,0 0-1,-1 0 1,1 0-1,-1 0 1,1 0 0,-2-1-1,-1 1-13,-1 0 0,0 1 0,1-1-1,-1 1 1,0-1 0,0 1 0,1 0 0,-1 1 0,-4 0-1,-10-1-2,6 1 133,1 0 0,-1 0-1,0 1 1,1 1 0,-1-1 0,1 2 0,0 0-1,0 0 1,0 1 0,0 1 0,1-1 0,0 2 0,0-1-1,-16 16 1,23-20 17,1 1 1,-1-1-1,1 1 0,0 0 1,-1 0-1,1 0 0,1 0 1,-1 0-1,0 0 0,1 1 1,0-1-1,-2 6 0,2 0 237,0 0 0,0 0 0,1 13 1,0-20-274,0 0-22,0 0 0,1-1 0,-1 1 0,1-1 0,0 1 0,-1-1 1,1 1-1,0-1 0,0 1 0,0-1 0,0 0 0,0 1 0,0-1 0,0 0 1,1 0-1,-1 0 0,0 0 0,1 0 0,-1 0 0,0 0 0,1 0 0,0-1 0,-1 1 1,1-1-1,-1 1 0,3 0 0,8 2 53,1 1 1,17 1-1,-22-4-19,46 5-531,-1-3 1,0-2-1,58-6 0,-98 4-378,0-1 0,-1 0 0,17-6-1,27-16-5566</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15.726"/>
    </inkml:context>
    <inkml:brush xml:id="br0">
      <inkml:brushProperty name="width" value="0.035" units="cm"/>
      <inkml:brushProperty name="height" value="0.035" units="cm"/>
    </inkml:brush>
  </inkml:definitions>
  <inkml:trace contextRef="#ctx0" brushRef="#br0">910 1 3529,'0'0'9770,"-201"213"-8330,108-125-632,-28 5-552,-66 21-256,27-21-984,13-27-6641</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17.946"/>
    </inkml:context>
    <inkml:brush xml:id="br0">
      <inkml:brushProperty name="width" value="0.035" units="cm"/>
      <inkml:brushProperty name="height" value="0.035" units="cm"/>
    </inkml:brush>
  </inkml:definitions>
  <inkml:trace contextRef="#ctx0" brushRef="#br0">1 13 1200,'0'0'6562,"3"-6"743,375 6-6257,-198 0-6179,-180-6-948</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2.696"/>
    </inkml:context>
    <inkml:brush xml:id="br0">
      <inkml:brushProperty name="width" value="0.035" units="cm"/>
      <inkml:brushProperty name="height" value="0.035" units="cm"/>
    </inkml:brush>
  </inkml:definitions>
  <inkml:trace contextRef="#ctx0" brushRef="#br0">40 42 8314,'0'0'6185,"7"2"-5737,-4-1-422,0 0 1,0 0-1,-1 0 0,1 0 0,0 1 0,-1-1 1,1 1-1,-1 0 0,1-1 0,-1 1 0,0 0 1,0 0-1,0 1 0,0-1 0,0 0 0,0 1 1,0-1-1,-1 1 0,3 5 0,7 15 235,1 0-1,2-1 1,0 0-1,1-1 1,21 22 0,-25-33-236,-1 1 0,2-2 1,-1 1-1,1-2 1,1 0-1,0 0 1,0-1-1,0-1 0,1 0 1,21 6-1,-6-6-89,0-1-1,-1-1 0,1-2 0,38-2 0,-55 0 4,-1 0-83,1-1-1,-1 0 1,0-1 0,0 0-1,0 0 1,0-1 0,-1-1-1,1 0 1,-1 0-1,0-1 1,0 0 0,-1-1-1,1 0 1,-1-1 0,0 0-1,-1 0 1,0-1 0,0 0-1,0 0 1,7-12 0,-8 10-10,0-1 1,-1 0 0,0-1-1,0 1 1,-2-1 0,1 0-1,4-23 1,-5 9 420,0 1 1,-1-50 0,-3 73 174,0 9-179,-6 226 1631,17 44-1189,-10-32-613,-2-234-90,-1 1 0,0-1 0,0 1 0,-1-1 0,0 0 0,-1 0 0,-1 0 0,1-1 0,-2 1 0,0-1 0,0 0 0,0-1 0,-1 1 0,-1-1 1,0-1-1,0 0 0,0 0 0,-1 0 0,-11 7 0,1-3 3,0 0 0,0-2 1,-2 0-1,1-1 1,-1 0-1,0-2 1,-1-1-1,0-1 1,-24 3-1,-86 4-573,-147-6 0,228-6-286,35-3-754,14-9-1344,2 10 2507,0-23-6516</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3.048"/>
    </inkml:context>
    <inkml:brush xml:id="br0">
      <inkml:brushProperty name="width" value="0.035" units="cm"/>
      <inkml:brushProperty name="height" value="0.035" units="cm"/>
    </inkml:brush>
  </inkml:definitions>
  <inkml:trace contextRef="#ctx0" brushRef="#br0">1 0 7938,'0'0'7873,"20"166"-7192,-20-112-49,0-3-232,0 3-232,0 0-72,0-15-96,0-3 0,0-9-256,27-15-584,6-5-1569,0-7-2792</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3.398"/>
    </inkml:context>
    <inkml:brush xml:id="br0">
      <inkml:brushProperty name="width" value="0.035" units="cm"/>
      <inkml:brushProperty name="height" value="0.035" units="cm"/>
    </inkml:brush>
  </inkml:definitions>
  <inkml:trace contextRef="#ctx0" brushRef="#br0">0 1 7786,'0'0'8417,"374"21"-8112,-300-15-81,-7 0-160,-20-6-64,-21 6-256,-26 0-3081,-47-6-2360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3.730"/>
    </inkml:context>
    <inkml:brush xml:id="br0">
      <inkml:brushProperty name="width" value="0.035" units="cm"/>
      <inkml:brushProperty name="height" value="0.035" units="cm"/>
    </inkml:brush>
  </inkml:definitions>
  <inkml:trace contextRef="#ctx0" brushRef="#br0">0 1 4033,'0'0'10514,"448"27"-10514,-334-27-192,-21-6-5353</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4.633"/>
    </inkml:context>
    <inkml:brush xml:id="br0">
      <inkml:brushProperty name="width" value="0.035" units="cm"/>
      <inkml:brushProperty name="height" value="0.035" units="cm"/>
    </inkml:brush>
  </inkml:definitions>
  <inkml:trace contextRef="#ctx0" brushRef="#br0">1 174 3689,'0'0'10393,"0"-16"-9620,0-1-602,0 1 0,4-21-1,-3 35-149,0-1 0,0 1 0,0 0 0,0-1 0,0 1 0,1 0 0,-1 0 0,0 0 0,1 0 0,0 0 0,-1 0 0,1 0 0,0 1 0,0-1 0,0 0-1,0 1 1,1 0 0,-1-1 0,0 1 0,0 0 0,1 0 0,-1 0 0,5 0 0,4-4 52,10-3 1,1 1 0,-1 0 0,1 2 0,0 0 0,40-2 0,113 5-45,-169 2-27,6 1-13,-1-1 0,0 2 0,1 0 1,-1 0-1,0 1 0,0 0 0,-1 1 0,1 0 0,-1 1 0,1 0 0,-1 1 0,12 9 0,-15-10 2,-1 0 0,0 1-1,0 0 1,-1 0 0,0 0 0,0 1-1,0 0 1,-1 0 0,0 0-1,0 0 1,0 1 0,-1-1-1,0 1 1,-1 0 0,0 0-1,0 0 1,0 12 0,0-1 38,-1 1 0,-1-1 1,-4 32-1,3-43-24,-1-1 0,0 0 0,0 1-1,0-1 1,-1 0 0,-1 0 0,1 0-1,-1-1 1,0 1 0,0-1 0,-10 11-1,-50 40 97,47-44-51,0 1 0,1 1 1,-22 26-1,37-39-46,0-1 1,0 1-1,0-1 0,0 1 1,0-1-1,1 1 1,-1 0-1,1-1 0,-1 1 1,1 0-1,-1 0 1,1-1-1,0 1 0,0 0 1,0 0-1,0 0 1,0-1-1,0 1 0,0 0 1,1 0-1,-1-1 1,1 1-1,-1 0 0,1-1 1,-1 1-1,1 0 1,0-1-1,0 1 0,0-1 1,0 1-1,0-1 0,0 0 1,1 1-1,-1-1 1,0 0-1,1 0 0,-1 0 1,1 0-1,-1 0 1,1 0-1,-1 0 0,1 0 1,2 0-1,40 4 12,0-1 1,71-5-1,-43 0 6,46 3-67,139-5-1450,-257 3 1433,24-4-476,-17-2-997,-8-5-3816,-5 0-936</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4.964"/>
    </inkml:context>
    <inkml:brush xml:id="br0">
      <inkml:brushProperty name="width" value="0.035" units="cm"/>
      <inkml:brushProperty name="height" value="0.035" units="cm"/>
    </inkml:brush>
  </inkml:definitions>
  <inkml:trace contextRef="#ctx0" brushRef="#br0">1 1 4121,'0'0'6057,"341"57"-6057,-281-54-840,-20-3-3097</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5.349"/>
    </inkml:context>
    <inkml:brush xml:id="br0">
      <inkml:brushProperty name="width" value="0.035" units="cm"/>
      <inkml:brushProperty name="height" value="0.035" units="cm"/>
    </inkml:brush>
  </inkml:definitions>
  <inkml:trace contextRef="#ctx0" brushRef="#br0">1 1 6001,'0'0'6726,"45"16"-6202,152 53 56,-109-34 146,102 56 1,-91-40-550,-49-27-165,121 64-459,-164-82 149,-6-5 180,1-1 0,-1 1-1,0 0 1,0 0-1,0-1 1,1 1 0,-1 0-1,0-1 1,0 1-1,1-1 1,-1 0 0,1 1-1,1-1 1,-1-9-3774,-2-12-1502</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5.681"/>
    </inkml:context>
    <inkml:brush xml:id="br0">
      <inkml:brushProperty name="width" value="0.035" units="cm"/>
      <inkml:brushProperty name="height" value="0.035" units="cm"/>
    </inkml:brush>
  </inkml:definitions>
  <inkml:trace contextRef="#ctx0" brushRef="#br0">435 0 5433,'0'0'7610,"-134"162"-6826,87-113-424,1 2-160,-8-9-168,-6 3-32,13-12-1480,0-12-3577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20.633"/>
    </inkml:context>
    <inkml:brush xml:id="br0">
      <inkml:brushProperty name="width" value="0.035" units="cm"/>
      <inkml:brushProperty name="height" value="0.035" units="cm"/>
    </inkml:brush>
  </inkml:definitions>
  <inkml:trace contextRef="#ctx0" brushRef="#br0">501 1 6105,'0'0'8026,"248"171"-6762,-195-117-592,-19 7-215,-14-4 95,-20 0-232,0 0-224,-47 0-16,-53-3-80,-148 12-128,21-17-888,-7-10-2073</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6.019"/>
    </inkml:context>
    <inkml:brush xml:id="br0">
      <inkml:brushProperty name="width" value="0.035" units="cm"/>
      <inkml:brushProperty name="height" value="0.035" units="cm"/>
    </inkml:brush>
  </inkml:definitions>
  <inkml:trace contextRef="#ctx0" brushRef="#br0">1 52 5449,'0'0'3102,"84"2"-1348,289 8-455,121-2 431,522-8-1208,-290-44-1022,-535 18 381,-182 24-2823,-16 2 2141,-20 4 274,-20 9-794,-5-5-964</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6.367"/>
    </inkml:context>
    <inkml:brush xml:id="br0">
      <inkml:brushProperty name="width" value="0.035" units="cm"/>
      <inkml:brushProperty name="height" value="0.035" units="cm"/>
    </inkml:brush>
  </inkml:definitions>
  <inkml:trace contextRef="#ctx0" brushRef="#br0">0 49 8370,'0'0'3607,"58"-8"-2624,183-24-292,-210 28-535,38 0 0,-66 4-157,-1 0-1,1 0 1,0 0 0,0 0 0,0 0-1,-1 1 1,1-1 0,0 1-1,0 0 1,-1 0 0,1 0 0,-1 0-1,1 0 1,-1 0 0,1 1-1,3 2 1,-4-1-7,0 0 1,-1 0-1,1-1 0,-1 1 1,0 0-1,0 0 0,0 0 1,0 0-1,-1 1 0,1-1 0,-1 0 1,1 0-1,-1 0 0,-1 7 1,1-3 13,-1 1 0,0-1 1,0 1-1,-1-1 0,0 0 0,-1 0 1,1 0-1,-1 0 0,0 0 1,-1 0-1,0-1 0,0 0 1,0 0-1,-6 6 0,-9 9 38,-1-1-1,-32 25 1,28-25-27,-4 3 29,-5 5-10,-45 48 0,75-73-27,1-1 1,0 1-1,0 0 1,0-1-1,0 1 1,1 0-1,-1 0 1,1 0-1,0 1 1,0-1-1,0 0 0,0 0 1,0 1-1,1-1 1,0 0-1,-1 1 1,1 4-1,0-8 0,0 1 0,0-1 0,0 1-1,0-1 1,0 0 0,1 1-1,-1-1 1,0 1 0,0-1 0,0 1-1,0-1 1,0 0 0,0 1 0,1-1-1,-1 0 1,0 1 0,0-1-1,1 0 1,-1 1 0,0-1 0,1 0-1,-1 1 1,0-1 0,1 0 0,-1 0-1,0 1 1,1-1 0,-1 0-1,1 0 1,-1 0 0,0 0 0,1 1-1,-1-1 1,1 0 0,19 5 166,0-1 1,0-1-1,1-1 1,-1-1-1,23-1 0,0 1-63,-7 1-705,-1-2 0,1-1-1,-1-2 1,1-1 0,62-17 0,-28-5-5209</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7.169"/>
    </inkml:context>
    <inkml:brush xml:id="br0">
      <inkml:brushProperty name="width" value="0.035" units="cm"/>
      <inkml:brushProperty name="height" value="0.035" units="cm"/>
    </inkml:brush>
  </inkml:definitions>
  <inkml:trace contextRef="#ctx0" brushRef="#br0">87 102 624,'0'0'7323,"0"-6"-6455,0-13-123,0 5 2540,8 29-2587,2 4-381,1 0 0,1 0 0,1-1 0,0-1 0,2 0 0,22 21 0,-28-30-290,1 0 0,0-1 0,0 0 1,1 0-1,-1-1 0,1-1 0,1 0 0,-1 0 0,1-1 0,-1 0 1,1-1-1,0-1 0,14 2 0,-20-4-18,17 2 82,39-2 1,-55-1-86,0 0 0,-1 0 0,1 0 0,-1-1 1,1 0-1,-1 0 0,0-1 0,1 0 1,-1 0-1,6-5 0,2-2-101,-1 0 1,0-1-1,-1-1 0,0 0 0,-1-1 1,0 0-1,14-24 0,-18 25 101,-1 0-1,0 0 1,-1 0 0,-1-1 0,0 0 0,-1 0-1,0 0 1,-1 0 0,0 0 0,-1-17-1,-1 34 860,-8 80-605,-46 219 449,49-283-665,0 0 0,-1-1 0,-1 1 0,-1-1 0,-12 21 0,14-30-39,0 1 0,-1-1-1,-1-1 1,1 1 0,-2-1 0,1-1 0,-1 0 0,0 0 0,-1 0 0,-14 8-1,5-7-31,0 0-1,-1-1 0,0-1 0,0-1 0,-1 0 1,0-2-1,-24 2 0,-150 0-3556,138-6 680,15 0-2963</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7.538"/>
    </inkml:context>
    <inkml:brush xml:id="br0">
      <inkml:brushProperty name="width" value="0.035" units="cm"/>
      <inkml:brushProperty name="height" value="0.035" units="cm"/>
    </inkml:brush>
  </inkml:definitions>
  <inkml:trace contextRef="#ctx0" brushRef="#br0">0 1 4889,'0'0'10586,"248"87"-9986,-155-78-344,-6-3-256,-13-6-160,-21 0-640,-33-15-896,-20-12-1457,0-12-5377</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7.885"/>
    </inkml:context>
    <inkml:brush xml:id="br0">
      <inkml:brushProperty name="width" value="0.035" units="cm"/>
      <inkml:brushProperty name="height" value="0.035" units="cm"/>
    </inkml:brush>
  </inkml:definitions>
  <inkml:trace contextRef="#ctx0" brushRef="#br0">1 9 8266,'0'0'6737,"495"-9"-6737,-368 9-1912,-20 0-5834</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8.271"/>
    </inkml:context>
    <inkml:brush xml:id="br0">
      <inkml:brushProperty name="width" value="0.035" units="cm"/>
      <inkml:brushProperty name="height" value="0.035" units="cm"/>
    </inkml:brush>
  </inkml:definitions>
  <inkml:trace contextRef="#ctx0" brushRef="#br0">1 0 6513,'0'0'8848,"29"16"-8371,-1-2-339,23 14 299,81 56 0,79 59 203,-152-107-719,103 45 1,-151-76-136,38 14-292,-15-15-2579</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8.640"/>
    </inkml:context>
    <inkml:brush xml:id="br0">
      <inkml:brushProperty name="width" value="0.035" units="cm"/>
      <inkml:brushProperty name="height" value="0.035" units="cm"/>
    </inkml:brush>
  </inkml:definitions>
  <inkml:trace contextRef="#ctx0" brushRef="#br0">575 0 7698,'0'0'5009,"-207"199"-3937,140-139-608,0-6-312,7 0-48,7-9-104,6-3-48,13-8-680,14-13-904,7-3-2609,6-15-3217</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8.993"/>
    </inkml:context>
    <inkml:brush xml:id="br0">
      <inkml:brushProperty name="width" value="0.035" units="cm"/>
      <inkml:brushProperty name="height" value="0.035" units="cm"/>
    </inkml:brush>
  </inkml:definitions>
  <inkml:trace contextRef="#ctx0" brushRef="#br0">0 1 7602,'0'0'6833,"374"21"-5897,-200-15-584,7-6-352,-1 0-96,-20 0-664,21 0-1192,-47-12-625,-34-3-2184</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9.387"/>
    </inkml:context>
    <inkml:brush xml:id="br0">
      <inkml:brushProperty name="width" value="0.035" units="cm"/>
      <inkml:brushProperty name="height" value="0.035" units="cm"/>
    </inkml:brush>
  </inkml:definitions>
  <inkml:trace contextRef="#ctx0" brushRef="#br0">282 1 1408,'0'0'10633,"3"23"-9690,14 76-261,-17-96-654,1 0 1,-1 1-1,1-1 1,0 0 0,0 0-1,0 0 1,1 0-1,-1 0 1,1 0-1,-1 0 1,1-1 0,0 1-1,0 0 1,1-1-1,-1 0 1,0 1 0,1-1-1,-1 0 1,1 0-1,0 0 1,4 2 0,3 1 27,2 2-89,1 0-1,0-2 1,0 0-1,0 0 0,0-1 1,1-1-1,-1 0 1,1-1-1,0 0 1,0-1-1,0-1 1,0 0-1,0-1 1,25-4-1,-31 3-99,0 0 1,-1-1-1,1 1 0,-1-1 0,0-1 0,0 1 0,0-1 0,0-1 1,-1 1-1,1-1 0,-1 0 0,0-1 0,-1 1 0,1-1 0,-1 0 1,7-11-1,-6 8 279,-1 0 0,0-1 1,0 0-1,-1 0 0,0-1 1,-1 1-1,0-1 0,0 0 1,-1 1-1,-1-1 0,1-15 937,-2 25-1074,0 1 0,0 0 0,0 0 0,1 0 0,-1 0 0,0 0 1,0 0-1,0 0 0,1 0 0,-1 0 0,0 0 0,0 0 0,0 0 0,1 0 0,-1 0 1,0 0-1,0 0 0,0 0 0,0 0 0,1 0 0,-1 0 0,0 0 0,0 0 0,0 0 1,1 0-1,-1 1 0,0-1 0,0 0 0,0 0 0,0 0 0,0 0 0,1 0 0,-1 1 1,0-1-1,0 0 0,0 0 0,0 0 0,0 0 0,0 0 0,0 1 0,0-1 0,1 16 319,-1-3-96,0 0-1,0 0 1,-1 1-1,-1-1 1,0 0-1,-7 20 1,-13 29 201,6-14-150,-43 85 0,51-119-277,0 1 1,-2-2-1,1 1 0,-2-1 0,0-1 1,0 0-1,-1 0 0,-1-2 0,-25 19 0,16-16-149,1-2-1,-2 0 0,0-1 0,0-1 0,0-2 0,-1 0 0,-1-1 0,1-2 0,0 0 0,-36 0 0,-88-3-3410,81-1-573</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29.926"/>
    </inkml:context>
    <inkml:brush xml:id="br0">
      <inkml:brushProperty name="width" value="0.035" units="cm"/>
      <inkml:brushProperty name="height" value="0.035" units="cm"/>
    </inkml:brush>
  </inkml:definitions>
  <inkml:trace contextRef="#ctx0" brushRef="#br0">1 31 72,'0'0'13099,"106"0"-12483,-39 3 216,14-3-384,5 0-296,1 0-152,14 0-872,-28-12-1712,-26-9-5338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21.018"/>
    </inkml:context>
    <inkml:brush xml:id="br0">
      <inkml:brushProperty name="width" value="0.035" units="cm"/>
      <inkml:brushProperty name="height" value="0.035" units="cm"/>
    </inkml:brush>
  </inkml:definitions>
  <inkml:trace contextRef="#ctx0" brushRef="#br0">128 0 3449,'0'0'4297,"-100"217"-2217,73-124-536,27 1-591,0-1-81,6-6-248,41 0-416,7-9-208,26 19-208,-13-31-2169,-20-12-4000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1.361"/>
    </inkml:context>
    <inkml:brush xml:id="br0">
      <inkml:brushProperty name="width" value="0.035" units="cm"/>
      <inkml:brushProperty name="height" value="0.035" units="cm"/>
    </inkml:brush>
  </inkml:definitions>
  <inkml:trace contextRef="#ctx0" brushRef="#br0">0 1 1616,'0'0'8658,"0"12"-8658,27-9-120,20-3-744,-1 0-1601,-12 0-2664</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1.730"/>
    </inkml:context>
    <inkml:brush xml:id="br0">
      <inkml:brushProperty name="width" value="0.035" units="cm"/>
      <inkml:brushProperty name="height" value="0.035" units="cm"/>
    </inkml:brush>
  </inkml:definitions>
  <inkml:trace contextRef="#ctx0" brushRef="#br0">228 1 5577,'0'0'10002,"120"153"-9522,-120-126-143,0-12-113,-7 3-104,-20-3-120,-6-9-48,-14 0-457,-40-6-679,7 0-1464,13 0-4698</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2.717"/>
    </inkml:context>
    <inkml:brush xml:id="br0">
      <inkml:brushProperty name="width" value="0.035" units="cm"/>
      <inkml:brushProperty name="height" value="0.035" units="cm"/>
    </inkml:brush>
  </inkml:definitions>
  <inkml:trace contextRef="#ctx0" brushRef="#br0">34 136 1720,'0'0'7687,"-6"-4"-6336,-16-10-69,17 11 2543,5 13-3704,-1-5-75,1-1 0,1 1-1,-1-1 1,1 1 0,-1-1-1,1 0 1,0 1 0,1-1 0,-1 0-1,1 0 1,0 0 0,0 0-1,0 0 1,1 0 0,-1 0 0,1-1-1,0 1 1,0-1 0,0 0-1,0 0 1,1 0 0,-1 0 0,1-1-1,6 4 1,9 6-9,0-2 0,0 0 1,1-1-1,0-1 0,1-1 0,0-1 1,0-1-1,30 4 0,18-2-171,90-3 1,-144-4 22,-1 0 0,1-1 1,0-1-1,-1-1 0,0 0 0,22-7 1,-28 6 1,0 0 1,0 0 0,0 0 0,0-1 0,-1 0-1,0-1 1,0 1 0,0-1 0,-1-1 0,0 1-1,11-15 1,-12 11-9,1 1 0,-1-1 0,0 0 0,-1 0 0,-1 0 0,1-1 0,-1 1 0,-1-1 0,0 0 0,-1 0 0,0 0 1,-1 0-1,0-12 0,0-32 1636,0 55-1278,0 9-97,-6 53 268,2-41-149,0 29-1,4 19 83,-2-5-87,4 1-1,13 91 1,-9-107-238,-2 0-1,-2 56 1,-2-102-19,0 2 0,-1 1 0,0-1 1,0 1-1,0-1 0,-1 1 0,1-1 0,-1 0 1,-1 0-1,1 0 0,-1 0 0,0 0 0,0-1 1,0 1-1,0-1 0,-1 0 0,0 0 0,0 0 1,0 0-1,0-1 0,-1 1 0,1-1 0,-1 0 1,-7 3-1,-9 4-6,0-1-1,0-1 1,-1-1 0,-32 6 0,18-6-709,0-2 1,-72 1-1,104-6 410,3 0 32,-1 0 0,1 0 1,-1 0-1,1 0 0,0 0 1,-1 0-1,1 0 0,-1 0 1,1 0-1,0-1 0,-1 1 1,1-1-1,0 1 1,0-1-1,-1 0 0,1 1 1,0-1-1,0 0 0,0 0 1,-1-1-1,-6-16-6277</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3.065"/>
    </inkml:context>
    <inkml:brush xml:id="br0">
      <inkml:brushProperty name="width" value="0.035" units="cm"/>
      <inkml:brushProperty name="height" value="0.035" units="cm"/>
    </inkml:brush>
  </inkml:definitions>
  <inkml:trace contextRef="#ctx0" brushRef="#br0">14 1 5353,'0'0'8778,"0"105"-8202,0-60-136,0-3-112,0 3-152,-7-14-88,0-1-88,7-15-320,0-9-1040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3.435"/>
    </inkml:context>
    <inkml:brush xml:id="br0">
      <inkml:brushProperty name="width" value="0.035" units="cm"/>
      <inkml:brushProperty name="height" value="0.035" units="cm"/>
    </inkml:brush>
  </inkml:definitions>
  <inkml:trace contextRef="#ctx0" brushRef="#br0">0 0 6305,'0'0'8730,"248"21"-8106,-188-21-176,0 0-256,-6 0-120,-8 0-72,-12 6-240,-28 0-824,-6 6-1656</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3.783"/>
    </inkml:context>
    <inkml:brush xml:id="br0">
      <inkml:brushProperty name="width" value="0.035" units="cm"/>
      <inkml:brushProperty name="height" value="0.035" units="cm"/>
    </inkml:brush>
  </inkml:definitions>
  <inkml:trace contextRef="#ctx0" brushRef="#br0">1 19 6305,'0'0'4873,"361"-6"-4873,-308-6-4040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4.121"/>
    </inkml:context>
    <inkml:brush xml:id="br0">
      <inkml:brushProperty name="width" value="0.035" units="cm"/>
      <inkml:brushProperty name="height" value="0.035" units="cm"/>
    </inkml:brush>
  </inkml:definitions>
  <inkml:trace contextRef="#ctx0" brushRef="#br0">1 1 4425,'0'0'9962,"47"36"-9170,-14-30-88,14-6-256,6 6-191,7 0-129,1-6-112,-8 0-16,-13 0-417,-6 0-479,-21-18-1168,-13-3-2585</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4.538"/>
    </inkml:context>
    <inkml:brush xml:id="br0">
      <inkml:brushProperty name="width" value="0.035" units="cm"/>
      <inkml:brushProperty name="height" value="0.035" units="cm"/>
    </inkml:brush>
  </inkml:definitions>
  <inkml:trace contextRef="#ctx0" brushRef="#br0">1 1 4121,'0'0'9283,"37"20"-8829,117 69-12,-133-77-237,35 29 0,-50-35-161,1 1 0,-1 0 0,0 0 0,5 9 0,-6-8-43,-1 0 0,0 1 1,-1-1-1,0 1 0,0 0 0,0 0 0,-1 0 1,-1 0-1,0 0 0,0 0 0,-1 0 1,0 10-1,0-15-2,0 0 0,0 0 0,-1 0 0,1 0 0,-1 0 0,0 0 0,0 0 1,-1 0-1,1-1 0,-1 1 0,0-1 0,1 1 0,-2-1 0,1 1 0,0-1 0,-1 0 0,-3 4 0,-3 0 6,0 0 0,0-1 0,-1 0 0,-17 8 0,7-3 32,18-10-31,1 0 0,-1-1 0,1 1 0,-1 0 0,1-1 0,-1 1 0,1-1 0,-1 0 0,1 1 0,-1-1 0,0 0 0,-2 0 0,4 0-5,-1 0 0,1 0 1,-1-1-1,1 1 0,-1 0 1,0 0-1,1-1 0,-1 1 1,1 0-1,-1-1 0,1 1 1,0 0-1,-1-1 1,1 1-1,-1-1 0,1 1 1,0-1-1,-1 1 0,1-1 1,0 1-1,-1-1 0,1 0 1,-1-4-13,0 1 0,0-1 0,1 1 0,0-1 0,-1 0 0,2-8 0,0-2-67,-1 9 36,1 0 1,0 0 0,0 0 0,1 0-1,-1 1 1,1-1 0,0 1 0,1-1 0,-1 1-1,1 0 1,0 0 0,6-8 0,6-5-271,32-31 0,-25 28 221,69-78-511,-89 97 570,0 0-1,0-1 1,0 1 0,0 0-1,-1-1 1,1 1 0,-1-1-1,1 1 1,-1-1 0,0 0-1,0 1 1,0-1-1,0 0 1,-1 0 0,1 0-1,-1 0 1,0 0 0,0-5-1,-3 8-77,-11 0 105,-1 0 0,1 1 0,0 1 0,-1 0 0,-17 5 0,27-5 3,0 0 1,0 0-1,0 0 0,1 1 0,-1 0 0,0 0 0,1 0 0,0 0 0,0 1 0,0 0 0,0-1 0,0 1 0,1 1 0,-1-1 0,1 0 0,1 1 1,-6 9-1,6-8 35,0 1 0,0-1 1,0 0-1,1 1 1,0-1-1,0 1 0,1-1 1,0 1-1,0 0 1,0-1-1,1 1 0,0-1 1,0 1-1,1-1 1,0 0-1,0 0 0,0 1 1,1-1-1,0 0 1,7 10-1,-1-6 7,1-1 1,0 1-1,1-2 0,0 0 0,0 0 0,1-1 1,-1 0-1,18 6 0,12 3-13,53 15-1,-52-21-898,0-1-1,84 6 1,-88-14-3465</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4.885"/>
    </inkml:context>
    <inkml:brush xml:id="br0">
      <inkml:brushProperty name="width" value="0.035" units="cm"/>
      <inkml:brushProperty name="height" value="0.035" units="cm"/>
    </inkml:brush>
  </inkml:definitions>
  <inkml:trace contextRef="#ctx0" brushRef="#br0">1 1 6481,'0'0'7458,"394"51"-6746,-307-51-584,-7 0-128,-19 0-1288,-21-6-1265,-20-6-4776</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5.241"/>
    </inkml:context>
    <inkml:brush xml:id="br0">
      <inkml:brushProperty name="width" value="0.035" units="cm"/>
      <inkml:brushProperty name="height" value="0.035" units="cm"/>
    </inkml:brush>
  </inkml:definitions>
  <inkml:trace contextRef="#ctx0" brushRef="#br0">355 1 5281,'0'0'5816,"12"26"-5028,42 85-460,-51-105-314,1 0 0,-1-1-1,1 0 1,0 0 0,1 0 0,-1 0-1,1 0 1,0-1 0,0 0 0,0 0-1,1 0 1,-1-1 0,1 0-1,0 0 1,10 4 0,-4-4-7,1-1 1,-1 0-1,1-1 1,-1 0-1,21-1 1,-14-1-19,-14 1-53,-1 0 1,1 0 0,0-1-1,-1 0 1,1 0-1,0 0 1,-1 0 0,1-1-1,-1 0 1,0 0 0,1 0-1,-1 0 1,0-1-1,0 0 1,0 0 0,-1 0-1,1 0 1,-1 0 0,0-1-1,0 0 1,0 1 0,0-1-1,0 0 1,3-9-1,-1 2 2,0-1 0,-2 0 0,1-1 0,-1 1 0,-1 0 0,0-1 0,-1 0 0,0-16 0,-1 3 1719,0 25-639,0 4-928,0 45 629,1 12-140,-2 0-1,-3 0 1,-12 62-1,2-61-324,-39 108-1,50-163-253,1 0 1,-1 0-1,-1-1 1,1 1-1,-1-1 1,0 0-1,0 0 1,-1-1-1,1 1 1,-1-1-1,-10 8 1,5-7-6,1 1 0,-1-1 0,0-1 0,-1 0 0,1-1 0,-16 4 0,-10-1-111,0-2 1,0-2-1,-44-2 1,46 0-100,-117 0-2471,4 0-4350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22.468"/>
    </inkml:context>
    <inkml:brush xml:id="br0">
      <inkml:brushProperty name="width" value="0.035" units="cm"/>
      <inkml:brushProperty name="height" value="0.035" units="cm"/>
    </inkml:brush>
  </inkml:definitions>
  <inkml:trace contextRef="#ctx0" brushRef="#br0">18 16 888,'0'0'6228,"-3"0"-5244,-11 0 6545,32 0-6253,42-2-1836,167-10 542,-129 11-3209,-96 1 2115</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8:37.546"/>
    </inkml:context>
    <inkml:brush xml:id="br0">
      <inkml:brushProperty name="width" value="0.035" units="cm"/>
      <inkml:brushProperty name="height" value="0.035" units="cm"/>
    </inkml:brush>
  </inkml:definitions>
  <inkml:trace contextRef="#ctx0" brushRef="#br0">242 343 7562,'0'0'6490,"11"15"-5899,-2-3-442,3 2 23,0 2-1,-1-1 1,-1 2 0,-1-1-1,9 23 1,7 39 315,23 121 0,-32-123-403,89 452 22,-81-274-160,-20 0-268,-3-237 290,1 0 0,1 1 0,0-1 0,1 0 0,8 21 1,9 35-291,-21-54 225,0-17 71,-1 0 0,1 0 1,0 0-1,0 0 0,0 0 0,0 0 1,0 0-1,0 1 0,1-1 0,-1 0 0,1 0 1,-1 0-1,1 0 0,0 0 0,0-1 1,0 1-1,0 0 0,0 0 0,2 1 1,1 0-40,0 0-1,0-1 1,1 0 0,-1 0 0,1 0 0,-1-1 0,1 1 0,0-1 0,5 1 0,51 3-230,-45-4 263,305 1-457,-177-3-31,2642 1-3365,-2066 20 4978,-564-14-1103,223-4-1202,-202-3 1019,-38-8 273,-80 4-70,-37 3 160,36-8 0,-57 9-143,0 1-1,0-1 1,0 0 0,-1 1 0,1-1-1,0 0 1,0 0 0,-1 0 0,1 0 0,-1 1-1,1-1 1,-1 0 0,1 0 0,-1 0 0,0 0-1,1 0 1,-1 0 0,0 0 0,0 0-1,0-1 1,1 1 0,-1 0 0,0 0 0,-1 0-1,1 0 1,0 0 0,-1-2 0,1 1-41,0 0-1,0-1 1,0 1 0,-1 0 0,0 0 0,1-1 0,-1 1 0,0 0 0,0 0-1,0 0 1,0 0 0,0 0 0,-3-3 0,-16-8-1,14 10 53,0-1 1,0 0 0,0 0 0,-6-6 0,-5-9 64,1 1 1,1-2 0,0 0 0,2-1 0,0-1-1,1 0 1,1 0 0,2-1 0,0 0 0,1-1-1,-6-34 1,-19-169 1,18 99 65,0 22 213,-22-140 1256,10 117-750,-75-214 1,2 68 67,94 254-948,2 0 0,0 0-1,1-1 1,1 1 0,1-41-1,1 59-2,0 0-1,0 0 1,0 0 0,0-1-1,-1 1 1,1 0-1,-1 0 1,0 0 0,0 0-1,0 0 1,0 0-1,0 0 1,-1 0 0,0 1-1,1-1 1,-1 0-1,0 1 1,0-1-1,0 1 1,-1 0 0,1 0-1,0 0 1,-1 0-1,0 0 1,-4-2 0,-15-8-18,-9-3-20,-21 1 14,1 3 0,-1 2 1,-102-5-1,-421 14-49,273 7 4,-138 0-442,376-7 345,-1106 13-447,670 18 551,-10 1-1043,-666-20 226,1175-12 794,1 0 69,0 0-1,0 0 1,0 0-1,0 0 1,0 1 0,0-1-1,0 0 1,0 0-1,0 0 1,0 1-1,0-1 1,0 0-1,0 0 1,0 0 0,0 0-1,0 1 1,0-1-1,0 0 1,0 0-1,0 0 1,0 0-1,0 1 1,0-1 0,0 0-1,0 0 1,0 0-1,0 0 1,1 0-1,-1 1 1,0-1 0,0 0-1,0 0 1,0 0-1,0 0 1,0 0-1,1 0 1,-1 0-1,0 0 1,0 1 0,1-1-1,20 0 260,-3-1-173,0 1 1,0 1 0,0 0 0,26 7-1,-32-3 0,0 1 0,0 1 0,0 0 0,-1 0 0,0 1 0,14 13 1,-12-10-66,-3-2 10,1 1-1,-1 0 0,-1 0 1,0 1-1,-1 0 0,0 1 1,0 0-1,-1 0 1,-1 1-1,0-1 0,0 1 1,-2 1-1,0-1 0,0 1 1,-1 0-1,-1-1 0,0 1 1,0 18-1,0 6-24,-5 57 0,2-83-355,-1 0 1,-1 0-1,0 0 0,0 0 0,-1 0 1,0-1-1,-1 0 0,-10 18 0,0-9-3841,-19 23-1,31-40 3584</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36:18.795"/>
    </inkml:context>
    <inkml:brush xml:id="br0">
      <inkml:brushProperty name="width" value="0.035" units="cm"/>
      <inkml:brushProperty name="height" value="0.035" units="cm"/>
    </inkml:brush>
  </inkml:definitions>
  <inkml:trace contextRef="#ctx0" brushRef="#br0">0 0 2681,'0'0'3772,"6"6"-1118,-5-2-2494,0 0-1,0 0 1,0 0 0,0-1-1,1 1 1,-1 0-1,1 0 1,0-1-1,0 1 1,1-1 0,4 6-1,4 7 108,105 191 213,152 382 0,-192-412-463,-31-78-4,39 128 0,-53-116-4,-9-26-2,50 121 0,-41-140-5,59 92 0,53 52 2,-126-186-22,-2 1 0,13 27 1,-22-41 4,-2 0 0,0 0 0,0 0 0,-1 0 0,0 1 0,-1-1 0,1 23 1,-3-6-264,0 68-1345,0-34-5338,0-53 4208</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36:19.596"/>
    </inkml:context>
    <inkml:brush xml:id="br0">
      <inkml:brushProperty name="width" value="0.035" units="cm"/>
      <inkml:brushProperty name="height" value="0.035" units="cm"/>
    </inkml:brush>
  </inkml:definitions>
  <inkml:trace contextRef="#ctx0" brushRef="#br0">1 134 3225,'0'0'7844,"3"-3"-7708,-1 1-120,0 0 0,1 0 0,-1 0 0,1 0 1,0 1-1,0-1 0,-1 1 0,1 0 0,0 0 0,0 0 0,6-1 0,42-3 176,-21 2-73,651-37 985,3 34-1055,-661 6-46,352 1 2,434-3-311,-704 1 286,-1-5 0,105-20 0,-161 17-41,0 2-1,57-1 1,-196 8-4713,13 0-2596</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36:21.752"/>
    </inkml:context>
    <inkml:brush xml:id="br0">
      <inkml:brushProperty name="width" value="0.035" units="cm"/>
      <inkml:brushProperty name="height" value="0.035" units="cm"/>
    </inkml:brush>
  </inkml:definitions>
  <inkml:trace contextRef="#ctx0" brushRef="#br0">1198 23 1712,'0'0'3807,"-14"-3"-3354,0 0-354,-13-2 750,-1 0-1,-36 0 1,56 5-767,-86-1 192,-1 4 0,-131 22 0,185-17-282,-67 23 0,89-24-8,0 1 0,0 1 0,1 1 0,0 1 0,-22 17 0,9-1 14,1 0 0,2 2 0,1 1 0,1 1 0,2 1 0,1 2 0,1 0 0,-28 61 0,34-52 59,2 0 0,2 1 0,-7 47-1,16-77-56,-5 35 46,1-1 0,3 1 0,2 0 1,6 59-1,-3-96 2,1 0-1,1 1 1,0-1 0,0 0 0,11 22 0,34 54 365,-47-86-402,16 22 136,0 0 0,1-1 0,1-1 0,2-1 0,42 34 0,125 78 53,-138-103-33,2-1-1,0-3 0,96 32 0,175 30 479,-233-71-572,170 11-1,92-22-430,-280-6 251,-35-2 105,0-1 0,-1-1 0,0-3-1,0-1 1,0-1 0,-1-2 0,-1-1 0,0-2 0,56-32 0,-77 39 4,180-110 45,-171 101-9,0-1 0,-1-1 0,-1 0 0,-1-2 0,-1 0-1,19-28 1,-32 39 36,0 1-1,-1-1 0,0-1 1,0 1-1,-1-1 0,0 1 0,-1-1 1,2-19-1,-1-8 145,-3-41 1,-1 36-231,1 16 20,1-6-4,-6-47 1,3 67 15,0 1 0,-1-1 0,0 1 0,-1 0 0,0 0 0,-1 1 0,-10-18 0,-9-6 186,-2 2 1,-1 0-1,-54-47 1,70 69-133,-35-34-46,-3 2 0,-1 2-1,-2 3 1,-66-36 0,5 10-43,-174-86 9,180 97 9,60 27-32,-2 3 0,0 1-1,-58-15 1,25 19-29,-110-11 0,-86 11-83,-116 15-582,360 4-261,0 2-1,0 1 1,1 2 0,-1 2-1,-32 12 1,49-16-59,-49 17-4999</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36:22.369"/>
    </inkml:context>
    <inkml:brush xml:id="br0">
      <inkml:brushProperty name="width" value="0.035" units="cm"/>
      <inkml:brushProperty name="height" value="0.035" units="cm"/>
    </inkml:brush>
  </inkml:definitions>
  <inkml:trace contextRef="#ctx0" brushRef="#br0">1 66 1088,'0'0'4266,"-1"1"-2996,6 1 763,774-32 369,-395 10-2155,-279 14-233,63-1 72,-99 2-2685</inkml:trace>
</inkml:ink>
</file>

<file path=ppt/ink/ink30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3-11-06T19:38:24.140"/>
    </inkml:context>
    <inkml:brush xml:id="br0">
      <inkml:brushProperty name="width" value="0.05292" units="cm"/>
      <inkml:brushProperty name="height" value="0.05292" units="cm"/>
      <inkml:brushProperty name="color" value="#FF0000"/>
    </inkml:brush>
  </inkml:definitions>
  <inkml:trace contextRef="#ctx0" brushRef="#br0">31643 4030 166 0,'0'0'183'15,"0"0"-38"-15,0 0 9 16,0 0 0-16,0 0-15 0,0 0-15 15,-4-4-2-15,4 4-11 16,0 0-13-16,0 0-20 16,0 0-14-16,0 0-2 15,0 0-12-15,0 0-22 16,0 0-11-16,0 0-16 16,0 0 1-16,-6 0-2 15,2 0-9-15,0 0-6 16,-4 3-7-16,-7 10 11 15,3 4 5-15,3 1-5 0,3 0 11 16,6-2 0-16,0-3 0 16,0-5 1-16,0 1 1 15,11-8-2-15,-3 2 1 16,0-3-1-16,11 0 1 16,-1 0-1-16,9-8-27 15,4-11-106-15,-18 0-94 16,1-3-60-16,-14 1 22 15,0 2 157-15,0 5 108 16,-19 3 33-16,1 3 41 16,5 2 54-16,-1 4 7 15,10 2-47-15,0 0-32 16,4 0-33-16,-4 0-23 0,4 0-13 16,0 12 13-16,0 4 8 15,0 2 14-15,0 1-3 16,0-3 8-16,0-2 12 0,0-5-4 15,4-3-15-15,0-3-5 16,0-1 1-16,2-2 5 16,-2 0-8-1,5 0-11-15,-1 0-2 0,2-6-41 16,-10-3 1-16,0 4-11 16,0 1-20-16,0-2-6 15,0-5-8-15,-27 3-65 16,5 1-377-16</inkml:trace>
  <inkml:trace contextRef="#ctx0" brushRef="#br0" timeOffset="769.76">31933 3734 204 0,'0'0'406'16,"0"0"-183"-16,0 0-4 15,0 0-20-15,0 0-104 16,0 0-64-1,0 0-31-15,0-3-3 0,12 7 3 16,11 10 18-16,0 4 8 16,8 4 4-16,0 3-4 15,0 1-10-15,0 2-10 16,0-2-5-16,0-2 5 16,-8-4-3-16,-5-4-2 15,-5-4-1-15,-3-8-1 0,-10-4-79 16,0 0-82-16,0-4-136 15</inkml:trace>
  <inkml:trace contextRef="#ctx0" brushRef="#br0" timeOffset="1020.2">32169 3735 730 0,'0'0'217'0,"0"0"-180"16,0 0-21-16,0 0 29 16,0 0-13-16,0 0-19 15,0 0-7-15,-81 116-5 0,64-85 7 16,-5-1-7-16,3-2-1 16,-2-4-1-16,7-4-30 15,1-6-69-15,-1-6-69 16,10-2-22-16,0-6-130 0</inkml:trace>
  <inkml:trace contextRef="#ctx0" brushRef="#br0" timeOffset="1365.66">32377 3924 538 0,'0'0'156'0,"0"0"-124"16,0 0 52-16,0 0 44 15,0 0-8-15,0 0-33 16,0 0-39-16,0 96-2 15,0-75 8-15,0-1-25 16,0-2-19-16,0-1-2 0,-4-2 0 16,-4-5-1-16,0 0-6 15,-7-4 5-15,3-1-6 32,-11-1-27-32,-4 0-59 15,-12-1-80-15,2-1-93 16,6-2-275-16</inkml:trace>
  <inkml:trace contextRef="#ctx0" brushRef="#br0" timeOffset="1950.87">32534 3712 166 0,'0'0'215'16,"0"0"-153"-16,0 0 30 15,0 0 9-15,0 0-10 16,0 0 23-16,0 0-40 0,0 94-13 15,0-82-3-15,9-2-2 16,5-4-18-16,3-2-8 16,1-2 2-16,5-2 5 15,4 0 16-15,0-2-53 16,-7-17-19-16,3 0-59 16,-8-3-18-16,-7 1-8 15,-8 2 40-15,0 5 64 16,0 6 74-16,0 4 53 15,0 1-22-15,0 3-52 16,0 0-53-16,0 0-7 0,0 7-7 16,0 7 14-1,8 4 10-15,3 1 25 0,-3 7 5 16,0 5 7-16,7 1 1 16,-11 2-29-16,4 2-8 15,-4-1-4-15,-4-4-6 16,0 0-1-16,0-4 0 0,-12-3 1 15,-11-3 0 1,-4-5-1-16,0-6-23 0,0-2-10 16,0-2-30-16,-16-6-32 15,6 0-117-15,12 0-355 0</inkml:trace>
  <inkml:trace contextRef="#ctx0" brushRef="#br0" timeOffset="2311.23">32909 3593 408 0,'0'0'244'16,"0"0"-184"-16,0 0-19 15,0 0 37-15,0 0 37 16,0 0-6-16,0 0-4 16,76 58-3-16,-59-32-28 15,9 6-31-15,-3 2-5 16,4 7 7-16,-4 0 0 0,-19 3-9 16,0 1-7-1,-4-1-10-15,0 0-7 0,-4-4-11 16,-23-3 12-16,0-5-7 15,-4-2-6-15,-4-4-23 16,-19-4-41-16,-35 2-43 16,13-6-122-16,-5-4-339 0</inkml:trace>
  <inkml:trace contextRef="#ctx0" brushRef="#br0" timeOffset="2876.63">31621 3671 337 0,'0'0'180'16,"0"0"-43"-16,0 0 38 0,0 0-49 15,0 0-57-15,0 0-30 16,0 0-10-16,-19 2-6 16,3 13 7-16,-7 6 17 15,4 8 12-15,3 2 16 16,1 7-5 0,11 3-22-16,4 3-23 0,0 4-1 15,50 0-6-15,65 10-18 16,-7-13-87-16,-11-13-666 0</inkml:trace>
  <inkml:trace contextRef="#ctx0" brushRef="#br0" timeOffset="16973.32">30471 3475 48 0,'0'0'137'0,"0"0"-13"15,0 0-12-15,0 0-22 16,0 0-31-16,0 0-13 16,0 0-1-16,0 0 14 0,0 0 19 15,0 0 6-15,0 0 1 16,0 0 2-16,0 0-6 16,0 0-6-16,0 0-16 15,0 0-15-15,0 0-9 16,0 0-9-16,0 0-9 15,0 0-11 1,0 0 1-16,0 0 2 0,0 0-3 16,0 0-5-16,0 0 4 15,0 0-5-15,0 0-19 0,9 0-3 16,9 3 22-16,-1 4 10 16,6 1-10-16,3 2 1 15,5 4 0 1,0 0 0-16,0 0-1 0,-4 0 0 15,4 0-7-15,-4 0-25 16,0 2-42-16,0-2-4 16,0 0-36-16,-4-2-18 15,3 0-42-15,1 2 31 16,-10-3-77-16,1-3-54 0</inkml:trace>
  <inkml:trace contextRef="#ctx0" brushRef="#br0" timeOffset="17601.82">30916 3634 84 0,'0'0'78'0,"0"0"20"15,0 0-43-15,0 0 2 16,0 0 21-16,0 0-39 16,0 0-10-16,95 78 0 0,-79-65 0 15,3 0-2-15,4 0 9 16,-7 2-13-16,7-1-1 15,0-1 1-15,0 1-11 16,-3 1-2-16,7-1-9 16,-4 0 8-16,4 0-8 15,0 0 0-15,4 2 1 16,0 0-1-16,4 0 0 16,6 2 0-16,-6-1 0 15,-4-4 0-15,0-1 2 16,-4 0-2-16,-8-4-1 15,-7 0 0-15,-8-2-1 16,2 0 0-16,-1 0-6 0,3 0 1 16,-4 2-2-16,0-2 6 15,-4 3-28-15,0-4-13 16,0-1-1-16,0 0-9 16,0-1-52-16,0-1-48 15,0-2-30-15</inkml:trace>
  <inkml:trace contextRef="#ctx0" brushRef="#br0" timeOffset="18579.59">31513 3988 107 0,'0'0'63'16,"0"0"14"-16,0 0-34 16,0 0 9-16,0 0 7 15,0 0-18-15,0 0-10 0,184 94 1 16,-163-80 23-16,6-4-5 15,-4 1-11-15,-1-1-4 16,1 0-6-16,-2-1-18 16,1 4 5-16,1-1-8 0,-4-1 3 15,1 2 2-15,-1-3-3 16,0-2-8-16,-7 0 5 16,2-2 0-16,-1 2 3 15,1-2-9-15,-1-1 1 16,-1 2-1-16,3 1-1 15,-3 0 0-15,3 0 0 16,7 2 2-16,-9 2 4 16,9-2-5-16,1 0-1 15,-6 2 0-15,1-2 1 16,5 2 0-16,4-1-1 16,-15 0 0-16,11 1 1 15,0-1-1-15,-7 0 0 0,-1-1 1 16,1 1-1-16,3-2 0 15,0 1 2-15,-3 0-2 16,3 0 1-16,3 1-1 16,-5-4 0-16,2 2 0 15,-7-3 1-15,7 2 0 16,-1-1-1-16,3 1 1 16,2 1-1-16,-1 3 1 15,5-1 0-15,0 1 0 16,4 3 0-16,0 1 6 0,4-2-5 15,7 2 4 1,-11-2 1-16,4 2 0 0,-4-2 32 16,0-2-6-16,-4 0-21 15,-1-2-6-15,-7 0 5 16,-2-2-4-16,-3 0-5 16,-2-2 4-16,3 1-5 15,-3-2 1-15,3 1 4 16,-3 0-5-16,7 2 0 15,-7-1-1-15,7 0 2 16,-3-1-1-16,-1 0-1 16,-3 1 1-16,-1-3-1 15,-7 1 0-15,0-1-1 0,4 1 0 16,2-1 1 0,-1 1 0-1,13 1 7-15,-13 1-6 0,3 0 5 0,3 0-6 16,-3-2 0-16,-2-1 1 15,-10 1 1-15,0-5 0 16,0 0 14-16,0 0 13 16,0 0-29-16,-58 0-3 15,5-13-6-15,-5-5-231 0</inkml:trace>
  <inkml:trace contextRef="#ctx0" brushRef="#br0" timeOffset="19886.62">31517 4132 55 0,'0'0'167'0,"0"0"-82"16,0 0 28-16,0 0-41 16,0 0-29-16,0 0 6 15,0 0-2-15,19-11 15 16,-11 8 4-16,7 2-14 15,-11-2-10-15,0 3 11 16,0 0-15-16,-4 0-21 16,4 0-5-16,-4 0-6 0,0 0-5 15,0 0-1-15,0 0-1 16,0 0-5-16,0 0 0 16,0 0 6-16,0 0 28 15,0 0 22-15,0 0 11 16,0 0 21-16,0 0 17 15,0 0-17-15,0 0-31 16,0 0-23-16,11 0-15 16,-7 0 1-16,0 0-3 15,0-1 3-15,-4 1 1 0,0 0 2 16,0 0 3 0,0 0-4-16,0-2 0 0,0 2 2 15,0 0-5-15,0 0-13 16,0 0-12-16,0 0-92 15,0-5-431-15</inkml:trace>
  <inkml:trace contextRef="#ctx0" brushRef="#br0" timeOffset="23503.38">31112 4309 10 0,'0'0'100'0,"0"0"1"15,0 0-22-15,0 0 35 16,0 0 45-16,0 0 28 15,31 0-3-15,-31 0-8 16,0 0-21-16,11 0-35 16,-11 0-21-16,0 0 6 15,0 0-6-15,0 0-17 16,0 0-20 0,0 0-7-16,0 0-10 0,0 0-13 0,0 0-14 15,4-2-12-15,4 0-6 16,0-4-1-16,7 2-17 15,-3 0 6-15,11 0 1 16,0 1 2-16,-5 0-3 16,-5 1 11-16,-5 2-8 15,-8 0-1-15,4 0-10 16,-4 0-33-16,0 6-27 16,0 5 39-16,0 2 32 0,-21 1 3 15,-6-2 6-15,-4-1 0 16,5 2 0-16,-1-5-7 15,8-2-15-15,11 0-14 16,8-4-34-16,0 1-31 16,0-2-51-16,0 1 30 15,23 0 60-15,3 2 61 16,5-2 1-16,-10 2 0 16,-2 2 0-16,-5 2-10 15,-14 0-23-15,0 2-3 16,0 2 25-1,-10-2 11-15,-17 3 12 0,-4-4 8 16,8 0 12-16,3-4 13 0,1 2 1 16,11-5 5-16,4-1 14 15,4-1-4-15,0 3-12 16,0-3-7-16,0 0-19 16,-11 0-18-16,3 0-5 15,-19 0-32-15,4-6-113 16,7-6-198-16</inkml:trace>
  <inkml:trace contextRef="#ctx0" brushRef="#br0" timeOffset="23801.74">31455 4569 234 0,'0'0'183'0,"0"0"18"0,0 0 28 16,0 0-34-16,0 0-47 16,0 0-40-16,0 0-12 15,-58 39-19-15,50-37-19 0,4-2-24 16,0 2-20-16,-2 0-14 15,2-2-1-15,-1 0-66 16,5 0-102-16,-4 0-184 16,4-8-561-16</inkml:trace>
  <inkml:trace contextRef="#ctx0" brushRef="#br0" timeOffset="24105.37">31763 4319 789 0,'0'0'263'16,"0"0"-244"-16,0 0-6 16,0 0 77-16,0 0 3 15,0 0-22-15,0 0-22 16,-53 58-10-16,48-42-3 0,1-2-14 15,0 0-3-15,4 0-2 16,0-1-8-16,0-2-2 16,0-1-7-16,0-2 0 15,0-1-13-15,0-4-45 16,8-3-55-16,11 0-35 16,2 0-89-16,-3-12-376 0</inkml:trace>
  <inkml:trace contextRef="#ctx0" brushRef="#br0" timeOffset="24299.08">31763 4319 136 0,'54'90'169'15,"-54"-80"-11"-15,0 2 23 16,-4 5 2-16,-10-2-34 16,1 6-26-16,-1-3-34 15,5-3-35-15,5 2-9 16,0-5-16-16,4-2-13 15,0-2-6-15,0-4-10 16,0-3-19-16,0-1-97 16,0 0-94-16,0 0-98 0</inkml:trace>
  <inkml:trace contextRef="#ctx0" brushRef="#br0" timeOffset="24612.69">31956 4346 170 0,'0'0'296'0,"0"0"-202"16,0 0 60-16,0 0 40 16,0 0-18-16,0 0-53 15,0 0-55-15,0 77-16 16,0-55 1-16,0-1-26 15,0-2-11-15,0 3-3 16,0-4 0-16,0 3 0 0,-15-3-11 16,3 0 5-1,-11-2-7-15,-4 2 1 0,-4 0-1 32,-8-2 0-32,-2-2-1 0,-30-2-60 0,3-4-161 15,14-4-455-15</inkml:trace>
  <inkml:trace contextRef="#ctx0" brushRef="#br0" timeOffset="25227.06">31042 4205 408 0,'0'0'159'15,"0"0"-35"1,0 0 72-16,0 0-59 15,0 0-83-15,0 0-19 16,0 0 34-16,-54 6 61 16,23 4-19-16,0 6-11 15,-6 2-14-15,6 4-21 0,4 6-17 16,15 4-18-16,12 4-3 16,18 18-27-16,34-10-71 15,16-5-268-15</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25.939"/>
    </inkml:context>
    <inkml:brush xml:id="br0">
      <inkml:brushProperty name="width" value="0.035" units="cm"/>
      <inkml:brushProperty name="height" value="0.035" units="cm"/>
      <inkml:brushProperty name="color" value="#E71224"/>
    </inkml:brush>
  </inkml:definitions>
  <inkml:trace contextRef="#ctx0" brushRef="#br0">1 1 568,'0'0'4338,"4"13"-3713,1 5-426,-3-9-37,0 0 1,1 1-1,0-1 1,1 0-1,0 0 0,10 16 1,-1-3 124,-1 0 0,10 27 0,-16-32-570,2 0-1,0 0 1,1-1 0,0 0 0,23 27 0,-6-17-1118,-5-3-490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26.571"/>
    </inkml:context>
    <inkml:brush xml:id="br0">
      <inkml:brushProperty name="width" value="0.035" units="cm"/>
      <inkml:brushProperty name="height" value="0.035" units="cm"/>
      <inkml:brushProperty name="color" value="#E71224"/>
    </inkml:brush>
  </inkml:definitions>
  <inkml:trace contextRef="#ctx0" brushRef="#br0">1 1 856,'0'0'5216,"18"13"-4791,55 46-123,-68-55-267,-1 0 1,0 0-1,0 0 1,0 1-1,-1 0 1,1 0-1,-1 0 1,0 0-1,0 0 1,-1 0-1,4 12 0,6 11 239,-2-11-77,1 0 0,1 0 0,1-2 0,0 1 0,1-2 0,0 0 0,1 0 0,32 20 0,3-3 93,90 40 0,-82-44-472,64 41 0,-115-64 135,1 1 0,-1 0-1,0 1 1,8 8 0,-13-11-61,0-1 1,0 1 0,-1-1 0,1 1-1,-1 0 1,1 0 0,-1 0 0,0 0 0,0 0-1,0 0 1,-1 0 0,1 0 0,-1 0-1,0 1 1,0 2 0,1 8-977,-3 19-1710,-3-23 1241</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27.209"/>
    </inkml:context>
    <inkml:brush xml:id="br0">
      <inkml:brushProperty name="width" value="0.035" units="cm"/>
      <inkml:brushProperty name="height" value="0.035" units="cm"/>
      <inkml:brushProperty name="color" value="#E71224"/>
    </inkml:brush>
  </inkml:definitions>
  <inkml:trace contextRef="#ctx0" brushRef="#br0">1 1 536,'0'0'4122,"27"27"-3651,83 85-99,-91-92 22,31 40 0,-28-30 157,-1-7-58,0 0-1,1-2 1,38 28-1,81 46 235,-81-56-665,-46-29-123,-1 1 0,-1 1-1,0 0 1,0 0 0,-1 1-1,-1 1 1,0 0 0,12 24-1,-11-23-385,1 0-1,0-1 1,26 24-1,-6-6 119,-30-29 323,1 1 0,-1-1 0,0 1 0,0-1-1,-1 1 1,3 5 0,10 22 2,-13-30-32,0 0 0,0 1 0,0-1 1,0 0-1,1 0 0,-1 0 0,0 0 1,0 0-1,1 0 0,-1 0 0,0-1 1,1 1-1,-1 0 0,1-1 0,-1 1 1,1-1-1,-1 1 0,3-1 0,26 1-2203,-22-1-307</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28.157"/>
    </inkml:context>
    <inkml:brush xml:id="br0">
      <inkml:brushProperty name="width" value="0.035" units="cm"/>
      <inkml:brushProperty name="height" value="0.035" units="cm"/>
      <inkml:brushProperty name="color" value="#E71224"/>
    </inkml:brush>
  </inkml:definitions>
  <inkml:trace contextRef="#ctx0" brushRef="#br0">1 1 4793,'0'0'5242,"12"1"-5128,-1 0-107,-3 0-6,0 0 0,-1 0-1,1 0 1,-1 1 0,0 0-1,1 1 1,-1-1 0,11 7-1,25 17 267,-1 1 0,-2 2-1,49 45 1,-32-28 133,-36-31-331,0 2 0,18 19 0,116 124-64,-105-114 1,-39-37-7,0 1 1,0 0-1,-1 1 1,17 23-1,-10-7 14,2 0 1,0-1-1,33 35 0,-30-37-13,-1 1 1,-1 1-1,-1 1 0,26 49 1,-33-58 1,0-1 0,1 0-1,1 0 1,1-2 0,20 19 0,5 4 43,4 2-32,12 14-4,-24-19-15,62 74 4,-85-96 1,0 1 0,12 25 0,-14-23 3,2-1 0,9 15 0,-4-12 8,1-1-1,30 29 1,-38-42-27,-5-6-31,-5-16-1128,2 14 753,-10-28-5241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22.869"/>
    </inkml:context>
    <inkml:brush xml:id="br0">
      <inkml:brushProperty name="width" value="0.035" units="cm"/>
      <inkml:brushProperty name="height" value="0.035" units="cm"/>
    </inkml:brush>
  </inkml:definitions>
  <inkml:trace contextRef="#ctx0" brushRef="#br0">134 1 2080</inkml:trace>
  <inkml:trace contextRef="#ctx0" brushRef="#br0" timeOffset="1">134 1 2080,'-134'219'1289,"161"-213"15,0-6 480,13 3-399,0 0-689,13-3-384,21 0-176,-7 0-136,-14 0-1176</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29.097"/>
    </inkml:context>
    <inkml:brush xml:id="br0">
      <inkml:brushProperty name="width" value="0.035" units="cm"/>
      <inkml:brushProperty name="height" value="0.035" units="cm"/>
      <inkml:brushProperty name="color" value="#E71224"/>
    </inkml:brush>
  </inkml:definitions>
  <inkml:trace contextRef="#ctx0" brushRef="#br0">1 1 1400,'0'0'4079,"24"31"-3643,79 102-30,11 13 755,3-14-459,-21-24-516,-65-72-328,1-1 1,2-2 0,1-1-1,47 33 1,-18-25-1811,1-3 0,133 54 0,-170-81 153</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29.676"/>
    </inkml:context>
    <inkml:brush xml:id="br0">
      <inkml:brushProperty name="width" value="0.035" units="cm"/>
      <inkml:brushProperty name="height" value="0.035" units="cm"/>
      <inkml:brushProperty name="color" value="#E71224"/>
    </inkml:brush>
  </inkml:definitions>
  <inkml:trace contextRef="#ctx0" brushRef="#br0">1 1 3697,'0'0'6182,"19"15"-5648,62 50 53,71 69 423,24 15-833,156 75-137,-95-68-10,173 81-408,-341-201 179,111 46 127,7 4 50,-176-79-93,-9-5 17,0-1 0,0 1 0,0-1 0,0 0 0,1 0 0,-1 0 0,0 0 0,5 1 0,-7-10-3747,0-6-58</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0.046"/>
    </inkml:context>
    <inkml:brush xml:id="br0">
      <inkml:brushProperty name="width" value="0.035" units="cm"/>
      <inkml:brushProperty name="height" value="0.035" units="cm"/>
      <inkml:brushProperty name="color" value="#E71224"/>
    </inkml:brush>
  </inkml:definitions>
  <inkml:trace contextRef="#ctx0" brushRef="#br0">569 340 2577,'0'0'5417,"-40"66"-5401,26-66 32,-6 0 96,-7-12-144,-6-15 0,-7-9-192,-14-9-408,-6-9-665,-47-33-255,20 12-240,1 5-745</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0.430"/>
    </inkml:context>
    <inkml:brush xml:id="br0">
      <inkml:brushProperty name="width" value="0.035" units="cm"/>
      <inkml:brushProperty name="height" value="0.035" units="cm"/>
      <inkml:brushProperty name="color" value="#E71224"/>
    </inkml:brush>
  </inkml:definitions>
  <inkml:trace contextRef="#ctx0" brushRef="#br0">843 665 864,'0'0'4257,"-38"-23"-4080,-117-74-4,144 90-113,1 1 1,-1-1 0,1-1-1,-12-11 1,12 9-19,-18-16-51,-1 1 0,-1 1 0,-1 2-1,-1 1 1,-48-24 0,3 14-529,38 16 343,-55-29 0,84 38 291,1 0 0,-16-13 0,23 17-86,0 1 0,0-1 0,0 0-1,0-1 1,0 1 0,1 0 0,-1 0 0,1-1-1,-1 1 1,1-1 0,0 1 0,0-1 0,0 0-1,0 1 1,1-1 0,-1-4 0,0-5-83,-1 1 0,0-1 0,-1 1 0,0 0 0,-7-19 0,-29-27-2107,32 42-178</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0.815"/>
    </inkml:context>
    <inkml:brush xml:id="br0">
      <inkml:brushProperty name="width" value="0.035" units="cm"/>
      <inkml:brushProperty name="height" value="0.035" units="cm"/>
      <inkml:brushProperty name="color" value="#E71224"/>
    </inkml:brush>
  </inkml:definitions>
  <inkml:trace contextRef="#ctx0" brushRef="#br0">0 0 640,'0'0'3286,"23"29"-2755,70 94 37,-35-45 515,-36-48-93,1 0 0,41 39 0,-1-12 360,128 91 0,88 25-997,-114-83-239,114 69-46,-261-145-65,0 0 0,19 19-1,6 7-84,-23-24-244,-12-8-691,1-1 1,0-1-1,0 1 0,16 8 0,-10-9-3187</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2.603"/>
    </inkml:context>
    <inkml:brush xml:id="br0">
      <inkml:brushProperty name="width" value="0.035" units="cm"/>
      <inkml:brushProperty name="height" value="0.035" units="cm"/>
      <inkml:brushProperty name="color" value="#E71224"/>
    </inkml:brush>
  </inkml:definitions>
  <inkml:trace contextRef="#ctx0" brushRef="#br0">0 1804 3409,'0'0'9159,"45"-23"-8463,141-77 36,-156 84-237,51-37 0,-53 33-278,1 0-84,326-241 554,-287 205-673,-2-4 1,113-131-1,-69 38-2,-76 101-35,2 1 0,67-71 0,-75 94-50,21-19-721,-3-1 1,50-70-1,-94 114 719,0 0 0,0 0 0,0 0 0,0-1 0,-1 1 0,0-1 0,0 1 1,1-7-1,4-15-131,-6 24 178,1 0 0,0 1 1,0-1-1,0 1 0,0 0 1,0-1-1,0 1 0,0 0 1,0 0-1,0-1 1,1 1-1,-1 0 0,0 0 1,1 0-1,-1 1 0,1-1 1,-1 0-1,3-1 0,1 1-69,-1 0 0,1 0 1,0 0-1,-1 1 0,9-1 0,-12 1 10,7-6-1880,6-2 2100,0-1 0,-1-1-1,0 0 1,0 0 0,21-24 0,-8 8-90,12-10-51,62-64-46,-80 67 1991,-19 30-1531,-4 6-492,-21 18-32,-1-1-1,0-1 1,-2-2-1,-28 15 1,1 0 93,3 0 24,-7 5 9,-79 37 0,130-70-6,-14 8 12,20-11 1230,2-1-596,8-2-570,-1 1 0,0-1 0,-1 0 0,1-1 0,0 0 0,-1 0 0,9-5 0,6-2-77,-10 5-44,11-5-86,0 0-1,0 2 0,1 1 0,36-6 0,-59 13 101,-1 0-1,1 0 0,0 0 1,0 0-1,0 0 1,0 0-1,-1 0 0,1 1 1,0-1-1,0 0 1,0 0-1,-1 1 0,1-1 1,0 1-1,0-1 0,-1 1 1,1-1-1,0 1 1,-1-1-1,1 1 0,-1-1 1,1 1-1,-1 0 1,1-1-1,-1 1 0,1 0 1,-1 0-1,0-1 0,1 1 1,-1 0-1,1 1 1,4 33-47,-2-16 51,2-1-41,1 0 0,1 0 1,0-1-1,1 0 0,1 0 0,1-1 0,18 24 0,-8-15-2153</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3.667"/>
    </inkml:context>
    <inkml:brush xml:id="br0">
      <inkml:brushProperty name="width" value="0.035" units="cm"/>
      <inkml:brushProperty name="height" value="0.035" units="cm"/>
      <inkml:brushProperty name="color" value="#E71224"/>
    </inkml:brush>
  </inkml:definitions>
  <inkml:trace contextRef="#ctx0" brushRef="#br0">0 56 5673,'0'0'8395,"61"-4"-8303,199-14-21,-104 12 101,-99 4-43,134-9 288,107-2-1594,-262 13 348,-17-1 27,1 1 0,-1 0 0,0 2 1,1 0-1,24 7 0,-27-3-2185</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4.037"/>
    </inkml:context>
    <inkml:brush xml:id="br0">
      <inkml:brushProperty name="width" value="0.035" units="cm"/>
      <inkml:brushProperty name="height" value="0.035" units="cm"/>
      <inkml:brushProperty name="color" value="#E71224"/>
    </inkml:brush>
  </inkml:definitions>
  <inkml:trace contextRef="#ctx0" brushRef="#br0">1 0 6705,'0'0'7666,"0"160"-7450,0-118-104,0 0-64,13 0-48,7 0-208,0-6-488,0-3-464,7-6-289,0-6-1087,-7-9-3025</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4.369"/>
    </inkml:context>
    <inkml:brush xml:id="br0">
      <inkml:brushProperty name="width" value="0.035" units="cm"/>
      <inkml:brushProperty name="height" value="0.035" units="cm"/>
      <inkml:brushProperty name="color" value="#E71224"/>
    </inkml:brush>
  </inkml:definitions>
  <inkml:trace contextRef="#ctx0" brushRef="#br0">375 98 4865,'0'0'8730,"-3"-16"-8298,1 4-382,-1 0 1,0 0-1,-8-16 0,10 27-48,0-1 0,0 1 0,0 0 0,0 0 0,0-1 0,0 1 0,0 0 0,-1 0 0,1 0 0,0 1 0,-1-1 0,1 0-1,0 0 1,-1 1 0,1-1 0,-1 1 0,1-1 0,-1 1 0,-2-1 0,-32 2-5,21 0 3,-3-1-11,1 2-1,-1 0 1,1 1-1,0 1 1,-33 11-1,40-12 14,0 1-1,1 1 1,-1-1-1,1 2 1,0-1-1,1 1 1,-1 0 0,1 1-1,0 0 1,1 1-1,-10 11 1,14-14 7,0 1 0,0 0-1,1-1 1,-1 1 0,1 1 0,1-1 0,-1 0 0,1 0 0,0 1 0,0-1 0,1 0 0,0 8 0,0-12-13,0 0 0,0 1 0,1-1 0,-1 0 0,1 0 0,-1 1 0,1-1 1,0 0-1,0 0 0,0 0 0,0 0 0,0 0 0,0 0 0,1 0 0,-1-1 0,1 1 0,-1 0 1,1-1-1,-1 1 0,1-1 0,0 1 0,0-1 0,3 2 0,3 1-49,1 0-1,0-1 1,0 0-1,13 3 1,-13-4-9,18 4-333,0-2-1,1-1 1,-1-1-1,31-1 1,-49-1 240,85-1-2542,-11-1-1260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4.723"/>
    </inkml:context>
    <inkml:brush xml:id="br0">
      <inkml:brushProperty name="width" value="0.035" units="cm"/>
      <inkml:brushProperty name="height" value="0.035" units="cm"/>
      <inkml:brushProperty name="color" value="#E71224"/>
    </inkml:brush>
  </inkml:definitions>
  <inkml:trace contextRef="#ctx0" brushRef="#br0">0 0 2513,'388'9'3000,"-388"-3"-1912,0 18 225,0 9-145,0 3-224,-7 1-336,-6-1-232,13-6-224,0-6-152,0-15-464,40-9-1264,7 0-2569</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27.680"/>
    </inkml:context>
    <inkml:brush xml:id="br0">
      <inkml:brushProperty name="width" value="0.035" units="cm"/>
      <inkml:brushProperty name="height" value="0.035" units="cm"/>
    </inkml:brush>
  </inkml:definitions>
  <inkml:trace contextRef="#ctx0" brushRef="#br0">1 57 4081,'0'0'5866,"10"-8"-5313,41-35 1315,-46 37 1445,-4 11-1460,-2 2-1798,8 164 254,-7 151-148,0-312-159,0 1 1,1-1 0,0 0 0,5 18 0,-6-26-6,1 1-1,0-1 1,0 0 0,0 1-1,0-1 1,0 0 0,0 0-1,1 1 1,-1-1-1,1 0 1,0 0 0,-1-1-1,1 1 1,0 0-1,0-1 1,0 1 0,0-1-1,0 1 1,1-1-1,-1 0 1,0 0 0,1 0-1,-1 0 1,1-1 0,3 2-1,15 0-97,0-1 0,1 0 0,-1-2 0,0 0 0,33-7 0,102-31-955,-109 25 500,-40 12 241,-1 1 0,1 0 1,0 0-1,-1 0 0,9 1 0,-14 0-314,-21 0-9075</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5.080"/>
    </inkml:context>
    <inkml:brush xml:id="br0">
      <inkml:brushProperty name="width" value="0.035" units="cm"/>
      <inkml:brushProperty name="height" value="0.035" units="cm"/>
      <inkml:brushProperty name="color" value="#E71224"/>
    </inkml:brush>
  </inkml:definitions>
  <inkml:trace contextRef="#ctx0" brushRef="#br0">1 0 5513,'0'0'5141,"0"29"-4206,0 93-500,0-18-172,0-69-3473,0-40 3107,1 0 0,-1 1 0,1-1 0,1 0 1,-1 0-1,1 1 0,-1-1 0,1 1 1,1-1-1,-1 1 0,1 0 0,-1 0 0,1 0 1,0 0-1,1 0 0,-1 1 0,7-6 1,6-4 38,1 1 1,35-19 0,-52 30 62,24-13 110,0 1 0,2 1-1,-1 1 1,1 1 0,1 1 0,0 2-1,0 1 1,0 0 0,1 2 0,29 0-1,-55 4-44,-1 0 0,0 1 0,1-1 0,-1 0 0,0 1 0,1-1 0,-1 1 0,0-1 0,0 1 0,0 0-1,1 0 1,-1-1 0,0 1 0,0 0 0,0 0 0,0 0 0,0 0 0,-1 0 0,1 0 0,0 0 0,0 0-1,-1 1 1,1-1 0,0 0 0,-1 0 0,1 0 0,-1 1 0,0-1 0,1 0 0,-1 1 0,0-1 0,0 0-1,0 2 1,1 9 226,0 0-1,-1 0 1,-2 12-1,1-2 188,1-3-141,-1 1-1,-1-1 1,-7 28 0,9-47-377,-1 1 1,1 0-1,0-1 0,0 1 1,0 0-1,0-1 1,-1 1-1,1 0 0,0-1 1,0 1-1,0 0 1,0 0-1,0-1 1,1 1-1,-1 0 0,0-1 1,0 1-1,0 0 1,1-1-1,-1 1 0,0 0 1,1-1-1,-1 1 1,0-1-1,1 1 0,-1-1 1,1 1-1,-1-1 1,1 1-1,0 0 0,20 1-2837,-12-2 2309,35 0-4083</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5.489"/>
    </inkml:context>
    <inkml:brush xml:id="br0">
      <inkml:brushProperty name="width" value="0.035" units="cm"/>
      <inkml:brushProperty name="height" value="0.035" units="cm"/>
      <inkml:brushProperty name="color" value="#E71224"/>
    </inkml:brush>
  </inkml:definitions>
  <inkml:trace contextRef="#ctx0" brushRef="#br0">428 10 7298,'0'0'6661,"-43"-2"-6305,-139-6 103,167 8-384,0 1 0,0 0 0,-15 3 0,24-2-27,1-1 0,-1 1 0,1 1 0,-9 4 0,-2 0 59,10-4-35,0 0 0,-1 0 1,2 1-1,-1-1 1,0 1-1,1 1 1,-9 7-1,12-9-73,-1 0-1,1 0 1,0 0-1,0 0 1,1 1 0,-1-1-1,1 0 1,0 1 0,0-1-1,0 1 1,0-1 0,0 1-1,1 0 1,-1-1-1,1 6 1,1-9-25,-1 1-1,0 0 1,1 0 0,-1 0 0,0 0-1,1-1 1,-1 1 0,1 0-1,0-1 1,-1 1 0,1 0-1,-1-1 1,1 1 0,0 0-1,0-1 1,-1 1 0,1-1 0,0 0-1,0 1 1,0-1 0,-1 1-1,1-1 1,0 0 0,0 0-1,0 0 1,0 1 0,0-1-1,0 0 1,-1 0 0,3 0 0,35 1-513,-30-1 370,7 0-115,-1 0-1,1 0 1,-1-1-1,0-1 1,1 0-1,-1-1 1,0-1-1,23-9 1,-11-1-59,0-1 1,-2-1-1,33-27 1,-41 33 859,-16 10-501,1 0-1,-1-1 1,0 1 0,1 0-1,-1 0 1,0 0-1,0 0 1,1 0-1,-1 0 1,0 0 0,1 0-1,-1 0 1,0 0-1,1 0 1,-1 0-1,0 1 1,0-1 0,1 0-1,-1 0 1,0 0-1,1 0 1,-1 0-1,0 1 1,0-1 0,0 0-1,1 0 1,-1 0-1,0 1 1,1-1-1,-1 3 30,1-1 0,0 0 0,-1 1 0,1 0 0,-1-1 0,0 1 0,0-1 0,0 1 1,-1 2-1,1 5-100,14 313 1957,-14-292-1794,1-15-17,-1 0 0,0 0 1,-1 0-1,-5 21 0,5-33-83,0 0-1,0 0 1,-1 0 0,0 0 0,0 0 0,0 0 0,0-1 0,0 1 0,-1 0 0,1-1-1,-1 0 1,0 0 0,0 0 0,-1 0 0,1 0 0,0 0 0,-1-1 0,0 0 0,0 0 0,-6 3-1,5-3-40,0 0 0,0 0 0,0-1 0,-1 1 0,1-1 0,0 0 0,0-1 0,-1 0 0,1 0-1,-1 0 1,1 0 0,-10-2 0,12 1-107,0 0 0,0 0 1,1-1-1,-1 1 0,1 0 0,-1-1 0,1 0 0,0 1 1,0-1-1,0 0 0,0 0 0,0 0 0,0-1 0,0 1 1,0 0-1,1-1 0,0 1 0,-1-1 0,1 1 0,0-1 1,0 0-1,0 1 0,0-1 0,0-5 0,-1-28-4253</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5.826"/>
    </inkml:context>
    <inkml:brush xml:id="br0">
      <inkml:brushProperty name="width" value="0.035" units="cm"/>
      <inkml:brushProperty name="height" value="0.035" units="cm"/>
      <inkml:brushProperty name="color" value="#E71224"/>
    </inkml:brush>
  </inkml:definitions>
  <inkml:trace contextRef="#ctx0" brushRef="#br0">315 28 7114,'0'0'5225,"5"10"-5063,16 32-50,-20-40-111,0 0 0,1 0 0,-1-1-1,1 1 1,0-1 0,-1 1 0,1-1-1,0 1 1,0-1 0,0 0-1,0 0 1,0 0 0,0 0 0,0 0-1,0 0 1,0-1 0,1 1 0,-1-1-1,0 1 1,0-1 0,1 0 0,-1 0-1,0 0 1,1 0 0,-1-1 0,0 1-1,4-1 1,-3 0-75,0 0 1,1 0-1,-1-1 0,0 1 0,0 0 1,0-1-1,-1 0 0,1 0 1,0 0-1,-1 0 0,1 0 1,-1-1-1,1 1 0,-1 0 0,0-1 1,2-3-1,-3 3-159,0 1 0,1-1 0,-1 0 0,0 0 0,-1 0 0,1 0 0,-1 0 0,1 0 0,-1 0 0,0-4 0,0 5 199,0 1 0,0 0 1,-1 0-1,1 0 0,0 0 0,-1-1 0,1 1 1,-1 0-1,1 0 0,-1 0 0,1 0 0,-1 0 0,0 0 1,0 0-1,1 0 0,-1 1 0,0-1 0,0 0 1,0 0-1,0 1 0,0-1 0,0 1 0,0-1 0,0 0 1,0 1-1,-1 0 0,1-1 0,0 1 0,0 0 0,-2-1 1,-27-2 369,-1 1 0,-46 3 1,46 0 155,15 0-244,1 0 0,0 1-1,-1 0 1,1 2-1,1 0 1,-1 0 0,0 2-1,1 0 1,-23 13-1,30-16-160,1 1 0,0 1-1,0-1 1,0 1-1,1 0 1,-1 0 0,1 1-1,1-1 1,-1 1-1,1 0 1,0 0-1,0 1 1,1-1 0,0 1-1,0 0 1,0 0-1,1 0 1,0 0 0,0 0-1,1 0 1,0 1-1,0 8 1,1-13-67,0 0-1,1 0 1,-1 0 0,1 0 0,0 0 0,0 0-1,0 0 1,0-1 0,0 1 0,0 0-1,1 0 1,0-1 0,-1 1 0,1-1-1,0 0 1,0 1 0,0-1 0,1 0-1,-1 0 1,0 0 0,1-1 0,-1 1-1,1 0 1,0-1 0,-1 0 0,1 0-1,5 2 1,6 1-47,1 0-1,-1-1 1,1-1-1,22 2 1,-12-2-667,-1-1 0,1 0 0,0-2 0,0-1 0,-1-1 0,1-1 0,27-8 0,10-14-5789</inkml:trace>
  <inkml:trace contextRef="#ctx0" brushRef="#br0" timeOffset="1">315 28 4889</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6.174"/>
    </inkml:context>
    <inkml:brush xml:id="br0">
      <inkml:brushProperty name="width" value="0.035" units="cm"/>
      <inkml:brushProperty name="height" value="0.035" units="cm"/>
      <inkml:brushProperty name="color" value="#E71224"/>
    </inkml:brush>
  </inkml:definitions>
  <inkml:trace contextRef="#ctx0" brushRef="#br0">0 0 4889,'255'35'1112,"-250"-35"-1018,0 1 0,0 0 0,-1 0 0,1 1 0,0 0-1,-1-1 1,6 4 0,-10-4-66,0-1-1,1 0 1,-1 0-1,0 1 1,1-1-1,-1 0 1,0 1-1,0-1 0,1 1 1,-1-1-1,0 0 1,0 1-1,0-1 1,0 1-1,1-1 1,-1 0-1,0 1 1,0-1-1,0 1 1,0-1-1,0 1 1,0-1-1,0 1 1,0-1-1,0 0 1,0 1-1,0-1 0,-1 1 1,1-1-1,0 1 1,0-1-24,-7 29 1931,2-7-652,-14 38 0,17-54-1213,-1 0 1,0-1-1,0 1 0,0-1 0,0 0 0,-1 0 0,0 0 0,0-1 0,0 1 1,-1-1-1,-6 6 0,11-10-82,-1 0 1,1 0 0,0 0-1,0 0 1,0 0 0,0 0-1,0 0 1,0 0 0,-1 0-1,1 0 1,0 0 0,0 0-1,0 0 1,0 0 0,0 0-1,0 0 1,-1 0 0,1 0-1,0 0 1,0 0 0,0 0-1,0 0 1,0 0 0,-1 0-1,1 0 1,0 0-1,0 0 1,0 0 0,0 0-1,0 0 1,0 0 0,-1 0-1,1 0 1,0-1 0,0 1-1,0 0 1,0 0 0,0 0-1,0 0 1,0 0 0,0 0-1,0 0 1,0-1 0,-1 1-1,1 0 1,0 0 0,-1-12-378,1 10 321,0-1 1,0 1-1,1-1 1,-1 1-1,1-1 1,-1 1-1,1 0 1,2-5-1,2 1-85,0 0-1,1 1 1,0-1-1,0 1 1,0 0-1,1 0 1,-1 1-1,15-7 1,2 0-448,39-13 0,-61 23 596,4-1 17,0 1 0,0-1 0,0 1 0,0 0 0,0 0 0,0 0 1,1 1-1,-1-1 0,0 1 0,10 2 0,-14-2 38,0 1 0,0 0 0,-1-1 0,1 1 0,0 0 0,-1 0 0,1 0 1,-1 0-1,1 0 0,-1 0 0,1-1 0,-1 1 0,0 0 0,1 0 0,-1 0 0,0 0 0,0 0 0,1 1 0,-1-1 0,0 0 0,0 0 1,0 0-1,-1 0 0,1 0 0,0 0 0,-1 2 0,1 2 154,0 11 75,1-4-72,-1 0 0,0 0 1,-1 0-1,0-1 0,-1 1 0,0 0 1,-1-1-1,0 1 0,-7 15 0,-1-5-338,21-34-1305,13-18-1224,9-3-2201</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6.513"/>
    </inkml:context>
    <inkml:brush xml:id="br0">
      <inkml:brushProperty name="width" value="0.035" units="cm"/>
      <inkml:brushProperty name="height" value="0.035" units="cm"/>
      <inkml:brushProperty name="color" value="#E71224"/>
    </inkml:brush>
  </inkml:definitions>
  <inkml:trace contextRef="#ctx0" brushRef="#br0">147 0 5737,'0'0'8234,"-66"202"-7498,52-136-32,1 3-240,-7-6-248,7-2-120,-1-7-80,7-9-16,7-12-80,0-12-392,0-12-296</inkml:trace>
  <inkml:trace contextRef="#ctx0" brushRef="#br0" timeOffset="1">308 283 7682,'0'0'1280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0.600"/>
    </inkml:context>
    <inkml:brush xml:id="br0">
      <inkml:brushProperty name="width" value="0.035" units="cm"/>
      <inkml:brushProperty name="height" value="0.035" units="cm"/>
    </inkml:brush>
  </inkml:definitions>
  <inkml:trace contextRef="#ctx0" brushRef="#br0">696 225 5065,'0'0'7756,"11"0"-7169,5 1-398,-8 0 11,0-1 1,0 0-1,0 0 0,12-2 0,-16 1-62,0 0 1,-1 0-1,1 0 0,0 0 1,0 0-1,-1-1 0,1 0 1,0 0-1,-1 0 0,0 0 1,1 0-1,-1-1 1,0 1-1,0-1 0,-1 0 1,1 0-1,0 0 0,-1 0 1,0 0-1,3-5 0,-2 1-166,0 0-1,0-1 0,-1 1 0,0-1 0,0 1 0,-1-1 0,0 0 0,0 0 0,-1-8 0,0 14 26,-1 0-1,1-1 0,-1 1 1,0 0-1,1 0 0,-1 0 1,0-1-1,0 1 0,0 0 1,0 0-1,-1 0 0,1 1 1,-1-1-1,1 0 0,-1 0 1,1 1-1,-1-1 0,0 1 1,0 0-1,0-1 0,0 1 1,0 0-1,-4-2 0,-7-2 7,0 0 0,-25-6-1,33 10-4,-33-8 3,0 3-1,-66-4 1,-79 10 6,157 2-6,0 0 1,0 2-1,0 0 1,0 2-1,-27 10 0,37-10-9,-1 1 0,1 0 0,0 1 0,1 1-1,0 1 1,0 0 0,1 1 0,-18 17 0,27-22-1,-1 0 0,1 1 1,0 0-1,0 0 0,1 0 0,0 0 1,0 1-1,0 0 0,1-1 1,1 1-1,-1 0 0,1 1 1,1-1-1,-1 0 0,1 1 0,1-1 1,0 0-1,1 13 0,-1-18 9,0 0-1,1-1 0,-1 1 0,1 0 1,-1 0-1,1 0 0,0-1 0,0 1 1,1 0-1,-1-1 0,1 1 1,-1-1-1,1 1 0,0-1 0,-1 0 1,1 0-1,1 0 0,2 3 0,2-1-2,0 1-1,0-1 0,1-1 0,14 6 0,-18-8 1,30 11-64,0-3 0,0 0 0,1-3 1,48 4-1,144-5-2016,-158-5 418,-66 0 970,-12 0-237,-21 0 656,0 1 0,0 2 1,1 1-1,-50 13 0,51-10 370,1 3 1,0 0-1,1 1 0,0 2 0,-43 28 1,65-38-73,0 0 0,0 1 0,0 0 0,0-1 0,1 1 0,0 1 0,-1-1 0,1 0 0,1 1 0,-1 0 0,1-1 0,0 1 0,0 0 0,0 0 1,1 0-1,-1 1 0,1-1 0,1 0 0,-1 0 0,1 1 0,0 6 0,0-9 8,1 0-1,-1 0 1,1-1 0,0 1-1,0 0 1,0 0 0,0-1 0,0 1-1,0-1 1,1 1 0,-1-1-1,1 1 1,0-1 0,0 0-1,0 0 1,0 0 0,0 0 0,0 0-1,0 0 1,1-1 0,-1 1-1,1-1 1,3 2 0,9 4 116,0-1 1,1 0-1,16 3 0,-21-6-60,67 16 72,0-4 1,1-4-1,0-3 0,134-3 0,-184-5-879,1-1 0,-1-2-1,0-1 1,56-15 0,-15-8-4004</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0.931"/>
    </inkml:context>
    <inkml:brush xml:id="br0">
      <inkml:brushProperty name="width" value="0.035" units="cm"/>
      <inkml:brushProperty name="height" value="0.035" units="cm"/>
    </inkml:brush>
  </inkml:definitions>
  <inkml:trace contextRef="#ctx0" brushRef="#br0">0 1 7826,'0'0'6913,"221"180"-6449,-154-141-224,13-6-176,-7-3-16,-6-3-48,-7-6-112,-6-9-464,-14-12-848,-13 0-985,-14 0-2280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1.270"/>
    </inkml:context>
    <inkml:brush xml:id="br0">
      <inkml:brushProperty name="width" value="0.035" units="cm"/>
      <inkml:brushProperty name="height" value="0.035" units="cm"/>
    </inkml:brush>
  </inkml:definitions>
  <inkml:trace contextRef="#ctx0" brushRef="#br0">395 1 7594,'0'0'5905,"-153"171"-5041,112-129-512,15-6-216,-1-3-120,0-6-16,7-9-64,-13-9-1056,-1-3-1361,1-6-5136</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1.617"/>
    </inkml:context>
    <inkml:brush xml:id="br0">
      <inkml:brushProperty name="width" value="0.035" units="cm"/>
      <inkml:brushProperty name="height" value="0.035" units="cm"/>
    </inkml:brush>
  </inkml:definitions>
  <inkml:trace contextRef="#ctx0" brushRef="#br0">21 49 7642,'0'0'4193,"488"0"-2609,-248-9-800,14 0-208,-7-3-264,-26 6-184,-27 0-72,-47 0-56,-40 6-232,-47 0-504,-40 0-368,-60 0-2657,-40 0 952,-14 6-2656</inkml:trace>
  <inkml:trace contextRef="#ctx0" brushRef="#br0" timeOffset="1">1 296 6785,'0'0'7330,"494"12"-5794,-287-12-479,7 0-657,67-9-400,-60-12-1369,-34-3-4760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2.372"/>
    </inkml:context>
    <inkml:brush xml:id="br0">
      <inkml:brushProperty name="width" value="0.035" units="cm"/>
      <inkml:brushProperty name="height" value="0.035" units="cm"/>
    </inkml:brush>
  </inkml:definitions>
  <inkml:trace contextRef="#ctx0" brushRef="#br0">0 0 1320,'0'0'11487,"53"3"-10815,170 10 76,-202-12-588,-1 1 0,1 1 0,0 1 0,-1 1 0,1 1 0,31 13 0,-38-14-89,-3 0-9,0-1 0,0 2 1,-1-1-1,0 1 0,0 1 1,-1 0-1,12 10 0,-17-12-39,0-1 0,0 1 1,0 1-1,0-1 0,-1 0 0,0 1 0,0 0 0,-1 0 1,0 0-1,1 0 0,-2 0 0,1 0 0,-1 0 0,1 13 0,-1-6 4,0 1 0,-1 0-1,-3 19 1,2-28-22,0 0 0,-1 0 0,1 0 1,-1 0-1,0 0 0,0 0 0,-1-1 0,1 1 0,-1-1 0,0 0 1,0 0-1,-6 6 0,-4 2-48,-1 0 0,0 0 0,0-1 0,-2-1 0,1-1 0,-1 0 0,-1-1 1,1 0-1,-1-2 0,-29 8 0,40-14 33,5-13 66,1 8-60,0 0-1,1-1 1,-1 1-1,1-1 0,0 1 1,0 0-1,1 0 0,-1 0 1,1-1-1,0 1 0,1 1 1,-1-1-1,1 0 1,0 1-1,0-1 0,0 1 1,1 0-1,0 0 0,-1 0 1,7-4-1,61-57-184,68-66-1337,-133 125 1336,-1-1 0,0 0-1,0-1 1,5-9 0,-7 11 173,-3 5 23,0 1 0,0 0 0,1 0 0,-1 0 0,0 0 0,0 0 0,0 0 1,0 0-1,0-1 0,0 1 0,0 0 0,0 0 0,0 0 0,0 0 0,0 0 0,0 0 0,0-1 1,0 1-1,-1 0 0,1 0 0,0 0 0,0 0 0,0 0 0,0 0 0,0-1 0,0 1 0,0 0 0,0 0 1,0 0-1,0 0 0,0 0 0,0 0 0,-1 0 0,1 0 0,0 0 0,0 0 0,0 0 0,0-1 1,0 1-1,0 0 0,0 0 0,-1 0 0,1 0 0,0 0 0,0 0 0,0 0 0,0 0 0,0 0 0,0 0 1,-1 0-1,1 0 0,0 0 0,0 0 0,0 0 0,0 0 0,0 1 0,-10-1-67,9 1 78,-8 1-22,0 0 0,0 1 0,1 0 0,-1 0 0,1 1 0,0 1 0,0-1 0,-8 7 0,12-8 7,-1 0-1,1 0 1,0 0 0,1 0-1,-1 1 1,1 0-1,-1 0 1,1 0 0,0 0-1,0 1 1,1-1-1,-1 1 1,1-1 0,0 1-1,-2 9 1,2 45 490,3-36-307,-1-20-163,0 0 1,1 0-1,0 0 0,-1 0 0,1-1 0,0 1 0,1 0 0,-1 0 0,0 0 0,1-1 1,-1 1-1,1-1 0,0 1 0,0-1 0,0 0 0,0 1 0,5 2 0,5 5 28,1-1 0,20 10-1,-11-6-9,-1-1-4,1-1 0,0-1 1,1-1-1,0-1 0,0-1 0,1-1 0,28 4 0,-8-5-740,1-1 0,86-6 0,-119 1-166,0 0 0,-1-1 0,14-4-1,18-13-5979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28.003"/>
    </inkml:context>
    <inkml:brush xml:id="br0">
      <inkml:brushProperty name="width" value="0.035" units="cm"/>
      <inkml:brushProperty name="height" value="0.035" units="cm"/>
    </inkml:brush>
  </inkml:definitions>
  <inkml:trace contextRef="#ctx0" brushRef="#br0">1 1 7498,'0'0'7056,"12"32"-6184,38 108-51,-45-125-632,0 1-1,-1 0 1,-1 0-1,2 29 0,-3-17-25,2 0-57,16 112 185,-15-117-342,1 0 0,1-1 0,18 42 0,-24-63-181,0 1 0,-1-1-1,1 1 1,0-1 0,0 1 0,0-1-1,0 0 1,0 1 0,1-1 0,-1 0-1,0 0 1,1 0 0,-1 0 0,0 0-1,1 0 1,-1 0 0,1 0 0,0-1-1,1 1 1</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2.735"/>
    </inkml:context>
    <inkml:brush xml:id="br0">
      <inkml:brushProperty name="width" value="0.035" units="cm"/>
      <inkml:brushProperty name="height" value="0.035" units="cm"/>
    </inkml:brush>
  </inkml:definitions>
  <inkml:trace contextRef="#ctx0" brushRef="#br0">1 7 9130,'0'0'6883,"38"-2"-6798,118-2 19,-150 4-91,0 0 0,-1 1 0,1 0 0,0 0 1,7 3-1,5 8 72,-10-2-52,-1 0 0,0 0 0,0 0 0,-1 1 0,0 0 0,-1 0 0,0 1 0,-1-1 0,0 1 0,-1 0 0,2 13 0,-4-20-29,0 0 0,0 0 0,0 0-1,1 0 1,0 0 0,0-1 0,0 1-1,1-1 1,-1 1 0,1-1 0,5 6-1,-5-8 0,0 1-1,0 0 1,1-1-1,-1 0 1,1 0-1,0 0 1,0 0-1,-1 0 1,1-1-1,0 0 1,0 0-1,1 0 1,-1 0-1,5 0 1,67 4-135,82-5 0,-63-2-2046,-45 2-1911</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3.120"/>
    </inkml:context>
    <inkml:brush xml:id="br0">
      <inkml:brushProperty name="width" value="0.035" units="cm"/>
      <inkml:brushProperty name="height" value="0.035" units="cm"/>
    </inkml:brush>
  </inkml:definitions>
  <inkml:trace contextRef="#ctx0" brushRef="#br0">0 6 5049,'0'0'8306,"201"15"-7594,-128-15-144,7 0-352,-6 0-216,-1 0-232,-19-3-1272,-21-15-3201</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3.474"/>
    </inkml:context>
    <inkml:brush xml:id="br0">
      <inkml:brushProperty name="width" value="0.035" units="cm"/>
      <inkml:brushProperty name="height" value="0.035" units="cm"/>
    </inkml:brush>
  </inkml:definitions>
  <inkml:trace contextRef="#ctx0" brushRef="#br0">1 1 5841,'0'0'7842,"27"153"-6426,13-111-776,7 0-416,-1-3-144,8 1-32,6-10-48,0-9-544,54-12-856,-14-6-1153,-13-3-4944</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3.837"/>
    </inkml:context>
    <inkml:brush xml:id="br0">
      <inkml:brushProperty name="width" value="0.035" units="cm"/>
      <inkml:brushProperty name="height" value="0.035" units="cm"/>
    </inkml:brush>
  </inkml:definitions>
  <inkml:trace contextRef="#ctx0" brushRef="#br0">0 1 7802,'0'0'7520,"31"25"-7307,93 77-106,-76-66-62,-26-26-22,-13-7-12,-3-1-32,0 0 0,0-1 0,-1 1 0,1-1 0,0-1 0,0 1 1,0-1-1,0 0 0,0 0 0,0-1 0,0 1 0,0-1 0,0-1 1,0 1-1,0-1 0,-1 0 0,1-1 0,-1 1 0,1-1 0,-1 0 0,0 0 1,7-6-1,-7 4-15,0 0 0,0-1 0,0 0 1,-1 1-1,0-2 0,0 1 0,0 0 0,-1-1 1,0 0-1,0 1 0,-1-1 0,0 0 0,0-1 1,0 1-1,-1 0 0,0 0 0,-1-13 0,0 20 635,1 2-463,10 20 207,-2 2 0,-1-1 0,0 1-1,3 26 1,-5-25-200,8 34 165,-2 2 0,-3 0 1,3 86-1,-12-118-278,1-10-12,-3 30 0,1-43-17,0-1 0,0 1-1,0-1 1,-1 0-1,0 1 1,0-1 0,0 0-1,0 0 1,-7 9-1,2-6 4,-1 0-1,0 0 0,0-1 0,0 0 1,-1 0-1,0-1 0,-1-1 1,1 1-1,-1-1 0,0-1 0,0 0 1,-22 6-1,16-6-108,-1-1 1,0 0-1,0-1 0,0-1 1,-1 0-1,1-1 0,-30-5 0,36 3-266,1-1 0,-1 0-1,1-1 1,0 0-1,0-1 1,0 0 0,1 0-1,-1-1 1,-9-9-1,-18-23-6258</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4.175"/>
    </inkml:context>
    <inkml:brush xml:id="br0">
      <inkml:brushProperty name="width" value="0.035" units="cm"/>
      <inkml:brushProperty name="height" value="0.035" units="cm"/>
    </inkml:brush>
  </inkml:definitions>
  <inkml:trace contextRef="#ctx0" brushRef="#br0">1 1 6281,'0'0'7131,"2"5"-6097,33 36 142,-24-30-1049,0 1 0,-1 0-1,13 22 1,-17-23-94,-1 0 1,-1 0-1,0 0 1,0 1-1,-1 0 1,-1-1-1,2 14 1,-1 11 56,-3 38-1,0-34-12,0-40-77,0 1 0,0 0 1,0 0-1,1-1 0,-1 1 0,0 0 0,1 0 1,-1-1-1,1 1 0,-1 0 0,1-1 1,-1 1-1,1-1 0,-1 1 0,1 0 1,-1-1-1,1 1 0,0-1 0,-1 0 0,1 1 1,0-1-1,-1 1 0,1-1 0,0 0 1,0 0-1,0 1 0,-1-1 0,1 0 1,0 0-1,1 0 0,30 3 0,-26-3 1,250 0-122,-240 0-535,0-1 0,0-1 1,1 0-1,23-7 1,-10-3-4741</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4.522"/>
    </inkml:context>
    <inkml:brush xml:id="br0">
      <inkml:brushProperty name="width" value="0.035" units="cm"/>
      <inkml:brushProperty name="height" value="0.035" units="cm"/>
    </inkml:brush>
  </inkml:definitions>
  <inkml:trace contextRef="#ctx0" brushRef="#br0">40 1 7090,'0'0'7425,"395"27"-6753,-315-24-448,-20 3-120,-20 0-104,-20 0-360,-20 3-1192,-20 0-1345,-33 0-2504</inkml:trace>
  <inkml:trace contextRef="#ctx0" brushRef="#br0" timeOffset="1">0 284 6753,'0'0'6378,"361"6"-5290,-220-6-1088,-28 0-832,-26-6-6322</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4.876"/>
    </inkml:context>
    <inkml:brush xml:id="br0">
      <inkml:brushProperty name="width" value="0.035" units="cm"/>
      <inkml:brushProperty name="height" value="0.035" units="cm"/>
    </inkml:brush>
  </inkml:definitions>
  <inkml:trace contextRef="#ctx0" brushRef="#br0">34 130 8130,'0'0'6949,"-6"-14"-6791,-16-43 140,16 28 159,6 28-433,0 0 0,0 0 0,0 0 0,1 0 0,-1 0 0,0 0 0,0 1 0,1-1 0,-1 0 0,0 0-1,1 0 1,-1 0 0,1 0 0,-1 1 0,1-1 0,0-1 0,1 1 8,1 0 0,-1-1 0,0 1 1,1 0-1,-1 0 0,1 1 0,-1-1 0,1 0 0,0 1 0,-1 0 0,1-1 0,2 1 1,-2 0-33,137-4 127,-95 5-125,-29-2-10,1 2-1,0 1 0,0 0 1,21 5-1,-33-6 4,-1 0 0,0 1 0,0-1 0,0 1 0,0 0 0,0 0 0,0 0 0,0 0 0,0 1 0,-1 0 0,0-1 0,1 1 0,-1 0 0,0 1 0,0-1 0,-1 1 0,1-1 0,-1 1 0,1 0 0,-1 0 0,0 0 0,1 5 0,-1-2 0,-1 0-1,0-1 1,0 1 0,0 0 0,-1 0 0,0 0 0,-1-1 0,1 1 0,-1 0 0,-1 0 0,1-1 0,-1 1 0,0 0 0,-1-1 0,0 0 0,0 0-1,-7 12 1,-3 0 8,-2 0-1,0-1 0,-34 29 1,21-20-7,-7 6 9,23-22-4,0 0 0,1 1 0,0 0 1,1 0-1,0 2 0,-14 22 1,22-32-6,0 1 1,1-1-1,0 1 1,-1 0-1,1 0 1,0-1-1,1 1 1,-1 0-1,1 0 1,0 0-1,0 6 1,0-8 0,1 0 1,-1 0 0,1-1 0,-1 1 0,1 0 0,0 0 0,0-1 0,0 1 0,0 0 0,0-1 0,0 1 0,0-1 0,0 1-1,1-1 1,-1 0 0,0 1 0,1-1 0,-1 0 0,1 0 0,0 0 0,-1 0 0,1 0 0,0-1 0,-1 1 0,4 0 0,27 6-25,0-1 1,0-2-1,1-1 1,64-4 0,-45 1-209,-34 0-363,0 0 1,0-2-1,0 0 1,0-1 0,0-1-1,28-10 1,11-12-5697</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5.261"/>
    </inkml:context>
    <inkml:brush xml:id="br0">
      <inkml:brushProperty name="width" value="0.035" units="cm"/>
      <inkml:brushProperty name="height" value="0.035" units="cm"/>
    </inkml:brush>
  </inkml:definitions>
  <inkml:trace contextRef="#ctx0" brushRef="#br0">201 1 9162,'0'0'5687,"0"13"-5534,0 7-53,-1 13 365,3 39-1,0-67-452,-1 1 0,0-1-1,1 0 1,0 1 0,0-1-1,1 0 1,-1 0 0,1 0-1,0-1 1,1 1 0,-1-1-1,1 1 1,0-1 0,0 0-1,0-1 1,0 1 0,1-1-1,8 5 1,1 0 24,1 0-1,-1-1 1,1-1 0,1-1 0,17 5 0,187 33 104,-212-41-171,0 0 1,-1 0 0,1 1 0,0 0 0,7 5 0,-13-7 9,0 0 0,0 0 0,0 1 0,0-1 0,-1 1 0,1 0 0,-1-1 0,1 1 0,-1 0 0,1 0 0,-1 0 0,0 0 0,0 0-1,0 0 1,0 0 0,-1 0 0,1 0 0,0 0 0,-1 1 0,0-1 0,1 0 0,-1 5 0,0 3-24,1-8 43,-1 1-1,0-1 0,0 1 0,0-1 0,0 1 0,0-1 0,0 1 1,-1-1-1,1 1 0,-1-1 0,0 1 0,1-1 0,-1 1 0,-1-1 1,-1 4-1,-3 0 4,-1-1 0,0 0 0,0 0 0,0 0 1,-1-1-1,0 0 0,1 0 0,-11 2 0,-74 23 23,56-20-16,0-1 0,0-3-1,-49 2 1,59-6-268,0-1-1,1-2 1,-1-1 0,0 0 0,-35-11-1,49 10-209,1 0 0,-1-1 0,1-1 1,-10-6-1,-29-26-3847</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5.656"/>
    </inkml:context>
    <inkml:brush xml:id="br0">
      <inkml:brushProperty name="width" value="0.035" units="cm"/>
      <inkml:brushProperty name="height" value="0.035" units="cm"/>
    </inkml:brush>
  </inkml:definitions>
  <inkml:trace contextRef="#ctx0" brushRef="#br0">1 19 8450,'0'0'7553,"421"0"-7465,-308 0-88,34 0-208,-40-6-2424,-20-6-5370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6.026"/>
    </inkml:context>
    <inkml:brush xml:id="br0">
      <inkml:brushProperty name="width" value="0.035" units="cm"/>
      <inkml:brushProperty name="height" value="0.035" units="cm"/>
    </inkml:brush>
  </inkml:definitions>
  <inkml:trace contextRef="#ctx0" brushRef="#br0">1 15 7162,'0'0'10378,"0"-15"-26182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28.451"/>
    </inkml:context>
    <inkml:brush xml:id="br0">
      <inkml:brushProperty name="width" value="0.035" units="cm"/>
      <inkml:brushProperty name="height" value="0.035" units="cm"/>
    </inkml:brush>
  </inkml:definitions>
  <inkml:trace contextRef="#ctx0" brushRef="#br0">1 18 5193,'0'0'7760,"0"8"-7434,0 100 2976,8-107-2770,7-1-430,-10 1-81,0-1 0,-1 0-1,1 0 1,0-1 0,-1 1 0,1-1-1,5-2 1,-8 2-49,-1 0 0,1 0-1,0 0 1,0 0 0,0-1 0,-1 1 0,1-1-1,-1 1 1,1-1 0,-1 0 0,0 1 0,1-1-1,-1 0 1,0 0 0,0 0 0,0 0 0,-1 0-1,1 0 1,0-3 0,1-3-255,0-1 0,-1 1 0,0 0 0,0-1 1,-1-11-1,0 17 213,-1 1 51,1 1 0,-1-1-1,1 1 1,-1-1 0,1 1 0,-1-1 0,0 1 0,0 0-1,0-1 1,0 1 0,0 0 0,0 0 0,0 0 0,-1 0 0,1 0-1,0 0 1,0 0 0,-1 0 0,1 0 0,-1 0 0,1 1-1,-1-1 1,1 1 0,-1-1 0,1 1 0,-1 0 0,0-1-1,1 1 1,-3 0 0,2 0 26,1-1 0,0 1 0,-1 0 0,1 0 0,-1 0 0,1 0 0,-1 0 0,1 0 0,-1 0 0,1 0 1,-1 0-1,1 1 0,-1-1 0,1 1 0,-1-1 0,1 1 0,0 0 0,-1-1 0,1 1 0,0 0 0,0 0 0,-1 0 0,1 0 0,0 0 0,0 0 0,0 0 0,0 0 0,0 0 0,1 1 0,-1-1 0,0 0 0,0 2 0,-1 41 669,3-25-452,-1-19-246,0 1-1,-1 0 0,2-1 1,-1 1-1,0-1 1,0 1-1,0 0 0,0-1 1,0 1-1,0-1 0,1 1 1,-1 0-1,0-1 0,0 1 1,1-1-1,-1 1 1,0-1-1,1 1 0,-1-1 1,1 1-1,-1-1 0,1 1 1,-1-1-1,1 0 0,-1 1 1,1-1-1,-1 0 1,1 1-1,-1-1 0,1 0 1,0 0-1,-1 1 0,1-1 1,-1 0-1,1 0 0,0 0 1,0 0-1,18 1-2553</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8.697"/>
    </inkml:context>
    <inkml:brush xml:id="br0">
      <inkml:brushProperty name="width" value="0.035" units="cm"/>
      <inkml:brushProperty name="height" value="0.035" units="cm"/>
    </inkml:brush>
  </inkml:definitions>
  <inkml:trace contextRef="#ctx0" brushRef="#br0">0 3 8690,'0'0'7621,"0"-3"-7475,6 290 275,-4-186-316,7 125 46,-3-156-257,18 83 0,-24-149-32,1-1-1,0 1 1,0-1 0,0 0-1,0 1 1,1-1-1,-1 0 1,3 4 0,-3-32-4746,-1-12-2308</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9.051"/>
    </inkml:context>
    <inkml:brush xml:id="br0">
      <inkml:brushProperty name="width" value="0.035" units="cm"/>
      <inkml:brushProperty name="height" value="0.035" units="cm"/>
    </inkml:brush>
  </inkml:definitions>
  <inkml:trace contextRef="#ctx0" brushRef="#br0">1 4 5937,'0'0'7930,"381"-4"-7730,-288 4-128,-6 0-72,-6 0 0,-15 0-656,-26 0-1032,-26 0-2473</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9.403"/>
    </inkml:context>
    <inkml:brush xml:id="br0">
      <inkml:brushProperty name="width" value="0.035" units="cm"/>
      <inkml:brushProperty name="height" value="0.035" units="cm"/>
    </inkml:brush>
  </inkml:definitions>
  <inkml:trace contextRef="#ctx0" brushRef="#br0">1 1 464,'0'0'11995,"367"30"-11755,-320-30-240,6 0-672,-12 0-1865,-21 0-3744</inkml:trace>
  <inkml:trace contextRef="#ctx0" brushRef="#br0" timeOffset="1">1277 49 3913,'0'0'7113,"20"180"-6208,-6-123-569,-1 0-256,7-5-72,0-13 64,-7-9-72,1-15-280,-1-15-881,-6-30-439,-7-12-2985</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39.752"/>
    </inkml:context>
    <inkml:brush xml:id="br0">
      <inkml:brushProperty name="width" value="0.035" units="cm"/>
      <inkml:brushProperty name="height" value="0.035" units="cm"/>
    </inkml:brush>
  </inkml:definitions>
  <inkml:trace contextRef="#ctx0" brushRef="#br0">1 0 3625,'0'0'7017,"120"100"-9065,-66-94-2537</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0.084"/>
    </inkml:context>
    <inkml:brush xml:id="br0">
      <inkml:brushProperty name="width" value="0.035" units="cm"/>
      <inkml:brushProperty name="height" value="0.035" units="cm"/>
    </inkml:brush>
  </inkml:definitions>
  <inkml:trace contextRef="#ctx0" brushRef="#br0">0 29 5857,'0'0'5440,"41"32"-3968,133 103-415,-143-112-776,-1 2 0,29 31 1,-54-52-273,5 6-33,19 22 168,-27-30-200,0 0 1,-1 0-1,1 1 1,-1-1 0,0 1-1,1-1 1,-1 1 0,-1-1-1,1 1 1,0 0 0,-1-1-1,1 6 1,-5-11-384,-3-4 387,0-1-1,0 1 0,1-1 0,0 0 1,0 0-1,1-1 0,0 0 1,1 0-1,0 0 0,-5-17 0,4 7 31,1 0-1,1-1 1,0 0 0,1-33-1,2 27 25,-1 12 85,1-1-1,4-25 0,-4 38-60,1-1 0,0 1-1,1 0 1,-1-1-1,0 1 1,1 0-1,-1 0 1,1 0-1,-1 0 1,1 0-1,0 0 1,0 0-1,0 0 1,0 1 0,0-1-1,1 1 1,-1 0-1,0 0 1,1-1-1,-1 1 1,0 1-1,1-1 1,0 0-1,-1 1 1,1-1-1,4 1 1,10-2-29,-1 1 1,0 0-1,19 3 0,-24-1-11,5 0 5,0 2 1,0 0-1,0 1 1,-1 0-1,1 1 1,-1 1-1,28 15 1,94 67 140,-133-85-126,15 9 24,-1 2-1,-1 0 0,0 1 1,-1 1-1,0 0 0,-2 2 1,0-1-1,-1 2 0,-1-1 1,13 26-1,-8-10-1855,31 47 1,-33-60-4622</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0.453"/>
    </inkml:context>
    <inkml:brush xml:id="br0">
      <inkml:brushProperty name="width" value="0.035" units="cm"/>
      <inkml:brushProperty name="height" value="0.035" units="cm"/>
    </inkml:brush>
  </inkml:definitions>
  <inkml:trace contextRef="#ctx0" brushRef="#br0">812 875 7466,'0'0'6856,"-9"-8"-6378,4 3-449,0 1 0,0 0 0,0 0 0,0 0 0,-1 1 0,1-1-1,-9-2 1,3 3-8,-1 1 0,1 0 1,0 1-1,-1 0 0,-17 1 0,22 0-17,-64-1 108,1 3-1,-136 22 1,66 15 124,121-32-188,1 0-1,0 2 1,1 0 0,0 1 0,-18 13-1,30-19-19,1 0-1,0 0 1,0 1-1,0-1 0,0 1 1,1 0-1,0 0 1,0 0-1,0 0 0,1 0 1,0 1-1,-2 6 1,3-10-23,0 1 1,1 0 0,-1-1 0,1 1-1,0-1 1,0 1 0,0 0 0,0-1-1,0 1 1,0-1 0,1 1 0,-1-1 0,1 1-1,0-1 1,0 1 0,0-1 0,0 1-1,0-1 1,0 0 0,1 0 0,-1 1-1,1-1 1,0 0 0,-1 0 0,1-1-1,0 1 1,0 0 0,0-1 0,0 1-1,3 1 1,10 4-10,0 0-1,1-1 0,0-1 0,0 0 1,22 2-1,91 9-210,-71-13-153,62-6-1,-110 2 289,0 0 1,0-1-1,-1 0 0,1 0 1,-1-1-1,1 0 0,-1-1 1,0 0-1,0 0 0,-1-1 0,1 0 1,-1-1-1,0 0 0,0 0 1,-1-1-1,0 0 0,0 0 1,-1 0-1,1-1 0,-2 0 1,1 0-1,-1-1 0,-1 0 1,1 0-1,-1 0 0,-1 0 1,4-12-1,0-7-116,-1 0 0,-1 0 1,2-35-1,-4-83-34,-4 103 192,3-65-41,-3-96 8,-1 168 182,-3-1 0,0 1 1,-16-53-1,-19-35 2203,39 119-2044,0 118-1126,4 144 1288,0-226-252,2 0 0,1 0 1,1-1-1,2 0 0,0-1 0,25 50 0,-8-29-43,2 0 0,62 80-1,7-15-828,-24-47-2634,-21-32-2449</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0.823"/>
    </inkml:context>
    <inkml:brush xml:id="br0">
      <inkml:brushProperty name="width" value="0.035" units="cm"/>
      <inkml:brushProperty name="height" value="0.035" units="cm"/>
    </inkml:brush>
  </inkml:definitions>
  <inkml:trace contextRef="#ctx0" brushRef="#br0">0 0 4305,'0'0'6329,"141"214"-4800,-81-118 47,-7 0-608,-6 4-568,-7-7-24,-13-6-192,-7-12-184,-13-9-8,-7-11-920,0-22-1416,-14-18-3410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1.166"/>
    </inkml:context>
    <inkml:brush xml:id="br0">
      <inkml:brushProperty name="width" value="0.035" units="cm"/>
      <inkml:brushProperty name="height" value="0.035" units="cm"/>
    </inkml:brush>
  </inkml:definitions>
  <inkml:trace contextRef="#ctx0" brushRef="#br0">1 55 3569,'0'0'6009,"461"33"-4545,-294-30-1024,-7-3-440,7-18-944,-40-15-3113,-40-6-912</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1.502"/>
    </inkml:context>
    <inkml:brush xml:id="br0">
      <inkml:brushProperty name="width" value="0.035" units="cm"/>
      <inkml:brushProperty name="height" value="0.035" units="cm"/>
    </inkml:brush>
  </inkml:definitions>
  <inkml:trace contextRef="#ctx0" brushRef="#br0">14 1 8970,'0'0'5028,"-2"17"-4555,-9 119 755,10-104-816,2 0 0,9 62-1,0-53-212,2 0-1,1 0 1,2-1-1,29 53 1,98 143-24,-69-119-533,-67-114-435,-2-10 431,4-21 173,-4 13-97,3-7 115,1 0 0,1 1 0,1 1 1,1-1-1,0 2 0,2-1 0,0 2 0,2 0 0,0 0 0,0 2 0,2 0 1,0 0-1,1 2 0,29-19 0,-42 30 197,0 0 0,0 0 1,1 1-1,-1 0 0,1 0 0,0 0 1,0 1-1,-1 0 0,1 0 0,0 0 0,0 1 1,0 0-1,0 0 0,0 0 0,0 1 1,0 0-1,0 0 0,8 3 0,-6 0 48,-1-1 0,0 1 0,0 0-1,0 1 1,0 0 0,0 0 0,-1 0 0,0 1-1,-1 0 1,1 0 0,-1 0 0,7 11 0,85 155 860,-72-124-907,-22-43-86,-1-1 0,1 1-1,0-1 1,0 0 0,7 8 0,-8-11-76,-1 1 0,1-1 1,0 0-1,0 0 0,0 0 1,0 0-1,0 0 0,0 0 1,0 0-1,0-1 0,0 1 1,0-1-1,1 0 0,-1 1 1,4-1-1,19-1-3238,-4-1-2769</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1.856"/>
    </inkml:context>
    <inkml:brush xml:id="br0">
      <inkml:brushProperty name="width" value="0.035" units="cm"/>
      <inkml:brushProperty name="height" value="0.035" units="cm"/>
    </inkml:brush>
  </inkml:definitions>
  <inkml:trace contextRef="#ctx0" brushRef="#br0">36 69 3649,'0'0'9504,"71"4"-8693,230 12-305,-124-11-260,-141-6-247,-29 1-20,-2 1 1,1-1 1,0-1-1,-1 1 0,1-1 0,9-2 0,-14 3-35,0-1 1,0 1-1,1-1 1,-1 0-1,0 1 1,0-1-1,0 0 1,0 0-1,0 0 1,0 0-1,0 0 1,0 0-1,-1 0 0,1 0 1,0 0-1,0 0 1,-1 0-1,1 0 1,-1-1-1,1 1 1,-1 0-1,0 0 1,1-1-1,-1 1 1,0 0-1,0-1 1,0 1-1,0-3 0,0 3 21,0 0-1,0 1 0,0-1 1,0 0-1,0 0 0,0 0 1,0 0-1,0 1 0,-1-1 1,1 0-1,0 0 0,-1 0 1,1 1-1,0-1 0,-1 0 1,1 0-1,-1 1 0,1-1 1,-1 0-1,0 1 0,1-1 1,-1 0-1,1 1 0,-1-1 1,0 1-1,0 0 0,0-1 1,-8-3-98,1 0 1,-1 1 0,0 0 0,0 1 0,-13-2-1,-57-5-259,22 4 645,0 2 1,-112 11 0,150-5-78,1 2 1,-1 0-1,1 1 1,0 1-1,-21 11 1,29-13-3,0 0 0,0 1 0,1 1 0,0 0 0,0 0 0,0 1 0,1 0 0,0 0 0,-12 17 0,18-21-65,-1 1-1,1 0 1,0-1-1,0 1 1,0 0-1,1 0 1,-1 0-1,1 0 1,1 0 0,-1 0-1,1 0 1,0 10-1,0-12-70,1 0 0,-1 0 0,1 0-1,0 0 1,0 0 0,0 0 0,0 0 0,1 0-1,-1-1 1,1 1 0,-1 0 0,1-1 0,0 1-1,0-1 1,0 0 0,1 0 0,-1 1 0,0-1-1,1-1 1,-1 1 0,1 0 0,4 1 0,6 3 27,0-1 0,1 0 0,-1-1 0,21 3 0,78 4 106,257-6-753,-317-5 159,156 0-2942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17.919"/>
    </inkml:context>
    <inkml:brush xml:id="br0">
      <inkml:brushProperty name="width" value="0.035" units="cm"/>
      <inkml:brushProperty name="height" value="0.035" units="cm"/>
    </inkml:brush>
  </inkml:definitions>
  <inkml:trace contextRef="#ctx0" brushRef="#br0">7 0 8042,'0'0'3717,"-1"33"-2800,-3 110-307,3 76 1019,1-192-1684,2 1 0,0-1-1,2 1 1,2-1 0,0-1 0,1 1-1,2-1 1,1 0 0,1-1 0,1 0-1,1-1 1,1 0 0,29 36 0,-42-58-81,1 0 0,0 0 0,-1 0 0,1 0 0,0-1 0,0 1 0,0-1 0,0 1 0,0-1 0,1 0 0,-1 0 0,4 1 0,17 0-3840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38.225"/>
    </inkml:context>
    <inkml:brush xml:id="br0">
      <inkml:brushProperty name="width" value="0.035" units="cm"/>
      <inkml:brushProperty name="height" value="0.035" units="cm"/>
    </inkml:brush>
  </inkml:definitions>
  <inkml:trace contextRef="#ctx0" brushRef="#br0">1 23 4241,'0'0'6232,"1"-3"-4822,-1 1-1138,0 1-212,1 0-1,-1 1 1,0-1 0,0 1-1,0-1 1,0 0 0,1 1 0,-1-1-1,0 1 1,1-1 0,-1 0-1,0 1 1,1-1 0,-1 1-1,1-1 1,-1 1 0,1-1-1,-1 1 1,1 0 0,-1-1-1,1 1 1,-1 0 0,1-1 0,0 1-1,1 0 2629,1-5-2002,3 14-443,28 76-317,10 28 32,103 366-680,-144-467 515,-1-6-107,0 1 0,0-1-1,0 1 1,6 9 0,-7-15-327,-28-16-12974</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2.203"/>
    </inkml:context>
    <inkml:brush xml:id="br0">
      <inkml:brushProperty name="width" value="0.035" units="cm"/>
      <inkml:brushProperty name="height" value="0.035" units="cm"/>
    </inkml:brush>
  </inkml:definitions>
  <inkml:trace contextRef="#ctx0" brushRef="#br0">633 1 8490,'0'0'5738,"-64"5"-5232,-206 21 19,145-5-16,102-15-239,-26 12 0,35-13-182,6-2-39,-1 0 1,2 1 0,-1 0 0,0 1 0,1-1 0,0 1 0,-8 7 0,13-10-44,0 0-1,1-1 1,-1 1 0,1 0-1,0-1 1,-1 1 0,1 0-1,0 0 1,0 0 0,0 0-1,1 0 1,-1 0 0,0 1-1,1-1 1,-1 0 0,1 0-1,0 0 1,0 1 0,0-1-1,0 0 1,0 0 0,0 1-1,0-1 1,1 0 0,-1 0-1,1 0 1,0 0 0,0 0-1,0 1 1,0-1 0,0-1-1,0 1 1,2 3 0,1 0-6,0-1 1,1 1 0,-1-1 0,1 1 0,0-2-1,0 1 1,0 0 0,8 3 0,51 23-12,-50-24 8,63 25-44,45 21-108,-100-42 80,-1 2 0,-1 0 0,27 21 1,-45-32 47,0 1 1,0-1 0,0 1 0,0 0 0,0 0 0,0-1 0,0 1 0,-1 1 0,1-1 0,-1 0 0,1 0 0,-1 0 0,0 1 0,0-1 0,0 1-1,0-1 1,0 1 0,-1-1 0,1 1 0,-1 0 0,1 4 0,-1-6 9,0 0 0,0 0 1,0 0-1,-1 1 0,1-1 0,0 0 0,0 0 0,-1 0 1,1 1-1,-1-1 0,1 0 0,-1 0 0,1 0 1,-1 0-1,0 0 0,0 0 0,1 0 0,-1 0 0,0 0 1,0-1-1,0 1 0,0 0 0,-2 1 0,-29 8-34,21-7 22,-35 5-278,0-2 0,0-1 1,-81-3-1,113-2-393,1-1 1,-27-4-1,33 3-53,1-1 0,0 1 0,-1-1 0,1 0-1,-6-5 1,11 8 674</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2.588"/>
    </inkml:context>
    <inkml:brush xml:id="br0">
      <inkml:brushProperty name="width" value="0.035" units="cm"/>
      <inkml:brushProperty name="height" value="0.035" units="cm"/>
    </inkml:brush>
  </inkml:definitions>
  <inkml:trace contextRef="#ctx0" brushRef="#br0">68 100 2785,'0'0'6180,"-6"3"-6384,2-1 219,-1 1 0,1 0 0,-1 0 1,1 1-1,0-1 0,0 1 0,1 0 0,-1 0 1,1 0-1,0 0 0,0 1 0,0-1 1,-5 11 2960,6-22-1299,1-23-962,0-41-1340,1 15 1325,0 55-343,0 3-171,1 21-232,1 0 1,1-1 0,9 37 0,2 6 220,16 111 974,20 108 13,-35-212-1045,1 16-23,54 164-1,-64-234-143,6 18 0,-11-34-29,0-1 0,-1 0 0,1 0 0,0 0 1,0 1-1,-1-1 0,1 0 0,0 0 0,0 0 0,0 0 0,0-1 0,0 1 0,1 0 0,-1 0 0,0-1 0,0 1 1,0 0-1,1-1 0,-1 1 0,0-1 0,3 1 0,0-1-402,0 0 1,0 0-1,0 0 0,0-1 1,0 1-1,0-1 0,0 0 1,0 0-1,0-1 0,-1 1 1,5-3-1,19-15-7205</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2.927"/>
    </inkml:context>
    <inkml:brush xml:id="br0">
      <inkml:brushProperty name="width" value="0.035" units="cm"/>
      <inkml:brushProperty name="height" value="0.035" units="cm"/>
    </inkml:brush>
  </inkml:definitions>
  <inkml:trace contextRef="#ctx0" brushRef="#br0">448 1 928,'0'0'12004,"-53"26"-11540,-171 91 60,207-107-409,0 1-1,1 0 1,-25 23 0,33-26-23,0 1 0,1-1 1,1 2-1,-6 9 1,3-4 13,5-9-57,0 0-1,1 0 0,0 0 0,0 0 1,0 1-1,1-1 0,0 1 1,0 0-1,1 0 0,0 0 1,0-1-1,1 10 0,-1-13-23,1 1-1,1-1 0,-1 0 0,0 1 0,1-1 0,-1 1 1,1-1-1,2 4 0,-2-5-18,0 0 0,0 0-1,1-1 1,-1 1 0,1 0 0,-1-1 0,1 1 0,-1-1-1,1 0 1,0 0 0,0 1 0,0-1 0,0 0-1,0-1 1,3 2 0,10 3-1,0-1 0,0 0-1,0-2 1,31 3 0,70-5-28,-87-1 5,-12 1-47,1-1-1,-1 0 1,0-2 0,1 0 0,-1-1 0,-1-1 0,32-13 0,-40 15 25,-1-1-1,0-1 1,0 1 0,0-1 0,-1 0 0,1-1 0,-1 1-1,-1-1 1,1 0 0,-1-1 0,0 0 0,0 1-1,-1-2 1,0 1 0,0 0 0,-1-1 0,0 1 0,4-14-1,-3 0-206,-1-1 0,-1 0 0,-2-42 0,0 36 65,0 21 24,-1 0 1,0 1-1,0-1 1,0 1 0,-1-1-1,0 1 1,0 0 0,0 0-1,-1 0 1,0 0-1,0 0 1,-1 0 0,0 1-1,0-1 1,-5-4 0,5 4-279,-10-13-3359</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3.289"/>
    </inkml:context>
    <inkml:brush xml:id="br0">
      <inkml:brushProperty name="width" value="0.035" units="cm"/>
      <inkml:brushProperty name="height" value="0.035" units="cm"/>
    </inkml:brush>
  </inkml:definitions>
  <inkml:trace contextRef="#ctx0" brushRef="#br0">0 1 6569,'0'0'6274,"61"210"-4498,-41-125-392,-7 5-535,0 6-529,-6 0-200,6-5-72,-6-4-48,7-12 0,-8-12-80,8-18-352,-8-15-345,-6-18-735,0-21-3153,-6-21-208</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3.659"/>
    </inkml:context>
    <inkml:brush xml:id="br0">
      <inkml:brushProperty name="width" value="0.035" units="cm"/>
      <inkml:brushProperty name="height" value="0.035" units="cm"/>
    </inkml:brush>
  </inkml:definitions>
  <inkml:trace contextRef="#ctx0" brushRef="#br0">1 4 9130,'0'0'4893,"67"-2"-4184,212 0-339,-254 3-318,34 6 1,-52-6-28,0 1 0,0 0 0,13 5 0,-12-3 13,-1-1 0,0 1 0,0 0-1,0 1 1,0-1 0,0 2 0,9 8-1,-14-11-29,1 1-1,-1 0 1,1-1-1,-1 1 1,0 0-1,0 0 1,0 0-1,-1 0 0,0 0 1,0 0-1,0 1 1,0-1-1,0 0 1,-1 1-1,0 5 1,0-2-8,1-3 4,-1 1 0,0-1 1,0 1-1,0-1 1,-1 1-1,0-1 0,0 1 1,-1-1-1,1 0 0,-1 1 1,0-1-1,0 0 0,-1 0 1,-5 8-1,-2-3 4,-1 1 0,1-2 0,-2 0 0,1 0 0,-2-1 0,-22 11 0,-87 36 1,10-15 86,95-35-275,-1-1 0,1 0-1,-1-1 1,-26 0 0,44-3 180,0 0-45,-1 0-1,1 0 1,0 0 0,0 0 0,-1 0 0,1 0 0,0 0 0,0 0 0,-1 0 0,1 0 0,0 0 0,-1 0 0,1 0 0,0 0 0,0 0 0,-1 0 0,1 0 0,0 0 0,0 0 0,0-1 0,-1 1 0,1 0 0,0 0 0,0 0 0,-1 0 0,1-1 0,0 1 0,0 0 0,0 0 0,0 0 0,0-1 0,-1 1 0,1-1 0,-1-16-2443</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4.006"/>
    </inkml:context>
    <inkml:brush xml:id="br0">
      <inkml:brushProperty name="width" value="0.035" units="cm"/>
      <inkml:brushProperty name="height" value="0.035" units="cm"/>
    </inkml:brush>
  </inkml:definitions>
  <inkml:trace contextRef="#ctx0" brushRef="#br0">74 27 7922,'0'0'4041,"64"18"-3585,206 55-358,-168-52-111,-54-20-122,-22-2-23,-24 1 103,1 0 0,-1 0 0,0 0 0,1 0 0,-1 0 1,0-1-1,1 1 0,-1-1 0,0 1 0,1-1 0,-1 0 1,0 0-1,0 0 0,0 0 0,0 0 0,4-3 0,-5 2-21,1 0 0,-1-1 0,0 1 0,0 0 0,0-1 0,-1 1 0,1-1 0,0 1-1,-1-1 1,0 1 0,1-1 0,-1 1 0,0-1 0,-1-3 0,1 4 50,0-1-1,0 1 1,-1-1 0,1 0-1,-1 1 1,1-1 0,-1 1 0,0-1-1,0 1 1,0 0 0,0-1 0,-1 1-1,1 0 1,0 0 0,-1 0-1,0 0 1,-2-3 0,0 2 13,0 0 1,0 0-1,-1 0 1,1 1 0,-1-1-1,0 1 1,1 0-1,-8-2 1,-9-1 75,0 1 1,0 1-1,-30 0 1,48 3-56,-32-2 295,-67 7-1,85-3-160,0 0 0,0 2 1,1 0-1,-1 1 0,-30 14 0,28-9 37,1 0 1,1 1 0,0 1-1,-31 28 1,42-34-97,0 0 1,0 0-1,1 1 1,0-1-1,0 1 1,0 0-1,1 1 1,0-1-1,1 1 0,0 0 1,0 0-1,0 0 1,1 0-1,-2 14 1,4-17-38,-1 0 0,1-1 1,0 1-1,1-1 1,-1 1-1,1 0 1,0-1-1,2 8 1,-1-9-32,-1-1 0,1 1 1,0 0-1,0 0 0,0-1 0,0 1 1,1-1-1,-1 1 0,0-1 1,1 0-1,0 0 0,0 0 0,0-1 1,-1 1-1,5 1 0,12 4-10,-1 0-1,2-1 0,-1-1 0,30 3 1,421 33-2923,-236-36-4285</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4.375"/>
    </inkml:context>
    <inkml:brush xml:id="br0">
      <inkml:brushProperty name="width" value="0.035" units="cm"/>
      <inkml:brushProperty name="height" value="0.035" units="cm"/>
    </inkml:brush>
  </inkml:definitions>
  <inkml:trace contextRef="#ctx0" brushRef="#br0">713 647 7866,'0'0'2782,"-60"25"-1577,-197 82-330,140-60-541,0 3-73,100-42-197,1 0 1,-1 2-1,2 0 0,-1 0 1,-24 24-1,35-29-44,1-1 1,0 1-1,0 0 0,1 0 0,0 0 0,-1 1 0,2-1 1,-1 1-1,-2 8 0,4-10-8,0 0-1,0 0 1,1 0 0,0 0 0,-1 0-1,2 1 1,-1-1 0,0 0 0,1 0-1,0 0 1,0 0 0,0 0 0,0 0-1,1 0 1,2 5 0,-2-5-13,1 0 0,0 0 0,0 0 0,0 0 0,1-1 1,-1 1-1,1-1 0,0 0 0,0 0 0,0 0 0,0-1 0,7 4 0,8 2-47,33 11 0,0-6-288,0-2-1,1-2 1,0-3 0,0-2 0,105-5-1,-147 1 182,-1-1 1,1 0-1,-1-1 0,1 0 0,-1-1 1,13-4-1,-20 5 121,0 1 1,0-1-1,0 0 1,0 0-1,0 0 0,0 0 1,-1 0-1,1-1 1,-1 1-1,1-1 1,-1 0-1,0 1 1,0-1-1,0 0 1,-1 0-1,1-1 0,-1 1 1,1 0-1,-1 0 1,0-1-1,0 1 1,0-6-1,3-31 352,-4-82 1,-2 52-60,1 32-130,0 14-49,2-28 0,-1 46-37,1-1 0,0 1 1,1 0-1,-1-1 0,1 1 1,0 0-1,1 0 0,0 0 1,3-7-1,2 4 13,-1 0-1,2 0 1,-1 1 0,1 0 0,0 0-1,1 1 1,-1 0 0,2 1 0,-1 0-1,1 1 1,10-5 0,26-8 64,61-15-1,-89 28-74,51-12 37,62-20 367,-118 32-280,-1 0 0,0-1-1,0 0 1,-1-1 0,0-1-1,0 0 1,13-12 0,-20 15-88,0-1 1,0 0-1,0-1 1,-1 1-1,0-1 0,-1 1 1,1-1-1,-1 0 1,0-1-1,-1 1 1,0 0-1,0-1 0,1-10 1,-1 3-78,-1-1 0,-1 1-1,0 0 1,-1-1 0,-5-26 0,3 32-42,-1-1 1,1 1 0,-2 0 0,1 0-1,-1 0 1,-1 1 0,0-1 0,-13-15-1,0 3-15,-1 2-1,-27-23 1,45 41 49,0 0-1,-1 0 1,1 0-1,0 0 0,0 0 0,-1 1 0,1-1 1,-1 1-1,0-1 0,1 1 0,-1 0 0,0 0 1,0 0-1,-3 0 0,5 24-627,1 40 404,4 212 767,1-204 100,28 136-1,7-42-151,44 201-116,-76-324-738,-2 1 0,1 66 0,-7-96-627,0-1-1,-3 22 0,2-31 289,0 1 1,-1-1-1,1 0 1,-1 0-1,1 1 1,-1-1-1,0 0 1,-3 3-1</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4.775"/>
    </inkml:context>
    <inkml:brush xml:id="br0">
      <inkml:brushProperty name="width" value="0.035" units="cm"/>
      <inkml:brushProperty name="height" value="0.035" units="cm"/>
    </inkml:brush>
  </inkml:definitions>
  <inkml:trace contextRef="#ctx0" brushRef="#br0">1 0 4889,'0'0'10562,"347"12"-9746,-233 3-671,-27-3-145,-27-6-2737</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9.368"/>
    </inkml:context>
    <inkml:brush xml:id="br0">
      <inkml:brushProperty name="width" value="0.035" units="cm"/>
      <inkml:brushProperty name="height" value="0.035" units="cm"/>
    </inkml:brush>
  </inkml:definitions>
  <inkml:trace contextRef="#ctx0" brushRef="#br0">872 172 7242,'0'0'6985,"-28"-27"-6520,28 27-465,-123-112 362,119 109-345,-1-1 0,0 1 0,0 0 0,0 0 0,0 0 0,0 1 0,-1 0 0,1 0 0,-1 0 0,1 1 0,-1 0 0,0 0 0,1 0 0,-8 1 0,-38-2 174,-97 11 1,116-5-73,1 2 0,0 1-1,0 2 1,-34 15 0,36-12-9,0 2 0,-35 24 0,51-30-59,1 1 0,0 0 0,1 1 0,0 1 0,1 0 0,-17 21 0,23-26-39,1 0 0,0 1-1,-1-1 1,2 1 0,-1 0 0,1-1-1,0 1 1,1 0 0,-1 0 0,1 0 0,1 1-1,-1-1 1,1 0 0,1 0 0,-1 0-1,1 0 1,3 12 0,-3-17-15,0 0-1,-1 0 1,1 0 0,0-1-1,1 1 1,-1 0 0,0-1-1,0 1 1,1 0-1,-1-1 1,1 0 0,-1 1-1,1-1 1,0 0 0,-1 0-1,1 0 1,0 0 0,0 0-1,0 0 1,3 1 0,4 0-14,0 0 0,0-1 1,15 1-1,-19-1 9,42 2-363,1-1 0,-1-3 0,0-2 0,1-1 0,-2-3 0,1-2 0,-1-2 0,73-27 1,170-99-5753,-183 76 1489</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9.700"/>
    </inkml:context>
    <inkml:brush xml:id="br0">
      <inkml:brushProperty name="width" value="0.035" units="cm"/>
      <inkml:brushProperty name="height" value="0.035" units="cm"/>
    </inkml:brush>
  </inkml:definitions>
  <inkml:trace contextRef="#ctx0" brushRef="#br0">1 70 2561,'207'-69'2424,"-207"117"-408,0 6 249,0 9-681,0-6-583,6-8-465,21-16-304,0-15-232,6-18-24,14 0-360,20-60-657,-7-7-2215,-6-5-3202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38.843"/>
    </inkml:context>
    <inkml:brush xml:id="br0">
      <inkml:brushProperty name="width" value="0.035" units="cm"/>
      <inkml:brushProperty name="height" value="0.035" units="cm"/>
    </inkml:brush>
  </inkml:definitions>
  <inkml:trace contextRef="#ctx0" brushRef="#br0">147 22 4321,'0'0'6816,"-7"3"-6439,1 0-252,0 0 0,0 0 0,1 0-1,-1 1 1,1 0 0,0 0-1,0 0 1,0 1 0,-6 8-1,2-2 24,0 0 0,1 0 0,1 1 0,0 0 0,0 1 0,1 0-1,1 0 1,0 0 0,1 0 0,0 1 0,1-1 0,1 1-1,0 0 1,0 15 0,2 102 219,1-127-357,-1 0 1,0-1-1,1 1 0,0 0 1,-1-1-1,2 1 1,-1-1-1,0 1 0,1-1 1,-1 1-1,1-1 0,0 0 1,3 5-1,0-3 6,0 0 0,0 0 0,0 0 1,1-1-1,-1 0 0,11 7 0,2-3-8,0 1 1,0-2-1,0-1 1,26 7-1,-10-8-237,1 0 0,0-2 0,46-3 0,-61 0 51,-15 0 151,0 0 0,0 0 0,0-1 0,-1 0 0,1 0 0,0 0-1,0 0 1,-1-1 0,1 0 0,-1 0 0,1 0 0,-1 0-1,0-1 1,0 0 0,0 0 0,0 0 0,3-4 0,-2 2 13,-2 0 0,1 0 0,-1 0 0,1 0-1,-2-1 1,1 0 0,0 0 0,-1 1 0,0-1 0,-1 0 0,1-1 0,-1 1 0,0-9 0,2-50 33,-6-72 1,2 125 4,-2 0 1,1 0-1,-2 0 1,1 0-1,-2 1 0,1-1 1,-2 1-1,1 0 1,-2 1-1,1-1 1,-1 1-1,-1 1 1,0-1-1,0 1 1,-1 1-1,-17-14 1,19 17-18,0 1 1,0 0 0,0 1 0,-1-1 0,0 1-1,1 1 1,-1-1 0,0 1 0,-13-1-1,-5 0-132,-40 1 1,-13 2-781,45 0-6424</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50.070"/>
    </inkml:context>
    <inkml:brush xml:id="br0">
      <inkml:brushProperty name="width" value="0.035" units="cm"/>
      <inkml:brushProperty name="height" value="0.035" units="cm"/>
    </inkml:brush>
  </inkml:definitions>
  <inkml:trace contextRef="#ctx0" brushRef="#br0">1 1 9522,'0'0'4041,"5"25"-3904,0 0-77,51 269 2183,-40-46-1362,-3-30-748,-8-172-124,2-1 0,23 77 0,-24-102-2,1-1 0,2 1 0,0-1 0,0-1 0,21 29 0,-24-39-37,0-1-1,0 1 0,1-1 1,0-1-1,0 1 0,1-1 1,0 0-1,0-1 0,0 0 1,0 0-1,1-1 0,0 0 1,0-1-1,15 5 0,-8-5-359,1-1 0,-1-1 0,1 0 0,-1-2-1,1 1 1,19-5 0,-27 3-635,1-1 0,-1 0-1,12-6 1</inkml:trace>
  <inkml:trace contextRef="#ctx0" brushRef="#br0" timeOffset="1">74 671 9826,'0'0'4953,"555"3"-4345,-348-3-608,-33 0-4497</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51.174"/>
    </inkml:context>
    <inkml:brush xml:id="br0">
      <inkml:brushProperty name="width" value="0.035" units="cm"/>
      <inkml:brushProperty name="height" value="0.035" units="cm"/>
    </inkml:brush>
  </inkml:definitions>
  <inkml:trace contextRef="#ctx0" brushRef="#br0">20 154 6081,'0'0'8203,"15"-15"-8067,-2 0-103,-7 7 3,0 0 0,1 0 0,0 1 0,0 1 0,1-1 0,0 1 0,0 0 1,1 1-1,-1 0 0,1 0 0,14-5 0,7 0 141,0 2 0,1 0 0,0 2 0,0 2-1,61-2 1,-89 6-185,1 0-1,-1 0 0,1 0 1,-1 0-1,1 1 0,-1-1 1,0 1-1,1 0 0,-1 0 0,0 1 1,0-1-1,6 4 0,-7-4-4,-1 1-1,1 0 1,0 0-1,-1 0 1,1 0-1,-1 0 1,0 0-1,0 0 1,0 1-1,0-1 1,0 0-1,0 1 1,-1-1-1,1 0 1,-1 1-1,1-1 1,-1 5-1,1 3-63,0 1-1,-1 0 0,-1-1 0,-2 19 0,2-24 62,-1 1 0,1-1 0,-1 0 0,0-1 0,-1 1 0,1 0-1,-1-1 1,0 1 0,0-1 0,0 0 0,-7 7 0,-4 1-10,0 0 1,-1 0 0,-27 14 0,-54 25-74,72-39 61,12-4 7,10-4-60,25-2-23,0-2 78,7-1-61,-1 1 0,1 2-1,55 11 1,-78-12 65,0 1 0,0 0 1,0 1-1,0-1 0,0 1 0,-1 1 1,1-1-1,-1 1 0,0 0 1,0 1-1,0-1 0,-1 1 1,1 1-1,-1-1 0,-1 1 0,1-1 1,-1 1-1,0 0 0,0 1 1,0-1-1,3 12 0,-3-5 26,-1 0-1,-1 0 1,0 0-1,-1 0 1,0 0-1,-1 1 0,-1-1 1,0 0-1,-3 13 1,2-21 7,0 0 1,0-1 0,0 0-1,0 1 1,-1-1-1,0 0 1,0 0 0,0 0-1,0-1 1,-1 1-1,0-1 1,1 0 0,-1 1-1,0-2 1,-1 1 0,1 0-1,0-1 1,-1 0-1,1 0 1,-9 2 0,-5 2 37,-1-1 1,0-1 0,-37 4 0,6-5 477,-86-6 0,128 2-481,-1 0-1,0 0 1,0-1 0,0-1 0,1 1 0,0-1-1,-1-1 1,1 0 0,0 0 0,0 0 0,1-1-1,0 0 1,-8-7 0,8 5-563,0 1 1,1-1-1,0 0 0,1-1 0,0 0 1,0 0-1,-6-14 0,-3-6-5661</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51.506"/>
    </inkml:context>
    <inkml:brush xml:id="br0">
      <inkml:brushProperty name="width" value="0.035" units="cm"/>
      <inkml:brushProperty name="height" value="0.035" units="cm"/>
    </inkml:brush>
  </inkml:definitions>
  <inkml:trace contextRef="#ctx0" brushRef="#br0">267 0 3393,'0'0'3512,"-200"139"-3512,160-139-248,13-3-1432</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51.845"/>
    </inkml:context>
    <inkml:brush xml:id="br0">
      <inkml:brushProperty name="width" value="0.035" units="cm"/>
      <inkml:brushProperty name="height" value="0.035" units="cm"/>
    </inkml:brush>
  </inkml:definitions>
  <inkml:trace contextRef="#ctx0" brushRef="#br0">81 1 7314,'0'0'6581,"-3"28"-6016,-13 90-23,13-102-373,0 0 1,-1 0-1,-1 0 1,-12 27-1,12-31-105,0 0 1,1 0-1,-3 14 0,3-3-9,2-1 0,0 43 0,2-61-49,0-2-4,0 0 0,0 0 0,0 0 0,1 1 0,-1-1 1,1 0-1,-1 0 0,1 0 0,0 0 0,0 0 0,0 0 0,0 0 1,0 0-1,0 0 0,1 0 0,-1-1 0,0 1 0,1 0 0,0-1 0,-1 1 1,1-1-1,0 0 0,0 1 0,0-1 0,0 0 0,0 0 0,0 0 0,2 0 1,7 2 19,-1 0 0,1-1 1,0 0-1,18 0 1,-21-1-14,34 2-589,1-2 1,-1-1-1,1-2 1,-1-2 0,0-2-1,59-16 1,-17-10-4992</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52.193"/>
    </inkml:context>
    <inkml:brush xml:id="br0">
      <inkml:brushProperty name="width" value="0.035" units="cm"/>
      <inkml:brushProperty name="height" value="0.035" units="cm"/>
    </inkml:brush>
  </inkml:definitions>
  <inkml:trace contextRef="#ctx0" brushRef="#br0">74 0 4049,'0'0'5409,"-40"157"-2984,27-97-481,0 3-752,6 0-680,7-3-208,0-2-136,0-4-112,0-3-48,0-3 0,27-6-8,6-9-312,7-12-592,14-18-992,-14-3-2297,-7 0-3193</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52.525"/>
    </inkml:context>
    <inkml:brush xml:id="br0">
      <inkml:brushProperty name="width" value="0.035" units="cm"/>
      <inkml:brushProperty name="height" value="0.035" units="cm"/>
    </inkml:brush>
  </inkml:definitions>
  <inkml:trace contextRef="#ctx0" brushRef="#br0">502 0 8834,'0'0'2951,"45"26"-1543,-5-4-1039,264 170 1680,-112-35-1563,-151-118-304,-1 2-1,52 71 1,-73-84-109,-1 0 1,-1 0 0,-2 2 0,-1 0 0,17 50 0,-25-57-54,-1 0 0,0 0 1,-2 0-1,0 1 0,-2-1 1,-1 1-1,0 0 0,-7 40 1,4-52-21,0 0 1,-1-1-1,0 1 0,-1-1 1,0 0-1,0 0 1,-1-1-1,-1 1 1,0-1-1,0-1 0,-1 1 1,-17 15-1,1-4-7,-2-1 0,-1-1 0,-48 27 0,26-20-110,0-2-1,-2-2 1,0-2 0,-99 23-1,-399 43-3956,304-68-2477</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52.864"/>
    </inkml:context>
    <inkml:brush xml:id="br0">
      <inkml:brushProperty name="width" value="0.035" units="cm"/>
      <inkml:brushProperty name="height" value="0.035" units="cm"/>
    </inkml:brush>
  </inkml:definitions>
  <inkml:trace contextRef="#ctx0" brushRef="#br0">950 0 2681,'0'0'9226,"-54"14"-8458,-178 48 35,186-49-438,0 3 1,1 1 0,-57 32 0,77-36-226,-20 10 214,1 3 0,1 1 0,-55 46 0,82-60-256,1 1 0,1 1 1,0 0-1,0 0 0,2 2 0,0 0 0,1 0 0,0 1 0,2 0 0,0 1 0,-8 25 0,12-24 3,2 1-1,0 0 1,0 36-1,2-46-73,1 0 0,0 1 0,1-1 0,0 0 0,1 0 0,0 0 0,0 0 0,2 0 0,-1-1 0,6 12 0,-2-11-16,0-1-1,1 0 1,0 0 0,0-1 0,1 0 0,0-1 0,1 0-1,0 0 1,0-1 0,19 10 0,38 19-24,114 44 0,112 19-816,-24-33-1741</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08.478"/>
    </inkml:context>
    <inkml:brush xml:id="br0">
      <inkml:brushProperty name="width" value="0.035" units="cm"/>
      <inkml:brushProperty name="height" value="0.035" units="cm"/>
    </inkml:brush>
  </inkml:definitions>
  <inkml:trace contextRef="#ctx0" brushRef="#br0">1 9 464,'0'0'4862,"2"-1"-4401,7-5-185,-7 4-150,-2 8-67,0 535 4785,3-488-4774,1-1 1,3 0 0,3-1-1,26 87 1,5-28-26,4 17-5,-39-107-32,-1 0 0,-1 1 0,-1-1 0,0 33 0,-3 440 95,1-482-107,0 1-1,1 0 1,0 0-1,1 0 1,0-1-1,0 1 0,9 16 1,45 77-43,-39-77 43,8 18 7,-2 1-1,-3 1 0,21 64 1,49 118 10,-60-160-18,-3 1 1,28 111 0,-32-85-2,7 37-4,24 81 0,-4-23 17,-45-162-5,6 23-9,-3 1-1,4 88 0,-12-45 7,-6 135-10,-1-194 7,-3 1 0,-1-2 0,-30 71-1,14-39 0,2-3 1,-26 71 2,-47 207 0,33 111 5,40-242-6,-26 86 15,-14 142-5,57-22 12,7-300-17,7 38 2,33 188-1,-20-194 0,0-28 19,5-1 1,45 129 0,-56-206-17,-1 0 1,-3 1-1,-1 0 0,3 64 1,-12 188-2,-5-237 2,-19 90 0,-4 40 0,25 41-2,4-139-3,-1-61 0,3 1-1,0-1 0,12 45 1,38 92 3,-12-63 57,4-2 1,4-3-1,90 138 0,312 343 189,-36-52-80,-210-201-171,-113-173 0,-15-43 16,119 136 0,-23-32 1,-104-126-4,-60-79-6,0-1-1,0 0 1,1 0 0,1-1-1,12 9 1,65 44-60,-21-16-102,-45-30-362,1 0-1,0-2 1,41 19 0,-10-12-1451,-6-4-835</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5.192"/>
    </inkml:context>
    <inkml:brush xml:id="br0">
      <inkml:brushProperty name="width" value="0.035" units="cm"/>
      <inkml:brushProperty name="height" value="0.035" units="cm"/>
    </inkml:brush>
  </inkml:definitions>
  <inkml:trace contextRef="#ctx0" brushRef="#br0">1 1 6689,'0'0'1201,"20"207"-329,13-89-120,-6 8 32,-7 3 80,-7-3-576,-13-11-216,0-13-16,0-15-56,-13-9-120,-20-20-1096,-1-28-2745</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5.593"/>
    </inkml:context>
    <inkml:brush xml:id="br0">
      <inkml:brushProperty name="width" value="0.035" units="cm"/>
      <inkml:brushProperty name="height" value="0.035" units="cm"/>
    </inkml:brush>
  </inkml:definitions>
  <inkml:trace contextRef="#ctx0" brushRef="#br0">0 16 9002,'0'0'4993,"441"87"-4153,-293-66-520,12-3-320,0-12-112,-6-6-824,6-33-1168,-39-21-3146,-34-6 513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39.507"/>
    </inkml:context>
    <inkml:brush xml:id="br0">
      <inkml:brushProperty name="width" value="0.035" units="cm"/>
      <inkml:brushProperty name="height" value="0.035" units="cm"/>
    </inkml:brush>
  </inkml:definitions>
  <inkml:trace contextRef="#ctx0" brushRef="#br0">1 1 4201,'0'0'6624,"5"8"-5851,19 26 324,42 46 0,110 90 440,-135-136-1501,2-3-1,74 43 0,-89-59-827,-1 1 0,46 37 0,-71-50 776,-7-1-5848,-17-2 3599,-5 0-1633</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5.994"/>
    </inkml:context>
    <inkml:brush xml:id="br0">
      <inkml:brushProperty name="width" value="0.035" units="cm"/>
      <inkml:brushProperty name="height" value="0.035" units="cm"/>
    </inkml:brush>
  </inkml:definitions>
  <inkml:trace contextRef="#ctx0" brushRef="#br0">67 0 4545,'0'0'7256,"-11"29"-6414,0-3-641,3-7-82,0 0-1,2 0 1,0 1-1,1 0 1,1-1-1,1 2 1,0-1-1,1 23 1,2 531 2427,0-552-2548,1-1 0,1 0 0,1 1 0,0-1 0,2 0 0,0 0 0,2-1 0,0 1 0,14 26 0,50 85-1509,-71-131 1496,9 13-1249,-8-21-209,-2-10 1316,1-9-667,4-82-3479,-3 96 3767,1-1-1,1 1 0,0-1 1,1 1-1,0 1 1,9-19-1,-3 13 414,0 0 1,0 1-1,1 1 0,1 0 1,1 0-1,0 1 0,25-20 1,-29 27 570,1 0 0,0 1 0,0 0 1,1 0-1,0 1 0,0 1 1,0 0-1,0 0 0,0 1 0,1 1 1,0-1-1,-1 2 0,17-1 0,-25 2-317,1 1-1,-1-1 0,1 1 1,0-1-1,-1 1 0,1 0 1,-1 0-1,1 1 0,-1-1 1,0 1-1,0-1 0,1 1 1,-1 0-1,4 4 0,-2-1 16,0 0-1,0 0 0,-1 1 1,0-1-1,0 1 0,-1 0 0,5 8 1,-1 4 124,0 1 0,-1 0 0,0 0 0,3 29 0,-2 39 372,-7-63-560,2-1-1,1 0 1,7 31-1,-10-52-101,1 0 1,-1 0-1,1 0 0,0 0 0,-1 0 0,1 0 0,0 0 0,0 0 0,1 0 1,-1 0-1,0-1 0,0 1 0,1 0 0,-1-1 0,1 0 0,0 1 0,-1-1 1,1 0-1,0 1 0,0-1 0,0 0 0,0 0 0,0-1 0,0 1 0,0 0 1,0-1-1,0 1 0,0-1 0,0 1 0,4-1 0,20 2-894,0-1 0,1-2 0,-1 0 0,33-7 0,28-16-6300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6.363"/>
    </inkml:context>
    <inkml:brush xml:id="br0">
      <inkml:brushProperty name="width" value="0.035" units="cm"/>
      <inkml:brushProperty name="height" value="0.035" units="cm"/>
    </inkml:brush>
  </inkml:definitions>
  <inkml:trace contextRef="#ctx0" brushRef="#br0">1 629 7818,'0'0'4095,"58"10"-2726,189 33-361,-209-37-827,-1-2 1,67-1 0,-70-3-142,-29 0-60,6 0 37,0 0 0,0-1 0,0 0 0,0 0 0,11-4 0,-20 5-34,-1-1 0,1 1 0,-1-1-1,0 0 1,1 1 0,-1-1 0,0 0 0,1 0 0,-1 0-1,0 0 1,0 0 0,0 0 0,0 0 0,0 0 0,0-1-1,0 1 1,1-3 0,-1 2-38,-1 0 0,0 1 0,1-1-1,-1 0 1,0 0 0,0 0 0,-1 0 0,1 0 0,0 0 0,0 1-1,-1-1 1,0 0 0,1 0 0,-1 0 0,0 1 0,1-1 0,-1 0-1,-2-2 1,1 1 11,0 0 0,-1 1-1,1-1 1,-1 1 0,1-1-1,-1 1 1,0 0 0,0 0-1,0 0 1,0 0 0,0 0-1,0 1 1,-4-2 0,-48-12-101,43 12 113,-28-5 113,0 2 0,0 2 1,-1 1-1,-68 5 0,99-2-5,0 2 0,0-1 0,0 2 0,0-1 0,0 1-1,0 1 1,1 0 0,-1 0 0,1 1 0,0 0-1,1 0 1,-9 7 0,11-6 13,0-1 0,0 1-1,0 0 1,1 1 0,0-1 0,0 1-1,1 0 1,0 0 0,0 0 0,0 1 0,1 0-1,0-1 1,1 1 0,0 0 0,-1 9-1,0 4 77,1 0 1,2 0-1,0 0 0,5 31 0,-5-47-149,1-1 0,0 1 0,1 0 0,-1-1 0,1 1 0,0-1 0,0 1 0,1-1 0,-1 0 0,1 0 0,0 0-1,0 0 1,0 0 0,6 5 0,1-2 4,1 0 0,-1 0 0,1 0 0,18 6 0,-6-3-21,1-1 1,0-1 0,0-1 0,34 5-1,91 2-166,-106-11 68,174 6-1496,-9-7-2632</inkml:trace>
  <inkml:trace contextRef="#ctx0" brushRef="#br0" timeOffset="1">2668 0 11618,'0'0'3417,"26"193"-2425,14-94 41,1 18-545,-1 3-344,0 4-80,-14-4-48,1-12-16,-7-14-288,-6-22-408,-14-27-937,0-24-2288</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6.764"/>
    </inkml:context>
    <inkml:brush xml:id="br0">
      <inkml:brushProperty name="width" value="0.035" units="cm"/>
      <inkml:brushProperty name="height" value="0.035" units="cm"/>
    </inkml:brush>
  </inkml:definitions>
  <inkml:trace contextRef="#ctx0" brushRef="#br0">0 1 7330,'0'0'5553,"468"39"-4353,-261-30-1152,-40-3-48,-26-6-4001</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7.133"/>
    </inkml:context>
    <inkml:brush xml:id="br0">
      <inkml:brushProperty name="width" value="0.035" units="cm"/>
      <inkml:brushProperty name="height" value="0.035" units="cm"/>
    </inkml:brush>
  </inkml:definitions>
  <inkml:trace contextRef="#ctx0" brushRef="#br0">1004 11 5641,'0'0'6226,"-58"-1"-6088,-189-4 424,16 2 537,153 2-662,-115 4 822,180-2-1212,0 1 0,1 0 0,-1 1 0,1 0 0,0 1 0,0 1 0,-15 8-1,21-10-17,0 0 0,1 0 0,-1 1-1,1 0 1,0 0 0,0 0 0,0 1-1,1 0 1,0 0 0,0 0 0,0 0-1,0 1 1,1-1 0,0 1 0,0 0-1,-2 7 1,3-3-1,0 1 1,1-1-1,0 0 0,1 1 1,1 11-1,0 3 10,-1-19-32,1 0-1,0 0 0,0 0 1,1 0-1,0 0 0,0-1 1,0 1-1,0-1 0,1 1 1,0-1-1,1 0 0,-1 0 1,1 0-1,0 0 0,0-1 1,0 1-1,0-1 1,1 0-1,0 0 0,0-1 1,6 4-1,9 5-6,0-1 0,1-1 0,1-1 0,32 10 1,-14-10-31,0 0 0,0-3 1,1-1-1,0-3 0,49-2 0,-64-1-227,-1-1 0,1-1-1,-1-1 1,0-2 0,0 0-1,31-13 1,-43 14-114,0-1 0,0 0 0,-1-1 0,0-1 0,0 1 0,0-2 0,-1 0-1,0 0 1,-1-1 0,0 0 0,-1-1 0,15-21 0,-21 26 233,0-1 0,0 0-1,-1-1 1,0 1 0,0 0 0,-1-1-1,0 1 1,0-1 0,0 1 0,-1-1 0,-1-9-1,1 1 1054,0 16-879,-1 0 0,1 0 0,0-1 0,0 1 0,0 0 1,0 0-1,0 0 0,0 0 0,-1 0 0,1 0 0,0 0 1,0 0-1,0 0 0,0 0 0,0-1 0,-1 1 0,1 0 1,0 0-1,0 0 0,0 0 0,0 0 0,-1 0 1,1 0-1,0 0 0,0 0 0,0 0 0,0 0 0,0 0 1,-1 0-1,1 1 0,0-1 0,0 0 0,0 0 0,0 0 1,-1 0-1,1 0 0,0 0 0,0 0 0,0 0 0,0 0 1,0 0-1,0 1 0,0-1 0,-1 0 0,1 0 0,0 0 1,0 0-1,0 0 0,0 1 0,0-1 0,-2 4 83,0-1 0,1 1 0,-1 0 1,1 0-1,0 0 0,0 0 0,0 0 0,1 0 0,-1 6 0,0 4 159,-4 31 656,3 57 1,2-86-785,0-10-113,0-1-1,1 0 1,-1 1 0,1-1-1,0 0 1,1 1-1,-1-1 1,1 0-1,0 0 1,1 0-1,-1 0 1,1 0-1,0-1 1,4 6-1,-1-4-17,-1-1 0,1 1 0,0-2 0,0 1 0,0 0 0,0-1 0,1-1 0,0 1 0,9 3 0,0-2-111,1 0 1,0 0-1,0-2 0,0 0 1,1-1-1,-1-1 0,1 0 1,17-3-1,-18 1-611,1-1 0,0-2 0,18-5-1,45-23-6248</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7.480"/>
    </inkml:context>
    <inkml:brush xml:id="br0">
      <inkml:brushProperty name="width" value="0.035" units="cm"/>
      <inkml:brushProperty name="height" value="0.035" units="cm"/>
    </inkml:brush>
  </inkml:definitions>
  <inkml:trace contextRef="#ctx0" brushRef="#br0">1 1 6409,'0'0'2246,"6"33"-327,23 112 56,-20-103-1216,-2 1-1,-2 0 0,-1 72 0,-4-124-847,2-1-1,-1 1 1,1 0-1,0-1 1,1 1-1,0 0 1,1 0-1,0 1 1,0-1 0,1 1-1,0 0 1,0 0-1,13-14 1,4-2-105,1 1 0,47-36 0,-41 38 102,0 0 0,0 3 0,40-20 1,-55 32 145,1 0 1,0 0-1,0 1 1,1 1 0,-1 1-1,1 0 1,0 1 0,0 0-1,24 2 1,-37 0-14,1 1 1,0 0-1,-1 0 1,1 0-1,-1 0 0,1 0 1,-1 1-1,0-1 1,1 1-1,-1 0 0,0 0 1,0 0-1,0 1 1,-1-1-1,1 1 0,0-1 1,-1 1-1,0 0 1,1 0-1,-1 0 0,-1 0 1,1 1-1,0-1 1,-1 0-1,1 1 0,-1-1 1,1 7-1,2 7 150,-1 0 0,0 1 0,-1-1 0,-1 29 0,-3 46 391,0-24-364,8 78 1,-6-143-252,1 0 1,-1 0 0,1 0-1,0 0 1,0 0 0,0 0-1,0 0 1,0-1 0,1 1 0,-1 0-1,1 0 1,0-1 0,0 1-1,0-1 1,0 0 0,0 0-1,1 0 1,-1 0 0,0 0-1,1 0 1,4 2 0,3 0-153,-1 0 0,1-1 0,-1 0 0,1-1 1,11 2-1,-6-2-149,20 4-1556,40 1 0,37-5-5571</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7.849"/>
    </inkml:context>
    <inkml:brush xml:id="br0">
      <inkml:brushProperty name="width" value="0.035" units="cm"/>
      <inkml:brushProperty name="height" value="0.035" units="cm"/>
    </inkml:brush>
  </inkml:definitions>
  <inkml:trace contextRef="#ctx0" brushRef="#br0">887 79 1136,'0'0'13907,"-27"0"-13805,-8-1-106,-293 2 1269,268 3-1133,1 2-1,0 3 1,0 3-1,-72 24 1,118-31-98,-1 0 0,1 1-1,0 0 1,1 1 0,-20 14 0,29-19-34,1-1 0,-1 1 0,1 0 0,0 1 0,0-1 0,0 0 0,0 0 0,0 1 0,1-1 0,-1 1 0,1 0-1,-1-1 1,1 1 0,0 0 0,0 0 0,0 0 0,1 0 0,-1 0 0,1 0 0,0 0 0,-1 0 0,1 0 0,0 0 0,1 0 0,-1 0 0,1 0-1,-1 0 1,1 0 0,0 0 0,0 0 0,0-1 0,3 6 0,-2-5-9,0 0-1,0-1 1,0 1-1,0-1 1,0 0 0,1 1-1,-1-1 1,1 0-1,0 0 1,-1-1-1,1 1 1,0-1 0,0 1-1,0-1 1,5 2-1,6 0-16,1 1-1,17 1 0,-21-4 14,34 5-91,1-1 1,-1-3-1,81-7 0,-99 2-15,-1-1 1,0-1-1,-1-2 0,0 0 1,0-2-1,0-1 0,44-24 1,-46 20 48,-1-2 1,-1 1-1,-1-2 1,32-33-1,-42 39 123,0-1 0,-1 0 0,-1 0 0,0-1 0,0 0 0,-1 0 0,-1-1 0,-1 1 0,8-26 0,-13 50 461,0 7-510,-2 31 0,-34 101 355,25-68-16,0 121 1,9-120-143,-18 112 0,16-170-210,-2 0 0,0-1 0,-2 0-1,0 0 1,-19 34 0,21-47-35,0-1 0,-1 0 0,0 0 1,-1 0-1,0-1 0,0 0 0,-1-1 0,0 0 0,-1 0 0,0-1 0,0 0 0,0-1 1,-15 7-1,12-8-59,0-1 1,0 0 0,0 0 0,-1-2-1,1 1 1,-1-2 0,0 0 0,1 0 0,-1-2-1,0 1 1,0-2 0,1 0 0,-20-5-1,19 3-371,1-1 0,0 0 0,1-1-1,-1 0 1,1-1 0,0 0 0,-21-17 0,-24-33-4912</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8.250"/>
    </inkml:context>
    <inkml:brush xml:id="br0">
      <inkml:brushProperty name="width" value="0.035" units="cm"/>
      <inkml:brushProperty name="height" value="0.035" units="cm"/>
    </inkml:brush>
  </inkml:definitions>
  <inkml:trace contextRef="#ctx0" brushRef="#br0">1 33 8570,'0'0'3318,"55"23"-3202,178 69 152,-137-58 29,-88-32-229,1-1 1,0 0-1,13 1 0,-8-1-2,-1 0 44,0 0 1,1-1-1,-1-1 0,0 0 0,17-3 1,-27 3-139,0 0 1,0 0-1,0-1 1,0 1-1,0-1 1,0 1-1,0-1 1,0 0-1,-1 0 1,1 0-1,-1 0 1,1-1-1,-1 1 1,0-1-1,0 0 1,0 1-1,0-1 1,-1 0-1,1 0 1,-1 0-1,1 0 1,-1 0-1,0 0 1,0-1-1,0-4 1,0-1-261,0-1 0,0-19 0,-2 15 44,1 12 230,0 0 0,0 0 0,0 1 0,-1-1 1,1 0-1,0 0 0,-1 1 0,0-1 0,1 0 1,-1 1-1,0-1 0,0 1 0,0-1 1,0 1-1,0-1 0,0 1 0,0 0 0,-1-1 1,-1-1-1,-1 1 8,0 0 0,0-1 0,1 1 0,-2 1 0,1-1 1,0 0-1,-8-1 0,-7 0 67,0 1 0,-37 0 1,51 2-53,-18 0 81,-69 3 406,80-1-393,0 0-1,1 0 1,-1 1 0,1 1-1,-22 9 1,14-3 122,-1 1 1,1 0 0,-32 27-1,44-33-132,1 1 1,0 0-1,0 1 0,1-1 0,-1 1 0,2 0 0,-1 1 1,1-1-1,0 1 0,0-1 0,1 1 0,0 1 1,-2 8-1,4-10-25,-1 0 0,1 1 1,1-1-1,-1 0 0,1 1 1,0-1-1,1 0 0,1 8 1,-1-11-45,0-1-1,1 1 1,-1-1 0,1 0 0,-1 1 0,1-1 0,0 0 0,0 0-1,1 0 1,-1 0 0,1-1 0,-1 1 0,1-1 0,0 1 0,0-1-1,0 0 1,0 0 0,5 2 0,8 3 24,0 0 0,0-1 0,1-1 0,17 3 0,76 10 12,6-9-424,128-6 0,-51-11-2035,-35-15-2735,-150 22 4843</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8.651"/>
    </inkml:context>
    <inkml:brush xml:id="br0">
      <inkml:brushProperty name="width" value="0.035" units="cm"/>
      <inkml:brushProperty name="height" value="0.035" units="cm"/>
    </inkml:brush>
  </inkml:definitions>
  <inkml:trace contextRef="#ctx0" brushRef="#br0">0 34 5921,'0'0'1563,"4"28"-30,-2-2-1077,0-1 39,2 1 0,0-1 1,2 0-1,0-1 0,13 32 0,-8-29-333,-1 2-1,-2-1 1,0 1 0,-2 1 0,-2-1-1,3 60 1,-14-111-833,1-8 256,-4-47 0,9 62 303,1 0 0,1 0 1,0 0-1,0 0 0,6-22 0,-2 23 18,0 1 0,1 0 0,1 0 1,0 0-1,1 1 0,14-19 0,1 4 12,41-38-1,-50 52 124,0 1 0,1 1 0,0 1 0,19-11 1,-28 18 27,-1 0 1,1 0 0,0 1 0,0 0 0,1 0 0,-1 0 0,0 1 0,1 0 0,-1 0 0,1 1 0,-1 0 0,1 0 0,-1 0 0,0 1 0,9 1 0,-12 0-20,0-1 1,0 0 0,0 1 0,0-1 0,0 1-1,0 0 1,0 0 0,0 0 0,-1 0 0,1 1-1,-1-1 1,3 4 0,21 37 557,-23-39-552,7 17 209,0 2 1,-1-1-1,10 39 1,8 74 423,-1-5-366,-25-126-327,15 48 15,-14-49-36,-1 0-1,0 0 1,1 0 0,0-1 0,-1 1 0,1 0 0,0-1 0,0 0 0,1 1 0,-1-1 0,0 0-1,1 0 1,-1 0 0,5 2 0,2-2-497,0 0-1,0 0 1,1-1-1,-1 0 1,0-1-1,0 0 1,1 0-1,-1-1 1,16-4-1,-13 2-1985,0-1-1,18-9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0:49.004"/>
    </inkml:context>
    <inkml:brush xml:id="br0">
      <inkml:brushProperty name="width" value="0.035" units="cm"/>
      <inkml:brushProperty name="height" value="0.035" units="cm"/>
    </inkml:brush>
  </inkml:definitions>
  <inkml:trace contextRef="#ctx0" brushRef="#br0">135 1 8042,'0'0'1920,"-67"201"65,47-87-265,20 16-304,0 8-344,0 0-431,46-5-121,1-19-272,0-18-248,0-27-16,-27-41-768,-7-19-3025</inkml:trace>
  <inkml:trace contextRef="#ctx0" brushRef="#br0" timeOffset="1">1 620 9450,'0'0'0,"381"0"-664</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27.295"/>
    </inkml:context>
    <inkml:brush xml:id="br0">
      <inkml:brushProperty name="width" value="0.035" units="cm"/>
      <inkml:brushProperty name="height" value="0.035" units="cm"/>
    </inkml:brush>
  </inkml:definitions>
  <inkml:trace contextRef="#ctx0" brushRef="#br0">1 0 6009,'0'0'5387,"3"0"-5058,8 1 191,-1 1 0,0 0 0,0 0-1,0 1 1,0 1 0,-1 0 0,1 0 0,-1 1 0,11 6-1,18 9-178,407 172 581,26 13-1330,-460-200 229,15 8-31,-25-13 125,0 1-1,0-1 0,-1 1 0,1-1 1,0 1-1,0-1 0,0 1 0,-1 0 1,1 0-1,0-1 0,-1 1 0,1 0 1,-1 0-1,1 0 0,-1-1 0,1 1 1,-1 0-1,0 0 0,1 0 0,-1 1 1,-3-1-1542,-19-3-479,-26-8-1420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39.906"/>
    </inkml:context>
    <inkml:brush xml:id="br0">
      <inkml:brushProperty name="width" value="0.035" units="cm"/>
      <inkml:brushProperty name="height" value="0.035" units="cm"/>
    </inkml:brush>
  </inkml:definitions>
  <inkml:trace contextRef="#ctx0" brushRef="#br0">355 0 304,'0'0'9505,"-18"16"-8888,-57 52 111,63-56-366,-1 0 0,2 1-1,-18 25 1,6-8 168,-20 28 533,-47 84 1,76-120-1283,10-16 398,-1 1 0,1-1 0,-4 12-1,7-14-1137,0-1 0,0 1 0,0 0 0,0-1 0,1 1 0,0 4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27.665"/>
    </inkml:context>
    <inkml:brush xml:id="br0">
      <inkml:brushProperty name="width" value="0.035" units="cm"/>
      <inkml:brushProperty name="height" value="0.035" units="cm"/>
    </inkml:brush>
  </inkml:definitions>
  <inkml:trace contextRef="#ctx0" brushRef="#br0">254 0 6993,'0'0'4449,"-80"153"-3888,53-98-297,0 8 248,1-3 120,-1 3-304,0-6-160,7-9-72,7-6-96,6-9-24,7-11-992,0-10-1585</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28.035"/>
    </inkml:context>
    <inkml:brush xml:id="br0">
      <inkml:brushProperty name="width" value="0.035" units="cm"/>
      <inkml:brushProperty name="height" value="0.035" units="cm"/>
    </inkml:brush>
  </inkml:definitions>
  <inkml:trace contextRef="#ctx0" brushRef="#br0">0 0 4993,'0'0'6163,"32"2"-5963,95 12-162,-125-14-32,0 0-1,0 1 0,1-1 0,-1 1 1,0-1-1,0 1 0,0 0 1,0 0-1,0 0 0,0 0 0,0 0 1,0 0-1,0 1 0,-1-1 0,1 1 1,0-1-1,-1 1 0,0 0 0,1 0 1,-1-1-1,0 1 0,0 0 0,1 0 1,-2 0-1,1 0 0,0 0 1,0 1-1,-1-1 0,1 0 0,-1 0 1,1 0-1,-1 1 0,0-1 0,0 0 1,0 0-1,-1 3 0,2 5 82,0 60 547,-1-63-550,-1-1 0,0 1 0,0 0 0,-1 0 0,1 0 1,-2-1-1,1 1 0,-4 6 0,-11 13 255,13-22-261,0 0 0,1 1 1,0-1-1,0 1 1,0 0-1,1 0 0,0 0 1,0 1-1,0-1 0,0 0 1,1 1-1,-1 8 0,5-8 38,8-5-24,-3-1-14,288-11 1558,-185 4-4367,-92 7-2674</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28.420"/>
    </inkml:context>
    <inkml:brush xml:id="br0">
      <inkml:brushProperty name="width" value="0.035" units="cm"/>
      <inkml:brushProperty name="height" value="0.035" units="cm"/>
    </inkml:brush>
  </inkml:definitions>
  <inkml:trace contextRef="#ctx0" brushRef="#br0">1 1 5369,'0'0'7586,"434"27"-7306,-320-24-96,-1 0-16,-6 3-112,-20-3-56,-20 3-208,-27-3-424,-20-3 8,-20-3-1129,-40-18-1407,-20-6-2530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28.836"/>
    </inkml:context>
    <inkml:brush xml:id="br0">
      <inkml:brushProperty name="width" value="0.035" units="cm"/>
      <inkml:brushProperty name="height" value="0.035" units="cm"/>
    </inkml:brush>
  </inkml:definitions>
  <inkml:trace contextRef="#ctx0" brushRef="#br0">0 0 6177,'0'0'5417,"54"196"-3776,-28-136-601,1 0-528,13-6-264,0-6-184,0-9-64,14-9-192,26-12-856,-13-9-880,-7-9-2217</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29.168"/>
    </inkml:context>
    <inkml:brush xml:id="br0">
      <inkml:brushProperty name="width" value="0.035" units="cm"/>
      <inkml:brushProperty name="height" value="0.035" units="cm"/>
    </inkml:brush>
  </inkml:definitions>
  <inkml:trace contextRef="#ctx0" brushRef="#br0">0 41 472,'0'0'11174,"28"29"-10008,92 91-38,-107-107-941,1-1 1,0 0-1,0-1 0,1-1 0,25 14 0,-31-19-148,3 1-35,-1 0 1,1-1-1,0-1 1,1 0 0,-1 0-1,1-1 1,0-1-1,-1 0 1,21 0-1,-23-2-60,0-1 0,-1 0 0,1 0 0,-1-1 0,1 0 0,-1-1 0,0 0 0,0-1 0,0 1 0,0-2 0,-1 1 0,1-1 0,9-8 0,1-3-482,-1-1 1,0 0-1,-1-1 0,18-25 0,-26 29 230,1 0 0,-2 0 0,0-1 0,-1 0 0,-1 0 0,0 0 0,5-20 0,-7 16 1559,-4 25 722,-2 24-1259,3 104 1095,-3 169 120,0-277-1879,0 0 0,-2 0 1,-1 0-1,-1 0 0,-1-1 0,-20 47 0,21-58-39,-1 0 1,-1 0-1,0-1 0,-1-1 1,0 1-1,-1-1 0,0-1 1,-1 0-1,0-1 0,-1 0 1,0 0-1,-1-1 0,-17 9 1,18-13-77,0 0-1,-1-1 1,0 0 0,0-1 0,0 0 0,-1-1 0,1-1-1,-25 0 1,18-2-270,-1-1 0,1 0-1,0-1 1,-39-12 0,45 10-513,1-1 0,0 0 0,-22-14 0,-27-27-5380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29.723"/>
    </inkml:context>
    <inkml:brush xml:id="br0">
      <inkml:brushProperty name="width" value="0.035" units="cm"/>
      <inkml:brushProperty name="height" value="0.035" units="cm"/>
    </inkml:brush>
  </inkml:definitions>
  <inkml:trace contextRef="#ctx0" brushRef="#br0">202 0 5193,'0'0'5545,"-12"31"-4306,-41 103-284,-34 64-165,80-176-821,6-19-256,1-8-48,0-8 55,0-80-236,-1 91 563,1 0 1,-1 0-1,0 0 0,0 0 0,0 1 0,0-1 0,0 0 0,-1 1 1,1-1-1,0 1 0,-1-1 0,1 1 0,-3-3 0,-11-12 407,13 11-313,0 1 0,1 0 0,0-1 0,0 1 0,0-1 0,1 0-1,0 1 1,0-1 0,0 1 0,0-6 0,1-4-83,-1 13-53,0 0 0,0 0 0,0 0-1,0 0 1,1 0 0,-1 0 0,0 0-1,1 0 1,-1 0 0,0 0 0,1 0-1,0 0 1,-1 0 0,1 0 0,-1 0-1,1 0 1,0 1 0,0-1 0,-1 0 0,1 1-1,0-1 1,0 0 0,0 1 0,0-1-1,0 1 1,0-1 0,0 1 0,1-1-1,30-4 8,-29 5-10,16-2-9,1 1 0,-1 1 0,0 1-1,0 1 1,0 0 0,22 7 0,-35-8-7,1 1 1,-1 1 0,0-1-1,0 1 1,0 0 0,0 1-1,0-1 1,0 1 0,-1 0-1,0 1 1,0-1 0,0 1-1,-1 0 1,1 0 0,-1 1-1,0-1 1,-1 1 0,1 0-1,-1 0 1,4 12-1,-3-3 9,-1 1 0,-1-1-1,-1 1 1,0 0 0,-1 0-1,-3 25 1,2-32 11,0 0 0,-1 0-1,-1-1 1,1 1 0,-1 0 0,-1-1-1,0 0 1,0 0 0,0 0 0,-1 0-1,-10 12 1,-7 5 48,-47 42-1,43-43-35,-53 48 176,77-69-184,1-3-9,1 0 0,-1 1 1,1-1-1,-1 0 0,1 1 0,-1-1 1,1 1-1,0-1 0,-1 1 0,1-1 1,0 1-1,0-1 0,-1 1 1,1-1-1,0 1 0,0 0 0,0-1 1,-1 1-1,1-1 0,0 1 0,0-1 1,0 1-1,0 0 0,0 0 1,14 0-56,79-2-229,0-4-1,-1-4 0,108-24 0,-197 32 137,3 0-78,0-1 0,0 1 0,-1-1 0,8-4 0,-11 5 40,-1 1-1,0-1 0,0 0 0,0 0 0,0 0 0,0 0 0,0 0 0,0 0 0,0 0 0,0 0 0,-1 0 0,1 0 0,0 0 0,-1-1 0,1 1 0,-1 0 0,1 0 0,-1-1 1,1 1-1,-1 0 0,0-1 0,0 1 0,0-3 0,0-8-4819</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0.071"/>
    </inkml:context>
    <inkml:brush xml:id="br0">
      <inkml:brushProperty name="width" value="0.035" units="cm"/>
      <inkml:brushProperty name="height" value="0.035" units="cm"/>
    </inkml:brush>
  </inkml:definitions>
  <inkml:trace contextRef="#ctx0" brushRef="#br0">348 0 8730,'0'0'5888,"73"32"-5255,241 108 9,-258-113-353,63 41 1,-69-37-171,-1 3 1,-2 2-1,-2 2 1,73 78-1,-100-96-104,-2 1 0,0 0 0,-2 1 1,0 1-1,-1 1 0,-2 0 0,0 0 0,-2 1 0,0 0 0,-2 0 1,-1 1-1,-1 0 0,2 30 0,-6-32-8,3 73 41,-4-82-36,-1-1 1,-1 0-1,0 0 1,-7 24-1,4-26-4,0 0-1,0-1 1,-2 0-1,1 0 1,-1 0-1,-1-1 1,-13 15-1,-2-2 9,0-1-1,-27 19 1,22-20-50,0-1 0,-2-1-1,0-1 1,-1-2 0,0-2 0,-1 0-1,-1-2 1,-36 8 0,-531 85-4622,306-77-3612</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0.525"/>
    </inkml:context>
    <inkml:brush xml:id="br0">
      <inkml:brushProperty name="width" value="0.035" units="cm"/>
      <inkml:brushProperty name="height" value="0.035" units="cm"/>
    </inkml:brush>
  </inkml:definitions>
  <inkml:trace contextRef="#ctx0" brushRef="#br0">989 0 5217,'0'0'2426,"-59"4"-1891,-195 16 306,215-17-503,0 2 0,1 1 0,0 3-1,-44 14 1,64-17-190,-24 8 466,2 1 0,-63 32 0,87-37-388,0 0 0,0 1 1,0 0-1,2 1 0,-1 1 0,2 0 0,0 1 1,-16 22-1,17-18-20,1 0 0,1 0 0,1 1 0,1 0 0,1 1 0,0 0 0,-6 31 0,8-17-4,1-1 0,1 1 0,5 64 0,-1-85-188,0-1 0,1 0-1,1 0 1,0 0 0,1 0 0,0 0-1,1-1 1,0 1 0,1-1-1,0-1 1,1 1 0,0-1-1,16 18 1,0-6-13,0 0 0,1-2 0,2-1 0,39 23-1,-20-16-54,2-1 0,0-3-1,2-1 1,0-3 0,1-2 0,56 11-1,539 62-3483,-353-73-1816</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1.042"/>
    </inkml:context>
    <inkml:brush xml:id="br0">
      <inkml:brushProperty name="width" value="0.035" units="cm"/>
      <inkml:brushProperty name="height" value="0.035" units="cm"/>
    </inkml:brush>
  </inkml:definitions>
  <inkml:trace contextRef="#ctx0" brushRef="#br0">195 0 440,'0'0'8698,"-74"172"-6794,41-109-639,-1 0-361,1-6-432,19-3-288,8-9-184,6 0-944,0-15-1457,0-11-5360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1.745"/>
    </inkml:context>
    <inkml:brush xml:id="br0">
      <inkml:brushProperty name="width" value="0.035" units="cm"/>
      <inkml:brushProperty name="height" value="0.035" units="cm"/>
    </inkml:brush>
  </inkml:definitions>
  <inkml:trace contextRef="#ctx0" brushRef="#br0">0 61 5569,'0'0'9258,"287"33"-8898,-226-33-120,-15 0-160,-12 0-80,-21 0 0,-13-24-560,-20-9-1728,-40-3-7442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41.281"/>
    </inkml:context>
    <inkml:brush xml:id="br0">
      <inkml:brushProperty name="width" value="0.035" units="cm"/>
      <inkml:brushProperty name="height" value="0.035" units="cm"/>
    </inkml:brush>
  </inkml:definitions>
  <inkml:trace contextRef="#ctx0" brushRef="#br0">551 22 1168,'0'0'8570,"-1"-3"-7638,-3-7-93,3 7 918,0 5-1679,-8 16 107,1 0 1,-7 27-1,10-28-81,-1 1 0,-1-1 0,-16 29 0,21-41-101,-1-1 0,1 1 0,-1-1 0,0 0 0,-1 0 0,1 0 0,-1 0-1,1 0 1,-1-1 0,-1 0 0,1 1 0,0-2 0,-1 1 0,1 0 0,-1-1-1,0 0 1,0 0 0,-8 2 0,-6-1-5,0 0-1,-1-2 1,1 0-1,-21-2 1,5 0-42,23 1 17,-14 0-53,1 0 1,-32-6-1,50 5 58,0-1-1,-1 0 1,1 0-1,0-1 1,0 0-1,0 0 1,0-1-1,1 1 1,-1-1-1,1-1 0,-10-9 1,13 12 4,1-2 0,-1 1 0,1 0 0,0 0-1,0-1 1,0 1 0,1-1 0,0 1 0,-1-1 0,1 0 0,0 0 0,0-5 0,0 1 46,0 1 1,1 0-1,0 0 1,0 0-1,1 0 0,1-8 1,0 12-11,-1 0 0,0 1 0,1-1-1,0 1 1,-1-1 0,1 1 0,0 0 0,0 0 0,1 0 0,-1 0 0,0 0-1,1 0 1,-1 1 0,1-1 0,-1 1 0,1 0 0,4-2 0,7-3 17,30-8 1,6 2 13,1 2-1,1 2 1,0 2 0,56 1-1,-95 5-61,0 1 0,0-1 0,0 2 0,0 0-1,0 1 1,14 4 0,-22-5 12,0 0 0,0 1 0,0-1 0,0 1 0,-1 0 0,1 0 0,-1 1 0,1 0 0,-1-1 0,0 1 0,-1 1 0,1-1 0,-1 0 0,0 1 0,0 0-1,0 0 1,2 5 0,-2 0 5,-1 0-1,0 1 1,0-1-1,-1 1 0,0-1 1,-1 1-1,-2 17 0,1 5 54,2 0-38,0-24-7,0 1 0,-1-1-1,0 1 1,-1-1 0,0 1 0,-3 15 0,-2-12 28,0-1 1,-1 0-1,0 0 1,-1-1 0,-13 16-1,-8 12 41,25-34-78,0-1-1,0 0 1,0 1 0,0-2 0,-1 1 0,1 0 0,-1-1-1,0 0 1,0 0 0,-1 0 0,1-1 0,-1 0-1,-8 2 1,-9 2-654,0-1 0,-25 2 0,30-5-353,-29 4-4255</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2.077"/>
    </inkml:context>
    <inkml:brush xml:id="br0">
      <inkml:brushProperty name="width" value="0.035" units="cm"/>
      <inkml:brushProperty name="height" value="0.035" units="cm"/>
    </inkml:brush>
  </inkml:definitions>
  <inkml:trace contextRef="#ctx0" brushRef="#br0">1 9 9634,'0'0'3937,"388"0"-3305,-208 0-632,-33 0-1552,-33-9-6690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2.447"/>
    </inkml:context>
    <inkml:brush xml:id="br0">
      <inkml:brushProperty name="width" value="0.035" units="cm"/>
      <inkml:brushProperty name="height" value="0.035" units="cm"/>
    </inkml:brush>
  </inkml:definitions>
  <inkml:trace contextRef="#ctx0" brushRef="#br0">1 107 9482,'0'0'6668,"27"-17"-6608,90-53-44,-111 66-18,0 2 1,1-1-1,-1 0 0,1 1 0,0 1 0,0-1 1,-1 1-1,1 0 0,0 0 0,0 1 0,0 0 1,0 0-1,0 1 0,0 0 0,0 0 0,0 1 1,12 4-1,-11-2-14,0 0-1,0 1 1,0 0 0,-1 0 0,1 1 0,-1 0-1,-1 0 1,1 0 0,-1 1 0,9 13-1,-9-10 18,0 0-1,-1 1 0,0-1 0,-1 1 0,0 0 0,0 0 0,-1 0 0,-1 1 0,2 22 0,-2-8 38,-2 1 0,-1 0 0,-5 33-1,3-48-13,0 0 0,-1 0 0,0 0-1,-1-1 1,0 0 0,-1 1-1,0-2 1,-13 17 0,10-14 33,0 1 0,1 0 0,-11 27 0,18-37-47,0 0 0,0 0 0,1 0 0,-1 0 0,1 0 0,0 6 1,1-2-22,-1-7 9,0-1 1,0 0-1,0 1 1,0-1-1,0 0 1,0 1-1,0-1 1,0 1-1,0-1 1,0 0-1,0 1 1,0-1-1,0 0 1,1 1-1,-1-1 1,0 0-1,0 1 1,0-1-1,1 0 1,-1 1-1,0-1 1,0 0-1,1 0 1,-1 1-1,0-1 1,1 0-1,-1 0 1,0 0-1,1 0 1,-1 1-1,0-1 1,1 0-1,-1 0 1,1 0-1,-1 0 1,0 0-1,1 0 1,0 0-1,18 3 14,1 0 0,-1-2 0,28-1 0,-25 0 11,-13 0-34,40 1-355,-1-2 1,0-2 0,92-18 0,-69 0-3370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2.779"/>
    </inkml:context>
    <inkml:brush xml:id="br0">
      <inkml:brushProperty name="width" value="0.035" units="cm"/>
      <inkml:brushProperty name="height" value="0.035" units="cm"/>
    </inkml:brush>
  </inkml:definitions>
  <inkml:trace contextRef="#ctx0" brushRef="#br0">107 0 7706,'0'0'7536,"0"4"-7392,0 136 936,0-134-1048,1-1 0,-1 1 0,1-1 0,0 1 0,0-1 0,1 1 0,-1-1 0,1 0 0,0 0 0,1 0 0,-1 0 0,1 0 0,6 7 0,-4-5-19,1-1-1,0-1 1,0 1-1,1-1 0,-1 0 1,1 0-1,0-1 0,11 5 1,2-1-3,0 0 1,1-1-1,0-2 1,1 0 0,-1-1-1,23 0 1,-23-2-15,-7-2-12,-1 1 0,1 1-1,21 5 1,-32-6-9,-1-1 1,0 1-1,1 0 1,-1 0-1,0 0 0,0 0 1,1 0-1,-1 1 1,0-1-1,0 1 0,-1-1 1,1 1-1,0 0 1,0 0-1,-1-1 0,1 1 1,-1 0-1,1 1 1,-1-1-1,0 0 0,0 0 1,0 0-1,0 1 1,-1-1-1,2 5 1,-1 1-59,0 1 1,0 0-1,-1 0 1,0-1-1,-2 14 1,1-18 77,0-1 1,0 0-1,0 0 1,0 0-1,-1 0 0,1 0 1,-1 0-1,1 0 1,-1-1-1,0 1 0,0 0 1,-1-1-1,1 0 0,0 1 1,-1-1-1,1 0 1,-5 2-1,-6 4 49,0-1 1,-1 0-1,0-1 0,-1-1 1,1 0-1,-1-1 0,0-1 1,0 0-1,0-1 0,-1 0 1,1-1-1,-22-2 0,19-1-252,1 0-1,0-1 0,0-1 1,-23-8-1,25 7-793,-1-2 0,1 0 0,1-1 0,-23-16 0,-25-26-6766</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3.111"/>
    </inkml:context>
    <inkml:brush xml:id="br0">
      <inkml:brushProperty name="width" value="0.035" units="cm"/>
      <inkml:brushProperty name="height" value="0.035" units="cm"/>
    </inkml:brush>
  </inkml:definitions>
  <inkml:trace contextRef="#ctx0" brushRef="#br0">1 169 8978,'0'0'5921,"394"45"-5689,-340-45-232,-14 0-312,-13-3-1432,-27-15-3553</inkml:trace>
  <inkml:trace contextRef="#ctx0" brushRef="#br0" timeOffset="1">322 1 6689,'0'0'0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3.450"/>
    </inkml:context>
    <inkml:brush xml:id="br0">
      <inkml:brushProperty name="width" value="0.035" units="cm"/>
      <inkml:brushProperty name="height" value="0.035" units="cm"/>
    </inkml:brush>
  </inkml:definitions>
  <inkml:trace contextRef="#ctx0" brushRef="#br0">108 1 3081,'123'65'2384,"-33"-20"1206,-44-22-1265,84 54 1,-105-59-1936,0 2 0,-2 0 0,0 2 0,-1 0 0,-1 2 0,23 33 0,-32-39-282,-1 1 0,0 0 0,-2 0 0,0 1 0,-1 0 0,-2 1 1,0-1-1,-1 1 0,0 1 0,0 23 0,-2 98 172,-4-97-229,2-30-59,-2 1 1,0-1-1,-1 0 1,-1 0-1,0 0 1,-2 0-1,1-1 1,-2 0-1,0 0 1,-1 0-1,0 0 1,-1-1-1,-1 0 1,0-1-1,-1 0 1,0-1-1,-1 0 1,-17 15-1,19-19-88,-1-1-1,0 0 1,0 0 0,0-1 0,-1-1-1,0 0 1,0 0 0,-1-1-1,1 0 1,-1-1 0,0-1-1,-19 3 1,-258 1-3975,264-6 3304,-140-2-5843</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3.797"/>
    </inkml:context>
    <inkml:brush xml:id="br0">
      <inkml:brushProperty name="width" value="0.035" units="cm"/>
      <inkml:brushProperty name="height" value="0.035" units="cm"/>
    </inkml:brush>
  </inkml:definitions>
  <inkml:trace contextRef="#ctx0" brushRef="#br0">74 509 5417,'0'0'4133,"0"29"-2442,-1 99-227,0-104-1096,-1 1 0,-2-1-1,0 0 1,-15 47 0,-2 7 266,12-23-235,3 0-1,0 84 1,6-124-353,0 0 0,2 0 0,3 19 0,-4-27-30,2 0 0,-1 0 0,1 0 0,0 0 1,0 0-1,1-1 0,0 1 0,7 8 1,0-2 7,0-2 1,1 0 0,0 0 0,25 16-1,63 30 31,-55-36-58,1-3-1,0-1 1,60 13 0,136 13-779,-53-23-1374,-24-11-2101</inkml:trace>
  <inkml:trace contextRef="#ctx0" brushRef="#br0" timeOffset="1">2801 1 6361,'0'0'5810,"-113"204"-4106,93-129-720,6 1-504,8-1-168,-1-9-96,7 0-216,0-21-1008,0-24-5873</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5.037"/>
    </inkml:context>
    <inkml:brush xml:id="br0">
      <inkml:brushProperty name="width" value="0.035" units="cm"/>
      <inkml:brushProperty name="height" value="0.035" units="cm"/>
    </inkml:brush>
  </inkml:definitions>
  <inkml:trace contextRef="#ctx0" brushRef="#br0">0 106 544,'0'0'11303,"45"-17"-10207,145-54-115,-177 67-863,-1 1-1,1 0 0,0 0 1,0 1-1,0 1 0,14 0 1,-27 1-118,11 0 64,0 0 0,0 1 0,0 0 0,0 1 0,0 0 0,0 1 0,-1 0 0,16 7 0,-21-7-53,-1-1 0,1 1 0,-1 0 0,0 0 0,0 0 0,0 1 1,0-1-1,-1 1 0,1 0 0,-1 0 0,0 0 0,0 0 0,-1 1 0,1-1 1,-1 1-1,0 0 0,0 0 0,0-1 0,-1 1 0,1 6 0,1 12 14,-2 1-1,0-1 1,-3 25 0,2-41-14,-1 2-1,0-1 1,-1 1 0,1 0 0,-2-1-1,1 1 1,-1-1 0,0 0 0,-1 0 0,0 0-1,0 0 1,-9 10 0,-3 3 36,-2-1 1,-29 26 0,32-34-10,1 2 0,1 0 1,0 0-1,1 1 0,0 1 1,-16 28-1,27-41-28,0-1 0,0 1-1,1 0 1,-1 0 0,1 1 0,-1-1 0,1 0 0,0 0-1,0 4 1,1 1 17,-1-7-25,0-1-1,0 1 1,0-1 0,0 1-1,0-1 1,0 1-1,0-1 1,0 1 0,0-1-1,0 1 1,0-1-1,0 0 1,1 1 0,-1-1-1,0 1 1,0-1-1,1 0 1,-1 1 0,0-1-1,1 1 1,-1-1 0,0 0-1,1 1 1,-1-1-1,0 0 1,1 0 0,-1 1-1,1-1 1,-1 0-1,0 0 1,1 0 0,-1 1-1,2-1 1,17 4 58,1 0 0,-1-1-1,1-1 1,26-1 0,-42-1-50,200 1 224,-175-1-401,0-1 0,0-2-1,54-12 1,-64 10-799,0-1 0,0-1 0,30-17 0,2-11-5508</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5.384"/>
    </inkml:context>
    <inkml:brush xml:id="br0">
      <inkml:brushProperty name="width" value="0.035" units="cm"/>
      <inkml:brushProperty name="height" value="0.035" units="cm"/>
    </inkml:brush>
  </inkml:definitions>
  <inkml:trace contextRef="#ctx0" brushRef="#br0">0 0 8090,'0'0'5705,"402"147"-4841,-322-104-552,0-4-216,-13-3-48,-7-9-48,-13-9-488,-7-18-776,-20 0-1017,-13-3-2408</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5.737"/>
    </inkml:context>
    <inkml:brush xml:id="br0">
      <inkml:brushProperty name="width" value="0.035" units="cm"/>
      <inkml:brushProperty name="height" value="0.035" units="cm"/>
    </inkml:brush>
  </inkml:definitions>
  <inkml:trace contextRef="#ctx0" brushRef="#br0">207 0 7722,'0'0'4665,"-120"193"-3297,87-136-112,6-3-848,7-12-408,13-9-184,7-21-904,0-9-1793</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6.198"/>
    </inkml:context>
    <inkml:brush xml:id="br0">
      <inkml:brushProperty name="width" value="0.035" units="cm"/>
      <inkml:brushProperty name="height" value="0.035" units="cm"/>
    </inkml:brush>
  </inkml:definitions>
  <inkml:trace contextRef="#ctx0" brushRef="#br0">1 52 4137,'0'0'7365,"4"0"-8113,14 0 32,-13 0 776,9 0 1889,57 0 459,-70 0-2076,15-1 562,766-37-857,-734 38-2343,-177-4-673,54-4-1253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47.778"/>
    </inkml:context>
    <inkml:brush xml:id="br0">
      <inkml:brushProperty name="width" value="0.035" units="cm"/>
      <inkml:brushProperty name="height" value="0.035" units="cm"/>
    </inkml:brush>
  </inkml:definitions>
  <inkml:trace contextRef="#ctx0" brushRef="#br0">1 7 1240,'0'0'14565,"3"0"-14284,385 9-118,-312-9-941,-75 0 637,-1-9-5664,0 3-1944</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6.597"/>
    </inkml:context>
    <inkml:brush xml:id="br0">
      <inkml:brushProperty name="width" value="0.035" units="cm"/>
      <inkml:brushProperty name="height" value="0.035" units="cm"/>
    </inkml:brush>
  </inkml:definitions>
  <inkml:trace contextRef="#ctx0" brushRef="#br0">1 0 7162,'0'0'7257,"107"193"-6297,-67-133-408,0-3-304,-7-6-136,1-6-112,-14-12-200,0-9-440,20-18-840,-13-6-985,6 0-2296</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6.975"/>
    </inkml:context>
    <inkml:brush xml:id="br0">
      <inkml:brushProperty name="width" value="0.035" units="cm"/>
      <inkml:brushProperty name="height" value="0.035" units="cm"/>
    </inkml:brush>
  </inkml:definitions>
  <inkml:trace contextRef="#ctx0" brushRef="#br0">0 52 6833,'0'0'7577,"46"-8"-7464,150-27-38,-171 32-39,1 0 1,33 1 0,-48 3-34,-1 0 0,0 1 0,0 0 1,1 1-1,11 4 0,-16-5-3,1 1 1,-1 0-1,1 0 0,-1 0 0,0 1 0,0-1 1,0 2-1,-1-1 0,1 1 0,-1-1 0,0 2 1,0-1-1,-1 0 0,0 1 0,0 0 1,0 0-1,-1 0 0,1 0 0,-1 1 0,-1-1 1,1 1-1,-1 0 0,-1 0 0,2 9 0,-1-3 26,-1-1 0,-1 1 0,0 0-1,0-1 1,-2 1 0,-2 13-1,2-18-14,0-1-1,-1 1 1,0-1-1,-1 0 1,1 0-1,-1-1 0,-1 1 1,1-1-1,-1 1 1,-10 9-1,-52 45 86,-21 22 27,86-81-123,0 0 1,0 0-1,0 1 0,0-1 0,0 0 1,1 1-1,-1-1 0,1 1 1,-1 0-1,1-1 0,0 1 1,0 0-1,1 0 0,-1 0 1,0 0-1,1 4 0,-1-6-2,1-1 1,0 1-1,0-1 0,0 1 0,0-1 1,0 0-1,1 1 0,-1-1 0,0 1 0,0-1 1,0 1-1,0-1 0,0 0 0,1 1 1,-1-1-1,0 1 0,0-1 0,0 0 0,1 1 1,-1-1-1,0 0 0,1 1 0,-1-1 1,0 0-1,1 1 0,-1-1 0,1 0 0,-1 0 1,0 0-1,1 1 0,-1-1 0,1 0 1,-1 0-1,0 0 0,1 0 0,17 4 21,0-1 0,0-1 0,0-1 0,18-1 0,-14 0 24,-12 0-76,188-4 374,-175 1-851,1 0 0,-1-1 0,0-2 0,0 0 0,-1-1 0,29-14 0,2-12-5920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7.340"/>
    </inkml:context>
    <inkml:brush xml:id="br0">
      <inkml:brushProperty name="width" value="0.035" units="cm"/>
      <inkml:brushProperty name="height" value="0.035" units="cm"/>
    </inkml:brush>
  </inkml:definitions>
  <inkml:trace contextRef="#ctx0" brushRef="#br0">1 40 7178,'0'0'7755,"37"28"-6758,113 86-593,-79-56-297,-70-58-161,-1 1 0,1 0 1,-1-1-1,1 0 0,0 1 0,-1-1 0,1 1 1,0-1-1,-1 0 0,1 1 0,0-1 1,-1 0-1,1 0 0,0 0 0,-1 1 1,1-1-1,0 0 0,0 0 0,-1 0 1,1 0-1,0 0 0,0 0 0,-1 0 0,1-1 1,0 1-1,-1 0 0,1 0 0,0-1 1,-1 1-1,1 0 0,0-1 0,-1 1 1,1 0-1,0-1 0,-1 1 0,1-1 1,-1 1-1,1-1 0,0 0 0,0-2-349,1 0 0,-1 0 0,0 0 0,0 0-1,0 0 1,1-6 0,-2 7 131,13-64-6423,7-33 6072,-18 93 658,-2 3 481,0 1 0,1-1 0,0 0 0,0 0 0,0 0 0,0 1 0,0-1 0,3-4 0,-3 6-266,0 0-1,0 0 0,1 0 1,-1 0-1,0 1 0,1-1 1,-1 0-1,0 1 0,1-1 1,-1 1-1,1 0 0,-1-1 1,1 1-1,-1 0 1,0 0-1,1 0 0,-1 0 1,1 0-1,-1 0 0,3 1 1,0 0-147,-1 0 1,1 0 0,0 1 0,-1-1 0,1 1 0,-1 0 0,1 0-1,-1 0 1,0 1 0,0-1 0,0 1 0,0 0 0,0-1 0,-1 1-1,1 1 1,-1-1 0,0 0 0,0 0 0,0 1 0,2 6 0,3 3 75,-1 2 1,-1-1 0,0 1 0,4 20 0,-4 8 220,-1 1-1,-4 64 0,-1-53-224,1-25-63,-1-1 0,-10 55 0,7-68-111,0 0 0,-1 0 0,-1 0 1,-1-1-1,0 0 0,-14 23 0,18-34-61,0 0-1,0 0 1,-1 0 0,1-1 0,-1 1 0,1-1 0,-1 1 0,0-1 0,-1-1 0,1 1 0,0 0-1,-1-1 1,1 0 0,-1 0 0,0-1 0,-5 2 0,6-2-142,1-1-1,-1 1 1,0-1 0,1 0-1,-1 0 1,0-1 0,1 1-1,-1-1 1,0 0 0,1 1-1,-1-2 1,1 1 0,-1 0-1,1-1 1,0 0 0,-1 1-1,1-1 1,0-1-1,0 1 1,0 0 0,-4-5-1,-21-28-4856</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7.703"/>
    </inkml:context>
    <inkml:brush xml:id="br0">
      <inkml:brushProperty name="width" value="0.035" units="cm"/>
      <inkml:brushProperty name="height" value="0.035" units="cm"/>
    </inkml:brush>
  </inkml:definitions>
  <inkml:trace contextRef="#ctx0" brushRef="#br0">0 18 10178,'0'0'4633,"44"27"-4549,136 83-21,-166-102-59,1-1 0,24 10 1,-36-16-6,0 0 1,0-1-1,0 1 0,0-1 1,1 0-1,-1 0 1,6 0-1,9-1 0,-6 2-47,0-1 0,0 0 0,0-1 1,-1 0-1,1-1 0,0-1 1,-1 0-1,1 0 0,-1-1 1,0 0-1,0-1 0,0-1 1,-1 1-1,0-2 0,0 1 1,-1-1-1,1-1 0,-1 0 1,8-9-1,-12 12-19,-1 1 0,0 0 0,0-1 0,0 0 0,0 0 0,-1 0 1,0-1-1,0 1 0,0-1 0,-1 1 0,0-1 0,0 0 0,0 0 0,-1 0 0,1 0 0,-1-7 0,-1 11 629,0 13-17,-7 178 1444,0-66-1337,4-61-276,-15 91 0,14-134-358,0 0 1,-2-1-1,0 0 0,0 0 1,-2-1-1,0 0 1,-2 0-1,1 0 1,-15 17-1,17-26-77,-1-1-1,1 1 1,-1-1 0,0-1-1,-1 0 1,0 0-1,0 0 1,0-1 0,-1 0-1,1-1 1,-1 0-1,-17 4 1,12-5-277,0 0 0,-1-1 0,1 0 0,-1-1 0,0-1 1,1-1-1,-25-3 0,33 3-50,1-1 1,-1 0-1,0 0 1,1 0 0,-1-1-1,-7-5 1,-29-23-4262</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8.072"/>
    </inkml:context>
    <inkml:brush xml:id="br0">
      <inkml:brushProperty name="width" value="0.035" units="cm"/>
      <inkml:brushProperty name="height" value="0.035" units="cm"/>
    </inkml:brush>
  </inkml:definitions>
  <inkml:trace contextRef="#ctx0" brushRef="#br0">1 0 1408,'0'0'13787,"13"196"-13659,-13-133 64,0-3-112,0-6-80,14 0-704,6-14-1160,0-19-4706</inkml:trace>
  <inkml:trace contextRef="#ctx0" brushRef="#br0" timeOffset="1">750 560 8618,'0'0'6625,"367"18"-5945,-273-18-528,-21 3-152,-53 15-632,-20-3-1896,-6 0-4082</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8.441"/>
    </inkml:context>
    <inkml:brush xml:id="br0">
      <inkml:brushProperty name="width" value="0.035" units="cm"/>
      <inkml:brushProperty name="height" value="0.035" units="cm"/>
    </inkml:brush>
  </inkml:definitions>
  <inkml:trace contextRef="#ctx0" brushRef="#br0">1 31 1040,'0'0'8554,"528"6"-7706,-348-18-848,-33-12-2144</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8.802"/>
    </inkml:context>
    <inkml:brush xml:id="br0">
      <inkml:brushProperty name="width" value="0.035" units="cm"/>
      <inkml:brushProperty name="height" value="0.035" units="cm"/>
    </inkml:brush>
  </inkml:definitions>
  <inkml:trace contextRef="#ctx0" brushRef="#br0">431 42 7826,'0'0'6897,"-34"26"-5995,-108 83-374,106-82-375,-65 56 485,87-71-564,1 2 1,0 0 0,-19 26-1,26-31-63,1 0 0,0 1 0,0-1 0,1 1-1,0 0 1,1 0 0,0 0 0,-2 13 0,3-2-8,0-1 0,1 1 0,2 28 1,0-39-4,0 0 0,1-1 0,0 1 0,1-1 1,0 0-1,0 0 0,1 0 0,0 0 0,9 14 0,-2-9 0,0-1-1,2 0 0,-1-1 0,2 0 1,-1-1-1,2-1 0,-1 0 0,2-1 0,27 13 1,-12-8 4,0-2 1,1-2-1,0-1 1,46 8-1,-27-11 45,0-2 0,59-4 0,-95 0-37,0-1 1,0-1-1,0-1 0,0 0 1,0-1-1,-1 0 1,1-1-1,25-13 1,-31 13-17,-1-1 1,1 0-1,-1 0 0,-1 0 1,1-1-1,-1 0 1,0 0-1,-1-1 1,0 0-1,0 0 1,-1 0-1,0-1 1,0 0-1,5-14 0,-5 4 2,-1 1 0,0-1 0,-1 0-1,-2 0 1,0 0 0,-1-24 0,0 27 0,0-7 3,0-1-1,-2 1 1,0-1 0,-2 1-1,0 0 1,-2 0 0,-9-24-1,-1 11-21,-2 2-1,-1 0 0,-2 1 0,-2 0 0,0 2 0,-30-29 0,46 52-66,0 2 1,0-1-1,-1 1 1,0 0-1,0 0 1,0 1-1,0 0 1,-1 0-1,0 1 0,0 0 1,0 1-1,-1 0 1,1 0-1,-1 1 1,1 1-1,-1-1 1,0 2-1,0-1 1,0 1-1,1 1 0,-1-1 1,-19 6-1,-30 11-3985</inkml:trace>
  <inkml:trace contextRef="#ctx0" brushRef="#br0" timeOffset="1">1440 662 5137,'0'0'9218,"408"0"-8882,-248 0-216,-13-3-112,-20-6-8,-27 0-448,-46-15-520,-27-1-1177,-27 1-3264</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9.142"/>
    </inkml:context>
    <inkml:brush xml:id="br0">
      <inkml:brushProperty name="width" value="0.035" units="cm"/>
      <inkml:brushProperty name="height" value="0.035" units="cm"/>
    </inkml:brush>
  </inkml:definitions>
  <inkml:trace contextRef="#ctx0" brushRef="#br0">1 37 7402,'0'0'7737,"461"15"-7737,-321-15 0,41-9-640,-41-9-1568,-33-6-4714</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9.505"/>
    </inkml:context>
    <inkml:brush xml:id="br0">
      <inkml:brushProperty name="width" value="0.035" units="cm"/>
      <inkml:brushProperty name="height" value="0.035" units="cm"/>
    </inkml:brush>
  </inkml:definitions>
  <inkml:trace contextRef="#ctx0" brushRef="#br0">0 0 8890,'0'0'5089,"4"29"-3819,1 12-881,10 39 0,-13-73-355,0 0-1,1 0 1,0-1-1,0 1 1,0-1-1,1 0 1,0 0-1,0 0 0,1-1 1,0 1-1,0-1 1,0 0-1,0 0 1,1-1-1,-1 0 1,12 7-1,1 1-3,161 101 142,-113-75-134,106 82 0,-159-108-32,1 0 0,-2 1-1,1 0 1,-2 1 0,0 1-1,-1 0 1,15 28 0,-20-33-11,0 1 0,-1 0 0,-1 1 0,0-1 0,0 1 0,-1-1 0,0 1 0,-1 0-1,-1 0 1,0 0 0,0 0 0,-5 21 0,4-27 4,-1-1 0,0 1 0,0-1 0,0 1 1,-1-1-1,0 0 0,0 0 0,0 0 0,-1-1 0,1 1 0,-1-1 0,0 0 0,-8 6 0,-4 3 2,-2-1 0,-25 14 0,37-22-1,-25 12-373,-1-1-1,-1-2 1,0-1 0,0-1 0,-1-2 0,-1-1 0,-38 3 0,4-6-3364</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39.870"/>
    </inkml:context>
    <inkml:brush xml:id="br0">
      <inkml:brushProperty name="width" value="0.035" units="cm"/>
      <inkml:brushProperty name="height" value="0.035" units="cm"/>
    </inkml:brush>
  </inkml:definitions>
  <inkml:trace contextRef="#ctx0" brushRef="#br0">1 0 4505,'0'0'7302,"0"32"-6192,0 7-629,7 61 0,-4-90-387,-1-1 0,1 1 1,1-1-1,0 0 0,0 0 0,0 0 1,1-1-1,1 1 0,0-1 0,0-1 1,0 1-1,1-1 0,0 0 0,9 7 1,2 3 58,13 14 44,2-1 0,54 37 0,-72-57-191,1-1-1,-1 0 1,2-1 0,-1 0 0,1-2-1,1 0 1,-1-1 0,34 6 0,-32-9-73,0-1 1,0 0-1,1-2 1,-1 0 0,0-1-1,26-6 1,-31 4-161,1-1 1,-1-1-1,0 0 0,0 0 1,-1-1-1,0-1 0,0-1 1,15-12-1,-15 10 80,0-1-1,0 0 1,-2-1 0,0 0-1,0 0 1,-1-1-1,-1-1 1,0 0 0,-1 0-1,-1 0 1,0-1-1,-1 0 1,-1-1 0,0 1-1,-1-1 1,-1 0-1,-1 0 1,1-18 0,-3-19 3173,-16 64-2482,6 1-401,0 0 0,2 1 0,-1 1 0,1-1 0,1 1 0,0 0 0,1 1 0,-6 18 0,4-6 108,0 1 1,2 0-1,-4 48 0,7 124 851,4-118-725,15 118 312,1-1-496,-17-194-194,1-1 1,-1 1 0,-1 0 0,1 0-1,0-1 1,-1 1 0,0 0 0,0 0-1,0-1 1,0 1 0,0-1 0,-1 1-1,0-1 1,1 0 0,-1 1-1,-1-1 1,1 0 0,0 0 0,-1-1-1,1 1 1,-1 0 0,0-1 0,0 0-1,0 1 1,0-1 0,-1 0 0,1-1-1,0 1 1,-6 2 0,-16 6-48,0-1 0,0-1 0,-1-1-1,0-2 1,0 0 0,-48 2 0,16-5-640,-114-11-1,142 4-573,0-1 1,-39-12-1,-41-20-8573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48.651"/>
    </inkml:context>
    <inkml:brush xml:id="br0">
      <inkml:brushProperty name="width" value="0.035" units="cm"/>
      <inkml:brushProperty name="height" value="0.035" units="cm"/>
    </inkml:brush>
  </inkml:definitions>
  <inkml:trace contextRef="#ctx0" brushRef="#br0">94 286 2761,'0'0'6317,"-10"0"-5609,-32-2 206,40 2-838,0 0 0,0-1 0,0 1 1,0-1-1,1 1 0,-1-1 0,0 0 1,0 0-1,1 0 0,-1 0 0,1 0 1,-1 0-1,1 0 0,-1-1 0,1 1 1,0 0-1,-1-1 0,1 1 0,0-1 1,0 0-1,0 1 0,0-1 0,1 0 0,-1 1 1,0-3-1,-1-3 149,1 1 0,0 0 0,0-1 0,1 1 1,0-10-1,0 7-43,0 3-54,0-1-1,1 1 0,-1 0 1,1 0-1,0-1 1,4-8-1,-4 11-96,1 0 1,0 1-1,0-1 0,1 1 0,-1 0 0,1 0 0,-1 0 0,1 0 0,0 0 0,0 0 1,6-3-1,13-7 7,1 1 0,0 1 1,1 1-1,0 1 0,0 1 0,27-5 1,-12 5-30,-1 1 0,1 2 1,64 1-1,-97 3-12,0 1-1,-1 1 1,1-1 0,0 1 0,0 0-1,0 0 1,-1 1 0,1-1 0,0 1-1,-1 1 1,0-1 0,1 1-1,-1 0 1,0 0 0,0 0 0,-1 1-1,1 0 1,-1-1 0,0 2-1,0-1 1,0 0 0,0 1 0,5 9-1,-5-6 10,0 1 0,0-1 0,-1 1 0,0 0 0,0 0 1,-1 0-1,0 0 0,0 10 0,1 13 26,-4 33 0,1-25-23,-1-32-11,0 0 0,0-1 0,0 1 0,-1 0 0,0-1 0,-1 1 0,1-1 0,-1 0 0,-1 0-1,0 0 1,0 0 0,0-1 0,0 1 0,-1-1 0,-10 10 0,-7 4-13,0-1 1,-46 30-1,50-36 12,-195 117-37,212-130 42,0 1-1,0-1 0,0 1 0,0 0 0,0-1 1,0 1-1,0 0 0,0 0 0,0-1 1,0 1-1,0 0 0,1 0 0,-1 0 0,0 2 1,1-3-1,0 1 1,0-1-1,1 0 1,-1 1 0,0-1-1,1 1 1,-1-1-1,1 0 1,-1 1 0,1-1-1,-1 0 1,0 1-1,1-1 1,-1 0-1,1 0 1,-1 1 0,1-1-1,0 0 1,-1 0-1,1 0 1,-1 0 0,1 0-1,-1 0 1,1 0-1,-1 0 1,1 0 0,-1 0-1,1 0 1,0 0-1,-1 0 1,1 0-1,0-1 1,341 1-135,-275-3-211,74-13 1,-75 8 35,-8-6 138,-9 2 149,-45 11-350,4 0 1189,-19-4-13219</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0.207"/>
    </inkml:context>
    <inkml:brush xml:id="br0">
      <inkml:brushProperty name="width" value="0.035" units="cm"/>
      <inkml:brushProperty name="height" value="0.035" units="cm"/>
    </inkml:brush>
  </inkml:definitions>
  <inkml:trace contextRef="#ctx0" brushRef="#br0">81 1 8770,'0'0'5129,"-20"211"-3929,6-136-512,-6 3-224,7-9-167,6-12-129,0-9-88,7-15-80,0-9 0,27-24-881,20 0-1791,0-3-4946</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0.545"/>
    </inkml:context>
    <inkml:brush xml:id="br0">
      <inkml:brushProperty name="width" value="0.035" units="cm"/>
      <inkml:brushProperty name="height" value="0.035" units="cm"/>
    </inkml:brush>
  </inkml:definitions>
  <inkml:trace contextRef="#ctx0" brushRef="#br0">0 0 7682,'0'0'8722,"355"27"-8458,-255-27-168,-20 0-96,-26 0-272,-81 0-15364</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0.923"/>
    </inkml:context>
    <inkml:brush xml:id="br0">
      <inkml:brushProperty name="width" value="0.035" units="cm"/>
      <inkml:brushProperty name="height" value="0.035" units="cm"/>
    </inkml:brush>
  </inkml:definitions>
  <inkml:trace contextRef="#ctx0" brushRef="#br0">1 0 6737,'0'0'1689</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1.294"/>
    </inkml:context>
    <inkml:brush xml:id="br0">
      <inkml:brushProperty name="width" value="0.035" units="cm"/>
      <inkml:brushProperty name="height" value="0.035" units="cm"/>
    </inkml:brush>
  </inkml:definitions>
  <inkml:trace contextRef="#ctx0" brushRef="#br0">1 25 3745,'0'0'12673,"1"0"-12466,177 1 53,378-15-1512,-463 3-2434</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1.826"/>
    </inkml:context>
    <inkml:brush xml:id="br0">
      <inkml:brushProperty name="width" value="0.035" units="cm"/>
      <inkml:brushProperty name="height" value="0.035" units="cm"/>
    </inkml:brush>
  </inkml:definitions>
  <inkml:trace contextRef="#ctx0" brushRef="#br0">35 1 3201,'0'0'9562,"-6"14"-8314,-16 42-178,20-51-906,-2 8 436,7-11 100,-2-2-504,68 7-102,125-4-1,-104-4-331,-51 1-522,1-1-1,-1-2 1,41-9-1,-20-8-3269</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2.181"/>
    </inkml:context>
    <inkml:brush xml:id="br0">
      <inkml:brushProperty name="width" value="0.035" units="cm"/>
      <inkml:brushProperty name="height" value="0.035" units="cm"/>
    </inkml:brush>
  </inkml:definitions>
  <inkml:trace contextRef="#ctx0" brushRef="#br0">0 0 5537,'0'0'8186,"167"157"-7250,-93-103-384,-1 6-48,8 0-168,-1-3-216,0-3-32,-7-6-88,-6-9-208,-7-8-456,-19-13-872,-8-9-1057,-20-9-2824</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3.632"/>
    </inkml:context>
    <inkml:brush xml:id="br0">
      <inkml:brushProperty name="width" value="0.035" units="cm"/>
      <inkml:brushProperty name="height" value="0.035" units="cm"/>
    </inkml:brush>
  </inkml:definitions>
  <inkml:trace contextRef="#ctx0" brushRef="#br0">382 0 1488,'0'0'8591,"-7"20"-7581,-22 66-83,25-75-695,0 0 0,0 0 0,-2-1 0,1 1 0,-1-1 0,-1 0 0,0 0 0,-8 8 0,-5 6 252,-76 93 934,51-65-1268,-72 109 0,109-138-811,7-7-3982</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4.102"/>
    </inkml:context>
    <inkml:brush xml:id="br0">
      <inkml:brushProperty name="width" value="0.035" units="cm"/>
      <inkml:brushProperty name="height" value="0.035" units="cm"/>
    </inkml:brush>
  </inkml:definitions>
  <inkml:trace contextRef="#ctx0" brushRef="#br0">0 52 4097,'0'0'9282,"10"-2"-8738,58-7-87,0 3 0,96 5 1,-66 1-372,1134-12-96,-709 6-2382,-477 7 1551,-31-1 29,0 0-1,0-1 1,18-3 0,-40 0-2122,-13 0 1937,-34 0-1665</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5.025"/>
    </inkml:context>
    <inkml:brush xml:id="br0">
      <inkml:brushProperty name="width" value="0.035" units="cm"/>
      <inkml:brushProperty name="height" value="0.035" units="cm"/>
    </inkml:brush>
  </inkml:definitions>
  <inkml:trace contextRef="#ctx0" brushRef="#br0">0 41 3977,'0'0'7460,"27"1"-6845,87 7 201,-108-8-714,0 1-1,0 0 0,0 0 1,0 1-1,0 0 1,-1 0-1,1 0 0,0 1 1,-1 0-1,0 0 1,0 0-1,0 1 1,8 6-1,1 1 142,33 25 358,6 5-121,70 40 1,-102-69-472,-1-2 0,2 0-1,-1-2 1,1 0 0,0-2 0,1 0 0,31 3-1,-15-5-234,1-2-1,73-5 0,-104 2 161,-1-1 0,0 1 0,0-1 1,0-1-1,0 1 0,0-2 0,-1 1 0,1-1 0,-1 0 0,0 0 0,10-9 0,-12 9-11,-1 0 0,1-1 0,-1 1 0,0-1 0,-1 0 0,1 0 0,-1 0 1,0-1-1,0 1 0,-1-1 0,1 1 0,-1-1 0,-1 0 0,1 0 0,-1 0 0,1-8 0,1-14 128,-2-1 0,-5-54-1,4 81 14,0 0 0,-1 0 0,1 0 0,-1 1 0,0-1 1,1 0-1,-1 0 0,0 0 0,0 1 0,0-1 0,0 0 0,0 1 0,0-1 0,-1 1 0,1-1 0,0 1 0,-1 0 0,1 0 0,-1-1 0,0 1 0,-1-1 0,-11-8 708,14 10-764,0 0-1,0 0 1,0-1 0,-1 1 0,1 0 0,0 0 0,0 0 0,0 0 0,0 0-1,-1 0 1,1 0 0,0 0 0,0 0 0,0 0 0,-1 0 0,1 0 0,0 0-1,0 0 1,0 0 0,-1 0 0,1 0 0,0 0 0,0 0 0,0 0 0,-1 0-1,1 0 1,0 0 0,0 0 0,0 0 0,0 0 0,-1 0 0,1 1 0,0-1-1,0 0 1,0 0 0,0 0 0,-1 0 0,1 0 0,0 1 0,0-1 0,0 0-1,-6 13 76,-1 17 128,4 16 412,4 58 0,0-36-380,1-24-185,3-1-1,15 69 1,-11-70-50,-2 1 0,4 69 0,-11 180-158,-1-287 149,1 1 0,0-1 1,-1 0-1,0 1 0,0-1 0,-1 0 0,0 0 0,1 0 1,-2 0-1,1 0 0,0 0 0,-1 0 0,-6 6 0,4-4-18,-1-1 1,0 0-1,0 0 0,-1-1 0,0 0 0,0 0 0,0-1 0,-8 4 0,-4 0-65,0-1-1,-1 0 1,1-2 0,-1 0 0,0-1-1,-31 2 1,-170-3-110,142-3 129,68 0 62,1 0-1,-1-1 1,0-1-1,0 1 1,-11-5 0,19 6 5,0-1 1,0 0 0,1 0 0,-1-1-1,1 1 1,-1 0 0,1-1-1,-1 1 1,1-1 0,0 0 0,0 0-1,0 0 1,0 0 0,0 0 0,0 0-1,1-1 1,-1 1 0,1-1 0,-1 1-1,1-1 1,0 1 0,0-1 0,0 0-1,1 1 1,-2-5 0,0-16 42,0 0 0,2 0 0,1 1 0,3-27 0,-2 42-36,1-1-1,0 1 0,0 0 1,0 1-1,0-1 1,1 0-1,1 1 0,-1 0 1,1 0-1,0 0 0,0 1 1,0-1-1,13-8 1,1 0-5,0 1 1,1 0 0,29-12-1,7 1-85,58-16 0,172-53-1078,-157 45-999</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04.722"/>
    </inkml:context>
    <inkml:brush xml:id="br0">
      <inkml:brushProperty name="width" value="0.035" units="cm"/>
      <inkml:brushProperty name="height" value="0.035" units="cm"/>
    </inkml:brush>
  </inkml:definitions>
  <inkml:trace contextRef="#ctx0" brushRef="#br0">63 252 4673,'0'0'7799,"-10"-21"-6496,-30-68-229,28 55-258,13 19-31,0 2-113,-1 5-250,-1 6-379,1 0 1,-1 0-1,1 0 0,0 0 0,0 0 0,0 0 0,0 0 0,0 1 0,0-1 0,1 0 0,-1 0 0,1 0 1,-1 0-1,1 1 0,0-1 0,0 0 0,-1 0 0,1 1 0,0-1 0,1 1 0,-1-1 0,0 1 1,2-3-1,8 0-45,1 0 0,-1 0 0,1 1 0,0 1 0,0 0 0,23-1 0,4 0-78,0 2-1,0 1 1,0 3-1,-1 1 1,1 1 0,-1 3-1,0 1 1,70 26-1,-45-7 17,0 3 0,-2 3 1,-2 2-1,-1 3 0,-2 2 0,84 79 0,-121-100 22,0 1-1,-2 1 0,0 0 0,-2 1 0,19 35 0,-26-41-2,0 1 0,-1 0 0,-1 1 0,-1-1 0,-1 1 0,0 0 0,-1 0 0,0 31 0,-2-5-28,-3 56-225,2-99 276,0 0 1,0 1-1,-1-1 1,1 0-1,-1 0 1,1 0-1,-1 0 1,0 0-1,0 0 0,0 0 1,0 0-1,0 0 1,0 0-1,0 0 1,-1 0-1,1-1 1,-1 1-1,1-1 1,-1 1-1,0-1 1,0 1-1,1-1 1,-1 0-1,0 0 0,0 0 1,0 0-1,0 0 1,0 0-1,0-1 1,-1 1-1,1-1 1,0 0-1,0 1 1,0-1-1,-3 0 1,-3-1 5,1 1 0,0-1 1,0 0-1,0-1 1,0 0-1,0 0 0,1-1 1,-1 1-1,1-1 1,-8-5-1,-10-8-66,1-1 0,0-1 0,1-1 0,1-1 0,1 0 0,1-2 0,1-1 0,0 0 0,2-1 1,1 0-1,-19-43 0,22 39 73,0-1 1,2 0-1,2 0 1,0-1-1,2 0 1,2 0 0,0 0-1,2-1 1,1 0-1,7-60 1,-5 85 35,1-1 1,-1 1-1,1-1 1,1 1-1,-1 0 1,1 0 0,0 0-1,0 0 1,1 0-1,0 1 1,0-1-1,0 1 1,1 0-1,0 0 1,0 1-1,7-6 1,5-2 55,1 2 1,0 0-1,37-16 0,-30 17-43,1 0 0,-1 2 0,1 1 0,26-3-1,-1 3-11,58 3 0,-90 3-28,0 0 0,0 2 0,0 0 0,0 1 1,0 1-1,-1 1 0,1 0 0,-1 2 0,32 15 0,-27-10 1,0 2 0,-1 0 0,-1 1 0,0 2 0,-1 0 1,-1 1-1,0 0 0,-2 2 0,0 0 0,-1 1 0,-1 1 0,-1 0 0,-2 1 0,0 1 0,-1 0 0,-1 0 0,11 42 0,-8 5-143,-2 1 0,-4-1 0,-2 100 0,-5-169 136,-1 0 1,1-1-1,0 1 1,0-1-1,-1 1 1,1-1-1,-1 1 1,1-1-1,-1 0 1,1 1-1,-1-1 1,0 1-1,0-1 0,0 0 1,0 0-1,0 0 1,0 1-1,0-1 1,0 0-1,0 0 1,-1 0-1,1-1 1,0 1-1,-1 0 1,1 0-1,-1-1 1,1 1-1,0-1 1,-1 1-1,1-1 1,-1 0-1,0 1 1,-1-1-1,-2 0 7,0 1 0,0-1 0,0 0-1,0-1 1,1 1 0,-1-1 0,0 0 0,0 0-1,0 0 1,-6-4 0,5 2 0,0 0 0,0-1-1,0 0 1,1 0 0,-1-1 0,1 0-1,0 0 1,1 0 0,-1 0 0,1-1-1,0 0 1,0 0 0,1 0 0,0 0-1,-5-12 1,2 1 31,1 0 0,1 1 0,1-2-1,0 1 1,-1-25 0,4 37-23,-2-34 41,4-40-1,-1 66-42,0 1 0,2-1 0,-1 0 0,2 1-1,0 0 1,0 0 0,8-16 0,0 8-5,1 1 1,1 1 0,0 0 0,1 1-1,1 1 1,1 0 0,0 1 0,1 1-1,0 1 1,1 0 0,24-11 0,-8 6 2,0 2 0,1 1 1,1 2-1,0 2 1,69-12-1,-47 16-2,0 3 0,91 5 0,-133 0 4,0 1-1,-1 1 1,1 0-1,-1 1 1,0 1-1,0 1 1,0 0-1,-1 1 1,1 1-1,-2 0 1,1 1-1,-1 0 1,22 21-1,-23-18 5,0 1-1,-1 0 1,-1 0 0,0 2-1,-1-1 1,0 1 0,-1 1-1,-1 0 1,-1 0 0,0 0-1,-1 1 1,0 0 0,2 19-1,-2 13 2,-2 0 1,-4 78-1,-1-51 6,1 55-10,0-126-21,0 0 0,1 0 0,-1 0-1,1 0 1,0 0 0,1 0 0,-1 0 0,1 0 0,0-1 0,0 1 0,0 0-1,1-1 1,-1 0 0,1 1 0,0-1 0,1 0 0,6 6 0,0-2-285,0-1 1,0 0 0,1 0 0,0-1 0,0-1 0,14 5-1,42 13-4289</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51.667"/>
    </inkml:context>
    <inkml:brush xml:id="br0">
      <inkml:brushProperty name="width" value="0.035" units="cm"/>
      <inkml:brushProperty name="height" value="0.035" units="cm"/>
    </inkml:brush>
  </inkml:definitions>
  <inkml:trace contextRef="#ctx0" brushRef="#br0">6 34 1224,'0'0'6743,"-4"-6"-5109,3 5-1572,1 1 1,0 0 0,0 0 0,0 0-1,0 0 1,0 0 0,0 0 0,0-1 0,0 1-1,0 0 1,0 0 0,-1 0 0,1 0-1,0 0 1,0-1 0,0 1 0,0 0-1,0 0 1,0 0 0,0 0 0,0 0-1,0-1 1,0 1 0,0 0 0,0 0 0,1 0-1,-1 0 1,0-1 0,0 1 0,0 0-1,0 0 1,0 0 0,0 0 0,0 0-1,0 0 1,0-1 0,0 1 0,1 0 0,-1 0-1,0 0 1,0 0 0,0 0 0,0 0-1,0 0 1,0 0 0,1 0 0,-1 0-1,0-1 1,0 1 0,0 0 0,0 0 0,1 0-1,-1 0 1,0 0 0,0 0 0,0 0-1,0 0 1,0 0 0,1 0 0,-1 0-1,0 1 1,428-1 512,-427 0-600,-15 0-1254,4-1 707,0 0 0,0-1 0,0 0 0,0 0 0,-12-5 0,1 1-3662</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05.138"/>
    </inkml:context>
    <inkml:brush xml:id="br0">
      <inkml:brushProperty name="width" value="0.035" units="cm"/>
      <inkml:brushProperty name="height" value="0.035" units="cm"/>
    </inkml:brush>
  </inkml:definitions>
  <inkml:trace contextRef="#ctx0" brushRef="#br0">1 22 7402,'0'0'6521,"381"12"-6065,-261-6 168,0-6-120,-13 6-232,-13-3-168,-21-3-48,-26 0-56,-20 0 0,-27-3-368,0-18-816,-40-3-3209</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05.508"/>
    </inkml:context>
    <inkml:brush xml:id="br0">
      <inkml:brushProperty name="width" value="0.035" units="cm"/>
      <inkml:brushProperty name="height" value="0.035" units="cm"/>
    </inkml:brush>
  </inkml:definitions>
  <inkml:trace contextRef="#ctx0" brushRef="#br0">0 1 10442,'0'0'6066,"401"15"-5226,-220-6-712,-21-3-128,-46-6-2161</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07.814"/>
    </inkml:context>
    <inkml:brush xml:id="br0">
      <inkml:brushProperty name="width" value="0.035" units="cm"/>
      <inkml:brushProperty name="height" value="0.035" units="cm"/>
    </inkml:brush>
  </inkml:definitions>
  <inkml:trace contextRef="#ctx0" brushRef="#br0">101 21 520,'0'0'11332,"0"-3"-9928,-1 3-1331,1 0 0,0-1 0,0 1 1,0 0-1,0-1 0,0 1 0,0-1 0,0 1 0,0 0 0,0-1 0,0 1 0,0 0 1,0-1-1,0 1 0,0-1 0,0 1 0,0 0 0,0-1 0,0 1 0,0 0 0,1-1 1,-1 1-1,0 0 0,0-1 0,0 1 0,1 0 0,-1-1 0,0 1 0,0 0 0,1 0 1,-1-1-1,0 1 0,1 0 0,-1 0 0,0 0 0,1-1 0,-1 1 0,0 0 0,1 0 1,-1 0-1,0 0 0,1 0 0,-1 0 0,1 0 0,-1 0 0,0 0 0,1 0 0,-1 0 1,0 0-1,1 0 0,-1 0 0,1 0 0,-1 0 0,0 0 0,1 0 0,-1 1 0,0-1 0,1 0 1,-1 0-1,0 0 0,1 1 0,26 21-810,-17-13 1090,59 48-317,3-3 1,2-3-1,3-4 0,102 48 0,-151-82-47,1-1-1,0-2 0,1-1 0,0-1 0,1-1 0,-1-2 1,63 3-1,-87-8-25,1 0 0,0-1 1,0 0-1,-1-1 0,1 0 1,0 1-1,-1-2 0,0 1 1,1-1-1,-1 0 0,0-1 1,0 1-1,-1-1 0,1 0 1,-1-1-1,0 1 0,0-1 1,0 0-1,-1 0 0,0-1 1,0 1-1,0-1 0,5-11 1,-1 1-134,-2 1 0,0-1 0,-1 0 0,-1 0 0,0 0 0,-1-1 0,0 1 0,-1-32 0,-2-99-336,0 146 592,0 8-266,0 39 420,-1 17 225,2 0 0,20 122 0,26-7-243,-1-3-190,-41-154-30,6 27 5,-2 0 1,-2 1-1,1 51 0,-7-58-6,0-14-4,-3 35 0,1-56 0,0 1-1,0 0 1,-1 0-1,0-1 1,-1 1-1,1-1 1,-1 1-1,-1-1 1,-4 7-1,1-4-8,-1-1 0,0-1 0,0 1-1,-1-1 1,0-1 0,0 1 0,-1-2 0,0 1-1,-16 7 1,-6 1-64,0-2 0,-37 10-1,17-10-102,-1-1-1,0-3 1,-57 2-1,-163-4-1021,270-7 1185,-41 0-205,1-3-1,-55-9 0,75 8 168,0-2 1,0-1-1,0 0 1,1-2-1,-35-19 0,50 25 45,0-1 0,1-1 1,0 1-1,0-1 0,0 0 0,0 0 0,1 0 0,0-1 0,0 0 0,0 0 0,-5-10 0,7 8 12,0 0 0,0 0 1,0 0-1,1-1 0,0 1 1,1-1-1,0 1 0,0-1 0,1-11 1,0 14 22,1-1 0,-1 0 1,1 1-1,1-1 0,-1 1 1,1 0-1,0-1 0,0 1 1,1 0-1,0 0 0,0 0 1,0 1-1,1-1 0,0 1 1,0-1-1,0 1 0,8-6 1,4-3 76,1 2 1,0 0 0,1 1 0,29-14 0,30-10 35,2 3 0,1 4 0,1 3 0,1 4 0,165-20 0,-60 30-435,-125 10-2193,-1 1-3508,-40 0 1201</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08.162"/>
    </inkml:context>
    <inkml:brush xml:id="br0">
      <inkml:brushProperty name="width" value="0.035" units="cm"/>
      <inkml:brushProperty name="height" value="0.035" units="cm"/>
    </inkml:brush>
  </inkml:definitions>
  <inkml:trace contextRef="#ctx0" brushRef="#br0">207 0 8434,'0'0'3713,"-40"186"-2817,20-116-488,-33 35-312,6-24-96,0-15-2425</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1.556"/>
    </inkml:context>
    <inkml:brush xml:id="br0">
      <inkml:brushProperty name="width" value="0.035" units="cm"/>
      <inkml:brushProperty name="height" value="0.035" units="cm"/>
    </inkml:brush>
  </inkml:definitions>
  <inkml:trace contextRef="#ctx0" brushRef="#br0">0 12 3065,'0'0'4514,"0"-2"-4002,1-7-12,1 8 1048,5 16 1383,-1-1-3652,60 103 794,-20-37-36,5 16-18,51 132 0,-17-15-1,56 170-12,-131-339-44,-3 1-1,-1 0 1,-1 74-1,7 59 34,-8-157 7,0 1-1,1-1 0,1 0 1,1-1-1,1 1 1,14 23-1,15 21 4,33 64 7,-62-111-11,-2 0 1,0 0-1,0 1 0,-2 0 1,4 35-1,-3 25 22,-3-28 15,2 0-1,19 85 1,51 90 209,-74-226-247,11 28 117,2-2 0,24 40 0,-5-9 10,152 246 281,-134-224-319,-48-76-34,0 1 0,0 0 1,0 0-1,-1 0 0,1 0 0,-1 1 1,0-1-1,-1 0 0,1 0 0,-1 1 1,0-1-1,0 8 0,0-9-24,0-2 12,0-1-33,1 1-1,-1-1 1,1 0 0,-1 0 0,1 0-1,0 0 1,-1 0 0,1 0-1,-1 0 1,1 0 0,0 0-1,-1 0 1,1 0 0,-1-1-1,1 1 1,-1 0 0,1 0-1,-1-1 1,1 1 0,-1 0-1,1 0 1,0-1 0,-1-13-725,0-9-1393</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3.110"/>
    </inkml:context>
    <inkml:brush xml:id="br0">
      <inkml:brushProperty name="width" value="0.035" units="cm"/>
      <inkml:brushProperty name="height" value="0.035" units="cm"/>
    </inkml:brush>
  </inkml:definitions>
  <inkml:trace contextRef="#ctx0" brushRef="#br0">0 1 2721,'0'0'5934,"5"0"-5462,-4 0-515,9 0 455,-1 0 0,0 1 0,0-1 1,1 2-1,-1-1 0,0 2 0,9 2 0,91 44 697,112 71 0,-215-117-1211,-1 0-87,0 0 1,0 0-1,-1 0 0,1 1 0,-1-1 0,0 1 1,0 0-1,0 1 0,5 5 0,-9-9 127,0-1 0,0 0 0,1 1 0,-1-1 0,0 0 0,0 1 0,0-1-1,0 0 1,0 1 0,0-1 0,1 0 0,-1 1 0,0-1 0,0 1 0,0-1-1,0 0 1,0 1 0,0-1 0,0 0 0,-1 1 0,1-1 0,0 1 0,0-1 0,0 0-1,0 1 1,0-1 0,0 0 0,-1 1 0,1-1 0,0 0 0,0 0 0,-1 1 0,1-1-1,0 0 1,0 1 0,-1-1 0,1 0 0,0 0 0,-1 0 0,1 1 0,0-1-1,-1 0 1,1 0 0,0 0 0,-1 0 0,-21 1-1919,15-1 1570,-32 0-3564</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3.469"/>
    </inkml:context>
    <inkml:brush xml:id="br0">
      <inkml:brushProperty name="width" value="0.035" units="cm"/>
      <inkml:brushProperty name="height" value="0.035" units="cm"/>
    </inkml:brush>
  </inkml:definitions>
  <inkml:trace contextRef="#ctx0" brushRef="#br0">0 66 1776</inkml:trace>
  <inkml:trace contextRef="#ctx0" brushRef="#br0" timeOffset="1">0 66 1776,'274'-66'2161,"-280"84"-1201,-8 3 248,1 0 217,-7 9-17,0 0-440,0 3-472,0 1-256,0-7-120,6 0-80,1-3-40,6-3-272,0 0-1032,1-15-1577,-1 0-2464</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3.828"/>
    </inkml:context>
    <inkml:brush xml:id="br0">
      <inkml:brushProperty name="width" value="0.035" units="cm"/>
      <inkml:brushProperty name="height" value="0.035" units="cm"/>
    </inkml:brush>
  </inkml:definitions>
  <inkml:trace contextRef="#ctx0" brushRef="#br0">108 0 3817,'0'0'7697,"-40"141"-7464,26-129-129,1-3-96,6-3-8,1 0-369,-1-6-759,-6 0-952,6 0-1145</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4.191"/>
    </inkml:context>
    <inkml:brush xml:id="br0">
      <inkml:brushProperty name="width" value="0.035" units="cm"/>
      <inkml:brushProperty name="height" value="0.035" units="cm"/>
    </inkml:brush>
  </inkml:definitions>
  <inkml:trace contextRef="#ctx0" brushRef="#br0">1 5 6129,'0'0'4537,"8"26"-4067,30 79-90,-36-100-316,-1 0-1,1 0 1,0 0 0,0-1 0,0 1 0,1-1 0,-1 1-1,1-1 1,0 0 0,6 5 0,-1 0 63,-5-5-108,0-1 1,1 1-1,-1-1 0,1 0 0,-1 0 0,1 0 0,0 0 0,0-1 0,0 0 0,1 0 1,-1 0-1,0 0 0,1 0 0,-1-1 0,1 0 0,0 0 0,-1 0 0,1-1 1,0 0-1,-1 1 0,1-2 0,0 1 0,0 0 0,-1-1 0,1 0 0,8-3 0,-6 1-163,-1 0 0,1 0 0,-1-1 0,1 0-1,-1-1 1,0 1 0,-1-1 0,1 0 0,-1-1 0,0 1-1,0-1 1,-1 0 0,7-11 0,-6 9-122,0-1 0,-1 0 1,0 0-1,-1 0 0,0-1 1,-1 1-1,1-1 0,-2 0 1,1 1-1,-1-12 0,-1-26 2313,-19 47-63,17 5-1841,0-1 0,0 1 0,1 0 0,-1-1 0,1 1 0,0 0 0,1 0 0,-1 0 0,1 7 0,-1-2 118,-2 29 636,3 57 1,2-35-645,-2 69-148,-1-125-114,1 0-1,-1 0 1,0 0-1,0 0 0,0 0 1,-1 0-1,0 0 1,0 0-1,0-1 1,0 1-1,-1-1 0,1 0 1,-1 1-1,0-1 1,-1-1-1,1 1 0,-1 0 1,0-1-1,0 0 1,0 1-1,0-2 1,-9 6-1,2-2-302,0-1 1,-1 0-1,1-1 1,-1 0-1,0-1 0,0-1 1,0 1-1,-15-1 1,-21-1-2774,1-1-3024</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4.614"/>
    </inkml:context>
    <inkml:brush xml:id="br0">
      <inkml:brushProperty name="width" value="0.035" units="cm"/>
      <inkml:brushProperty name="height" value="0.035" units="cm"/>
    </inkml:brush>
  </inkml:definitions>
  <inkml:trace contextRef="#ctx0" brushRef="#br0">682 1 5145,'0'0'5873,"3"26"-4972,12 88-124,4 45 797,-2 197-1,-18-352-1573,1-1 0,-1 0 0,1 1 0,-1-1 0,0 0 0,0 0 0,-1 1 0,1-1-1,-1 0 1,1 0 0,-1 0 0,0-1 0,0 1 0,0 0 0,-1-1 0,1 1 0,0-1 0,-1 0-1,0 0 1,-5 4 0,-6 2-6,0 0-1,-1-1 1,-17 6-1,25-10 2,-68 26-1013,-1-2-1,-107 21 1,-14-22-4977,114-24 667</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52.120"/>
    </inkml:context>
    <inkml:brush xml:id="br0">
      <inkml:brushProperty name="width" value="0.035" units="cm"/>
      <inkml:brushProperty name="height" value="0.035" units="cm"/>
    </inkml:brush>
  </inkml:definitions>
  <inkml:trace contextRef="#ctx0" brushRef="#br0">1 1 1488,'0'0'8765,"0"4"-7916,0 2-595,0 42 966,1 1 0,2 0 0,15 68-1,12 32-661,-16-78-490,-12-27-238,-3-29-2031,-14-14-1720,-10-1 185</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5.094"/>
    </inkml:context>
    <inkml:brush xml:id="br0">
      <inkml:brushProperty name="width" value="0.035" units="cm"/>
      <inkml:brushProperty name="height" value="0.035" units="cm"/>
    </inkml:brush>
  </inkml:definitions>
  <inkml:trace contextRef="#ctx0" brushRef="#br0">243 1 2961,'0'0'5664,"-37"31"-4860,-113 102 204,143-127-901,1 0 0,0 1 0,1 0 1,-1 0-1,1 0 0,1 0 0,-6 12 0,8-15-28,1 1 0,0-1 0,0 0 0,1 1 0,-1-1 0,1 1 0,0-1 0,1 8 0,-1 6 120,0 102 694,1-110-827,0 0-1,1 0 0,0 0 0,0-1 0,1 1 0,0 0 0,1-1 0,0 0 0,0 0 0,1 0 0,1 0 0,-1-1 0,1 0 0,14 15 0,5 2 37,2 0-1,54 38 1,-60-48-194,1-1 1,1 0-1,0-2 1,1 0 0,43 13-1,-34-16-1750,68 10 0,-21-11-4214</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5.750"/>
    </inkml:context>
    <inkml:brush xml:id="br0">
      <inkml:brushProperty name="width" value="0.035" units="cm"/>
      <inkml:brushProperty name="height" value="0.035" units="cm"/>
    </inkml:brush>
  </inkml:definitions>
  <inkml:trace contextRef="#ctx0" brushRef="#br0">1 67 1632,'0'0'10496,"8"0"-9803,336 0 1808,-332 0-2532,-6 1 27,0-1 0,-1 0 0,1-1 0,10-1 0,-15 1-28,0 1 0,0 0 0,0 0-1,0-1 1,-1 1 0,1-1 0,0 1 0,0-1 0,0 1 0,0-1 0,-1 0-1,1 1 1,0-1 0,-1 0 0,1 0 0,0 1 0,-1-1 0,1 0 0,-1 0-1,1 0 1,-1 0 0,0 0 0,1 0 0,-1 0 0,0 0 0,1 0 0,-1 0-1,0 0 1,0 0 0,0-2 0,0-16-2006,0-1-2293</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6.118"/>
    </inkml:context>
    <inkml:brush xml:id="br0">
      <inkml:brushProperty name="width" value="0.035" units="cm"/>
      <inkml:brushProperty name="height" value="0.035" units="cm"/>
    </inkml:brush>
  </inkml:definitions>
  <inkml:trace contextRef="#ctx0" brushRef="#br0">0 12 544,'0'0'14475,"234"0"-14475,-174 0-360,-13-6-1832,-7 0-4322</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6.519"/>
    </inkml:context>
    <inkml:brush xml:id="br0">
      <inkml:brushProperty name="width" value="0.035" units="cm"/>
      <inkml:brushProperty name="height" value="0.035" units="cm"/>
    </inkml:brush>
  </inkml:definitions>
  <inkml:trace contextRef="#ctx0" brushRef="#br0">0 128 5753,'0'0'7403,"5"-15"-6957,17-50 39,-21 62-461,1 0 0,-1 1 0,1-1 0,0 1 1,0 0-1,0-1 0,0 1 0,0 0 0,0 0 0,0 0 0,1 0 0,-1 1 0,1-1 1,-1 1-1,1-1 0,4 0 0,0 0 4,0 0 0,1 0 0,-1 1 0,11 0 0,-10 0-9,6 0-8,-1 0-1,1 1 1,0 0 0,0 1-1,0 1 1,20 5-1,-29-6-19,1 1 0,-1 0 0,0 1 0,0-1 0,0 1 0,0 0 0,0 0 0,-1 1-1,1-1 1,-1 1 0,0 0 0,0 0 0,0 1 0,-1-1 0,1 1 0,-1-1 0,0 1 0,2 7 0,-2-4-40,-1 0 0,1 0 1,-2 0-1,1 0 0,-1 1 1,-1-1-1,0 1 0,0 9 0,-1-5-28,1-8 56,0 0 0,-1-1 1,1 1-1,-1-1 1,0 1-1,-1-1 0,1 0 1,-1 1-1,0-1 1,0 0-1,0 0 0,-6 8 1,3-6-9,-1 1 1,0-1-1,0 0 1,-1-1 0,1 0-1,-12 7 1,-5 1-108,0-2 0,-1-1 0,-39 12 0,42-15-298,18-6-251,10-2-435,148-16-3387,-103 14 4037,57 4 0,-107-1 544,0 0-1,1 0 1,-1 0-1,0 0 1,1 1-1,-1-1 0,0 1 1,1 0-1,-1-1 1,0 1-1,0 0 1,0 0-1,0 1 1,0-1-1,0 0 1,0 1-1,0-1 1,0 1-1,-1-1 1,1 1-1,-1 0 1,1 0-1,-1 0 0,0 0 1,3 4-1,-3-1 200,0 1-1,1 0 0,-2 0 1,1 0-1,-1 0 0,0 0 0,0 0 1,-2 10-1,1-12-192,0 0 0,0 1 0,-1-1 0,1 0 0,-1-1-1,0 1 1,0 0 0,-1 0 0,1-1 0,-1 0 0,0 1 0,0-1 0,0 0-1,0 0 1,0-1 0,-1 1 0,1-1 0,-1 1 0,-5 1 0,-11 7 198,-1-1-1,-30 9 1,39-14-84,-11 3 367,-1-1 1,0-1-1,-45 5 1,58-10-755,-1 0 0,0-1 0,1 0 1,-1-1-1,1 0 0,-1-1 0,1 0 0,0-1 1,0 0-1,-16-7 0,1-5-4045</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6.883"/>
    </inkml:context>
    <inkml:brush xml:id="br0">
      <inkml:brushProperty name="width" value="0.035" units="cm"/>
      <inkml:brushProperty name="height" value="0.035" units="cm"/>
    </inkml:brush>
  </inkml:definitions>
  <inkml:trace contextRef="#ctx0" brushRef="#br0">335 0 6785,'0'0'5946,"-187"175"-5810,153-157 64,8-3-200,-1-9-152,0-6-752,7 0-1857,7 0-3792</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7.221"/>
    </inkml:context>
    <inkml:brush xml:id="br0">
      <inkml:brushProperty name="width" value="0.035" units="cm"/>
      <inkml:brushProperty name="height" value="0.035" units="cm"/>
    </inkml:brush>
  </inkml:definitions>
  <inkml:trace contextRef="#ctx0" brushRef="#br0">14 1 7138,'0'0'6065,"1"22"-5577,1 75 47,-2-85-390,-1-1-1,-1 1 1,-4 17 0,0 5 83,4 60-30,3-56-187,-2-37-19,1 1 0,0-1 0,1 1 0,-1-1 0,0 1 0,0-1 0,0 0-1,1 1 1,-1-1 0,1 1 0,-1-1 0,1 0 0,0 0 0,-1 1 0,1-1 0,0 0 0,0 0 0,0 0 0,0 0 0,0 0 0,0 0 0,0 0 0,0 0-1,1 0 1,-1 0 0,0 0 0,0-1 0,1 1 0,2 0 0,2 1-104,1-1 0,-1 0 0,1-1-1,0 1 1,9-2 0,-3 1-84,-9 0-38,-1 0 0,1-1 0,-1 1 0,1-1 0,-1 0 0,1 0 0,-1 0 0,0 0 0,0-1 0,1 1-1,-1-1 1,0 0 0,0 0 0,-1 0 0,1 0 0,0 0 0,-1-1 0,1 1 0,-1-1 0,0 1 0,0-1 0,0 0 0,3-5 0,9-19-6784</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7.553"/>
    </inkml:context>
    <inkml:brush xml:id="br0">
      <inkml:brushProperty name="width" value="0.035" units="cm"/>
      <inkml:brushProperty name="height" value="0.035" units="cm"/>
    </inkml:brush>
  </inkml:definitions>
  <inkml:trace contextRef="#ctx0" brushRef="#br0">0 0 3017,'0'0'9156,"8"31"-7778,24 98-395,-11-24 155,-17-85-1033,0 1 0,13 37-1,-13-47-126,0-2-254,-1-1 1,0 1-1,-1 0 0,3 15 1,-5-22-847</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7.901"/>
    </inkml:context>
    <inkml:brush xml:id="br0">
      <inkml:brushProperty name="width" value="0.035" units="cm"/>
      <inkml:brushProperty name="height" value="0.035" units="cm"/>
    </inkml:brush>
  </inkml:definitions>
  <inkml:trace contextRef="#ctx0" brushRef="#br0">228 1 4585,'0'0'7084,"38"31"-6362,119 104 19,-147-126-585,-1 0-1,0 1 0,0-1 1,-1 2-1,13 19 0,-11-9 92,0-1 0,-1 1-1,0 1 1,-2 0 0,-1 0 0,-1 1-1,4 29 1,-3 19-52,-4 74 0,-2-105-178,0-24-18,0 0 1,-2 0-1,1 0 1,-8 25-1,7-33-35,-1 0 0,0 0 1,-1-1-1,0 1 0,0-1 0,0 0 1,-1 0-1,0-1 0,-1 1 1,-11 10-1,8-10-76,0 0 0,0 0 0,0-1 1,-1 0-1,0 0 0,0-1 0,-1-1 1,0 0-1,-18 5 0,-219 38-2906,121-34-701</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8.239"/>
    </inkml:context>
    <inkml:brush xml:id="br0">
      <inkml:brushProperty name="width" value="0.035" units="cm"/>
      <inkml:brushProperty name="height" value="0.035" units="cm"/>
    </inkml:brush>
  </inkml:definitions>
  <inkml:trace contextRef="#ctx0" brushRef="#br0">252 1 2761,'0'0'6132,"-21"35"-4737,-67 120-379,82-144-920,-25 41 611,2 1-1,-22 60 1,45-97-528,1 1 0,1 0 0,0 0 0,2 0 0,-1 1 0,2-1 0,1 1 1,0-1-1,1 0 0,5 27 0,-5-38-141,1 0 0,0 0-1,0 0 1,1 0 0,0-1 0,0 1 0,0-1 0,0 1-1,1-1 1,0 0 0,0 0 0,1-1 0,-1 1-1,1-1 1,10 7 0,5 2 69,1-1 0,43 18 0,-27-15-66,1-2 0,1-2 0,0-2 1,0-1-1,44 3 0,199-1-4291,-281-10 4220,125 0-9584</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8.941"/>
    </inkml:context>
    <inkml:brush xml:id="br0">
      <inkml:brushProperty name="width" value="0.035" units="cm"/>
      <inkml:brushProperty name="height" value="0.035" units="cm"/>
    </inkml:brush>
  </inkml:definitions>
  <inkml:trace contextRef="#ctx0" brushRef="#br0">1 19 728,'0'0'11112,"21"0"-10257,-11 1-748,148 7 1138,265 10 161,-393-19-2075,-29 1 611,-1 0 0,0 0 0,1 0 0,-1-1 0,0 1 0,1 0-1,-1 0 1,0 0 0,0 0 0,1 0 0,-1-1 0,0 1 0,0 0-1,1 0 1,-1-1 0,0 1 0,0 0 0,1 0 0,-1-1 0,0 1-1,0 0 1,0 0 0,0-1 0,1 1 0,-1 0 0,0-1-1,0 1 1,0 0 0,0-1 0,0 1 0,0 0 0,0-1 0,0 1-1,0 0 1,0-1 0,0 1 0,0 0 0,0-1 0,0 1 0,0 0-1,-1-1 1,1 1 0,-7-13-2559,-26-7-4818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52.660"/>
    </inkml:context>
    <inkml:brush xml:id="br0">
      <inkml:brushProperty name="width" value="0.035" units="cm"/>
      <inkml:brushProperty name="height" value="0.035" units="cm"/>
    </inkml:brush>
  </inkml:definitions>
  <inkml:trace contextRef="#ctx0" brushRef="#br0">160 0 4673,'0'0'6673,"36"1"-5872,113 5-109,-138-6-593,0 1 0,-1 0 0,1 1 1,0 0-1,-1 0 0,0 1 0,13 5 1,-4 0 133,10 2 74,0 1 0,-1 2 1,0 0-1,-1 2 0,27 20 1,-46-29-252,0 0 0,-1 0 0,0 1 0,0 0 0,0 1 1,-1-1-1,0 1 0,0 0 0,-1 1 0,0 0 0,0-1 1,-1 1-1,0 1 0,-1-1 0,0 1 0,-1-1 0,0 1 1,0 0-1,0 18 0,-2 346 1230,0-363-1283,-1 0 1,-1 0-1,0-1 1,0 1-1,-1 0 1,-1-1-1,1 0 1,-2 1-1,1-2 1,-1 1-1,-1 0 1,0-1-1,0 0 1,-1-1-1,0 1 1,-1-1-1,-16 14 1,2-5-95,0-1 1,-1 0-1,-1-2 0,-1-1 1,0-1-1,-27 10 1,18-11-177,0-1 0,0-2 1,-43 6-1,-103 1-2637,168-14 2547,-84 1-4773</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9.286"/>
    </inkml:context>
    <inkml:brush xml:id="br0">
      <inkml:brushProperty name="width" value="0.035" units="cm"/>
      <inkml:brushProperty name="height" value="0.035" units="cm"/>
    </inkml:brush>
  </inkml:definitions>
  <inkml:trace contextRef="#ctx0" brushRef="#br0">1 27 7009,'0'0'6074,"354"0"-4682,-167 0-1392,-33-6-528,-47-15-6562</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42.179"/>
    </inkml:context>
    <inkml:brush xml:id="br0">
      <inkml:brushProperty name="width" value="0.035" units="cm"/>
      <inkml:brushProperty name="height" value="0.035" units="cm"/>
    </inkml:brush>
  </inkml:definitions>
  <inkml:trace contextRef="#ctx0" brushRef="#br0">1 100 3201,'0'0'12824,"1"0"-12650,612-28 1215,-145 3-1948,-275 18-404,-192 7 932,-11-1-438,-24-4 415,25 5-201,0-1-1,-1 0 1,1-1-1,0 0 0,0 0 1,0-1-1,1 0 1,-10-4-1,-2-6-2674</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43.338"/>
    </inkml:context>
    <inkml:brush xml:id="br0">
      <inkml:brushProperty name="width" value="0.035" units="cm"/>
      <inkml:brushProperty name="height" value="0.035" units="cm"/>
    </inkml:brush>
  </inkml:definitions>
  <inkml:trace contextRef="#ctx0" brushRef="#br0">30 210 3449,'0'0'8584,"-5"-8"-7821,-12-25 77,16 31-763,0 0 1,0 1-1,0-1 0,0 1 0,1-1 0,-1 0 1,1 0-1,-1 1 0,1-1 0,0 0 0,0 0 0,0 0 1,0 0-1,0 1 0,0-1 0,0 0 0,0 0 1,1 0-1,-1 1 0,1-1 0,-1 0 0,1 1 0,0-1 1,0 0-1,0 1 0,0-1 0,0 1 0,1-3 1,3 1-68,-1-1 1,0 1 0,1 0 0,0 0 0,0 0-1,10-3 1,-10 3 48,37-14-59,0 2-1,2 1 1,0 2 0,0 3 0,1 1 0,0 2 0,73 0-1,-108 6-9,-3-1-14,-1 1 0,0 0 0,1 0 0,-1 0 0,0 1-1,1 0 1,-1 0 0,0 1 0,0 0 0,0 0 0,0 0 0,0 1-1,10 6 1,-9-4 2,0 1 0,-1 0-1,0 0 1,0 0 0,0 1-1,-1 0 1,0 0-1,0 0 1,-1 1 0,0 0-1,0 0 1,-1 0 0,3 9-1,-2 2-1,0 1-1,-1 0 0,-1 0 1,-1 32-1,-1-48 16,0 1 0,0-1 1,-1 0-1,1 1 0,-1-1 0,0 0 0,0 1 0,-1-1 0,1 0 0,-1 0 0,-4 7 1,0-4 6,0 0 0,0 0 1,0-1-1,-14 11 1,0-2-15,19-15-31,4 0-172,56-8-56,-1 3 1,1 2-1,62 6 0,-109-2 229,1 1-1,0 0 1,-1 1-1,1 0 1,-1 1-1,0 1 1,0 0-1,-1 1 1,1 0 0,-1 0-1,-1 1 1,20 17-1,-26-20 49,-1 0-1,0 0 0,0 1 1,0-1-1,-1 1 1,1-1-1,-1 1 0,-1 0 1,1 0-1,0 0 1,-1 0-1,0 1 0,0 8 1,0-10 2,-1 0 1,0 0 0,0 0-1,0 0 1,-1-1-1,1 1 1,-1 0 0,0 0-1,0 0 1,0-1 0,-1 1-1,1 0 1,-1-1-1,0 1 1,0-1 0,0 0-1,0 0 1,-1 0 0,-4 6-1,-9 2 72,0-1 1,-1 0-1,0-1 0,0 0 0,-1-2 1,-21 7-1,-10 0 282,-60 9 0,40-15-90,-1-2 0,-86-6 0,74-1-260,71 1-163,0 0 0,0 0-1,0-1 1,0 0 0,0-1 0,1-1-1,-1 1 1,1-2 0,-1 1 0,1-2 0,0 1-1,0-1 1,1-1 0,0 1 0,0-2-1,0 1 1,-11-12 0,-2-9-2739</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43.786"/>
    </inkml:context>
    <inkml:brush xml:id="br0">
      <inkml:brushProperty name="width" value="0.035" units="cm"/>
      <inkml:brushProperty name="height" value="0.035" units="cm"/>
    </inkml:brush>
  </inkml:definitions>
  <inkml:trace contextRef="#ctx0" brushRef="#br0">1 61 5065,'0'0'4986,"70"2"-4476,233 8-331,27-10-93,173-41-41,-317 24-27,-134 11-17,87-2-11,-138 8-409,-4 3-151,-3 2 160,0-1-1,0 0 1,0 0-1,0-1 0,0 0 1,-1 0-1,0 0 1,-7 1-1,-33 14-3569</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44.253"/>
    </inkml:context>
    <inkml:brush xml:id="br0">
      <inkml:brushProperty name="width" value="0.035" units="cm"/>
      <inkml:brushProperty name="height" value="0.035" units="cm"/>
    </inkml:brush>
  </inkml:definitions>
  <inkml:trace contextRef="#ctx0" brushRef="#br0">262 0 6041,'0'0'7287,"-12"26"-6936,0 0-192,-71 131 1050,81-153-1166,-92 169 1065,83-148-1050,1 0 1,1 0-1,1 1 0,1 0 0,-4 35 1,11-58-58,-1 0 2,0 0-1,1 1 0,0-1 1,-1 1-1,1-1 1,1 1-1,-1-1 0,0 1 1,2 4-1,-1-6 0,0-1-1,0 0 1,0 0-1,1 0 0,-1 0 1,0 0-1,0-1 1,1 1-1,-1 0 1,0 0-1,1-1 0,-1 1 1,1-1-1,-1 1 1,0-1-1,1 0 1,-1 1-1,1-1 0,0 0 1,-1 0-1,1 0 1,-1 0-1,4-1 1,21 1 27,1-2 1,0-1-1,0 0 1,-1-2-1,45-15 1,-59 16-75,306-84-3850,-317 88 3828,-1-1-1,0 1 1,1 0-1,-1 0 1,1 0-1,-1 0 0,1 1 1,-1-1-1,0 0 1,1 0-1,-1 0 1,1 0-1,-1 0 1,0 0-1,1 1 0,-1-1 1,0 0-1,1 0 1,-1 0-1,0 1 1,1-1-1,-1 0 0,0 1 1,1-1-1,-1 0 1,0 1-1,0-1 1,0 0-1,1 1 1,-1-1-1,0 0 0,0 1 1,0-1-1,0 1 1,0-1-1,1 0 1,-1 1-1,0-1 0,0 1 1,0-1-1,0 1 1,0-1-1,0 0 1,-1 1-1,1-1 1,0 1-1,0-1 0,0 0 1,0 1-1,0-1 1,-1 1-1,1-1 1,-10 22-715,-14-8-1232,-9 1-1630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44.603"/>
    </inkml:context>
    <inkml:brush xml:id="br0">
      <inkml:brushProperty name="width" value="0.035" units="cm"/>
      <inkml:brushProperty name="height" value="0.035" units="cm"/>
    </inkml:brush>
  </inkml:definitions>
  <inkml:trace contextRef="#ctx0" brushRef="#br0">0 1 8194,'0'0'6699,"14"17"-5955,43 61-70,-48-64-515,1 2-1,-2-1 1,0 1-1,-1 1 1,-1-1-1,5 20 1,0-3-14,21 66 104,68 184-367,-89-256-76,-2 0 0,-1 1-1,7 41 1,-4 32-3607,-10-46-3989</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0.199"/>
    </inkml:context>
    <inkml:brush xml:id="br0">
      <inkml:brushProperty name="width" value="0.035" units="cm"/>
      <inkml:brushProperty name="height" value="0.035" units="cm"/>
    </inkml:brush>
  </inkml:definitions>
  <inkml:trace contextRef="#ctx0" brushRef="#br0">1 53 16,'0'0'7802,"0"-5"-7210,0-26 1428,0 25-402,-1 6-1610,1 0 0,0-1-1,0 1 1,0 0 0,0 0 0,0 0-1,0 0 1,0 0 0,0 0 0,0-1-1,0 1 1,0 0 0,0 0 0,0 0-1,0 0 1,0 0 0,0 0-1,0 0 1,0-1 0,0 1 0,0 0-1,1 0 1,-1 0 0,0 0 0,0 0-1,0 0 1,0 0 0,0-1 0,0 1-1,0 0 1,0 0 0,0 0 0,0 0-1,1 0 1,-1 0 0,0 0 0,0 0-1,0 0 1,0 0 0,0 0-1,0 0 1,0 0 0,1 0 0,-1 0-1,0 0 1,0 0 0,0 0 0,0 0-1,0 0 1,0 0 0,0 0 0,1 0-1,-1 0 1,0 0 0,0 0 0,0 0-1,0 0 1,0 0 0,0 0 0,0 0-1,1 0 1,6 6-35,0-1 0,0 1 0,0 0 0,-1 1-1,0 0 1,0 0 0,7 12 0,-1-1 34,-1 1-1,9 24 1,-14-30-5,-1 0 1,-1 1 0,0 0 0,-1 0 0,-1 0 0,0 0-1,0 26 1,-2 16 32,-3-59 72,-5-6-146,2 0 1,-1 0 0,1 0-1,1-1 1,-1 0-1,2 0 1,-1-1 0,1 1-1,1-1 1,0 0-1,-3-20 1,2-11-231,0-77 0,5 91 357,-1 27-87,0 1 0,0-1 0,1 1 0,-1-1 0,0 1 0,1-1 0,-1 1 0,0-1 0,1 1 0,-1-1 0,1 1 1,-1 0-1,1-1 0,-1 1 0,1 0 0,-1-1 0,1 1 0,-1 0 0,1 0 0,-1-1 0,1 1 0,-1 0 0,1 0 0,0 0 0,-1 0 0,1 0 0,-1 0 0,1 0 0,0 0 1,-1 0-1,1 0 0,0 0 0,23 3-96,-21-2 87,1 1 0,-1-1 1,1 1-1,-1 0 0,1 1 1,-1-1-1,0 0 0,0 1 1,0 0-1,-1 0 0,1 0 1,-1 0-1,1 0 0,3 7 1,0 0 3,0 1 1,-1 1 0,7 16 0,44 175 39,-50-187-29,-3-10-2,-1 1-1,0-1 1,0 1-1,0-1 1,0 13-1,-2-19 6,0-6-41,2-18-377,0 0 0,2 0-1,0 1 1,2 0 0,0 0-1,17-39 1,-21 57 419,0 1-1,0 0 1,0 0 0,1-1-1,0 2 1,-1-1 0,1 0-1,1 1 1,4-5-1,-6 6 56,1 0 1,0 1-1,0-1 0,0 1 0,0-1 0,1 1 0,-1 0 0,0 0 0,0 1 0,1-1 0,-1 1 0,0-1 0,6 1 0,7 0-59,-14 0-11,0-1-1,0 1 1,1 0-1,-1 0 1,0 0 0,0 0-1,0 0 1,1 0 0,-1 1-1,0-1 1,0 1-1,0-1 1,0 1 0,0 0-1,0 0 1,0 0-1,0 0 1,0 0 0,0 0-1,-1 1 1,1-1 0,0 1-1,-1-1 1,3 4-1,11 19 50,-1 1 0,-1 0 0,18 49 0,-18-39 5,-5-16 0,-1-1 1,-1 2 0,0-1-1,-2 1 1,0 0 0,1 35-1,-5-55-39,0-10-3377,0-4-1842</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0.538"/>
    </inkml:context>
    <inkml:brush xml:id="br0">
      <inkml:brushProperty name="width" value="0.035" units="cm"/>
      <inkml:brushProperty name="height" value="0.035" units="cm"/>
    </inkml:brush>
  </inkml:definitions>
  <inkml:trace contextRef="#ctx0" brushRef="#br0">1 33 5209,'0'0'6634,"247"21"-6522,-200-21-112,-14 0-481,-33-15-639,0-3-1496,0-3-2890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0.870"/>
    </inkml:context>
    <inkml:brush xml:id="br0">
      <inkml:brushProperty name="width" value="0.035" units="cm"/>
      <inkml:brushProperty name="height" value="0.035" units="cm"/>
    </inkml:brush>
  </inkml:definitions>
  <inkml:trace contextRef="#ctx0" brushRef="#br0">0 0 7282,'0'0'4064,"254"30"-7904</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1.270"/>
    </inkml:context>
    <inkml:brush xml:id="br0">
      <inkml:brushProperty name="width" value="0.035" units="cm"/>
      <inkml:brushProperty name="height" value="0.035" units="cm"/>
    </inkml:brush>
  </inkml:definitions>
  <inkml:trace contextRef="#ctx0" brushRef="#br0">308 1 5545,'0'0'3050,"13"22"-2406,-1-2-441,6 9 139,-2 1-1,-1 0 0,12 35 1,22 58 595,75 134 1,-112-236-920,1-1 0,1 1 0,25 25 0,-17-16 36,-17-26-30,-4-4 58,-1-3 23,0-1-150,-1 1-1,0-1 1,0 0 0,0 1-1,-1-1 1,1 1 0,-1 0 0,0 0-1,0-1 1,0 1 0,0 0-1,-1 1 1,1-1 0,-1 0-1,1 1 1,-1-1 0,0 1-1,0 0 1,-6-3 0,-10-7-633,-42-18 0,57 28 600,-33-13-431,-1 1 1,0 2-1,-1 1 1,-43-5 0,16 8 812,-111-1 0,174 9-231,0 0 1,0 0-1,0 0 1,0 1-1,0-1 1,0 1-1,0 0 1,0 0-1,1 0 1,-1 0-1,0 0 1,0 1-1,1-1 1,-1 1-1,1 0 0,-1 0 1,1 0-1,0 0 1,0 0-1,0 0 1,0 1-1,0-1 1,0 1-1,1-1 1,-1 1-1,1 0 1,-1-1-1,0 5 1,-1 4 89,0 0 1,1 1 0,0-1-1,1 1 1,0-1 0,1 13 0,0-24-155,0 1 0,0 0 0,0-1 1,1 1-1,-1 0 0,0-1 0,0 1 1,0 0-1,1-1 0,-1 1 0,0-1 1,1 1-1,-1-1 0,1 1 0,-1-1 1,0 1-1,1-1 0,-1 1 0,1-1 1,0 1-1,-1-1 0,1 0 0,-1 1 1,1-1-1,0 1 0,20 4 64,-14-3-28,38 6 186,87 6 0,52-12-689,-148-2 166,-27 0 118,1 1-46,1-2-1,0 1 1,13-4 0,-21 4 4,0-1 0,1 0 0,-1 0 0,0 0 0,0-1 0,0 1 0,-1-1 0,1 0 0,0 1 0,-1-1 0,1 0 0,-1-1 0,1 1 0,-1 0 0,3-5 0,9-19-3853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18.304"/>
    </inkml:context>
    <inkml:brush xml:id="br0">
      <inkml:brushProperty name="width" value="0.035" units="cm"/>
      <inkml:brushProperty name="height" value="0.035" units="cm"/>
    </inkml:brush>
  </inkml:definitions>
  <inkml:trace contextRef="#ctx0" brushRef="#br0">0 0 6889,'0'0'4107,"8"33"-2594,27 106-450,-32-125-958,1 0-1,0 0 0,1 0 1,1 0-1,1-1 0,-1 0 1,2 0-1,0 0 1,0-1-1,2-1 0,-1 1 1,1-2-1,1 1 1,14 11-1,-15-14-83,0 0 1,1-1-1,0 0 1,0-1 0,0 0-1,1 0 1,-1-1-1,15 3 1,-6-3 0,0-1 0,0-1 1,0-1-1,29-1 0,-37-1-87,1-1 0,-1-1-1,0 0 1,0 0 0,0-2-1,-1 1 1,1-1 0,-1-1-1,1 0 1,-2-1-1,1 0 1,15-11 0,-19 11 2,1 0 0,-1-1 1,0 0-1,0 0 0,-1 0 1,1-1-1,-2 0 0,1 0 1,-1-1-1,-1 1 0,1-1 1,-2 0-1,1 0 0,-1 0 1,0-1-1,1-13 0,-1-8-91,-3-36 1,0 32 311,-3 9 519,3 25-641,0 0-1,0 1 1,-1-1 0,1 0 0,0 1 0,-1-1 0,1 1-1,0-1 1,-1 1 0,1-1 0,-1 0 0,1 1-1,-1 0 1,1-1 0,-1 1 0,1-1 0,-1 1-1,1-1 1,-1 1 0,0 0 0,1 0 0,-1-1-1,0 1 1,1 0 0,-1 0 0,0 0 0,1 0-1,-1-1 1,0 1 0,0 0 0,0 1-45,0 0 0,1 0 0,-1 0 0,1 0 1,-1 0-1,1-1 0,-1 1 0,1 0 0,-1 0 0,1 0 1,0 0-1,0 0 0,-1 0 0,1 1 0,0 0 0,0-1 3,-4 26 97,1 0 0,1 1 0,2-1 0,3 42 0,0-60-67,-1 0 0,1-1 0,0 1 0,1-1 0,0 0 0,1 0 0,-1 0 0,1-1 0,1 1 0,0-1 0,0 0 0,0-1 0,1 0 0,8 7 0,-6-5-77,1-1 0,0 0 0,1 0 0,-1-1 0,1-1 0,1 0 0,-1 0 0,1-1 0,-1 0 0,14 1 0,-18-3-275,0-1-1,0 0 1,0-1-1,1 0 1,-1 0 0,0 0-1,0-1 1,0 0 0,0 0-1,0-1 1,0 0 0,0 0-1,0-1 1,0 0-1,-1 0 1,0 0 0,7-6-1,17-23-5713</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53.323"/>
    </inkml:context>
    <inkml:brush xml:id="br0">
      <inkml:brushProperty name="width" value="0.035" units="cm"/>
      <inkml:brushProperty name="height" value="0.035" units="cm"/>
    </inkml:brush>
  </inkml:definitions>
  <inkml:trace contextRef="#ctx0" brushRef="#br0">448 8 1616,'0'0'8736,"-3"-1"-8080,-8-1-487,1 0 0,0 1 0,-1 0 0,1 0 0,-1 2 0,1-1 0,-1 1 0,1 1 0,0 0 0,0 0 0,0 1 0,0 0 0,0 1 1,0 0-1,1 0 0,-12 8 0,-4 3 42,2 1 1,0 1-1,0 1 1,-36 39-1,48-45-157,1 1 0,1 0 0,0 0-1,0 1 1,1 0 0,1 1 0,0 0 0,1 0-1,-6 25 1,5-10 45,2 2 0,1-1 0,0 60 0,4-85-88,0 0 1,1 0-1,-1 0 1,1-1 0,0 1-1,1 0 1,-1 0-1,1-1 1,0 1-1,1-1 1,5 10 0,-3-8-4,1-1 1,-1 1 0,1-1 0,1-1 0,-1 1-1,1-1 1,13 8 0,10 5-74,2-2 1,0-1-1,1-1 0,64 16 0,-48-18-1482,60 6-1,-53-11-2537</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1.740"/>
    </inkml:context>
    <inkml:brush xml:id="br0">
      <inkml:brushProperty name="width" value="0.035" units="cm"/>
      <inkml:brushProperty name="height" value="0.035" units="cm"/>
    </inkml:brush>
  </inkml:definitions>
  <inkml:trace contextRef="#ctx0" brushRef="#br0">1 1 4121,'0'0'3599,"32"27"-2825,103 85-174,-115-94-112,36 22-1,-46-34-352,-4-3-66,0 1 1,1-2 0,0 1-1,0-1 1,0 0 0,0-1-1,0 1 1,0-1 0,0-1-1,0 0 1,0 0 0,9-1-1,0 1 99,-7 0-206,0-1 0,0 0 0,-1-1 0,1 0-1,0 0 1,-1-1 0,0 0 0,0-1 0,9-4 0,-5 1-356,-1 0 1,0-1-1,0 0 1,0 0 0,10-13-1,-18 18 255,0 0-1,-1-1 1,1 1-1,-1-1 1,0 0 0,0 0-1,0 0 1,0 0-1,-1 0 1,1 0-1,0-5 1,0-3 617,-1 0 0,0-20 0,-2 31-410,0 1-1,1-1 1,-1 1-1,0-1 0,1 1 1,-1-1-1,0 1 1,0 0-1,1 0 1,-1-1-1,0 1 0,0 0 1,0 0-1,1 0 1,-1 0-1,0 0 0,0 0 1,0 0-1,0 0 1,-1 0-1,-20 3 314,19-1-287,0-1 1,0 1 0,0 1-1,1-1 1,-1 0 0,1 1-1,0-1 1,0 1 0,-4 5-1,-17 33 408,16-27-371,-33 75 419,19-40-353,-2 10-1,-14 29-10,32-79-176,0 1 1,-1-1-1,0 0 1,-1 0 0,0 0-1,-11 10 1,11-15-55,1 1 1,-1-1-1,0-1 0,0 1 1,0-1-1,-1-1 0,1 1 1,-1-1-1,1 0 1,-1-1-1,0 0 0,0 0 1,-11-1-1,7 1-140,-64 2-1963,-3-2-2217</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2.088"/>
    </inkml:context>
    <inkml:brush xml:id="br0">
      <inkml:brushProperty name="width" value="0.035" units="cm"/>
      <inkml:brushProperty name="height" value="0.035" units="cm"/>
    </inkml:brush>
  </inkml:definitions>
  <inkml:trace contextRef="#ctx0" brushRef="#br0">0 0 2617,'0'0'9826,"461"45"-9178,-294-45-48,14 0-344,-1 0-256,-6 0-72,-27-3-592,-20 3-504,-33 0-385,-28 0-831,-32 0-105,-21 0-223</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2.604"/>
    </inkml:context>
    <inkml:brush xml:id="br0">
      <inkml:brushProperty name="width" value="0.035" units="cm"/>
      <inkml:brushProperty name="height" value="0.035" units="cm"/>
    </inkml:brush>
  </inkml:definitions>
  <inkml:trace contextRef="#ctx0" brushRef="#br0">416 0 3409,'0'0'2355,"5"26"-564,-2-7-1412,2 14 258,2-1 0,1 1 0,18 44 0,85 174 1576,-84-197-2108,29 84 0,-50-124-106,1 4 70,-7-18 67,0-1 169,0-2-265,-1 1 1,1 0 0,-1 0-1,0 0 1,0 0 0,1 0-1,-1 0 1,-1 0 0,1 0-1,0 0 1,0 0 0,-1 0-1,-2-2 1,-26-25-142,16 17 79,-30-30-983,-91-66 0,105 87 877,-1 3 1,-1 0 0,0 2-1,-50-17 1,73 30 228,-1 0-1,0 0 1,-1 1 0,1 0-1,0 1 1,-21 0 0,26 2-65,0-1 1,-1 1 0,1 0-1,0 1 1,0-1-1,0 1 1,0 0 0,0 0-1,0 1 1,0-1-1,1 1 1,-1 0-1,1 0 1,-6 6 0,7-6-12,-6 5 140,1 0 0,-14 19-1,20-24-126,0 1 0,0 0 0,0 0 0,0 0 1,0 0-1,1 0 0,0 0 0,0 0 0,0 0 0,1 1 0,-1 7 0,0 8 79,1-12-43,0 0 1,0 0-1,1 0 1,2 13 0,-2-18-59,0 0 0,0 0 0,0 0 0,1 0 0,-1-1 0,1 1 1,0-1-1,0 1 0,0-1 0,0 1 0,0-1 0,0 0 1,0 0-1,1 0 0,5 3 0,9 5 36,1-1 1,1-1-1,-1-1 0,1 0 1,23 4-1,0-2 20,61 5-1,-38-10-412,0-2-1,94-10 0,-141 5-297,-1 0 0,28-9 1,13-12-3187</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2.942"/>
    </inkml:context>
    <inkml:brush xml:id="br0">
      <inkml:brushProperty name="width" value="0.035" units="cm"/>
      <inkml:brushProperty name="height" value="0.035" units="cm"/>
    </inkml:brush>
  </inkml:definitions>
  <inkml:trace contextRef="#ctx0" brushRef="#br0">0 0 3609,'0'0'7849,"214"175"-7424,-174-142-57,-6 0-192,6-6-96,-7-6-72,-6-3 0,0-12-8,-14-6-760,1 0-1065,-14-9-2800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3.305"/>
    </inkml:context>
    <inkml:brush xml:id="br0">
      <inkml:brushProperty name="width" value="0.035" units="cm"/>
      <inkml:brushProperty name="height" value="0.035" units="cm"/>
    </inkml:brush>
  </inkml:definitions>
  <inkml:trace contextRef="#ctx0" brushRef="#br0">334 0 5265,'0'0'6409,"-113"160"-6000,73-121-273,-27 6-136,7-12-488,6-6-4081</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4.405"/>
    </inkml:context>
    <inkml:brush xml:id="br0">
      <inkml:brushProperty name="width" value="0.035" units="cm"/>
      <inkml:brushProperty name="height" value="0.035" units="cm"/>
    </inkml:brush>
  </inkml:definitions>
  <inkml:trace contextRef="#ctx0" brushRef="#br0">0 1 888,'0'0'4464,"2"25"-3757,7 6 10,-1 1 0,5 39 0,2 8-192,52 172 955,13 63 468,-63-236-1734,40 219 42,-10-48-182,-23-109-65,25 154 268,-44-264-142,1 0-1,2-1 0,14 38 0,43 80 261,-38-92-296,-16-26-20,-1 1-1,-2 0 1,0 0-1,3 37 1,9 34 251,5 34 2,-18-90-304,-1 11-6,-2 1 1,-5 72-1,0-45 10,1 97 452,0-209-2063,0-6-2714</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5.122"/>
    </inkml:context>
    <inkml:brush xml:id="br0">
      <inkml:brushProperty name="width" value="0.035" units="cm"/>
      <inkml:brushProperty name="height" value="0.035" units="cm"/>
    </inkml:brush>
  </inkml:definitions>
  <inkml:trace contextRef="#ctx0" brushRef="#br0">12 6 3841,'0'0'8958,"-3"-1"-8083,-6-3 75,31 9-661,139 62 238,-62-23-322,26 6-44,131 59-125,-251-107-75,-1 1 1,1-1-1,0 1 0,-1 0 1,6 6-1,-9-8-83,0 1 1,1-1-1,-1 1 0,0 0 0,0-1 1,-1 1-1,1 0 0,0 0 0,0-1 1,-1 1-1,1 0 0,-1 0 0,0 0 1,0 0-1,1 0 0,-1 2 0,-1-3 91,1-1 1,0 0-1,0 1 0,0-1 0,0 0 1,0 1-1,0-1 0,0 0 0,-1 0 0,1 1 1,0-1-1,0 0 0,0 0 0,-1 1 0,1-1 1,0 0-1,0 0 0,-1 1 0,1-1 1,0 0-1,0 0 0,-1 0 0,1 0 0,0 0 1,-1 1-1,1-1 0,0 0 0,-1 0 0,1 0 1,0 0-1,-1 0 0,1 0 0,-15 0-472,10 0 127,-28 0-2231,0 0-2214</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5.476"/>
    </inkml:context>
    <inkml:brush xml:id="br0">
      <inkml:brushProperty name="width" value="0.035" units="cm"/>
      <inkml:brushProperty name="height" value="0.035" units="cm"/>
    </inkml:brush>
  </inkml:definitions>
  <inkml:trace contextRef="#ctx0" brushRef="#br0">121 0 576,'0'0'9706,"-21"184"-8858,21-157-151,-6 6-273,-1-12-232,-6 3-96,-1-6-56,8-3-40,-14 0-392,0-12-873,6-3-2712</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5.823"/>
    </inkml:context>
    <inkml:brush xml:id="br0">
      <inkml:brushProperty name="width" value="0.035" units="cm"/>
      <inkml:brushProperty name="height" value="0.035" units="cm"/>
    </inkml:brush>
  </inkml:definitions>
  <inkml:trace contextRef="#ctx0" brushRef="#br0">382 0 1376,'0'0'10835,"-107"190"-10347,80-145-16,-6-6-152,-1-9-168,8-6-80,-1-6-16,7-3-40,0-15-8,6 0-8,-12 0-896,-1-6-1953,7-18-4961</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6.361"/>
    </inkml:context>
    <inkml:brush xml:id="br0">
      <inkml:brushProperty name="width" value="0.035" units="cm"/>
      <inkml:brushProperty name="height" value="0.035" units="cm"/>
    </inkml:brush>
  </inkml:definitions>
  <inkml:trace contextRef="#ctx0" brushRef="#br0">141 7 8194,'0'0'4565,"3"11"-4348,-2-11-213,5 22 370,2 0 1,19 35 0,-24-51-312,0 0 1,1 0-1,0 0 1,0-1-1,0 1 1,1-1 0,0 0-1,0-1 1,0 1-1,0-1 1,1 0-1,0 0 1,0-1-1,0 1 1,12 3 0,-10-4-66,0-2 1,1 1-1,-1-1 1,1 0-1,-1-1 1,14 0 0,-18-1-19,0 1-1,-1-1 1,1 1 0,-1-1 0,1-1 0,-1 1 0,1 0 0,-1-1 0,0 1-1,1-1 1,-1 0 0,0 0 0,0-1 0,0 1 0,-1 0 0,1-1 0,2-3-1,-1 0-79,0 0 0,0 0 0,-1-1 0,0 1 0,0-1 0,-1 1 0,1-1 0,-2 0 0,2-9 0,0-4 191,-2-38 0,-1 36 663,-7 68-663,0 8 285,9 52 367,-5 119-33,3-220-709,-1 0 1,0-1 0,0 1-1,0 0 1,0-1 0,-1 1-1,0-1 1,0 1 0,0-1-1,0 0 1,-1 0 0,0 0 0,0 0-1,0 0 1,0 0 0,0-1-1,-1 0 1,0 1 0,1-2-1,-1 1 1,0 0 0,-1-1-1,1 1 1,0-1 0,-1 0 0,1-1-1,-7 2 1,-9 2-218,-1-1 0,0-1-1,0 0 1,-40-2 0,31-1-1260,1-1 0,-54-9 0,28-6-3577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54.226"/>
    </inkml:context>
    <inkml:brush xml:id="br0">
      <inkml:brushProperty name="width" value="0.035" units="cm"/>
      <inkml:brushProperty name="height" value="0.035" units="cm"/>
    </inkml:brush>
  </inkml:definitions>
  <inkml:trace contextRef="#ctx0" brushRef="#br0">1 10 328,'0'0'8359,"1"-10"-2896,8 24-5222,1 0 0,0-1 0,1 0-1,0 0 1,1-2 0,1 1 0,15 10 0,103 65 564,-120-81-742,199 108 404,-33-20-386,-172-91-82,1 1-1,-1 0 1,10 10-1,-6-7-136,-8-6-77,-12-1-5598,-18 0 1253</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6.724"/>
    </inkml:context>
    <inkml:brush xml:id="br0">
      <inkml:brushProperty name="width" value="0.035" units="cm"/>
      <inkml:brushProperty name="height" value="0.035" units="cm"/>
    </inkml:brush>
  </inkml:definitions>
  <inkml:trace contextRef="#ctx0" brushRef="#br0">395 0 5753,'0'0'5455,"21"26"-4506,69 89-183,-70-88-261,-1 2-1,18 35 1,-25-41-259,2 6-47,0 1 1,-2 0-1,-2 1 0,-1 1 0,-1-1 0,4 40 1,-5-13-1,-4 0 1,-5 92 0,1-144-200,0 1 0,0-1 1,-1 0-1,0 0 0,0 0 1,0 0-1,-1 0 0,0 0 1,0 0-1,0-1 0,-1 1 0,1-1 1,-2 0-1,1-1 0,0 1 1,-1 0-1,0-1 0,0 0 0,0 0 1,0-1-1,-1 0 0,-8 4 1,-4 2-103,-1-2 1,0 0-1,-1-1 0,0-1 1,1 0-1,-30 1 1,-239 5-3947,147-11-1636</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7.247"/>
    </inkml:context>
    <inkml:brush xml:id="br0">
      <inkml:brushProperty name="width" value="0.035" units="cm"/>
      <inkml:brushProperty name="height" value="0.035" units="cm"/>
    </inkml:brush>
  </inkml:definitions>
  <inkml:trace contextRef="#ctx0" brushRef="#br0">362 1 2937,'0'0'5665,"-31"23"-4948,-99 75-113,115-87-393,2 0-1,-1 1 1,2 1-1,-19 23 1,18-20 3,1-1-11,1 0-1,0 0 0,1 2 0,1-1 0,1 1 0,0 0 1,1 1-1,1-1 0,1 1 0,1 1 0,0-1 1,1 1-1,1-1 0,0 25 0,2-27-20,0 1 1,1 0-1,6 28 1,-5-38-146,1 0 0,-1 0 0,1 0 0,1 0 0,-1-1 0,1 1 0,0-1 0,0 0 0,1 0 1,10 10-1,2-2 15,0 0 1,0-1 0,2 0 0,0-2 0,0 0 0,1-1-1,39 13 1,-12-8-121,0-3-1,65 10 1,17-7-1530,-13-10-2892</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8.028"/>
    </inkml:context>
    <inkml:brush xml:id="br0">
      <inkml:brushProperty name="width" value="0.035" units="cm"/>
      <inkml:brushProperty name="height" value="0.035" units="cm"/>
    </inkml:brush>
  </inkml:definitions>
  <inkml:trace contextRef="#ctx0" brushRef="#br0">1 24 5305,'0'0'9354,"107"18"-8818,-60-15-288,-7-3-144,-7 0-88,1 0-16,-14 0-120,-14 0-480,-6-3-760,0-15-1849,-13-6-5193</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8.380"/>
    </inkml:context>
    <inkml:brush xml:id="br0">
      <inkml:brushProperty name="width" value="0.035" units="cm"/>
      <inkml:brushProperty name="height" value="0.035" units="cm"/>
    </inkml:brush>
  </inkml:definitions>
  <inkml:trace contextRef="#ctx0" brushRef="#br0">21 193 7162,'-20'-192'2800,"47"192"-2128,19 0-40,8 0-336,13 0-296,-7 0-864,-20 0-2320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8.792"/>
    </inkml:context>
    <inkml:brush xml:id="br0">
      <inkml:brushProperty name="width" value="0.035" units="cm"/>
      <inkml:brushProperty name="height" value="0.035" units="cm"/>
    </inkml:brush>
  </inkml:definitions>
  <inkml:trace contextRef="#ctx0" brushRef="#br0">482 1 1296,'0'0'9309,"-47"3"-8556,-148 16-148,183-18-537,0 1 0,0 1 0,0 0 0,-14 6 0,21-6-12,0-1-1,0 1 0,1 0 1,-1 1-1,-6 5 1,-5 5 128,1-3-15,-1 0 138,0 1 0,-18 19 0,31-27-262,0-1 0,0 1-1,0-1 1,0 1 0,0 0 0,1 0-1,0 0 1,0 1 0,0-1-1,1 0 1,-1 1 0,1-1 0,0 1-1,0-1 1,0 7 0,1-9-28,0 1 0,-1-1 1,1 0-1,1 0 0,-1 0 0,0 0 1,1 0-1,-1 1 0,1-1 1,-1 0-1,1 0 0,0 0 0,1 2 1,0-2-17,0-1 1,0 0 0,0 1-1,0-1 1,0 0 0,0 0-1,0 0 1,0-1 0,0 1-1,0 0 1,0-1 0,0 1-1,4-1 1,30 5-302,1-2-1,0-1 1,69-7 0,-80 3-295,0-1 1,0-2-1,0-1 1,32-11-1,-45 12 161,0 0 1,0-1-1,-1-1 0,0 0 0,0 0 0,0-1 0,-1-1 0,0 0 1,16-19-1,-23 24 390,-1 0-1,0 0 1,-1-1 0,1 1 0,-1-1 0,0 0 0,0 0 0,0 0 0,-1 0-1,0 0 1,1-6 0,0-26 4627,-2 184-496,1-144-4061,-1 1 0,1-1 0,0 1 0,0-1 0,0 1 1,0-1-1,1 0 0,-1 1 0,1-1 0,0 0 0,0 0 0,0 0 0,0-1 0,0 1 0,1 0 0,0-1 0,-1 1 0,1-1 0,0 0 1,0 0-1,0 0 0,0 0 0,4 1 0,9 5-229,0-1 1,0-1-1,22 5 1,-30-9 35,59 16-2816,-11-1-3265</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9.151"/>
    </inkml:context>
    <inkml:brush xml:id="br0">
      <inkml:brushProperty name="width" value="0.035" units="cm"/>
      <inkml:brushProperty name="height" value="0.035" units="cm"/>
    </inkml:brush>
  </inkml:definitions>
  <inkml:trace contextRef="#ctx0" brushRef="#br0">168 1 6249,'0'0'8034,"-54"153"-7834,28-132-200,6-9-16,0-6-520,-7-6-704,13 0-465,8-21-2688</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9.551"/>
    </inkml:context>
    <inkml:brush xml:id="br0">
      <inkml:brushProperty name="width" value="0.035" units="cm"/>
      <inkml:brushProperty name="height" value="0.035" units="cm"/>
    </inkml:brush>
  </inkml:definitions>
  <inkml:trace contextRef="#ctx0" brushRef="#br0">0 0 5497,'0'0'5060,"2"18"-4627,2 7-220,0-2 120,-2 0 0,0 33-1,-1-33-132,2-1 0,0 0 0,2 1 0,11 31 0,-8-27 43,-1 0 1,4 36-1,-10-49-74,1 0-1,0 1 1,1-1 0,0 0-1,11 26 1,-14-40-167,0 1 0,0-1 0,0 0 1,0 1-1,0-1 0,1 0 0,-1 0 0,0 1 0,0-1 0,1 0 0,-1 1 0,0-1 0,0 0 0,1 0 1,-1 0-1,0 1 0,0-1 0,1 0 0,-1 0 0,0 0 0,1 0 0,-1 1 0,0-1 0,1 0 0,-1 0 1,0 0-1,1 0 0,-1 0 0,0 0 0,1 0 0,-1 0 0,0 0 0,1 0 0,-1 0 0,0 0 0,1 0 1,-1 0-1,1-1 0,10-9-22,4-13-1,23-33-1397,-35 52 1318,0 0 1,1 1-1,-1-1 1,1 1-1,0 0 1,0 0-1,0 0 1,0 1-1,0-1 1,1 1-1,5-2 1,-10 4 104,1 0 0,-1 0 0,1 0 0,-1 0 0,1 0 1,-1 0-1,1 0 0,0 0 0,-1 0 0,1 0 0,-1 0 0,1 0 0,-1 0 0,1 1 1,-1-1-1,1 0 0,-1 0 0,1 1 0,-1-1 0,1 0 0,-1 0 0,0 1 0,1-1 0,-1 1 1,0-1-1,1 0 0,-1 1 0,0-1 0,1 1 0,-1-1 0,0 1 0,0-1 0,1 1 0,-1-1 1,0 1-1,0-1 0,0 1 0,0-1 0,0 1 0,0-1 0,0 1 0,0 0 0,0 0 1,0 33 397,-1-23-304,1-8-62,0 0 1,0 0-1,0 1 0,0-1 1,-1 0-1,0 0 1,1 0-1,-1 0 0,0 0 1,-1 0-1,1 0 1,0 0-1,-1 0 0,0 0 1,1 0-1,-1-1 0,0 1 1,-1-1-1,1 0 1,0 1-1,-1-1 0,1 0 1,-1 0-1,1-1 1,-5 3-1,-1 1 35,0 0-1,-1-1 1,1 1-1,-1-2 1,-15 5-1,19-6-54,0-1 1,-1 0-1,1 0 1,0 0-1,-1-1 0,1 0 1,-1 0-1,1 0 0,0-1 1,-1 0-1,-7-2 0,12 3-51,0 0-1,0-1 0,0 0 0,0 1 1,0-1-1,0 0 0,0 0 0,0 1 0,0-1 1,1 0-1,-1 0 0,0 0 0,1 0 1,-1 0-1,0 0 0,1 0 0,-1 0 0,1 0 1,-1-2-1,-3-23-1062,4 21 785,-1-36-3190,1 4-2783</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39.914"/>
    </inkml:context>
    <inkml:brush xml:id="br0">
      <inkml:brushProperty name="width" value="0.035" units="cm"/>
      <inkml:brushProperty name="height" value="0.035" units="cm"/>
    </inkml:brush>
  </inkml:definitions>
  <inkml:trace contextRef="#ctx0" brushRef="#br0">201 1 1584,'0'0'10124,"31"29"-9133,103 97-135,-116-109-604,0 1-1,-1 1 1,-1 1 0,-1 0 0,-1 0-1,-1 2 1,20 42 0,-25-41-87,-2 0 0,0 1 1,-1 0-1,-2 0 1,0 0-1,-2 45 0,0-30-53,0-18-51,-1 0 0,0 0 0,-2 0-1,-8 40 1,1-34-51,-2 0 1,0-1-1,-2 0 0,-26 40 0,34-60-130,-1 0 0,1 0 1,-1 0-1,0-1 0,0 0 0,0 0 0,-1-1 1,1 1-1,-1-1 0,0-1 0,-1 1 0,1-1 1,-9 2-1,-9 1-953,0 0 0,-41 3 1,41-6 358,-78 8-3926,-3-4-600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1:40.601"/>
    </inkml:context>
    <inkml:brush xml:id="br0">
      <inkml:brushProperty name="width" value="0.035" units="cm"/>
      <inkml:brushProperty name="height" value="0.035" units="cm"/>
    </inkml:brush>
  </inkml:definitions>
  <inkml:trace contextRef="#ctx0" brushRef="#br0">291 1 2737,'0'0'5786,"-6"0"-5156,1 1-467,0 1 1,0-1-1,0 1 1,0 0 0,0 0-1,1 0 1,-1 1-1,0 0 1,1 0 0,0 0-1,0 0 1,0 1 0,-4 3-1,-11 13 530,-21 29 0,24-28-342,-11 12 449,-30 50 1,48-69-642,2 0 1,0 1 0,0 0-1,1 1 1,1-1-1,-5 31 1,7-26-5,1-1 0,1 39 1,1-51-128,1 0 1,-1 0 0,2-1 0,-1 1 0,1 0 0,0 0-1,0-1 1,1 1 0,0-1 0,0 0 0,1 1-1,4 5 1,0-3 3,1-1 0,-1 0 0,2 0 0,-1-1-1,1 0 1,11 6 0,10 3 50,34 14 0,-7-8-37,2-3-1,62 13 1,118 10-2053,-118-25-3953</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09.397"/>
    </inkml:context>
    <inkml:brush xml:id="br0">
      <inkml:brushProperty name="width" value="0.035" units="cm"/>
      <inkml:brushProperty name="height" value="0.035" units="cm"/>
    </inkml:brush>
  </inkml:definitions>
  <inkml:trace contextRef="#ctx0" brushRef="#br0">1 68 4745,'0'0'4976,"10"-11"-3953,31-33-485,-40 43-393,0-1-1,0 1 1,0 0-1,1 0 0,-1 0 1,0 0-1,0 0 1,1 1-1,-1-1 0,1 0 1,-1 1-1,0-1 1,3 0-1,-3 1-55,-1 0-1,1 0 1,-1 0 0,1 0-1,-1 1 1,1-1 0,-1 0-1,1 0 1,-1 0-1,0 1 1,1-1 0,-1 0-1,1 0 1,-1 1 0,0-1-1,1 1 1,-1-1-1,1 0 1,-1 1 0,0-1-1,0 0 1,1 1 0,-1 0-1,58 105-17,48 127-1,-84-182-72,22 57 20,-6 2 0,-4 2 0,-5 1-1,20 169 1,-17 147-86,29 404 72,-50-727-110,5 31-142,-7-94 220,-5-21-693,-4-19-778,0-7-1156,-6-21-2634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54.564"/>
    </inkml:context>
    <inkml:brush xml:id="br0">
      <inkml:brushProperty name="width" value="0.035" units="cm"/>
      <inkml:brushProperty name="height" value="0.035" units="cm"/>
    </inkml:brush>
  </inkml:definitions>
  <inkml:trace contextRef="#ctx0" brushRef="#br0">395 0 5881,'0'0'7418,"-113"166"-6458,66-106-128,0-6-240,-6 0-120,12-3-191,1-9-153,7-3-128,20-6-32,6-12-1017,7-9-3080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0.898"/>
    </inkml:context>
    <inkml:brush xml:id="br0">
      <inkml:brushProperty name="width" value="0.035" units="cm"/>
      <inkml:brushProperty name="height" value="0.035" units="cm"/>
    </inkml:brush>
  </inkml:definitions>
  <inkml:trace contextRef="#ctx0" brushRef="#br0">54 240 680,'0'0'4070,"-9"-1"-3277,-27-1 331,27 2 249,10-4 2260,6-3-3138,0 4-393,0 0 0,0-1 0,0 1 0,0-1 0,8-7 0,29-16-23,16-8 97,-42 23 58,31-14 0,-7 9-181,0 2 0,2 1 1,79-13-1,-36 15 10,89-1 1,642 28-71,-760-13 7,503 11 20,-116-5-10,1073 16-609,-1331-24 575,554 4 9,-308 15-76,-14 0 78,321-13 53,-739-6-33,0 0-1,5 0-4,-1 0-4,-4 1 15,9 0-103,-8 1-121,-9 0-181,-43 1-1529,-31-3-2094</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5.655"/>
    </inkml:context>
    <inkml:brush xml:id="br0">
      <inkml:brushProperty name="width" value="0.035" units="cm"/>
      <inkml:brushProperty name="height" value="0.035" units="cm"/>
    </inkml:brush>
  </inkml:definitions>
  <inkml:trace contextRef="#ctx0" brushRef="#br0">222 64 1736,'0'0'7587,"5"0"-6608,-3 0-811,0 0 1,-1-1-1,1 1 0,0-1 1,0 1-1,0-1 0,0 1 0,-1-1 1,1 0-1,0 0 0,-1 0 1,1 0-1,0 0 0,-1 0 0,1 0 1,-1-1-1,0 1 0,1-1 0,-1 1 1,0-1-1,0 1 0,0-1 1,0 1-1,0-1 0,0 0 0,-1 0 1,1 0-1,-1 1 0,1-1 1,-1 0-1,1 0 0,-1-3 0,0 4-179,-1 0 0,0 0 0,1 0 0,-1 1 0,0-1-1,1 0 1,-1 0 0,0 0 0,0 1 0,0-1-1,0 0 1,0 1 0,1-1 0,-1 1 0,0-1 0,0 1-1,-1-1 1,1 1 0,0 0 0,0-1 0,0 1 0,0 0-1,-2 0 1,-29-5-277,-83 4-89,67 1 314,44 0 48,1 0 1,0 0-1,-1 0 0,1 0 0,0 1 0,0-1 0,-1 1 0,1 0 1,-5 2-1,7-2 3,0 0-1,0 0 1,0 0 0,0 0-1,0 0 1,0 0 0,1 0 0,-1 1-1,0-1 1,1 0 0,-1 1-1,1-1 1,-1 0 0,1 1 0,0-1-1,-1 0 1,1 1 0,0-1 0,0 1-1,0-1 1,0 0 0,1 3-1,-2-2-5,1 1-1,0-1 1,0 1-1,0-1 0,0 1 1,0 0-1,1-1 0,-1 1 1,1-1-1,0 0 1,0 1-1,-1-1 0,1 0 1,1 1-1,-1-1 0,0 0 1,1 0-1,-1 0 1,1 0-1,-1 0 0,1 0 1,0 0-1,0-1 0,0 1 1,0-1-1,0 1 1,0-1-1,1 0 0,2 2 1,23 7-36,0-1 0,0-2 0,0 0 0,41 3 0,14 3-132,-56-8 84,-15-4-99,-1 1 0,0 0 0,1 1 0,-1 1 0,0-1 0,13 8 0,-23-10 136,0 0 0,0 0 0,1 0 0,-1 0 0,0 0 0,0 0 0,0 1 0,0-1 0,-1 0 0,1 1 0,0-1 0,0 1 0,-1-1 0,1 1 0,-1-1 0,1 1 0,-1-1-1,1 4 1,-1 31-895,-1-21 878,1-13 87,-1 0-1,1-1 0,-1 1 1,1-1-1,-1 1 0,0-1 0,0 1 1,1-1-1,-1 1 0,0-1 1,0 0-1,-1 0 0,1 1 0,0-1 1,0 0-1,-1 0 0,1 0 1,0 0-1,-1-1 0,1 1 0,-1 0 1,1 0-1,-1-1 0,1 1 0,-1-1 1,0 1-1,1-1 0,-4 0 1,-6 2 95,0 0 0,-1-1 0,-13 0 0,10-1-118,9 1-172,1-1 1,-1 0-1,1 0 0,-1 0 1,1-1-1,-1 0 1,1 0-1,-1 0 0,1-1 1,0 1-1,0-1 0,0-1 1,-8-3-1,-14-19-4776</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6.003"/>
    </inkml:context>
    <inkml:brush xml:id="br0">
      <inkml:brushProperty name="width" value="0.035" units="cm"/>
      <inkml:brushProperty name="height" value="0.035" units="cm"/>
    </inkml:brush>
  </inkml:definitions>
  <inkml:trace contextRef="#ctx0" brushRef="#br0">1 1 1768,'0'0'4321,"160"186"-3433,-120-140-463,0 2-249,-6-9-48,6-3 32,-13-9-48,-1-6-112,-6-3-16,0-18-800,-13 0-617</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6.357"/>
    </inkml:context>
    <inkml:brush xml:id="br0">
      <inkml:brushProperty name="width" value="0.035" units="cm"/>
      <inkml:brushProperty name="height" value="0.035" units="cm"/>
    </inkml:brush>
  </inkml:definitions>
  <inkml:trace contextRef="#ctx0" brushRef="#br0">0 3 4177,'0'0'6752,"4"29"-6336,12 90-44,-15-115-350,-1-1 0,1 0 0,0 1-1,0-1 1,1 0 0,-1 0 0,0 0-1,1 0 1,0 0 0,0 0 0,2 3 0,-3-5-14,1 0 0,-1 0 0,0 0 1,1 0-1,-1 0 0,1 0 1,-1-1-1,1 1 0,0-1 0,-1 1 1,1-1-1,1 1 0,5 1 3,9 2 25,1-1-1,0 0 1,-1-2-1,1 0 0,0-1 1,21-2-1,-31 1-39,-6 1-13,0 0 0,1 0 0,-1 0-1,1 0 1,-1-1 0,0 1 0,0-1 0,1 0-1,-1 0 1,0 0 0,0 0 0,0 0 0,0 0-1,0 0 1,0-1 0,0 1 0,0-1-1,-1 0 1,1 1 0,0-1 0,-1 0 0,1 0-1,-1 0 1,0 0 0,0 0 0,2-3 0,-1-3-161,0 1 1,-1-1 0,1 0 0,-1 0 0,-1 0 0,0-12 0,0 17 145,-1 0 0,0 0 0,1 1 0,-1-1 0,0 0 0,0 0-1,0 1 1,-1-1 0,1 1 0,-1-1 0,0 1 0,1-1 0,-1 1 0,0 0 0,0 0 0,0 0 0,-1 0 0,1 0 0,0 1 0,-1-1 0,1 0-1,-1 1 1,0 0 0,1 0 0,-6-2 0,-8-3-46,-2 1 0,-34-6-1,41 8-95,-80-17-3479,55 11-728</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6.726"/>
    </inkml:context>
    <inkml:brush xml:id="br0">
      <inkml:brushProperty name="width" value="0.035" units="cm"/>
      <inkml:brushProperty name="height" value="0.035" units="cm"/>
    </inkml:brush>
  </inkml:definitions>
  <inkml:trace contextRef="#ctx0" brushRef="#br0">0 0 4137</inkml:trace>
  <inkml:trace contextRef="#ctx0" brushRef="#br0" timeOffset="1">0 0 4137,'334'82'1640,"-313"-49"-87,-1-3 687,6 15-664,8-3-311,-8 3-473,1 3-496,7-3-168,-14-6-56,6-6-72,-6-5-8,0-7-152,-6-12-136,-7-3-224,-7-15-2569,0-18-1312</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7.089"/>
    </inkml:context>
    <inkml:brush xml:id="br0">
      <inkml:brushProperty name="width" value="0.035" units="cm"/>
      <inkml:brushProperty name="height" value="0.035" units="cm"/>
    </inkml:brush>
  </inkml:definitions>
  <inkml:trace contextRef="#ctx0" brushRef="#br0">1 0 4761,'0'0'8016,"38"10"-7861,-38-10-155,153 45 149,-148-44-136,0 1-1,-1 0 0,1 0 0,-1 0 1,1 0-1,-1 1 0,0 0 1,6 5-1,-9-7-6,0 0 0,0 0 0,0 1 0,-1-1 0,1 0-1,0 1 1,-1-1 0,1 0 0,-1 1 0,0-1 0,1 1 0,-1-1 0,0 1 0,0 2 0,1 3 15,1 7 54,-1 1 0,-1 0 0,0 0 0,-3 22 1,2-35-66,1-1 0,-1 1 0,0-1 0,1 0 0,-1 1 0,0-1 0,0 0 0,0 0 1,0 1-1,0-1 0,0 0 0,0 0 0,-1 0 0,1 0 0,0 0 0,-1-1 0,1 1 0,0 0 1,-1-1-1,1 1 0,-1-1 0,1 1 0,-1-1 0,-1 1 0,-39 3 184,40-4-214,0 0-1,0 0 0,1-1 0,-1 1 1,0 0-1,1-1 0,-1 1 1,0-1-1,1 0 0,-1 1 0,1-1 1,-1 0-1,1 0 0,0 0 1,-1 0-1,1 0 0,0 0 0,-1-1 1,1 1-1,-1-2 0,-2-3-390,1 1-1,0-1 1,0 0-1,-2-7 1,2 6-321,-10-26-4415</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7.427"/>
    </inkml:context>
    <inkml:brush xml:id="br0">
      <inkml:brushProperty name="width" value="0.035" units="cm"/>
      <inkml:brushProperty name="height" value="0.035" units="cm"/>
    </inkml:brush>
  </inkml:definitions>
  <inkml:trace contextRef="#ctx0" brushRef="#br0">0 0 1712,'0'0'8917,"9"8"-8304,-8-7-596,4 4 81,1 0 0,-1 0 0,1-1 1,0 0-1,1 0 0,-1-1 0,0 1 0,1-1 1,0-1-1,0 1 0,9 1 0,44 7-66,1-4-1,76 1 1,-136-8-48,-1 0 0,1 0-1,-1 0 1,1 0 0,-1 0 0,1-1-1,-1 1 1,1 0 0,-1 0 0,1-1 0,-1 1-1,1-1 1,-1 1 0,0 0 0,1-1-1,-1 1 1,0-1 0,1 1 0,-1 0 0,0-1-1,1 1 1,-1-1 0,0 1 0,0-1-1,0 1 1,1-1 0,-1 0 0,0 1 0,0-1-1,0 1 1,0-1 0,0 1 0,0-1-1,0 0 1,0 0-6,0 0-1,0 0 1,0 1-1,-1-1 1,1 0-1,0 0 1,0 0-1,0 1 1,-1-1-1,1 0 1,0 0-1,-1 1 1,1-1-1,-1 0 1,1 1-1,-1-1 1,1 0-1,-1 1 1,1-1-1,-1 1 1,0-1-1,1 1 1,-1-1-1,0 1 1,1 0-1,-1-1 1,-1 0-1,-16-2 12,1 1 0,-1 0 0,0 1-1,-32 2 1,8 0 97,32-1-31,0 1 0,0 0 0,-1 0 0,1 1 0,0 0 0,0 1 0,-15 6 0,22-8-7,-1 0 1,1 1 0,0 0-1,1 0 1,-1-1 0,0 2-1,0-1 1,1 0 0,-1 1-1,1-1 1,0 1 0,0-1 0,0 1-1,0 0 1,0 0 0,1 0-1,-1 0 1,1 0 0,0 1-1,0-1 1,0 0 0,0 1-1,0-1 1,1 0 0,-1 7-1,1-4 57,0-4-69,0 1 1,0 0-1,0 0 1,0 0-1,1-1 1,-1 1-1,1 0 1,-1-1-1,2 4 1,0-4-30,-1-1 1,0 1-1,1-1 1,-1 1-1,1-1 1,0 1-1,-1-1 1,1 0-1,0 0 1,0 0-1,0 0 1,0 0-1,0 0 0,3 0 1,23 9 51,1-2-1,1-1 1,-1-1 0,41 2-1,121-2-1789,-171-6 1223,52 0-3355</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8.044"/>
    </inkml:context>
    <inkml:brush xml:id="br0">
      <inkml:brushProperty name="width" value="0.035" units="cm"/>
      <inkml:brushProperty name="height" value="0.035" units="cm"/>
    </inkml:brush>
  </inkml:definitions>
  <inkml:trace contextRef="#ctx0" brushRef="#br0">183 241 4657,'0'0'7364,"-29"24"-7048,-88 73 64,111-92-313,1 0-1,-1 1 0,1 0 0,-7 8 0,12-13-56,-1-1-1,1 1 1,0 0-1,-1 0 1,1-1-1,0 1 1,0 0-1,-1 0 1,1-1-1,0 1 1,0 0-1,0 0 1,0 0 0,0-1-1,0 1 1,0 0-1,0 0 1,1-1-1,-1 3 1,2 7 11,-2-9-19,0 0-1,0 0 0,1 0 1,-1 0-1,0 0 0,1 0 1,-1 0-1,0 0 0,1 0 1,-1 0-1,1 0 0,0 0 1,-1 0-1,1 0 0,0-1 1,-1 1-1,1 0 1,0-1-1,0 1 0,0 0 1,-1-1-1,1 1 0,0-1 1,0 1-1,0-1 0,0 0 1,0 1-1,0-1 0,0 0 1,0 0-1,2 1 1,37 0 34,-31-1-38,18 1 41,-14-1-131,-1 1 1,1-1-1,-1-1 0,23-5 0,-32 6 36,-1-1 0,1 0-1,-1 0 1,1 0-1,-1 0 1,1 0 0,-1-1-1,0 1 1,0-1 0,1 1-1,-1-1 1,0 0-1,-1 0 1,1 0 0,0 0-1,0 0 1,-1 0 0,0-1-1,1 1 1,-1 0-1,0-1 1,0 1 0,0-1-1,0 1 1,-1-1 0,1 0-1,0-3 1,0-16-1061,-1-34 0,0 24 873,-3 16 291,-1-10 1300,4 26-1314,0-1-1,0 0 1,0 1 0,0-1 0,0 0 0,0 1 0,0-1 0,0 1-1,0-1 1,0 0 0,1 1 0,-1-1 0,0 0 0,0 1 0,1-1-1,-1 1 1,1-1 0,-1 1 0,0-1 0,1 1 0,-1-1 0,1 1 0,-1-1-1,1 1 1,-1 0 0,1-1 0,0 1 0,-1 0 0,1-1 0,0 1-1,26-5 91,-16 3-92,1 0 0,-1-1 0,15-5 0,-24 7-12,0 0 0,0 0-1,0 0 1,0 0 0,0 0-1,0-1 1,0 1 0,0-1-1,0 1 1,0-1 0,-1 0-1,1 1 1,-1-1 0,0 0-1,1 0 1,-1 0 0,0 0-1,0 0 1,0-1 0,0 1-1,0 0 1,0-3 0,1-13 92,-1 0 0,-2-26 0,0 11-52,1 31-1,0 0 0,0-1 0,0 1 0,-1-1 0,1 1 0,-1-1 0,1 1 1,-1 0-1,0-1 0,0 1 0,0 0 0,0 0 0,0 0 0,-1 0 0,1 0 1,0 0-1,-1 0 0,-3-3 0,4 4 817,1 2-725,-1 30-107,0-19 92,1 1-1,0-1 0,0 1 1,2-1-1,3 21 1,5-11 1,0 1 1,2-1 0,24 35-1,-3-4-34,-17-25-66,69 127 65,-70-125-322,1 0-1,38 53 0,-54-82 108,1 0 0,0 0 1,-1 0-1,1 0 0,0 0 1,0 0-1,0-1 0,0 1 0,0 0 1,0-1-1,0 1 0,0 0 0,0-1 1,0 1-1,2 0 0,-3-2-16,1 1 0,-1 0-1,1-1 1,-1 1 0,1-1 0,-1 1 0,0 0 0,1-1-1,-1 1 1,0-1 0,1 1 0,-1-1 0,0 1-1,1-1 1,-1 0 0,0 1 0,0-1 0,0 1-1,1-1 1,-1 0 0,0 1 0,0-1 0,0 1-1,0-1 1,0 0 0,0 1 0,0-1 0,0 1-1,-1-1 1,1-1 0,0-28-5663</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8.461"/>
    </inkml:context>
    <inkml:brush xml:id="br0">
      <inkml:brushProperty name="width" value="0.035" units="cm"/>
      <inkml:brushProperty name="height" value="0.035" units="cm"/>
    </inkml:brush>
  </inkml:definitions>
  <inkml:trace contextRef="#ctx0" brushRef="#br0">0 1 7314,'0'0'6681,"348"27"-6681,-274-27-1432,-21-18-4842</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9.948"/>
    </inkml:context>
    <inkml:brush xml:id="br0">
      <inkml:brushProperty name="width" value="0.035" units="cm"/>
      <inkml:brushProperty name="height" value="0.035" units="cm"/>
    </inkml:brush>
  </inkml:definitions>
  <inkml:trace contextRef="#ctx0" brushRef="#br0">0 6 5473,'0'0'7809,"4"-1"-7335,1-1-390,1 1 0,-1 1 0,1-1 0,0 1-1,0 0 1,-1 0 0,1 1 0,0-1 0,-1 1-1,1 1 1,-1-1 0,1 1 0,-1 0 0,1 0 0,-1 0-1,0 1 1,7 4 0,8 7 14,-1 0 0,33 32 0,-45-40-97,-1 1 0,0-1 0,0 1 0,0 0 0,-1 1 0,0-1-1,0 1 1,-1 0 0,0 0 0,0 0 0,-1 1 0,0-1 0,0 1-1,-1 0 1,-1 0 0,1 0 0,-1 0 0,-1 0 0,0 9 0,0-17-2,-1 0 0,0-1 0,0 1 0,1 0 1,-1-1-1,0 1 0,0-1 0,0 1 0,0-1 0,0 0 1,0 1-1,0-1 0,0 0 0,0 0 0,0 1 0,0-1 1,0 0-1,0 0 0,0 0 0,0 0 0,0 0 0,-1-1 1,-29-1 84,29 2-87,0-1 0,-1 0 1,1 0-1,0 0 0,0 0 0,1 0 0,-1 0 1,0-1-1,0 1 0,1-1 0,-1 1 0,0-1 1,1 1-1,0-1 0,-1 0 0,1 0 0,0 0 1,0 0-1,0 0 0,0 0 0,0 0 0,0 0 1,1 0-1,-1 0 0,1-1 0,0 1 0,-1-3 1,-1-11-12,1 1 0,1-30 1,1 27 23,-3-13-5,1 22-6,1 0 0,0 1 0,0-1 0,0 0 1,4-13-1,-4 21-11,1-1 1,-1 1-1,0 0 1,1 0-1,0 0 1,-1 0-1,1 0 0,0 0 1,-1 1-1,1-1 1,0 0-1,0 0 1,0 0-1,0 1 1,-1-1-1,1 0 1,0 1-1,0-1 1,1 1-1,-1-1 1,0 1-1,0-1 1,2 1-1,28-2-3888,-24 2 2173,6 0-2989</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9:59.838"/>
    </inkml:context>
    <inkml:brush xml:id="br0">
      <inkml:brushProperty name="width" value="0.035" units="cm"/>
      <inkml:brushProperty name="height" value="0.035" units="cm"/>
    </inkml:brush>
  </inkml:definitions>
  <inkml:trace contextRef="#ctx0" brushRef="#br0">21 0 1296,'0'0'3982,"-2"3"-3124,1-3-1127,-4 7 822,3-6 132,1 1 0,0-1 0,0 1 1,0 0-1,-1 0 0,2-1 0,-1 1 0,0 0 0,0 0 0,0 3 0,1-4 516,72 1-495,-25-1-612,92-9 0,-104 1-30,-34 7-32,-1 0-25,0-2-28,0 1-109,-7 5-5104,0 1 2283</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0.350"/>
    </inkml:context>
    <inkml:brush xml:id="br0">
      <inkml:brushProperty name="width" value="0.035" units="cm"/>
      <inkml:brushProperty name="height" value="0.035" units="cm"/>
    </inkml:brush>
  </inkml:definitions>
  <inkml:trace contextRef="#ctx0" brushRef="#br0">295 35 3385,'0'0'8023,"-2"-5"-7260,1 3-682,0 1 0,1-1 0,-1 1 0,0-1 0,0 1 0,0-1 0,0 1 0,0 0-1,-1-1 1,1 1 0,0 0 0,0 0 0,-1 0 0,1 0 0,-1 0 0,1 0 0,-3 0 0,-2-1 91,1 1 0,-1 0-1,1 0 1,-1 1-1,-10 0 1,3 0-95,1-1-23,0 1 1,1 0 0,-1 1 0,0 1-1,1 0 1,-1 0 0,-19 8 0,20-6-16,0 1 1,0 1 0,1 0 0,-11 8 0,18-12-40,0 0 0,1 0 0,-1 0 0,1 1 1,-1 0-1,1-1 0,0 1 0,0 0 0,0 0 0,0 0 1,1 0-1,-1 0 0,1 0 0,0 1 0,0-1 1,0 0-1,0 1 0,1-1 0,-1 5 0,1-7-11,0-1-1,0 1 1,0-1 0,0 1-1,0-1 1,0 1 0,0-1-1,0 1 1,1-1-1,-1 1 1,0-1 0,0 1-1,0-1 1,1 1-1,-1-1 1,0 0 0,1 1-1,-1-1 1,0 0-1,1 1 1,-1-1 0,1 0-1,-1 1 1,0-1-1,1 0 1,-1 0 0,1 1-1,0-1 1,17 3-281,-13-3 206,116 2-914,-66-3 233,-33 0 7,-1-1-1,37-8 1,-21 3-488,-9 6-112,-27 15 1352,-1-4 308,0-1-1,1 1 1,0 0 0,0-1-1,5 15 1,-5-21-292,0 0 1,0 0-1,1 0 0,-1 0 1,1-1-1,-1 1 1,1-1-1,0 1 0,0-1 1,0 0-1,0 1 1,1-1-1,-1 0 0,1-1 1,-1 1-1,1 0 1,0-1-1,-1 1 1,1-1-1,0 0 0,0 0 1,3 1-1,6 0-617,0 0 0,0-1 0,17 0 0,-1-1-1556</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0.835"/>
    </inkml:context>
    <inkml:brush xml:id="br0">
      <inkml:brushProperty name="width" value="0.035" units="cm"/>
      <inkml:brushProperty name="height" value="0.035" units="cm"/>
    </inkml:brush>
  </inkml:definitions>
  <inkml:trace contextRef="#ctx0" brushRef="#br0">181 1 6369,'0'0'6559,"13"33"-6181,38 105-9,-33-87-169,-1 2-1,18 106 1,-32-139-182,-1 0 1,0 22 0,-2-41-35,0-5-151,-1 0 78,0 1 1,-1-1-1,1 0 1,-1 1-1,0-1 1,1 1-1,-1 0 1,-1-1-1,1 1 0,0 0 1,-1 0-1,0 1 1,0-1-1,0 0 1,0 1-1,-4-3 1,-10-8-1134,-33-18 0,36 24 940,0 0-1,-1 1 0,1 0 1,-1 1-1,-21-4 0,24 8 608,1-1-1,-1 1 0,0 1 0,-19 1 0,29 0-244,1-1 0,0 0 0,0 0-1,0 1 1,0-1 0,0 1 0,0-1-1,0 1 1,0-1 0,0 1 0,0 0-1,0-1 1,0 1 0,0 0 0,0 0-1,0 0 1,1-1 0,-1 1 0,0 0-1,1 0 1,-1 0 0,0 0 0,1 1-1,0-1 1,-1 0 0,1 0 0,-1 1-1,-2 35 1581,3-35-1606,0-1-27,0 0 0,0 0 1,1 1-1,-1-1 0,0 0 1,1 0-1,-1 0 0,1 1 0,-1-1 1,1 0-1,0 0 0,-1 0 1,1 0-1,0 0 0,0 0 1,0 0-1,0 0 0,0-1 1,0 1-1,0 0 0,0 0 1,0-1-1,0 1 0,3 0 0,33 10 193,-32-9-185,40 5-625,0-2 0,-1-2 0,54-3 1,-59 0-1917,-5 0-2539</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1.168"/>
    </inkml:context>
    <inkml:brush xml:id="br0">
      <inkml:brushProperty name="width" value="0.035" units="cm"/>
      <inkml:brushProperty name="height" value="0.035" units="cm"/>
    </inkml:brush>
  </inkml:definitions>
  <inkml:trace contextRef="#ctx0" brushRef="#br0">1 1 384,'0'0'14355,"33"159"-14147,-33-144-8,0-3-128,0-3-72,0-3-216,0-12-2408,0-15 183,0-6-3040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1.515"/>
    </inkml:context>
    <inkml:brush xml:id="br0">
      <inkml:brushProperty name="width" value="0.035" units="cm"/>
      <inkml:brushProperty name="height" value="0.035" units="cm"/>
    </inkml:brush>
  </inkml:definitions>
  <inkml:trace contextRef="#ctx0" brushRef="#br0">1 0 9010,'0'0'5345,"87"57"-6617,-67-51-2697</inkml:trace>
  <inkml:trace contextRef="#ctx0" brushRef="#br0" timeOffset="1">215 319 5497,'0'0'7790,"20"21"-7715,62 67-31,-51-60-14,-18-25 17,-6-3-18,8 2 18,0-2-1,16 0 0,-5-1-39,-25 1-5,1 0 1,-1 0-1,0-1 1,0 1-1,0-1 1,1 1-1,-1-1 1,0 1-1,0-1 1,0 0-1,0 1 1,0-1-1,0 0 1,0 0-1,-1 0 1,1 0-1,0 0 1,0 0-1,-1 0 1,1 0-1,0 0 1,-1 0-1,1 0 1,-1 0-1,0 0 1,1-1-1,-1 1 1,0 0-1,0 0 1,1 0-1,-1-2 1,1-8-40,0 1 0,-1-19 0,0 20-94,0 4-33,0-1-1,-1 1 0,0-1 0,1 1 1,-2-1-1,1 1 0,-1 0 1,0-1-1,0 1 0,0 0 1,-1 0-1,0 1 0,-5-8 0,-8-12-1994,12 8-1823</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1.869"/>
    </inkml:context>
    <inkml:brush xml:id="br0">
      <inkml:brushProperty name="width" value="0.035" units="cm"/>
      <inkml:brushProperty name="height" value="0.035" units="cm"/>
    </inkml:brush>
  </inkml:definitions>
  <inkml:trace contextRef="#ctx0" brushRef="#br0">288 1 3513,'0'0'8568,"-20"19"-7630,-62 59-147,78-74-682,-1 1 1,1-1-1,0 1 1,-5 8-1,9-12-100,-1 0 0,1-1 0,0 1 0,0 0 0,-1 0 0,1-1-1,0 1 1,0 0 0,0 0 0,0-1 0,0 1 0,0 0 0,0-1 0,0 1 0,0 0 0,0 0-1,0-1 1,1 2 0,1 9 15,-2-8-7,0 1-1,0 0 1,1-1 0,-1 1 0,1 0 0,0-1-1,0 1 1,0-1 0,1 1 0,-1-1 0,1 0-1,0 0 1,0 1 0,0-1 0,3 3 0,1 2-1,-4-4-15,0 1-1,0-1 1,-1 1-1,1-1 1,-1 1 0,0 0-1,0-1 1,0 1-1,-1 0 1,1 0-1,-1 0 1,-1 5-1,1-3-5,0-6 1,-1 0 1,1 0 0,0 0 0,-1 1 0,1-1 0,-1 0 0,1 0 0,-1 0-1,0-1 1,1 1 0,-1 0 0,0 0 0,0 0 0,0 0 0,0-1-1,1 1 1,-1 0 0,0-1 0,0 1 0,0-1 0,0 1 0,0-1 0,-1 1-1,1-1 1,0 0 0,0 0 0,-1 1 0,-35 5-251,34-6 214,-24 2-2318,-42-3 0,27-4-6821</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3.341"/>
    </inkml:context>
    <inkml:brush xml:id="br0">
      <inkml:brushProperty name="width" value="0.035" units="cm"/>
      <inkml:brushProperty name="height" value="0.035" units="cm"/>
    </inkml:brush>
  </inkml:definitions>
  <inkml:trace contextRef="#ctx0" brushRef="#br0">1 12 5881,'0'0'6691,"0"0"-6577,0-1-1,0 1 1,0-1 0,0 1-1,0-1 1,0 1 0,0-1-1,0 1 1,0-1-1,0 1 1,0-1 0,0 1-1,0-1 1,0 1 0,0-1-1,1 1 1,-1-1 0,0 1-1,0-1 1,1 1 0,-1-1-1,1 0 1,12 1-220,277 0 1077,-162 0-6798</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3.705"/>
    </inkml:context>
    <inkml:brush xml:id="br0">
      <inkml:brushProperty name="width" value="0.035" units="cm"/>
      <inkml:brushProperty name="height" value="0.035" units="cm"/>
    </inkml:brush>
  </inkml:definitions>
  <inkml:trace contextRef="#ctx0" brushRef="#br0">0 0 416,'161'208'4337,"-134"-202"-3241,-1 3 1297,14 3-473,0-6-712,14-6-495,-1 0-505,14-6-208,-13-15-1465,-14-12-5680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6.898"/>
    </inkml:context>
    <inkml:brush xml:id="br0">
      <inkml:brushProperty name="width" value="0.035" units="cm"/>
      <inkml:brushProperty name="height" value="0.035" units="cm"/>
    </inkml:brush>
  </inkml:definitions>
  <inkml:trace contextRef="#ctx0" brushRef="#br0">0 15 3977,'0'0'7819,"3"-2"-7012,-2 1-522,0 0-77,0 0 0,0 0-1,0 0 1,0 0 0,0 0 0,0 0-1,0 0 1,0 0 0,1 1 0,-1-1-1,0 0 1,2 0 0,-3 5-227,-7 93 315,7-85-294,0-8-2,0 0 1,0 0 0,0 0 0,1 0-1,-1 0 1,2 5 0,-1-7 1,-1-1 0,1 1 1,0-1-1,0 1 0,0-1 0,0 0 0,0 0 1,0 1-1,0-1 0,0 0 0,1 0 0,-1 0 0,0 0 1,1 0-1,-1-1 0,0 1 0,1 0 0,-1-1 1,3 2-1,18 6-69,-14-4-137,0-1 0,0-1 1,0 1-1,0-1 0,1 0 0,-1-1 0,13 1 0,-6-2-136,-8 0 11,0 0-1,-1 0 1,1 0-1,0-1 0,11-3 1,-15 3 61,0 0 0,-1 0 0,0-1 0,1 1-1,-1-1 1,0 1 0,1-1 0,-1 0 0,0 0 0,0 0 0,-1 0 0,1 0 0,0 0 0,-1-1-1,1 1 1,-1 0 0,2-6 0,5-15-3975</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7.230"/>
    </inkml:context>
    <inkml:brush xml:id="br0">
      <inkml:brushProperty name="width" value="0.035" units="cm"/>
      <inkml:brushProperty name="height" value="0.035" units="cm"/>
    </inkml:brush>
  </inkml:definitions>
  <inkml:trace contextRef="#ctx0" brushRef="#br0">0 0 3369</inkml:trace>
  <inkml:trace contextRef="#ctx0" brushRef="#br0" timeOffset="1">0 0 3369,'234'60'1024,"-234"-45"552,0 10 129,0-4-153,13 6-528,7-6-456,-6 6 104,-1-3 97,0-3-249,1 0-192,6 0-200,-7-3-120,7-12-8,-6 0-416,12-6-817,-12 0-1271,-1 0-1777</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7.554"/>
    </inkml:context>
    <inkml:brush xml:id="br0">
      <inkml:brushProperty name="width" value="0.035" units="cm"/>
      <inkml:brushProperty name="height" value="0.035" units="cm"/>
    </inkml:brush>
  </inkml:definitions>
  <inkml:trace contextRef="#ctx0" brushRef="#br0">1 0 992,'0'0'3333,"4"9"-1361,16 25-261,-19-33-1619,0 0-1,0 0 1,0-1-1,0 1 1,0 0-1,0 0 0,0-1 1,0 1-1,0-1 1,0 1-1,0-1 1,0 1-1,0-1 0,1 1 1,-1-1-1,0 0 1,0 0-1,0 0 1,1 0-1,-1 0 1,0 0-1,0 0 0,0 0 1,3-1-1,2 1 336,260 0 2027,-265 0-2825,-5 0-1525,0 1 1365,0-1 0,0 0 0,0 0 1,0-1-1,0 1 0,-8-2 0,-15-9-4725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00.529"/>
    </inkml:context>
    <inkml:brush xml:id="br0">
      <inkml:brushProperty name="width" value="0.035" units="cm"/>
      <inkml:brushProperty name="height" value="0.035" units="cm"/>
    </inkml:brush>
  </inkml:definitions>
  <inkml:trace contextRef="#ctx0" brushRef="#br0">1 88 1856,'0'0'7431,"2"-6"-6712,-1 3-640,0 0 0,0 1 0,0-1 0,0 0 0,1 1-1,-1-1 1,1 0 0,-1 1 0,1 0 0,0-1 0,0 1 0,0 0-1,1 0 1,-1 0 0,0 0 0,1 1 0,-1-1 0,1 1 0,0-1 0,4-1-1,24-6 223,-1 2 0,1 1-1,0 1 1,53-1-1,-82 11-66,0 7-178,0-1-1,0 1 1,-1 0 0,0 0-1,-1 0 1,-2 12 0,1 8-31,1-23-18,-2 0 0,1-1 0,-1 1 0,0-1 0,-1 0 0,0 1 0,0-1 0,0 0 0,-1-1 0,-8 12-1,5-7 5,0 1 0,-9 25 0,15-37 4,1-1 1,0 1-1,-1-1 0,1 1 0,0 0 1,0-1-1,0 1 0,0-1 0,-1 1 1,1 0-1,0-1 0,0 1 1,0-1-1,0 1 0,0 0 0,0-1 1,1 1-1,-1-1 0,0 1 0,0 0 1,0-1-1,0 1 0,1-1 1,-1 1-1,0-1 0,1 1 0,-1-1 1,0 1-1,1-1 0,-1 1 0,1-1 1,-1 1-1,1-1 0,0 1 1,21 1 630,-15-2-795,23-2 177,0-1-1,58-15 0,-5 2-70,-34 6 0,-34 6-12,0 1-1,0 1 0,19 0 0,6-1-543,1 0-5764,-34 3-267</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7.915"/>
    </inkml:context>
    <inkml:brush xml:id="br0">
      <inkml:brushProperty name="width" value="0.035" units="cm"/>
      <inkml:brushProperty name="height" value="0.035" units="cm"/>
    </inkml:brush>
  </inkml:definitions>
  <inkml:trace contextRef="#ctx0" brushRef="#br0">151 1 1112,'0'0'10154,"-25"28"-9325,-73 89-69,94-112-677,0 0 0,0 1 0,1 0 0,0 0 0,-5 10 0,8-15-50,0 1-1,-1 0 0,1-1 1,0 1-1,0 0 1,0-1-1,0 1 0,0 0 1,0-1-1,0 1 1,1 2-1,1 7 149,-2-3-55,-1-5-52,1 0 0,0 1 0,0-1 0,1 0 0,-1 1 0,1-1 0,1 6 1,-1-8-49,0 1 0,0 0 0,1-1 0,-1 1 0,0-1 0,1 1 0,0-1 0,-1 0 0,1 1 0,-1-1 0,1 0 0,0 0 0,0 0 0,0 0 0,2 0 0,12 5 69,0 0 0,0-1 0,1-1 0,-1-1 1,28 2-1,90-1 82,-103-4-192,-19 0-26,0 0-1,-1-1 1,1-1-1,-1 1 0,1-2 1,19-6-1,-27 7 31,0 1 0,-1-1 0,0 0 0,1 0 0,-1 0 0,0 0 0,0-1 0,0 1 0,0-1 0,0 0 1,-1 0-1,1 0 0,-1 0 0,0 0 0,0 0 0,0-1 0,0 1 0,-1-1 0,1 0 0,-1 1 0,0-1 0,0 0 0,0 0 0,0-4 0,-1 2-3,2-12-38,-1-29 0,-1 43 48,0 0 1,0 0 0,-1 1-1,0-1 1,1 0-1,-2 0 1,1 0-1,0 1 1,-1-1 0,1 1-1,-1-1 1,0 1-1,0 0 1,-3-4 0,-3 1-71,1 0 1,-2 0-1,1 1 1,-1 0-1,1 0 1,-1 1-1,0 0 1,-1 0-1,-17-3 1,6 2-426,0 1 0,0 1-1,-33 0 1,7 3-1859,5 0-2072</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8.601"/>
    </inkml:context>
    <inkml:brush xml:id="br0">
      <inkml:brushProperty name="width" value="0.035" units="cm"/>
      <inkml:brushProperty name="height" value="0.035" units="cm"/>
    </inkml:brush>
  </inkml:definitions>
  <inkml:trace contextRef="#ctx0" brushRef="#br0">0 100 2937,'0'0'6828,"39"0"-6105,260 0 433,626-50-2422,-451 2 826,-362 46 576,-63 3-5104</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9.086"/>
    </inkml:context>
    <inkml:brush xml:id="br0">
      <inkml:brushProperty name="width" value="0.035" units="cm"/>
      <inkml:brushProperty name="height" value="0.035" units="cm"/>
    </inkml:brush>
  </inkml:definitions>
  <inkml:trace contextRef="#ctx0" brushRef="#br0">1 5 3809,'0'0'7103,"23"-1"-6973,79-2 56,-93 3-167,1 0 0,0 1 0,-1 0 0,1 0 0,-1 1 0,1 1 0,-1-1 0,0 2 0,0-1 0,0 1 0,0 0 0,-1 1 0,1 0 0,-1 1 0,-1-1 0,1 1 0,7 8 0,-13-12-92,0 1 0,0-1-1,0 0 1,0 1 0,0 0-1,-1-1 1,1 1 0,-1 0-1,0 0 1,0 0 0,0 0-1,0-1 1,0 2 0,-1-1-1,1 0 1,-1 0 0,0 0-1,0 4 1,0-6-579,30-2-3623,30 0 3039,-57 1 1257,1 1-1,-1-1 1,0 1 0,0-1-1,1 1 1,-1 0 0,0 0-1,0 0 1,0 1 0,0-1 0,0 1-1,0 0 1,3 2 0,-4-1 32,-1-1 0,1 0 0,-1 1 0,0 0 0,0-1 1,0 1-1,0-1 0,0 1 0,-1 0 0,1 0 0,-1-1 0,0 1 1,0 0-1,0 0 0,0 0 0,0-1 0,-1 5 0,0 7 410,1-12-387,-1 0 1,1 1-1,-1-1 1,1 0 0,-1 0-1,0 0 1,0 0 0,0 0-1,0 0 1,0 0-1,-1 0 1,1-1 0,-1 1-1,1 0 1,-1-1 0,1 1-1,-1-1 1,0 1-1,0-1 1,0 0 0,1 0-1,-1 0 1,0 0 0,-1 0-1,1 0 1,0-1-1,-4 2 1,-9 2 377,0-1 0,-30 3-1,36-5-99,-23 1 546,-38-2-1,25-1-4499,38 1 667</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9.533"/>
    </inkml:context>
    <inkml:brush xml:id="br0">
      <inkml:brushProperty name="width" value="0.035" units="cm"/>
      <inkml:brushProperty name="height" value="0.035" units="cm"/>
    </inkml:brush>
  </inkml:definitions>
  <inkml:trace contextRef="#ctx0" brushRef="#br0">0 1 5297,'0'0'7346,"127"18"-7074,-113-18-144,6 0-72,-7 0 0,0 0 24,1 0-80,-8 0-72,1 0-408</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9.987"/>
    </inkml:context>
    <inkml:brush xml:id="br0">
      <inkml:brushProperty name="width" value="0.035" units="cm"/>
      <inkml:brushProperty name="height" value="0.035" units="cm"/>
    </inkml:brush>
  </inkml:definitions>
  <inkml:trace contextRef="#ctx0" brushRef="#br0">229 43 5057,'0'0'7306,"-28"15"-6602,-87 47 65,75-37-156,28-10-117,7-7-308,0 0-104,1-1 1,1 1 0,0-1 0,0 1 0,0 0 0,1 0-1,0 1 1,1-1 0,0 0 0,0 0 0,1 1 0,1 16-1,-1-23-86,1 0 0,-1 1 0,1-1 0,0 0 0,0 0 0,0 0 0,0 1-1,0-1 1,0 0 0,1 0 0,-1-1 0,0 1 0,1 0 0,0 0 0,-1-1 0,1 1-1,0-1 1,0 1 0,0-1 0,0 0 0,3 2 0,8 4-51,1-1 0,17 6 0,-21-9 18,12 4-41,0-2 0,0-1-1,0 0 1,1-2-1,-1 0 1,32-3 0,-43 1 61,-8 1 13,1-2 0,-1 1 1,0 0-1,0 0 0,0-1 0,0 0 0,0 0 0,0 0 1,-1 0-1,1 0 0,0 0 0,0-1 0,-1 1 0,1-1 1,-1 0-1,1 0 0,-1 0 0,0 0 0,1 0 1,-1 0-1,0-1 0,-1 1 0,1-1 0,0 1 0,-1-1 1,1 0-1,-1 0 0,0 1 0,0-1 0,0 0 1,0 0-1,0-5 0,1-8-21,0 0 1,-2 0-1,1 0 0,-5-30 1,4 45 18,-1-3-19,1 1 1,-1-1 0,0 0 0,0 1 0,-1-1 0,1 1 0,-1-1-1,1 1 1,-1-1 0,0 1 0,-1 0 0,1 0 0,0 0 0,-4-2-1,-4-4-154,0 0 0,-19-11 0,13 9-69,-16-9-772,1 1 1,-39-16-1,45 24-326,-11-11-2985</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50.520"/>
    </inkml:context>
    <inkml:brush xml:id="br0">
      <inkml:brushProperty name="width" value="0.035" units="cm"/>
      <inkml:brushProperty name="height" value="0.035" units="cm"/>
    </inkml:brush>
  </inkml:definitions>
  <inkml:trace contextRef="#ctx0" brushRef="#br0">0 6 1880,'0'0'11115,"27"6"-10715,13-6 136,0 0 56,14 6-312,6-6-184,-6 0-96,-8 0-568,-26 0-616,-13 0-873,-7-18-3120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50.889"/>
    </inkml:context>
    <inkml:brush xml:id="br0">
      <inkml:brushProperty name="width" value="0.035" units="cm"/>
      <inkml:brushProperty name="height" value="0.035" units="cm"/>
    </inkml:brush>
  </inkml:definitions>
  <inkml:trace contextRef="#ctx0" brushRef="#br0">0 229 9170,'94'-195'1264,"-34"189"-680,7 6 289,33-12-873,-19 6-617,-15-3-6136</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51.290"/>
    </inkml:context>
    <inkml:brush xml:id="br0">
      <inkml:brushProperty name="width" value="0.035" units="cm"/>
      <inkml:brushProperty name="height" value="0.035" units="cm"/>
    </inkml:brush>
  </inkml:definitions>
  <inkml:trace contextRef="#ctx0" brushRef="#br0">1 1 6001,'0'0'6351,"0"67"-3694,-1-46-2387,1 2 8,3 31 0,-1-45-253,-1 0 1,1-1-1,1 1 0,-1-1 0,2 0 0,-1 0 1,5 9-1,-3-9-37,-1 0-1,2 0 1,-1 0 0,1-1 0,0 0 0,0 0 0,1 0-1,0-1 1,0 0 0,0 0 0,1-1 0,0 0-1,0 0 1,0-1 0,1 0 0,-1-1 0,1 0 0,0 0-1,0 0 1,0-1 0,0-1 0,19 2 0,-12-2-167,1-1 0,-1-1 0,17-2 1,-26 2-129,-1 0 0,1-1 1,-1 0-1,1 0 1,-1 0-1,0-1 0,0 0 1,0 0-1,-1-1 1,7-4-1,18-24-4977</inkml:trace>
  <inkml:trace contextRef="#ctx0" brushRef="#br0" timeOffset="1">268 127 7842,'0'0'6433,"73"153"-5681,-52-111-112,-1-2-80,-7-7-311,7 0-177,-7-3-72,1 0-241,-1-3-591,-6-12-952,-1-9-1265</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51.661"/>
    </inkml:context>
    <inkml:brush xml:id="br0">
      <inkml:brushProperty name="width" value="0.035" units="cm"/>
      <inkml:brushProperty name="height" value="0.035" units="cm"/>
    </inkml:brush>
  </inkml:definitions>
  <inkml:trace contextRef="#ctx0" brushRef="#br0">1 54 5673,'0'0'5321,"374"0"-4576,-254 0-337,1-9-264,-1-3-144,-13 0-64,-20 0-1089,-27 9-1695,-33-3-3042</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52.039"/>
    </inkml:context>
    <inkml:brush xml:id="br0">
      <inkml:brushProperty name="width" value="0.035" units="cm"/>
      <inkml:brushProperty name="height" value="0.035" units="cm"/>
    </inkml:brush>
  </inkml:definitions>
  <inkml:trace contextRef="#ctx0" brushRef="#br0">174 17 4785,'0'0'9735,"15"-3"-9507,-2 0-203,6 0 34,0-1 0,0 2 0,0 1 0,25 1 0,-39 0-47,0 1 0,0-1 0,0 1 0,0 1 1,0-1-1,-1 1 0,1 0 0,0 0 1,-1 0-1,5 3 0,-7-3-10,0 0 0,1 0 0,-1 0 0,0 0 0,0 1-1,0-1 1,-1 1 0,1-1 0,0 1 0,-1 0 0,0-1 0,1 1 0,-1 0 0,-1 0-1,1 0 1,0 0 0,-1 0 0,1 3 0,1 24 93,-2 30-1,-1-20-191,1-38-216,5-2-745,17-1 485,31-6 0,-38 4 448,1 1 1,0 0 0,0 1-1,-1 1 1,24 3 0,-38-3 130,0 0-1,0 0 1,0 1 0,0-1 0,0 1 0,0-1 0,0 1 0,0-1 0,-1 1 0,1 0 0,0-1 0,0 1 0,-1 0 0,1 0-1,0-1 1,-1 1 0,1 0 0,-1 0 0,1 0 0,-1 0 0,0 0 0,1 0 0,-1 0 0,0 0 0,1 0 0,-1 0 0,0 1-1,0 33 430,-1-23-206,1-9-155,0 1-1,0-1 1,-1 1 0,0-1-1,1 1 1,-1-1-1,0 0 1,-1 1 0,1-1-1,-1 0 1,1 0 0,-1 0-1,0 0 1,0 0-1,0 0 1,-1-1 0,-3 5-1,-4 1 157,1-1 1,-1 0-1,-21 10 0,11-6 35,5-1-92,-1-1 0,0-1 0,-1 0-1,0-1 1,0-1 0,-1-1 0,1 0-1,-1-1 1,0-1 0,-20 1 0,9-4-715,-1 0 1,1-2-1,0-2 1,0 0-1,-41-12 1,-21-6-6621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01.842"/>
    </inkml:context>
    <inkml:brush xml:id="br0">
      <inkml:brushProperty name="width" value="0.035" units="cm"/>
      <inkml:brushProperty name="height" value="0.035" units="cm"/>
    </inkml:brush>
  </inkml:definitions>
  <inkml:trace contextRef="#ctx0" brushRef="#br0">22 76 1200,'0'0'8477,"-4"-2"-7673,1 0-458,-4-1-68,1-2 2953,6 5-3215,0 0-1,-1 0 0,1 0 1,0 0-1,0 0 0,0 0 1,0-1-1,0 1 0,0 0 1,0 0-1,0 0 0,0 0 1,0 0-1,0 0 0,0 0 1,0 0-1,0 0 0,0-1 1,0 1-1,0 0 0,0 0 1,0 0-1,0 0 0,0 0 1,0 0-1,0 0 0,0 0 0,0-1 1,0 1-1,0 0 0,0 0 1,0 0-1,0 0 0,0 0 1,0 0-1,0 0 0,0 0 1,0 0-1,0-1 0,0 1 1,0 0-1,0 0 0,0 0 1,0 0-1,0 0 0,1 0 1,-1 0-1,0 0 0,0 0 1,0 0-1,0 0 0,0 0 1,0 0-1,0 0 0,13-3 152,271-8 55,172-12-539,-409 22-74,-32 1-2660,-26-6-268,-19-1 392,-9-1-1892</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38.934"/>
    </inkml:context>
    <inkml:brush xml:id="br0">
      <inkml:brushProperty name="width" value="0.035" units="cm"/>
      <inkml:brushProperty name="height" value="0.035" units="cm"/>
    </inkml:brush>
  </inkml:definitions>
  <inkml:trace contextRef="#ctx0" brushRef="#br0">3567 301 2633,'0'0'6353,"0"-12"-5442,0-74 824,0 84-1686,-1 0 0,1 1 1,0-1-1,0 1 0,-1-1 0,1 1 1,-1-1-1,0 1 0,1 0 0,-1-1 1,0 1-1,0 0 0,0-1 0,0 1 1,0 0-1,0 0 0,0 0 0,0 0 1,0 0-1,0 0 0,-1 0 0,-1-1 1,-35-13-57,28 12 48,-75-23-147,-1 3 0,-91-11 0,-179-9-101,327 40 224,-628-21-28,593 26-17,0 3 0,-111 23-1,-122 49 9,277-71 17,-358 123-19,282-87-27,-165 97 0,198-99 32,2 3 1,2 3 0,-69 69-1,87-72 33,1 2-1,3 2 0,1 1 0,-48 89 1,54-77 101,2 1 1,4 2-1,2 0 1,-20 96 0,24-78-94,3 0 0,-7 151 0,21-131 78,-1-26 44,9 88-1,-4-142-85,2-1 1,0 0-1,1 0 0,1 0 0,1-1 0,1 0 1,0 0-1,24 33 0,-6-16 88,1-1-1,2-1 1,38 33-1,5-4-33,3-3 0,3-4 0,2-3 0,2-4 0,124 54 0,-32-32-79,327 88 0,-223-94-140,3-12-1,539 30 1,-212-70-850,-587-14 959,0-1 1,0-1-1,0-1 1,-1 0-1,0-2 0,32-13 1,118-63 34,-137 64-37,86-43-3,77-42 0,-148 75 2,83-65 0,-113 76 47,0 0 0,-1-2 1,-1 0-1,-1-1 0,22-35 0,50-114 270,-45 79-358,51-70-3,-61 109 20,-2-1 0,35-85 0,-58 110 23,-1 0 1,-2-1-1,0 0 0,-2 0 1,-1 0-1,-2-32 0,6-66 55,13 0-30,-8 56 35,6-122 0,-17 14-100,-1 171 18,0-1-1,0 1 0,0-1 1,-1 1-1,0 0 0,0 0 1,-1 0-1,0 0 0,-1 0 1,1 1-1,-7-9 0,-7-9-26,-34-35 0,7 7 50,-68-104 71,89 126-83,-2 2-1,-1 1 1,-1 2 0,-1 0-1,-1 1 1,-63-37 0,-211-90-409,263 133 363,-329-111-690,104 42 219,207 67-150,-1 3 1,-109-18 0,72 23-1084,2 0-905</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40.270"/>
    </inkml:context>
    <inkml:brush xml:id="br0">
      <inkml:brushProperty name="width" value="0.035" units="cm"/>
      <inkml:brushProperty name="height" value="0.035" units="cm"/>
    </inkml:brush>
  </inkml:definitions>
  <inkml:trace contextRef="#ctx0" brushRef="#br0">2 8 744,'0'0'6628,"0"-7"-4830,0 49-1859,-1 25 92,15 127-1,60 375 41,-34-274-86,-36-262 14,25 157-7,-16-127-35,-3 1 0,2 82 0,-12 132-379,-1-131 383,-19 302 103,0-152 284,18-230-260,1-31 1,0 0 0,3-1 0,1 1 1,9 45-1,-4-53 10,17 86 160,-19-84-157,0-1-1,2 1 0,2-1 0,16 35 0,60 102 324,6 12-305,4 64 694,-82-200-552,-3 1 1,-1-1-1,7 85 0,-11 30 436,-4-65-228,23 149 0,-12-198-417,-11-36-65,1 1-1,-1-1 0,0 0 0,0 1 1,-1 0-1,0 9 0,-14-18-1778,-27-12-1195,-7-11-3667</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41.474"/>
    </inkml:context>
    <inkml:brush xml:id="br0">
      <inkml:brushProperty name="width" value="0.035" units="cm"/>
      <inkml:brushProperty name="height" value="0.035" units="cm"/>
    </inkml:brush>
  </inkml:definitions>
  <inkml:trace contextRef="#ctx0" brushRef="#br0">0 52 1112,'0'0'6971,"56"-8"-6339,182-24 91,-188 26-236,99 0 1,-97 7-292,-7-1-34,1063 22 1395,-78 25-1522,265 17 70,-743-11 19,275 11-25,168-67 22,-209-2-179,-458 7 275,-130 11-182,-128-6-22,-24-2-17,56 3-1682,-142-8-576,-33 0-2684</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42.443"/>
    </inkml:context>
    <inkml:brush xml:id="br0">
      <inkml:brushProperty name="width" value="0.035" units="cm"/>
      <inkml:brushProperty name="height" value="0.035" units="cm"/>
    </inkml:brush>
  </inkml:definitions>
  <inkml:trace contextRef="#ctx0" brushRef="#br0">161 85 3609,'0'0'6226,"5"-3"-5475,-4 2-573,10-5 50,-11 6-197,0-1 0,0 1 0,0 0 0,0 0 1,0 0-1,0 0 0,0 0 0,0 0 0,-1 0 1,1 0-1,0 0 0,0 0 0,0 0 0,0 0 1,0-1-1,0 1 0,0 0 0,0 0 1,0 0-1,0 0 0,0 0 0,0 0 0,-1 0 1,1 0-1,0-1 0,0 1 0,0 0 0,0 0 1,0 0-1,0 0 0,0 0 0,0 0 0,0-1 1,0 1-1,0 0 0,1 0 0,-1 0 0,0 0 1,0 0-1,0 0 0,0 0 0,0-1 0,0 1 1,0 0-1,0 0 0,0 0 0,0 0 0,0 0 1,0 0-1,0 0 0,1 0 0,-1-1 0,-8 2-22,-1-1 0,1 1-1,0 1 1,0-1 0,0 1-1,1 1 1,-1-1 0,0 1-1,1 1 1,-1-1 0,1 1-1,0 1 1,1-1 0,-9 8-1,10-8-7,0 1 0,1 0 0,-1 0 1,1 0-1,0 1 0,0 0 0,0 0 0,1 0 0,0 0 0,0 0 0,1 0 0,0 1 0,0-1 0,0 1 0,1 0 1,0 0-1,0 12 0,0-2 23,2 24 37,0-39-60,-1 0 1,1 0-1,-1 0 0,1 0 1,0-1-1,0 1 1,0 0-1,0 0 1,0-1-1,0 1 0,0 0 1,1-1-1,-1 1 1,1-1-1,-1 0 1,1 1-1,2 1 0,6 2-5,0 0 0,0-1 0,0 0 0,1 0 0,0-1 0,-1-1 0,22 3 0,81-1-273,-94-4 174,-16 0 65,0 0-1,0 0 1,0-1-1,0 1 1,0-1-1,0 1 1,0-1-1,0 0 0,0-1 1,0 1-1,0 0 1,-1-1-1,1 1 1,-1-1-1,1 0 1,-1 0-1,1 0 1,-1 0-1,0 0 1,0-1-1,0 1 0,0-1 1,-1 1-1,1-1 1,-1 0-1,0 1 1,1-1-1,-1 0 1,0 0-1,0 0 1,0-5-1,1-6-154,0 0 0,-1 0-1,0 0 1,-1 0 0,-3-23 0,1 31 160,1 1-1,-1-1 1,0 0 0,0 1-1,-1-1 1,1 1 0,-1 0-1,-1 0 1,1 0 0,-1 0-1,0 1 1,0-1 0,0 1-1,-10-8 1,-4-2-320,-1 0 0,-30-15 0,37 21-12,0 2 0,0-1 0,-1 1 0,0 1 0,-1 0 0,1 1 0,-1 1 0,0 0 0,-16-1 0,4 3-1126</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42.845"/>
    </inkml:context>
    <inkml:brush xml:id="br0">
      <inkml:brushProperty name="width" value="0.035" units="cm"/>
      <inkml:brushProperty name="height" value="0.035" units="cm"/>
    </inkml:brush>
  </inkml:definitions>
  <inkml:trace contextRef="#ctx0" brushRef="#br0">288 0 256,'0'0'9610,"-100"127"-9522,73-112 32,1-3-8,-1-6-112,0-3-32,0-3-488,7 0-624,0 0-721,7-15-1359</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43.229"/>
    </inkml:context>
    <inkml:brush xml:id="br0">
      <inkml:brushProperty name="width" value="0.035" units="cm"/>
      <inkml:brushProperty name="height" value="0.035" units="cm"/>
    </inkml:brush>
  </inkml:definitions>
  <inkml:trace contextRef="#ctx0" brushRef="#br0">230 46 4761,'0'0'4328,"-37"27"-4111,-111 84 128,141-105-277,0-1 1,1 1-1,-1 1 0,-7 9 0,14-16-52,-1 1-1,1 0 1,-1-1 0,1 1 0,0 0 0,-1 0 0,1-1 0,0 1-1,0 0 1,0 0 0,-1-1 0,1 1 0,0 0 0,0 0-1,0 0 1,0-1 0,0 1 0,1 0 0,-1 0 0,0 0 0,0 0-1,2 8 155,-2-2-42,-1-5-97,1 0 0,0-1 0,0 1-1,0 0 1,0 0 0,0 0 0,0 0 0,0 0 0,0 0 0,1 0 0,-1-1 0,1 1 0,0 0 0,-1 0-1,1-1 1,0 1 0,0 0 0,0-1 0,0 1 0,0-1 0,1 1 0,-1-1 0,0 1 0,1-1 0,-1 0-1,1 0 1,-1 0 0,1 0 0,1 1 0,11 4 20,-1-1 0,1-1 0,1 0 0,-1-1 0,0 0 0,29 1 0,90-5-39,-123 1-19,-6 0-4,-1 0 0,1-1 0,-1 1 0,1-1 1,0 0-1,-1 1 0,1-2 0,-1 1 0,1 0 0,-1-1 1,0 1-1,0-1 0,1 0 0,-1 0 0,-1-1 1,1 1-1,0 0 0,0-1 0,2-3 0,-2 2-7,-1-1 0,1 0 0,-1 1 0,0-1 0,0 0-1,-1 0 1,1 0 0,-1-1 0,0 1 0,-1 0 0,1 0 0,-1-9-1,1-6 3,-1 15 2,1 0 0,-1-1 1,0 1-1,0 0 0,0-1 1,-1 1-1,0 0 0,0-1 1,0 1-1,-1 0 0,0 0 0,-3-8 1,-10-3-618,0 0 0,0 1 0,-2 1 0,-30-22 1,28 22-1291,-9-8-2876</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43.577"/>
    </inkml:context>
    <inkml:brush xml:id="br0">
      <inkml:brushProperty name="width" value="0.035" units="cm"/>
      <inkml:brushProperty name="height" value="0.035" units="cm"/>
    </inkml:brush>
  </inkml:definitions>
  <inkml:trace contextRef="#ctx0" brushRef="#br0">462 60 3145</inkml:trace>
  <inkml:trace contextRef="#ctx0" brushRef="#br0" timeOffset="1">462 60 3145,'143'-56'1068,"-142"55"-1026,1 1 0,-1-1 0,1 1 0,0-1 0,-1 1 0,1-1 0,0 1 0,-1 0 0,1 0 0,0 0 0,-1 0 0,1 0 0,0 1 1,-1-1-1,1 0 0,0 1 0,-1-1 0,1 1 0,-1-1 0,1 1 0,-1 0 0,1 0 0,-1 0 0,1 0 0,-1 0 0,0 0 0,0 0 0,2 2 0,-1-2 43,68 62 2943,-41-39-2229,-2 1 0,27 32 0,-47-49-752,0 1 1,0 0-1,-1 1 1,-1-1-1,0 1 1,0 0-1,-1 0 1,0 1-1,-1-1 1,0 1-1,2 17 1,-2-1 185,-1 38-1,-2-57-197,0-1-1,-1 1 0,0-1 1,0 0-1,-1 1 0,0-1 0,0 0 1,-1 0-1,0 0 0,-6 10 1,2-8-7,-1 1 0,-1-1 0,0 0 1,0-1-1,-1 0 0,0-1 1,-19 12-1,3-5 23,1-2 0,-40 14 1,31-14-71,-1-1 1,0-3 0,-67 9-1,-216-3-1986,175-14-889</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43.977"/>
    </inkml:context>
    <inkml:brush xml:id="br0">
      <inkml:brushProperty name="width" value="0.035" units="cm"/>
      <inkml:brushProperty name="height" value="0.035" units="cm"/>
    </inkml:brush>
  </inkml:definitions>
  <inkml:trace contextRef="#ctx0" brushRef="#br0">184 0 3625,'0'0'4295,"-24"25"-3409,-72 82-6,87-97-656,1 0 0,-14 22 0,19-27-123,1 0 0,1-1 1,-1 1-1,1 0 0,-2 6 0,1 0 62,-3 21 170,2 0 0,1 0 0,2 1 0,4 38 0,-4-65-322,1-1-1,-1 0 0,1 0 0,1-1 0,-1 1 0,1 0 0,0 0 1,0 0-1,0-1 0,1 1 0,4 6 0,1-2-40,1 1-1,0-1 1,12 9 0,-19-16 16,64 48-1394,-5-14-2922</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1.149"/>
    </inkml:context>
    <inkml:brush xml:id="br0">
      <inkml:brushProperty name="width" value="0.035" units="cm"/>
      <inkml:brushProperty name="height" value="0.035" units="cm"/>
    </inkml:brush>
  </inkml:definitions>
  <inkml:trace contextRef="#ctx0" brushRef="#br0">54 1276 2897,'0'0'4891,"-1"-12"96,-15 12-4893,11-1-91,0 1 0,0 0 0,0 0 0,0 0 0,-6 1 0,13-10 580,2 7-546,0-1 1,0 1-1,0-1 1,1 1-1,-1 0 1,1 1-1,5-2 1,15-6-14,254-108 88,-50 23-87,284-164 7,-362 177-12,321-193-320,-391 225 232,3 4 1,117-46 0,-13 6-3,86-39-417,-263 118 255,-13 3-1019,-22 3-1484,13 0 2647,-22 1-2509,5 1-1880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1.701"/>
    </inkml:context>
    <inkml:brush xml:id="br0">
      <inkml:brushProperty name="width" value="0.035" units="cm"/>
      <inkml:brushProperty name="height" value="0.035" units="cm"/>
    </inkml:brush>
  </inkml:definitions>
  <inkml:trace contextRef="#ctx0" brushRef="#br0">182 0 2593,'0'0'5113,"-15"4"-5093,-1-1 8,9-2 5,-1 0-1,1 1 1,0-1 0,0 2-1,0-1 1,0 1-1,1 0 1,-1 1-1,1-1 1,-8 7-1,7-5 119,0 0-1,1 1 0,-1 0 0,1 0 1,-8 11-1,12-13-43,-1 0-1,1 0 1,0 0 0,0 0 0,0 1 0,1-1-1,-1 0 1,1 1 0,0-1 0,0 1 0,1-1-1,-1 7 1,1-1 57,0-7-107,0 0 1,0 1 0,0-1 0,0 0 0,1 0-1,-1 0 1,1 0 0,1 6 0,0-7-46,-1 0 1,0-1-1,1 0 1,-1 1-1,0-1 1,1 0-1,0 0 1,-1 0-1,1 0 1,0 0-1,-1 0 1,1 0-1,0 0 0,0-1 1,0 1-1,0-1 1,2 1-1,32 6-8,0-1-1,0-2 0,0-2 0,51-3 0,-82 1-104,0 0 0,1 0 0,-1-1 0,0 0 0,1 0-1,-1 0 1,0 0 0,0-1 0,0 0 0,0 0-1,0-1 1,-1 1 0,1-1 0,-1 0 0,1 0 0,-1 0-1,0-1 1,0 0 0,-1 1 0,1-1 0,-1-1 0,1 1-1,-2 0 1,1-1 0,0 0 0,-1 1 0,0-1 0,0 0-1,0 0 1,0 0 0,-1-1 0,0 1 0,0 0-1,-1-1 1,1 1 0,-1-6 0,0 9 98,-1 0 0,1 0 0,0 0 0,-1 0 0,1 0 0,-1 0 0,0 0 0,0 0 0,1 0 0,-1 0 0,0 0 0,-1 1 0,1-1 0,0 0 0,-1 1 0,1-1 0,0 1 0,-1-1 0,0 1 0,1 0 0,-1-1 0,0 1 0,0 0 0,0 0 0,0 0 0,1 1 0,-1-1 0,0 0 0,-4 0 0,-6-2 55,0 1 1,-1 0 0,-22 1 0,27 1-59,-143 0 86,146 0-74,1 0 1,-1 0-1,1 1 0,-1 0 1,1 0-1,-1 0 1,1 1-1,-1-1 1,1 1-1,0 0 1,-6 3-1,8-3 30,0 0 0,0 0 1,1 0-1,-1-1 0,0 2 0,1-1 0,-1 0 1,1 0-1,-1 0 0,1 1 0,0-1 0,0 1 1,0-1-1,1 1 0,-1-1 0,0 1 0,1-1 1,0 1-1,-1-1 0,1 5 0,1-6-38,-1-1 0,0 1 1,0-1-1,0 1 0,1 0 0,-1-1 0,0 0 0,1 1 1,-1-1-1,0 1 0,1-1 0,-1 1 0,0-1 0,1 0 1,-1 1-1,1-1 0,-1 0 0,1 1 0,-1-1 0,1 0 1,-1 0-1,1 1 0,-1-1 0,1 0 0,-1 0 0,1 0 1,0 0-1,-1 0 0,2 0 0,19 2-240,-17-2 111,24 0-1628,-1 0-2541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02.195"/>
    </inkml:context>
    <inkml:brush xml:id="br0">
      <inkml:brushProperty name="width" value="0.035" units="cm"/>
      <inkml:brushProperty name="height" value="0.035" units="cm"/>
    </inkml:brush>
  </inkml:definitions>
  <inkml:trace contextRef="#ctx0" brushRef="#br0">0 0 5905,'0'0'7050,"81"163"-5978,-55-109-264,-12 0-432,-1 3-248,1-3-72,-1-12-56,0 10-480,-6-19-1072,0-6-3257</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2.453"/>
    </inkml:context>
    <inkml:brush xml:id="br0">
      <inkml:brushProperty name="width" value="0.035" units="cm"/>
      <inkml:brushProperty name="height" value="0.035" units="cm"/>
    </inkml:brush>
  </inkml:definitions>
  <inkml:trace contextRef="#ctx0" brushRef="#br0">21 0 1328,'0'0'7645,"-2"3"-7557,0-1-24,0 1 1,0 0-1,0-1 1,1 1-1,-1 0 1,1 0-1,0 0 1,0 0-1,0 1 1,0-1-1,0 5 1,0 41 1027,1-30-462,0-18-611,0 0 0,1-1 0,-1 1 0,0 0 0,1 0 1,-1-1-1,1 1 0,-1 0 0,1 0 0,-1-1 0,1 1 0,-1-1 0,1 1 0,-1 0 0,1-1 0,0 1 0,0-1 0,-1 1 0,1-1 0,0 0 0,0 1 1,-1-1-1,1 0 0,0 0 0,0 1 0,0-1 0,-1 0 0,1 0 0,0 0 0,0 0 0,0 0 0,0 0 0,1 0 0,5 0 77,50 7-157,0-4 0,62-3 0,50 2-1767,-168-2 1801,1 0 0,-1 0 0,0 0 0,0 0 0,0 1 0,1-1 0,-1 0-1,0 1 1,0-1 0,0 1 0,0-1 0,0 1 0,0-1 0,0 1 0,0 0 0,0 0 0,0-1-1,0 1 1,0 0 0,0 0 0,0 0 0,-1 0 0,1 0 0,0 0 0,-1 0 0,1 0 0,0 2-1,0 2 0,0-1-1,-1 1 0,1-1 0,-1 1 1,0 0-1,-1 5 0,0 6 176,1-13-127,-1 0 0,1 0-1,-1 0 1,0 0 0,1 0 0,-1 0 0,-1 0 0,1-1 0,0 1 0,-1 0 0,-3 4 0,-26 29 162,4-4-45,22-25-115,0 0 0,-1-1 0,1 1 0,-1-2 0,0 1 0,-1-1 0,1 1 0,-1-2 0,0 1 0,0-1 0,-1 0 0,1 0 0,-1-1 0,-13 4 0,5-4-289,0 0 1,0-1-1,0-1 1,-1 0-1,1-1 1,-22-3-1,-4-6-1704,2-8-972</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2.786"/>
    </inkml:context>
    <inkml:brush xml:id="br0">
      <inkml:brushProperty name="width" value="0.035" units="cm"/>
      <inkml:brushProperty name="height" value="0.035" units="cm"/>
    </inkml:brush>
  </inkml:definitions>
  <inkml:trace contextRef="#ctx0" brushRef="#br0">1 0 1872,'0'0'6642,"254"30"-6202,-194-24-152,40-6-288,-13 0-464,-13 0-2577</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6.360"/>
    </inkml:context>
    <inkml:brush xml:id="br0">
      <inkml:brushProperty name="width" value="0.035" units="cm"/>
      <inkml:brushProperty name="height" value="0.035" units="cm"/>
    </inkml:brush>
  </inkml:definitions>
  <inkml:trace contextRef="#ctx0" brushRef="#br0">1 82 2481,'0'0'8684,"0"-4"-4648,0 3-4016,0 0 1,0 0 0,0 0-1,0 1 1,0-1 0,0 0-1,1 0 1,-1 0 0,0 0-1,1 1 1,-1-1-1,1 0 1,-1 0 0,1 1-1,-1-1 1,1 0 0,-1 1-1,1-1 1,0 0-1,-1 1 1,1-1 0,1 0-1,24-10-8,1 2 0,0 0 0,1 2 0,40-5 0,-10 6-67,70 1 0,-125 4 38,1 1 1,-1 1 0,1-1-1,-1 1 1,1-1 0,-1 1-1,0 0 1,1 0 0,-1 0-1,0 1 1,0-1 0,6 5-1,-7-5-6,0 1-1,-1-1 0,1 1 1,-1 0-1,1-1 0,-1 1 0,0 0 1,0 0-1,0 0 0,0 0 0,0 0 1,0 1-1,0-1 0,-1 0 1,1 0-1,-1 0 0,0 1 0,1-1 1,-1 4-1,1 14-176,-1 21-130,0-39 311,0 1-1,0-1 1,-1 1 0,1 0 0,-1-1-1,0 1 1,0-1 0,0 1 0,0-1-1,0 1 1,0-1 0,-2 2 0,-6 4-28,0-2 1,0 1-1,-1-1 1,1-1-1,-1 0 0,-13 5 1,19-8 16,3-2-56,4 0-401,15 0 359,-1 1-1,0 1 0,-1 1 0,21 5 0,-32-7-21,0 0 0,0 1 0,0-1 0,0 1 0,0 1 0,0-1-1,-1 1 1,1-1 0,-1 1 0,0 1 0,0-1 0,0 0 0,0 1 0,-1 0 0,1 0 0,-1 0 0,0 0 0,4 8 0,-6-6 68,1 1 1,-2 0-1,1-1 0,0 1 0,-1 0 1,-1 0-1,0 6 0,0 10 125,1-21-33,0 1 0,0-1 0,-1 0 0,1 0 0,0 0 0,-1 0 0,0 0 0,1 0 0,-1-1 0,0 1 0,0 0 0,0 0 0,0 0 0,0-1 0,-1 1 0,1 0 0,0-1 0,-3 2 0,1 0 35,-1 0 0,0-1 0,0 0 0,1 0 0,-1 0 0,-1 0 0,1-1 0,-5 2 0,-7 0 155,1 0 1,-1-1-1,-28 0 1,-5-1-60,15 0-997,-48-5 1,47-3-1926</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6.745"/>
    </inkml:context>
    <inkml:brush xml:id="br0">
      <inkml:brushProperty name="width" value="0.035" units="cm"/>
      <inkml:brushProperty name="height" value="0.035" units="cm"/>
    </inkml:brush>
  </inkml:definitions>
  <inkml:trace contextRef="#ctx0" brushRef="#br0">194 1 832,'0'0'7274,"-147"162"-6922,127-147-216,13-3-136,1-3-80,-1-9-808,0 0-881</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7.103"/>
    </inkml:context>
    <inkml:brush xml:id="br0">
      <inkml:brushProperty name="width" value="0.035" units="cm"/>
      <inkml:brushProperty name="height" value="0.035" units="cm"/>
    </inkml:brush>
  </inkml:definitions>
  <inkml:trace contextRef="#ctx0" brushRef="#br0">56 1 4137,'0'0'5658,"-9"25"-5334,-27 82-98,34-101-160,0 1-1,0 0 1,0 0 0,1-1 0,0 1 0,1 0-1,-1 0 1,1 0 0,1 8 0,0 5 119,-1-15-140,0 0 0,0-1 1,0 1 0,1-1-1,-1 1 1,3 6-1,-3-9-42,1-1 0,0 1 0,0-1 0,0 1-1,-1-1 1,1 0 0,0 1 0,1-1 0,-1 0-1,0 0 1,0 0 0,1 0 0,-1 0 0,0 0-1,1 0 1,-1 0 0,1 0 0,-1-1 0,2 1-1,9 3-443,0-1-1,0-1 0,0 0 0,0-1 0,0 0 1,20-1-1,-30 0 171,0 0 0,0 0 0,-1-1 0,1 1 1,0 0-1,0-1 0,0 1 0,-1-1 0,4-1 0,10-14-4186</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7.461"/>
    </inkml:context>
    <inkml:brush xml:id="br0">
      <inkml:brushProperty name="width" value="0.035" units="cm"/>
      <inkml:brushProperty name="height" value="0.035" units="cm"/>
    </inkml:brush>
  </inkml:definitions>
  <inkml:trace contextRef="#ctx0" brushRef="#br0">47 0 5737,'0'0'5353,"-47"171"-5121,47-134-80,0-1-8,0 3-88,0-3-48,0-3-8,21-6-240,-1-6-584,-7-3-464,0-12-744,-6-3-545</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7.804"/>
    </inkml:context>
    <inkml:brush xml:id="br0">
      <inkml:brushProperty name="width" value="0.035" units="cm"/>
      <inkml:brushProperty name="height" value="0.035" units="cm"/>
    </inkml:brush>
  </inkml:definitions>
  <inkml:trace contextRef="#ctx0" brushRef="#br0">61 0 1256,'0'0'8335,"14"17"-7576,99 106 799,-64-68-540,67 97 0,-103-134-971,-1 2 0,0-1 0,-2 2 0,0-1 0,-1 1 0,-1 1 0,-1-1 0,-1 1 0,-1 1 0,-1-1 0,2 45 0,-5-36-14,0-20-14,-1 0-1,0-1 1,0 1 0,-1 0-1,0-1 1,-1 1-1,0-1 1,0 1 0,-1-1-1,-6 12 1,3-13-15,0 0 0,0 0 0,-1-1 1,0 0-1,-1 0 0,-9 6 0,-55 39-85,59-46-56,-1 0 0,1 0 0,-2-2 0,1 0 0,0 0 0,-1-1 0,-16 2 0,22-4 14,-75 12-2006,-2-6-2031</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9:58.278"/>
    </inkml:context>
    <inkml:brush xml:id="br0">
      <inkml:brushProperty name="width" value="0.035" units="cm"/>
      <inkml:brushProperty name="height" value="0.035" units="cm"/>
    </inkml:brush>
  </inkml:definitions>
  <inkml:trace contextRef="#ctx0" brushRef="#br0">30 21 936,'0'0'5805,"3"-3"-4759,14-15 4637,-18 33-5654,-1-1 0,0 0 0,-1 0 0,-1 0 0,-8 21 0,6-18 22,1 0 0,-5 27 1,7-16-33,2 1 1,0 0 0,6 44-1,-4-66-12,1-1-1,-1 1 1,1 0-1,0-1 1,1 0-1,0 1 1,0-1-1,0 0 1,0-1 0,1 1-1,0-1 1,0 1-1,1-1 1,8 7-1,1 0 0,1-1-1,1 0 1,-1-1-1,28 12 1,24 8-949,133 38 1,-77-40-4742</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6.354"/>
    </inkml:context>
    <inkml:brush xml:id="br0">
      <inkml:brushProperty name="width" value="0.035" units="cm"/>
      <inkml:brushProperty name="height" value="0.035" units="cm"/>
    </inkml:brush>
  </inkml:definitions>
  <inkml:trace contextRef="#ctx0" brushRef="#br0">14 18 144,'0'0'2683,"-2"9"-2275,-2 1-298,3-7-65,-1 1 0,1-1 0,0 1 1,0 0-1,0 0 0,1 0 0,0-1 0,-1 7 2610,1-19-541,0-45-867,0 42-526,0 39-571,0 53-243,2-80 99,-1 1 1,0-1-1,0 1 0,0-1 1,0 1-1,1-1 1,-1 1-1,0-1 1,0 0-1,1 0 1,-1 0-1,0 0 1,1 0-1,-1 0 1,0 0-1,0 0 0,1 0 1,-1-1-1,0 1 1,0 0-1,1-1 1,-1 1-1,0-1 1,0 0-1,2 0 1,-1-3-240,0 0 1,0-1-1,0 1 1,-1 0 0,0 0-1,0-1 1,0 1 0,0-1-1,0 1 1,-1-1 0,0 1-1,-1-9 1,1 10-179,-19 4-1228,18 0 1641,-1 0-1,1 0 1,-1 0-1,1 0 1,0 0 0,-1 0-1,1 0 1,0 1-1,0-1 1,0 0-1,0 1 1,0-1-1,0 1 1,0-1 0,0 1-1,1-1 1,-2 4-1,2-5-238,0 3-1642</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7.176"/>
    </inkml:context>
    <inkml:brush xml:id="br0">
      <inkml:brushProperty name="width" value="0.035" units="cm"/>
      <inkml:brushProperty name="height" value="0.035" units="cm"/>
    </inkml:brush>
  </inkml:definitions>
  <inkml:trace contextRef="#ctx0" brushRef="#br0">247 551 440,'0'0'4441,"-6"-6"-3698,-4 7-818,0 0 0,0 0 1,0 1-1,0 1 0,0 0 0,1 0 1,-12 5-1,10-3 6,1-1 0,-1 0 0,0-1 0,-22 4 0,26-7 160,1 1 1,-1 1-1,1-1 1,-1 1-1,-7 3 1,12-4-77,1-1 1,-1 1 0,1 0-1,-1 0 1,1 0 0,-1 0-1,1 0 1,-1 0 0,1 0-1,0 0 1,-1 0 0,1 1-1,0-1 1,0 0 0,0 1-1,0-1 1,0 1 0,1-1-1,-1 1 1,0 0 0,1-1-1,-1 1 1,1 0 0,-1 2-1,4-4 209,6 0 85,0 1-112,1-1 0,-1 0 1,0-1-1,0 0 0,1 0 1,-1-1-1,0 0 0,-1-1 1,1 0-1,8-4 0,150-102 515,-26 16-529,-123 83-162,1 1 0,0 2-1,1-1 1,30-5-1,-32 9-6,0-1-1,0-1 1,-1 0-1,0-1 1,0-1-1,20-13 1,2-7-349,46-43 0,-71 58-126,-1-1-1,-1 0 0,0-1 1,-1 0-1,0-1 0,11-22 1,-20 31 455,1 1 1,1-1 0,-1 1-1,1 0 1,0 0-1,1 1 1,-1-1-1,1 1 1,0 0 0,0 0-1,1 1 1,-1-1-1,1 1 1,7-3-1,-6 6-1658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09.111"/>
    </inkml:context>
    <inkml:brush xml:id="br0">
      <inkml:brushProperty name="width" value="0.035" units="cm"/>
      <inkml:brushProperty name="height" value="0.035" units="cm"/>
    </inkml:brush>
  </inkml:definitions>
  <inkml:trace contextRef="#ctx0" brushRef="#br0">375 144 4049,'0'0'7723,"13"-12"-6858,40-36 54,-51 47-820,0-1 0,0 1-1,-1-1 1,1 0 0,-1 0-1,1 1 1,-1-1 0,0 0-1,1 0 1,-1 0 0,0 0-1,-1-1 1,1 1 0,0 0-1,0 0 1,-1-1 0,0 1-1,1 0 1,-1 0 0,0-1 0,0 1-1,0 0 1,-1-4 0,0-5 117,1 10-213,-1 0 1,1 0 0,-1 1-1,1-1 1,-1 0 0,0 0-1,1 1 1,-1-1 0,0 0-1,0 1 1,1-1-1,-1 1 1,0-1 0,0 1-1,0 0 1,0-1 0,0 1-1,0 0 1,0-1 0,1 1-1,-1 0 1,0 0-1,0 0 1,0 0 0,0 0-1,-2 0 1,-3-1-2,-34-3-51,-1 1 0,-59 3-1,39 1 39,52-1 6,-1 1 0,1 0 0,0 0-1,0 0 1,1 1 0,-1 1 0,0-1 0,-9 5 0,15-5-3,0-1 0,0 1 0,0-1-1,1 1 1,-1 0 0,0 0 0,1 1 0,0-1 0,-1 0 0,1 1 0,0-1 0,0 1 0,0 0 0,1-1 0,-1 1 0,1 0 0,-1 0 0,1 0-1,0 1 1,0-1 0,0 0 0,1 0 0,-1 0 0,1 1 0,0 3 0,-1-4 1,1 1 0,0 0 1,1-1-1,-1 1 0,1 0 0,-1-1 0,1 1 0,0-1 1,1 1-1,-1-1 0,0 1 0,1-1 0,2 4 1,-1-3 2,1-1 0,0 0 0,0 1 0,0-1 0,0 0 0,0-1 0,0 1 0,1-1 0,0 0 0,4 2 0,53 18-164,82 19-1,6 2-1347,-147-42 1439,1 0 0,0 0 0,0 1 0,-1-1 0,1 1 0,-1 0 0,0 0 0,1 1 0,-1-1 0,0 1 0,5 5 0,-6-5 31,-1-1 0,0 1 0,0-1-1,1 1 1,-2 0 0,1 0 0,0-1-1,-1 1 1,1 0 0,-1 0 0,0 0-1,0 0 1,0 0 0,0 0-1,0-1 1,-2 7 0,2-7 46,-1 0 0,0 0 1,0 0-1,0 0 0,0 0 0,0 0 0,0 0 0,-1 0 1,1 0-1,-1 0 0,1-1 0,-1 1 0,0-1 1,1 1-1,-1-1 0,0 1 0,-3 0 0,-39 18 50,30-15-26,-21 8-66,-2-1 0,0-3 0,0-1 0,-1-1 0,0-2 0,0-2 0,0-2 0,-57-4 0,92 2-202,-1 1 1,1 0 0,0-1 0,-1 0-1,1 1 1,0-1 0,-6-3 0,7 3-205,0-1 1,1 1-1,-1-1 1,1 1-1,-1-1 0,1 1 1,-1-1-1,1 0 1,-2-3-1</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8.278"/>
    </inkml:context>
    <inkml:brush xml:id="br0">
      <inkml:brushProperty name="width" value="0.035" units="cm"/>
      <inkml:brushProperty name="height" value="0.035" units="cm"/>
    </inkml:brush>
  </inkml:definitions>
  <inkml:trace contextRef="#ctx0" brushRef="#br0">389 821 880,'0'0'3910,"63"-24"-3534,201-74 71,-222 82-168,58-14 0,-63 21-107,-12 2-17,52-15 21,85-35 0,-138 46-45,0-1 0,-1-1 0,-1 0 1,0-2-1,0-1 0,-1-1 0,27-29 0,-40 38-112,1 0-1,0 1 0,0 0 1,0 0-1,0 1 1,1 0-1,0 1 1,1 0-1,11-4 1,9-1-101,59-9-1,-11 2-733,-34 3 603,-1-3 0,0-1 0,-1-2 0,48-31 1,-80 45 222,0-1-1,-1 0 1,0-1 0,0 0 0,-1-1 0,11-12 0,-18 18 0,-1 1-1,0 0 1,-1-1-1,1 1 1,0-1 0,-1 1-1,1-1 1,-1 1-1,0-1 1,0 0-1,0 1 1,0-1 0,0-3-1,-1 4-9,1-1 0,0 1 0,-1 0 0,1-1 0,1 1-1,-1 0 1,0 0 0,0-1 0,1 1 0,0 0 0,-1 0 0,1-1-1,0 1 1,0 0 0,2-3 0,-2 3 26,1 0 1,-1 0-1,0 0 1,1 0-1,-1 0 1,0-1-1,0 1 1,-1 0-1,1-1 1,0 1-1,-1 0 1,1-5-1,-1 6 189,-4 0-75,-1 1 1,1-1 0,-1 1-1,1-1 1,-1 1 0,0 1-1,-6 0 1,-7 0-90,-1 1-79,0 1 0,1 0 0,-1 2 0,1 0 0,0 1 0,-28 13 0,29-12-13,-284 135-220,8 21 24,215-116-608,1 3-1,2 3 1,-82 77-1,91-72 406,-2-4 0,-3-2 0,-131 72 0,154-97 283,-91 46-317,-12 6-300,123-63 656,-28 15-249</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5:05.117"/>
    </inkml:context>
    <inkml:brush xml:id="br0">
      <inkml:brushProperty name="width" value="0.035" units="cm"/>
      <inkml:brushProperty name="height" value="0.035" units="cm"/>
    </inkml:brush>
  </inkml:definitions>
  <inkml:trace contextRef="#ctx0" brushRef="#br0">1 1146 1112,'0'0'10034,"2"0"-9915,35 1-26,-1-3-1,1 0 1,38-9 0,7-3-88,-56 11-10,1-1 0,38-12-1,-60 14-64,157-58-4997,-138 49 4616,0-2 1,-1 0-1,0-1 0,30-26 0,5-9 872,65-73 0,-113 112-269,0 1 1,0 1-1,1 0 1,0 0-1,1 1 1,0 0-1,0 1 1,0 1-1,1 0 1,0 0-1,0 1 1,0 1-1,23-3 1,-9 0-78,0-2 0,0 0 1,43-21-1,4-1 33,-17 8-34,-2-3 0,55-33 0,-51 29 250,1 2 0,115-32 1,-75 27-147,15-3-234,-60 19 27,0-1 0,73-36 0,-64 14 50,-48 28-90,0 1 1,1 0 0,25-10 0,-14 8-433,29-17 0,-32 15 684,38-14 0,-33 13-159,-28 15-19,-1-1 1,0 0 0,0 1 0,0-1-1,0 0 1,0 0 0,0 0-1,0 0 1,0 0 0,0 0 0,0 0-1,-1 0 1,1 0 0,0 0-1,-1-1 1,1 1 0,-1 0 0,1 0-1,-1-1 1,1-1 0,2-7 103,-3 6 116,-11 3-290,2 2 51,1 0-1,-1 0 0,0 1 1,1 0-1,0 0 1,-15 7-1,-49 26 22,45-20-3,-115 65 101,-10 4-68,-181 78-1157,303-147 957,-53 37 1,13-8 142,-45 11-14,75-38 11,-44 26 0,-124 94-243,137-94 11,47-30 243,-35 26 0,36-21-1,0-1 0,-1-1 0,0-1 0,-1-1-1,-35 14 1,-24 0 0,-213 77-14,90-7 274,121-47 81,84-50-287,-19 5 1270,16-4-1310,-9 2 5892,14-7-6176,3-39-2711,8 5-4278</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5:06.021"/>
    </inkml:context>
    <inkml:brush xml:id="br0">
      <inkml:brushProperty name="width" value="0.035" units="cm"/>
      <inkml:brushProperty name="height" value="0.035" units="cm"/>
    </inkml:brush>
  </inkml:definitions>
  <inkml:trace contextRef="#ctx0" brushRef="#br0">1 1 264,'0'0'2361,"287"111"-2353,-247-93 0,7 3-8,-7 3-8,34 12-216,-14-6-217,0-2-695</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1:22.058"/>
    </inkml:context>
    <inkml:brush xml:id="br0">
      <inkml:brushProperty name="width" value="0.035" units="cm"/>
      <inkml:brushProperty name="height" value="0.035" units="cm"/>
    </inkml:brush>
  </inkml:definitions>
  <inkml:trace contextRef="#ctx0" brushRef="#br0">0 166 568,'0'0'6336,"19"0"2207,-12 0-9332,-1 0 760,0 0 0,1 1 0,-1 0 1,0 1-1,1-1 0,-1 1 0,0 1 0,0-1 0,-1 1 1,12 6-1,-4 0 6,-1 0 1,0 1-1,14 15 1,-24-23-29,0 1 0,0-1 1,0 0-1,-1 0 0,1 1 0,-1-1 0,1 1 0,-1 0 1,0-1-1,0 1 0,0 0 0,-1 0 0,1 0 0,0-1 1,-1 1-1,0 4 0,-1-10 49,0 1-1,-1-1 1,0 0 0,1 0-1,-1 1 1,0-1 0,0 1 0,-1-1-1,-2-1 1,-2-4-44,1 1 32,0-1 1,1 0 0,0 0 0,0-1-1,1 1 1,0-1 0,0 0-1,1 0 1,0 0 0,1-1 0,0 1-1,0-1 1,1 1 0,1-1 0,0-19-1,0 28 16,0 0 0,0 0 0,0 0 0,0 0-1,1 0 1,-1 0 0,0 0 0,1 1 0,-1-1-1,0 0 1,1 0 0,-1 0 0,1 0 0,-1 1-1,1-1 1,-1 0 0,1 0 0,0 1-1,0-1 1,-1 0 0,1 1 0,1-1 0,0 0-13,0-1 1,1 1-1,-1 0 1,1 1-1,-1-1 1,1 0-1,0 1 1,3-1-1,1 0-37,1 1-1,0 0 1,0 1-1,0 0 1,11 2-1,-8 1 16,0 0-1,0 0 1,-1 1-1,1 0 1,-1 1-1,0 0 1,-1 1-1,14 11 1,-22-16-93,0 0 1,1 0-1,-1 0 0,0 0 1,0 0-1,0 0 0,0 1 1,0-1-1,0 0 1,-1 0-1,1 1 0,-1-1 1,1 5-1,-1-6 423,0-22-354,0-55-27,0 75 89,1-1 1,-1 0-1,1 0 1,-1 0-1,1 1 0,0-1 1,0 0-1,0 1 0,0-1 1,0 1-1,0-1 1,0 1-1,0-1 0,1 1 1,-1 0-1,0 0 0,1 0 1,-1 0-1,1 0 1,0 0-1,-1 0 0,1 0 1,2 0-1,46-17 93,-42 15-85,-7 3-10,12-4-7,0 1 1,17-3-1,-28 6-11,0-1 0,1 1 1,-1 0-1,0 0 0,0 0 0,1 0 1,-1 0-1,0 0 0,0 1 1,1-1-1,-1 1 0,0 0 0,0-1 1,0 1-1,0 0 0,0 0 1,0 0-1,0 1 0,0-1 0,0 0 1,2 3-1,5 11-41,1 0 0,8 22-1,-10-21 112,0 0-1,13 19 1,-20-34-72,0 0 0,0 1 0,1-1 0,-1 0 1,0 0-1,0 0 0,1 0 0,-1 0 1,0 0-1,1 0 0,-1-1 0,1 1 0,0 0 1,-1-1-1,1 1 0,2 0 0,-3-1-510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1:22.419"/>
    </inkml:context>
    <inkml:brush xml:id="br0">
      <inkml:brushProperty name="width" value="0.035" units="cm"/>
      <inkml:brushProperty name="height" value="0.035" units="cm"/>
    </inkml:brush>
  </inkml:definitions>
  <inkml:trace contextRef="#ctx0" brushRef="#br0">2 0 1136,'0'0'6367,"0"7"-5651,0-3-661,-2 25 1029,2-27-972,0 0 0,0 0 0,1 0 0,-1 0 0,0-1 0,1 1 0,-1 0 0,1 0 0,-1 0-1,1-1 1,0 1 0,0 0 0,0-1 0,2 4 0,12 8 222,2-1 0,22 14 0,-33-21-73,-1 0-827,-1-3-3684</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1:23.117"/>
    </inkml:context>
    <inkml:brush xml:id="br0">
      <inkml:brushProperty name="width" value="0.035" units="cm"/>
      <inkml:brushProperty name="height" value="0.035" units="cm"/>
    </inkml:brush>
  </inkml:definitions>
  <inkml:trace contextRef="#ctx0" brushRef="#br0">1 57 2657,'0'0'8777,"0"-1"-8655,0-1-1,0 1 1,-1 0-1,1-1 1,1 1-1,-1 0 1,0 0-1,0-1 1,0 1-1,1 0 1,-1 0-1,1-3 0,2 2-112,1-1 0,-1 1 0,1 0-1,-1 0 1,1 1 0,-1-1 0,1 1-1,0-1 1,7 0 0,22-11-162,-30 12-442,2-3 928</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1:23.490"/>
    </inkml:context>
    <inkml:brush xml:id="br0">
      <inkml:brushProperty name="width" value="0.035" units="cm"/>
      <inkml:brushProperty name="height" value="0.035" units="cm"/>
    </inkml:brush>
  </inkml:definitions>
  <inkml:trace contextRef="#ctx0" brushRef="#br0">0 1 3201</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1:23.816"/>
    </inkml:context>
    <inkml:brush xml:id="br0">
      <inkml:brushProperty name="width" value="0.035" units="cm"/>
      <inkml:brushProperty name="height" value="0.035" units="cm"/>
    </inkml:brush>
  </inkml:definitions>
  <inkml:trace contextRef="#ctx0" brushRef="#br0">89 175 3201,'-77'-123'1373,"66"100"-952,11 23-413,0 0 0,0 0 0,0 0 0,0-1 0,0 1 0,0 0 0,0 0 0,0 0 0,0 0 0,0 0 0,0 0 0,0-1 0,0 1 0,0 0 0,0 0 0,0 0 0,0 0 0,0 0 0,0 0 0,0-1 0,0 1 0,0 0 0,0 0 0,0 0 0,0 0 0,0 0 1,0 0-1,0-1 0,0 1 0,0 0 0,1 0 0,-1 0 0,0 0 0,0 0 0,0 0 0,0 0 0,0 0 0,0 0 0,0 0 0,1 0 0,-1 0 0,0 0 0,0 0 0,0-1 0,21-5 1452,-7 1-614,1 0 0,20-3 0,-21 8-4553</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1:38.127"/>
    </inkml:context>
    <inkml:brush xml:id="br0">
      <inkml:brushProperty name="width" value="0.035" units="cm"/>
      <inkml:brushProperty name="height" value="0.035" units="cm"/>
    </inkml:brush>
  </inkml:definitions>
  <inkml:trace contextRef="#ctx0" brushRef="#br0">0 108 1136,'0'0'4018,"0"-9"-3356,0-90 4352,0 99-5001,0 0-1,0 1 1,0-1-1,0 0 1,1 0-1,-1 0 1,0 0-1,0 0 1,0 1-1,0-1 1,0 0-1,0 0 1,0 0 0,0 0-1,0 0 1,0 0-1,1 0 1,-1 1-1,0-1 1,0 0-1,0 0 1,0 0-1,0 0 1,0 0-1,1 0 1,-1 0-1,0 0 1,0 0-1,0 0 1,0 0-1,0 0 1,1 0-1,-1 0 1,0 0-1,0 0 1,0 0-1,0 0 1,0 0-1,1 0 1,-1 0-1,0 0 1,0 0-1,0 0 1,0 0 0,0 0-1,1 0 1,-1 0-1,0-1 1,0 1-1,0 0 1,0 0-1,0 0 1,0 0-1,0 0 1,0 0-1,1 0 1,-1-1-1,0 1 1,0 0-1,0 0 1,0 0-1,0 0 1,0 0-1,0-1 1,-1 42-119,1 47 149,0-80-35,1 0 0,1 1 0,-1-1 0,1 0 0,1 0 0,-1 0 0,1 0 0,5 8 0,-1-4-5,1 0-1,0 0 1,14 15-1,-19-24-1,0 0 0,0 0 0,0 0 0,0-1 0,1 1 0,-1-1 0,1 0 0,0 0 0,-1 0 0,1 0 0,0-1 0,0 0 0,0 0 0,0 0 0,0 0 0,8 0 0,14 0 113,-19 0-145,0 0-1,0-1 0,0 0 1,0 0-1,0-1 0,0 0 1,0 0-1,0-1 0,0 1 0,0-2 1,0 1-1,9-5 0,64-46-420,-79 52 269,0 0 0,1 1 0,-1-1-1,0 1 1,1-1 0,-1 1-1,0 0 1,1-1 0,-1 1 0,1 0-1,-1 0 1,3 0 0,-17 1-2908,-8-4 1563</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1:38.498"/>
    </inkml:context>
    <inkml:brush xml:id="br0">
      <inkml:brushProperty name="width" value="0.035" units="cm"/>
      <inkml:brushProperty name="height" value="0.035" units="cm"/>
    </inkml:brush>
  </inkml:definitions>
  <inkml:trace contextRef="#ctx0" brushRef="#br0">0 0 1320,'0'0'6000,"14"28"-5212,43 87-75,-54-107-637,1 0 1,0 0 0,1-1 0,-1 1 0,2-1 0,-1 0 0,1-1 0,0 1 0,0-1 0,9 7 0,3 2-2,-5-5 20,27 18-1,7 6-16,-46-31-732,-7-2-4476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09.581"/>
    </inkml:context>
    <inkml:brush xml:id="br0">
      <inkml:brushProperty name="width" value="0.035" units="cm"/>
      <inkml:brushProperty name="height" value="0.035" units="cm"/>
    </inkml:brush>
  </inkml:definitions>
  <inkml:trace contextRef="#ctx0" brushRef="#br0">0 51 5401,'0'0'6748,"50"8"-6221,159 24-70,-188-29-349,0 0 0,0-1 0,22-2 0,-21 0-38,6 0 2,31-1 19,-54 1-101,0-1 1,0 0-1,0 0 0,-1-1 1,1 1-1,-1-1 1,1 0-1,-1 0 0,8-6 1,-8 5-25,-1 2-8,-1-1 0,1 1 0,-1-1 0,0 0 0,1 0 0,-1 0 0,0 0 0,0 0 0,0 0 0,-1 0 0,1-1 0,0 1 0,-1-1 0,0 1 0,0-1 0,1 0 0,-1 0 0,-1 1-1,1-1 1,0-3 0,-1 5 36,0 1-1,0-1 1,0 1-1,0 0 0,0-1 1,0 1-1,0 0 1,0-1-1,0 1 0,0-1 1,0 1-1,0 0 1,-1-1-1,1 1 0,0 0 1,0-1-1,0 1 1,-1 0-1,1-1 0,0 1 1,0 0-1,-1-1 1,0 1-1,-12-4-71,10 3 58,-32-4-143,-1 2 0,-1 1 0,-38 3 0,18 0 118,28-2 15,0 3 0,-52 7 1,72-7 55,0 0 0,0 1 0,1 0 0,-1 0 0,1 1 1,-1 0-1,1 0 0,0 1 0,1 0 0,-1 0 0,1 1 0,-13 13 1,18-16 24,-1 1 0,1 0 1,0 0-1,0 0 0,1 0 1,-1 1-1,1-1 0,0 0 1,0 0-1,0 1 0,1-1 1,-1 5-1,1-1 55,0 0 1,0 0-1,1 0 1,-1 0-1,5 14 0,-3-18-76,-1 0 0,1 0 1,0 0-1,1 0 0,-1 0 0,1 0 0,-1-1 0,1 1 0,0-1 1,0 0-1,1 0 0,-1 0 0,6 3 0,6 4 43,0-2 0,20 9-1,-22-11-28,24 10-279,0-2-1,0-2 1,1-2-1,0-1 1,1-2-1,76 5 1,-20-11-2422,-13-1-2629</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1:38.831"/>
    </inkml:context>
    <inkml:brush xml:id="br0">
      <inkml:brushProperty name="width" value="0.035" units="cm"/>
      <inkml:brushProperty name="height" value="0.035" units="cm"/>
    </inkml:brush>
  </inkml:definitions>
  <inkml:trace contextRef="#ctx0" brushRef="#br0">1 130 1856,'0'0'7274,"22"-1"-6486,8 0-521,-3 0 94,0-2 0,48-9 0,152-46 406,-123 30-751,-86 23-468,31-12 1,-47 14-2253</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1:39.325"/>
    </inkml:context>
    <inkml:brush xml:id="br0">
      <inkml:brushProperty name="width" value="0.035" units="cm"/>
      <inkml:brushProperty name="height" value="0.035" units="cm"/>
    </inkml:brush>
  </inkml:definitions>
  <inkml:trace contextRef="#ctx0" brushRef="#br0">0 48 3041,'0'0'6272,"17"-8"-6066,53-22 72,-67 28-243,1 1 0,0 0 1,-1-1-1,1 1 0,0 0 0,-1 1 1,1-1-1,0 1 0,0 0 1,0 0-1,6 0 0,6 2 7,-15-2-42,1 0 0,0 0 1,-1 0-1,1 1 0,0-1 0,-1 0 0,1 1 0,-1 0 0,1-1 0,-1 1 1,1 0-1,-1 0 0,0 0 0,1 0 0,-1 0 0,0 0 0,0 0 0,1 0 1,-1 1-1,0-1 0,0 0 0,0 1 0,-1-1 0,1 1 0,0-1 0,-1 1 1,1-1-1,0 1 0,-1-1 0,0 1 0,1 2 0,1 7 1,-1 0-1,0 0 1,-2 20-1,1-15 5,0-15-53,0-1-1,0 1 1,0 0 0,0-1 0,1 1-1,-1 0 1,0-1 0,0 1-1,1 0 1,-1-1 0,0 1 0,1-1-1,-1 1 1,0-1 0,1 1 0,-1 0-1,1-1 1,-1 0 0,1 1 0,0-1-1,-1 1 1,1-1 0,-1 0 0,1 1-1,1 0 1,25 4-743,36-9 80,-52 3 621,-10 1 50,0 0 1,0 0 0,0 0-1,0 0 1,0 0-1,-1 0 1,1 1 0,0-1-1,0 0 1,0 0 0,-1 1-1,1-1 1,0 0 0,0 1-1,0-1 1,-1 1 0,1-1-1,0 1 1,-1-1 0,1 1-1,0 0 1,-1-1-1,1 1 1,-1 0 0,1-1-1,-1 1 1,1 0 0,-1-1-1,0 1 1,1 0 0,-1 0-1,0 0 1,0 0 0,0-1-1,1 1 1,-1 1 0,1 5 103,-1 0 0,0 0 0,-1 13 0,0-2 61,0-15-61,1 0-1,0 0 1,-1 0 0,1 0 0,-1 0 0,0 0 0,0 0 0,0 0 0,0 0 0,-1-1-1,1 1 1,-1 0 0,0-1 0,1 1 0,-1-1 0,0 0 0,-4 4 0,-4 2 275,0-1 0,0 0 0,-14 7 0,14-9 18,0 1 1,-17 13-1,16-18-325,-40-2-731,25-4-1201</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17:12"/>
    </inkml:context>
    <inkml:brush xml:id="br0">
      <inkml:brushProperty name="width" value="0.035" units="cm"/>
      <inkml:brushProperty name="height" value="0.035" units="cm"/>
    </inkml:brush>
  </inkml:definitions>
  <inkml:trace contextRef="#ctx0" brushRef="#br0">1 18 5369,'0'0'6910,"2"-3"-6270,7-9 29,-7 9 69,5 11-916,3 12 142,43 68 27,-44-75 20,0-1-1,1-1 1,0 1 0,23 18-1,226 153 26,-219-154-406,-2 2-1,55 57 1,25 21-264,95 35 131,-166-116 366,83 41-421,-26-16 367,-4-2 164,33 20 16,-110-55 5,24 23 0,-31-25 3,0-1-1,1-1 1,24 15-1,-14-11 7,-1 1 0,38 32 0,7 5 3,-59-46-5,28 20 7,-37-25-9,0-1 1,0 1-1,-1 0 0,1-1 0,0 1 0,-1 0 1,0 1-1,0-1 0,3 5 0,2 15-64,-5-16 61,0 0 0,1-1 0,-1 1 0,1-1-1,0 0 1,1 0 0,0 0 0,7 9 0,0-2 7,1-1 0,0 0 0,1 0 0,26 17 1,107 56 17,-60-36-10,-79-46-11,-2 1 1,1-1-1,0 1 0,-1 1 1,6 5-1,-9-8-14,-1 0 0,1 0 0,-1 0-1,1 1 1,-1-1 0,0 0 0,0 1-1,0-1 1,0 1 0,-1 0 0,1-1-1,-1 1 1,1 0 0,-1-1 0,0 5-1,0-3 19,0 0-1,-1 0 0,2-1 0,-1 1 1,0 0-1,1 0 0,0-1 0,0 1 1,0 0-1,0-1 0,1 1 1,-1-1-1,1 1 0,0-1 0,0 0 1,0 0-1,0 0 0,1 0 0,-1 0 1,1 0-1,3 2 0,48 35 103,-75-37-2603,-11-3-185</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17:12.749"/>
    </inkml:context>
    <inkml:brush xml:id="br0">
      <inkml:brushProperty name="width" value="0.035" units="cm"/>
      <inkml:brushProperty name="height" value="0.035" units="cm"/>
    </inkml:brush>
  </inkml:definitions>
  <inkml:trace contextRef="#ctx0" brushRef="#br0">154 3 3601,'0'0'4195,"0"0"-4162,0 0-1,0 0 0,0 0 0,1 0 1,-1-1-1,0 1 0,0 0 0,0 0 1,0 0-1,0 0 0,1-1 0,-1 1 1,0 0-1,0 0 0,0 0 0,0 0 1,1 0-1,-1 0 0,0 0 0,0 0 1,0 0-1,1 0 0,-1 0 0,0 0 1,0-1-1,0 1 0,1 0 0,-1 0 1,0 1-1,0-1 0,0 0 0,1 0 1,-1 0-1,0 0 0,0 0 0,0 0 1,1 0-1,-1 0 0,0 0 0,0 0 1,0 0-1,0 1 0,1-1 0,4 3 35,1 0 0,-1 1-1,0 0 1,0-1 0,0 2 0,-1-1-1,6 8 1,29 39 399,-25-32-431,-12-14 24,1 0 0,-1-1-1,-1 1 1,1 0 0,-1 1-1,1-1 1,-1 0 0,-1 0-1,1 0 1,-1 1 0,0-1-1,-1 6 1,1-11 40,-143 0 1205,27 0-6124,101 0 849</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17:14.456"/>
    </inkml:context>
    <inkml:brush xml:id="br0">
      <inkml:brushProperty name="width" value="0.035" units="cm"/>
      <inkml:brushProperty name="height" value="0.035" units="cm"/>
    </inkml:brush>
  </inkml:definitions>
  <inkml:trace contextRef="#ctx0" brushRef="#br0">0 55 3041,'0'0'6953,"0"-6"-6186,0-18-126,0 23-612,0 1 0,1-1 0,-1 1 0,0-1 0,0 1 0,0-1 1,1 1-1,-1-1 0,0 1 0,1-1 0,-1 1 0,0 0 0,1-1 0,-1 1 0,1 0 0,-1-1 0,1 1 0,-1 0 0,0-1 0,1 1 0,-1 0 0,1 0 0,-1 0 0,1-1 0,-1 1 0,1 0 0,0 0 0,-1 0 0,1 0 0,-1 0 0,1 0 0,0 0 0,21 1-61,-18-1 83,6 1-48,-1 0 1,0 0 0,0 1 0,0 1-1,0-1 1,0 1 0,0 1 0,-1 0 0,0 0-1,1 1 1,9 7 0,-4-2-5,-1 0-1,-1 1 1,0 0 0,0 1-1,14 19 1,-21-23-17,-1 0 0,0 0 0,0 0 0,-1 1 0,0-1 0,-1 1 0,0 0 0,0 0 0,-1 0 0,0 0 0,0 0 0,-1 0 0,0 0 0,-1 0 0,-2 12 0,3-19 22,-1 0 1,1 0-1,-1-1 0,0 1 1,0-1-1,1 1 0,-1-1 1,0 1-1,0-1 0,0 1 1,-1-1-1,1 0 0,0 1 0,0-1 1,-1 0-1,1 0 0,-1 0 1,1 0-1,-1 0 0,1-1 1,-1 1-1,0 0 0,1-1 1,-3 1-1,-3 1 57,0 0 0,0-1-1,0 0 1,-13-1 0,19 0-54,-1 0-1,1 0 1,0 0 0,-1 0-1,1-1 1,0 1 0,0-1-1,-1 1 1,1-1 0,0 1-1,0-1 1,0 0 0,0 1-1,0-1 1,0 0-1,0 0 1,0 0 0,0 0-1,0 0 1,0 0 0,0 0-1,1 0 1,-1 0 0,0 0-1,1-1 1,-1 1 0,1 0-1,0 0 1,-1-1 0,1-1-1,-2-5-88,1 0 0,0 0-1,0-15 1,1 20 24,0-16-259,0 10 141,-1 0-1,1 0 0,1 1 0,-1-1 1,2 0-1,-1 1 0,1-1 0,0 1 1,1-1-1,4-9 0,-1 9 148,0-1-1,1 1 0,0 0 1,0 1-1,1-1 1,0 1-1,1 1 0,0 0 1,0 0-1,0 1 0,1 0 1,0 0-1,0 1 1,0 1-1,1 0 0,0 0 1,-1 1-1,1 0 1,0 1-1,1 0 0,-1 1 1,0 0-1,1 1 1,13 1-1,-23-1 40,1 1 0,-1 0 0,1-1 0,-1 1-1,0 0 1,1 1 0,-1-1 0,0 0 0,0 1 0,0-1 0,1 1 0,-2-1 0,1 1-1,0 0 1,0 0 0,-1 0 0,1 0 0,-1 0 0,1 0 0,-1 1 0,0-1 0,0 0-1,0 1 1,0-1 0,0 1 0,-1-1 0,1 4 0,2 7 18,-1 1-1,-1 0 1,-1 24 0,0-27-7,1 24 91,0-20-52,-1 1 0,0 0 0,-1 0 0,-5 25 1,1-31 186,3-18 190,2-21-303,1 24-197,0 0-1,0 0 1,1 0-1,0 1 1,-1-1-1,2 1 1,-1-1-1,0 1 1,1-1-1,6-6 1,3-3-301,23-20-1,-16 17 197,-11 9 180,1 0 0,0 0 0,12-7 0,-18 14 16,-1-1-1,1 1 1,-1-1-1,1 1 1,0 0-1,-1 0 1,1 0-1,0 1 1,0-1-1,-1 0 1,1 1-1,0 0 1,0 0-1,0 0 1,0 0-1,-1 0 1,1 0-1,0 1 1,0 0-1,3 0 1,-5 0-21,1 1 1,0-1-1,0 1 0,-1-1 1,1 1-1,-1-1 0,1 1 1,-1 0-1,0 0 0,0 0 1,0-1-1,0 1 0,0 0 1,0 0-1,0 1 1,-1-1-1,1 0 0,-1 0 1,1 0-1,-1 3 0,2 50 41,-2-43-3,0 245-1572</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17:14.800"/>
    </inkml:context>
    <inkml:brush xml:id="br0">
      <inkml:brushProperty name="width" value="0.035" units="cm"/>
      <inkml:brushProperty name="height" value="0.035" units="cm"/>
    </inkml:brush>
  </inkml:definitions>
  <inkml:trace contextRef="#ctx0" brushRef="#br0">1 79 5281,'0'0'6522,"140"0"-6370,-100-6-64,0 0-32,-6-3-56,-14 0-184,0-9-505,-14 3-551,-6-1-1873</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17:15.144"/>
    </inkml:context>
    <inkml:brush xml:id="br0">
      <inkml:brushProperty name="width" value="0.035" units="cm"/>
      <inkml:brushProperty name="height" value="0.035" units="cm"/>
    </inkml:brush>
  </inkml:definitions>
  <inkml:trace contextRef="#ctx0" brushRef="#br0">1 21 5937,'0'0'4745,"327"-12"-6257,-307 3-2873</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17:15.512"/>
    </inkml:context>
    <inkml:brush xml:id="br0">
      <inkml:brushProperty name="width" value="0.035" units="cm"/>
      <inkml:brushProperty name="height" value="0.035" units="cm"/>
    </inkml:brush>
  </inkml:definitions>
  <inkml:trace contextRef="#ctx0" brushRef="#br0">28 0 2761,'0'0'3699,"0"20"-2916,0 64-108,0-71-474,-1-1 0,0 1 1,-1 0-1,-1-1 0,-5 18 1,5-21-114,1 0 1,0 0-1,0 1 1,1-1-1,-1 12 1,2-16-57,0-4-29,0 0 0,0-1 0,0 1 1,-1 0-1,1-1 0,0 1 0,0-1 0,0 1 0,0 0 0,1-1 0,-1 1 0,0 0 0,0-1 0,0 1 0,0-1 0,1 1 0,-1 0 0,0-1 0,1 1 0,-1-1 0,0 1 0,1-1 1,-1 1-1,0-1 0,1 1 0,-1-1 0,1 0 0,-1 1 0,1-1 0,-1 1 0,1-1 0,0 0 0,-1 0 0,1 1 0,-1-1 0,1 0 0,0 0 0,-1 0 0,1 1 0,-1-1 0,1 0 1,0 0-1,-1 0 0,1 0 0,0 0 0,0-1 0,11 3-237,1 0 0,-1-1 0,1-1 0,-1 0 0,1-1 0,16-3 0,4-11-2448</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17:15.860"/>
    </inkml:context>
    <inkml:brush xml:id="br0">
      <inkml:brushProperty name="width" value="0.035" units="cm"/>
      <inkml:brushProperty name="height" value="0.035" units="cm"/>
    </inkml:brush>
  </inkml:definitions>
  <inkml:trace contextRef="#ctx0" brushRef="#br0">462 1 4201,'0'0'5665,"0"166"-5249,0-135-144,0 2-144,0-6-72,13 4-8,1-4-8,-1-6-40,-6 0-96,-1-2-400,-6-10-536,0 0-1241</inkml:trace>
  <inkml:trace contextRef="#ctx0" brushRef="#br0" timeOffset="1">1 440 3449,'0'0'6265,"367"22"-5825,-253-22-264,-7 0-96,0 0-40,-20 0-40,-20 0-152,-21 0-248,-26 0-472,-13 0-872</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17:16.396"/>
    </inkml:context>
    <inkml:brush xml:id="br0">
      <inkml:brushProperty name="width" value="0.035" units="cm"/>
      <inkml:brushProperty name="height" value="0.035" units="cm"/>
    </inkml:brush>
  </inkml:definitions>
  <inkml:trace contextRef="#ctx0" brushRef="#br0">415 0 2937,'0'0'6097,"6"0"-5284,2 0-485,10 0-8,-1 1 1,1 0-1,17 4 1,-31-5-325,0 1-1,0 0 1,0 0 0,0 1-1,-1-1 1,1 1 0,0-1-1,-1 1 1,1 0 0,-1 1-1,0-1 1,0 1 0,0-1-1,0 1 1,0 0 0,0 0-1,-1 0 1,1 0 0,3 7-1,-5-5-26,0 0-1,0 0 0,0 0 1,-1 0-1,0 0 0,0 1 0,0-1 1,-1 5-1,0 8 44,1-16-8,0 0 0,0 0 0,-1 0 0,1-1 0,-1 1 0,1 0 0,-1 0 0,1-1 0,-1 1 0,0 0 0,0-1 0,0 1 0,0-1 0,0 1 0,0-1 0,0 1 0,-1-1 0,1 0 0,-1 1 0,1-1 0,0 0 0,-1 0 0,-2 1-1,-11 9-835,15-10 752,0-1 0,0 1 0,0 0 0,0-1 0,0 1 0,0-1 0,0 1 0,0 0 0,0-1 0,0 1 0,0-1 1,1 1-1,-1-1 0,0 1 0,0-1 0,1 1 0,-1-1 0,0 1 0,1-1 0,-1 1 0,0-1 0,1 1 0,-1-1 1,1 0-1,-1 1 0,0-1 0,1 1 0,-1-1 0,1 0 0,-1 0 0,1 1 0,0-1 0,8 9 186,-7 0 92,-1-1-1,0 1 0,-1 0 1,0 0-1,-2 17 1,1 4 527,1-27-662,-1 0 0,0 0 0,1 0 0,-1 0 0,0-1 1,-1 1-1,1 0 0,0-1 0,-1 1 0,1-1 0,-1 1 0,0-1 0,0 0 0,0 1 0,0-1 0,0 0 0,-1-1 0,1 1 0,0 0 1,-1-1-1,0 1 0,-3 1 0,-7 4 40,-1-1 0,0-1 0,-19 6 0,-9 0 179,-1-2-1,-46 4 1,69-11-267,-1-1 0,1 0 0,-1-2 0,1 0 0,-1-2 0,-32-7 0,45 7-517,0 0 0,-1-1 0,1 0 0,-13-9 0,-27-24-7867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09.966"/>
    </inkml:context>
    <inkml:brush xml:id="br0">
      <inkml:brushProperty name="width" value="0.035" units="cm"/>
      <inkml:brushProperty name="height" value="0.035" units="cm"/>
    </inkml:brush>
  </inkml:definitions>
  <inkml:trace contextRef="#ctx0" brushRef="#br0">269 0 1176,'0'0'5880,"-38"29"-4645,-118 90-29,146-111-1034,1 0 1,0 0 0,0 1 0,-11 15-1,18-21-77,0 1-1,0-1 0,1 1 0,-1-1 0,1 1 0,0 0 0,0 0 0,0 6 1,0-4 11,-1 8 161,1 0 0,1 19-1,0-13-111,1-16-130,-1 1 0,1 0-1,-1-1 1,2 1 0,-1-1-1,0 1 1,1-1-1,0 0 1,0 1 0,0-1-1,0 0 1,1 0 0,-1-1-1,1 1 1,0 0 0,0-1-1,1 0 1,-1 1 0,1-1-1,7 4 1,5 3-15,1 0 0,1-2-1,30 12 1,-45-19-11,23 8-135,-1-1 0,2-1 0,44 6-1,79-6-3290,-95-7-233</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2.257"/>
    </inkml:context>
    <inkml:brush xml:id="br0">
      <inkml:brushProperty name="width" value="0.035" units="cm"/>
      <inkml:brushProperty name="height" value="0.035" units="cm"/>
    </inkml:brush>
  </inkml:definitions>
  <inkml:trace contextRef="#ctx0" brushRef="#br0">1 101 3713,'0'0'7069,"2"-15"-6030,8-46-197,-3 42-201,-1 14 98,-5 4 1047,-2 157-2012,-1 17 295,22 195 0,8-183-57,100 345 0,133 162 2,709 1407 36,-905-1962-53,136 307-21,-127-258 22,226 548-3,-205-501-134,-11 4 0,71 318 0,-143-499 117,57 235-25,-38-156 45,14 46 0,4 5-21,-8 1 0,21 246 1,-38-194 16,31 375 10,-46-103 144,-10-336-121,2-30-8,-9 357 25,2-51-57,6-348 26,0-77-27,1 0 0,1 0 0,8 37 0,2-3-840,-10-35-3843</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3.391"/>
    </inkml:context>
    <inkml:brush xml:id="br0">
      <inkml:brushProperty name="width" value="0.035" units="cm"/>
      <inkml:brushProperty name="height" value="0.035" units="cm"/>
    </inkml:brush>
  </inkml:definitions>
  <inkml:trace contextRef="#ctx0" brushRef="#br0">357 25 2457,'0'0'7088,"11"-3"-6431,34-10 177,-30 7 638,-12 4 1334,-8 2-2601,-44 1-170,1 3 1,0 1-1,0 3 0,0 2 0,-56 19 0,103-29-34,-10 4-7,2-1 0,-1 1 1,0 1-1,-9 5 0,18-9 0,0 0-1,-1-1 1,1 1-1,0 0 1,0 0-1,0 0 1,-1 0-1,1 0 1,0 0-1,0 0 1,1 0-1,-1 1 1,0-1-1,0 0 1,0 0-1,1 1 1,-1-1-1,1 1 1,-1-1-1,1 0 1,0 1-1,-1-1 1,1 1-1,0-1 1,0 1-1,0-1 1,0 1-1,0-1 1,0 1-1,1-1 1,-1 1-1,0-1 1,1 0-1,-1 1 1,1-1-1,-1 1 1,2 1-1,1 0 9,0-1 0,0 1 0,0-1 0,0 1 0,1-1 0,-1 0 0,1 0 0,-1 0 0,1-1-1,0 1 1,-1-1 0,1 0 0,0 0 0,0 0 0,0 0 0,5-1 0,7 4 9,388 55 75,-120-22-172,-260-33-59,40 13 0,-63-17 132,0 0 0,1 1 1,-1-1-1,0 1 0,0-1 1,0 1-1,0 0 0,0-1 1,0 1-1,0 0 0,0 0 1,0 0-1,0 0 0,0-1 1,0 1-1,0 1 0,-1-1 1,1 0-1,0 2 0,1 22-286,-2-13 237,0-9 58,-1-1 0,0 1 0,0-1 0,0 1 0,0-1 1,0 1-1,0-1 0,0 0 0,-1 0 0,1 0 0,-1 1 0,0-2 1,0 1-1,1 0 0,-1 0 0,0 0 0,-1-1 0,1 1 0,0-1 1,0 0-1,-1 0 0,-2 2 0,-11 4 22,0 0 1,-20 6-1,24-9 2,-19 5 25,-1-2 0,0-1 0,0-1 0,0-1 0,0-2 0,-1-2-1,-37-4 1,67 4-247,0-1 0,0 1 1,0-1-1,0 0 0,0 0 0,0 0 0,0 0 0,0-1 0,0 1 1,1-1-1,-1 0 0,1 0 0,-1 0 0,1 0 0,0 0 0,0 0 1,0-1-1,0 1 0,0-1 0,0 1 0,1-1 0,-1 0 1,1 0-1,-1-3 0,-6-17-6586</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3.723"/>
    </inkml:context>
    <inkml:brush xml:id="br0">
      <inkml:brushProperty name="width" value="0.035" units="cm"/>
      <inkml:brushProperty name="height" value="0.035" units="cm"/>
    </inkml:brush>
  </inkml:definitions>
  <inkml:trace contextRef="#ctx0" brushRef="#br0">0 0 4977,'0'0'8486,"23"31"-7554,77 96-341,4 1 265,-79-98-818,44 41 0,-69-71-64,0 0 0,0 0 0,1 0 0,-1 0 0,0 0-1,0 0 1,0 0 0,1 0 0,-1 0 0,0 0 0,0 0 0,1 0 0,-1 0 0,0 0-1,0 0 1,0 0 0,1 0 0,-1 0 0,0 0 0,0 0 0,0 0 0,0 0 0,1 0-1,-1 0 1,0-1 0,0 1 0,0 0 0,0 0 0,1 0 0,-1 0 0,0-1 0,0 1-1,0 0 1,0 0 0,0 0 0,0 0 0,0-1 0,1 1 0,-1 0 0,0 0 0,0 0-1,0-1 1,0 1 0,0 0 0,0 0 0,0 0 0,0-1 0,0 1 0,0 0 0,0 0-1,0-1 1,0 1 0,0 0 0,-1 0 0,1 0 0,0-1 0,0 1 0,1-20-642,-1 17 327,0-1-196,0-1-1,-1 0 1,1 0 0,-1 0 0,-2-8 0,-19-30-5194</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4.056"/>
    </inkml:context>
    <inkml:brush xml:id="br0">
      <inkml:brushProperty name="width" value="0.035" units="cm"/>
      <inkml:brushProperty name="height" value="0.035" units="cm"/>
    </inkml:brush>
  </inkml:definitions>
  <inkml:trace contextRef="#ctx0" brushRef="#br0">1 0 7162,'0'0'6793,"20"6"-7265,7 9-1361,0-6-4880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4.393"/>
    </inkml:context>
    <inkml:brush xml:id="br0">
      <inkml:brushProperty name="width" value="0.035" units="cm"/>
      <inkml:brushProperty name="height" value="0.035" units="cm"/>
    </inkml:brush>
  </inkml:definitions>
  <inkml:trace contextRef="#ctx0" brushRef="#br0">1 18 4657,'0'0'7017,"34"27"-5739,109 91-302,-132-108-822,0 0 0,19 24 0,-27-29-109,0-1 0,0 1 1,-1 0-1,1 0 0,1 6 0,1 4 32,0 0-51,0 0 1,-1 1-1,-1-1 1,-1 1-1,0 0 1,-1-1-1,-1 24 1,-1-38-23,1-1-1,-1 1 1,1-1 0,0 0 0,-1 0 0,1 1-1,-1-1 1,1 0 0,-1 0 0,1 1 0,-1-1-1,1 0 1,-1 0 0,1 0 0,-1 0 0,1 0-1,-1 0 1,1 0 0,-1 0 0,1 0 0,-1 0-1,1 0 1,-1 0 0,1 0 0,-1 0 0,1 0-1,-1 0 1,0-1 0,0 1 17,-6-2-2,1 0 1,0 0-1,-1 0 1,1-1 0,0 0-1,1 0 1,-1 0-1,0-1 1,1 0 0,-6-6-1,-7-6-179,-24-29-1,32 34 121,2-1-1,-1 1 1,2-2-1,0 1 1,0-1-1,1 0 1,1 0-1,0 0 1,1-1-1,0 0 1,1 0-1,0 0 1,2 0-1,-1 0 1,2-27-1,0 39 42,0 0 1,1 0-1,-1 0 0,0 0 0,1 1 0,-1-1 1,1 0-1,0 0 0,-1 1 0,1-1 1,0 0-1,0 1 0,0-1 0,0 1 0,0-1 1,1 1-1,0-2 0,2 0 0,-1 0 0,1 1 0,0-1 0,0 1 0,0 0 0,8-3 0,5-1-2,0 2 1,31-5 0,-44 8 0,40-5-26,0 3 0,88 3-1,-121 1 43,1 1 0,-1 1-1,1 0 1,-1 1 0,0 0-1,0 0 1,0 1-1,-1 1 1,1-1 0,-1 2-1,-1 0 1,1 0 0,-1 0-1,0 1 1,14 18-1,2 4 35,-3 1-1,0 0 0,27 56 0,0 15-73,-47-100-187,0 0-1,0 0 1,0 0 0,0 0-1,1 0 1,-1 0 0,0 0-1,1-1 1,0 0 0,-1 1-1,1-1 1,0 0 0,-1 0-1,1 0 1,0-1 0,0 1-1,0-1 1,0 1-1,0-1 1,0 0 0,-1 0-1,7-1 1,12 1-6010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5.040"/>
    </inkml:context>
    <inkml:brush xml:id="br0">
      <inkml:brushProperty name="width" value="0.035" units="cm"/>
      <inkml:brushProperty name="height" value="0.035" units="cm"/>
    </inkml:brush>
  </inkml:definitions>
  <inkml:trace contextRef="#ctx0" brushRef="#br0">0 100 3697,'0'0'7824,"15"1"-7314,258 34 2089,179-14-2685,-446-21 57,20 0-369,49-6 0,-68 5 312,0 0 0,-1-1 0,1 0 0,0 0 0,-1 0 0,1-1 0,-1 0 1,0 0-1,0-1 0,0 0 0,10-9 0,-14 11 58,0-1 0,0 0 0,-1 1 0,1-1 1,-1 0-1,1 0 0,-1 0 0,0-1 0,0 1 0,0 0 0,-1 0 0,1-7 0,0 8 0,-1 0-1,0 1 0,0-1 0,0 0 0,0 0 0,0 0 0,0 1 0,-1-1 0,1 0 0,-1 0 1,1 1-1,-1-1 0,1 0 0,-1 1 0,0-1 0,0 1 0,0-1 0,0 1 0,0-1 0,0 1 1,0 0-1,-1-1 0,1 1 0,0 0 0,-1 0 0,-1-1 0,-8-3-121,-1 2 0,1-1 0,-1 2-1,1-1 1,-20 0 0,-67 0-205,72 4 366,-12-2-45,-40 1 207,-88 11-1,142-8-6,0 1 0,1 1 0,-1 2 0,1 0 0,0 1 0,1 2 0,0 0 0,-21 13 0,37-19-120,1-1 0,-1 1 0,1 0 0,0 0 0,1 1 0,-1 0 0,1-1 0,0 2 0,0-1 0,0 0 0,1 1 0,-4 8 0,3-5 40,2 1-1,-1 0 0,1 0 0,1 0 0,0 0 0,0 0 0,1 12 0,0-17-32,1 0-1,0 0 1,0 0-1,0 0 1,1-1 0,-1 1-1,1-1 1,0 1-1,0-1 1,1 1-1,-1-1 1,1 0 0,0 0-1,0 0 1,1-1-1,-1 1 1,1-1-1,-1 0 1,6 4 0,11 7 126,0-2 1,40 20-1,-46-26-126,34 16 38,2-3 0,0-2-1,1-2 1,0-2-1,80 9 1,264-3-431,-391-19 286,21 0-339,1-1-1,43-6 1,-63 6 95,0-1-1,0 1 1,0-1-1,0 0 1,0-1-1,0 1 1,-1-1-1,1 0 1,-1-1-1,0 1 1,0-1 0,0 0-1,0 0 1,-1-1-1,0 1 1,6-8-1,0-14-5007</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5.394"/>
    </inkml:context>
    <inkml:brush xml:id="br0">
      <inkml:brushProperty name="width" value="0.035" units="cm"/>
      <inkml:brushProperty name="height" value="0.035" units="cm"/>
    </inkml:brush>
  </inkml:definitions>
  <inkml:trace contextRef="#ctx0" brushRef="#br0">0 1 2657,'0'0'6669,"17"29"-5635,57 92-32,-70-114-902,0 0 0,1 0 0,1-1 0,-1 0 0,1 0 0,0 0 0,0-1 0,0 0 0,1 0 0,11 6 0,-1-1 50,12 7-229,0 0 1,1-2-1,1-2 0,0-1 1,51 13-1,-80-24-1444</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5.725"/>
    </inkml:context>
    <inkml:brush xml:id="br0">
      <inkml:brushProperty name="width" value="0.035" units="cm"/>
      <inkml:brushProperty name="height" value="0.035" units="cm"/>
    </inkml:brush>
  </inkml:definitions>
  <inkml:trace contextRef="#ctx0" brushRef="#br0">154 1 6553,'0'0'6154,"-60"183"-5778,47-141 16,-7-2-96,0-1-144,6-6-152,1-3-120,6-3-952,7-6-1185,-6-12-2976</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6.080"/>
    </inkml:context>
    <inkml:brush xml:id="br0">
      <inkml:brushProperty name="width" value="0.035" units="cm"/>
      <inkml:brushProperty name="height" value="0.035" units="cm"/>
    </inkml:brush>
  </inkml:definitions>
  <inkml:trace contextRef="#ctx0" brushRef="#br0">14 0 7058,'0'0'4015,"22"34"-2992,77 113-354,-71-109-69,49 52 1,-42-53-253,-4-2-149,23 24 45,78 113 0,-119-151-241,0 0-1,-2 0 0,-1 1 1,0 0-1,-2 1 0,0 0 1,-1 0-1,-2 0 0,-1 1 1,3 28-1,-6-27-2,0 71-1,-1-85 0,-1 0 1,-1 0 0,0 0 0,0 0 0,-1-1 0,-7 17 0,0-10-141,0 0 0,-1-1 1,0 0-1,-1-1 1,-1 0-1,-1-1 1,0-1-1,-1 0 0,-29 20 1,6-8-646,-1-2 0,-83 35 0,12-18-1824,3-8-1888</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6.496"/>
    </inkml:context>
    <inkml:brush xml:id="br0">
      <inkml:brushProperty name="width" value="0.035" units="cm"/>
      <inkml:brushProperty name="height" value="0.035" units="cm"/>
    </inkml:brush>
  </inkml:definitions>
  <inkml:trace contextRef="#ctx0" brushRef="#br0">542 1 2841,'0'0'5769,"-49"23"-5317,49-23-452,-206 101 571,188-91-431,0 1 1,1 1-1,-21 17 0,28-19-19,1 0-1,0 0 1,-9 13-1,4-3 12,-9 10 138,2 2-1,-23 42 1,36-57-150,1 0 0,0 0 0,1 1 0,1 0 0,1 0 0,-4 32 0,6 67 307,2-78-315,0-30-87,0 0-1,1 0 1,0 0-1,0 0 0,1-1 1,0 1-1,0 0 1,1-1-1,0 0 1,1 0-1,0 0 1,0 0-1,0 0 1,1-1-1,0 0 1,10 10-1,7 8-4,2-2 0,0 0 0,1-2 0,2-1 0,0-1 0,1-1-1,0-1 1,2-2 0,34 14 0,-8-9-27,1-2 0,0-3 0,1-2 0,87 7 0,251-3-2445,-237-16-2567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18.636"/>
    </inkml:context>
    <inkml:brush xml:id="br0">
      <inkml:brushProperty name="width" value="0.035" units="cm"/>
      <inkml:brushProperty name="height" value="0.035" units="cm"/>
    </inkml:brush>
  </inkml:definitions>
  <inkml:trace contextRef="#ctx0" brushRef="#br0">0 1 8450,'0'0'2296,"0"159"-599,27-68-121,0 2-432,6 0-616,0-3-304,1-9-120,-1-8-48,1-10-48,6-6-8,-7-12-152,1-6-368,-8-6-520,-12-3-1072,-14-12-1065,0-9-1312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10.313"/>
    </inkml:context>
    <inkml:brush xml:id="br0">
      <inkml:brushProperty name="width" value="0.035" units="cm"/>
      <inkml:brushProperty name="height" value="0.035" units="cm"/>
    </inkml:brush>
  </inkml:definitions>
  <inkml:trace contextRef="#ctx0" brushRef="#br0">0 48 2497,'0'0'8653,"10"-8"-8006,35-24-328,-43 30-308,1 1 0,-1 0 0,1 0 0,-1 1 0,1-1 0,0 0 0,-1 1 0,1 0 1,0-1-1,-1 1 0,1 0 0,0 1 0,0-1 0,-1 0 0,1 1 0,0-1 0,-1 1 0,1 0 0,3 1 0,-1 1 32,0 0 0,0-1-1,0 1 1,0 1 0,-1-1-1,8 8 1,-8-7-2,-1 1 0,1 0-1,0 0 1,-1 0 0,0 1 0,-1-1-1,1 1 1,-1 0 0,0-1 0,0 1 0,-1 0-1,0 0 1,1 7 0,0 10 149,-1 1 0,-3 26 0,0-5 3,2-44-184,0 0-1,0 0 1,0 0 0,0 1 0,0-1 0,0 0 0,0 0 0,1 0-1,-1 0 1,0 0 0,0 0 0,1 0 0,-1 0 0,1 0 0,-1 0-1,1 0 1,0 0 0,-1 0 0,1 0 0,0 0 0,0 0 0,-1 0 0,3 0-1,-1 0 13,0 0 1,0 0-1,0-1 0,1 1 0,-1-1 0,0 0 0,1 0 0,-1 0 0,3 0 0,8 0 10,10 2-105,18 1-1572,58-4-1,-63-4-3705</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7.415"/>
    </inkml:context>
    <inkml:brush xml:id="br0">
      <inkml:brushProperty name="width" value="0.035" units="cm"/>
      <inkml:brushProperty name="height" value="0.035" units="cm"/>
    </inkml:brush>
  </inkml:definitions>
  <inkml:trace contextRef="#ctx0" brushRef="#br0">438 0 488,'0'0'10982,"-45"33"-10291,-145 115 72,175-135-629,0 1 0,1 1 0,1 0 0,0 0 0,-21 36 0,20-25 78,0 2 0,1 0-1,2 1 1,1 0-1,2 1 1,0-1 0,-3 34-1,6-16 77,2 1-1,2 0 1,9 88 0,-5-116-247,1 0 1,1 0-1,0 0 1,2-1-1,0 0 1,1 0 0,1 0-1,1-1 1,1-1-1,14 20 1,2-4-19,1-1-1,2-1 1,66 52 0,-45-45-30,1-3 1,2-2 0,1-2 0,2-3-1,111 39 1,-74-38-116,1-4 0,1-5 0,123 10 0,538-6-4870,-429-24-4426</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8.017"/>
    </inkml:context>
    <inkml:brush xml:id="br0">
      <inkml:brushProperty name="width" value="0.035" units="cm"/>
      <inkml:brushProperty name="height" value="0.035" units="cm"/>
    </inkml:brush>
  </inkml:definitions>
  <inkml:trace contextRef="#ctx0" brushRef="#br0">0 1 3473,'0'0'9510,"29"10"-9022,-22-8-458,21 7 131,0 2 1,0 1 0,-1 1-1,-1 1 1,0 1 0,39 32-1,618 556 1757,-670-592-1908,161 160 86,-145-139-98,-1 1-1,-2 2 1,34 58-1,-51-77-17,-2 0-1,1 0 1,-2 1-1,0-1 1,-1 2-1,-1-1 0,-1 0 1,0 1-1,-1 0 1,-1-1-1,0 1 1,-2 0-1,0 0 1,-5 25-1,3-34 18,-1 1-1,0-1 0,0 0 1,-1 0-1,0 0 1,0-1-1,-1 0 1,0 0-1,-1 0 0,0-1 1,0 0-1,-13 10 1,-5 3-48,-2-2 1,-46 24 0,37-24-372,-1-2 0,0-2 1,-48 13-1,-51 2-4633,47-17-2736</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8.364"/>
    </inkml:context>
    <inkml:brush xml:id="br0">
      <inkml:brushProperty name="width" value="0.035" units="cm"/>
      <inkml:brushProperty name="height" value="0.035" units="cm"/>
    </inkml:brush>
  </inkml:definitions>
  <inkml:trace contextRef="#ctx0" brushRef="#br0">134 0 8370,'0'0'4105,"-114"184"-3769,94-94-144,20 48-184,0-23-8,34-19-2913</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9.134"/>
    </inkml:context>
    <inkml:brush xml:id="br0">
      <inkml:brushProperty name="width" value="0.035" units="cm"/>
      <inkml:brushProperty name="height" value="0.035" units="cm"/>
    </inkml:brush>
  </inkml:definitions>
  <inkml:trace contextRef="#ctx0" brushRef="#br0">0 85 5353,'0'0'4025,"368"-3"-3345,-308 0-280,-6 0-80,-21 0 80,-6-3-168,-14 0-192,-6-15-40,-7 3-1496,0-4-5073</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39.488"/>
    </inkml:context>
    <inkml:brush xml:id="br0">
      <inkml:brushProperty name="width" value="0.035" units="cm"/>
      <inkml:brushProperty name="height" value="0.035" units="cm"/>
    </inkml:brush>
  </inkml:definitions>
  <inkml:trace contextRef="#ctx0" brushRef="#br0">1 34 8482,'0'0'5105,"354"0"-5105,-240-9-2073,-28-15-7433</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1.693"/>
    </inkml:context>
    <inkml:brush xml:id="br0">
      <inkml:brushProperty name="width" value="0.035" units="cm"/>
      <inkml:brushProperty name="height" value="0.035" units="cm"/>
    </inkml:brush>
  </inkml:definitions>
  <inkml:trace contextRef="#ctx0" brushRef="#br0">471 146 4401,'0'0'4980,"-3"-16"-4123,-13-48 341,15 62-1118,0-1 0,0 1-1,0 0 1,0-1 0,0 1 0,0 0 0,-1 0 0,1 0 0,-1 0-1,0 0 1,1 0 0,-1 0 0,0 0 0,0 1 0,0-1 0,0 1 0,-1-1-1,1 1 1,0 0 0,0 0 0,-1 0 0,1 0 0,-1 0 0,-4 0-1,-4-2 92,-2-2-148,1 2-1,-1-1 1,0 2-1,0 0 1,0 0 0,0 1-1,0 1 1,0 0-1,0 1 1,0 0 0,0 1-1,0 1 1,1 0-1,-1 0 1,1 1 0,0 1-1,0 0 1,-21 13-1,21-10-1,1 1 0,0 0 0,1 1 0,0 0 0,0 1 0,1 0 0,-9 15 0,13-17-20,0 0 0,0 0 0,1 1 0,0 0 0,1-1 0,0 1-1,1 0 1,0 0 0,1 1 0,-1 17 0,1-12-3,1-13-6,-1 0 0,1 0 0,0 1 0,-1-1 0,2 0 0,-1 1 0,0-1 0,1 0 0,-1 0 0,1 0 0,0 1 0,0-1 0,0 0 0,1 0 0,-1 0 0,3 3 0,1-1 0,1 0-1,-1-1 1,1 0-1,0 0 1,1-1-1,-1 1 0,8 2 1,59 19 12,-2-8-42,1-3 0,0-4 0,0-2 0,83-3 0,-110-5-836,-1-1 0,75-14 0,-91 9-785,1-1 0,44-18 0,5-14-3832</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2.326"/>
    </inkml:context>
    <inkml:brush xml:id="br0">
      <inkml:brushProperty name="width" value="0.035" units="cm"/>
      <inkml:brushProperty name="height" value="0.035" units="cm"/>
    </inkml:brush>
  </inkml:definitions>
  <inkml:trace contextRef="#ctx0" brushRef="#br0">48 47 7722,'0'0'2583,"-8"33"-1800,-23 105-119,28-124-560,1 0 1,0 0-1,1 1 1,1 21-1,0-14 46,0-19-121,0 1-1,0 0 1,0-1-1,1 1 1,-1-1-1,1 1 1,0 0 0,0-1-1,0 1 1,1-1-1,-1 0 1,1 0 0,0 1-1,0-1 1,0 0-1,0 0 1,0 0-1,1-1 1,-1 1 0,1-1-1,0 1 1,0-1-1,0 0 1,0 0 0,0 0-1,0 0 1,0-1-1,1 1 1,3 0 0,8 4 52,-1-1 1,1 0-1,-1-2 1,1 1-1,0-2 1,16 1 0,91-3 510,-115 0-570,-2 0-5,0-1 1,1 1-1,-1-1 0,0 0 1,0 0-1,0-1 0,1 0 0,-1 1 1,9-6-1,-12 5-33,0 0 1,1 0-1,-1 0 0,0 0 1,0 0-1,0 0 0,0 0 1,0-1-1,-1 1 1,1-1-1,-1 1 0,1-1 1,-1 0-1,0 1 0,0-1 1,0 0-1,0 0 0,-1 0 1,1-5-1,1-7-228,-1 0 0,-1-1 0,0 1 0,-4-21 0,3 29 170,-1-1-1,0 0 0,-1 1 0,0 0 1,0-1-1,0 1 0,-1 1 0,0-1 1,0 0-1,-6-6 0,-30-31-222,28 33 410,1 0 0,1-1 0,0-1 1,0 0-1,1 0 0,1 0 0,-13-30 0,20 42-92,1 1-1,0 0 0,0-1 0,0 1 1,-1-1-1,1 1 0,0 0 0,0-1 1,0 1-1,0-1 0,0 1 0,0-1 0,0 1 1,0 0-1,0-1 0,0 1 0,0-1 1,0 1-1,1 0 0,-1-1 0,0 1 1,0-1-1,0 1 0,0 0 0,1-1 1,-1 1-1,0-1 0,0 1 0,1 0 0,-1 0 1,0-1-1,1 1 0,15-3 58,-11 2-39,273-3 517,-162 5-507,-29-1-34,-85 0-65,-4 0-566,-8 1 561,0-1 1,1 2-1,-1-1 0,0 1 0,1 1 0,-1 0 1,1 0-1,0 1 0,-15 8 0,22-11 55,0 1-1,0-1 1,0 1 0,1 0-1,-1 0 1,1 0 0,-1-1-1,1 2 1,0-1-1,-1 0 1,1 0 0,0 0-1,0 0 1,0 4 0,0-5-9,1 1 1,-1-1 0,1 1 0,0 0-1,0 0 1,0-1 0,-1 1-1,2 0 1,-1-1 0,0 1 0,0 0-1,0-1 1,1 1 0,-1 0 0,1-1-1,0 1 1,-1 0 0,1-1-1,0 1 1,0-1 0,0 0 0,0 1-1,2 1 1,6 3 4,1 0-1,-1 0 1,2-1-1,-1 0 1,0-1-1,1 0 1,13 2-1,-3 1 17,59 17 117,95 35 168,-146-48-285,-1 2 0,0 1 0,48 32 0,-68-40-29,0 0 0,0 1 0,-1 0 0,0 0 1,0 1-1,7 11 0,-11-14 3,0 0 0,0 1 0,0-1 0,-1 1 0,0 0 0,0 0 0,-1 0 0,1 0 0,-1 0 0,0 0 0,-1 9 0,1-11 13,-1 0 1,0 0-1,-1 0 1,1-1-1,-1 1 0,1 0 1,-1 0-1,0 0 0,-1-1 1,1 1-1,-3 5 1,1-6-1,1-1 1,-1 1 0,0 0 0,0-1 0,0 1 0,0-1 0,0 0-1,0 0 1,-1 0 0,1-1 0,-1 1 0,-3 1 0,-4 1-60,0-1 0,0 0 0,0 0 0,0-1 0,-16 0 0,-30 0-3380,23-2-2330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2.912"/>
    </inkml:context>
    <inkml:brush xml:id="br0">
      <inkml:brushProperty name="width" value="0.035" units="cm"/>
      <inkml:brushProperty name="height" value="0.035" units="cm"/>
    </inkml:brush>
  </inkml:definitions>
  <inkml:trace contextRef="#ctx0" brushRef="#br0">1 151 5281,'0'0'5971,"12"8"-5630,-4-3-259,3 3 42,1-1 1,1 0 0,-1 0 0,1-1-1,0-1 1,15 4 0,16 1 155,0-2 0,59 2-1,89-7 130,-150-3-382,6 0-49,73-10 1,-104 8-79,0-2 1,0 0-1,-1-1 1,1 0 0,-1-1-1,0-1 1,23-14-1,-34 18 6,0-1 0,-1 1 0,1-1 0,-1 0 0,0 0 1,0 0-1,0-1 0,0 1 0,-1-1 0,0 0 0,0 0 0,0 0 0,-1 0 0,1-1 0,-1 1 0,-1-1 0,1 1 0,-1-1 0,0 0 0,0 0 1,-1 0-1,1-10 0,-1 14 63,0 1 0,-1-1-1,1 0 1,0 0 0,-1 0 0,1 1 0,-1-1 0,1 0 0,-1 1 0,0-1 0,1 0 0,-1 1 0,0-1 0,0 1 0,0-1 0,0 1 0,-1 0 0,0-2 0,-1 1 7,0 0 1,0 0 0,0 0-1,-1 0 1,1 1 0,0-1-1,-1 1 1,-5-2 0,-7 0 26,0 1 0,0 0 0,-21 1 0,28 1-16,-187 1 579,156 2-321,2 1 0,-1 2-1,-40 13 1,42-9 40,1 2 0,-53 25-1,78-32-208,0 1-1,1 1 1,0-1-1,0 2 1,0-1-1,1 2 0,0-1 1,1 1-1,0 0 1,0 1-1,1 0 0,-6 11 1,10-14-45,0 1-1,1-1 1,0 0 0,0 0-1,1 1 1,0-1 0,0 1 0,1 0-1,0 12 1,0-14-21,0-3-1,1 0 0,-1-1 0,1 1 0,-1 0 0,1-1-1,0 1 1,0-1 0,0 1 0,0-1 0,0 1 0,1-1 0,-1 0-1,1 1 1,0-1 0,0 0 0,-1 0 0,1 0 0,0-1 0,1 1 0,1 1-1,7 5 25,1-2-1,-1 0 0,15 6 1,-7-4-5,39 17 95,0-2 0,1-4 0,2-2 0,102 16-1,-80-22-637,0-5 0,163-7-1,-146-12-1647,-16-7-2125</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3.263"/>
    </inkml:context>
    <inkml:brush xml:id="br0">
      <inkml:brushProperty name="width" value="0.035" units="cm"/>
      <inkml:brushProperty name="height" value="0.035" units="cm"/>
    </inkml:brush>
  </inkml:definitions>
  <inkml:trace contextRef="#ctx0" brushRef="#br0">0 0 496,'0'0'8859,"38"27"-7888,126 88-332,-121-86-250,57 28 0,-70-42-231,308 147 264,-286-144-1497,-52-18 1040,0 1 0,1-1 0,-1 0 0,0 0 0,0 0 0,0 0 0,0 0 0,0 0 0,0 0 0,0 0 0,0 0-1,0 0 1,1 0 0,-1 0 0,0 0 0,0 0 0,0 0 0,0 0 0,0 0 0,0 0 0,0 0 0,0 0 0,1 0 0,-1 0 0,0 0 0,0 0 0,0 0 0,0 0 0,0 0 0,0 0 0,0 0 0,0 0 0,0 0 0,1 0 0,-1-1 0,0 1 0,0 0 0,0 0 0,0 0 0,0 0 0,0 0 0,0 0 0,0 0 0,0 0 0,0 0 0,0 0 0,0-1 0,0 1 0,0 0 0,0 0 0,0 0 0,0 0 0,0 0 0,0 0 0,0 0 0,0 0 0,0-1 0,0 1 0,0 0 0,0 0-1,0 0 1,0 0 0,0 0 0,0 0 0,0 0 0,0-1 0,0-1-594,0-16-2954</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3.615"/>
    </inkml:context>
    <inkml:brush xml:id="br0">
      <inkml:brushProperty name="width" value="0.035" units="cm"/>
      <inkml:brushProperty name="height" value="0.035" units="cm"/>
    </inkml:brush>
  </inkml:definitions>
  <inkml:trace contextRef="#ctx0" brushRef="#br0">214 1 4785,'0'0'6025,"-94"171"-5457,61-108-191,-1 0-185,8 0-120,6-2-72,13-13-280,7-3-617,0-12-1431,0-18-2433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10.646"/>
    </inkml:context>
    <inkml:brush xml:id="br0">
      <inkml:brushProperty name="width" value="0.035" units="cm"/>
      <inkml:brushProperty name="height" value="0.035" units="cm"/>
    </inkml:brush>
  </inkml:definitions>
  <inkml:trace contextRef="#ctx0" brushRef="#br0">1 0 8362,'0'0'6705,"127"208"-5977,-74-154-23,1-3-329,-1-3-248,7-6-56,-6-3-64,-1-5-8,1-7-264,-8-9-729,-5-15-1455,-15-3-2417,-12 0-2353</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3.963"/>
    </inkml:context>
    <inkml:brush xml:id="br0">
      <inkml:brushProperty name="width" value="0.035" units="cm"/>
      <inkml:brushProperty name="height" value="0.035" units="cm"/>
    </inkml:brush>
  </inkml:definitions>
  <inkml:trace contextRef="#ctx0" brushRef="#br0">68 0 408,'0'0'8931,"35"28"-7856,121 95-213,-104-82-461,-3 2 1,-1 2-1,-3 3 0,-2 1 1,49 71-1,-65-81-253,-2 1-1,-1 1 1,-2 1-1,23 64 0,-33-69-131,-1 0 0,-2 0-1,-2 1 1,-1 0-1,1 73 1,-7-87-17,1-6-1,-2-1 0,0 1 0,-3 20-1,2-32 0,0 1 0,0-1-1,0 0 1,-1 1 0,0-1 0,0 0-1,-1 0 1,1-1 0,-1 1-1,-1-1 1,-6 7 0,-6 4-85,0-2 0,-1 0 0,-1-1 0,0-1 0,-1 0 0,0-2 0,-1 0 0,-26 8 0,-11 0-717,-102 18 0,-2-10-1292,7-7-2133</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4.316"/>
    </inkml:context>
    <inkml:brush xml:id="br0">
      <inkml:brushProperty name="width" value="0.035" units="cm"/>
      <inkml:brushProperty name="height" value="0.035" units="cm"/>
    </inkml:brush>
  </inkml:definitions>
  <inkml:trace contextRef="#ctx0" brushRef="#br0">102 1 1608,'0'0'8094,"-17"36"-7414,17-36-680,-67 158 620,63-146-523,1-1 0,0 1 0,0 0 0,2 1 0,-1-1 0,1 21 0,1-23-24,0 12 146,0 0 0,1-1 1,1 1-1,1 0 0,11 41 0,-4-39-111,1-1-1,0 0 0,2-1 0,1 0 0,0-2 1,27 30-1,-8-14-68,2-2 1,59 45 0,-68-58-86,2-1 1,0-1 0,1-1-1,1-2 1,1-1-1,0-1 1,1-2-1,43 11 1,6-7-1288,147 10 0,-87-23-1537</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4.664"/>
    </inkml:context>
    <inkml:brush xml:id="br0">
      <inkml:brushProperty name="width" value="0.035" units="cm"/>
      <inkml:brushProperty name="height" value="0.035" units="cm"/>
    </inkml:brush>
  </inkml:definitions>
  <inkml:trace contextRef="#ctx0" brushRef="#br0">0 1 1272,'0'0'10955,"0"174"-10379,0-159-232,0-3-160,0-3-8,0-27-528,0-12-1105,0-3-2607</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5.166"/>
    </inkml:context>
    <inkml:brush xml:id="br0">
      <inkml:brushProperty name="width" value="0.035" units="cm"/>
      <inkml:brushProperty name="height" value="0.035" units="cm"/>
    </inkml:brush>
  </inkml:definitions>
  <inkml:trace contextRef="#ctx0" brushRef="#br0">123 62 3105,'0'0'5784,"4"16"-5638,0-1-92,0-1 1,11 25-1,-14-38-44,0 1 0,1-1 1,-1 1-1,0-1 0,0 1 0,1-1 0,-1 0 1,1 1-1,-1-1 0,1 0 0,-1 0 0,1 0 1,0 0-1,-1-1 0,1 1 0,0 0 1,0-1-1,2 1 0,32 0 135,-22-2-84,25 2 99,-9 0 1,52-6 0,-74 4-242,1 0 0,-1-1 0,0 0 0,0 0-1,0-1 1,0 0 0,-1-1 0,1 1 0,-1-1-1,13-11 1,-17 13-44,-1 0 1,0-1-1,0 0 0,0 1 0,0-1 0,0 0 0,-1 0 1,1 0-1,-1 0 0,0 0 0,0-1 0,0 1 0,0 0 1,0 0-1,-1-5 0,1 6 89,-1 0 0,0 0-1,0 0 1,0 0 0,0-1 0,-1 1-1,1 0 1,-1 0 0,1 0 0,-1 1 0,1-1-1,-1 0 1,0 0 0,0 0 0,0 0 0,0 1-1,-1-1 1,1 0 0,0 1 0,-1-1-1,1 1 1,0-1 0,-1 1 0,0 0 0,1 0-1,-1 0 1,-2-1 0,-9-3 33,0 0 0,0 2 0,-1-1-1,1 2 1,-1 0 0,-16 0 0,-90 2 220,87 1-16,22 0-43,0-1-1,0 2 1,0 0 0,0 0-1,0 1 1,0 0 0,0 1-1,1 0 1,0 1-1,0 0 1,-12 8 0,16-9-56,0 1 0,1 0 0,-1 0 0,1 0 0,0 0-1,1 1 1,-1 0 0,1 0 0,0 0 0,1 0 0,0 1 0,0-1 0,0 1 0,0 0 0,1 0 0,0 0 0,1 0 0,-2 11 0,3-11 40,-2 46 580,2-49-691,0 0 1,0 0-1,1 0 1,0 0-1,0 0 1,0 0-1,0 0 1,1 0-1,0-1 1,-1 1-1,4 3 0,1 1-12,1-1 0,0-1 0,0 1 0,0-1 0,1-1 0,0 1-1,13 6 1,6 1-17,36 13-1,-27-14 48,1-2 0,0-1 0,51 5 0,112-4-1107,-128-13-1026,-15-9-2021</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5.504"/>
    </inkml:context>
    <inkml:brush xml:id="br0">
      <inkml:brushProperty name="width" value="0.035" units="cm"/>
      <inkml:brushProperty name="height" value="0.035" units="cm"/>
    </inkml:brush>
  </inkml:definitions>
  <inkml:trace contextRef="#ctx0" brushRef="#br0">1 0 4537,'0'0'5177,"127"162"-4537,-87-128-304,-14-10 80,1-3-200,-7-6-128,0-9-88,7-6-328,0 0-1216,-7-18-1345</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5.867"/>
    </inkml:context>
    <inkml:brush xml:id="br0">
      <inkml:brushProperty name="width" value="0.035" units="cm"/>
      <inkml:brushProperty name="height" value="0.035" units="cm"/>
    </inkml:brush>
  </inkml:definitions>
  <inkml:trace contextRef="#ctx0" brushRef="#br0">1 0 3209,'66'57'3104,"-66"-39"-2143,-6 9 559,6 9-120,-7 0-312,0 4-655,1-1-281,-1-3-88,7-6-64,0-6-505,0-9-1199,0-9-968,7-6-1905</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6.222"/>
    </inkml:context>
    <inkml:brush xml:id="br0">
      <inkml:brushProperty name="width" value="0.035" units="cm"/>
      <inkml:brushProperty name="height" value="0.035" units="cm"/>
    </inkml:brush>
  </inkml:definitions>
  <inkml:trace contextRef="#ctx0" brushRef="#br0">21 1 3001,'0'0'5746,"34"33"-3881,112 113-290,-131-132-1274,-1 1 0,0 1 0,-2 0 0,0 1 0,-1 1 0,15 28 0,-17-27-57,6 14-22,-1 1 0,-1 0 1,-2 1-1,-1 0 0,-2 1 0,3 40 1,2 220-492,-14-292 207,1-1 0,0 0 0,0 1 0,-1-1 0,0 1 0,0-1 0,0 0 0,0 1 0,0-1 0,-1 0 0,0 0 0,1 0 0,-1 0 0,-4 5 1,1-4-66,1 0 1,0 0 0,-1 0 0,0-1 0,0 1-1,0-1 1,0 0 0,-6 2 0,-10 2-407,0 0 0,0-2 0,-37 6 1,43-9 285,-88 13-2803,3-8-2377</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6.554"/>
    </inkml:context>
    <inkml:brush xml:id="br0">
      <inkml:brushProperty name="width" value="0.035" units="cm"/>
      <inkml:brushProperty name="height" value="0.035" units="cm"/>
    </inkml:brush>
  </inkml:definitions>
  <inkml:trace contextRef="#ctx0" brushRef="#br0">89 0 576,'0'0'3569,"-12"35"-1859,-39 116-58,44-128-1209,1 1 1,1-1 0,2 1-1,0 0 1,1 0-1,3 45 1,0-16 86,-1-22-236,0-3 212,4 42 0,-3-61-423,1 0 1,0 1-1,1-1 1,0 0-1,0 0 0,1-1 1,0 1-1,7 10 1,2-1-28,2 0 0,0 0 0,0-2 0,2 0 0,0-1 0,21 15 0,-3-6-54,1-1 0,55 24 1,-61-33-300,0-2 0,1-1 0,0-2 1,1-1-1,0-1 0,0-2 0,40 2 1,16-6-2101,-13-1-2053</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46.907"/>
    </inkml:context>
    <inkml:brush xml:id="br0">
      <inkml:brushProperty name="width" value="0.035" units="cm"/>
      <inkml:brushProperty name="height" value="0.035" units="cm"/>
    </inkml:brush>
  </inkml:definitions>
  <inkml:trace contextRef="#ctx0" brushRef="#br0">127 0 1328,'0'0'6794,"0"93"-5490,-6-50-200,-14 5-424,-7 3-400,0 6-280,0-9-648,7-27-8122</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58.610"/>
    </inkml:context>
    <inkml:brush xml:id="br0">
      <inkml:brushProperty name="width" value="0.035" units="cm"/>
      <inkml:brushProperty name="height" value="0.035" units="cm"/>
    </inkml:brush>
  </inkml:definitions>
  <inkml:trace contextRef="#ctx0" brushRef="#br0">87 24 3225,'0'0'5917,"4"-3"-4654,-1-2-917,-2 4-229,0-1 0,0 1 0,1 0 1,-1-1-1,0 1 0,0 0 0,1 0 0,-1 0 0,0 0 0,1 0 0,-1 0 0,4-1 2616,-4 39-2678,-3 0 0,0-1 0,-2 1 0,-16 60 1,-39 191 336,51-217-304,2 99 0,6-170-26,-1 13-91,-2-7-226,-5 14 622,6-5-3108,3-33-267,5-6-4905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0:11.016"/>
    </inkml:context>
    <inkml:brush xml:id="br0">
      <inkml:brushProperty name="width" value="0.035" units="cm"/>
      <inkml:brushProperty name="height" value="0.035" units="cm"/>
    </inkml:brush>
  </inkml:definitions>
  <inkml:trace contextRef="#ctx0" brushRef="#br0">502 1 6705,'0'0'5546,"-174"189"-3922,61-111-864,12-8-760,-12-19-3049</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59.396"/>
    </inkml:context>
    <inkml:brush xml:id="br0">
      <inkml:brushProperty name="width" value="0.035" units="cm"/>
      <inkml:brushProperty name="height" value="0.035" units="cm"/>
    </inkml:brush>
  </inkml:definitions>
  <inkml:trace contextRef="#ctx0" brushRef="#br0">2 76 2833,'0'0'4991,"-2"2"-3914,9-1 1690,251-11-1035,366-55-1392,-569 62-1777,-67 13-298,-57 10-2446,30-11-214</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0:59.750"/>
    </inkml:context>
    <inkml:brush xml:id="br0">
      <inkml:brushProperty name="width" value="0.035" units="cm"/>
      <inkml:brushProperty name="height" value="0.035" units="cm"/>
    </inkml:brush>
  </inkml:definitions>
  <inkml:trace contextRef="#ctx0" brushRef="#br0">1 25 3089,'0'0'6862,"42"0"-6057,142 2-108,331-25 182,-421 20-2857,-94 8 661,0-5 1262,0 1 0,0 0 0,0 0 0,0-1 0,0 1 0,0 0 0,-1 0 0,1-1 0,0 1 0,-1 0 0,1-1 1,0 1-1,-1 0 0,1-1 0,-1 1 0,1 0 0,-1-1 0,1 1 0,-1-1 0,1 1 0,-1-1 0,0 0 0,0 1 0,-21 7-1067,19-7 890,-36 9-2339</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00.102"/>
    </inkml:context>
    <inkml:brush xml:id="br0">
      <inkml:brushProperty name="width" value="0.035" units="cm"/>
      <inkml:brushProperty name="height" value="0.035" units="cm"/>
    </inkml:brush>
  </inkml:definitions>
  <inkml:trace contextRef="#ctx0" brushRef="#br0">1 97 3225,'0'0'7241,"348"0"-6505,-235-12-464,7 0-272,7 0-72,-13-1-528,13-5-888,-33 3-1249,-21 0-1327</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00.837"/>
    </inkml:context>
    <inkml:brush xml:id="br0">
      <inkml:brushProperty name="width" value="0.035" units="cm"/>
      <inkml:brushProperty name="height" value="0.035" units="cm"/>
    </inkml:brush>
  </inkml:definitions>
  <inkml:trace contextRef="#ctx0" brushRef="#br0">410 0 2537,'0'0'6310,"-1"7"-6147,1-1 0,0 0 0,1 1 0,1 8 0,5 13 303,19 47-1,-7-21 364,2 7-130,118 320 784,-118-328-1432,23 92 0,-39-135 81,-3-15 92,-2 3-247,0-1 0,0 1 0,0-1 0,0 1 0,0-1 0,-1 1 0,1-1 0,-2-3 0,-1 1-106,-1 0 1,1 0-1,-1 0 1,0 1-1,0-1 1,-1 1-1,1 0 1,-1 0-1,-9-6 1,-54-27-1306,61 33 1234,-22-9-217,0 1 1,-1 1-1,0 2 0,0 0 1,-38-4-1,4 6 1518,-100 0 0,158 7-1039,1 0 0,0 1 0,0 0 0,0 0 0,-1 0-1,1 0 1,0 1 0,1 0 0,-1 0 0,0 0 0,0 0 0,1 1-1,-1 0 1,1 0 0,0 0 0,0 0 0,0 1 0,1 0 0,-1 0-1,1 0 1,0 0 0,0 0 0,0 1 0,0-1 0,1 1 0,0 0-1,0 0 1,0-1 0,1 1 0,-1 1 0,1-1 0,0 0 0,0 9-1,0 8 95,1-13-96,0 1 1,1 19 0,0-27-59,-1 1-1,1-1 1,0 0-1,-1 1 1,1-1-1,0 0 1,0 1-1,0-1 1,1 0 0,-1 0-1,1 0 1,-1 0-1,1 0 1,-1 0-1,1 0 1,2 1-1,7 4 8,0-1-1,0-1 1,0 1-1,0-2 1,1 1-1,0-2 1,24 5-1,3-2 228,47 1 1,-34-4-136,0-2 0,1-3 0,-1-2 0,0-2 0,53-13 0,-103 19-119,145-43-1353,-51 6-3258,-88 33 2115,-7 1-429</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01.200"/>
    </inkml:context>
    <inkml:brush xml:id="br0">
      <inkml:brushProperty name="width" value="0.035" units="cm"/>
      <inkml:brushProperty name="height" value="0.035" units="cm"/>
    </inkml:brush>
  </inkml:definitions>
  <inkml:trace contextRef="#ctx0" brushRef="#br0">0 51 3809,'0'0'2832,"62"0"-1593,204-3-592,-39-5 24,-159 4-534,207-10 424,161-7-293,-361 20-307,-73 1-300,-8 1-2747,-24 5 455,-15 5-1430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01.885"/>
    </inkml:context>
    <inkml:brush xml:id="br0">
      <inkml:brushProperty name="width" value="0.035" units="cm"/>
      <inkml:brushProperty name="height" value="0.035" units="cm"/>
    </inkml:brush>
  </inkml:definitions>
  <inkml:trace contextRef="#ctx0" brushRef="#br0">618 1 4913,'0'0'4308,"4"31"-3423,9 98-406,-4 30 656,-7-131-922,-2-14-46,1 0 0,1 0 0,6 27 0,-4-29-46,1 1 0,0-1 1,1 0-1,0-1 0,1 1 0,0-1 0,0 0 0,13 12 0,-36-45-29,-8 4-598,-2 0 0,0 2 0,-1 1 0,-38-15 0,37 17-37,-6-4 138,-1 2 0,-1 1 0,0 2 0,-1 2 0,0 1 0,0 2-1,-1 1 1,-46 0 0,-9 6 1950,91 0-1492,0 0 0,0 1 0,0-1 0,1 0 0,-1 1 1,0 0-1,1-1 0,-1 1 0,0 0 0,1 0 0,-1 0 1,1 0-1,-1 0 0,1 0 0,0 1 0,-1-1 1,1 0-1,0 1 0,0-1 0,0 1 0,0-1 0,0 1 1,0-1-1,1 1 0,-1 0 0,0-1 0,1 1 1,-1 0-1,1 0 0,0-1 0,-1 4 0,0 8 58,-1 0 0,2 0 0,0 17-1,0-16 26,0 4 15,-1-15-143,0 0 0,1 0 0,0 0 0,0 1 0,0-1 0,0 0 0,0 0 0,0 0 0,1 1 1,0-1-1,0 0 0,0 0 0,0 0 0,0 0 0,0 0 0,1 0 0,-1-1 0,1 1 0,0 0 0,3 3 0,9 4 15,1 0 0,0-1 0,0 0 0,1-1 0,0-1 0,24 8-1,-5-5 27,-1-1 0,43 5 0,-2-8-21,93-2 1,-118-4-164,-31 0-147,0-1-1,0-1 0,0 0 0,0-1 0,20-7 1,-27 6-401,0 0 1,-1-2-1,1 1 1,-1-1-1,11-9 1,6-6-3541</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02.403"/>
    </inkml:context>
    <inkml:brush xml:id="br0">
      <inkml:brushProperty name="width" value="0.035" units="cm"/>
      <inkml:brushProperty name="height" value="0.035" units="cm"/>
    </inkml:brush>
  </inkml:definitions>
  <inkml:trace contextRef="#ctx0" brushRef="#br0">1 1 1672,'0'0'6530,"18"14"-5478,1 1-739,0 1 44,0-1 0,1-1 0,39 20-1,433 209 1813,-487-241-2168,0 1 0,0-1 1,-1 1-1,1 0 0,4 5 1,-6-2-4,-3-5-47,-34-6-4664,1-5-221</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02.941"/>
    </inkml:context>
    <inkml:brush xml:id="br0">
      <inkml:brushProperty name="width" value="0.035" units="cm"/>
      <inkml:brushProperty name="height" value="0.035" units="cm"/>
    </inkml:brush>
  </inkml:definitions>
  <inkml:trace contextRef="#ctx0" brushRef="#br0">221 1 160,'0'0'14440,"0"2"-14646,-2 9 304,1 0 1,-2 0 0,1 0-1,-2-1 1,1 1 0,-2-1-1,1 0 1,-10 15 0,-2 8 225,-4 7-809,-3-1 0,-1-1 1,-41 50-1,30-44-4132</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08.395"/>
    </inkml:context>
    <inkml:brush xml:id="br0">
      <inkml:brushProperty name="width" value="0.035" units="cm"/>
      <inkml:brushProperty name="height" value="0.035" units="cm"/>
    </inkml:brush>
  </inkml:definitions>
  <inkml:trace contextRef="#ctx0" brushRef="#br0">14 5 4825,'0'0'10058,"-2"-2"-9459,2 2-575,0 0 0,-1 0 0,1-1 0,0 1 0,-1 0 0,1 0 1,0-1-1,0 1 0,-1 0 0,1 0 0,0 0 0,-1 0 0,1 0 0,0 0 0,-1-1 0,1 1 0,0 0 0,-1 0 1,1 0-1,0 0 0,-1 0 0,1 0 0,0 0 0,-1 0 0,1 1 0,0-1 0,-1 0 0,1 0 0,0 0 0,-1 0 1,-1 11 183,11 23-104,-8-31-27,127 330 1117,-113-296-1150,45 97 16,34 90-194,-92-219-163,0 0-1,-1 0 0,0 1 1,0-1-1,0 1 0,-1-1 0,0 6 1</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08.881"/>
    </inkml:context>
    <inkml:brush xml:id="br0">
      <inkml:brushProperty name="width" value="0.035" units="cm"/>
      <inkml:brushProperty name="height" value="0.035" units="cm"/>
    </inkml:brush>
  </inkml:definitions>
  <inkml:trace contextRef="#ctx0" brushRef="#br0">396 15 3265,'0'0'8510,"-8"-3"-8297,-6 0-117,-1 0 1,0 0-1,0 2 0,0 0 1,0 0-1,0 1 0,0 1 1,0 1-1,0 0 1,1 1-1,-18 5 0,18-4-72,1 1 0,0 0 0,1 0 0,-1 1-1,1 1 1,0 0 0,1 1 0,0 0 0,0 0-1,0 2 1,1-1 0,1 1 0,-9 11 0,15-16-22,0 0 1,1-1-1,-1 1 1,1 0 0,0 1-1,1-1 1,-1 0 0,1 0-1,-1 9 1,1 52 105,2-33 35,-1-25-92,1 0 0,0 0 0,1 0 0,0 0-1,0 0 1,0 0 0,1-1 0,0 1 0,1-1 0,0 0 0,0 0 0,8 10 0,8 8 88,0-2 0,25 22 0,9 10 10,-23-18-66,36 53 0,-53-69-77,-2 1 0,-1 0-1,0 0 1,9 33 0,-16-37-3,-1 0 1,0 1-1,-2-1 0,0 0 1,-3 31-1,1-3-263,1-45 219,0-1 0,0 1 0,0 0 0,0-1-1,0 1 1,0 0 0,-1-1 0,1 1 0,0-1 0,0 1 0,-1 0 0,1-1 0,0 1 0,-1-1 0,1 1 0,-1-1 0,1 1 0,0-1-1,-1 1 1,1-1 0,-1 1 0,0-1 0,1 0 0,-1 1 0,1-1 0,-1 0 0,1 1 0,-2-1 0,-25 4-965,27-4 1005,-90 1-5315,44-1-1108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28.805"/>
    </inkml:context>
    <inkml:brush xml:id="br0">
      <inkml:brushProperty name="width" value="0.035" units="cm"/>
      <inkml:brushProperty name="height" value="0.035" units="cm"/>
      <inkml:brushProperty name="color" value="#E71224"/>
    </inkml:brush>
  </inkml:definitions>
  <inkml:trace contextRef="#ctx0" brushRef="#br0">0 49 2713,'0'0'6356,"2"-7"-5778,8-24-25,-10 30-520,0 1 0,1-1 0,-1 1 0,0-1 0,0 1 0,0-1 0,0 1 0,1 0 0,-1-1 0,0 1 0,0-1 1,1 1-1,-1-1 0,0 1 0,1 0 0,-1-1 0,0 1 0,1 0 0,-1-1 0,1 1 0,-1 0 0,0-1 0,1 1 1,-1 0-1,1 0 0,-1 0 0,1 0 0,0-1 0,0 2-25,-1-1 1,0 0-1,1 1 1,-1-1-1,1 0 1,-1 1-1,0-1 1,1 1-1,-1-1 1,0 1 0,1-1-1,-1 1 1,0-1-1,0 1 1,0-1-1,1 1 1,-1-1-1,0 1 1,0 0-1,32 146-93,22 117 169,24 241 238,-63-329-295,-7 218-1,-9-268-46,-2-76 26,-2 0 1,-2 0 0,-20 70 0,9-42-2,-20 55 6,25-92-2,1 1-1,-11 79 1,15 92-6,2-97-85,6 22-109,0-133 190,0 0 0,1 0 0,0 0 0,0 0 0,1 0 0,-1 0 0,1 0 0,0 0 0,0 0 0,1-1 0,-1 1 0,7 6 0,4 5-3,0-1 1,17 14 0,-16-16-1,22 27-1,-18-12 5,-1 1 0,-2 1 0,-1 0 0,-1 1 0,9 35 0,34 75 7,-51-131-6,38 71-5,-37-71 4,1-1-1,0 1 1,0-1 0,1-1-1,16 15 1,112 70 4,-17-12-2,-73-47 3,2-2 0,99 49 0,-42-39 12,114 30 0,-89-32-2,37 8 1,2-7 0,2-8 0,1-7 0,192 4 0,310-2-10,347 19-228,-595-22 220,772 25 108,-1054-49-109,153-3-10,-10-27-993,-258 25 903,-23 3-182,0 1 1,0-2-1,-1 1 1,1-1 0,0 0-1,-1 0 1,1 0-1,-1-1 1,1 0-1,-1 0 1,0 0-1,6-6 1,-2-5-4143</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09.250"/>
    </inkml:context>
    <inkml:brush xml:id="br0">
      <inkml:brushProperty name="width" value="0.035" units="cm"/>
      <inkml:brushProperty name="height" value="0.035" units="cm"/>
    </inkml:brush>
  </inkml:definitions>
  <inkml:trace contextRef="#ctx0" brushRef="#br0">1 27 8226,'0'0'7913,"340"-27"-7793,-226 27-120,-20 0-1368,-28 6-5937</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0.267"/>
    </inkml:context>
    <inkml:brush xml:id="br0">
      <inkml:brushProperty name="width" value="0.035" units="cm"/>
      <inkml:brushProperty name="height" value="0.035" units="cm"/>
    </inkml:brush>
  </inkml:definitions>
  <inkml:trace contextRef="#ctx0" brushRef="#br0">181 1 4201,'0'0'6717,"1"0"-6693,-1 0 0,1 0-1,-1 0 1,1 0-1,-1 0 1,1 0-1,-1 0 1,1 0 0,-1 0-1,0 0 1,1 1-1,-1-1 1,1 0 0,-1 0-1,1 0 1,-1 1-1,0-1 1,1 0 0,-1 1-1,0-1 1,1 0-1,-1 1 1,0-1 0,1 0-1,-1 2 1,1 0 86,0 1 1,0 0-1,-1 0 0,1-1 1,-1 1-1,0 0 1,0 0-1,0 0 0,-1 3 1,1 7 214,0 9 30,0 0 0,-2 1 0,0-1 0,-9 32 0,-18 45 176,-68 152-1,49-130-510,43-100-3156,18-32-8945</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0.704"/>
    </inkml:context>
    <inkml:brush xml:id="br0">
      <inkml:brushProperty name="width" value="0.035" units="cm"/>
      <inkml:brushProperty name="height" value="0.035" units="cm"/>
    </inkml:brush>
  </inkml:definitions>
  <inkml:trace contextRef="#ctx0" brushRef="#br0">1 28 3497,'0'0'7667,"29"1"-6659,6 0-713,151 2 877,77-19-573,46 0-2280,-316 22-636,-10 2 1362,-1 0 0,-35 9 0,-6 1-1739</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1.052"/>
    </inkml:context>
    <inkml:brush xml:id="br0">
      <inkml:brushProperty name="width" value="0.035" units="cm"/>
      <inkml:brushProperty name="height" value="0.035" units="cm"/>
    </inkml:brush>
  </inkml:definitions>
  <inkml:trace contextRef="#ctx0" brushRef="#br0">1 6 3305,'0'0'5441,"341"0"-5121,-254 0-168,6 0-56,-13 0-32,-13-3-56,-13 0 0,-14 3-8,-20 0-80,-7 0-320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1.400"/>
    </inkml:context>
    <inkml:brush xml:id="br0">
      <inkml:brushProperty name="width" value="0.035" units="cm"/>
      <inkml:brushProperty name="height" value="0.035" units="cm"/>
    </inkml:brush>
  </inkml:definitions>
  <inkml:trace contextRef="#ctx0" brushRef="#br0">0 15 1816,'0'0'10139,"421"15"-9819,-301-15-240,-6-3-80,-7-6-873,-13 0-727,-34 6-1088,-27-3-601</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1.869"/>
    </inkml:context>
    <inkml:brush xml:id="br0">
      <inkml:brushProperty name="width" value="0.035" units="cm"/>
      <inkml:brushProperty name="height" value="0.035" units="cm"/>
    </inkml:brush>
  </inkml:definitions>
  <inkml:trace contextRef="#ctx0" brushRef="#br0">522 3 5537,'0'0'8293,"0"-3"-7633,0 7-450,0 32-124,1-1-1,11 62 1,48 237 522,-53-286-320,-7-50-311,0 1 1,0 0 0,0-1 0,-1 1-1,1-1 1,0 1 0,-1 0-1,1-1 1,-1 1 0,1 0-1,-1 0 1,0-1 0,0 1 0,0 0-1,1 0 1,-1 0 0,0 0-1,0 0 1,-2-1 0,-26-14-454,22 13 343,-24-11-353,0 2 1,-1 1 0,0 2-1,-1 1 1,-41-5 0,-5 6 186,-84 2 0,158 5 330,1 0 1,0 0-1,0 1 0,0-1 1,0 1-1,0 0 1,0 0-1,0 0 0,0 1 1,0 0-1,-5 3 0,7-4 37,0 0 0,0 1 0,1 0 0,-1-1 0,0 1 0,1 0 0,0 0 0,-1 0 0,1 0 0,0 0 0,0 0 0,0 0 0,0 0-1,0 0 1,1 1 0,-1-1 0,1 0 0,-1 1 0,1-1 0,0 0 0,0 4 0,0 5 315,-1-7-199,1 1 1,0-1-1,1 1 1,-1-1-1,1 1 0,2 8 1,-2-11-163,0 0 1,1 0 0,-1 0-1,0 0 1,1 0 0,0 0-1,-1 0 1,1-1 0,0 1-1,0 0 1,0-1 0,0 0-1,0 1 1,0-1 0,1 0-1,2 1 1,25 10 57,0-2 0,1 0 0,1-2 0,-1-2 0,50 5 0,168-4-362,-188-8-129,-51 1 270,12 1-662,1-1 0,-1-2 0,0 0 0,34-8 0,-11-10-4397</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2.217"/>
    </inkml:context>
    <inkml:brush xml:id="br0">
      <inkml:brushProperty name="width" value="0.035" units="cm"/>
      <inkml:brushProperty name="height" value="0.035" units="cm"/>
    </inkml:brush>
  </inkml:definitions>
  <inkml:trace contextRef="#ctx0" brushRef="#br0">1 1 3329,'0'0'6161,"354"9"-5017,-234-9-664,7 0-320,-6 0-96,-8 0-64,-6 0-64,-20 0-256,-14 0-304,-12 0-640,-28 0-592,-20 0-641</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2.656"/>
    </inkml:context>
    <inkml:brush xml:id="br0">
      <inkml:brushProperty name="width" value="0.035" units="cm"/>
      <inkml:brushProperty name="height" value="0.035" units="cm"/>
    </inkml:brush>
  </inkml:definitions>
  <inkml:trace contextRef="#ctx0" brushRef="#br0">361 0 3729,'0'0'5460,"7"26"-3968,24 85-501,-25-94-774,0-1 0,16 28 0,-7-15-23,-7-11-66,4 10 65,1-1 0,2-1 0,30 44 1,-32-52-206,-12-18-116,-6-3-1153,-38-18-429,-1 1-1,-62-18 1,39 19 1770,-73-11-1,123 27 560,0 0-1,0 1 0,1 1 0,-1 1 0,-33 3 0,49-3-573,0 1-1,0-1 0,1 0 0,-1 1 1,0-1-1,0 1 0,0 0 0,1-1 1,-1 1-1,0 0 0,0-1 0,1 1 1,-1 0-1,1 0 0,-1-1 0,1 1 1,-1 0-1,1 0 0,-1 0 1,1 0-1,0 0 0,0 0 0,-1 0 1,1 0-1,0 1 0,-1 29 650,1-23-436,1-4-169,-1 0 0,0 1 0,1-1-1,0 0 1,0 0 0,0 0 0,0 0-1,1 0 1,0 0 0,0 0 0,0 0-1,0-1 1,0 1 0,1-1 0,-1 0-1,7 6 1,3 1 51,-1 0 1,2-2-1,19 12 1,-10-7-34,-2-2-111,0-1 0,0-1 0,1-1 0,0 0 0,1-2 0,-1-1 0,1 0 0,1-2 0,-1 0 0,44-2 0,-59-1-162,0 0-1,-1 0 1,1-1-1,-1 0 1,1-1-1,-1 1 1,0-1-1,1-1 0,-1 1 1,8-5-1,-8 3-507,0 0 0,-1 0 0,0 0 0,0-1 0,9-9 0,8-19-7005</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3.142"/>
    </inkml:context>
    <inkml:brush xml:id="br0">
      <inkml:brushProperty name="width" value="0.035" units="cm"/>
      <inkml:brushProperty name="height" value="0.035" units="cm"/>
    </inkml:brush>
  </inkml:definitions>
  <inkml:trace contextRef="#ctx0" brushRef="#br0">100 1 1240,'0'0'8651,"16"26"-8218,50 83-159,-63-103-245,1-1-1,0 1 0,0-1 0,0 0 1,10 8-1,-12-12-23,-1 0 1,1 0-1,-1 0 1,1-1-1,0 1 1,-1 0-1,1-1 1,0 1-1,0-1 1,0 0-1,2 1 1,5 0 9,15 3 36,-1-2 0,1 0 0,-1-2 0,37-4 0,-51 3-132,-1 0 0,0-1 0,1 0 0,-1 0 0,0 0 0,15-8 1,-21 9 12,1 0 1,-1-1 0,1 1-1,-1-1 1,1 1 0,-1-1-1,0 0 1,0 0 0,0 0-1,0 0 1,0-1 0,0 1-1,-1 0 1,1-1 0,-1 1-1,1-1 1,-1 0 0,0 1 0,0-1-1,0 0 1,-1 0 0,1 1-1,0-6 1,-1-40 1272,-1 48-1128,0-1-1,1 1 1,-1-1-1,0 1 0,0 0 1,1-1-1,-1 1 0,0 0 1,0 0-1,0-1 0,1 1 1,-1 0-1,0 0 0,0 0 1,0 0-1,0 0 0,0 0 1,1 0-1,-1 0 0,0 1 1,0-1-1,0 0 0,0 0 1,1 1-1,-1-1 0,0 1 1,0-1-1,1 0 0,-1 1 1,0-1-1,1 1 0,-2 1 1,-1 7 129,0 1 0,0 0 0,1-1 0,0 1 0,1 0 0,0 0 0,1 0 0,0 1 0,1 10 0,0 5 144,4 297 2037,-4-307-2342,0 0-19,0 1 0,-1-1 0,-1 1 0,-4 25-1,4-39-24,0 0-1,0 1 0,0-1 0,-1 0 0,1 0 0,-1 0 0,0 0 0,0 0 0,0 0 0,0-1 0,0 1 0,-1-1 0,1 1 0,-1-1 0,1 0 1,-1 0-1,0 0 0,-4 2 0,-17 8-11,1-2 1,-1 0-1,-30 7 0,-98 18-977,7-17-1510,132-16 2242</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6.228"/>
    </inkml:context>
    <inkml:brush xml:id="br0">
      <inkml:brushProperty name="width" value="0.035" units="cm"/>
      <inkml:brushProperty name="height" value="0.035" units="cm"/>
    </inkml:brush>
  </inkml:definitions>
  <inkml:trace contextRef="#ctx0" brushRef="#br0">0 0 3737,'0'0'4161,"107"196"-2713,-74-148-232,8-3-352,-1-6-303,-7-6-121,0-12-136,-6 0-136,-13-9-120,-8 0-48,-39-12-8394</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0.471"/>
    </inkml:context>
    <inkml:brush xml:id="br0">
      <inkml:brushProperty name="width" value="0.035" units="cm"/>
      <inkml:brushProperty name="height" value="0.035" units="cm"/>
      <inkml:brushProperty name="color" value="#E71224"/>
    </inkml:brush>
  </inkml:definitions>
  <inkml:trace contextRef="#ctx0" brushRef="#br0">1 426 936,'0'0'7086,"0"-22"-4556,0 19-2499,1 1 1,0-1 0,0 1-1,0 0 1,0-1 0,0 1-1,0 0 1,0 0 0,1 0 0,-1 0-1,1 0 1,0 0 0,-1 0-1,3-2 1,32-26 126,-32 27-141,79-70 18,-56 47-28,2 1 0,46-31 0,-48 38-7,-16 10 0,1 1 0,-1 0 0,1 0 0,21-7 0,24-1 31,89-12 0,61 5 68,-89 11-76,513-8-15,-466 20-8,330 20 6,-240-7-2,741 13 10,-882-25-14,472 37-4,-71-1 0,767 34-12,-956-33-16,117 7-273,-425-45 288,12 0-161,36 6 0,-54-2-446,-11-3-650,-13 0-663,-33-2-703,-24 0-1617</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6.945"/>
    </inkml:context>
    <inkml:brush xml:id="br0">
      <inkml:brushProperty name="width" value="0.035" units="cm"/>
      <inkml:brushProperty name="height" value="0.035" units="cm"/>
    </inkml:brush>
  </inkml:definitions>
  <inkml:trace contextRef="#ctx0" brushRef="#br0">0 391 5577,'0'0'6180,"68"-8"-5789,215-27-514,-161 15-653,-120 20 766,19-4-945,0-1-1,-1-1 0,27-12 1,-42 16 751,-1 0 1,0 0 0,0 0-1,0-1 1,0 1 0,0-1 0,0 0-1,0 0 1,-1-1 0,0 1 0,1-1-1,-2 0 1,1 1 0,0-1 0,-1-1-1,1 1 1,-1 0 0,0 0-1,-1-1 1,1 1 0,1-8 0,-1-14 597,-2-41 0,-1 29 1446,0 34-1578,1 0 0,-1 0 0,-1 0 1,1 1-1,0-1 0,-1 0 0,0 1 0,0-1 0,0 1 0,0-1 0,0 1 0,-1 0 0,0 0 0,1 0 0,-1 0 0,0 1 1,-5-4-1,-10-12 1836,17 30 851,1 47-2893,1-49-7,1 0 0,0-1 0,1 1 0,0 0 0,0-1 0,1 1 0,8 13 0,43 61 386,-34-55-314,132 170 194,-80-107-272,-39-37-50,-33-55 2,-1 0-1,0 0 1,0-1-1,0 1 1,0 0 0,0 0-1,0 0 1,0 0 0,0 0-1,0 0 1,0-1 0,0 1-1,0 0 1,0 0-1,0 0 1,1 0 0,-1 0-1,0 0 1,0 0 0,0 0-1,0 0 1,0-1 0,0 1-1,1 0 1,-1 0-1,0 0 1,0 0 0,0 0-1,0 0 1,0 0 0,1 0-1,-1 0 1,0 0-1,0 0 1,0 0 0,0 0-1,0 0 1,0 0 0,1 0-1,-1 0 1,0 0 0,0 0-1,0 1 1,0-1-1,0 0 1,0 0 0,1 0-1,-1 0 1,0 0 0,0 0-1,0 0 1,0 0 0,0 0-1,0 1 1,0-1-1,0 0 1,1 0 0,-1 0-1,0 0 1,0 0 0,0 0-1,0 1 1,0-1 0,0 0-1,0 0 1,0 0-1,-2-12-317,-23-39-667,17 39 596,2-1 0,0 0 0,-6-17 0,9 16 312,1 1-1,0-1 0,1 0 0,1-16 1,4 28 195,3 2-80,0-1 0,1 2 0,-1-1 0,1 1 0,-1 0 0,0 1 0,0 0 0,0 0 0,0 0-1,0 1 1,0 0 0,10 7 0,7 7 100,-2 1 0,0 0 0,0 2-1,-2 1 1,-1 0 0,-1 1 0,0 2-1,19 33 1,-35-53-135,1 0 0,-1-1 1,1 0-1,0 1 0,0-1 0,0-1 0,1 1 0,-1 0 1,1-1-1,5 4 0,-7-5-154,1 0 0,-1 0 0,0 0 0,0-1 0,1 1 0,-1-1 0,0 1 0,0-1 0,1 0 0,-1 0 0,1 0 0,-1 0 0,0 0 0,1 0 0,-1-1 0,0 1 1,0-1-1,1 0 0,-1 0 0,0 0 0,3-1 0,15-16-4295</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7.299"/>
    </inkml:context>
    <inkml:brush xml:id="br0">
      <inkml:brushProperty name="width" value="0.035" units="cm"/>
      <inkml:brushProperty name="height" value="0.035" units="cm"/>
    </inkml:brush>
  </inkml:definitions>
  <inkml:trace contextRef="#ctx0" brushRef="#br0">1 16 3449,'0'0'9140,"60"1"-8856,184 3-198,-205-3-104,-6-1 53,-33 0-45,0 0 0,1 0 0,-1 0 1,0 0-1,0 0 0,0 0 0,1 0 0,-1 0 0,0 0 0,0 0 1,0 0-1,1-1 0,-1 1 0,0 0 0,0 0 0,0 0 1,0 0-1,0 0 0,1 0 0,-1 0 0,0-1 0,0 1 0,0 0 1,0 0-1,0 0 0,0 0 0,1-1 0,-1 1 0,0 0 1,0 0-1,0 0 0,0-1 0,0 1 0,0 0 0,0 0 0,0 0 1,0-1-1,0 1 0,0 0 0,0 0 0,0 0 0,0 0 1,0-1-1,0 1-42,0-1 0,0 1 0,0 0 0,0-1-1,0 1 1,0 0 0,0-1 0,-1 1 0,1 0 0,0-1 0,0 1 0,0 0 0,0-1 0,0 1 0,-1 0 0,1 0 0,0-1 0,0 1 0,0 0 0,-1 0 0,1-1 0,0 1 0,-1 0 0,1 0 0,0-1 0,-1 1-1,-14-3-819,-37-1-128,-61 3 1,52 2 1024,49-1 111,1 0 0,-1 1 0,1 1 0,-19 4-1,27-5-48,1-1 0,0 1-1,-1 0 1,1 0-1,0 0 1,0 0-1,0 0 1,0 0 0,0 0-1,0 1 1,0-1-1,0 1 1,0-1 0,1 1-1,-1 0 1,1 0-1,-1 0 1,1 0-1,0 0 1,-1 0 0,1 0-1,0 0 1,1 0-1,-1 1 1,0-1-1,0 0 1,1 1 0,-1 4-1,1-5 19,0 1 0,0 0 0,0 0 0,0 0 0,0-1 0,1 1 0,0 0 0,-1-1 0,1 1 0,0 0 0,0-1 0,2 5 0,0-5-48,-1 0 0,1 1 0,-1-1 0,1 0 0,0 0 0,0-1 0,0 1 0,0-1 0,7 3 0,37 13-65,1-1-1,1-3 1,1-2 0,0-2-1,0-2 1,91 1 0,-67-8-2433,-18 0-2091</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7.647"/>
    </inkml:context>
    <inkml:brush xml:id="br0">
      <inkml:brushProperty name="width" value="0.035" units="cm"/>
      <inkml:brushProperty name="height" value="0.035" units="cm"/>
    </inkml:brush>
  </inkml:definitions>
  <inkml:trace contextRef="#ctx0" brushRef="#br0">1 1 1216,'0'0'6852,"17"27"-4969,56 90-473,-69-111-1326,-1 0-1,0 0 1,0 0-1,0 0 1,0 1 0,-1-1-1,0 1 1,-1 0-1,1-1 1,0 12-1,-1-6-22,0 63 38,-2-75-111,0 0 0,0 0-1,0 0 1,0 0 0,0 1 0,1-1 0,-1-1-1,0 1 1,0 0 0,0 0 0,0 0 0,0 0-1,0-1 1,0 1 0,1 0 0,-1-1 0,0 1-1,0 0 1,-1-2 0,0-2-44,0 1 0,0-1 0,0 0 0,1 0 0,0 0 0,-1 0 0,1-1 0,1 1 0,-1-9 0,0-46-404,1 35 340,1 19 109,-1-1 0,1 1-1,0 0 1,0-1 0,1 1 0,0 0 0,0 0 0,0 0 0,0 0 0,1 0 0,0 0 0,0 1 0,0-1 0,0 1-1,1 0 1,0 0 0,-1 0 0,2 0 0,-1 1 0,0 0 0,1-1 0,-1 2 0,8-4 0,0-1 47,1 2 0,0 0 0,0 0 1,1 1-1,-1 1 0,1 0 0,0 1 0,20-1 1,-33 3-32,25-1 185,0 1 0,1 1 0,32 6 0,-51-6-172,0 1-1,0 1 1,-1-1 0,1 1 0,-1 0 0,0 1 0,0 0 0,0 0 0,0 1 0,-1-1 0,1 1 0,-1 1-1,0-1 1,9 13 0,-8-8 16,0 0 0,-1 0-1,0 0 1,-1 1 0,0 0-1,-1 0 1,0 0 0,4 19-1,-4-4-505,-1 1-1,-1 44 0,-2-30-3479</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8.348"/>
    </inkml:context>
    <inkml:brush xml:id="br0">
      <inkml:brushProperty name="width" value="0.035" units="cm"/>
      <inkml:brushProperty name="height" value="0.035" units="cm"/>
    </inkml:brush>
  </inkml:definitions>
  <inkml:trace contextRef="#ctx0" brushRef="#br0">177 0 1112,'0'0'10064,"-30"18"-9168,-90 56-183,95-55-401,24-19-307,1 0 1,0 0-1,0 1 0,0-1 0,0 0 1,0 0-1,0 0 0,0 0 0,0 1 1,0-1-1,0 0 0,0 0 0,-1 0 0,1 0 1,0 1-1,0-1 0,0 0 0,0 0 1,0 0-1,0 0 0,0 1 0,1-1 1,-1 0-1,0 0 0,0 0 0,0 1 1,0-1-1,0 0 0,0 0 0,0 0 1,0 0-1,0 0 0,0 1 0,1-1 1,-1 0-1,0 0 0,0 0 0,0 0 0,0 0 1,0 0-1,1 0 0,-1 1 0,0-1 1,0 0-1,0 0 0,0 0 0,1 0 1,-1 0-1,0 0 0,0 0 0,0 0 1,1 0-1,26 9 267,1-1 1,0-2-1,1-1 1,43 3-1,4 1-102,-49-5-149,55 8-71,140 38 0,-221-49 49,11 2-115,0 1 0,-1 1 1,22 11-1,-31-14 82,1-1 0,-1 1 0,1 0-1,-1 0 1,0 0 0,0 0 0,0 0 0,0 0 0,-1 0 0,1 1 0,-1-1 0,1 1 0,-1-1 0,0 1 0,0 0 0,0-1 0,0 1 0,0 0-1,0 0 1,-1 0 0,0 0 0,1 3 0,-1 3-13,0-7 44,1 0 0,-1 0-1,0 0 1,0 0 0,0 1 0,0-1-1,0 0 1,0 0 0,-1 0 0,1 0-1,-1 0 1,1 0 0,-1 0-1,0 0 1,0-1 0,0 1 0,0 0-1,0 0 1,0 0 0,-1-1 0,1 1-1,0-1 1,-1 1 0,1-1-1,-3 2 1,-6 2 22,0-1 0,0 0 0,0-1 0,0 0 0,-1 0 0,1-1 0,-12 0 0,-81 3-63,96-5-32,-6 1-551,1-1 1,0-1-1,0 0 1,0-1-1,-24-6 1,0-11-6999</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8.724"/>
    </inkml:context>
    <inkml:brush xml:id="br0">
      <inkml:brushProperty name="width" value="0.035" units="cm"/>
      <inkml:brushProperty name="height" value="0.035" units="cm"/>
    </inkml:brush>
  </inkml:definitions>
  <inkml:trace contextRef="#ctx0" brushRef="#br0">0 1 4625,'0'0'6584,"9"26"-5054,29 87-406,-21-61-571,7 14-40,-20-57-496,1-1 0,0 0 0,0 0 0,0 0 0,12 11 0,-14-18-360,-4-6-794,-7-8-631,-21-8-2101</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9.073"/>
    </inkml:context>
    <inkml:brush xml:id="br0">
      <inkml:brushProperty name="width" value="0.035" units="cm"/>
      <inkml:brushProperty name="height" value="0.035" units="cm"/>
    </inkml:brush>
  </inkml:definitions>
  <inkml:trace contextRef="#ctx0" brushRef="#br0">0 1 6209,'0'0'8818,"140"39"-9922,-119-33-2009</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9.420"/>
    </inkml:context>
    <inkml:brush xml:id="br0">
      <inkml:brushProperty name="width" value="0.035" units="cm"/>
      <inkml:brushProperty name="height" value="0.035" units="cm"/>
    </inkml:brush>
  </inkml:definitions>
  <inkml:trace contextRef="#ctx0" brushRef="#br0">3 57 4489,'0'0'7764,"18"31"-6798,53 93-571,-67-116-373,0 0 1,0 1-1,3 12 1,-7 0 23,-1-9-20,1 26 66,-1-37-93,1-1-1,0 1 1,-1 0-1,1-1 1,0 1-1,-1-1 1,1 1-1,-1-1 1,1 1-1,-1-1 1,0 1-1,1-1 1,-1 1-1,1-1 0,-1 0 1,0 1-1,1-1 1,-1 0-1,0 0 1,1 1-1,-1-1 1,0 0-1,0 0 1,1 0-1,-1 0 1,0 0-1,1 0 1,-1 0-1,0 0 1,0 0-1,1 0 1,-2-1-1,-23-3-1,22 2-29,0 1-1,0-1 1,0-1 0,0 1-1,0 0 1,0-1 0,1 1-1,-1-1 1,1 0 0,0 0 0,0 0-1,0 0 1,0 0 0,-1-4-1,-1-2-190,0 0-1,0-1 1,-3-16-1,4 6-156,2 1 1,0-1-1,2-28 1,0 9 9,-1 34 347,0-1 0,0 1 1,0 0-1,1 0 1,0-1-1,0 1 1,1 0-1,2-5 1,-3 7 26,0 1 1,0 0 0,1 0-1,-1 0 1,1 0 0,0 0-1,0 0 1,0 0 0,0 1-1,0-1 1,0 1 0,0-1-1,0 1 1,0 0 0,1 0 0,-1 0-1,5-1 1,2-1 74,1 2 0,-1-1 0,1 1 0,0 0 0,0 1 0,-1 0 0,1 1 1,0 0-1,10 2 0,-15-1 14,1 0 0,-1 0 1,1 0-1,-1 1 1,0 0-1,0 0 0,0 0 1,0 1-1,0 0 0,-1 0 1,0 0-1,0 0 0,0 1 1,0 0-1,-1-1 0,6 11 1,3 7 309,-1 1-1,12 40 1,-13-36-222,-3-6-135,-5-12-20,1 0 1,1-1-1,5 13 1,-8-19-65,0 0 0,1 0 0,-1 0 1,0-1-1,1 1 0,0 0 0,-1-1 0,1 1 1,0-1-1,0 1 0,0-1 0,-1 0 0,2 0 1,-1 0-1,0 0 0,0 0 0,0 0 0,4 1 1,58-1-3379,-36-1-877</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19.775"/>
    </inkml:context>
    <inkml:brush xml:id="br0">
      <inkml:brushProperty name="width" value="0.035" units="cm"/>
      <inkml:brushProperty name="height" value="0.035" units="cm"/>
    </inkml:brush>
  </inkml:definitions>
  <inkml:trace contextRef="#ctx0" brushRef="#br0">61 60 6145,'0'0'6575,"40"15"-6503,125 46-11,-158-59-76,1 1-1,-1-1 0,0 0 1,1-1-1,14 2 0,-21-3-9,0 0 0,0 0 0,-1 0 0,1-1 0,0 1-1,0 0 1,0 0 0,0-1 0,-1 1 0,1-1 0,0 1 0,0-1-1,-1 1 1,1-1 0,0 1 0,-1-1 0,1 0 0,0 1 0,-1-1-1,1 0 1,-1 1 0,1-3 0,6-4-401,-4 3 25,0 0 0,0 0 1,0 0-1,-1 0 0,1-1 1,-1 1-1,0-1 0,0 1 1,0-1-1,-1 0 0,2-7 1,1-28-1232,-4 13 3766,0 24-132,0 13-701,0 383 2865,0-383-4133,-1-1-1,0 0 1,-1 1 0,0-1 0,0 0-1,-1 0 1,0 0 0,-8 16-1,3-11-9,0 0-1,-1-1 1,-1 0-1,-18 19 1,-7 0-14,-1-1 0,-60 39 0,91-67-7,-6 5-16,3-2-60,-1 1 0,1-2 0,-1 0 0,0 0 0,-1 0-1,1-1 1,-18 5 0,27-9 32,-1 0 0,0 0 0,1 1 0,-1-1 0,0 0 0,1 0 0,-1 0 0,0 0 0,1 0 0,-1 0 0,0 0 0,1 0 0,-1 0 0,0 0 0,1-1 0,-1 1 0,1 0 0,-1 0 0,0-1 0,1 1 0,-1 0 0,1-1 0,-1 1 0,1 0 0,-1-1 0,1 1 0,-1-1 0,1 1 0,-1-1 0,1 1 0,-1-1 0,1 1 0,-1-2 0,0-22-2713,1 14 1461,0-28-6136</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20.123"/>
    </inkml:context>
    <inkml:brush xml:id="br0">
      <inkml:brushProperty name="width" value="0.035" units="cm"/>
      <inkml:brushProperty name="height" value="0.035" units="cm"/>
    </inkml:brush>
  </inkml:definitions>
  <inkml:trace contextRef="#ctx0" brushRef="#br0">596 0 4305,'0'0'7455,"4"27"-6803,2 8-355,13 42 1,-17-72-232,0 1 1,0-1-1,1 0 0,0 1 1,0-1-1,1-1 1,-1 1-1,1 0 1,0-1-1,0 0 0,0 0 1,1 0-1,0 0 1,0-1-1,8 5 0,8 6 173,20 18 58,-2 1 0,0 2-1,-3 1 1,49 62 0,-71-79-210,-1-1 0,-1 2-1,-1 0 1,-1 0 0,0 1 0,-2 0 0,0 1 0,-2 0 0,0 0-1,-1 0 1,-1 1 0,1 39 0,-5-41-55,-1-1 0,-5 35 0,5-48-30,-1 1 0,0-1 0,-1 0 0,0 0 0,0-1 0,0 1 0,-1-1 0,0 1 0,0-1 1,-9 10-1,-9 5-18,-1 0 0,0-1 0,-2-2 0,0 0 0,-1-2 0,-44 21 0,-180 62-2088,232-93 1810,-188 58-2101,157-50 1840,-93 27-1996,7-6-2173</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20.508"/>
    </inkml:context>
    <inkml:brush xml:id="br0">
      <inkml:brushProperty name="width" value="0.035" units="cm"/>
      <inkml:brushProperty name="height" value="0.035" units="cm"/>
    </inkml:brush>
  </inkml:definitions>
  <inkml:trace contextRef="#ctx0" brushRef="#br0">168 1 3777,'0'0'6745,"-147"207"-5224,134-146-489,6-1-224,7-3-56,0 6-64,7 6-152,39-9-176,15 7-143,12-7-129,21 0-88,6-6-8,40-9-769,-19-9-1359,-15-18-3089</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1.521"/>
    </inkml:context>
    <inkml:brush xml:id="br0">
      <inkml:brushProperty name="width" value="0.035" units="cm"/>
      <inkml:brushProperty name="height" value="0.035" units="cm"/>
      <inkml:brushProperty name="color" value="#E71224"/>
    </inkml:brush>
  </inkml:definitions>
  <inkml:trace contextRef="#ctx0" brushRef="#br0">0 1 1528,'0'0'5856,"4"0"-5662,-3 0-135,0 0 1,1 0 0,-1 1-1,0-1 1,1 1 0,-1-1 0,0 1-1,0-1 1,1 1 0,-1 0-1,0-1 1,0 1 0,0 0-1,0 0 1,0 0 0,0 0-1,0 0 1,0 0 0,1 2 0,17 31 1412,-3-4-686,4-3-546,1 0-1,1-2 0,2-1 1,0 0-1,1-2 0,2-1 1,39 24-1,13 2-150,123 53 0,-184-90-82,-16-9-43,0 1 0,1-1 0,-1 1 0,0-1 0,1 0 0,0 0 0,-1 0 0,1-1-1,5 2 1,-7-2-244,-1-6-860,0-12-1254,0-3-2160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20.940"/>
    </inkml:context>
    <inkml:brush xml:id="br0">
      <inkml:brushProperty name="width" value="0.035" units="cm"/>
      <inkml:brushProperty name="height" value="0.035" units="cm"/>
    </inkml:brush>
  </inkml:definitions>
  <inkml:trace contextRef="#ctx0" brushRef="#br0">100 0 2593,'0'0'7218,"0"10"-6519,0-5-590,0 31 1221,-7 62 1,-4-54-362,-21 59 0,21-75-971,2 1 0,1-1 0,1 2 0,1-1 0,-3 48 0,9-76-28,0-1 0,0 0-1,0 0 1,0 0 0,0 0 0,0 0 0,0 0 0,0 1-1,0-1 1,0 0 0,0 0 0,0 0 0,0 0 0,0 0 0,0 0-1,0 0 1,0 1 0,0-1 0,1 0 0,-1 0 0,0 0-1,0 0 1,0 0 0,0 0 0,0 0 0,0 0 0,0 1-1,0-1 1,0 0 0,1 0 0,-1 0 0,0 0 0,0 0 0,0 0-1,0 0 1,0 0 0,0 0 0,0 0 0,1 0 0,-1 0-1,0 0 1,0 0 0,0 0 0,0 0 0,0 0 0,0 0-1,1 0 1,-1 0 0,0 0 0,0 0 0,0 0 0,0 0 0,0 0-1,0 0 1,0 0 0,1-1 0,21 1-3934,5 0-4135</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21.278"/>
    </inkml:context>
    <inkml:brush xml:id="br0">
      <inkml:brushProperty name="width" value="0.035" units="cm"/>
      <inkml:brushProperty name="height" value="0.035" units="cm"/>
    </inkml:brush>
  </inkml:definitions>
  <inkml:trace contextRef="#ctx0" brushRef="#br0">0 1 6465,'0'0'7330,"274"0"-7170,-240 0 16,-8 0-168,1 0-8,-13 6-88,-14 0-656,0 3-1017,0-3-3344</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21.625"/>
    </inkml:context>
    <inkml:brush xml:id="br0">
      <inkml:brushProperty name="width" value="0.035" units="cm"/>
      <inkml:brushProperty name="height" value="0.035" units="cm"/>
    </inkml:brush>
  </inkml:definitions>
  <inkml:trace contextRef="#ctx0" brushRef="#br0">0 25 6249,'0'0'7082,"348"-12"-7082,-295 0-1440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24.059"/>
    </inkml:context>
    <inkml:brush xml:id="br0">
      <inkml:brushProperty name="width" value="0.035" units="cm"/>
      <inkml:brushProperty name="height" value="0.035" units="cm"/>
    </inkml:brush>
  </inkml:definitions>
  <inkml:trace contextRef="#ctx0" brushRef="#br0">375 53 832,'0'0'11828,"0"-8"-10857,0-25-300,0 33-662,0 0 0,1 0 0,-1-1-1,0 1 1,0 0 0,0 0 0,0-1 0,0 1 0,0 0 0,0 0 0,0-1 0,0 1 0,0 0 0,0-1 0,0 1 0,0 0 0,0 0-1,0-1 1,0 1 0,0 0 0,0 0 0,0-1 0,0 1 0,0 0 0,-1 0 0,1-1 0,0 1 0,0 0 0,0 0 0,0-1 0,-1 1-1,1 0 1,0 0 0,0 0 0,0-1 0,-1 1 0,1 0 0,0 0 0,0 0 0,-1 0 0,1 0 0,0 0 0,0 0 0,-1-1 0,1 1-1,-18-1 66,-1 0 0,1 2-1,0 0 1,0 1-1,0 0 1,0 2-1,0 0 1,-18 7-1,22-6-36,-1 1 0,1 0 0,0 1 0,1 1 0,-1 0 0,1 1 0,1 0 0,0 1-1,-21 22 1,30-27-37,-1-1-1,0 1 1,1 0-1,0 0 1,0 0-1,0 0 1,1 1-1,0-1 0,0 1 1,0 0-1,1-1 1,0 1-1,0 0 1,0 0-1,1 0 1,0 7-1,0-10-5,0-1 0,1 1 0,-1-1 0,1 1 0,0-1 0,0 0 0,0 0 0,0 1-1,0-1 1,0 0 0,0 0 0,1 0 0,-1 0 0,1 0 0,0 0 0,-1-1 0,1 1 0,0 0 0,0-1 0,0 1 0,0-1 0,0 0 0,1 0 0,2 2 0,9 2-8,0 0 1,0 0 0,16 2-1,-16-3 6,44 9-205,0-1 0,0-4 1,70 3-1,103-11-5187,-152-5-1862</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24.645"/>
    </inkml:context>
    <inkml:brush xml:id="br0">
      <inkml:brushProperty name="width" value="0.035" units="cm"/>
      <inkml:brushProperty name="height" value="0.035" units="cm"/>
    </inkml:brush>
  </inkml:definitions>
  <inkml:trace contextRef="#ctx0" brushRef="#br0">8 15 7922,'0'0'7045,"-1"23"-6475,-1 9-325,-2 81 72,4-112-370,0 0 0,0 0 0,0 0 0,0 0 0,1 0 0,-1 0 0,0 0 0,0 0 0,1 0 0,-1 0 0,1 0 0,-1 0 0,1 0 0,-1-1 0,1 1 0,-1 0 0,1 0 0,0 0 0,0-1 0,-1 1 0,1 0 0,0-1 0,0 1 0,1 0-1,1 0-96,-1 0-1,1 0 1,-1 0-1,1-1 0,-1 1 1,1-1-1,0 0 0,4 1 1,-6-1 143,-1-1 1,0 1 0,0 0-1,1 0 1,-1 0 0,0 0 0,1 0-1,-1-1 1,0 1 0,0 0-1,1 0 1,-1 0 0,0-1 0,0 1-1,1 0 1,-1 0 0,0-1-1,0 1 1,0 0 0,0-1 0,0 1-1,1 0 1,-1 0 0,0-1 0,0 1-1,0 0 1,0-1 0,0 1-1,0 0 1,0-1 0,0 1 0,0-1-1,0-15-210,0 10 167,0-92 228,0 96-176,0 1-1,0 0 1,1-1 0,-1 1-1,1 0 1,-1-1-1,1 1 1,-1 0-1,1 0 1,0-1-1,0 1 1,-1 0-1,1 0 1,0 0-1,0 0 1,0 0-1,0 0 1,0 0-1,0 0 1,1 1-1,-1-1 1,3-1-1,31-11 2,-29 11-1,23-6-9,46-5 0,-22 4-52,-29 5-134,0 1-1,42 0 1,-64 3-132,-2 6-697,-1-1 1025,1 1 0,-1-1 0,-1 0 0,1 1 0,-1-1 0,0 0 1,0 0-1,0 0 0,-1 0 0,-3 5 0,2-4 66,3-3-53,-1 0 0,1 0 0,0 0 0,0 0 0,0 0 0,0 0 0,0 0 0,1 0 0,-1 1 0,1-1 0,0 0 0,0 0 0,0 0 0,0 1 0,1-1 0,-1 0 0,1 0 0,0 0 0,0 0 0,0 0 0,0 0 0,1 0 0,-1 0 0,1 0 0,0-1 0,0 1 0,0-1 0,0 1 0,0-1 0,3 3 0,12 5 81,1-1 1,23 8-1,-28-12-21,0 0-1,0 1 0,-1 0 0,0 0 0,0 2 0,-1-1 0,15 14 0,-23-17-14,0 0-1,0 1 0,-1-1 0,1 1 0,-1 0 0,0-1 0,-1 1 1,1 0-1,-1 0 0,0 0 0,0 0 0,0 0 0,-1 1 1,0-1-1,0 0 0,0 0 0,-1 0 0,-2 10 0,3-14-50,-1 0-1,0 0 0,0 1 1,1-1-1,-1 0 0,0 0 1,0 0-1,0 0 0,0 0 1,-1 0-1,1 0 0,0 0 1,0-1-1,0 1 0,-1 0 1,1-1-1,0 1 0,-1-1 1,1 1-1,-1-1 0,1 0 1,0 0-1,-4 1 0,-38 1-397,37-2 168,-12-2-1371,10-11-1948</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1T13:01:25.113"/>
    </inkml:context>
    <inkml:brush xml:id="br0">
      <inkml:brushProperty name="width" value="0.035" units="cm"/>
      <inkml:brushProperty name="height" value="0.035" units="cm"/>
    </inkml:brush>
  </inkml:definitions>
  <inkml:trace contextRef="#ctx0" brushRef="#br0">516 7 6529,'0'0'5316,"11"10"-4886,7 6-211,1 0 0,0-2 1,27 16-1,-41-27-161,1-1 0,-1 0 0,1 0 0,-1 0 0,1-1 0,-1 1 0,1-1 0,0-1 0,7 1 0,-12-1-33,1 0-1,0 0 1,0 0 0,0 0-1,-1-1 1,1 1 0,0-1-1,0 1 1,-1-1 0,1 0-1,0 1 1,-1-1 0,1 0-1,-1 0 1,1 0 0,-1 0-1,1-1 1,-1 1-1,0 0 1,0 0 0,0-1-1,1 1 1,-1-1 0,0 1-1,-1-1 1,1 0 0,0 1-1,0-1 1,-1 0 0,1 1-1,-1-1 1,1-3 0,0-46-200,-1 32-41,-10 18 79,10 1 143,-1 0-1,1 0 0,-1 0 1,1 0-1,0 0 0,-1 0 1,1 0-1,0 0 1,-1 0-1,1 0 0,-1 1 1,1-1-1,0 0 0,-1 0 1,1 0-1,0 1 0,-1-1 1,1 0-1,0 0 0,0 1 1,-1-1-1,1 0 0,0 0 1,0 1-1,-1-1 1,1 0-1,0 1 0,0-1 1,0 0-1,0 1 0,-1-1 1,1 1-1,0-1 0,0 0 1,0 1-1,0 0 0,-7 106 933,6-51-662,0-23-99,1 1 1,6 44-1,6-24-80,-6-32-35,4 34 0,-7-22 82,-1 39 0,-2-63-121,-1 0 0,0 0 0,-1-1 1,1 1-1,-2-1 0,1 1 1,-2-1-1,1 0 0,-6 9 1,3-9-15,0 0 1,-1 0 0,0-1-1,0 0 1,-1-1-1,0 1 1,-13 7 0,-5 3-4,-52 25 1,-287 99-618,185-88-1457</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3.176"/>
    </inkml:context>
    <inkml:brush xml:id="br0">
      <inkml:brushProperty name="width" value="0.035" units="cm"/>
      <inkml:brushProperty name="height" value="0.035" units="cm"/>
    </inkml:brush>
  </inkml:definitions>
  <inkml:trace contextRef="#ctx0" brushRef="#br0">644 275 6489,'0'0'6330,"0"-20"-5731,0-96 649,0 113-1127,0-1 0,-1 1 0,1 0 0,-1-1 0,0 1 0,0 0 0,0 0-1,0-1 1,0 1 0,-1 0 0,0 0 0,1 0 0,-1 1 0,0-1 0,-4-3 0,1 1-20,0 0 0,0 1-1,-1-1 1,1 1 0,-1 1 0,0-1-1,-8-2 1,-6-2-54,0 1-1,-1 1 1,-39-7-1,22 7-70,0 1 0,0 2 0,0 2 0,0 1 0,-44 6 0,74-4 16,0-1-1,1 1 0,-1 1 1,0 0-1,1 0 1,0 0-1,-1 1 1,1 0-1,1 0 1,-1 0-1,1 1 1,-1 0-1,1 1 1,1-1-1,-1 1 1,1 1-1,0-1 1,-4 8-1,2-2 2,1 0 1,0 1-1,1 0 1,0 0-1,2 0 0,-1 1 1,1-1-1,1 1 1,-1 23-1,1 8 8,2 0 0,2-1 0,1 1 0,3-1-1,18 70 1,42 154 9,-55-204-3,-3 0 1,0 82-1,-8 48 42,0-142-6352,0-77 236</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3.534"/>
    </inkml:context>
    <inkml:brush xml:id="br0">
      <inkml:brushProperty name="width" value="0.035" units="cm"/>
      <inkml:brushProperty name="height" value="0.035" units="cm"/>
    </inkml:brush>
  </inkml:definitions>
  <inkml:trace contextRef="#ctx0" brushRef="#br0">0 61 7178,'0'0'6513,"428"-33"-6617,-314 21-1040,-14-3-2073</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3.863"/>
    </inkml:context>
    <inkml:brush xml:id="br0">
      <inkml:brushProperty name="width" value="0.035" units="cm"/>
      <inkml:brushProperty name="height" value="0.035" units="cm"/>
    </inkml:brush>
  </inkml:definitions>
  <inkml:trace contextRef="#ctx0" brushRef="#br0">0 13 2697,'0'0'8361,"301"192"-7897,-221-146-320,0-4-95,-13-3-33,-13-6-16,-8-6-385,-12-9-503,-21-18-816</inkml:trace>
  <inkml:trace contextRef="#ctx0" brushRef="#br0" timeOffset="1">695 1 2969,'0'0'9730,"-113"162"-9130,59-110-208,1 2-224,-1-6-32,1-6-40,13-9-96,6-9-328,14-12-1040,14-9-2777,-1-3-3289</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4.192"/>
    </inkml:context>
    <inkml:brush xml:id="br0">
      <inkml:brushProperty name="width" value="0.035" units="cm"/>
      <inkml:brushProperty name="height" value="0.035" units="cm"/>
    </inkml:brush>
  </inkml:definitions>
  <inkml:trace contextRef="#ctx0" brushRef="#br0">388 0 5737,'0'0'2217,"-194"196"-321,127-106-528,7 0-343,20 1-329,13-7-296,27-6 32,0-6-104,7-9-176,60-6-80,13-5-72,20-10-112,14-9-312,13-6-16,73-21-792,-26-6-1321,-20 0-1984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1.928"/>
    </inkml:context>
    <inkml:brush xml:id="br0">
      <inkml:brushProperty name="width" value="0.035" units="cm"/>
      <inkml:brushProperty name="height" value="0.035" units="cm"/>
      <inkml:brushProperty name="color" value="#E71224"/>
    </inkml:brush>
  </inkml:definitions>
  <inkml:trace contextRef="#ctx0" brushRef="#br0">395 1 1592,'0'0'5287,"-24"22"-4907,-74 71-36,-18 9 1092,87-79-1190,2 1 0,-39 45 0,63-65-237,-1 1 0,1 0 0,0 0 0,-4 11-1,-6 9-607,11-20-98</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4.553"/>
    </inkml:context>
    <inkml:brush xml:id="br0">
      <inkml:brushProperty name="width" value="0.035" units="cm"/>
      <inkml:brushProperty name="height" value="0.035" units="cm"/>
    </inkml:brush>
  </inkml:definitions>
  <inkml:trace contextRef="#ctx0" brushRef="#br0">1 0 7394,'0'0'4319,"21"27"-2672,14 16-959,95 121 1433,-110-135-1974,0 1 1,-2 0 0,-1 1-1,-2 1 1,-1 0 0,-1 1-1,-2 0 1,-2 1 0,0 1-1,3 38 1,-9 82-113,-3-108-38,0-36-7,0-1 0,0 0 0,-1 0 0,0 0 0,-1-1 0,0 1 0,-1 0 0,0 0 0,-1-1 0,1 0 0,-2 0 0,1 0 0,-2 0 0,1-1 0,-9 11 0,2-4-128,0-1-1,-1 0 0,-23 19 1,29-28-105,1 0 1,-1-1-1,0 0 1,-1 0-1,1-1 1,-1 0-1,1 0 1,-1-1-1,0 0 1,-12 2-1,-26-2-4273,10-2-3915</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5.253"/>
    </inkml:context>
    <inkml:brush xml:id="br0">
      <inkml:brushProperty name="width" value="0.035" units="cm"/>
      <inkml:brushProperty name="height" value="0.035" units="cm"/>
    </inkml:brush>
  </inkml:definitions>
  <inkml:trace contextRef="#ctx0" brushRef="#br0">510 181 808,'0'0'12428,"-15"-24"-11570,-47-75-61,59 95-712,0 0-1,0 0 0,-1 0 1,1 1-1,-1-1 0,0 1 1,-5-4-1,6 6-31,1 0 1,-1-1-1,1 2 0,-1-1 0,1 0 0,-1 0 0,1 1 1,-4-1-1,-7-1 112,-19-4 26,0 2 0,0 1-1,-43 1 1,65 2-201,-1 1 1,1 0-1,0 1 0,0 0 1,0 1-1,0 0 1,1 0-1,-1 1 0,1 0 1,-17 11-1,21-12 2,0 0 0,1 0 0,-1 1 0,1-1-1,0 1 1,0 0 0,1 0 0,-1 1 0,1-1 0,0 1-1,0 0 1,0 0 0,1 0 0,0 0 0,0 0 0,0 0-1,1 1 1,-1-1 0,1 1 0,0-1 0,1 7 0,-1 3-25,2 19-94,-1-32 115,0 0-1,1 0 0,-1 0 0,1-1 0,0 1 0,-1 0 0,1-1 1,0 1-1,0-1 0,0 1 0,0-1 0,0 1 0,1-1 1,-1 0-1,0 1 0,3 1 0,3 0-26,-1 1 0,0-1 0,1-1 0,0 1 0,0-1 0,0 0 0,0-1 0,13 2 0,63-1-299,-58-2 232,-16 0 62,1-1 0,-1 0-1,0 0 1,1-1 0,-1 0-1,0 0 1,0-1 0,0-1-1,-1 1 1,1-1 0,-1-1-1,8-5 1,-11 7-46,-1-1-1,1 1 1,-1-1-1,0 0 1,0-1 0,-1 1-1,1-1 1,-1 1-1,0-1 1,0 0-1,-1 0 1,1 0 0,-1-1-1,0 1 1,0-1-1,-1 1 1,0-1-1,0 1 1,0-1 0,0-8-1,-1-58 685,0 71-152,0 17-335,12 448 1944,-11-279-1979,-1-108-55,0-76-18,0 1 0,0-1-1,0 1 1,0-1-1,0 1 1,0-1-1,0 1 1,-1-1-1,1 1 1,0-1 0,-1 1-1,0-1 1,1 1-1,-1-1 1,0 0-1,0 1 1,1-1-1,-1 0 1,0 0 0,0 0-1,0 1 1,-1-1-1,0 1 1,-2-1-17,1 1-1,-1-1 1,1-1 0,-1 1 0,0 0 0,1-1 0,-1 0 0,1 1 0,-6-2-1,3 1-35,0-1-1,-1 1 0,1-1 0,0-1 0,-1 1 0,1-1 0,0 0 0,0-1 0,0 1 1,1-1-1,-1 0 0,-8-7 0,-3-4-1373,2 0 0,-23-25 0,3-5-5657</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5.580"/>
    </inkml:context>
    <inkml:brush xml:id="br0">
      <inkml:brushProperty name="width" value="0.035" units="cm"/>
      <inkml:brushProperty name="height" value="0.035" units="cm"/>
    </inkml:brush>
  </inkml:definitions>
  <inkml:trace contextRef="#ctx0" brushRef="#br0">1 0 7314,'0'0'4362,"18"32"-3701,60 103-166,-68-118-428,0-1 0,2 0 0,-1-1 0,2 0 0,16 15 0,-16-17-32,13 12-73,0-1 0,2-1 0,1-2 0,61 35 0,-63-45-1101,-27-11 1070,1 0 0,-1 0 0,1 0 0,-1 0-1,1 0 1,-1 0 0,1 0 0,-1 0 0,1 0 0,-1 0-1,1 0 1,-1 0 0,1 0 0,-1-1 0,1 1-1,-1 0 1,1 0 0,-1 0 0,1-1 0,-1 1 0,0 0-1,1-1 1,-1 1 0,1 0 0,-1-1 0,0 1-1,1-1 1,-1 1 0,0-1 0,0 1 0,1 0-1,-1-1 1,0 1 0,0-1 0,0 1 0,1-1 0,-1 1-1,0-1 1,0 1 0,0-1 0,0 0 0,0 1-1,0-1 1,0 1 0,-1-2 0,1-20-4112</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5.923"/>
    </inkml:context>
    <inkml:brush xml:id="br0">
      <inkml:brushProperty name="width" value="0.035" units="cm"/>
      <inkml:brushProperty name="height" value="0.035" units="cm"/>
    </inkml:brush>
  </inkml:definitions>
  <inkml:trace contextRef="#ctx0" brushRef="#br0">562 1 7242,'0'0'5129,"-241"156"-4537,174-111-104,-6 0 24,6-3-232,13-6-176,21-3-104,13-8-80,13-10-768,7-12-856,20-3-5514</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6.272"/>
    </inkml:context>
    <inkml:brush xml:id="br0">
      <inkml:brushProperty name="width" value="0.035" units="cm"/>
      <inkml:brushProperty name="height" value="0.035" units="cm"/>
    </inkml:brush>
  </inkml:definitions>
  <inkml:trace contextRef="#ctx0" brushRef="#br0">315 0 5633,'0'0'5687,"-39"17"-5294,-122 56 123,153-69-446,1 0-1,1 0 1,-1 1 0,0-1-1,1 2 1,0-1-1,-9 11 1,12-12 0,0 0 0,1 1 1,-1 0-1,1-1 0,0 1 1,0 0-1,0 6 0,-4 7 134,0 1 4,1-1 0,0 1 1,2 1-1,-2 19 0,2 78 393,3-88-533,0-17-57,0-1 0,0 1-1,1-1 1,0 0 0,1 1 0,1-1 0,0 0 0,0 0-1,1-1 1,1 1 0,-1-1 0,2 0 0,-1 0 0,1 0-1,13 15 1,-7-11-96,1-2-1,0 1 1,1-2-1,0 0 0,1 0 1,0-2-1,0 0 1,1 0-1,0-2 0,1 0 1,0 0-1,0-2 1,0 0-1,0-1 0,1-1 1,28 2-1,7-3-750,0-3-1,84-12 1,-94 5-1600,70-22 1,-17-3-3309</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4:46.630"/>
    </inkml:context>
    <inkml:brush xml:id="br0">
      <inkml:brushProperty name="width" value="0.035" units="cm"/>
      <inkml:brushProperty name="height" value="0.035" units="cm"/>
    </inkml:brush>
  </inkml:definitions>
  <inkml:trace contextRef="#ctx0" brushRef="#br0">1 0 8634,'0'0'4177,"147"205"-2073,-81-121-607,-12 6-713,-21 3-376,-19-5-136,-21 26-272,-53-21-8,-27-24-1553</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5.468"/>
    </inkml:context>
    <inkml:brush xml:id="br0">
      <inkml:brushProperty name="width" value="0.035" units="cm"/>
      <inkml:brushProperty name="height" value="0.035" units="cm"/>
    </inkml:brush>
  </inkml:definitions>
  <inkml:trace contextRef="#ctx0" brushRef="#br0">34 202 6065,'0'0'7885,"3"-2"-7544,14-5 10,-17 34 1126,0-25-1464,0 0-1,0-1 1,0 1-1,0-1 0,0 1 1,0-1-1,-1 1 0,1-1 1,0 1-1,-1-1 1,0 1-1,1-1 0,-1 1 1,0-1-1,1 0 0,-1 0 1,0 1-1,0-1 1,-2 2-1,1-2 17,-1 0 1,1 0-1,0 0 0,0 0 0,-1 0 1,1 0-1,0-1 0,-1 1 0,1-1 1,-1 0-1,1 0 0,-5 0 1,7 0-29,0 0 1,-1 0-1,1 0 1,-1 0-1,1-1 1,0 1-1,-1 0 0,1 0 1,0 0-1,-1-1 1,1 1-1,0 0 1,-1 0-1,1-1 1,0 1-1,-1 0 1,1 0-1,0-1 1,0 1-1,-1-1 1,1 1-1,0 0 1,0-1-1,0 1 1,0 0-1,-1-1 1,1 1-1,0-1 1,0 1-1,0 0 1,0-1-1,0 1 1,0-1-1,0-19-180,1 12 82,-1-6-94,-1 1 0,2-1-1,2-20 1,-2 29 170,0 0 1,1 0-1,-1 1 0,1-1 0,0 1 0,0-1 0,0 1 0,1 0 0,0 0 0,-1 0 0,5-4 0,2 0 1,0 0-1,1 0 1,0 1 0,0 0 0,1 1-1,0 0 1,0 1 0,0 0 0,0 0-1,1 2 1,0-1 0,20-2 0,4 1-41,1 1 1,-1 2-1,38 3 1,-63 0 48,0 0 0,0 1 0,0 0 0,-1 0 0,1 1 0,0 0 0,-1 1 1,0 1-1,0-1 0,12 9 0,-16-9 16,0 0 0,0 1 0,0 0 1,-1 0-1,0 0 0,0 1 0,0 0 0,-1 0 0,1 0 0,-2 0 1,1 1-1,-1-1 0,0 1 0,0 0 0,-1 0 0,3 9 1,-3-2 19,1 1 0,-2 0 0,0 0 0,-1 0 0,-2 18 0,1-24-11,-1 1 0,0-1 0,0 1 0,-1-1 0,0 0-1,0 0 1,-1 0 0,-1 0 0,-5 9 0,-4 0 8,-1 0 0,0-2-1,-1 0 1,-21 15 0,-78 53 32,79-60-80,-40 18-1,61-35-11,0 0 1,0-1-1,0-1 1,-1 0-1,-29 4 1,204-5 592,-106 2-614,0 2 0,-1 3-1,0 2 1,-1 3-1,-1 1 1,53 27 0,-78-33-838,1-1 0,1-2 0,-1 0 0,1-2 0,41 4 0,-7-6-4234</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5.865"/>
    </inkml:context>
    <inkml:brush xml:id="br0">
      <inkml:brushProperty name="width" value="0.035" units="cm"/>
      <inkml:brushProperty name="height" value="0.035" units="cm"/>
    </inkml:brush>
  </inkml:definitions>
  <inkml:trace contextRef="#ctx0" brushRef="#br0">703 0 6913,'0'0'7569,"-58"1"-7391,-192 4 12,215-3-24,0 1 1,0 1-1,1 2 1,-44 14 0,52-13-36,-1 1 101,-1 0 0,-42 21 0,67-28-222,1 0 0,0 1-1,0-1 1,0 1 0,0-1 0,0 1-1,0 0 1,0 0 0,1 0-1,-1 0 1,-1 4 0,2-6-10,1 1 1,0 0 0,0 0-1,0 0 1,-1 0 0,1 0-1,0 0 1,0 0-1,0-1 1,0 1 0,0 0-1,1 0 1,-1 0-1,0 0 1,0 0 0,1 0-1,-1-1 1,0 1-1,1 0 1,-1 0 0,1 0-1,-1-1 1,1 1-1,-1 0 1,1-1 0,-1 1-1,1 0 1,0-1-1,-1 1 1,1-1 0,0 1-1,0-1 1,0 1-1,-1-1 1,1 1 0,0-1-1,0 0 1,0 0-1,0 1 1,1-1 0,35 12 23,2-2 1,68 10 0,-22-5-3,-33-5-27,104 25-51,-130-28-124,-1 1 0,0 2 0,42 22 0,-64-31 152,-1 0 0,1 1-1,-1-1 1,0 1 0,1-1-1,-1 1 1,0 0 0,0 0-1,0 0 1,0 0 0,0 0-1,-1 1 1,1-1 0,-1 0-1,1 1 1,-1-1 0,0 1-1,0 0 1,0-1 0,0 1-1,-1 0 1,1 0 0,-1-1-1,0 1 1,1 0 0,-1 0-1,0 0 1,-1-1 0,1 1-1,0 0 1,-2 4 0,2-5 27,-1 0-1,1-1 1,-1 1 0,1 0 0,-1-1 0,0 1 0,1-1 0,-1 1 0,0 0 0,0-1 0,0 0 0,0 1 0,-1-1 0,1 0 0,0 1 0,0-1 0,-1 0 0,1 0 0,-3 1 0,-31 12 51,24-11-29,-21 7 13,-1-1-1,0-2 0,0-1 1,-1-2-1,1-1 0,-61-3 1,85-1-269,-1 1 0,0-2 0,1 1 0,-1-1 0,1-1 1,0 0-1,-1 0 0,1 0 0,1-2 0,-17-8 0,-12-22-3772</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6.202"/>
    </inkml:context>
    <inkml:brush xml:id="br0">
      <inkml:brushProperty name="width" value="0.035" units="cm"/>
      <inkml:brushProperty name="height" value="0.035" units="cm"/>
    </inkml:brush>
  </inkml:definitions>
  <inkml:trace contextRef="#ctx0" brushRef="#br0">1 0 8122,'0'0'4625,"113"184"-3793,-93-130-448,-6 0-96,-7-6-96,-7-6-104,6-9-40,-6-12-48,0-12-584,7-9-488,6-27 200,-6-21-1081,-7-9-4656</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6.541"/>
    </inkml:context>
    <inkml:brush xml:id="br0">
      <inkml:brushProperty name="width" value="0.035" units="cm"/>
      <inkml:brushProperty name="height" value="0.035" units="cm"/>
    </inkml:brush>
  </inkml:definitions>
  <inkml:trace contextRef="#ctx0" brushRef="#br0">0 1 10458,'0'0'4929,"101"168"-4929,6-144-192,-14-9-1736,1-12-4378</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3.281"/>
    </inkml:context>
    <inkml:brush xml:id="br0">
      <inkml:brushProperty name="width" value="0.035" units="cm"/>
      <inkml:brushProperty name="height" value="0.035" units="cm"/>
      <inkml:brushProperty name="color" value="#E71224"/>
    </inkml:brush>
  </inkml:definitions>
  <inkml:trace contextRef="#ctx0" brushRef="#br0">1 21 2240,'0'0'2385,"0"6"-1881,2 7-179,0 1 0,1 0 0,1-1-1,0 0 1,1 0 0,10 19 0,4 16 195,-3-7-425,13 61 1,-28-63-166,-1-38 394,-8-9 333,5 5-634,0-1 0,1-1 0,-1 1 0,1 0 1,0-1-1,0 1 0,0-1 0,1 1 1,-1-1-1,1 0 0,0 0 0,0-7 0,0-13-51,1-30 0,1 24 72,-2 23 25,2 1-1,-1-1 1,3-13 0,-2 18-41,0 0 1,0 0 0,0 0 0,1 0-1,-1 1 1,1-1 0,0 0-1,-1 1 1,1-1 0,0 1 0,1 0-1,1-3 1,9-5 15,1-1 1,-1 2-1,2 0 0,-1 0 0,1 1 0,0 1 1,1 1-1,0 0 0,23-5 0,-4 4-65,-1 2 1,1 1-1,51 1 0,-84 3 14,-1 1-1,0-1 1,1 0 0,-1 1 0,0-1 0,0 1-1,1 0 1,-1-1 0,0 1 0,0 0-1,0 0 1,0 0 0,0 0 0,0 0-1,0 0 1,0 0 0,0 0 0,0 0 0,-1 0-1,1 0 1,0 1 0,-1-1 0,1 0-1,0 3 1,9 32-71,-10-36 77,4 35 0,-1 0-1,-3 60 1,-2-34 42,-4 11-2,6-61-55,-1-8 29,1 0 0,0 1 0,0-1 0,1 0 0,-1 0 0,1 1 0,0 2 0,0-4-21,0-1-1,-1 0 1,1 0 0,0 0 0,0 0-1,0 0 1,-1 0 0,1 0 0,0 0-1,0-1 1,1 1 0,-1 0 0,0 0-1,0-1 1,0 1 0,0-1 0,1 1-1,-1-1 1,0 0 0,0 1 0,2-1-1,38 3-4050,-28-3 1508</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6.873"/>
    </inkml:context>
    <inkml:brush xml:id="br0">
      <inkml:brushProperty name="width" value="0.035" units="cm"/>
      <inkml:brushProperty name="height" value="0.035" units="cm"/>
    </inkml:brush>
  </inkml:definitions>
  <inkml:trace contextRef="#ctx0" brushRef="#br0">7 1 8450,'0'0'3807,"13"33"-2229,44 110-642,-48-120-848,-1 0 0,-1 0 1,0 1-1,-3 0 0,0 1 0,-1-1 0,-1 0 0,-2 37 0,0-29-74,0-29-6,0 11 3,0 0 0,-1 0 1,-1 0-1,-5 22 1,7-34-7,-1 0 0,1 1 1,-1-1-1,0 0 1,0 0-1,0 0 0,0 0 1,0 0-1,0 0 1,-1 0-1,1 0 0,-1 0 1,1 0-1,-1-1 1,0 1-1,1-1 0,-1 1 1,0-1-1,0 0 0,0 0 1,0 1-1,0-1 1,-1-1-1,1 1 0,0 0 1,0-1-1,-1 1 1,1-1-1,0 1 0,-1-1 1,1 0-1,0 0 1,-1 0-1,1-1 0,-4 0 1,4 1 6,0-1 0,0-1 0,0 1 0,0 0 0,0 0 0,0-1 0,0 1 1,1-1-1,-1 1 0,1-1 0,-1 0 0,1 0 0,-1 0 0,1 1 0,0-1 0,0-1 0,0 1 1,0 0-1,0 0 0,1 0 0,-1 0 0,0-4 0,-3-9-20,2 0-1,-2-16 1,4 31 8,-3-116-167,3 74 38,0 27 91,1-1-1,0 0 0,1 1 1,1-1-1,0 1 1,1 0-1,0 0 1,1 0-1,1 1 1,1-1-1,0 2 1,1-1-1,0 1 1,1 0-1,0 0 1,1 1-1,23-21 1,-29 29 50,1 1 1,0-1 0,0 1-1,0 0 1,1 0 0,-1 1 0,1 0-1,-1 0 1,1 0 0,0 1-1,0-1 1,-1 1 0,1 1 0,0-1-1,0 1 1,0 0 0,8 1-1,-6 0 4,0 0-1,0 1 0,0 0 0,-1 0 0,1 1 0,0 0 0,-1 0 0,0 1 0,0 0 0,0 0 0,11 10 0,-6-4 28,-1 2 0,0 0 0,-1 0 0,-1 1 0,1 0 0,-2 0 0,0 1 1,-1 1-1,0-1 0,-1 1 0,-1 0 0,0 0 0,4 22 0,-2 14-331,-1 1 0,-3 91 0,-3-113-138,0-75-2573,0 1-1231</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7.257"/>
    </inkml:context>
    <inkml:brush xml:id="br0">
      <inkml:brushProperty name="width" value="0.035" units="cm"/>
      <inkml:brushProperty name="height" value="0.035" units="cm"/>
    </inkml:brush>
  </inkml:definitions>
  <inkml:trace contextRef="#ctx0" brushRef="#br0">1 1 10522,'0'0'4843,"35"24"-4589,115 78-44,-138-93-169,1 1 0,-1 0 1,15 18-1,-22-21-21,0 0 0,0 0 0,-1 0 0,4 10 0,-6-11-16,12 33 23,-12-31-6,0 0-1,1 0 1,0 0-1,7 11 0,-9-17-18,1 1 0,0-1 0,0 0-1,0 0 1,0 0 0,0 0-1,0 0 1,1 0 0,-1 0-1,1-1 1,-1 0 0,1 1 0,0-1-1,-1 0 1,1 0 0,0 0-1,3 0 1,42 6-140,0-3 0,88-4-1,-67-1-665,16 1-2701,-26 0-4548</inkml:trace>
  <inkml:trace contextRef="#ctx0" brushRef="#br0" timeOffset="1">1204 512 11987,'0'0'4000,"347"133"-3848,-260-85-104,-6 3 16,-8 6-64,-19-3-48,-14-3-440,-14-6-792,-26-18-656,0-15-665</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7.605"/>
    </inkml:context>
    <inkml:brush xml:id="br0">
      <inkml:brushProperty name="width" value="0.035" units="cm"/>
      <inkml:brushProperty name="height" value="0.035" units="cm"/>
    </inkml:brush>
  </inkml:definitions>
  <inkml:trace contextRef="#ctx0" brushRef="#br0">603 0 10818,'0'0'3137,"-261"232"-2129,161-139-576,13 3-384,7 10-48,26-22-1472,34-33-4625</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8.043"/>
    </inkml:context>
    <inkml:brush xml:id="br0">
      <inkml:brushProperty name="width" value="0.035" units="cm"/>
      <inkml:brushProperty name="height" value="0.035" units="cm"/>
    </inkml:brush>
  </inkml:definitions>
  <inkml:trace contextRef="#ctx0" brushRef="#br0">0 52 8042,'0'0'4297,"488"-18"-3769,-354 12-528,-27 0-1064,-20 0-537,-41 0-991,-19-3-2193</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8.407"/>
    </inkml:context>
    <inkml:brush xml:id="br0">
      <inkml:brushProperty name="width" value="0.035" units="cm"/>
      <inkml:brushProperty name="height" value="0.035" units="cm"/>
    </inkml:brush>
  </inkml:definitions>
  <inkml:trace contextRef="#ctx0" brushRef="#br0">27 1 10458,'0'0'3290,"1"29"-2512,3 99-199,-3-87-344,2 1 1,8 44-1,-10-83-230,0 1 0,0 0 0,0-1 0,0 1 0,1-1 0,-1 1 0,1-1 0,0 0 0,0 0 0,1 0 0,-1 0 0,1 0 0,-1 0 0,1 0 0,0-1 0,0 1 0,0-1 0,0 0 0,0 0 0,1 0 0,-1-1 0,0 1 0,1-1 0,0 0 0,-1 1 0,7 0 0,9 1 13,1-1 1,0 0-1,-1-1 0,22-3 0,-9 2 46,54-1 36,135 3-211,-205-1 69,0 0-1,0 1 1,0 0 0,0 2-1,22 6 1,-34-8 21,0-1 0,0 1 0,-1 0-1,1 0 1,-1 0 0,1 1 0,-1-1 0,0 1 0,0-1 0,0 1-1,0 0 1,0 1 0,-1-1 0,1 0 0,-1 1 0,0-1-1,0 1 1,0 0 0,-1-1 0,1 1 0,-1 0 0,0 0-1,0 0 1,0 0 0,0 7 0,0-1-13,0-3 28,0 0 0,-1-1 0,1 1-1,-1 0 1,-1 0 0,1-1 0,-1 1 0,-1 0-1,1-1 1,-1 1 0,-5 12 0,2-13 10,0 0 1,-1 0-1,0 0 1,0 0-1,0-1 0,-1 0 1,1-1-1,-13 7 1,-67 29 48,55-28-39,0 0 1,-1-3-1,0-1 0,-67 9 0,38-13-461,-1-2 0,-84-9-1,115 2-843,-42-12 1,72 17 1265</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18.784"/>
    </inkml:context>
    <inkml:brush xml:id="br0">
      <inkml:brushProperty name="width" value="0.035" units="cm"/>
      <inkml:brushProperty name="height" value="0.035" units="cm"/>
    </inkml:brush>
  </inkml:definitions>
  <inkml:trace contextRef="#ctx0" brushRef="#br0">1 1 10578,'0'0'5866,"408"33"-5458,-295-21-296,-6-3-112,40-3-729,-27 0-1519,-19-6-4746</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20.148"/>
    </inkml:context>
    <inkml:brush xml:id="br0">
      <inkml:brushProperty name="width" value="0.035" units="cm"/>
      <inkml:brushProperty name="height" value="0.035" units="cm"/>
    </inkml:brush>
  </inkml:definitions>
  <inkml:trace contextRef="#ctx0" brushRef="#br0">227 0 6369,'0'0'7602,"288"193"-6138,-208-124-528,-7 0-535,-12-3-113,-28-6-192,-13-9-88,-7-14-8,-13-16-400,0-57-7522</inkml:trace>
  <inkml:trace contextRef="#ctx0" brushRef="#br0" timeOffset="1">702 51 10962,'0'0'2457,"-234"181"-905,127-88-752,0 0-488,-7 16-312,28-25-1976,32-30-5514</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21.228"/>
    </inkml:context>
    <inkml:brush xml:id="br0">
      <inkml:brushProperty name="width" value="0.035" units="cm"/>
      <inkml:brushProperty name="height" value="0.035" units="cm"/>
    </inkml:brush>
  </inkml:definitions>
  <inkml:trace contextRef="#ctx0" brushRef="#br0">0 31 6489,'0'0'8922,"301"24"-8018,-167-21-247,6-3-441,-13 0-216,-13 0-24,-14-12-736,-33-9-1201,-34-3-3200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21.552"/>
    </inkml:context>
    <inkml:brush xml:id="br0">
      <inkml:brushProperty name="width" value="0.035" units="cm"/>
      <inkml:brushProperty name="height" value="0.035" units="cm"/>
    </inkml:brush>
  </inkml:definitions>
  <inkml:trace contextRef="#ctx0" brushRef="#br0">0 0 9578,'0'0'5145,"20"181"-4489,0-112-344,-6 6-168,-8 3-88,1 4-56,0-4-304,-1 12-1056,8-21-1193,-1-18-2912</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21.951"/>
    </inkml:context>
    <inkml:brush xml:id="br0">
      <inkml:brushProperty name="width" value="0.035" units="cm"/>
      <inkml:brushProperty name="height" value="0.035" units="cm"/>
    </inkml:brush>
  </inkml:definitions>
  <inkml:trace contextRef="#ctx0" brushRef="#br0">0 1 9722,'0'0'2929,"0"234"-1257,0-132-504,0 13-400,0 2-447,7-6-121,6-5-128,7-13-72,0-15-256,0-15-369,14-15-935,-1-21-1609,-6-18-4464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3.675"/>
    </inkml:context>
    <inkml:brush xml:id="br0">
      <inkml:brushProperty name="width" value="0.035" units="cm"/>
      <inkml:brushProperty name="height" value="0.035" units="cm"/>
      <inkml:brushProperty name="color" value="#E71224"/>
    </inkml:brush>
  </inkml:definitions>
  <inkml:trace contextRef="#ctx0" brushRef="#br0">328 0 1376,'0'0'4557,"17"11"-3878,53 39-21,-63-45-538,-1 1 0,0 0 0,-1 0 0,1 0 0,-1 0 0,0 1 0,3 7 0,5 5 158,15 25 136,-1 0 0,-3 2 0,-1 1 0,-2 1 0,15 55 0,-28-73-256,-1 1 1,-2 0 0,3 51-1,-7 98 441,-2-87-468,1-81-114,0 0 0,-1-1 0,0 1 0,0 0 0,-1 0 0,-1-1 0,0 1 0,-5 11 0,-12 22 21,-30 52 0,37-78-34,0 1-1,-1-2 1,0 0-1,-32 29 1,30-32-144,-1-1 1,-1-1-1,0 0 1,-1-1-1,-1-1 1,0-1-1,0-1 1,0 0-1,-38 9 1,5-7-1788,-61 5 0,34-10-2914</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22.299"/>
    </inkml:context>
    <inkml:brush xml:id="br0">
      <inkml:brushProperty name="width" value="0.035" units="cm"/>
      <inkml:brushProperty name="height" value="0.035" units="cm"/>
    </inkml:brush>
  </inkml:definitions>
  <inkml:trace contextRef="#ctx0" brushRef="#br0">114 425 10562,'0'0'5057,"408"-3"-4793,-295-6-264,-19 0-744,-27-15-496,-34 0-240,-26 0-3665</inkml:trace>
  <inkml:trace contextRef="#ctx0" brushRef="#br0" timeOffset="1">0 1 9098,'0'0'3249,"522"0"-2921,-315 0-328,-20 0-2833</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4:22.631"/>
    </inkml:context>
    <inkml:brush xml:id="br0">
      <inkml:brushProperty name="width" value="0.035" units="cm"/>
      <inkml:brushProperty name="height" value="0.035" units="cm"/>
    </inkml:brush>
  </inkml:definitions>
  <inkml:trace contextRef="#ctx0" brushRef="#br0">1173 20 8186,'0'0'8734,"-7"-3"-8533,-3-1-198,1 1 1,-1 0-1,0 1 0,0 0 1,0 1-1,0 0 0,0 0 1,0 1-1,-11 1 0,-102 18-9,25 2 43,-152 53 0,193-53-12,2 3 0,0 3 0,1 1 1,-50 37-1,78-46 8,1 2-1,1 0 1,1 1 0,1 1 0,-21 28 0,31-35-2,1 0 1,1 1-1,0 0 1,1 1-1,1 0 1,1 0-1,0 1 1,2 0-1,-6 28 1,8-19 6,1 0 1,1 0 0,1 1 0,6 40-1,-4-61-36,0 1-1,0-1 0,1 0 1,0 1-1,0-1 1,1-1-1,0 1 0,0 0 1,1-1-1,7 9 1,-3-6-1,-1-1 1,2 0 0,-1-1-1,2 0 1,-1-1 0,16 9-1,1-2 10,2-1 0,0-2-1,0-1 1,1-1-1,31 4 1,26 0-8,1-4 1,0-3-1,100-8 0,-135 0-10,0-3-1,-1-1 1,0-3 0,89-28-1,-109 26 5,-1-1 0,0-2-1,-1-1 1,0-2 0,-1-1-1,-1-1 1,-1-1 0,39-38 0,-46 39-13,-1-2 0,-1 0 1,-2-1-1,0-1 1,-1-1-1,-1 0 1,-1 0-1,-2-1 1,0-1-1,-2 0 1,0-1-1,-2 0 1,6-45-1,-11 56-24,-1 0 0,-1 1 0,0-1-1,-1 0 1,-6-31 0,4 38 16,0 0-1,0 0 1,-1 0 0,0 1-1,-1 0 1,0-1 0,0 2-1,0-1 1,-1 0 0,0 1-1,-1 0 1,-10-8 0,2 3 7,0 2 1,-1-1-1,0 2 1,-1 0-1,0 1 1,0 1 0,-1 0-1,-36-7 1,-43-6-48,-149-11 1,-147 11-1329,13 17-2863</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08.494"/>
    </inkml:context>
    <inkml:brush xml:id="br0">
      <inkml:brushProperty name="width" value="0.035" units="cm"/>
      <inkml:brushProperty name="height" value="0.035" units="cm"/>
    </inkml:brush>
  </inkml:definitions>
  <inkml:trace contextRef="#ctx0" brushRef="#br0">136 75 1512,'0'0'5313,"15"-8"-4376,49-27 258,-39 18 405,-25 17-1531,0 0-1,1 0 0,-1-1 0,0 1 1,0-1-1,1 1 0,-1 0 0,0-1 1,0 1-1,0 0 0,1-1 0,-1 1 1,0-1-1,0 1 0,0 0 0,0-1 1,0 1-1,0-1 0,0 1 1,0-1-1,0 1 0,0 0 0,0-1 1,-1-4 772,1 4-598,-8 2-243,0 0 0,0 0-1,0 1 1,0 0 0,0 1-1,0 0 1,1 0 0,-1 0-1,1 1 1,0 0 0,0 1-1,0-1 1,-9 9 0,4-2-9,1 0 1,0 0 0,0 1 0,2 0 0,-1 1 0,-9 17 0,12-17 14,1 1 1,0 0-1,1 0 1,1 0 0,0 1-1,0 0 1,0 15-1,1 2 8,2 1 0,4 39 1,-2-67-21,0 0 0,0 0 1,0 0-1,1 0 1,-1 0-1,1 0 1,1 0-1,-1 0 1,1-1-1,-1 1 1,1-1-1,1 0 1,-1 0-1,0 0 0,1 0 1,0-1-1,0 1 1,0-1-1,0 0 1,1 0-1,8 4 1,5 1-145,0 0 1,0-2-1,0 0 1,33 6-1,-24-6-405,1-2 1,0-1-1,0-1 0,0-2 1,0 0-1,0-2 1,0-1-1,33-8 0,16-13-3424</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09.162"/>
    </inkml:context>
    <inkml:brush xml:id="br0">
      <inkml:brushProperty name="width" value="0.035" units="cm"/>
      <inkml:brushProperty name="height" value="0.035" units="cm"/>
    </inkml:brush>
  </inkml:definitions>
  <inkml:trace contextRef="#ctx0" brushRef="#br0">187 93 3649,'0'0'2930,"-27"29"-1674,-87 97-316,107-118-840,1 0-1,0 0 0,0 1 1,-6 13-1,11-19-49,-1 1 0,1 0 0,0 0 0,1 0-1,-1-1 1,0 9 0,0-1 39,0 76 399,1-86-484,1-1-1,-1 1 0,0-1 1,0 0-1,1 1 1,-1-1-1,0 1 0,1-1 1,-1 1-1,1-1 1,-1 0-1,0 1 0,1-1 1,-1 0-1,1 0 1,-1 1-1,1-1 0,-1 0 1,1 0-1,-1 1 1,1-1-1,-1 0 0,1 0 1,-1 0-1,1 0 1,-1 0-1,1 0 0,0 0 1,-1 0-1,1 0 1,-1 0-1,1 0 0,-1 0 1,1 0-1,-1-1 1,2 1-1,4 0 41,10-1-194,1 0 1,-1-2 0,1 1 0,-1-2-1,0 0 1,0-1 0,0-1-1,-1 0 1,0-1 0,0 0 0,-1-2-1,1 1 1,-2-2 0,0 0 0,13-12-1,-10 6-415,0 0-1,-2-1 1,0 0-1,-1-1 1,-1-1-1,0 0 1,-2 0 0,0-1-1,-1 0 1,12-42-1,-17 30 1125,-4 28-292,0 0 1,1 0-1,-1 0 1,1 0-1,-1 0 0,1 0 1,0 1-1,1-1 0,-1 0 1,1 1-1,-1-1 1,1 1-1,4-7 0,-2 10-166,0-1-1,0 0 1,1 1-1,-1 0 1,0 0-1,0 0 1,0 1-1,0-1 0,0 1 1,0 0-1,5 1 1,21 8 113,1-2 0,0-1 0,0-1 0,37 1 0,130-3-788,-143-4-212,10 0-1067,-61 0 1511,-13 0 284,-26-1 111,0 0 92,-40 5 0,65-4-1,0 2 0,1 0 0,-1 0 0,1 0 0,0 1 1,0 1-1,0 0 0,0 0 0,-10 7 0,16-9-101,1 0-1,0 0 1,0 1 0,0-1-1,0 1 1,0-1 0,1 1-1,-1 0 1,1 0 0,0 0-1,-1-1 1,1 1 0,1 0 0,-1 1-1,0-1 1,1 0 0,-1 0-1,1 0 1,0 0 0,0 0-1,0 1 1,1-1 0,-1 0-1,1 0 1,0 0 0,0 0-1,0 0 1,0 0 0,0 0-1,0 0 1,1 0 0,0-1-1,-1 1 1,4 3 0,8 4 160,1 0 1,1-1 0,-1 0-1,22 8 1,-3 0 103,-11-5-195,4 1 41,-1 1 0,41 30 0,-60-39-141,-1-1-1,1 1 0,-1 0 1,0 0-1,-1 1 0,1 0 0,-1 0 1,0 0-1,0 0 0,-1 0 1,0 1-1,0-1 0,-1 1 0,1 0 1,-1 0-1,1 11 0,-2-11-19,-1 1 0,1-1 0,-2 1 0,-1 14-1,2-19 7,-1 0 0,0 0-1,0 0 1,-1 0-1,1 0 1,-1 0-1,1-1 1,-1 1-1,0 0 1,0-1 0,0 0-1,0 1 1,0-1-1,-5 3 1,-8 6 59,-1-1 1,-1-1-1,1 0 1,-1-1-1,-27 8 0,-95 21 1026,100-29-1206,-1-3 0,0 0-1,-47-3 1,80-1 0,-61-1-2603</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16.221"/>
    </inkml:context>
    <inkml:brush xml:id="br0">
      <inkml:brushProperty name="width" value="0.035" units="cm"/>
      <inkml:brushProperty name="height" value="0.035" units="cm"/>
    </inkml:brush>
  </inkml:definitions>
  <inkml:trace contextRef="#ctx0" brushRef="#br0">1 213 3137,'0'0'5674,"7"-16"-5046,29-53 77,-33 65-592,1-1 0,-1 1 0,1 0 0,0 0-1,0 0 1,0 0 0,1 1 0,-1 0 0,1 0 0,0 0 0,0 0 0,0 1 0,0 0 0,10-3 0,1-1 65,16-5 116,-1 0 1,61-9-1,65-1 166,124 15 63,-271 7-517,0-1 1,-1 1-1,1 1 1,-1 0-1,1 0 1,-1 1-1,10 4 1,-15-5-15,1 0 0,-1 0 0,0 1-1,0-1 1,0 1 0,-1 0 0,1 0 0,-1 1 0,1-1 0,-1 1 0,0 0 0,0-1 0,-1 1 0,1 0-1,-1 1 1,3 6 0,-2 2 4,0 0-1,-1 0 1,-1 0-1,0 0 1,0 0-1,-3 18 1,2 0 10,-1-21-2,0-1-1,0 1 1,-1-1 0,0 0 0,-1 0-1,0 0 1,-1 0 0,1 0 0,-2 0-1,1-1 1,-1 0 0,-7 9 0,-11 12 5,-48 47 0,50-55 4,-12 12 46,-2-2 1,-64 43 0,-84 38 117,170-105-139,8-6-12,1 2 0,0-1 0,0 0 0,0 1 0,0 0 0,1 0 0,-1 0 0,1 0-1,-5 6 1,7-9-41,1 1 28,0-1 0,0 0 0,0 0 1,0 0-1,-1 1 0,1-1 1,0 0-1,0 0 0,0 1 0,0-1 1,0 0-1,0 0 0,0 0 1,0 1-1,0-1 0,0 0 1,0 0-1,0 1 0,0-1 0,0 0 1,0 0-1,0 1 0,0-1 1,0 0-1,0 0 0,0 1 0,0-1 1,0 0-1,0 0 0,1 1 1,-1-1-1,0 0 0,0 0 1,0 0-1,0 0 0,1 1 0,-1-1 1,0 0-1,0 0 0,0 0 1,1 0-1,-1 1 0,0-1 0,0 0 1,0 0-1,1 0 0,-1 0 1,0 0-1,0 0 0,1 0 1,-1 0-1,0 0 0,0 0 0,1 0 1,-1 0-1,0 0 0,0 0 1,1 0-1,-1 0 0,0 0 0,0 0 1,1 0-1,-1 0 0,0 0 1,0-1-1,420 10 1692,-234-9-1652,100 1-749,-174-1-2539,-101 0-388</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0.302"/>
    </inkml:context>
    <inkml:brush xml:id="br0">
      <inkml:brushProperty name="width" value="0.035" units="cm"/>
      <inkml:brushProperty name="height" value="0.035" units="cm"/>
    </inkml:brush>
  </inkml:definitions>
  <inkml:trace contextRef="#ctx0" brushRef="#br0">0 1 6225,'0'0'6402,"1"32"-5570,4 110 92,-3 354 1918,-3-279-5413,1-216 2397,1-1-1,-1 1 1,1-1 0,0 0-1,-1 0 1,1 0 0,0 1 0,-1-1-1,1 0 1,0 0 0,-1 0-1,1 0 1,0 0 0,-1 0 0,1 0-1,0 0 1,-1 0 0,1 0-1,0 0 1,-1-1 0,1 1 0,-1 0-1,2-1 1,-2 1 5,31-10-2531</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0.634"/>
    </inkml:context>
    <inkml:brush xml:id="br0">
      <inkml:brushProperty name="width" value="0.035" units="cm"/>
      <inkml:brushProperty name="height" value="0.035" units="cm"/>
    </inkml:brush>
  </inkml:definitions>
  <inkml:trace contextRef="#ctx0" brushRef="#br0">0 18 7586,'0'0'4961,"381"0"-5073,-267 0-1065,-21-3-943,-19-12-3233</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0.957"/>
    </inkml:context>
    <inkml:brush xml:id="br0">
      <inkml:brushProperty name="width" value="0.035" units="cm"/>
      <inkml:brushProperty name="height" value="0.035" units="cm"/>
    </inkml:brush>
  </inkml:definitions>
  <inkml:trace contextRef="#ctx0" brushRef="#br0">477 0 8530,'0'0'5229,"-47"30"-4678,-152 99 97,165-106-371,-37 33 0,54-39-76,-26 32 0,34-38-154,1 0 1,0 1-1,1 0 0,0 0 0,-8 21 0,12-26-41,1 0-1,0 0 0,1 0 1,-1 0-1,2 0 0,-1 0 0,0 0 1,1 1-1,1-1 0,-1 0 1,1 0-1,3 11 0,-3-15-8,0-1 1,0 1-1,0-1 0,1 1 1,-1-1-1,1 0 0,-1 1 0,1-1 1,0 0-1,0 0 0,0 0 1,0-1-1,0 1 0,0 0 1,0-1-1,1 1 0,2 0 0,5 3-22,0-1 0,0-1 0,11 3 0,-18-5 19,33 7-174,1-2 0,0-1 0,43 0-1,101-9-1803,-37-11-1767,-15-12-3167</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1.457"/>
    </inkml:context>
    <inkml:brush xml:id="br0">
      <inkml:brushProperty name="width" value="0.035" units="cm"/>
      <inkml:brushProperty name="height" value="0.035" units="cm"/>
    </inkml:brush>
  </inkml:definitions>
  <inkml:trace contextRef="#ctx0" brushRef="#br0">456 0 1112,'0'0'10883,"-57"31"-9925,-180 102-43,224-125-841,0-1 0,1 2 0,0 0 0,1 0 0,0 1-1,0 0 1,-10 14 0,14-15-58,0 1 0,1 0 0,0 1 0,1 0 0,0 0 0,1 0 0,0 0 0,0 1 0,1-1 0,1 1 0,0 0 0,0 0 0,2 0 0,-1 0 0,1 0 0,3 15 0,-3-25-14,0 0 0,1 0 0,-1 0 0,1 0 0,-1 0 0,1 0 0,0 0 0,0 0 0,0 0-1,0 0 1,0 0 0,0-1 0,1 1 0,-1-1 0,1 1 0,-1-1 0,3 2 0,-1 0-3,1-1 1,0 0-1,0 1 0,0-2 0,0 1 1,0 0-1,8 1 0,6 0-36,-1-1 0,1-1 0,21 0 0,-31-1 5,5 0-128,-1 0 0,1-1 0,0-1 0,0 1-1,22-8 1,-30 7 56,1 0-1,-1-1 1,-1 1-1,1-1 1,0 0-1,-1 0 0,1-1 1,-1 1-1,0-1 1,0 0-1,0 0 1,-1-1-1,0 1 1,1-1-1,3-8 1,-3 6-82,-2-1 1,1 1 0,-1 0 0,0-1 0,0 1 0,-1-1-1,1-8 1,-2-56-1464,-1 37 983,1 23 607,-1 0 0,0 0 0,-1 1 0,0-1 0,-1 1 1,0-1-1,-1 1 0,-1 0 0,1 0 0,-1 1 0,-1 0 0,0 0 0,-10-12 1,7 9 253,6 10 8,0-1 1,1 1 0,-1-1-1,1 0 1,-1 0 0,1 0-1,1 0 1,-1-1 0,0 1-1,1 0 1,-1-8 0,7 12 227,614 14-126,-506-10-1176,-98-2 736,-13 0 85,-10 0 2,-13 0 55,-136 19 33,119-15-36,1 3 1,-47 16-1,78-22-9,-1-1 1,1 1 0,-1 0-1,1 0 1,0 1-1,0 0 1,1 0-1,-9 8 1,11-9-4,1 0 1,1-1-1,-1 1 1,0 0-1,1 0 0,-1 0 1,1 0-1,0 0 0,0 0 1,0 0-1,0 0 0,1 0 1,-1 1-1,1-1 1,0 0-1,0 0 0,0 1 1,0-1-1,0 0 0,2 7 1,-1-7 25,0 0 1,0 0 0,0 0 0,0-1 0,1 1-1,-1 0 1,1 0 0,0-1 0,0 1-1,0-1 1,0 1 0,4 3 0,33 21 283,-35-25-271,54 31 382,37 23 63,-81-46-421,0 0-1,-1 1 0,0 0 0,15 18 0,-25-25-45,1 0-1,-2 0 1,1 1-1,0-1 1,-1 1-1,0-1 1,0 1-1,0 0 1,2 10-1,-2-2 6,-1 0 0,-1 21 0,0-24-13,0-6 7,-1 0-1,1-1 0,-1 1 0,0 0 1,-1-1-1,1 1 0,0-1 0,-1 1 1,0-1-1,0 0 0,0 0 0,0 0 0,0 0 1,-1 0-1,0 0 0,1-1 0,-1 1 1,0-1-1,0 0 0,0 0 0,0 0 1,-5 2-1,-9 5 47,0-1 0,-1-1 0,-20 6 0,21-8-66,0 0 0,0-2-1,-1 0 1,-33 1 0,41-4-403,0 0-1,1-1 1,-1 0-1,1 0 1,-1-1-1,1-1 1,0 0-1,-1 0 1,-16-9 0,-16-17-6851</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1.865"/>
    </inkml:context>
    <inkml:brush xml:id="br0">
      <inkml:brushProperty name="width" value="0.035" units="cm"/>
      <inkml:brushProperty name="height" value="0.035" units="cm"/>
    </inkml:brush>
  </inkml:definitions>
  <inkml:trace contextRef="#ctx0" brushRef="#br0">0 1 8042,'0'0'4241,"59"29"-4027,-59-29-214,239 126 219,-229-121-196,-1 1 0,1 1 0,-1 0 0,9 8 1,-17-13-14,1-1 0,-1 1 0,0-1 0,0 1 0,0 0 0,0 0 0,0-1 0,0 1 0,0 0 0,-1 0 0,2 3 0,2 19 203,0 1 0,0 31 0,-1-2 28,-2-49-216,0 1 0,0 0 0,0-1 0,0 1 0,1-1 0,0 1-1,0-1 1,1 0 0,5 10 0,-5-12-24,-1 0 1,0-1-1,1 1 0,0 0 1,0-1-1,0 0 1,0 0-1,0 0 0,0 0 1,0 0-1,0-1 0,1 1 1,-1-1-1,1 0 1,-1 0-1,1 0 0,7 0 1,96 1-1628,-59-2-1244</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4.388"/>
    </inkml:context>
    <inkml:brush xml:id="br0">
      <inkml:brushProperty name="width" value="0.035" units="cm"/>
      <inkml:brushProperty name="height" value="0.035" units="cm"/>
      <inkml:brushProperty name="color" value="#E71224"/>
    </inkml:brush>
  </inkml:definitions>
  <inkml:trace contextRef="#ctx0" brushRef="#br0">449 1 3473,'0'0'5045,"-20"17"-4525,2-1-342,-111 107 1183,86-75-605,-68 102 1,91-118-576,1 1 0,2 1 0,1 0 0,-18 59 0,26-56-31,2 1 0,1 1 0,2-1 0,4 66 0,-1-50-63,1-46-79,0 0 0,0 1-1,1-1 1,0 0-1,0 0 1,1 0 0,0 0-1,0-1 1,1 1-1,0-1 1,8 11 0,4 3-3,0 0 1,27 24-1,-34-36-76,1-1 1,1 1-1,0-1 0,0-1 0,0 0 0,1-1 0,0 0 0,0-1 0,23 7 1,-7-5-1099,1-2 1,0 0 0,39 0 0,-8-4-3894</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2.191"/>
    </inkml:context>
    <inkml:brush xml:id="br0">
      <inkml:brushProperty name="width" value="0.035" units="cm"/>
      <inkml:brushProperty name="height" value="0.035" units="cm"/>
    </inkml:brush>
  </inkml:definitions>
  <inkml:trace contextRef="#ctx0" brushRef="#br0">1 1 6209,'0'0'5562,"80"183"-4130,-53-120-536,-1 6-264,1-5-160,0-1-224,0-9-136,6-6-96,-13-9 24,0-12-40,-6-6-248,-8-12-512,1-9-776,0-6-145,-7-18-2704</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2.528"/>
    </inkml:context>
    <inkml:brush xml:id="br0">
      <inkml:brushProperty name="width" value="0.035" units="cm"/>
      <inkml:brushProperty name="height" value="0.035" units="cm"/>
    </inkml:brush>
  </inkml:definitions>
  <inkml:trace contextRef="#ctx0" brushRef="#br0">622 0 9162,'0'0'5081,"-274"211"-4169,200-148-496,7-3-192,7-6-48,7-3-176,13-12-160,13-6-592,7-15-1352,13-12-3745</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2.878"/>
    </inkml:context>
    <inkml:brush xml:id="br0">
      <inkml:brushProperty name="width" value="0.035" units="cm"/>
      <inkml:brushProperty name="height" value="0.035" units="cm"/>
    </inkml:brush>
  </inkml:definitions>
  <inkml:trace contextRef="#ctx0" brushRef="#br0">1484 0 7498,'0'0'4663,"67"36"-2670,-2-1-1513,84 44 708,175 124-1,-208-116-558,153 150 1,-233-202-521,-2 0 0,46 64 0,-70-84-91,0 1 0,-2 0 0,0 1 0,0-1 0,-2 2 0,0-1-1,-1 0 1,-1 1 0,0 0 0,1 28 0,-2-4-11,-2 1 1,-6 58-1,3-84-7,-1-1 1,-1 1-1,-1-1 1,0 0-1,-1 0 1,0-1-1,-1 1 1,-1-2-1,-11 16 1,-5 4-3,-3-2 1,0-1 0,-2-1-1,-61 48 1,15-23 0,-92 52 1,45-40-563,-4-5-1,-2-5 1,-249 73 0,57-58 104,-87-24-1746,29-22-1545,46-21-4256,329-5 7924</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3.241"/>
    </inkml:context>
    <inkml:brush xml:id="br0">
      <inkml:brushProperty name="width" value="0.035" units="cm"/>
      <inkml:brushProperty name="height" value="0.035" units="cm"/>
    </inkml:brush>
  </inkml:definitions>
  <inkml:trace contextRef="#ctx0" brushRef="#br0">1057 0 416,'0'0'13319,"-31"21"-12872,-287 207 1156,23 32-466,215-179-750,-101 133 0,150-172-265,-28 51 1,49-74-95,0 0 0,2 1 0,0-1 0,1 2 0,-4 24 0,8-33-22,1 0 0,1 0 0,0 0 0,0 0 0,1 0-1,1 0 1,0 0 0,1-1 0,0 1 0,1 0 0,0 0 0,1-1-1,5 13 1,0-9-8,0 1 0,2-1-1,-1-1 1,2 0 0,0 0-1,0-2 1,1 1 0,22 15 0,7 3-43,1-2 1,1-2 0,71 31-1,275 94-621,54-17-1358,-65-43-1620,-326-80 3059</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3.927"/>
    </inkml:context>
    <inkml:brush xml:id="br0">
      <inkml:brushProperty name="width" value="0.035" units="cm"/>
      <inkml:brushProperty name="height" value="0.035" units="cm"/>
    </inkml:brush>
  </inkml:definitions>
  <inkml:trace contextRef="#ctx0" brushRef="#br0">4 0 4417,'0'0'6079,"-1"3"-5162,0-3-877,1 0 0,0 1-1,0-1 1,0 1 0,-1-1 0,1 0-1,0 1 1,0-1 0,0 0 0,0 1-1,0-1 1,0 1 0,0-1 0,-1 0-1,1 1 1,0-1 0,0 1 0,1-1 0,-1 1-1,0-1 1,0 0 0,0 1 0,0-1-1,0 1 1,0-1 0,0 0 0,1 1-1,-1-1 1,0 0 0,0 1 0,1-1-1,-1 0 1,0 1 0,0-1 0,1 0-1,-1 0 1,0 1 0,1-1 0,-1 0-1,0 0 1,1 0 0,0 1 0,25 2 980,-16-3-1001,574 7 1511,-374-8-6117</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4.344"/>
    </inkml:context>
    <inkml:brush xml:id="br0">
      <inkml:brushProperty name="width" value="0.035" units="cm"/>
      <inkml:brushProperty name="height" value="0.035" units="cm"/>
    </inkml:brush>
  </inkml:definitions>
  <inkml:trace contextRef="#ctx0" brushRef="#br0">288 0 6689,'0'0'1904,"-14"31"-1042,-85 196 1185,92-210-1849,-34 85 424,36-87-590,1-1 0,1 1 0,0-1 0,1 1 1,-1 19-1,3-34-32,0 1 1,0-1-1,0 1 1,0-1 0,0 1-1,0-1 1,0 1 0,0-1-1,1 1 1,-1-1-1,0 1 1,0-1 0,0 1-1,0-1 1,1 1-1,-1-1 1,0 1 0,1-1-1,-1 1 1,0-1-1,1 1 1,-1-1 0,0 0-1,1 1 1,-1-1 0,1 0-1,-1 1 1,1-1-1,-1 0 1,1 0 0,-1 0-1,1 1 1,-1-1-1,1 0 1,16 3 52,0 0 1,0-1-1,0-1 0,27-2 0,-16 1 9,325 0-669,-351-1 594,1 1-1,0 0 1,-1 0-1,1 0 0,-1 0 1,1 1-1,0-1 1,-1 1-1,1-1 0,-1 1 1,1 0-1,-1 0 1,0 0-1,1 1 0,2 1 1,-4-1-7,0 0 1,0 0 0,1 0-1,-2 0 1,1 0-1,0 1 1,0-1 0,-1 0-1,1 1 1,-1-1-1,0 0 1,1 1-1,-1-1 1,0 0 0,-1 4-1,1 0 34,-1 1 0,0-1 0,0 0 0,-1 0 0,1 0 0,-1-1 0,-1 1 0,1 0 0,-1-1 0,0 1-1,0-1 1,0 0 0,-1 0 0,0 0 0,0 0 0,0-1 0,-7 6 0,-9 6 175,0-1 1,-43 25-1,57-37-166,-30 17 115,0-1 1,0-2-1,-72 23 1,93-36-249,0 0 0,0-1 0,-1 0 0,1-1 0,-1-1 0,0 0 0,1-1 0,-1-1 0,0-1 0,1 0 0,0-1 0,-29-9-1,30 6-845,0-1 0,-14-10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4.736"/>
    </inkml:context>
    <inkml:brush xml:id="br0">
      <inkml:brushProperty name="width" value="0.035" units="cm"/>
      <inkml:brushProperty name="height" value="0.035" units="cm"/>
    </inkml:brush>
  </inkml:definitions>
  <inkml:trace contextRef="#ctx0" brushRef="#br0">1 0 9354,'0'0'4641,"414"34"-3753,-253-13-656,-1 0-232,34-18-1264,-40-3-1497,-41 0-5056</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5.113"/>
    </inkml:context>
    <inkml:brush xml:id="br0">
      <inkml:brushProperty name="width" value="0.035" units="cm"/>
      <inkml:brushProperty name="height" value="0.035" units="cm"/>
    </inkml:brush>
  </inkml:definitions>
  <inkml:trace contextRef="#ctx0" brushRef="#br0">461 1 6849,'0'0'2942,"-38"30"-1967,-125 99-153,151-119-751,-134 112 1029,132-109-908,0 1 1,0 1 0,-19 28-1,30-38-173,-1 0 1,1 1-1,0-1 0,1 1 0,0 0 0,-1 0 0,2 0 0,-1 0 0,1 0 0,0 0 0,0 0 1,1 1-1,-1-1 0,1 0 0,2 10 0,-2-14-21,1 1 0,0-1 0,-1 1 1,1-1-1,0 0 0,0 0 0,1 0 0,-1 0 1,0 0-1,1 0 0,-1 0 0,1 0 0,0 0 0,-1 0 1,1-1-1,0 1 0,0-1 0,0 1 0,4 1 1,2 1 0,1-1 1,0 0 0,18 4-1,-21-6 2,34 7 3,-1-2 0,45 1 0,83-5-296,-115-2 31,-12 0-538,0-2 0,-1-2 0,1-2-1,-1-1 1,0-2 0,-1-1 0,0-3-1,70-32 1,-21-6-3025</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5.444"/>
    </inkml:context>
    <inkml:brush xml:id="br0">
      <inkml:brushProperty name="width" value="0.035" units="cm"/>
      <inkml:brushProperty name="height" value="0.035" units="cm"/>
    </inkml:brush>
  </inkml:definitions>
  <inkml:trace contextRef="#ctx0" brushRef="#br0">328 114 544,'0'0'11891,"-46"21"-11119,46-21-772,-187 92 593,179-87-537,-1 0 1,1 0-1,0 0 0,1 1 0,0 1 0,-10 9 1,15-13-19,-1 1 0,1-1 0,0 1 0,0-1 1,1 1-1,-1 0 0,1 0 0,-2 5 1,-1 3 59,2-3-78,0-1 0,0 1-1,1-1 1,0 1-1,0-1 1,1 14 0,0-14-60,0-7 40,0-1-1,0 1 1,0-1 0,1 1-1,-1-1 1,0 1 0,0-1-1,0 1 1,0-1 0,1 1-1,-1-1 1,0 1 0,0-1 0,1 0-1,-1 1 1,0-1 0,1 1-1,-1-1 1,0 0 0,1 1-1,-1-1 1,1 0 0,-1 1 0,0-1-1,1 0 1,-1 0 0,1 1-1,-1-1 1,1 0 0,0 0-1,18 2 29,-13-2-13,9 0 39,-1 1 0,1-2 1,0 0-1,-1-1 0,1 0 0,20-7 0,-28 6-97,0 1 0,-1-1-1,1-1 1,-1 1 0,0-1 0,0 0-1,0-1 1,0 1 0,-1-1-1,1 0 1,-1-1 0,-1 1 0,1-1-1,-1 0 1,4-7 0,-3 4-161,-1 0 0,0-1 1,0 0-1,-1 0 0,-1 0 1,0 0-1,2-17 0,-2-76-144,-3 61 1491,1 42-1106,1-1 1,-1 0-1,0 1 1,0-1-1,1 1 1,-1-1-1,0 0 1,1 1-1,-1-1 1,1 1-1,-1-1 1,1 1-1,-1-1 1,1 1-1,-1 0 1,1-1-1,0 1 1,-1 0-1,1-1 1,-1 1-1,1 0 1,0 0-1,-1-1 1,1 1-1,0 0 1,-1 0-1,1 0 1,0 0-1,0 0 1,-1 0-1,2 0 1,28 0-156,-22 0 196,444 0-53,-469 9-1275,5-2 1195,0 1 1,0 0-1,1 1 1,0 0 0,-10 12-1,17-16 61,-1 0 0,1 0-1,0 1 1,0 0 0,1 0-1,-1 0 1,2 0 0,-1 0-1,0 1 1,1-1 0,1 1-1,-1 0 1,0 7 0,-2 71 232,4-74-99,1 0-1,0 0 1,0 1 0,1-1 0,6 16 0,17 27 314,-20-44-423,1 1 1,-1 0-1,-1 0 1,0 0 0,0 0-1,-1 0 1,0 1-1,1 23 1,-4-26 23,0-6-652,0-6-2350,0-17 216</inkml:trace>
  <inkml:trace contextRef="#ctx0" brushRef="#br0" timeOffset="1">1351 0 7258,'0'0'4865,"233"157"-2897,-139-100-856,-7 0-368,0-3-536,-20-6-120,-14-9-88,-19-9-56,-8-9-264,-6-12-392,0-9-824,-6-21-152,-8-12-4442</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5.814"/>
    </inkml:context>
    <inkml:brush xml:id="br0">
      <inkml:brushProperty name="width" value="0.035" units="cm"/>
      <inkml:brushProperty name="height" value="0.035" units="cm"/>
    </inkml:brush>
  </inkml:definitions>
  <inkml:trace contextRef="#ctx0" brushRef="#br0">388 0 8978,'0'0'5481,"-180"178"-4441,127-124-408,-8 0-384,15-9-159,5-6-89,35-12-817,6-9-1823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19.006"/>
    </inkml:context>
    <inkml:brush xml:id="br0">
      <inkml:brushProperty name="width" value="0.035" units="cm"/>
      <inkml:brushProperty name="height" value="0.035" units="cm"/>
    </inkml:brush>
  </inkml:definitions>
  <inkml:trace contextRef="#ctx0" brushRef="#br0">1 0 7682,'0'0'6394,"59"14"-6047,190 42-186,-225-51-172,0-1-1,0-1 0,30-1 1,-18-2-858,0-3 0,0-1 1,0-1-1,66-21 0,-101 26 861,0 0 0,-1 0 0,1 0 0,-1 0 0,1 0 0,-1 0 0,1 0 0,-1 0 0,1 0 0,0 1 0,-1-1 0,1 0 0,-1 0 0,1 0 0,-1 1 0,1-1 0,-1 0 0,1 1 0,-1-1 0,1 0 0,-1 1 0,0-1 0,1 1 0,-1-1 0,0 1 0,1-1 0,-1 0 0,0 1 0,1 0 0,-1-1 0,0 1 0,0-1 0,0 1 0,1-1 0,-1 1 0,0-1 0,0 1 0,0 1 0,4 30 540,-4-21-308,4 20 718,1-1 0,15 48 0,-15-62-722,1-1 0,0 0-1,1-1 1,1 0 0,0 0-1,17 22 1,-15-28-183,-5-15-81,-5-21-380,-1 19 93,1-35-1922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5.190"/>
    </inkml:context>
    <inkml:brush xml:id="br0">
      <inkml:brushProperty name="width" value="0.035" units="cm"/>
      <inkml:brushProperty name="height" value="0.035" units="cm"/>
      <inkml:brushProperty name="color" value="#E71224"/>
    </inkml:brush>
  </inkml:definitions>
  <inkml:trace contextRef="#ctx0" brushRef="#br0">374 13 992,'0'0'8793,"1"-1"-8705,-1 1 0,0-1 0,0 1 0,0-1 0,0 1 1,0-1-1,0 1 0,0-1 0,0 1 0,0-1 0,0 1 0,0-1 1,0 1-1,0-1 0,-1 1 0,1-1 0,0 1 0,0-1 0,0 1 0,-1-1 1,1 1-1,-1-1 0,-2 2-84,0 0 0,0 0 1,-1 0-1,1 1 0,0-1 1,1 1-1,-1 0 0,0 0 0,0 0 1,1 0-1,-1 0 0,1 0 1,0 1-1,-4 4 0,-9 8 145,-250 242 1003,261-253-1230,-1 0-1,1 0 0,0 0 1,1 1-1,-1 0 0,1 0 1,0 0-1,0 0 0,1 0 1,-1 1-1,1-1 0,0 1 1,1-1-1,-1 1 0,0 7 1,2-12-452,7-1-6298</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6.168"/>
    </inkml:context>
    <inkml:brush xml:id="br0">
      <inkml:brushProperty name="width" value="0.035" units="cm"/>
      <inkml:brushProperty name="height" value="0.035" units="cm"/>
    </inkml:brush>
  </inkml:definitions>
  <inkml:trace contextRef="#ctx0" brushRef="#br0">0 172 4177,'0'0'6961,"381"39"-6288,-280-39-145,6 0-280,-14 0-248,-13-3-1065,-19-15-1927,-28-9-4322</inkml:trace>
  <inkml:trace contextRef="#ctx0" brushRef="#br0" timeOffset="1">542 0 6465,'0'0'4201,"40"184"-1912,-7-106-505,7 6-624,-13-2-712,-7-7-319,0-9-129,-13-18-481,0-15-1127,6-15-1024,-6-18-3706</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6.569"/>
    </inkml:context>
    <inkml:brush xml:id="br0">
      <inkml:brushProperty name="width" value="0.035" units="cm"/>
      <inkml:brushProperty name="height" value="0.035" units="cm"/>
    </inkml:brush>
  </inkml:definitions>
  <inkml:trace contextRef="#ctx0" brushRef="#br0">0 1 5737,'0'0'3297,"0"213"-1089,0-104-359,0 2-225,0 0-448,0-9-712,0-8-295,0-19-97,0-15-72,0-18-281,53-24-727,14-15-1264,14-3-1753</inkml:trace>
  <inkml:trace contextRef="#ctx0" brushRef="#br0" timeOffset="1">1303 515 11242,'0'0'5370,"341"15"-5146,-234-15-96,-13-9-128,-27-12-184,-61-12-1025,-6 6-911,-13 0-4970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6.932"/>
    </inkml:context>
    <inkml:brush xml:id="br0">
      <inkml:brushProperty name="width" value="0.035" units="cm"/>
      <inkml:brushProperty name="height" value="0.035" units="cm"/>
    </inkml:brush>
  </inkml:definitions>
  <inkml:trace contextRef="#ctx0" brushRef="#br0">0 271 8362,'67'-198'2600,"13"192"-1912,27 3 281,27-3-449,20 0-352,46-12-168,-33 3-920,-26-4-2289</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55:27.302"/>
    </inkml:context>
    <inkml:brush xml:id="br0">
      <inkml:brushProperty name="width" value="0.035" units="cm"/>
      <inkml:brushProperty name="height" value="0.035" units="cm"/>
    </inkml:brush>
  </inkml:definitions>
  <inkml:trace contextRef="#ctx0" brushRef="#br0">863 115 9354,'0'0'7050,"-4"-3"-6573,0 1-477,0 0 0,0 0 1,0 1-1,0-1 0,0 1 0,-1 0 1,1 0-1,0 0 0,-1 1 0,1 0 1,0 0-1,-1 0 0,-5 1 0,1-1 9,-31 1 5,1 3-1,0 1 1,0 1 0,-64 21 0,37-5 10,-117 58 0,153-65-28,2 1-1,0 2 0,2 0 0,-42 36 1,59-45 0,1-1 0,-1 1 0,2 1 0,-1-1 0,1 1 1,0 1-1,1-1 0,1 1 0,-1 0 0,2 0 0,0 1 0,0 0 1,1-1-1,0 1 0,-1 19 0,3-18 5,0 0 0,1 0 1,1-1-1,0 1 0,6 22 0,-5-29 12,0 1-1,1-1 1,0 0 0,0 0-1,1 0 1,0-1-1,-1 1 1,2-1-1,-1 1 1,1-2 0,0 1-1,6 5 1,10 6 39,1-1 0,1-1 0,0-1 0,1-1 0,1-1 0,-1-1 0,2-1 0,-1-1 1,40 7-1,5-5 23,0-3 1,97-1 0,-133-6 35,49-7 0,-69 5-55,0-1 0,0 0 0,-1-2 0,1 1 0,-1-2 1,17-9-1,-4 0 6,-1-1 1,-1-1-1,0-1 1,-2-1 0,0-1-1,28-34 1,-36 37-59,-1 0-1,-1-1 1,-1-1 0,0 0-1,-1 0 1,-1-1-1,-1 0 1,-1 0 0,7-36-1,-9 26-76,3-45 0,-8 65 53,0-1-1,0 1 0,-1 0 0,0-1 0,-1 1 0,0 0 1,-1 0-1,-4-13 0,4 18 11,1 1 0,-1-1 0,0 0 1,-1 1-1,1-1 0,-1 1 0,0 0 0,-6-5 0,1 2-9,-1 0-1,0 1 1,-1 0-1,1 1 1,-15-6 0,-39-10-150,0 2 0,-69-10 1,-179-19-1734,1 15-2314</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23.548"/>
    </inkml:context>
    <inkml:brush xml:id="br0">
      <inkml:brushProperty name="width" value="0.035" units="cm"/>
      <inkml:brushProperty name="height" value="0.035" units="cm"/>
    </inkml:brush>
  </inkml:definitions>
  <inkml:trace contextRef="#ctx0" brushRef="#br0">22 5 1320,'0'0'8646,"-2"-1"-8092,2 1-541,-1-1 0,1 1 0,0 0 0,0 0 0,0 0 0,0-1 0,-1 1 0,1 0 0,0 0 0,0 0 0,0 0 1,-1-1-1,1 1 0,0 0 0,0 0 0,-1 0 0,1 0 0,0 0 0,-1 0 0,1 0 0,0 0 0,0 0 0,-1 0 0,1 0 1,0 0-1,0 0 0,-1 0 0,1 0 0,0 0 0,0 0 0,-1 0 0,1 0 0,0 0 0,0 0 0,-1 0 0,1 1 0,0-1 1,0 0-1,-1 0 0,1 0 0,0 1 0,-1 14 887,1-8-669,-7 309 3050,5-110-2992,5 235-161,7-359-103,-6-58-202,1 37 0,-4-57-1369,1-11 617,2-17-1245,-4-16-4289</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24.027"/>
    </inkml:context>
    <inkml:brush xml:id="br0">
      <inkml:brushProperty name="width" value="0.035" units="cm"/>
      <inkml:brushProperty name="height" value="0.035" units="cm"/>
    </inkml:brush>
  </inkml:definitions>
  <inkml:trace contextRef="#ctx0" brushRef="#br0">1 5 6809,'0'0'3290,"21"32"-3181,67 104 44,-79-121-65,0 0-1,0 0 1,-2 1 0,10 27 0,-11-26-26,0 6 184,-1 2 0,-1-1-1,-1 0 1,0 1-1,-3 43 1,0-68-243,-1-1 607,-5-8-552,0 0-1,1 0 1,1-1-1,-1 0 0,2 1 1,-1-1-1,1 0 1,1-1-1,-3-16 0,2-9-666,2-54 0,2 49 396,-1 29 174,0 1 0,1 0 0,0-1-1,1 1 1,0 0 0,1 0 0,7-17 0,-8 22 35,1 0 0,1 1 1,-1-1-1,1 1 0,0 0 0,0 0 1,1 0-1,0 0 0,-1 1 0,1-1 1,1 1-1,-1 1 0,1-1 0,9-4 1,-6 5 22,0 0 0,1 0 1,-1 0-1,1 1 1,0 1-1,0 0 0,0 0 1,-1 1-1,11 1 1,-6-1 15,-7 0-22,0 1 1,-1 0-1,1 1 1,0 0-1,0 0 1,-1 0-1,1 1 1,-1 0-1,0 0 1,0 0-1,0 1 1,0 0-1,-1 0 1,1 1-1,-1-1 1,0 1-1,-1 0 1,1 1-1,-1-1 1,5 9-1,2 3 53,0 1 0,-1 1 1,-2 0-1,0 0 0,10 33 0,-12-21 36,0 0 0,1 40-1,-4-42-39,0 1 0,13 48 0,-4-51-640,-11-26-969</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24.466"/>
    </inkml:context>
    <inkml:brush xml:id="br0">
      <inkml:brushProperty name="width" value="0.035" units="cm"/>
      <inkml:brushProperty name="height" value="0.035" units="cm"/>
    </inkml:brush>
  </inkml:definitions>
  <inkml:trace contextRef="#ctx0" brushRef="#br0">1 0 4049,'0'0'6473,"247"202"-5032,-146-139-721,-1 0-464,-7 0 16,-6-5-72,-20-10-136,-13-9-64,-21-9 0,-13-9-376,-20-15-648</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24.828"/>
    </inkml:context>
    <inkml:brush xml:id="br0">
      <inkml:brushProperty name="width" value="0.035" units="cm"/>
      <inkml:brushProperty name="height" value="0.035" units="cm"/>
    </inkml:brush>
  </inkml:definitions>
  <inkml:trace contextRef="#ctx0" brushRef="#br0">461 1 7194,'0'0'3456,"-127"198"-2432,87-132-127,7-2-529,-7-7-216,6-3-88,-6-6-64,7-9 0,-14-3-920,7-12-1233,13-12-3792</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25.182"/>
    </inkml:context>
    <inkml:brush xml:id="br0">
      <inkml:brushProperty name="width" value="0.035" units="cm"/>
      <inkml:brushProperty name="height" value="0.035" units="cm"/>
    </inkml:brush>
  </inkml:definitions>
  <inkml:trace contextRef="#ctx0" brushRef="#br0">1 1 8530,'0'0'3283,"69"13"-2081,231 48-73,-255-50-921,-2 1-1,0 2 0,-1 2 0,0 2 0,58 34 0,-84-43-159,33 18 61,-1 2-1,-1 3 1,-2 1-1,77 74 0,-103-86-61,0 1 0,-2 0 0,0 1-1,22 43 1,-30-47-35,0 0 0,-2 0 0,0 1 0,-2 0 0,0 0 0,-1 0 0,2 26 0,-3 6 0,-6 73-1,1-114-8,0-1 1,0 1-1,-1-1 0,0 1 1,-1-1-1,0 0 0,-1 0 0,0-1 1,0 1-1,-1-1 0,-1-1 1,1 1-1,-1-1 0,-1 0 0,-11 10 1,-3 0-41,-1 0 0,0-2 0,-2-1 0,-44 22 0,15-15-520,-1-2 0,0-3 0,-112 20 0,146-33 299,-189 33-4092,8-8-2844</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25.551"/>
    </inkml:context>
    <inkml:brush xml:id="br0">
      <inkml:brushProperty name="width" value="0.035" units="cm"/>
      <inkml:brushProperty name="height" value="0.035" units="cm"/>
    </inkml:brush>
  </inkml:definitions>
  <inkml:trace contextRef="#ctx0" brushRef="#br0">579 0 1424,'0'0'10154,"-30"32"-9813,7-8-231,-186 214 1173,155-165-473,-84 148-1,118-182-669,2 1 1,1 1-1,2 1 0,2 0 0,-15 85 1,21-64-59,3 1 0,2 0 0,9 82 0,-5-129-79,1 0 0,1-1 1,0 0-1,1 0 1,1 0-1,1 0 0,0-1 1,1 0-1,1-1 0,16 23 1,-8-17-7,0-1 1,1 0-1,0-1 1,2-1 0,0-1-1,31 19 1,-31-24-67,0-1 0,1 0 0,0-1 0,1-2 0,26 7 0,104 12-925,-130-24 797,176 17-3271,-4-14-3931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6.062"/>
    </inkml:context>
    <inkml:brush xml:id="br0">
      <inkml:brushProperty name="width" value="0.035" units="cm"/>
      <inkml:brushProperty name="height" value="0.035" units="cm"/>
      <inkml:brushProperty name="color" value="#E71224"/>
    </inkml:brush>
  </inkml:definitions>
  <inkml:trace contextRef="#ctx0" brushRef="#br0">1 0 1816,'0'0'6287,"2"0"-5740,226 0 2766,117 0-3778,-348 6-1587,-11-3-542,-16 0-1289</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26.168"/>
    </inkml:context>
    <inkml:brush xml:id="br0">
      <inkml:brushProperty name="width" value="0.035" units="cm"/>
      <inkml:brushProperty name="height" value="0.035" units="cm"/>
    </inkml:brush>
  </inkml:definitions>
  <inkml:trace contextRef="#ctx0" brushRef="#br0">302 0 6209,'0'0'9618,"-60"33"-9610,6 3 0,1 6 0,6 3 40,7-2-48,13-1-48,14-6-352,6-3-1144,7-6-1377,0-15-4264</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26.575"/>
    </inkml:context>
    <inkml:brush xml:id="br0">
      <inkml:brushProperty name="width" value="0.035" units="cm"/>
      <inkml:brushProperty name="height" value="0.035" units="cm"/>
    </inkml:brush>
  </inkml:definitions>
  <inkml:trace contextRef="#ctx0" brushRef="#br0">0 6 2457,'0'0'7454,"20"0"-5717,243 0 2282,57 0-3171,-181 0-3780,-145-1-1132,-28-4-2494</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26.931"/>
    </inkml:context>
    <inkml:brush xml:id="br0">
      <inkml:brushProperty name="width" value="0.035" units="cm"/>
      <inkml:brushProperty name="height" value="0.035" units="cm"/>
    </inkml:brush>
  </inkml:definitions>
  <inkml:trace contextRef="#ctx0" brushRef="#br0">0 49 4601,'0'0'10106,"515"-3"-9730,-315-18-376,-39-3-7209</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0.239"/>
    </inkml:context>
    <inkml:brush xml:id="br0">
      <inkml:brushProperty name="width" value="0.035" units="cm"/>
      <inkml:brushProperty name="height" value="0.035" units="cm"/>
    </inkml:brush>
  </inkml:definitions>
  <inkml:trace contextRef="#ctx0" brushRef="#br0">1 1 5673,'0'0'5404,"3"8"-4992,11 30 364,10 52 0,-11-27-39,2-1 0,44 110-1,59 66-1349,-111-227 178,-4-5-484,1 0 0,-1 0 0,0 0 0,4 11-1,-6-9-5574</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0.608"/>
    </inkml:context>
    <inkml:brush xml:id="br0">
      <inkml:brushProperty name="width" value="0.035" units="cm"/>
      <inkml:brushProperty name="height" value="0.035" units="cm"/>
    </inkml:brush>
  </inkml:definitions>
  <inkml:trace contextRef="#ctx0" brushRef="#br0">0 106 7842,'0'0'4289,"442"-15"-2561,-222-6-928,-6 3-552,-14-3-248,-26 6-432,-27 3-736,-33 9-529,-41 3-1423,-32 0-1305</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0.998"/>
    </inkml:context>
    <inkml:brush xml:id="br0">
      <inkml:brushProperty name="width" value="0.035" units="cm"/>
      <inkml:brushProperty name="height" value="0.035" units="cm"/>
    </inkml:brush>
  </inkml:definitions>
  <inkml:trace contextRef="#ctx0" brushRef="#br0">0 43 7314,'0'0'7081,"415"177"-6721,-322-131-192,-12-4-160,-1 3-8,-13-6-160,-27-9-1368,-13-12-1265,-27-12-2840</inkml:trace>
  <inkml:trace contextRef="#ctx0" brushRef="#br0" timeOffset="1">508 1 9090,'0'0'4689,"-113"204"-3841,66-125-312,-6 2-264,-1-3-192,-6 6-80,13-24-2112,20-20-5474</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1.325"/>
    </inkml:context>
    <inkml:brush xml:id="br0">
      <inkml:brushProperty name="width" value="0.035" units="cm"/>
      <inkml:brushProperty name="height" value="0.035" units="cm"/>
    </inkml:brush>
  </inkml:definitions>
  <inkml:trace contextRef="#ctx0" brushRef="#br0">0 0 5281,'0'0'9778,"94"166"-9570,-81-151-112,-13-3-96,0-9-824,-20-3-8242</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1.695"/>
    </inkml:context>
    <inkml:brush xml:id="br0">
      <inkml:brushProperty name="width" value="0.035" units="cm"/>
      <inkml:brushProperty name="height" value="0.035" units="cm"/>
    </inkml:brush>
  </inkml:definitions>
  <inkml:trace contextRef="#ctx0" brushRef="#br0">495 1 7770,'0'0'7785,"34"168"-6944,-28-129-465,1-3-232,-7-6-88,0-2-8,0-7 8,-13-3-56,-54-3-56,-94-6-681,8-6-2199,6-3-7522</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2.128"/>
    </inkml:context>
    <inkml:brush xml:id="br0">
      <inkml:brushProperty name="width" value="0.035" units="cm"/>
      <inkml:brushProperty name="height" value="0.035" units="cm"/>
    </inkml:brush>
  </inkml:definitions>
  <inkml:trace contextRef="#ctx0" brushRef="#br0">595 37 3897,'0'0'6777,"-30"-8"-6510,8 2-241,4 1 0,-1 0 0,1 1 0,-1 1 0,1 0 0,-1 2 0,0 0 0,0 1-1,0 1 1,-30 5 0,7 3 269,1 1 0,0 2 0,1 2-1,1 2 1,-54 28 0,93-43-289,-22 14 341,21-14-332,0 0 1,1 0-1,-1 0 1,0 0 0,1 0-1,-1 0 1,1 0-1,-1 1 1,1-1-1,-1 0 1,1 0-1,0 0 1,0 0 0,-1 1-1,1-1 1,0 2-1,0-2-12,0-1-1,0 1 1,0 0-1,0 0 1,1-1-1,-1 1 1,0 0-1,0 0 1,0-1-1,1 1 1,-1 0-1,0-1 1,1 1-1,-1 0 1,1-1-1,-1 1 1,0 0-1,1-1 1,-1 1-1,1-1 1,0 1-1,-1-1 1,1 1-1,-1-1 1,2 1-1,22 6 55,-14-5-20,240 32 659,-33-7-534,-175-20-223,-1 3 1,0 1 0,41 17-1,-75-25-5,0 0-1,0 0 1,0 1 0,0 0-1,0 0 1,-1 1-1,0-1 1,8 9 0,-11-10-1,-1 1 0,1-1 0,-1 1 0,0 0 0,0 0 0,0 0 0,0 0 0,-1 0 0,1 1-1,-1-1 1,0 0 0,-1 1 0,1-1 0,-1 0 0,0 7 0,0-6 52,-1 0 0,0 0-1,0-1 1,0 1 0,0 0-1,-1-1 1,1 1 0,-1-1-1,-1 1 1,1-1 0,0 0-1,-1 0 1,0 0 0,0 0-1,0 0 1,-1-1 0,1 1-1,-1-1 1,0 0 0,0 0-1,0-1 1,0 1 0,-5 2-1,-12 5 26,-1 0-1,0-2 1,-35 9-1,45-13-16,-23 6 101,0-2-1,0-1 1,-1-1 0,1-3 0,-1-1-1,-48-2 1,77-1-178,-1 0 0,1 0-1,-1 0 1,1-1 0,0 0-1,0 0 1,-1-1 0,1 0-1,1 0 1,-1 0 0,0-1-1,1 0 1,-6-6 0,-24-27-3954</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2.466"/>
    </inkml:context>
    <inkml:brush xml:id="br0">
      <inkml:brushProperty name="width" value="0.035" units="cm"/>
      <inkml:brushProperty name="height" value="0.035" units="cm"/>
    </inkml:brush>
  </inkml:definitions>
  <inkml:trace contextRef="#ctx0" brushRef="#br0">1 1 6209,'0'0'6042,"93"189"-4354,-59-123-752,6 1-456,-7-1-128,8-6-152,-15-9-128,1-12-64,-7-12 0,-7-9-8,1-12-304,-8-6-504,-6-27-24,0-15-1080,-6-9-4730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6.403"/>
    </inkml:context>
    <inkml:brush xml:id="br0">
      <inkml:brushProperty name="width" value="0.035" units="cm"/>
      <inkml:brushProperty name="height" value="0.035" units="cm"/>
      <inkml:brushProperty name="color" value="#E71224"/>
    </inkml:brush>
  </inkml:definitions>
  <inkml:trace contextRef="#ctx0" brushRef="#br0">1 1 3065,'0'0'7337,"281"6"-6961,-241-6-184,0 0-176,-13 0-16,-1 0-872,-12 0-1208,-1 0-4290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2.868"/>
    </inkml:context>
    <inkml:brush xml:id="br0">
      <inkml:brushProperty name="width" value="0.035" units="cm"/>
      <inkml:brushProperty name="height" value="0.035" units="cm"/>
    </inkml:brush>
  </inkml:definitions>
  <inkml:trace contextRef="#ctx0" brushRef="#br0">0 1 10474,'0'0'6442,"87"18"-9011,-40 0-3480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3.215"/>
    </inkml:context>
    <inkml:brush xml:id="br0">
      <inkml:brushProperty name="width" value="0.035" units="cm"/>
      <inkml:brushProperty name="height" value="0.035" units="cm"/>
    </inkml:brush>
  </inkml:definitions>
  <inkml:trace contextRef="#ctx0" brushRef="#br0">1 524 5569,'0'0'4454,"28"36"-2554,90 119-858,-98-128-682,31 54 0,-44-66-266,-1 0 0,-1 0-1,6 27 1,-8-30-68,-1 0 0,-1 1-1,1 20 1,-2-32 102,-2-5 183,-9-16-324,2-1 1,1 0 0,1-1-1,0 0 1,2 0-1,-6-46 1,4-141-1843,7 170 1591,0 23 179,-1 8 118,1-1 0,0 0 0,1 0-1,2-9 1,-3 16-11,1 0 0,-1 1-1,1-1 1,0 0-1,-1 0 1,1 1-1,0-1 1,0 1 0,0-1-1,0 1 1,0-1-1,0 1 1,1-1-1,-1 1 1,0 0 0,1 0-1,-1 0 1,1 0-1,-1 0 1,1 0-1,0 0 1,-1 0 0,1 1-1,3-2 1,4 1 28,0 0 0,0 0 0,1 1 1,11 0-1,0 1-12,-10-1 7,0 2-1,0-1 1,-1 1 0,1 0-1,0 1 1,-1 1 0,1 0-1,-1 0 1,0 1 0,0 0-1,-1 0 1,0 1 0,0 1-1,10 8 1,-6-4 46,-2 1 1,1 0-1,-2 1 1,1 0-1,-2 0 0,0 1 1,-1 0-1,13 29 0,-6-3-64,-2 0 0,-1 1 0,10 75-1,-17-97-742,-4-16-648</inkml:trace>
  <inkml:trace contextRef="#ctx0" brushRef="#br0" timeOffset="1">582 1 6601,'0'0'9851,"141"24"-9843,-115-15-8,21-3-913,-13-6-1903,6 0-2689</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3.548"/>
    </inkml:context>
    <inkml:brush xml:id="br0">
      <inkml:brushProperty name="width" value="0.035" units="cm"/>
      <inkml:brushProperty name="height" value="0.035" units="cm"/>
    </inkml:brush>
  </inkml:definitions>
  <inkml:trace contextRef="#ctx0" brushRef="#br0">0 0 5049,'0'0'5289,"40"163"-3168,-13-100-577,7 3-696,-8-6-568,8 3-280,-14-14-480,-7-16-2721</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3.886"/>
    </inkml:context>
    <inkml:brush xml:id="br0">
      <inkml:brushProperty name="width" value="0.035" units="cm"/>
      <inkml:brushProperty name="height" value="0.035" units="cm"/>
    </inkml:brush>
  </inkml:definitions>
  <inkml:trace contextRef="#ctx0" brushRef="#br0">121 0 5577,'0'0'7346,"234"196"-5946,-161-142-408,1 3-496,-14-6-320,-7-3-120,-26-12-56,-7-5-336,-20-16-1040,0-12-1224</inkml:trace>
  <inkml:trace contextRef="#ctx0" brushRef="#br0" timeOffset="1">522 64 808,'0'0'10738,"-174"189"-8849,121-120-721,-1-3-696,7-6-320,-6-5-152,6-10-120,0-12-832,14-15-1320,19-12-2978</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4.218"/>
    </inkml:context>
    <inkml:brush xml:id="br0">
      <inkml:brushProperty name="width" value="0.035" units="cm"/>
      <inkml:brushProperty name="height" value="0.035" units="cm"/>
    </inkml:brush>
  </inkml:definitions>
  <inkml:trace contextRef="#ctx0" brushRef="#br0">849 1 6857,'0'0'5682,"51"27"-4355,25 15-810,254 141 1183,-218-119-1011,138 106-1,-209-137-579,-1 3-1,38 43 0,-55-53-77,-2 0 0,-1 2 0,-1 1 0,18 36 0,-27-42-20,-1 0 0,-1 0 1,-1 1-1,-1 0 1,-1 0-1,-1 1 0,-2-1 1,0 1-1,-1-1 0,-2 1 1,-6 43-1,4-52-10,0-1 1,-2 1 0,0-1-1,-1 0 1,0 0-1,-1-1 1,-1 1-1,0-2 1,-1 1 0,-12 13-1,-3 0 1,0-1-1,-2-1 1,-46 34 0,12-18-39,-1-3 1,-2-2-1,-2-3 1,-1-2-1,-116 35 1,-343 65-1427,140-59-2792,27-17-4299</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4.651"/>
    </inkml:context>
    <inkml:brush xml:id="br0">
      <inkml:brushProperty name="width" value="0.035" units="cm"/>
      <inkml:brushProperty name="height" value="0.035" units="cm"/>
    </inkml:brush>
  </inkml:definitions>
  <inkml:trace contextRef="#ctx0" brushRef="#br0">975 0 4761,'0'0'7687,"-50"4"-7208,-14 0-315,-87 18 0,140-19-120,0 1 1,0-1 0,1 2-1,-1-1 1,1 2 0,0-1-1,0 1 1,1 1-1,-1 0 1,-14 14 0,-231 226 1577,202-188-1252,3 3 0,-63 101 0,95-133-295,2 1 0,1 0-1,1 0 1,-12 46 0,19-51-56,2 1 0,1-1 1,0 1-1,2 0 0,2 1 0,2 30 0,-1-44-19,0 1 1,2-1-1,0 0 0,0 0 0,1 0 0,1 0 0,0-1 1,1 0-1,1 0 0,0 0 0,0-1 0,1 0 0,1 0 0,0-1 1,1 0-1,12 11 0,-2-3-20,2-1 0,0-1 1,0-1-1,2-2 0,0 0 0,0-1 1,1-1-1,1-1 0,0-2 0,34 8 1,61 8-1105,2-6 1,138 4 0,-65-19-3387,-156-4 3428</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5.199"/>
    </inkml:context>
    <inkml:brush xml:id="br0">
      <inkml:brushProperty name="width" value="0.035" units="cm"/>
      <inkml:brushProperty name="height" value="0.035" units="cm"/>
    </inkml:brush>
  </inkml:definitions>
  <inkml:trace contextRef="#ctx0" brushRef="#br0">395 0 5801,'0'0'4393,"-114"187"-3729,74-115-232,-7-3-56,-6-3-127,-1-8-121,14-7-104,7-9-24,20-15-1849,13-15-5384</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5.540"/>
    </inkml:context>
    <inkml:brush xml:id="br0">
      <inkml:brushProperty name="width" value="0.035" units="cm"/>
      <inkml:brushProperty name="height" value="0.035" units="cm"/>
    </inkml:brush>
  </inkml:definitions>
  <inkml:trace contextRef="#ctx0" brushRef="#br0">0 0 5761,'0'0'6066,"348"27"-5642,-248-18-296,-20 0-88,-40-3-40,-40 7-1105,-6-1-2087,-55 0-1489</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5.892"/>
    </inkml:context>
    <inkml:brush xml:id="br0">
      <inkml:brushProperty name="width" value="0.035" units="cm"/>
      <inkml:brushProperty name="height" value="0.035" units="cm"/>
    </inkml:brush>
  </inkml:definitions>
  <inkml:trace contextRef="#ctx0" brushRef="#br0">1 24 6025,'0'0'3809,"367"0"-2009,-186-3-1800,-21-18-976</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39.829"/>
    </inkml:context>
    <inkml:brush xml:id="br0">
      <inkml:brushProperty name="width" value="0.035" units="cm"/>
      <inkml:brushProperty name="height" value="0.035" units="cm"/>
    </inkml:brush>
  </inkml:definitions>
  <inkml:trace contextRef="#ctx0" brushRef="#br0">0 3 5881,'0'0'5408,"0"-3"-4834,0 9-641,2 20 251,1 0 1,1 0-1,1 0 1,1-1-1,1 1 1,17 37-1,79 145 591,-77-164-1007,30 61 266,-50-91-1708,0 1 0,6 29 0,-11-30-2839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7.466"/>
    </inkml:context>
    <inkml:brush xml:id="br0">
      <inkml:brushProperty name="width" value="0.035" units="cm"/>
      <inkml:brushProperty name="height" value="0.035" units="cm"/>
      <inkml:brushProperty name="color" value="#E71224"/>
    </inkml:brush>
  </inkml:definitions>
  <inkml:trace contextRef="#ctx0" brushRef="#br0">1 0 3577,'0'0'4905,"25"9"-4462,82 32 83,-102-40-485,-1 1 0,0 0 0,0 0 0,0 0 0,0 0 0,-1 1 0,1-1 0,-1 1 0,1 0 0,-1 0 0,0 0 0,0 1-1,0-1 1,0 1 0,-1 0 0,3 3 0,3 8 98,8 11-76,-1 1-1,-1 0 1,-1 1-1,-2 1 1,-1 0 0,-1 0-1,-2 1 1,0 0-1,-2 0 1,-2 1-1,0 58 1,-3-33-84,0-55 21,-1 0 73,-1-1 0,1 0 0,0 0 0,-1-1 0,1 1 0,0 0 0,0 0 0,-1-1 0,1 1 0,0 0 0,0-1 0,0 1 0,-1-1 0,0-1 0,-5-8-25,0-1 0,1-1 0,0 0 1,1 1-1,0-2 0,1 1 0,0 0 1,-3-22-1,2-2-51,1-69 0,4 99 21,1 0 1,0 0 0,1 0 0,0 0-1,0 0 1,0 0 0,0 1 0,1-1-1,0 1 1,0 0 0,0 0 0,1 0-1,0 0 1,0 0 0,0 1 0,1 0-1,8-7 1,10-6 17,0 0-1,37-18 1,-51 29-26,9-3 5,-1 0 0,1 1 0,0 1 0,1 1-1,0 0 1,0 1 0,0 1 0,0 1 0,1 1-1,28 0 1,-44 2-21,0 0 0,0-1 0,0 2 0,1-1 0,-1 0 0,0 1 0,-1 0 0,1 0 0,0 0 0,0 0 0,0 1 0,0-1 0,-1 1 0,1 0 0,-1 0 0,0 1 0,1-1 0,-1 0 0,0 1 0,0 0 0,0 0 0,-1 0 0,1 0 0,-1 0-1,0 1 1,3 4 0,2 2-2,-1 1-1,0-1 1,0 1-1,-1 0 0,-1 0 1,0 1-1,0-1 1,-1 1-1,0 0 0,-1 0 1,-1 0-1,0 13 0,-1 155 19,-6-131 51,-1 1-60,7-14-2629</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0.283"/>
    </inkml:context>
    <inkml:brush xml:id="br0">
      <inkml:brushProperty name="width" value="0.035" units="cm"/>
      <inkml:brushProperty name="height" value="0.035" units="cm"/>
    </inkml:brush>
  </inkml:definitions>
  <inkml:trace contextRef="#ctx0" brushRef="#br0">0 1 3913,'0'0'4146,"38"8"-3464,-1 0-452,43 9 555,103 9 0,524-9 1589,-505-18-2273,1973-5-761,-2158 9 230,-16-2 413,-1-1 1,0 0 0,1 0-1,-1 1 1,0-1 0,0 0-1,1 0 1,-1 1 0,0-1-1,0 0 1,0 1 0,1-1-1,-1 0 1,0 1 0,0-1-1,0 0 1,0 1 0,0-1-1,0 0 1,0 1 0,0-1-1,0 1 1,0-1 0,0 0-1,0 1 1,0-1 0,0 2-5,-1-1-1,0 1 1,0-1 0,1 0 0,-1 1 0,0-1 0,0 0 0,0 0 0,0 1 0,0-1 0,-1 0 0,1 0-1,0 0 1,0-1 0,-1 1 0,1 0 0,-3 0 0,-14 6-89,0 0-1,-1-2 1,0 0-1,-29 3 1,25-4-126,-72 10-1558,1-4-1232</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0.984"/>
    </inkml:context>
    <inkml:brush xml:id="br0">
      <inkml:brushProperty name="width" value="0.035" units="cm"/>
      <inkml:brushProperty name="height" value="0.035" units="cm"/>
    </inkml:brush>
  </inkml:definitions>
  <inkml:trace contextRef="#ctx0" brushRef="#br0">0 589 3625,'0'0'5188,"68"23"-4158,222 81-493,-239-85-385,0 2 0,69 41 0,-80-39-72,45 24 59,123 70-49,-153-89 189,-54-27 449,-1-19 1367,1-13-1758,0 17-335,-1-1 0,0 0 0,-2 1 1,1-1-1,-2 1 0,0-1 1,-5-16-1,-7-5-280,-27-46 1,-301-469-3612,326 527 3775,-24-38 247,38 55-49,-1 0-1,2 1 1,-1-1-1,1-1 1,0 1 0,-2-15-1,4 21-58,-1 0 0,1 0-1,0 0 1,0 0 0,0-1 0,0 1-1,0 0 1,0 0 0,0 0-1,0-1 1,1 1 0,-1 0 0,0 0-1,1 0 1,-1 0 0,2-2-1,-1 2-11,1 0 0,-1 0-1,1 0 1,-1 0-1,1 1 1,0-1-1,-1 0 1,1 1 0,0 0-1,-1-1 1,1 1-1,0 0 1,3 0-1,51-3 9,1 2-1,107 14 1,120 36 24,-66-10-29,-19-15 19,1-8-1,303-16 1,-115-33-31,136-3-1668,-513 35 1572,-6 1 27,0 0 1,0 0-1,0 0 0,0 1 1,0 0-1,7 1 0,-11-1 15,0 0-1,0-1 1,1 1-1,-1 0 1,0 0-1,0-1 1,0 1-1,-1 0 1,1 0-1,0 0 1,0 0 0,0 0-1,-1 1 1,1-1-1,0 0 1,-1 0-1,1 0 1,-1 1-1,1-1 1,-1 0-1,0 0 1,0 1-1,1-1 1,-1 0-1,0 1 1,0-1-1,-1 3 1,1-4 32,0 0-1,0 1 1,0-1-1,0 0 1,0 0-1,0 1 1,-1-1-1,1 0 1,0 1-1,0-1 1,0 0-1,-1 0 1,1 1 0,0-1-1,0 0 1,0 0-1,-1 0 1,1 1-1,0-1 1,-1 0-1,1 0 1,0 0-1,0 0 1,-1 0-1,1 0 1,0 0-1,-1 1 1,1-1 0,0 0-1,-1 0 1,1 0-1,0 0 1,-1 0-1,1 0 1,0 0-1,-1-1 1,1 1-1,-1 0 1,-108 4-2442,101-4 2143,-58 0-3577</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1.362"/>
    </inkml:context>
    <inkml:brush xml:id="br0">
      <inkml:brushProperty name="width" value="0.035" units="cm"/>
      <inkml:brushProperty name="height" value="0.035" units="cm"/>
    </inkml:brush>
  </inkml:definitions>
  <inkml:trace contextRef="#ctx0" brushRef="#br0">0 0 3873,'0'0'3873,"87"187"-2257,-53-127-736,-14-3-496,6-9-280,-12-9-96,6-8 56,-14-13-56,1-6 72,0-9-72,0-3-8,13 0-408,-7-3-840,0-12-1265</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1.716"/>
    </inkml:context>
    <inkml:brush xml:id="br0">
      <inkml:brushProperty name="width" value="0.035" units="cm"/>
      <inkml:brushProperty name="height" value="0.035" units="cm"/>
    </inkml:brush>
  </inkml:definitions>
  <inkml:trace contextRef="#ctx0" brushRef="#br0">0 0 4977,'0'0'7218,"395"9"-7218,-328-9-272,-27 0-1689,-20-6-3696</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2.085"/>
    </inkml:context>
    <inkml:brush xml:id="br0">
      <inkml:brushProperty name="width" value="0.035" units="cm"/>
      <inkml:brushProperty name="height" value="0.035" units="cm"/>
    </inkml:brush>
  </inkml:definitions>
  <inkml:trace contextRef="#ctx0" brushRef="#br0">0 70 640,'0'0'11907,"328"180"-11115,-275-153-464,-6 0-192,-7-9-120,-13-3-16,0-9-64,-7-6-792,-7 0-1289,-6-9-2472</inkml:trace>
  <inkml:trace contextRef="#ctx0" brushRef="#br0" timeOffset="1">395 1 1344,'0'0'10138,"-127"177"-8641,100-126-553,0 3-488,0-6-288,7-5-88,7-7-80,0-6-432,6-18-992,0-6-1409</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2.448"/>
    </inkml:context>
    <inkml:brush xml:id="br0">
      <inkml:brushProperty name="width" value="0.035" units="cm"/>
      <inkml:brushProperty name="height" value="0.035" units="cm"/>
    </inkml:brush>
  </inkml:definitions>
  <inkml:trace contextRef="#ctx0" brushRef="#br0">1 1 5097,'0'0'3710,"59"31"-3070,181 99 362,-227-122-831,0 0-1,22 20 1,-32-26-106,-1 1 0,1 0 0,-1 0 0,0 0 0,0 0 0,3 6 0,1 4 220,-1-1 1,5 23-1,-8-26-145,0 0-1,0-1 1,1 1-1,0-1 1,1 0 0,0 0-1,0 0 1,7 8-1,-9-13-107,1-1 0,-1 0-1,1 0 1,-1 0 0,1 0-1,0 0 1,0-1 0,0 1-1,0-1 1,0 0 0,0 0-1,0 0 1,0 0 0,5 0 0,5 1 22,0-1 0,18-2 0,-10 1 40,36-2 32,1-3-1,79-16 0,10-12-921,-17-2-2602</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4.119"/>
    </inkml:context>
    <inkml:brush xml:id="br0">
      <inkml:brushProperty name="width" value="0.035" units="cm"/>
      <inkml:brushProperty name="height" value="0.035" units="cm"/>
    </inkml:brush>
  </inkml:definitions>
  <inkml:trace contextRef="#ctx0" brushRef="#br0">0 1 3577,'0'0'961,"7"18"3506,6 38-3119,-13 11 1830,1-67-3162,0-1 0,0 1 1,0-1-1,0 0 0,0 1 1,0-1-1,0 0 0,0 0 0,0 1 1,0-1-1,-1 0 0,1 0 1,1-2-1,-1 1 28,3-4 31,-1 0 1,0 0-1,0-1 1,0 1-1,0-1 0,-1 0 1,0 0-1,0-8 1,2 5 442,-2 11-88,-1 9-390,-1 562 157,0-561-195,0-1-1,1 1 0,0-1 0,0 1 1,1-1-1,1 0 0,0 0 0,0 0 0,1 0 1,0 0-1,1-1 0,0 1 0,11 14 1,3 0-7,0-1 1,2-1-1,0-1 1,1-1-1,2 0 1,0-2 0,0-1-1,33 16 1,-53-30-157,31 15 220,-33-17-273,0-1 0,0 1 0,0 0 0,0-1 0,0 0 0,0 1 1,0-1-1,0 0 0,0 0 0,0 0 0,0 0 0,0 0 0,0 0 0,0-1 0,3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4.468"/>
    </inkml:context>
    <inkml:brush xml:id="br0">
      <inkml:brushProperty name="width" value="0.035" units="cm"/>
      <inkml:brushProperty name="height" value="0.035" units="cm"/>
    </inkml:brush>
  </inkml:definitions>
  <inkml:trace contextRef="#ctx0" brushRef="#br0">1 0 5641,'0'0'8410,"421"18"-8266,-301-9-144,1 3-120,-1 0-576,14 6-1153,-21-3-2495,-33-3-962</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4.804"/>
    </inkml:context>
    <inkml:brush xml:id="br0">
      <inkml:brushProperty name="width" value="0.035" units="cm"/>
      <inkml:brushProperty name="height" value="0.035" units="cm"/>
    </inkml:brush>
  </inkml:definitions>
  <inkml:trace contextRef="#ctx0" brushRef="#br0">676 34 4993,'0'0'7450,"-45"-5"-7296,-148-17-47,152 18 37,0 2 0,-54 4-1,72 1-12,0 0 0,0 2-1,1 1 1,-25 10-1,38-13-80,1 1 0,-1 0 0,1 0 0,0 1 1,0 0-1,0 1 0,-12 11 0,15-12-22,1-1 0,0 1 1,0 0-1,1 0 1,-1 1-1,1-1 0,0 1 1,1-1-1,-1 1 1,1 0-1,0 0 0,-1 10 1,1 2 198,1 36 0,2-30-105,-1-18-101,0 1 0,1-1-1,0 1 1,1-1 0,-1 0 0,1 1 0,1-1-1,-1 0 1,1 0 0,0-1 0,0 1 0,1 0-1,-1-1 1,1 0 0,1 0 0,-1 0 0,1-1-1,9 8 1,3 1 24,1-1 1,0-1-1,1 0 0,30 11 0,-19-9-65,0-2 0,1-1 0,0-2 0,1 0 0,0-3 0,0 0-1,0-2 1,1-2 0,-1-1 0,39-4 0,-42 0-477,1-2 1,-1 0-1,0-2 1,-1-1-1,52-24 1,3-17-3505</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5.167"/>
    </inkml:context>
    <inkml:brush xml:id="br0">
      <inkml:brushProperty name="width" value="0.035" units="cm"/>
      <inkml:brushProperty name="height" value="0.035" units="cm"/>
    </inkml:brush>
  </inkml:definitions>
  <inkml:trace contextRef="#ctx0" brushRef="#br0">1 0 5513,'0'0'6049,"60"193"-5408,-27-145-209,14-3-120,0-3-184,6-9-128,8-9-160,19-18-784,-13-6-1537,-21 0-2896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8.199"/>
    </inkml:context>
    <inkml:brush xml:id="br0">
      <inkml:brushProperty name="width" value="0.035" units="cm"/>
      <inkml:brushProperty name="height" value="0.035" units="cm"/>
      <inkml:brushProperty name="color" value="#E71224"/>
    </inkml:brush>
  </inkml:definitions>
  <inkml:trace contextRef="#ctx0" brushRef="#br0">8 0 1688,'0'0'5227,"-2"15"-4384,0 7-535,-1 56 1268,3-76-1525,0-1 0,1 1 0,-1 0 0,1-1 0,-1 1 1,1-1-1,0 1 0,0-1 0,-1 1 0,1-1 0,0 0 0,0 1 0,0-1 0,1 0 0,-1 0 0,0 0 0,0 1 1,1-1-1,-1-1 0,3 3 0,36 16 376,-26-14-235,42 21 344,136 63 510,-146-65-930,84 58-1,-101-58-119,50 52 1,-78-75-17,0 0-1,-1-1 1,1 1-1,0 0 1,-1 0-1,1 0 1,-1 0-1,1 0 1,-1 0-1,0 0 1,1 0-1,-1 0 0,0 0 1,1 0-1,-1 0 1,0 0-1,0 0 1,0 0-1,0 0 1,0 1-1,0-1-437,-2-1-1388,-44-1-2366,7-4 548</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5.505"/>
    </inkml:context>
    <inkml:brush xml:id="br0">
      <inkml:brushProperty name="width" value="0.035" units="cm"/>
      <inkml:brushProperty name="height" value="0.035" units="cm"/>
    </inkml:brush>
  </inkml:definitions>
  <inkml:trace contextRef="#ctx0" brushRef="#br0">0 385 4729,'0'0'4213,"31"34"-2370,100 112-588,-114-126-926,21 32 0,-15-5 47,-17-30-297,-2-8-21,0 2 0,-1-1 0,0 0 0,2 20 0,-2 50 236,-3-52-208,-14-43-218,10 4-21,1-1 0,0 0 0,1 0 0,0 0 0,1 0 0,1 0 0,-1 0 0,3-17 0,-1-5-234,-1 10-80,0 0 0,2 0 0,1 0 1,11-43-1,-11 58 391,0 1 1,0 0-1,0 1 1,1-1-1,0 0 1,1 1-1,-1 0 1,1 0-1,1 0 1,-1 1-1,1 0 1,1 0-1,-1 0 1,1 1-1,0 0 1,0 0-1,9-4 1,-11 6 136,1 1 1,-1 0 0,0 0-1,1 0 1,-1 1 0,1 0-1,0 0 1,-1 0 0,1 1-1,0 0 1,0 0-1,-1 0 1,1 1 0,0 0-1,7 2 1,-5-1 88,-1 1 0,1 1 0,-1-1 1,0 1-1,0 1 0,0-1 0,0 1 0,-1 1 0,10 9 0,-1 3 149,0 0-1,-2 1 1,0 0-1,-1 1 1,-1 1-1,13 32 1,-13-23-59,-2 0 0,-1 0 0,5 36 0,-12-58-266,0 0 0,1 0 0,0 0 0,1 0 0,-1 0 0,2 0 0,-1-1 0,6 9 1,-9-15-21,0-1 1,0 0 0,1 0-1,-1 0 1,0 1 0,0-1-1,1 0 1,-1 0 0,0 0-1,1 0 1,-1 0 0,0 0-1,1 1 1,-1-1 0,0 0-1,0 0 1,1 0 0,-1 0-1,0 0 1,1 0 0,-1 0 0,0 0-1,1-1 1,-1 1 0,0 0-1,1 0 1,-1 0 0,0 0-1,0 0 1,1 0 0,-1-1-1,0 1 1,0 0 0,1 0-1,-1 0 1,0-1 0,0 1-1,1 0 1,-1 0 0,0-1-1,0 1 1,0 0 0,0 0-1,1-1 1,-1 1 0,0 0 0,0-1-1,0 1 1,0 0 0,0 0-1,0-1 1,0 1 0,0 0-1,0-1 1,0 1 0,0 0-1,0-1 1,1-23-2526</inkml:trace>
  <inkml:trace contextRef="#ctx0" brushRef="#br0" timeOffset="1">582 0 6737,'0'0'5906,"321"139"-6466,-288-136-1049,-13-3-2680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5.868"/>
    </inkml:context>
    <inkml:brush xml:id="br0">
      <inkml:brushProperty name="width" value="0.035" units="cm"/>
      <inkml:brushProperty name="height" value="0.035" units="cm"/>
    </inkml:brush>
  </inkml:definitions>
  <inkml:trace contextRef="#ctx0" brushRef="#br0">0 0 4761,'0'0'7266,"74"175"-5906,-41-127-784,1 0-392,-1-3-112,-6-6-72,13 3-1016,-7-12-1857,-6-11-4344</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6.206"/>
    </inkml:context>
    <inkml:brush xml:id="br0">
      <inkml:brushProperty name="width" value="0.035" units="cm"/>
      <inkml:brushProperty name="height" value="0.035" units="cm"/>
    </inkml:brush>
  </inkml:definitions>
  <inkml:trace contextRef="#ctx0" brushRef="#br0">0 0 4137,'0'0'5041,"181"178"-3569,-114-115-279,6 3-249,1-3-432,-1 0-336,7-6-96,-13-12-32,-13-8-48,-14-31-640,-14-6-1481,-19 0-3128</inkml:trace>
  <inkml:trace contextRef="#ctx0" brushRef="#br0" timeOffset="1">288 181 8650,'0'0'3457,"-94"216"-1761,74-156-456,0-3-744,0-6-320,0-5-104,0-13-72,-7-12-560,7-12-1800,0-9-4386</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6.570"/>
    </inkml:context>
    <inkml:brush xml:id="br0">
      <inkml:brushProperty name="width" value="0.035" units="cm"/>
      <inkml:brushProperty name="height" value="0.035" units="cm"/>
    </inkml:brush>
  </inkml:definitions>
  <inkml:trace contextRef="#ctx0" brushRef="#br0">1036 0 4121,'0'0'5885,"59"31"-4196,195 104-86,-210-111-1036,-2 3 1,0 1-1,68 61 1,-87-69-366,26 24 202,-2 1 0,-2 3 0,53 71 0,-81-94-337,0 0 0,-2 1 0,0 0 0,-2 1 0,-2 1 1,0 0-1,-1 1 0,-2 0 0,7 47 0,-11 40 19,-4-101-83,0 0 1,-1 0 0,-1 0 0,0 0-1,-7 21 1,5-26-4,0 0 0,-1 0 0,0-1 0,-1 1-1,1-1 1,-2 0 0,0-1 0,-9 11 0,-4 0-20,0-1 0,-1 0 0,-1-2 1,0 0-1,-1-2 0,-50 23 0,14-13-101,-1-2 0,-70 14 0,-161 19-525,-499 15-3973,409-53-1809</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6.939"/>
    </inkml:context>
    <inkml:brush xml:id="br0">
      <inkml:brushProperty name="width" value="0.035" units="cm"/>
      <inkml:brushProperty name="height" value="0.035" units="cm"/>
    </inkml:brush>
  </inkml:definitions>
  <inkml:trace contextRef="#ctx0" brushRef="#br0">375 0 6825,'0'0'4904,"-21"26"-4842,20-25-60,-34 42 223,1 1 1,3 1 0,-36 71 0,34-48 150,4 1 1,2 1-1,4 2 0,3 0 1,-21 144-1,30-16-60,11-188-301,-1 28 58,5 54 0,-2-82-64,0 0-1,0-1 1,1 0-1,1 1 1,0-1-1,0 0 0,1-1 1,12 20-1,-8-17-5,0-1 0,2-1 0,-1 0-1,2 0 1,16 12 0,68 41-43,-85-58 29,29 18-149,2-2 0,71 26 0,81 14-660,-193-62 818,229 59-2186,-14-21-2521</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7.408"/>
    </inkml:context>
    <inkml:brush xml:id="br0">
      <inkml:brushProperty name="width" value="0.035" units="cm"/>
      <inkml:brushProperty name="height" value="0.035" units="cm"/>
    </inkml:brush>
  </inkml:definitions>
  <inkml:trace contextRef="#ctx0" brushRef="#br0">361 0 5873,'0'0'4865,"-127"163"-3768,67-88-305,6 3-48,8-6-136,6-8-256,13-10-232,20-9-120,7-12-1048,13-12-1737,34-15-4520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7.787"/>
    </inkml:context>
    <inkml:brush xml:id="br0">
      <inkml:brushProperty name="width" value="0.035" units="cm"/>
      <inkml:brushProperty name="height" value="0.035" units="cm"/>
    </inkml:brush>
  </inkml:definitions>
  <inkml:trace contextRef="#ctx0" brushRef="#br0">288 0 7090,'0'0'5593,"401"67"-5337,-335-52-256,-46 0-648,-20-3-1777,0-3-3168</inkml:trace>
  <inkml:trace contextRef="#ctx0" brushRef="#br0" timeOffset="1">0 406 4625,'0'0'7898,"408"15"-6234,-188-15-904,-32-18-760,-48-6-1376</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9.589"/>
    </inkml:context>
    <inkml:brush xml:id="br0">
      <inkml:brushProperty name="width" value="0.035" units="cm"/>
      <inkml:brushProperty name="height" value="0.035" units="cm"/>
    </inkml:brush>
  </inkml:definitions>
  <inkml:trace contextRef="#ctx0" brushRef="#br0">0 0 7042,'0'0'1944,"0"154"-920,0-94-32,20 3-271,7 0-337,13-3-80,-7-6 8,1-5-168,-1-10-144,-26-6-24,-7-12-1689,0-15-4112</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49.944"/>
    </inkml:context>
    <inkml:brush xml:id="br0">
      <inkml:brushProperty name="width" value="0.035" units="cm"/>
      <inkml:brushProperty name="height" value="0.035" units="cm"/>
    </inkml:brush>
  </inkml:definitions>
  <inkml:trace contextRef="#ctx0" brushRef="#br0">0 0 6105,'0'0'6114,"515"72"-4914,-275-63-432,34-6-352,14-3-152,-14 0-120,-14 0-144,-19-3-136,-27-6-624,-34 0-968,-26 3-561,-34 3 569,-53 3-505,-40 0-383</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50.315"/>
    </inkml:context>
    <inkml:brush xml:id="br0">
      <inkml:brushProperty name="width" value="0.035" units="cm"/>
      <inkml:brushProperty name="height" value="0.035" units="cm"/>
    </inkml:brush>
  </inkml:definitions>
  <inkml:trace contextRef="#ctx0" brushRef="#br0">0 1 8146,'0'0'6185,"47"183"-5137,-7-113-624,0 2-24,0-3-135,-6-6-97,-1-3-96,0-9-16,-13-12-56,0-11 0,-6-10-401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8.569"/>
    </inkml:context>
    <inkml:brush xml:id="br0">
      <inkml:brushProperty name="width" value="0.035" units="cm"/>
      <inkml:brushProperty name="height" value="0.035" units="cm"/>
      <inkml:brushProperty name="color" value="#E71224"/>
    </inkml:brush>
  </inkml:definitions>
  <inkml:trace contextRef="#ctx0" brushRef="#br0">482 1 1432,'0'0'5840,"-31"19"-5330,-101 62-20,91-55-199,0 1-1,2 2 1,-57 56-1,39-27-170,50-50-263,1 0-1,0 0 1,0 1 0,1-1-1,-8 20 1,12-14-4267</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50.662"/>
    </inkml:context>
    <inkml:brush xml:id="br0">
      <inkml:brushProperty name="width" value="0.035" units="cm"/>
      <inkml:brushProperty name="height" value="0.035" units="cm"/>
    </inkml:brush>
  </inkml:definitions>
  <inkml:trace contextRef="#ctx0" brushRef="#br0">1 94 5857,'0'0'6474,"374"66"-5626,-274-57-496,-13 0-248,0-3-104,-13-6-616,-21 0-1897,-33-9-3904</inkml:trace>
  <inkml:trace contextRef="#ctx0" brushRef="#br0" timeOffset="1">302 0 7282,'0'0'6137,"46"178"-5097,-12-127-464,6 3-224,-7-6-88,7-3-168,0-9-96,-6-6-608,19-14-1264,-13-13-1233,-6-3-4528</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51.001"/>
    </inkml:context>
    <inkml:brush xml:id="br0">
      <inkml:brushProperty name="width" value="0.035" units="cm"/>
      <inkml:brushProperty name="height" value="0.035" units="cm"/>
    </inkml:brush>
  </inkml:definitions>
  <inkml:trace contextRef="#ctx0" brushRef="#br0">0 0 5233,'0'0'5361,"221"172"-4064,-141-112-121,0 0-744,-6-6-296,-1-9-136,-13-18-728,-13-12-1945,-27-15-4176</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6:51.349"/>
    </inkml:context>
    <inkml:brush xml:id="br0">
      <inkml:brushProperty name="width" value="0.035" units="cm"/>
      <inkml:brushProperty name="height" value="0.035" units="cm"/>
    </inkml:brush>
  </inkml:definitions>
  <inkml:trace contextRef="#ctx0" brushRef="#br0">288 172 7762,'0'0'3232,"-107"177"-1743,87-126-281,0-6-760,7-6-320,-7-11-128,0-7-176,-14-12-1296,8-6-1601,-1-3-2984</inkml:trace>
  <inkml:trace contextRef="#ctx0" brushRef="#br0" timeOffset="1">395 0 6465,'0'0'6132,"38"19"-5347,119 64-140,-145-76-498,-1 0-1,0 0 1,18 17-1,-25-19-44,0 0 0,0 0 0,0 0 0,5 10 0,1 2 88,-1 0 50,0-1 0,-2 1 0,0 1 0,6 23 0,10 26 352,-22-64-579,0 0 0,1-1 1,-1 1-1,1 0 0,-1 0 0,1-1 1,0 1-1,0-1 0,0 1 0,1-1 1,-1 0-1,0 0 0,1 0 0,-1 0 1,1 0-1,4 1 0,2 0-12,-1 0-1,1-1 0,0-1 1,0 0-1,0 0 1,10 0-1,43-1-339,0-2 0,104-18-1,-18-14-2428</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17.693"/>
    </inkml:context>
    <inkml:brush xml:id="br0">
      <inkml:brushProperty name="width" value="0.035" units="cm"/>
      <inkml:brushProperty name="height" value="0.035" units="cm"/>
    </inkml:brush>
  </inkml:definitions>
  <inkml:trace contextRef="#ctx0" brushRef="#br0">1 407 4929,'0'0'9909,"2"0"-9864,1835 0-2095,-741 25 1316,-303-3 488,87-13-167,338 7-534,884-2-2745,-1556-21 3685,183 0 21,367 7 173,1843-4 300,1040-40 1369,-3142 27-1832,670-5 335,271 5-47,-346 1 195,1119-16-390,-2476 31-108,779-9 55,1025-29-10,-269-24 90,-988 21 705,-8-24-57,-496 51 35,-116 14-777,14-2 93,-14-1-2,-13-1 181,-187-32-725,156 30-110,-149-26-3773</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18.683"/>
    </inkml:context>
    <inkml:brush xml:id="br0">
      <inkml:brushProperty name="width" value="0.035" units="cm"/>
      <inkml:brushProperty name="height" value="0.035" units="cm"/>
    </inkml:brush>
  </inkml:definitions>
  <inkml:trace contextRef="#ctx0" brushRef="#br0">1 1 7482,'0'0'6890,"8"10"-6758,3 2-21,-1 1 0,0 0 0,-1 0-1,-1 1 1,0 0 0,7 18-1,-3 6 263,-2 0 1,8 51-1,3 83 48,-13-96-376,30 259-720,-37-289-1528,-1-46 2150,0 0-1,0 0 1,0 1-1,0-1 1,0 0-1,0 0 1,0 0-1,0 0 1,0 0-1,0 1 1,0-1-1,0 0 1,0 0-1,0 0 1,0 0-1,0 1 1,-1-1-1,1 0 1,0 0-1,0 0 1,0 0-1,0 0 1,0 0-1,0 1 1,0-1-1,0 0 1,-1 0-1,1 0 1,0 0-1,0 0 1,0 0 0,0 0-1,0 0 1,-1 0-1,1 0 1,0 0-1,0 1 1,0-1-1,0 0 1,0 0-1,-1 0 1,1 0-1,0 0 1,0 0-1,0 0 1,0 0-1,-1-1 1,-21 2-4710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19.199"/>
    </inkml:context>
    <inkml:brush xml:id="br0">
      <inkml:brushProperty name="width" value="0.035" units="cm"/>
      <inkml:brushProperty name="height" value="0.035" units="cm"/>
    </inkml:brush>
  </inkml:definitions>
  <inkml:trace contextRef="#ctx0" brushRef="#br0">80 71 8554,'0'0'5853,"67"-12"-5714,212-36-65,-259 44-41,0 1 0,1 1-1,40 1 1,-48 2-13,0 1 1,-1 1-1,1 0 0,-1 0 0,0 2 0,22 9 0,-29-11-24,1 0-1,-1 0 0,0 1 1,0-1-1,0 1 0,0 0 1,-1 1-1,1-1 0,-1 1 0,0 0 1,-1 0-1,1 0 0,-1 0 1,0 1-1,0-1 0,2 8 0,-3-3-14,0 1-1,-1 0 1,0-1-1,-1 1 1,-1 12-1,0 3 12,1-20 8,0-1 0,0 1-1,-1 0 1,0 0 0,0-1-1,-1 1 1,0-1 0,0 1-1,0-1 1,0 0 0,-1 1-1,0-1 1,0-1 0,-1 1 0,-4 5-1,-3 2 3,-1-2 0,0 1 0,-1-1-1,-19 11 1,4-4 24,-1-1 0,-55 23 0,66-32 4,-1-1 1,0-1-1,0-1 1,0 0-1,0-2 0,-25 1 1,43-3-38,0 0 0,0 0 1,-1 0-1,1 0 0,0 0 0,0 0 0,-1 0 1,1 0-1,0-1 0,0 1 0,0 0 1,0-1-1,-1 1 0,1-1 0,-1-1 0,1 2-24,1-1-1,-1 0 1,1 0-1,0 0 0,0 0 1,0 0-1,0 0 0,0 0 1,0 0-1,0 0 0,0 0 1,0 0-1,0 0 1,0 0-1,0 0 0,1 0 1,-1 0-1,1-2 0,0 1 9,0 1-1,-1-1 1,1 0-1,0 0 1,0 1 0,0-1-1,1 1 1,-1-1-1,0 1 1,0-1-1,1 1 1,-1 0-1,1-1 1,-1 1-1,1 0 1,0 0-1,1-1 1,33-10-83,-30 11 84,26-6-6,1 1 0,-1 2 1,1 1-1,0 2 1,61 5-1,-85-3 29,0 0-1,0 1 0,0 0 1,-1 1-1,1 0 0,-1 0 1,0 1-1,0 0 0,0 1 1,0-1-1,12 11 0,-15-10-1,0-1-1,0 1 1,-1 0-1,0 0 0,0 1 1,0-1-1,0 1 1,-1 0-1,0 0 1,0 0-1,-1 0 0,1 0 1,-1 1-1,-1-1 1,1 1-1,0 7 1,-2-5-5,2 2-2,-2 1 0,0 18 0,-1-27 21,1 0-1,-1 1 1,1-1 0,-1 0-1,0 1 1,0-1-1,-1 0 1,1 0-1,-1 0 1,1 0 0,-1 0-1,0 0 1,-4 4-1,-2 0 50,0-1 0,-1 0 1,1 0-1,-1-1 0,0-1 0,0 1 0,-18 5 0,-76 18 410,98-27-449,-65 12 122,0-3 0,-1-4 0,1-2 0,-101-8 0,165 4-197,-1-1 0,0 1 0,1-1 0,-1-1 0,0 1 1,1-1-1,-1 0 0,1-1 0,0 0 0,0 0 0,-7-5 1,9 5-238,0 0 0,1 0 0,-1-1 0,1 0 0,0 1 0,0-1 0,1-1 0,-1 1 1,1 0-1,0-1 0,0 1 0,0-1 0,1 1 0,-1-1 0,1 0 0,-1-8 0,0-35-7262</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19.584"/>
    </inkml:context>
    <inkml:brush xml:id="br0">
      <inkml:brushProperty name="width" value="0.035" units="cm"/>
      <inkml:brushProperty name="height" value="0.035" units="cm"/>
    </inkml:brush>
  </inkml:definitions>
  <inkml:trace contextRef="#ctx0" brushRef="#br0">241 1 4321,'0'0'8456,"16"29"-7862,52 95-321,-65-117-258,1 0-1,0-1 1,0 0-1,1 1 0,0-1 1,0-1-1,1 1 1,-1-1-1,1 0 1,13 8-1,-4-3 6,-9-6-48,0 0 1,1 0-1,-1 0 0,1-1 1,0 0-1,0-1 0,0 0 0,1 0 1,-1 0-1,0-1 0,1 0 1,-1 0-1,1-1 0,-1 0 1,1 0-1,-1-1 0,1 0 1,-1 0-1,0-1 0,1 0 0,-1 0 1,0-1-1,0 1 0,-1-2 1,1 1-1,0-1 0,-1 0 1,0 0-1,0-1 0,0 0 1,-1 0-1,1 0 0,-1 0 0,-1-1 1,1 0-1,-1 0 0,6-11 1,-6 7-86,0 0 0,0 0 1,-1-1-1,0 0 0,-1 1 1,-1-1-1,1 0 0,-2 0 1,1 0-1,-3-16 0,2 5 1053,1 167 287,-3 186 948,1-316-2135,0 0 0,-1-1 1,-1 1-1,0-1 0,-1 0 0,-1 0 1,0 0-1,0 0 0,-2-1 1,0 0-1,0 0 0,-1-1 1,-1 0-1,0 0 0,0-1 0,-1-1 1,-1 1-1,0-1 0,0-1 1,-1 0-1,0-1 0,0 0 0,-1-1 1,0 0-1,-1-1 0,1 0 1,-1-1-1,0-1 0,-1 0 0,1-1 1,0-1-1,-28 2 0,-13-3-427,0-1-1,-72-11 0,13-10-2320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0.418"/>
    </inkml:context>
    <inkml:brush xml:id="br0">
      <inkml:brushProperty name="width" value="0.035" units="cm"/>
      <inkml:brushProperty name="height" value="0.035" units="cm"/>
    </inkml:brush>
  </inkml:definitions>
  <inkml:trace contextRef="#ctx0" brushRef="#br0">737 64 4233,'0'0'9091,"-7"-10"-8379,5 6-688,0 0 0,-1 1 1,1-1-1,-1 1 0,0 0 0,0 0 0,0 0 0,0 0 0,0 0 0,-1 1 0,1-1 0,-1 1 0,0 0 0,1 0 0,-1 0 0,0 1 0,0-1 0,0 1 0,0 0 0,-1 0 1,1 1-1,0-1 0,0 1 0,-1 0 0,-5 0 0,-32 0 56,-133 3 167,135 0-188,1 1-1,-54 14 1,75-14-47,-88 26 57,92-25-64,0 1 1,0 0 0,0 1 0,-23 16 0,35-22-9,0 0 0,1 0 0,-1 0 0,0 0 0,0 1 0,1-1 0,-1 1-1,1-1 1,0 1 0,-1 0 0,1-1 0,0 1 0,0 0 0,0 0 0,0 0 0,0 0 0,1 0 0,-1 0-1,0 0 1,1 0 0,0 0 0,-1 0 0,1 0 0,0 0 0,0 1 0,0-1 0,1 0 0,-1 0-1,0 0 1,2 3 0,-1-1-3,1-1 0,0 0 0,1 0 0,-1 0 0,1 0 0,-1 0 0,1 0 0,0-1 0,0 1 0,0-1 0,0 0 0,0 0 0,1 0 0,-1 0 0,7 2 0,52 17-412,121 24-1,-116-31 28,-66-13 385,9 1-347,0 0 1,0 1-1,0 1 1,14 6-1,-23-9 271,1-1 0,-1 1-1,0 0 1,1-1 0,-1 1-1,0 0 1,0 0 0,0 0-1,0 0 1,0 0 0,0 0 0,0 1-1,0-1 1,0 0 0,0 0-1,-1 1 1,1-1 0,-1 0-1,1 1 1,-1-1 0,1 1-1,-1-1 1,0 1 0,1-1 0,-1 1-1,0-1 1,0 0 0,0 1-1,0-1 1,-1 1 0,1-1-1,0 1 1,0-1 0,-1 1-1,1-1 1,-1 1 0,0-1 0,1 0-1,-2 2 1,-1 1 102,-1 0 1,1 0-1,-1-1 1,0 0 0,1 0-1,-2 0 1,1 0-1,0 0 1,-8 3-1,-23 17 774,34-22-732,-1 0 0,1 0 0,0 0 0,0 1 0,0-1-1,-1 1 1,1-1 0,1 0 0,-1 1 0,0 0 0,0-1 0,0 1 0,1 0 0,-1-1-1,1 1 1,0 0 0,-1 0 0,1 1 0,0 6 134,-1-8-169,1 1 1,0-1 0,0 0 0,0 1-1,0-1 1,0 0 0,0 1-1,0-1 1,0 0 0,0 1 0,1-1-1,-1 0 1,0 1 0,1-1 0,-1 0-1,1 0 1,0 1 0,-1-1-1,1 0 1,0 0 0,0 0 0,0 0-1,0 0 1,0 0 0,0 0-1,1 1 1,14 5 219,0-1-1,0 0 1,1-1-1,28 4 1,-13-2-90,41 6-130,1-3 1,0-4-1,83-2 0,-146-4-197,-1-1 0,0 1-1,0-2 1,0 1 0,14-6-1,-19 6-150,0-1-1,0 0 0,-1 0 0,1-1 0,-1 0 1,0 1-1,0-2 0,0 1 0,0 0 0,-1-1 1,1 1-1,3-6 0,10-24-5805</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0.766"/>
    </inkml:context>
    <inkml:brush xml:id="br0">
      <inkml:brushProperty name="width" value="0.035" units="cm"/>
      <inkml:brushProperty name="height" value="0.035" units="cm"/>
    </inkml:brush>
  </inkml:definitions>
  <inkml:trace contextRef="#ctx0" brushRef="#br0">1 1 4945,'0'0'9106,"154"153"-8602,-121-123-72,7-2-136,0-1-168,-6 0-56,6-6-72,-13-3-48,-1-6-696,-12-12-1024,-8 0-801</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1.136"/>
    </inkml:context>
    <inkml:brush xml:id="br0">
      <inkml:brushProperty name="width" value="0.035" units="cm"/>
      <inkml:brushProperty name="height" value="0.035" units="cm"/>
    </inkml:brush>
  </inkml:definitions>
  <inkml:trace contextRef="#ctx0" brushRef="#br0">909 0 5977,'0'0'6914,"-140"162"-6250,120-125-344,7-4-112,6-6-32,0-3-176,7-6-888,-6-6-1705,-1-12-5728</inkml:trace>
  <inkml:trace contextRef="#ctx0" brushRef="#br0" timeOffset="1">0 436 5097,'0'0'10106,"368"0"-9354,-228-6-464,-13 3-208,-20-3-80,-33 6-680,-34 0-1728</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9.591"/>
    </inkml:context>
    <inkml:brush xml:id="br0">
      <inkml:brushProperty name="width" value="0.035" units="cm"/>
      <inkml:brushProperty name="height" value="0.035" units="cm"/>
      <inkml:brushProperty name="color" value="#E71224"/>
    </inkml:brush>
  </inkml:definitions>
  <inkml:trace contextRef="#ctx0" brushRef="#br0">1 0 1800,'0'0'3733,"12"16"-3375,40 54 22,-40-55-199,-1 1 0,-1 1 0,0-1 0,-2 2 0,0-1 0,8 27 0,-13-33-144,-1 1 0,0 0 1,-1 0-1,0 1 0,-2 20 1,1-9 810,0-30 219,-6-41-781,3 34-347,1 0 0,0-17-1,2-137 1031,0 165-950,0 1 1,0 0-1,1-1 1,-1 1-1,1 0 1,-1 0 0,1-1-1,0 1 1,0 0-1,-1 0 1,1 0-1,0 0 1,0 0 0,0 0-1,0 0 1,0 0-1,0 0 1,0 0-1,1 1 1,-1-1 0,0 0-1,0 1 1,0-1-1,1 1 1,-1-1-1,0 1 1,1 0 0,1-1-1,44-6 404,-41 7-300,21-3-25,1 2-1,50 3 0,-72-1-105,0 1-1,-1-1 0,0 1 0,0 0 1,1 1-1,-1-1 0,0 1 0,-1 0 1,1 0-1,0 0 0,-1 1 0,0 0 1,0 0-1,0 0 0,0 0 0,4 8 1,-3-6-2,-1 0-1,0 1 1,-1 0 0,1 0 0,-1 0 0,-1 0-1,1 0 1,-1 1 0,-1-1 0,1 1 0,0 14 0,-2 260 182,0-282-184,4-3-1319,17-13-1059,0-7-3099</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1.468"/>
    </inkml:context>
    <inkml:brush xml:id="br0">
      <inkml:brushProperty name="width" value="0.035" units="cm"/>
      <inkml:brushProperty name="height" value="0.035" units="cm"/>
    </inkml:brush>
  </inkml:definitions>
  <inkml:trace contextRef="#ctx0" brushRef="#br0">0 76 7986,'0'0'4185,"375"-6"-2329,-182-9-528,15 3-151,46-3-1001,-47 3-176,-60-3-2801</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1.869"/>
    </inkml:context>
    <inkml:brush xml:id="br0">
      <inkml:brushProperty name="width" value="0.035" units="cm"/>
      <inkml:brushProperty name="height" value="0.035" units="cm"/>
    </inkml:brush>
  </inkml:definitions>
  <inkml:trace contextRef="#ctx0" brushRef="#br0">0 1 1432,'0'0'11731,"0"180"-10875,0-135-336,0 1-152,0-7-104,0-3-168,14-3-40,-1-6-56,0-6-664,1-3-560,6-6-593,0-6-1311,-7-6-2113</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2.206"/>
    </inkml:context>
    <inkml:brush xml:id="br0">
      <inkml:brushProperty name="width" value="0.035" units="cm"/>
      <inkml:brushProperty name="height" value="0.035" units="cm"/>
    </inkml:brush>
  </inkml:definitions>
  <inkml:trace contextRef="#ctx0" brushRef="#br0">1 0 7722,'0'0'5905,"167"69"-6321,-121-42-1024,-12-2-3730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2.738"/>
    </inkml:context>
    <inkml:brush xml:id="br0">
      <inkml:brushProperty name="width" value="0.035" units="cm"/>
      <inkml:brushProperty name="height" value="0.035" units="cm"/>
    </inkml:brush>
  </inkml:definitions>
  <inkml:trace contextRef="#ctx0" brushRef="#br0">1 46 5473,'0'0'5499,"7"32"-4543,20 100-468,-21-109-286,-1 1 0,-1 0-1,-2-1 1,0 36 0,-2-55-121,0-41 222,0-4-205,4-43-1,-2 69-129,1 1 0,0-1 0,1 1 0,0 0 0,1 0 0,12-21 0,-14 28 6,1 0 0,0 1 0,1-1 1,-1 1-1,1 0 0,1 0 0,11-9 0,-13 12 14,0 0 0,0 1 0,1-1 0,-1 1 0,1 0 0,-1 1 0,1-1 0,0 1 0,0 0 0,0 0 0,0 0 0,0 0 0,6 1 1,-2 0-17,0 0 0,1 0 0,-1 1 0,0 0 0,1 1 0,9 3 1,-14-3 10,0 1 0,-1-1 0,1 1-1,-1 0 1,0 0 0,0 0 0,0 1 0,0-1 0,0 1 0,-1 0 0,0 0 0,5 8 0,-3-5 13,-1 0 0,0 1 0,0-1 0,-1 1 0,0 0 0,-1 0 0,0 1 0,2 11 0,-1 4 114,-2 40 0,-1-45-47,0-18-58,0 0 0,1-1 0,-1 1 1,0 0-1,1-1 0,-1 1 0,1 0 0,-1-1 0,1 1 0,-1-1 0,1 1 0,-1 0 0,1-1 1,-1 0-1,1 1 0,0-1 0,-1 1 0,1-1 0,0 0 0,0 1 0,-1-1 0,1 0 0,0 0 1,0 0-1,-1 1 0,1-1 0,0 0 0,0 0 0,-1 0 0,1 0 0,0 0 0,0 0 1,0-1-1,34-3 173,-17-3-114,1 0 0,-1-1 0,32-19 0,11-5-370,-31 17 74,65-28-497,-81 38 631,0 0 0,0 1 1,0 1-1,28-3 0,-41 6 93,0 0 0,0 0 0,1-1 0,-1 1 0,0 1 0,0-1 0,0 0 0,0 0 0,0 0 0,0 0 0,0 1 0,0-1 0,0 1 0,-1-1 0,1 1 0,0-1 0,0 1 0,0-1 0,0 1 0,0 0 0,-1-1 0,1 1 0,0 0 0,-1 0 0,1-1 0,0 1 0,-1 0 0,1 0 0,-1 0 0,0 0 0,1 1 0,0 3 56,0-1 0,0 1 1,-1-1-1,0 1 0,0 8 0,-1-1 85,1 50 619,2 81 622,-2-138-1360,1 0 1,-1 0-1,1 1 1,1-1-1,-1 0 0,1 0 1,0 0-1,3 4 0,-4-6-43,0-1 0,1 1-1,0-1 1,0 0-1,-1 0 1,1 0-1,1 0 1,-1 0-1,0-1 1,0 1-1,1 0 1,-1-1-1,0 0 1,1 0-1,0 1 1,-1-1 0,4 0-1,1 1-331,-1-1 0,0 0 1,1-1-1,-1 1 0,1-1 0,0-1 0,-1 1 1,1-1-1,10-3 0,-13 2-528,0 0 1,-1 0-1,1-1 1,0 1-1,5-7 1,-9 9 882</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3.091"/>
    </inkml:context>
    <inkml:brush xml:id="br0">
      <inkml:brushProperty name="width" value="0.035" units="cm"/>
      <inkml:brushProperty name="height" value="0.035" units="cm"/>
    </inkml:brush>
  </inkml:definitions>
  <inkml:trace contextRef="#ctx0" brushRef="#br0">0 0 9898,'0'0'5521,"100"217"-4865,-59-136-151,-1 12 135,6 6-288,-5 1-264,-1-7-88,-14-9-248,-12-18-448,-8-21-465,-6-33-1103,-13-12-1017,-34 0-2744</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3.454"/>
    </inkml:context>
    <inkml:brush xml:id="br0">
      <inkml:brushProperty name="width" value="0.035" units="cm"/>
      <inkml:brushProperty name="height" value="0.035" units="cm"/>
    </inkml:brush>
  </inkml:definitions>
  <inkml:trace contextRef="#ctx0" brushRef="#br0">21 1 7394,'0'0'8075,"61"4"-7902,191 17-172,-238-20-13,-1 2-1,0 0 1,15 4-1,-26-6 7,1 0 0,-1 0-1,0 1 1,1-1 0,-1 0-1,0 1 1,0 0 0,0-1-1,3 3 1,-1 1-6,0 0 0,-1 1 0,1-1 0,-1 1 0,0-1 0,0 1 0,-1 0 0,0 0 0,0 0 0,0 0 0,1 12 0,-2-7 2,0-1 0,0 0 0,-1 1 0,-1-1-1,0 1 1,-3 15 0,3-22 9,-1 1 0,0-1 0,1-1 0,-1 1 0,-1 0 0,1 0 0,0-1 0,-1 1 0,0-1 0,0 0 0,0 0 0,0 0 0,0 0 0,-1 0-1,1-1 1,-8 4 0,-4 2 2,-1-1-1,-29 10 0,35-14 4,-14 4 5,-1 0 0,0-2 0,0-1 0,0-1-1,-37 0 1,57-3-58,0 0 0,-1 0 0,1-1 0,0 0 0,0 0 0,0 0 0,0 0 0,0-1 0,0 1 0,1-1 0,-1-1 0,1 1 0,-1-1 0,1 1 0,-8-7 0,8 4-404,0 0-1,-1 0 0,2 0 0,-1 0 0,1-1 0,0 1 0,0-1 0,-2-6 0,-11-41-8152</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3.792"/>
    </inkml:context>
    <inkml:brush xml:id="br0">
      <inkml:brushProperty name="width" value="0.035" units="cm"/>
      <inkml:brushProperty name="height" value="0.035" units="cm"/>
    </inkml:brush>
  </inkml:definitions>
  <inkml:trace contextRef="#ctx0" brushRef="#br0">1 0 6305,'0'0'3449,"47"181"-1464,-21-91-577,1-3-136,0-6-760,0-9-336,-7-11-104,0-13-72,-7-12 0,7-12-504,-7-12-472,8-12-352,-8 0-665,-6-27-263,-1-9-3906</inkml:trace>
  <inkml:trace contextRef="#ctx0" brushRef="#br0" timeOffset="1">308 484 6481,'0'0'8418,"94"181"-7586,-81-148-520,1-6-192,-1-6-56,-13-6-64,0-6-328,0-3-936,0-12-5217,0-18-633</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4.155"/>
    </inkml:context>
    <inkml:brush xml:id="br0">
      <inkml:brushProperty name="width" value="0.035" units="cm"/>
      <inkml:brushProperty name="height" value="0.035" units="cm"/>
    </inkml:brush>
  </inkml:definitions>
  <inkml:trace contextRef="#ctx0" brushRef="#br0">1 0 5145,'0'0'10010,"73"139"-10010,-39-124-184,-7-6-1800,-7-6-5018</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4.493"/>
    </inkml:context>
    <inkml:brush xml:id="br0">
      <inkml:brushProperty name="width" value="0.035" units="cm"/>
      <inkml:brushProperty name="height" value="0.035" units="cm"/>
    </inkml:brush>
  </inkml:definitions>
  <inkml:trace contextRef="#ctx0" brushRef="#br0">577 0 6737,'0'0'5378,"-65"4"-4802,-206 17 103,249-19-494,0 1 0,0 1 0,-25 8 0,39-9-51,1 0-1,0 1 1,0 0 0,0 1-1,-11 8 1,8-6-7,5-3-66,0 0 0,0 0 0,0 0 0,1 1 0,0 0 0,0 0 0,0 0 0,0 0 0,1 1 0,0-1 0,0 1 0,-3 7 0,4-5-15,0 0 0,1 0 0,-1 1-1,1-1 1,1 0 0,0 0 0,0 1 0,1-1-1,1 9 1,-1-14-44,-1 1 1,1-1-1,0 0 0,0 1 0,1-1 1,-1 0-1,1 0 0,-1 0 0,1 0 1,0 0-1,0 0 0,0 0 1,1-1-1,-1 1 0,1-1 0,2 3 1,4 1-4,0 0 1,1-1 0,17 8 0,-19-10 2,24 10-33,1-1 0,1-1 0,0-2-1,1-1 1,45 3 0,175-2-2626,-229-9 2072,104 0-4882</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4.857"/>
    </inkml:context>
    <inkml:brush xml:id="br0">
      <inkml:brushProperty name="width" value="0.035" units="cm"/>
      <inkml:brushProperty name="height" value="0.035" units="cm"/>
    </inkml:brush>
  </inkml:definitions>
  <inkml:trace contextRef="#ctx0" brushRef="#br0">221 746 7330,'0'0'4465,"-47"199"-2561,47-145-424,0-6-688,0-9-448,0-15-191,0-6-89,0-12-64,7-6-433,0-27-1711,-7-6-3049</inkml:trace>
  <inkml:trace contextRef="#ctx0" brushRef="#br0" timeOffset="1">0 0 4185,'0'0'10522,"141"82"-12882,-88-85-449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39.920"/>
    </inkml:context>
    <inkml:brush xml:id="br0">
      <inkml:brushProperty name="width" value="0.035" units="cm"/>
      <inkml:brushProperty name="height" value="0.035" units="cm"/>
      <inkml:brushProperty name="color" value="#E71224"/>
    </inkml:brush>
  </inkml:definitions>
  <inkml:trace contextRef="#ctx0" brushRef="#br0">1 37 1136,'0'0'10553,"2"0"-9975,341 0-264,-341 0-395,0 0 0,-1 0 0,1 0-1,0 0 1,-1 0 0,1-1 0,-1 1-1,1 0 1,0-1 0,-1 1 0,4-2 0,-5 1-156,1 0 0,0 0 0,-1 1 1,1-1-1,-1 0 0,1 0 1,-1 0-1,1 0 0,-1 0 0,0 0 1,1 0-1,-1 0 0,0 0 0,0 1 1,0-1-1,0 0 0,0 0 1,0 0-1,0-2 0,0-9-5779</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5.242"/>
    </inkml:context>
    <inkml:brush xml:id="br0">
      <inkml:brushProperty name="width" value="0.035" units="cm"/>
      <inkml:brushProperty name="height" value="0.035" units="cm"/>
    </inkml:brush>
  </inkml:definitions>
  <inkml:trace contextRef="#ctx0" brushRef="#br0">381 1 6857,'0'0'4369,"60"246"-2112,-26-131-633,6 2-263,-14-6-777,-6-8-392,-6-10-192,-8-15-56,-6-15-592,0-18-905,0-21-1183,0-15-4002</inkml:trace>
  <inkml:trace contextRef="#ctx0" brushRef="#br0" timeOffset="1">0 593 8466,'0'0'3361,"455"15"-2817,-302-12-544,-26-3-5754</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5.626"/>
    </inkml:context>
    <inkml:brush xml:id="br0">
      <inkml:brushProperty name="width" value="0.035" units="cm"/>
      <inkml:brushProperty name="height" value="0.035" units="cm"/>
    </inkml:brush>
  </inkml:definitions>
  <inkml:trace contextRef="#ctx0" brushRef="#br0">477 1 7802,'0'0'6857,"2"28"-6194,-1-24-634,23 219 1353,-5-90-747,61 213 1,-72-321-744,-1 0 1,0 0-1,-2 0 1,2 39-1,-7-69-39,-1 1 0,0 0 0,0-1 0,0 1 0,0 0 0,-1 0 0,0 0 0,0 0 0,0 0 0,0 0 0,-1 0 0,1 1 0,-1-1 0,-4-3-1,-8-8-1454,-29-23 0,38 33 1192,-23-18-716,-1 2 0,-1 1 0,-1 1 0,-1 2 0,-51-20 0,54 27 1440,-1 1-1,-41-7 1,44 12 1160,0 1-1,-53 2 1,79 1-1399,1 0 0,0 0 1,-1 0-1,1 1 0,0-1 1,0 0-1,-1 1 0,1-1 1,0 1-1,0-1 0,0 1 1,0 0-1,0-1 0,-1 1 1,1 0-1,0 0 0,1 0 1,-1 0-1,0 0 0,0 0 1,0 0-1,0 0 0,1 0 1,-1 0-1,1 0 0,-1 0 1,1 0-1,-1 1 0,1-1 1,-1 2-1,0 4 234,0 0 0,1 1-1,0-1 1,1 12 0,-1-1 290,1-13-486,-1 1 0,1-1 0,0 1 0,0 0 1,1-1-1,0 0 0,0 1 0,0-1 0,0 0 0,1 0 1,0 0-1,0 0 0,0-1 0,0 1 0,1-1 0,0 0 0,0 0 1,7 5-1,3 2 45,2 0 1,-1-2 0,1 0-1,29 12 1,-14-9-105,1-1 0,1-1 0,0-2 0,0-1 0,37 2 0,168-2-1214,-202-7 657,89 0-3572</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5.974"/>
    </inkml:context>
    <inkml:brush xml:id="br0">
      <inkml:brushProperty name="width" value="0.035" units="cm"/>
      <inkml:brushProperty name="height" value="0.035" units="cm"/>
    </inkml:brush>
  </inkml:definitions>
  <inkml:trace contextRef="#ctx0" brushRef="#br0">181 484 8346,'0'0'7529,"40"190"-6864,-40-154-441,0-9-144,7-9-80,-7-6-80,0-36-4745</inkml:trace>
  <inkml:trace contextRef="#ctx0" brushRef="#br0" timeOffset="1">0 0 11642,'0'0'4721,"181"84"-7913,-128-81-3938</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6.327"/>
    </inkml:context>
    <inkml:brush xml:id="br0">
      <inkml:brushProperty name="width" value="0.035" units="cm"/>
      <inkml:brushProperty name="height" value="0.035" units="cm"/>
    </inkml:brush>
  </inkml:definitions>
  <inkml:trace contextRef="#ctx0" brushRef="#br0">368 1 7009,'0'0'5367,"-42"29"-4520,-136 101-212,166-121-547,1 1 0,1 0 1,0 0-1,0 1 1,1 1-1,-13 21 0,16-20 48,0 0 1,0 1-1,2 0 0,-4 18 0,4-16-11,-5 23 240,2 0 1,-3 54-1,7 80 439,3-167-777,0 22 64,1 0 0,2-1 0,1 1 0,1-1 0,1 0 0,15 41 0,84 187-135,-101-244-73,0 0-1,0 0 0,2 16 0,-2 13-3726</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6.728"/>
    </inkml:context>
    <inkml:brush xml:id="br0">
      <inkml:brushProperty name="width" value="0.035" units="cm"/>
      <inkml:brushProperty name="height" value="0.035" units="cm"/>
    </inkml:brush>
  </inkml:definitions>
  <inkml:trace contextRef="#ctx0" brushRef="#br0">1 638 8794,'0'0'5745,"374"36"-5369,-213-36-376,-28 0-2408,-19-15-4714</inkml:trace>
  <inkml:trace contextRef="#ctx0" brushRef="#br0" timeOffset="1">1124 1 7058,'0'0'3075,"-17"36"-1057,-53 123-234,61-136-1478,1 0-1,0 0 1,2 1 0,1 0 0,-3 41-1,6-47-195,-6 282 1019,8-211-927,0-69-187,1 0-1,1 0 0,0 0 0,1 0 0,2 0 0,0-1 1,13 34-1,25 36 25,6 16-56,-42-88-12,0 1 0,-2 0 0,7 37 0,-12-49-10,1-1-8,0 0 0,-1 0 0,0 0 0,-1 10 0,1-13 0,0 0 0,0-1 0,-1 1 0,1-1 0,-1 1 0,0-1 0,1 0 0,-1 1 0,0-1 0,0 1 1,0-1-1,0 0 0,0 0 0,0 0 0,0 0 0,0 1 0,0-1 0,-1-1 0,1 1 0,0 0 0,-3 1 0,-5 1-502,1-1 1,-1 1-1,0-2 0,-17 2 0,-52-1-5116</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7.097"/>
    </inkml:context>
    <inkml:brush xml:id="br0">
      <inkml:brushProperty name="width" value="0.035" units="cm"/>
      <inkml:brushProperty name="height" value="0.035" units="cm"/>
    </inkml:brush>
  </inkml:definitions>
  <inkml:trace contextRef="#ctx0" brushRef="#br0">1 1 360,'0'0'15147,"381"9"-14275,-281 3-463,-6-6-409,-1-6-104,-19 0-1313,-34-12-6128</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7.460"/>
    </inkml:context>
    <inkml:brush xml:id="br0">
      <inkml:brushProperty name="width" value="0.035" units="cm"/>
      <inkml:brushProperty name="height" value="0.035" units="cm"/>
    </inkml:brush>
  </inkml:definitions>
  <inkml:trace contextRef="#ctx0" brushRef="#br0">21 24 4721,'0'0'9517,"62"3"-8810,197 9-435,-108-9-179,-138-3-174,-10 0 59,0 0 0,0 0 1,0 0-1,0 0 1,1 0-1,-1-1 1,0 1-1,3-2 1,-5 1-23,0 0 1,0 1 0,0-1-1,0 0 1,-1 0 0,1 1 0,0-1-1,-1 0 1,1 0 0,0 0 0,-1 0-1,1 0 1,-1 0 0,0 0 0,1 0-1,-1 0 1,0-1 0,1 1-1,-1 0 1,0 0 0,0 0 0,0 0-1,0 0 1,0 0 0,0-2 0,0 3 27,-1-1 0,1 1 0,0 0 1,0-1-1,0 1 0,0 0 1,0-1-1,0 1 0,-1 0 0,1-1 1,0 1-1,0 0 0,-1-1 0,1 1 1,0 0-1,0 0 0,-1-1 1,1 1-1,0 0 0,-1 0 0,1-1 1,0 1-1,-1 0 0,1 0 0,0 0 1,-1 0-1,1 0 0,0 0 1,-1-1-1,1 1 0,-1 0 0,-16-1-72,11 1 11,-56-2-127,-112 11-1,150-6 290,0 1 0,0 1 0,1 1 1,0 2-1,0 0 0,1 1 0,-39 22 1,57-29-21,0 1 1,0-1 0,0 1 0,1 0-1,-1 0 1,1 1 0,0-1 0,0 1-1,0 0 1,0-1 0,0 1-1,1 1 1,-3 4 0,3-2 55,0 1-1,0 0 1,1 0-1,0 0 1,0 0-1,1 13 1,1-18-98,-1 0 1,0-1-1,1 1 0,0 0 1,0 0-1,-1-1 0,2 1 1,-1-1-1,0 1 0,0-1 1,1 1-1,-1-1 0,1 0 1,0 1-1,0-1 0,0 0 1,0 0-1,0 0 0,0-1 1,0 1-1,1 0 0,-1-1 1,5 2-1,7 4 60,0-2 0,0 0 0,20 5 0,-21-7-31,22 6-9,1-1-1,1-3 0,-1 0 1,64-2-1,-69-5-729,0 0 0,0-3 0,34-8 0,19-15-4893</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7.798"/>
    </inkml:context>
    <inkml:brush xml:id="br0">
      <inkml:brushProperty name="width" value="0.035" units="cm"/>
      <inkml:brushProperty name="height" value="0.035" units="cm"/>
    </inkml:brush>
  </inkml:definitions>
  <inkml:trace contextRef="#ctx0" brushRef="#br0">0 94 9602,'0'0'4165,"36"27"-2322,116 90-653,-78-54-660,-67-55-485,0 0-1,-1 0 0,0 0 0,5 11 1,-7-11-66,-1 0 0,1 0 1,-1 0-1,-1 0 0,0 1 0,0-1 1,-1 1-1,0-1 0,0 1 0,-1-1 1,-1 14-1,1-21 6,0 1-18,0 0 0,0 0 0,-1-1 0,1 1 0,-1 0 0,0 0 0,1-1 0,-1 1 1,0 0-1,0-1 0,0 1 0,0-1 0,0 1 0,0-1 0,0 0 0,-1 1 0,1-1 0,0 0 0,-1 0 1,1 0-1,-1 0 0,0 0 0,1 0 0,-1 0 0,0 0 0,1-1 0,-1 1 0,0-1 0,0 1 0,1-1 1,-4 0-1,-8 2-86,0 0 1,-1-1 0,-17-2 0,16 1 49,12 1 77,0-1 1,0 0 0,0 0 0,0 0 0,0-1-1,0 1 1,0-1 0,0 1 0,0-1-1,0 0 1,1 0 0,-1-1 0,0 1 0,0 0-1,1-1 1,-1 0 0,1 1 0,-1-1 0,1 0-1,0 0 1,0-1 0,0 1 0,0 0-1,0-1 1,0 1 0,1-1 0,-1 0 0,1 1-1,0-1 1,-1 0 0,1 0 0,1 0-1,-1 0 1,0 0 0,0-5 0,0-4 22,-1 0 0,2 0 0,0 0 1,0 0-1,1 0 0,0 0 0,1 0 0,1 0 1,0 1-1,0-1 0,1 1 0,1 0 0,0 0 1,0 0-1,1 0 0,1 1 0,0 0 0,0 1 1,10-11-1,8-9-119,2 2 1,48-39-1,-60 54-585,1 2-1,0 0 1,0 1-1,1 0 1,0 1-1,0 1 1,27-6-1,-3 5-5395</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8.161"/>
    </inkml:context>
    <inkml:brush xml:id="br0">
      <inkml:brushProperty name="width" value="0.035" units="cm"/>
      <inkml:brushProperty name="height" value="0.035" units="cm"/>
    </inkml:brush>
  </inkml:definitions>
  <inkml:trace contextRef="#ctx0" brushRef="#br0">135 97 4305,'0'0'6937,"65"12"-5518,217 38-633,-240-43-664,0-3 1,1-1-1,49-3 1,-48-2-74,-31 3-60,1-1 1,-1-1 0,0 0-1,0-1 1,0 0-1,0-1 1,-1 0 0,23-10-1,-32 11-23,0 0-1,0 0 0,-1 0 1,1 0-1,-1 0 0,0-1 1,0 1-1,0-1 0,0 0 1,0 1-1,0-1 0,-1 0 1,3-5-1,-4 6 2,1 1-1,-1-1 1,1 1 0,-1-1-1,1 0 1,-1 1 0,0-1-1,0 0 1,0 0 0,0 1-1,0-1 1,0 0 0,-1 1-1,1-1 1,-1 0-1,1 1 1,-1-1 0,1 0-1,-1 1 1,0-1 0,0 1-1,0 0 1,0-1 0,0 1-1,0-1 1,0 1 0,0 0-1,-3-2 1,-3-2-61,-1 1 1,1 0-1,-1 1 1,0 0-1,-1 0 0,-14-3 1,-64-11-223,-11 8 429,-133 2 1,191 8 235,1 1-1,-56 10 1,74-7-71,0 0 0,0 1 0,0 1 0,1 1 0,-34 19 0,47-23-175,1 0 1,0 0-1,1 1 0,-1-1 1,1 1-1,0 1 1,0-1-1,0 1 0,1 0 1,0 0-1,0 0 1,0 0-1,1 1 1,0-1-1,0 1 0,1 0 1,0 0-1,0 0 1,1 0-1,-1 1 0,2-1 1,-1 0-1,1 12 1,0-15-73,0 0 1,1 1-1,0-1 1,0 0-1,0 0 1,0 0-1,0 0 1,1 0-1,-1 0 1,1 0 0,0-1-1,1 1 1,-1 0-1,1-1 1,-1 0-1,1 0 1,0 1-1,0-2 1,0 1-1,1 0 1,4 2 0,6 4 10,2-1 0,-1 0 1,33 10-1,-39-15-27,34 11-16,-1-2 0,2-3 0,-1-1-1,67 4 1,175-12-2054,-243-1 1357,109-7-4023</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8.514"/>
    </inkml:context>
    <inkml:brush xml:id="br0">
      <inkml:brushProperty name="width" value="0.035" units="cm"/>
      <inkml:brushProperty name="height" value="0.035" units="cm"/>
    </inkml:brush>
  </inkml:definitions>
  <inkml:trace contextRef="#ctx0" brushRef="#br0">0 638 7354,'0'0'3992,"30"32"-2325,94 103-232,-115-125-1247,-1 1-1,0 0 0,12 22 0,-18-27-102,1 0 1,-2 0-1,1 0 0,-1 0 0,2 8 0,-2-5 6,1 8 66,-1 1 0,-1 23 0,-1-16-376,1-24 204,0-1-1,-1 1 1,1-1-1,0 1 1,-1-1-1,1 0 1,0 1-1,-1-1 0,1 0 1,-1 1-1,1-1 1,-1 0-1,1 0 1,-1 1-1,1-1 1,-1 0-1,1 0 0,-1 0 1,1 0-1,-1 1 1,1-1-1,-1 0 1,1 0-1,-1 0 1,1 0-1,-1 0 1,1 0-1,-1-1 0,1 1 1,-2 0-1,-17-3-310,16 2 320,0 0 0,0-1 0,0 1-1,1-1 1,-1 0 0,1 0 0,-1 0-1,1 0 1,0 0 0,-1 0 0,1 0-1,0-1 1,1 1 0,-1-1 0,0 0-1,1 1 1,-1-1 0,1 0 0,0 0-1,0 0 1,0 0 0,0-4 0,-2-7-37,1 0 1,1-1 0,0-21 0,1 32 40,0-3 1,0 1 0,0-1 0,0 1 0,1-1 0,0 0 0,0 1 0,1 0 0,0-1 0,0 1 0,0 0 0,1 0 0,0 0 0,0 0 1,1 0-1,-1 1 0,1-1 0,0 1 0,1 0 0,-1 0 0,1 1 0,0 0 0,8-6 0,-4 4 33,1 0-1,-1 1 0,1 0 1,0 0-1,0 1 0,1 1 1,12-4-1,-19 6-10,0 0 0,1 1-1,-1-1 1,1 1 0,-1 0-1,1 0 1,-1 0 0,1 0-1,-1 1 1,1 0 0,-1 0-1,0 0 1,1 1 0,-1-1 0,0 1-1,0 0 1,0 0 0,0 0-1,0 1 1,4 3 0,0 2 32,-1 1 1,0-1-1,0 1 1,-1 0-1,0 1 1,6 14-1,23 67 144,-8-19-190,-26-69-20,4 8-337,-1-1 0,1 0-1,1 0 1,0 0 0,7 9-1,7-1-2367</inkml:trace>
  <inkml:trace contextRef="#ctx0" brushRef="#br0" timeOffset="1">1050 1 4257,'0'0'7610,"-14"201"-5626,14-110-632,0 8-400,0 3-495,0 0-313,0-5-64,0-10-16,14-12-64,6-12-248,-20-24-897,0-18-1799,-7-21-4466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3:40.258"/>
    </inkml:context>
    <inkml:brush xml:id="br0">
      <inkml:brushProperty name="width" value="0.035" units="cm"/>
      <inkml:brushProperty name="height" value="0.035" units="cm"/>
      <inkml:brushProperty name="color" value="#E71224"/>
    </inkml:brush>
  </inkml:definitions>
  <inkml:trace contextRef="#ctx0" brushRef="#br0">1 0 3425,'0'0'6053,"3"4"-5898,-1-2-69,0 1 0,0 0 0,0 0 0,0 1 1,-1-1-1,0 0 0,1 0 0,-1 1 0,-1-1 0,1 1 1,0-1-1,0 7 0,-1 52 1178,-1-31-1037,-1 12 45,1-27-245,0 0 0,1 0-1,1 0 1,0 0-1,5 21 1,0-22-320,14 28 1,-4-10-1559,-2 1-3452</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8.876"/>
    </inkml:context>
    <inkml:brush xml:id="br0">
      <inkml:brushProperty name="width" value="0.035" units="cm"/>
      <inkml:brushProperty name="height" value="0.035" units="cm"/>
    </inkml:brush>
  </inkml:definitions>
  <inkml:trace contextRef="#ctx0" brushRef="#br0">0 0 9482,'0'0'3470,"63"0"-2360,429 3 654,148 1-1990,-479-5-2071,-160 1 2025,-2 17 479,-1 0-1,-1 0 1,0 0 0,-6 17 0,-5 24 635,9-17-228,2 1-1,2 56 1,2-47-304,-1-50-311,0 0-1,0-1 1,0 1 0,0-1-1,-1 1 1,1-1-1,1 1 1,-1 0-1,0-1 1,0 1-1,0-1 1,0 1 0,0-1-1,0 1 1,1-1-1,-1 1 1,0 0-1,0-1 1,1 0-1,-1 1 1,0-1 0,1 1-1,-1-1 1,1 1-1,-1-1 1,0 0-1,1 1 1,-1-1-1,1 0 1,-1 1 0,1-1-1,0 1 1,0-2-31,0 1 1,-1 0 0,1-1-1,0 1 1,-1-1 0,1 1-1,0-1 1,-1 1 0,1-1-1,-1 0 1,1 1-1,-1-1 1,0 1 0,1-1-1,-1 0 1,1 0 0,-1 1-1,0-1 1,0 0 0,1 1-1,-1-1 1,0 0 0,0 0-1,0 0 1,0 1-1,0-1 1,0-1 0,1-38-2651,-1-12-5312</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9.261"/>
    </inkml:context>
    <inkml:brush xml:id="br0">
      <inkml:brushProperty name="width" value="0.035" units="cm"/>
      <inkml:brushProperty name="height" value="0.035" units="cm"/>
    </inkml:brush>
  </inkml:definitions>
  <inkml:trace contextRef="#ctx0" brushRef="#br0">1 0 824,'0'0'14979,"388"160"-16419,-261-115-1785</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9.599"/>
    </inkml:context>
    <inkml:brush xml:id="br0">
      <inkml:brushProperty name="width" value="0.035" units="cm"/>
      <inkml:brushProperty name="height" value="0.035" units="cm"/>
    </inkml:brush>
  </inkml:definitions>
  <inkml:trace contextRef="#ctx0" brushRef="#br0">944 810 3529,'0'0'11345,"-56"-9"-11217,-187-22 192,219 29-184,-1 2 1,0 0-1,0 2 0,-33 6 0,-151 34 983,172-33-901,2 2 1,0 2-1,-57 28 1,85-37-203,0-1-1,0 2 1,1-1 0,-1 1 0,1 0 0,0 0 0,1 1-1,-8 8 1,11-10-29,0-1-1,0 0 0,1 1 1,-1-1-1,1 1 0,-1 0 1,1-1-1,0 1 0,1 0 1,-1 0-1,1 0 0,0 0 1,-1-1-1,2 1 0,-1 0 1,0 0-1,1 0 0,1 4 0,-2-6-3,1 0-1,0 0 0,-1-1 0,1 1 0,0 0 0,0 0 0,0 0 0,1-1 0,-1 1 0,0 0 0,1-1 0,-1 1 0,0-1 0,1 0 1,0 1-1,-1-1 0,1 0 0,0 0 0,2 1 0,3 1-25,1 0 0,-1-1 1,14 3-1,-10-3-4,34 7-100,0-2-1,56 2 0,94-8-595,-109-2 137,330-10-4152,-261 7 3704,-150 4 1119,0 0 0,0 0 1,0 1-1,1 0 0,-1-1 0,0 2 0,6 1 0,-9-2 41,0 0 0,0 0-1,0 1 1,0-1-1,0 1 1,0-1 0,-1 1-1,1 0 1,-1-1-1,1 1 1,-1 0 0,1 0-1,-1 0 1,0 0-1,0 0 1,1 5 0,4 7 375,12 27 388,-17-38-856,0-1-1,0-1 0,1 1 0,-1 0 0,1 0 0,0-1 1,-1 1-1,1 0 0,0-1 0,0 0 0,0 1 0,0-1 1,0 0-1,0 0 0,0 0 0,4 1 0,1-2-162,-1 1-1,0-1 0,1 0 0,-1 0 1,1-1-1,-1 0 0,0 0 1,1-1-1,-1 0 0,0 0 1,0 0-1,0 0 0,-1-1 0,1 0 1,0-1-1,-1 1 0,0-1 1,0 0-1,0 0 0,7-8 1,29-37-5377</inkml:trace>
  <inkml:trace contextRef="#ctx0" brushRef="#br0" timeOffset="1">1559 1 1480,'0'0'13635,"0"174"-12651,20-81-447,0 16-137,-7 8-16,7 6-208,-6 0-120,12-5-56,1-16-32,0-15-264,0-21-344,13-35-369,-13-19-1095,-1-12-2393</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29.978"/>
    </inkml:context>
    <inkml:brush xml:id="br0">
      <inkml:brushProperty name="width" value="0.035" units="cm"/>
      <inkml:brushProperty name="height" value="0.035" units="cm"/>
    </inkml:brush>
  </inkml:definitions>
  <inkml:trace contextRef="#ctx0" brushRef="#br0">1 409 8306,'0'0'6478,"56"5"-5487,193 13-533,-28-13-232,-160-5-197,-11 0-33,12 1-424,119-14-1,-153 9-100,-27 26-225,-1 217 2504,3-190-1385,-2-46-358,0-1 1,-1 1-1,1 0 1,0 0-1,1 0 1,-1-1-1,0 1 1,1-1-1,-1 1 1,1-1-1,0 0 1,0 1-1,0-1 1,2 2 0,-3-4-14,-1 0 0,0 1 0,0-1 0,0 0 1,0 0-1,1 0 0,-1 0 0,0 1 0,0-1 1,1 0-1,-1 0 0,0 0 0,0 0 1,1 0-1,-1 0 0,0 1 0,0-1 0,1 0 1,-1 0-1,0 0 0,0 0 0,1 0 1,-1 0-1,0 0 0,1 0 0,-1 0 0,0 0 1,0 0-1,1-1 0,-1 1 0,0 0 0,0 0 1,1 0-1,-1 0 0,0 0 0,0 0 1,1-1-1,-1 1 0,0 0 0,0 0 0,0 0 1,1 0-1,-1-1 0,0 1 0,3-17-461,-7-22-1681,-12-14-4723</inkml:trace>
  <inkml:trace contextRef="#ctx0" brushRef="#br0" timeOffset="1">662 0 10546,'0'0'5049,"341"88"-7129,-227-61-4458</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0.347"/>
    </inkml:context>
    <inkml:brush xml:id="br0">
      <inkml:brushProperty name="width" value="0.035" units="cm"/>
      <inkml:brushProperty name="height" value="0.035" units="cm"/>
    </inkml:brush>
  </inkml:definitions>
  <inkml:trace contextRef="#ctx0" brushRef="#br0">756 81 7402,'0'0'5403,"-60"16"-4677,-195 54 259,199-54-267,-77 33 1,103-37-497,-71 34 362,85-38-517,1 1 1,1 0-1,0 1 0,-17 16 1,28-24-65,0 1 0,1 0 0,-1-1 0,1 1 0,0 1 1,0-1-1,0 0 0,0 0 0,1 1 0,-1-1 0,-1 7 1,2-2-16,0 0 0,0 0 1,1 15-1,0-11-10,0-10 17,0 1 1,1-1 0,-1 1-1,1-1 1,-1 0-1,1 1 1,0-1-1,0 0 1,0 1-1,0-1 1,1 0-1,-1 0 1,1 0-1,-1 0 1,1 0-1,0-1 1,-1 1-1,1 0 1,0-1-1,0 1 1,0-1-1,0 0 1,1 1-1,-1-1 1,2 1-1,9 3 3,1 0-1,-1-1 0,20 3 1,-21-4 4,37 6 3,0-3 0,0-1 0,0-3 0,52-3 0,-95 0-3,1 1 1,0-1-1,0-1 1,-1 1-1,1-1 0,-1 0 1,1 0-1,-1-1 0,0 0 1,0 0-1,0 0 1,0-1-1,-1 0 0,1 0 1,-1 0-1,0-1 1,0 0-1,-1 0 0,1 0 1,-1 0-1,0-1 1,-1 0-1,1 0 0,-1 0 1,0 0-1,-1 0 1,1-1-1,1-7 0,2-13-119,-2-1-1,0 1 1,-2-1-1,-1 1 0,-3-38 1,1 3-614,1 36-408,-2 0 0,-8-45 0,2 29-3680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0.701"/>
    </inkml:context>
    <inkml:brush xml:id="br0">
      <inkml:brushProperty name="width" value="0.035" units="cm"/>
      <inkml:brushProperty name="height" value="0.035" units="cm"/>
    </inkml:brush>
  </inkml:definitions>
  <inkml:trace contextRef="#ctx0" brushRef="#br0">1 74 3201</inkml:trace>
  <inkml:trace contextRef="#ctx0" brushRef="#br0" timeOffset="1">1 74 3201,'186'-26'960,"-181"25"-910,0 1 0,1-1 0,-1 1 0,0 1 0,0-1 1,0 1-1,0 0 0,1 0 0,-1 0 0,0 1 0,-1 0 0,1 0 0,5 2 0,10 7 565,-1 1-1,0 1 0,-1 0 1,0 1-1,22 24 0,-32-29-348,0 0 0,0 1 0,-1 0 0,-1 0-1,1 1 1,-2 0 0,1 0 0,-1 0 0,-1 1 0,0-1 0,3 20 0,-4-1 249,-1-1 0,-1 0 0,-5 41 0,4-66-498,-1 1-1,0-1 1,0 0 0,0 0-1,0-1 1,-1 1 0,0 0 0,0 0-1,0-1 1,0 1 0,-3 3-1,3-5-8,0 0 0,1 0 0,-1 0-1,0 0 1,0-1 0,0 1 0,0-1-1,0 1 1,-1-1 0,1 0 0,0 0 0,-1 0-1,1 0 1,-1 0 0,1 0 0,-1-1-1,1 1 1,-4 0 0,5-2 13,-1 1 0,1 0 1,0 0-1,0 0 0,0 0 0,0-1 1,0 1-1,-1 0 0,1-1 0,0 1 0,0-1 1,0 0-1,0 1 0,0-1 0,0 0 1,1 1-1,-1-1 0,0 0 0,0 0 0,0 0 1,1 0-1,-1 0 0,0 0 0,1 0 1,-1 0-1,1 0 0,-1 0 0,1-2 0,-2-3-1,0 0-1,1 0 1,0 0 0,0-8-1,1 12-29,-1-128-789,2 116 690,0 0 1,0 0-1,2-1 0,0 2 1,0-1-1,1 0 0,1 1 1,0-1-1,12-20 0,-3 12 107,0 1 0,1 0 0,1 1 0,28-27-1,-37 40 82,0 1 0,0 0-1,0 0 1,1 1-1,0 0 1,0 0 0,0 1-1,13-5 1,-16 7-30,0 1 1,-1 0-1,1 0 0,0 0 0,0 1 1,-1 0-1,1-1 0,0 2 1,0-1-1,0 1 0,0-1 1,-1 1-1,1 1 0,0-1 1,-1 1-1,1-1 0,-1 1 0,7 5 1,4 3 111,-1 1 0,-1 1 0,0 0 0,-1 0 0,0 2 0,0-1 1,-2 1-1,0 1 0,14 27 0,2 10 184,31 89 1,-32-67-864,-9-22-1765</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1.503"/>
    </inkml:context>
    <inkml:brush xml:id="br0">
      <inkml:brushProperty name="width" value="0.035" units="cm"/>
      <inkml:brushProperty name="height" value="0.035" units="cm"/>
    </inkml:brush>
  </inkml:definitions>
  <inkml:trace contextRef="#ctx0" brushRef="#br0">1 0 6345,'0'0'6490,"1"26"-5767,4 305 1406,7-38-1287,-7-253-893,1-1 1,3 1-1,0-2 1,3 1 0,21 47-1,-28-75-129,-4-8 47,0 1-1,1-1 1,-1 0 0,1 0-1,0-1 1,-1 1 0,1 0-1,0 0 1,1-1-1,-1 1 1,0-1 0,4 3-1,-3-4-1846,-3-6-718</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1.882"/>
    </inkml:context>
    <inkml:brush xml:id="br0">
      <inkml:brushProperty name="width" value="0.035" units="cm"/>
      <inkml:brushProperty name="height" value="0.035" units="cm"/>
    </inkml:brush>
  </inkml:definitions>
  <inkml:trace contextRef="#ctx0" brushRef="#br0">1 29 9794,'0'0'5460,"58"-5"-4612,190-15-389,-108 16-326,-123 6-128,0 0 0,-1 1 0,26 7 0,-32-7-13,0 1 0,0-1 0,0 1 0,-1 1-1,1 0 1,-1 0 0,12 10 0,-17-11-14,0-1 0,0 1 0,0 0 0,-1 0 0,0 1 0,0-1 0,0 1 0,0-1 0,0 1 0,-1 0 0,0 0 0,0 0 0,-1 0 0,1 1 0,0 9 0,0-6-11,-1-1 0,-1 1 1,0 0-1,0 0 0,-1-1 0,0 1 1,0-1-1,-1 1 0,-3 10 1,2-13 15,0 1 0,-1-1 1,0 1-1,0-1 0,0 0 1,-1-1-1,0 1 1,0-1-1,0 0 0,-1 0 1,-7 5-1,-13 9-30,-2-1 0,-1-2 0,0 0 0,-57 20-1,62-28-42,0 0 0,0-2-1,-1-1 1,0-1-1,0-1 1,0-2 0,-27 0-1,49-1-55,-1-1 1,1 1-1,0 0 0,-1-1 1,1 0-1,0 1 0,0-1 0,-1-1 1,1 1-1,0 0 0,0-1 0,0 0 1,0 1-1,0-1 0,1 0 1,-1 0-1,1-1 0,-1 1 0,1-1 1,0 1-1,-4-6 0,-15-27-4618</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2.267"/>
    </inkml:context>
    <inkml:brush xml:id="br0">
      <inkml:brushProperty name="width" value="0.035" units="cm"/>
      <inkml:brushProperty name="height" value="0.035" units="cm"/>
    </inkml:brush>
  </inkml:definitions>
  <inkml:trace contextRef="#ctx0" brushRef="#br0">1 0 4585,'0'0'2637,"34"31"-1269,112 104-383,-127-118-802,-2 2-1,19 24 0,-28-31-107,-1 1 1,11 23-1,-18-35-74,5 12-7,0 1 1,-2 1 0,1-1-1,-2 0 1,0 1-1,-1-1 1,0 1-1,-2 19 1,1-21 19,0-12 1,0-1 1,0 1-1,0 0 0,0-1 0,0 1 1,0-1-1,0 1 0,0 0 0,-1-1 1,1 1-1,0-1 0,0 1 0,-1 0 1,1-1-1,0 1 0,-1-1 0,1 1 1,0-1-1,-1 1 0,1-1 0,-1 0 0,1 1 1,-1-1-1,1 1 0,-1-1 0,1 0 1,-1 0-1,1 1 0,-1-1 0,-1 0 1,-19 2 836,14-2-502,6-1-300,0 1 1,0 0-1,0 0 0,0 0 0,0-1 0,0 1 1,0-1-1,1 1 0,-1-1 0,0 1 0,0-1 0,0 1 1,0-1-1,1 0 0,-1 1 0,0-1 0,0 0 1,1 0-1,-1 1 0,1-1 0,-1 0 0,1 0 1,-1 0-1,1 0 0,-1 0 0,1 0 0,0 0 0,-1-2 1,-4-33 304,5 31-268,-2-19 72,1 0 0,3-37 0,-1 51-168,1 0 0,0 0 0,1 0 1,0 0-1,0 0 0,1 0 0,0 1 0,7-11 0,3-4-197,1 1 0,24-27 1,-33 44-161,0-1 1,1 1 0,-1 1 0,1-1 0,0 1 0,0 1-1,1-1 1,0 1 0,-1 0 0,1 1 0,15-4 0,16-1-4031</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2.637"/>
    </inkml:context>
    <inkml:brush xml:id="br0">
      <inkml:brushProperty name="width" value="0.035" units="cm"/>
      <inkml:brushProperty name="height" value="0.035" units="cm"/>
    </inkml:brush>
  </inkml:definitions>
  <inkml:trace contextRef="#ctx0" brushRef="#br0">675 30 384,'0'0'6903,"-70"14"-5281,-225 44-193,268-53-1190,0 2-1,0 1 0,-33 15 1,56-21-213,-18 7 304,1 2 0,-40 25 0,56-33-273,1 1-1,-1 0 0,1 0 1,-1 0-1,1 0 0,1 1 0,-1-1 1,1 1-1,-1 0 0,1 0 1,1 0-1,-1 1 0,1-1 0,0 1 1,0-1-1,0 1 0,-1 8 1,3-12-55,0 0 0,-1 0 0,1 0 0,0 1 0,0-1 0,0 0 0,1 0 0,-1 0 0,0 0 0,1 0 0,0 0 0,-1 0 0,1 0 0,0 0 0,0 0 0,0 0 0,0-1 0,0 1 0,0 0 0,1-1 0,-1 1 0,0 0 0,1-1 0,-1 0 0,1 1 0,0-1 0,0 0 0,-1 0 0,1 0 0,0 0 0,0 0 0,0 0 0,3 0 0,16 7 44,0-2-1,0-1 1,0 0 0,36 2 0,96 1 223,-149-8-265,39 2 18,-3 0-45,74-6 1,-104 3-28,1 0 1,-1-1-1,0 0 1,0-1-1,0-1 0,0 1 1,0-1-1,-1-1 1,1 0-1,-1 0 0,-1-1 1,9-7-1,-12 9 13,-1 0-1,-1-1 1,1 0 0,-1 0-1,1 0 1,-1 0 0,-1 0-1,1 0 1,-1-1 0,0 1-1,0-1 1,-1 0-1,2-11 1,-1-5-160,0 0 0,-3-31 0,0 17-218,1-28-1609,0 5-2134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4.316"/>
    </inkml:context>
    <inkml:brush xml:id="br0">
      <inkml:brushProperty name="width" value="0.035" units="cm"/>
      <inkml:brushProperty name="height" value="0.035" units="cm"/>
    </inkml:brush>
  </inkml:definitions>
  <inkml:trace contextRef="#ctx0" brushRef="#br0">0 1 9194,'0'0'6527,"14"0"-6323,897 0 323,-901 1-1814,-10-1 1218,0 1 0,0-1 0,0 0 0,0 1 0,0-1 0,0 0 0,0 1 0,0-1 1,0 0-1,0 0 0,-1 1 0,1-1 0,0 0 0,0 0 0,0 1 0,0-1 0,-1 0 1,1 0-1,0 0 0,0 1 0,-1-1 0,1 0 0,0 0 0,0 0 0,-1 0 0,1 1 1,0-1-1,-1 0 0,1 0 0,0 0 0,0 0 0,-1 0 0,1 0 0,0 0 0,-1 0 0,1 0 1,-1 0-1,-48 15-3932,-27-2-648</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3.005"/>
    </inkml:context>
    <inkml:brush xml:id="br0">
      <inkml:brushProperty name="width" value="0.035" units="cm"/>
      <inkml:brushProperty name="height" value="0.035" units="cm"/>
    </inkml:brush>
  </inkml:definitions>
  <inkml:trace contextRef="#ctx0" brushRef="#br0">0 84 4457,'296'-72'1478,"-289"70"-1384,1 1 0,-1 0 1,1 1-1,0-1 1,-1 2-1,10 0 0,-14 0-28,-1-1 1,0 1-1,0 0 0,0 0 0,0 0 0,-1 0 0,1 0 0,0 0 0,0 0 0,0 1 0,2 1 0,-4-3-66,151 150 5013,-111-104-4690,-2 1 0,-2 2 1,37 67-1,-72-114-264,0 0 1,-1-1 0,1 1 0,0-1 0,0 0-1,0 1 1,0-1 0,0 0 0,1 1 0,-1-1-1,0 0 1,1 0 0,-1 0 0,1 0 0,-1 0-1,1 0 1,-1-1 0,1 1 0,2 1 0,-2-3 24,-1 1 0,0 0 0,1-1 0,-1 1 0,0 0 0,1-1 0,-1 0 0,0 1 0,1-1 0,-1 0 0,0 1 0,0-1 0,0 0 0,0 0 0,0 0 0,0 0 0,0 0 0,0 0 0,0-1 0,0 1 0,-1 0 0,1 0 0,0-1 0,0-1 0,31-54 295,51-97-154,-66 118-558,-1 0 0,14-55 1,-17 42-2985,-11 39-1168</inkml:trace>
  <inkml:trace contextRef="#ctx0" brushRef="#br0" timeOffset="1">1498 271 3873,'0'0'3559,"63"-3"-3003,197-12-626,-252 15 28,0-1 0,0 0 1,0 0-1,0-1 0,-1 0 0,1 0 1,0-1-1,12-6 0,-19 8 35,0 0 0,0 0 0,0 0-1,0 0 1,0 0 0,0 0 0,0-1-1,-1 1 1,1 0 0,0-1 0,-1 1 0,1 0-1,0-1 1,-1 1 0,0-1 0,1 1-1,-1-1 1,0 1 0,0-1 0,0 1-1,0-3 1,1-4 62,-1 5-23,0 1 34,1 0 0,-1 0 0,1 0-1,-1 0 1,0 0 0,0 0 0,0 0 0,0 0 0,0 0 0,-1 0-1,1 0 1,0 0 0,-1 0 0,0 0 0,1 0 0,-1 1-1,0-1 1,0 0 0,0 0 0,0 1 0,0-1 0,0 1-1,-1-1 1,1 1 0,-3-3 0,-5 0 127,-1 0 0,1 1 0,-1 0 1,0 1-1,0 0 0,0 1 0,0-1 0,-16 2 0,-89 5 360,91-3-451,1 2-1,-1 1 1,1 1-1,1 1 1,-1 1-1,-24 12 1,31-12 47,1 0 0,0 1 0,0 1 0,1 1 0,0 0 0,1 0 0,0 2 0,-21 25 1,30-33-75,0 1 1,1 1-1,-1-1 1,1 0-1,0 1 1,1 0-1,0 0 1,0 0-1,0 0 1,1 0-1,0 0 1,0 0 0,1 14-1,0-18-62,0 0-1,0-1 1,0 1-1,1 0 0,-1-1 1,1 1-1,-1-1 1,1 1-1,0-1 1,0 1-1,0-1 1,0 1-1,0-1 1,1 0-1,-1 0 1,1 0-1,0 0 0,-1 0 1,1 0-1,0 0 1,0 0-1,3 1 1,3 2 13,1-1 1,-1 0-1,1-1 1,0 0-1,12 2 0,-18-4-19,42 8 33,0-2 0,1-2 0,0-1 0,64-5 0,-51 1-70,154-2-1035,-15-8-3217</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3.369"/>
    </inkml:context>
    <inkml:brush xml:id="br0">
      <inkml:brushProperty name="width" value="0.035" units="cm"/>
      <inkml:brushProperty name="height" value="0.035" units="cm"/>
    </inkml:brush>
  </inkml:definitions>
  <inkml:trace contextRef="#ctx0" brushRef="#br0">1 1 6737,'0'0'3929,"0"249"-1792,0-131-561,6 2-688,21-6-464,0-9-264,6-11-112,1-16-40,-1-15 40,-13-15-48,-6-21-264,-14-15-840,-54-36-3193,-13-12-3432</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3.758"/>
    </inkml:context>
    <inkml:brush xml:id="br0">
      <inkml:brushProperty name="width" value="0.035" units="cm"/>
      <inkml:brushProperty name="height" value="0.035" units="cm"/>
    </inkml:brush>
  </inkml:definitions>
  <inkml:trace contextRef="#ctx0" brushRef="#br0">1 488 9074,'0'0'5586,"66"4"-4752,220 13-486,-34-8-260,-240-9-70,6 1-218,0-2-1,0 0 0,0 0 1,27-8-1,-40 8 97,-1 0 0,1-1 0,-1 0 0,1 0 0,-1 0-1,0-1 1,0 1 0,0-1 0,0 0 0,0 0 0,-1-1 0,0 1 0,1-1 0,-1 1-1,0-1 1,-1 0 0,1 0 0,-1-1 0,0 1 0,0 0 0,3-8 0,-1-7-393,-1 0 1,0 0 0,-1 0-1,-1-1 1,-3-32 0,1 7 4,1 29 404,0-14-95,-5-42 1,4 62 372,-1 0 1,-1 1 0,0-1 0,0 1 0,0 0-1,-1-1 1,-1 2 0,-5-11 0,9 17-38,0 1 0,0-1-1,0 0 1,-1 0 0,1 1 0,0-1 0,-1 1 0,1-1 0,-1 1-1,1 0 1,-1-1 0,0 1 0,1 0 0,-1 0 0,0 0-1,0 0 1,0 1 0,0-1 0,-3 0 0,4 1-132,-1 0 0,1 1 0,-1-1 0,1 1 0,0 0 1,-1 0-1,1-1 0,-1 1 0,1 0 0,0 0 0,0 0 0,0 0 0,0 0 1,-1 1-1,2-1 0,-1 0 0,0 1 0,0-1 0,0 0 0,0 1 0,1-1 1,-1 1-1,1-1 0,-1 1 0,0 1 0,-6 18 179,1 0 0,1 0 0,1 1 0,-3 31 1,3 90 550,4-119-712,1 2 11,0 0-1,2 0 1,1-1-1,1 1 1,1-1-1,1 0 0,1 0 1,17 34-1,61 106 27,-34-66-62,-48-92-6,-1-2 2,0 0 0,-1 0 0,0 0 0,0 0 0,0 0 0,-1 0 0,3 11 0,-4-16 2,0 0 1,1 0 0,-1 1-1,1-1 1,-1 0 0,1 0-1,-1 0 1,1 0 0,-1 0-1,1 0 1,-1 0-1,0-1 1,1 1 0,-1 0-1,1 0 1,-1 0 0,1 0-1,-1-1 1,0 1-1,1 0 1,-1 0 0,1 0-1,-1-1 1,0 1 0,1 0-1,-1-1 1,0 1 0,1 0-1,-1-1 1,0 1-1,0-1 1,0 1 0,1-1-1,21-66 112,-4 28-239,2 1-1,1 0 0,2 1 0,46-56 1,-67 90 122,1 0 0,1 1 0,-1-1 0,0 0 1,0 1-1,1 0 0,0 0 0,-1 0 1,6-2-1,-7 4-9,-1-1 0,1 0 0,0 1 0,0-1 0,0 1 0,-1 0 0,1 0 0,0-1 0,0 1 1,0 1-1,0-1 0,0 0 0,0 0 0,-1 1 0,1-1 0,0 1 0,0-1 0,0 1 0,-1 0 0,1 0 0,0-1 0,1 3 1,3 4-18,0 0 0,0 1 0,-1 0 0,0 0 1,6 14-1,-3-8 9,13 30 55,-3 1 1,-1 1-1,21 95 0,-37-137-156,0-1-1,0 1 0,0 0 1,0-1-1,1 1 1,-1-1-1,1 0 1,0 1-1,0-1 0,0 0 1,0 0-1,1 0 1,-1-1-1,1 1 1,0 0-1,0-1 0,0 0 1,0 0-1,0 1 1,0-2-1,1 1 0,-1 0 1,7 1-1,15-1-3842</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4.208"/>
    </inkml:context>
    <inkml:brush xml:id="br0">
      <inkml:brushProperty name="width" value="0.035" units="cm"/>
      <inkml:brushProperty name="height" value="0.035" units="cm"/>
    </inkml:brush>
  </inkml:definitions>
  <inkml:trace contextRef="#ctx0" brushRef="#br0">631 80 4081,'0'0'11609,"-17"-12"-11250,2 0-285,7 6-40,1 0 0,0 1 0,-1-1 1,0 2-1,0-1 0,-1 1 0,1 0 1,-1 1-1,0 0 0,0 0 0,0 1 1,0 0-1,-12-1 0,-179 3 280,183 1-321,0 1 0,-1 1 0,1 0 0,0 2 0,1-1 0,-24 11 0,31-11-2,0 1 0,0 0 0,0 0-1,0 0 1,1 1 0,0 1 0,1-1 0,-1 1-1,1 1 1,0-1 0,1 1 0,-7 11 0,10-14-1,0 0 0,1 1 0,0-1 0,0 1 0,1-1 0,-1 1 0,1 0 1,-1 9-1,2-13 2,0 1 1,0-1 0,0 0-1,0 0 1,0 0-1,1 1 1,-1-1 0,1 0-1,-1 0 1,1 0 0,0 0-1,0 0 1,0 0-1,0 0 1,0 0 0,0 0-1,1-1 1,-1 1 0,1 0-1,-1-1 1,1 1-1,-1-1 1,1 1 0,0-1-1,0 0 1,3 2 0,6 1-14,1 0 0,0 0 1,0-2-1,0 1 1,22 0-1,68-1-103,-70-2 37,7 0-55,10 1-520,-1-2 0,0-2 0,66-13 0,33-27-1021,-146 43 1695,-1-1-6,1 1 0,-1 0 0,1 0 0,-1-1 0,0 1 0,1 0 0,-1 0 0,1 0-1,-1 0 1,1-1 0,-1 1 0,1 0 0,-1 0 0,1 0 0,-1 0 0,1 0 0,-1 0-1,1 0 1,-1 1 0,1-1 0,-1 0 0,1 0 0,-1 0 0,1 0 0,-1 1 0,1-1-1,-1 0 1,1 0 0,-1 1 0,0-1 0,1 0 0,-1 1 0,1-1 0,-1 1 0,22 32 436,-18-25-278,0-1 0,1 1 0,7 7 0,-6-9-101,0 0 0,0 0 0,0-1 0,1 0 0,-1 0 0,13 6 0,-15-10-97,-1 1-1,0-1 1,0 0-1,0 0 1,1 0-1,-1 0 1,0-1-1,1 1 1,-1-1-1,1 0 1,-1 0-1,1 0 1,-1 0-1,0-1 1,1 0-1,-1 1 1,0-1-1,5-2 1,-5 1-203,1 0 0,-1 0 1,0-1-1,0 1 0,0-1 0,-1 0 1,6-5-1,19-25-4919</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4.555"/>
    </inkml:context>
    <inkml:brush xml:id="br0">
      <inkml:brushProperty name="width" value="0.035" units="cm"/>
      <inkml:brushProperty name="height" value="0.035" units="cm"/>
    </inkml:brush>
  </inkml:definitions>
  <inkml:trace contextRef="#ctx0" brushRef="#br0">1 1 7770,'0'0'4945,"93"156"-3385,-59-81-528,6 10-576,-13 5-176,-7 3 97,0 0-233,0-9-80,0-2-64,0-16-200,7-15-441,-7-27-671,-7-12-1160</inkml:trace>
  <inkml:trace contextRef="#ctx0" brushRef="#br0" timeOffset="1">74 497 10306,'0'0'2105,"435"18"-2105,-288-18-336</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5.477"/>
    </inkml:context>
    <inkml:brush xml:id="br0">
      <inkml:brushProperty name="width" value="0.035" units="cm"/>
      <inkml:brushProperty name="height" value="0.035" units="cm"/>
    </inkml:brush>
  </inkml:definitions>
  <inkml:trace contextRef="#ctx0" brushRef="#br0">421 1 5513,'0'0'9994,"0"93"-9346,0-63-143,0 6-321,0 6-184,-120 22-601,-14-10-2135,-33-12-7722</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7.062"/>
    </inkml:context>
    <inkml:brush xml:id="br0">
      <inkml:brushProperty name="width" value="0.035" units="cm"/>
      <inkml:brushProperty name="height" value="0.035" units="cm"/>
    </inkml:brush>
  </inkml:definitions>
  <inkml:trace contextRef="#ctx0" brushRef="#br0">1 0 6329,'0'0'7463,"5"29"-6833,50 203 206,-43-189-755,96 295 1113,-82-274-1152,-9-25-256,-2 1 1,18 74-1,-30-77-3052,-3-31 657</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7.532"/>
    </inkml:context>
    <inkml:brush xml:id="br0">
      <inkml:brushProperty name="width" value="0.035" units="cm"/>
      <inkml:brushProperty name="height" value="0.035" units="cm"/>
    </inkml:brush>
  </inkml:definitions>
  <inkml:trace contextRef="#ctx0" brushRef="#br0">0 0 7602,'0'0'3538,"35"28"-2393,109 91-48,-127-105-862,-2 1 1,19 21 0,-28-26-108,1-1 0,9 20 0,-11-18-85,-1-1-3,1 0-1,-1 0 1,-1 1-1,0 0 0,-1 0 1,2 12-1,0 65-110,-4-86 61,0 0-5,0-1 0,0 1-1,-1-1 1,1 1 0,0-1-1,0 0 1,-1 1 0,1-1-1,-1 1 1,1-1 0,-1 1-1,1-1 1,-1 0 0,0 0-1,0 1 1,0-1 0,0 0 0,0 0-1,0 0 1,0 0 0,0 0-1,0 0 1,0 0 0,-1 0-1,1 0 1,0-1 0,-1 1-1,1-1 1,0 1 0,-1-1-1,1 1 1,-3 0 0,-4 0-65,0-1 0,0 1 1,0-1-1,-15-2 0,22 2 76,-2-1-27,0 0 0,0 1 0,-1-1-1,1 0 1,1 0 0,-1-1 0,0 1 0,0-1 0,0 1 0,1-1-1,-1 0 1,1 0 0,-1 0 0,1 0 0,0-1 0,0 1 0,0 0-1,0-1 1,0 0 0,1 1 0,-1-1 0,1 0 0,-1 0 0,1 0-1,0 0 1,0 0 0,1 0 0,-2-5 0,0-10-29,-1-1-1,2 1 1,1-33 0,1 27 93,-1 7-13,-1 7 2,1 1-1,0 0 0,0-1 1,1 1-1,1 0 0,-1 0 0,2 0 1,3-12-1,-1 13 4,-1 1-1,1 0 0,1 0 1,-1 0-1,1 1 1,0-1-1,1 2 1,0-1-1,0 1 1,0 0-1,0 0 0,1 1 1,0-1-1,0 2 1,0-1-1,0 1 1,0 1-1,1 0 1,-1 0-1,10-1 1,-1 2 59,0 0 0,0 2 0,0 0 1,0 0-1,-1 2 0,1 0 0,-1 1 1,33 12-1,-27-7 1,-1 2 0,0 1 0,0 0 0,-1 1 0,32 28 0,-42-31-69,0 0 0,0 0 0,-1 1 0,-1 0 0,0 1 0,0 0 0,-1 0 0,0 0 0,5 18 0,-4-9 78,-2 0 1,-1 0-1,-1 1 0,0 0 0,0 26 0,-3-19-29,2 31 22,-3-56-90,1 0 1,0 0-1,0-1 0,0 1 1,0 0-1,1-1 1,-1 1-1,1-1 0,0 1 1,0-1-1,0 0 0,4 4 1,-2-4-143,1 0 1,-1 0 0,1 0-1,0-1 1,0 0 0,0 0-1,0 0 1,1 0 0,-1-1-1,0 0 1,1 0 0,8 0-1,21 0-2625</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7.879"/>
    </inkml:context>
    <inkml:brush xml:id="br0">
      <inkml:brushProperty name="width" value="0.035" units="cm"/>
      <inkml:brushProperty name="height" value="0.035" units="cm"/>
    </inkml:brush>
  </inkml:definitions>
  <inkml:trace contextRef="#ctx0" brushRef="#br0">0 0 8066,'0'0'7009,"281"178"-6329,-214-124-152,6 3-223,-6 3-153,0-3-56,-7-6-48,-13-8-48,-20-13-488,-27-21-489</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8.218"/>
    </inkml:context>
    <inkml:brush xml:id="br0">
      <inkml:brushProperty name="width" value="0.035" units="cm"/>
      <inkml:brushProperty name="height" value="0.035" units="cm"/>
    </inkml:brush>
  </inkml:definitions>
  <inkml:trace contextRef="#ctx0" brushRef="#br0">402 1 8482,'0'0'3393,"-154"171"-1601,107-108-472,7 6-856,0-3-464,7-2-432,-1-1-280,8-15-1280,-1-21-4002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19.338"/>
    </inkml:context>
    <inkml:brush xml:id="br0">
      <inkml:brushProperty name="width" value="0.035" units="cm"/>
      <inkml:brushProperty name="height" value="0.035" units="cm"/>
    </inkml:brush>
  </inkml:definitions>
  <inkml:trace contextRef="#ctx0" brushRef="#br0">1 1 8650,'0'0'3649,"374"72"-12211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4.678"/>
    </inkml:context>
    <inkml:brush xml:id="br0">
      <inkml:brushProperty name="width" value="0.035" units="cm"/>
      <inkml:brushProperty name="height" value="0.035" units="cm"/>
    </inkml:brush>
  </inkml:definitions>
  <inkml:trace contextRef="#ctx0" brushRef="#br0">1 54 6385,'0'0'7778,"461"3"-7346,-321-3-376,-6-3-56,20-15-1008,-41 0-1401,-19 0-3536</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8.593"/>
    </inkml:context>
    <inkml:brush xml:id="br0">
      <inkml:brushProperty name="width" value="0.035" units="cm"/>
      <inkml:brushProperty name="height" value="0.035" units="cm"/>
    </inkml:brush>
  </inkml:definitions>
  <inkml:trace contextRef="#ctx0" brushRef="#br0">542 0 8122,'0'0'2604,"47"30"-686,158 102-128,-153-97-1027,-2 2 1,89 85 0,-99-83-453,-3 1 0,55 74 1,-77-92-243,-1 1-1,-1 0 1,-1 1 0,-1 0 0,-1 1 0,-1 0-1,9 42 1,-12-25-25,-3 1-1,-1 56 1,-2-79-43,1-8 0,-2 1 0,1-1 0,-1 0 0,-1 0 0,0 0 0,-1 0 0,0 0 0,-1-1 0,0 1 0,-1-1 0,-1 0 0,1 0 0,-1 0 0,-10 11 0,-1 0-27,-1-1 1,-1 0-1,0-2 0,-2 0 1,0-1-1,-2-1 0,-35 21 1,24-20-144,-1-1 0,-1-2 1,0-2-1,0-1 0,-60 11 0,-440 39-4870,281-53-1763</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8.935"/>
    </inkml:context>
    <inkml:brush xml:id="br0">
      <inkml:brushProperty name="width" value="0.035" units="cm"/>
      <inkml:brushProperty name="height" value="0.035" units="cm"/>
    </inkml:brush>
  </inkml:definitions>
  <inkml:trace contextRef="#ctx0" brushRef="#br0">301 1 4705,'0'0'4241,"-121"201"-2665,68-104-159,0 17-1,12 12-120,8 7-376,33-1-200,0-6-151,20-14-337,60-13-168,34-12-64,13-15-8,27-12-312,46-12-697,-33-17-2863,-20-19-4554</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9.283"/>
    </inkml:context>
    <inkml:brush xml:id="br0">
      <inkml:brushProperty name="width" value="0.035" units="cm"/>
      <inkml:brushProperty name="height" value="0.035" units="cm"/>
    </inkml:brush>
  </inkml:definitions>
  <inkml:trace contextRef="#ctx0" brushRef="#br0">422 1 6969,'0'0'2545,"-174"156"-1825,101-81 192,19 3-71,1-5-249,19-13-328,14-12-160,7-15-104,13-12-208,0-12-1393</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9.622"/>
    </inkml:context>
    <inkml:brush xml:id="br0">
      <inkml:brushProperty name="width" value="0.035" units="cm"/>
      <inkml:brushProperty name="height" value="0.035" units="cm"/>
    </inkml:brush>
  </inkml:definitions>
  <inkml:trace contextRef="#ctx0" brushRef="#br0">1 0 9994,'0'0'5025,"394"0"-4809,-267 0-112,-20 0 72,-13 0 0,-21 0-168,-33 6-8,-40 3-568,0 0-2080,-53-3-3730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39.970"/>
    </inkml:context>
    <inkml:brush xml:id="br0">
      <inkml:brushProperty name="width" value="0.035" units="cm"/>
      <inkml:brushProperty name="height" value="0.035" units="cm"/>
    </inkml:brush>
  </inkml:definitions>
  <inkml:trace contextRef="#ctx0" brushRef="#br0">1 1 7218,'0'0'5217,"468"39"-4049,-268-39-1112,-39 0-56,-41 0-5649</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40.324"/>
    </inkml:context>
    <inkml:brush xml:id="br0">
      <inkml:brushProperty name="width" value="0.035" units="cm"/>
      <inkml:brushProperty name="height" value="0.035" units="cm"/>
    </inkml:brush>
  </inkml:definitions>
  <inkml:trace contextRef="#ctx0" brushRef="#br0">790 1 7258,'0'0'6497,"0"159"-5449,-7-75 96,0 6-255,7 4-417,0-4-272,0-9-104,0-12-96,20-3-384,7-23-1049,0-19-3376</inkml:trace>
  <inkml:trace contextRef="#ctx0" brushRef="#br0" timeOffset="1">1 927 7522,'0'0'4553,"341"36"-2161,-154-27-936,20-9-599,0 0-577,1 0-272,-35-3-8,-32-9-352,-34-3-793,-34 3-1199,-39 3-2425</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40.672"/>
    </inkml:context>
    <inkml:brush xml:id="br0">
      <inkml:brushProperty name="width" value="0.035" units="cm"/>
      <inkml:brushProperty name="height" value="0.035" units="cm"/>
    </inkml:brush>
  </inkml:definitions>
  <inkml:trace contextRef="#ctx0" brushRef="#br0">0 1 6001,'0'0'9700,"58"8"-9203,-58-8-497,250 42 271,-223-37-207,-1 1-1,0 2 1,0 1 0,-1 0 0,0 2 0,0 1-1,25 17 1,-28-16-3,31 20 126,-1 3 1,56 50-1,83 92-159,-133-121-256,-40-42-578,-22-22-4505,-29-17-2853</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41.041"/>
    </inkml:context>
    <inkml:brush xml:id="br0">
      <inkml:brushProperty name="width" value="0.035" units="cm"/>
      <inkml:brushProperty name="height" value="0.035" units="cm"/>
    </inkml:brush>
  </inkml:definitions>
  <inkml:trace contextRef="#ctx0" brushRef="#br0">983 1 8370,'0'0'7577,"-200"177"-6296,113-105-545,-27 4-456,-100 8-280,27-18-440,7-24-5089</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7:59.817"/>
    </inkml:context>
    <inkml:brush xml:id="br0">
      <inkml:brushProperty name="width" value="0.035" units="cm"/>
      <inkml:brushProperty name="height" value="0.035" units="cm"/>
    </inkml:brush>
  </inkml:definitions>
  <inkml:trace contextRef="#ctx0" brushRef="#br0">576 230 6241,'0'0'8409,"16"-21"-7669,48-64-172,-59 79-401,-1 1-1,0-1 1,-1 0-1,1 0 0,2-9 1,-5 13-42,0-1 0,-1 1 0,0 0 0,1-1 0,-1 1 0,0 0-1,0-1 1,0 1 0,-1-3 0,0-10 284,1 14-401,0 1 0,0-1 0,0 1 1,0-1-1,0 1 0,0 0 0,0-1 1,0 1-1,-1-1 0,1 1 0,0-1 1,0 1-1,0-1 0,0 1 0,-1 0 1,1-1-1,0 1 0,-1 0 0,1-1 1,0 1-1,0 0 0,-1-1 0,1 1 1,-1 0-1,1-1 0,0 1 0,-1 0 1,1 0-1,-1 0 0,1-1 0,-1 1 1,-9-4-4,1 0 0,-1 1 0,0 0 0,-1 1 0,1 0 0,-14-1 0,-72-1-131,73 4 82,-33-2-48,-122 3-143,147 0 195,0 3 0,1 0-1,-49 14 1,74-17 30,-1 1-5,-1 0-1,1 0 1,-1 1-1,-9 5 1,14-7-11,1 1-1,-1-1 1,1 0 0,0 0-1,0 0 1,-1 1 0,1-1 0,0 1-1,0-1 1,0 1 0,1-1-1,-1 1 1,0 0 0,0-1 0,1 1-1,-1 0 1,1-1 0,0 1-1,-1 0 1,1 0 0,0 3-1,0-4 18,0 0-1,0-1 1,0 1-1,0 0 1,0 0 0,0 0-1,1 0 1,-1 0-1,0 0 1,0-1-1,1 1 1,-1 0-1,0 0 1,1 0-1,-1-1 1,1 1-1,-1 0 1,1-1-1,0 1 1,-1 0-1,1-1 1,-1 1-1,1-1 1,0 1-1,0-1 1,0 1-1,17 7-22,1 0-1,-1-2 0,1 0 0,26 4 1,-11-2 27,50 12 2,17 4 7,161 59 1,-244-76-21,1 2 0,-1 0 0,0 1 1,-1 1-1,20 16 0,-31-22-31,-1 0-1,0 0 1,0 1-1,0-1 1,0 1-1,-1 0 1,0 1-1,0-1 1,-1 1-1,0 0 1,0 0-1,0 0 1,-1 0 0,0 0-1,-1 0 1,2 14-1,-2-13-20,0-2 42,-1 1 0,1-1 1,-1 0-1,0 0 0,-1 1 0,1-1 1,-1 0-1,0 0 0,-1 0 1,1 0-1,-1 0 0,-1 0 1,-3 8-1,-2-6 17,1 0 0,-1 0 1,0-1-1,-1 0 0,1-1 0,-1 0 1,-1 0-1,-18 8 0,-1-1 18,-59 17 0,50-21 4,0-2 0,-1-1 1,-77 1-1,110-7-81,0 0-1,0 0 1,0-1 0,0 0 0,0 0-1,0-1 1,0 1 0,1-1-1,-1 0 1,-8-5 0,11 5-158,0-1 0,0 1 0,0-1 1,0 1-1,0-1 0,1 0 0,-1 0 1,1 0-1,-1-1 0,1 1 1,0 0-1,1-1 0,-1 0 0,1 1 1,-1-1-1,0-6 0,-2-31-4850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0.177"/>
    </inkml:context>
    <inkml:brush xml:id="br0">
      <inkml:brushProperty name="width" value="0.035" units="cm"/>
      <inkml:brushProperty name="height" value="0.035" units="cm"/>
    </inkml:brush>
  </inkml:definitions>
  <inkml:trace contextRef="#ctx0" brushRef="#br0">425 16 6913,'0'0'5163,"-51"27"-4347,-162 85-358,187-98-349,-30 22 0,51-32-63,0 0 1,0 1-1,1 0 1,0-1-1,-5 8 1,0 0 56,5-6-34,-1 1 0,1 1 1,0-1-1,0 0 0,1 1 0,0 0 1,0 0-1,1 0 0,-1 10 1,2-15-58,0 0 0,1 1 0,0-1 0,0 0 0,0 1 0,0-1 0,0 0 0,1 1 0,-1-1 0,1 0 0,0 0 0,0 0 1,0 1-1,1-1 0,-1 0 0,1 0 0,-1-1 0,1 1 0,0 0 0,0-1 0,0 1 0,1-1 0,-1 1 0,0-1 0,1 0 0,4 3 1,12 4 46,-1 0 0,2-2 1,-1 0-1,1-1 1,28 5-1,-3-4-20,65 3 0,3-10-197,-111 0 154,0 0 0,0 0 1,0 0-1,0 0 0,0-1 1,0 1-1,0-1 0,0 1 1,0-1-1,0 0 0,0 0 1,-1 0-1,1 0 0,0 0 1,0 0-1,-1 0 0,1 0 1,-1-1-1,1 1 0,-1-1 1,0 1-1,2-3 0,-2 0 3,1 0 0,-1-1 0,0 1 0,0-1 0,0 1-1,-1-1 1,1 1 0,-1-1 0,-1-4 0,1 1-2,0 0 1,-1 0-1,0 0 0,0 0 1,-1 0-1,0 0 1,0 0-1,-1 0 1,-7-12-1,2 7-48,-1 0-1,0 0 1,-1 1-1,-13-12 1,-180-173-5402,160 148 257</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5.033"/>
    </inkml:context>
    <inkml:brush xml:id="br0">
      <inkml:brushProperty name="width" value="0.035" units="cm"/>
      <inkml:brushProperty name="height" value="0.035" units="cm"/>
    </inkml:brush>
  </inkml:definitions>
  <inkml:trace contextRef="#ctx0" brushRef="#br0">161 1 9058,'0'0'5888,"0"22"-5703,1 3-68,0-2 65,0-1-1,-2 0 0,-1 1 0,-8 37 0,-4-11 269,-39 86-1,0-2-198,45-110-231,2-1 0,1 1 0,1 0 0,-2 25 0,5-20-20,2 38 1,-1-63 0,1-1-1,-1 0 1,1 0-1,0 1 1,0-1-1,0 0 1,0 0-1,0 0 1,0 0-1,0 0 1,1 0-1,-1 0 1,1 0-1,-1 0 1,1-1-1,0 1 1,0-1-1,0 1 1,0-1-1,0 0 1,0 0-1,0 1 1,0-1-1,0-1 1,0 1-1,4 1 1,6 1 11,1-1 1,-1 0 0,24 1 0,-29-3-5,81 4 19,1-5-1,0-3 0,-1-4 0,139-32 0,-181 31-226,-30 7-417,0-2-1,0 0 1,26-10-1,-54 14-9040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0.523"/>
    </inkml:context>
    <inkml:brush xml:id="br0">
      <inkml:brushProperty name="width" value="0.035" units="cm"/>
      <inkml:brushProperty name="height" value="0.035" units="cm"/>
    </inkml:brush>
  </inkml:definitions>
  <inkml:trace contextRef="#ctx0" brushRef="#br0">1 1 4417,'0'0'7506,"0"216"-5570,0-119-744,20-1-240,6 3-151,1 0-425,7-11-248,-1-10-88,0-9-40,1-18-248,6-15-384,27-24-433,-14-9-1263,-6-3-2825</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0.861"/>
    </inkml:context>
    <inkml:brush xml:id="br0">
      <inkml:brushProperty name="width" value="0.035" units="cm"/>
      <inkml:brushProperty name="height" value="0.035" units="cm"/>
    </inkml:brush>
  </inkml:definitions>
  <inkml:trace contextRef="#ctx0" brushRef="#br0">1 59 8362,'0'0'2770,"1"34"-823,9 112-131,-9-138-1715,0 0 0,0-1 0,1 1 0,1-1 0,-1 1 0,1-1 0,0 0 0,1 0 0,0 0-1,0-1 1,0 1 0,1-1 0,0 0 0,0 0 0,0-1 0,13 10 0,-11-9-51,3 4-30,2-2 0,-1 1 0,1-1 0,1-1 0,-1 0 0,1-1 0,1 0 0,-1-1 0,1-1 0,-1 0 1,1-1-1,1 0 0,19 1 0,-21-4-72,0 0 0,0 0 1,0-1-1,-1-1 0,1 0 0,-1-1 1,1 0-1,-1-1 0,0 0 0,0-1 1,0-1-1,-1 0 0,0 0 1,0-1-1,11-9 0,-11 8-332,-1-1-1,-1 0 1,1 0-1,-1 0 0,-1-2 1,0 1-1,0-1 1,-1 0-1,0 0 1,-1-1-1,-1 0 1,1 0-1,-2 0 1,6-24-1,-6 5-684,-2-1 0,-2 1 0,-4-44-1,4 73 1245,0 0-1,0 0 1,0 0-1,0 0 1,-1 0-1,1 0 1,-1 0-1,1 0 1,-1 1-1,0-1 1,0 0-1,0 0 1,0 0-1,0 1 1,0-1-1,-1 1 1,1-1-1,0 1 1,-2-2-1,2 3-140,1 0 1,0 0-1,0 0 0,0 0 0,0 0 0,0 0 0,-1 0 0,1 0 0,0 0 0,0 0 0,0 0 1,0 1-1,0-1 0,-1 0 0,1 0 0,0 0 0,0 0 0,0 0 0,0 0 0,0 1 0,0-1 1,0 0-1,0 0 0,0 0 0,-1 0 0,1 0 0,0 1 0,0-1 0,0 0 0,0 0 0,0 0 0,0 0 1,0 1-1,0-1 0,0 0 0,0 0 0,0 0 0,0 0 0,0 1 0,0-1 0,1 0 0,-1 0 1,0 0-1,0 0 0,0 0 0,0 1 0,0-1 0,0 0 0,0 0 0,0 3 178,0 8 57,0 0 0,0 1 0,1-1 0,1 0 0,0 1 1,0-1-1,1 0 0,1-1 0,5 13 0,10 17 356,3-2 1,27 38-1,-37-59-539,0-2 0,1 0 0,0 0 0,2-1 0,0-1 0,0 0 0,18 10 1,-26-19-184,0 0 0,0-1 0,0 0 0,1 0 1,-1 0-1,1-1 0,0-1 0,0 1 0,0-1 1,10 0-1,-12-1-268,-1 0-1,1-1 1,-1 0 0,1 0 0,-1 0 0,1 0-1,-1-1 1,0 0 0,0 0 0,0 0 0,0-1-1,0 0 1,0 0 0,7-7 0,23-25-7103</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1.204"/>
    </inkml:context>
    <inkml:brush xml:id="br0">
      <inkml:brushProperty name="width" value="0.035" units="cm"/>
      <inkml:brushProperty name="height" value="0.035" units="cm"/>
    </inkml:brush>
  </inkml:definitions>
  <inkml:trace contextRef="#ctx0" brushRef="#br0">0 1 10114,'0'0'1961,"114"153"-137,-54-63-136,7 18-327,-14 10-537,7-1-488,-13-6-256,-13-11-80,-8-16-48,-6-18-712,-20-21-216,0-24-1577,0-15-4649</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1.547"/>
    </inkml:context>
    <inkml:brush xml:id="br0">
      <inkml:brushProperty name="width" value="0.035" units="cm"/>
      <inkml:brushProperty name="height" value="0.035" units="cm"/>
    </inkml:brush>
  </inkml:definitions>
  <inkml:trace contextRef="#ctx0" brushRef="#br0">0 331 7666,'0'0'2795,"66"6"-760,220 21-557,-33-20-525,-185-8-849,313 1-1963,-379 0 1567,-2 36 889,2 1-1,13 65 1,-11-82-273,1 0 1,2-1-1,0 1 1,1-1-1,1 0 0,15 24 1,-21-38-309,0-1 0,0 0 1,0 0-1,1 0 0,-1-1 1,1 1-1,0-1 0,0 0 0,4 3 1,-7-6-23,-1 0 1,0 0-1,0 0 1,1 0 0,-1 0-1,0 0 1,0 0-1,1 0 1,-1 0 0,0 0-1,0 0 1,1-1-1,-1 1 1,0 0 0,0 0-1,0 0 1,1 0-1,-1 0 1,0-1 0,0 1-1,0 0 1,1 0-1,-1 0 1,0 0 0,0-1-1,0 1 1,0 0-1,0 0 1,0-1 0,0 1-1,1 0 1,-1 0-1,0-1 1,0 1 0,0 0-1,0 0 1,0-1-1,0 1 1,0 0 0,0 0-1,0-1 1,0 1-1,0-1 1,0-16-244,0 13 140,0-39-1482,0-7-2460</inkml:trace>
  <inkml:trace contextRef="#ctx0" brushRef="#br0" timeOffset="1">635 0 1736,'0'0'14708,"461"145"-16101,-341-142-3032</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2.148"/>
    </inkml:context>
    <inkml:brush xml:id="br0">
      <inkml:brushProperty name="width" value="0.035" units="cm"/>
      <inkml:brushProperty name="height" value="0.035" units="cm"/>
    </inkml:brush>
  </inkml:definitions>
  <inkml:trace contextRef="#ctx0" brushRef="#br0">682 1 10386,'0'0'4768,"-63"28"-4644,-207 93-8,130-52 124,58-15-32,79-53-205,-12 10 20,0 0 1,1 1 0,1 0 0,-24 27-1,33-35-21,1 1 0,0-1 0,0 1 0,1-1 0,-1 1 0,1 0 0,0 0 0,0 0-1,1 0 1,-1 0 0,1 0 0,0 1 0,1-1 0,-1 0 0,1 1 0,0-1 0,0 0 0,1 1 0,0-1 0,2 10-1,-2-12 3,1 0-1,-1 0 0,1 0 0,-1 0 0,1 0 1,0-1-1,0 1 0,0-1 0,0 1 1,1-1-1,-1 0 0,1 0 0,-1 0 0,1 0 1,0 0-1,3 1 0,6 3 7,-1-2 0,25 7 0,-27-8-7,50 10-131,0-2-1,0-3 0,1-2 0,103-4 0,-152-2 23,-1-1 0,1 0-1,-1 0 1,0-1 0,15-4 0,-22 5 82,0 0 1,0-1 0,0 1 0,0-1 0,0 1 0,0-1 0,-1 0-1,1 0 1,-1 0 0,1-1 0,-1 1 0,0-1 0,0 1 0,0-1-1,0 1 1,-1-1 0,1 0 0,-1 0 0,1 0 0,-1 0 0,1-4-1,0-6-43,0 1-1,-2 0 0,1-1 0,-1 1 0,-4-25 1,1 21 58,-1 0 0,-1 0 1,0 0-1,-2 0 0,1 1 1,-2 0-1,0 0 1,-11-14-1,-6-14-16,15 26 38,-25-51-165,32 60 239,0 0 1,0 0-1,1 0 1,0-1-1,1 1 0,0 0 1,0-10-1,1 18-66,0 0 0,-1-1 0,1 1 0,0-1 0,0 1-1,0-1 1,0 1 0,1-1 0,-1 1 0,0-1 0,0 1 0,0 0 0,0-1 0,0 1-1,1-1 1,-1 1 0,0 0 0,0-1 0,1 1 0,-1-1 0,0 1 0,0 0-1,1-1 1,-1 1 0,0 0 0,1-1 0,16 0 228,-12 1-212,23 0 115,-1 1 1,1 1-1,-1 1 0,0 2 1,45 12-1,-45-7-109,-1 1-1,0 0 1,0 2-1,-2 1 0,1 1 1,40 34-1,-55-41-41,0 1 1,-1 1-1,0 0 0,0 0 0,-1 1 0,0 0 1,-1 1-1,-1-1 0,1 1 0,-2 1 1,0-1-1,0 1 0,-1 0 0,-1 0 0,0 0 1,2 21-1,-4 126-1121,-1-160 1244,0-5 72,0-251-163,0 243-105,0 0-1,1 0 1,1 1-1,0-1 1,1 0-1,0 1 1,1-1-1,8-17 1,-10 25 67,1 0 0,0 0-1,0 0 1,1 1 0,-1-1 0,1 1 0,0 0 0,0 0-1,0 0 1,1 1 0,0-1 0,-1 1 0,1 0 0,0 1-1,0-1 1,1 1 0,-1 0 0,0 0 0,1 1 0,-1-1-1,1 1 1,8 0 0,0 0 55,0 1 1,0 1-1,0 0 0,-1 1 1,1 0-1,0 1 0,-1 1 0,1 0 1,-1 1-1,0 0 0,-1 1 1,1 0-1,-1 1 0,-1 1 0,1 0 1,17 16-1,-17-13 12,-1 1 0,0 0 0,0 0 0,-1 1 0,-1 0 0,0 1 0,-1 0 0,-1 0 1,0 1-1,-1 0 0,0 0 0,-1 0 0,-1 1 0,3 21 0,3 98 49,-10-134-143,0 0 1,0 0-1,0 0 1,1 0-1,-1 1 1,0-1-1,1 0 1,-1 0-1,1 0 1,-1 0-1,1 0 1,-1 0-1,1 0 1,0 0-1,-1 0 1,1 0-1,0-1 1,0 1-1,0 0 1,0 0-1,0-1 1,0 1-1,0 0 1,0-1-1,0 1 1,0-1-1,0 0 1,2 1-1,0 0-333,1-1 0,0 0 0,0 1 0,-1-2 0,1 1-1,0 0 1,0-1 0,4-1 0,19-8-3889</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2.495"/>
    </inkml:context>
    <inkml:brush xml:id="br0">
      <inkml:brushProperty name="width" value="0.035" units="cm"/>
      <inkml:brushProperty name="height" value="0.035" units="cm"/>
    </inkml:brush>
  </inkml:definitions>
  <inkml:trace contextRef="#ctx0" brushRef="#br0">409 0 7642,'0'0'6008,"-55"31"-5239,-171 99-66,206-119-490,0 2 0,-28 24 0,45-34-129,-1 1 0,1 1 0,-1-1 0,1 0 0,1 1 0,-1 0 0,-3 9 0,5-13-69,-1 5 28,0-1 0,0 1 1,1 0-1,0 1 0,0-1 1,0 0-1,1 0 1,0 8-1,0-14-43,0 2 7,0 0-1,1-1 1,-1 1-1,0 0 1,1-1-1,0 1 1,-1-1-1,1 1 1,0-1-1,0 1 1,-1-1-1,1 1 1,0-1-1,1 0 1,-1 0-1,0 1 1,0-1-1,0 0 1,1 0-1,-1 0 1,1 0-1,-1-1 1,0 1-1,1 0 1,0 0-1,-1-1 1,1 1-1,-1-1 1,4 1-1,6 1 29,0 0 0,0-1 0,16 1-1,-19-2-14,24 1 44,0-1 0,47-6 0,-65 4-70,0-1 1,0 0-1,-1-1 0,0-1 1,0 0-1,0 0 0,0-2 1,14-9-1,-19 11-166,1-1 0,-1-1 0,-1 1 0,1-1 0,-1-1 0,-1 1 0,1-1 0,-1 0 0,0-1 0,-1 1 0,0-1 0,0 0 0,-1-1 0,-1 1 0,1-1 0,-1 0 0,-1 0 0,0 0 0,0 0 1,-1 0-1,0-19 0,0 10-346,0 14 334,-1-1 0,0 0 0,0 1 0,0-1 1,-1 0-1,-1-5 0,2 9 160,-1 1 1,1-1-1,-1 1 1,0-1-1,1 1 0,-1 0 1,0-1-1,0 1 1,0 0-1,0-1 1,-1 1-1,1 0 1,0 0-1,0 0 1,-1 0-1,1 0 0,0 0 1,-1 1-1,1-1 1,-1 0-1,1 1 1,-1-1-1,1 1 1,-1-1-1,0 1 1,-2 0-1,-7-1-131,0 0 0,-1 1 0,1 0 0,0 1 0,-1 0 0,1 1 0,0 1 0,0-1 0,-11 6 0,-27 19-3243</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2.848"/>
    </inkml:context>
    <inkml:brush xml:id="br0">
      <inkml:brushProperty name="width" value="0.035" units="cm"/>
      <inkml:brushProperty name="height" value="0.035" units="cm"/>
    </inkml:brush>
  </inkml:definitions>
  <inkml:trace contextRef="#ctx0" brushRef="#br0">191 1 4065,'0'0'9038,"-31"27"-7786,-94 85-477,121-108-738,0 0 0,0 1 0,1-1 1,0 1-1,0-1 0,0 1 0,0 0 0,-2 7 0,4-10-15,1 1 0,-1-1 0,1 1 0,0 0 0,0-1 0,0 1 1,0-1-1,0 1 0,1 4 0,1 7 76,-2-12-83,0 0 0,0 0-1,1 0 1,-1 0 0,1 0-1,-1 0 1,1 0 0,0-1-1,0 1 1,0 0-1,0 0 1,0 0 0,0-1-1,0 1 1,0-1 0,1 1-1,-1-1 1,1 1 0,-1-1-1,1 0 1,0 0 0,-1 1-1,1-1 1,0-1 0,0 1-1,0 0 1,0 0-1,0-1 1,3 2 0,7 0 24,0 1 0,0-2 0,23 1 1,-29-1-22,20 0 29,119 1 127,-127-3-169,-1-1-1,1 0 0,-1-1 0,1-1 1,30-11-1,-42 13-12,-1 0 1,1-1-1,-1 0 1,0 0-1,0-1 0,0 1 1,0-1-1,0 0 1,-1 0-1,0-1 0,7-8 1,-9 9-11,0 0 0,0 1 0,-1-1 0,1 0-1,-1 0 1,0 0 0,0 0 0,0-1 0,-1 1 0,0 0 0,0 0 0,0 0 0,0 0 0,0-1 0,-1 1 0,0 0 0,-1-6 0,1 7-4,0 1 1,0 0-1,0-1 1,0 1-1,0 0 1,0 0-1,-1 0 1,1 0-1,-1 0 1,0 0 0,1 0-1,-1 0 1,0 1-1,0-1 1,0 1-1,0-1 1,0 1-1,-5-2 1,-13-6-264,0 1 1,-38-10 0,-61-9-1965,5 7-2452</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3.711"/>
    </inkml:context>
    <inkml:brush xml:id="br0">
      <inkml:brushProperty name="width" value="0.035" units="cm"/>
      <inkml:brushProperty name="height" value="0.035" units="cm"/>
    </inkml:brush>
  </inkml:definitions>
  <inkml:trace contextRef="#ctx0" brushRef="#br0">1 0 1872,'0'0'7169,"71"0"-6193,239 1-237,37 4 296,-31-5-889,628 2 1612,-6 23-627,-403 2-1107,446 18 76,895-11 1480,-707-34-500,-1011-3-788,-146 1-191,-9 1-57,-7 1-84,-146-7-2521,23-5-2531</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6.183"/>
    </inkml:context>
    <inkml:brush xml:id="br0">
      <inkml:brushProperty name="width" value="0.035" units="cm"/>
      <inkml:brushProperty name="height" value="0.035" units="cm"/>
    </inkml:brush>
  </inkml:definitions>
  <inkml:trace contextRef="#ctx0" brushRef="#br0">1 1 5905,'0'0'5820,"6"0"-5404,-4 1-370,1-1-1,-1 1 1,1-1-1,0 1 0,-1 0 1,1 0-1,-1 0 1,0 0-1,1 0 1,-1 1-1,0-1 1,0 1-1,0 0 0,3 2 1,0 1 106,-1 1-1,1 0 1,-1 0 0,0 0 0,3 7 0,6 14 319,-1 0 0,-2 1 1,-1 0-1,-1 0 0,9 58 1,-1 149 89,-15-202-502,0 83 14,-2-51-58,9 70 0,-8-129-14,1-1 0,0 1 1,0-1-1,1 0 0,-1 0 0,1 0 0,0 0 0,0 0 1,1 0-1,0 0 0,0-1 0,6 8 0,-6-8-4,1-1-1,0 0 1,0-1-1,0 1 0,0-1 1,0 1-1,1-1 1,-1-1-1,1 1 0,0 0 1,-1-1-1,1 0 1,0 0-1,8 0 0,26 2-23,0-1 0,1-3-1,-1 0 1,0-3 0,69-15-1,-99 17-27,115-28-2041,-97 29-2515,-19 1 220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6.752"/>
    </inkml:context>
    <inkml:brush xml:id="br0">
      <inkml:brushProperty name="width" value="0.035" units="cm"/>
      <inkml:brushProperty name="height" value="0.035" units="cm"/>
    </inkml:brush>
  </inkml:definitions>
  <inkml:trace contextRef="#ctx0" brushRef="#br0">10 199 5553,'0'0'8662,"70"9"-8115,232 28-194,-232-31-221,94-3 0,-102-3-104,10 1-29,-22 0-290,0-2-1,62-8 0,-102 8 125,-1-1 1,1-1-1,15-5 0,-23 7 121,0 0 0,1 0-1,-1 0 1,0 0 0,0 0 0,0-1-1,-1 1 1,1 0 0,0-1 0,0 0-1,-1 1 1,1-1 0,-1 0 0,0 0-1,1 0 1,-1 0 0,0 0 0,0 0-1,0 0 1,-1 0 0,2-5 0,2-33-716,-4 38 738,0-1 0,0 0-1,0 0 1,-1 0 0,1 1-1,-1-1 1,1 0 0,-1 1 0,0-1-1,0 0 1,0 1 0,0-1-1,-2-2 1,-3 0 18,1 1 0,-1-1 1,0 1-1,0 0 0,0 1 0,0-1 0,-1 1 0,0 0 1,-8-2-1,-72-19-6,76 22 11,-61-13 16,-150-10 0,-75 20 89,243 5-75,37 0 59,-1 1 0,0 1 0,0 0 0,1 1 0,-1 1 0,-17 7 0,29-9-17,-1 1 1,1 0-1,0 1 0,0-1 1,0 1-1,0 1 1,-10 8-1,13-10-6,0 1-1,1-1 1,-1 1 0,1-1-1,0 1 1,0 0-1,0 0 1,0 0-1,0 0 1,1 0 0,0 0-1,0 0 1,-1 9-1,-2 83 1091,4-87-1071,1 1 1,0-1-1,1 0 1,-1 1-1,2-1 1,-1 0-1,1 0 1,6 12-1,0-7-6,1 0 0,0-1-1,1 0 1,0 0 0,1-1-1,24 19 1,-14-15-21,1 0 0,1-1-1,36 16 1,-17-13-18,0-3 1,0-1-1,2-2 0,-1-2 1,2-2-1,-1-2 0,1-2 0,48-3 1,99-5-690,-149 0-439,1-1 1,49-14-1,10-9-4065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5.402"/>
    </inkml:context>
    <inkml:brush xml:id="br0">
      <inkml:brushProperty name="width" value="0.035" units="cm"/>
      <inkml:brushProperty name="height" value="0.035" units="cm"/>
    </inkml:brush>
  </inkml:definitions>
  <inkml:trace contextRef="#ctx0" brushRef="#br0">1 1 9298,'0'0'3603,"5"34"-2644,1 2-663,23 183 1162,-23-134-823,21 204 198,6-47-801,-27-201-490,2 64-1,-8-105 388,0 0 1,0 1-1,-1-1 0,1 0 1,0 1-1,0-1 1,0 1-1,0-1 0,0 0 1,0 1-1,0-1 1,0 0-1,0 1 1,0-1-1,0 0 0,0 1 1,0-1-1,0 1 1,1-1-1,-1 0 0,0 1 1,0-1-1,0 0 1,0 1-1,1-1 0,-1 0 1,0 0-1,0 1 1,1-1-1,-1 0 1,0 0-1,0 1 0,1-1 1,-1 0-1,4-15-5085,-4-10-2550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7.115"/>
    </inkml:context>
    <inkml:brush xml:id="br0">
      <inkml:brushProperty name="width" value="0.035" units="cm"/>
      <inkml:brushProperty name="height" value="0.035" units="cm"/>
    </inkml:brush>
  </inkml:definitions>
  <inkml:trace contextRef="#ctx0" brushRef="#br0">1 0 10362,'0'0'4473,"20"162"-3393,6-74-263,8 8-425,6 15-120,7 7 56,6 2-152,-6 0-128,6-9 8,-12-23-56,-8-16-288,-6-18-184,-21-24-657,-6-18-1359</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7.453"/>
    </inkml:context>
    <inkml:brush xml:id="br0">
      <inkml:brushProperty name="width" value="0.035" units="cm"/>
      <inkml:brushProperty name="height" value="0.035" units="cm"/>
    </inkml:brush>
  </inkml:definitions>
  <inkml:trace contextRef="#ctx0" brushRef="#br0">0 22 856,'0'0'13107,"408"0"-12515,-254 0-592,-21-9-1512,-32-3-6546</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8.185"/>
    </inkml:context>
    <inkml:brush xml:id="br0">
      <inkml:brushProperty name="width" value="0.035" units="cm"/>
      <inkml:brushProperty name="height" value="0.035" units="cm"/>
    </inkml:brush>
  </inkml:definitions>
  <inkml:trace contextRef="#ctx0" brushRef="#br0">0 40 6953,'0'0'5408,"9"20"-4618,-1 1-539,1 1 45,1-1 0,0 0 0,2 0 0,18 25 0,-15-26-186,1-1 0,0 0-1,1-1 1,1-1 0,1-1 0,1 0 0,0-2 0,1 0 0,0-1 0,1-1-1,0-2 1,45 16 0,-27-15-119,0-3 0,0-1 0,1-2 0,0-1 0,81-5-1,-116 1-21,0-1-1,0 1 0,0-1 0,-1-1 0,1 1 0,0-1 0,-1 0 0,1 0 0,-1 0 0,0-1 0,1 0 0,-1 0 0,-1 0 0,1-1 0,7-6 0,-8 5-23,0-1 0,0 1 1,0-1-1,0 0 0,-1 0 1,0 0-1,0 0 0,-1-1 0,0 1 1,0-1-1,0 0 0,-1 1 1,1-8-1,2-47-914,-4-76 1,-2 52 887,2 41 2960,-20 46-1770,18 2-1099,-1 0 0,1 0 0,0 0 0,0 1-1,1-1 1,-1 0 0,1 1 0,0-1 0,0 1 0,1 0 0,-1 7 0,-1 3 43,-3 34 185,3 95 1,2-82-119,1-44-98,1 0 0,0 1 0,1-1 0,1 0 0,1 0 0,12 29 0,55 99 25,-33-72-8,51 125-14,-81-174-19,-1 1-1,-1 0 0,-2 1 0,-1-1 0,2 55 0,-5-60-2,-1-11-2,1 0 0,-4 19 0,3-25-3,-1-1 1,0 1-1,0-1 0,-1 0 0,1 1 0,-1-1 1,1 0-1,-1 0 0,0 0 0,0 0 0,0 0 1,-4 3-1,-1 0-5,0 0 0,0-1 0,-1 0 0,0 0-1,0-1 1,0 0 0,0 0 0,-11 3 0,-76 17-10,73-19 11,-34 5-22,-103 6 0,-58-14 32,130-3 25,66 1-16,-1 0 0,1-2 0,0 0 0,-22-7 0,38 8-3,-1 0-1,1-1 1,0 1 0,1-1 0,-1-1-1,0 1 1,0-1 0,1 1 0,0-1-1,-1-1 1,1 1 0,0-1 0,1 1-1,-1-1 1,1 0 0,-1 0 0,1-1-1,0 1 1,1-1 0,-1 1-1,-3-11 1,3 5 17,0-1 0,1 0 0,1 0 0,-1-1 1,2 1-1,0 0 0,2-20 0,-1 23-24,0 1 1,1 0-1,0-1 1,0 1-1,0 0 1,1 0 0,1 0-1,-1 1 1,1-1-1,0 1 1,0 0-1,8-8 1,7-4-3,1 1 1,0 1 0,2 0-1,0 2 1,0 0-1,1 2 1,33-13-1,180-53 4,-194 65-6,-25 8-61,23-6-41,61-27 1,-89 33-259,-1-1 1,-1 0 0,1-1-1,-1 0 1,0 0 0,0-1 0,-1 0-1,0-1 1,14-19 0,-6-5-3572</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8.555"/>
    </inkml:context>
    <inkml:brush xml:id="br0">
      <inkml:brushProperty name="width" value="0.035" units="cm"/>
      <inkml:brushProperty name="height" value="0.035" units="cm"/>
    </inkml:brush>
  </inkml:definitions>
  <inkml:trace contextRef="#ctx0" brushRef="#br0">0 103 11090,'0'0'6338,"375"18"-5914,-255-18-224,-13 0-120,-20 0-80,-34 0-352,-53-42-384,-13 3-1217,-61 0-4808</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8.919"/>
    </inkml:context>
    <inkml:brush xml:id="br0">
      <inkml:brushProperty name="width" value="0.035" units="cm"/>
      <inkml:brushProperty name="height" value="0.035" units="cm"/>
    </inkml:brush>
  </inkml:definitions>
  <inkml:trace contextRef="#ctx0" brushRef="#br0">0 1 10234,'0'0'3601,"348"0"-2129,-221 0-872,-40 0-600,-60 0-1560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09.936"/>
    </inkml:context>
    <inkml:brush xml:id="br0">
      <inkml:brushProperty name="width" value="0.035" units="cm"/>
      <inkml:brushProperty name="height" value="0.035" units="cm"/>
    </inkml:brush>
  </inkml:definitions>
  <inkml:trace contextRef="#ctx0" brushRef="#br0">6 1 2737,'0'0'10271,"-1"4"-9988,-1 7 124,1 0 1,0 0 0,0-1-1,1 1 1,2 15 0,11 62 1335,-7-54-1343,98 414 586,-37-183-1753,-63-234 387,-3-25 33,-1-1 1,0 0 0,1 0 0,0 0-1,0 0 1,1 0 0,2 5 0,-3-8-2134,-1-17-6812</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10.462"/>
    </inkml:context>
    <inkml:brush xml:id="br0">
      <inkml:brushProperty name="width" value="0.035" units="cm"/>
      <inkml:brushProperty name="height" value="0.035" units="cm"/>
    </inkml:brush>
  </inkml:definitions>
  <inkml:trace contextRef="#ctx0" brushRef="#br0">0 12 5633,'0'0'9321,"50"27"-9000,-50-27-321,208 117 88,-199-112-86,1 1 1,-1 1-1,0-1 0,0 1 0,-1 1 0,0 0 0,12 14 1,-14-14 1,0 1 0,0 0 1,-1 1-1,0-1 1,-1 1-1,0 0 1,-1 0-1,4 16 0,-3-2-4,-1-1-1,-1 42 0,-3-64 1,1 0-1,0 1 1,-1-1 0,1 1-1,0-1 1,-1 0 0,0 0-1,1 1 1,-1-1-1,0 0 1,0 0 0,1 0-1,-1 0 1,0 0 0,0 0-1,0 0 1,0 0 0,0 0-1,-1 0 1,1-1 0,0 1-1,0 0 1,0-1 0,-1 1-1,1-1 1,0 1 0,-1-1-1,1 0 1,0 1-1,-1-1 1,1 0 0,-1 0-1,-1 0 1,-6 1 13,-1-1 0,1 0 0,-13-2 0,21 2-10,-5 0 1,0-1 0,0-1 1,0 1-1,0-1 0,1 0 1,-1 0-1,0-1 1,1 0-1,0 0 0,0 0 1,0 0-1,0-1 0,0 0 1,1 0-1,-1 0 1,1 0-1,0-1 0,1 0 1,-1 0-1,1 0 0,0 0 1,0 0-1,0-1 1,1 1-1,-2-7 0,0-2 5,0 0 0,1 0 0,0 0 0,1 0 0,1 0 1,1-1-1,0 1 0,0-1 0,4-19 0,-2 24-6,1 1 0,0 0 0,0 0 0,1 0 0,0 1 0,0-1 0,1 1 1,0 0-1,1 0 0,0 0 0,0 1 0,1 0 0,-1 0 0,1 1 0,1 0 0,-1 0 1,1 1-1,0 0 0,1 0 0,9-4 0,1 0 0,1 2 0,0 0-1,0 1 1,0 0 0,1 2 0,-1 1 0,1 0 0,27 1-1,-30 2-19,0 1 1,0 0-1,24 6 0,-35-6 5,0 1 1,0 1-1,-1-1 1,1 1 0,-1 0-1,1 1 1,-1-1-1,0 1 1,0 1-1,10 9 1,-7-5 1,-1 0-1,0 1 1,-1 1 0,0-1-1,-1 1 1,0 0 0,0 0-1,-1 1 1,-1 0 0,6 22-1,-3 2 20,-2 1-1,1 48 1,-5-47 0,2 0 0,9 39 0,-11-72-152,1 1 1,-1-1-1,1 0 1,0 0-1,4 8 1,-5-11-19,0-1-1,0 0 1,0 0 0,0 0 0,0 1 0,0-1 0,1 0-1,-1-1 1,0 1 0,1 0 0,-1 0 0,0-1-1,1 1 1,-1 0 0,1-1 0,-1 1 0,1-1-1,-1 0 1,1 0 0,0 1 0,-1-1 0,3 0-1,15 0-3801,-5 0-1596</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10.838"/>
    </inkml:context>
    <inkml:brush xml:id="br0">
      <inkml:brushProperty name="width" value="0.035" units="cm"/>
      <inkml:brushProperty name="height" value="0.035" units="cm"/>
    </inkml:brush>
  </inkml:definitions>
  <inkml:trace contextRef="#ctx0" brushRef="#br0">0 1 6361,'0'0'4817,"301"159"-3240,-194-90-281,13 4-528,0 2-472,7-3-200,-6-6 80,-21-12-144,-27-6-32,-19-21-328,-27 0-512,-14-18-328,-26-12-9498</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11.176"/>
    </inkml:context>
    <inkml:brush xml:id="br0">
      <inkml:brushProperty name="width" value="0.035" units="cm"/>
      <inkml:brushProperty name="height" value="0.035" units="cm"/>
    </inkml:brush>
  </inkml:definitions>
  <inkml:trace contextRef="#ctx0" brushRef="#br0">963 1 9274,'0'0'4553,"-154"204"-2729,60-104-351,-26 8-633,-101 33-504,34-30-336,0-23-1000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55.416"/>
    </inkml:context>
    <inkml:brush xml:id="br0">
      <inkml:brushProperty name="width" value="0.035" units="cm"/>
      <inkml:brushProperty name="height" value="0.035" units="cm"/>
    </inkml:brush>
  </inkml:definitions>
  <inkml:trace contextRef="#ctx0" brushRef="#br0">0 352 3849,'0'0'6617,"20"3"-5634,130 18 1002,439 20 1712,-1-34-3688,-584-7-15,9 1-12,0-1 0,-1-1-1,1 0 1,24-6 0,-34 6 8,0 0 0,-1 0 0,1 0-1,0-1 1,-1 1 0,1-1 0,-1 1 0,1-1 0,-1 0 0,0 0 0,1 0 0,-1 0 0,0 0 0,0-1-1,-1 1 1,1 0 0,0-1 0,-1 0 0,0 1 0,1-1 0,-1 0 0,0 0 0,-1 1 0,1-1-1,0 0 1,0-5 0,0-7-124,0 1-1,0-1 0,-1 0 1,-1 1-1,-4-23 1,3 29 69,0 0 1,-1 1 0,0-1 0,0 1 0,0-1 0,-1 1-1,0 0 1,-1 1 0,0-1 0,0 1 0,-7-8 0,-4-1 26,0 2 1,-1-1-1,-1 2 1,0 0-1,-1 2 1,0 0 0,0 0-1,-1 2 1,0 1-1,-1 0 1,0 1-1,-22-2 1,-28-2-16,0 4-1,-91 3 1,139 3 45,-14 2 6,-1 2 0,0 1-1,1 1 1,0 3 0,1 1 0,0 1 0,0 3 0,1 0 0,-33 20-1,38-16 48,1 0 0,2 2 0,-48 43 0,70-57 3,-1-1 0,1 1-1,0 1 1,0-1-1,1 0 1,0 1-1,0 0 1,0 0-1,1 1 1,0-1-1,1 0 1,-3 10 0,2 4 155,0 0 1,2 1 0,1 23 0,0-27-92,0-11-72,1 1 0,0-1 0,1 1 1,-1-1-1,1 0 0,1 0 0,-1 0 0,1 0 0,1 0 0,-1-1 0,1 1 1,0-1-1,1 0 0,4 6 0,10 8 52,1 0 0,32 24 0,-17-17-23,0-2 1,2-2-1,1-1 1,1-2-1,1-2 1,45 15-1,-3-8 30,0-3-1,99 12 0,-73-22-231,170-2 1,-244-11-204,0-2 0,-1 0 0,1-3 1,-1 0-1,0-2 0,-1-2 0,0-1 1,47-23-1,-1-8-3620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5.965"/>
    </inkml:context>
    <inkml:brush xml:id="br0">
      <inkml:brushProperty name="width" value="0.035" units="cm"/>
      <inkml:brushProperty name="height" value="0.035" units="cm"/>
    </inkml:brush>
  </inkml:definitions>
  <inkml:trace contextRef="#ctx0" brushRef="#br0">797 0 4153,'0'0'7312,"-29"4"-7248,9-2-35,-2 0 53,-1 1 0,1 1-1,0 1 1,0 1 0,1 0 0,0 2-1,-28 14 1,-8 8 507,2 3 0,1 1 1,-97 84-1,128-97-481,0 2 1,2 0 0,1 1-1,0 1 1,2 1-1,1 1 1,2 0 0,0 1-1,2 1 1,-13 37-1,20-39-43,2-1-1,0 1 0,1 0 1,2 0-1,2 27 0,0-17 6,-2-23-37,2-1 0,0 1 0,1-1 0,0 1 0,8 25 0,-7-31-22,1 1 0,0-1 1,0 0-1,1-1 0,0 1 0,0-1 0,1 0 1,0 0-1,13 11 0,7 2 1,0-1 0,0-1 0,2-2 0,0 0 0,1-2-1,1-2 1,0 0 0,0-2 0,1-1 0,54 8 0,5-6-4,-1-4 0,140-7 0,-204-1-25,0-1 0,0-1 1,0-1-1,-1-1 0,0-1 1,0-2-1,0 0 1,40-21-1,-48 20 7,-1 0 0,0-2 0,-1 1 0,0-2 0,-1 0 0,0 0 0,-1-2 0,0 1 0,-1-1 0,-1-1 0,0 0 0,15-32 0,-16 25-23,-1-1 1,-1 0-1,0 0 1,-2 0-1,3-33 1,-2-119-188,-6 165 214,0-10 14,-1 1 0,0-1-1,-2 1 1,-5-23-1,4 31 8,1 0-1,-1 0 0,-1 1 1,0 0-1,-1 0 0,1 0 0,-2 1 1,-11-14-1,-5-2 21,-1 1 0,-1 2 0,-1 1 0,-1 0 0,-1 2 0,-1 1 0,-60-27 0,51 29-55,-1 3-1,0 0 1,-1 3 0,0 1-1,0 2 1,-50-2-1,71 8-6,-56-3-539,-125 8-1,191-3 273,0 0 0,0 1 0,1 0 0,-1 1 0,1 0 0,-1 0 0,-7 5 0,9-4-870,0 0-1,0 1 0,0 0 0,-8 8 0,0 6-4682</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56.135"/>
    </inkml:context>
    <inkml:brush xml:id="br0">
      <inkml:brushProperty name="width" value="0.035" units="cm"/>
      <inkml:brushProperty name="height" value="0.035" units="cm"/>
    </inkml:brush>
  </inkml:definitions>
  <inkml:trace contextRef="#ctx0" brushRef="#br0">0 136 4625,'0'0'9078,"7"0"-8690,-1 0-310,2 0 97,0 0-1,0 0 1,0 1-1,0 0 0,0 0 1,0 1-1,11 4 1,1 4 183,26 18 1,7 3 9,-43-26-295,123 57 447,-116-56-504,0 0 0,1-2 0,0 0 0,-1-1 0,1-1 1,22 0-1,-28-1-40,-6-1-2,-1 0 0,1 0 0,-1-1 1,11-1-1,-14 1 12,0 0 0,0 1-1,0-1 1,0-1 0,0 1 0,0 0 0,0 0 0,0-1-1,0 1 1,-1-1 0,1 1 0,-1-1 0,1 0-1,2-4 1,2-4-92,-1-1-1,0 0 1,0-1 0,-1 1-1,-1-1 1,0 0-1,0 0 1,1-22-1,-1-92-101,-4 94 1010,3 48-791,0 1-1,1-1 1,1 0-1,0 0 1,1 0-1,14 27 0,8 27 261,33 90 261,-42-111-413,24 102 0,-38-133-113,-1 0-1,-1 0 1,-1 0 0,0 1-1,-1-1 1,-4 28 0,3-44-7,0 0-1,1 0 1,-1-1 0,0 1 0,0 0 0,0 0-1,0-1 1,0 1 0,-1-1 0,1 1 0,0-1-1,-1 1 1,1-1 0,-1 0 0,1 0 0,-1 0-1,0 0 1,0 0 0,1 0 0,-4 1 0,-44 12-172,46-13 153,-30 5-1164,0-2-1,0-1 0,-39-2 0,18-1-4861</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56.482"/>
    </inkml:context>
    <inkml:brush xml:id="br0">
      <inkml:brushProperty name="width" value="0.035" units="cm"/>
      <inkml:brushProperty name="height" value="0.035" units="cm"/>
    </inkml:brush>
  </inkml:definitions>
  <inkml:trace contextRef="#ctx0" brushRef="#br0">1 1 10066,'0'0'6025,"401"0"-5696,-328 0-233,-12 3-48,-21 3-48,-20-6-185,-20 6-503,0 0-1432,-47 0-3129</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56.836"/>
    </inkml:context>
    <inkml:brush xml:id="br0">
      <inkml:brushProperty name="width" value="0.035" units="cm"/>
      <inkml:brushProperty name="height" value="0.035" units="cm"/>
    </inkml:brush>
  </inkml:definitions>
  <inkml:trace contextRef="#ctx0" brushRef="#br0">0 42 7090,'0'0'6385,"354"0"-5081,-207-9-1304,-26-9-344,-21 3-5065</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57.298"/>
    </inkml:context>
    <inkml:brush xml:id="br0">
      <inkml:brushProperty name="width" value="0.035" units="cm"/>
      <inkml:brushProperty name="height" value="0.035" units="cm"/>
    </inkml:brush>
  </inkml:definitions>
  <inkml:trace contextRef="#ctx0" brushRef="#br0">0 169 3409,'0'0'9503,"46"17"-8676,152 55-34,-165-62-550,-1 0 0,1-2-1,63 6 1,-58-10-152,422 12 243,-348-16-337,-70 0-8,-5 1-21,-1-1-1,39-6 0,-66 5 23,-1-1-1,1 0 1,0 0-1,-1 0 0,0-1 1,1-1-1,-1 1 0,0-1 1,-1-1-1,1 1 0,-1-1 1,0-1-1,12-10 0,-16 12 9,0 0-1,-1 0 0,1 0 1,-1 0-1,0 0 1,0 0-1,0-1 0,0 1 1,-1 0-1,2-7 0,-2-2-82,1 0-1,-1-19 0,-1 28 61,-1-1-1,1 1 1,-1 0 0,1-1 0,-1 1 0,0 0 0,-1 0 0,1 0 0,-1 0-1,0 0 1,0 0 0,0 0 0,0 1 0,-1-1 0,-4-4 0,2 2 5,-1 1 0,0 1 1,0-1-1,0 1 0,0 0 1,-1 0-1,0 1 0,-9-4 1,-9 0 2,1 0 1,-1 2-1,-1 0 1,-32-1-1,-20 1 180,-155 9 0,203 0-69,0 1 0,-1 2 0,2 0 0,-1 2 0,1 2 0,1 0 0,0 2 1,1 1-1,0 1 0,1 1 0,-37 31 0,55-39-20,0 0 0,1 0 0,0 0 0,0 1 0,1 0 0,0 0-1,1 0 1,0 1 0,0 0 0,1 0 0,0 0 0,-2 11 0,1 5 123,2 0 0,0 0 1,1 44-1,2-65-175,0 1 1,1-1-1,-1 1 1,1-1 0,0 1-1,0-1 1,1 0-1,0 1 1,0-1-1,0 0 1,0 0-1,1 0 1,0 0-1,4 4 1,0 0 1,1-2-1,1 1 1,0-1 0,0 0 0,0-1-1,10 6 1,22 11 35,1-3 1,1-1-1,1-2 1,0-2-1,47 10 1,237 29-33,123-32-872,-449-22 825,27 1-702,-1-1 0,0-2 0,0-1 0,0 0 0,40-12 0,-9-11-5996</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57.768"/>
    </inkml:context>
    <inkml:brush xml:id="br0">
      <inkml:brushProperty name="width" value="0.035" units="cm"/>
      <inkml:brushProperty name="height" value="0.035" units="cm"/>
    </inkml:brush>
  </inkml:definitions>
  <inkml:trace contextRef="#ctx0" brushRef="#br0">1 1 4153,'0'0'8219,"12"33"-7109,1 5-788,2 6 203,2 0-1,39 71 1,66 89 1066,-103-176-1531,1-1 1,30 30-1,-7-12-2651,-43-58-6447</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58.237"/>
    </inkml:context>
    <inkml:brush xml:id="br0">
      <inkml:brushProperty name="width" value="0.035" units="cm"/>
      <inkml:brushProperty name="height" value="0.035" units="cm"/>
    </inkml:brush>
  </inkml:definitions>
  <inkml:trace contextRef="#ctx0" brushRef="#br0">0 1 6433,'0'0'6228,"34"30"-5125,104 99-541,-129-120-511,0 0 1,-1 1-1,1 1 1,7 13 0,-14-19-5,1 1 0,-1-1 0,0 1 0,0 0 0,1 10 1,0-4 42,0 12 35,0-1 0,-1 0 1,-2 32-1,-1-28-58,2-25-58,-1 0 0,-1 0 0,1 0 0,0 0 0,0 0 0,-1 0 0,1 0 0,-1 0 0,0 0 0,1 0 0,-2 2 0,1-3 1,0 0 0,1 0 0,-1-1-1,0 1 1,1 0 0,-1-1 0,0 1 0,0-1-1,0 1 1,0-1 0,0 1 0,1-1 0,-1 1-1,0-1 1,0 0 0,0 0 0,0 1 0,0-1-1,0 0 1,0 0 0,-2 0 0,2 0-6,1 0 1,-1 0-1,1-1 1,-1 1-1,1 0 1,0 0 0,-1 0-1,1 0 1,-1-1-1,1 1 1,0 0-1,-1 0 1,1-1 0,0 1-1,-1 0 1,1-1-1,0 1 1,-1-1-1,1 1 1,0 0-1,0-1 1,-1 1 0,1-1-1,0 1 1,0 0-1,0-1 1,0 1-1,-1-1 1,-1-16-25,1 14 21,-1-20-162,1 0-1,3-36 1,-1 48 100,1 1 0,-1 0 0,2-1 0,0 1 0,0 0 0,1 0 0,9-18 0,-2 11-62,0 1 0,1 0 0,0 1 0,2 0 0,-1 1 0,2 1 0,18-13 0,-26 20 142,1 0-1,0 1 0,0 1 1,0 0-1,0 0 0,1 0 1,0 1-1,0 0 0,0 1 1,0 0-1,0 0 0,0 1 1,1 0-1,-1 1 0,0 0 1,1 0-1,12 3 0,-18-2 23,-1 0 0,1 1 0,-1 0 0,1 0 0,-1 0 0,0 0-1,1 0 1,-1 1 0,-1-1 0,1 1 0,0 0 0,-1 0 0,1 0 0,-1 0-1,0 0 1,0 0 0,0 1 0,0-1 0,-1 1 0,3 5 0,1 8 144,1 1 1,4 36-1,-9-51-159,23 113 738,-21-106-840,1 0 0,0 1 0,0-1 0,1 0 0,0-1 0,1 1 0,0-1 0,11 13 0,-15-21-227,-1 0 1,1 0 0,-1 0 0,1 0-1,0 0 1,-1-1 0,1 1 0,-1 0 0,1-1-1,0 1 1,0-1 0,-1 0 0,1 0-1,0 0 1,0 0 0,0 0 0,-1 0-1,1 0 1,0 0 0,0-1 0,3 0-1,2-4-4751</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58.617"/>
    </inkml:context>
    <inkml:brush xml:id="br0">
      <inkml:brushProperty name="width" value="0.035" units="cm"/>
      <inkml:brushProperty name="height" value="0.035" units="cm"/>
    </inkml:brush>
  </inkml:definitions>
  <inkml:trace contextRef="#ctx0" brushRef="#br0">1 0 6553,'0'0'6122,"260"175"-4442,-173-115-744,-7 0-288,7-6-63,-13-9-305,-14-9-184,0-6-88,-13-5-8,-7-7-144,-13-6-321,0-9-447,-21-3-736,1 0-481,-7-15-3064</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8:58.987"/>
    </inkml:context>
    <inkml:brush xml:id="br0">
      <inkml:brushProperty name="width" value="0.035" units="cm"/>
      <inkml:brushProperty name="height" value="0.035" units="cm"/>
    </inkml:brush>
  </inkml:definitions>
  <inkml:trace contextRef="#ctx0" brushRef="#br0">455 1 7986,'0'0'8233,"-107"168"-7512,-6-69-321,6-18-400,-20-20-896</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35.330"/>
    </inkml:context>
    <inkml:brush xml:id="br0">
      <inkml:brushProperty name="width" value="0.035" units="cm"/>
      <inkml:brushProperty name="height" value="0.035" units="cm"/>
    </inkml:brush>
  </inkml:definitions>
  <inkml:trace contextRef="#ctx0" brushRef="#br0">149 389 232,'0'0'9933,"-9"-10"-9466,-55-73 1861,58 78-1524,6 5-647,-1-1 0,0 0-1,1 1 1,-1-1 0,1 1 0,-1-1 0,1 0-1,-1 1 1,1-1 0,-1 0 0,1 0 0,0 1 0,-1-1-1,1 0 1,0 0 0,0 1 0,0-1 0,-1 0-1,1 0 1,0-1 0,0 2 184,5 0-507,168 9 149,12 0 78,-50-9-43,168-1-712,-276 1 186,1-2 1,-1-1-1,50-12 1,-75 15 480,-1-1 0,0 1 0,0-1 0,0 1 0,1-1 0,-1 1 0,0-1 0,0 0 0,0 1 0,0-1-1,0 0 1,0 0 0,0 0 0,0 0 0,-1 0 0,1 0 0,0 0 0,-1 0 0,1 0 0,0 0 0,-1 0 0,1-2 0,0 0 4,-1-1 0,1 1 0,-1-1 1,0 0-1,0 1 0,-1-5 0,1-7 15,-1 13 8,0-1-1,1 0 1,-1 1 0,0-1-1,-1 1 1,1 0-1,0-1 1,-1 1-1,1 0 1,-1 0 0,0 0-1,0 0 1,0 0-1,0 0 1,0 1-1,0-1 1,0 0-1,-3-1 1,-53-29-6,46 26 3,-30-14-86,0 1 1,-2 2-1,0 3 0,-82-17 1,52 20-272,1 3 1,-94 1-1,165 7 355,-31 0-8,1 1 1,0 1-1,-41 9 1,64-10 36,0 1 0,1 1 0,0 0 0,0 0 0,0 1 0,0 0 0,0 0 0,1 1 0,-1 0 0,1 0 0,1 0 0,-1 1-1,1 0 1,0 1 0,0-1 0,1 1 0,-7 10 0,8-7 36,0 0-1,1 0 0,0 0 1,0 0-1,1 0 0,1 1 1,-1 0-1,2-1 0,-1 1 1,3 15-1,-2-3 67,1-11-96,0 0 0,1-1 0,0 1 0,1-1 0,0 0 0,1 0-1,0 0 1,1 0 0,0-1 0,1 0 0,0 0 0,1 0 0,-1-1 0,2 0 0,-1 0 0,11 8-1,1 1-28,0-2-1,2 0 1,-1-1-1,2-1 0,0-1 1,36 15-1,-27-16 33,1-2 0,1-1 1,0-1-1,0-2 0,46 3 0,173-4 235,-159-6-327,-30 2-381,85-3-492,-135 1 140,0-1 1,1 0-1,-1-1 1,0 0-1,0-1 0,-1 0 1,1-1-1,16-10 1,-12-2-3895,-16 17 4665</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35.930"/>
    </inkml:context>
    <inkml:brush xml:id="br0">
      <inkml:brushProperty name="width" value="0.035" units="cm"/>
      <inkml:brushProperty name="height" value="0.035" units="cm"/>
    </inkml:brush>
  </inkml:definitions>
  <inkml:trace contextRef="#ctx0" brushRef="#br0">0 25 7154,'0'0'5229,"11"14"-4673,0 1-383,13 16 438,31 31 0,-33-38-351,1-2 1,2-1-1,27 19 1,-42-33-333,0-1-1,1 0 1,0-1 0,0 0 0,0-1 0,0 0 0,1 0-1,0-1 1,-1-1 0,1 0 0,18 0 0,-28-2 46,0 0 1,0 0-1,1 0 0,-1-1 1,0 1-1,0-1 1,1 1-1,-1-1 1,0 0-1,0 0 0,0 0 1,0 0-1,0 0 1,0-1-1,0 1 1,-1-1-1,1 1 0,0-1 1,-1 1-1,1-1 1,-1 0-1,0 0 1,1 0-1,-1 0 0,0 0 1,1-3-1,2-6-161,-1 1 0,0 0-1,-1-1 1,1-16 0,-2 19 75,4-47-292,-3-56 0,-2 86 1498,0 24-619,0 3-281,0 14-37,-1 6 141,1 1-1,1-1 1,1 1 0,2-1 0,0 1 0,7 23-1,2-11-183,-1 1 0,-3 1-1,0 0 1,-3 0-1,4 74 1,-9-78-110,-1-4-2,0 0-1,-6 34 1,4-54 10,1 0 0,-2-1 0,1 1 0,-1-1 0,-1 1 0,1-1 0,-2 0 0,1 0 0,-1-1 0,0 1 0,-7 7 0,-3 1 29,0-1 1,-1 0-1,-1-1 0,0-1 0,-1-1 1,0-1-1,-1 0 0,0-1 0,-21 7 0,27-13-261,1-1 1,-1-1-1,0 0 0,0-1 0,0 0 0,0-1 0,-15-2 0,-12 1-2135,-15 1-4360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6.366"/>
    </inkml:context>
    <inkml:brush xml:id="br0">
      <inkml:brushProperty name="width" value="0.035" units="cm"/>
      <inkml:brushProperty name="height" value="0.035" units="cm"/>
    </inkml:brush>
  </inkml:definitions>
  <inkml:trace contextRef="#ctx0" brushRef="#br0">1 0 6305,'0'0'5300,"20"32"-4388,-5-7-702,1 2 2,2 0 1,0-1 0,1-1-1,2-1 1,1-1-1,33 28 1,310 230 1313,-187-146-1390,-126-96-132,228 164-22,-247-185-119,-26-15-34,1 1 1,-1 0-1,-1 0 0,9 6 1,-14-15-1136,-4-17-538,-14-7-2878</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36.386"/>
    </inkml:context>
    <inkml:brush xml:id="br0">
      <inkml:brushProperty name="width" value="0.035" units="cm"/>
      <inkml:brushProperty name="height" value="0.035" units="cm"/>
    </inkml:brush>
  </inkml:definitions>
  <inkml:trace contextRef="#ctx0" brushRef="#br0">0 1 2777,'0'0'12290,"361"0"-12178,-294 0-112,-20 0-256,-27 0-904,-20 6-3721,-13-3-664</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36.719"/>
    </inkml:context>
    <inkml:brush xml:id="br0">
      <inkml:brushProperty name="width" value="0.035" units="cm"/>
      <inkml:brushProperty name="height" value="0.035" units="cm"/>
    </inkml:brush>
  </inkml:definitions>
  <inkml:trace contextRef="#ctx0" brushRef="#br0">0 0 6489,'0'0'8962,"435"31"-8874,-308-31-88,-27 0-1696,-20 0-4401</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37.405"/>
    </inkml:context>
    <inkml:brush xml:id="br0">
      <inkml:brushProperty name="width" value="0.035" units="cm"/>
      <inkml:brushProperty name="height" value="0.035" units="cm"/>
    </inkml:brush>
  </inkml:definitions>
  <inkml:trace contextRef="#ctx0" brushRef="#br0">0 238 7722,'0'0'6896,"61"5"-6125,203 13-183,-56-13-114,-153-6-399,-6 2-44,131-7 45,-161 4-69,-1-1 0,0-1 0,1-1 0,-2 0 0,1-1 0,-1-1 0,26-13 0,-39 17-9,0 0 0,0 0 1,0 0-1,0 0 0,0-1 0,-1 1 1,0-1-1,0 0 0,0 0 0,0 0 1,0 0-1,-1-1 0,0 1 0,0-1 1,0 1-1,0-1 0,-1 0 1,0 0-1,0 0 0,0 1 0,0-1 1,-1 0-1,0 0 0,0 0 0,-1-8 1,0 11-7,1 0 1,0 0 0,-1 0 0,1 0 0,-1 0 0,0 0-1,1 1 1,-1-1 0,0 0 0,0 0 0,0 1-1,-1-1 1,1 0 0,0 1 0,0 0 0,-1-1 0,1 1-1,-1 0 1,-2-2 0,-2 0-6,0 0-1,0 0 0,0 1 1,-9-3-1,8 3 0,-29-8-63,0 2 0,-1 1 0,-53-2 0,-113 5 65,141 5 17,23-1 35,1 2-1,-1 2 0,1 1 0,-43 13 1,60-13 29,1 2 0,0 0 0,1 2 0,-1 0 1,2 1-1,-1 0 0,2 2 0,-1 0 0,-16 16 1,28-21-38,0 0 0,0 0 0,0 0 0,1 1 0,1-1 0,-1 1 0,1 0 0,0 1 0,1-1 0,0 1 0,0 0 0,-1 9 0,1-4-15,2 0-1,-1 1 1,2-1-1,0 0 0,0 1 1,2-1-1,2 14 1,-2-20-18,1 0 1,0-1-1,0 0 0,1 0 1,0 0-1,0 0 0,1-1 1,0 1-1,0-1 1,0 0-1,1-1 0,-1 1 1,1-1-1,1 0 1,12 8-1,5 1 0,1-1 0,0 0-1,35 10 1,-17-8 7,0-3 0,2-2 0,82 9 0,144-10-939,-235-8-335,1-2 0,-1-2 1,66-13-1,-36-7-5268</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38.023"/>
    </inkml:context>
    <inkml:brush xml:id="br0">
      <inkml:brushProperty name="width" value="0.035" units="cm"/>
      <inkml:brushProperty name="height" value="0.035" units="cm"/>
    </inkml:brush>
  </inkml:definitions>
  <inkml:trace contextRef="#ctx0" brushRef="#br0">1 1 5905,'0'0'8346,"13"189"-7538,7-111 72,-7 1-231,7-1-441,7-6-80,0-9-80,-7-12-48,0-15-200,-7-12-529,1-18-967,-8-6-1337,1 0-2032</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38.455"/>
    </inkml:context>
    <inkml:brush xml:id="br0">
      <inkml:brushProperty name="width" value="0.035" units="cm"/>
      <inkml:brushProperty name="height" value="0.035" units="cm"/>
    </inkml:brush>
  </inkml:definitions>
  <inkml:trace contextRef="#ctx0" brushRef="#br0">1 0 4113,'0'0'7367,"16"31"-6423,56 103-375,-59-111-510,-1 1-1,-1 0 1,-1 1-1,-1 0 1,7 31-1,-13-39-28,-1 0 0,0 1 0,-1 26 0,-1-37 0,0-7 114,0-4 90,0-246 50,0 238-296,0 0-1,2-1 0,-1 1 0,1 1 1,1-1-1,6-18 0,-7 26 38,-1 1 0,1-1 0,-1 1 0,1-1 0,0 1 0,0 0 0,0 0-1,1 0 1,-1 0 0,1 0 0,0 1 0,-1-1 0,1 1 0,0-1 0,1 1 0,-1 0 0,0 0 0,1 1 0,-1-1 0,1 1-1,-1 0 1,1 0 0,0 0 0,-1 0 0,5 0 0,-1 0-8,1 1 1,-1-1-1,0 2 0,1-1 0,-1 1 1,0 0-1,0 0 0,0 1 1,0 0-1,0 1 0,0-1 0,0 1 1,-1 0-1,1 1 0,-1 0 0,0 0 1,9 7-1,0 5 5,0 0 0,0 1 0,-2 0 0,0 1 0,-1 1 0,17 35 0,-14-20 29,-1 0 1,-2 2-1,10 43 1,-19-57-106,-3-18-137,0 0 0,1-1-1,-1 1 1,1 0-1,0-1 1,0 1 0,0-1-1,0 1 1,1-1-1,-1 0 1,1 1-1,4 4 1,0-8-5179</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38.808"/>
    </inkml:context>
    <inkml:brush xml:id="br0">
      <inkml:brushProperty name="width" value="0.035" units="cm"/>
      <inkml:brushProperty name="height" value="0.035" units="cm"/>
    </inkml:brush>
  </inkml:definitions>
  <inkml:trace contextRef="#ctx0" brushRef="#br0">0 1 8514,'0'0'3310,"19"27"-2059,66 87-186,-67-91-735,2-1-1,0-1 1,46 35-1,-14-13-57,9 11-176,-12-12-399,-1 2 0,48 59 1,-92-98-98,-3-4 201,0 0-1,0 0 0,0 0 1,0 0-1,-1 0 1,1 0-1,0 0 1,-1 0-1,1 0 1,-1 0-1,1 0 1,-1 0-1,0 0 1,1 2-1</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39.156"/>
    </inkml:context>
    <inkml:brush xml:id="br0">
      <inkml:brushProperty name="width" value="0.035" units="cm"/>
      <inkml:brushProperty name="height" value="0.035" units="cm"/>
    </inkml:brush>
  </inkml:definitions>
  <inkml:trace contextRef="#ctx0" brushRef="#br0">555 0 7042,'0'0'7737,"-54"166"-7281,14-115-328,-13 9-80,-88 24-48,14-15-1240,-13-12-6090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42.096"/>
    </inkml:context>
    <inkml:brush xml:id="br0">
      <inkml:brushProperty name="width" value="0.035" units="cm"/>
      <inkml:brushProperty name="height" value="0.035" units="cm"/>
    </inkml:brush>
  </inkml:definitions>
  <inkml:trace contextRef="#ctx0" brushRef="#br0">0 92 1584,'0'0'4504,"57"-4"-3612,181-12-316,-211 15-401,-1-2 1,1-1-1,28-7 0,-31 5 36,4-1 1133,-1-1-1,40-17 1,-60 23-1428,0 1 0,-1-1 0,1 1 0,0 1 0,0-1 0,0 1 0,8 1 0,0-1-1491</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42.812"/>
    </inkml:context>
    <inkml:brush xml:id="br0">
      <inkml:brushProperty name="width" value="0.035" units="cm"/>
      <inkml:brushProperty name="height" value="0.035" units="cm"/>
    </inkml:brush>
  </inkml:definitions>
  <inkml:trace contextRef="#ctx0" brushRef="#br0">0 257 2897,'0'0'5882,"57"4"-4392,187 12-577,-55-12-200,-137-4-621,28 0-28,-21 2-22,1-2 1,112-17 0,-163 15 12,0 0 1,1-1 0,15-7 0,-23 9-48,0 1-1,0-1 1,-1 0 0,1 0 0,0 0 0,-1 0 0,1-1 0,-1 1 0,1 0-1,-1-1 1,0 1 0,1-1 0,-1 1 0,0-1 0,0 1 0,0-1 0,0 0-1,0 0 1,-1 0 0,1 1 0,0-1 0,-1 0 0,1-4 0,5-15-166,-4 19 143,-1 0-1,0-1 1,0 1-1,-1 0 1,1-1-1,-1 1 1,1-6-1,0-2-19,-1 6 114,0-1 0,0 1 1,-1-1-1,1 1 0,-3-8 0,3 10-54,-1 0 1,0 0-1,0 1 0,0-1 1,-1 0-1,1 1 1,0-1-1,-1 1 0,1-1 1,-1 1-1,1 0 0,-1-1 1,1 1-1,-1 0 0,-2-1 1,-22-11-31,-1 0-1,0 2 1,0 2 0,-32-8-1,8 6-186,-74-7-1,-109 13-6,149 6 178,65-1 65,-1 1-1,1 1 1,0 0 0,0 2 0,0 0 0,0 2 0,-25 10 0,38-14-27,0 1 1,1 0-1,-1 1 1,1 0-1,0 0 1,0 0 0,1 1-1,-1 0 1,1 0-1,0 0 1,0 0-1,1 1 1,0 0-1,0 0 1,0 0-1,1 1 1,-1-1 0,2 1-1,-1-1 1,1 1-1,0 0 1,0 0-1,-1 13 1,1 78 339,3-58-167,0-33-147,0 1 1,0-1 0,1 1 0,0-1 0,0 1-1,0-1 1,1 0 0,1 0 0,-1 0-1,1-1 1,0 1 0,1-1 0,-1 0 0,1 0-1,0 0 1,1-1 0,8 7 0,12 9 131,1-1 0,49 28 0,-22-19-106,1-2-1,1-3 1,2-2-1,0-3 1,66 13-1,-38-15-39,1-4 0,174 3 0,-205-15-47,-24 0-101,0-1 1,0-1-1,46-8 1,-40-2-404,0 0 0,-1-3 0,-1-1 0,35-20 0,7-13-2947</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43.360"/>
    </inkml:context>
    <inkml:brush xml:id="br0">
      <inkml:brushProperty name="width" value="0.035" units="cm"/>
      <inkml:brushProperty name="height" value="0.035" units="cm"/>
    </inkml:brush>
  </inkml:definitions>
  <inkml:trace contextRef="#ctx0" brushRef="#br0">0 1 368,'0'0'12028,"39"28"-11124,128 91-288,34 9 285,-189-122-879,2 2 0,0 0-1,0-1 0,1-1 1,0 0-1,0-1 0,0-1 1,1 0-1,0-1 0,-1-1 1,24 0-1,-36-2-20,0 0 0,-1 0 0,1-1 0,0 0 0,-1 1 0,1-1 0,-1 0 0,1 0 0,-1-1 1,1 1-1,-1 0 0,0-1 0,0 1 0,1-1 0,-1 0 0,-1 0 0,1 0 0,0 0 0,0 0 0,-1 0 0,1 0 0,-1-1 0,1 1 0,-1 0 0,0-1 1,0 1-1,0-1 0,-1 0 0,2-4 0,1-6-320,0-1 0,-2 0 0,1 0 0,-2-18 0,0-64-348,-3 77 1411,1 15 352,1 14-827,1 443 1260,0-438-1563,-1 0-1,-1 0 1,0 0-1,0-1 1,-2 1 0,0-1-1,0 1 1,-1-1-1,-1-1 1,-1 1-1,0-1 1,0 0-1,-1-1 1,-1 1 0,0-2-1,-1 1 1,0-1-1,-1-1 1,0 0-1,0 0 1,-1-1-1,-15 8 1,-139 70-3885,86-52-1131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6.751"/>
    </inkml:context>
    <inkml:brush xml:id="br0">
      <inkml:brushProperty name="width" value="0.035" units="cm"/>
      <inkml:brushProperty name="height" value="0.035" units="cm"/>
    </inkml:brush>
  </inkml:definitions>
  <inkml:trace contextRef="#ctx0" brushRef="#br0">722 0 8586,'0'0'3361,"-167"181"-2305,114-112-328,-8 9-416,-5 3-64,5 1-32,8-1-104,6-9-112,0-9 0,14-9-536,0-15-448,-8-6-489,8-11-1463,6-13-2873</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43.729"/>
    </inkml:context>
    <inkml:brush xml:id="br0">
      <inkml:brushProperty name="width" value="0.035" units="cm"/>
      <inkml:brushProperty name="height" value="0.035" units="cm"/>
    </inkml:brush>
  </inkml:definitions>
  <inkml:trace contextRef="#ctx0" brushRef="#br0">1 28 784,'0'0'15860,"347"-15"-15516,-233 12-120,-1 0-80,-12 0-144,-28 0-40,-26 3-456,-87 12-13131</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44.083"/>
    </inkml:context>
    <inkml:brush xml:id="br0">
      <inkml:brushProperty name="width" value="0.035" units="cm"/>
      <inkml:brushProperty name="height" value="0.035" units="cm"/>
    </inkml:brush>
  </inkml:definitions>
  <inkml:trace contextRef="#ctx0" brushRef="#br0">0 40 7634,'0'0'6793,"408"9"-5393,-248-9-743,41-3-657,-47-19-2201,-41-2-5601</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9:46.324"/>
    </inkml:context>
    <inkml:brush xml:id="br0">
      <inkml:brushProperty name="width" value="0.035" units="cm"/>
      <inkml:brushProperty name="height" value="0.035" units="cm"/>
    </inkml:brush>
  </inkml:definitions>
  <inkml:trace contextRef="#ctx0" brushRef="#br0">1 28 6305,'0'0'6982,"0"-5"-6506,0 5-444,-1-1 1,1 0-1,0 0 1,0 0-1,1 0 1,-1 0-1,0 0 1,0 0-1,0 0 0,1 0 1,-1 0-1,0 0 1,1 0-1,-1 0 1,1 0-1,-1 0 1,1 0-1,0-1 0,1 2-10,0-1 0,-1 0 0,1 1 0,0-1 0,0 1 0,-1 0 0,1 0-1,0 0 1,0-1 0,-1 2 0,1-1 0,0 0 0,0 0 0,-1 0-1,1 1 1,3 0 0,24 8 191,0 1-1,0 2 1,32 17 0,-18-8-57,-39-20-150,239 123 257,-214-107-336,-1 2 0,0 1 0,-2 1 0,0 1 0,45 50 0,-66-65-29,1 1 1,-1 0 0,0 0-1,-1 1 1,0-1 0,-1 1-1,1 0 1,-2 0-1,1 0 1,-1 1 0,-1-1-1,1 0 1,-2 1 0,1-1-1,-1 1 1,-1-1 0,0 1-1,-3 15 1,3-20 77,-1-1-1,1 1 1,-1 0 0,0-1 0,0 1 0,0-1-1,-1 0 1,0 0 0,0 0 0,0 0-1,0 0 1,0-1 0,-1 1 0,0-1 0,1 0-1,-1 0 1,-7 3 0,-6 3-6,1-1 1,-1 0-1,-23 6 1,36-13 19,-24 8 201,0-2 0,0-1 0,-1-1 0,1-1 1,-51 0-1,78-4-165,1-1 1,-1 1-1,0 0 0,0 0 1,1 0-1,-1-1 1,0 1-1,1 0 1,-1-1-1,0 1 1,1-1-1,-1 1 0,0-1 1,1 1-1,-1-1 1,1 1-1,-1-1 1,1 0-1,-1 1 1,1-1-1,0 0 0,-1 1 1,1-1-1,0 0 1,-1 1-1,1-1 1,0 0-1,0 0 1,0 1-1,0-1 0,0 0 1,0 0-1,0 0 1,0-35 331,1 24-363,-1 9 5,0 0 1,1 0-1,-1 0 0,1 1 0,0-1 1,0 0-1,0 1 0,0-1 1,1 1-1,-1-1 0,0 1 1,1-1-1,0 1 0,0 0 0,0 0 1,2-2-1,7-6 10,0 1 0,13-8 0,-3 2 10,84-61-35,40-31-430,-132 97 378,93-82-567,-88 75 490,-1-1 0,0-1-1,21-32 1,-37 49 111,1-1 1,0 0-1,-1 0 1,0 0-1,1 0 1,-1 0-1,0 0 1,-1 0-1,1 0 1,0 0-1,-1 0 0,0 0 1,0-1-1,0-2 1,0 5-118,-5 2-625,1-1 723,-1 1 1,1 0-1,-1 0 1,1 1-1,0 0 1,0-1-1,-1 1 1,1 0-1,0 1 1,1-1-1,-1 1 1,-5 4-1,-7 8 154,-24 27 0,19-19-146,11-12 53,0 0 0,1 0 0,0 0-1,-9 19 1,14-23 12,1 1 0,-1-1 0,2 1-1,-1 0 1,1 0 0,0 0 0,1 0-1,0 0 1,-1 11 0,2-2 57,0-9-4,0 0 0,0 0 0,1-1 0,1 12-1,-1-16-48,1 0 0,-1 1-1,0-1 1,1 0-1,-1 0 1,1 0 0,0 0-1,0 0 1,0-1 0,0 1-1,1 0 1,-1-1-1,6 4 1,13 9 71,1-1-1,1-1 0,0-1 1,35 12-1,105 30 471,-160-53-555,206 55 411,-151-44-1309,95 9-1,-111-20-2555</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3.567"/>
    </inkml:context>
    <inkml:brush xml:id="br0">
      <inkml:brushProperty name="width" value="0.035" units="cm"/>
      <inkml:brushProperty name="height" value="0.035" units="cm"/>
    </inkml:brush>
  </inkml:definitions>
  <inkml:trace contextRef="#ctx0" brushRef="#br0">1 16 6001,'0'0'7847,"0"-4"-7069,0-7-515,0 15-75,0 29-84,0 8 5,1 1 0,2-1 0,16 80 0,47 121 103,13 50-151,-73-263-61,5 21 5,2 0 1,23 58-1,-35-106-33,1 1 0,-1-1-1,0 1 1,0-1 0,1 0 0,0 0 0,-1 0-1,1 1 1,0-2 0,3 4 0,-4-5-25,-1 1 0,1-1 1,0 0-1,0 1 0,0-1 1,-1 0-1,1 0 0,0 0 1,0 0-1,0 0 0,0 1 1,0-1-1,-1-1 0,1 1 1,0 0-1,0 0 0,0 0 1,0 0-1,0-1 0,-1 1 1,1 0-1,0-1 0,0 1 1,-1 0-1,1-1 0,0 1 1,0-1-1,-1 0 0,1 1 1,-1-1-1,1 1 0,0-1 1,-1 0-1,1-1 0,2-2-442,0 0 1,0 0-1,0-1 0,-1 1 0,3-8 1,10-34-6369</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4.199"/>
    </inkml:context>
    <inkml:brush xml:id="br0">
      <inkml:brushProperty name="width" value="0.035" units="cm"/>
      <inkml:brushProperty name="height" value="0.035" units="cm"/>
    </inkml:brush>
  </inkml:definitions>
  <inkml:trace contextRef="#ctx0" brushRef="#br0">1 110 8770,'0'0'1478,"31"33"-1336,101 111 246,-118-129-269,1 2 0,-2 0-1,0 0 1,-1 1-1,-1 1 1,11 26-1,-5-11-34,-12-25-27,0 0-1,-1 0 1,0 1 0,-1-1-1,1 1 1,-2 0 0,1 0-1,-2 0 1,2 16 0,-4-32-69,1-1 0,-2 1 1,1 0-1,-1 0 0,0 0 1,0 0-1,0 1 0,-1-1 1,0 1-1,-5-9 0,-5-8-270,2-2-20,1-1 0,1 0 0,1-1 0,1 0 0,2 0 1,-3-28-1,-2-162 709,10 214-355,0 0 1,0-1-1,0 1 0,0 0 0,0-1 1,0 1-1,1 0 0,-1-1 0,1 1 1,0 0-1,0 0 0,0 0 0,0 0 0,0 0 1,0-1-1,0 2 0,1-1 0,-1 0 1,1 0-1,-1 0 0,4-2 0,0 2-22,-1 0 0,1 0 0,0 0-1,-1 1 1,1 0 0,0 0 0,0 0 0,0 1-1,8-1 1,3 0-12,0 0 0,1 1 0,-1 1 0,0 1 0,0 0 0,0 1 0,0 1 0,0 0 0,-1 1 0,15 7 0,-7-1 140,-2 1 0,1 1 0,-2 1 0,0 1 0,26 25 0,-36-30-100,0 0 0,-1 1 0,-1 0 0,0 1 1,-1 0-1,0 0 0,0 1 0,-1-1 0,-1 1 1,7 28-1,-7-20-104,-1 1 1,-2 0-1,1 30 0,-3-51-7,2-6-34,4-21-472,2-1 1,1 1-1,1 0 0,1 1 0,1 1 0,1-1 1,1 2-1,2 0 0,0 1 0,28-29 0,-37 44 528,0 1 0,0 0 0,1 1 0,0 0 0,0 0 0,0 1 0,0 0 0,1 0 0,0 1 0,0 0 0,15-3 0,-18 5 131,-1 1 0,1-1 0,-1 1 0,1 0 0,-1 0 0,1 1 0,-1 0 0,1 0 0,-1 0 0,0 0 0,1 1 0,-1 0 0,0 0 0,0 0 0,0 1 0,-1 0 0,1 0 0,0 0 0,-1 0 0,7 8 0,-1 0 186,-1 1 0,0 0 0,-1 1 0,0 0 1,-1 1-1,0-1 0,-1 1 0,-1 1 0,0-1 1,4 21-1,0 17 413,4 86-1,-12-124-640,1 67 46,-2-80-119,0 0-1,0 0 0,1 0 1,-1 1-1,0-1 0,0 0 1,1 0-1,-1 0 0,1 0 1,-1 0-1,1 0 0,-1-1 1,1 1-1,-1 0 0,1 0 1,0 0-1,0 0 0,-1-1 1,1 1-1,0 0 0,0-1 1,0 1-1,0 0 0,0-1 1,0 1-1,0-1 0,1 1 1,2-1-340,-1 1 0,0-1 0,0 0 1,0 0-1,0 0 0,0 0 0,0-1 1,0 1-1,5-2 0,17-8-3886</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4.531"/>
    </inkml:context>
    <inkml:brush xml:id="br0">
      <inkml:brushProperty name="width" value="0.035" units="cm"/>
      <inkml:brushProperty name="height" value="0.035" units="cm"/>
    </inkml:brush>
  </inkml:definitions>
  <inkml:trace contextRef="#ctx0" brushRef="#br0">1 1 6553,'0'0'1937,"6"171"223,28-87-415,6 3-617,7 4-648,-14-4-184,-6 0 32,-1-9-168,-12-8-64,-1-13-96,0-12-384,-13-15-584,0-21-344</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4.870"/>
    </inkml:context>
    <inkml:brush xml:id="br0">
      <inkml:brushProperty name="width" value="0.035" units="cm"/>
      <inkml:brushProperty name="height" value="0.035" units="cm"/>
    </inkml:brush>
  </inkml:definitions>
  <inkml:trace contextRef="#ctx0" brushRef="#br0">68 18 9458,'0'0'3018,"62"-3"-2566,201-10-235,-236 11-202,-1 2 0,48 5 0,-67-3-7,0 0 0,1 1-1,-1 0 1,0 0 0,0 0 0,-1 1-1,11 6 1,-11-6 17,0 0 0,-1 0 0,1 1-1,-1 0 1,0 0 0,0 0 0,-1 0-1,0 1 1,0 0 0,0 0 0,0 0 0,-1 0-1,0 0 1,3 8 0,-2 1 49,-1 0 0,0 0 0,-1 0 0,-1 0 0,-1 23 0,0-30-58,-1 1-1,0-1 1,-1 1 0,0-1-1,0 0 1,-1 0-1,0 0 1,0 0-1,-1 0 1,0-1-1,-1 1 1,1-1 0,-1 0-1,-1-1 1,1 1-1,-1-1 1,0 0-1,-7 5 1,-6 4 24,0-1 1,-2-1-1,1-1 0,-1-1 0,-32 13 1,31-16-6,-1-1 0,0-1 0,0-2 0,-1 0 0,1-1 0,-1-1 0,-28-2 0,43 0-70,1 0 0,-1-1 1,1 0-1,-1 0 0,1-1 1,-1 0-1,1-1 0,0 0 1,0 0-1,-12-7 0,10 3-352,0 0 0,0-1 0,0 0 0,1-1 0,1 0 0,-16-20 0,-17-30-3822</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5.232"/>
    </inkml:context>
    <inkml:brush xml:id="br0">
      <inkml:brushProperty name="width" value="0.035" units="cm"/>
      <inkml:brushProperty name="height" value="0.035" units="cm"/>
    </inkml:brush>
  </inkml:definitions>
  <inkml:trace contextRef="#ctx0" brushRef="#br0">0 1 5937,'0'0'2481,"134"153"-913,-87-69-72,-7 19-623,0 14 47,-13 3 24,-7-2-408,0-13-368,-13-12-80,6-21-40,0-21-48,1-14-128,-1-22-432,20-15-840,-6-21-465,0-16-2728</inkml:trace>
  <inkml:trace contextRef="#ctx0" brushRef="#br0" timeOffset="1">716 792 9098,'0'0'3889,"0"195"-2289,0-147-728,20-8-520,0-10-224,-7-12-40,-6-12-88,-7-27-336,0-18-264,0-13-4209</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5.570"/>
    </inkml:context>
    <inkml:brush xml:id="br0">
      <inkml:brushProperty name="width" value="0.035" units="cm"/>
      <inkml:brushProperty name="height" value="0.035" units="cm"/>
    </inkml:brush>
  </inkml:definitions>
  <inkml:trace contextRef="#ctx0" brushRef="#br0">1 0 9538,'0'0'5177,"93"190"-4649,-53-154-528,34-15-400,-7-9-1232,-7-12-3073</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5.933"/>
    </inkml:context>
    <inkml:brush xml:id="br0">
      <inkml:brushProperty name="width" value="0.035" units="cm"/>
      <inkml:brushProperty name="height" value="0.035" units="cm"/>
    </inkml:brush>
  </inkml:definitions>
  <inkml:trace contextRef="#ctx0" brushRef="#br0">436 370 9250,'0'0'4800,"-64"33"-4530,-195 105 113,242-128-301,0 1 0,-16 14 0,30-23-49,0 1 1,0 0-1,0 0 0,0 0 0,1 1 1,-3 4-1,1-1 10,1-1-1,0 1 1,0 0-1,0 0 1,1 0 0,0 1-1,1-1 1,0 0-1,0 1 1,0-1 0,1 10-1,0-12-31,1-1 1,0 0-1,-1 1 0,2-1 0,-1 0 0,0 0 1,1 1-1,0-1 0,0 0 0,0-1 1,0 1-1,1 0 0,-1-1 0,1 1 0,0-1 1,0 0-1,0 0 0,1 0 0,-1 0 1,6 3-1,11 5-8,1-1 0,0 0 0,0-2 0,1-1 1,26 6-1,120 15-80,-75-21-599,115-5 0,-67-13-2124,-23-16-2766</inkml:trace>
  <inkml:trace contextRef="#ctx0" brushRef="#br0" timeOffset="1">1151 572 9554,'0'0'4273,"0"186"-2625,7-123-527,19 1-761,8-10-232,-7-6-64,-1-12-56,1-9-8,-14-12-328,7-15-577,-6-12-1279,-8-24-985</inkml:trace>
  <inkml:trace contextRef="#ctx0" brushRef="#br0" timeOffset="2">1131 63 11146,'0'0'4753,"160"-30"-7065,-86-3-3897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7.453"/>
    </inkml:context>
    <inkml:brush xml:id="br0">
      <inkml:brushProperty name="width" value="0.035" units="cm"/>
      <inkml:brushProperty name="height" value="0.035" units="cm"/>
    </inkml:brush>
  </inkml:definitions>
  <inkml:trace contextRef="#ctx0" brushRef="#br0">1070 63 4385,'0'0'3947,"-18"29"-3198,-61 87 15,75-109-679,-1-1 0,0-1 0,0 1 0,-1-1 0,1 0 0,-1 0 0,0 0 0,-1-1 0,1 0 0,-1 0 0,0-1 0,0 0 0,-14 5 0,1-1 108,-20 8 151,-1-2 1,0-2-1,-1-2 1,-51 5-1,-171-3 252,239-11-548,1-1 1,-1-1 0,0-1 0,1-1 0,-33-11 0,47 12-11,1 0-1,-1-1 1,1-1 0,0 0-1,0 0 1,0 0 0,1-1-1,0-1 1,0 1 0,0-1-1,1 0 1,0-1 0,1 0-1,-1 0 1,-8-16 0,12 17 28,0-1 1,1 0-1,0 0 0,0-1 1,0 1-1,1 0 1,0-1-1,1 1 0,1-13 1,-1 12-6,0 6-56,0 1-1,0 0 0,1-1 0,-1 1 1,1 0-1,0-1 0,-1 1 0,1 0 1,0 0-1,0 0 0,1 0 0,-1 0 1,0 0-1,1 0 0,-1 0 1,1 1-1,-1-1 0,1 0 0,0 1 1,0-1-1,0 1 0,3-2 0,5-2-6,1 0-1,-1 0 0,19-4 0,-21 7 7,38-11-10,1 3 1,1 2-1,71-4 1,147 10-89,-262 2 91,42 2-14,0 2 0,-1 3 0,0 1 0,0 2 0,0 3 0,-2 1 0,0 2 0,47 24 0,-74-32 4,-1 1 0,0 0 0,0 1-1,-1 1 1,26 24 0,-34-28 7,0 0-1,-1 0 1,1 0 0,-1 1-1,-1-1 1,1 1-1,-1 1 1,-1-1 0,0 0-1,0 1 1,0 0 0,-1-1-1,2 15 1,-3 68-49,-1-52 56,-1-30 2,0 0 0,0 0 0,-1 0 0,0 0 0,0 0 0,-1 0 0,-1-1 0,1 1 0,-1-1-1,-8 12 1,-7 9 33,-35 38 0,35-44-22,-5 5 16,-1-1-1,-1-1 1,-2-2 0,0-1 0,-47 30 0,67-47-25,6-5-33,1 0 0,0 0 0,0 0 1,-1 0-1,1-1 0,0 1 0,-1 0 1,1 0-1,-1-1 0,1 1 0,-3-1 0,3 0-618,1-3-1021,0-12-2134</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6.303"/>
    </inkml:context>
    <inkml:brush xml:id="br0">
      <inkml:brushProperty name="width" value="0.035" units="cm"/>
      <inkml:brushProperty name="height" value="0.035" units="cm"/>
    </inkml:brush>
  </inkml:definitions>
  <inkml:trace contextRef="#ctx0" brushRef="#br0">121 1 8858,'0'0'2816,"40"231"-655,7-113-441,0 5-607,13 0-665,0-5-248,0-19-192,-6-9 48,-1-18-8,-13-9-48,-13-15-24,-13-14-304,-14-28-625,-34-9-8369</inkml:trace>
  <inkml:trace contextRef="#ctx0" brushRef="#br0" timeOffset="1">1 720 11498,'0'0'4225,"454"0"-3504,-307 0-449,-6 0-272,-41-13-1137,-40-11-3848</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6.645"/>
    </inkml:context>
    <inkml:brush xml:id="br0">
      <inkml:brushProperty name="width" value="0.035" units="cm"/>
      <inkml:brushProperty name="height" value="0.035" units="cm"/>
    </inkml:brush>
  </inkml:definitions>
  <inkml:trace contextRef="#ctx0" brushRef="#br0">1298 1 4281,'0'0'7755,"83"18"-6040,287 68-249,-265-59-825,-1 4 1,187 84 0,-200-72-354,-3 4 0,125 86 1,-158-92-187,-1 2 0,-3 2 0,-1 3 0,68 84 0,-95-102-64,-1 1 0,-1 1 0,-2 1 0,-1 1 0,16 41 0,-26-48-2,-1 0 0,-1 0 0,-1 0 0,-1 0-1,-2 1 1,-1 36 0,-1-45-15,0 1 0,-2-1 1,0 0-1,-2 0 0,0 0 0,-1 0 0,0 0 1,-16 33-1,6-27 0,-2-1 0,0 0 1,-1-1-1,-2-1 1,-42 39-1,-135 90 69,129-106-54,-84 42 0,-152 44-21,-105 1-55,-87-1-240,-45-15-425,104-45-858,93-40-2124,344-31 3681</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07.135"/>
    </inkml:context>
    <inkml:brush xml:id="br0">
      <inkml:brushProperty name="width" value="0.035" units="cm"/>
      <inkml:brushProperty name="height" value="0.035" units="cm"/>
    </inkml:brush>
  </inkml:definitions>
  <inkml:trace contextRef="#ctx0" brushRef="#br0">435 0 7770,'-201'208'2448,"34"29"-968,101-26 769,66-16-961,40-14-632,73-34-328,14-33-208,14-26-63,26-10-49,167 33-8,-33-12-649,-14-18-2407</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39.552"/>
    </inkml:context>
    <inkml:brush xml:id="br0">
      <inkml:brushProperty name="width" value="0.035" units="cm"/>
      <inkml:brushProperty name="height" value="0.035" units="cm"/>
    </inkml:brush>
  </inkml:definitions>
  <inkml:trace contextRef="#ctx0" brushRef="#br0">123 180 2801,'0'0'13891,"4"0"-13454,246 7 252,-35 0-679,236-6-969,-440-1 906,9 1-101,1-2 0,0 0 0,0-1 0,30-7 0,-50 9 148,0-1 0,0 1 0,0 0 0,-1-1 0,1 1 0,0-1 0,-1 1 0,1-1 0,0 1 0,-1-1 0,1 0 0,-1 1 0,1-1 0,-1 0 0,1 1 0,-1-1 0,1 0 0,-1 0 0,0 1 0,1-1 0,-1 0 0,0 0 0,0 0 0,0 1 0,0-1 0,1 0 0,-1 0 0,0 0 0,0 0 0,-1 1 0,1-1 0,0-1 0,0 0-16,-1 0 1,1 1 0,0-1 0,-1 0-1,0 0 1,1 1 0,-1-1 0,0 0-1,0 1 1,0-1 0,0 1-1,0-1 1,0 1 0,-2-2 0,-6-3-105,0 0 1,0 0 0,-1 1 0,0 0-1,-18-5 1,-62-16-415,64 19 390,-64-14 44,0 5 0,-1 3-1,0 5 1,0 3 0,-107 9 0,177-3 112,0 1 0,0 2 0,0 0 0,0 1 0,0 1 0,1 0 0,0 2 0,1 0 0,-25 15-1,36-18 44,0 0 0,0 1 0,0 0 0,1 0-1,0 1 1,0 0 0,0 0 0,1 1-1,0-1 1,1 1 0,0 1 0,0-1-1,0 1 1,1 0 0,1 0 0,-1 0 0,2 0-1,-1 1 1,1-1 0,0 1 0,1-1-1,0 13 1,1 6 208,-1-19-185,0 1 0,1 0 0,0 0 0,1-1 0,0 1 0,0 0 0,1-1 0,0 1 0,1-1-1,0 0 1,5 10 0,0-8-45,0-1-1,0 0 1,1-1-1,0 0 0,1 0 1,0-1-1,1 0 1,-1-1-1,1 0 1,14 6-1,6 2 44,0-2 0,58 17-1,-21-13-38,1-4-1,118 9 0,143-16-769,-305-7 358,1-1-1,-1-1 0,0-1 0,36-11 1,-39 8-974,-1-1 1,36-19-1,-5-8-4843</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0.037"/>
    </inkml:context>
    <inkml:brush xml:id="br0">
      <inkml:brushProperty name="width" value="0.035" units="cm"/>
      <inkml:brushProperty name="height" value="0.035" units="cm"/>
    </inkml:brush>
  </inkml:definitions>
  <inkml:trace contextRef="#ctx0" brushRef="#br0">1 0 7682,'0'0'4995,"13"29"-4525,-13-29-470,61 124 279,-56-115-239,0 0-1,1-1 1,0 0 0,0 0 0,1 0 0,0-1 0,0 0 0,1 0 0,0 0 0,0-1 0,18 9 0,-18-10-5,9 5 0,0-1 0,0-1 0,1-1 0,0-1 0,0 0 0,0-1-1,1-1 1,0-1 0,0 0 0,0-2 0,0 0 0,0-1 0,23-3-1,-34 1-133,1 0 0,-1-1 0,0 0 0,0 0 0,0 0 0,0-1 0,-1-1 0,1 1 0,-1-1-1,0-1 1,0 1 0,-1-1 0,0 0 0,0 0 0,0-1 0,-1 0 0,0 0 0,0 0 0,-1-1 0,0 1-1,0-1 1,4-13 0,-6-14 264,-2 41 268,-6 51 243,3-39-135,-1 29 1,-16 306 2160,18-338-2681,0 0 1,-2 0-1,-9 28 1,12-39-34,-1 0 0,0 0-1,0 0 1,0 0 0,-1 0-1,1-1 1,-1 1 0,0-1 0,0 1-1,0-1 1,0 0 0,-1 0 0,1-1-1,-1 1 1,0-1 0,0 0 0,0 0-1,-5 3 1,-4-2-248,1-1 0,-1 0 0,1 0 0,-1-1 0,-24-2 0,13 1-255,-57 0-2655,0 0-2973</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0.422"/>
    </inkml:context>
    <inkml:brush xml:id="br0">
      <inkml:brushProperty name="width" value="0.035" units="cm"/>
      <inkml:brushProperty name="height" value="0.035" units="cm"/>
    </inkml:brush>
  </inkml:definitions>
  <inkml:trace contextRef="#ctx0" brushRef="#br0">235 1 8186,'0'0'6168,"42"28"-5079,143 99-263,-9 6 150,-130-96-783,-12-10-71,191 161 341,-179-146-430,-2 2 1,63 84 0,-97-114-33,0 0 1,-2 1-1,1 0 1,-2 0-1,0 1 0,-1 0 1,-1 1-1,0-1 1,-1 1-1,-1 0 0,-1 0 1,0 0-1,-1 0 1,-1 1-1,-1-1 0,-3 26 1,3-36-1,-1 1-1,0-1 1,0 0-1,0 0 1,-1 0 0,0 0-1,0 0 1,-1 0 0,0-1-1,-5 8 1,-3-1-1,0 0 0,0 0 0,-17 12 0,-25 17-206,-1-1 0,-1-4 0,-2-1 0,-2-4 0,-1-1 0,-101 33 0,-256 53-6372,229-78-324</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0.839"/>
    </inkml:context>
    <inkml:brush xml:id="br0">
      <inkml:brushProperty name="width" value="0.035" units="cm"/>
      <inkml:brushProperty name="height" value="0.035" units="cm"/>
    </inkml:brush>
  </inkml:definitions>
  <inkml:trace contextRef="#ctx0" brushRef="#br0">289 0 6633,'0'0'7827,"-25"22"-7667,6-6-94,-2 0 50,0 1-1,2 1 1,0 1 0,1 0-1,2 2 1,-1 0 0,-14 26-1,17-19 9,2 0-1,0 1 1,2 1-1,1 0 1,1 0-1,2 0 1,1 1-1,1 0 1,2 0-1,1 0 1,2 0-1,4 37 1,-1-50-101,0 0 0,0 0 0,2-1-1,0 1 1,1-1 0,1 0 0,1-1 0,0 0 0,1 0-1,0-1 1,24 25 0,1-3-17,1-2 0,3-2 0,43 31-1,72 38-266,-123-85-10,2-1 0,-1-2 0,46 14 0,-17-12-1220,0-3 1,75 6-1,-26-13-4293</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1.393"/>
    </inkml:context>
    <inkml:brush xml:id="br0">
      <inkml:brushProperty name="width" value="0.035" units="cm"/>
      <inkml:brushProperty name="height" value="0.035" units="cm"/>
    </inkml:brush>
  </inkml:definitions>
  <inkml:trace contextRef="#ctx0" brushRef="#br0">28 1 6825,'0'0'8548,"0"17"-7380,0 34-811,1-1-143,-2 1 0,-13 83 0,10-115-286,0 1 0,1-1 0,1 1 0,1 0 0,1-1 0,3 30 0,-2-48-21,-1 1 0,0-1 1,1 1-1,0 0 0,-1-1 1,1 1-1,0-1 0,0 1 1,0-1-1,0 0 0,0 1 1,0-1-1,0 0 0,0 0 1,0 0-1,1 1 0,-1-1 0,0-1 1,1 1-1,-1 0 0,1 0 1,2 0-1,1 1-476,1 0 0,0-1 1,0 0-1,10 0 0,-8 0-261,57 1-6887</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1.894"/>
    </inkml:context>
    <inkml:brush xml:id="br0">
      <inkml:brushProperty name="width" value="0.035" units="cm"/>
      <inkml:brushProperty name="height" value="0.035" units="cm"/>
    </inkml:brush>
  </inkml:definitions>
  <inkml:trace contextRef="#ctx0" brushRef="#br0">0 1 8386,'0'0'6497,"421"3"-5921,-274-3-392,-20 0-136,-33 0-48,-34 0-264,-33 0-856,-27 3-624,-27 6-1297,-26 0-1992</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2.241"/>
    </inkml:context>
    <inkml:brush xml:id="br0">
      <inkml:brushProperty name="width" value="0.035" units="cm"/>
      <inkml:brushProperty name="height" value="0.035" units="cm"/>
    </inkml:brush>
  </inkml:definitions>
  <inkml:trace contextRef="#ctx0" brushRef="#br0">0 24 6489,'0'0'7250,"428"3"-6538,-281-3-712,-33-9-2136,-34-9-7394</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8.270"/>
    </inkml:context>
    <inkml:brush xml:id="br0">
      <inkml:brushProperty name="width" value="0.035" units="cm"/>
      <inkml:brushProperty name="height" value="0.035" units="cm"/>
    </inkml:brush>
  </inkml:definitions>
  <inkml:trace contextRef="#ctx0" brushRef="#br0">6 0 5081,'0'0'4916,"-5"6"-3730,5-6-1172,0 0 1,0 0 0,0 0-1,0 0 1,0 0 0,0 0-1,-1 1 1,1-1 0,0 0-1,0 0 1,0 0 0,0 0-1,0 0 1,0 1 0,0-1-1,0 0 1,0 0 0,0 0-1,0 0 1,0 1 0,0-1-1,0 0 1,0 0 0,0 0-1,0 0 1,0 1 0,0-1-1,0 0 1,1 0 0,-1 0-1,0 0 1,0 0 0,0 1-1,0-1 1,0 0 0,0 0-1,0 0 1,0 0 0,1 0-1,-1 0 1,0 0 0,0 0-1,0 0 1,0 1 0,0-1-1,1 0 1,-1 0 0,0 0-1,0 0 1,0 0 0,0 0-1,1 0 1,-1 0 0,0 0-1,0 0 1,0 0 0,0 0-1,0 0 1,1 0 0,311 11 2654,-203-10-2390,1214 8 361,-1322-9-669,-18 0-3640,-19 0 1286</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2.611"/>
    </inkml:context>
    <inkml:brush xml:id="br0">
      <inkml:brushProperty name="width" value="0.035" units="cm"/>
      <inkml:brushProperty name="height" value="0.035" units="cm"/>
    </inkml:brush>
  </inkml:definitions>
  <inkml:trace contextRef="#ctx0" brushRef="#br0">0 1 7946,'0'0'8474,"455"192"-7978,-328-128-272,-7-4-48,-13-9-104,-14-6-72,-19-12-112,-27-12-392,-14-9-377,-33-21-3408,0-18-4008</inkml:trace>
  <inkml:trace contextRef="#ctx0" brushRef="#br0" timeOffset="1">709 7 9882,'0'0'5385,"-27"162"-4256,13-105-593,-12 4-304,-8 2 56,1-3-152,-7-3-136,0-6-448,-7-3-809,14-15-3032,6-12-4664</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2.943"/>
    </inkml:context>
    <inkml:brush xml:id="br0">
      <inkml:brushProperty name="width" value="0.035" units="cm"/>
      <inkml:brushProperty name="height" value="0.035" units="cm"/>
    </inkml:brush>
  </inkml:definitions>
  <inkml:trace contextRef="#ctx0" brushRef="#br0">108 0 4609,'0'0'8112,"50"30"-6731,-50-30-1381,219 137 1257,-178-109-952,-2 1 1,-1 2-1,-2 2 0,55 63 0,-86-91-285,32 37 228,-2 2 0,53 85 0,-73-102-208,-1 0-1,-1 1 1,-2 0 0,0 1 0,-2 0 0,9 53 0,-14-34-10,-2-1 0,-5 80 1,2-113-27,-1-1 0,-1 1 0,0-1 1,-1 1-1,0-1 0,-1-1 0,0 1 1,-1 0-1,-1-1 0,0 0 0,0-1 1,-1 0-1,-1 0 0,-19 19 0,10-14-28,-1 0-1,0-2 0,-1 0 0,-1-1 1,0-1-1,0-1 0,-1-1 1,-32 10-1,-42 7-1094,-193 27 0,108-36-2700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3.297"/>
    </inkml:context>
    <inkml:brush xml:id="br0">
      <inkml:brushProperty name="width" value="0.035" units="cm"/>
      <inkml:brushProperty name="height" value="0.035" units="cm"/>
    </inkml:brush>
  </inkml:definitions>
  <inkml:trace contextRef="#ctx0" brushRef="#br0">342 1 6489,'0'0'3217,"-174"216"-1337,107-104 401,7 5-841,27 0-384,26-3-479,7-2-177,20-7-120,53-12-168,21-9-96,20-11-16,13-19-272,66-24-640,-32-15-1561,-14-15-5153</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3.645"/>
    </inkml:context>
    <inkml:brush xml:id="br0">
      <inkml:brushProperty name="width" value="0.035" units="cm"/>
      <inkml:brushProperty name="height" value="0.035" units="cm"/>
    </inkml:brush>
  </inkml:definitions>
  <inkml:trace contextRef="#ctx0" brushRef="#br0">308 0 8186,'0'0'6417,"-74"244"-5353,28-139-360,-28 48-447,14-23-257,6-28-2889</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6.036"/>
    </inkml:context>
    <inkml:brush xml:id="br0">
      <inkml:brushProperty name="width" value="0.035" units="cm"/>
      <inkml:brushProperty name="height" value="0.035" units="cm"/>
    </inkml:brush>
  </inkml:definitions>
  <inkml:trace contextRef="#ctx0" brushRef="#br0">570 0 3897,'0'0'11569,"4"28"-11286,-2-11-219,2 21 176,2-1 1,1 0 0,18 54 0,101 243 844,-74-222-1055,-18-41-41,-36-77-312,0 3 264,1-1 0,-1 1-1,1-1 1,-1 1 0,0 0-1,0 0 1,0 0-1,0 0 1,-4-3 0,-10-7-325,1 0 1,-1 1-1,-1 1 1,0 1-1,-1 0 1,-30-12-1,10 8-250,-1 1 0,-54-10 0,35 14 817,0 3 0,-117 4-1,162 2-16,-1 1-1,1 0 0,-1 1 1,1 1-1,0 0 0,0 1 0,-17 7 1,25-9-91,1 0 1,-1 0 0,1 1-1,0-1 1,0 1 0,0 1-1,0-1 1,0 0 0,1 1-1,0 0 1,-1-1 0,1 1-1,1 1 1,-1-1 0,0 0-1,1 1 1,0-1-1,0 1 1,1 0 0,-1-1-1,1 1 1,0 0 0,-1 6-1,2-10-56,-1 14 262,0 0-1,0 1 1,3 19 0,-1-31-241,-1 1 0,1-1 0,0 0 0,1 0 0,-1 0 1,1 0-1,-1 0 0,1 0 0,0 0 0,1-1 0,-1 1 0,1-1 0,-1 1 0,1-1 0,0 0 0,6 5 1,4 0-2,0 0 1,1 0 0,0-1 0,0-1 0,0-1 0,17 5-1,11 0 17,43 6-1,-7-6-422,1-4-1,1-2 1,-1-5-1,0-2 1,0-5-1,0-2 1,80-23 0,-59 3-4056</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6.368"/>
    </inkml:context>
    <inkml:brush xml:id="br0">
      <inkml:brushProperty name="width" value="0.035" units="cm"/>
      <inkml:brushProperty name="height" value="0.035" units="cm"/>
    </inkml:brush>
  </inkml:definitions>
  <inkml:trace contextRef="#ctx0" brushRef="#br0">0 0 9314,'0'0'5489,"475"6"-4785,-268-6-344,0 0-160,-6 0-88,-41 0-112,-40 0-968,-46 3-1400,-47 3-3906</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6.707"/>
    </inkml:context>
    <inkml:brush xml:id="br0">
      <inkml:brushProperty name="width" value="0.035" units="cm"/>
      <inkml:brushProperty name="height" value="0.035" units="cm"/>
    </inkml:brush>
  </inkml:definitions>
  <inkml:trace contextRef="#ctx0" brushRef="#br0">516 1 10434,'0'0'3088,"11"28"-1321,-8-21-1639,90 205 1977,67 150-1168,-108-245-1099,-51-112 145,-3-5-6,-7-7-35,2 1 14,-89-61-1890,-203-104 1,245 144 1670,-73-23 0,101 42 576,0 1 1,0 1-1,-1 1 0,0 1 0,-34 0 0,59 5-295,0-1 1,0 0-1,0 0 1,0 1-1,1-1 0,-1 1 1,0 0-1,0-1 1,1 1-1,-1 0 1,0 0-1,1 0 1,-1 0-1,1 0 1,-1 1-1,1-1 1,-1 0-1,1 1 1,0-1-1,0 1 0,0-1 1,0 1-1,0 0 1,0-1-1,0 1 1,0 0-1,1 0 1,-1 0-1,1-1 1,-1 4-1,-1 6 141,0 0-1,1 1 0,0 20 1,1-28-112,0 1-11,0 0 0,0-1 0,0 1 1,1 0-1,-1 0 0,1 0 0,1 0 0,-1-1 0,1 1 0,-1 0 0,1-1 0,0 0 0,1 1 0,-1-1 0,1 0 0,0 0 0,0 0 0,0-1 0,1 1 0,-1-1 1,1 0-1,0 1 0,0-2 0,0 1 0,7 4 0,20 10-15,1-2 1,0 0-1,0-2 1,1-2 0,1-1-1,41 7 1,-24-9-179,0-2 0,1-2 0,87-5 1,-112-1-375,1-1 0,-1-1 0,0-1 0,-1-2 0,1 0 0,25-12 0,25-22-5234</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7.060"/>
    </inkml:context>
    <inkml:brush xml:id="br0">
      <inkml:brushProperty name="width" value="0.035" units="cm"/>
      <inkml:brushProperty name="height" value="0.035" units="cm"/>
    </inkml:brush>
  </inkml:definitions>
  <inkml:trace contextRef="#ctx0" brushRef="#br0">0 0 9058,'0'0'6625,"194"162"-5672,-140-116-449,-1-4-256,-6-6-96,-7-3-96,0-6-56,-13-12-224,0-3-448,-1-12-769,1 0-1207,-14-15-545</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7.409"/>
    </inkml:context>
    <inkml:brush xml:id="br0">
      <inkml:brushProperty name="width" value="0.035" units="cm"/>
      <inkml:brushProperty name="height" value="0.035" units="cm"/>
    </inkml:brush>
  </inkml:definitions>
  <inkml:trace contextRef="#ctx0" brushRef="#br0">161 0 10506,'0'0'6458,"-13"187"-6306,-8-148-152,1-3-8,-20-9-977,7-12-1735,0-9-5850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7.757"/>
    </inkml:context>
    <inkml:brush xml:id="br0">
      <inkml:brushProperty name="width" value="0.035" units="cm"/>
      <inkml:brushProperty name="height" value="0.035" units="cm"/>
    </inkml:brush>
  </inkml:definitions>
  <inkml:trace contextRef="#ctx0" brushRef="#br0">1 15 280,'0'0'7566,"26"0"-6530,-24 0-943,0 0 0,-1-1-1,1 1 1,-1 0 0,1-1 0,-1 1 0,1-1 0,-1 0-1,1 0 1,-1 1 0,1-1 0,-1 0 0,0 0 0,0 0-1,1 0 1,-1 0 0,1-3 1535,-2 16-1545,0 19 50,-1-7 159,4 32 1,-2-48-236,0-1 0,0 1 0,1-1 0,1 1 0,-1-1 0,1 0 0,0 0 0,6 9 0,-5-9-144,34 47 225,-35-50-469,1 0 1,0-1-1,0 1 1,0-1-1,0 1 1,0-1-1,1 0 0,-1-1 1,1 1-1,5 1 1,4-2-4326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28.624"/>
    </inkml:context>
    <inkml:brush xml:id="br0">
      <inkml:brushProperty name="width" value="0.035" units="cm"/>
      <inkml:brushProperty name="height" value="0.035" units="cm"/>
    </inkml:brush>
  </inkml:definitions>
  <inkml:trace contextRef="#ctx0" brushRef="#br0">0 0 7682,'0'0'4201,"0"172"-2689,0-100-640,0 9-24,0 6-208,0 3-320,0 1-192,34-7-72,-1-6-56,34 0-432,-14-21-2048,-6-20-8731</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8.612"/>
    </inkml:context>
    <inkml:brush xml:id="br0">
      <inkml:brushProperty name="width" value="0.035" units="cm"/>
      <inkml:brushProperty name="height" value="0.035" units="cm"/>
    </inkml:brush>
  </inkml:definitions>
  <inkml:trace contextRef="#ctx0" brushRef="#br0">28 247 4865,'0'0'5240,"-4"-7"-4633,-14-22 134,17 28-706,1 0 1,-1-1-1,1 1 1,-1 0-1,0 0 0,1 0 1,0 0-1,-1-1 0,1 1 1,0 0-1,0 0 0,0-1 1,0 1-1,0 0 0,0 0 1,0-1-1,0 1 1,0 0-1,0 0 0,1-1 1,-1 1-1,0 0 0,1 0 1,0 0-1,-1-1 0,1 1 1,-1 0-1,1 0 1,0 0-1,0 0 0,0 0 1,0 0-1,1-1 0,2 0-31,0-1 0,1 1 0,-1 0 0,1 0 0,-1 0 0,8-2 0,-3 2 52,532-136 353,-519 134-371,1 0 0,0 2 0,26 0 0,-47 2-43,1 0-1,-1 0 1,1 1-1,-1-1 1,0 1-1,1 0 1,-1-1-1,0 1 1,0 0-1,1 0 1,-1 1-1,0-1 1,0 0-1,0 1 1,0-1-1,-1 1 1,4 2-1,1 4 8,0 0-1,-1 0 0,6 10 1,-7-10-6,165 327 685,-76-139-129,188 400 353,-245-517-706,-4 2 1,-3 2 0,24 117-1,-41-124 83,-3 0-1,-2 104 1,-8-82-248,3 109 18,0-200-66,0 1-1,0-1 0,0 0 1,1 0-1,0 0 1,0 0-1,1-1 0,-1 1 1,2-1-1,-1 0 0,1 0 1,0-1-1,10 11 0,9 5 28,48 33-1,-67-51-4,16 11 18,-3-1-12,0 0 0,31 29 0,-48-42-8,0 0 0,-1 1 0,1-1 0,-1 1 0,0-1 0,1 1 0,-1-1 0,1 1 0,-1-1 0,0 1 0,1-1 0,-1 1 0,0-1 0,0 1 0,1 0 0,-1-1 0,0 1 0,0 0 0,0-1 0,0 1-1,0 0 1,0 0 0,-1 0 12,0 0 0,0-1 0,0 1 0,0 0 0,0 0 0,0-1 0,0 1 0,0-1 0,-1 1-1,1-1 1,0 0 0,0 1 0,-1-1 0,1 0 0,0 0 0,-3 0 0,-183 14 371,167-13-374,-443 6-235,341-8 36,-252 1-1559,6 0-3008</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4.669"/>
    </inkml:context>
    <inkml:brush xml:id="br0">
      <inkml:brushProperty name="width" value="0.035" units="cm"/>
      <inkml:brushProperty name="height" value="0.035" units="cm"/>
    </inkml:brush>
  </inkml:definitions>
  <inkml:trace contextRef="#ctx0" brushRef="#br0">274 69 9578,'0'0'7370,"0"-13"-6881,0-43 733,0 79-1201,0 0 0,-1 0 0,-1-1 0,-1 1 1,-1-1-1,-1 1 0,-8 21 0,-180 367 156,161-347-237,24-42-98,7-20-13,0 1 0,0 0 0,0 0 0,0 0 0,0-1 0,0 1 0,-1 0 0,-1 2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5.015"/>
    </inkml:context>
    <inkml:brush xml:id="br0">
      <inkml:brushProperty name="width" value="0.035" units="cm"/>
      <inkml:brushProperty name="height" value="0.035" units="cm"/>
    </inkml:brush>
  </inkml:definitions>
  <inkml:trace contextRef="#ctx0" brushRef="#br0">0 1 9090,'0'0'6553,"401"24"-6177,-307-24-224,-21 0-48,-19 0-104,-21 0-232,-26 3-712,-7 6-824,-13 0-953,-41 3-3480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5.355"/>
    </inkml:context>
    <inkml:brush xml:id="br0">
      <inkml:brushProperty name="width" value="0.035" units="cm"/>
      <inkml:brushProperty name="height" value="0.035" units="cm"/>
    </inkml:brush>
  </inkml:definitions>
  <inkml:trace contextRef="#ctx0" brushRef="#br0">1 1 5145,'0'0'7746,"341"3"-7642,-241-3-88,-7 3-16,-6-3-464,-20 0-745,-20 3-327,-20-3-1305,-21 3-1888</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5.688"/>
    </inkml:context>
    <inkml:brush xml:id="br0">
      <inkml:brushProperty name="width" value="0.035" units="cm"/>
      <inkml:brushProperty name="height" value="0.035" units="cm"/>
    </inkml:brush>
  </inkml:definitions>
  <inkml:trace contextRef="#ctx0" brushRef="#br0">0 25 5777,'0'0'7322,"348"0"-6874,-214 0-288,-1-6-160,28 0-504,-34 0-1033,-34 0-4688</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0:49.497"/>
    </inkml:context>
    <inkml:brush xml:id="br0">
      <inkml:brushProperty name="width" value="0.035" units="cm"/>
      <inkml:brushProperty name="height" value="0.035" units="cm"/>
    </inkml:brush>
  </inkml:definitions>
  <inkml:trace contextRef="#ctx0" brushRef="#br0">1078 69 7042,'0'0'7260,"-63"-11"-7018,-206-34-114,221 39-80,1 1-1,0 3 1,-65 5-1,77-2-10,-23 2 133,1 3-1,-1 2 0,2 2 1,-86 28-1,133-35-170,0 1 0,0 0 0,-15 10 0,21-12-8,1-1 0,-1 1 0,1 1 0,0-1 0,0 0 0,-1 0 0,1 1 1,1-1-1,-1 1 0,0 0 0,1-1 0,-1 1 0,1 0 0,0 0 0,-1 4 0,0 3 11,1 1-1,0 0 1,2 17 0,-1-2 23,0 47 195,3 0 0,19 119 0,118 394 688,-25-122-598,-41-95-221,-28 0-26,-37 125 155,-10-354-97,1-134-114,0-1 0,0 1 0,0 0 0,1 0 0,0-1 1,0 1-1,0 0 0,1-1 0,0 1 0,4 9 0,-3-12 3,-1 0-1,1 0 0,0-1 1,0 1-1,0-1 1,0 1-1,0-1 1,0 0-1,1 0 0,-1-1 1,0 1-1,1-1 1,0 0-1,-1 0 1,1 0-1,0 0 0,4 0 1,25 3 62,-1-1 1,48-2-1,-49-1-30,56-1-1,0-4 0,0-3 0,118-28 0,205-84-3234,-256 53-5924</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05.709"/>
    </inkml:context>
    <inkml:brush xml:id="br0">
      <inkml:brushProperty name="width" value="0.035" units="cm"/>
      <inkml:brushProperty name="height" value="0.035" units="cm"/>
    </inkml:brush>
  </inkml:definitions>
  <inkml:trace contextRef="#ctx0" brushRef="#br0">0 166 2577,'0'0'4040,"34"-109"-4848,-28 79-392,1 3-544</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06.555"/>
    </inkml:context>
    <inkml:brush xml:id="br0">
      <inkml:brushProperty name="width" value="0.035" units="cm"/>
      <inkml:brushProperty name="height" value="0.035" units="cm"/>
    </inkml:brush>
  </inkml:definitions>
  <inkml:trace contextRef="#ctx0" brushRef="#br0">0 417 6329,'0'0'6620,"18"-1"-6247,214-25 445,411-24-1007,-457 37-942,-151 11 804,-19 2 151,0-1 1,0 0-1,0-2 1,-1 1-1,20-7 1,-34 8 166,0 0 1,0 1-1,0-1 1,0 0-1,1 0 0,-2 0 1,1 0-1,0 0 1,0 0-1,0 0 1,0 0-1,-1 0 0,1 0 1,0 0-1,-1-1 1,1 1-1,-1 0 1,1 0-1,-1-1 0,0 1 1,0 0-1,1-1 1,-1-1-1,-1-37 12,1 23-28,0 12 11,0-3-4,0 1 0,-1-1 1,-2-14-1,2 18 14,0 1 0,0 0 0,-1 0 0,1 0 1,-1 0-1,0 0 0,0 0 0,0 0 0,0 1 1,0-1-1,-5-3 0,-11-9 26,0 2 0,0 0 0,-1 1 0,-1 1 0,0 1 0,0 1 0,-1 0 0,0 2 0,-1 0 0,-39-6 0,6 6 86,0 2 0,-1 2 0,-67 6 0,92-1-50,0 1 0,1 2 1,-1 1-1,1 2 0,1 1 1,0 1-1,0 1 0,1 1 1,0 2-1,1 1 0,-48 36 1,69-47 4,0 1 0,1 0 0,-1 1 0,1-1 0,1 1 0,-1 0 0,1 0 0,0 1 0,0-1 0,1 1 0,0 0 0,0 0 0,0 0 0,1 0 0,0 0 0,1 1 0,-1-1 0,1 0 0,1 1 0,0 11 0,0-5 152,0-1 1,1 1-1,5 26 0,-4-34-163,0 1 0,1-1 0,-1 0 0,1 0 0,0 0 0,1-1 0,0 1 0,0-1 0,0 0 0,6 6 0,10 9-10,1-1 0,1-1 0,1-1 0,0-1 0,2-1-1,-1-1 1,2-1 0,0-1 0,0-2 0,1 0 0,0-2 0,51 9-1,6-5-11,113 2-1,93-16-1392,-281 2 1278,60-2-1400,0-3 0,76-15 0,-41-6-3129</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07.139"/>
    </inkml:context>
    <inkml:brush xml:id="br0">
      <inkml:brushProperty name="width" value="0.035" units="cm"/>
      <inkml:brushProperty name="height" value="0.035" units="cm"/>
    </inkml:brush>
  </inkml:definitions>
  <inkml:trace contextRef="#ctx0" brushRef="#br0">1 0 4081,'0'0'4237,"26"29"-3112,90 91-295,-97-101-658,0-2 0,42 30 1,-42-33-119,2 0-16,0 0 0,28 13 0,-43-24 2,0 0 1,1 0-1,-1-1 1,1 0-1,-1 0 1,1-1-1,0 0 0,0 0 1,0-1-1,0 1 1,0-1-1,0-1 0,10-1 1,-12 0-38,0 0-1,0-1 1,-1 0 0,1 0 0,-1 0-1,1 0 1,-1 0 0,0-1 0,-1 0-1,1 0 1,-1 0 0,1 0 0,-1 0-1,0-1 1,-1 0 0,4-6-1,3-8-229,-1 1 0,-1-1-1,5-21 1,-9 25 551,-1 0 0,0-1 0,-1-28 1,-1 38 596,0 44-700,1-1 275,-1 0-1,-2 0 0,-2 0 0,-11 53 1,0-42-362,-1 0 1,-2 0 0,-3-2-1,-1-1 1,-47 70 0,65-108-218,-1-1 0,0 0-1,-1 0 1,1 0 0,-1-1 0,-1 1 0,1-2 0,0 1-1,-1-1 1,0 0 0,0 0 0,-1-1 0,1 1 0,-1-2 0,1 1-1,-1-1 1,0 0 0,0-1 0,-13 1 0,-32-1-3519,5-1-4549</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07.915"/>
    </inkml:context>
    <inkml:brush xml:id="br0">
      <inkml:brushProperty name="width" value="0.035" units="cm"/>
      <inkml:brushProperty name="height" value="0.035" units="cm"/>
    </inkml:brush>
  </inkml:definitions>
  <inkml:trace contextRef="#ctx0" brushRef="#br0">14 0 5633,'0'0'8367,"-3"23"-7871,-1 6-354,1-5 12,1 0 0,0 29-1,2-52-147,1-1-1,-1 0 0,0 1 1,1-1-1,-1 0 1,0 0-1,1 1 1,-1-1-1,0 0 0,1 0 1,-1 1-1,1-1 1,-1 0-1,0 0 0,1 0 1,-1 0-1,1 0 1,-1 0-1,0 1 1,1-1-1,-1 0 0,1 0 1,-1 0-1,1 0 1,-1-1-1,1 1 0,-1 0 1,1 0-1,14-2 54,-12 1-94,0 0 0,0 0 1,0 0-1,0-1 0,0 1 0,-1-1 0,1 0 0,-1 0 0,1 0 0,-1 0 0,1 0 0,-1-1 0,0 1 0,0-1 1,0 1-1,-1-1 0,1 0 0,0 0 0,-1 0 0,0 1 0,0-1 0,0-1 0,0 1 0,0 0 0,-1 0 1,1 0-1,-1-6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36.790"/>
    </inkml:context>
    <inkml:brush xml:id="br0">
      <inkml:brushProperty name="width" value="0.035" units="cm"/>
      <inkml:brushProperty name="height" value="0.035" units="cm"/>
    </inkml:brush>
  </inkml:definitions>
  <inkml:trace contextRef="#ctx0" brushRef="#br0">4 365 5601,'0'0'6612,"0"-10"-6134,-1-1-326,0 2 106,0 0 1,1 1-1,0-1 1,0 0-1,1 0 1,3-14-1,-2 19-156,0 0 0,0 0-1,1 0 1,0 0-1,-1 0 1,2 1-1,-1-1 1,0 1-1,5-4 1,38-27 481,-32 25-487,30-19-49,1 2 0,0 2 0,2 2-1,1 3 1,1 1 0,80-18-1,-104 32-66,0 1-1,0 0 0,28 3 1,-48 0 12,0 0 1,0 1 0,0 0 0,0 0 0,0 0 0,-1 1 0,1-1-1,0 1 1,-1 0 0,1 1 0,-1-1 0,0 1 0,0 0 0,0 0-1,0 0 1,0 0 0,0 1 0,-1-1 0,0 1 0,0 0 0,0 0-1,0 0 1,-1 1 0,1-1 0,-1 1 0,3 7 0,0 5 2,0-1 0,0 1 0,-2 0 0,0 0 0,-1 0 0,0 28-1,-2-23 6,0 9 1,-4 38-1,2-58-1,0 0 1,-1 0 0,0 0 0,0-1 0,-1 1 0,0-1-1,-7 11 1,-8 10-21,-2-1 0,-1-1 1,-35 37-1,-87 66-185,138-127 165,3-3 9,1-1 0,-1 1 0,1 0 0,-1 0 1,1 1-1,0-1 0,0 0 0,0 1 0,0-1 0,0 1 1,1-1-1,-3 5 0,5-6 29,-1-1 0,1 1 0,0-1 0,-1 1 0,1-1 0,-1 1 0,1-1 0,0 0 0,-1 1 0,1-1 0,0 0 0,-1 0 0,1 0 0,0 1 0,0-1 0,-1 0 0,1 0 0,0 0 0,0 0 0,-1 0 1,2-1-1,1 2-1,734 18 46,-511-20-7,-211 1-257,-9 0-1674</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09.261"/>
    </inkml:context>
    <inkml:brush xml:id="br0">
      <inkml:brushProperty name="width" value="0.035" units="cm"/>
      <inkml:brushProperty name="height" value="0.035" units="cm"/>
    </inkml:brush>
  </inkml:definitions>
  <inkml:trace contextRef="#ctx0" brushRef="#br0">415 12 3321,'0'0'8747,"0"8"-6757,-1 12-1295,1-12-529,-1 0 1,1 1 0,0-1-1,1 0 1,0 0 0,0 1-1,1-1 1,0 0 0,1 0 0,5 14-1,2-8-138,1 1 0,0-2 0,1 0 0,1 0 0,0-1 0,0 0 0,1-1 0,1-1 0,30 17 0,-33-22-31,1 0 1,-1-1-1,0 0 0,1-1 0,0-1 0,0 0 1,0 0-1,25-1 0,-30-1-11,1-1-1,-1 0 1,0 0 0,1-1 0,-1 0 0,0 0-1,0-1 1,0 0 0,-1 0 0,1-1-1,-1 0 1,1-1 0,-1 1 0,11-11 0,-3 1-155,-1-1 1,-1-1-1,0 0 1,-1-1-1,12-22 1,-18 27 167,-1 0 1,0 0-1,0-1 1,-1 0 0,-1 0-1,0 0 1,-1 0-1,-1 0 1,1-18 0,-3 47 141,-1-1 0,0 0 0,-6 21 0,4-18 127,-5 36 0,7 214 533,2-41-810,-1-211 2,-1 1 0,0 0-1,-1-1 1,-1 0 0,-1 0 0,0 0-1,-1 0 1,0-1 0,-2 1 0,0-2-1,0 1 1,-21 25 0,16-25-5,-1-1 0,0 0-1,-1-1 1,0-1 0,-1-1 0,0 0 0,-1-1 0,-1 0-1,1-1 1,-34 11 0,10-8 48,0-2 0,-1-1 0,-76 5-1,-128-10-727,231-4-95,1-1 0,-1-1 1,1 0-1,-1 0 0,1-1 1,0-1-1,-15-6 0,-15-14-7327</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10.850"/>
    </inkml:context>
    <inkml:brush xml:id="br0">
      <inkml:brushProperty name="width" value="0.035" units="cm"/>
      <inkml:brushProperty name="height" value="0.035" units="cm"/>
    </inkml:brush>
  </inkml:definitions>
  <inkml:trace contextRef="#ctx0" brushRef="#br0">76 28 96,'0'0'11385,"-12"5"-10715,-37 15-16,48-19-581,0-1-1,0 0 0,0 0 1,1 1-1,-1-1 0,0 0 1,1 1-1,-1-1 0,0 1 1,1-1-1,-1 1 0,0 0 0,1-1 1,-1 1-1,1-1 0,-1 1 1,1 0-1,0 0 0,-1-1 1,1 1-1,0 0 0,-1 0 1,1-1-1,0 1 0,0 0 0,-1 0 1,1 0-1,0 0-57,0 0 0,1-1-1,-1 1 1,0-1 0,0 1 0,0-1-1,1 1 1,-1-1 0,0 1 0,0-1-1,1 1 1,-1-1 0,1 1 0,-1-1 0,0 1-1,1-1 1,-1 0 0,1 1 0,-1-1-1,1 0 1,-1 1 0,1-1 0,-1 0-1,1 0 1,0 1 0,46 7 268,0-2 0,74 0 0,-82-5-200,184 2 30,-219-3-128,4 0-79,-1 0-1,0 0 1,0-1 0,1 1 0,12-5-1,-19 5 31,0-1-1,1 0 1,-1 1 0,1-1-1,-1 0 1,0 0-1,0 0 1,1 0-1,-1 0 1,0-1-1,0 1 1,0 0 0,0 0-1,0-1 1,-1 1-1,1 0 1,0-1-1,-1 1 1,1-1 0,-1 1-1,1-1 1,-1 1-1,0-1 1,1 0-1,-1 1 1,0-1 0,0 1-1,-1-4 1,2 2-279,-1 0-1,0 0 1,-1 0 0,1 0 0,-1 0 0,1 0 0,-3-6 0,0 4-742,0 0 0,0 0-1,0 1 1,-7-7 0,10 11 1023</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11.198"/>
    </inkml:context>
    <inkml:brush xml:id="br0">
      <inkml:brushProperty name="width" value="0.035" units="cm"/>
      <inkml:brushProperty name="height" value="0.035" units="cm"/>
    </inkml:brush>
  </inkml:definitions>
  <inkml:trace contextRef="#ctx0" brushRef="#br0">0 0 1400,'0'0'10923,"361"30"-9771,-247-21-528,-34-6-624,-33 0-1376,-41-3-5746</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16.978"/>
    </inkml:context>
    <inkml:brush xml:id="br0">
      <inkml:brushProperty name="width" value="0.035" units="cm"/>
      <inkml:brushProperty name="height" value="0.035" units="cm"/>
    </inkml:brush>
  </inkml:definitions>
  <inkml:trace contextRef="#ctx0" brushRef="#br0">328 23 2801,'0'0'6858,"-1"-23"296,-65 93-7314,-145 162 575,205-225-554,1 0 0,0 1 0,0-1 0,1 1 0,0 0 0,0 0 0,1 0 0,0 0 0,0 1 0,1-1 0,0 1 0,1 0 0,0-1 0,0 1 0,1 12 1,1-20 44,-1-1 0,1 1 1,0-1-1,0 1 1,0-1-1,0 0 1,0 0-1,0 1 1,0-1-1,0 0 1,0 0-1,0 0 1,0 0-1,0 0 1,0 0-1,0 0 1,0 0-1,1-1 1,3 1-280,77-1-5132,-48-7-973</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23.072"/>
    </inkml:context>
    <inkml:brush xml:id="br0">
      <inkml:brushProperty name="width" value="0.035" units="cm"/>
      <inkml:brushProperty name="height" value="0.035" units="cm"/>
    </inkml:brush>
  </inkml:definitions>
  <inkml:trace contextRef="#ctx0" brushRef="#br0">0 212 5473,'0'0'11339,"3"0"-11325,12-1-28,1-1-1,0 0 0,0-1 1,0-1-1,-1 0 1,0-1-1,0 0 0,0-2 1,-1 0-1,0 0 1,0-1-1,0-1 0,-1 0 1,-1-1-1,0 0 1,0-1-1,-1-1 0,18-22 1,-18 19-11,-9 13 24,1-1 1,-1 0 0,0 1-1,0-1 1,0 0 0,0 0-1,-1-1 1,1 1 0,-1 0-1,0 0 1,0-1 0,1-5 0,-2 8 201,0 4-340,-1 107 61,3 147 563,1-222-471,2 0 1,1 0-1,1-1 1,2 0-1,21 53 1,6-5 1,46 77 0,-66-131-21,16 41 0,-28-57-41,0 1 0,-1-1-1,0 1 1,0-1 0,-2 1 0,1 17-1,-2 27-1898</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23.405"/>
    </inkml:context>
    <inkml:brush xml:id="br0">
      <inkml:brushProperty name="width" value="0.035" units="cm"/>
      <inkml:brushProperty name="height" value="0.035" units="cm"/>
    </inkml:brush>
  </inkml:definitions>
  <inkml:trace contextRef="#ctx0" brushRef="#br0">0 88 8546,'0'0'8106,"375"24"-7266,-215-24-416,61-33-424,-41-3-216,-53-6-2969</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34.104"/>
    </inkml:context>
    <inkml:brush xml:id="br0">
      <inkml:brushProperty name="width" value="0.035" units="cm"/>
      <inkml:brushProperty name="height" value="0.035" units="cm"/>
    </inkml:brush>
  </inkml:definitions>
  <inkml:trace contextRef="#ctx0" brushRef="#br0">0 130 6185,'0'0'7187,"0"-6"-6460,1-14 2131,1 28-2867,1-1 1,0 0-1,0 0 1,0 0-1,1-1 0,0 1 1,0-1-1,1 0 1,6 8-1,58 54 184,-46-47-141,5 6 7,1-2 1,1-1 0,61 36-1,-75-51-39,2 0 0,-1-1 0,1-1-1,1-1 1,-1-1 0,1 0-1,0-1 1,0-1 0,33 1 0,-42-5-49,0 0 0,0-1 0,0 0-1,0-1 1,0 0 0,0 0 0,-1-1 0,0 0 0,0-1 0,0 0 0,0-1 0,-1 1 0,0-2 0,0 1 0,0-1 0,-1 0 0,8-10 0,-6 6-113,0 0 0,0-1 0,-1 0 0,-1-1 0,0 0 0,0 0 0,-1 0 0,-1-1 0,-1 0-1,1 0 1,2-22 0,-4-8-91,-3-51-1,-1 36 1802,1 58-1244,0 10-285,0 12 71,-1 0 45,1 1-1,1-1 0,1 1 1,1-1-1,0 0 1,10 29-1,72 225 313,-73-221-438,-3 1 0,-2-1 0,-1 68 0,-5-95-9,-1-9-2,0 1-1,-4 22 1,3-35 1,0 0 0,-1 1 0,0-1 0,0 0 1,-1 0-1,1-1 0,-1 1 0,0 0 0,-1-1 1,-4 6-1,-6 4 18,0 0 1,-1-1 0,0-1-1,-1 0 1,-1-1 0,0-1-1,-30 15 1,-2-4 7,-88 27-1,114-43-459,0-1 0,-1-1 0,0-1 0,1-1 0,-1-1 0,0-2 0,-42-4 0,58 3-482,0-1 0,1 1 0,-1-1 0,-14-8 0,-20-16-6760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34.474"/>
    </inkml:context>
    <inkml:brush xml:id="br0">
      <inkml:brushProperty name="width" value="0.035" units="cm"/>
      <inkml:brushProperty name="height" value="0.035" units="cm"/>
    </inkml:brush>
  </inkml:definitions>
  <inkml:trace contextRef="#ctx0" brushRef="#br0">54 0 6529,'0'0'6418,"-7"175"-5274,-6-127-560,6 0-240,-6 0 80,6-6-184,0-3-144,7-8-96,0-7-328,0-12-1016,34-6-1137,-1-6-3056</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5.697"/>
    </inkml:context>
    <inkml:brush xml:id="br0">
      <inkml:brushProperty name="width" value="0.035" units="cm"/>
      <inkml:brushProperty name="height" value="0.035" units="cm"/>
    </inkml:brush>
  </inkml:definitions>
  <inkml:trace contextRef="#ctx0" brushRef="#br0">194 34 5521,'0'0'8082,"18"8"-7425,2 3-465,2 0 7,1-1-1,0-1 0,27 8 0,-37-13-137,23 6 32,0-1-1,58 7 0,99-10-160,-188-6 23,0 0-1,-1 0 1,1-1 0,-1 1-1,1-1 1,-1 0-1,0-1 1,1 1 0,-1-1-1,0 1 1,0-1-1,0-1 1,6-3 0,-8 4-57,1-1 0,-1 1 1,0-1-1,0 1 0,0-1 1,0 0-1,0 0 0,0 0 1,-1 0-1,0 0 1,1 0-1,-1 0 0,0-1 1,-1 1-1,1 0 0,0-1 1,-1 1-1,0 0 0,0-4 1,0 5 54,0 0-1,0 1 1,-1-1 0,1 0 0,0 1 0,-1-1 0,0 1-1,1-1 1,-1 1 0,0-1 0,1 1 0,-1 0 0,0-1-1,0 1 1,0 0 0,0-1 0,-1 1 0,1 0-1,0 0 1,0 0 0,-1 0 0,1 0 0,0 0 0,-1 1-1,1-1 1,-4-1 0,-3 0-32,-1-1 1,1 1-1,-18-2 0,15 2 15,-72-6 78,0 3-1,-94 7 0,141 0 190,0 1 0,-56 13 0,71-11-1,0 1-1,1 1 0,0 1 0,0 0 1,-27 18-1,42-23-104,0 0 1,0 1-1,0-1 0,0 1 1,1 1-1,0-1 0,0 0 1,0 1-1,1 0 0,-1 0 1,1 0-1,-3 6 0,3-2 24,0-1 0,1 1 1,0-1-1,1 1 0,0 0 0,0 0 0,1 13 0,0-18-92,0 0 1,1 0-1,-1 0 1,1 0 0,0 0-1,0 0 1,0-1 0,1 1-1,0 0 1,-1-1-1,1 1 1,1-1 0,-1 1-1,0-1 1,1 0 0,-1 0-1,1 0 1,0 0-1,5 3 1,5 3 29,1 0 0,0-1 0,25 10 0,-21-10-10,34 15-4,1-3 1,1-2-1,1-2 0,87 13 1,-89-22-946,0-2 1,87-4 0,-124-2-163,-1-1 0,27-5 0,-32 3-922,1 0 0,19-10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6.198"/>
    </inkml:context>
    <inkml:brush xml:id="br0">
      <inkml:brushProperty name="width" value="0.035" units="cm"/>
      <inkml:brushProperty name="height" value="0.035" units="cm"/>
    </inkml:brush>
  </inkml:definitions>
  <inkml:trace contextRef="#ctx0" brushRef="#br0">1 10 5977,'0'0'4664,"27"26"-4341,83 82 7,-71-75-129,-38-32-193,0 0 0,0-1 0,0 1 0,0-1 0,0 1 0,1-1 0,-1 1 0,0-1 0,0 0 0,0 0 0,0 1 0,1-1 0,0 0 0,7 0 14,-5 1-16,1-1 0,0 0 0,0 0 0,-1 0 0,1 0 0,0-1 0,-1 0 0,1 0 0,0 0 0,-1 0 0,1-1 0,-1 0 0,0 0 0,8-4 0,-5 0-104,1 0-1,-1 0 1,-1-1 0,1 1 0,-1-2 0,8-11 0,-9 12 94,0 0 1,-1 0-1,0 0 0,0 0 1,0-1-1,-1 0 1,0 0-1,-1 0 1,0 0-1,0 0 1,1-16-1,-3 23 948,0 4-866,-6 264 2984,6-226-2740,2-14-61,-2-1 0,-7 53 0,6-73-244,-1 1 0,0 0 0,0 0 0,0-1-1,0 0 1,-1 1 0,0-1 0,-1 0 0,1 0 0,-1-1 0,0 1-1,-1-1 1,1 0 0,-1 0 0,0 0 0,-8 6 0,5-7-227,-1 0-1,1-1 1,0 0 0,-1-1-1,1 0 1,-1 0 0,0 0-1,0-1 1,0-1 0,0 0-1,-13-1 1,14 1-303,-39 0-3233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19.693"/>
    </inkml:context>
    <inkml:brush xml:id="br0">
      <inkml:brushProperty name="width" value="0.035" units="cm"/>
      <inkml:brushProperty name="height" value="0.035" units="cm"/>
    </inkml:brush>
  </inkml:definitions>
  <inkml:trace contextRef="#ctx0" brushRef="#br0">610 0 7722,'0'0'5653,"-52"20"-5301,-165 63 243,164-63-75,-71 37 0,122-56-511,-21 11 171,0 1 0,-28 21 0,46-30-155,-1 0 0,1 0 0,1 1 0,-1 0 0,0 0 1,1 0-1,0 1 0,1-1 0,-1 1 0,1 0 0,0 0 0,0 0 0,1 0 0,-3 12 0,3-13-16,2 1 0,-1 0-1,0-1 1,1 1-1,0 0 1,1 0-1,-1-1 1,2 8 0,-1-10-9,0 0 0,1-1 1,-1 1-1,0 0 1,1 0-1,0 0 0,0-1 1,-1 1-1,2-1 1,-1 0-1,0 1 0,0-1 1,1 0-1,-1 0 1,1-1-1,4 4 0,16 6-17,-1-1 0,1-1 0,1-1-1,-1-1 1,1-2 0,27 4 0,16-1-84,70 0 0,-109-7 73,-11 0-13,1 0 1,0-1-1,-1-1 0,18-4 0,-31 5 39,-1-1 0,0 1 0,1-1 0,-1 0 0,0-1 0,0 1 0,0 0 0,0-1 0,0 0 0,0 0 0,0 0 0,-1 0 0,1 0 0,-1 0 0,1-1 0,-1 1-1,0-1 1,0 0 0,0 1 0,0-1 0,0 0 0,-1 0 0,1 0 0,-1-1 0,0 1 0,1-5 0,0-1 7,-1-1 0,1 1 0,-2-1 0,0 1 0,0-1 0,0 0 0,-3-10 0,1 14-3,1 0 0,-1 1 0,0-1 0,0 1 0,0 0 0,-1 0 0,1 0 0,-1 0-1,-1 0 1,1 1 0,-1-1 0,-7-6 0,-10-6-59,0 1-1,-2 2 1,0 0-1,0 1 1,-49-18-1,67 29-254,-14-7 5,13 1-3723</inkml:trace>
  <inkml:trace contextRef="#ctx0" brushRef="#br0" timeOffset="1">610 0 3577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37.576"/>
    </inkml:context>
    <inkml:brush xml:id="br0">
      <inkml:brushProperty name="width" value="0.035" units="cm"/>
      <inkml:brushProperty name="height" value="0.035" units="cm"/>
    </inkml:brush>
  </inkml:definitions>
  <inkml:trace contextRef="#ctx0" brushRef="#br0">1 30 1256,'0'0'10049,"4"0"-9870,387 0 2773,525-12-1993,666-6 164,-1008 35-1100,-538-15-62,-23-2-9,-1 1-1,18 3 1,-30-4 45,0 1 1,0-1-1,0 0 0,-1 0 1,1 0-1,0 0 1,0 0-1,0 0 0,0 0 1,0 0-1,0 1 1,0-1-1,0 0 1,0 0-1,0 0 0,0 0 1,-1 0-1,1 1 1,0-1-1,0 0 0,0 0 1,0 0-1,0 0 1,0 0-1,0 0 0,0 1 1,0-1-1,0 0 1,1 0-1,-1 0 0,0 0 1,0 0-1,0 1 1,0-1-1,0 0 0,0 0 1,0 0-1,0 0 1,0 0-1,0 0 0,0 0 1,0 1-1,1-1 1,-1 0-1,0 0 0,0 0 1,0 0-1,0 0 1,0 0-1,0 0 1,1 0-1,-1 0 0,0 0 1,0 0-1,0 0-14,-9 3-147,-1-1 0,0-1 1,-15 1-1,4-1-88,-182 8-4806,97-6-2205</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6.814"/>
    </inkml:context>
    <inkml:brush xml:id="br0">
      <inkml:brushProperty name="width" value="0.035" units="cm"/>
      <inkml:brushProperty name="height" value="0.035" units="cm"/>
    </inkml:brush>
  </inkml:definitions>
  <inkml:trace contextRef="#ctx0" brushRef="#br0">1 0 1096,'0'0'12907,"134"0"-11987,-81 6-288,1 0-304,-1 3-208,1-9-120,-14 0-352,-20 0-688,-14 6-1000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7.200"/>
    </inkml:context>
    <inkml:brush xml:id="br0">
      <inkml:brushProperty name="width" value="0.035" units="cm"/>
      <inkml:brushProperty name="height" value="0.035" units="cm"/>
    </inkml:brush>
  </inkml:definitions>
  <inkml:trace contextRef="#ctx0" brushRef="#br0">1 0 1856,'7'214'3249,"39"-208"-1689,15 3 1353,5-9-1257,8 6-687,-7-6-937,6 0-32,-13 0-1297,-19 0-1327</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7.601"/>
    </inkml:context>
    <inkml:brush xml:id="br0">
      <inkml:brushProperty name="width" value="0.035" units="cm"/>
      <inkml:brushProperty name="height" value="0.035" units="cm"/>
    </inkml:brush>
  </inkml:definitions>
  <inkml:trace contextRef="#ctx0" brushRef="#br0">1 1 6809,'0'0'7626,"207"180"-6898,-134-129-376,1-5 24,6 5-192,7 0-96,0 3-80,-7-15-8,-13-6-96,-27-12-1040,-20-15-1024</inkml:trace>
  <inkml:trace contextRef="#ctx0" brushRef="#br0" timeOffset="1">529 58 8786,'0'0'4633,"-147"174"-3433,113-113-728,1-1-320,-1-6-152,8-3-680,-14-3-1344,6-15-2785,7-12-2321</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8.024"/>
    </inkml:context>
    <inkml:brush xml:id="br0">
      <inkml:brushProperty name="width" value="0.035" units="cm"/>
      <inkml:brushProperty name="height" value="0.035" units="cm"/>
    </inkml:brush>
  </inkml:definitions>
  <inkml:trace contextRef="#ctx0" brushRef="#br0">742 0 7770,'0'0'5942,"47"28"-5426,155 86-113,-187-106-365,1 0 0,0-1 0,1 0 0,-1-2 0,1 0 0,0-1 0,1 0 0,21 1 0,0-1 6,5 3-7,174 33 56,-209-38-90,25 9-39,-32-10 30,0 0 0,-1 0 0,1 0 0,-1 0 1,0 0-1,1 0 0,-1 0 0,0 0 0,1 1 0,-1-1 0,0 1 1,0-1-1,0 1 0,-1-1 0,1 1 0,0-1 0,1 4 1,0 7-2,0 0 0,-1 1 0,-1-1 0,0 0 1,-2 17-1,1 11 114,-11 288 1383,3-44-614,10-201-759,-1-55-103,1-1-1,1 0 1,2 1-1,0-1 1,2-1-1,1 1 1,16 37-1,-5-20-6,76 160 34,-90-196-39,0 0 0,0 0 0,-1 0-1,0 0 1,0 1 0,-1 0 0,0-1-1,-1 1 1,1 17 0,-2-24-8,0-1 1,0 0 0,0 0-1,0 1 1,0-1-1,-1 0 1,1 0-1,0 1 1,-1-1 0,1 0-1,-1 0 1,1 0-1,-1 0 1,0 0-1,1 0 1,-1 0 0,0 0-1,0 0 1,0 0-1,0 0 1,0 0-1,-1 0 1,-2 2-9,-1-1-1,0 1 1,0-2 0,-9 4-1,10-4 8,-50 11-48,-109 10 1,144-20 39,-883 64-3305,632-55 688,30-4-2355</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3.346"/>
    </inkml:context>
    <inkml:brush xml:id="br0">
      <inkml:brushProperty name="width" value="0.035" units="cm"/>
      <inkml:brushProperty name="height" value="0.035" units="cm"/>
    </inkml:brush>
  </inkml:definitions>
  <inkml:trace contextRef="#ctx0" brushRef="#br0">1 49 624,'0'0'7308,"0"-6"-5711,0-36 6552,0 46-8106,0 33-29,1-1 0,2 0 0,1 0 0,2 0 0,2 0 0,23 66-1,-27-93-327,0 0-1,-1 0 0,0 1 0,-1-1 0,2 18 0,-24-47-12101</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3.678"/>
    </inkml:context>
    <inkml:brush xml:id="br0">
      <inkml:brushProperty name="width" value="0.035" units="cm"/>
      <inkml:brushProperty name="height" value="0.035" units="cm"/>
    </inkml:brush>
  </inkml:definitions>
  <inkml:trace contextRef="#ctx0" brushRef="#br0">1 0 1040,'0'0'8538,"80"148"-11371,-73-142-1848</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4.010"/>
    </inkml:context>
    <inkml:brush xml:id="br0">
      <inkml:brushProperty name="width" value="0.035" units="cm"/>
      <inkml:brushProperty name="height" value="0.035" units="cm"/>
    </inkml:brush>
  </inkml:definitions>
  <inkml:trace contextRef="#ctx0" brushRef="#br0">475 0 5265,'0'0'2907,"6"27"-1029,-2-5-1472,-1-5-175,0-1 1,1 0 0,0 0-1,1 0 1,1 0-1,1-1 1,0 0 0,1 0-1,10 14 1,1-4 107,62 96 946,-72-105-1114,0 1 0,-2 1 1,0-1-1,0 1 0,6 32 0,-9-20-123,-2 0-1,-1 40 0,-1-53-26,0-12-22,-1-1 0,1 1 0,-1-1 0,0 1 0,-1-1 0,1 0 1,-1 1-1,0-1 0,0 0 0,0 0 0,-1 0 0,1-1 0,-1 1 0,0 0 0,0-1 0,0 0 0,0 0 0,-1 0 0,1 0 0,-1 0 1,0-1-1,0 0 0,-7 4 0,-9 3-99,1-1-1,-1-1 1,-40 9 0,2-5-656,-1-3 0,-78 0 0,-5-6-2368,13-2-3598</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4.364"/>
    </inkml:context>
    <inkml:brush xml:id="br0">
      <inkml:brushProperty name="width" value="0.035" units="cm"/>
      <inkml:brushProperty name="height" value="0.035" units="cm"/>
    </inkml:brush>
  </inkml:definitions>
  <inkml:trace contextRef="#ctx0" brushRef="#br0">81 0 5673,'0'0'4241,"-80"223"-2665,80-145-223,0 3-337,0-6-400,40 1-88,27-7-216,20-9-176,6-6-136,14-12-96,60-15-1016,-20-15-1280,-6-12-4074</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4.734"/>
    </inkml:context>
    <inkml:brush xml:id="br0">
      <inkml:brushProperty name="width" value="0.035" units="cm"/>
      <inkml:brushProperty name="height" value="0.035" units="cm"/>
    </inkml:brush>
  </inkml:definitions>
  <inkml:trace contextRef="#ctx0" brushRef="#br0">167 232 5673,'0'0'6576,"-2"7"-5985,-7 22 87,9-29-669,0 0 0,0 0 1,0 0-1,-1 0 0,1 0 1,0 1-1,0-1 0,0 0 1,0 0-1,0 0 0,0 1 1,0-1-1,0 0 1,0 0-1,0 0 0,-1 1 1,1-1-1,0 0 0,0 0 1,0 1-1,0-1 0,1 0 1,-1 0-1,0 0 0,0 1 1,0-1-1,0 0 1,0 0-1,0 0 0,0 1 1,0-1-1,0 0 0,0 0 1,1 0-1,-1 0 0,0 1 1,0-1-1,0 0 0,0 0 1,0 0-1,1 0 0,-1 0 1,0 1-1,0-1 1,0 0-1,1 0 0,-1 0 1,0 0-1,0 0 0,0 0 1,1 0-1,-1 0 0,0 0 1,0 0-1,0 0 0,1 0 1,-1 0-1,0 0 1,0 0-1,1 0 0,-1 0 1,0 0-1,0 0 0,0 0 1,1 0-1,94 7 597,119-5 0,-104-3-1851,-81 0 38,-29 1 1079,1-1 1,-1 1-1,1-1 1,-1 1-1,1-1 1,-1 1-1,0-1 1,1 1-1,-1-1 1,1 1-1,-1-1 1,0 0-1,0 1 1,1-1 0,-1 1-1,0-1 1,0 0-1,0 1 1,0-1-1,0 0 1,0 1-1,0-1 1,0 0-1,0 0 1,0 1-1,0-1 1,0 0-1,0 1 1,-1-2-1,1 1-460,0-15-4389</inkml:trace>
  <inkml:trace contextRef="#ctx0" brushRef="#br0" timeOffset="1">0 1 7618,'0'0'6577,"268"45"-6481,-215-39-96,14-6-600,-14 0-1104,-19 0-3145</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5.096"/>
    </inkml:context>
    <inkml:brush xml:id="br0">
      <inkml:brushProperty name="width" value="0.035" units="cm"/>
      <inkml:brushProperty name="height" value="0.035" units="cm"/>
    </inkml:brush>
  </inkml:definitions>
  <inkml:trace contextRef="#ctx0" brushRef="#br0">27 0 6849,'0'0'6315,"16"27"-5151,53 89-530,-3-26-229,-56-79-342,-1 1 0,0 0 0,-1 0 0,0 1 1,-1 0-1,0 0 0,-1 1 0,5 18 0,-5-6 45,-1-1 0,-2 1 0,0 0 0,-2 0 0,-1 0-1,-5 43 1,3-58-86,-1-1-1,1 0 1,-1 0-1,-1-1 1,0 1-1,-1-1 1,1 0-1,-11 14 1,-6 6-6,-28 29 1,43-51-13,2-4-46,1 1 0,-1-1 1,1 1-1,-1-1 0,0 0 0,-1-1 0,1 1 0,0-1 1,-1 0-1,-7 3 0,2-2-848,-1-1 0,1 0 0,0-1 0,-11 0 0,-12-1-5800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38.108"/>
    </inkml:context>
    <inkml:brush xml:id="br0">
      <inkml:brushProperty name="width" value="0.035" units="cm"/>
      <inkml:brushProperty name="height" value="0.035" units="cm"/>
    </inkml:brush>
  </inkml:definitions>
  <inkml:trace contextRef="#ctx0" brushRef="#br0">1 0 8242,'0'0'2586,"13"26"-1593,-7-15-856,3 8 42,1-1-1,0 0 1,1-1-1,1 0 0,1-1 1,0-1-1,2 0 1,28 25-1,434 256 1438,-77-53-1469,-333-193-632,-56-39-730,-14-15-3438,1 0 4054,-21-21-5215</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8.907"/>
    </inkml:context>
    <inkml:brush xml:id="br0">
      <inkml:brushProperty name="width" value="0.035" units="cm"/>
      <inkml:brushProperty name="height" value="0.035" units="cm"/>
    </inkml:brush>
  </inkml:definitions>
  <inkml:trace contextRef="#ctx0" brushRef="#br0">1057 15 7162,'0'0'4326,"-47"-2"-4292,-153-6 132,-12 5 794,137 4-595,22-2 106,9 0-197,1 1 0,-80 12 0,111-10-249,1 0 0,1 1-1,-1 1 1,0-1-1,1 2 1,-1-1 0,1 1-1,1 1 1,-1 0-1,1 0 1,0 1 0,0 0-1,1 1 1,0 0-1,0 0 1,-7 10-1,4 1 58,0 0-1,1 0 1,1 1-1,1 0 0,1 0 1,0 1-1,2 0 1,-5 37-1,3 13 187,4 93 0,3-113-207,1 5 64,2 1-1,15 85 1,2-45-40,3 10-53,-5 0 0,5 114 0,-21 115-6,-3-198 29,1-137-55,0 1 0,0-1 0,0 1 0,0-1 1,0 1-1,0-1 0,1 1 0,-1-1 0,0 1 0,1-1 0,-1 1 0,1-1 0,0 0 0,-1 1 0,1-1 0,0 0 0,0 0 0,0 1 0,0-1 0,0 0 1,0 0-1,0 0 0,3 1 0,0 0 3,0 0 1,1-1 0,-1 1 0,1-1-1,-1-1 1,9 2 0,-9-2 2,55 5 176,91-6 0,-147 1-180,41-3-87,0-1-1,0-3 0,0-1 0,57-20 0,-47 9-1831,65-32 0,-18-8-6149</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20.161"/>
    </inkml:context>
    <inkml:brush xml:id="br0">
      <inkml:brushProperty name="width" value="0.035" units="cm"/>
      <inkml:brushProperty name="height" value="0.035" units="cm"/>
    </inkml:brush>
  </inkml:definitions>
  <inkml:trace contextRef="#ctx0" brushRef="#br0">1 12 5737,'0'0'10338,"27"0"-12090,6 0-456,7-12-3554</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0.084"/>
    </inkml:context>
    <inkml:brush xml:id="br0">
      <inkml:brushProperty name="width" value="0.035" units="cm"/>
      <inkml:brushProperty name="height" value="0.035" units="cm"/>
    </inkml:brush>
  </inkml:definitions>
  <inkml:trace contextRef="#ctx0" brushRef="#br0">1 28 3993,'0'0'6441,"0"-4"-5582,0-19 3689,0 25-4698,-1 64-71,3 88 476,0-139-288,1-1 1,0 1 0,1-1 0,9 24-1,-12-34 174,-1-19-7067</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0.423"/>
    </inkml:context>
    <inkml:brush xml:id="br0">
      <inkml:brushProperty name="width" value="0.035" units="cm"/>
      <inkml:brushProperty name="height" value="0.035" units="cm"/>
    </inkml:brush>
  </inkml:definitions>
  <inkml:trace contextRef="#ctx0" brushRef="#br0">1 0 8306,'0'0'2848,"60"18"-4136,-53-12-3217</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0.756"/>
    </inkml:context>
    <inkml:brush xml:id="br0">
      <inkml:brushProperty name="width" value="0.035" units="cm"/>
      <inkml:brushProperty name="height" value="0.035" units="cm"/>
    </inkml:brush>
  </inkml:definitions>
  <inkml:trace contextRef="#ctx0" brushRef="#br0">348 1 5065,'0'0'4894,"19"30"-3792,59 98-402,-69-113-591,-1 0-1,7 21 1,-7 5 156,-7-29-185,3 35 201,-2 0 1,-6 62-1,2-101-281,1 0 0,-1 0 1,0 0-1,-1-1 0,0 1 0,0-1 0,-1 1 0,0-1 0,0 0 0,0 0 1,-1-1-1,0 1 0,0-1 0,-1 0 0,-11 9 0,6-6-66,0-1 0,-1 0 0,0-1 0,0 0 0,0-1 0,-1 0 0,0-1 0,0 0-1,-16 3 1,-26 1-1673,-76 3-1,38-11-3781</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1.088"/>
    </inkml:context>
    <inkml:brush xml:id="br0">
      <inkml:brushProperty name="width" value="0.035" units="cm"/>
      <inkml:brushProperty name="height" value="0.035" units="cm"/>
    </inkml:brush>
  </inkml:definitions>
  <inkml:trace contextRef="#ctx0" brushRef="#br0">14 0 3937,'0'0'5425,"-7"211"-4209,1-145-392,6 3-207,0-2-249,0-1-168,13-9-112,14-6-48,6-3-40,-13-12-1000,-6-15-3313</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1.427"/>
    </inkml:context>
    <inkml:brush xml:id="br0">
      <inkml:brushProperty name="width" value="0.035" units="cm"/>
      <inkml:brushProperty name="height" value="0.035" units="cm"/>
    </inkml:brush>
  </inkml:definitions>
  <inkml:trace contextRef="#ctx0" brushRef="#br0">1 0 640,'0'0'13123,"301"39"-13123,-214-36-304,-14-3-1633,1 0-4304</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11.774"/>
    </inkml:context>
    <inkml:brush xml:id="br0">
      <inkml:brushProperty name="width" value="0.035" units="cm"/>
      <inkml:brushProperty name="height" value="0.035" units="cm"/>
    </inkml:brush>
  </inkml:definitions>
  <inkml:trace contextRef="#ctx0" brushRef="#br0">1 0 5737,'0'0'5545</inkml:trace>
  <inkml:trace contextRef="#ctx0" brushRef="#br0" timeOffset="1">509 6 9578,'0'0'4153</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20.493"/>
    </inkml:context>
    <inkml:brush xml:id="br0">
      <inkml:brushProperty name="width" value="0.035" units="cm"/>
      <inkml:brushProperty name="height" value="0.035" units="cm"/>
    </inkml:brush>
  </inkml:definitions>
  <inkml:trace contextRef="#ctx0" brushRef="#br0">0 3 5945,'0'0'6106,"60"0"-5978,-33 0-32,0 0-96,19 0-344,-5 0-969,-1-3-3048</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20.825"/>
    </inkml:context>
    <inkml:brush xml:id="br0">
      <inkml:brushProperty name="width" value="0.035" units="cm"/>
      <inkml:brushProperty name="height" value="0.035" units="cm"/>
    </inkml:brush>
  </inkml:definitions>
  <inkml:trace contextRef="#ctx0" brushRef="#br0">0 0 7138,'0'0'2264,"328"0"-7153</inkml:trace>
  <inkml:trace contextRef="#ctx0" brushRef="#br0" timeOffset="1">628 72 5857,'0'0'0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38.461"/>
    </inkml:context>
    <inkml:brush xml:id="br0">
      <inkml:brushProperty name="width" value="0.035" units="cm"/>
      <inkml:brushProperty name="height" value="0.035" units="cm"/>
    </inkml:brush>
  </inkml:definitions>
  <inkml:trace contextRef="#ctx0" brushRef="#br0">634 1 8602,'0'0'5280,"-21"33"-4564,-70 110-136,44-73-11,-3-2 1,-83 89 0,12-39-878,-5-2-3495,81-76 1375</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34.943"/>
    </inkml:context>
    <inkml:brush xml:id="br0">
      <inkml:brushProperty name="width" value="0.035" units="cm"/>
      <inkml:brushProperty name="height" value="0.035" units="cm"/>
    </inkml:brush>
  </inkml:definitions>
  <inkml:trace contextRef="#ctx0" brushRef="#br0">1 1 2617,'0'0'9636,"2"3"-8701,-1-1-817,1 0 0,-1 0 0,1-1 0,-1 1-1,1-1 1,0 1 0,0-1 0,0 1 0,0-1 0,-1 0-1,2 0 1,-1 0 0,0 0 0,3 0 0,37 7 838,-27-6-771,104 8 757,173-5 1,-178-6-869,17 2-53,149-2-26,-210-5-153,-69 6-24,-7 0-1038,-40 2-502,-56 9 0,28-1-590,-25-3-3019</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35.329"/>
    </inkml:context>
    <inkml:brush xml:id="br0">
      <inkml:brushProperty name="width" value="0.035" units="cm"/>
      <inkml:brushProperty name="height" value="0.035" units="cm"/>
    </inkml:brush>
  </inkml:definitions>
  <inkml:trace contextRef="#ctx0" brushRef="#br0">1 1 5601,'0'0'9514,"234"48"-8698,-148-48-263,15 0-281,19 0-144,7 0-56,7 0-64,-1 0-8,-12 0-208,-14-12-553,-34 9-1455,-39-3-5010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37.134"/>
    </inkml:context>
    <inkml:brush xml:id="br0">
      <inkml:brushProperty name="width" value="0.035" units="cm"/>
      <inkml:brushProperty name="height" value="0.035" units="cm"/>
    </inkml:brush>
  </inkml:definitions>
  <inkml:trace contextRef="#ctx0" brushRef="#br0">1 155 1040,'0'0'5551,"0"-12"-4950,0-50 303,0 6 3525,0 52-4056,0-13 195,1 13 1908,8 39-2386,1-1 0,21 50 0,39 66 268,-31-80-332,48 69-1,-85-137-95,0 1 0,0-1 0,0 1 0,0-1 0,0 0 1,0 0-1,1 0 0,-1 0 0,5 3 0,-6-5-551,-1-7-2884,0-7-1970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37.535"/>
    </inkml:context>
    <inkml:brush xml:id="br0">
      <inkml:brushProperty name="width" value="0.035" units="cm"/>
      <inkml:brushProperty name="height" value="0.035" units="cm"/>
    </inkml:brush>
  </inkml:definitions>
  <inkml:trace contextRef="#ctx0" brushRef="#br0">1 1 6289,'0'0'6134,"69"3"-5166,229 11-439,-47-10-148,-178-4-276,950-6 183,-816 6-1614,-207 0 1299,0 0 1,1 0-1,-1 0 0,0 0 1,0 0-1,0 0 0,0 0 0,0 0 1,0 0-1,0 0 0,1 0 1,-1 0-1,0 0 0,0 0 0,0 0 1,0 0-1,0 0 0,0 0 0,0 0 1,1 0-1,-1 0 0,0 0 1,0 0-1,0 0 0,0 0 0,0 0 1,0 0-1,0 0 0,0 0 1,0 0-1,1 1 0,-1-1 0,0 0 1,0 0-1,0 0 0,0 0 0,0 0 1,0 0-1,0 0 0,0 0 1,0 1-1,0-1 0,0 0 0,0 0 1,0 0-1,0 0 0,0 0 0,0 0 1,0 0-1,0 1 0,0-1 1,0 0-1,0 0 0,0 0 0,0 0 1,0 2-237,0-2 263,-1 1-28,1-1-1,0 1 1,0 0-1,0-1 1,0 1-1,-1-1 0,1 1 1,0 0-1,-1-1 1,1 1-1,0-1 1,-1 1-1,1-1 1,-1 1-1,1-1 1,-1 1-1,1-1 1,-1 1-1,1-1 1,-1 1-1,1-1 1,-1 0-1,0 1 1,1-1-1,-1 0 1,1 0-1,-1 0 1,0 1-1,1-1 0,-2 0 1,-39 12-1982,-78 11 0,26-8-3375</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38.368"/>
    </inkml:context>
    <inkml:brush xml:id="br0">
      <inkml:brushProperty name="width" value="0.035" units="cm"/>
      <inkml:brushProperty name="height" value="0.035" units="cm"/>
    </inkml:brush>
  </inkml:definitions>
  <inkml:trace contextRef="#ctx0" brushRef="#br0">24 166 3529,'0'0'6528,"18"4"-5667,-11-2-830,54 13 1462,81 10 0,532-5-73,-668-20-1484,0 0-1,0 0 1,0-1 0,0 0-1,0 0 1,0 0-1,0-1 1,-1 1-1,1-1 1,0-1-1,-1 1 1,0-1 0,1 0-1,-1 0 1,0-1-1,-1 1 1,1-1-1,-1 0 1,1-1 0,-1 1-1,4-6 1,-7 6-59,1-1 0,-1 1 0,1-1 0,-1 0 0,-1 1 0,1-1 0,-1 0 0,1 0 0,-1 0 0,-1 1 0,0-7 0,0-9-104,1 18 226,0 1 1,-1-1-1,1 1 1,-1-1-1,1 1 1,-1 0-1,1-1 1,-1 1-1,0-1 0,0 1 1,0 0-1,0 0 1,0 0-1,0-1 1,0 1-1,0 0 1,0 0-1,0 0 1,-1 0-1,1 1 1,0-1-1,-1 0 1,1 1-1,-2-2 1,-44-13-3,31 11 3,-27-7 5,-2 1 1,1 2-1,-48-1 1,-136 3 39,206 6-40,-18 1 212,0 1 1,1 2-1,0 1 1,-1 2-1,2 2 1,0 2-1,0 1 1,-51 25-1,83-34-119,0 0 0,1 0-1,-1 1 1,1-1 0,0 1-1,0 0 1,1 1 0,-1-1-1,1 1 1,0 0 0,0 0-1,-5 9 1,6-7-23,0 1 0,0 0 1,0-1-1,1 1 0,0 0 0,1 1 0,0-1 1,0 0-1,1 12 0,-2 6 122,1-20-171,1 1 0,-1-1 0,1 0 1,0 0-1,1 0 0,-1 1 1,1-1-1,0 0 0,1 0 1,-1 0-1,4 6 0,0-4-19,1 0 1,1-1-1,0 1 0,0-1 0,0-1 0,1 1 0,0-1 0,0-1 0,13 8 1,9 2 30,50 20 0,-42-22-20,0-1 0,0-3 0,63 9 0,-34-12-366,91-4 0,-148-2 190,-1-1-1,0 0 0,0-1 1,0 0-1,0 0 1,0-1-1,16-7 1,-7 0-1232,-1 0 0,25-21 0,0-2-5445</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1:39.339"/>
    </inkml:context>
    <inkml:brush xml:id="br0">
      <inkml:brushProperty name="width" value="0.035" units="cm"/>
      <inkml:brushProperty name="height" value="0.035" units="cm"/>
    </inkml:brush>
  </inkml:definitions>
  <inkml:trace contextRef="#ctx0" brushRef="#br0">0 0 3425,'0'0'5716,"33"27"-5039,103 85-329,-78-70-184,-25-27-81,-19-10-66,2 0-102,-1-1-1,1 0 1,0-1-1,0 0 1,0-2-1,0 0 1,0 0-1,1-2 1,26-3-1,-40 3 15,1-1-1,0 1 0,-1 0 0,1-1 0,-1 0 0,0 0 0,1 0 1,-1 0-1,0 0 0,0-1 0,0 1 0,-1-1 0,1 0 0,0 0 0,-1 0 1,0 0-1,0-1 0,0 1 0,0 0 0,-1-1 0,1 1 0,-1-1 1,0 0-1,0 1 0,1-7 0,2-9 193,-2-1 0,0 1 0,-2-35 0,0 35 2592,-1 20-2664,0 0 1,0 0-1,0 0 0,0 0 1,0 0-1,0 0 1,1 0-1,-1 0 0,0 1 1,1-1-1,-1 0 1,1 0-1,-1 1 1,1-1-1,-1 0 0,1 3 1,-7 27 465,3-12-157,0 0 0,1 0 0,0 25 0,1 34 130,1-24-38,5 62 0,-1-97-362,1 0 0,8 24 0,-7-29-68,-1 0 1,-1 1 0,0-1-1,2 29 1,-5 77 79,-1-117-99,1-1-1,-1 0 1,1 0 0,-1 0 0,0 0-1,0 0 1,0 0 0,0 0-1,0 0 1,0 0 0,-1 0 0,1-1-1,-1 1 1,1 0 0,-1-1 0,1 1-1,-1-1 1,0 0 0,0 0-1,0 1 1,0-1 0,0 0 0,0-1-1,0 1 1,-2 0 0,-6 3 16,0-1-1,-1 0 1,1-1 0,-14 2 0,-156 2 24,150-6-88,25 0 36,0 0-1,-1 0 1,1 0-1,0-1 1,0 0-1,0 0 1,0-1-1,-7-2 1,10 3 5,0 0-1,0 0 1,0-1 0,1 1 0,-1-1-1,0 1 1,1-1 0,-1 0-1,1 0 1,0 1 0,-1-1 0,1 0-1,0 0 1,0 0 0,0 0 0,0-1-1,1 1 1,-1 0 0,1 0-1,-1 0 1,1-4 0,-2-1 7,2 0 0,-1-1 0,1 1 0,0-1 0,2-12-1,-2 17 10,1 0-1,0 0 0,0 0 1,0 0-1,1 0 0,-1 0 1,1 0-1,-1 0 0,1 0 1,0 1-1,0-1 0,0 1 1,0 0-1,1-1 0,4-2 1,24-17 98,1 3 1,1 0-1,45-17 1,111-33-2,-177 65-160,1-1-1,-1-1 0,15-8 1,-23 12-321,0-1 1,0 0-1,0 0 1,0 0-1,0 0 1,-1-1-1,0 1 0,0-1 1,0 0-1,0 0 1,4-8-1,-6 9-710,0 0 0,0-1 0,-1 1 0,1 0 0,-1-1 0,1 1 0,-2-6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23.020"/>
    </inkml:context>
    <inkml:brush xml:id="br0">
      <inkml:brushProperty name="width" value="0.035" units="cm"/>
      <inkml:brushProperty name="height" value="0.035" units="cm"/>
    </inkml:brush>
  </inkml:definitions>
  <inkml:trace contextRef="#ctx0" brushRef="#br0">0 39 392,'0'0'14292,"5"0"-14071,463 6-2095,-468-6 1824,1 0 1,-1 0-1,1 0 1,-1 0-1,1 0 1,-1 0-1,0-1 0,1 1 1,-1 0-1,1 0 1,-1 0-1,1-1 1,-1 1-1,0 0 1,1-1-1,-1 1 1,0 0-1,1-1 1,-1 1-1,0 0 0,0-1 1,1 1-1,-1-1 1,0 1-1,0-1 1,0 1-1,1 0 1,-1-1-1,0 1 1,0-1-1,0 1 0,0-1 1,0 1-1,0-1 1,0 1-1,0-1 1,0 1-1,0-1 1,0 0-208,-1-1 1,1 1-1,0 0 1,0 0 0,-1 0-1,1 0 1,0 0-1,-1 0 1,1 0-1,-1 0 1,0 0 0,1 0-1,-1 0 1,0 0-1,1 0 1,-1 0 0,0 1-1,-1-2 1,-22-10-4891</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23.353"/>
    </inkml:context>
    <inkml:brush xml:id="br0">
      <inkml:brushProperty name="width" value="0.035" units="cm"/>
      <inkml:brushProperty name="height" value="0.035" units="cm"/>
    </inkml:brush>
  </inkml:definitions>
  <inkml:trace contextRef="#ctx0" brushRef="#br0">0 1 1696,'0'0'5930,"81"12"-5226,-35-9 128,8 0-384,-1-3-224,7 0-8,-6 0-128,-7 0-88,-21 0-464,-5 0-800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23.833"/>
    </inkml:context>
    <inkml:brush xml:id="br0">
      <inkml:brushProperty name="width" value="0.035" units="cm"/>
      <inkml:brushProperty name="height" value="0.035" units="cm"/>
    </inkml:brush>
  </inkml:definitions>
  <inkml:trace contextRef="#ctx0" brushRef="#br0">3 0 3881,'0'0'4094,"0"11"-3655,-1 17 56,0-2 387,0 1 1,7 51 0,0-57-683,1 0 0,0 0 0,1 0 0,19 33 0,55 72 83,-30-49-352,-50-73-188,0 0-1,0 0 1,0 0 0,-1 0 0,1 0 0,-1 1-1,0-1 1,0 0 0,0 1 0,-1-1 0,0 1 0,0 7-1,0-8-3344</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24.188"/>
    </inkml:context>
    <inkml:brush xml:id="br0">
      <inkml:brushProperty name="width" value="0.035" units="cm"/>
      <inkml:brushProperty name="height" value="0.035" units="cm"/>
    </inkml:brush>
  </inkml:definitions>
  <inkml:trace contextRef="#ctx0" brushRef="#br0">1 0 3913,'0'0'7300,"49"12"-6630,166 38 38,-177-42-448,2-2 0,-1-1 0,78-1 1,-77-5-147,256 1 456,36 0-495,-111 0-3034,-244 0 312,-25 0-1649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38.947"/>
    </inkml:context>
    <inkml:brush xml:id="br0">
      <inkml:brushProperty name="width" value="0.035" units="cm"/>
      <inkml:brushProperty name="height" value="0.035" units="cm"/>
    </inkml:brush>
  </inkml:definitions>
  <inkml:trace contextRef="#ctx0" brushRef="#br0">1 20 5577,'0'0'6407,"21"-3"-6072,69-9 217,-75 10-367,0 0 1,0 2 0,-1 0 0,1 0-1,0 2 1,0-1 0,-1 2-1,1 0 1,-1 1 0,0 0 0,17 9-1,-24-10-161,-1 0 0,0 1-1,-1 0 1,1 1 0,-1-1-1,1 1 1,-1 0 0,-1 0-1,1 1 1,-1-1-1,0 1 1,0 0 0,0 0-1,-1 1 1,0-1 0,-1 1-1,1-1 1,-1 1 0,0 0-1,-1 0 1,0 0 0,1 12-1,-1-3 38,0 1-1,-1 0 0,-1 0 0,-4 20 0,3-28-35,-1 0-1,1 1 1,-2-1-1,1-1 1,-1 1-1,-1 0 1,1-1-1,-11 13 1,-2 0 36,13-17-49,0 0-1,0 0 0,0 1 1,1-1-1,0 1 1,0 0-1,0 0 0,0 0 1,1 1-1,0-1 0,0 1 1,0-1-1,1 1 0,-2 7 1,15-12 273,709-51 960,-432 22-1788,-188 19-1083,-34 3-2329</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2:25.206"/>
    </inkml:context>
    <inkml:brush xml:id="br0">
      <inkml:brushProperty name="width" value="0.035" units="cm"/>
      <inkml:brushProperty name="height" value="0.035" units="cm"/>
    </inkml:brush>
  </inkml:definitions>
  <inkml:trace contextRef="#ctx0" brushRef="#br0">1 39 5857,'0'0'4297,"60"6"-3591,189 20-128,-228-23-464,30 9-1,-19 3 79,-23-10-101,1 1 0,-2 1-1,1-1 1,-1 2 0,0-1-1,13 16 1,-17-17-47,0 0-1,0 1 1,0-1 0,-1 1-1,0 0 1,-1 0 0,1 0-1,-1 0 1,0 0 0,-1 0-1,1 10 1,-1 85 188,-1-65-202,0-31-25,0 1 1,-1-1 0,0 1-1,0-1 1,-1 0 0,1 1 0,-1-1-1,-1 0 1,1 0 0,-1 0 0,0-1-1,-1 1 1,1 0 0,-1-1-1,0 0 1,0 0 0,-1 0 0,1-1-1,-1 0 1,-10 7 0,6-4 4,-1-2 1,0 1-1,-1-2 1,1 1 0,-1-1-1,0-1 1,0 0-1,0-1 1,-1 0-1,1 0 1,-12-1-1,2 0 25,8 0-19,-1 0 0,1-1 0,0-1-1,0 0 1,-18-4 0,28 4-22,0 0 0,0 0 0,0 0 0,0-1 0,0 1 0,1-1-1,-1 1 1,0-1 0,1 0 0,0 0 0,-1 0 0,1-1 0,0 1 0,0 0-1,0-1 1,0 1 0,0-1 0,1 0 0,-1 0 0,1 0 0,0 1 0,0-1-1,0 0 1,0 0 0,0-1 0,1 1 0,-1-5 0,0-8-60,0 1 1,0 0-1,3-15 1,-2 25 62,1 0 1,0 0 0,0 0-1,0 1 1,1-1 0,0 0-1,0 1 1,0-1 0,0 1-1,1 0 1,-1 0 0,1 0-1,4-4 1,7-6 7,1 1 0,0 1-1,1 0 1,19-10 0,74-35 31,-1 1 52,-83 41-96,-1 0 1,0-1-1,-1-2 0,27-26 1,-49 43 12,-1 1 1,1-1 0,0 0 0,-1 1 0,1-1 0,-1 0 0,1 0-1,-1 1 1,1-1 0,-1 0 0,1 0 0,-1 0 0,0 0-1,1 0 1,-1 0 0,0 1 0,0-1 0,0 0 0,0 0 0,0 0-1,0 0 1,0 0 0,0 0 0,0 0 0,0 0 0,0 0 0,-1 0-1,1 0 1,0 0 0,-1 1 0,1-1 0,-1 0 0,1 0 0,-1 0-1,1 1 1,-1-1 0,-1-1 0,1 1 9,-1-1 0,0 1 0,1 0 0,-1-1 0,0 1 0,0 0 0,0 1 0,0-1 0,0 0 0,0 0 0,0 1 0,0-1 1,0 1-1,-4-1 0,-18-5 333,8 7-324,-1 0 0,1 1 0,-1 1 0,1 0 0,0 1 0,0 1 0,1 1 0,-21 9 0,25-9 19,0 0-1,1 0 1,-1 1-1,1 0 1,0 1-1,1 0 1,0 1-1,0 0 1,1 0-1,0 1 1,-10 18-1,14-19 8,1 0-1,0 0 0,0 1 0,1-1 0,1 1 1,-1 0-1,2 0 0,-1-1 0,1 1 0,2 13 0,-1 6 12,0-25-49,-1 1 0,1 0 0,0 0 0,1 0 0,-1-1 0,1 1 0,0-1 1,0 1-1,1-1 0,-1 0 0,1 1 0,0-1 0,0-1 0,0 1 0,1 0 0,-1-1 0,1 0 0,4 3 0,11 9 47,1-2-1,30 17 1,-44-28-51,15 9 1,0-1 0,1-1-1,39 10 1,75 8 64,-45-17-29,144-2-1,-62-8-632,-27 0-1649</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2.693"/>
    </inkml:context>
    <inkml:brush xml:id="br0">
      <inkml:brushProperty name="width" value="0.035" units="cm"/>
      <inkml:brushProperty name="height" value="0.035" units="cm"/>
    </inkml:brush>
  </inkml:definitions>
  <inkml:trace contextRef="#ctx0" brushRef="#br0">1 106 4825,'0'0'7836,"0"-14"-6607,0-39-469,0 15 2679,0 58-3530,12 370 338,9 125-224,-21-502-244,1 0 0,4 21 0,-6-34 190,1 1-1,0-1 1,0 0 0,0 0-1,0 0 1,0 0-1,0 1 1,0-1 0,0 0-1,0 0 1,0 0-1,0 0 1,0 1 0,0-1-1,0 0 1,1 0-1,-1 0 1,0 0 0,0 0-1,0 1 1,0-1-1,0 0 1,0 0 0,0 0-1,0 0 1,0 0-1,1 0 1,-1 1 0,0-1-1,0 0 1,0 0 0,0 0-1,0 0 1,0 0-1,1 0 1,-1 0 0,0 0-1,0 0 1,0 0-1,0 0 1,1 0 0,-1 0-1,0 0 1,5-7-1066,1-16-1437,1-14-3474</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3.209"/>
    </inkml:context>
    <inkml:brush xml:id="br0">
      <inkml:brushProperty name="width" value="0.035" units="cm"/>
      <inkml:brushProperty name="height" value="0.035" units="cm"/>
    </inkml:brush>
  </inkml:definitions>
  <inkml:trace contextRef="#ctx0" brushRef="#br0">1 0 6001,'0'0'5779,"52"31"-5480,163 103-25,-203-125-223,0 0-1,-1 0 0,12 13 0,-20-18-9,0 0 0,0 0 0,0 0 0,-1 1 0,4 7 0,3 8 131,-2 0-1,0 0 0,-2 1 1,0 0-1,-1 0 1,-1 0-1,-1 1 1,-1 28-1,-1 40 113,0-90-136,-4-2 82,-4-4-215,0 0 1,0-1-1,0 0 1,1 0 0,0-1-1,0 0 1,-8-14 0,4 5-63,1-1 0,1 0 1,-9-22-1,14 25 21,1 0 0,0 0 0,1 0 0,0-1 0,1 1 0,2-18 0,-1 24 24,0 5 3,0-1 1,1 0-1,0 1 0,0-1 1,0 0-1,0 1 0,1-1 0,-1 1 1,1 0-1,0 0 0,1 0 1,-1 0-1,1 0 0,-1 0 0,1 0 1,1 1-1,-1-1 0,0 1 1,1 0-1,-1 0 0,1 0 0,0 1 1,0-1-1,0 1 0,6-2 1,8-3 11,0 0 0,0 1 0,1 1 0,34-4 0,-3 3-28,81 2 1,-120 4 1,-3 0 0,-1 1 0,0-1 0,0 1 0,0 0 0,0 1 0,0-1 0,0 1 0,-1 1 0,1 0 0,-1-1-1,1 2 1,-1-1 0,0 1 0,0 0 0,0 0 0,-1 1 0,0 0 0,0 0 0,0 0 0,0 0-1,-1 1 1,0 0 0,0 0 0,0 0 0,-1 0 0,0 0 0,3 8 0,-1 4 44,-1-1 0,-1 1 0,0 1 1,-1-1-1,-1 0 0,-1 0 0,-2 22 0,1 6 48,0-5-11,0-23-52,0-1 0,2 1 0,2 22 0,1-29 333,-3-9-1184,0-26-8948</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3.578"/>
    </inkml:context>
    <inkml:brush xml:id="br0">
      <inkml:brushProperty name="width" value="0.035" units="cm"/>
      <inkml:brushProperty name="height" value="0.035" units="cm"/>
    </inkml:brush>
  </inkml:definitions>
  <inkml:trace contextRef="#ctx0" brushRef="#br0">1 0 4153,'0'0'6185,"193"175"-4784,-132-133-409,-8 3-392,7-6-296,0 3-160,-6-9-72,-7-12-24,-14 3-48,-13-18-416,-7-6-600,-13-24-3401,0-15-2113</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3.926"/>
    </inkml:context>
    <inkml:brush xml:id="br0">
      <inkml:brushProperty name="width" value="0.035" units="cm"/>
      <inkml:brushProperty name="height" value="0.035" units="cm"/>
    </inkml:brush>
  </inkml:definitions>
  <inkml:trace contextRef="#ctx0" brushRef="#br0">274 0 5113,'0'0'6634,"-60"187"-5106,40-133-304,0 0-800,-7-6-320,7 3-104,-6-14-352,-15-4-1752,15-12-2193,-8-9-2433</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4.257"/>
    </inkml:context>
    <inkml:brush xml:id="br0">
      <inkml:brushProperty name="width" value="0.035" units="cm"/>
      <inkml:brushProperty name="height" value="0.035" units="cm"/>
    </inkml:brush>
  </inkml:definitions>
  <inkml:trace contextRef="#ctx0" brushRef="#br0">0 0 6009,'0'0'3873,"42"30"-2291,136 103-162,-128-93-605,74 75 0,-104-95-679,30 32 417,70 92 1,-102-119-480,-1 1 0,-2 0 1,0 2-1,-2-1 0,-1 2 0,12 39 1,-19-39-74,-1 0 0,-1 0 0,-2 0 0,-4 59 0,3-84-2,-1 2-5,1-1-1,-1 1 1,0 0 0,-1-1 0,1 1 0,-1-1 0,0 1-1,0-1 1,-1 0 0,0 0 0,0 0 0,-4 6 0,1-4-51,0-1 0,0 0 1,-1 0-1,1-1 0,-1 0 1,0 0-1,-11 6 0,-9 1-347,0-1-1,0-2 1,-52 12 0,53-15 44,-112 25-2164,-1-13-2129</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4.610"/>
    </inkml:context>
    <inkml:brush xml:id="br0">
      <inkml:brushProperty name="width" value="0.035" units="cm"/>
      <inkml:brushProperty name="height" value="0.035" units="cm"/>
    </inkml:brush>
  </inkml:definitions>
  <inkml:trace contextRef="#ctx0" brushRef="#br0">1 1 5449,'0'0'4390,"0"33"-2792,0 215 1100,-1-129-1855,3 158 69,-1-253-882,1 1 1,1-1-1,2 0 0,0 0 1,15 41-1,-13-48-22,1-1 0,0 0 1,1 0-1,1 0 0,0-1 0,1-1 1,1 1-1,19 17 0,-14-18-15,1 0-1,-1-1 0,2-1 1,0-1-1,0 0 1,41 14-1,-12-9-121,83 16-1,23-6-838,-17-14-1503</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4.958"/>
    </inkml:context>
    <inkml:brush xml:id="br0">
      <inkml:brushProperty name="width" value="0.035" units="cm"/>
      <inkml:brushProperty name="height" value="0.035" units="cm"/>
    </inkml:brush>
  </inkml:definitions>
  <inkml:trace contextRef="#ctx0" brushRef="#br0">1 367 3225,'0'0'12402,"241"60"-11978,-175-54-216,-12-6-208,-14 0-112,-40-6-968,0-27-1000,-7 0-5034</inkml:trace>
  <inkml:trace contextRef="#ctx0" brushRef="#br0" timeOffset="1">1 0 9946,'0'0'5417,"501"18"-5225,-347-18-192,-34 0-4521</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5.312"/>
    </inkml:context>
    <inkml:brush xml:id="br0">
      <inkml:brushProperty name="width" value="0.035" units="cm"/>
      <inkml:brushProperty name="height" value="0.035" units="cm"/>
    </inkml:brush>
  </inkml:definitions>
  <inkml:trace contextRef="#ctx0" brushRef="#br0">1 0 7378,'0'0'6449,"60"193"-5169,-33-127-624,13-6-448,-7-3-88,-6-6-120,-27-18-568,0-11-1328,0-16-2241</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5.659"/>
    </inkml:context>
    <inkml:brush xml:id="br0">
      <inkml:brushProperty name="width" value="0.035" units="cm"/>
      <inkml:brushProperty name="height" value="0.035" units="cm"/>
    </inkml:brush>
  </inkml:definitions>
  <inkml:trace contextRef="#ctx0" brushRef="#br0">0 0 8410,'0'0'5793,"434"66"-4009,-280-54-583,13 4-801,-13-16-400,-14 0-1088,-39 0-1961,-48 0-7577</inkml:trace>
  <inkml:trace contextRef="#ctx0" brushRef="#br0" timeOffset="1">247 373 7034,'0'0'6737,"308"175"-5761,-208-127-440,0-3-536,-19-3-8,-15-15-848,-26-3-488,-20-9-401,-20-9-647</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39.981"/>
    </inkml:context>
    <inkml:brush xml:id="br0">
      <inkml:brushProperty name="width" value="0.035" units="cm"/>
      <inkml:brushProperty name="height" value="0.035" units="cm"/>
    </inkml:brush>
  </inkml:definitions>
  <inkml:trace contextRef="#ctx0" brushRef="#br0">1 42 7242,'0'0'6661,"7"0"-6461,291 1 1642,436-4-1095,-324-3-1248,-352 3-627,-58 3 1036,1 0 0,-1 0 0,1 0 0,-1 0 0,1 0 0,-1 0 0,1 0 0,-1 0 0,0 0 0,1 0 0,-1-1 0,1 1 1,-1 0-1,0 0 0,1-1 0,-1 1 0,0 0 0,1 0 0,-1-1 0,0 1 0,1 0 0,-1-1 0,0 1 0,0 0 0,1-1 0,-1 1 0,0-1 0,0 1 0,0 0 0,0-1 0,1 1 0,-1-1 0,0 1 0,0-1 0,0 1 0,0 0 0,0-1 0,0 1 0,0-1 0,0 1 0,0-1 0,0 1 0,-1-1 0,1 1 0,0 0 0,0-1 0,0 1 0,0-1 0,-1 1 0,1 0 0,0-1 0,0 1 0,-1 0 0,1-1 0,0 1 0,-1 0 0,1-1 1,0 1-1,-1 0 0,1 0 0,0-1 0,-2 1 0,-25-12-6256</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3:36.013"/>
    </inkml:context>
    <inkml:brush xml:id="br0">
      <inkml:brushProperty name="width" value="0.035" units="cm"/>
      <inkml:brushProperty name="height" value="0.035" units="cm"/>
    </inkml:brush>
  </inkml:definitions>
  <inkml:trace contextRef="#ctx0" brushRef="#br0">295 0 8186,'0'0'3857,"-121"199"-2529,88-142-312,0-6-1016,-7-12-312,6-12-2441,1-24-6329</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5.915"/>
    </inkml:context>
    <inkml:brush xml:id="br0">
      <inkml:brushProperty name="width" value="0.035" units="cm"/>
      <inkml:brushProperty name="height" value="0.035" units="cm"/>
    </inkml:brush>
  </inkml:definitions>
  <inkml:trace contextRef="#ctx0" brushRef="#br0">515 178 3817,'0'0'7151,"8"-1"-6192,24-3-161,-31 4-706,0-1 0,0 1 1,-1 0-1,1 0 0,0-1 0,0 1 0,-1 0 0,1-1 0,0 1 0,-1-1 0,1 1 0,-1-1 0,1 1 0,-1-1 0,1 0 0,-1 1 0,1-1 0,-1 0 0,1 1 0,-1-1 0,0 0 1,1 1-1,-1-1 0,0 0 0,0 0 0,1 1 0,-1-1 0,0-1 0,-1-24 303,1 17-224,0 5-191,0-1 0,0 0 0,0 1 1,-1-1-1,0 1 0,0-1 0,0 1 0,-2-6 1,2 8-5,-1-1 1,0 1 0,1 0 0,-1 0 0,0 0 0,0 0 0,-1 0-1,1 0 1,0 0 0,-1 1 0,1-1 0,-1 1 0,1-1-1,-5 0 1,-13-6-59,0 0 0,-1 2 0,0 0 0,-1 2 0,-28-4 0,-112 3 0,146 5 95,2 0-14,0 0 0,0 1 0,0 1-1,0 1 1,0 0 0,-23 8 0,34-10-7,-1 0 1,0 1-1,0 0 1,0 0-1,1 0 0,-1 1 1,1-1-1,0 1 1,0-1-1,0 1 0,0 0 1,0 1-1,1-1 0,-1 0 1,1 1-1,0-1 1,0 1-1,0 0 0,0 0 1,1-1-1,0 1 1,-1 0-1,1 0 0,1 1 1,-1-1-1,0 8 0,1-10 8,0-1 0,0 1 0,1-1 0,-1 1 0,0 0 0,1-1 0,-1 1 0,0-1 0,1 1 0,0-1 0,-1 1 0,1-1 0,0 0 0,0 1 0,0-1-1,0 0 1,0 0 0,0 0 0,2 2 0,29 15 15,31 6 29,72 19 0,8 2-106,-108-32-21,78 32-606,-99-39 460,-1 1 0,0 0 0,-1 1 0,1 1-1,20 19 1,-31-26 183,1 1 0,-1 0 0,0 0 0,0 0 0,0 0 0,0 0 0,-1 1 0,1-1 1,-1 0-1,0 1 0,0-1 0,0 1 0,-1-1 0,1 1 0,-1-1 0,0 1 0,0 0 0,0-1 0,-1 6 0,1-8 36,0 1-1,0-1-1,-1 1 1,1 0 0,-1-1-1,0 1 1,1-1 0,-1 1 0,0-1-1,0 1 1,0-1 0,0 0-1,0 1 1,0-1 0,0 0 0,0 0-1,-1 0 1,1 0 0,0 0-1,-1 0 1,1 0 0,-1 0 0,1 0-1,-1-1 1,1 1 0,-1-1-1,-2 1 1,-10 3 2,1 0 0,-19 1 0,14-2 3,-61 8 106,0-4-1,-108-4 0,153-3-97,18 0-25,0-1-1,-1 0 0,-18-5 0,28 4-300,0 0 1,0 0-1,0 0 1,0-1-1,0-1 1,1 1-1,-1-1 1,-11-8-1,16 9-316,0 1-1,-1-1 0,1 1 1,0-1-1,0 1 1,-2-7-1,4 9 635</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6.266"/>
    </inkml:context>
    <inkml:brush xml:id="br0">
      <inkml:brushProperty name="width" value="0.035" units="cm"/>
      <inkml:brushProperty name="height" value="0.035" units="cm"/>
    </inkml:brush>
  </inkml:definitions>
  <inkml:trace contextRef="#ctx0" brushRef="#br0">249 133 5057,'0'0'4557,"-41"27"-4298,41-27-259,-165 115 85,159-110-80,0 0 1,0 0-1,0 0 0,-6 9 1,11-14-5,1 1 0,-1 0 1,1 0-1,-1 0 0,1 0 0,-1 0 1,1 0-1,0 0 0,-1 0 0,1 0 0,0 0 1,0 0-1,0 0 0,0 2 0,-1 4 9,1-6-7,0 0 1,0 1 0,-1-1-1,1 1 1,0-1 0,0 0-1,0 1 1,1-1 0,-1 1-1,0-1 1,0 0 0,1 1-1,-1-1 1,1 0 0,-1 1-1,1-1 1,0 0 0,-1 0-1,1 1 1,0-1 0,0 0-1,0 0 1,0 0 0,0 0-1,0 0 1,2 1-1,9 4 113,0-2 0,0 1 0,0-1 0,1-1 0,-1 0 0,1-1 0,21 1 0,100-3 516,-115 0-638,-13 0-4,1-1-1,-1 1 1,1-1-1,-1 0 1,0-1 0,13-4-1,-17 5-4,0 0 0,1 0 0,-1-1-1,0 1 1,0-1 0,0 0 0,0 0 0,0 1 0,0-1-1,0 0 1,-1-1 0,1 1 0,-1 0 0,1 0-1,-1-1 1,0 1 0,0-1 0,1-3 0,1-6-109,-1-1 0,-1 0 0,-1 0 0,1 1 0,-2-1 0,-1-14 0,1 16 92,0 3-5,-1 0 1,1 0 0,-1 0 0,-1 0 0,1 1 0,-1-1 0,-8-12 0,-2-2-411,-18-22 1,-4-6-1944,13 9-1985</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6.611"/>
    </inkml:context>
    <inkml:brush xml:id="br0">
      <inkml:brushProperty name="width" value="0.035" units="cm"/>
      <inkml:brushProperty name="height" value="0.035" units="cm"/>
    </inkml:brush>
  </inkml:definitions>
  <inkml:trace contextRef="#ctx0" brushRef="#br0">48 0 9874,'0'0'5863,"3"29"-5391,0-2-379,-1-11-57,0 0 1,-1 1-1,-1-1 1,0 1-1,-1-1 1,-1 0-1,-1 1 1,-8 29-1,-1-5-67,3 1-1,1 0 1,3 1-1,1 0 0,2 44 1,2-16-2312,-1-70 2165,1-1 0,0 1 1,0 0-1,0 0 0,0-1 0,0 1 1,0 0-1,0 0 0,0-1 1,0 1-1,0 0 0,0 0 0,0-1 1,0 1-1,1 0 0,-1 0 1,0-1-1,0 1 0,1 0 0,-1-1 1,1 1-1,-1-1 0,1 1 1,-1 0-1,1-1 0,-1 1 0,1-1 1,-1 1-1,1-1 0,0 1 1,-1-1-1,1 0 0,0 1 0,-1-1 1,1 0-1,0 0 0,-1 1 1,2-1-1,11 1-5813</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6.946"/>
    </inkml:context>
    <inkml:brush xml:id="br0">
      <inkml:brushProperty name="width" value="0.035" units="cm"/>
      <inkml:brushProperty name="height" value="0.035" units="cm"/>
    </inkml:brush>
  </inkml:definitions>
  <inkml:trace contextRef="#ctx0" brushRef="#br0">1 27 6889,'0'0'3856,"1"31"-2436,4 102-348,-3-106-737,7 47 0,-7-66-314,1 1 0,0-1-1,0 0 1,1 0 0,0 0 0,6 10-1,-8-16 4,-1 1 0,1-1 0,0 0 0,0 0 0,0 0 0,0 0 0,0 0 0,0-1 0,0 1 0,1 0 0,-1-1 0,1 0 0,-1 0 0,1 0 0,-1 0 0,1 0-1,0 0 1,-1 0 0,1-1 0,0 0 0,0 1 0,-1-1 0,1 0 0,0 0 0,0-1 0,0 1 0,-1 0 0,1-1 0,3-1 0,4-1 81,1-1 1,-1 0-1,0-1 0,0 0 1,18-13-1,-5 2-171,-2 0 0,0-1 0,-1-1 0,0-1 0,-2-1 0,0 0 0,-1-2 0,-2 0 0,23-40 0,-35 55-14,0 0-1,-1 0 1,0-1-1,0 1 1,-1-1 0,1 0-1,-2 0 1,1 1-1,-2-14 1,1 20 33,0 1 1,0-1-1,0 0 0,0 0 1,0 0-1,0 0 1,0 1-1,0-1 0,0 0 1,-1 0-1,1 0 1,0 1-1,-1-1 0,1 0 1,-1 0-1,1 1 0,0-1 1,-1 0-1,0 1 1,1-1-1,-2 0 0,-19-5-1953,-11 2-3016</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7.279"/>
    </inkml:context>
    <inkml:brush xml:id="br0">
      <inkml:brushProperty name="width" value="0.035" units="cm"/>
      <inkml:brushProperty name="height" value="0.035" units="cm"/>
    </inkml:brush>
  </inkml:definitions>
  <inkml:trace contextRef="#ctx0" brushRef="#br0">1 116 5265,'0'0'6099,"57"2"-5851,173 7 77,-173-11-191,-40-2-49,-16 2-85,1 1 0,0 0-1,0 0 1,-1-1 0,1 1 0,-1-1 0,1 1 0,-1-1 0,0 0-1,1 0 1,-1 1 0,0-1 0,0 0 0,0 0 0,0 0 0,0-3-1,0-2-159,0 0 0,0 1 1,-1-1-1,0-7 0,0 9-34,0 3 163,0 1 1,0-1-1,-1 0 1,1 1 0,-1-1-1,1 1 1,-1-1-1,0 1 1,1-1-1,-1 1 1,0-1 0,0 1-1,0 0 1,0-1-1,0 1 1,0 0-1,-1 0 1,1 0 0,0 0-1,-1 0 1,1 0-1,-1 0 1,1 0-1,-1 1 1,1-1 0,-1 0-1,1 1 1,-1-1-1,-2 1 1,-7-3 23,0 2 0,1-1 0,-17 1 1,25 1-2,-19-1 184,1 1 0,0 0 0,0 2 0,-39 8 1,53-8-104,0-1-1,-1 2 1,1-1 0,0 1 0,0 0 0,1 0 0,-1 0 0,1 1 0,-1 0 0,1 0 0,0 1-1,1-1 1,-1 1 0,1 0 0,0 0 0,0 1 0,0-1 0,1 1 0,-3 6 0,3-2 88,0 0 0,1 0 0,0 0 0,1 0 0,0 0 0,1 0 0,0 0 0,0 0 1,4 19-1,-3-25-118,0 1 0,1-1 0,-1-1 0,1 1 0,0 0 0,0 0 0,0 0 0,0-1 0,1 0 0,0 1 0,-1-1 0,1 0 0,0 0 0,1 0 0,-1-1 0,0 1 0,1-1 0,7 4 0,6 3 61,1-2-1,35 11 1,-41-14-48,36 8-64,1-1 1,1-3 0,-1-2-1,68-1 1,-91-4-658,0-1 0,0-2 0,1 0 0,-1-2 0,-1-1 0,33-10 0,14-17-6300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7.669"/>
    </inkml:context>
    <inkml:brush xml:id="br0">
      <inkml:brushProperty name="width" value="0.035" units="cm"/>
      <inkml:brushProperty name="height" value="0.035" units="cm"/>
    </inkml:brush>
  </inkml:definitions>
  <inkml:trace contextRef="#ctx0" brushRef="#br0">135 0 8282,'0'0'4398,"-17"23"-4335,3-5-32,4-7 11,1 2 0,0-1 0,0 1 0,2 0 0,0 1 0,0-1 0,1 1 0,1 1 0,0-1 0,-4 22 0,-2 58 749,4 0 0,5 105 0,2-122-694,3-33-79,1 0 0,3-1 0,14 53 0,-3-18-599,-17-72-682,-1-12-5117</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8.012"/>
    </inkml:context>
    <inkml:brush xml:id="br0">
      <inkml:brushProperty name="width" value="0.035" units="cm"/>
      <inkml:brushProperty name="height" value="0.035" units="cm"/>
    </inkml:brush>
  </inkml:definitions>
  <inkml:trace contextRef="#ctx0" brushRef="#br0">1 3 7514,'0'0'5177,"381"12"-4593,-254-9-360,0 0-224,-7-3-208,-13 0-528,0 0-1241,-27-6-1151,-20-9-841</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8.385"/>
    </inkml:context>
    <inkml:brush xml:id="br0">
      <inkml:brushProperty name="width" value="0.035" units="cm"/>
      <inkml:brushProperty name="height" value="0.035" units="cm"/>
    </inkml:brush>
  </inkml:definitions>
  <inkml:trace contextRef="#ctx0" brushRef="#br0">515 19 2801,'0'0'6418,"-62"9"-5177,62-9-1241,-259 41 890,247-39-809,0 0 0,0 1 0,0 0 0,1 1 0,-1 0 0,1 1-1,-12 6 1,15-6 25,0-1 0,1 2 0,0-1 0,0 1 0,0 0 0,1 0 0,-9 11 0,12-12-61,0 0 0,0 0 0,1 1 0,-1-1 0,1 1 1,0-1-1,1 1 0,-1-1 0,1 1 0,0 0 0,1 0 0,0 9 0,0-12-18,0 0 0,0 0 0,1 0 0,-1 1 0,1-1 0,0 0 0,0-1 0,0 1 0,0 0 0,1 0 0,-1 0 0,1-1 0,0 1 0,-1-1 0,4 3 0,-1 0 5,1-1-1,0 1 0,0-1 0,0 0 1,1-1-1,10 6 0,7 0 18,1 0-1,46 10 0,-59-16-31,34 5-224,1-1 0,-1-3 0,63-1 0,-97-3-33,0 0 0,1-1-1,-1 0 1,19-4 0,-28 4 141,1 0 0,-1 0-1,1 0 1,0 0 0,-1-1 0,0 1-1,1-1 1,-1 1 0,0-1 0,0 0-1,0 0 1,0 0 0,0 0 0,0 0 0,0 0-1,-1-1 1,1 1 0,-1-1 0,0 1-1,0-1 1,0 1 0,2-6 0,0-10-330,-1-1 0,-1 1 1,0 0-1,-2-1 0,-2-18 0,2 17 107,-1 4 150,0 1 0,-2 0 0,-4-16 0,4 18 518,0 0 1,1 0 0,1-1-1,-1-21 1,3 35-328,-1 0 0,1 0 0,0 0 0,0 0 0,0-1 0,0 1 1,0 0-1,0 0 0,1 0 0,-1-1 0,0 1 0,0 0 0,0 0 0,0 0 0,0 0 0,0-1 0,0 1 0,0 0 0,0 0 0,0 0 0,0 0 1,1 0-1,-1-1 0,0 1 0,0 0 0,0 0 0,0 0 0,0 0 0,1 0 0,-1 0 0,0 0 0,0-1 0,0 1 0,0 0 0,1 0 0,-1 0 1,0 0-1,0 0 0,0 0 0,1 0 0,-1 0 0,0 0 0,0 0 0,0 0 0,0 0 0,1 0 0,-1 0 0,0 0 0,0 0 0,0 0 1,1 1-1,-1-1 0,5 0 93,1 0-18,1 1-1,0 0 1,-1 0-1,1 0 1,-1 1-1,0 0 1,1 0-1,-1 1 1,0-1 0,0 1-1,0 1 1,-1-1-1,1 1 1,-1 0-1,0 0 1,0 1-1,0 0 1,-1-1 0,0 2-1,4 4 1,-2-1 15,0 1-1,-1-1 1,0 1 0,0-1 0,-1 2 0,-1-1 0,0 0 0,0 1 0,-1-1 0,0 1 0,-1 0 0,0 11 0,0 16-30,1-24-67,-2 1 0,0-1 0,-4 29-1,4-42-6,0-1 0,0 0 0,0 0 0,0 1 0,0-1 0,0 0 0,0 1 0,0-1 0,0 0 0,0 0-1,0 1 1,0-1 0,0 0 0,0 0 0,0 1 0,0-1 0,-1 0 0,1 0 0,0 1 0,0-1 0,0 0-1,0 0 1,-1 1 0,1-1 0,0 0 0,0 0 0,0 0 0,-1 0 0,1 1 0,0-1 0,0 0 0,-1 0 0,1 0-1,0 0 1,0 0 0,-1 0 0,1 0 0,0 1 0,-1-1 0,1 0 0,0 0 0,0 0 0,-1 0 0,1 0 0,-1-1-1,1 1 27,-1-1-1,1 0 1,-1 1-1,1-1 0,-1 0 1,1 0-1,0 0 1,0 1-1,-1-1 0,1 0 1,0 0-1,0 0 1,0 0-1,0 0 0,0 1 1,0-3-1,0-3-43,1 1 0,0-1 0,0 0 0,0 0-1,1 1 1,0-1 0,0 0 0,0 1 0,1 0 0,0 0 0,0 0-1,0 0 1,0 0 0,1 0 0,5-4 0,8-8-202,1 1 1,28-20 0,-27 21 20,99-70-2299,-38 35-2143,-31 23 260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8.749"/>
    </inkml:context>
    <inkml:brush xml:id="br0">
      <inkml:brushProperty name="width" value="0.035" units="cm"/>
      <inkml:brushProperty name="height" value="0.035" units="cm"/>
    </inkml:brush>
  </inkml:definitions>
  <inkml:trace contextRef="#ctx0" brushRef="#br0">295 48 6433,'0'0'5739,"-9"26"-5258,-27 82-9,35-104-428,0 0-1,0 0 0,0-1 0,0 1 0,1 0 0,0 0 0,0 0 0,0 0 0,0 0 1,1 5-1,0-7-22,-1 0 0,1-1 0,0 1 0,-1-1 0,1 1 0,0-1-1,0 1 1,0-1 0,0 0 0,0 1 0,0-1 0,0 0 0,1 0 0,-1 0 0,0 0 0,3 2 0,2-1 25,-1 0 0,1-1 0,0 1 0,-1-1 0,1 0 0,0-1 0,0 1 0,-1-1-1,8-1 1,0 1 34,18 1-82,-1-1 0,0-2-1,52-9 1,-68 7-153,0 0-1,0 0 1,-1-1 0,0-1 0,0 0-1,0-1 1,-1 0 0,0-1 0,22-19-1,-26 20-17,0-1 0,0 0 0,0-1 0,-1 0-1,10-15 1,-14 18 169,0-1 0,-1 1 0,1-1 0,-1 1 0,0-1 0,-1 0 0,0 1-1,0-1 1,0 0 0,-1-7 0,0-14 2882,-1 36-2869,0 1-1,-1-1 1,0 1-1,0-1 1,-1 0-1,0 0 1,-6 11-1,-8 19 174,-35 139 786,-3 10-396,45-160-548,-1-1 0,-1 0 0,-1-1 0,-28 40 0,32-52-23,-2 0 0,0-1-1,-1 0 1,0-1 0,0 0 0,-16 9 0,19-14-16,-1 0 1,0-1 0,0 0 0,0-1 0,-1 0 0,0-1-1,1 0 1,-1 0 0,-22 1 0,-11-1-692,-1-2 1,-53-6-1,87 3-128,0 0 0,0-1-1,1 0 1,-1-1-1,-13-7 1,1-1-4927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40.351"/>
    </inkml:context>
    <inkml:brush xml:id="br0">
      <inkml:brushProperty name="width" value="0.035" units="cm"/>
      <inkml:brushProperty name="height" value="0.035" units="cm"/>
    </inkml:brush>
  </inkml:definitions>
  <inkml:trace contextRef="#ctx0" brushRef="#br0">60 1 7938,'0'0'3961,"-53"210"-2097,46-116-696,7 8-592,0 0-392,0-6-120,0-11-64,7-1-504,13-24-1288,-7-18-2281</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29.120"/>
    </inkml:context>
    <inkml:brush xml:id="br0">
      <inkml:brushProperty name="width" value="0.035" units="cm"/>
      <inkml:brushProperty name="height" value="0.035" units="cm"/>
    </inkml:brush>
  </inkml:definitions>
  <inkml:trace contextRef="#ctx0" brushRef="#br0">188 1 4729,'0'0'7898,"-147"192"-7034,127-143-80,6-4-224,8-3-312,6-6-160,0-6-88,0-6 0,0-9-888,0-12-1440,6-3-4706</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31.983"/>
    </inkml:context>
    <inkml:brush xml:id="br0">
      <inkml:brushProperty name="width" value="0.035" units="cm"/>
      <inkml:brushProperty name="height" value="0.035" units="cm"/>
    </inkml:brush>
  </inkml:definitions>
  <inkml:trace contextRef="#ctx0" brushRef="#br0">315 95 5745,'0'0'3648,"-8"31"-2400,-2 12-855,-40 137 1145,-67 320 1239,81-316-2748,24-101-39,3 1 1,3 148-1,6-192-8,1-36 6,-1 0 1,1 0-1,0 0 0,0 0 0,0 0 1,0 0-1,0-1 0,1 1 0,0 0 1,0-1-1,0 1 0,0-1 0,3 4 0,6 6-100,24 21 0,-21-22 32,1 2-9,2-1 0,0-1 0,0 0 1,1-2-1,1 0 0,-1 0 0,31 9 0,146 33-28,-114-33 142,59 15-285,1-6 1,161 10-1,166-7-281,141 14 403,5 2-454,-136-17 480,-342-20 108,357 15 23,11-24 25,-182-15-226,-198 6-314,-24 1 121,128-3-326,-52 5 445,200-30 0,169-69-305,-387 60 177,184-78 1,-296 106 380,0 2 1,0 2 0,74-10-1,145 1-59,-166 16 316,179-32-1,-260 33-116,0-1 0,-1 0 0,0-1 0,0-1 0,-1-1 0,0-1 0,0 0 0,-1-1 0,0 0 0,0-1 0,-2-1 0,1-1 1,16-19-1,-13 12-122,-1-2 0,0 0 0,-2-1 0,-1 0 0,0-1 1,-2 0-1,10-31 0,3-33 201,-4-1 0,-4 0 0,4-100 0,-11 111 191,1-50-55,-9 109-255,0 14-64,-1 0 0,0 0-1,1 1 1,-2-1 0,1 0 0,0 0 0,-1 1 0,0-1 0,0 0 0,-1 1 0,1-1 0,-1 1 0,-3-7-1,-3 2-9,0 0 0,-1 0 0,0 1 0,0 1 0,-1-1 0,0 2 0,-15-9 0,-10-3-22,-39-14 0,18 13-44,-98-23 1,-64 5-17,-344-6 69,328 31-219,-124-5 38,-258-19 181,-981-70 302,616 95-336,633 13 33,-175-14 148,-196 2 33,496 11-162,-15 16-47,144-7 14,40-6 6,-95 12 6,-11-3-7,31 0-5,-83 10 17,200-20-37,1 1 1,0 0 0,0 0 0,0 1-1,1 1 1,0 0 0,0 0 0,0 1 0,1 0-1,-9 9 1,2-3 38,0-1 0,-23 13 0,16-14 2,-40 12-1,-5 2 66,67-24-82,-1 0 0,0 0 0,1 0 0,-1 0 0,1 0 0,0 0 0,-1 0 0,1 0 0,0 0 0,0 0 0,-1 1 0,1-1-1,0 1 1,0-1 0,0 1 0,1-1 0,-1 1 0,-1 2 0,1 1-296,0 0 1,1 0-1,-1 0 1,1 0-1,0 6 1,0-2-978,0 5-5157</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7:08.226"/>
    </inkml:context>
    <inkml:brush xml:id="br0">
      <inkml:brushProperty name="width" value="0.035" units="cm"/>
      <inkml:brushProperty name="height" value="0.035" units="cm"/>
    </inkml:brush>
  </inkml:definitions>
  <inkml:trace contextRef="#ctx0" brushRef="#br0">117 82 888,'0'0'4595,"3"-6"-4039,-1 2-428,-1 1 63,0 0 1,1 1-1,-1-1 1,1 0-1,0 0 1,0 1-1,0-1 1,0 1-1,0 0 0,0-1 1,1 1-1,-1 0 1,4-2-1,-1-1 629,0 1-1,-1-2 0,0 1 1,6-10-1,-7 34 6,-8 18-712,2-30-76,0 0 0,0 0 1,-1 0-1,-5 7 1,-6 10 55,-21 48 9,2 1 0,-31 99 0,61-146 318,2-20-5128,2-20-215</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3.381"/>
    </inkml:context>
    <inkml:brush xml:id="br0">
      <inkml:brushProperty name="width" value="0.035" units="cm"/>
      <inkml:brushProperty name="height" value="0.035" units="cm"/>
    </inkml:brush>
  </inkml:definitions>
  <inkml:trace contextRef="#ctx0" brushRef="#br0">359 135 1136,'0'0'6679,"5"-4"-5729,9-4-32,0 1 0,0 0 1,28-10-1,-26 12-751,0-1 0,-1-1 0,0-1 0,20-12 1,-34 20-173,-1-1 0,1 1 1,-1-1-1,1 0 1,-1 1-1,1-1 1,-1 1-1,1-1 0,-1 0 1,1 0-1,-1 1 1,0-1-1,1 0 1,-1 1-1,0-1 0,0 0 1,1 0-1,-1 0 1,0 1-1,0-1 1,0 0-1,0 0 0,0 0 1,0 1-1,0-1 1,-1 0-1,1 0 1,0 0-1,0 1 0,0-1 1,-1 0-1,1 1 1,-1-1-1,1 0 1,0 0-1,-1 1 0,1-1 1,-1 1-1,1-1 1,-1 0-1,0 1 1,1-1-1,-1 1 0,0-1 1,1 1-1,-2-1 1,-25-4-70,0 1-1,0 1 1,-1 1 0,-50 4 0,17 0 21,19-2 57,-49 7 1,78-6-3,0 1 0,0 1 0,0 1 0,1 0 0,-1 0 0,1 1 0,0 0-1,-13 9 1,21-11 2,1-1 0,0 1-1,1 0 1,-1-1 0,0 1 0,1 1-1,0-1 1,0 0 0,0 0-1,-3 7 1,4-9-3,1 1 0,-1-1-1,1 0 1,-1 1 0,1-1 0,0 1 0,-1 0-1,1-1 1,0 1 0,0-1 0,0 1 0,0-1-1,0 1 1,1-1 0,-1 1 0,0-1 0,1 1-1,-1-1 1,1 1 0,0-1 0,-1 1 0,1-1-1,0 0 1,0 1 0,0-1 0,0 0 0,0 0-1,0 0 1,0 0 0,2 2 0,8 3-17,0-1-1,0 0 1,1-1 0,0 0 0,13 3 0,-13-4 23,209 41 309,-90-22-589,-129-21 157,0-1-1,-1 0 1,1 1 0,0 0-1,-1-1 1,1 1 0,-1 0-1,1 0 1,-1 0-1,1 0 1,0 1 0,-1-1 64,-1-1 1,0 0-1,0 0 1,0 0-1,0 1 1,1-1-1,-1 0 1,0 0-1,0 1 1,0-1 0,0 0-1,0 1 1,0-1-1,0 0 1,0 0-1,0 1 1,0-1-1,0 0 1,0 1-1,0-1 1,0 0-1,0 0 1,0 1-1,0-1 1,0 0 0,0 0-1,0 1 1,0-1-1,-1 1 1,-13 7-1251,-128 33 853,96-31 538,0 3 0,1 2 0,-45 21-1,82-32-50,0 0-1,0 1 0,-14 10 0,20-13-18,0-1 0,1 1 0,-1 0 0,0 0 1,1 0-1,-1 0 0,1 0 0,0 1 0,0-1 0,0 0 0,0 1 1,0-1-1,0 0 0,1 1 0,-1-1 0,1 1 0,0-1 0,0 4 1,-1 4 101,1-9-104,-1 1-1,1 0 0,0 0 0,0 0 1,0 0-1,0 0 0,0 0 0,0-1 1,1 1-1,-1 0 0,1 0 0,-1 0 1,1-1-1,0 1 0,-1 0 0,1-1 1,0 1-1,0 0 0,2 2 0,9 3 31,0 0-1,0-1 1,1-1-1,-1 0 0,1 0 1,14 2-1,-12-2 13,52 13-5,1-3 0,0-3 0,1-3 0,0-3-1,90-4 1,-143-2-786,1-1 1,-1 0-1,0-1 0,1-1 1,27-10-1,-1-3-3056</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3.726"/>
    </inkml:context>
    <inkml:brush xml:id="br0">
      <inkml:brushProperty name="width" value="0.035" units="cm"/>
      <inkml:brushProperty name="height" value="0.035" units="cm"/>
    </inkml:brush>
  </inkml:definitions>
  <inkml:trace contextRef="#ctx0" brushRef="#br0">0 0 2633,'0'0'7378,"28"21"-6533,94 64-173,-89-63-356,1-1 0,54 25 0,-60-34-267,26 13-7,47 23-138,-90-39 136,-9-7-1156,-7-4-3824,-24-14-451</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4.059"/>
    </inkml:context>
    <inkml:brush xml:id="br0">
      <inkml:brushProperty name="width" value="0.035" units="cm"/>
      <inkml:brushProperty name="height" value="0.035" units="cm"/>
    </inkml:brush>
  </inkml:definitions>
  <inkml:trace contextRef="#ctx0" brushRef="#br0">339 1 6129,'0'0'5417,"-100"165"-5289,71-128-55,0-6-65,0-2-8,-24 0-241,7-8-719,-7-8-2072</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4.421"/>
    </inkml:context>
    <inkml:brush xml:id="br0">
      <inkml:brushProperty name="width" value="0.035" units="cm"/>
      <inkml:brushProperty name="height" value="0.035" units="cm"/>
    </inkml:brush>
  </inkml:definitions>
  <inkml:trace contextRef="#ctx0" brushRef="#br0">0 45 6785,'0'0'5487,"58"2"-4303,2 1-923,310 8 684,236-40-581,-258 8-635,-263 16-72,-1 0-509,-30 4-3007,-106 2 1147,-21 6-164</inkml:trace>
  <inkml:trace contextRef="#ctx0" brushRef="#br0" timeOffset="1">298 226 4001,'0'0'6921,"303"8"-4880,-151-8-545,17 0-608,12 0-736,70-3-152,-41-5-2208,-35-2-4138</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4.908"/>
    </inkml:context>
    <inkml:brush xml:id="br0">
      <inkml:brushProperty name="width" value="0.035" units="cm"/>
      <inkml:brushProperty name="height" value="0.035" units="cm"/>
    </inkml:brush>
  </inkml:definitions>
  <inkml:trace contextRef="#ctx0" brushRef="#br0">0 1 8546,'0'0'4434,"9"23"-3995,58 157 689,-42-109-766,95 243 22,-110-290-1059,-1 0 0,8 35 0,-22-60-975,-19-3-350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5.270"/>
    </inkml:context>
    <inkml:brush xml:id="br0">
      <inkml:brushProperty name="width" value="0.035" units="cm"/>
      <inkml:brushProperty name="height" value="0.035" units="cm"/>
    </inkml:brush>
  </inkml:definitions>
  <inkml:trace contextRef="#ctx0" brushRef="#br0">0 57 9298,'0'0'3362,"53"-10"-3186,167-26-153,-195 31-30,-1 2-1,1 1 1,39 2 0,-39 1-18,-18-1 9,1 1-1,0-1 0,-1 2 1,1-1-1,-1 1 1,1 0-1,-1 0 0,0 1 1,10 5-1,-14-6 7,1 0-1,-1 1 1,0-1 0,0 1 0,-1-1-1,1 1 1,0 0 0,-1 0-1,1 0 1,-1 0 0,0 0-1,0 1 1,-1-1 0,1 1-1,-1-1 1,1 1 0,-1 0 0,0-1-1,0 1 1,0 6 0,0 46-19,-1-52 29,0 1 0,-1 0 1,0-1-1,0 1 0,-1 0 1,1-1-1,-1 1 1,0-1-1,-5 8 0,-1-1 16,-1 0 0,-1-1-1,0 0 1,0-1-1,-1 0 1,0-1 0,-21 12-1,7-6 20,-1-1 0,-49 17 0,56-26-27,0 0 1,0 0 0,-1-2 0,1 0 0,-31-2-1,44 0-36,3 0-75,-1 0 1,1 0-1,-1-1 1,0 1-1,1-1 1,-1 0-1,1 0 1,0 0-1,-1 0 1,1 0-1,-5-4 1,6 4-137,1 0 0,-1 0 0,1-1 0,0 1 1,-1-1-1,1 1 0,0-1 0,0 0 0,0 1 0,0-1 0,0 0 0,0 0 0,1 0 0,-1 1 1,0-1-1,1 0 0,0 0 0,-1 0 0,1 0 0,0 0 0,0-3 0,0-9-4166</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5.646"/>
    </inkml:context>
    <inkml:brush xml:id="br0">
      <inkml:brushProperty name="width" value="0.035" units="cm"/>
      <inkml:brushProperty name="height" value="0.035" units="cm"/>
    </inkml:brush>
  </inkml:definitions>
  <inkml:trace contextRef="#ctx0" brushRef="#br0">1 27 3817,'0'0'6086,"32"24"-5204,100 77-443,-125-95-413,0 0 0,-1 0 0,1 1 0,-1-1 0,-1 1 0,6 10-1,-9-14-19,0 1 0,0 0 0,-1 0 0,0 0-1,0 1 1,0-1 0,0 7 0,0-2-8,1 13-2,-1 38 0,-2-30-10,1-28 15,0 0 0,0 0-1,0 0 1,-1-1 0,1 1 0,-1 0 0,1 0 0,-1 0 0,0-1 0,0 1 0,0 0 0,0-1 0,0 1-1,0-1 1,0 1 0,0-1 0,-1 1 0,1-1 0,0 0 0,-1 0 0,1 0 0,-1 0 0,0 0 0,1 0-1,-1 0 1,0 0 0,1 0 0,-1-1 0,0 1 0,-4 0 0,-2 0 111,0 1-1,-1-2 1,1 1 0,-1-1 0,-16-2 0,23 2-88,0-1 0,-1 1 1,1-1-1,0 0 0,0 0 1,0 0-1,-1 0 1,1 0-1,0 0 0,0-1 1,1 1-1,-1-1 0,0 1 1,0-1-1,1 0 1,-1 0-1,1 0 0,-1 1 1,1-1-1,0-1 1,0 1-1,0 0 0,0 0 1,0 0-1,0 0 0,0-4 1,-1-5 24,0-1 0,0 1 0,1 0 0,1-15-1,-1 3-30,1 12-32,-1 1 0,1-1 1,1 1-1,-1-1 0,2 1 1,0 0-1,0-1 0,1 1 1,0 0-1,6-13 0,-3 13 10,0 1 0,1 0 1,-1 1-1,2 0 0,-1 0 0,1 0 0,1 1 1,-1 0-1,1 1 0,14-8 0,-6 5-672,2 0 0,-1 2 0,1 0 0,34-7 0,-28 8-3765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40.752"/>
    </inkml:context>
    <inkml:brush xml:id="br0">
      <inkml:brushProperty name="width" value="0.035" units="cm"/>
      <inkml:brushProperty name="height" value="0.035" units="cm"/>
    </inkml:brush>
  </inkml:definitions>
  <inkml:trace contextRef="#ctx0" brushRef="#br0">709 0 6553,'0'0'4723,"-70"12"-4118,-226 37-297,251-42-9,0 2 0,-81 28 0,74-19 110,39-14-302,6-2-30,0 0 1,0 0 0,-13 7 0,19-8-52,-1-1 0,1 1 0,0 0-1,-1 0 1,1 0 0,0 0 0,0 0 0,0 1-1,0-1 1,0 0 0,0 0 0,0 1 0,0-1-1,0 1 1,1-1 0,-1 1 0,0-1 0,1 1-1,-1-1 1,1 1 0,0-1 0,0 1 0,-1 2-1,1-4-19,0 1-1,0-1 0,0 1 0,0-1 0,0 1 0,1-1 1,-1 1-1,0-1 0,0 1 0,0-1 0,0 1 0,1-1 1,-1 1-1,0-1 0,0 1 0,1-1 0,-1 0 0,0 1 1,1-1-1,-1 0 0,1 1 0,-1-1 0,0 0 0,1 1 0,-1-1 1,1 0-1,-1 0 0,1 1 0,-1-1 0,1 0 0,17 7 41,0-1-1,1-1 1,32 5-1,-21-5-1,177 31 157,171 39-257,-359-70-21,1 0 0,-1 2-1,-1 0 1,33 17-1,-49-22 63,1 0 0,-1 0-1,0 1 1,0-1 0,0 1-1,0-1 1,0 1 0,-1 0-1,1-1 1,-1 1-1,0 0 1,1 0 0,-1 0-1,-1 0 1,1 0 0,0 0-1,-1 1 1,0-1-1,1 0 1,-1 0 0,-1 0-1,1 0 1,0 0 0,-1 1-1,1-1 1,-1 0-1,0 0 1,0 0 0,0 0-1,-1 0 1,1-1 0,-1 1-1,1 0 1,-1-1 0,0 1-1,0-1 1,0 1-1,0-1 1,-5 4 0,-12 7 17,0-1 0,-1 0 0,-1-2 0,1 0 0,-26 7 0,-117 31 80,98-32-45,-1-3 0,-1-3 0,-79 2 0,134-11-117,-1-1 1,0-1-1,1 0 0,-16-3 0,25 3-87,-1 0 0,0 0 0,1-1 1,-1 1-1,1-1 0,0 0 0,-1 0 0,1 0 1,0 0-1,0-1 0,1 1 0,-1-1 0,0 1 1,1-1-1,-1 0 0,1 0 0,-3-5 0,-10-30-4590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5.997"/>
    </inkml:context>
    <inkml:brush xml:id="br0">
      <inkml:brushProperty name="width" value="0.035" units="cm"/>
      <inkml:brushProperty name="height" value="0.035" units="cm"/>
    </inkml:brush>
  </inkml:definitions>
  <inkml:trace contextRef="#ctx0" brushRef="#br0">435 1 4233,'0'0'7203,"-51"10"-6930,-159 33 185,193-39-279,0 1 1,-30 13 0,41-16-87,1 1 1,1 1 0,-1-1 0,0 1-1,-5 5 1,-2 2 88,7-7-108,1 0 0,0 1 1,0 0-1,1 0 0,-1 0 1,1 0-1,0 0 1,0 1-1,1-1 0,-1 1 1,1 0-1,-1 8 0,2-11-63,0 0-1,1 0 0,-1 0 0,1 1 0,0-1 0,0 0 0,1 0 0,-1 0 1,0 0-1,1 1 0,0-1 0,0 0 0,0 0 0,0 0 0,0-1 0,1 1 1,-1 0-1,1 0 0,-1-1 0,1 1 0,0-1 0,0 1 0,1-1 0,-1 0 1,0 0-1,4 3 0,10 4-17,-1-1 0,1 0 0,1-2 1,0 0-1,-1 0 0,2-1 0,23 2 0,2 0-67,82 0-1,-124-7 69,10 0-29,0 0 0,1-1 1,-1 0-1,0 0 0,15-5 1,-23 5 13,0 0 0,-1 0 0,1 0 0,-1-1 0,1 1 0,-1-1 0,1 0 0,-1 0 0,0 1 0,0-2 0,0 1 0,0 0 0,0 0 1,0-1-1,-1 1 0,1-1 0,-1 1 0,0-1 0,1 1 0,-1-1 0,0 0 0,-1 0 0,1 0 0,0-5 0,1-10-572,-1-1 0,-2-33 0,0 41 281,1 3-159,-1 0-1,0 0 0,0 0 1,-5-13-1,2 11-926,-1 0 0,-11-18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6.358"/>
    </inkml:context>
    <inkml:brush xml:id="br0">
      <inkml:brushProperty name="width" value="0.035" units="cm"/>
      <inkml:brushProperty name="height" value="0.035" units="cm"/>
    </inkml:brush>
  </inkml:definitions>
  <inkml:trace contextRef="#ctx0" brushRef="#br0">1 1 6281</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6.689"/>
    </inkml:context>
    <inkml:brush xml:id="br0">
      <inkml:brushProperty name="width" value="0.035" units="cm"/>
      <inkml:brushProperty name="height" value="0.035" units="cm"/>
    </inkml:brush>
  </inkml:definitions>
  <inkml:trace contextRef="#ctx0" brushRef="#br0">1 5 6281,'166'-5'809,"-163"5"-783,0 0 1,0 1 0,0-1 0,0 0 0,-1 1 0,1 0 0,0 0 0,5 2 0,-8-3-13,1 1 0,0-1 0,-1 1 0,1 0 1,-1-1-1,1 1 0,0 0 0,-1-1 0,0 1 0,1 0 0,-1-1 1,1 1-1,-1 0 0,0 0 0,1 1 0,-1-2-5,20 54 1412,3-1 1,37 62 0,-47-92-1322,1 3 52,2-1 0,1 0 0,1-2 0,1 0 0,24 22 0,-40-42-120,0 0-1,0 0 1,0-1 0,0 1-1,1-1 1,-1 0 0,1 0-1,-1 0 1,1 0-1,0-1 1,0 0 0,0 1-1,-1-2 1,1 1 0,0 0-1,1-1 1,5 1 0,-9-1 34,0-1 0,0 1 0,0 0 1,0 0-1,0-1 0,0 1 0,1-1 1,-1 1-1,0-1 0,-1 1 1,1-1-1,0 1 0,0-1 0,0 0 1,0 0-1,0 1 0,-1-1 0,1 0 1,0 0-1,-1 0 0,1 0 1,0 0-1,0-1 0,10-28 457,-9 24-452,5-21 142,6-42 1,-4 15-189,2-8 2,-5 27-36,18-64-1,-19 88 187,0 3-1113,-3 2-4389</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7.018"/>
    </inkml:context>
    <inkml:brush xml:id="br0">
      <inkml:brushProperty name="width" value="0.035" units="cm"/>
      <inkml:brushProperty name="height" value="0.035" units="cm"/>
    </inkml:brush>
  </inkml:definitions>
  <inkml:trace contextRef="#ctx0" brushRef="#br0">1 148 7842,'0'0'4849,"49"0"-3906,165 0-441,-52-2-318,-40-12-193,-104 11 6,-6 2-63,1 0 0,-1-2 0,0 1 0,0-2 0,-1 1 1,1-2-1,-1 1 0,15-9 0,-25 12 9,1-1 1,0 1-1,-1 0 1,0-1-1,1 1 1,-1 0-1,0-1 1,0 0-1,1 1 1,-1-1-1,-1 0 1,1 1-1,0-1 1,0 0-1,-1 0 1,1 0-1,-1 0 1,1-2-1,-1 2 14,0 1 1,0-1-1,0 1 0,-1 0 0,1-1 0,0 1 0,-1-1 0,1 1 1,-1 0-1,0 0 0,1-1 0,-1 1 0,0 0 0,0 0 1,1 0-1,-1 0 0,0 0 0,0 0 0,0 0 0,-1 0 0,1 0 1,0 0-1,0 0 0,0 1 0,-1-1 0,1 0 0,0 1 0,-1-1 1,-1 0-1,-21-5-51,1 0 0,-2 1 0,1 1 0,-34-1 0,-110 4 206,130 2 7,20 0 5,-1 0 0,1 1 0,-1 1 0,-22 7 0,33-8-20,0 1 0,-1 0 0,1 1 0,1 0-1,-1 0 1,0 0 0,1 1 0,0 0 0,0 1 0,1 0 0,-9 8 0,13-11-39,0 0 0,-1 1-1,1 0 1,0-1 0,1 1 0,-1 0 0,1 0-1,0 0 1,-1 0 0,2 0 0,-2 7 0,3 45 660,-1-55-714,1 3 9,-1 0 1,1 0-1,0 0 1,0 0-1,1-1 1,-1 1-1,1 0 1,0-1-1,0 1 1,0-1-1,0 0 1,1 1-1,-1-1 1,1 0-1,0-1 1,0 1-1,0 0 1,6 3-1,6 3 18,0 0-1,0-1 1,19 6 0,-31-12-27,29 10-6,0-1 0,1-2 0,0-1 0,34 4 0,251 20-1852,-172-24-570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7.347"/>
    </inkml:context>
    <inkml:brush xml:id="br0">
      <inkml:brushProperty name="width" value="0.035" units="cm"/>
      <inkml:brushProperty name="height" value="0.035" units="cm"/>
    </inkml:brush>
  </inkml:definitions>
  <inkml:trace contextRef="#ctx0" brushRef="#br0">1 1 5801,'0'0'5036,"11"32"-4175,40 110-143,-30-76-313,-3 1-1,-3 2 1,8 87-1,0 3-380,-20-140-611,-1-1 0,0 30 0,-3-43-1949,-4-4-2240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7.709"/>
    </inkml:context>
    <inkml:brush xml:id="br0">
      <inkml:brushProperty name="width" value="0.035" units="cm"/>
      <inkml:brushProperty name="height" value="0.035" units="cm"/>
    </inkml:brush>
  </inkml:definitions>
  <inkml:trace contextRef="#ctx0" brushRef="#br0">0 35 7922,'0'0'5345,"385"0"-5217,-274 0-128,-6-3-1184,-23-10-1137,-36-5-3744</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8.092"/>
    </inkml:context>
    <inkml:brush xml:id="br0">
      <inkml:brushProperty name="width" value="0.035" units="cm"/>
      <inkml:brushProperty name="height" value="0.035" units="cm"/>
    </inkml:brush>
  </inkml:definitions>
  <inkml:trace contextRef="#ctx0" brushRef="#br0">1 1 8554,'0'0'5089,"4"18"-4377,26 124 203,-15-27-562,-9-61-307,21 83 0,-18-104-33,2 0 0,16 33 0,-20-52-51,0 0 0,1-1 0,1 0 0,0 0 0,1-1 1,20 20-1,-28-30-37,-1-1 1,1 1 0,0-1-1,0 1 1,0-1-1,-1 0 1,1 0 0,5 1-1,-7-2 58,1 1 1,-1-1-1,1 0 0,-1 0 0,1 0 0,-1 0 0,1 0 1,0 0-1,-1 0 0,1 0 0,-1 0 0,1-1 1,-1 1-1,1 0 0,-1 0 0,1 0 0,-1-1 0,1 1 1,-1 0-1,1-1 0,-1 1 0,1-1 0,1-2-8,0 0-1,0 0 0,-1 0 0,0 0 0,1 0 1,-1 0-1,0 0 0,0-7 0,2 1 25,3-20-114,23-74-1235,-25 92 1240,1-1-1,0 1 1,0 1 0,1-1 0,1 1 0,12-16 0,-16 23 155,-1 0 0,1 1 1,0 0-1,-1 0 1,1 0-1,0 0 0,1 0 1,-1 0-1,0 1 1,0 0-1,1-1 0,-1 1 1,1 0-1,3 0 1,5 0 255,0 0 0,23 2 1,-26 0-268,-4-1 10,0 0 0,0 1 0,0 0 1,0 0-1,0 0 0,0 1 0,0 0 1,0 0-1,-1 0 0,1 1 0,-1-1 1,1 1-1,-1 0 0,5 4 0,-4-2 7,0 1-1,0 0 1,0 0-1,-1 0 1,0 0-1,0 1 0,-1 0 1,5 12-1,-1 1 6,-2 0 0,0 1 0,-2 0 0,0 0 0,0 41 0,-4-49-256,1-4 295,0 0 0,1 0 1,1 13-1,-1-20-289,-1 0 0,1 0 0,-1 0 0,1 0 0,0 0 0,0 0 0,0 0 0,0-1 0,0 1 0,0 0 0,0 0 0,1-1 0,-1 1 0,1-1 0,-1 0 0,1 1 0,-1-1 0,1 0 0,0 0 0,2 1 0,7 2-4163</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8.422"/>
    </inkml:context>
    <inkml:brush xml:id="br0">
      <inkml:brushProperty name="width" value="0.035" units="cm"/>
      <inkml:brushProperty name="height" value="0.035" units="cm"/>
    </inkml:brush>
  </inkml:definitions>
  <inkml:trace contextRef="#ctx0" brushRef="#br0">654 70 6265,'0'0'6166,"-43"-11"-5928,-136-33 96,166 40-246,-1 1 0,0 0 0,0 1 0,0 1 0,-27 0 0,16 2 25,12-2-72,-1 2 1,1 0-1,0 0 0,-1 1 0,1 1 0,0 0 0,0 0 0,1 2 0,-1-1 1,1 2-1,0 0 0,0 0 0,0 1 0,1 0 0,0 1 0,1 1 0,0 0 1,-18 19-1,23-22-15,0 0 1,0 1-1,1 0 0,0 0 1,0 0-1,0 0 1,1 0-1,0 1 0,1 0 1,0-1-1,0 1 1,0 0-1,1 0 0,0 11 1,1-8-20,-1-5-8,1-1 0,0 1 0,1 0 0,-1-1 0,1 1 0,2 5 0,-2-8-8,0-1 1,0 0-1,1 0 1,-1 0 0,0 0-1,1 0 1,0 0 0,-1 0-1,1 0 1,0-1 0,0 1-1,0-1 1,0 1 0,0-1-1,0 0 1,1 0-1,2 1 1,10 4-56,0-1-1,1-1 1,0 0 0,0-1-1,0 0 1,25-1-1,102-5-381,-132 2 374,21-2-517,-1-1 1,0-2-1,0-1 1,48-18 0,115-59-4603,-116 48 3912,-76 35 2588,-2 19 704,0 155 3452,-1-171-5458,1-1 0,0 1-1,0 0 1,0 0-1,1 0 1,-1-1 0,0 1-1,1 0 1,-1 0-1,1-1 1,-1 1 0,1 0-1,0-1 1,0 1-1,-1-1 1,1 1 0,0-1-1,1 1 1,-1-1-1,0 0 1,0 1 0,1-1-1,-1 0 1,2 1-1,2 0-42,0 0 0,0-1-1,0 1 1,0-1-1,0-1 1,1 1 0,-1-1-1,8 0 1,6 0-459,0-1 0,0-1 0,0-1 1,0 0-1,0-2 0,34-12 0,28-19-5715</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8.752"/>
    </inkml:context>
    <inkml:brush xml:id="br0">
      <inkml:brushProperty name="width" value="0.035" units="cm"/>
      <inkml:brushProperty name="height" value="0.035" units="cm"/>
    </inkml:brush>
  </inkml:definitions>
  <inkml:trace contextRef="#ctx0" brushRef="#br0">70 0 4689,'0'0'8351,"-9"32"-7077,-2 2-936,0-4-33,2 0 0,2 1-1,0 0 1,-3 53-1,4 199 884,6-227-1150,1-38-51,1 0 1,0-1-1,1 1 1,0-1-1,2 1 0,0-1 1,1 0-1,1-1 0,0 1 1,1-2-1,1 1 1,15 20-1,4 1-1362,-32-38-308,-23-14-1491,-17-12-4494</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9.098"/>
    </inkml:context>
    <inkml:brush xml:id="br0">
      <inkml:brushProperty name="width" value="0.035" units="cm"/>
      <inkml:brushProperty name="height" value="0.035" units="cm"/>
    </inkml:brush>
  </inkml:definitions>
  <inkml:trace contextRef="#ctx0" brushRef="#br0">0 9 4849,'0'0'6073,"362"0"-6073,-292-8-6665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41.237"/>
    </inkml:context>
    <inkml:brush xml:id="br0">
      <inkml:brushProperty name="width" value="0.035" units="cm"/>
      <inkml:brushProperty name="height" value="0.035" units="cm"/>
    </inkml:brush>
  </inkml:definitions>
  <inkml:trace contextRef="#ctx0" brushRef="#br0">1 113 1432,'0'0'9741,"59"19"-9240,192 58-154,-229-71-298,0 0-1,0-1 0,1-2 0,-1 0 1,1-1-1,33-2 0,-16-1 10,-11 1-32,119-5 93,-127 3-144,0-1 1,0-2 0,0 0-1,39-15 1,-42 12-28,1-1 0,-2-1-1,23-15 1,-36 23-3,0-1-1,0 0 1,0 0 0,-1-1-1,1 1 1,-1-1 0,0 0-1,0 1 1,0-1-1,0-1 1,-1 1 0,1 0-1,-1-1 1,0 1 0,-1-1-1,1 0 1,-1 1-1,0-1 1,1-6 0,-2 2-174,0 8 225,1 0 1,-1 0 0,0 0-1,0 0 1,0 0-1,0-1 1,0 1 0,0 0-1,0 0 1,0 0-1,0 0 1,-1 0 0,1 0-1,0 0 1,-1 0 0,1 0-1,-1 0 1,1 0-1,-1 0 1,1 0 0,-1 0-1,0 0 1,0 0-1,1 0 1,-1 0 0,0 1-1,0-1 1,0 0-1,0 1 1,0-1 0,0 1-1,0-1 1,0 1-1,0-1 1,0 1 0,0 0-1,0-1 1,0 1 0,0 0-1,0 0 1,-1 0-1,-1 0 1,-59-7 17,-1 2 1,1 4-1,-66 6 0,65 1 290,0 3-1,1 2 1,0 3-1,-86 32 1,127-39-46,1 2 0,-1 0 0,-26 17 0,41-23-192,1 1 0,-1 0 0,1 0 0,0 0-1,1 1 1,-1 0 0,1 0 0,0 0 0,0 0 0,0 1 0,1-1-1,-1 1 1,1 0 0,1 0 0,-4 11 0,4-9-6,1 0 0,-1 0 0,2 0 0,-1 0 1,1 0-1,0 0 0,1 0 0,0 0 0,0 0 1,1 0-1,-1 0 0,2-1 0,3 10 0,-2-9-28,1 1-1,0 0 1,1-1 0,0 0-1,0-1 1,1 1-1,0-1 1,0 0-1,1-1 1,9 7-1,15 9 3,1-2 0,1-2-1,1 0 1,37 12 0,-6-7-186,94 19 1,-103-31-368,99 7 0,51-15-1849,-151-3 1253,82 0-3804</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9.552"/>
    </inkml:context>
    <inkml:brush xml:id="br0">
      <inkml:brushProperty name="width" value="0.035" units="cm"/>
      <inkml:brushProperty name="height" value="0.035" units="cm"/>
    </inkml:brush>
  </inkml:definitions>
  <inkml:trace contextRef="#ctx0" brushRef="#br0">1 1 2881,'0'0'9790,"0"10"-9309,0 470 2284,0-460-2734,1-1 1,1 1 0,0-1 0,2 0-1,0 0 1,1 0 0,1 0 0,14 29-1,-16-40-39,0 0-1,1-1 1,0 1-1,0-1 1,0 0-1,1 0 1,0-1-1,1 0 1,0 0-1,0 0 1,0-1-1,0 0 1,1 0-1,0-1 1,0 0-1,0 0 1,0-1-1,0 0 1,1-1-1,0 0 1,11 2-1,-4-2-203,-1-1 0,1-1 0,0 0 0,0-1 0,0-1 0,-1 0-1,1-1 1,-1-1 0,0 0 0,0-1 0,0-1 0,16-8-1,25-22-3730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29.882"/>
    </inkml:context>
    <inkml:brush xml:id="br0">
      <inkml:brushProperty name="width" value="0.035" units="cm"/>
      <inkml:brushProperty name="height" value="0.035" units="cm"/>
    </inkml:brush>
  </inkml:definitions>
  <inkml:trace contextRef="#ctx0" brushRef="#br0">0 0 8634,'0'0'4737,"298"5"-3657,-176-2-744,36 2-336,-30 0-992,-29-2-2937</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30.437"/>
    </inkml:context>
    <inkml:brush xml:id="br0">
      <inkml:brushProperty name="width" value="0.035" units="cm"/>
      <inkml:brushProperty name="height" value="0.035" units="cm"/>
    </inkml:brush>
  </inkml:definitions>
  <inkml:trace contextRef="#ctx0" brushRef="#br0">546 38 6305,'0'0'4587,"-40"-6"-4562,-127-19 43,146 22-8,-1 1 1,-36 0-1,35 3 24,13-1-5,1 1 0,0 0-1,0 1 1,-1 0-1,1 0 1,1 1-1,-1 0 1,0 1-1,1 0 1,-1 0 0,1 1-1,0 0 1,1 0-1,-1 0 1,1 1-1,0 1 1,1-1-1,-1 1 1,1 0 0,1 1-1,-1-1 1,1 1-1,0 0 1,1 0-1,0 1 1,0-1-1,1 1 1,0 0 0,1 0-1,0 0 1,-1 12-1,0-3 49,2 1-1,0-1 1,1 1-1,4 31 0,-2-42-119,-1-1-1,1 1 1,1-1-1,-1 0 1,1 0-1,0 0 1,1 0-1,0-1 1,0 1-1,0-1 1,1 0-1,0 0 1,0 0-1,6 4 1,-2-3-58,0 0 0,0-1 1,0-1-1,1 0 0,0 0 0,0 0 1,0-2-1,1 1 0,-1-1 1,22 3-1,4-2-256,70-2-1,-104-2 306,13-1-186,1 0 1,-1-1-1,0-1 0,0 0 1,0-1-1,-1 0 0,1-2 1,-1 1-1,16-10 0,-22 10-79,1 0 0,-2 0 0,1-1 0,0 0 0,-1 0 1,0-1-1,-1 0 0,0 0 0,0-1 0,0 1 0,-1-1 0,0-1 0,0 1 0,-1-1 0,5-15 0,-5 6-460,-1-1 1,0 0 0,-2 0-1,0 1 1,-2-20-1,0 3 662,1 28 259,0-1 1,0 1-1,-1-1 0,-3-10 0,3 16 93,1-1 0,-1 1 0,0 0 0,0 0 1,0 0-1,0 0 0,0 1 0,0-1 0,-1 0 0,1 0 0,-1 1 0,1-1 0,-1 1 0,0-1 0,1 1 0,-1 0 0,0-1 1,-3 0-1,3 1 1709,1 3-1631,-1 8-159,0-1-1,0 1 0,1 0 0,0-1 0,1 1 0,0 0 0,2 15 0,-1 10 248,-1-28-414,0 1 0,0 0-1,1 0 1,0 0 0,0-1-1,0 1 1,1 0 0,1-1-1,-1 1 1,1-1 0,0 0-1,1 0 1,5 9 0,3 1-64,1-1 0,21 22 1,-30-34-132,0-1 0,0 1 0,1 0 0,-1-1 1,1 0-1,0 0 0,0-1 0,0 1 0,0-1 1,1 0-1,-1-1 0,0 1 0,1-1 0,6 1 1,11-2-2266,-5 0-1516</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30.971"/>
    </inkml:context>
    <inkml:brush xml:id="br0">
      <inkml:brushProperty name="width" value="0.035" units="cm"/>
      <inkml:brushProperty name="height" value="0.035" units="cm"/>
    </inkml:brush>
  </inkml:definitions>
  <inkml:trace contextRef="#ctx0" brushRef="#br0">1 0 7274,'0'0'6560,"33"28"-5818,104 89-452,-126-107-267,-1 0 1,1 0-1,12 19 1,-21-25-17,1 1-1,-1-1 1,0 1 0,0 0 0,0 0 0,1 7-1,-1-4 1,2 14 11,-1 0-1,-1 1 1,0 0 0,-4 39 0,1-11-36,1-49-74,0-5 100,1 0 1,-1 0 0,1 0 0,-1 0-1,0 0 1,0 0 0,0 0 0,-1-5 0,0-6-22,0-33-96,0 13-252,7-64 1,-4 86 316,0 1 0,1 0 0,0-1 1,1 1-1,0 0 0,1 1 0,0-1 0,1 1 1,9-14-1,-7 14 13,-1 1 0,2-1 1,-1 1-1,1 1 0,15-11 0,-19 15 47,1 0 0,1 1 0,-1 0 0,0 0 0,1 0 1,-1 1-1,1 0 0,0 0 0,0 0 0,0 1 0,8 0 0,1 0 46,-5 0-38,-1 1 0,0 0 0,15 1 0,-22 0-28,0-1 0,0 1-1,-1 0 1,1 0 0,-1 0 0,1 0-1,0 0 1,-1 0 0,0 1-1,1-1 1,-1 1 0,0-1 0,0 1-1,0 0 1,0 0 0,0 0 0,2 4-1,4 7 21,-2-1 0,1 2 0,-2-1 0,0 1 0,-1-1 0,5 25 0,8 94 284,-9-50-194,3-28-10,-9-49-97,-1-1-1,1 1 1,0-1 0,0 1 0,0-1 0,1 1-1,-1-1 1,6 5 0,-8-8-41,0-1-1,0 1 1,1-1-1,-1 1 1,0-1-1,1 1 1,-1-1-1,0 1 1,1-1-1,-1 0 1,1 1-1,-1-1 1,0 0-1,1 1 1,-1-1-1,1 0 1,-1 0-1,1 0 1,0 1-1,-1-1 1,1 0-1,-1 0 1,1 0-1,-1 0 1,1 0-1,-1 0 1,1 0-1,-1 0 1,1 0-1,0 0 1,-1 0-1,1 0 1,-1-1-1,1 1 1,-1 0-1,1 0 1,-1 0-1,1-1 1,-1 1-1,1 0 1,-1-1-1,0 1 1,2-1-1,7-21-1477,-8 19 1352,7-30-3746,-6-6-2289</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31.301"/>
    </inkml:context>
    <inkml:brush xml:id="br0">
      <inkml:brushProperty name="width" value="0.035" units="cm"/>
      <inkml:brushProperty name="height" value="0.035" units="cm"/>
    </inkml:brush>
  </inkml:definitions>
  <inkml:trace contextRef="#ctx0" brushRef="#br0">0 24 9282,'0'0'4969,"111"-2"-4681,-76 4-88,0 1-80,6-1-112,0-2-8,0 0-352,-6 0-1520,-12-10-2025,-17-8-3561</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37.394"/>
    </inkml:context>
    <inkml:brush xml:id="br0">
      <inkml:brushProperty name="width" value="0.035" units="cm"/>
      <inkml:brushProperty name="height" value="0.035" units="cm"/>
    </inkml:brush>
  </inkml:definitions>
  <inkml:trace contextRef="#ctx0" brushRef="#br0">1 98 576,'0'0'7134,"0"-5"-6090,0 4-1241,-1-18 2182,1 18-1867,0 0 1,0 0-1,0 0 0,0 0 0,0 0 0,1 1 0,-1-1 0,0 0 0,0 0 0,1 0 1,-1 1-1,0-1 0,1 0 0,-1 0 0,1 1 0,-1-1 0,1 0 0,-1 0 1,1 1-1,0-1 0,0 0-94,1 0 0,-1 1 0,1-1 1,-1 0-1,1 0 0,-1 0 0,0 0 0,0 0 0,0 0 1,1-1-1,-1 1 0,0 0 0,0-1 0,-1 1 1,1 0-1,0-1 0,0 1 0,-1-1 0,1 1 1,-1-1-1,1-2 0,0 3-70,-1 0-1,0 0 1,1 1-1,-1-1 1,1 0 0,-1 0-1,1 1 1,-1-1 0,1 0-1,0 1 1,-1-1 0,1 1-1,0-1 1,-1 1-1,1-1 1,1 1 0,-1-1 39,0 1 1,-1-1 0,1 0 0,0 1-1,0-1 1,0 1 0,0-1-1,-1 0 1,1 0 0,0 0-1,-1 1 1,1-1 0,-1 0 0,1 0-1,-1 0 1,1 0 0,0-2-1,-1 148 1018,1-130-1001,1 0 0,0 1 0,2-1 1,0-1-1,11 29 0,3 12 7,-12-31-152,-2 0 1,0 0 0,-2 0 0,0 32 0,-2-56-109,1 1 59,0-1 0,0 0 0,0 0 0,1 0-1,-1 0 1,0 0 0,0 0 0,0-1 0,0 1 0,0 0 0,1 0-1,-1-1 1,1 0 0,3-10-2716,-4-5-1841</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38.107"/>
    </inkml:context>
    <inkml:brush xml:id="br0">
      <inkml:brushProperty name="width" value="0.035" units="cm"/>
      <inkml:brushProperty name="height" value="0.035" units="cm"/>
    </inkml:brush>
  </inkml:definitions>
  <inkml:trace contextRef="#ctx0" brushRef="#br0">0 0 3201,'0'0'6529,"59"18"-5326,192 59-331,-226-69-723,-1 0 1,0 2-1,0 1 0,-1 1 0,35 24 0,-27-15-14,370 252-495,-393-268 14,-6-4 184,0 0 0,0 0 0,0 1 0,0-1 0,-1 0 0,1 1 0,0-1 0,-1 1 1,1-1-1,-1 1 0,0 0 0,1 0 0,-1 0 0,0 0 0,0 0 0,0 0 0,0 0 0,-1 0 0,2 2 0,-5-3-2399,-12-1-551</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38.469"/>
    </inkml:context>
    <inkml:brush xml:id="br0">
      <inkml:brushProperty name="width" value="0.035" units="cm"/>
      <inkml:brushProperty name="height" value="0.035" units="cm"/>
    </inkml:brush>
  </inkml:definitions>
  <inkml:trace contextRef="#ctx0" brushRef="#br0">520 1 5145,'0'0'1961,"-146"162"-1201,99-106-192,1-1-336,-7 0-224,7-8 64,-1-2-64,6-11 88,6-5-96,12-6 8,-1-7-8,19-5 0,-1-6 0,17-10-7074</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38.798"/>
    </inkml:context>
    <inkml:brush xml:id="br0">
      <inkml:brushProperty name="width" value="0.035" units="cm"/>
      <inkml:brushProperty name="height" value="0.035" units="cm"/>
    </inkml:brush>
  </inkml:definitions>
  <inkml:trace contextRef="#ctx0" brushRef="#br0">0 0 3809,'0'0'2458,"35"23"-627,234 147 1377,-19 5-1507,-217-147-1634,-1 0-1,-1 2 1,-2 1 0,-1 2-1,25 37 1,-42-53-66,-1 1 1,-1-1-1,-1 2 0,-1-1 1,0 1-1,-2 0 1,5 21-1,-4 1-3,-2 0-1,-1 56 1,-3-80 13,-1 0 0,-1 0 0,0-1 0,-1 1 1,-1-1-1,-1 1 0,0-1 0,-1-1 0,0 1 0,-2-1 0,0 0 1,0 0-1,-12 13 0,5-5-21,-2-1 0,0 0 1,-1-1-1,-1-2 0,-1 1 0,-1-2 1,-1-1-1,0-1 0,-41 23 1,-22 2-894,-160 53 0,82-47-1839</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39.568"/>
    </inkml:context>
    <inkml:brush xml:id="br0">
      <inkml:brushProperty name="width" value="0.035" units="cm"/>
      <inkml:brushProperty name="height" value="0.035" units="cm"/>
    </inkml:brush>
  </inkml:definitions>
  <inkml:trace contextRef="#ctx0" brushRef="#br0">286 0 3473,'0'0'1891,"-28"28"-899,-91 93 226,107-109-976,2 0 0,0 1-1,0 0 1,1 1 0,1 0 0,0 0 0,1 0 0,1 1 0,-6 19 0,8-24-129,-5 20 246,0 1 0,2 0 0,-5 59 0,7 95 477,5-181-822,-1 11 37,1-1 1,1 0-1,0 1 1,1-1-1,1 0 1,0 0-1,1 0 1,0-1-1,1 1 1,1-1-1,10 19 0,0-9 11,1 0-1,1-1 0,1 0 0,1-2 1,1 0-1,1-2 0,0 0 0,35 21 0,-4-8-20,1-2-1,110 41 1,-62-38-774,2-4 0,183 25 1,-98-30-2401,-22-8-3578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41.616"/>
    </inkml:context>
    <inkml:brush xml:id="br0">
      <inkml:brushProperty name="width" value="0.035" units="cm"/>
      <inkml:brushProperty name="height" value="0.035" units="cm"/>
    </inkml:brush>
  </inkml:definitions>
  <inkml:trace contextRef="#ctx0" brushRef="#br0">584 1 6409,'0'0'3328,"-57"29"-2153,-183 94-475,133-58-361,92-53-152,-26 25 1,27-23-78,2-2 39,0 1-1,0 0 1,1 1 0,1 0 0,-11 21-1,16-24-25,0-1-1,1 1 0,0 0 0,1 0 1,0 1-1,1-1 0,0 0 1,1 1-1,0 13 0,1-21-82,-1 3 6,1 0-1,0 0 1,0 0 0,1 0-1,0 0 1,0 0-1,0 0 1,1 0 0,0 0-1,0-1 1,1 1-1,0-1 1,0 0 0,8 12-1,-3-10-8,0 0 0,1 0 0,-1-1-1,2 0 1,-1 0 0,17 8 0,3 0 29,40 14 1,-27-14-70,0-2 0,0-1 0,2-3 0,76 8 0,277-10-2269,-392-8 2197,161-1-3675</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0.186"/>
    </inkml:context>
    <inkml:brush xml:id="br0">
      <inkml:brushProperty name="width" value="0.035" units="cm"/>
      <inkml:brushProperty name="height" value="0.035" units="cm"/>
    </inkml:brush>
  </inkml:definitions>
  <inkml:trace contextRef="#ctx0" brushRef="#br0">344 1 1088,'0'0'10955,"-46"92"-10267,-1-42 16,-11 5 216,5 3-368,1-3-240,11-3-160,6-5-136,23-7-16,12-9-552,0-10-1560,35-15-5250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0.547"/>
    </inkml:context>
    <inkml:brush xml:id="br0">
      <inkml:brushProperty name="width" value="0.035" units="cm"/>
      <inkml:brushProperty name="height" value="0.035" units="cm"/>
    </inkml:brush>
  </inkml:definitions>
  <inkml:trace contextRef="#ctx0" brushRef="#br0">1 1 8538,'0'0'5681,"280"21"-5193,-193-16-288,-5-2-200,-12-1-56,-23 4-800,-18-1-1497</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0.895"/>
    </inkml:context>
    <inkml:brush xml:id="br0">
      <inkml:brushProperty name="width" value="0.035" units="cm"/>
      <inkml:brushProperty name="height" value="0.035" units="cm"/>
    </inkml:brush>
  </inkml:definitions>
  <inkml:trace contextRef="#ctx0" brushRef="#br0">0 1 1360,'0'0'6378,"420"10"-5906,-303-10-472,-12-5-1225</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1.241"/>
    </inkml:context>
    <inkml:brush xml:id="br0">
      <inkml:brushProperty name="width" value="0.035" units="cm"/>
      <inkml:brushProperty name="height" value="0.035" units="cm"/>
    </inkml:brush>
  </inkml:definitions>
  <inkml:trace contextRef="#ctx0" brushRef="#br0">1 1 6385,'0'0'6278,"7"25"-5550,-4-15-631,62 177 1649,-41-127-1310,19 78 0,-34-102-412,-3 1 1,0 0-1,0 61 0,-6-90-10,0 2-96,0 1-1,-1-1 1,1 0 0,-4 13-1,2-19-6,1-1-1,0 1 0,-1-1 0,0 1 1,0-1-1,0 0 0,0 1 0,-1-1 1,1-1-1,-1 1 0,0 0 0,1 0 1,-1-1-1,-4 3 0,-39 21-2078,0-6-1489</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1.586"/>
    </inkml:context>
    <inkml:brush xml:id="br0">
      <inkml:brushProperty name="width" value="0.035" units="cm"/>
      <inkml:brushProperty name="height" value="0.035" units="cm"/>
    </inkml:brush>
  </inkml:definitions>
  <inkml:trace contextRef="#ctx0" brushRef="#br0">1 70 4113,'0'0'8055,"28"4"-6939,4 0-797,157 14 1144,945-6-241,-975-13-1159,1022-72-1384,-951 46 987,-206 22 305,-24 5 24,0 0-1,0 0 0,0 0 1,0 0-1,0 0 1,0 0-1,0 0 1,0 0-1,0 0 0,0 0 1,0 0-1,0 0 1,0-1-1,-1 1 1,1 0-1,0 0 0,0 0 1,0 0-1,0 0 1,0 0-1,0 0 1,0 0-1,0 0 0,0 0 1,1 0-1,-1 0 1,0 0-1,0 0 1,0 0-1,0 0 0,0-1 1,0 1-1,0 0 1,0 0-1,0 0 1,0 0-1,-23 1-317,-167 28-2551,86-12-1316</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1.917"/>
    </inkml:context>
    <inkml:brush xml:id="br0">
      <inkml:brushProperty name="width" value="0.035" units="cm"/>
      <inkml:brushProperty name="height" value="0.035" units="cm"/>
    </inkml:brush>
  </inkml:definitions>
  <inkml:trace contextRef="#ctx0" brushRef="#br0">1 1 5169,'0'0'7527,"0"22"-6100,0 144 348,0 93-924,0-247-956,1 1 0,1-1 0,0 0 0,1 0 1,0 0-1,1 0 0,0 0 0,1-1 0,0 0 0,11 17 0,-14-22-714</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2.252"/>
    </inkml:context>
    <inkml:brush xml:id="br0">
      <inkml:brushProperty name="width" value="0.035" units="cm"/>
      <inkml:brushProperty name="height" value="0.035" units="cm"/>
    </inkml:brush>
  </inkml:definitions>
  <inkml:trace contextRef="#ctx0" brushRef="#br0">0 14 4977,'0'0'9394,"251"21"-9234,-198-21 16,-7 0-176,-5 0-24,0 0-336,-18 0-248,-11-5-832,-6-8-1393,-6-3-3312</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2.582"/>
    </inkml:context>
    <inkml:brush xml:id="br0">
      <inkml:brushProperty name="width" value="0.035" units="cm"/>
      <inkml:brushProperty name="height" value="0.035" units="cm"/>
    </inkml:brush>
  </inkml:definitions>
  <inkml:trace contextRef="#ctx0" brushRef="#br0">1 0 5449,'0'0'8602,"87"137"-7570,-58-95-544,1 0-272,-13 0-136,1-3-32,-7-5-48,1-5-128,0-8-240,-7-8-624,7-13-832,-6 0-1433,6-2-4105</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2.912"/>
    </inkml:context>
    <inkml:brush xml:id="br0">
      <inkml:brushProperty name="width" value="0.035" units="cm"/>
      <inkml:brushProperty name="height" value="0.035" units="cm"/>
    </inkml:brush>
  </inkml:definitions>
  <inkml:trace contextRef="#ctx0" brushRef="#br0">1 1 7514,'0'0'6513,"204"149"-6105,-158-96-248,7-3-40,-6 0-64,-1-6-56,1-7-96,-6-5-392,-6-11-176,0-16-256,-12-5-377,-5 0-1351</inkml:trace>
  <inkml:trace contextRef="#ctx0" brushRef="#br0" timeOffset="1">409 103 184,'0'0'11675,"-88"142"-11371,48-100-224,-1 0-24,0 0-56,0-5-152,12-3-449,0-8-95,11-8-32,12-7-368,6-6-1201</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8:43.367"/>
    </inkml:context>
    <inkml:brush xml:id="br0">
      <inkml:brushProperty name="width" value="0.035" units="cm"/>
      <inkml:brushProperty name="height" value="0.035" units="cm"/>
    </inkml:brush>
  </inkml:definitions>
  <inkml:trace contextRef="#ctx0" brushRef="#br0">42 1 1736,'0'0'9861,"12"0"-9794,-3 0 5,-6 0-44,1 0 0,0 0-1,0 0 1,-1 0-1,1 1 1,-1-1 0,7 3-1,-8-2-28,-1 0-1,0 0 1,0 0-1,1 0 1,-1 0-1,0 0 1,0 0 0,0 0-1,0 0 1,0 1-1,0-1 1,-1 0-1,1 1 1,0-1-1,-1 0 1,1 1 0,-1-1-1,1 1 1,-1-1-1,0 1 1,1 0-1,-1 2 1,1 8 57,0 1 0,0-1 0,-2 16 1,0-23 0,0 1 0,0-1 0,0 0 1,0 0-1,-1 1 0,0-1 1,0 0-1,0 0 0,-1-1 0,-3 6 1,-32 29 541,31-33-470,1 0 1,-1 0 0,1 1-1,0 0 1,1 0 0,-1 0-1,-7 16 1,13-23-120,-1 1 0,1-1 1,0 1-1,0-1 0,-1 1 0,1-1 0,0 1 1,0 0-1,0-1 0,0 1 0,0-1 0,0 1 1,0 0-1,0-1 0,0 1 0,0-1 0,0 1 1,0-1-1,0 1 0,1 0 0,-1-1 0,0 1 1,0-1-1,1 1 0,-1-1 0,0 1 0,0-1 1,1 1-1,-1-1 0,1 1 0,-1-1 0,1 0 0,-1 1 1,0-1-1,1 0 0,-1 1 0,1-1 0,0 0 1,-1 1-1,1-1 0,0 0 0,31 3 49,-19-3-14,97 3-436,0-5-1,0-4 1,111-22 0,-104 2-4525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41.970"/>
    </inkml:context>
    <inkml:brush xml:id="br0">
      <inkml:brushProperty name="width" value="0.035" units="cm"/>
      <inkml:brushProperty name="height" value="0.035" units="cm"/>
    </inkml:brush>
  </inkml:definitions>
  <inkml:trace contextRef="#ctx0" brushRef="#br0">0 97 7274,'0'0'8648,"11"-9"-8295,-9 7-336,8-6 21,0 0 1,0 1-1,0 0 0,1 1 0,0 0 0,0 1 0,1 0 0,13-3 1,24-2-28,1 3 0,0 2 1,83 2-1,-125 3-22,2-1-12,0 1 0,0 1 0,-1 0 0,15 3 1,-22-3 17,1 0 0,0 0 0,0 0 0,-1 0 0,1 1 0,-1-1 0,1 1 0,-1 0 0,1 0 0,-1-1 0,0 2 0,0-1 0,0 0 0,0 0 0,-1 1 0,1-1 0,0 1 0,1 4 0,1 4 5,-1 0-1,0 1 1,0-1 0,-2 1-1,1 0 1,-2-1 0,1 1-1,-3 17 1,2 2 12,-2 6 73,-12 65-1,12-87-81,0 33 44,2-36-34,0-11-11,0-1 0,-1 1 0,1 0 0,0-1 0,1 1 0,-1-1 0,0 1 0,0 0 0,0-1 0,0 1 0,0-1 0,1 1 0,-1 0 0,0-1 0,0 1 0,1-1 0,-1 1 0,0-1 0,1 1-1,-1-1 1,1 1 0,-1-1 0,1 0 0,-1 1 0,1-1 0,-1 0 0,1 1 0,-1-1 0,1 0 0,-1 0 0,1 1 0,-1-1 0,2 0 0,19 5 49,0-1 1,0-1-1,1-1 1,39-1-1,-55-1-43,194-4 29,-158 1-757,-1-3 1,69-18 0,-11-10-4840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1.105"/>
    </inkml:context>
    <inkml:brush xml:id="br0">
      <inkml:brushProperty name="width" value="0.035" units="cm"/>
      <inkml:brushProperty name="height" value="0.035" units="cm"/>
    </inkml:brush>
  </inkml:definitions>
  <inkml:trace contextRef="#ctx0" brushRef="#br0">556 46 5857,'0'0'5827,"-3"-6"-5187,-1-1-469,3 4-88,0 1-1,0 0 1,0-1 0,0 1 0,-1 0 0,1-1 0,-1 1 0,0 0 0,-3-3 0,3 4 52,-1 0-1,0 0 1,0 0-1,1 0 1,-1 0 0,0 1-1,0 0 1,0-1-1,0 1 1,0 0-1,0 0 1,-5 1 0,-4 0-4,-32-1-139,-151 6-5,171-3 13,1 0-1,0 2 0,1 0 0,-1 2 1,1 1-1,-28 13 0,46-19-2,0 1 0,0-1 0,1 1 0,-1 0 0,1 0-1,-1 0 1,1 0 0,0 1 0,0-1 0,1 1 0,-1 0 0,1 0 0,0 0-1,-3 5 1,5-7-19,-1-1 0,1 1 0,-1 0 0,1 0 0,0 0 0,-1 0 0,1 0 0,0 0 0,0 1 0,0-1 0,1 0 0,-1 0 0,0 0 0,1-1 0,0 1 0,-1 0 0,1 0 0,0 0 0,0 0 0,0 0 0,0-1 0,0 1 0,0 0-1,1-1 1,-1 1 0,0-1 0,1 0 0,-1 1 0,1-1 0,0 0 0,-1 0 0,1 0 0,0 0 0,0 0 0,2 1 0,27 10-52,0-2 1,0-1-1,1-2 0,43 5 0,-30-5 80,28 5 47,9 1-182,115 34 1,-186-44 39,0 1-1,-1 0 0,1 1 1,-1 0-1,12 8 0,-19-11 52,0 1 0,0-1 0,0 1 0,-1 0 0,1 0-1,-1 0 1,1 0 0,-1 0 0,0 0 0,0 1 0,0-1-1,-1 1 1,1 0 0,-1-1 0,0 1 0,0 0 0,0 0 0,0 4-1,0 1 18,0 1 0,-1 0 0,-1 11 0,0-17 23,1-1-1,-1 0 0,0 1 0,0-1 1,0 0-1,0 0 0,-1 0 0,1 1 0,-1-1 1,0-1-1,0 1 0,-4 5 0,-6 3 34,0-1-1,-1 0 0,0-1 0,0 0 1,-1-1-1,0 0 0,-1-1 1,0-1-1,0-1 0,0 0 1,0-1-1,-1 0 0,-31 2 0,35-4-174,0-2 0,0 0 0,0 0 0,0-1 0,0 0 0,0-1 0,0-1 0,1 0 0,-1 0 0,-19-10 0,-12-12-4039</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1.513"/>
    </inkml:context>
    <inkml:brush xml:id="br0">
      <inkml:brushProperty name="width" value="0.035" units="cm"/>
      <inkml:brushProperty name="height" value="0.035" units="cm"/>
    </inkml:brush>
  </inkml:definitions>
  <inkml:trace contextRef="#ctx0" brushRef="#br0">400 1 4505,'0'0'7218,"-52"16"-6650,-164 51-26,207-64-466,0 0-1,0 0 0,0 0 0,1 1 0,0 1 1,0-1-1,-13 11 0,16-11 18,1 1 0,-1 0 0,1 1 0,0-1 0,0 1 0,0-1 0,1 1-1,0 0 1,0 1 0,1-1 0,0 0 0,0 1 0,-1 8 0,2-11-73,0 0 0,1 0 0,-1 1 0,1-1 0,0 1 0,0-1-1,1 0 1,-1 1 0,1-1 0,0 0 0,1 0 0,-1 1 0,0-1 0,1 0 0,0 0 0,0-1-1,0 1 1,1 0 0,-1-1 0,1 1 0,5 4 0,3 1-12,1 0 0,0-1 0,1 0 0,0-1 0,0-1 0,1 0 0,16 5 0,-5-4-19,2 0-1,-1-1 0,29 1 0,9-5-48,-63-2 64,0 0 0,1 0-1,-1-1 1,0 1 0,1 0-1,-1 0 1,0-1 0,1 1-1,-1-1 1,0 1 0,0-1-1,1 0 1,-1 1 0,0-1-1,0 0 1,0 0 0,0 0-1,0 0 1,0 0 0,0 0-1,0 0 1,-1 0 0,1 0 0,0 0-1,-1-1 1,1 1 0,0 0-1,-1 0 1,0-1 0,1 1-1,-1 0 1,0-1 0,1 0-1,0-8 25,-1 1-1,1 0 0,-1-1 0,-2-9 1,1-4-62,1 10-42,1 6 2,-1-1 1,0 0-1,-1 1 1,1-1-1,-1 1 1,0 0-1,-1-1 1,0 1-1,0 0 1,-1 0-1,-5-10 0,-8-8-420,9 15-87,1 0-1,0 0 0,0 0 0,1-1 0,-5-16 1,3-2-4586</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1.843"/>
    </inkml:context>
    <inkml:brush xml:id="br0">
      <inkml:brushProperty name="width" value="0.035" units="cm"/>
      <inkml:brushProperty name="height" value="0.035" units="cm"/>
    </inkml:brush>
  </inkml:definitions>
  <inkml:trace contextRef="#ctx0" brushRef="#br0">77 1 9354,'0'0'2134,"-8"23"-1443,-1 4-463,-4 10 285,-15 76 1,18-33 80,3-1 1,5 127 0,3-106-586,-1-86-38,1-1 0,0 1 0,1-1 1,1 1-1,0-1 0,0 0 0,2 0 0,-1 0 0,2-1 0,-1 1 0,2-1 0,12 17 0,-2-10-766,-5-13-700,-12-6 1387,0 0-1,0 0 0,1 0 0,-1 0 0,0 0 1,0 0-1,1 0 0,-1 0 0,0 0 0,0 0 1,0 0-1,1 0 0,-1 0 0,0 0 0,0 0 1,1-1-1,-1 1 0,0 0 0,0 0 1,0 0-1,1 0 0,-1 0 0,0-1 0,0 1 1,0 0-1,0 0 0,1 0 0,-1-1 0,0 1 1,0 0-1,0 0 0,0 0 0,0-1 0,0 1 1,0 0-1,0 0 0,1-1 0,3-15-4061</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2.320"/>
    </inkml:context>
    <inkml:brush xml:id="br0">
      <inkml:brushProperty name="width" value="0.035" units="cm"/>
      <inkml:brushProperty name="height" value="0.035" units="cm"/>
    </inkml:brush>
  </inkml:definitions>
  <inkml:trace contextRef="#ctx0" brushRef="#br0">0 1 7994,'0'0'4509,"14"29"-3909,42 93-57,-24-42 172,-23-55-513,20 37 0,-24-54-185,0 0-1,0-1 1,1 1-1,0-1 1,1 0 0,-1-1-1,12 9 1,-12-11-32,-1 0-1,1-1 1,0 0 0,0 0 0,0 0 0,0-1-1,1 0 1,-1 0 0,10 1 0,4-1-142,35 0 0,-54-2 153,5 0-31,1 0 0,-1-1 0,0 0 0,0 0 0,0-1 0,0 1-1,-1-1 1,1-1 0,0 1 0,-1-1 0,1 0 0,-1 0 0,8-6-1,-5 2-217,0 0-1,-1-1 0,0 0 0,0 0 0,-1 0 0,0-1 1,7-14-1,-4 3-692,0 0 0,-1-1 0,-2 0 0,0 0 0,-1-1 0,4-44 0,-7 12 2088,-3 33 3334,1 32-4145,0-10-323,0 20 359,0-1 0,0 0 0,2 0 0,1 0 0,0 0 0,13 38 0,-10-44-276,1 0 1,1 0 0,0 0-1,1-1 1,0 0 0,1 0-1,20 19 1,-25-28-140,0 0 0,0 0 0,0-1 0,0 1 0,1-1 0,-1 0 0,1-1 0,-1 0 0,1 0 0,7 2 0,-9-4-67,0 1-1,1-1 1,-1 0-1,0 0 1,1 0 0,-1 0-1,0-1 1,1 0-1,-1 0 1,0 0-1,0 0 1,0-1-1,0 0 1,0 0-1,6-3 1,-4 1-216,-1 0 1,0-1-1,0 1 1,0-1-1,4-5 1,21-31-4686</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2.649"/>
    </inkml:context>
    <inkml:brush xml:id="br0">
      <inkml:brushProperty name="width" value="0.035" units="cm"/>
      <inkml:brushProperty name="height" value="0.035" units="cm"/>
    </inkml:brush>
  </inkml:definitions>
  <inkml:trace contextRef="#ctx0" brushRef="#br0">0 0 9218,'0'0'2719,"3"30"-1780,-1-10-726,1 11 117,0 0-1,3-1 0,0 1 0,18 49 0,-5-30-179,-2 1-1,-2 1 0,-3 0 1,-2 1-1,4 57 0,-13-65-149,-1-21-88,1-1 1,1 1 0,6 28 0,-1-35-72,-4-10-1363,-1-24-10455</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2.979"/>
    </inkml:context>
    <inkml:brush xml:id="br0">
      <inkml:brushProperty name="width" value="0.035" units="cm"/>
      <inkml:brushProperty name="height" value="0.035" units="cm"/>
    </inkml:brush>
  </inkml:definitions>
  <inkml:trace contextRef="#ctx0" brushRef="#br0">0 8 7378,'0'0'5555,"49"-1"-5415,152-2-60,-56 0-6,-97 2-205,-46 18-65,4 21 1044,19 62-1,-20-84-601,1-1-1,0 0 1,1 0 0,1 0-1,1-1 1,16 21-1,-24-34-243,-1 0 0,1 0-1,0 0 1,0 0 0,0 0 0,0-1-1,0 1 1,0 0 0,0-1 0,1 1-1,-1 0 1,0-1 0,2 1 0,4 2-28,-6-11-688,-4-12-887,-11-10-2467</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3.325"/>
    </inkml:context>
    <inkml:brush xml:id="br0">
      <inkml:brushProperty name="width" value="0.035" units="cm"/>
      <inkml:brushProperty name="height" value="0.035" units="cm"/>
    </inkml:brush>
  </inkml:definitions>
  <inkml:trace contextRef="#ctx0" brushRef="#br0">1 1 416,'0'0'15163,"256"26"-18819,-197-24-4170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3.670"/>
    </inkml:context>
    <inkml:brush xml:id="br0">
      <inkml:brushProperty name="width" value="0.035" units="cm"/>
      <inkml:brushProperty name="height" value="0.035" units="cm"/>
    </inkml:brush>
  </inkml:definitions>
  <inkml:trace contextRef="#ctx0" brushRef="#br0">415 1 8362,'0'0'4366,"-46"25"-3931,-145 85 308,102-55-79,45-17-277,44-38-386,-5 4 27,1 1 0,0 0-1,0-1 1,1 1 0,-1 1 0,1-1 0,0 0 0,1 1 0,-1 0 0,1-1-1,0 1 1,1 0 0,-1 0 0,1 0 0,0 0 0,1 0 0,0 1-1,0 6 1,0-9-25,0-1-1,0 0 0,1 0 0,0 1 0,-1-1 1,1 0-1,0 0 0,1 0 0,-1 0 1,0 0-1,1 0 0,0 0 0,-1-1 0,5 6 1,-2-4-7,1 1 1,0-1-1,0 0 1,0 0 0,1-1-1,-1 0 1,7 4-1,9 1-22,1 0-1,0-1 1,27 5 0,-48-12 25,50 9 17,0-3 0,0-2-1,56-3 1,-101-1 10,-1 0 0,0 0 0,1-1 0,-1 0 0,0 0 0,0 0 0,1 0 1,-1-1-1,0 0 0,0 0 0,-1-1 0,9-4 0,-10 4-17,0 1 0,0-1 0,0 0 0,0-1 0,-1 1 0,1 0-1,-1-1 1,0 1 0,0-1 0,0 0 0,0 1 0,-1-1 0,0 0 0,0 0 0,0 0 0,1-7 0,1-24-251,-2 1 0,-4-45 1,3 76 214,-1-5-68,0-1 1,-1 2-1,1-1 1,-2 0 0,1 0-1,-1 1 1,0-1-1,-1 1 1,0 0 0,0 0-1,0 0 1,-1 0 0,-7-7-1,-1 0-885,-1 1 0,0 0-1,-1 1 1,-24-15 0,15 12-3385</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4.005"/>
    </inkml:context>
    <inkml:brush xml:id="br0">
      <inkml:brushProperty name="width" value="0.035" units="cm"/>
      <inkml:brushProperty name="height" value="0.035" units="cm"/>
    </inkml:brush>
  </inkml:definitions>
  <inkml:trace contextRef="#ctx0" brushRef="#br0">1 50 3777,'0'0'4814,"39"27"-3347,122 88-392,-141-100-799,26 25 0,-42-35-204,1 0 0,-1 0 0,0 1-1,4 8 1,-5-8-23,0 1 60,0-1-1,-1 1 0,0 0 1,0 0-1,0 0 0,-1 0 1,0 0-1,-1 0 0,0 0 1,-1 13-1,1-1 119,0-19-212,0 0 0,0 1-1,-1-1 1,1 0 0,0 1 0,0-1-1,0 0 1,-1 1 0,1-1 0,0 0-1,0 1 1,-1-1 0,1 0 0,0 0-1,0 1 1,-1-1 0,1 0 0,0 0-1,-1 0 1,1 0 0,0 1 0,-1-1-1,1 0 1,-1 0 0,1 0-1,0 0 1,-1 0 0,1 0 0,0 0-1,-1 0 1,0 0 0,-18 0 369,11 0-121,4 0-229,1 0 0,-1-1 0,0 1 0,1-1 0,-1 0 0,0 0 0,1 0-1,-1 0 1,1 0 0,-1-1 0,1 0 0,0 1 0,0-1 0,0-1 0,0 1 0,0 0 0,0-1 0,0 1-1,1-1 1,-1 0 0,1 0 0,0 0 0,0 0 0,0 0 0,0 0 0,1-1 0,-1 1 0,1-1 0,0 1-1,-1-6 1,-2-11-33,1 1-1,0-1 0,2 0 1,1-30-1,0 31 11,0 14-15,-1-1 1,2 1-1,-1-1 0,1 0 0,0 1 0,0-1 0,0 1 0,1 0 0,0-1 0,0 1 0,0 0 1,1 0-1,-1 0 0,1 0 0,1 1 0,-1-1 0,1 1 0,-1 0 0,1 0 0,0 0 0,1 0 1,-1 1-1,1 0 0,-1 0 0,8-4 0,4-1 10,0 0 1,1 0-1,0 2 1,1 0-1,-1 1 1,22-3-1,-2 3 23,74 0 1,-104 5-39,-1 0-1,0 1 1,0 0 0,0 0-1,0 0 1,0 1 0,0 0-1,-1 0 1,1 0-1,0 1 1,-1 0 0,0 0-1,9 6 1,-8-3 0,0-1 0,0 1 0,0 1 0,-1-1 1,0 1-1,0 0 0,-1 0 0,0 0 0,5 15 0,-1-2 16,-2 1 0,0 0 0,-2 0-1,4 41 1,-4 90 121,-4-122-75,1 25-88,-1-54-1,1-1 0,-1 1 0,0 0 0,1-1 0,-1 1-1,0 0 1,1-1 0,-1 1 0,1 0 0,-1-1 0,1 1 0,-1-1 0,1 1 0,-1-1 0,1 1 0,0-1-1,-1 1 1,1-1 0,0 0 0,-1 1 0,1-1 0,0 0 0,-1 1 0,1-1 0,0 0 0,0 0 0,-1 0-1,1 0 1,0 0 0,0 0 0,-1 0 0,1 0 0,0 0 0,0 0 0,1-1 0,0 1-185,1-1 0,0 1 0,0-1-1,-1 0 1,1 0 0,-1 0 0,1 0 0,-1-1 0,4-1 0,17-23-3509</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4.334"/>
    </inkml:context>
    <inkml:brush xml:id="br0">
      <inkml:brushProperty name="width" value="0.035" units="cm"/>
      <inkml:brushProperty name="height" value="0.035" units="cm"/>
    </inkml:brush>
  </inkml:definitions>
  <inkml:trace contextRef="#ctx0" brushRef="#br0">329 1 9946,'0'0'2870,"-43"27"-2202,-139 86-361,166-103-271,0 1 0,-23 21 0,36-29-27,0 1-1,1-1 1,-1 1-1,1 0 1,0 0-1,0 0 1,0 0-1,-1 4 1,3-7-9,-9 30 33,9-30-39,-1 0 0,1-1 0,0 1 0,0 0 0,0-1 1,0 1-1,0 0 0,0 0 0,0-1 0,0 1 0,0 0 1,0-1-1,0 1 0,0 0 0,0-1 0,1 1 0,-1 0 0,0-1 1,0 1-1,1 0 0,-1-1 0,0 1 0,1 0 0,-1-1 0,1 1 1,-1-1-1,1 1 0,-1-1 0,1 1 0,-1-1 0,1 0 0,0 1 1,-1-1-1,1 0 0,-1 1 0,1-1 0,0 0 0,-1 0 1,1 1-1,0-1 0,0 0 0,23 0 46,-1-1 0,0 0 0,0-2 0,0-1 0,23-7 0,-23 4-305,1-2 0,-1-1 0,-1-1 0,0-1 0,30-21 0,-49 31 200,1-1-1,-1 0 1,0 0-1,-1 0 0,1 0 1,0 0-1,-1-1 1,0 1-1,0-1 0,0 0 1,0 1-1,0-1 1,-1 0-1,0 0 0,1 0 1,-2 0-1,1 0 1,0 0-1,-1-1 1,0 1-1,0-7 0,0 11 65,0-1 0,0 1 0,0-1 0,0 1 0,0 0 0,0-1 0,0 1 0,0-1 0,0 1 0,0 0 0,-1-1 0,1 1 0,0 0 0,0-1 0,0 1 0,-1-1 0,1 1 0,0 0 0,0 0 0,-1-1 0,1 1 0,0 0 0,0-1 0,-1 1 0,1 0 0,0 0 0,-1 0 0,1-1 0,0 1 0,-1 0 0,1 0 0,-1 0 0,1 0 0,0 0 0,-1 0 0,0-1 0,-16-1-635,-1 0 1,-30 0-1,12 2-3293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0.040"/>
    </inkml:context>
    <inkml:brush xml:id="br0">
      <inkml:brushProperty name="width" value="0.035" units="cm"/>
      <inkml:brushProperty name="height" value="0.035" units="cm"/>
    </inkml:brush>
  </inkml:definitions>
  <inkml:trace contextRef="#ctx0" brushRef="#br0">1 0 3577,'117'83'1285,"-113"-80"-1183,1-1 0,0 1 1,0-1-1,0 0 0,0 0 0,10 2 0,-8-3 33,17 7 514,-1 1 0,0 1 0,43 25 0,-50-26-292,14 7 221,0 2 0,-2 1 1,-1 1-1,31 29 1,-50-41-440,0 0 1,0 0 0,-1 1-1,0 0 1,0 0-1,-1 1 1,-1 0-1,1 0 1,-2 0 0,1 0-1,-1 1 1,-1 0-1,0 0 1,-1 0-1,0 0 1,1 15 0,-3-15-60,1-4-32,-1 1-1,0-1 0,-1 1 0,0-1 1,0 0-1,-4 12 0,5-17-33,-1-1 0,1 0 0,-1 1 1,0-1-1,0 0 0,0 0 0,0 1 0,1-1 0,-1 0 0,-1 0 1,1 0-1,0 0 0,0-1 0,0 1 0,0 0 0,-3 1 0,2-2 16,0 1 0,0-1-1,-1 1 1,1-1 0,0 0-1,-1 0 1,1 0 0,0 0-1,0 0 1,-1-1 0,1 1-1,0-1 1,-4 0 0,4 0-13,-1-1 1,1 1-1,0 0 1,0-1-1,0 0 1,0 1 0,0-1-1,0 0 1,1 0-1,-1 0 1,0 0-1,1 0 1,0 0 0,-1 0-1,1-1 1,0 1-1,0 0 1,0-1-1,0-3 1,-3-7 23,1 1-1,-2-21 1,2-18-63,3-52 0,1 41-65,-1 52 77,1-1 0,0 0 0,0 1 0,1-1 1,1 1-1,0-1 0,0 1 0,1 0 0,7-14 0,-9 20 19,1-1 1,-1 1-1,1 0 1,1 0-1,-1 0 1,0 0 0,1 1-1,0 0 1,0-1-1,0 1 1,0 0-1,0 1 1,1-1-1,-1 1 1,1 0-1,0 0 1,-1 0 0,1 1-1,0 0 1,0 0-1,0 0 1,6 0-1,4 1 44,-1 1-1,1 0 0,-1 1 0,0 0 1,1 2-1,-1 0 0,-1 0 0,1 1 1,-1 1-1,1 0 0,-2 1 1,1 0-1,-1 1 0,0 0 0,16 15 1,-17-13-30,-1 0 1,0 1 0,0 0 0,-2 0 0,1 1 0,-1 0-1,-1 0 1,0 1 0,-1 0 0,0 1 0,-1-1 0,0 1-1,-1 0 1,-1 0 0,3 24 0,-5 110-253,-1-88-2747,0-55-942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42.303"/>
    </inkml:context>
    <inkml:brush xml:id="br0">
      <inkml:brushProperty name="width" value="0.035" units="cm"/>
      <inkml:brushProperty name="height" value="0.035" units="cm"/>
    </inkml:brush>
  </inkml:definitions>
  <inkml:trace contextRef="#ctx0" brushRef="#br0">0 0 8514,'0'0'6729,"267"172"-6025,-180-106-272,14 9-223,6 9-153,6 4-48,1 2 56,-1-6-64,-6-9-192,-13-15-401,-27-14-743,0-28-896,-21-12-377,-19-6-1672</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4.664"/>
    </inkml:context>
    <inkml:brush xml:id="br0">
      <inkml:brushProperty name="width" value="0.035" units="cm"/>
      <inkml:brushProperty name="height" value="0.035" units="cm"/>
    </inkml:brush>
  </inkml:definitions>
  <inkml:trace contextRef="#ctx0" brushRef="#br0">173 58 5513,'0'0'6248,"-28"23"-5764,-85 72 27,84-64-106,29-31-392,0 0-1,-1 1 0,1-1 1,0 0-1,0 1 0,0-1 1,-1 0-1,1 1 1,0-1-1,0 1 0,0-1 1,0 0-1,0 1 0,0-1 1,0 1-1,0-1 0,0 0 1,0 1-1,0-1 0,0 1 1,0-1-1,0 0 0,0 1 1,1-1-1,-1 0 0,0 1 1,2 4 123,-2-4-128,0 0 0,0 0 0,0-1 0,1 1 0,-1 0 0,0-1 1,1 1-1,-1 0 0,0-1 0,1 1 0,-1-1 0,1 1 0,-1 0 0,1-1 0,-1 1 0,1-1 0,-1 1 0,1-1 1,0 0-1,-1 1 0,1-1 0,0 0 0,-1 1 0,1-1 0,0 0 0,-1 0 0,1 0 0,0 1 0,0-1 1,1 0-1,27 2-42,-22-2 57,15 0-2,145-1 566,-164 1-581,1-1-1,-1 1 0,0-1 1,1 0-1,-1 1 1,0-1-1,0-1 1,0 1-1,0 0 1,0-1-1,0 0 1,5-3-1,-6 3-14,-1 0-1,1 0 1,-1 0-1,0 0 1,1 0 0,-1 0-1,0 0 1,0 0-1,-1-1 1,1 1-1,0 0 1,-1-1 0,1 1-1,-1 0 1,0-1-1,0 1 1,0-4-1,0-1-123,0 0-1,0 0 0,-1 1 0,0-1 0,-1 0 0,1 0 0,-1 1 0,-1-1 1,-4-10-1,2 9-249,0 1 0,-1 0 0,1 0 0,-1 0 0,-1 0 0,-13-10 0,-31-23-3537</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5.371"/>
    </inkml:context>
    <inkml:brush xml:id="br0">
      <inkml:brushProperty name="width" value="0.035" units="cm"/>
      <inkml:brushProperty name="height" value="0.035" units="cm"/>
    </inkml:brush>
  </inkml:definitions>
  <inkml:trace contextRef="#ctx0" brushRef="#br0">1 1 1640,'0'0'3875,"71"1"-1916,243 2-271,68-2 1006,1230-1 391,-126 19-2298,-232-2-634,196-15-577,-776-3 552,-417 1 106,-257 0-285,0-1-1,-1 1 1,1 0-1,0 0 0,0 0 1,0 0-1,0 0 0,0-1 1,-1 1-1,1 0 1,0 0-1,0 0 0,0 0 1,0-1-1,0 1 1,0 0-1,0 0 0,0 0 1,0-1-1,0 1 0,0 0 1,0 0-1,0-1 1,0 1-1,0 0 0,0 0 1,0 0-1,0-1 1,0 1-1,0 0 0,0 0 1,0 0-1,0-1 0,0 1 1,0 0-1,1 0 1,-1 0-1,0 0 0,0-1 1,0 1-1,0 0 1,0 0-1,1 0 0,-1 0 1,0 0-1,0 0 0,0-1 1,0 1-1,1 0 1,-1 0-1,0 0 0,0 0 1,1 0-1,-25-10-4354</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6.117"/>
    </inkml:context>
    <inkml:brush xml:id="br0">
      <inkml:brushProperty name="width" value="0.035" units="cm"/>
      <inkml:brushProperty name="height" value="0.035" units="cm"/>
    </inkml:brush>
  </inkml:definitions>
  <inkml:trace contextRef="#ctx0" brushRef="#br0">0 1 6185,'0'0'8122,"16"9"-7847,-8-4-214,-1-1 4,-1-1-1,0 1 1,0 0 0,0 1 0,0-1 0,-1 1 0,0 0 0,0 1 0,0-1 0,0 1 0,-1 0 0,0 0-1,0 1 1,-1-1 0,0 1 0,4 10 0,34 164 1188,6 16-540,-36-159-657,39 110 33,-43-132-79,1 0-1,0 0 1,1-1-1,1-1 1,0 0-1,21 24 1,-28-36-13,0 1 0,0-1-1,0 0 1,1 0 0,-1 0 0,0 0 0,1-1 0,-1 1 0,1-1 0,0 0-1,-1 0 1,7 1 0,3-1-55,0 0 1,17-1-1,-10 0 16,8 0-214,0-1-1,-1-1 1,1-1 0,0-2-1,45-13 1,6-11-2268,-16 3-1704</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6.570"/>
    </inkml:context>
    <inkml:brush xml:id="br0">
      <inkml:brushProperty name="width" value="0.035" units="cm"/>
      <inkml:brushProperty name="height" value="0.035" units="cm"/>
    </inkml:brush>
  </inkml:definitions>
  <inkml:trace contextRef="#ctx0" brushRef="#br0">25 95 7666,'0'0'6384,"53"5"-5488,169 16-451,-160-16-244,64-4 0,-65-2-69,-47 2-117,-2-1 2,0 0-1,0-1 1,15-2 0,-25 3-18,0 0 0,0-1 0,0 1 0,0-1 0,-1 1 0,1-1 0,0 0 0,0 1 0,-1-1 0,1 0 0,0 0 0,-1 0 0,1-1-1,-1 1 1,1 0 0,-1 0 0,0-1 0,0 1 0,1-1 0,-1 1 0,0-1 0,0 0 0,-1 1 0,1-1 0,0 0 0,0 0 0,0-2 0,-1 1-154,1 0 0,-1-1 0,0 1 0,0 0 0,0-1-1,0 1 1,0 0 0,-2-6 0,1 7 48,0 0-1,0 0 1,0 1 0,0-1-1,0 1 1,0-1 0,0 1-1,0-1 1,-1 1 0,1 0-1,-1-1 1,1 1 0,-1 0-1,1 0 1,-1 0 0,0 0-1,1 0 1,-3 0 0,-13-5-285,1 1 0,0 1 0,-1 0 0,0 1 0,-19 0 0,-93 0-145,97 3 484,4 0 110,0 2 0,0 0 0,0 2 1,-47 12-1,64-13 136,1 1 0,-1 0 0,1 0 1,0 1-1,0 1 0,0-1 0,1 2 1,0-1-1,0 1 0,0 1 0,1-1 1,0 1-1,1 1 0,-12 16 0,16-18-26,0 0 0,0 0 0,0 1 0,1-1-1,0 1 1,1-1 0,-1 1 0,2 0 0,-1 0-1,1 0 1,1 11 0,-1-9 13,0-6-134,0-1 0,1 0 0,-1 0-1,1 0 1,0 0 0,0 0 0,0 0 0,0 0-1,0 0 1,1 0 0,-1-1 0,1 1 0,0 0-1,-1-1 1,1 0 0,1 1 0,-1-1 0,0 0-1,1 0 1,2 2 0,7 4 64,0-1 0,0-1 0,19 8 0,-12-5 15,30 10-226,0-2-1,1-2 1,1-2-1,0-3 1,0-2-1,1-2 1,0-2-1,0-3 1,57-5-1,-88 2-1322,-1-1-1,27-7 0,21-14-8988</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6.900"/>
    </inkml:context>
    <inkml:brush xml:id="br0">
      <inkml:brushProperty name="width" value="0.035" units="cm"/>
      <inkml:brushProperty name="height" value="0.035" units="cm"/>
    </inkml:brush>
  </inkml:definitions>
  <inkml:trace contextRef="#ctx0" brushRef="#br0">1 1 6041,'0'0'6150,"13"30"-4873,2 1-936,3 5 93,-2 2 0,-2 0 0,14 55 0,-4 11 463,41 162 213,21-7-1162,-81-248-61,1 0-241,-5-3-3105,-1-15 727</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7.245"/>
    </inkml:context>
    <inkml:brush xml:id="br0">
      <inkml:brushProperty name="width" value="0.035" units="cm"/>
      <inkml:brushProperty name="height" value="0.035" units="cm"/>
    </inkml:brush>
  </inkml:definitions>
  <inkml:trace contextRef="#ctx0" brushRef="#br0">0 11 9418,'0'0'4841,"397"0"-3745,-105 0-896,-30-3-200,-23-5-5873</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7.701"/>
    </inkml:context>
    <inkml:brush xml:id="br0">
      <inkml:brushProperty name="width" value="0.035" units="cm"/>
      <inkml:brushProperty name="height" value="0.035" units="cm"/>
    </inkml:brush>
  </inkml:definitions>
  <inkml:trace contextRef="#ctx0" brushRef="#br0">1 8 4945,'0'0'10541,"16"16"-10410,-9-10-110,111 119 471,-12-12-18,-89-98-466,0 0 0,2-1-1,-1-1 1,35 18-1,-45-28-32,0 1 0,-1-1 0,1-1 0,0 1 0,0-1 0,1-1 0,-1 1-1,0-2 1,1 1 0,-1-1 0,0 0 0,1-1 0,11-2 0,-14 2 2,0-1-1,1 0 1,-1-1 0,0 1 0,-1-1 0,1-1 0,0 1 0,-1-1-1,0 0 1,0 0 0,0 0 0,0-1 0,0 0 0,-1 0 0,0 0-1,0 0 1,3-7 0,0-1-276,-1 0 1,0-1-1,0 0 0,-2 0 0,0 0 1,0 0-1,1-21 0,-1-10 320,-2-49 0,-2 65 1454,0 28-285,0 5-1058,0 5-122,1 0-1,0-1 0,1 1 1,0-1-1,0 1 0,4 8 0,26 54 183,-7-19-7,-4 2 7,-1 0-1,20 100 1,-32-114-154,-3 1 0,-2-1-1,-1 1 1,-6 73 0,2-101-32,-1 0 0,0 0 1,-1-1-1,0 1 0,-1-1 0,-1 0 0,0 0 1,0 0-1,-1-1 0,0 0 0,-18 19 0,10-14 41,0-1 1,-1 0-1,0-2 0,-1 0 0,-1 0 0,-32 15 0,38-22 13,-1 0-1,-1-2 0,1 0 1,0 0-1,-1-1 0,-21 2 1,-85-3-117,71-2-330,27-1-462,0-1-1,-1 0 1,1-2-1,0-1 1,1 0-1,-39-16 1,10-2-5493</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8.050"/>
    </inkml:context>
    <inkml:brush xml:id="br0">
      <inkml:brushProperty name="width" value="0.035" units="cm"/>
      <inkml:brushProperty name="height" value="0.035" units="cm"/>
    </inkml:brush>
  </inkml:definitions>
  <inkml:trace contextRef="#ctx0" brushRef="#br0">1 48 5825,'0'0'9946,"35"55"-9281,11-49-353,13-1-152,11-3 16,5-2-160,1 0-16,-17 0 0,-19-7-184,-40-30-336,0 3-1297,-17-3-5096</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18.412"/>
    </inkml:context>
    <inkml:brush xml:id="br0">
      <inkml:brushProperty name="width" value="0.035" units="cm"/>
      <inkml:brushProperty name="height" value="0.035" units="cm"/>
    </inkml:brush>
  </inkml:definitions>
  <inkml:trace contextRef="#ctx0" brushRef="#br0">0 0 9642,'0'0'5201,"362"0"-4369,-199 0-512,-34 0-320,-48 0-2048</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23.541"/>
    </inkml:context>
    <inkml:brush xml:id="br0">
      <inkml:brushProperty name="width" value="0.035" units="cm"/>
      <inkml:brushProperty name="height" value="0.035" units="cm"/>
    </inkml:brush>
  </inkml:definitions>
  <inkml:trace contextRef="#ctx0" brushRef="#br0">1 25 6433,'0'0'8626,"6"-4"-8099,17-12-258,-17 12-30,0 13-44,12 55 24,12 83 1,-26-123-186,46 309 279,12 61-256,-59-381-62,16 71-21,-16-76-19,0 1 1,0-1-1,1 0 1,0 0-1,0 0 1,1-1-1,5 9 1,-8-15-23,0 1-1,0 0 1,0-1 0,0 1 0,0-1-1,0 0 1,0 1 0,1-1-1,-1 0 1,0 0 0,1-1 0,-1 1-1,1 0 1,-1-1 0,0 1 0,1-1-1,-1 0 1,1 0 0,2 0 0,0-1-117,-1 1 0,0-1 0,0 0 0,0 0 0,1 0 0,-1 0 0,0-1 0,-1 0 0,1 1 0,4-4 0,17-19-2190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5:42.643"/>
    </inkml:context>
    <inkml:brush xml:id="br0">
      <inkml:brushProperty name="width" value="0.035" units="cm"/>
      <inkml:brushProperty name="height" value="0.035" units="cm"/>
    </inkml:brush>
  </inkml:definitions>
  <inkml:trace contextRef="#ctx0" brushRef="#br0">1016 1 8570,'0'0'3321,"-227"247"-817,107-133-1032,-121 39-799,34-26-673,-14-34-2825</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23.871"/>
    </inkml:context>
    <inkml:brush xml:id="br0">
      <inkml:brushProperty name="width" value="0.035" units="cm"/>
      <inkml:brushProperty name="height" value="0.035" units="cm"/>
    </inkml:brush>
  </inkml:definitions>
  <inkml:trace contextRef="#ctx0" brushRef="#br0">0 0 4097,'0'0'7994,"356"11"-7946,-228-6-48,41-5-689,-34 0-2063,-30 0-2529</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24.332"/>
    </inkml:context>
    <inkml:brush xml:id="br0">
      <inkml:brushProperty name="width" value="0.035" units="cm"/>
      <inkml:brushProperty name="height" value="0.035" units="cm"/>
    </inkml:brush>
  </inkml:definitions>
  <inkml:trace contextRef="#ctx0" brushRef="#br0">776 118 9130,'0'0'4733,"-29"-18"-4550,-97-55-34,118 68-135,1 2 0,-1-1 0,0 1 1,-1 0-1,1 1 0,0 0 0,-1 0 0,1 1 0,-1 0 0,1 0 0,-1 1 1,-10 1-1,-6 0 22,7-1-14,-117 5 149,117-3-145,-1 1 0,1 0 0,0 2 0,1 0 0,-24 10 0,26-8 40,1 0-1,-1 1 0,1 1 1,1 0-1,0 1 0,0 1 1,-18 19-1,24-22-13,0 1 0,1 0 1,0 0-1,0 0 0,1 1 0,0 0 1,1 0-1,0 0 0,0 0 0,1 1 1,1-1-1,-2 16 0,1 54 192,4-56-188,-1-18-54,0-1-1,1 0 1,0 0 0,0 0-1,0 0 1,1-1 0,0 1-1,0 0 1,0-1-1,0 1 1,1-1 0,0 1-1,-1-1 1,2 0 0,-1 0-1,0-1 1,1 1-1,0-1 1,0 1 0,7 4-1,4 1-3,1 0 0,-1-1 0,1-1 0,31 10 0,-17-9-3,1 0-1,0-2 1,41 3-1,94-5-225,-144-4 12,0-1-1,-1-1 1,0 0 0,1-2 0,-1-1 0,-1-1-1,37-14 1,-48 16-50,-1 0 0,0 0-1,-1-1 1,1 0 0,-1 0-1,0-1 1,0 0 0,-1 0-1,0 0 1,0-1 0,0 0-1,-1 0 1,0-1 0,0 1-1,-1-1 1,0 0-1,0 0 1,-1-1 0,0 1-1,0-1 1,1-11 0,-1 2-268,-2-1 0,0-26-1,-1 37 568,-1 0 1,0-1-1,0 1 0,-1 0 0,0 0 0,0 0 0,-7-13 0,0 6 946,-1 2 0,0-1 0,-2 2 0,1-1 0,-18-13 0,28 64 647,2-31-1556,1 1 0,0 0 0,0-1-1,1 1 1,0-1 0,0 1 0,1-1 0,0 0 0,7 8 0,51 61 254,-48-60-280,-12-14-56,34 39 2,48 43 1,-73-74-564,0-1 0,1-1-1,-1 1 1,2-2 0,-1 0-1,1 0 1,0-1 0,0-1-1,27 7 1,-9-9-4141</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24.850"/>
    </inkml:context>
    <inkml:brush xml:id="br0">
      <inkml:brushProperty name="width" value="0.035" units="cm"/>
      <inkml:brushProperty name="height" value="0.035" units="cm"/>
    </inkml:brush>
  </inkml:definitions>
  <inkml:trace contextRef="#ctx0" brushRef="#br0">0 76 7034,'0'0'4359,"37"26"-2767,120 86-575,-144-103-949,-1 1 1,0 0 0,-1 0-1,0 1 1,0 0 0,-1 1-1,0 0 1,14 25 0,-18-26-57,5 9-16,0 1-1,-2 1 1,0 0-1,-2 0 0,0 0 1,-2 1-1,0 0 1,-2 0-1,0 0 0,-2 40 1,-1-63-12,-1 0 0,0 1-1,1-1 1,-1 0 0,1 0 0,-1 1 0,0-1 0,1 0 0,-1 0 0,0 0-1,1 0 1,-1 0 0,0 0 0,1 0 0,-1 0 0,0 0 0,-1-1-1,1 1 9,-3-1-9,0 0 0,1 0 1,-1 0-1,1 0 0,-1-1 0,1 1 0,-1-1 0,1 0 1,0 0-1,0-1 0,0 1 0,0-1 0,1 1 0,-1-1 1,0 0-1,1 0 0,0 0 0,0 0 0,-3-5 0,0-2-82,0 0 0,0 0 0,1 0 0,0 0 0,1-1 0,-3-12 1,1-16-618,2-1 1,3-60-1,1 46-5,-2 44 659,1-1 1,1 0-1,-1 1 0,2-1 0,0 1 0,0-1 1,1 1-1,0 0 0,1 0 0,0 0 0,0 0 0,1 1 1,0 0-1,1 0 0,0 0 0,1 1 0,-1 0 1,2 0-1,7-7 0,-4 7 168,-1 0 0,2 1 0,-1 0 0,1 1 0,0 1-1,0 0 1,0 0 0,1 1 0,0 1 0,-1 0 0,26-2 0,-21 3 28,0 1 0,0 1 0,0 1 0,0 1 0,-1 0 0,1 1 0,-1 1 0,30 10-1,-34-9-71,-1 0-1,0 1 1,-1 0-1,0 1 1,0 0-1,0 0 1,-1 1-1,0 1 1,0-1-1,-1 1 0,0 1 1,0 0-1,-2 0 1,8 13-1,-6-6 79,0 1-1,-1-1 0,-1 2 0,-1-1 1,-1 1-1,0 0 0,-1 0 0,0 25 1,-2 44 189,-2-50-281,2 0 1,9 62-1,-10-99-96,0 0 0,0 0 0,0-1-1,0 1 1,0 0 0,1 0 0,-1-1-1,0 1 1,0 0 0,0 0 0,1-1-1,-1 1 1,0 0 0,1-1 0,-1 1-1,0 0 1,1-1 0,-1 1 0,1-1-1,-1 1 1,1-1 0,0 1 0,-1-1-1,1 1 1,-1-1 0,1 1 0,0-1-1,-1 0 1,1 1 0,0-1 0,0 0-1,-1 0 1,1 1 0,0-1 0,0 0-1,-1 0 1,1 0 0,1 0 0,-2-3-1097,0-10-1007</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25.180"/>
    </inkml:context>
    <inkml:brush xml:id="br0">
      <inkml:brushProperty name="width" value="0.035" units="cm"/>
      <inkml:brushProperty name="height" value="0.035" units="cm"/>
    </inkml:brush>
  </inkml:definitions>
  <inkml:trace contextRef="#ctx0" brushRef="#br0">1 1 2561,'0'0'12994,"163"16"-12994,-128-8-8,12-8-888,-12 0-1704,0 0-2073</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25.510"/>
    </inkml:context>
    <inkml:brush xml:id="br0">
      <inkml:brushProperty name="width" value="0.035" units="cm"/>
      <inkml:brushProperty name="height" value="0.035" units="cm"/>
    </inkml:brush>
  </inkml:definitions>
  <inkml:trace contextRef="#ctx0" brushRef="#br0">0 1 5673,'0'0'5889,"0"149"-4432,6-88-857,17-4-400,1 1-200,-7-5-48,1-1-920,-7-13-1401,-11-12-3568</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25.949"/>
    </inkml:context>
    <inkml:brush xml:id="br0">
      <inkml:brushProperty name="width" value="0.035" units="cm"/>
      <inkml:brushProperty name="height" value="0.035" units="cm"/>
    </inkml:brush>
  </inkml:definitions>
  <inkml:trace contextRef="#ctx0" brushRef="#br0">1 74 4537,'0'0'8432,"58"7"-7786,193 26-19,-223-29-468,-1 1-1,1 2 1,-1 0 0,0 2 0,-1 1 0,39 20 0,-56-26-130,13 8 16,0 0 0,-1 1 0,0 0 0,21 20 0,-35-27-39,0 0-1,-1 1 0,1 0 0,-1 0 1,-1 1-1,1 0 0,-1 0 0,-1 0 1,1 1-1,-1-1 0,-1 1 1,0 0-1,4 18 0,-5-16-7,-1 1 0,0 0 0,0 0 0,-2 0 0,-1 16 0,1-23 3,0 1 0,-1 0 0,1-1-1,-1 1 1,0-1 0,-1 0 0,1 0-1,-1 1 1,0-2 0,-1 1 0,1 0-1,-1-1 1,-5 6 0,-9 5 11,-1 0 0,-1-1 0,-1 0 0,0-2 0,0-1 0,-35 14 0,5-7-24,-98 23 0,136-38 16,7-2 3,0 1 1,0 0-1,0-1 1,-1 0-1,1-1 1,0 1-1,0-1 1,-1-1-1,1 1 1,-7-2-1,11-6 169,1 2-161,1 0-1,0 0 0,1 0 0,-1 0 1,1 0-1,1 0 0,-1 0 0,1 0 0,0 0 1,0 0-1,0 1 0,1-1 0,0 1 1,0 0-1,1 0 0,-1 0 0,7-6 0,54-58-148,90-74-1,-89 86-13,-10 8-41,166-160-1588,-212 199 1808,0-1-1,-1 0 0,0 0 0,-1-1 1,0 0-1,6-14 0,-18 33 73,0 0-1,0-1 1,-12 11-1,-13 17-102,16-15 101,2 0 0,0 0 1,1 1-1,1 0 0,1 1 0,1 0 1,1 1-1,1 0 0,0 0 0,2 0 1,1 0-1,0 1 0,2 34 0,1-40-36,-1-4 22,1 0-1,1 0 1,0 0-1,4 14 0,-4-22-53,1 1-1,0-1 0,0 0 0,1-1 1,-1 1-1,1 0 0,0-1 0,1 1 1,-1-1-1,1 0 0,0 0 0,8 7 1,1-1 23,0-1 0,0 0-1,1-1 1,19 9 0,-5-7-11,0 0 0,34 7 0,376 57-411,-227-51-1423</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2.370"/>
    </inkml:context>
    <inkml:brush xml:id="br0">
      <inkml:brushProperty name="width" value="0.035" units="cm"/>
      <inkml:brushProperty name="height" value="0.035" units="cm"/>
    </inkml:brush>
  </inkml:definitions>
  <inkml:trace contextRef="#ctx0" brushRef="#br0">1 0 1744,'0'0'2570,"1"30"-844,14 190 1199,-13-114-1068,7 100 1499,-6-183-3058,1-1 1,1 0-1,1 0 1,1 0-1,0-1 1,22 41-1,-10-30-39,2-1-1,30 35 0,-37-49-215,1-1-1,0-1 1,1-1-1,1 0 1,23 14-1,-38-27-329,-1 0 0,1 0 0,-1-1 0,1 1 0,0 0 0,0-1 0,-1 1 0,1-1 0,0 0 0,0 0 0,0 1 0,-1-1 0,1 0 0,0-1 0,0 1 0,0 0 0,-1 0 0,3-1 0,3-6-5452</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2.731"/>
    </inkml:context>
    <inkml:brush xml:id="br0">
      <inkml:brushProperty name="width" value="0.035" units="cm"/>
      <inkml:brushProperty name="height" value="0.035" units="cm"/>
    </inkml:brush>
  </inkml:definitions>
  <inkml:trace contextRef="#ctx0" brushRef="#br0">1 26 5577,'0'0'5633,"321"-26"-5169,-234 26-263,1 0-201,-13 0-449,-5 0-791,-17 0-1993,-24 3-2912</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3.267"/>
    </inkml:context>
    <inkml:brush xml:id="br0">
      <inkml:brushProperty name="width" value="0.035" units="cm"/>
      <inkml:brushProperty name="height" value="0.035" units="cm"/>
    </inkml:brush>
  </inkml:definitions>
  <inkml:trace contextRef="#ctx0" brushRef="#br0">463 102 6993,'0'0'6785,"-5"-15"-6301,-18-49 73,22 62-541,0 1-1,0-1 1,1 1-1,-1 0 0,-1-1 1,1 1-1,0 0 1,0 0-1,0-1 1,-1 1-1,1 0 1,0 1-1,-1-1 1,1 0-1,-1 0 1,1 0-1,-1 1 0,0-1 1,1 1-1,-1-1 1,1 1-1,-1 0 1,0 0-1,1 0 1,-1 0-1,0 0 1,0 0-1,1 0 0,-1 0 1,-1 1-1,-7 0 12,-6-1-3,0 0 0,-1 2 0,1 0 0,0 1 0,0 0 0,0 1 0,1 1 0,-1 1 0,1 0 0,0 1 0,-24 15 0,19-9 73,0 0 1,2 1-1,-34 33 1,46-41-64,1 0 0,0 0 1,0 0-1,1 1 0,0 0 1,0 0-1,0 0 0,1 0 0,0 1 1,0-1-1,1 1 0,0-1 1,0 1-1,1 0 0,-1 10 1,2 1 30,-1-14-60,0-1-1,1 1 0,0 0 0,0 0 1,0 0-1,1 0 0,0-1 0,0 1 1,0 0-1,0 0 0,1-1 0,0 1 1,3 6-1,3-2 3,1 1-1,0-2 1,0 1 0,1-1-1,0-1 1,19 12 0,73 31 5,-83-42-147,1-1 1,0 0 0,0-1-1,0-2 1,1 0 0,0-1 0,0-1-1,0 0 1,34-4 0,-50 2 125,-1-1 0,1 0 1,-1 0-1,1 0 0,-1-1 1,1 0-1,-1 1 0,0-2 1,0 1-1,0 0 1,0-1-1,0 0 0,-1 0 1,6-5-1,-4 3-77,-1-1-1,0 0 1,0 0 0,0 0 0,-1 0-1,0 0 1,0-1 0,3-12-1,-1-5-445,-1 0-1,-1-1 0,-1 0 0,-2-30 0,0 51 440,1-11-89,-1 7 163,1 0 1,-1 0-1,-1 0 1,0 1-1,0-1 0,0 0 1,-1 1-1,0-1 1,0 1-1,-5-11 0,6 17 117,1-1 0,-1 1 0,1-1 0,-1 1 0,0 0 0,1 0 0,-1-1 0,0 1 0,0 0 0,0 0 0,0 0 0,0 0 0,0 0 0,-3-2 0,4 22 1085,1 8-1403,-1-17 239,1 0 0,0 0 0,0 0 0,1 0 0,1 0 0,-1 0 0,1 0 0,7 14 0,-2-11-7,-1 0 0,1-1 0,1 0 1,0 0-1,16 14 0,25 22 2,-44-43-212,0 0 1,1 0 0,-1-1 0,1 0-1,0 0 1,12 4 0,5-6-3653,-17-2-95</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3.691"/>
    </inkml:context>
    <inkml:brush xml:id="br0">
      <inkml:brushProperty name="width" value="0.035" units="cm"/>
      <inkml:brushProperty name="height" value="0.035" units="cm"/>
    </inkml:brush>
  </inkml:definitions>
  <inkml:trace contextRef="#ctx0" brushRef="#br0">0 79 6145,'0'0'3813,"20"23"-2366,61 75-419,-72-88-875,0 1 0,-1 0 0,0 0 0,-1 1 0,-1 0 0,7 15 0,-11-17-53,1 0 0,-2 0 0,1 1 0,-2-1 0,0 20 0,0-22-65,0-8 341,0-3 55,0-136-483,1 126 31,1 1 1,-1-1-1,2 1 1,0 0-1,0 0 1,1 0-1,1 0 1,0 1-1,1 0 0,0 0 1,0 0-1,1 1 1,1 0-1,-1 0 1,2 1-1,-1 0 1,1 0-1,1 1 1,14-10-1,-20 15 38,1 1 1,-1 0-1,1 0 1,0 1-1,0-1 0,-1 1 1,1 0-1,0 0 1,0 1-1,0-1 0,0 1 1,0 0-1,1 1 1,-1-1-1,0 1 0,-1 0 1,1 0-1,0 1 0,0-1 1,0 1-1,-1 0 1,1 0-1,-1 1 0,1-1 1,-1 1-1,7 6 1,-3 0-6,-1 1 0,0-1 0,0 1 0,-1 0 0,0 1 0,6 14 0,20 70 51,-24-67-116,1 0-1,19 39 0,-26-64-46,-1 0-1,1 0 1,0 0 0,0 0-1,1 0 1,-1-1-1,1 1 1,-1-1 0,1 0-1,0 1 1,0-1-1,0 0 1,0-1 0,0 1-1,0 0 1,7 1-1,-1-1-648,0 0 0,1-1 0,0 0-1,17 0 1,3-1-3416</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39.592"/>
    </inkml:context>
    <inkml:brush xml:id="br0">
      <inkml:brushProperty name="width" value="0.035" units="cm"/>
      <inkml:brushProperty name="height" value="0.035" units="cm"/>
    </inkml:brush>
  </inkml:definitions>
  <inkml:trace contextRef="#ctx0" brushRef="#br0">969 244 4865,'0'0'6151,"6"-2"-5372,1-2-403,1 0 1,-1-1-1,0 1 1,0-2 0,-1 1-1,0-1 1,1 0-1,-2 0 1,9-12 0,-11 14-328,6-7 34,-2 0-1,1-1 0,6-14 1,-13 23-88,1 0 1,-1-1 0,0 1 0,0 0 0,0-1 0,0 1-1,-1-1 1,1 1 0,-1-1 0,0 1 0,0-1 0,0 1 0,-1-1-1,1 1 1,-1 0 0,0-1 0,0 1 0,-1-4 0,1 5 1,0 0 0,0 1 0,-1-1 1,1 0-1,0 1 0,-1-1 0,1 1 1,-1 0-1,1-1 0,-1 1 0,0 0 1,0 0-1,1 0 0,-1 0 0,0 0 1,-3 0-1,-37-7-46,31 6 31,-73-6-138,-112 4-1,158 4 145,-21 1-13,-1 3 0,1 3 0,-78 18 1,92-13 13,0 1 0,1 2-1,1 3 1,-73 39 0,107-52 6,1 0 1,0 1-1,0 0 0,0 0 0,1 0 1,-8 10-1,12-12 1,1-1-1,-1 1 1,1 0 0,0-1 0,0 1 0,1 0 0,-1 0 0,1 0-1,0 1 1,0-1 0,0 0 0,1 0 0,-1 1 0,1-1 0,0 0-1,1 6 1,-1-8 0,0-1-1,0 1 1,1 0-1,-1 0 1,0-1-1,1 1 1,-1 0-1,1 0 1,0-1-1,0 1 1,-1-1-1,1 1 1,0-1-1,0 1 1,0-1-1,1 1 1,-1-1 0,0 0-1,0 0 1,1 0-1,2 2 1,8 4-21,1-1 0,-1-1 0,1 0 0,0-1 0,19 4 0,81 14-70,-111-22 94,539 40-754,-515-39 610,-11-1 6,-13 0 84,1-1-1,-1 1 1,1 0 0,-1 0-1,0 1 1,1-1 0,-1 0-1,1 1 1,3 1 0,-5 0-202,-8 2 202,-111 20 87,-102 26 10,186-40-17,0 2 0,2 0 1,0 3-1,-43 25 0,65-34 18,0 1-1,1 0 1,0 0 0,0 1 0,-14 16 0,19-19-4,0 1 1,1-1 0,0 1-1,0 0 1,0 0-1,1 0 1,-1 0 0,2 0-1,-1 1 1,1-1-1,-2 13 1,2-6 24,0-8-41,0 0 0,1 1 0,0-1 0,0 1 0,0-1 0,0 1 0,1-1 1,0 1-1,0-1 0,0 1 0,1-1 0,4 10 0,0-8-6,1 0 1,0-1-1,0 0 1,0 0-1,1 0 0,0-1 1,0 0-1,0-1 0,0 0 1,15 5-1,14 4 73,46 10 0,-35-13 9,1-2-1,51 2 1,95-6-19,-169-4-109,-7 0-123,0 0 0,0-2 0,34-6 0,-46 6-178,0 0 0,0-1 0,0 0 0,-1 0-1,1 0 1,-1 0 0,0-1 0,0 0 0,0-1 0,-1 1 0,0-1 0,1 0 0,4-7-1,-5 5-1625,-1 0-1,1-1 0,4-10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4.152"/>
    </inkml:context>
    <inkml:brush xml:id="br0">
      <inkml:brushProperty name="width" value="0.035" units="cm"/>
      <inkml:brushProperty name="height" value="0.035" units="cm"/>
    </inkml:brush>
  </inkml:definitions>
  <inkml:trace contextRef="#ctx0" brushRef="#br0">205 76 6689,'0'0'3759,"8"26"-3037,29 83-438,-35-103-269,1 0-1,0-1 1,0 0-1,1 0 1,-1 0-1,1 0 1,0-1-1,0 1 0,1-1 1,0 0-1,-1 0 1,1-1-1,0 1 1,1-1-1,-1 0 1,1 0-1,-1-1 1,1 0-1,6 2 0,-6-2-2,3 1-15,1-1 0,-1 1 0,1-2 0,-1 1 0,1-2 0,0 1 0,0-1 0,0-1 1,-1 1-1,1-2 0,0 1 0,-1-1 0,1-1 0,-1 0 0,0 0 0,0-1 0,14-8 0,-13 5-236,-1 0-1,-1-1 0,0 0 1,0 0-1,0-1 0,-1 0 1,0 0-1,-1-1 0,0 0 0,-1 0 1,5-12-1,-4 7 486,-1-1 0,0 0 0,-2 0 0,0-1 0,0 1 0,-1-33 0,-2 35 2517,1 50-1527,54 314 1256,-54-345-2486,7 38 43,-2 0 1,-2 0-1,-1 0 0,-8 86 1,4-121-49,-1 1-1,0 0 1,0-1 0,-1 0 0,0 0 0,-1 0 0,0 0-1,0 0 1,-10 13 0,6-10-3,-1-1 0,-1 0-1,0-1 1,0 0 0,-20 14-1,1-6-63,0-2-1,0 0 1,-1-2 0,-50 14-1,31-15-701,0-1 0,-1-3 0,0-2 0,-75-1-1,35-4-3206</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4.481"/>
    </inkml:context>
    <inkml:brush xml:id="br0">
      <inkml:brushProperty name="width" value="0.035" units="cm"/>
      <inkml:brushProperty name="height" value="0.035" units="cm"/>
    </inkml:brush>
  </inkml:definitions>
  <inkml:trace contextRef="#ctx0" brushRef="#br0">0 100 5417,'0'0'5985,"350"-8"-5672,-262-2-209,-18-3-104,-41-11-137,-18 3-839,-11-2-3193</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4.811"/>
    </inkml:context>
    <inkml:brush xml:id="br0">
      <inkml:brushProperty name="width" value="0.035" units="cm"/>
      <inkml:brushProperty name="height" value="0.035" units="cm"/>
    </inkml:brush>
  </inkml:definitions>
  <inkml:trace contextRef="#ctx0" brushRef="#br0">0 29 8330,'0'0'3913,"339"-5"-3065,-211-6-848,-29-2-3105</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5.141"/>
    </inkml:context>
    <inkml:brush xml:id="br0">
      <inkml:brushProperty name="width" value="0.035" units="cm"/>
      <inkml:brushProperty name="height" value="0.035" units="cm"/>
    </inkml:brush>
  </inkml:definitions>
  <inkml:trace contextRef="#ctx0" brushRef="#br0">111 0 4257,'0'0'7915,"3"22"-7768,29 262 2504,-24-217-2182,17 121 253,-18-150-620,2 0 0,25 67 1,-27-89-86,0 0 1,1-1-1,1 0 1,1 0-1,0-1 1,1 0-1,13 13 1,-20-22-21,1 0 1,0-1-1,1 1 1,-1-1 0,1 0-1,0-1 1,0 1-1,0-1 1,0 0 0,0-1-1,1 1 1,-1-1-1,1-1 1,0 1-1,0-1 1,0 0 0,-1-1-1,1 1 1,0-2-1,9 0 1,-14 1-63,0 0 1,0-1 0,-1 1-1,1-1 1,0 0-1,-1 1 1,1-1-1,-1 0 1,1 0 0,-1 0-1,1 0 1,2-2-1,9-21-2019</inkml:trace>
  <inkml:trace contextRef="#ctx0" brushRef="#br0" timeOffset="1">0 520 9274,'0'0'7009,"344"0"-6632,-233 0-377,23 0-473,-29 0-1871,-23-8-4850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5.502"/>
    </inkml:context>
    <inkml:brush xml:id="br0">
      <inkml:brushProperty name="width" value="0.035" units="cm"/>
      <inkml:brushProperty name="height" value="0.035" units="cm"/>
    </inkml:brush>
  </inkml:definitions>
  <inkml:trace contextRef="#ctx0" brushRef="#br0">784 56 8722,'0'0'4701,"-55"-9"-4546,-175-28 91,196 32-122,-43 0 0,62 6-52,1 0-1,-24 6 1,27-5-45,-14 4 74,0 0 0,1 2 1,-1 1-1,-32 17 0,44-19-78,0 0-1,0 1 0,1 1 0,0 0 0,0 1 0,1 0 0,1 0 1,-1 1-1,-9 14 0,16-18-27,0 1-1,1 0 1,0 0 0,0 0-1,1 0 1,0 0 0,0 0-1,1 0 1,0 1 0,0-1-1,1 1 1,1 14-1,-1-9 7,0-8 3,1-1 0,-1 1 1,1-1-1,0 1 0,1-1 1,-1 1-1,1-1 0,0 0 1,0 0-1,1 0 0,0 0 1,6 9-1,-3-6-1,1-1-1,0 0 1,0 0 0,0-1-1,1 0 1,17 10 0,-7-6 7,1-1 1,0 0-1,1-2 1,0-1 0,0 0-1,33 4 1,-28-6-34,0-1 0,1-2 0,0 0 0,47-7-1,-61 4-157,0 0 0,-1-1 0,1 0 0,-1-1 0,0-1 0,0 1 0,-1-2-1,1 1 1,-1-2 0,0 1 0,-1-1 0,1-1 0,7-8 0,4-8-1482,-1 0 0,-2-2 0,25-43 0,-11 0-3916</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5.832"/>
    </inkml:context>
    <inkml:brush xml:id="br0">
      <inkml:brushProperty name="width" value="0.035" units="cm"/>
      <inkml:brushProperty name="height" value="0.035" units="cm"/>
    </inkml:brush>
  </inkml:definitions>
  <inkml:trace contextRef="#ctx0" brushRef="#br0">141 0 5025,'-105'0'2009,"87"29"-993,7 8 1024,5 7-648,6 1-495,0 2-297,0-5-168,29-2-224,12-9-208,29-5-320,-12-7-1184,-5-14-2969</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6.189"/>
    </inkml:context>
    <inkml:brush xml:id="br0">
      <inkml:brushProperty name="width" value="0.035" units="cm"/>
      <inkml:brushProperty name="height" value="0.035" units="cm"/>
    </inkml:brush>
  </inkml:definitions>
  <inkml:trace contextRef="#ctx0" brushRef="#br0">0 0 5393,'0'0'4772,"26"27"-2854,86 86-633,-95-95-1040,-1 0 0,-1 1 0,13 21 0,-20-25-147,-1 0 0,0 1 0,6 20 0,-8-17-72,-2 0 0,0 0-1,-1 0 1,0 0-1,-3 35 1,1-20-188,-7-44-135,3 2 201,1-1 0,0 0 1,1-1-1,0 1 0,1 0 0,-1-17 0,3-63-851,-1 82 901,1-6-5,1 1 0,0-1 0,1 1 1,1 0-1,-1 0 0,2 0 0,0 0 1,0 1-1,1 0 0,0 0 0,1 0 1,1 1-1,12-15 0,-12 16 67,1 1 1,-1 0-1,1 0 0,0 1 1,1 1-1,-1-1 0,2 2 1,-1-1-1,0 1 0,1 1 1,0 0-1,0 0 0,0 1 1,1 1-1,12-2 0,4 2 296,1 1-1,-1 2 0,1 1 0,-1 1 0,48 11 1,-60-9-186,1 0 0,-1 1 1,0 0-1,0 1 1,-1 1-1,0 1 1,0 0-1,-1 1 0,0 0 1,19 21-1,-26-24-112,-2 0 0,1 0 0,-1 0 0,0 1 0,-1 0 0,0 0 0,0 1-1,-1-1 1,0 1 0,0-1 0,-1 1 0,0 0 0,-1 0 0,0 0 0,0 11 0,-1-11-108,0-1 0,-1 0 0,0 0 0,0 0 1,-1 0-1,0 0 0,0-1 0,-1 1 0,0 0 1,-1-1-1,1 0 0,-1 0 0,-1 0 0,1 0 1,-1-1-1,-10 10 0,-41 29-3255</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6.535"/>
    </inkml:context>
    <inkml:brush xml:id="br0">
      <inkml:brushProperty name="width" value="0.035" units="cm"/>
      <inkml:brushProperty name="height" value="0.035" units="cm"/>
    </inkml:brush>
  </inkml:definitions>
  <inkml:trace contextRef="#ctx0" brushRef="#br0">0 0 3385,'0'0'4253,"0"27"-2565,0 187 1710,18 130 408,-17-323-3700,2 0-1,0 1 1,1-1-1,2 0 0,0 0 1,16 35-1,-18-47-102,1 0 0,1 0 0,-1-1 0,2 1 0,-1-2 0,1 1 0,0 0 0,0-1 0,1-1 0,0 1 0,0-1 0,1-1 0,0 1 0,0-1-1,0-1 1,14 5 0,-8-4-88,-1-2-1,1 1 1,0-2-1,0 0 1,0-1-1,28-1 1,-35-1-260,0 0 0,1 0 0,-1 0 1,0-1-1,0 0 0,0-1 0,0 0 1,0 0-1,0-1 0,-1 0 0,0 0 1,0 0-1,8-8 0,-10 8-1022,-1-1 0,0 0 0,0 0 0,-1 0 1,5-9-1,-7 12 844</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6.886"/>
    </inkml:context>
    <inkml:brush xml:id="br0">
      <inkml:brushProperty name="width" value="0.035" units="cm"/>
      <inkml:brushProperty name="height" value="0.035" units="cm"/>
    </inkml:brush>
  </inkml:definitions>
  <inkml:trace contextRef="#ctx0" brushRef="#br0">1 24 9722,'0'0'5969,"326"13"-4832,-186-13-681,0 0-456,29-5-352,-46-8-1953,-24-6-6049</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7.236"/>
    </inkml:context>
    <inkml:brush xml:id="br0">
      <inkml:brushProperty name="width" value="0.035" units="cm"/>
      <inkml:brushProperty name="height" value="0.035" units="cm"/>
    </inkml:brush>
  </inkml:definitions>
  <inkml:trace contextRef="#ctx0" brushRef="#br0">625 26 10098,'0'0'5029,"-41"-4"-5002,-133-14 25,153 16-7,-1 1 0,1 1 1,-41 4-1,46 0 3,-1 1 1,1 0-1,-20 9 0,31-12-41,-11 5 23,0 1-1,0 0 0,0 1 0,2 1 0,-1 0 1,-16 15-1,25-19-24,-1 0-1,1 1 1,0 0 0,1 0-1,0 0 1,0 1 0,1-1-1,-1 1 1,2 0 0,-1 1-1,1-1 1,0 0 0,1 1-1,-2 10 1,2 52 56,2-47-61,1-20 3,-1 1 0,0 0 0,1-1 0,0 1 0,0-1 0,1 1 0,-1-1 0,1 1 0,0-1 0,0 0 0,0 0 0,5 6 0,-2-3 3,0-1 0,1 0 0,0 0 0,0 0-1,0-1 1,12 7 0,-1-2-6,-1-1-1,2-1 1,-1-1 0,1 0-1,32 7 1,-23-10-49,0 0 0,1-2 0,-1-1 1,51-4-1,-69 2-56,1 0 1,-1 0-1,0-1 1,0 0-1,0 0 0,0-1 1,0 0-1,-1-1 1,1 0-1,-1 0 1,0-1-1,0 0 1,-1-1-1,0 1 1,1-1-1,-2-1 1,13-13-1,-10 4-598,0-1-1,-2 0 1,1 0 0,-2-1 0,7-29-1,-4-17-3870</inkml:trace>
  <inkml:trace contextRef="#ctx0" brushRef="#br0" timeOffset="1">625 26 4001,'-35'58'1952,"23"-45"-1256,6 16 993,0 5-33,6 8-328,0 3-199,0-3-89,6 2-96,29-4-336,0-6-360,12-8-248,5-10-304,24-16-1472,-12 0-1225,-11 0-5313</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39.974"/>
    </inkml:context>
    <inkml:brush xml:id="br0">
      <inkml:brushProperty name="width" value="0.035" units="cm"/>
      <inkml:brushProperty name="height" value="0.035" units="cm"/>
    </inkml:brush>
  </inkml:definitions>
  <inkml:trace contextRef="#ctx0" brushRef="#br0">1 1 1200,'0'0'13811,"300"189"-13659,-226-141 0,6-3-56,-6 1-48,-1-4-48,-13-9-120,-13-6-376,-13-12-472,-21-15-688,-6 0-1217</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7.566"/>
    </inkml:context>
    <inkml:brush xml:id="br0">
      <inkml:brushProperty name="width" value="0.035" units="cm"/>
      <inkml:brushProperty name="height" value="0.035" units="cm"/>
    </inkml:brush>
  </inkml:definitions>
  <inkml:trace contextRef="#ctx0" brushRef="#br0">1 1 5977,'0'0'3514,"10"32"-1301,34 105-565,-34-113-1209,1-1-1,1 0 0,26 38 1,-29-50-374,-1 1 0,-1 0 0,0 0 0,-1 1 0,0 0 0,-1 0 0,7 24 0,-10-3-63,-2-23-104,0-18-255,-1-13 300,1 9-173,-1 0-1,2 1 1,-1-1-1,2 0 1,-1 0-1,2 1 1,2-11-1,7-4-410,1 2 0,0 0 0,2 0 0,1 1 0,27-29 0,-35 41 615,1 2 1,0-1-1,1 1 0,-1 0 1,13-6-1,-19 12 95,0 0-1,1 1 1,-1-1-1,1 1 1,-1 0-1,1 0 1,0 0-1,-1 0 1,7 0-1,-8 1 13,0 1 0,0-1 0,0 0 0,0 1 0,0-1 0,0 1 0,0-1-1,0 1 1,0 0 0,0 0 0,-1 0 0,1 0 0,0 0 0,-1 0 0,1 1 0,0-1 0,-1 0 0,3 4-1,1 2 142,0 1 0,-1 0 0,0 0 0,0 1 0,-1-1 0,0 1 0,-1 0 0,3 14 0,0 7 488,2 38-1,-1 125 69,-3-178-1620,-2-15 774,-1-1-1,0 1 1,1-1 0,-1 1-1,0 0 1,1-1-1,-1 1 1,0-1 0,0 1-1,0 0 1,1-1 0,-1 1-1,0-1 1,0 1-1,0-1 1,0 1 0,0-1-1,0 1 1,0-1 0,0 1-1,0-1 1,0 1-1,0 0 1,0-1 0,0 1-1,0-1 1,0 1-1,-1-1 1,1-26-2652,0-4-3251</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7.896"/>
    </inkml:context>
    <inkml:brush xml:id="br0">
      <inkml:brushProperty name="width" value="0.035" units="cm"/>
      <inkml:brushProperty name="height" value="0.035" units="cm"/>
    </inkml:brush>
  </inkml:definitions>
  <inkml:trace contextRef="#ctx0" brushRef="#br0">1 32 8978,'0'0'7289,"151"50"-6864,-122-45-153,1-2-160,5-3-112,0 0-160,5-21-513,-5-11-2263,-11-4-8187</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8.246"/>
    </inkml:context>
    <inkml:brush xml:id="br0">
      <inkml:brushProperty name="width" value="0.035" units="cm"/>
      <inkml:brushProperty name="height" value="0.035" units="cm"/>
    </inkml:brush>
  </inkml:definitions>
  <inkml:trace contextRef="#ctx0" brushRef="#br0">1 0 3849,'0'0'9322,"58"160"-7602,-35-105-856,-5 0-448,-1 1-416,-5 9-88,0-15-1376,-7-13-3417</inkml:trace>
  <inkml:trace contextRef="#ctx0" brushRef="#br0" timeOffset="1">963 255 4137,'0'0'2945,"35"136"-569,12-68-632,5 3-311,12-2-153,0-4-528,1-10-416,-1-5-144,-6-10-120,-11-9-16,-6-7-56,-18-11-112,-11-8-824,-12-13-2313,0-15-3656</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8.582"/>
    </inkml:context>
    <inkml:brush xml:id="br0">
      <inkml:brushProperty name="width" value="0.035" units="cm"/>
      <inkml:brushProperty name="height" value="0.035" units="cm"/>
    </inkml:brush>
  </inkml:definitions>
  <inkml:trace contextRef="#ctx0" brushRef="#br0">730 0 9402,'0'0'5369,"-163"184"-4281,98-126-423,-10 2-417,-7-2-152,0-3-96,6-5-336,12-5-609,6-11-919,17-11-2057,18-12-3721</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8.911"/>
    </inkml:context>
    <inkml:brush xml:id="br0">
      <inkml:brushProperty name="width" value="0.035" units="cm"/>
      <inkml:brushProperty name="height" value="0.035" units="cm"/>
    </inkml:brush>
  </inkml:definitions>
  <inkml:trace contextRef="#ctx0" brushRef="#br0">53 0 4689,'0'0'6369,"49"24"-5647,-18-8-533,54 25 738,-2 4-1,122 88 0,-122-66-427,-2 3 0,-4 3 0,-4 4 0,107 143-1,-158-190-437,-1 1 1,-2 1-1,-1 1 0,-1 1 0,19 59 0,-29-68-49,-2 2 0,-2-1 1,0 0-1,-1 1 0,-4 44 0,1-13-18,1-47 0,0 0 0,0 0 0,-1 0 0,-1 0 0,1 0 0,-2 0 0,0 0 0,0-1 0,-1 1 0,0-1 0,-1 0 0,0-1 0,0 1 0,-1-1 0,-1 0 0,1 0 0,-9 8 0,-1 0-28,0-2 1,-1 1 0,-1-2-1,-24 16 1,12-13-35,-1 0 1,-60 21-1,-454 114-1331,272-99-1117</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49.399"/>
    </inkml:context>
    <inkml:brush xml:id="br0">
      <inkml:brushProperty name="width" value="0.035" units="cm"/>
      <inkml:brushProperty name="height" value="0.035" units="cm"/>
    </inkml:brush>
  </inkml:definitions>
  <inkml:trace contextRef="#ctx0" brushRef="#br0">479 0 6513,'0'0'5938,"-129"153"-5322,59-17 248,-17 51 176,5 15-336,18 0-232,23-21-240,35-26-127,6-27-105,6-25-297,93 7-1335,-11-37-1585,-1-7-6105</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55.773"/>
    </inkml:context>
    <inkml:brush xml:id="br0">
      <inkml:brushProperty name="width" value="0.035" units="cm"/>
      <inkml:brushProperty name="height" value="0.035" units="cm"/>
    </inkml:brush>
  </inkml:definitions>
  <inkml:trace contextRef="#ctx0" brushRef="#br0">1 33 2457,'0'0'11753,"0"-5"-11136,4-16-333,-4 21-278,0-1 0,0 1 0,0 0-1,0 0 1,0-1 0,1 1 0,-1 0 0,0 0 0,0-1-1,0 1 1,0 0 0,0 0 0,0-1 0,0 1-1,1 0 1,-1 0 0,0 0 0,0-1 0,0 1-1,0 0 1,1 0 0,-1 0 0,0-1 0,0 1 0,1 0-1,-1 0 1,0 0 0,0 0 0,1 0 0,-1 0-1,0 0 1,0 0 0,1 0 0,-1 0 0,0 0-1,0 0 1,1 0 0,-1 0 0,0 0 0,0 0 0,1 0-1,-1 0 1,0 0 0,0 0 0,1 0 0,-1 0-1,0 0 1,1 0 0,9 10 111,-5 2-14,-1 1 0,0 0 0,-1 0 0,0 0 0,1 24 0,1 2 135,4 18 85,51 256 517,-50-273-828,3 0 0,1-1-1,2 0 1,1-1 0,36 55-1,-50-88-33,1 1-1,0-1 0,0-1 1,1 1-1,-1-1 0,1 1 0,0-1 1,0-1-1,1 1 0,-1-1 1,1 0-1,-1 0 0,1 0 1,8 2-1,-4-3-135,-1 0 0,1-1 0,-1 0 0,1 0 0,-1-1 0,1 0-1,0 0 1,12-4 0,-13 3-485,0-2 0,0 1 0,16-8 0,18-13-5486</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56.123"/>
    </inkml:context>
    <inkml:brush xml:id="br0">
      <inkml:brushProperty name="width" value="0.035" units="cm"/>
      <inkml:brushProperty name="height" value="0.035" units="cm"/>
    </inkml:brush>
  </inkml:definitions>
  <inkml:trace contextRef="#ctx0" brushRef="#br0">0 0 8330,'0'0'3537,"344"0"-2697,-210 8-456,6 3-360,12 4-24,-30 1-1272,-40-5-3297</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56.546"/>
    </inkml:context>
    <inkml:brush xml:id="br0">
      <inkml:brushProperty name="width" value="0.035" units="cm"/>
      <inkml:brushProperty name="height" value="0.035" units="cm"/>
    </inkml:brush>
  </inkml:definitions>
  <inkml:trace contextRef="#ctx0" brushRef="#br0">736 57 5025,'0'0'7723,"-39"-9"-7467,-126-30-4,151 36-162,0 1 1,0 0-1,-27 1 0,33 2-30,0 0-1,0 0 1,1 1-1,-12 4 1,-1 0 17,-22 7 227,0 2 0,-55 29 0,77-34-173,1 1 0,0 1 0,1 1 0,0 0 1,1 1-1,-27 30 0,39-38-115,1-1-1,0 1 1,0 0 0,0 0-1,1 1 1,0-1 0,0 1-1,0-1 1,1 1 0,0 0-1,0 0 1,1 0 0,0 0-1,0 0 1,1 11 0,0-13-8,1 0 0,0-1 0,0 1 0,0 0 0,1-1 0,0 1 0,-1-1 0,2 1 1,-1-1-1,0 0 0,1 0 0,0 0 0,0 0 0,0 0 0,0 0 0,1-1 0,-1 0 0,1 0 0,0 0 0,7 5 1,9 3 2,0 0 1,0-1 0,24 8 0,-42-17-12,29 10-6,0-1 0,0-2 0,57 8 0,-32-11-203,74-2 1,-119-3 44,1-1 1,-1 0 0,0-1-1,0 0 1,0-1 0,0 0-1,0-1 1,0 0-1,-1-1 1,0 0 0,0-1-1,13-9 1,-17 11-55,0-1 0,-1 0 0,1-1 0,-1 1 1,-1-1-1,1 0 0,-1 0 0,0-1 0,0 1 0,-1-1 0,0 0 0,0 0 1,0 0-1,-1 0 0,0 0 0,-1-1 0,1 1 0,-1-1 0,-1-11 0,1-8-149,0 15 449,-1 0 0,-1-19 0,0 28 120,1 0 1,-1 0-1,0-1 0,0 1 1,0 0-1,0 0 0,0 0 1,-1 1-1,1-1 1,-1 0-1,0 0 0,0 1 1,0-1-1,-3-2 0,5 5-172,0 0 0,0 0 0,0 0 0,-1 0-1,1 0 1,0 0 0,0 0 0,0 0 0,0 0-1,-1 0 1,1 0 0,0 0 0,0 0 0,0 0-1,0 0 1,0 0 0,-1 0 0,1 0 0,0 0-1,0 0 1,0 0 0,0 0 0,0 0 0,-1 1-1,1-1 1,0 0 0,0 0 0,0 0 0,0 0-1,0 0 1,0 0 0,0 0 0,0 1 0,-1-1-1,1 0 1,0 0 0,0 0 0,0 0 0,0 0-1,0 1 1,0-1 0,0 0 0,0 0 0,0 0-1,0 0 1,0 0 0,0 1 0,0-1 0,0 0-1,0 0 1,0 0 0,0 1 0,-2 17 228,5 22-257,1-29 52,0 0-1,1-1 1,0 1-1,1-1 1,0-1-1,1 1 0,-1-1 1,15 15-1,-5-8-79,1-1 0,0-1-1,31 21 1,-35-27-226,1-1 0,-1 0 0,2 0 0,-1-2 0,1 0 1,0 0-1,20 2 0,-11-3-1923,47-1 0,-27-3-3988</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57.017"/>
    </inkml:context>
    <inkml:brush xml:id="br0">
      <inkml:brushProperty name="width" value="0.035" units="cm"/>
      <inkml:brushProperty name="height" value="0.035" units="cm"/>
    </inkml:brush>
  </inkml:definitions>
  <inkml:trace contextRef="#ctx0" brushRef="#br0">0 0 2921,'0'0'6116,"22"23"-4061,141 135 289,-145-140-2158,-1 1 0,-1 1 0,15 22 0,-26-34-180,0 0 1,-1 1-1,0-1 1,0 1-1,-1 1 1,0-1-1,-1 0 1,0 1-1,0-1 1,-1 1-1,0 9 1,-1 23-187,0-41 176,0-1 1,0 1 0,-1-1-1,1 1 1,0 0 0,-1-1-1,1 1 1,-1-1 0,1 1-1,-1-1 1,1 1 0,-1-1-1,1 1 1,-1-1 0,1 0-1,-1 1 1,0-1 0,1 0-1,-1 1 1,0-1 0,1 0-1,-1 0 1,0 0 0,1 0-1,-1 1 1,0-1 0,1 0-1,-1 0 1,0 0 0,1-1-1,-1 1 1,-1 0-1,-24-3-28,24 2 16,0 0 0,-1 0-1,1 0 1,0 0 0,1-1 0,-1 1 0,0-1-1,0 1 1,1-1 0,-1 1 0,1-1-1,-1 0 1,1 0 0,0 0 0,-1 0 0,1 0-1,0 0 1,1 0 0,-2-4 0,-1-2-33,1 0 0,1 0 0,-1 0 0,1-10 0,-1-11-67,1-1 1,1 1 0,8-53 0,-6 72 114,1 0 0,-1 0 0,2 0-1,-1 0 1,2 0 0,-1 1 0,1 0 0,0 0 0,1 0 0,0 1 0,1-1-1,0 1 1,0 1 0,9-8 0,-8 9 66,-1 1 0,1 0-1,0 1 1,0-1 0,1 2-1,-1-1 1,1 1 0,0 1 0,17-4-1,-11 4 60,-1 1-1,1 0 0,0 1 0,0 0 1,20 4-1,-26-2-80,0 0 0,-1 0-1,1 1 1,-1 0 0,0 1-1,0 0 1,0 0 0,0 1 0,-1 0-1,0 0 1,0 1 0,0-1 0,0 2-1,-1-1 1,0 1 0,-1 0-1,1 0 1,5 10 0,2 8-12,-1 0 0,0 1 0,-2 0 0,9 41 0,-16-56-44,0 1-46,1 0 1,10 23-1,-13-33-33,0 1 0,1 0-1,-1-1 1,1 1 0,0-1 0,0 1 0,0-1-1,0 0 1,0 0 0,1 0 0,-1 0 0,1 0-1,-1-1 1,1 1 0,0-1 0,-1 1 0,6 0 0,-2 0-670,1-1 0,0 0 0,0-1 0,0 0 0,0 0 0,0-1 0,12-2 0,11-10-4928</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0.320"/>
    </inkml:context>
    <inkml:brush xml:id="br0">
      <inkml:brushProperty name="width" value="0.035" units="cm"/>
      <inkml:brushProperty name="height" value="0.035" units="cm"/>
    </inkml:brush>
  </inkml:definitions>
  <inkml:trace contextRef="#ctx0" brushRef="#br0">488 1 7802,'0'0'6153,"-180"183"-5545,126-131-408,8-7-88,-1 0-112,-20 3-136,20-12-1640,0-12-3457</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57.488"/>
    </inkml:context>
    <inkml:brush xml:id="br0">
      <inkml:brushProperty name="width" value="0.035" units="cm"/>
      <inkml:brushProperty name="height" value="0.035" units="cm"/>
    </inkml:brush>
  </inkml:definitions>
  <inkml:trace contextRef="#ctx0" brushRef="#br0">368 0 8130,'0'0'1717,"0"25"-732,0 85 504,0-102-1344,0 0-1,0 0 0,1 0 0,0-1 1,0 1-1,1 0 0,0 0 0,0-1 1,1 1-1,0-1 0,0 0 1,8 13-1,-4-12-89,0 0 1,1-1 0,0 0-1,0 0 1,1 0 0,0-1-1,11 5 1,-8-4-67,-1-2 0,1 0 1,0 0-1,1-1 0,-1 0 1,1-1-1,-1-1 0,1 0 1,0-1-1,0 0 0,20-1 1,-24-1-81,-1 0 0,0 0 0,1-1 0,-1 0 0,0-1 0,0 1 0,0-2 0,-1 1 0,1-1 0,-1 0 0,0 0 0,0-1 0,0 0 0,0 0 0,-1-1 0,0 0 0,10-13 0,-9 11 16,0-1 0,-1 0 0,0 0 0,-1-1 0,0 1 0,-1-1 0,1 0 0,-2-1 0,0 1-1,0-1 1,-1 0 0,0 1 0,1-16 0,-3 9 636,0 8 1165,0 19-1156,0-4-477,-1 23 312,1 0-1,1 0 0,2 0 0,1 0 0,13 44 0,3-12-210,-2 2-1,-3 0 1,-2 0 0,-4 1 0,2 81 0,-10-134-195,-2 1 0,1 0 1,-2-1-1,0 1 1,0 0-1,-1-1 0,-5 13 1,5-16-5,-1-1-1,0 0 1,0 0 0,-1 0-1,0-1 1,0 1 0,-1-1 0,0 0-1,0-1 1,-13 10 0,-8 2-27,0-1 0,-1-2 0,-1 0 0,0-2 0,-1-1 0,0-2-1,0-1 1,-1-1 0,-34 3 0,-40 1-1302,-135-5 0,236-6 1266,-103 0-2894,17 0-2093</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57.959"/>
    </inkml:context>
    <inkml:brush xml:id="br0">
      <inkml:brushProperty name="width" value="0.035" units="cm"/>
      <inkml:brushProperty name="height" value="0.035" units="cm"/>
    </inkml:brush>
  </inkml:definitions>
  <inkml:trace contextRef="#ctx0" brushRef="#br0">0 64 7946,'0'0'7513,"298"2"-7161,-223-2-200,-5 0-96,-11 0-56,-18 0-128,-18-5-704,-23-16-688,0 3-1481,-41-3-5513</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49:58.295"/>
    </inkml:context>
    <inkml:brush xml:id="br0">
      <inkml:brushProperty name="width" value="0.035" units="cm"/>
      <inkml:brushProperty name="height" value="0.035" units="cm"/>
    </inkml:brush>
  </inkml:definitions>
  <inkml:trace contextRef="#ctx0" brushRef="#br0">1 19 9914,'0'0'4625,"396"-13"-4529,-279 10-96,-30 0-2776</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01.271"/>
    </inkml:context>
    <inkml:brush xml:id="br0">
      <inkml:brushProperty name="width" value="0.035" units="cm"/>
      <inkml:brushProperty name="height" value="0.035" units="cm"/>
    </inkml:brush>
  </inkml:definitions>
  <inkml:trace contextRef="#ctx0" brushRef="#br0">1 85 4809,'0'0'10277,"7"-11"-9706,-1 2-468,-4 5-65,0 0 0,0 1 0,0-1 0,1 0 0,0 1 0,0 0 0,0 0 0,0 0 1,0 0-1,0 0 0,1 0 0,-1 1 0,1 0 0,0 0 0,0 0 0,0 0 0,0 0 0,0 1 0,6-2 0,45-2 173,0 1 0,58 5 0,-80-1-171,-11 1-29,-1 1-1,1 1 1,0 1-1,-1 0 1,0 2 0,0 0-1,-1 1 1,0 2-1,0 0 1,34 21-1,-44-23-12,1 0 0,-1 1 0,-1 0 1,0 1-1,0 0 0,0 0 0,-1 1 0,-1 0 0,0 0 0,0 0 0,-1 1 0,0 1 1,-1-1-1,0 1 0,-1-1 0,0 1 0,-1 1 0,0-1 0,-1 0 0,0 14 0,-1-16-9,0 5-32,0-1 1,-1 0-1,-1 1 0,0-1 0,-1 0 1,0 1-1,-7 20 0,2-21 11,0 0 0,-1-1 0,-1 0 0,0-1 1,-21 23-1,-61 52-98,52-56 56,-73 46 1,109-75 62,2-1 8,1-1 0,-1 1 0,0-1 0,1 1 0,-1-1 0,0 0 0,1 1 0,-1-1 0,0 0 0,0 0 0,1 0 0,-1 1 0,0-1 0,0 0 0,1 0 0,-1 0 0,0 0 0,-1 0 0,1-17-117,1 12 101,0 1-1,0 0 1,0 0 0,0-1 0,1 1 0,0 0 0,0 0-1,0 0 1,0 0 0,0 0 0,1 0 0,0 0-1,0 0 1,0 0 0,0 1 0,1-1 0,-1 1 0,1 0-1,0-1 1,6-4 0,269-227-3755,-91 84 767,-144 112 2763,37-30 974,19 3 407,-99 65-1117,1 0 0,0 0 0,0-1 0,0 1 0,-1 0 0,1 0 0,-1 0 0,1 0 0,-1 0 1,1-1-1,-1 1 0,1 0 0,-1-1 0,0 1 0,0 0 0,0 0 0,0-3 0,-1-30-281,0 21 806,2 12-503,-1 0-1,1 1 0,-1-1 1,1 0-1,-1 1 1,1-1-1,-1 1 0,1-1 1,-1 1-1,1-1 1,0 1-1,-1-1 0,1 1 1,0 0-1,-1-1 1,2 0-1,1 2 509,-13 9-369,-70 50-114,-19 16 77,23-6-6,-115 135 0,185-197-131,-1 1-1,2-1 1,-1 1 0,1 1-1,1-1 1,-1 1 0,2 0-1,-1 0 1,1 0 0,1 0-1,0 0 1,0 1 0,1-1-1,1 1 1,0-1 0,0 1-1,3 14 1,-3-22 28,1 0 0,0-1 0,0 1 0,0-1 0,1 0 0,-1 1 1,1-1-1,-1 0 0,1 0 0,0 0 0,0 0 0,0 0 0,0 0 0,0 0 0,4 2 0,39 21 458,-38-22-407,19 9 147,1-2-1,0 0 1,1-2-1,-1-1 1,45 5-1,145 1 159,-168-12-410,133 4-1063,-106-4-4767</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1.021"/>
    </inkml:context>
    <inkml:brush xml:id="br0">
      <inkml:brushProperty name="width" value="0.035" units="cm"/>
      <inkml:brushProperty name="height" value="0.035" units="cm"/>
    </inkml:brush>
  </inkml:definitions>
  <inkml:trace contextRef="#ctx0" brushRef="#br0">0 107 704,'0'0'7286,"4"-12"-6042,13-36-269,-16 44-636,1-1 0,0 1 1,0 0-1,1 0 0,-1 0 1,5-4-1,-7 7-37,1 0 1,0 1-1,-1-1 1,1 0-1,-1 0 1,1 1-1,-1-1 1,1 0-1,-1 0 1,1 0-1,-1 0 1,0 0-1,0 0 1,1-1-1,0 9-327,-1 0 0,2 0-1,-1 0 1,1-1 0,0 1 0,6 11-1,4 14 55,6 33 35,19 133 0,-14 71-27,-23-260-35,1 0 0,0 0 0,1-1 0,0 1 0,0-1-1,1 1 1,0-1 0,0 0 0,1 0 0,0 0 0,0-1 0,9 11-1,-9-13-19,1 0-1,1 0 1,-1 0-1,0-1 1,1 0-1,0 0 1,0 0-1,1-1 1,-1 0-1,0 0 1,1-1-1,0 0 1,0 0-1,0 0 1,12 1-1,12 0-307,0-1-1,40-2 1,-58-1-216,0-1 0,0 0 0,13-4 0,-19 4-238,-1 0 0,1-1-1,-1 0 1,0 0-1,0 0 1,10-9-1,6-11-6451</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1.365"/>
    </inkml:context>
    <inkml:brush xml:id="br0">
      <inkml:brushProperty name="width" value="0.035" units="cm"/>
      <inkml:brushProperty name="height" value="0.035" units="cm"/>
    </inkml:brush>
  </inkml:definitions>
  <inkml:trace contextRef="#ctx0" brushRef="#br0">1 64 8410,'0'0'4105,"356"-48"-4105,-257 41-640,-23 4-1473,-24-2-2176</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1.821"/>
    </inkml:context>
    <inkml:brush xml:id="br0">
      <inkml:brushProperty name="width" value="0.035" units="cm"/>
      <inkml:brushProperty name="height" value="0.035" units="cm"/>
    </inkml:brush>
  </inkml:definitions>
  <inkml:trace contextRef="#ctx0" brushRef="#br0">648 55 8738,'0'0'6196,"-40"-8"-6021,-127-27 85,89 24 60,36 14-91,30-2-192,-9 3 43,0 0-1,1 2 1,-1 0-1,1 1 1,0 1-1,1 1 1,0 1-1,1 0 1,0 1-1,0 2 0,-21 18 1,34-26-71,-1 2 0,1-1 1,0 0-1,1 1 0,0 0 1,0 0-1,0 0 0,1 1 0,0-1 1,0 1-1,1 0 0,0-1 0,0 1 1,1 0-1,0 0 0,0 1 0,2 15 1,-1-19-9,1-1-1,-1 1 1,1 0 0,0 0 0,1 0 0,-1-1 0,1 1 0,0-1 0,0 1-1,0-1 1,1 0 0,-1 1 0,1-1 0,0-1 0,0 1 0,1 0 0,-1-1 0,1 1-1,4 2 1,7 5 7,1-1 0,0-1 0,31 14 0,-13-9-1,1-1 0,1-2 0,72 14 0,-49-17-295,104 0 0,-150-8 148,1-1 1,-1 0 0,0-1-1,-1-1 1,1 0 0,0-1-1,-1 0 1,19-9 0,-24 10-7,-1 0 1,0-1 0,-1 0 0,1 0 0,-1 0-1,1-1 1,-1 1 0,0-1 0,-1-1 0,1 1 0,-1 0-1,0-1 1,-1 0 0,1 0 0,-1 0 0,0-1 0,3-11-1,-1-9-455,-2-1-1,-1 0 1,-1-1 0,-5-51-1,3 70 616,-1 1 0,0 0 0,-1-1 0,1 1 1,-8-16-1,-3-8 1136,16 41-643,1 0 0,0 0 0,1-1 0,0 1 0,0-1 0,7 7 0,49 52 336,-21-24-445,51 51-7,-77-80-547,1-2 0,0 0-1,0 0 1,31 14 0,-43-24-200,1 1-49,-3-10-9154</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2.266"/>
    </inkml:context>
    <inkml:brush xml:id="br0">
      <inkml:brushProperty name="width" value="0.035" units="cm"/>
      <inkml:brushProperty name="height" value="0.035" units="cm"/>
    </inkml:brush>
  </inkml:definitions>
  <inkml:trace contextRef="#ctx0" brushRef="#br0">0 14 7458,'0'0'7208,"42"27"-6348,130 89-371,-156-104-375,0 0-1,15 15 1,-28-24-79,-1 0 1,0 0 0,1 0-1,-1 0 1,0 1-1,0-1 1,1 5-1,2 4 37,0-1-49,-1 0 1,-1 0 0,0 1 0,-1 0 0,0-1-1,-1 1 1,0 0 0,-2 23 0,1-19-12,0-16-13,0 1 0,-1-1 0,1 0 1,0 1-1,0-1 0,0 0 0,-1 0 0,1 1 0,0-1 0,0 0 0,-1 0 0,1 0 0,0 1 0,-1-1 0,1 0 0,0 0 0,-1 0 1,1 0-1,0 0 0,-1 1 0,1-1 0,0 0 0,-1 0 0,1 0 0,0 0 0,-1 0 0,1 0 0,0 0 0,-1 0 0,1 0 0,-1-1 0,-13-1-39,10 0 8,1 0 0,0-1 1,0 1-1,0-1 0,0 0 1,0 1-1,1-1 0,-1-1 1,1 1-1,0 0 0,0 0 1,0-1-1,0 1 0,1-1 0,-3-6 1,0-3-115,0-1 1,1 0 0,-2-16-1,-1-120-440,6 146 585,0 0 0,1-1 0,-1 1 1,1 0-1,-1 0 0,1 0 1,1 0-1,-1 0 0,0 0 1,1 0-1,0 0 0,0 1 1,0-1-1,0 1 0,1-1 0,-1 1 1,6-5-1,-2 3 5,0 1 1,0 0-1,0 0 1,0 1-1,0 0 1,1 0-1,0 1 0,-1-1 1,1 1-1,8-1 1,13-1 51,0 1 1,0 1-1,0 1 1,0 2-1,0 1 1,0 0-1,29 8 1,-44-7-33,0 1 0,0 0 1,0 1-1,-1 0 1,0 0-1,0 2 0,0-1 1,-1 2-1,0-1 0,0 2 1,-1-1-1,0 1 1,-1 1-1,0 0 0,0 0 1,-1 1-1,0 0 0,-1 0 1,0 1-1,-1 0 1,0 0-1,-1 0 0,-1 1 1,4 15-1,16 79-401,-23-92-479,-1-11-3329</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2.769"/>
    </inkml:context>
    <inkml:brush xml:id="br0">
      <inkml:brushProperty name="width" value="0.035" units="cm"/>
      <inkml:brushProperty name="height" value="0.035" units="cm"/>
    </inkml:brush>
  </inkml:definitions>
  <inkml:trace contextRef="#ctx0" brushRef="#br0">222 18 5617,'0'0'6530,"7"26"-4875,24 86-279,-27-100-1273,-1 0 0,2 0 0,0-1 0,0 0 0,1 0 0,1 0 0,-1-1 0,2 1 1,-1-2-1,2 1 0,-1-1 0,1 0 0,11 8 0,-15-14-94,-1 1 0,1-1 0,0 0-1,0 0 1,0-1 0,0 1 0,0-1 0,1 0 0,-1-1 0,1 1-1,-1-1 1,1 0 0,0 0 0,-1-1 0,1 0 0,0 0 0,0 0 0,-1-1-1,1 1 1,0-1 0,-1-1 0,1 1 0,-1-1 0,1 0 0,6-4 0,1-3-191,-1 0 1,-1-1-1,1 0 1,-2-1-1,1 0 1,-1-1-1,14-22 1,-6 4-320,-1-1-1,17-41 1,-29 60 908,-1 0 0,-1-1 0,0 1-1,-1-1 1,1-13 0,42 186 719,1 5-546,-37-106-508,-3-1 1,-2 1 0,-5 79-1,1-131-70,-1 0 0,0-1 0,0 1 0,-1-1-1,0 1 1,0-1 0,-1 1 0,1-1 0,-1 0 0,-8 11-1,5-9 4,-1 1 0,0-1-1,-1 0 1,0-1-1,0 0 1,-11 7 0,-7 2-5,-1-1 0,0-2 0,0 0 0,-31 8 1,7-6-505,0-1 1,0-3-1,-2-3 0,1-1 1,-1-3-1,-57-3 1,92-2-657,0 0 1,-22-5 0,28 3-1127,0-1 0,-20-9-1,32 13 2219</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3.177"/>
    </inkml:context>
    <inkml:brush xml:id="br0">
      <inkml:brushProperty name="width" value="0.035" units="cm"/>
      <inkml:brushProperty name="height" value="0.035" units="cm"/>
    </inkml:brush>
  </inkml:definitions>
  <inkml:trace contextRef="#ctx0" brushRef="#br0">368 0 4561,'0'0'7670,"35"28"-6215,6 5-1067,183 135 1236,-155-121-1289,-2 2 1,-2 4-1,79 81 1,-132-121-327,-1 1 0,0 0 0,0 1 0,-2 0 0,0 1 0,0 0 0,-2 0 0,0 1 0,-1 0 0,-1 0 0,0 0 0,-1 1 0,-1 0 0,-1 0 0,0 0 0,-2 19 0,1-27-5,-1 0 0,0 0-1,-1-1 1,0 1 0,-1 0 0,0-1 0,0 1-1,-1-1 1,0 0 0,-1 0 0,0 0 0,-1 0 0,-9 15-1,0-7 0,-1-1-1,-1 0 1,0 0-1,-1-2 1,-28 20-1,-103 53 5,55-42-309,-2-4 0,-176 49 0,87-39-1669,13-10-1626</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0.674"/>
    </inkml:context>
    <inkml:brush xml:id="br0">
      <inkml:brushProperty name="width" value="0.035" units="cm"/>
      <inkml:brushProperty name="height" value="0.035" units="cm"/>
    </inkml:brush>
  </inkml:definitions>
  <inkml:trace contextRef="#ctx0" brushRef="#br0">0 187 8282,'0'0'3106,"67"-3"-2027,516-37 1078,-366 19-1886,1209-94 733,-1017 108-3387,-449 12-758,12 0 2379,-77 12-1848,-24 1-1320</inkml:trace>
  <inkml:trace contextRef="#ctx0" brushRef="#br0" timeOffset="1">622 383 9418,'0'0'3185,"361"0"-1505,-161 0-480,14-3-448,7 0-752,73 3-312,-53 0-2336,-48-3-6514</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3.837"/>
    </inkml:context>
    <inkml:brush xml:id="br0">
      <inkml:brushProperty name="width" value="0.035" units="cm"/>
      <inkml:brushProperty name="height" value="0.035" units="cm"/>
    </inkml:brush>
  </inkml:definitions>
  <inkml:trace contextRef="#ctx0" brushRef="#br0">601 1 4425,'0'0'7698,"-15"26"-6849,8-14-717,-25 41 834,-74 95 1,26-55-161,-87 108 250,134-157-870,1 2 0,-41 84 0,63-106-172,0 1 0,2 0-1,0 1 1,2-1 0,1 2-1,1-1 1,1 0 0,2 1 0,2 34-1,-1-51-14,1-1 0,0 1-1,1-1 1,0 1 0,1-1-1,0 0 1,0 0 0,1 0-1,0 0 1,1-1 0,0 1-1,0-1 1,0 0 0,9 8-1,-2-4-25,1 1-1,0-2 1,1 0-1,1 0 0,-1-2 1,2 0-1,17 8 1,18 4-307,1-2 1,1-2-1,94 16 0,30-3-2117,-17-10-1891</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4.345"/>
    </inkml:context>
    <inkml:brush xml:id="br0">
      <inkml:brushProperty name="width" value="0.035" units="cm"/>
      <inkml:brushProperty name="height" value="0.035" units="cm"/>
    </inkml:brush>
  </inkml:definitions>
  <inkml:trace contextRef="#ctx0" brushRef="#br0">52 33 3489,'0'0'9071,"10"-6"-8068,29-17-147,-29 19-170,-10 9-730,-1-3 100,1 9 26,-1 0 0,0 0 0,-1 0 0,-1 0 1,1 0-1,-6 10 0,-30 63 368,23-54-383,-11 33 0,23-53-127,0-1 0,1 1 1,0 0-1,0 1 1,1-1-1,0 0 1,2 17-1,-1-25-32,0-1 1,0 1-1,0-1 0,1 1 0,-1-1 0,1 1 0,-1-1 0,1 1 0,-1-1 0,1 1 0,0-1 0,0 0 0,0 0 0,-1 1 0,1-1 0,1 0 1,-1 0-1,0 0 0,0 0 0,0 0 0,3 2 0,0-2-430,0 1 0,0-1 0,0 1 0,0-1 1,9 1-1,-12-2 348,51 3-8170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4.706"/>
    </inkml:context>
    <inkml:brush xml:id="br0">
      <inkml:brushProperty name="width" value="0.035" units="cm"/>
      <inkml:brushProperty name="height" value="0.035" units="cm"/>
    </inkml:brush>
  </inkml:definitions>
  <inkml:trace contextRef="#ctx0" brushRef="#br0">1 0 6833,'0'0'6818,"338"21"-6146,-233-18-328,-6 0-128,-11-1-160,-18 1-56,-30 0-680,-40 4-856,0 1-2569,-40 3-1400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5.036"/>
    </inkml:context>
    <inkml:brush xml:id="br0">
      <inkml:brushProperty name="width" value="0.035" units="cm"/>
      <inkml:brushProperty name="height" value="0.035" units="cm"/>
    </inkml:brush>
  </inkml:definitions>
  <inkml:trace contextRef="#ctx0" brushRef="#br0">0 24 5721,'0'0'5057,"374"3"-4161,-193-6-896,-41-8-456,-12-2-5617</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5.366"/>
    </inkml:context>
    <inkml:brush xml:id="br0">
      <inkml:brushProperty name="width" value="0.035" units="cm"/>
      <inkml:brushProperty name="height" value="0.035" units="cm"/>
    </inkml:brush>
  </inkml:definitions>
  <inkml:trace contextRef="#ctx0" brushRef="#br0">1 1 9578,'0'0'5697,"321"55"-4817,-228-19-295,6 6-185,-5 0-72,-7 6-112,-5-4-168,-12 1-48,-24-6-72,-11-2-320,-23-11-841,-12-7-1079,0-11-1737,-17-8-2456</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5.698"/>
    </inkml:context>
    <inkml:brush xml:id="br0">
      <inkml:brushProperty name="width" value="0.035" units="cm"/>
      <inkml:brushProperty name="height" value="0.035" units="cm"/>
    </inkml:brush>
  </inkml:definitions>
  <inkml:trace contextRef="#ctx0" brushRef="#br0">473 0 8650,'0'0'5681,"-99"171"-5017,64-121-320,-12 0 16,1 2-40,-7-4-192,6-1-128,1-5-424,-1-5-896,18-11-1489,6-13-4568</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6.033"/>
    </inkml:context>
    <inkml:brush xml:id="br0">
      <inkml:brushProperty name="width" value="0.035" units="cm"/>
      <inkml:brushProperty name="height" value="0.035" units="cm"/>
    </inkml:brush>
  </inkml:definitions>
  <inkml:trace contextRef="#ctx0" brushRef="#br0">223 0 5705,'0'0'4094,"-22"23"-2971,22-23-1123,-96 103 1177,86-91-974,1 1 0,0 1 0,1-1 0,1 1 0,0 1 0,0-1 0,2 1 0,0 0 0,-3 17 0,4-21-58,-5 36 330,2 1 1,1-1-1,3 1 1,3 59-1,0-66-368,0-27-90,1 1-1,0-1 0,1 0 0,0 0 1,1 0-1,1 0 0,0 0 0,1-1 1,0 0-1,1 0 0,1 0 0,0-1 1,0 0-1,17 20 0,-9-14-156,1-1 0,0-1 0,1-1 0,1 0 1,0-1-1,1-1 0,0-1 0,1 0 0,1-2 0,0 0 0,0-2 0,1 0 0,0-1 0,0-1 0,1-1 0,40 3 0,184-7-5665,-140-10-989</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6.363"/>
    </inkml:context>
    <inkml:brush xml:id="br0">
      <inkml:brushProperty name="width" value="0.035" units="cm"/>
      <inkml:brushProperty name="height" value="0.035" units="cm"/>
    </inkml:brush>
  </inkml:definitions>
  <inkml:trace contextRef="#ctx0" brushRef="#br0">0 1 7666,'0'0'6365,"53"22"-5366,172 79-264,-214-96-679,0 1-1,-1 0 1,0 0 0,0 1 0,-1 1 0,0 0 0,0 0 0,0 0 0,8 13-1,2 4 21,-2 1-1,-1 1 1,-1 1-1,-1 0 0,-2 0 1,0 1-1,-2 1 0,-2 0 1,0 1-1,-2-1 0,4 62 1,-10-89-76,3 64 7,-7 68 0,3-126-51,-1-1 0,0 1 0,-1 0 0,1-1 0,-1 0 0,-1 1 0,0-1 0,0-1 0,-1 1 0,1-1 0,-2 1 0,1-1 0,-1-1 0,0 1 0,0-1 0,-1 0 0,-14 10 0,0-3-430,0 0-1,-1-2 1,-1 0-1,-46 15 1,-25 2-2118,5-7-2165</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0:56.678"/>
    </inkml:context>
    <inkml:brush xml:id="br0">
      <inkml:brushProperty name="width" value="0.035" units="cm"/>
      <inkml:brushProperty name="height" value="0.035" units="cm"/>
    </inkml:brush>
  </inkml:definitions>
  <inkml:trace contextRef="#ctx0" brushRef="#br0">211 0 6809,'0'0'4769,"-18"163"-3752,12-82-225,-11 11-32,-36 26-696,7-20-64,-24-30-6449</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14.666"/>
    </inkml:context>
    <inkml:brush xml:id="br0">
      <inkml:brushProperty name="width" value="0.035" units="cm"/>
      <inkml:brushProperty name="height" value="0.035" units="cm"/>
    </inkml:brush>
  </inkml:definitions>
  <inkml:trace contextRef="#ctx0" brushRef="#br0">271 102 824,'0'0'8403,"11"-5"-7040,-9 4-1316,18-8 1424,0-1-1,33-22 1,-33 12-224,-20 20-1225,0 0-1,1-1 1,-1 1 0,0-1 0,0 1 0,1-1-1,-1 1 1,0 0 0,0-1 0,0 1 0,0-1 0,0 1-1,0-1 1,0 1 0,0-1 0,0 1 0,0-1-1,0 1 1,0-1 0,0 1 0,0 0 0,0-2-1,-1 2-24,0-1-1,1 1 1,-1-1-1,1 0 1,-1 1-1,0-1 0,0 1 1,1 0-1,-1-1 1,0 1-1,0-1 0,1 1 1,-1 0-1,0 0 1,0 0-1,0-1 0,-1 1 1,-38-4-171,1 2 0,-49 2 0,25 1 144,47-1 27,6-1 2,1 1-1,-1 0 1,0 0 0,0 1 0,0 1 0,1-1-1,-1 2 1,1-1 0,-1 1 0,-16 8 0,25-9-6,-1-1 0,1 1 1,-1 0-1,1 1 0,0-1 0,0 0 1,0 0-1,0 0 0,0 1 0,0-1 1,1 0-1,-1 1 0,1-1 0,0 0 1,-1 1-1,1-1 0,0 1 0,1-1 1,-1 1-1,0-1 0,1 0 0,-1 1 1,1-1-1,0 0 0,0 1 0,0-1 0,0 0 1,0 0-1,0 0 0,0 0 0,2 2 1,7 3 8,-1-1 1,1 0-1,0 0 1,1-1-1,12 4 1,62 19 10,-73-24-12,227 51-307,-199-47 169,-32-7 93,18 5-127,31 9 0,-52-13 143,1 0 0,0 0 0,-1 1 0,0-1 0,1 1 0,-1 0 0,0 1 0,-1 0 0,1-1 0,-1 1 0,6 6 0,-8-6 23,-1-1 0,1 1 1,-1-1-1,0 1 1,0-1-1,0 1 1,-1-1-1,1 1 1,-1 0-1,0-1 0,0 1 1,0 0-1,0-1 1,-1 1-1,0 0 1,1-1-1,-1 1 1,-1-1-1,1 1 1,0-1-1,-3 5 0,-1-4 46,-1 1-1,1-1 1,-1 0-1,0 0 1,0-1-1,0 0 1,0 0-1,-1 0 1,1-1-1,-12 3 0,-3-1 68,-1 0 0,-25 1 0,-236 0-1235,193-6-1834,50 1-1054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2.730"/>
    </inkml:context>
    <inkml:brush xml:id="br0">
      <inkml:brushProperty name="width" value="0.035" units="cm"/>
      <inkml:brushProperty name="height" value="0.035" units="cm"/>
    </inkml:brush>
  </inkml:definitions>
  <inkml:trace contextRef="#ctx0" brushRef="#br0">1 231 7418,'0'0'4769,"63"-17"-4540,198-52 115,-191 55-146,-43 12-1,-22 3-150,1 0 1,-1 1 0,0-1-1,1 1 1,-1 0 0,0 1-1,0-1 1,-1 1 0,1 0-1,-1 0 1,1 0-1,-1 1 1,0-1 0,0 1-1,0 0 1,-1 0 0,1 1-1,-1-1 1,0 1 0,3 5-1,6 13 155,-1 0-1,16 49 1,-25-67-179,4 15 15,2-1 0,0 0 0,1 0 0,1-1 0,0-1 0,22 28-1,-24-36-26,-1-1 0,1-1-1,1 1 1,0-1-1,0-1 1,0 1 0,1-2-1,0 1 1,0-1-1,0-1 1,0 0-1,1 0 1,21 3 0,-2-2 85,0-1 1,0-2 0,0-1 0,1-2 0,-1-1 0,0-1 0,0-1 0,0-2 0,-1-1 0,0-1 0,54-24-1,-59 21-160,-1-1-1,-1-1 0,0-1 0,-1-1 0,-1-1 1,23-22-1,-34 28-1,0 0 1,0 0-1,-1-1 1,0 0-1,-1-1 1,0 1-1,-1-1 1,-1-1-1,0 1 1,0-1-1,-1 0 1,-1 0-1,3-21 1,-3-76 204,-3 68 311,0 39-392,0 1 1,0-1-1,0 1 0,0-1 0,0 0 1,0 1-1,-1-1 0,1 1 1,-1-1-1,0 1 0,1 0 0,-1-1 1,-1 1-1,1 0 0,0-1 1,0 1-1,-1 0 0,1 0 1,-1 0-1,0 0 0,1 1 0,-1-1 1,-4-2-1,6 4-50,0 0 1,-1 0 0,1 1-1,0-1 1,0 0-1,-1 0 1,1 1-1,0-1 1,0 0-1,0 1 1,0-1-1,0 0 1,-1 1-1,1-1 1,0 1-1,0-1 1,0 0 0,0 1-1,0-1 1,0 0-1,0 1 1,0-1-1,0 0 1,0 1-1,0-1 1,0 0-1,1 1 1,-1 0-1,0 1 4,-1 74-108,0 63 80,3-112 42,1 0 0,0 0 0,9 27 0,7 3 47,2-1-1,34 60 1,-21-45-61,-4-8-3,39 92 8,-57-124-4,-2 1 1,-1 0 0,6 38-1,-10-32-11,-1 1 0,-2-1 0,-1 1 0,-9 67 0,6-96-8,-1 1 1,0-1 0,0 0 0,-1 0-1,-1 0 1,0-1 0,0 1-1,-1-1 1,0 0 0,-8 8-1,-4 4-32,-2-1-1,-35 28 0,35-33 2,-1 0 0,0-2 1,-1 0-1,-1-1 0,0-2 0,0 0 1,-1-2-1,0 0 0,0-1 0,-1-2 0,0-1 1,0 0-1,0-2 0,-1-1 0,1-1 0,-32-4 1,48 3 48,1-1 0,0 1 1,0-1-1,0-1 0,0 0 1,1 0-1,-1 0 0,1-1 1,0 0-1,0 0 0,0-1 1,0 0-1,-6-6 0,6 3 15,-1-1 0,1 0 1,0 0-1,1 0 0,0-1 0,0 0 0,1 0 0,-5-16 0,1-5 13,1 1-1,2-1 1,1-1 0,1 1 0,1-56-1,3 56-31,-1 15 11,1 0 1,2-23-1,-1 35-13,0-1 1,0 0 0,0 1-1,1-1 1,0 1-1,0 0 1,0-1-1,0 1 1,0 0-1,1 0 1,0 0 0,4-5-1,5-1-5,0 0-1,0 1 0,1 0 1,0 1-1,0 0 1,1 1-1,0 1 1,1 0-1,27-7 1,5 1-50,93-8 1,255-11-2670,-269 15-1601,-21-4-3560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16.295"/>
    </inkml:context>
    <inkml:brush xml:id="br0">
      <inkml:brushProperty name="width" value="0.035" units="cm"/>
      <inkml:brushProperty name="height" value="0.035" units="cm"/>
    </inkml:brush>
  </inkml:definitions>
  <inkml:trace contextRef="#ctx0" brushRef="#br0">0 0 2577,'0'0'8040,"2"2"-7340,2 1-519,0-1 0,0 0 0,0 1 0,1-2 0,-1 1 0,0 0 0,1-1 0,0 0 0,-1 0 0,10 0-1,53 2 524,-64-3-672,60 1 328,-28 1-619,0-2 0,58-7 0,-85 3-679,-22 6-244,-8 6-1119,-2-2-1591</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17.017"/>
    </inkml:context>
    <inkml:brush xml:id="br0">
      <inkml:brushProperty name="width" value="0.035" units="cm"/>
      <inkml:brushProperty name="height" value="0.035" units="cm"/>
    </inkml:brush>
  </inkml:definitions>
  <inkml:trace contextRef="#ctx0" brushRef="#br0">142 183 5609,'0'0'7407,"17"4"-6715,8 4-434,-7-2-37,1-1 1,0-1 0,25 3 0,72 2 270,128-5 1,-158-4-504,-83 0 9,40-2-44,-41 1 50,1 1 1,-1 0-1,0-1 1,0 1-1,1-1 1,-1 0-1,0 0 1,0 0 0,0 0-1,0 0 1,0 0-1,0-1 1,0 1-1,0-1 1,1-1-1,-2-1-34,0-1 0,0 1 0,-1 0 0,0-1 0,0 1 0,0 0 0,-1-1 0,1 1 0,-3-6 0,1 5-5,-1 1-1,0 0 0,0 0 0,-1 0 1,1 0-1,-1 1 0,0-1 0,0 1 0,-7-5 1,-5-4-85,2 0 28,-1 2 1,0 0-1,-1 0 0,0 1 1,0 1-1,-1 1 0,-33-10 1,23 10 107,-1 2 0,-1 0 0,1 2-1,-38 0 1,56 3-14,-22-1-1,1 2 1,-1 0-1,1 3 0,-1 0 0,-37 11 1,53-10 6,1 0 0,0 1 0,0 1 0,1 0 0,0 1 0,-19 14 0,28-18 20,0 0 0,1 0-1,-1 1 1,1 0 0,0 0-1,1 0 1,-1 0 0,1 0-1,0 1 1,0 0-1,1-1 1,0 1 0,0 0-1,0 0 1,1 0 0,-1 1-1,2-1 1,-1 0 0,1 8-1,0-8 13,-1-3-14,1 0 0,0 0-1,-1 0 1,1 0-1,1 0 1,-1 0 0,0 0-1,1 0 1,0 0 0,0 0-1,0 0 1,0 0-1,0 0 1,0 0 0,1-1-1,-1 1 1,1-1 0,0 1-1,0-1 1,0 1-1,0-1 1,4 3 0,12 9 42,1-2 0,0 0 1,1-1-1,0-1 0,30 10 1,110 27 189,-107-35-187,1-3 1,60 4-1,111-7-1008,-211-6 450,0 0 0,0-1 0,0-1 0,0 0 0,0-1 0,21-8 0,8-7-3564</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17.472"/>
    </inkml:context>
    <inkml:brush xml:id="br0">
      <inkml:brushProperty name="width" value="0.035" units="cm"/>
      <inkml:brushProperty name="height" value="0.035" units="cm"/>
    </inkml:brush>
  </inkml:definitions>
  <inkml:trace contextRef="#ctx0" brushRef="#br0">387 25 3609,'0'0'8539,"-6"-4"-7804,0 1-559,0 0-1,-1 0 1,1 1 0,0 0 0,-1 0-1,1 0 1,-1 1 0,1 0 0,-13 0-1,7 1-97,-1 0 0,1 0-1,0 1 1,0 1-1,0 0 1,0 0 0,1 1-1,-1 1 1,1 0-1,-16 8 1,10-3-6,0 1-1,1 1 1,1 1 0,-17 14-1,26-20-50,1-1 0,-1 1 0,1 0-1,1 0 1,-1 1 0,1 0 0,0 0 0,0 0-1,1 0 1,0 0 0,0 0 0,1 1 0,-2 8-1,3-7 1,0 0-1,0 0 1,1 0-1,0 0 0,0 0 1,1 0-1,2 10 0,-1-14-9,-1-1 0,1 1 0,0-1-1,0 0 1,0 1 0,1-1 0,-1 0-1,1 0 1,0-1 0,0 1 0,0 0-1,1-1 1,-1 0 0,9 6 0,14 7 6,0-1 0,1-1 0,1-2 0,0 0 0,1-2 0,32 7 0,1-4-411,120 11 0,-140-20-1120,1-2-1,0-1 0,83-11 1,-64-5-4978</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17.865"/>
    </inkml:context>
    <inkml:brush xml:id="br0">
      <inkml:brushProperty name="width" value="0.035" units="cm"/>
      <inkml:brushProperty name="height" value="0.035" units="cm"/>
    </inkml:brush>
  </inkml:definitions>
  <inkml:trace contextRef="#ctx0" brushRef="#br0">0 27 5249,'0'0'6932,"9"-4"-6736,-1-1-103,-4 3-25,0-1 0,0 1 0,1 0 0,-1 1 0,1-1 0,-1 1 0,1 0 0,0 0 0,-1 0 0,1 0 0,6 1-1,-1 0 37,0 0 0,0 0 0,0 1 0,0 1 0,0-1 0,12 5 0,-18-4-101,0-1 0,-1 1 0,1 0 0,-1 1-1,1-1 1,-1 1 0,0-1 0,0 1 0,0 0 0,0 0-1,0 0 1,-1 0 0,1 1 0,-1-1 0,0 1 0,0 0-1,-1-1 1,3 6 0,0 7 57,0-1 0,-1 1 0,0 0 0,-1 0 0,-1 0 1,-1 20-1,2 30 273,-1-63-329,-1 0 1,0 0-1,1-1 1,0 1-1,0 0 1,0 0 0,0-1-1,0 1 1,0 0-1,1-1 1,-1 1 0,1-1-1,0 0 1,0 1-1,0-1 1,0 0 0,0 0-1,0 0 1,0-1-1,1 1 1,-1 0-1,1-1 1,-1 0 0,1 1-1,4 0 1,4 2 12,0-2 0,1 0 0,-1 0 0,24 0 0,-28-1 5,5-1-44,21 2-469,1-1-1,52-6 1,-53-6-2306</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18.704"/>
    </inkml:context>
    <inkml:brush xml:id="br0">
      <inkml:brushProperty name="width" value="0.035" units="cm"/>
      <inkml:brushProperty name="height" value="0.035" units="cm"/>
    </inkml:brush>
  </inkml:definitions>
  <inkml:trace contextRef="#ctx0" brushRef="#br0">0 127 6241,'0'0'6931,"3"8"-6343,0 0-440,0 0 0,0-1 0,1 1 0,-1-1 0,2 0 0,-1-1 0,1 1 1,0-1-1,6 7 0,14 11 112,1-1 0,2-1 0,0-1 0,49 27 1,-58-38-332,1-1 0,0-1 0,1 0 0,0-2 0,0 0 0,1-2 0,-1 0 0,36 1 0,-51-5 37,8 1-88,0-1 0,23-3 0,-32 2 75,0 0-1,-1-1 1,1 1 0,0-1-1,-1 0 1,1 0 0,-1 0-1,0-1 1,0 0 0,0 1 0,5-5-1,-2-1-69,0 1 0,0-1 1,-1 0-1,0-1 0,0 1 0,-1-1 0,0 0 0,-1-1 0,0 1 0,0-1 0,-1 0 1,-1 0-1,4-18 0,-2-9 370,-2-1 1,-3-56 0,-1 28 1756,2 65-1339,0 16-530,2 7 16,0 1 0,1-1-1,1 0 1,1-1 0,10 28-1,48 108 500,-40-103-641,39 80 14,12 29-12,-61-129-17,-1 1 1,13 64-1,-21-60 0,-1 0 0,-3 51 0,0-41-1,0-45 0,-1 0 0,1 0 0,-1 1 0,0-1 0,0 0 0,0 0 1,0 0-1,-1 0 0,1 0 0,-1 0 0,0 0 0,0-1 0,-4 5 1,2-2-14,-1-1 0,0 0 0,0 0 0,-1-1 0,0 1 0,1-1 0,-10 4 0,-4 2-56,-1-2 0,0 0-1,0-2 1,-30 7 0,-13-1-324,-117 7 0,-66-15-238,226-4 601,-3 0 8,1-1-1,0-1 1,-26-5 0,42 6 21,-1-1 1,1 0 0,0 0 0,0 0-1,0 0 1,0-1 0,0 0 0,0-1-1,1 1 1,0-1 0,0 0 0,0 0-1,0-1 1,0 0 0,-4-6 0,6 6 14,1 0 1,-1 0 0,1 0 0,0 0 0,1 0 0,-1-1 0,1 1 0,0-1 0,1 1 0,-1-1 0,1 0 0,0 1 0,1-10 0,0 8 4,0 0 1,1 0 0,0 0-1,0 0 1,0 0-1,1 0 1,0 1 0,0-1-1,1 1 1,5-9 0,5-1 22,1 1 1,0 1 0,1 0-1,31-21 1,80-41 64,38-6-50,18-10 42,-154 75-1072,0-1 1,-2-1-1,49-45 1,-38 20-5868</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20.336"/>
    </inkml:context>
    <inkml:brush xml:id="br0">
      <inkml:brushProperty name="width" value="0.035" units="cm"/>
      <inkml:brushProperty name="height" value="0.035" units="cm"/>
    </inkml:brush>
  </inkml:definitions>
  <inkml:trace contextRef="#ctx0" brushRef="#br0">0 0 3913,'0'0'8760,"5"18"-8111,17 52-171,-22-69-440,1 1-1,-1 0 0,1 0 1,0-1-1,0 1 1,0-1-1,0 1 0,0-1 1,0 1-1,0-1 1,2 2-1,11 0 457,-9-4-362,-5 1-143,1 0 0,-1 0 0,0-1 0,1 1-1,-1 0 1,1-1 0,-1 1 0,0-1 0,1 1 0,-1 0 0,0-1-1,1 1 1,-1-1 0,0 1 0,0-1 0,1 1 0,-1-1 0,0 1-1,0-1 1,0 1 0,0-1 0,0 1 0,0-1 0,0 1-1,0-1 1,0 1 0,0-1 0,0-18-648,0 17 398,1 1 201,-1 1 1,0-1-1,0 1 1,0-1-1,0 1 1,0-1-1,0 1 0,0-1 1,0 1-1,0-1 1,0 1-1,0-1 1,0 1-1,-1-1 1,1 1-1,0-1 1,0 1-1,0 0 0,-1-1 1,1 1-1,0-1 1,0 1-1,-1-1 1,-10 9-349,7-5 235,-2 3-1618</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21.012"/>
    </inkml:context>
    <inkml:brush xml:id="br0">
      <inkml:brushProperty name="width" value="0.035" units="cm"/>
      <inkml:brushProperty name="height" value="0.035" units="cm"/>
    </inkml:brush>
  </inkml:definitions>
  <inkml:trace contextRef="#ctx0" brushRef="#br0">0 0 3977,'0'0'10553,"11"18"-9858,0 2-466,-3-6-43,0 0-1,0 0 1,1-1-1,1 0 1,0-1-1,16 14 1,-12-12-86,1-2 0,0 0 0,1 0 0,1-1 0,19 9 0,-26-16-152,0 0 1,0 0-1,0-1 0,1 0 1,-1-1-1,1 0 0,0 0 1,-1-2-1,1 1 0,0-1 1,11-2-1,-18 2 8,0-1 0,0 0 1,-1 0-1,1 0 0,0 0 0,-1-1 0,1 0 1,-1 1-1,1-1 0,-1-1 0,0 1 1,0 0-1,0-1 0,0 1 0,-1-1 0,5-5 1,-3 2-56,1-1 0,-2 0 0,1 0 1,-1 0-1,0 0 0,0 0 1,2-12-1,-2 4 481,0 0 1,-1-1-1,-1 0 0,0 1 1,-2-21-1,6 65-286,1-1 0,19 52 0,32 55 309,-34-83-386,-14-32-15,40 105 20,-43-107-22,-1 1 0,-1-1 0,-1 1-1,0 0 1,-1 21 0,-1-19-5,-1-15-1,1 0 0,-1 0 0,0 0-1,0 0 1,-1 0 0,0 0 0,0 0-1,0-1 1,-1 1 0,-2 6 0,0-6-4,-1 0 0,0 0 0,0-1 0,0 1 0,0-1 0,-1-1 0,0 1 0,0-1 0,-12 7 0,-67 30-95,57-30 57,0-1 0,-1-2 0,-60 11 1,34-13-446,-71-1 1,120-5 283,0 0 1,0-1-1,0 0 1,0 0-1,1 0 1,-1 0-1,0-1 1,1 0 0,-6-3-1,5 2-592,1 0-1,0-1 1,0 1-1,0-1 1,-5-5-1,-14-19-6850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21.357"/>
    </inkml:context>
    <inkml:brush xml:id="br0">
      <inkml:brushProperty name="width" value="0.035" units="cm"/>
      <inkml:brushProperty name="height" value="0.035" units="cm"/>
    </inkml:brush>
  </inkml:definitions>
  <inkml:trace contextRef="#ctx0" brushRef="#br0">58 0 8586,'0'0'6569,"-23"187"-5889,17-127 81,0-2-257,1-1-256,-7-7-136,6-5-112,6-14-8,0-2-616,0-8-1449,0-15-3520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21.859"/>
    </inkml:context>
    <inkml:brush xml:id="br0">
      <inkml:brushProperty name="width" value="0.035" units="cm"/>
      <inkml:brushProperty name="height" value="0.035" units="cm"/>
    </inkml:brush>
  </inkml:definitions>
  <inkml:trace contextRef="#ctx0" brushRef="#br0">1 19 6385,'0'0'8766,"22"0"-8035,290 0 377,150 0-1718,-460 0 582,3 1-103,0-1 0,1 0-1,-1 0 1,0-1 0,0 1 0,0-1-1,0 0 1,-1-1 0,1 1 0,6-4 0,-11 5 83,0 0 1,0 0 0,-1 0 0,1 0 0,0 0 0,0 0 0,0 0 0,0 0-1,-1 0 1,1 0 0,0 0 0,0 0 0,0 0 0,0 0 0,-1-1 0,1 1-1,0 0 1,0 0 0,0 0 0,0 0 0,0 0 0,0-1 0,-1 1 0,1 0-1,0 0 1,0 0 0,0 0 0,0-1 0,0 1 0,0 0 0,0 0 0,0 0 0,0-1-1,0 1 1,0 0 0,0 0 0,0 0 0,0-1 0,0 1 0,0 0 0,0 0-1,0 0 1,0 0 0,0-1 0,0 1 0,0 0 0,0 0 0,1 0 0,-1 0-1,0-1 1,0 1 0,0 0 0,0 0 0,0 0 0,0 0 0,1 0 0,-1-1-1,0 1 1,0 0 0,-31 0-2813,-14 0-2800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22.195"/>
    </inkml:context>
    <inkml:brush xml:id="br0">
      <inkml:brushProperty name="width" value="0.035" units="cm"/>
      <inkml:brushProperty name="height" value="0.035" units="cm"/>
    </inkml:brush>
  </inkml:definitions>
  <inkml:trace contextRef="#ctx0" brushRef="#br0">1 29 6409,'0'0'9474,"385"-5"-9466,-286 2-8,35-5-312,-29 6-1456,-17-9-3785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3.092"/>
    </inkml:context>
    <inkml:brush xml:id="br0">
      <inkml:brushProperty name="width" value="0.035" units="cm"/>
      <inkml:brushProperty name="height" value="0.035" units="cm"/>
    </inkml:brush>
  </inkml:definitions>
  <inkml:trace contextRef="#ctx0" brushRef="#br0">0 76 8042,'0'0'7449,"408"9"-7257,-308-9-128,-13 0-64,-20 0-312,-54-21-688,-13-6-1472,0-9-6898</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23.798"/>
    </inkml:context>
    <inkml:brush xml:id="br0">
      <inkml:brushProperty name="width" value="0.035" units="cm"/>
      <inkml:brushProperty name="height" value="0.035" units="cm"/>
    </inkml:brush>
  </inkml:definitions>
  <inkml:trace contextRef="#ctx0" brushRef="#br0">0 254 1400,'0'0'10912,"5"1"-9880,-2-1-907,0 1 0,0 0 0,0-1-1,0 1 1,1-1 0,-1 0 0,0 0 0,0 0 0,0-1-1,0 1 1,1-1 0,-1 0 0,0 0 0,0 0 0,0 0-1,0 0 1,-1 0 0,1-1 0,5-3 0,16-14 99,-9 6-185,0 0-1,0 0 0,20-25 0,-20 18-23,0 1-1,-2-2 0,-1 1 1,13-28-1,-22 31 150,-4 16 18,1 13-209,0 37 43,5 162 142,-1-178-99,0-1-1,3-1 1,0 1-1,19 49 1,-1-28-29,2-2 0,2 0 1,2-2-1,43 51 1,-55-75-14,43 42 0,-49-60-294,-8-6-4212</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24.130"/>
    </inkml:context>
    <inkml:brush xml:id="br0">
      <inkml:brushProperty name="width" value="0.035" units="cm"/>
      <inkml:brushProperty name="height" value="0.035" units="cm"/>
    </inkml:brush>
  </inkml:definitions>
  <inkml:trace contextRef="#ctx0" brushRef="#br0">1 35 6545,'0'0'8017,"0"6"-7660,0 29 33,23-34 1299,329-25-1127,-213 10-621,151-10-2804,-190 10-3797</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3.461"/>
    </inkml:context>
    <inkml:brush xml:id="br0">
      <inkml:brushProperty name="width" value="0.035" units="cm"/>
      <inkml:brushProperty name="height" value="0.035" units="cm"/>
    </inkml:brush>
  </inkml:definitions>
  <inkml:trace contextRef="#ctx0" brushRef="#br0">34 22 5401,'0'0'6939,"0"-4"-5900,0-10-247,0 14-736,0 0 1,-1 0-1,1 0 0,0 0 1,0 0-1,0 0 0,0 0 0,0 1 1,-1-1-1,1 0 0,0 0 1,0 0-1,0 0 0,0 0 1,-1 0-1,1 0 0,0 0 0,0 0 1,0 0-1,0 0 0,-1 0 1,1 0-1,0 0 0,0 0 0,0 0 1,0 0-1,0 0 0,-1 0 1,1-1-1,0 1 0,0 0 1,0 0-1,0 0 0,0 0 0,-1 0 1,1 0-1,0 0 0,0 0 1,0-1-1,0 1 0,0 0 1,0 0-1,0 0 0,0 0 0,-1 0 1,1-1-1,0 1 0,0 0 1,0 0-1,0 0 0,0 0 1,0-1-1,0 1 0,0 0 0,0 0 1,-11 225-202,3-102 170,0 195-1972,22-320-6677</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4.164"/>
    </inkml:context>
    <inkml:brush xml:id="br0">
      <inkml:brushProperty name="width" value="0.035" units="cm"/>
      <inkml:brushProperty name="height" value="0.035" units="cm"/>
    </inkml:brush>
  </inkml:definitions>
  <inkml:trace contextRef="#ctx0" brushRef="#br0">1 77 824,'0'0'10693,"29"7"-10345,90 26-25,-114-32-290,0 1-1,0 0 1,0 0-1,-1 1 1,1-1 0,-1 1-1,7 5 1,-9-6 0,0 1 0,0-1 0,0 0 0,-1 0 0,1 1 0,-1-1 0,3 6 0,1 2 91,-2-3-28,0 0 1,0 0-1,0 1 0,-1-1 0,0 1 0,-1-1 0,0 1 0,1 9 0,4 25 190,-3-24 36,-5-37-258,2-97-1175,1 108 1084,0 0 1,0 0-1,1 0 0,0 0 1,0 1-1,1-1 1,0 1-1,0 0 1,1-1-1,0 1 0,0 1 1,1-1-1,0 1 1,0-1-1,0 1 0,1 1 1,-1-1-1,2 1 1,-1 0-1,0 0 0,1 1 1,0 0-1,0 0 1,0 1-1,1 0 0,-1 0 1,1 0-1,-1 1 1,1 0-1,0 1 0,0 0 1,12 0-1,-17 0 28,0 1-1,-1 0 0,1 0 0,0 0 1,0 0-1,0 0 0,-1 1 0,1-1 1,0 1-1,0 0 0,-1 0 1,1 0-1,-1 0 0,1 0 0,-1 0 1,1 1-1,-1-1 0,0 1 0,0 0 1,1 0-1,-1 0 0,0 0 0,-1 0 1,4 3-1,5 14 86,0 0 1,-1 1-1,11 35 0,-1-3-46,-19-50-33,1-1 0,-1 0 1,1 1-1,0-1 0,-1 0 0,1 1 0,0-1 0,0 0 0,0 0 0,0 0 0,0 0 0,1 0 0,-1 0 0,0 0 0,0 0 0,1 0 0,-1-1 0,0 1 0,1-1 0,1 2 0,0-2 0,0 1 1,0-1-1,-1 0 0,1 0 0,0 0 1,0-1-1,-1 1 0,1 0 0,0-1 1,4-1-1,4-3-81,1 0 0,-1-1 1,19-13-1,-27 17 17,52-35-641,64-40-1178,-115 75 1874,-3 1 3,-1 1 0,1-1 0,0 1 0,0-1 0,0 1 0,-1-1 0,1 1 0,0 0 0,0 0 0,0-1 0,0 1 0,0 0-1,0 0 1,-1 0 0,1 0 0,0 0 0,1 0 0,1 11 354,3 15-195,1-1 1,1-1-1,2 1 1,0-2-1,2 1 1,1-1-1,0-1 1,19 23-1,-31-44-327,0 0 0,0 0 0,0 0 0,0 0 0,0 0 0,1 0 0,-1 0 1,0 0-1,1 0 0,-1-1 0,0 1 0,1-1 0,-1 1 0,1-1 0,-1 1 0,1-1 0,-1 0 0,1 0 0,-1 0 0,1 0 0,-1 0 0,4 0 0,-5 0 40,14 0-3550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4.498"/>
    </inkml:context>
    <inkml:brush xml:id="br0">
      <inkml:brushProperty name="width" value="0.035" units="cm"/>
      <inkml:brushProperty name="height" value="0.035" units="cm"/>
    </inkml:brush>
  </inkml:definitions>
  <inkml:trace contextRef="#ctx0" brushRef="#br0">20 0 5065,'0'0'3143,"-3"30"-1425,-7 101-435,3-31-116,8 146 0,0-229-1145,1 0 1,1-1-1,0 1 0,2-1 0,7 20 1,39 74-77,-37-81 1,8 8-309,-16-29-135,-1 1 0,0 0 1,4 10-1,-9-34-4432,-6-16 2086</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4.873"/>
    </inkml:context>
    <inkml:brush xml:id="br0">
      <inkml:brushProperty name="width" value="0.035" units="cm"/>
      <inkml:brushProperty name="height" value="0.035" units="cm"/>
    </inkml:brush>
  </inkml:definitions>
  <inkml:trace contextRef="#ctx0" brushRef="#br0">1 24 4761,'0'0'7963,"53"-4"-7740,169-10-121,-172 11-74,-40 2-21,0 0 1,0 1-1,1 0 1,-1 0-1,12 3 0,-19-2-10,-1-1-1,0 0 1,1 1-1,-1 0 1,0-1-1,0 1 1,0 0 0,1 0-1,-1 0 1,0 0-1,0 1 1,-1-1-1,1 1 1,0-1-1,0 1 1,-1-1-1,1 1 1,-1 0-1,1 0 1,-1 0-1,0 0 1,1 0-1,0 3 1,-1 0 17,1 0 0,-2 0 0,1 0 0,0 1 0,-1-1 0,0 0 0,0 0-1,-1 0 1,-1 8 0,2-11-3,-1 0-1,1 0 0,-1-1 0,0 1 0,0 0 0,0 0 0,0 0 0,0-1 0,0 1 0,0 0 0,-1-1 0,1 1 0,-1-1 0,1 0 0,-1 1 0,1-1 0,-1 0 0,-2 1 0,-39 16 112,30-13-72,-11 2 14,0-1 0,-1-2 0,0 0 0,0-1-1,0-2 1,-33-1 0,51 0-238,-1 0 1,1-1-1,-1 0 1,1 0-1,0-1 1,0 1-1,-1-2 1,1 1-1,1-1 1,-1 0-1,0 0 1,1-1-1,-1 0 0,1 0 1,-8-7-1,-14-16-4059</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5.201"/>
    </inkml:context>
    <inkml:brush xml:id="br0">
      <inkml:brushProperty name="width" value="0.035" units="cm"/>
      <inkml:brushProperty name="height" value="0.035" units="cm"/>
    </inkml:brush>
  </inkml:definitions>
  <inkml:trace contextRef="#ctx0" brushRef="#br0">0 0 6913,'0'0'5944,"5"27"-4941,0 1-750,19 139 925,49 318-98,-72-481-1133,0-1-1,0 1 0,0-1 0,0 1 0,1-1 0,-1 0 0,1 0 0,3 6 0,-4-9 1,0 1 1,-1-1-1,1 1 0,0-1 1,0 1-1,-1-1 0,1 1 1,0-1-1,0 0 0,0 1 1,-1-1-1,1 0 1,0 0-1,0 0 0,0 1 1,0-1-1,0 0 0,0 0 1,-1 0-1,1 0 0,0-1 1,0 1-1,0 0 0,0 0 1,0 0-1,-1-1 1,1 1-1,0 0 0,0-1 1,0 1-1,-1-1 0,1 1 1,0-1-1,-1 1 0,1-1 1,0 0-1,-1 1 1,1-1-1,0-1 0,19-25-2499,0-8-3187</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5.545"/>
    </inkml:context>
    <inkml:brush xml:id="br0">
      <inkml:brushProperty name="width" value="0.035" units="cm"/>
      <inkml:brushProperty name="height" value="0.035" units="cm"/>
    </inkml:brush>
  </inkml:definitions>
  <inkml:trace contextRef="#ctx0" brushRef="#br0">1 370 5905,'0'0'5569,"0"173"-3736,0-122-809,13-5-536,-6-4-240,6-11-144,-6-10-96,0-9 0,-1-6-8,1-6-248,6-36-464,1-4-1280,-8-11-2665</inkml:trace>
  <inkml:trace contextRef="#ctx0" brushRef="#br0" timeOffset="1">168 0 6753,'0'0'3233</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5.909"/>
    </inkml:context>
    <inkml:brush xml:id="br0">
      <inkml:brushProperty name="width" value="0.035" units="cm"/>
      <inkml:brushProperty name="height" value="0.035" units="cm"/>
    </inkml:brush>
  </inkml:definitions>
  <inkml:trace contextRef="#ctx0" brushRef="#br0">657 3 6241,'0'0'5800,"-11"0"-5734,-317-3 82,304 4-101,0 1 1,0 1 0,0 1-1,-40 13 1,53-14-17,-1 1 1,1 1-1,1 0 1,-1 1-1,1 0 1,0 0-1,0 1 1,0 0-1,1 1 1,1 0-1,-12 13 1,16-16 9,1 1 0,0-1 0,1 1 0,-1 0 0,1 0 0,0 0 0,0 0 0,1 0 0,0 0 0,-1 8 0,1-5 23,1 1-1,0 0 1,0 0 0,1 0 0,4 17-1,-4-24-50,0 0-1,0 1 1,1-1-1,-1 0 1,1 0-1,0 0 1,0 0-1,0 0 0,0 0 1,0-1-1,1 1 1,-1-1-1,5 4 1,2 0 5,0 0 1,0-1 0,14 6 0,8 1-52,0-1 1,1-1 0,1-2 0,-1-1 0,41 3 0,161-1-1048,-84-15-1077,-14-15-2518</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6.281"/>
    </inkml:context>
    <inkml:brush xml:id="br0">
      <inkml:brushProperty name="width" value="0.035" units="cm"/>
      <inkml:brushProperty name="height" value="0.035" units="cm"/>
    </inkml:brush>
  </inkml:definitions>
  <inkml:trace contextRef="#ctx0" brushRef="#br0">63 428 6161,'0'0'4383,"-10"28"-2631,-31 94-374,38-111-1212,1 0 1,0 0 0,0 0-1,1 0 1,0 0-1,2 21 1,-1-8 47,0 136 486,0-157-696,0-1 1,0 1-1,0-1 1,1 1-1,-1-1 0,1 1 1,-1-1-1,1 1 0,1 2 1,-2-4-27,1-1 1,0 1-1,-1 0 0,1 0 1,0-1-1,0 1 1,-1 0-1,1-1 0,0 1 1,0-1-1,0 1 1,0-1-1,0 1 0,-1-1 1,1 0-1,0 0 1,0 1-1,0-1 0,0 0 1,0 0-1,0 0 0,0 0 1,2 0-1,-2 0 3,-1 0-1,1 0 1,-1 0-1,1 0 1,0 0-1,-1 0 1,1 0-1,-1 0 1,1-1-1,-1 1 1,1 0-1,-1 0 1,1 0-1,-1-1 1,1 1-1,-1 0 1,1-1-1,-1 1 1,1 0-1,-1-1 1,1 1-1,-1-1 1,0 1-1,1-1 1,-1 1-1,1-1 0,6-14-1157,0 0-1,-2-1 1,7-21-1,-3-19-5799</inkml:trace>
  <inkml:trace contextRef="#ctx0" brushRef="#br0" timeOffset="1">103 94 8242,'0'0'6889,"113"-33"-7881,-53 6-2025,7-7-3240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3.445"/>
    </inkml:context>
    <inkml:brush xml:id="br0">
      <inkml:brushProperty name="width" value="0.035" units="cm"/>
      <inkml:brushProperty name="height" value="0.035" units="cm"/>
    </inkml:brush>
  </inkml:definitions>
  <inkml:trace contextRef="#ctx0" brushRef="#br0">0 0 10618,'0'0'5145,"535"0"-5145,-354 0-592,-41 0-4665</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6.617"/>
    </inkml:context>
    <inkml:brush xml:id="br0">
      <inkml:brushProperty name="width" value="0.035" units="cm"/>
      <inkml:brushProperty name="height" value="0.035" units="cm"/>
    </inkml:brush>
  </inkml:definitions>
  <inkml:trace contextRef="#ctx0" brushRef="#br0">0 1 6041,'0'0'3438,"1"36"-1088,0 3-1702,0 17 328,2-1-1,13 66 0,11 44 352,31 156-449,-50-284-868,2-1 0,2 0 0,1 0 0,1-1 0,30 51 0,-41-80-32,0-1 1,1 0 0,0 0 0,0 0-1,0 0 1,1-1 0,-1 0 0,1 0-1,0 0 1,0 0 0,1-1-1,-1 0 1,1 0 0,0 0 0,0-1-1,0 1 1,0-2 0,0 1-1,0-1 1,0 0 0,0 0 0,1 0-1,8-1 1,-11 0-58,0 0-1,0-1 1,0 1 0,0-1-1,0 0 1,-1 0 0,1 0-1,0 0 1,-1-1-1,1 1 1,-1-1 0,1 0-1,-1 0 1,0 0 0,4-4-1,-3 2-309,-1 0 0,1 0 0,0-1 0,-1 1 0,0-1 0,0 0 0,0 0 0,-1 0 0,0 0 0,2-7 0,-1 0-2200,0-1 0,1-18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6.997"/>
    </inkml:context>
    <inkml:brush xml:id="br0">
      <inkml:brushProperty name="width" value="0.035" units="cm"/>
      <inkml:brushProperty name="height" value="0.035" units="cm"/>
    </inkml:brush>
  </inkml:definitions>
  <inkml:trace contextRef="#ctx0" brushRef="#br0">1 1 6633,'0'0'8178,"160"30"-8026,-93-27-80,7-3-72,6 0-888,-13-12-1496,-27-9-4994</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7.341"/>
    </inkml:context>
    <inkml:brush xml:id="br0">
      <inkml:brushProperty name="width" value="0.035" units="cm"/>
      <inkml:brushProperty name="height" value="0.035" units="cm"/>
    </inkml:brush>
  </inkml:definitions>
  <inkml:trace contextRef="#ctx0" brushRef="#br0">983 0 8754,'0'0'6600,"50"33"-5964,165 113-118,-178-119-301,52 47 0,-70-54-106,-1 2-1,18 25 0,-19-23-65,-1 1 0,-2 0 0,0 1 0,-2 1 1,-1 0-1,-1 0 0,-1 1 0,-2 0 0,0 1 0,3 47 0,-6 52 19,-4-114-62,0 0 0,-1 0 1,0 0-1,-1 0 0,0 0 0,-1-1 0,-1 1 0,0-1 0,-1 0 0,0 0 0,-1 0 1,-1 0-1,0-1 0,0-1 0,-1 1 0,-15 15 0,-3 1 7,-1-2 0,-1-1 0,-1-2-1,-1 0 1,-1-2 0,-67 34 0,26-22-73,-2-4 0,-97 27-1,58-29-401,0-5-1,-120 7 0,-3-10-2005,24-14-2792</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26:57.813"/>
    </inkml:context>
    <inkml:brush xml:id="br0">
      <inkml:brushProperty name="width" value="0.035" units="cm"/>
      <inkml:brushProperty name="height" value="0.035" units="cm"/>
    </inkml:brush>
  </inkml:definitions>
  <inkml:trace contextRef="#ctx0" brushRef="#br0">1017 0 3609,'0'0'6733,"-59"15"-5319,59-15-1414,-258 69 1260,218-57-928,1 2 1,1 2-1,0 1 0,1 2 0,-37 26 0,42-25-115,-20 11 267,3 3 0,-77 67 0,109-85-402,0 1 1,1 0 0,1 2-1,1-1 1,0 2-1,2 0 1,0 0 0,1 1-1,-15 43 1,21-47-69,0 0 0,2 0 0,0 0 0,1 0 0,1 1 0,0-1-1,1 0 1,4 24 0,-2-29-15,0 0 0,2 0 0,-1 0-1,2-1 1,-1 1 0,2-1 0,0 0-1,0 0 1,0-1 0,2 0 0,-1 0-1,13 12 1,-3-6-25,0-1-1,1-1 1,0 0-1,1-2 1,38 20-1,46 12-1428,2-3 0,162 38 0,-56-34-7361</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39.855"/>
    </inkml:context>
    <inkml:brush xml:id="br0">
      <inkml:brushProperty name="width" value="0.035" units="cm"/>
      <inkml:brushProperty name="height" value="0.035" units="cm"/>
    </inkml:brush>
  </inkml:definitions>
  <inkml:trace contextRef="#ctx0" brushRef="#br0">278 14 5825,'0'0'7953,"-1"-2"-7220,0 1-645,1 0 0,-1 0 1,0 0-1,0 1 0,0-1 0,0 0 0,0 0 1,0 1-1,0-1 0,0 0 0,0 1 0,0-1 0,0 1 1,-1-1-1,1 1 0,0 0 0,0 0 0,-1-1 1,1 1-1,0 0 0,-2 0 0,-36 0-72,21 1 59,2-1-51,1 0 0,0 1 1,0 1-1,0 0 0,0 1 0,0 1 0,1 0 0,-1 1 0,-22 11 1,36-14-65,-1-1 1,0 1 0,0 0-1,1 0 1,-1 0 0,1 0 0,-1 0-1,1 0 1,0 0 0,0 0-1,0 1 1,0-1 0,0 0 0,0 4-1,0-4 18,1-1-1,0 0 0,-1 0 0,1 1 1,0-1-1,0 0 0,0 1 1,0-1-1,0 0 0,0 1 0,0-1 1,0 0-1,1 1 0,-1-1 0,0 0 1,1 1-1,-1-1 0,1 0 1,0 0-1,-1 0 0,1 0 0,0 1 1,0-1-1,0 0 0,-1 0 1,1 0-1,0-1 0,0 1 0,2 1 1,10 3-4,1-1 1,0 0 0,0-1 0,0 0-1,0-1 1,21 0 0,0 1-68,28 3-31,-23-3-447,0 1-1,0 3 1,48 13-1,-85-19 458,1 0-1,-1 0 1,0 0-1,1 1 1,-1-1-1,0 1 1,0 0-1,0 0 1,0 0-1,0 0 1,0 1-1,3 4 1,-4-4 9,0 0 1,-1 1-1,1-1 0,-1 1 1,0-1-1,0 1 0,-1-1 1,1 1-1,-1-1 1,0 1-1,0 0 0,0 3 1,0-4 99,-1 0 1,0-1 0,0 1-1,0 0 1,0 0-1,0-1 1,0 1-1,-1-1 1,1 1 0,-1-1-1,0 0 1,0 1-1,1-1 1,-1 0-1,-1 0 1,1-1 0,0 1-1,0 0 1,-1-1-1,1 1 1,-5 1-1,-9 6 180,-2-1 0,-19 6 0,21-8 79,-3 2 38,1-1-1,-1-1 0,0-1 0,0 0 1,-1-1-1,-36 1 0,53-5-388,0 0 0,1-1-1,-1 0 1,0 1-1,1-1 1,-1 0 0,1 0-1,0 0 1,-1 0-1,1-1 1,0 1 0,0-1-1,0 1 1,0-1-1,0 0 1,0 0 0,0 0-1,0 0 1,1 0-1,-1 0 1,1-1 0,-1 1-1,1 0 1,0-1-1,0 1 1,0-1 0,1 1-1,-2-5 1,-1-26-5231</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0.331"/>
    </inkml:context>
    <inkml:brush xml:id="br0">
      <inkml:brushProperty name="width" value="0.035" units="cm"/>
      <inkml:brushProperty name="height" value="0.035" units="cm"/>
    </inkml:brush>
  </inkml:definitions>
  <inkml:trace contextRef="#ctx0" brushRef="#br0">1 67 6993,'0'0'4297,"33"5"-3751,108 16-11,-110-17-301,1-2-1,46-2 1,-31-1-151,-41 1-107,0 0-1,0-1 1,0 1 0,1-1 0,10-4 0,-16 5-22,1-1 1,-1 1 0,1-1-1,-1 0 1,1 0 0,-1 1-1,1-1 1,-1 0 0,0 0-1,0 0 1,0 0 0,1-1-1,-1 1 1,0 0-1,0 0 1,0-1 0,-1 1-1,1 0 1,0-1 0,0 1-1,-1-1 1,1 1 0,-1-1-1,1 1 1,-1-1 0,0 0-1,0-2 1,1 2-63,-1 0 0,0 0 0,0 0 1,0 0-1,0 0 0,0 0 0,-1 1 0,1-1 0,-1 0 1,1 0-1,-1 0 0,1 0 0,-1 1 0,0-1 0,0 0 1,0 1-1,0-1 0,0 1 0,-2-2 0,0 1 100,-1 0 0,1 0 0,-1 1-1,0 0 1,0 0 0,1 0-1,-1 0 1,-6 0 0,8 0 24,-24-2 839,1 1 0,-38 2 0,31 0-240,23 0-526,0 1 0,0 0 0,0 1 0,0 0 0,0 0 0,0 1 0,1 0 0,-1 1 0,1-1 0,0 2-1,0-1 1,-14 11 0,17-11-56,0 0-1,1 1 1,-1-1-1,1 1 1,-1 0-1,1 0 1,1 0-1,-1 1 1,1-1-1,0 1 1,0 0-1,1 0 1,-1 0 0,1 0-1,1 0 1,-1 1-1,1-1 1,-1 13-1,2 0 20,0-7-42,0-1 0,0 1 1,1-1-1,4 15 0,-4-21-11,0-1 1,1 0-1,0 1 0,0-1 0,0 0 1,1-1-1,-1 1 0,1 0 0,0-1 1,0 1-1,0-1 0,0 0 1,1 0-1,5 4 0,3 1-38,1-1 0,0-1 0,0 0-1,0-1 1,0 0 0,1-1 0,0 0 0,0-1-1,16 1 1,20 0-488,58-2 1,-77-2 332,71-3-1961,-7-12-2829</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0.677"/>
    </inkml:context>
    <inkml:brush xml:id="br0">
      <inkml:brushProperty name="width" value="0.035" units="cm"/>
      <inkml:brushProperty name="height" value="0.035" units="cm"/>
    </inkml:brush>
  </inkml:definitions>
  <inkml:trace contextRef="#ctx0" brushRef="#br0">264 0 8330,'0'0'4353,"-38"17"-4215,-121 56 73,152-69-168,1-1 0,-1 1 0,1 0 0,0 0 0,0 1 1,-8 7-1,13-10-19,0-1 0,0 1 1,0 0-1,0 0 0,0-1 1,0 1-1,1 0 1,-1 0-1,1 0 0,-1 0 1,1 0-1,-1 3 1,0 3 47,0-3-58,0 0 0,0 0 0,1 0 0,0 0-1,0 1 1,0-1 0,0 0 0,1 0 0,0 0 0,0 0 0,0 0 0,1 0 0,0 0 0,0 0 0,0-1 0,0 1-1,1 0 1,-1-1 0,1 0 0,1 0 0,-1 0 0,0 0 0,1 0 0,0-1 0,0 0 0,0 1 0,0-1 0,1-1-1,6 5 1,19 9-84,2-1 0,-1-1 0,2-1 0,0-2 0,66 13-1,-36-14-1604,1-3-1,82-2 1,-85-5-1241</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1.006"/>
    </inkml:context>
    <inkml:brush xml:id="br0">
      <inkml:brushProperty name="width" value="0.035" units="cm"/>
      <inkml:brushProperty name="height" value="0.035" units="cm"/>
    </inkml:brush>
  </inkml:definitions>
  <inkml:trace contextRef="#ctx0" brushRef="#br0">0 29 9874,'0'0'5728,"2"-5"-5683,-1 3-45,-1 1 0,1 0 0,0-1-1,-1 1 1,1-1 0,0 1 0,0 0-1,0 0 1,0 0 0,0 0 0,0-1 0,0 1-1,1 1 1,-1-1 0,0 0 0,3-1-1,-1 1-5,-1 0 0,0 1 0,0 0-1,0-1 1,1 1 0,-1 0 0,0 0 0,1 1-1,-1-1 1,0 0 0,0 1 0,1-1-1,-1 1 1,3 1 0,4 2-23,-1 0 0,0 0 0,-1 1 0,1 0 0,-1 1 0,0-1 0,0 1 0,6 7 0,-3-2 17,-1 1-1,1-1 1,-2 1 0,9 16-1,-5-4-5,-9-16 43,1 0 1,0-1 0,0 0-1,1 0 1,6 9-1,-8-14-25,-1 0-1,1 0 0,-1 0 1,1 0-1,0 0 1,0 0-1,0-1 0,0 1 1,0-1-1,0 0 1,0 0-1,0 0 0,0-1 1,1 1-1,-1-1 0,0 1 1,6-1-1,115 0-215,-43 0-4283,-61 0-952</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1.525"/>
    </inkml:context>
    <inkml:brush xml:id="br0">
      <inkml:brushProperty name="width" value="0.035" units="cm"/>
      <inkml:brushProperty name="height" value="0.035" units="cm"/>
    </inkml:brush>
  </inkml:definitions>
  <inkml:trace contextRef="#ctx0" brushRef="#br0">0 109 5217,'0'0'6073,"39"24"-5795,126 78-166,-145-91-101,40 17 1,-50-25-13,0 0 0,18 2 0,-5-1 0,14 2-214,1-2 1,56 0 0,-88-4 82,0 0 0,1-1 0,-1 0 0,0 0 0,0 0 0,0-1 0,0 1 0,0-1 0,-1-1 0,1 1 0,9-7 0,-11 6 40,0 0-1,-1 0 1,1 0 0,-1-1 0,0 1 0,0-1 0,0 0 0,0 0 0,-1 0-1,1-1 1,-1 1 0,0 0 0,0-1 0,-1 1 0,2-9 0,0 2 24,-2 0 0,1 0 0,-2 0 1,1 0-1,-1 0 0,-4-20 1,3 24 259,0 0 0,-1 1 1,0-1-1,0 1 1,-1-1-1,0 1 1,0 0-1,0 0 0,-1 0 1,0 0-1,-7-8 1,-1 5 638,10 7-554,0 1 0,0-1 1,0 1-1,0-1 0,0 0 0,1 0 0,-1 1 1,-2-5-1,4 6 175,0 3-309,0 51 284,2 86 876,0-123-1209,0 0 0,2-1 1,-1 1-1,2-1 0,0 1 0,9 17 0,16 26 33,41 92 86,-63-131-204,-1 1 0,-1-1 0,-1 1 0,-1 0 0,2 32 0,-5-36-8,0-2 0,0 0-1,-4 27 0,3-39 0,-1 1-1,0-1 1,0 1-1,0-1 1,-1 0-1,0 0 1,0 1 0,0-1-1,0 0 1,-1-1-1,1 1 1,-1 0-1,-6 5 1,0-1 11,-2 0-1,1-1 1,-1-1 0,0 0 0,0 0 0,-1-1-1,1 0 1,-1-1 0,0-1 0,0 0-1,-18 2 1,-16 1 28,-79-2 0,106-4-288,1-1 0,-30-5 0,40 4-295,1 1 1,-1-2-1,1 1 0,0-1 1,0 0-1,0-1 0,0 0 0,-11-8 1,-14-20-8397</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2.300"/>
    </inkml:context>
    <inkml:brush xml:id="br0">
      <inkml:brushProperty name="width" value="0.035" units="cm"/>
      <inkml:brushProperty name="height" value="0.035" units="cm"/>
    </inkml:brush>
  </inkml:definitions>
  <inkml:trace contextRef="#ctx0" brushRef="#br0">117 142 8266,'0'0'6152,"12"10"-5992,-4-3-124,14 11 93,0-1 1,30 17-1,-35-24-64,0-1 0,1-1 1,0-1-1,0 0 0,0-2 0,1 0 1,0-1-1,30 3 0,-38-7-121,0 1-1,0-2 1,0 1-1,0-2 1,0 1 0,0-2-1,-1 1 1,1-1-1,0-1 1,-1 0-1,0-1 1,0 0 0,0 0-1,-1-1 1,0 0-1,10-8 1,-12 7-158,1 1 1,-1-1-1,0-1 1,0 1-1,-1-1 1,0 0-1,-1-1 1,1 0-1,-2 1 1,1-2-1,-1 1 0,-1 0 1,0-1-1,0 0 1,0 1-1,-2-1 1,2-15-1,-3-10 538,0 10 3153,-6 35-2990,-2 22-224,1-1 0,1 1-1,-3 56 1,9 103 698,1-94-738,0-38-132,-4 82-41,2-133-49,0 0-1,-1 0 1,0 0-1,0 0 0,-1 0 1,0 0-1,-1-1 1,0 1-1,0-1 1,0 0-1,-6 7 0,1-4-9,0 0 1,-1 0-1,0 0 0,-1-2 0,0 1 0,-13 7 0,-4-1-77,0 0 1,-2-2-1,1-1 1,-61 15-1,53-18-149,1-2 0,-39 3 0,63-9-112,-1-1 1,1 0-1,-1 0 1,1-1-1,-1-1 1,1 0-1,0-1 1,0 0-1,-19-8 1,-13-16-4295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4.925"/>
    </inkml:context>
    <inkml:brush xml:id="br0">
      <inkml:brushProperty name="width" value="0.035" units="cm"/>
      <inkml:brushProperty name="height" value="0.035" units="cm"/>
    </inkml:brush>
  </inkml:definitions>
  <inkml:trace contextRef="#ctx0" brushRef="#br0">1 42 3265,'0'0'10677,"0"-6"-10351,0-18 24,0 24-335,0-1 1,0 1-1,0 0 1,0 0-1,0-1 1,0 1-1,0 0 1,0 0-1,0-1 1,0 1-1,0 0 1,0 0-1,0-1 1,0 1-1,0 0 1,0-1-1,0 1 1,0 0 0,0 0-1,1-1 1,-1 1-1,0 0 1,0 0-1,0 0 1,0-1-1,1 1 1,-1 0-1,0 0 1,0 0-1,0-1 1,1 1-1,-1 0 1,0 0-1,0 0 1,1 0-1,-1 0 1,0 0-1,0-1 1,1 1-1,-1 0 1,0 0-1,0 0 1,1 0-1,-1 0 1,0 0-1,0 0 1,1 0-1,0 0 1,0 0 81,48-2 60,95 6 0,-104 1-160,-1 1 0,0 3 0,0 1 0,-1 1 0,0 3 0,-1 1 0,36 20 0,-51-24-3,-1 2 0,-1 1 1,1 0-1,-2 1 1,22 23-1,-33-30-5,0 1-1,-1 0 1,0 0-1,0 1 1,-1-1-1,0 2 1,-1-1-1,0 1 1,-1-1-1,0 1 1,0 1-1,3 20 1,-5-15-19,-1-1 0,0 1 0,-1 0 0,-3 23 0,2-34 22,-1 0-1,1 0 1,-1 0-1,0-1 1,0 1-1,0 0 1,-1-1-1,0 1 1,0-1-1,-1 0 1,1 0-1,-1 0 1,0 0-1,-8 6 1,-6 4-25,-1-2 0,0 0 0,0-1 0,-1-1 1,-1 0-1,0-2 0,0-1 0,-1 0 0,0-2 1,-1 0-1,1-2 0,-1 0 0,0-1 0,-23-1 1,45-2 36,0-1 1,0 1-1,0 0 1,-1 0 0,1-1-1,0 1 1,0 0-1,0-1 1,0 1 0,0-1-1,0 0 1,0 1-1,0-1 1,0 0 0,0 1-1,1-1 1,-1 0-1,0 0 1,0 0 0,1 0-1,-1 0 1,0 0-1,1 0 1,-1 0 0,1 0-1,-1 0 1,1 0-1,0 0 1,-1 0 0,1-1-1,0 1 1,0-1 0,-1-7 14,0 0 1,0 0 0,2-12 0,-1 7-14,0 6 20,0 0 1,1 0-1,0 0 1,2-11-1,-2 15-21,1 1-1,-1 0 1,1 0-1,-1-1 1,1 1-1,0 0 1,0 1-1,0-1 1,1 0-1,-1 1 1,1-1-1,4-3 1,65-45 7,1 3 1,88-42 0,-87 51-9,258-135 27,-327 171-31,0 1 1,0-1-1,-1 0 0,1 0 1,7-7-1,-11 8 20,1 1-1,-1-1 1,0 0 0,0 0-1,0 0 1,0 0 0,0 0-1,0 0 1,0 0 0,-1 0-1,1-1 1,-1 1-1,1 0 1,-1 0 0,0-1-1,0-1 1,0 3-21,-1 0 0,1 1 0,-1-1 0,1 1 0,0-1 0,-1 0-1,1 1 1,-1-1 0,1 1 0,-1-1 0,1 1 0,-1 0 0,0-1 0,1 1 0,-1 0 0,0-1 0,1 1 0,-1 0 0,0 0-1,1-1 1,-1 1 0,0 0 0,1 0 0,-1 0 0,-1 0 0,-28-3-36,15 1 15,-15-1-7,1 1 0,-1 1 0,-43 5 0,54-1 16,0 1-1,0 1 0,1 0 0,0 2 0,0 0 1,0 1-1,1 1 0,-27 18 0,35-22 14,1 1 0,1 0 0,-1 1 0,1 0 0,1 0 0,-1 1 0,1-1-1,0 1 1,1 1 0,0-1 0,-5 10 0,6-6 6,-1 1 0,1-1 1,1 1-1,0 0 0,1 0 0,0-1 0,1 25 0,1-35-6,-1 14 9,1 0 0,2 0 0,2 20 0,-2-30-5,0 0 1,0-1-1,0 1 0,0-1 0,1 0 1,0 1-1,0-1 0,1 0 0,-1-1 0,1 1 1,0-1-1,4 5 0,14 9 5,-1-1 0,2-1 1,0-1-1,1-1 0,1-1 0,0-1 1,0-1-1,1-2 0,49 12 0,14-3-9,145 10 1,-202-25-2,57 1-343,-88-4 89,-5-2-1939,-18-5-1869</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2.629"/>
    </inkml:context>
    <inkml:brush xml:id="br0">
      <inkml:brushProperty name="width" value="0.035" units="cm"/>
      <inkml:brushProperty name="height" value="0.035" units="cm"/>
    </inkml:brush>
  </inkml:definitions>
  <inkml:trace contextRef="#ctx0" brushRef="#br0">18 0 4689,'0'0'8234,"0"87"-7538,-12-50 184,6-1-96,6 1-536,0-5-248,0-1-152,0-7-1456,12-14-4001</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2.960"/>
    </inkml:context>
    <inkml:brush xml:id="br0">
      <inkml:brushProperty name="width" value="0.035" units="cm"/>
      <inkml:brushProperty name="height" value="0.035" units="cm"/>
    </inkml:brush>
  </inkml:definitions>
  <inkml:trace contextRef="#ctx0" brushRef="#br0">1 1 6025,'0'0'8114,"338"10"-7834,-262-10-128,-12 0-64,-23 0-88,-23 0-520,-13 3-1064,-5 2-3169</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3.319"/>
    </inkml:context>
    <inkml:brush xml:id="br0">
      <inkml:brushProperty name="width" value="0.035" units="cm"/>
      <inkml:brushProperty name="height" value="0.035" units="cm"/>
    </inkml:brush>
  </inkml:definitions>
  <inkml:trace contextRef="#ctx0" brushRef="#br0">0 50 5977,'0'0'6626,"327"5"-5266,-169-15-1360,-30-11-520,-23-3-5425</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3.649"/>
    </inkml:context>
    <inkml:brush xml:id="br0">
      <inkml:brushProperty name="width" value="0.035" units="cm"/>
      <inkml:brushProperty name="height" value="0.035" units="cm"/>
    </inkml:brush>
  </inkml:definitions>
  <inkml:trace contextRef="#ctx0" brushRef="#br0">0 142 10306,'0'0'7043,"20"-7"-6931,1 0-103,91-39 3,-81 33 10,-19 9-12,0-1-1,-1 0 1,0 0-1,0-1 1,0 0 0,-1-1-1,18-16 1,-25 20-5,2-2-457,-5 11 25,0 2 581,-1 92 97,3 124 161,-1-208-404,1 1 0,1-1 0,1 0 0,10 30 0,32 57 16,-27-70-190,-15-27 53,0 0 1,0 0 0,-1 0-1,0 1 1,0-1-1,0 1 1,-1-1 0,0 1-1,2 14 1,-13-20-4025,-17-1-886</inkml:trace>
  <inkml:trace contextRef="#ctx0" brushRef="#br0" timeOffset="1">181 664 9522,'0'0'7586,"391"-2"-7586,-280-12-240,-35 1-2625</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6.282"/>
    </inkml:context>
    <inkml:brush xml:id="br0">
      <inkml:brushProperty name="width" value="0.035" units="cm"/>
      <inkml:brushProperty name="height" value="0.035" units="cm"/>
    </inkml:brush>
  </inkml:definitions>
  <inkml:trace contextRef="#ctx0" brushRef="#br0">1 82 440,'0'0'14148,"6"7"-14050,39 41 102,-31-31-38,2 0 0,0 0 0,1-2 0,0 0 0,38 24 0,-43-33-143,1-1 1,-1 0-1,1-1 1,0-1-1,0 0 1,23 2-1,-6-3-4,55-4 1,-76 1-157,0 0 0,1 0 1,-1-1-1,0-1 0,0 0 1,-1 0-1,1 0 1,11-7-1,-15 7-28,-1 0-1,0 0 1,0 0 0,0 0 0,0 0 0,-1-1-1,1 0 1,-1 1 0,0-1 0,0-1 0,0 1-1,-1 0 1,1-1 0,-1 1 0,0-1 0,0 0-1,0-5 1,0 3-194,-1 0 0,0-1 0,0 1 0,-1-1 0,0 1 0,0-1 0,-1 1 0,-3-15 0,3 18 319,-1-1 0,1 0 0,-1 1 0,0-1 0,-1 1 0,1 0 0,-1 0 0,0 0 0,0 0 0,0 0 0,0 1 0,-1-1 0,1 1 0,-5-3 0,-7-5 1103,0 2 0,-23-11 1,36 19 211,2 4-1209,1 6 22,0 0 0,1 0 0,0 0-1,1-1 1,-1 1 0,2-1 0,-1 0-1,1 0 1,1 0 0,5 8 0,10 21 161,3 9-83,-2 2 1,-3 1-1,-1 0 0,14 74 0,-27-86-131,-1 0 0,-2 47 0,-1-45 80,0-26-39,-1 0 1,0 0-1,0 0 0,-6 22 0,4-27-38,0-1 0,0 1 0,-1 0 0,0-1 0,0 0 0,-1 0 0,0 0 0,-6 6 0,1-1 35,-2 0 1,1-1-1,-2 0 0,1-1 1,-1-1-1,-1 0 1,-24 12-1,27-16-54,0-1 1,-1 0-1,0 0 1,1-2-1,-1 1 1,0-2-1,0 1 1,0-2-1,0 1 1,-22-4-1,31 3-103,0-1-1,0 0 1,0 0-1,0-1 1,0 1-1,0 0 1,1-1-1,-1 0 0,0 0 1,1 1-1,-1-2 1,1 1-1,0 0 1,0 0-1,0-1 1,0 1-1,0-1 0,0 0 1,1 1-1,-1-1 1,1 0-1,-2-4 1,0 0-304,-20-41-3854,10-1-2751</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6.634"/>
    </inkml:context>
    <inkml:brush xml:id="br0">
      <inkml:brushProperty name="width" value="0.035" units="cm"/>
      <inkml:brushProperty name="height" value="0.035" units="cm"/>
    </inkml:brush>
  </inkml:definitions>
  <inkml:trace contextRef="#ctx0" brushRef="#br0">6 1 7466,'0'0'6009,"0"113"-5457,-6-76 48,6-1-320,0-2-168,0-5-64,0-8-48,0-2-472,0-6-824,0-5-1257</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6.965"/>
    </inkml:context>
    <inkml:brush xml:id="br0">
      <inkml:brushProperty name="width" value="0.035" units="cm"/>
      <inkml:brushProperty name="height" value="0.035" units="cm"/>
    </inkml:brush>
  </inkml:definitions>
  <inkml:trace contextRef="#ctx0" brushRef="#br0">1 0 4945,'0'0'6906,"303"13"-5450,-215-10-448,-7-1-648,-11 1-256,-23-3-104,-18 3-120,-29 2-1024,0-2-1145,-6 2-3280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7.299"/>
    </inkml:context>
    <inkml:brush xml:id="br0">
      <inkml:brushProperty name="width" value="0.035" units="cm"/>
      <inkml:brushProperty name="height" value="0.035" units="cm"/>
    </inkml:brush>
  </inkml:definitions>
  <inkml:trace contextRef="#ctx0" brushRef="#br0">0 66 6001,'0'0'5497,"344"0"-4376,-215 0-353,40-21-768,-35 0-1769,-29-3-8369</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7.629"/>
    </inkml:context>
    <inkml:brush xml:id="br0">
      <inkml:brushProperty name="width" value="0.035" units="cm"/>
      <inkml:brushProperty name="height" value="0.035" units="cm"/>
    </inkml:brush>
  </inkml:definitions>
  <inkml:trace contextRef="#ctx0" brushRef="#br0">0 0 7706,'0'0'4753,"88"142"-4017,-65-84 432,0-1-400,-5 4-400,5-6-168,0-5-144,-5-3-56,-1-10-280,-11 0-752,-6-11-1272,0-10-4146</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7.990"/>
    </inkml:context>
    <inkml:brush xml:id="br0">
      <inkml:brushProperty name="width" value="0.035" units="cm"/>
      <inkml:brushProperty name="height" value="0.035" units="cm"/>
    </inkml:brush>
  </inkml:definitions>
  <inkml:trace contextRef="#ctx0" brushRef="#br0">1 9 4537,'0'0'8587,"53"5"-7485,174 17-275,-49-12 423,-149-10-1072,951-19 1153,733-7-2952,-1614 26 1440,-179 0-3233,13 0-564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0.372"/>
    </inkml:context>
    <inkml:brush xml:id="br0">
      <inkml:brushProperty name="width" value="0.035" units="cm"/>
      <inkml:brushProperty name="height" value="0.035" units="cm"/>
    </inkml:brush>
  </inkml:definitions>
  <inkml:trace contextRef="#ctx0" brushRef="#br0">197 37 4385,'0'0'7448,"-32"27"-6757,-98 85-182,127-108-459,-1-1 0,0 1-1,1 0 1,-1 0-1,1 0 1,0 0-1,0 0 1,-4 9-1,7-12-26,0 0-1,0 0 1,0 0-1,0-1 1,0 1-1,0 0 1,0 0-1,0 0 1,0 0-1,0-1 1,0 1-1,0 0 1,1 0-1,-1 0 1,0-1-1,0 1 1,1 0-1,-1 0 1,1-1-1,-1 1 1,1 0-1,0 0 1,0 0 4,0 0 0,0 0 0,0 0 1,0-1-1,0 1 0,0 0 0,0 0 0,1-1 0,-1 1 0,0-1 0,1 1 0,-1-1 0,0 0 0,1 1 0,-1-1 0,1 0 0,1 0 0,26 3 164,0-2 0,-1-1-1,57-6 1,-71 4-194,0 0 1,-1-2-1,0 1 1,0-1-1,0-1 1,0-1-1,-1 0 1,1 0-1,-2-1 1,20-14-1,-27 17-14,-1 1-1,1 0 0,-1-1 0,0 0 1,0 0-1,0 0 0,0 0 1,-1-1-1,0 1 0,0-1 1,2-4-1,-2 0-58,0 0-1,-1 0 1,0 1-1,0-1 1,-1-10-1,0 17 70,0 0-1,0 0 0,0 0 0,-1 0 1,1 0-1,-1 0 0,1 0 1,-1 0-1,0 0 0,0 0 0,0 0 1,0 0-1,0 0 0,0 1 0,0-1 1,-1 0-1,1 1 0,-2-2 0,-1 0 4,1 1-1,-1-1 1,1 1-1,-1 0 0,0 1 1,0-1-1,1 1 0,-9-3 1,-6 1-160,-1 1 0,1 0 0,-27 2 0,34 0-56,-1 0-436,0 0 0,-1 1 0,1 0 0,0 1 0,0 1-1,1 0 1,-1 1 0,-16 6 0,-21 17-5931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6.280"/>
    </inkml:context>
    <inkml:brush xml:id="br0">
      <inkml:brushProperty name="width" value="0.035" units="cm"/>
      <inkml:brushProperty name="height" value="0.035" units="cm"/>
    </inkml:brush>
  </inkml:definitions>
  <inkml:trace contextRef="#ctx0" brushRef="#br0">1 58 5641,'0'0'8213,"0"-4"-7801,0 3-386,0 0 1,0-1-1,0 1 1,0 0-1,0 0 1,1-1-1,-1 1 1,0 0-1,1 0 1,-1 0 0,1-1-1,0 1 1,-1 0-1,1 0 1,0 0-1,-1 0 1,1 0-1,0 0 1,0 0-1,0 0 1,2-1-1,2 0 35,0-1-1,0 1 0,0-1 1,10-1-1,3-1-34,0 2 0,1 0 1,0 1-1,0 1 0,21 2 0,-20-1-56,-15 0 26,0 0 0,-1 0 0,1 1 0,0-1 1,-1 1-1,1 0 0,-1 0 0,1 1 0,-1 0 0,0-1 0,1 1 1,-1 1-1,0-1 0,0 1 0,-1-1 0,1 1 0,0 0 0,-1 0 0,0 1 1,1-1-1,-2 1 0,1-1 0,0 1 0,-1 0 0,1 0 0,-1 1 0,0-1 1,0 0-1,2 9 0,-2-1-19,-1 0 0,0 0 0,0 0-1,-1 0 1,-3 19 0,2-25 16,0 0-1,0 0 1,-1 0-1,0 0 1,0 0-1,-1 0 1,1 0-1,-1-1 1,-1 0-1,1 1 1,-1-1-1,-4 5 1,-94 82-103,98-88 101,3-3 7,0 0-1,0 0 1,0-1-1,0 1 1,0 0-1,1 0 1,-1 0 0,0 0-1,1 0 1,-1 0-1,1 0 1,-1 0-1,1 0 1,-1 0 0,1 0-1,0 0 1,-1 0-1,1 1 1,0-1-1,0 0 1,0 0 0,0 2-1,8-3 65,88-2 324,118-17 1,-149 10-851,-60 9-418</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8.659"/>
    </inkml:context>
    <inkml:brush xml:id="br0">
      <inkml:brushProperty name="width" value="0.035" units="cm"/>
      <inkml:brushProperty name="height" value="0.035" units="cm"/>
    </inkml:brush>
  </inkml:definitions>
  <inkml:trace contextRef="#ctx0" brushRef="#br0">234 94 2801,'0'0'6308,"30"-14"-5654,86-43 212,-88 41-258,-26 12 603,-3 3 293,-4 1-1232,-116-2-110,-146 4 18,266-2-181,0 0-1,1 0 1,-1 0 0,0 0 0,1 0-1,-1 0 1,0 1 0,1-1 0,-1 0-1,1 0 1,-1 1 0,0-1 0,1 0-1,-1 1 1,1-1 0,-1 0 0,1 1-1,-1-1 1,1 1 0,-1-1 0,1 1-1,-1-1 1,1 1 0,0-1 0,-1 1 0,1 0-1,-1 0 1,1 0-1,1-1-1,-1 1 1,0 0-1,0 0 1,0-1-1,0 1 1,1 0-1,-1-1 1,0 1-1,0 0 1,1 0-1,-1-1 1,1 1-1,-1-1 1,1 1-1,-1 0 1,1-1-1,-1 1 1,1-1-1,-1 1 1,1-1-1,0 1 1,-1-1-1,1 0 1,0 1 0,-1-1-1,1 0 1,1 1-1,29 12-1,60 17 0,-38-14 4,-4 0 2,-13-6-138,-1 1 0,-1 2 1,64 34-1,-95-45 65,0 0 1,0 0 0,0 1-1,-1-1 1,1 1 0,-1 0-1,1-1 1,-1 1-1,0 0 1,0 1 0,0-1-1,0 0 1,-1 1 0,1-1-1,1 6 1,-3-7 51,1 0 0,-1 0 1,0 0-1,0 0 0,0 0 0,0 0 0,0 0 1,-1 0-1,1 0 0,-1 0 0,1 0 0,-1-1 1,1 1-1,-1 0 0,0 0 0,0 0 0,0-1 1,0 1-1,0-1 0,-1 1 0,1 0 0,0-1 1,-1 0-1,1 1 0,-1-1 0,1 0 0,-1 0 1,0 0-1,1 0 0,-3 1 0,-18 8 151,-1-1 0,0 0 0,0-2 0,-1 0 0,-33 3 0,15-4 206,0-3-1,-59-2 1,99-1-386,-1 0 0,1 0 0,-1-1 0,1 1 0,-1-1 0,1 1 0,-1-1 0,1 0 0,0 0 0,-1 0 0,1-1 0,0 1 0,0 0 0,0-1 0,0 0 0,-3-2 0,2 1-288,1-1 0,-1 0 0,1 1 0,-1-1 0,1 0-1,0 0 1,1-1 0,-3-6 0,-3-18-4204</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9.177"/>
    </inkml:context>
    <inkml:brush xml:id="br0">
      <inkml:brushProperty name="width" value="0.035" units="cm"/>
      <inkml:brushProperty name="height" value="0.035" units="cm"/>
    </inkml:brush>
  </inkml:definitions>
  <inkml:trace contextRef="#ctx0" brushRef="#br0">1 85 5841,'0'0'5875,"58"7"-5658,189 21-225,-129-21-340,-51-14-753,-45 3 607,89-15-2784,-92 14 2293,-1 0 0,1-1 1,28-13-1,-46 18 1014,0 1 1,0-1-1,0 1 0,0-1 1,0 0-1,0 1 1,-1-1-1,1 0 1,0 0-1,0 0 1,-1 1-1,1-1 1,0 0-1,-1 0 1,1 0-1,-1 0 0,1 0 1,-1 0-1,0 0 1,1-2-1,-1 3 75,0-1 0,0 0 0,0 1 0,0-1-1,-1 0 1,1 1 0,0-1 0,0 0 0,-1 1 0,1-1-1,0 0 1,-1 1 0,1-1 0,0 1 0,-1-1-1,1 1 1,-1-1 0,1 1 0,-1-1 0,1 1 0,-1-1-1,1 1 1,-1 0 0,0-1 0,1 1 0,-1 0 0,1-1-1,-1 1 1,0 0 0,1 0 0,-1 0 0,-1 0-1,-32-8 420,0 2 0,-51-2 0,-74 6 357,118 2-503,-21-2 217,28 1-127,0 1-1,-57 6 1,86-5-383,1 0 0,0 0-1,-1 0 1,1 1 0,0-1-1,0 1 1,0 0 0,0 0-1,0 1 1,1-1 0,-1 1-1,1-1 1,-1 1 0,1 0 0,0 1-1,0-1 1,1 0 0,-1 1-1,1 0 1,-1-1 0,1 1-1,0 0 1,0 0 0,1 0 0,-1 1-1,1-1 1,0 0 0,0 1-1,1-1 1,-1 0 0,1 1-1,0 6 1,-1 7 324,1-13-342,-1 0 0,1 1 0,0-1 0,0 0 0,1 0 0,-1 1 0,1-1 0,0 0 0,1 0 0,-1 0 0,1 0 0,3 6 0,1-4-7,0 1 0,1-1 0,0 0 0,1 0 1,0-1-1,-1 0 0,14 7 0,2 0-4,43 18-1,-39-22-152,0-1 0,1-1-1,-1-1 1,53 4 0,113-9-4914,-138-5-707</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9.522"/>
    </inkml:context>
    <inkml:brush xml:id="br0">
      <inkml:brushProperty name="width" value="0.035" units="cm"/>
      <inkml:brushProperty name="height" value="0.035" units="cm"/>
    </inkml:brush>
  </inkml:definitions>
  <inkml:trace contextRef="#ctx0" brushRef="#br0">368 0 8450,'0'0'6148,"-22"1"-6043,-2-1-19,11-1-4,0 1-1,0 1 1,1 0-1,-1 1 0,0 0 1,1 1-1,0 0 1,-21 9-1,17-5 78,1 0-1,-1 2 1,1 0 0,1 0-1,0 1 1,-22 21 0,30-25-133,0 0 0,1 0 1,-1 0-1,2 1 1,-1 0-1,1 0 0,0 0 1,0 0-1,1 1 0,0 0 1,0-1-1,1 1 1,0 0-1,0 0 0,1 1 1,0 9-1,1-17-25,-1 3 18,1 0-1,0 1 0,1-1 1,-1 1-1,1-1 0,2 7 0,-2-9-16,0 0 0,0 0-1,0 0 1,1-1 0,-1 1 0,1 0-1,-1-1 1,1 1 0,0-1-1,0 1 1,-1-1 0,1 0-1,0 0 1,4 2 0,10 4-63,0 0 0,1-1 0,0-1 0,0-1 0,0 0 0,22 1 0,104 2-2316,-74-10-831,-14-8-2351</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49.945"/>
    </inkml:context>
    <inkml:brush xml:id="br0">
      <inkml:brushProperty name="width" value="0.035" units="cm"/>
      <inkml:brushProperty name="height" value="0.035" units="cm"/>
    </inkml:brush>
  </inkml:definitions>
  <inkml:trace contextRef="#ctx0" brushRef="#br0">1 1 7498,'0'0'4942,"4"0"-4922,0 0-21,-1-1 4,0 1-1,1 0 1,-1 0-1,0 0 0,1 1 1,-1-1-1,0 1 1,1 0-1,-1 0 1,0 0-1,0 0 1,0 1-1,0-1 1,0 1-1,5 3 1,-4-1-4,1 1 1,-1-1 0,0 1-1,0 0 1,0 0 0,0 0-1,-1 1 1,0-1-1,0 1 1,2 7 0,-2-3 64,-1 0 0,0 1 0,-1-1 1,0 0-1,-1 15 0,0-23-42,1 4 55,-1 0 0,0-1 0,0 1 0,-1-1 0,1 1 0,-1-1 0,0 1 0,-1-1 0,1 0 0,-1 0 0,0 1 0,-5 7 0,5-10-33,0 0 1,1-1-1,-1 1 1,1 0-1,0 0 0,0 0 1,0 0-1,1 0 0,-1 0 1,0 0-1,1 0 1,0 0-1,0 4 0,0-7-42,1 1 0,-1-1 0,0 1 0,0-1 0,1 1 0,-1-1 0,1 1 1,-1-1-1,1 1 0,-1-1 0,1 1 0,-1-1 0,1 0 0,-1 1 0,1-1 0,-1 0 0,1 1 0,-1-1 0,1 0 0,0 0 0,-1 0 0,1 0 0,-1 1 0,1-1 0,0 0 0,-1 0 0,1 0 0,0 0 0,-1 0 0,1 0 0,0-1 0,-1 1 0,2 0 0,0 0 9,120 0-612,-117 0 317,-4 1 149,0-1 0,0 0 0,0 0 0,0 0 1,0 0-1,0 1 0,-1-1 0,1 0 0,0-1 1,0 1-1,0 0 0,0 0 0,0 0 0,0 0 1,-1-1-1,1 1 0,0 0 0,0-1 0,0 1 1,-1-1-1,1 1 0,0-1 0,0 1 0,-1-1 0,1 0 1,-1 1-1,1-1 0,0 0 0,-1 1 0,1-1 1,-1 0-1,1-1 0,0-10-6863</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1:50.546"/>
    </inkml:context>
    <inkml:brush xml:id="br0">
      <inkml:brushProperty name="width" value="0.035" units="cm"/>
      <inkml:brushProperty name="height" value="0.035" units="cm"/>
    </inkml:brush>
  </inkml:definitions>
  <inkml:trace contextRef="#ctx0" brushRef="#br0">175 1 3793,'0'0'8898,"0"20"-8190,1 66-56,-1-79-582,1-1 0,-1 1 0,1-1 0,0 1 0,1 0 0,0-1 0,0 0 0,0 1 0,1-1 0,-1 0 0,1 0 0,1-1 0,-1 1 0,1-1 0,0 1 0,1-1 0,-1 0 0,6 4 0,-4-5-107,1 1 1,-1-1-1,1-1 0,-1 1 0,1-1 0,0-1 1,1 1-1,-1-1 0,0 0 0,1-1 0,-1 0 0,1 0 1,12 0-1,-18-1 21,8 0-168,0 0 1,-1-1 0,1 1-1,0-2 1,12-3 0,-19 4 90,0 0-1,0 0 1,0-1 0,0 0 0,0 1 0,-1-1 0,1 0 0,-1 0 0,1-1 0,-1 1 0,0 0 0,0-1 0,0 1 0,0-1 0,0 0 0,-1 0 0,1 0 0,-1 1 0,0-1 0,1-4 0,1 0 108,-1-1 0,-1 0 0,1 0-1,-1 0 1,-1 1 0,1-1 0,-2 0 0,1 0 0,-1 0 0,0 0 0,0 0 0,-1 1-1,0-1 1,-1 0 0,1 1 0,-1 0 0,-5-9 0,4 11 1225,4 8 321,2 10-1172,-2-3-251,0 0 0,1 0 0,0 0-1,1 0 1,0 0 0,1 0 0,4 12 0,0-3 2,-2 1 1,0 0-1,-2 0 0,3 34 1,-6 86 269,-1-68-225,1-59-173,0-1-1,-1 1 1,-1-1-1,-4 20 0,5-27-8,-1 1 0,-1-1 0,1 0 0,-1 0-1,0 0 1,0 0 0,0 0 0,-1 0 0,1-1-1,-1 0 1,0 0 0,-7 5 0,3-3 27,0-1 1,0 0 0,0 0-1,-1-1 1,0 0-1,0 0 1,0-1 0,0 0-1,-12 1 1,-9 0-14,-44 2 1,53-5-54,-81 3-452,-3-3-914</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4.613"/>
    </inkml:context>
    <inkml:brush xml:id="br0">
      <inkml:brushProperty name="width" value="0.035" units="cm"/>
      <inkml:brushProperty name="height" value="0.035" units="cm"/>
    </inkml:brush>
  </inkml:definitions>
  <inkml:trace contextRef="#ctx0" brushRef="#br0">0 11 4401,'0'0'10932,"4"0"-10844,290-6 183,-140 2-273,-43 3-1501,-111 1 1425,0 0 0,0 0 0,0 1 0,1-1 0,-1 0 0,0 0 0,0 0 0,0 0 0,0 0-1,0 0 1,0 0 0,0 0 0,0 1 0,0-1 0,0 0 0,0 0 0,0 0 0,0 0 0,0 0 0,0 1 0,0-1 0,0 0 0,0 0 0,0 0 0,0 0 0,0 0 0,0 0-1,0 1 1,0-1 0,0 0 0,0 0 0,0 0 0,0 0 0,0 0 0,0 0 0,0 1 0,0-1 0,0 0 0,0 0 0,0 0 0,0 0 0,-1 0 0,1 0 0,0 0 0,0 0-1,0 0 1,0 1 0,0-1 0,0 0 0,0 0 0,-1 0 0,1 0 0,0 0 0,-9 7-1915,-31 6-2937</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4.943"/>
    </inkml:context>
    <inkml:brush xml:id="br0">
      <inkml:brushProperty name="width" value="0.035" units="cm"/>
      <inkml:brushProperty name="height" value="0.035" units="cm"/>
    </inkml:brush>
  </inkml:definitions>
  <inkml:trace contextRef="#ctx0" brushRef="#br0">0 26 5009,'0'0'3393,"321"0"-2809,-163-2-392,-30-6-192,-23-8-1384</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5.303"/>
    </inkml:context>
    <inkml:brush xml:id="br0">
      <inkml:brushProperty name="width" value="0.035" units="cm"/>
      <inkml:brushProperty name="height" value="0.035" units="cm"/>
    </inkml:brush>
  </inkml:definitions>
  <inkml:trace contextRef="#ctx0" brushRef="#br0">7 1 5065,'0'0'3465,"-6"178"-2761,6-125-104,0 4 32,0-2-192,0-2-224,11-3-96,18-6-72,1-2-48,-1-7-120,-12-9-1216,-11-11-3785</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5.854"/>
    </inkml:context>
    <inkml:brush xml:id="br0">
      <inkml:brushProperty name="width" value="0.035" units="cm"/>
      <inkml:brushProperty name="height" value="0.035" units="cm"/>
    </inkml:brush>
  </inkml:definitions>
  <inkml:trace contextRef="#ctx0" brushRef="#br0">1 0 3041,'0'0'2984,"24"5"-2549,-9-3-317,39 8 669,71 3 0,422-8 2404,-421-6-3017,480-12 87,32 1-222,-612 12-31,692 0-146,-2 25-379,-673-21 525,-41-2 119,-10 0-360,-81 3-3854,28-4-1690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6.361"/>
    </inkml:context>
    <inkml:brush xml:id="br0">
      <inkml:brushProperty name="width" value="0.035" units="cm"/>
      <inkml:brushProperty name="height" value="0.035" units="cm"/>
    </inkml:brush>
  </inkml:definitions>
  <inkml:trace contextRef="#ctx0" brushRef="#br0">1 1 4297,'0'0'5376,"7"20"-4934,3 4-252,5 14 485,16 62 1,-18-46-396,2 1 0,3-2 0,2-1 0,2 0 0,31 52 0,-46-92-273,-5-8-28,0 0 0,1 1 0,-1-1 1,1 0-1,0-1 0,1 1 0,3 3 0,-7-7-26,0 0 1,0 0-1,0 0 0,0 0 1,0 0-1,0 0 0,0 0 1,0 0-1,0 0 0,0 0 1,0 0-1,0 0 0,0 0 1,0 0-1,0-1 0,0 1 1,0 0-1,0 0 0,0 0 1,0 0-1,0 0 0,0 0 1,0 0-1,0 0 0,0 0 1,0 0-1,0 0 0,0 0 1,0 0-1,0 0 0,0 0 1,0-1-1,0 1 0,0 0 1,0 0-1,0 0 0,0 0 1,0 0-1,0 0 0,0 0 1,0 0-1,0 0 0,1 0 1,-1 0-1,0 0 0,0 0 1,0 0-1,0 0 0,0 0 1,0 0-1,0 0 0,0 0 1,0 0-1,0 0 0,0 0 1,0 0-1,0 0 0,0 0 1,1 0-1,-1 0 0,0 0 1,0 0-1,0 0 0,0 0 1,0-1-1019,0-15-5685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6.712"/>
    </inkml:context>
    <inkml:brush xml:id="br0">
      <inkml:brushProperty name="width" value="0.035" units="cm"/>
      <inkml:brushProperty name="height" value="0.035" units="cm"/>
    </inkml:brush>
  </inkml:definitions>
  <inkml:trace contextRef="#ctx0" brushRef="#br0">0 0 6057,'0'0'7674,"428"3"-6986,-321-3-136,-14 0-304,-12 0-136,-8 0-96,-26 0-16,-14 0-56,-13 0-360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6.691"/>
    </inkml:context>
    <inkml:brush xml:id="br0">
      <inkml:brushProperty name="width" value="0.035" units="cm"/>
      <inkml:brushProperty name="height" value="0.035" units="cm"/>
    </inkml:brush>
  </inkml:definitions>
  <inkml:trace contextRef="#ctx0" brushRef="#br0">1 0 1744,'0'0'10051,"344"16"-9803,-286-16-176,-11 2-72,-18-2-8,-11 3-280,-24-3-4962,-29 0-103</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7.053"/>
    </inkml:context>
    <inkml:brush xml:id="br0">
      <inkml:brushProperty name="width" value="0.035" units="cm"/>
      <inkml:brushProperty name="height" value="0.035" units="cm"/>
    </inkml:brush>
  </inkml:definitions>
  <inkml:trace contextRef="#ctx0" brushRef="#br0">1 129 1512,'41'-129'5225,"-36"145"-4576,7 5-305,6 11 1008,-1 7-32,-5 3-448,-1 8-456,1 2-239,-6 1-73,-6 2-88,0 0-8,0-5 48,0-8-56,0-8-64,0-15-593,0-9-1287</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7.382"/>
    </inkml:context>
    <inkml:brush xml:id="br0">
      <inkml:brushProperty name="width" value="0.035" units="cm"/>
      <inkml:brushProperty name="height" value="0.035" units="cm"/>
    </inkml:brush>
  </inkml:definitions>
  <inkml:trace contextRef="#ctx0" brushRef="#br0">158 0 4849,'0'0'4305,"-15"26"-3544,-44 85-186,56-104-505,0-1 0,0 1-1,0 0 1,1 0 0,0 0-1,1 0 1,-1 0 0,1 1-1,1-1 1,-1 0 0,2 12-1,0 0 146,-2 13 137,0-22-265,0 0 0,1 1 0,0-1 0,1 0 0,0 0 0,0 0 0,1 0 0,6 18 0,-3-19-63,1-1 0,0 0 0,0 0 0,0 0 0,1-1 1,0 1-1,1-2 0,12 10 0,1-2 1,0 0 1,31 13-1,-40-21-111,0-1-1,1 0 1,0-1-1,0 0 1,0-1-1,0-1 1,19 2-1,-30-4-34,-1 1-1,0-1 1,1 0-1,-1 0 1,1 0-1,-1 0 1,1 0-1,-1 0 1,0 0-1,1 0 1,-1-1-1,1 1 1,-1 0-1,0-1 1,1 0-1,-1 1 1,0-1-1,1 1 0,-1-1 1,0 0-1,0 0 1,0 0-1,0 0 1,0 0-1,0 0 1,0 0-1,0 0 1,0 0-1,0-1 1,-1 1-1,1 0 1,0 0-1,0-3 1,6-21-5464</inkml:trace>
  <inkml:trace contextRef="#ctx0" brushRef="#br0" timeOffset="1">0 268 5417,'0'0'6722,"327"18"-6466,-228-18-256,-23 0-761,-6 0-2399</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7.870"/>
    </inkml:context>
    <inkml:brush xml:id="br0">
      <inkml:brushProperty name="width" value="0.035" units="cm"/>
      <inkml:brushProperty name="height" value="0.035" units="cm"/>
    </inkml:brush>
  </inkml:definitions>
  <inkml:trace contextRef="#ctx0" brushRef="#br0">287 1 8370,'0'0'5441,"-22"0"-5434,-73 0 5,83 0 7,0 0 0,0 1 1,0 0-1,0 1 0,-22 7 1,28-7 2,1 0 1,0 1 0,-1 0 0,1 0 0,0 0-1,0 0 1,1 1 0,-1 0 0,1 0 0,-7 8-1,9-9-13,1-1 1,-1 1-1,0 0 0,1 0 0,0 0 0,-1 0 0,1 0 0,1 0 0,-1 1 0,0-1 1,0 5-1,2 41 46,0-24-6,-1-20-43,0 0 1,0 0 0,1-1 0,-1 1-1,1 0 1,0 0 0,1-1 0,-1 1-1,1-1 1,0 1 0,0-1 0,5 7-1,-3-6-1,1 0 0,-1 0 0,1-1 0,-1 0 0,1 0 0,0 0 0,1-1 0,-1 0 0,8 4 0,0-2-68,1 0-1,-1-1 1,1 0-1,-1-1 1,1 0-1,0-2 1,0 1-1,0-2 1,0 0 0,0 0-1,15-4 1,-25 4-17,0-1 0,-1 0 1,1 0-1,-1-1 0,1 1 1,-1-1-1,0 1 1,0-1-1,0 0 0,0 0 1,0-1-1,0 1 0,0-1 1,-1 1-1,1-1 0,-1 0 1,1 0-1,-1 0 1,0 0-1,-1 0 0,1 0 1,0-1-1,-1 1 0,0-1 1,0 1-1,1-6 0,2-9-434,-2 1-1,0-1 0,-1 1 1,-2-24-1,0 14 33,1-26 4647,0 70-4065,1-10-22,-1 1-1,2-1 0,-1 1 0,1-1 0,0 1 1,1-1-1,-1 0 0,1 0 0,5 6 0,40 62 299,-32-52-373,-15-21-8,12 17 44,30 34 1,-39-48-56,0-1-1,0-1 1,0 1 0,0-1 0,1 1 0,-1-1-1,1-1 1,0 1 0,0-1 0,0 1 0,0-1 0,0-1-1,0 1 1,8 0 0,-11-1-97,-1-1 1,1 0-1,0 0 0,0-1 0,-1 1 1,1 0-1,0-1 0,0 1 1,-1-1-1,1 1 0,0-1 0,-1 0 1,1 1-1,-1-1 0,1 0 1,-1 0-1,1 0 0,-1-1 0,0 1 1,0 0-1,1 0 0,-1-1 1,0 1-1,0-1 0,0 1 1,0-1-1,0 1 0,-1-1 0,1 1 1,0-1-1,-1 0 0,1 1 1,-1-1-1,0-3 0,2-25-5888</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8.282"/>
    </inkml:context>
    <inkml:brush xml:id="br0">
      <inkml:brushProperty name="width" value="0.035" units="cm"/>
      <inkml:brushProperty name="height" value="0.035" units="cm"/>
    </inkml:brush>
  </inkml:definitions>
  <inkml:trace contextRef="#ctx0" brushRef="#br0">0 0 3977,'0'0'6828,"11"4"-6469,-7 0-227,-1-1 1,0 1 0,0 0-1,0 0 1,0 0 0,0 0-1,-1 0 1,0 1 0,0-1-1,0 1 1,0-1 0,-1 1-1,0 0 1,1 5-1,-2-9 346,18-6 1093,20-21-1300,-33 21-281,0 1 0,1-1 1,0 1-1,-1 1 0,2-1 0,-1 1 1,0 0-1,1 0 0,-1 1 1,8-2-1,19 1-197,-32 3 102,-1 1-67,1-1 145,-1 0 0,0 1 0,0-1 0,0 1 1,0-1-1,0 1 0,0-1 0,0 1 0,0-1 0,0 1 1,0-1-1,0 1 0,0-1 0,0 1 0,0-1 1,0 1-1,0-1 0,0 0 0,-1 1 0,1-1 0,0 1 1,0-1-1,-1 1 0,1-1 0,0 0 0,0 1 0,-1-1 1,1 0-1,0 1 0,-1-1 0,1 0 0,-1 1 0,0-1 1,-24 7-1583,-9 0-1806</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9.068"/>
    </inkml:context>
    <inkml:brush xml:id="br0">
      <inkml:brushProperty name="width" value="0.035" units="cm"/>
      <inkml:brushProperty name="height" value="0.035" units="cm"/>
    </inkml:brush>
  </inkml:definitions>
  <inkml:trace contextRef="#ctx0" brushRef="#br0">1 1 2713,'0'0'6360,"8"0"-5255,-5 1-1018,1 0 1,0 0-1,0 1 0,-1-1 0,1 1 1,-1 0-1,1 0 0,-1 0 0,0 0 1,4 4-1,33 31 452,-30-27-381,6 6-24,0 1 1,-2 0 0,0 1 0,15 25 0,-23-33-128,-1 1 1,0-1-1,0 1 0,-1 1 1,-1-1-1,0 0 0,0 1 0,-2 0 1,1-1-1,-1 15 0,-1 40 115,0-66-41,-3-1-17,-1 1 0,1-1 0,0 0 0,-1 0 0,1 0 0,0-1 1,-1 1-1,1-1 0,0 0 0,0 0 0,1 0 0,-1 0 0,0 0 0,1-1 0,-1 1 0,-3-6 0,-1-1-67,0 0 0,0-1 0,-9-19-1,13 20 35,0 0 0,0-1 0,1 0-1,0 1 1,1-1 0,0 0 0,1 0 0,0 0-1,2-10 1,-2-9 4,0 26-34,1 0 0,-1-1 0,1 1 0,-1 0 0,1-1 0,0 1 0,0 0 1,0 0-1,1 0 0,-1 0 0,1 0 0,0 0 0,0 0 0,2-3 0,1 1 0,0 0 0,0 1 0,0-1 0,0 1 0,1 0 0,10-5 1,-1 2-6,0 1 0,0 0 0,1 1 1,0 0-1,22-2 0,-23 4-48,1 1 0,-1 1 0,1 0-1,21 3 1,-34-1 44,0 0 1,-1 0-1,1 0 0,-1 1 0,0-1 1,1 1-1,-1 0 0,0 0 1,0-1-1,0 2 0,0-1 1,0 0-1,0 0 0,-1 0 0,1 1 1,-1-1-1,0 1 0,1 0 1,-1-1-1,1 6 0,2 2 9,-1 1 1,0-1-1,-1 1 0,2 13 0,-2 138 4,-3-89 13,3-58-90,2-11-694,-3-5 674,0 0 0,0 1 0,0-1 0,-1 0 0,1 0 0,0 0 1,0 0-1,-1 1 0,1-1 0,-1 0 0,1 0 0,-1 0 0,1 0 0,-1-1 0,0 1 0,1 0 0,-1-2 0,6-20-2455,0-3-1990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9.398"/>
    </inkml:context>
    <inkml:brush xml:id="br0">
      <inkml:brushProperty name="width" value="0.035" units="cm"/>
      <inkml:brushProperty name="height" value="0.035" units="cm"/>
    </inkml:brush>
  </inkml:definitions>
  <inkml:trace contextRef="#ctx0" brushRef="#br0">0 0 5537,'0'0'4534,"21"9"-4368,64 31 306,-80-37-416,0 0-1,0 0 1,-1 0-1,1 1 1,-1 0-1,0 0 1,0 0-1,0 0 1,-1 1-1,1-1 1,-1 1 0,4 8-1,-3-3 34,0 1 0,-1 0-1,0 0 1,2 14 0,0 1 148,-4-21-206,0-1 1,0 1-1,1 0 0,0-1 1,0 0-1,0 1 0,5 7 1,-6-11-20,1 1 0,0 0 1,-1-1-1,1 1 0,0-1 1,0 0-1,0 1 1,0-1-1,0 0 0,0 0 1,0 0-1,0-1 0,0 1 1,1 0-1,-1-1 0,0 1 1,0-1-1,4 0 0,22 2-94,0-1 0,0-2 0,37-5 0,-16-8-1985</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19.885"/>
    </inkml:context>
    <inkml:brush xml:id="br0">
      <inkml:brushProperty name="width" value="0.035" units="cm"/>
      <inkml:brushProperty name="height" value="0.035" units="cm"/>
    </inkml:brush>
  </inkml:definitions>
  <inkml:trace contextRef="#ctx0" brushRef="#br0">252 0 4441,'0'0'5105,"7"23"-4051,29 75-237,-33-92-734,0 0-1,0 0 1,1 0-1,0-1 0,0 1 1,0-1-1,1 0 1,-1 0-1,1 0 1,0-1-1,1 1 1,-1-1-1,1-1 1,0 1-1,0-1 1,0 0-1,8 3 0,-10-5-35,8 4 64,1 0-1,0-1 0,0-1 1,0 0-1,0-1 1,0-1-1,1 0 1,-1-1-1,1 0 1,23-3-1,-33 2-116,0 0 0,1 0 0,-1-1 0,0 1 0,0-1 0,0 0 0,0 0 0,0 0 0,0 0 0,-1-1 1,1 0-1,-1 1 0,0-1 0,0-1 0,0 1 0,0 0 0,0-1 0,-1 1 0,1-1 0,-1 0 0,0 0 0,0 0 0,0 0 0,-1 0 0,2-9 0,1-6 30,0-1 0,-2 0 0,-1 0 0,-1-28 0,0 27 195,0 21-217,1 0 0,-1 0-1,0 0 1,0 0 0,1 0 0,-1 0-1,0 0 1,0 0 0,1 0 0,-1 0-1,0 0 1,0 0 0,1 0 0,-1 0 0,0 0-1,0 0 1,1 0 0,-1 1 0,0-1-1,0 0 1,1 0 0,-1 0 0,0 0-1,0 0 1,0 1 0,1-1 0,-1 0-1,0 0 1,0 0 0,0 1 0,0-1 0,1 0-1,-1 1 1,6 7-8,0 0-1,-1 0 0,0 1 1,0 0-1,-1 0 1,4 13-1,18 64 410,-23-75-342,7 34 235,-2 0 1,4 89 0,-14 93 450,2-220-719,-1 0 0,0 0 0,0 0 0,-1-1-1,0 1 1,0 0 0,0-1 0,-1 0 0,0 1-1,0-1 1,0 0 0,-1-1 0,0 1 0,0-1 0,-1 1-1,-9 7 1,3-4-4,0-1 0,0 0-1,-1-1 1,0 0 0,0-1 0,-1-1-1,-22 7 1,5-4-12,0-1-1,0-1 1,-52 2 0,-82-8-439,32-12-1437,14-14-2527</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0.313"/>
    </inkml:context>
    <inkml:brush xml:id="br0">
      <inkml:brushProperty name="width" value="0.035" units="cm"/>
      <inkml:brushProperty name="height" value="0.035" units="cm"/>
    </inkml:brush>
  </inkml:definitions>
  <inkml:trace contextRef="#ctx0" brushRef="#br0">0 3 784,'0'0'8738,"12"-2"-7618,29 2-536,17 0 217,24 10-153,17-2-240,18-3-208,11-2-120,64-3-80,-34 0-1568,-24-3-4474</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1.697"/>
    </inkml:context>
    <inkml:brush xml:id="br0">
      <inkml:brushProperty name="width" value="0.035" units="cm"/>
      <inkml:brushProperty name="height" value="0.035" units="cm"/>
    </inkml:brush>
  </inkml:definitions>
  <inkml:trace contextRef="#ctx0" brushRef="#br0">83 1 3017,'0'0'8619,"0"6"-8617,0 77-96,18 453 127,56 52 24,-50-432-65,6 280 0,-31-291-8,-20 149 0,4-103 36,9 211-1,8-302-10,17 144 12,0-28-9,-15 288 6,-3-274-12,-6-9-107,-44 267 1,-14-158-117,-3 33-23,44-5 214,23 1 14,1-197 5,1-114 5,1 0 0,3-1 1,1 1-1,16 55 1,136 352-9,-90-274 12,-49-122 2,-2 1 1,-3 0 0,10 103 0,-7 189 208,-15-270-83,0 76 139,16 212 313,9-200-105,54 176 0,-44-197-408,-31-116-70,-1 1-1,1 51 0,-6-83-17,0-1 0,0 1 0,0-1 1,0 1-1,-1-1 0,1 1 0,0-1 0,-1 1 0,1-1 1,-1 0-1,0 1 0,1-1 0,-1 0 0,0 1 1,0-1-1,0 0 0,0 0 0,0 0 0,0 0 1,0 0-1,0 0 0,0 0 0,-1 0 0,1 0 0,0 0 1,-1-1-1,1 1 0,0 0 0,-1-1 0,1 1 1,-3-1-1,-5 2-298,1-1 0,-1 0 1,0-1-1,-14-1 1,4 1-530,-50 0-3077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7.082"/>
    </inkml:context>
    <inkml:brush xml:id="br0">
      <inkml:brushProperty name="width" value="0.035" units="cm"/>
      <inkml:brushProperty name="height" value="0.035" units="cm"/>
    </inkml:brush>
  </inkml:definitions>
  <inkml:trace contextRef="#ctx0" brushRef="#br0">1 1 6849,'0'0'4767,"0"25"-3370,0 86-335,-1-82-736,5 107 1119,-1-117-1359,0 0 0,1 1 0,1-1 0,10 23-1,-9-26-22,0-1-1,15 22 0,2-8-1703,-20-26 614,1 0-1,-1 0 1,1 0-1,0-1 1,8 5 0,-4-4-6166</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2.912"/>
    </inkml:context>
    <inkml:brush xml:id="br0">
      <inkml:brushProperty name="width" value="0.035" units="cm"/>
      <inkml:brushProperty name="height" value="0.035" units="cm"/>
    </inkml:brush>
  </inkml:definitions>
  <inkml:trace contextRef="#ctx0" brushRef="#br0">224 13 4441,'0'0'9655,"1"-2"-9008,7-7-29,-6 7 267,-5 2-747,-10 0-202,-95 4-274,97-3 296,1 1-1,-1 0 1,0 1-1,1 0 1,-1 0-1,1 1 1,-15 8-1,24-11 6,0-1 0,0 1 0,1-1-1,-1 1 1,0 0 0,1-1 0,-1 1 0,0-1 0,1 1-1,-1 0 1,1 0 0,-1-1 0,1 1 0,0 0 0,-1 0-1,1 0 1,0-1 0,0 1 0,-1 0 0,1 0 0,0 0-1,0 0 1,0 0 0,0 0 0,0-1 0,0 1 0,0 0-1,0 0 1,0 0 0,1 0 0,-1 0 0,0 0 0,1-1-1,-1 1 1,0 0 0,1 0 0,-1-1 0,1 1 0,-1 0-1,1 0 1,-1-1 0,1 1 0,0-1 0,1 2 0,11 4-117,0-1 0,0-1 0,1 0 0,21 4 1,-14-4 101,57 11-27,-49-11 62,-1 2 1,0 0-1,0 2 1,0 1-1,35 17 1,-61-25-31,0 1 0,0-1 1,-1 1-1,1-1 0,-1 1 0,1 0 1,-1 0-1,1-1 0,-1 1 0,0 0 1,0 0-1,0 0 0,0 0 1,-1 1-1,1-1 0,0 3 0,0-4 31,-1 1 0,0-1 0,0 1 0,1 0-1,-1-1 1,0 1 0,0-1 0,0 1 0,-1 0 0,1-1-1,0 1 1,-1-1 0,1 1 0,-1-1 0,1 1 0,-1-1-1,0 1 1,1-1 0,-1 0 0,0 1 0,0-1 0,0 0-1,0 0 1,0 0 0,-2 2 0,-14 5 44,0 0 0,-1-1 0,1-1 0,-2 0 0,-21 3-1,28-6 11,7-1-40,-5 1 7,0-1 0,-1 0 0,1 0-1,0-1 1,0 0 0,-1-1 0,-17-1-1,27 1-90,0 0 0,0-1 0,-1 1 0,1-1 0,0 1 0,0 0 0,0-1 0,0 0 0,0 1 0,0-1 0,0 0 0,0 0 0,0 1 0,0-1 0,1 0 0,-1 0 0,0 0 0,0 0 0,1 0 0,-1 0 0,1 0 0,-1 0 0,1 0 0,-1-1 0,1 1 0,0 0 0,-1 0 0,1 0 0,0 0 0,0-1 0,0 0 0,-1-24-4422</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3.335"/>
    </inkml:context>
    <inkml:brush xml:id="br0">
      <inkml:brushProperty name="width" value="0.035" units="cm"/>
      <inkml:brushProperty name="height" value="0.035" units="cm"/>
    </inkml:brush>
  </inkml:definitions>
  <inkml:trace contextRef="#ctx0" brushRef="#br0">125 114 3937,'0'0'5718,"18"8"-4935,60 25 57,-74-31-742,1 0 0,-1 0 0,1-1 0,-1 0 0,1 0 0,-1 0 0,1 0 0,-1-1 0,1 0-1,0 0 1,9-1 0,1-1 57,-4 2-207,-1-1 1,1 0-1,-1-1 0,1 0 1,-1 0-1,0-1 0,0-1 1,0 0-1,-1 0 0,1-1 1,-1 0-1,0 0 1,0-1-1,13-12 0,-20 16-110,1-1 0,-2 1 0,1-1 1,0 1-1,0-1 0,-1 0 0,0 0 0,1 0 0,-1 0 0,0 0 0,0 0 0,-1 0 0,1 0 0,-1 0 1,1 0-1,-1 0 0,0 0 0,0 0 0,0 0 0,-1-1 0,0-3 0,1 6 126,-1 0 1,1 0-1,0 0 0,0 0 1,-1 0-1,1 0 0,-1 0 0,1 1 1,-1-1-1,1 0 0,-1 0 1,0 0-1,1 0 0,-1 1 1,0-1-1,0 0 0,0 0 0,1 1 1,-1-1-1,0 1 0,0-1 1,-1 0-1,-25-5-5,20 5-8,-34-3 19,-60 2 0,77 2 50,11 0 113,0 1-1,0 0 1,1 0 0,-1 1-1,0 1 1,1 1-1,0-1 1,-1 2 0,2 0-1,-1 0 1,0 1-1,1 0 1,0 1 0,1 1-1,-1 0 1,2 0-1,-1 0 1,1 2 0,0-1-1,-11 17 1,18-22-46,-1 1 1,1 0 0,0 0-1,0 0 1,1 1-1,0-1 1,0 0-1,0 0 1,1 1 0,-1-1-1,1 1 1,0-1-1,1 0 1,-1 1-1,1-1 1,0 0 0,3 9-1,0-10-43,-1 1-1,0-1 1,1 0-1,0-1 1,0 1 0,0-1-1,1 1 1,-1-1-1,8 4 1,49 21 345,-50-23-304,22 8 107,0-2 1,0-1 0,1-2 0,58 7 0,-30-10-2690,109-5 1,-99-7-4234</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3.665"/>
    </inkml:context>
    <inkml:brush xml:id="br0">
      <inkml:brushProperty name="width" value="0.035" units="cm"/>
      <inkml:brushProperty name="height" value="0.035" units="cm"/>
    </inkml:brush>
  </inkml:definitions>
  <inkml:trace contextRef="#ctx0" brushRef="#br0">205 0 2529,'0'0'3824,"-34"29"-3476,34-29-348,-136 119 180,131-114-169,1 0-1,-1 0 0,1 0 1,0 1-1,-4 5 0,8-9-3,-1-1-1,0 1 1,1-1-1,-1 1 1,1 0-1,0-1 1,-1 1-1,1 0 1,0-1-1,0 3 1,0 0 28,0-1 1,0 1 0,1-1-1,-1 1 1,1-1 0,-1 1-1,1-1 1,1 1-1,-1-1 1,0 0 0,1 1-1,-1-1 1,1 0-1,3 4 1,-1-3 34,0 0 0,1 0 0,-1 0-1,1-1 1,0 0 0,0 0 0,0 0 0,8 3 0,20 7 356,1-1 0,0-1 1,62 10-1,-42-13-620,98 1 0,-111-11-1115,-15-7-1404</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4.046"/>
    </inkml:context>
    <inkml:brush xml:id="br0">
      <inkml:brushProperty name="width" value="0.035" units="cm"/>
      <inkml:brushProperty name="height" value="0.035" units="cm"/>
    </inkml:brush>
  </inkml:definitions>
  <inkml:trace contextRef="#ctx0" brushRef="#br0">0 0 8026,'0'0'4267,"19"4"-4256,59 17-96,-74-19 79,1 0 0,0 0 0,0 1 0,-1 0 1,1-1-1,-1 1 0,0 1 0,0-1 0,0 0 1,0 1-1,-1 0 0,1 0 0,-1 0 0,0 1 1,0-1-1,-1 0 0,1 1 0,2 7 0,-2-5 6,16 37 25,-16-33-19,2-1 0,-1 1-1,1-1 1,11 16 0,-13-23 8,-1 0 0,1 0 0,-1-1-1,1 1 1,0-1 0,0 1 0,0-1-1,1 0 1,-1 0 0,0-1 0,1 1 0,-1-1-1,1 0 1,-1 1 0,1-2 0,0 1-1,-1 0 1,7 0 0,24 1-414,-1-2-1,1 0 1,0-3 0,62-11-1,-36 0-3860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4.957"/>
    </inkml:context>
    <inkml:brush xml:id="br0">
      <inkml:brushProperty name="width" value="0.035" units="cm"/>
      <inkml:brushProperty name="height" value="0.035" units="cm"/>
    </inkml:brush>
  </inkml:definitions>
  <inkml:trace contextRef="#ctx0" brushRef="#br0">8 914 3337,'0'0'12353,"-1"-1"-11158,-1-4-1069,1 0 0,0 0 0,0-1 0,0 1 0,1 0 0,-1 0 0,1 0 0,1-1 0,0-8 0,0 3-60,1-4-61,1 1 1,0-1 0,1 0-1,1 1 1,0 0 0,10-19 0,30-73-445,-6-1 1,30-126 0,-52 157 196,19-101 198,-34 163 183,-2 13-138,0 1 0,0 0 1,0-1-1,0 1 0,0 0 0,1-1 0,-1 1 1,0 0-1,0-1 0,0 1 0,0 0 1,0 0-1,1-1 0,-1 1 0,0 0 0,0 0 1,0-1-1,1 1 0,-1 0 0,0 0 1,0 0-1,1-1 0,-1 1 0,0 0 0,0 0 1,1 0-1,-1 0 0,0 0 0,1 0 1,-1 0-1,0-1 0,0 1 0,1 0 0,-1 0 1,1 0-1,2 2-58,-1 0 44,-1-1 0,1 1 1,0 0-1,-1-1 0,1 1 1,-1 0-1,0 0 1,1 0-1,-1 0 0,0 0 1,0 1-1,1 3 1,2 5-10,162 317-23,-128-264 43,2-2 0,94 111 1,-110-148 0,-11-12 1,0 1-1,-1 0 1,-1 1 0,0 0 0,-1 0 0,13 27 0,-23-42-69,2 3 196,-15-1-1098,-11-4 144,0-1 1,0-1-1,-28-8 1,-22-11-3747</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5.286"/>
    </inkml:context>
    <inkml:brush xml:id="br0">
      <inkml:brushProperty name="width" value="0.035" units="cm"/>
      <inkml:brushProperty name="height" value="0.035" units="cm"/>
    </inkml:brush>
  </inkml:definitions>
  <inkml:trace contextRef="#ctx0" brushRef="#br0">0 1 8122,'0'0'3881,"350"0"-2905,-227 0-464,-18 5-512,-35-2 0,-35-1-2241</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5.773"/>
    </inkml:context>
    <inkml:brush xml:id="br0">
      <inkml:brushProperty name="width" value="0.035" units="cm"/>
      <inkml:brushProperty name="height" value="0.035" units="cm"/>
    </inkml:brush>
  </inkml:definitions>
  <inkml:trace contextRef="#ctx0" brushRef="#br0">3 1 4561,'0'0'5528,"-2"1"-5635,10 0 2870,367-1-469,-124 0-4780,-248 0 775</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6.139"/>
    </inkml:context>
    <inkml:brush xml:id="br0">
      <inkml:brushProperty name="width" value="0.035" units="cm"/>
      <inkml:brushProperty name="height" value="0.035" units="cm"/>
    </inkml:brush>
  </inkml:definitions>
  <inkml:trace contextRef="#ctx0" brushRef="#br0">0 27 4217,'0'0'8554,"362"0"-8202,-286-6-240,-12 4-112,-6-1-240,1-2-1032,-18 0-1785,-12-1-2568</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6.469"/>
    </inkml:context>
    <inkml:brush xml:id="br0">
      <inkml:brushProperty name="width" value="0.035" units="cm"/>
      <inkml:brushProperty name="height" value="0.035" units="cm"/>
    </inkml:brush>
  </inkml:definitions>
  <inkml:trace contextRef="#ctx0" brushRef="#br0">0 0 5657,'0'0'4516,"0"29"-3475,0 93 90,1-86-678,1-1 0,1 1 1,2-1-1,2 0 0,1 0 0,2-1 0,13 33 0,-7-28-356,2-1 1,1-1-1,30 42 1,-12-18-107,-19-42-569,-18-19 507,0 1 0,0-1 0,1 0 0,-1 0-1,0 1 1,1-1 0,-1 0 0,0 0 0,1 0 0,-1 1 0,0-1 0,1 0 0,-1 0 0,1 0 0,-1 0 0,0 0 0,1 0-1,-1 1 1,1-1 0,-1 0 0,0 0 0,1 0 0,-1-1 0,1 1 0,-1 0 0,0 0 0,1 0 0,-1 0 0,1 0 0,-1 0 0,0-1-1,1 1 1,-1 0 0,0 0 0,1 0 0,-1-1 0,0 1 0,1 0 0,-1-1 0,0 1 0,1 0 0,-1-1 0,0 1 0,0 0-1,0-1 1,1 1 0,-1 0 0,0-1 0,0 1 0,0 0 0,0-1 0,0 1 0,0-1 0,0 1 0,0-1 0,0 1 0,0-1-1,1-18-3536</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6.830"/>
    </inkml:context>
    <inkml:brush xml:id="br0">
      <inkml:brushProperty name="width" value="0.035" units="cm"/>
      <inkml:brushProperty name="height" value="0.035" units="cm"/>
    </inkml:brush>
  </inkml:definitions>
  <inkml:trace contextRef="#ctx0" brushRef="#br0">0 0 6025,'0'0'7786,"310"50"-7306,-275-50-240,-6 0-152,0 0-80,-12 0-8,-5 0-424,-6-13-1216,-6-5-2385,0-1-3481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7.479"/>
    </inkml:context>
    <inkml:brush xml:id="br0">
      <inkml:brushProperty name="width" value="0.035" units="cm"/>
      <inkml:brushProperty name="height" value="0.035" units="cm"/>
    </inkml:brush>
  </inkml:definitions>
  <inkml:trace contextRef="#ctx0" brushRef="#br0">0 0 5777,'0'0'6183,"11"33"-5175,32 110-141,-32-104-447,-2 1-1,4 45 1,2 5 83,-8-57-371,3 1 1,25 63 0,-27-81-129,1 0 0,0 0 0,1 0 1,0-1-1,1-1 0,1 0 1,18 17-1,-24-26-78,-1-1 0,1 1 0,-1-1 1,8 4-1,-10-7-326,-1 0 1,0 0-1,0-1 1,1 1-1,-1 0 1,1-1-1,-1 1 0,4-1 1,-4-3-2932,-2-12-3025</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7.161"/>
    </inkml:context>
    <inkml:brush xml:id="br0">
      <inkml:brushProperty name="width" value="0.035" units="cm"/>
      <inkml:brushProperty name="height" value="0.035" units="cm"/>
    </inkml:brush>
  </inkml:definitions>
  <inkml:trace contextRef="#ctx0" brushRef="#br0">1 239 6057,'0'0'5105,"76"150"-3704,-53-103-409,0 0-384,-11-2-96,0-6-192,-7-5-240,1-5-64,0-10-8,0-6-8,0-8-1160,11-5-1281,-5 0-1743,-6-16-818</inkml:trace>
  <inkml:trace contextRef="#ctx0" brushRef="#br0" timeOffset="1">712 0 9914,'0'0'3283,"1"24"-2852,0-1-280,0 11 233,1 1 0,11 49 0,-6-47 18,3 0 1,1-1-1,28 65 0,-30-83-378,1 0 0,1-1 0,0 0 0,1 0 1,1-1-1,1-1 0,0-1 0,30 25 0,-20-21-31,1-1 0,45 23 1,-56-34-106,0 0-1,0-1 1,0 0 0,1-1 0,0-1 0,-1 0 0,23 1-1,-34-4-26,0 1 0,1-1 0,-1 0-1,0 0 1,1-1 0,-1 1-1,0-1 1,1 1 0,-1-1-1,0 0 1,0 0 0,0 0 0,0-1-1,0 1 1,0-1 0,0 0-1,0 0 1,0 0 0,4-4-1,7-22-3943</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7.490"/>
    </inkml:context>
    <inkml:brush xml:id="br0">
      <inkml:brushProperty name="width" value="0.035" units="cm"/>
      <inkml:brushProperty name="height" value="0.035" units="cm"/>
    </inkml:brush>
  </inkml:definitions>
  <inkml:trace contextRef="#ctx0" brushRef="#br0">0 0 8850,'0'0'5529,"379"27"-5529,-297-27-136,17 0-1392,-23 0-2481,-12 0-1192</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7.820"/>
    </inkml:context>
    <inkml:brush xml:id="br0">
      <inkml:brushProperty name="width" value="0.035" units="cm"/>
      <inkml:brushProperty name="height" value="0.035" units="cm"/>
    </inkml:brush>
  </inkml:definitions>
  <inkml:trace contextRef="#ctx0" brushRef="#br0">340 1 7258,'0'0'6990,"-27"0"-6972,-89 0-17,106 0-5,0 0-1,0 1 1,1 0-1,-1 1 1,0 0-1,1 1 1,-1 0-1,1 0 1,0 1-1,0 0 1,-10 6-1,8-3 4,7-5 1,0 0-1,0 0 0,0 1 0,0 0 1,1 0-1,-1 0 0,1 0 1,0 1-1,0-1 0,0 1 0,0 0 1,0 0-1,1 0 0,0 0 1,-2 5-1,2-2 23,0 1 0,0-1 0,1 0 1,0 1-1,1-1 0,0 1 0,0 0 0,2 11 0,-2-17 2,1 1-1,-1-1 1,1 1 0,0-1-1,0 1 1,0-1-1,0 0 1,0 1-1,1-1 1,-1 0-1,1 0 1,-1 0-1,1 0 1,0 0-1,0 0 1,0 0-1,3 1 1,3 3 16,1-1 0,0 0-1,11 5 1,-6-4 0,4 3-40,1-2-1,32 10 0,-43-15-66,0-1-1,0 1 1,0-1-1,0 0 1,0-1 0,0 0-1,0-1 1,0 1-1,13-4 1,-17 3-45,-1-1-1,1 0 1,-1 0-1,1 0 0,-1 0 1,0-1-1,0 1 1,0-1-1,0 0 1,0 0-1,-1 0 1,1 0-1,-1 0 1,0-1-1,0 1 1,0-1-1,2-5 1,2-5-770,-1 0 0,-1-1 0,4-16 0,2-21-2065,-8 6-123</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8.155"/>
    </inkml:context>
    <inkml:brush xml:id="br0">
      <inkml:brushProperty name="width" value="0.035" units="cm"/>
      <inkml:brushProperty name="height" value="0.035" units="cm"/>
    </inkml:brush>
  </inkml:definitions>
  <inkml:trace contextRef="#ctx0" brushRef="#br0">0 13 832,'15'-11'2450,"-12"9"-148,-2 17-830,15 28 1425,31 59 1,-37-82-2437,1-2 1,0 1-1,2-1 1,24 26 0,-32-38-485,1 0 0,0-1 0,1 0 1,-1 0-1,1-1 0,0 0 1,8 3-1,-11-5-99,0 0 1,0-1-1,0 0 1,0 0-1,1 0 1,-1-1-1,0 0 0,1 1 1,-1-1-1,0-1 1,1 1-1,-1-1 1,0 1-1,5-2 0,-7 1-99,0 0-1,0 0 0,0 0 0,0 0 0,-1 0 0,1 0 0,0 0 1,0-1-1,-1 1 0,3-3 0,10-18-5178</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8.487"/>
    </inkml:context>
    <inkml:brush xml:id="br0">
      <inkml:brushProperty name="width" value="0.035" units="cm"/>
      <inkml:brushProperty name="height" value="0.035" units="cm"/>
    </inkml:brush>
  </inkml:definitions>
  <inkml:trace contextRef="#ctx0" brushRef="#br0">0 0 6465,'0'0'3807,"11"28"-3341,34 89 158,-41-106-447,1 1 0,-2 0 0,0 0 0,0 0 0,-1 0 0,1 21 0,-1-7-11,-1 45 118,-1-70-228,0-5-23,-2-57-842,0 28-385,2 0-1,6-50 0,-5 80 1192,0-1 0,0 0 0,0 1 0,1-1 0,-1 1 0,1 0 0,0-1-1,0 1 1,1 0 0,-1 0 0,0 1 0,1-1 0,0 0 0,0 1 0,0-1 0,0 1 0,0 0-1,0 0 1,0 0 0,1 1 0,-1-1 0,7-1 0,-6 1 70,-1 1 1,1 0-1,0 0 0,0 1 1,0-1-1,0 1 1,0 0-1,0 0 0,-1 0 1,1 0-1,0 1 0,0 0 1,0 0-1,0 0 1,-1 0-1,1 0 0,0 1 1,-1 0-1,1-1 0,-1 1 1,6 4-1,-1 4 113,1 0 1,-1 0-1,-1 0 0,0 1 0,0 0 0,-1 0 0,-1 1 1,0-1-1,0 1 0,-1 1 0,-1-1 0,3 15 1,-1 1-125,1 30-1,-3 11-3966,-3-88-925</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8.864"/>
    </inkml:context>
    <inkml:brush xml:id="br0">
      <inkml:brushProperty name="width" value="0.035" units="cm"/>
      <inkml:brushProperty name="height" value="0.035" units="cm"/>
    </inkml:brush>
  </inkml:definitions>
  <inkml:trace contextRef="#ctx0" brushRef="#br0">0 1 4545,'0'0'4974,"29"18"-4443,-29-18-531,119 80 510,-115-78-477,-1 0 0,0 1 0,1 0 0,-1 0 0,0 0 0,0 0 0,-1 0 1,1 0-1,-1 1 0,1-1 0,-1 1 0,2 6 0,-3-9-19,10 27 338,-5-11-249,0-1-1,2-1 1,11 20 0,-16-30-45,1 0 0,-1-1 0,1 1 0,0-1 1,1 0-1,-1 0 0,1 0 0,0-1 0,0 0 0,0 0 0,0 0 0,0 0 0,11 3 0,2-2-15,0 0 1,1-1-1,-1-1 0,0-1 0,1-1 1,-1 0-1,1-1 0,35-8 0,-26-3-2844,-14-3-3726</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9.209"/>
    </inkml:context>
    <inkml:brush xml:id="br0">
      <inkml:brushProperty name="width" value="0.035" units="cm"/>
      <inkml:brushProperty name="height" value="0.035" units="cm"/>
    </inkml:brush>
  </inkml:definitions>
  <inkml:trace contextRef="#ctx0" brushRef="#br0">1 746 7562,'0'0'3464,"0"9"512,0-21-3567,0 3-335,0-1 0,0 1 1,1-1-1,0 1 0,0 0 1,1-1-1,1 1 0,4-12 0,60-111-33,8-17-143,-39 57-187,28-107 1,-62 191 337,0 0 0,1 0 0,0 0 0,0 1 0,0-1 1,10-13-1,-5 14 22,-5 10-156,-1 9-74,-2-12 174,3 14-26,1 0 0,0 0 0,1-1-1,11 22 1,32 48 11,150 202 7,-187-269 24,0 1 0,-1 0-1,-1 0 1,-1 1 0,0 0 0,-1 1 0,-1 0-1,-1 0 1,3 22 0,-3-1-110,-5-39-150,-2-4-819,-10-13-547,-15-7-2266</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29.555"/>
    </inkml:context>
    <inkml:brush xml:id="br0">
      <inkml:brushProperty name="width" value="0.035" units="cm"/>
      <inkml:brushProperty name="height" value="0.035" units="cm"/>
    </inkml:brush>
  </inkml:definitions>
  <inkml:trace contextRef="#ctx0" brushRef="#br0">1 1 6585,'0'0'5834,"181"10"-5202,-117-10-176,12 0-320,35 0-136,-24 0-1024,-29-3-4618</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32.550"/>
    </inkml:context>
    <inkml:brush xml:id="br0">
      <inkml:brushProperty name="width" value="0.035" units="cm"/>
      <inkml:brushProperty name="height" value="0.035" units="cm"/>
    </inkml:brush>
  </inkml:definitions>
  <inkml:trace contextRef="#ctx0" brushRef="#br0">0 3 4489,'0'0'6073,"298"-2"-5721,-228 2-88,-12 0 48,-11 0-136,-1 0-168,-11 0-8,-5 0-152,-13 0-1832,-5 5-2561</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32.880"/>
    </inkml:context>
    <inkml:brush xml:id="br0">
      <inkml:brushProperty name="width" value="0.035" units="cm"/>
      <inkml:brushProperty name="height" value="0.035" units="cm"/>
    </inkml:brush>
  </inkml:definitions>
  <inkml:trace contextRef="#ctx0" brushRef="#br0">1 0 6977,'0'0'3825,"361"0"-3825,-285 0-1528,-18 0-4297</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7.868"/>
    </inkml:context>
    <inkml:brush xml:id="br0">
      <inkml:brushProperty name="width" value="0.035" units="cm"/>
      <inkml:brushProperty name="height" value="0.035" units="cm"/>
    </inkml:brush>
  </inkml:definitions>
  <inkml:trace contextRef="#ctx0" brushRef="#br0">0 1 5145,'0'0'4996,"74"29"-3647,243 97-442,-223-89-351,135 76 1,-161-75-201,-2 3 0,66 55 1,-104-74-226,-2 2 1,-1 1-1,-1 0 0,-1 2 0,-1 1 1,35 60-1,-49-72-70,0 0 1,-2 0-1,0 1 0,-1 0 1,5 29-1,-6-11 85,1 63 0,-5-81-133,-1 1 0,0 0 1,-1-1-1,-1 0 0,-1 0 0,0 0 0,-1 0 0,-1 0 1,0-1-1,-2 0 0,0 0 0,0-1 0,-1 0 0,-18 21 0,-8 9-48,-3-1 0,-2-2-1,-1-2 1,-2-1-1,-2-2 1,-1-3 0,-2-1-1,-70 36 1,-23-5-1460,-155 48 0,89-49-2966</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40.668"/>
    </inkml:context>
    <inkml:brush xml:id="br0">
      <inkml:brushProperty name="width" value="0.035" units="cm"/>
      <inkml:brushProperty name="height" value="0.035" units="cm"/>
    </inkml:brush>
  </inkml:definitions>
  <inkml:trace contextRef="#ctx0" brushRef="#br0">0 26 6529,'0'0'6384,"8"-4"-5770,24-14-135,-31 18-442,0-1-1,-1 1 1,1-1 0,0 1 0,0 0 0,-1-1 0,1 1 0,0 0 0,0 0 0,0-1-1,-1 1 1,1 0 0,0 0 0,0 0 0,0 0 0,0 0 0,-1 0 0,1 0-1,0 1 1,1-1 0,4 11 110,-4-4-95,81 243 1439,-27-66-1268,-42-146-215,2-1 1,1 0-1,37 57 0,-41-74-10,2-1 0,0-1-1,1 0 1,1 0 0,0-2-1,1 0 1,30 19 0,-45-33-76,1 1 1,-1-1 0,0-1-1,1 1 1,0 0 0,-1-1 0,1 0-1,0 0 1,0 0 0,0 0-1,0-1 1,6 1 0,-8-2-88,-1 1 0,1 0 0,0-1 0,-1 1 0,1-1 0,0 0 0,-1 0 0,1 1 0,-1-1 0,1 0-1,-1 0 1,0-1 0,1 1 0,-1 0 0,0 0 0,0-1 0,1 1 0,-1 0 0,0-1 0,-1 1 0,1-1 0,0 1 0,0-1 0,-1 0 0,1 1 0,-1-1 0,1 0 0,0-2 0,5-33-7551</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41.013"/>
    </inkml:context>
    <inkml:brush xml:id="br0">
      <inkml:brushProperty name="width" value="0.035" units="cm"/>
      <inkml:brushProperty name="height" value="0.035" units="cm"/>
    </inkml:brush>
  </inkml:definitions>
  <inkml:trace contextRef="#ctx0" brushRef="#br0">0 0 7114,'0'0'5449,"397"16"-5393,-287-8-48,-5-3-8,-5 0-32,10-2-1585,-16-3-2512,-24 0-1792</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41.374"/>
    </inkml:context>
    <inkml:brush xml:id="br0">
      <inkml:brushProperty name="width" value="0.035" units="cm"/>
      <inkml:brushProperty name="height" value="0.035" units="cm"/>
    </inkml:brush>
  </inkml:definitions>
  <inkml:trace contextRef="#ctx0" brushRef="#br0">490 10 7802,'0'0'6141,"-23"-2"-5978,-80-5-146,88 7-18,0 0-1,0 1 1,0 0-1,0 1 1,1 1-1,-1 0 1,-15 6-1,9 0 30,-1 1-1,2 1 0,-23 15 0,29-17 22,0 1 0,0 1 1,-20 21-1,29-27-27,0 0 0,1 1 1,-1-1-1,1 1 1,1 0-1,-1 1 1,1-1-1,0 0 1,0 1-1,1 0 0,-3 11 1,3 42 140,2-42-117,1-15-25,-1 1 0,0-1-1,1 1 1,-1-1 0,1 1 0,0-1 0,0 0-1,1 1 1,-1-1 0,1 0 0,-1 0-1,1 0 1,0 0 0,0 0 0,5 4-1,-2-2 7,0 0-1,1 0 0,0-1 0,0 0 0,1 0 0,-1 0 1,8 2-1,5 1-9,0 0 1,0-2 0,1 0-1,34 4 1,-31-7-157,1 0 0,0-2 1,24-2-1,-38 1-47,-1-1 1,1 0-1,0 0 0,-1-1 1,0 0-1,1-1 0,-1 0 1,-1 0-1,16-10 0,-9 2-507,0 0-1,-1-1 0,-1 0 0,0-1 1,-1 0-1,0-1 0,-1-1 0,-1 0 1,0 0-1,-2-1 0,0 0 0,0 0 1,8-34-1,-3-11 2047,-9-2 3546,-5 109-4228,0-11 331,4 43 0,-2-67-861,1 1 0,0-1 0,1 0 0,0 0 0,0 0 0,1 0-1,0-1 1,9 14 0,-6-12-102,0-1 0,1-1 0,0 0 0,0 0-1,1 0 1,1-1 0,11 8 0,-17-13-188,-1-1 0,1 1 0,0-1 0,0 0 0,0 0 1,0-1-1,0 1 0,0-1 0,0 0 0,1 0 0,-1 0 0,0-1 1,1 0-1,-1 1 0,0-1 0,1-1 0,-1 1 0,0-1 0,1 0 1,-1 0-1,0 0 0,0 0 0,7-4 0,14-15-3896</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41.751"/>
    </inkml:context>
    <inkml:brush xml:id="br0">
      <inkml:brushProperty name="width" value="0.035" units="cm"/>
      <inkml:brushProperty name="height" value="0.035" units="cm"/>
    </inkml:brush>
  </inkml:definitions>
  <inkml:trace contextRef="#ctx0" brushRef="#br0">0 79 3713,'0'0'2939,"12"25"-1010,37 82-262,-45-98-1413,0 0 1,0 1 0,0 0-1,-1 0 1,-1 0 0,0 0-1,0 0 1,-1 1 0,0-1-1,-1 12 1,0-16-171,0-5 107,0-4 76,0-185-4375,0 180 4024,1 1 1,-1-1-1,2 0 0,-1 1 0,1-1 0,0 1 0,1 0 0,0-1 0,0 1 0,0 0 0,9-11 0,-10 14 192,1 0-1,0 1 1,0-1-1,0 1 1,1 0-1,-1 0 1,1 0-1,-1 1 1,1-1-1,0 1 1,0 0-1,0 0 1,0 0-1,1 0 1,-1 1-1,0 0 1,1 0-1,-1 0 1,1 0-1,-1 1 0,8 0 1,-9 0-36,1 0 1,-1 1-1,0 0 1,0 0-1,0 0 0,0 0 1,0 0-1,0 0 0,0 1 1,0 0-1,0-1 1,-1 1-1,4 3 0,-1 0 49,1 1-1,-1-1 1,-1 1 0,1 0-1,5 10 1,-1 1 158,-1 1 0,0 0 0,8 31 0,2 35 408,-14-60-645,1-1 0,1 1 0,1-1 0,13 30 0,-19-51-99,0 0 0,0 0-1,0-1 1,0 1 0,0-1 0,1 1 0,-1-1-1,1 1 1,-1-1 0,1 0 0,-1 0 0,1 0-1,0 0 1,-1 0 0,1 0 0,0 0-1,0 0 1,0-1 0,2 1 0,0 0-388,1 0 1,-1-1-1,1 0 0,-1 0 1,1 0-1,-1-1 1,7-1-1,13-7-3540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42.179"/>
    </inkml:context>
    <inkml:brush xml:id="br0">
      <inkml:brushProperty name="width" value="0.035" units="cm"/>
      <inkml:brushProperty name="height" value="0.035" units="cm"/>
    </inkml:brush>
  </inkml:definitions>
  <inkml:trace contextRef="#ctx0" brushRef="#br0">181 51 5169,'0'0'4878,"4"28"-3217,17 89-429,-21-113-1190,1 0 0,0-1 0,0 1 0,0-1 0,1 1 0,-1-1 0,1 1 0,0-1 0,0 0-1,0 0 1,0 0 0,1 0 0,-1 0 0,1 0 0,0-1 0,0 1 0,0-1 0,0 0 0,0 0 0,0 0 0,1 0 0,-1 0 0,1-1 0,3 2 0,1 0 20,2 0-32,1 0 0,0 0-1,1-1 1,-1 0 0,0-1 0,0-1 0,1 0-1,-1 0 1,1-1 0,-1 0 0,0-1 0,0 0-1,0-1 1,0-1 0,0 1 0,-1-2 0,1 1 0,-1-1-1,13-10 1,-2 1-442,-1-2-1,0-1 1,30-32-1,-43 41 384,0-1 0,0 0-1,-1 0 1,0 0-1,-1-1 1,0 0-1,0 0 1,-1 0-1,0-1 1,4-20-1,-7 14 1481,-1 29-549,0 667 1809,0-656-2673,-1 1-1,-1 0 1,-6 25-1,6-37-34,-2-1-1,0 1 1,0-1 0,-1 0-1,0-1 1,-1 1-1,-13 19 1,7-16 1,-1 0 0,0-1 0,-1-1 0,0 0 1,0-1-1,-2 0 0,1-1 0,-1-1 0,-1-1 0,1 0 0,-1-1 1,-25 7-1,12-6-125,0-1 0,0-2 0,0-1 0,-1-1-1,0-1 1,-47-5 0,61 1-417,-1 0-1,-28-9 0,-17-13-3349</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42.524"/>
    </inkml:context>
    <inkml:brush xml:id="br0">
      <inkml:brushProperty name="width" value="0.035" units="cm"/>
      <inkml:brushProperty name="height" value="0.035" units="cm"/>
    </inkml:brush>
  </inkml:definitions>
  <inkml:trace contextRef="#ctx0" brushRef="#br0">1 63 6769,'0'0'9122,"321"14"-8674,-257-14-295,-12 0-97,-23-3-56,-29-23-649,0 5-1703,-35-6-5602</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42.854"/>
    </inkml:context>
    <inkml:brush xml:id="br0">
      <inkml:brushProperty name="width" value="0.035" units="cm"/>
      <inkml:brushProperty name="height" value="0.035" units="cm"/>
    </inkml:brush>
  </inkml:definitions>
  <inkml:trace contextRef="#ctx0" brushRef="#br0">0 0 7634,'0'0'7921,"408"11"-7921,-308-6-1680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48.382"/>
    </inkml:context>
    <inkml:brush xml:id="br0">
      <inkml:brushProperty name="width" value="0.035" units="cm"/>
      <inkml:brushProperty name="height" value="0.035" units="cm"/>
    </inkml:brush>
  </inkml:definitions>
  <inkml:trace contextRef="#ctx0" brushRef="#br0">1 0 7522,'0'0'6302,"0"1"-6259,0-1-1,0 0 1,0 1-1,0-1 0,0 0 1,0 1-1,-1-1 1,1 0-1,1 1 0,-1-1 1,0 0-1,0 1 1,0-1-1,0 0 1,0 1-1,0-1 0,0 0 1,0 1-1,0-1 1,1 0-1,-1 0 1,0 1-1,0-1 0,0 0 1,1 1-1,2 0-30,-1 1 0,1-1 1,0 0-1,0 1 0,0-1 0,0-1 0,0 1 0,0 0 0,0-1 0,6 1 0,12 2 22,-9-1-20,203 54 91,-196-49-109,1 0-1,-1 2 0,-1 0 0,0 1 0,0 0 0,-1 2 1,0 0-1,24 23 0,-34-27-11,-1-1 1,-1 1-1,1 0 1,-1 1-1,-1-1 0,1 1 1,-1 0-1,-1 0 0,0 0 1,0 0-1,-1 1 1,0-1-1,-1 1 0,0 0 1,0-1-1,-1 1 1,0 0-1,-1-1 0,-3 19 1,3-23-4,-1 0 1,1-1 0,-1 1-1,0-1 1,0 1 0,0-1-1,-1 0 1,0 0 0,1 0-1,-1 0 1,-1 0-1,1-1 1,0 0 0,-8 6-1,-3 1-27,-1-1-1,-27 13 1,31-17 31,-26 13 59,-2-2-1,0-2 0,-59 12 1,96-25 54,2-5-88,-1 0 27,1 0-1,0 0 1,-1 0 0,2 0-1,-1 0 1,0 0 0,1 0-1,0 0 1,0 0 0,0 0-1,1 0 1,-1 0 0,1 0-1,0 1 1,0-1 0,0 1-1,0-1 1,1 1 0,4-5-1,43-42-436,103-79-1,72-26-433,-217 150 780,1 0-1,-1-1 1,0-1-1,0 1 1,0-1-1,-1 0 1,12-17-1,-18 24 60,-1-1 0,1 1 0,-1-1 0,1 1 0,-1-1-1,1 0 1,-1 1 0,0-1 0,0 0 0,1 1 0,-1-1 0,0 0 0,0 1-1,0-1 1,0 0 0,0 0 0,0 1 0,0-1 0,0 0 0,0 1 0,0-1 0,0 0-1,0 0 1,0 1 0,0-1 0,-1 0 0,1 1 0,0-1 0,-1-1 0,0 2-20,0-1 0,-1 1 1,1 0-1,0-1 1,0 1-1,0 0 1,0 0-1,0-1 0,-1 1 1,1 0-1,0 0 1,0 1-1,0-1 1,0 0-1,-3 1 0,-4 1-35,-1 0 0,0 1-1,-10 5 1,-16 8 22,1 3 1,1 0-1,-55 43 0,80-55 66,-1 0 0,2 1-1,-1 0 1,1 0 0,0 0-1,1 1 1,0 0-1,1 0 1,0 1 0,0 0-1,1-1 1,0 2 0,0-1-1,1 0 1,1 1-1,0-1 1,0 1 0,0 14-1,2-24-31,0 2 32,0 0 0,0 0 0,0 1 1,0-1-1,0 0 0,0 0 0,1 0 0,0 0 1,-1 0-1,1 0 0,0 0 0,1 0 0,-1 0 1,0 0-1,1 0 0,0-1 0,-1 1 0,1-1 1,0 1-1,0-1 0,1 0 0,2 3 0,5 2 51,0-1 0,1 0 0,0 0 0,19 6-1,56 16 166,-1-6-165,149 19-1,-22-24-3124,-123-15-3254</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33.445"/>
    </inkml:context>
    <inkml:brush xml:id="br0">
      <inkml:brushProperty name="width" value="0.035" units="cm"/>
      <inkml:brushProperty name="height" value="0.035" units="cm"/>
    </inkml:brush>
  </inkml:definitions>
  <inkml:trace contextRef="#ctx0" brushRef="#br0">24 137 3809,'0'0'5277,"-4"0"-5049,-12 0 140,13 0 1039,1114-16 2284,-272-11-3205,852-30-414,-1382 42-231,347-7-325,-654 22 39,-247 0-3381,140 0-253</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33.870"/>
    </inkml:context>
    <inkml:brush xml:id="br0">
      <inkml:brushProperty name="width" value="0.035" units="cm"/>
      <inkml:brushProperty name="height" value="0.035" units="cm"/>
    </inkml:brush>
  </inkml:definitions>
  <inkml:trace contextRef="#ctx0" brushRef="#br0">0 1 6705,'0'0'5890,"93"97"-5618,-58-39 392,6 7-128,0 4-272,0 1-176,6-1-8,5 15-80,-5-19-896,-30-15-3529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8.621"/>
    </inkml:context>
    <inkml:brush xml:id="br0">
      <inkml:brushProperty name="width" value="0.035" units="cm"/>
      <inkml:brushProperty name="height" value="0.035" units="cm"/>
    </inkml:brush>
  </inkml:definitions>
  <inkml:trace contextRef="#ctx0" brushRef="#br0">697 0 5417,'0'0'5612,"-47"34"-4817,-161 117 114,176-127-657,1 2-1,1 0 1,2 2-1,0 1 1,-29 42-1,52-64-217,-30 38 300,3 2 0,-43 83-1,59-97-256,2 0 0,1 1 0,2 0 0,1 0 0,-7 48 0,12-32-52,3-1 0,6 78 0,-4-114-23,2-1-1,0 1 1,0-1-1,1 0 1,0 1-1,1-2 1,1 1-1,0 0 1,1-1-1,0 0 1,12 17-1,-6-14-1,0 0-1,2-1 1,-1 0-1,2-1 0,0 0 1,0-1-1,1-1 1,23 11-1,63 25-478,3-4 0,113 30 0,-4-18-3277</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34.943"/>
    </inkml:context>
    <inkml:brush xml:id="br0">
      <inkml:brushProperty name="width" value="0.035" units="cm"/>
      <inkml:brushProperty name="height" value="0.035" units="cm"/>
    </inkml:brush>
  </inkml:definitions>
  <inkml:trace contextRef="#ctx0" brushRef="#br0">0 1 4785,'0'0'8766,"0"3"-8649,4 48 299,2 0 0,2 0 1,23 75-1,-21-85-218,11 35-34,4-2 0,2 0 0,50 93 0,-73-159-187,-1-2-215,0 0 0,0 0 0,1 0 0,6 7 0,-8-12 69,-1 1-1,1-1 0,-1 0 1,1 1-1,0-1 0,0 0 1,-1 0-1,1 0 0,0 0 0,0-1 1,0 1-1,0 0 0,0-1 1,0 0-1,1 1 0,-1-1 1,3 0-1,2 0-5381</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35.307"/>
    </inkml:context>
    <inkml:brush xml:id="br0">
      <inkml:brushProperty name="width" value="0.035" units="cm"/>
      <inkml:brushProperty name="height" value="0.035" units="cm"/>
    </inkml:brush>
  </inkml:definitions>
  <inkml:trace contextRef="#ctx0" brushRef="#br0">1 0 5153,'0'0'6852,"38"6"-6126,3 1-530,28 4 323,111 4-1,188-14 327,-205-1-4274,-235 0-748,20 0-409</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2:35.652"/>
    </inkml:context>
    <inkml:brush xml:id="br0">
      <inkml:brushProperty name="width" value="0.035" units="cm"/>
      <inkml:brushProperty name="height" value="0.035" units="cm"/>
    </inkml:brush>
  </inkml:definitions>
  <inkml:trace contextRef="#ctx0" brushRef="#br0">0 1 7522,'0'0'3672,"47"181"-1999,-30-105-401,7 5-560,5 1-416,6 15-296,0-18-320,-18-19-6561</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4.257"/>
    </inkml:context>
    <inkml:brush xml:id="br0">
      <inkml:brushProperty name="width" value="0.035" units="cm"/>
      <inkml:brushProperty name="height" value="0.035" units="cm"/>
    </inkml:brush>
  </inkml:definitions>
  <inkml:trace contextRef="#ctx0" brushRef="#br0">1 23 5025,'0'0'6267,"6"-3"-5602,2 0-430,0 0-1,0 0 1,0 1-1,0 0 1,0 0 0,0 1-1,12-1 1,8 2 273,15-1-211,0 1 0,0 3 0,0 1 0,61 15 0,-61-6-273,0 2 0,0 2 0,69 39-1,-86-41-21,0 2-1,-1 1 0,-1 1 0,-1 1 1,-1 1-1,30 36 0,-45-48-16,-1-1-1,0 1 1,-1 0-1,0 1 0,0-1 1,-1 1-1,0 0 1,-1 0-1,0 1 0,0-1 1,-1 1-1,-1-1 0,0 1 1,0 0-1,-1-1 1,-2 18-1,2-25 12,0 0 1,-1-1-1,0 1 0,0 0 1,0-1-1,0 1 0,0-1 1,0 1-1,-1-1 0,1 1 0,-1-1 1,0 0-1,1 0 0,-1 0 1,0 0-1,0 0 0,0 0 1,-1-1-1,1 1 0,0 0 1,-4 0-1,-6 4 7,0-1 0,0 0-1,-18 4 1,15-4-5,-33 7-52,0-2-1,0-3 1,-1-1-1,-88-2 1,136-3 52,0-1-1,0 0 1,0 0 0,0 0-1,-1 0 1,1 0 0,0 0-1,0-1 1,0 1 0,0 0 0,0-1-1,0 1 1,0-1 0,0 1-1,0-1 1,0 1 0,0-1-1,0 1 1,0-1 0,0 0-1,0 0 1,0 0 0,1 1-1,-1-1 1,-1-1 0,2-1-13,-1 0 0,0 0 0,0 0 0,1 0 0,0 0-1,0 0 1,0 0 0,0-3 0,0-2 20,0 5 2,1 1 1,-1 0-1,1 0 0,-1 0 0,1 0 0,0 0 0,0 0 0,0 0 0,0 0 1,0 0-1,0 0 0,0 1 0,1-1 0,-1 0 0,1 1 0,-1-1 1,1 1-1,0-1 0,2-1 0,7-4 18,0 0 0,16-6 1,-10 4 2,49-25-23,191-106-42,-210 111-398,-1-3 0,-2-1 1,50-48-1,-83 70 349,1-1 0,-1 0 1,-1-1-1,0 0 0,12-24 0,-21 35 31,-1 1-1,1-1 1,-1 0-1,0 1 1,0-1-1,0 0 1,0 0-1,0 1 1,0-1-1,0 0 1,0 0-1,-2-2 1,-19 20 21,-22 16 144,-66 63 0,24 0 427,75-83-463,1 0 0,1 1 0,0 0-1,1 0 1,0 1 0,-6 20 0,11-28-61,1-1 0,0 1 0,0-1 0,0 1 0,1 0 0,0-1 0,1 11 0,0-13-13,-1 0 1,1-1-1,-1 1 1,1-1-1,0 1 1,0-1-1,0 0 1,1 1-1,-1-1 1,0 0-1,1 0 0,-1 0 1,1 0-1,0 0 1,0 0-1,0 0 1,0 0-1,0-1 1,3 3-1,19 6 25,0 0 0,0-2-1,1 0 1,0-2 0,44 6 0,-36-7-11,270 36 122,-173-37-5310,-121-4 462</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4.697"/>
    </inkml:context>
    <inkml:brush xml:id="br0">
      <inkml:brushProperty name="width" value="0.035" units="cm"/>
      <inkml:brushProperty name="height" value="0.035" units="cm"/>
    </inkml:brush>
  </inkml:definitions>
  <inkml:trace contextRef="#ctx0" brushRef="#br0">1 1 4033,'0'0'7696,"32"0"-7222,103 7-69,-128-6-365,0 0 0,0 0 0,0 1 0,0-1 1,0 1-1,-1 1 0,1-1 0,0 1 0,9 6 0,-11-4 11,0-1 0,0 1 0,0 0 1,0 0-1,-1 0 0,5 9 0,-8-12-42,3 3 36,-1 1 0,0 0 0,0 0 1,0 0-1,-1 1 0,0-1 0,-1 1 0,1-1 0,0 12 0,0 7 439,-3 32 0,0-18 28,1-38-504,0 0-1,0 0 0,0 0 0,1-1 1,-1 1-1,0 0 0,1 0 1,-1 0-1,0-1 0,1 1 0,-1 0 1,1-1-1,-1 1 0,1 0 1,0-1-1,-1 1 0,1 0 0,-1-1 1,1 1-1,0-1 0,0 1 1,-1-1-1,1 0 0,0 1 0,0-1 1,0 0-1,-1 0 0,1 1 1,0-1-1,0 0 0,1 0 0,35 2 51,-25-3 6,101 2 234,1-5 0,127-21 0,-106-1-1317,-30 0-1795</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5.958"/>
    </inkml:context>
    <inkml:brush xml:id="br0">
      <inkml:brushProperty name="width" value="0.035" units="cm"/>
      <inkml:brushProperty name="height" value="0.035" units="cm"/>
    </inkml:brush>
  </inkml:definitions>
  <inkml:trace contextRef="#ctx0" brushRef="#br0">1 1 2817,'0'0'9831,"0"22"-8699,0 152 417,-1-85-652,3 124 517,-1-192-1360,0 0 1,2-1-1,1 1 0,0 0 1,1-1-1,2 0 0,10 23 1,-12-32-56,0-1 0,1-1 0,0 1-1,0-1 1,1 0 0,1 0 0,-1-1 0,1 0 0,1-1 0,-1 1 0,1-2 0,1 1 0,-1-1 0,21 9 0,-14-9-23,0 0 1,1-1 0,0-1 0,0 0 0,0-1 0,26 0 0,-35-2-140,-1-1-1,1 0 1,0-1-1,-1 0 1,1 0-1,-1 0 1,1-1-1,-1 0 1,0-1-1,0 0 1,0 0-1,0 0 1,0-1-1,-1 0 1,1 0-1,8-8 1,-11 8-461,-1 0 0,0-1 0,0 1 1,0-1-1,3-6 0,-6 10 611</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6.308"/>
    </inkml:context>
    <inkml:brush xml:id="br0">
      <inkml:brushProperty name="width" value="0.035" units="cm"/>
      <inkml:brushProperty name="height" value="0.035" units="cm"/>
    </inkml:brush>
  </inkml:definitions>
  <inkml:trace contextRef="#ctx0" brushRef="#br0">1 1 8514,'0'0'6633,"303"21"-5745,-186-16-527,17 0-361,35-5-441,-35 0-2063,-23 0-4922</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6.685"/>
    </inkml:context>
    <inkml:brush xml:id="br0">
      <inkml:brushProperty name="width" value="0.035" units="cm"/>
      <inkml:brushProperty name="height" value="0.035" units="cm"/>
    </inkml:brush>
  </inkml:definitions>
  <inkml:trace contextRef="#ctx0" brushRef="#br0">429 54 4625,'0'0'9294,"-33"-9"-9147,-104-26-19,129 33-81,0 0 0,0 0 1,-1 0-1,1 1 0,0 1 0,-14 0 1,5 0 18,10 1-25,-1-1 0,1 1 0,0 0 0,-1 1 0,1 0 0,0 0 0,0 1 0,0-1 0,0 1 0,1 1 0,-1-1 0,1 1 0,0 1 0,0-1 0,0 1 0,1 0 0,-1 0 0,1 1 0,0-1 1,1 1-1,-1 0 0,1 0 0,1 1 0,-1-1 0,1 1 0,0 0 0,0 0 0,1 0 0,0 0 0,0 0 0,1 1 0,-1 9 0,1 6 22,1-17-46,-1 1 0,1-1 1,0 1-1,0-1 1,0 0-1,1 1 1,0-1-1,1 0 0,-1 1 1,1-1-1,0 0 1,1 0-1,5 9 0,-1-6-3,2 0-1,-1-1 1,1 0-1,0-1 1,1 0-1,0 0 1,0-1-1,15 6 1,-1 0 0,2-2 0,41 12 1,-42-18-98,-1 0 1,1-1 0,-1-2 0,30-1 0,-25 0-74,-17 0-28,0-1 1,0 0-1,0-1 1,0 0-1,-1-1 1,1 0-1,20-9 1,-28 10 72,0 0 1,0 0-1,0 0 1,0-1-1,0 1 1,0-1-1,-1 0 1,0 0-1,1-1 0,-1 1 1,0-1-1,0 1 1,-1-1-1,1 0 1,-1 0-1,0 0 1,0 0-1,0-1 1,-1 1-1,1 0 1,-1-1-1,1-8 1,-1 2-161,0 2 168,0-1-1,0 1 1,-1-1-1,0 1 1,-1-1-1,0 1 1,0-1-1,-4-9 1,0 10 167,-1 0 0,1 1 0,-2 0 0,-12-13 0,4 5 381,14 15-343,0 1 0,1-1-1,-1 0 1,0 0 0,1 0-1,-1 0 1,1 0 0,-1 0-1,1 0 1,-1 0 0,1 0-1,0 0 1,0 0 0,-1 0-1,1 0 1,0 0 0,0-2-1,0 3 410,0 2-402,0 2-10,1 0 0,0 0-1,0-1 1,0 1 0,0 0 0,0-1-1,1 1 1,-1-1 0,1 1 0,3 4-1,28 35 702,-23-30-647,9 9-118,0 0-1,2-2 0,0 0 0,31 22 0,-37-32-1304,1 0 0,0 0 0,1-2 0,25 10-1,-18-12-4095</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7.141"/>
    </inkml:context>
    <inkml:brush xml:id="br0">
      <inkml:brushProperty name="width" value="0.035" units="cm"/>
      <inkml:brushProperty name="height" value="0.035" units="cm"/>
    </inkml:brush>
  </inkml:definitions>
  <inkml:trace contextRef="#ctx0" brushRef="#br0">0 1 6313,'0'0'3404,"22"25"-2268,73 82-176,-82-91-706,0 0-1,-1 1 0,10 19 0,-16-23-99,-1 0-1,0 0 0,4 19 0,-5-14-81,-2 0 0,0 0 1,-1 0-1,-1 25 0,-1-11-38,1-31 146,0-4 80,0-271-2514,0 266 2172,0 1 1,1-1-1,0 1 1,0-1-1,0 1 0,1-1 1,0 1-1,1 0 1,0 0-1,6-12 0,-7 15 112,1 1 0,0 0 0,-1 0 0,1 0 0,0 0 0,1 0 0,-1 0 0,0 1 0,1-1 0,-1 1 0,1 0 0,0 0 0,0 1 0,0-1 0,0 1-1,0 0 1,0 0 0,0 0 0,0 0 0,1 1 0,3-1 0,-2 1 32,0-1 0,0 1-1,1 0 1,-1 1 0,0 0-1,0 0 1,0 0 0,0 0 0,0 1-1,-1 0 1,1 1 0,0-1-1,-1 1 1,1 0 0,-1 0 0,0 1-1,0-1 1,-1 1 0,1 0-1,-1 0 1,7 9 0,-2-2 43,0 0 1,-2 1-1,1 0 0,-1 1 1,-1-1-1,0 1 0,-1 0 1,-1 1-1,0-1 0,0 1 1,-2 0-1,1 0 0,-2 0 1,0 27-1,-2-5-66,0-24-71,0 1 1,1-1-1,1 0 0,2 18 0,-3-30-3,0 0 0,0 1 0,0-1 0,0 0 0,0 1 0,0-1-1,1 0 1,-1 1 0,0-1 0,0 0 0,0 0 0,0 1 0,0-1 0,1 0 0,-1 1 0,0-1-1,0 0 1,0 0 0,1 1 0,-1-1 0,0 0 0,0 0 0,1 0 0,-1 1 0,0-1 0,0 0 0,1 0-1,-1 0 1,0 0 0,1 0 0,-1 0 0,0 0 0,1 1 0,-1-1 0,0 0 0,1 0 0,-1 0-1,0 0 1,1 0 0,-1-1 0,0 1 0,1 0 0,-1 0 0,1 0 0,0 0-129,-1-1 0,1 0 0,0 1 0,0-1 1,0 1-1,-1-1 0,1 0 0,0 0 0,0 1 1,-1-1-1,1 0 0,-1 0 0,2-1 0,4-22-4137</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7.518"/>
    </inkml:context>
    <inkml:brush xml:id="br0">
      <inkml:brushProperty name="width" value="0.035" units="cm"/>
      <inkml:brushProperty name="height" value="0.035" units="cm"/>
    </inkml:brush>
  </inkml:definitions>
  <inkml:trace contextRef="#ctx0" brushRef="#br0">1 0 8570,'0'0'6993,"157"37"-6993,-133-34-104,-1-3-1152,0-3-1617,-11-13-3176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49.521"/>
    </inkml:context>
    <inkml:brush xml:id="br0">
      <inkml:brushProperty name="width" value="0.035" units="cm"/>
      <inkml:brushProperty name="height" value="0.035" units="cm"/>
    </inkml:brush>
  </inkml:definitions>
  <inkml:trace contextRef="#ctx0" brushRef="#br0">142 0 4121,'0'0'6217,"0"13"-5782,0 37 273,0-38 815,0-17-731,0 3-855,0-1 0,0 1 0,0 0 1,-1-1-1,1 1 0,-1-1 0,1 1 0,-1 0 0,0 0 0,1-1 0,-1 1 0,0 0 0,-1 0 0,1 0 0,0 0 0,-1 0 0,-1-2 0,0 2-30,1 0-1,-1 0 0,0 0 0,-1 0 0,1 1 0,0 0 0,0-1 0,-1 1 0,1 0 0,0 1 0,-1-1 0,-5 0 0,-62 0-902,71 1 943,-1 0 1,1 0-1,0 0 0,-1 0 0,1 0 1,0 0-1,-1 0 0,1 0 0,0 0 1,-1 0-1,1 1 0,0-1 0,0 0 0,-1 0 1,1 0-1,0 0 0,-1 0 0,1 1 1,0-1-1,0 0 0,-1 0 0,1 1 1,0-1-1,0 0 0,0 0 0,-1 1 0,1-1 1,0 0-1,0 0 0,0 1 0,0-1 1,0 0-1,0 1 0,-1-1 0,1 0 0,0 1 1,0-1-1,0 0 0,0 1 0,0-1 1,0 0-1,0 1 0,0-1 0,1 0 1,-1 1-1,0-1 0,0 1 0,0 2-1131,0 1-3120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7.848"/>
    </inkml:context>
    <inkml:brush xml:id="br0">
      <inkml:brushProperty name="width" value="0.035" units="cm"/>
      <inkml:brushProperty name="height" value="0.035" units="cm"/>
    </inkml:brush>
  </inkml:definitions>
  <inkml:trace contextRef="#ctx0" brushRef="#br0">1 0 7690,'0'0'6521,"12"165"-5209,-7-117-784,7-4-328,0-2-200,-1-10-152,7-1-840,-6-10-1800,-1-10-3610</inkml:trace>
  <inkml:trace contextRef="#ctx0" brushRef="#br0" timeOffset="1">456 181 3609,'0'0'8778,"111"137"-7474,-41-93-640,11 6-144,7-3-40,-6-2-168,-12-3-200,-6-5-104,-18-6-8,-17-7-136,-5-6-400,-13-13-784</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8.183"/>
    </inkml:context>
    <inkml:brush xml:id="br0">
      <inkml:brushProperty name="width" value="0.035" units="cm"/>
      <inkml:brushProperty name="height" value="0.035" units="cm"/>
    </inkml:brush>
  </inkml:definitions>
  <inkml:trace contextRef="#ctx0" brushRef="#br0">508 0 9058,'0'0'4321,"-146"155"-2473,99-94-808,0 2-623,7-3-313,-7 0-104,6-2 0,6-8-585,0-11-967,0-5-440,18-15-873,-1-11-4721</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8.512"/>
    </inkml:context>
    <inkml:brush xml:id="br0">
      <inkml:brushProperty name="width" value="0.035" units="cm"/>
      <inkml:brushProperty name="height" value="0.035" units="cm"/>
    </inkml:brush>
  </inkml:definitions>
  <inkml:trace contextRef="#ctx0" brushRef="#br0">374 1 5817,'0'0'4261,"53"31"-2914,11 6-835,275 169 2222,-228-134-1628,192 162-1,-280-214-1037,-2 2 0,0 1 0,-1 0 0,-2 2 0,27 44 0,-37-54-51,-1 1-1,-1-1 1,0 2 0,-1-1-1,0 1 1,-1-1 0,-1 1 0,-1 0-1,-1 1 1,0-1 0,-2 26-1,-1-30-8,0-1 0,0 0 0,-1 0 0,-1 0 0,0 0 0,0-1 0,-2 0 0,1 0-1,-1 0 1,-1 0 0,1-1 0,-17 18 0,-3-2 0,0-2 1,-2 0-1,-34 22 0,-19 8-85,-1-4-1,-120 53 1,-175 49-1432,131-66-1085,12-13-1663</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9.014"/>
    </inkml:context>
    <inkml:brush xml:id="br0">
      <inkml:brushProperty name="width" value="0.035" units="cm"/>
      <inkml:brushProperty name="height" value="0.035" units="cm"/>
    </inkml:brush>
  </inkml:definitions>
  <inkml:trace contextRef="#ctx0" brushRef="#br0">1015 1 200,'0'0'13175,"-33"22"-12270,-382 299 1596,337-245-2225,4 3 0,3 3 0,3 3 0,-98 165 0,149-220-235,1 2-1,1 0 1,2 1-1,1 0 1,2 1-1,1 0 1,-5 40-1,12-62-37,1 1 0,1-1 0,0 0-1,0 0 1,1 0 0,1 0 0,0 0-1,0 0 1,8 20 0,-4-20-6,1 0-1,-1 0 1,2-1-1,0 0 1,0 0 0,1-1-1,0 0 1,12 9 0,20 18-29,2-3 0,1-1 1,2-2-1,1-2 0,1-2 1,1-2-1,87 30 0,373 81-2430,-289-96-1438</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3:09.547"/>
    </inkml:context>
    <inkml:brush xml:id="br0">
      <inkml:brushProperty name="width" value="0.035" units="cm"/>
      <inkml:brushProperty name="height" value="0.035" units="cm"/>
    </inkml:brush>
  </inkml:definitions>
  <inkml:trace contextRef="#ctx0" brushRef="#br0">357 0 8938,'0'0'3889,"-129"163"-2313,83-71-392,11 18-640,-12 50-544,6-23-216,-17-27-3592</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16.445"/>
    </inkml:context>
    <inkml:brush xml:id="br0">
      <inkml:brushProperty name="width" value="0.035" units="cm"/>
      <inkml:brushProperty name="height" value="0.035" units="cm"/>
    </inkml:brush>
  </inkml:definitions>
  <inkml:trace contextRef="#ctx0" brushRef="#br0">807 137 4065,'0'0'8567,"3"-12"-7541,8-38 6,-10 48-854,0 0-1,-1 0 1,1 0 0,-1 1 0,0-1-1,0 0 1,0 0 0,0 0 0,0 0-1,0 0 1,0 0 0,0 0 0,-1 0-1,0-2 1,0 4-152,1-1-1,-1 1 0,1-1 1,-1 1-1,0-1 1,0 1-1,1-1 1,-1 1-1,0 0 0,1-1 1,-1 1-1,0 0 1,0 0-1,0-1 1,1 1-1,-1 0 0,0 0 1,-1 0-1,-6-1-76,-90-14 36,-105-2 0,-100 12 21,286 5-15,0 1 1,0 0-1,0 2 1,-32 7-1,45-9-4,0 0 0,0 0-1,0 1 1,0-1-1,0 1 1,1 0 0,-1 0-1,1 0 1,-1 1-1,1-1 1,0 1 0,0 0-1,0 0 1,0 0-1,1 0 1,-1 1 0,1-1-1,-1 0 1,1 1-1,1 0 1,-1 0 0,0-1-1,1 1 1,0 0 0,0 0-1,-1 6 1,2-9 9,-1 9-47,0 0 0,1 0 0,1 12 0,-1-19 45,1 0-1,0 1 1,-1-1 0,1 0 0,1 0-1,-1 0 1,0 1 0,1-1 0,-1-1 0,1 1-1,0 0 1,0 0 0,0-1 0,3 4-1,6 3-4,1-1 0,-1 0 0,1 0 0,1-2 0,-1 1 0,1-2-1,20 7 1,-1-2-115,1-2-1,35 5 0,-5-6-1645,84-3-1,-147-4 1762,0 1 0,0-1 0,0 0 1,0 0-1,0 0 0,0 0 0,0 1 0,0-1 0,0 0 0,0 0 0,0 0 0,0 1 0,0-1 1,0 0-1,0 0 0,0 0 0,0 0 0,0 1 0,0-1 0,0 0 0,0 0 0,0 0 1,0 0-1,0 0 0,0 1 0,-1-1 0,1 0 0,0 0 0,0 0 0,0 0 0,0 0 0,0 0 1,0 0-1,-1 1 0,1-1 0,0 0 0,0 0 0,0 0 0,0 0 0,-1 0 0,1 0 0,0 0 1,0 0-1,0 0 0,0 0 0,-1 0 0,-75 29-620,45-19 658,-54 28 1,62-26-21,1 1 0,-32 27 1,48-35-11,0 0 0,1 0 0,-1 1 0,1 0 0,1 0 0,-1 0 0,1 0 1,0 1-1,0 0 0,1 0 0,0 0 0,0 0 0,-2 9 0,3-4-19,1 0 0,0 0 0,0 19 0,1-26 19,1 0-1,-1-1 1,1 1-1,0 0 1,0-1 0,0 1-1,1-1 1,0 0 0,0 1-1,0-1 1,0 0 0,5 6-1,1-2 31,0 0 0,1-1-1,0 0 1,1 0 0,-1-1 0,1 0-1,1-1 1,15 6 0,10 2 81,49 11-1,-28-13 13,1-2-1,0-3 0,94-2 1,-111-5-428,1-2 1,-1-2 0,-1-1 0,1-3 0,-1-1-1,-1-2 1,57-24 0,-3-8-4557</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16.821"/>
    </inkml:context>
    <inkml:brush xml:id="br0">
      <inkml:brushProperty name="width" value="0.035" units="cm"/>
      <inkml:brushProperty name="height" value="0.035" units="cm"/>
    </inkml:brush>
  </inkml:definitions>
  <inkml:trace contextRef="#ctx0" brushRef="#br0">0 0 3649,'0'0'5777,"345"129"-4729,-258-87-568,6 3-280,-11-1-104,-6-2-16,-12-5-32,-12-11-48,-17-15-144,-17-6-2056,-12-5-3441</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17.162"/>
    </inkml:context>
    <inkml:brush xml:id="br0">
      <inkml:brushProperty name="width" value="0.035" units="cm"/>
      <inkml:brushProperty name="height" value="0.035" units="cm"/>
    </inkml:brush>
  </inkml:definitions>
  <inkml:trace contextRef="#ctx0" brushRef="#br0">420 1 5921,'0'0'5313,"-122"181"-3816,81-124-641,6 1-488,0-8-224,0-8-144,-17-5-168,5-14-1600,-6-9-5098</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17.523"/>
    </inkml:context>
    <inkml:brush xml:id="br0">
      <inkml:brushProperty name="width" value="0.035" units="cm"/>
      <inkml:brushProperty name="height" value="0.035" units="cm"/>
    </inkml:brush>
  </inkml:definitions>
  <inkml:trace contextRef="#ctx0" brushRef="#br0">1 129 4505,'0'0'3994,"76"-2"-1513,-58 2-2318,598-28 2738,662-62-1575,-873 82-1488,-235 7-3074,-208 13 458,-196 23 1556,107-19-221</inkml:trace>
  <inkml:trace contextRef="#ctx0" brushRef="#br0" timeOffset="1">421 399 7466,'0'0'6985,"338"47"-5265,-192-36-535,17-3-537,6-6-440,6-2-152,6 0-56,6-10-104,99-35-656,-53 6-1097,-23-1-4496</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1.405"/>
    </inkml:context>
    <inkml:brush xml:id="br0">
      <inkml:brushProperty name="width" value="0.035" units="cm"/>
      <inkml:brushProperty name="height" value="0.035" units="cm"/>
    </inkml:brush>
  </inkml:definitions>
  <inkml:trace contextRef="#ctx0" brushRef="#br0">0 103 2897,'0'0'10008,"2"-14"-8785,2-5-757,1-13-92,-4-5 2669,-1 36-2742,0 3-186,0 1-133,0-1 0,1 1 0,-1 0 0,1-1 1,-1 1-1,1-1 0,0 1 0,0-1 1,0 1-1,0-1 0,2 3 0,5 11-55,84 236-42,-69-183 103,20 71-1,-24-71-351,53 122 0,-70-187 316,0 1-127,0 0 0,1 0-1,0 0 1,0-1-1,0 1 1,0-1-1,5 5 1,-8-23-2035,-8-14-776,-18-7-4270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50.207"/>
    </inkml:context>
    <inkml:brush xml:id="br0">
      <inkml:brushProperty name="width" value="0.035" units="cm"/>
      <inkml:brushProperty name="height" value="0.035" units="cm"/>
    </inkml:brush>
  </inkml:definitions>
  <inkml:trace contextRef="#ctx0" brushRef="#br0">269 1075 3913,'0'0'9254,"0"-2"-8073,1-15-923,1 0 0,1 0-1,1 1 1,0-1 0,1 1-1,7-18 1,9-29-244,-6 3-224,-2-1-1,6-94 0,-11-125-703,-8 266 939,0 0-1,-1 0 1,0 0-1,-1 0 1,-1 0-1,0 1 1,-1-1-1,0 1 1,-1 0 0,-1 0-1,0 0 1,-1 1-1,0 0 1,-1 0-1,-15-18 1,17 22 22,-1 1 1,0 0-1,0 0 1,0 0 0,-1 1-1,0 0 1,0 0 0,-1 1-1,0 0 1,0 1 0,0-1-1,0 2 1,0-1 0,-1 2-1,0-1 1,1 1-1,-17-1 1,23 3-59,0 0 1,1 1-1,-1-1 1,0 1-1,1 0 1,-1-1-1,1 1 0,-1 0 1,1 1-1,-1-1 1,1 0-1,0 1 1,0-1-1,-1 1 0,1 0 1,0 0-1,0 0 1,-2 3-1,-3 5-1,0-1 1,1 1-1,-5 12 0,3-6 11,0-1 6,2 1 0,0 0 1,1 0-1,0 1 0,1-1 1,1 1-1,-1 26 0,4 125 191,2-132-138,-1-18-29,1 1 0,1-1 0,1 0 0,9 27 0,32 68 67,-33-86-80,101 212 47,-74-161-61,3-2 0,55 72 0,-84-128-2,62 109-40,-74-127-86,0-1 0,-1 0-1,1 1 1,0-1-1,0 0 1,-1 1 0,1-1-1,-1 1 1,1-1-1,-1 1 1,0-1 0,0 1-1,1 1 1,-6-2-4789,-17-1-699</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1.736"/>
    </inkml:context>
    <inkml:brush xml:id="br0">
      <inkml:brushProperty name="width" value="0.035" units="cm"/>
      <inkml:brushProperty name="height" value="0.035" units="cm"/>
    </inkml:brush>
  </inkml:definitions>
  <inkml:trace contextRef="#ctx0" brushRef="#br0">1 1 6161,'0'0'5505,"210"39"-4760,-140-39-289,6 0-232,0 0-216,-6 0-8,-18 0-648,-29 11-769,-11-1-1551,-12 3-1721</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2.071"/>
    </inkml:context>
    <inkml:brush xml:id="br0">
      <inkml:brushProperty name="width" value="0.035" units="cm"/>
      <inkml:brushProperty name="height" value="0.035" units="cm"/>
    </inkml:brush>
  </inkml:definitions>
  <inkml:trace contextRef="#ctx0" brushRef="#br0">0 14 4297,'0'0'8378,"280"42"-8074,-221-42-304,11-11-1224,-12-10-1977,-23-2-4121</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2.401"/>
    </inkml:context>
    <inkml:brush xml:id="br0">
      <inkml:brushProperty name="width" value="0.035" units="cm"/>
      <inkml:brushProperty name="height" value="0.035" units="cm"/>
    </inkml:brush>
  </inkml:definitions>
  <inkml:trace contextRef="#ctx0" brushRef="#br0">82 326 6265,'0'0'5225,"158"162"-4728,-129-120-249,-6-2-64,1-1-88,-7-7-88,-5-6 64,-1-8-40,-5-7-32,-6-14-1369,-11-23 265,-24-8-4649</inkml:trace>
  <inkml:trace contextRef="#ctx0" brushRef="#br0" timeOffset="1">1 0 7962,'0'0'6793,"35"18"-7225,-6-10-976,0-8-2913</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2.731"/>
    </inkml:context>
    <inkml:brush xml:id="br0">
      <inkml:brushProperty name="width" value="0.035" units="cm"/>
      <inkml:brushProperty name="height" value="0.035" units="cm"/>
    </inkml:brush>
  </inkml:definitions>
  <inkml:trace contextRef="#ctx0" brushRef="#br0">1 0 4841,'0'0'2606,"20"25"-763,70 84-240,-4-16 227,-65-72-1629,-1 1 0,0 1 0,24 39 0,-42-59-188,0 1 0,0-1 0,-1 1 0,1-1 0,-1 1 0,0-1 0,0 1 0,0 0 0,-1-1 0,1 1 0,-1 0 0,0 0 1,0 5-1,0-8 131,-2-3-11,-7-6-204,1-1 0,0 0 0,0 0 0,1-1 0,0 0 0,0 0 0,1-1 0,1 0 0,0 0 0,1 0 0,0-1 0,0 1 0,1-1 0,1 0-1,0 0 1,0 0 0,1 0 0,2-17 0,-3-1 28,1-25 101,1 51-45,1 0-1,-1 0 0,1 0 1,0 0-1,0 0 0,0 0 1,0 0-1,1 0 1,3-7-1,-2 8-3,0-1 0,1 1 0,-1 0 0,1 0 0,0 0 1,0 0-1,0 0 0,0 1 0,0 0 0,0 0 0,1 0 0,7-2 0,1 0-1,1 1 0,-1 0 0,19 0-1,-4 0-4,0 2 0,47 5 0,-65-3 30,0 1 1,0 0-1,0 1 0,0 0 0,0 1 0,-1 0 0,0 0 0,0 1 1,0 0-1,14 11 0,-12-6 58,-1 0 1,0 0-1,-1 0 1,0 1-1,0 1 1,7 12-1,36 80 838,-35-67-1118,23 37-1,-33-63-266,1-1-1,-1 1 1,2-2 0,-1 1-1,1-1 1,1 0 0,16 11-1,-7-8-5380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3.751"/>
    </inkml:context>
    <inkml:brush xml:id="br0">
      <inkml:brushProperty name="width" value="0.035" units="cm"/>
      <inkml:brushProperty name="height" value="0.035" units="cm"/>
    </inkml:brush>
  </inkml:definitions>
  <inkml:trace contextRef="#ctx0" brushRef="#br0">516 34 4385,'0'0'8736,"-3"-7"-8025,-9-18-376,12 25-334,0 0-1,0 0 1,0 0 0,0 0-1,0 0 1,0 0 0,0 0 0,0 0-1,0 0 1,0 0 0,0 0-1,0 1 1,-1-1 0,1 0 0,0 0-1,0 0 1,0 0 0,0 0-1,0 0 1,0 0 0,0 0-1,0 0 1,0 0 0,0 0 0,-1 0-1,1 0 1,0 0 0,0 0-1,0 0 1,0 0 0,0 0 0,0 0-1,0 0 1,0 0 0,0 0-1,0 0 1,-1 0 0,1 0 0,0 0-1,0 0 1,0 0 0,0 0-1,0 0 1,0-1 0,0 1-1,0 0 1,0 0 0,0 0 0,0 0-1,0 0 1,-1 0 0,1 0-1,0 0 1,0 0 0,0 0 0,0 0-1,0-1 1,0 1 0,0 0-1,0 0 1,0 0 0,0 0 0,0 0-1,0 0 1,1 15-63,5 103 1054,41 230-1,-34-275-910,3-1 1,4-1-1,41 101 1,-53-160-75,-7-10-5,0 0 0,0 0 0,1 0 0,-1 0 0,0 0 0,-1 0-1,1 0 1,0 0 0,0 3 0,-1-4 185,-1-17-92,0 12-175,0 0 0,0-1 1,-1 1-1,1 0 1,-1 0-1,0 0 0,0 0 1,-1 0-1,1 1 1,-6-7-1,-35-31-1106,29 29 735,-14-13-640,-1 1 0,-1 2 0,0 1 0,-53-25 0,62 36 1127,-1 1 1,0 1-1,0 1 0,-1 1 0,0 1 0,0 0 1,-1 2-1,-30 0 0,46 3 55,-4 0 161,0 0-1,0 1 1,-23 4-1,31-4-167,-1 0-1,1 1 0,0 0 0,0 0 1,0 0-1,0 0 0,1 1 1,-1 0-1,1-1 0,-1 1 0,1 0 1,0 1-1,-4 5 0,3-3 82,1-1 0,0 1 0,0 1 0,0-1 0,1 0 0,0 1 0,0-1 0,1 1 0,0 0 0,0-1 0,0 1 0,1 0 0,0 0 0,1 9 0,-1-1 118,0-12-233,1 0 0,-1 1-1,1-1 1,-1 0 0,1 0 0,0 0 0,0 0 0,0 1-1,1-2 1,-1 1 0,1 0 0,0 0 0,-1 0-1,1-1 1,0 1 0,1-1 0,-1 1 0,0-1 0,1 0-1,3 2 1,6 4 86,0-1-1,0-1 0,21 9 1,-28-13-100,36 13 151,1-2-1,1-2 0,-1-2 0,83 7 0,-54-11-376,0-4 0,81-9-1,-119 4-1531,61-16 0,0-12-7380,-94 32 9078</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4.982"/>
    </inkml:context>
    <inkml:brush xml:id="br0">
      <inkml:brushProperty name="width" value="0.035" units="cm"/>
      <inkml:brushProperty name="height" value="0.035" units="cm"/>
    </inkml:brush>
  </inkml:definitions>
  <inkml:trace contextRef="#ctx0" brushRef="#br0">467 39 3441,'0'0'10974,"-7"-6"-10259,6 5-697,-2-2 18,0 0-1,0 0 0,-1 1 1,1-1-1,0 1 1,-1 0-1,0 0 0,0 0 1,1 1-1,-1-1 1,0 1-1,0 0 0,0 0 1,0 0-1,-1 1 1,-6-1-1,-14 1 3,-6-1-30,1 1 1,-1 2 0,1 1 0,-54 12-1,71-11-16,-1 0-2,1-1 0,0 1 0,1 1-1,-1 1 1,1 0 0,0 0 0,0 1 0,-13 10-1,24-15 2,-1-1-1,1 1 0,-1-1 1,1 1-1,-1 0 1,1 0-1,0-1 0,0 1 1,0 0-1,0 0 0,0 0 1,0 0-1,0 0 0,1 1 1,-1-1-1,1 0 1,-1 0-1,1 0 0,0 1 1,0-1-1,0 4 0,1-4 10,0 0-1,0 1 0,0-1 0,0 0 0,0 1 1,0-1-1,0 0 0,1 0 0,-1 0 0,1 0 1,0 0-1,-1 0 0,1-1 0,0 1 0,0 0 1,0-1-1,0 1 0,0-1 0,4 2 0,26 10 13,1-1 0,0-2 0,0-1 0,61 7 0,-21-2-4,-33-7-7,-2 0-12,-1 1-1,37 14 1,-71-21-18,0 0 0,-1 0-1,1 0 1,0 1 0,-1-1 0,1 1 0,-1-1-1,1 1 1,-1 0 0,0 0 0,0 0 0,0 0-1,4 4 1,-5-2-33,0-1 1,0 0-1,0 1 0,0-1 0,0 1 0,-1 0 1,1-1-1,-1 1 0,0 6 0,-1-8 55,1 0 0,0 0 0,-1-1 0,0 1 0,1 0 1,-1-1-1,0 1 0,0-1 0,0 1 0,0-1 0,0 1 0,0-1 0,0 1 0,-1-1 0,1 0 0,0 0 0,-1 0 0,1 0 0,-1 0 1,1 0-1,-1 0 0,0 0 0,-2 0 0,-48 17 88,39-14-61,-18 5 29,1-1 0,-1-2 1,-1-1-1,-53 2 0,81-7-148,-1 0-1,0 0 1,1-1-1,-1 0 0,0 1 1,1-1-1,-1-1 0,-8-3 1,11 4-201,0-1 0,-1 1 1,1-1-1,0 0 1,0 0-1,0 0 0,0 0 1,0 0-1,0 0 1,1-1-1,-1 1 0,1 0 1,0-1-1,0 1 1,-2-6-1,-5-26-5485</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5.343"/>
    </inkml:context>
    <inkml:brush xml:id="br0">
      <inkml:brushProperty name="width" value="0.035" units="cm"/>
      <inkml:brushProperty name="height" value="0.035" units="cm"/>
    </inkml:brush>
  </inkml:definitions>
  <inkml:trace contextRef="#ctx0" brushRef="#br0">0 1 6753,'0'0'3289,"8"24"-2297,24 78-287,-31-99-673,15 53 1265,37 91-1,-51-144-1292,-1 0 0,1 0 0,-1 0 0,1 0 0,0-1 0,0 1 0,1 0 0,-1-1 0,5 5 0,-6-7-165,-1-20-1509,-2-11-1010,-8-7-4036</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5.673"/>
    </inkml:context>
    <inkml:brush xml:id="br0">
      <inkml:brushProperty name="width" value="0.035" units="cm"/>
      <inkml:brushProperty name="height" value="0.035" units="cm"/>
    </inkml:brush>
  </inkml:definitions>
  <inkml:trace contextRef="#ctx0" brushRef="#br0">1 1 8970,'0'0'4017,"52"50"-5730,-46-42-3104</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6.009"/>
    </inkml:context>
    <inkml:brush xml:id="br0">
      <inkml:brushProperty name="width" value="0.035" units="cm"/>
      <inkml:brushProperty name="height" value="0.035" units="cm"/>
    </inkml:brush>
  </inkml:definitions>
  <inkml:trace contextRef="#ctx0" brushRef="#br0">1 53 5113,'0'0'3752,"19"23"-1740,64 79-790,-68-83-976,-1 0 1,-1 2 0,14 25 0,-22-33-194,0 0 0,-1 1 0,0-1 0,-1 1 0,2 16 0,-4-29-47,-1 0 1,0 1-1,0-1 0,0 0 0,0 1 1,0-1-1,0 0 0,0 1 0,0-1 1,0 0-1,-1 1 0,0 1 0,1-3-1,0 0 0,0 0-1,0 0 1,-1 0 0,1 0-1,0 1 1,0-1-1,0 0 1,-1 0 0,1 0-1,0 0 1,0 0 0,-1 0-1,1 0 1,0 0-1,0 0 1,-1 0 0,1 0-1,0 0 1,0 0 0,-1 0-1,1 0 1,0 0-1,0 0 1,-1 0 0,1 0-1,0-1 1,0 1 0,-1 0-1,1 0 1,0 0-1,0 0 1,0 0 0,-1-1-1,1 1 1,0 0 0,-25-28 158,19 22-252,-2-5-87,0 0 0,1 0 0,0-1 1,0 1-1,2-1 0,-1-1 0,1 1 0,-3-15 0,3 4-147,1 1 0,1-1 0,1-44 0,3-10 852,-1 75-495,0 0 0,1 1 0,-1-1 0,1 1 0,0-1 0,0 1 0,-1 0 0,1-1 0,0 1 0,0 0 0,0 0 0,0-1 0,1 1 0,-1 0 0,0 0 0,0 0 0,1 0 0,-1 0 0,0 1 0,1-1 0,-1 0 0,1 1 0,-1-1 0,1 1 0,-1-1 0,1 1 0,0 0 0,-1-1 0,4 1 0,6-1 37,0 1 0,1 0 0,12 2 0,-15-1-17,-2 0 16,1 0 0,0 1 1,0 1-1,-1-1 0,0 1 0,1 0 1,-1 1-1,0 0 0,-1 0 0,1 1 1,6 5-1,3 3 149,-1 1 1,-1 0-1,16 20 0,-19-18-88,-1 1 0,0 0 0,-1 1-1,-1 0 1,-1 0 0,10 38 0,-13-44-129,7 44 110,-10-34-6266,-1-31 456</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6.355"/>
    </inkml:context>
    <inkml:brush xml:id="br0">
      <inkml:brushProperty name="width" value="0.035" units="cm"/>
      <inkml:brushProperty name="height" value="0.035" units="cm"/>
    </inkml:brush>
  </inkml:definitions>
  <inkml:trace contextRef="#ctx0" brushRef="#br0">1 43 5705,'0'0'6138,"216"160"-4890,-158-123-456,-6-3-408,-5-3-288,0-2-96,-12-5 64,-6-6-64,-6-5-96,1-13-816,-13 0-1161,1-2-2440</inkml:trace>
  <inkml:trace contextRef="#ctx0" brushRef="#br0" timeOffset="1">339 1 7498,'0'0'4401,"-82"157"-3601,59-112-64,-6 2-312,6-2-232,-12-3-96,5-3-96,-5-7-72,0-6-1200,6-8-2729,12-12-3281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50.862"/>
    </inkml:context>
    <inkml:brush xml:id="br0">
      <inkml:brushProperty name="width" value="0.035" units="cm"/>
      <inkml:brushProperty name="height" value="0.035" units="cm"/>
    </inkml:brush>
  </inkml:definitions>
  <inkml:trace contextRef="#ctx0" brushRef="#br0">0 115 6129,'0'0'6331,"27"11"-6271,-1-1-20,-5-2 27,-1 0-1,0 2 0,0 0 0,-1 1 1,0 1-1,24 20 0,3 6 456,77 82 1,-110-105-498,0 0 0,-1 1 0,-1 0 0,-1 1 0,0 0 0,-2 1 0,1-1 0,-2 2 0,8 31 0,-12-7-248,-3-31 3,-16-27 552,9 7-304,0-1 1,1-1-1,0 0 0,1 1 0,0-2 0,1 1 0,0 0 0,-4-14 0,4 5-61,1-1 0,0 0 0,1-39-1,1 45 27,1-23-38,1 0 0,10-64 0,-9 90 65,1-1 0,1 0 1,0 1-1,0 0 0,1 0 1,1 0-1,0 0 0,0 1 1,1 0-1,0 1 0,1-1 0,12-11 1,-13 14 54,1 1 0,-1 0 0,1 0 0,1 1-1,-1 0 1,1 1 0,0 0 0,0 0 0,0 1 0,0 0 0,10-2 0,7 1 162,1 1 1,45 2-1,-67 1-240,6 1 20,0 0 0,0 1 0,0 0-1,0 1 1,0 0 0,0 0 0,-1 1 0,0 1-1,0 0 1,0 0 0,16 13 0,-2-1 4,-2 2 0,-1 0 1,27 31-1,-35-35-29,0 1 0,-2 1 1,0 0-1,-1 0 0,0 1 0,-2 1 1,0-1-1,-1 1 0,-1 0 0,-1 1 1,0 0-1,-2 0 0,0 0 1,0 39-1,-3-37-2,2 1 1,4 25 0,-6-46-123,1 0 1,0-1-1,-1 1 1,1 0-1,0 0 0,0-1 1,0 1-1,0 0 1,1-1-1,-1 1 1,0-1-1,1 0 0,-1 1 1,1-1-1,-1 0 1,1 0-1,0 0 1,-1 0-1,1 0 1,0 0-1,0 0 0,0-1 1,0 1-1,-1-1 1,1 1-1,0-1 1,0 0-1,0 0 1,0 1-1,0-2 0,0 1 1,0 0-1,0 0 1,0-1-1,0 1 1,0-1-1,0 1 0,0-1 1,1-1-1,12-13-3941</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6.731"/>
    </inkml:context>
    <inkml:brush xml:id="br0">
      <inkml:brushProperty name="width" value="0.035" units="cm"/>
      <inkml:brushProperty name="height" value="0.035" units="cm"/>
    </inkml:brush>
  </inkml:definitions>
  <inkml:trace contextRef="#ctx0" brushRef="#br0">152 0 7418,'0'0'2141,"28"26"-1078,-6-5-793,174 153 1629,-169-152-1627,159 138 551,-148-124-709,-1 2-1,50 67 1,-80-95-68,-1 1-1,0 0 1,0 0-1,-1 0 0,0 1 1,-1-1-1,-1 1 1,4 19-1,-3 2 269,-1 62 0,-3-87-287,0-1-11,0 1-1,-1 0 1,0-1 0,0 1-1,-1-1 1,0 1-1,0-1 1,-1 0 0,0 1-1,0-1 1,-8 12-1,3-8 0,-1 0 0,-1-1-1,1 0 1,-2 0-1,-21 15 1,10-9-43,-1-1 1,-1 0-1,0-2 1,-1-1-1,-50 17 1,-37 4-1228,-128 18 1,65-25-2532</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7.171"/>
    </inkml:context>
    <inkml:brush xml:id="br0">
      <inkml:brushProperty name="width" value="0.035" units="cm"/>
      <inkml:brushProperty name="height" value="0.035" units="cm"/>
    </inkml:brush>
  </inkml:definitions>
  <inkml:trace contextRef="#ctx0" brushRef="#br0">480 1 3089,'0'0'3216,"-38"30"-1839,-124 105-161,134-112-710,2 2 0,0 1 0,-34 47 0,45-54-272,-7 11 394,-31 51 0,45-66-443,1 0 0,0 0 0,1 1 1,1 0-1,-7 31 0,9-20 90,2 0-1,0 0 1,4 37 0,-2-57-218,1 1-1,-1 0 1,1-1 0,0 1 0,1-1 0,0 1-1,0-1 1,0 0 0,1-1 0,0 1 0,0 0-1,1-1 1,0 0 0,7 7 0,7 4 48,0-1 1,1-1 0,27 16 0,-5-5-111,2-2 1,0-2 0,1-2 0,2-2-1,-1-2 1,2-2 0,0-2-1,65 7 1,220-6-5094,-195-13-3518</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7.815"/>
    </inkml:context>
    <inkml:brush xml:id="br0">
      <inkml:brushProperty name="width" value="0.035" units="cm"/>
      <inkml:brushProperty name="height" value="0.035" units="cm"/>
    </inkml:brush>
  </inkml:definitions>
  <inkml:trace contextRef="#ctx0" brushRef="#br0">315 0 4177,'0'0'4548,"-32"12"-4244,-103 39 392,127-48-558,1 1 1,-1-1-1,1 1 0,-1 1 1,1-1-1,0 1 1,1 1-1,-1-1 1,1 1-1,0 0 0,1 0 1,-6 9-1,5-8 41,0 2-47,0-1 1,1 1-1,0 0 1,0 0-1,1 0 1,1 1-1,-1-1 1,1 1-1,1 0 1,0 0-1,0 0 1,1 0-1,0 17 1,1-25-128,1 0 1,-1 0 0,0 0 0,1 1-1,-1-1 1,1 0 0,-1 0-1,1 0 1,0 0 0,0 0 0,0 0-1,0 0 1,0 0 0,1 0 0,-1-1-1,0 1 1,1 0 0,0-1 0,-1 1-1,1-1 1,0 0 0,0 1 0,-1-1-1,1 0 1,4 2 0,4 0-9,0 0 0,0 0 0,0 0 1,14 1-1,-13-3-15,43 6-491,0-4 1,54-2-1,8-6-2797,-19-10-3201</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8.401"/>
    </inkml:context>
    <inkml:brush xml:id="br0">
      <inkml:brushProperty name="width" value="0.035" units="cm"/>
      <inkml:brushProperty name="height" value="0.035" units="cm"/>
    </inkml:brush>
  </inkml:definitions>
  <inkml:trace contextRef="#ctx0" brushRef="#br0">60 56 6905,'0'0'2828,"-10"23"-2147,-29 75-169,37-94-443,1 1-1,-1 0 0,0 0 1,1 0-1,0 0 1,0 1-1,1-1 0,0 0 1,0 10-1,1-2 137,-1-11-180,0 0-1,0 1 1,1-1 0,-1 1 0,1-1 0,0 0 0,0 1 0,0-1 0,0 0 0,0 0 0,0 0 0,0 0 0,1 0 0,-1 0 0,1 0 0,0 0 0,-1-1 0,1 1 0,0 0 0,0-1 0,0 0 0,0 1 0,0-1 0,0 0 0,1 0 0,-1 0 0,0 0 0,1-1 0,-1 1 0,4 0 0,8 2 20,1-1 1,-1 0-1,28-2 1,-36 0-28,-2 1-43,1-2 0,-1 1 0,1 0 0,-1-1 0,1 0 0,-1 0 0,1 0 0,-1-1 0,0 1 0,0-1 0,5-2 0,-7 2-42,-1 1 0,1-1-1,0 0 1,0 1-1,0-1 1,-1 0-1,1 0 1,-1 0 0,0 0-1,1 0 1,-1 0-1,0 0 1,0-1 0,-1 1-1,1 0 1,0-1-1,-1 1 1,1 0 0,-1-1-1,0 1 1,0-5-1,0-16-919,-3-30 0,1 45 912,1 0 1,-1 1 0,0 0 0,-1-1-1,1 1 1,-1 0 0,-7-10 0,4 7 180,3 6 132,0 0 1,1 0-1,-1 0 1,1 0-1,0-1 1,0 1 0,1-1-1,-1 1 1,1-1-1,0 0 1,0 1 0,0-9-1,1 13-224,0 0 0,0 0 0,0 0 0,0-1 0,0 1 0,0 0 0,0 0 0,0-1 0,0 1 0,0 0 0,1 0 0,-1 0 0,0-1 0,0 1 0,0 0 0,0 0 0,0 0 0,0 0 0,1-1 0,-1 1 0,0 0 0,0 0 0,0 0 0,0 0 0,1 0 0,-1 0 0,0-1 0,0 1 0,0 0 0,1 0 0,-1 0 0,0 0 0,0 0 0,0 0 0,1 0 0,-1 0 0,0 0 0,0 0 0,1 0 0,36-6 153,74-1-1,-45 4-93,63-2 357,-128 5-444,-4 0-740,1 0 751,1 0-1,-1 1 0,0-1 0,1 1 0,-1-1 1,1 1-1,-1 0 0,1-1 0,-1 1 0,1 0 1,-1 0-1,1 0 0,0 0 0,0 0 1,-1 1-1,1-1 0,0 0 0,0 0 0,0 1 1,0-1-1,0 1 0,1-1 0,-1 1 1,0-1-1,1 1 0,-1 0 0,1-1 0,-1 1 1,1 0-1,0-1 0,0 1 0,0 0 0,0-1 1,0 1-1,0 0 0,0-1 0,0 1 1,1 0-1,-1-1 0,1 1 0,-1 0 0,1-1 1,0 1-1,0-1 0,-1 1 0,1-1 1,0 0-1,0 1 0,0-1 0,1 0 0,-1 0 1,0 1-1,0-1 0,3 1 0,18 12 201,29 15-1,-29-18-161,-1 1 1,37 27-1,-53-34 0,1-1 1,-1 1-1,-1 0 0,1 0 1,-1 1-1,0-1 1,0 1-1,0 0 0,-1 0 1,0 1-1,0-1 1,-1 0-1,1 1 0,1 11 1,-2-4 155,-1 1 1,-1 0-1,0-1 1,-2 19-1,1-30-171,0 0-1,0 0 0,-1 0 0,1 0 1,-1 0-1,1-1 0,-1 1 1,0-1-1,0 1 0,0-1 0,-1 0 1,1 0-1,0 1 0,-1-2 0,0 1 1,1 0-1,-1 0 0,0-1 0,0 0 1,0 1-1,0-1 0,0 0 1,0-1-1,-5 2 0,4-1-133,0 0 0,0 0 0,1 0 1,-1-1-1,0 0 0,0 1 0,0-1 0,0-1 0,0 1 0,0-1 0,0 1 1,0-1-1,1 0 0,-1 0 0,0-1 0,1 1 0,-1-1 0,1 0 0,-1 0 0,-3-3 1,-11-19-3916</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8.763"/>
    </inkml:context>
    <inkml:brush xml:id="br0">
      <inkml:brushProperty name="width" value="0.035" units="cm"/>
      <inkml:brushProperty name="height" value="0.035" units="cm"/>
    </inkml:brush>
  </inkml:definitions>
  <inkml:trace contextRef="#ctx0" brushRef="#br0">0 0 3329,'0'0'7809,"175"145"-6536,-123-101-513,1 1-48,-1-3-360,-5-3-256,0-5-80,-12-5-16,-6-8-704,-23-16-1321</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9.093"/>
    </inkml:context>
    <inkml:brush xml:id="br0">
      <inkml:brushProperty name="width" value="0.035" units="cm"/>
      <inkml:brushProperty name="height" value="0.035" units="cm"/>
    </inkml:brush>
  </inkml:definitions>
  <inkml:trace contextRef="#ctx0" brushRef="#br0">286 1 8794,'0'0'2680,"-93"134"-1207,52-85-737,0 1-544,6-2-112,6-6-32,6-8-48,5-5-1384,12-8-1345,6-14-2200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9.424"/>
    </inkml:context>
    <inkml:brush xml:id="br0">
      <inkml:brushProperty name="width" value="0.035" units="cm"/>
      <inkml:brushProperty name="height" value="0.035" units="cm"/>
    </inkml:brush>
  </inkml:definitions>
  <inkml:trace contextRef="#ctx0" brushRef="#br0">1091 1 5537,'0'0'8233,"44"15"-7659,1 0-350,252 101 1125,-237-88-1093,-2 3 1,-1 2 0,-1 3-1,95 80 1,-126-92-205,-2 0 1,0 2-1,-2 0 1,30 47 0,-38-50-35,-1 1 0,-1 0 1,-1 1-1,-1 0 1,-1 0-1,8 44 1,-9-15 73,-2 0 0,-2 1 0,-3-1 0,-12 102 0,8-134-71,-1 0 0,-1 0 0,-2-1 1,0 0-1,-1 0 0,0-1 0,-2 0 0,-1-1 0,0 0 1,-20 22-1,8-14-10,-2-1 1,-1-1 0,0-2-1,-2 0 1,-57 32 0,-3-5-59,-181 70 0,-26-23-333,-456 51-3898,410-105-3148</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59.927"/>
    </inkml:context>
    <inkml:brush xml:id="br0">
      <inkml:brushProperty name="width" value="0.035" units="cm"/>
      <inkml:brushProperty name="height" value="0.035" units="cm"/>
    </inkml:brush>
  </inkml:definitions>
  <inkml:trace contextRef="#ctx0" brushRef="#br0">815 0 6177,'0'0'7270,"-63"31"-6174,-205 102-128,225-110-696,0 1-1,-47 37 0,63-38-125,1 2 0,-31 36-1,36-36-104,0 1-1,1 2 0,2 0 1,1 1-1,1 0 1,2 1-1,1 1 1,1 0-1,-15 62 0,20-46-4,1 1 0,1 58 0,4-77-19,2 0-1,0-1 1,2 1 0,9 40-1,-4-46-10,1-1-1,1 0 1,0-1-1,2 0 1,0-1-1,2 0 1,0-1-1,1 0 1,28 26-1,1-4 8,1-2 0,89 57-1,-64-51-6,2-2 0,2-4 0,2-3 0,158 51 0,375 57-1507,-336-101-1907</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00.687"/>
    </inkml:context>
    <inkml:brush xml:id="br0">
      <inkml:brushProperty name="width" value="0.035" units="cm"/>
      <inkml:brushProperty name="height" value="0.035" units="cm"/>
    </inkml:brush>
  </inkml:definitions>
  <inkml:trace contextRef="#ctx0" brushRef="#br0">415 2 2104,'0'0'6419,"-1"0"-6283,1-1 0,-1 1 0,0 0 0,1 0 0,-1 0 0,0-1 0,1 1 0,-1 0 0,0 0 0,1 0 0,-1 0 0,0 0 0,1 0 0,-1 0-1,0 0 1,1 0 0,-2 1 0,-4 3-75,1 0 0,0 0 0,0 0 0,0 1 0,0 0 0,1 0 0,-1 0 0,1 0 0,-4 8 0,-4 4 252,-194 234 2129,189-231-3055,-1-1-1,-38 30 1,16-25-4688</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0.840"/>
    </inkml:context>
    <inkml:brush xml:id="br0">
      <inkml:brushProperty name="width" value="0.035" units="cm"/>
      <inkml:brushProperty name="height" value="0.035" units="cm"/>
    </inkml:brush>
  </inkml:definitions>
  <inkml:trace contextRef="#ctx0" brushRef="#br0">0 33 4217,'0'0'4928,"0"-3"-4215,0-15 1096,0 6 3266,1 17-5078,0 0-1,0 0 1,0 0-1,0 0 1,1-1 0,3 8-1,6 18 55,-6 5-18,-2 0 0,-1 0 0,-4 52 0,0-16 7,2 162 0,1-230-40,-1-1 0,1 1 1,0-1-1,0 0 0,0 1 0,0-1 0,0 0 0,0 0 1,1 0-1,-1 0 0,1 0 0,-1 0 0,1 0 1,0-1-1,3 4 0,8 9-116,-11-13 113,-1 1 0,1-1 1,-1 0-1,1 0 0,0 0 1,-1 0-1,1 0 0,0 0 1,0 0-1,0 0 0,0-1 1,0 1-1,-1-1 0,1 1 1,3-1-1,33 2-36,-31-2 31,237 0-662,-80 0-4144,-156 0 4194,1 0-1,-1 0 0,1-1 0,-1-1 0,0 1 1,1-1-1,13-6 0,2-2-3282</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1:51.638"/>
    </inkml:context>
    <inkml:brush xml:id="br0">
      <inkml:brushProperty name="width" value="0.035" units="cm"/>
      <inkml:brushProperty name="height" value="0.035" units="cm"/>
    </inkml:brush>
  </inkml:definitions>
  <inkml:trace contextRef="#ctx0" brushRef="#br0">1 1 5873,'0'0'7993,"30"3"-7732,-3 0-158,4 0 56,-1 0-1,0 3 0,0 0 1,53 19-1,-46-9 54,60 34-1,-77-38-156,-1 0-1,-1 2 0,0 0 0,24 26 1,-37-36-46,-1 1 1,0 0-1,-1 1 0,1-1 1,-1 0-1,0 1 1,0 0-1,-1 0 1,3 6-1,-3-1-3,0 0 1,-1 0-1,0 0 1,0 15-1,-2-21-13,1 0 0,-1-1 0,0 1 0,-1 0 0,1 0-1,-1-1 1,0 1 0,0-1 0,0 1 0,-1-1 0,1 0-1,-1 0 1,0 0 0,0 0 0,-1 0 0,1-1 0,-1 1 0,0-1-1,0 0 1,-7 4 0,-9 5-50,-1 0 1,0-2-1,-24 9 0,31-14 18,-6 3-10,4 0-75,0-1 1,-1-1 0,0-1 0,0 0 0,0-1-1,-31 2 1,33-8 118,15-3 59,1 3-34,-2-22 67,1 6-59,3-34-1,-2 46-39,0 0 0,1 0 0,-1 0 0,1 0 0,0 1 0,1-1 0,0 1 0,-1-1 0,8-8 0,11-11-16,1 0 0,2 1 0,0 1 0,50-34 0,122-65-133,-119 77-8,-64 36 149,0 0-1,13-11 1,-70 61 57,-124 103 374,166-142-380,-26 19 320,-42 41 1,64-56-311,0 0 0,0 0 0,1 0 0,0 1 0,1 0 0,-1 0 0,1 1 0,1-1 0,-1 1 0,1 0 0,1 0 0,-4 16 0,6-21-20,-2 8 95,1-1 0,1 1 0,0-1 0,2 17 0,-1-24-97,-1 0 0,1 0 0,0 0 0,0 0 0,1 0 0,-1 0 0,1 0 0,-1 0 0,1 0 0,0 0 0,0-1 0,0 1 0,1-1 1,-1 0-1,0 0 0,1 1 0,0-2 0,5 5 0,14 4 22,1 0 0,0-1 0,0-1 0,1-1 1,49 7-1,124 5-219,-190-19 160,125 6-1028,-20-5-1701</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1.172"/>
    </inkml:context>
    <inkml:brush xml:id="br0">
      <inkml:brushProperty name="width" value="0.035" units="cm"/>
      <inkml:brushProperty name="height" value="0.035" units="cm"/>
    </inkml:brush>
  </inkml:definitions>
  <inkml:trace contextRef="#ctx0" brushRef="#br0">1 19 4177,'0'0'4430,"23"8"-3682,79 24 7,-75-25-566,0-2-1,0-1 0,0-1 1,1-1-1,44-4 1,-15 1-484,-45 2 87,22-1-499,-33 0 648,-1 0 1,1 0 0,0 0 0,0 0 0,-1 0 0,1 0 0,0 0 0,-1-1-1,1 1 1,0 0 0,0 0 0,-1-1 0,1 1 0,0 0 0,-1-1 0,1 1-1,-1 0 1,1-1 0,-1 1 0,1-1 0,0 1 0,-1-1 0,0 0 0,1 1-1,-1-1 1,1 1 0,-1-1 0,0 0 0,1 1 0,-1-1 0,0 0 0,1-1-1,-2-40-4204,-4 21 1302</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1.501"/>
    </inkml:context>
    <inkml:brush xml:id="br0">
      <inkml:brushProperty name="width" value="0.035" units="cm"/>
      <inkml:brushProperty name="height" value="0.035" units="cm"/>
    </inkml:brush>
  </inkml:definitions>
  <inkml:trace contextRef="#ctx0" brushRef="#br0">42 82 1072,'121'-68'1449,"-120"68"-1430,-1 0 0,0 0 0,1 0 1,-1 0-1,1-1 0,-1 1 0,0 0 0,1 0 1,-1-1-1,1 1 0,-1 0 0,0-1 1,0 1-1,1 0 0,-1-1 0,0 1 1,1-1-1,-1 1 0,0 0 0,0-1 1,0 1-1,0-1 0,1 1 0,-1 0 1,0-1-1,0 1 0,0-1 0,-11-4 496,-31 5 537,30 1-590,8-1-304,-1 0 0,1 0 1,0 0-1,0 1 0,0 0 1,0 0-1,0 0 0,0 0 0,0 1 1,0-1-1,0 1 0,0 0 1,1 0-1,-1 1 0,1-1 1,0 1-1,-1-1 0,1 1 0,0 0 1,1 0-1,-1 1 0,0-1 1,1 1-1,0-1 0,0 1 1,0-1-1,0 1 0,1 0 0,-2 6 1,0-1 106,1 1 1,1 0-1,0 0 1,0 0-1,2 15 1,-1-11-119,0-10-104,1 1 0,0-1 1,0 1-1,0-1 0,0 0 0,1 1 0,0-1 0,0 0 0,0 0 1,0 0-1,1 0 0,-1 0 0,1-1 0,0 1 0,0-1 0,1 0 1,-1 0-1,1 0 0,-1 0 0,6 3 0,9 5 55,1 0 1,39 16-1,-54-26-84,19 8-52,-1-2 0,1-1 0,0-1-1,0-1 1,0 0 0,1-2 0,39-1 0,-57-1-268,0 0 0,0 0 1,0 0-1,0-1 1,0 0-1,0 0 0,-1 0 1,1-1-1,0 0 1,-1 0-1,1 0 0,8-6 1,11-14-3904</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1.831"/>
    </inkml:context>
    <inkml:brush xml:id="br0">
      <inkml:brushProperty name="width" value="0.035" units="cm"/>
      <inkml:brushProperty name="height" value="0.035" units="cm"/>
    </inkml:brush>
  </inkml:definitions>
  <inkml:trace contextRef="#ctx0" brushRef="#br0">1 1 5145,'0'0'2642,"2"26"-1434,7 90-257,-4-55-602,3-1-1,2 0 1,3 0 0,3-1-1,2-1 1,28 62 0,-44-115-508,19 38 548,-20-41-538,0-1 0,0 1 1,0 0-1,0-1 0,0 1 0,0-1 1,1 0-1,-1 1 0,0-1 0,1 0 1,-1 0-1,1 0 0,-1 0 0,1 0 1,0 0-1,-1 0 0,1 0 1,0-1-1,3 2 0,0-3-2478,-4-4 133</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2.167"/>
    </inkml:context>
    <inkml:brush xml:id="br0">
      <inkml:brushProperty name="width" value="0.035" units="cm"/>
      <inkml:brushProperty name="height" value="0.035" units="cm"/>
    </inkml:brush>
  </inkml:definitions>
  <inkml:trace contextRef="#ctx0" brushRef="#br0">1 1 7210,'0'0'5305,"327"24"-4801,-228-24-504,-23 0-888,-24 0-4754</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2.733"/>
    </inkml:context>
    <inkml:brush xml:id="br0">
      <inkml:brushProperty name="width" value="0.035" units="cm"/>
      <inkml:brushProperty name="height" value="0.035" units="cm"/>
    </inkml:brush>
  </inkml:definitions>
  <inkml:trace contextRef="#ctx0" brushRef="#br0">0 17 5009,'0'0'3038,"18"23"-1762,58 75-367,-67-87-763,0 0 1,1-1 0,0 0 0,1-1 0,0 0 0,1 0 0,-1-1 0,2-1 0,-1 0 0,1-1 0,0 0 0,22 6-1,-6-6-5,-1-1-1,1-2 0,-1-1 1,39-2-1,-45 0-132,-17 0-12,26 0-199,0-1-1,36-6 1,-59 6-68,0-1 1,-1 0-1,1 0 1,0 0 0,-1-1-1,1-1 1,-1 1-1,0-1 1,0 0 0,-1-1-1,1 1 1,-1-2 0,9-7-1,-12 9 205,0 0 0,-1 0 0,0-1-1,0 1 1,0 0 0,0-1 0,0 1 0,-1-1-1,0 0 1,0 1 0,0-1 0,-1 0-1,0 1 1,0-1 0,0 0 0,0 0 0,-1 0-1,1 1 1,-1-1 0,0 0 0,-1 1 0,1-1-1,-1 1 1,0 0 0,0-1 0,0 1 0,-6-7-1,-3 0 889,-1 0-1,-14-8 0,-8-8 2441,34 26-3189,0 1 0,-1 0 0,1-1-1,0 1 1,-1 0 0,1-1 0,-1 1 0,1 0 0,-1 0 0,1-1 0,-1 1 0,1 0 0,-1 0 0,1 0 0,-1 0 0,1 0 0,-1 0 0,1 0 0,-1 0 0,1 0 0,-1 0 0,1 0 0,-1 0 0,1 0 0,-1 0 0,1 0 0,-1 0 0,1 1-1,-1-1 1,1 0 0,-1 0 0,1 1 0,0-1 0,-1 0 0,1 1 0,-1-1 0,1 0 0,0 1 0,-1-1 0,1 1 0,0-1 0,-1 0 0,1 1 0,0-1 0,-1 2 0,-9 24-554,8-22 754,-4 21-110,1 1 0,1-1 0,2 1-1,0 0 1,4 50 0,-1-18 26,11 108-19,-1 0-135,-11-151-27,-2 30 15,1-43-22,1 1-1,-1 0 1,0-1 0,0 1 0,0-1 0,-1 1-1,1-1 1,-1 1 0,1-1 0,-1 0-1,0 0 1,0 1 0,-3 2 0,-4 1 3,1 0 0,-1 0 0,-1-1 1,1 0-1,-1-1 0,0 0 0,0 0 1,0-1-1,-13 2 0,-13 1 22,-46 2-1,70-7-24,-160 3-434,124-4-21,40 0 213,-2 0 50,0 0-1,1-1 1,-20-3 0,27 3-4,0 1 0,0-1 1,0 1-1,0-1 0,0 0 0,0 0 0,0 0 1,0 0-1,0 0 0,1 0 0,-1-1 1,0 1-1,1-1 0,-1 1 0,1-1 0,0 1 1,-1-1-1,1 0 0,0 0 0,0 0 1,0 0-1,0 0 0,0 0 0,0-2 1,-1-21-6533</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3.142"/>
    </inkml:context>
    <inkml:brush xml:id="br0">
      <inkml:brushProperty name="width" value="0.035" units="cm"/>
      <inkml:brushProperty name="height" value="0.035" units="cm"/>
    </inkml:brush>
  </inkml:definitions>
  <inkml:trace contextRef="#ctx0" brushRef="#br0">1 37 5513,'0'0'8442,"157"24"-7522,-93-21-320,6-1-368,0-2-160,-11 0-72,-13 0-40,-11 0-288,-17 0-264,-18-21-552,0 0-2017,-24-2-5921</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3.472"/>
    </inkml:context>
    <inkml:brush xml:id="br0">
      <inkml:brushProperty name="width" value="0.035" units="cm"/>
      <inkml:brushProperty name="height" value="0.035" units="cm"/>
    </inkml:brush>
  </inkml:definitions>
  <inkml:trace contextRef="#ctx0" brushRef="#br0">0 0 4809,'0'0'8842,"333"29"-8842,-263-26-16,6-3-712,-12 0-1193,-17 0-5112</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4.907"/>
    </inkml:context>
    <inkml:brush xml:id="br0">
      <inkml:brushProperty name="width" value="0.035" units="cm"/>
      <inkml:brushProperty name="height" value="0.035" units="cm"/>
    </inkml:brush>
  </inkml:definitions>
  <inkml:trace contextRef="#ctx0" brushRef="#br0">660 20 5265,'0'0'7971,"-32"-3"-7773,1-1-139,-181-8 430,171 12-390,0 1 0,-1 3 0,2 1 0,-1 2 0,-71 21 0,107-26-95,-2 0 0,-1 1 0,1 1 0,-12 5-1,18-8-2,-1 0 0,1 0-1,-1 0 1,1 0 0,0 1-1,-1-1 1,1 0 0,0 1-1,0-1 1,0 0 0,0 1-1,0 0 1,0-1 0,0 1-1,1-1 1,-1 1 0,1 0-1,-1 0 1,1-1 0,-1 1-1,1 3 1,0-4-2,0 1 1,1-1 0,-1 1-1,1-1 1,-1 0-1,1 1 1,-1-1 0,1 0-1,0 1 1,-1-1-1,1 0 1,0 0 0,0 0-1,0 0 1,0 0-1,0 0 1,0 0 0,0 0-1,1 0 1,-1 0 0,0 0-1,0-1 1,1 1-1,-1-1 1,0 1 0,3 0-1,43 10 2,-36-9 6,127 19 66,86 19-75,-214-38-61,0 1 0,0 0 1,0 1-1,14 8 0,-22-11 12,1 1 0,-1-1 1,0 1-1,0-1 0,0 1 0,0 0 0,0 0 0,-1 0 1,1 0-1,0 0 0,-1 0 0,0 0 0,1 0 0,-1 1 1,0-1-1,0 1 0,0-1 0,-1 1 0,1-1 0,-1 1 1,1-1-1,-1 5 0,0-6 41,1 4-59,-1 0 0,0 0-1,-1 0 1,1 0 0,-3 9 0,2-12 57,-1 0 0,1 0 1,0 0-1,0 0 0,-1 0 1,1 0-1,-1-1 0,0 1 1,1 0-1,-1-1 0,0 1 1,0-1-1,0 0 0,-4 2 1,-9 5 85,-1-1 1,-1 0-1,1-1 1,-1-1-1,0-1 1,-25 4-1,-3-3 183,-58-2 0,99-2-355,0-1 1,0 0 0,0 0 0,1-1 0,-1 1 0,0-1 0,0 0 0,1 1 0,-1-2 0,1 1 0,-1 0 0,1-1-1,-1 0 1,1 1 0,0-1 0,0-1 0,0 1 0,0 0 0,0-1 0,0 1 0,1-1 0,-1 0 0,1 0-1,0 0 1,0 0 0,0-1 0,0 1 0,0 0 0,-1-5 0,-5-26-4347</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5.253"/>
    </inkml:context>
    <inkml:brush xml:id="br0">
      <inkml:brushProperty name="width" value="0.035" units="cm"/>
      <inkml:brushProperty name="height" value="0.035" units="cm"/>
    </inkml:brush>
  </inkml:definitions>
  <inkml:trace contextRef="#ctx0" brushRef="#br0">1 0 1856,'0'0'5994,"0"23"-3742,0 75-335,-1-81-1636,1-1 0,1 1 0,1-1 0,0 1-1,1-1 1,1 0 0,0 0 0,1 0 0,1-1 0,1 1 0,0-2 0,11 18 0,-1-9-171,-17-23-140,1 1 1,0 0 0,-1-1 0,1 1 0,0 0 0,0-1-1,-1 1 1,1-1 0,0 1 0,0-1 0,0 0-1,-1 1 1,1-1 0,0 0 0,0 0 0,0 1 0,0-1-1,0 0 1,0 0 0,0 0 0,0 0 0,0 0-1,0 0 1,-1 0 0,3-1 0,-2-9-482,-1-3 48,1 1-1008,-1-1-1,-1 1 0,-3-23 1,-16-16-5723</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5.613"/>
    </inkml:context>
    <inkml:brush xml:id="br0">
      <inkml:brushProperty name="width" value="0.035" units="cm"/>
      <inkml:brushProperty name="height" value="0.035" units="cm"/>
    </inkml:brush>
  </inkml:definitions>
  <inkml:trace contextRef="#ctx0" brushRef="#br0">0 0 11682,'0'0'3945,"0"61"-3945,35-46-80,-5-4-2040,-1-6-4762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0.711"/>
    </inkml:context>
    <inkml:brush xml:id="br0">
      <inkml:brushProperty name="width" value="0.035" units="cm"/>
      <inkml:brushProperty name="height" value="0.035" units="cm"/>
    </inkml:brush>
  </inkml:definitions>
  <inkml:trace contextRef="#ctx0" brushRef="#br0">108 0 5801,'0'0'6171,"-18"28"-5707,-53 87-49,67-109-329,1 1 0,-1 0 1,-4 15-1,8-2 277,1-9-170,-1-10-166,0 1-1,0-1 1,0 0-1,0 1 1,1-1-1,-1 0 1,0 1-1,1-1 1,-1 0 0,1 1-1,-1-1 1,1 0-1,0 0 1,-1 1-1,1-1 1,0 0-1,0 0 1,0 0-1,0 0 1,0 0-1,0 0 1,0 0-1,0-1 1,0 1-1,0 0 1,1 0 0,-1-1-1,0 1 1,0-1-1,1 1 1,-1-1-1,2 1 1,5 0 24,-1 0 1,1-1 0,0 0 0,14-1 0,-2 0 64,-4 1-70,0-1 0,0 0 0,-1-2 0,23-5 0,-31 6-45,0 0 0,0-1 0,0 0 0,-1 0 0,1 0 0,-1-1 0,1 0 0,-1-1 0,0 1 0,-1-1 0,7-7 0,-9 9-22,-1-1 1,0 1 0,0 0 0,0-1 0,-1 1 0,1-1 0,-1 1 0,0-1 0,1-5 0,-1 7 0,-1 1-1,0-1 1,1 1 0,-1-1 0,0 1 0,0-1 0,0 0 0,-1 1 0,1-1 0,0 1 0,-1-1 0,1 1 0,0-1 0,-1 1 0,0-1 0,1 1 0,-1-1-1,0 1 1,0 0 0,0 0 0,0-1 0,0 1 0,0 0 0,0 0 0,0 0 0,0 0 0,-1 0 0,-1-1 0,-9-3-145,-1 0 0,0 0-1,-22-3 1,-56-10-1765,84 17 1673,-87-15-4572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08.874"/>
    </inkml:context>
    <inkml:brush xml:id="br0">
      <inkml:brushProperty name="width" value="0.035" units="cm"/>
      <inkml:brushProperty name="height" value="0.035" units="cm"/>
    </inkml:brush>
  </inkml:definitions>
  <inkml:trace contextRef="#ctx0" brushRef="#br0">88 4 2881,'0'0'4795,"-5"-2"-4126,1 1 2307,-60 1-8446,50 0 587</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5.943"/>
    </inkml:context>
    <inkml:brush xml:id="br0">
      <inkml:brushProperty name="width" value="0.035" units="cm"/>
      <inkml:brushProperty name="height" value="0.035" units="cm"/>
    </inkml:brush>
  </inkml:definitions>
  <inkml:trace contextRef="#ctx0" brushRef="#br0">0 58 4993,'0'0'2971,"8"23"-893,-1-2-1614,3 10 226,1-1 1,28 53-1,-30-67-566,-2-1 0,0 1 0,0 0 0,-2 0 0,0 1 1,-1 0-1,0-1 0,-2 2 0,2 27 0,-4-44 260,0-22 703,-6-233-3068,6 246 1968,1 0-1,-1 0 1,2 0-1,-1 1 1,1-1-1,0 0 1,1 0-1,0 1 1,0 0 0,1 0-1,5-9 1,-6 11 69,0 0 0,1 1 0,0-1 0,0 1 1,0 0-1,1 0 0,-1 0 0,1 1 0,0 0 0,0 0 1,0 0-1,0 0 0,1 1 0,-1 0 0,1 0 0,7-1 1,-6 1-11,1 1-1,0 0 1,-1 0 0,1 1 0,0 0 0,0 1 0,0 0-1,-1 0 1,1 1 0,-1-1 0,1 2 0,-1-1 0,1 1 0,-1 0-1,0 0 1,0 1 0,10 7 0,-6-2 33,0 1-1,-1 0 1,0 1 0,0 0-1,-1 0 1,-1 1 0,0 0 0,10 20-1,0 4-13,-2 0-1,-1 1 0,12 45 1,1 0-30,-21-61-8,-5-18-60,-1 0 0,0 0-1,1 0 1,0 0-1,0-1 1,-1 1-1,2 0 1,-1-1-1,0 0 1,5 5-1,-6-7-88,0 1 0,0 0 0,0-1 0,0 1 0,0 0 0,1-1 0,-1 1 0,0-1 0,0 0 0,0 1 0,1-1 0,-1 0 0,0 0 0,0 0 0,1 0 0,-1 0 0,0 0 0,1 0-1,-1 0 1,0 0 0,0-1 0,0 1 0,1-1 0,-1 1 0,0 0 0,0-1 0,0 0 0,0 1 0,0-1 0,2-1 0,9-16-3840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6.278"/>
    </inkml:context>
    <inkml:brush xml:id="br0">
      <inkml:brushProperty name="width" value="0.035" units="cm"/>
      <inkml:brushProperty name="height" value="0.035" units="cm"/>
    </inkml:brush>
  </inkml:definitions>
  <inkml:trace contextRef="#ctx0" brushRef="#br0">0 1 4609,'0'0'7698,"228"157"-6674,-158-115-448,0-2-288,-6-1-152,-12-2-80,-11-8-56,-12-6 8,-11-4 8,-6-6-16,-7-8-296,1-5-272,-6-13-1032,0-11-3354</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6.623"/>
    </inkml:context>
    <inkml:brush xml:id="br0">
      <inkml:brushProperty name="width" value="0.035" units="cm"/>
      <inkml:brushProperty name="height" value="0.035" units="cm"/>
    </inkml:brush>
  </inkml:definitions>
  <inkml:trace contextRef="#ctx0" brushRef="#br0">298 1 6769,'0'0'5874,"-99"163"-5442,64-121 96,-6-3-16,6 3-104,0-5-272,12-3-88,0-8 0,17-2-48,6-8-360,0-11-872</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6.953"/>
    </inkml:context>
    <inkml:brush xml:id="br0">
      <inkml:brushProperty name="width" value="0.035" units="cm"/>
      <inkml:brushProperty name="height" value="0.035" units="cm"/>
    </inkml:brush>
  </inkml:definitions>
  <inkml:trace contextRef="#ctx0" brushRef="#br0">140 1 7682,'0'0'4233,"42"25"-3325,140 88 64,-149-91-630,0 1 1,-2 2-1,0 1 1,29 32-1,-52-49-272,22 21 265,-2 2 1,45 65-1,-61-79-290,-2 0 1,0 1-1,-1 0 1,-2 0-1,1 1 0,-2 0 1,7 40-1,-10-37-36,-1-1 1,-1 1-1,-3 34 0,1-46-17,0-1 0,-1 1 0,-1-1 1,0 0-1,0 0 0,-1 0 0,0 0 1,-1 0-1,-10 15 0,1-8-63,-1 1-1,0-2 1,-1 0 0,-1-1-1,-1 0 1,0-2 0,-1 0-1,0-1 1,-27 12 0,-4-1-430,-1-3 1,-83 23 0,-17-7-2178,5-12-2478</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7.331"/>
    </inkml:context>
    <inkml:brush xml:id="br0">
      <inkml:brushProperty name="width" value="0.035" units="cm"/>
      <inkml:brushProperty name="height" value="0.035" units="cm"/>
    </inkml:brush>
  </inkml:definitions>
  <inkml:trace contextRef="#ctx0" brushRef="#br0">432 0 3937,'0'0'7073,"-29"27"-5840,-97 87-272,77-69-52,-44 54-1,75-76-630,1 0-1,1 1 1,-24 50-1,31-52-191,1 1-1,1 0 1,1 1-1,1-1 0,1 1 1,2 0-1,0 0 0,2 34 1,-1-47-80,1 0 1,1 0 0,0 0 0,0 0-1,1 0 1,1-1 0,-1 1-1,2-1 1,0 1 0,0-1 0,1 0-1,0-1 1,0 1 0,1-1 0,0 0-1,1 0 1,0-1 0,1 0 0,-1 0-1,13 8 1,6 5 2,2-2 0,0 0 0,0-2 0,2-2 0,34 14 0,-22-14-88,1-1 0,0-2-1,68 10 1,213-4-4086,-197-17-3807</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7.928"/>
    </inkml:context>
    <inkml:brush xml:id="br0">
      <inkml:brushProperty name="width" value="0.035" units="cm"/>
      <inkml:brushProperty name="height" value="0.035" units="cm"/>
    </inkml:brush>
  </inkml:definitions>
  <inkml:trace contextRef="#ctx0" brushRef="#br0">304 1 1800,'0'0'9652,"-30"12"-9121,-96 43 27,118-51-453,1-1 0,0 1-1,0 1 1,0-1-1,1 1 1,-1 0 0,1 1-1,0 0 1,1-1-1,-1 2 1,-6 10 0,3-6 116,2-1-98,1 1 0,0-1 0,0 1 0,1 0 0,0 1 0,1-1 0,0 1 0,1 0 0,0-1 0,1 2 0,0-1 1,1 0-1,1 18 0,0-28-123,0 0 0,0 0 1,0 0-1,1-1 1,-1 1-1,0 0 0,1 0 1,0 0-1,-1-1 1,1 1-1,0 0 0,0-1 1,0 1-1,0-1 0,0 1 1,0-1-1,0 1 1,0-1-1,1 0 0,-1 1 1,1-1-1,-1 0 1,1 0-1,-1 0 0,1 0 1,0 0-1,-1-1 0,1 1 1,0 0-1,2 0 1,8 1-84,-1 0 1,0-1 0,1 0 0,14-1 0,-9 0-93,11 0-592,0-1 0,0-1 0,-1-2 0,30-7 0,19-12-4500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8.593"/>
    </inkml:context>
    <inkml:brush xml:id="br0">
      <inkml:brushProperty name="width" value="0.035" units="cm"/>
      <inkml:brushProperty name="height" value="0.035" units="cm"/>
    </inkml:brush>
  </inkml:definitions>
  <inkml:trace contextRef="#ctx0" brushRef="#br0">177 1 3081,'0'0'9752,"-25"26"-9345,-79 82-172,98-102-185,0 1-1,0-1 1,1 1 0,0 1 0,0-1-1,-5 12 1,9-16-25,0 1-1,0-1 1,0 1 0,1-1-1,0 1 1,-1-1 0,1 1-1,0 0 1,1 4 0,0 11 51,-1-17-70,1-1 1,-1 0-1,0 1 1,1-1-1,-1 1 1,0-1-1,1 0 0,0 1 1,-1-1-1,1 0 1,0 1-1,0-1 1,0 0-1,-1 0 1,1 0-1,0 0 1,1 0-1,-1 0 1,0 0-1,0 0 1,0 0-1,1 0 0,-1-1 1,0 1-1,1-1 1,-1 1-1,0-1 1,1 1-1,-1-1 1,1 0-1,1 1 1,6 0 14,1 1 1,0-2 0,15 1-1,-16-2 0,4 2-15,-4-1-17,1 0-1,0 0 1,0-1 0,15-4-1,-23 5-20,1-1-1,-1 0 1,0 1-1,0-1 1,1-1-1,-1 1 1,0 0-1,0 0 1,0-1-1,0 1 1,-1-1-1,1 0 1,0 1-1,-1-1 1,1 0-1,-1 0 0,1 0 1,-1 0-1,0 0 1,0 0-1,0-1 1,0 1-1,0 0 1,0-3-1,1-6-229,-1 1 0,-1 0 0,0-20 0,-1 8-6,1 18 258,0-1 0,-1 1 0,1 0 0,-1 0 0,0 0 0,-1 0 0,1 0 0,0 1 0,-1-1 0,0 0 0,0 1 0,0-1 0,-1 1 0,1-1 0,-1 1 0,-4-4 0,-3-2 161,0 0 1,-1 1-1,-19-11 1,29 19-93,0 0-1,1-1 1,-1 1-1,0 0 0,0-1 1,1 1-1,-1-1 1,0 1-1,1-1 1,-1 1-1,1-1 1,-1 1-1,1-1 1,-1 1-1,1-1 1,-1 0-1,1 1 1,0-1-1,-1 0 1,1 0-1,0 1 1,-1-1-1,1 0 1,0 0-1,0-1 1,0 2 1,1-1 0,0 0 1,0 0-1,-1 1 0,1-1 1,0 0-1,0 1 0,0-1 0,0 1 1,0 0-1,0-1 0,0 1 1,0-1-1,0 1 0,0 0 1,0 0-1,0 0 0,0 0 0,0 0 1,0 0-1,1 0 0,412-21-2459,-403 21 2007,-9 0 191,-11 2 3,-12 9 247,1 0-1,1 1 1,0 1-1,1 1 1,-31 30-1,46-41-29,1 0 0,-1 0 0,1 0 0,0 1 0,0-1 0,0 1 0,1-1 0,-1 1 0,1 0 0,0-1 1,-1 7-1,0 1 66,1 0 0,1 19 0,0-14 113,1-12-177,0 0 1,0 0 0,0 0 0,0 0 0,0 0 0,1 0-1,0-1 1,0 1 0,0-1 0,0 1 0,0-1 0,1 0 0,-1 0-1,1 0 1,5 5 0,-4-6-17,-1 1-1,0 1 1,0-1 0,0 0-1,-1 1 1,1-1 0,-1 1-1,0 0 1,0 0 0,0 0-1,0 0 1,-1 0 0,0 0-1,0 0 1,1 9 0,-1-4 31,-1-8-4,0 1 0,1 0-1,-1 0 1,0 0 0,0 0 0,0 0 0,0-1 0,-1 1 0,1 0 0,0 0 0,-1 0 0,1 0 0,-1-1 0,0 1 0,1 0 0,-1 0 0,0-1 0,0 1 0,0-1 0,0 1 0,0-1 0,-1 1 0,1-1 0,0 0 0,-1 0 0,1 1 0,-1-1 0,1 0 0,-1 0 0,-2 1-1,-14 8 256,-30 11-1,43-19-586,0 0-1,-1 0 1,0 0 0,1-1-1,-1 0 1,0-1 0,0 1-1,0-1 1,1 0 0,-12-2-1,5-2-4899</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8.923"/>
    </inkml:context>
    <inkml:brush xml:id="br0">
      <inkml:brushProperty name="width" value="0.035" units="cm"/>
      <inkml:brushProperty name="height" value="0.035" units="cm"/>
    </inkml:brush>
  </inkml:definitions>
  <inkml:trace contextRef="#ctx0" brushRef="#br0">0 0 4457,'0'0'8110,"16"9"-7193,103 64 785,-38-23-1144,209 137-1608,-286-185 530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19.271"/>
    </inkml:context>
    <inkml:brush xml:id="br0">
      <inkml:brushProperty name="width" value="0.035" units="cm"/>
      <inkml:brushProperty name="height" value="0.035" units="cm"/>
    </inkml:brush>
  </inkml:definitions>
  <inkml:trace contextRef="#ctx0" brushRef="#br0">520 1 8466,'0'0'7409,"-193"149"-6953,147-109-55,-53 15-305,11-8-96,-5-13-1681</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27.463"/>
    </inkml:context>
    <inkml:brush xml:id="br0">
      <inkml:brushProperty name="width" value="0.035" units="cm"/>
      <inkml:brushProperty name="height" value="0.035" units="cm"/>
    </inkml:brush>
  </inkml:definitions>
  <inkml:trace contextRef="#ctx0" brushRef="#br0">2 2 6121,'0'0'6166,"0"-2"-5795,0 7-242,-1 100 315,4 141 1228,2-205-1606,14 49 0,-4-19-51,-6-22-308,12 66 796,-16-37-4807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09.243"/>
    </inkml:context>
    <inkml:brush xml:id="br0">
      <inkml:brushProperty name="width" value="0.035" units="cm"/>
      <inkml:brushProperty name="height" value="0.035" units="cm"/>
    </inkml:brush>
  </inkml:definitions>
  <inkml:trace contextRef="#ctx0" brushRef="#br0">1 0 4457,'0'0'1012,"0"35"-314,-1 17-274,5 154 1662,5-132-1016,18 74 0,1-2-294,-16-67-512,3 114 0,-8-112-755,-7-78-651,0-6-2585</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28.143"/>
    </inkml:context>
    <inkml:brush xml:id="br0">
      <inkml:brushProperty name="width" value="0.035" units="cm"/>
      <inkml:brushProperty name="height" value="0.035" units="cm"/>
    </inkml:brush>
  </inkml:definitions>
  <inkml:trace contextRef="#ctx0" brushRef="#br0">0 0 4489,'0'0'6155,"19"10"-5605,60 37-13,-73-43-436,0 1 1,-1 0-1,1 0 1,-1 1 0,0-1-1,0 1 1,0 0-1,-1 1 1,0-1-1,0 1 1,-1 0 0,0 0-1,0 0 1,2 9-1,3 7 112,2 4-106,-2 1 0,-1 0 1,-1 0-1,-2 0 0,0 1 0,-2 49 1,-2-76-24,-1-3-33,-2-4 14,-4-4-15,-57-76-17,56 73-83,1-1 1,0 0-1,1-1 0,0 1 0,-5-23 0,6 10 83,1-1 0,1 1 0,1-38 0,2 62-20,0 0 0,0 1 0,1-1 1,-1 0-1,0 0 0,1 1 0,-1-1 1,1 0-1,0 1 0,-1-1 0,1 0 1,0 1-1,0-1 0,0 1 0,0-1 1,0 1-1,0 0 0,3-3 0,0 2 9,-1 0 0,0 0 0,1 0 1,-1 0-1,1 0 0,0 1 0,0 0 0,4-2 0,7 1 10,0 0 1,1 0-1,19 1 1,-35 1-33,28 0 3,-19-1-10,0 0-1,0 1 1,0 0-1,0 1 1,0 0-1,0 0 1,0 1-1,-1 0 1,1 1 0,15 6-1,-11 0-1,0-1 0,-1 1-1,0 1 1,-1 0 0,0 1-1,-1 0 1,17 24 0,-9-8 5,-1 2 0,20 47-1,-27-53-58,-7-14-60,0-1 0,1 1-1,0-1 1,0 0 0,1 0-1,0-1 1,10 12 0,-11-16-822,2-2-4577</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28.803"/>
    </inkml:context>
    <inkml:brush xml:id="br0">
      <inkml:brushProperty name="width" value="0.035" units="cm"/>
      <inkml:brushProperty name="height" value="0.035" units="cm"/>
    </inkml:brush>
  </inkml:definitions>
  <inkml:trace contextRef="#ctx0" brushRef="#br0">106 0 1376,'0'0'8956,"3"16"-8390,12 53 80,-13-65-564,-1 0-1,1 0 1,0 0 0,0 0 0,0 0 0,1-1 0,-1 1 0,1-1-1,0 0 1,0 1 0,0-1 0,1-1 0,5 5 0,2 2 95,7 5-132,1 0 0,1-1 0,0-1-1,1-1 1,0-1 0,1-1 0,0-1 0,0-1 0,1 0 0,0-2 0,0-1 0,0 0 0,1-2 0,-1-1 0,31-2 0,-51 1-59,-1-1 0,1 1 1,0-1-1,0 1 1,-1-1-1,1 0 0,0 0 1,-1 0-1,1-1 0,-1 1 1,0 0-1,1-1 1,-1 0-1,0 1 0,0-1 1,0 0-1,0 0 1,0 0-1,0-1 0,-1 1 1,1 0-1,-1-1 1,0 1-1,1-1 0,-1 1 1,0-1-1,0 0 0,0-4 1,2-6-73,-1-1 0,-1 0 1,0 0-1,-2-22 0,1 14 96,1-6 23,0 19 178,0 1-1,-1 0 0,0-1 0,-1 1 1,-2-14-1,-2 14 849,0 11-533,-2 15-468,2 10 32,1 0 1,1 0-1,2 1 1,0-1-1,6 44 1,-3-57-53,1 0 0,0 0-1,2 0 1,-1 0 0,2 0 0,7 14 0,51 82 46,-11-22 74,-42-68-148,-2 0 1,-1 0 0,0 0 0,-2 1 0,0 0-1,-2 0 1,0 1 0,-2-1 0,1 37 0,-4-54-10,1 1 0,-1-1 0,0 1 1,-1-1-1,1 1 0,-1-1 1,0 0-1,0 0 0,-1 0 0,0 0 1,0 0-1,0 0 0,0-1 0,0 1 1,-1-1-1,0 0 0,0 0 1,0-1-1,-1 1 0,1-1 0,-1 0 1,-9 5-1,-8 3 13,0-1 0,-1-1 0,0 0-1,-25 4 1,-16 1-79,-1-2-1,1-4 0,-130 1 1,191-9 30,-20 1-256,0-2 0,-26-4-1,42 4-122,1-1-1,-1 0 0,0 0 0,1 0 1,0-1-1,-1 0 0,1 0 0,0 0 1,1-1-1,-1 0 0,-7-7 0,-13-20-7066</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29.195"/>
    </inkml:context>
    <inkml:brush xml:id="br0">
      <inkml:brushProperty name="width" value="0.035" units="cm"/>
      <inkml:brushProperty name="height" value="0.035" units="cm"/>
    </inkml:brush>
  </inkml:definitions>
  <inkml:trace contextRef="#ctx0" brushRef="#br0">0 32 5065,'0'0'8074,"222"3"-7578,-152-3-176,0 0-136,-12 0-128,-11 0-56,-12 0-104,-29-6-824,-6-7-841,0-2-4296</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29.525"/>
    </inkml:context>
    <inkml:brush xml:id="br0">
      <inkml:brushProperty name="width" value="0.035" units="cm"/>
      <inkml:brushProperty name="height" value="0.035" units="cm"/>
    </inkml:brush>
  </inkml:definitions>
  <inkml:trace contextRef="#ctx0" brushRef="#br0">0 6 8730,'0'0'4537,"356"-6"-4537,-298 14-1945</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0.660"/>
    </inkml:context>
    <inkml:brush xml:id="br0">
      <inkml:brushProperty name="width" value="0.035" units="cm"/>
      <inkml:brushProperty name="height" value="0.035" units="cm"/>
    </inkml:brush>
  </inkml:definitions>
  <inkml:trace contextRef="#ctx0" brushRef="#br0">4 0 6041,'0'0'7100,"0"9"-6571,-2 91 666,0-16-429,13 127 1,-3-167-724,17 54-1,-1-8-274,-18-73 18,-2-2-1011,-2-6-3592</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1.178"/>
    </inkml:context>
    <inkml:brush xml:id="br0">
      <inkml:brushProperty name="width" value="0.035" units="cm"/>
      <inkml:brushProperty name="height" value="0.035" units="cm"/>
    </inkml:brush>
  </inkml:definitions>
  <inkml:trace contextRef="#ctx0" brushRef="#br0">0 0 4961,'0'0'5909,"34"28"-5377,106 89-185,-128-107-280,-2 0 0,17 21 1,-24-27-41,0 0 0,-1 0 0,0 0 1,0 0-1,2 7 0,1 3 30,0-3 49,-1 1-1,0-1 1,-1 1 0,0 0 0,-1-1 0,2 23 0,-4-34 97,0-2-140,1-1 0,-1 0-1,0 1 1,1-1 0,-1 0 0,0 0 0,-1 1 0,0-5 0,1-6-14,0-212 1126,0 223-1150,0 0 0,0 0 1,0 0-1,1 1 1,-1-1-1,0 0 0,1 0 1,0 1-1,-1-1 1,1 0-1,0 1 0,0-1 1,0 1-1,0-1 1,0 1-1,1-1 0,-1 1 1,0 0-1,1-1 1,-1 1-1,1 0 0,-1 0 1,1 0-1,-1 0 1,1 1-1,0-1 0,-1 0 1,4 0-1,4-2-7,0 1 0,1 0 0,-1 1-1,13 0 1,-20 0-17,19 0-17,-1 1-1,1 0 0,0 1 0,-1 1 1,1 2-1,-1 0 0,28 9 0,-40-11 10,-1 2 0,1-1 0,0 1 0,-1 0 1,0 0-1,0 1 0,0 0 0,-1 0 0,0 1 0,1 0 0,-2 0 0,1 0 0,-1 1 0,0-1 0,0 1 0,-1 1 0,0-1 0,0 1 0,-1-1 0,5 17 0,-4-1-9,-1 1 0,-1-1 1,-1 1-1,-2 34 0,0-9-134,0-47 90,1 0 1,1 0-1,-1 0 1,0 0-1,0 0 0,1 0 1,-1 0-1,1-1 1,-1 1-1,1 0 0,0 0 1,0 0-1,0-1 1,0 1-1,0-1 0,0 1 1,1-1-1,-1 1 1,0-1-1,1 1 0,2 1 1,0-1-376,0 0 0,0 0 1,0 0-1,1-1 0,-1 1 0,1-1 1,-1 0-1,7 0 0,24 1-5290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1.665"/>
    </inkml:context>
    <inkml:brush xml:id="br0">
      <inkml:brushProperty name="width" value="0.035" units="cm"/>
      <inkml:brushProperty name="height" value="0.035" units="cm"/>
    </inkml:brush>
  </inkml:definitions>
  <inkml:trace contextRef="#ctx0" brushRef="#br0">572 5 5113,'0'0'6323,"-55"-1"-5755,-171-3-92,143 8-167,46 5 40,19-4-168,18-5-180,-8 2 95,0 1-1,1-1 0,-13 7 0,19-8-83,-1 0-1,1 0 1,-1-1-1,1 1 1,0 1-1,-1-1 1,1 0-1,0 0 1,0 0-1,0 1 0,0-1 1,0 0-1,0 1 1,0-1-1,0 1 1,1 0-1,-1-1 1,0 1-1,1-1 1,0 1-1,-1 0 0,1-1 1,0 3-1,0-2 11,0 1 0,0-1 0,0 0 0,0 0 0,1 0 0,-1 0 0,1 1-1,0-1 1,0 0 0,-1 0 0,1 0 0,0 0 0,1 0 0,-1-1 0,0 1-1,1 0 1,-1 0 0,1-1 0,-1 1 0,1-1 0,2 2 0,2 1 3,1 0 0,0-1 0,1 0 0,12 4 0,4 2 40,83 30 82,-59-24-142,-1 3 0,46 25 0,-91-43-18,0 1 0,0 0 0,-1 0 0,1 0 1,-1 0-1,1 0 0,-1 1 0,0-1 0,1 0 0,-1 1 0,0-1 0,0 1 1,0-1-1,0 1 0,0 0 0,0-1 0,0 1 0,-1 0 0,1-1 1,-1 1-1,1 0 0,-1 0 0,1 0 0,-1 0 0,0-1 0,0 1 0,0 0 1,0 0-1,0 0 0,-1 0 0,1 0 0,-1-1 0,0 4 0,0-3 10,0-1-1,0 1 1,0-1-1,0 1 1,0-1-1,0 1 1,0-1-1,0 0 1,-1 0-1,1 1 1,0-1-1,-1 0 1,1 0-1,-1-1 1,1 1-1,-1 0 1,0 0-1,1-1 1,-1 1-1,0-1 1,1 1-1,-1-1 1,-3 0-1,-2 2 6,-33 7 89,0-1 1,-60 3 0,-81-7-1066,127-7-1383,46 1 1174,0-1 0,0 1 0,-11-6 0,19 8 1146</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2.015"/>
    </inkml:context>
    <inkml:brush xml:id="br0">
      <inkml:brushProperty name="width" value="0.035" units="cm"/>
      <inkml:brushProperty name="height" value="0.035" units="cm"/>
    </inkml:brush>
  </inkml:definitions>
  <inkml:trace contextRef="#ctx0" brushRef="#br0">1 1 5873,'0'0'4969,"0"141"-4000,0-99-425,11 0-264,1-2 24,6-6 72,-1-5-240,-5-6-64,-1-10-24,-5-5-40,0-5-8,-6-19-872,-6-18-1193,-29-3-6361</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2.360"/>
    </inkml:context>
    <inkml:brush xml:id="br0">
      <inkml:brushProperty name="width" value="0.035" units="cm"/>
      <inkml:brushProperty name="height" value="0.035" units="cm"/>
    </inkml:brush>
  </inkml:definitions>
  <inkml:trace contextRef="#ctx0" brushRef="#br0">1 1 9194,'0'0'5841,"0"2"-5793,6 3-48,40 6-472,1-3-1384,0-3-3057</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2.706"/>
    </inkml:context>
    <inkml:brush xml:id="br0">
      <inkml:brushProperty name="width" value="0.035" units="cm"/>
      <inkml:brushProperty name="height" value="0.035" units="cm"/>
    </inkml:brush>
  </inkml:definitions>
  <inkml:trace contextRef="#ctx0" brushRef="#br0">0 49 5977,'0'0'5480,"33"22"-4800,105 76-354,-127-91-300,0 0 1,-1 1 0,-1 0 0,1 1 0,-1 0-1,14 20 1,-16-20-13,-4-4 16,1 1-1,-1-1 1,-1 1-1,1-1 1,-1 1 0,0 0-1,0 0 1,-1 0-1,1 0 1,-1 0 0,-1 0-1,1 1 1,-1-1 0,-1 10-1,1-16 133,-4-5-155,-1 0 1,1-1-1,1 1 1,-1-1-1,1 0 1,0 0 0,0 0-1,1-1 1,0 1-1,0 0 1,0-1 0,1 0-1,-1-6 1,0-14-274,1 0-1,2-26 1,0 9 220,-1 37 77,0-1 1,1 1-1,0 0 1,0 0-1,0 0 1,1 0-1,0 0 1,4-8-1,-5 13 27,0-1 0,1 1 0,-1 0 0,1-1 0,0 1 0,-1 0 0,1 0 0,0 0 0,0 0 0,0 1 0,1-1 0,-1 0 0,0 1 0,1-1 0,-1 1 0,1 0 0,-1 0 0,1 0 0,0 0 0,-1 1 0,1-1 0,0 0 0,4 1 0,4-1-1,0 1 0,-1 0 1,1 1-1,0 0 0,-1 0 1,1 1-1,16 6 0,-20-5-48,0 0 0,-1 0-1,0 1 1,0 0-1,0 0 1,0 0 0,-1 1-1,1 0 1,-1 0 0,0 0-1,-1 1 1,6 7-1,1 6 13,-2-1 0,0 1 0,-1 1 0,-1 0 0,0 0 0,-2 0 0,4 31 0,8 23 13,-17-72-96,0-1 0,1 1 0,-1 0 0,1 0 0,0-1 0,-1 1 1,1 0-1,0 0 0,0-1 0,0 1 0,0-1 0,0 1 0,0-1 0,1 0 0,-1 1 0,0-1 0,1 0 1,-1 0-1,1 0 0,3 2 0,-4-3-97,1 0-1,-1 0 1,1 0 0,-1 0 0,0 0-1,1 0 1,-1 0 0,1-1 0,-1 1 0,1-1-1,-1 1 1,0-1 0,1 1 0,-1-1-1,0 0 1,1 0 0,-1 0 0,0 0 0,0 0-1,0 0 1,0 0 0,0 0 0,0 0-1,0 0 1,1-3 0,16-21-5066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09.575"/>
    </inkml:context>
    <inkml:brush xml:id="br0">
      <inkml:brushProperty name="width" value="0.035" units="cm"/>
      <inkml:brushProperty name="height" value="0.035" units="cm"/>
    </inkml:brush>
  </inkml:definitions>
  <inkml:trace contextRef="#ctx0" brushRef="#br0">0 28 8306,'0'0'4049,"408"-18"-3993,-321 18 16,-7 0-72,-7 0-64,-12 0-352,-21-3-681,-14 0-1215,-19 0-977</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3.051"/>
    </inkml:context>
    <inkml:brush xml:id="br0">
      <inkml:brushProperty name="width" value="0.035" units="cm"/>
      <inkml:brushProperty name="height" value="0.035" units="cm"/>
    </inkml:brush>
  </inkml:definitions>
  <inkml:trace contextRef="#ctx0" brushRef="#br0">0 1 6857,'0'0'5610,"111"144"-4258,-59-102-416,7 0-616,5-5-216,-6-3-32,6-3 16,-11-4-72,-1-6-16,-11-6-328,-12-7-712,-5-5 96,-13-3-569,1-11-903,-6-12-4097</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3.380"/>
    </inkml:context>
    <inkml:brush xml:id="br0">
      <inkml:brushProperty name="width" value="0.035" units="cm"/>
      <inkml:brushProperty name="height" value="0.035" units="cm"/>
    </inkml:brush>
  </inkml:definitions>
  <inkml:trace contextRef="#ctx0" brushRef="#br0">444 0 8874,'0'0'5873,"-134"147"-5377,93-107-296,-5 2-40,-1-3 40,0 1-144,6-4-48,6-2-8,12-7 0,6-9-512,11-5-696,0-13-560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3.710"/>
    </inkml:context>
    <inkml:brush xml:id="br0">
      <inkml:brushProperty name="width" value="0.035" units="cm"/>
      <inkml:brushProperty name="height" value="0.035" units="cm"/>
    </inkml:brush>
  </inkml:definitions>
  <inkml:trace contextRef="#ctx0" brushRef="#br0">281 0 3273,'0'0'5854,"7"27"-4007,-2-2-1388,-2-8-190,1 0 1,0 0-1,1-1 0,1 0 1,1 0-1,0 0 1,1-1-1,1 0 1,10 14-1,91 99 1409,-2-5-879,-89-98-751,-1 1 1,-1 1-1,16 32 0,-28-45-47,0 0 1,-1 1 0,0 0-1,-1 0 1,-1 0-1,0 0 1,-1 0-1,-2 28 1,1-30-7,-1-6-20,1-1 0,-1 1 0,0 0 0,-1 0 0,0-1 0,0 1 0,0-1 0,-1 1-1,0-1 1,0 0 0,-1 0 0,0 0 0,0-1 0,0 1 0,-1-1 0,1 0 0,-1 0 0,-8 6 0,-7 4-107,0-1 0,-1-1 0,-43 20 0,20-14-289,-1-2 0,-1-2-1,-51 10 1,89-23 335,-129 29-2515,8-11-2356</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4.045"/>
    </inkml:context>
    <inkml:brush xml:id="br0">
      <inkml:brushProperty name="width" value="0.035" units="cm"/>
      <inkml:brushProperty name="height" value="0.035" units="cm"/>
    </inkml:brush>
  </inkml:definitions>
  <inkml:trace contextRef="#ctx0" brushRef="#br0">169 1 2513,'0'0'5193,"-5"23"-3822,1-2-1058,-3 15 441,-2 0-1,-19 54 0,-60 164 2142,79-220-2706,2 0-1,2 0 0,1 0 1,2 1-1,3 62 0,0-87-163,1-1 0,0 0 0,0 0 0,1 0 0,0-1 0,0 1 0,1-1 0,1 1 0,-1-1 0,1-1-1,0 1 1,1-1 0,0 1 0,0-2 0,1 1 0,0-1 0,7 6 0,5 1-15,0 0 0,0-2 1,1 0-1,1-1 0,0-1 0,32 9 0,48 9-746,144 18 0,-86-27-2969</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4.657"/>
    </inkml:context>
    <inkml:brush xml:id="br0">
      <inkml:brushProperty name="width" value="0.035" units="cm"/>
      <inkml:brushProperty name="height" value="0.035" units="cm"/>
    </inkml:brush>
  </inkml:definitions>
  <inkml:trace contextRef="#ctx0" brushRef="#br0">375 0 5369,'0'0'3573,"-34"9"-2981,-111 31 302,133-36-706,0 0 0,1 0 0,0 1 1,0 1-1,0 0 0,0 0 0,-17 15 1,11-8 84,10-8-169,0 0 1,1 1-1,-1 0 1,1 1-1,0-1 1,1 1 0,-7 10-1,9-12-43,1-1 0,0 1 1,0 0-1,1 0 0,-1 0 0,1 0 0,0 0 0,0 1 0,1-1 0,-1 0 1,1 0-1,1 0 0,0 10 0,-1-14-56,1 0 1,-1 0-1,0 0 1,0 0-1,0-1 0,1 1 1,-1 0-1,1 0 1,-1 0-1,1 0 0,-1-1 1,1 1-1,-1 0 0,1 0 1,-1-1-1,1 1 1,0 0-1,-1-1 0,1 1 1,0-1-1,0 1 1,1 0-1,6 3-4,1-1-1,0 0 1,0 0 0,0-1-1,0 0 1,17 1 0,69 1-185,-71-4 95,3 0-29,175-2-2467,-106-9-1954</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5.244"/>
    </inkml:context>
    <inkml:brush xml:id="br0">
      <inkml:brushProperty name="width" value="0.035" units="cm"/>
      <inkml:brushProperty name="height" value="0.035" units="cm"/>
    </inkml:brush>
  </inkml:definitions>
  <inkml:trace contextRef="#ctx0" brushRef="#br0">156 34 6281,'0'0'5291,"-25"24"-5003,-73 71-149,93-90-105,-1 1 0,1-1 0,1 1 0,-6 8 0,10-13-24,-1-1 1,1 1-1,0 0 1,0 0-1,-1-1 1,1 1-1,0 0 1,0 0-1,0-1 1,0 1-1,0 0 1,0 0-1,0-1 1,0 1-1,0 0 1,0 0-1,0-1 1,0 1-1,1 1 1,1 8 125,-2-9-128,0 0-1,0 0 1,0 0 0,1 0 0,-1 0 0,0-1 0,1 1 0,-1 0 0,1 0-1,-1 0 1,1 0 0,-1-1 0,1 1 0,-1 0 0,1-1 0,0 1-1,-1 0 1,1-1 0,0 1 0,0-1 0,-1 1 0,1-1 0,0 1 0,0-1-1,0 0 1,0 1 0,0-1 0,-1 0 0,1 0 0,0 0 0,0 1 0,0-1-1,1 0 1,41 0-123,-26-1 0,-14 1 92,4 0-161,1 0-1,-1 0 1,0-1 0,1 0 0,9-3 0,-15 4 93,0-1 1,0 0 0,0 0-1,0 0 1,0 0-1,0-1 1,0 1 0,-1 0-1,1-1 1,0 1-1,-1-1 1,0 0 0,1 1-1,-1-1 1,0 0-1,0 0 1,0 0 0,0 0-1,0 0 1,0 0-1,0 0 1,0-4 0,0 1-126,1-1 0,-2 1 0,1-1-1,0 1 1,-1-1 0,0 0 0,0 1 0,-1-1 0,0 1 0,1-1 0,-2 1 0,1 0 0,-1-1 0,0 1 0,0 0 0,0 0 0,-1 0 0,0 0 0,-5-8 0,-25-14 363,26 23 588,0-1-1,1-1 1,0 1 0,-9-11 0,15 16-672,-1 0 1,1 0 0,0 0 0,0 0-1,0 0 1,0-1 0,0 1 0,0 0-1,0 0 1,0 0 0,0 0 0,0 0-1,0 0 1,0-1 0,0 1 0,0 0-1,0 0 1,0 0 0,0 0-1,0 0 1,0-1 0,0 1 0,0 0-1,0 0 1,0 0 0,0 0 0,0 0-1,0 0 1,0-1 0,0 1 0,0 0-1,1 0 1,-1 0 0,0 0 0,0 0-1,0 0 1,0 0 0,0-1 0,0 1-1,0 0 1,1 0 0,-1 0 0,0 0-1,0 0 1,0 0 0,0 0 0,0 0-1,0 0 1,1 0 0,-1 0 0,0 0-1,0 0 1,0 0 0,0 0 0,0 0-1,1 0 1,12-1-463,-8 1 717,362-5-155,-331 5-274,-36 0-142,-3 0-985,-4 1 1224,-1-1 0,1 1 0,1 1 0,-1-1 0,0 1-1,0 0 1,0 1 0,1 0 0,0 0 0,-1 0 0,1 1-1,-8 5 1,13-7 43,0 0-1,0 0 1,0-1 0,1 1-1,-1 0 1,0 0-1,1 0 1,-1 0-1,1 0 1,0 0-1,-1-1 1,1 1 0,0 0-1,0 0 1,0 0-1,1 0 1,-1 0-1,0 0 1,1 0-1,-1 0 1,1 0 0,0 0-1,-1 0 1,1-1-1,0 1 1,0 0-1,0-1 1,2 3-1,33 26 321,-29-25-333,0 0 1,0 1-1,0-1 0,-1 1 1,1 1-1,-2-1 1,1 1-1,-1 0 1,0 1-1,0-1 0,4 11 1,-6-10-6,0 0 0,-1 0 1,0 0-1,-1 0 0,0 0 1,0 0-1,0 1 0,-1-1 0,0 0 1,-2 11-1,2-18-19,-1-1 0,1 1-1,0-1 1,0 1 0,-1-1 0,1 1 0,0-1 0,0 1-1,-1-1 1,1 1 0,-1-1 0,1 0 0,0 1 0,-1-1 0,1 1-1,-1-1 1,1 0 0,-1 1 0,1-1 0,-1 0 0,1 0-1,-1 1 1,0-1 0,0 0 0,-13 3-629,1-1 0,-1 0 1,-15-1-1,-6 0-3259</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5.574"/>
    </inkml:context>
    <inkml:brush xml:id="br0">
      <inkml:brushProperty name="width" value="0.035" units="cm"/>
      <inkml:brushProperty name="height" value="0.035" units="cm"/>
    </inkml:brush>
  </inkml:definitions>
  <inkml:trace contextRef="#ctx0" brushRef="#br0">0 0 3929,'0'0'8322,"163"160"-7802,-116-128-296,-6-1-224,11 6-256,-17-8-1529,-11-11-2904</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5.967"/>
    </inkml:context>
    <inkml:brush xml:id="br0">
      <inkml:brushProperty name="width" value="0.035" units="cm"/>
      <inkml:brushProperty name="height" value="0.035" units="cm"/>
    </inkml:brush>
  </inkml:definitions>
  <inkml:trace contextRef="#ctx0" brushRef="#br0">426 0 7882,'0'0'4129,"-134"139"-3145,81-81-560,-40 23-424,17-12-280,6-14-4225</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39.704"/>
    </inkml:context>
    <inkml:brush xml:id="br0">
      <inkml:brushProperty name="width" value="0.035" units="cm"/>
      <inkml:brushProperty name="height" value="0.035" units="cm"/>
    </inkml:brush>
  </inkml:definitions>
  <inkml:trace contextRef="#ctx0" brushRef="#br0">6248 462 2841,'0'0'9990,"0"0"-9946,0 0 1,0 0 0,-1 0-1,1 1 1,0-1-1,0 0 1,0 0 0,0 0-1,0 0 1,-1 0-1,1 0 1,0 0 0,0 0-1,0 0 1,0 0-1,-1 0 1,1 0 0,0 0-1,0 0 1,0 0-1,0 0 1,0 0 0,-1 0-1,1-1 1,0 1-1,0 0 1,0 0 0,0 0-1,0 0 1,-1 0-1,1 0 1,0 0 0,0 0-1,0-1 1,0 1 0,0 0-1,0 0 1,0 0-1,0 0 1,-1 0 0,1 0-1,0-1 1,0 1-1,0 0 1,0 0 0,0-1-1,-11-226 348,10 200-445,0 0-1,-6-28 1,5 44-3,0 0 0,-1 0 0,0 0 0,-1 1 0,-1-1 0,1 1 0,-11-16 0,14 25 31,-1-1-1,1 0 1,0 1 0,-1-1-1,1 1 1,-1-1-1,0 1 1,1 0 0,-1 0-1,0 0 1,0 0 0,0 0-1,0 0 1,0 0-1,0 0 1,0 1 0,0-1-1,0 1 1,0 0 0,0-1-1,0 1 1,0 0-1,0 0 1,0 1 0,-1-1-1,1 0 1,0 1 0,0-1-1,0 1 1,0-1-1,0 1 1,-2 1 0,-6 3-101,0 1 1,0 0 0,0 0-1,-13 12 1,16-12 110,-39 35-252,29-25 220,-33 25-1,44-37 47,-1 0 0,1-1 0,-1 1 0,0-1-1,0 0 1,0-1 0,0 0 0,-1 0 0,-12 1 0,-242 8-384,97-6 91,-1044 74-233,395 20 489,41-4 9,700-89-534,0 5 0,1 2 0,-79 25 0,79-17-154,0-4 0,-1-2 0,-97 5-1,-227-6-1128,279-12 1916,-287 17 622,37 1 766,318-19-1434,-48 7 113,-116 25 0,118-16 150,73-15-88,17-2-138,0 1 1,0-1 0,0 1 0,0 0 0,0 1 0,1 0-1,-1 0 1,-7 3 0,10-2-36,1 1-1,-1 0 1,0 0-1,1 0 1,0 0 0,0 0-1,0 0 1,0 0-1,1 1 1,-1-1 0,1 1-1,1-1 1,-2 6-1,0 1 83,-6 39 254,2 1 1,3 1 0,2 62 0,2-60-69,0-34-266,2-1 0,0 0 1,1 0-1,1 0 0,1-1 0,9 24 0,-5-18-7,-2 1 0,8 34 0,-11-24-177,-5-34-363,-2-9-1286,-11-10-576,-13-3-2136</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0.132"/>
    </inkml:context>
    <inkml:brush xml:id="br0">
      <inkml:brushProperty name="width" value="0.035" units="cm"/>
      <inkml:brushProperty name="height" value="0.035" units="cm"/>
    </inkml:brush>
  </inkml:definitions>
  <inkml:trace contextRef="#ctx0" brushRef="#br0">1 124 4153,'0'0'6169,"27"13"-5566,87 40-19,-88-40-386,1-1 0,0-2 0,1 0 0,0-2 0,38 6 0,-56-12-153,-1 0 0,1-1 0,0-1 1,0 0-1,0 0 0,17-3 0,-21 2 1,-1-1 1,1 0-1,0 0 1,-1 0-1,0-1 1,1 0-1,-1 0 1,0 0-1,0 0 1,-1-1 0,1 0-1,4-5 1,2-3 203,-1 0 1,0-1 0,-1-1-1,12-20 1,-17 25-275,0 0-1,0 0 0,-1 0 1,0-1-1,0 0 1,-1 1-1,0-1 0,0-15 1,-2 22-252,0 2 141,0 0 0,0 0 0,0 1 0,0-1 0,0 0-1,0 0 1,0 1 0,0-1 0,0 0 0,0 0 0,0 1 0,-1-1-1,1 0 1,0 1 0,0-1 0,-1 0 0,1 1 0,-1-1-1,1 0 1,0 1 0,-1-1 0,1 1 0,-1-1 0,1 1-1,-1-1 1,0 1 0,1-1 0,-1 1 0,0 0 0,1-1-1,-1 1 1,-1-1 0,-33-7-6274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09.945"/>
    </inkml:context>
    <inkml:brush xml:id="br0">
      <inkml:brushProperty name="width" value="0.035" units="cm"/>
      <inkml:brushProperty name="height" value="0.035" units="cm"/>
    </inkml:brush>
  </inkml:definitions>
  <inkml:trace contextRef="#ctx0" brushRef="#br0">0 0 3369,'0'0'6393,"201"88"-6241,-174-85-152,-1-3-320,8 0-1192,-7 0-729,-7-15-3112</inkml:trace>
  <inkml:trace contextRef="#ctx0" brushRef="#br0" timeOffset="1">836 139 3609,'0'0'4841,"73"171"-3697,-46-129-728,0-3-232,0-6-112,-14-9-64,0-2-8,1-10-40,-14-21-4137</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1.248"/>
    </inkml:context>
    <inkml:brush xml:id="br0">
      <inkml:brushProperty name="width" value="0.035" units="cm"/>
      <inkml:brushProperty name="height" value="0.035" units="cm"/>
    </inkml:brush>
  </inkml:definitions>
  <inkml:trace contextRef="#ctx0" brushRef="#br0">0 1 6057,'0'0'7138,"0"5"-7104,0 30 199,2-1-1,0 1 1,3-1-1,1 0 1,10 35-1,93 205 750,22-8-921,-106-217-122,-17-33-274,-1 0 1,10 34-1,-14-45-740,-1-11-2846,-2-13-1212</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1.734"/>
    </inkml:context>
    <inkml:brush xml:id="br0">
      <inkml:brushProperty name="width" value="0.035" units="cm"/>
      <inkml:brushProperty name="height" value="0.035" units="cm"/>
    </inkml:brush>
  </inkml:definitions>
  <inkml:trace contextRef="#ctx0" brushRef="#br0">1 0 4369,'0'0'3586,"26"23"-2532,85 74-150,-38-29 71,-65-59-715,0 1 0,-1 0 0,10 17 0,-13-18-135,0 1 0,0 0 0,-1 1 0,0-1 0,-1 0 0,0 1 0,0-1 0,-1 1 0,-1 0-1,-1 17 1,1-24-89,0-2-10,-12-6 204,10 1-220,0 0 0,-1 0 1,1 0-1,0 0 1,0 0-1,1 0 0,-1-1 1,1 1-1,0-1 1,0 1-1,0-1 0,0 0 1,0 1-1,1-5 0,-2-11-114,2-30-1,1 25-5,-1 4 20,-1 7 2,1-1 0,1 1 0,4-24 0,-4 33 82,0 0 1,0 0-1,1 0 1,0 0-1,0 0 1,0 0-1,0 1 1,0-1-1,1 1 0,-1 0 1,1-1-1,0 1 1,0 0-1,0 0 1,1 1-1,3-3 0,-1 1 13,1 0 0,0 1 0,0 0-1,0 0 1,1 1 0,-1 0 0,1 0 0,-1 0-1,1 1 1,-1 0 0,1 1 0,0 0-1,0 0 1,-1 1 0,12 2 0,-10-2-3,-1 1 1,1 1 0,-1 0 0,0 0-1,0 0 1,0 1 0,-1 1 0,1-1-1,-1 1 1,0 0 0,0 1 0,0-1-1,7 10 1,-7-6 39,0 0 0,-1 1 0,0 0-1,0 0 1,-1 0 0,-1 1 0,0 0 0,5 17-1,-2 6-58,4 53 0,-6-48-318,-6-38 207,1 1 1,1-1 0,-1 0-1,0 0 1,0 1 0,0-1-1,1 0 1,-1 0 0,1 0-1,-1 1 1,1-1-1,-1 0 1,1 0 0,-1 0-1,1 0 1,0 0 0,0 0-1,0 0 1,0 0 0,0 0-1,-1-1 1,1 1 0,1 0-1,-1-1 1,0 1-1,0 0 1,0-1 0,0 1-1,0-1 1,1 0 0,-1 1-1,0-1 1,0 0 0,0 0-1,1 0 1,-1 1-1,0-2 1,3 1 0,8 0-4684</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2.225"/>
    </inkml:context>
    <inkml:brush xml:id="br0">
      <inkml:brushProperty name="width" value="0.035" units="cm"/>
      <inkml:brushProperty name="height" value="0.035" units="cm"/>
    </inkml:brush>
  </inkml:definitions>
  <inkml:trace contextRef="#ctx0" brushRef="#br0">444 0 6793,'0'0'3769,"20"28"-2883,66 87-402,-66-86-310,35 37 1,-51-61-161,-2-4-11,-1 1 1,1-1-1,-1 1 1,1-1 0,0 0-1,-1 0 1,1 0-1,0 0 1,0 0 0,0 0-1,0 0 1,0 0-1,0-1 1,0 1 0,0-1-1,0 0 1,0 0-1,0 1 1,1-1-1,-1 0 1,0-1 0,0 1-1,0 0 1,0-1-1,0 1 1,0-1 0,0 1-1,0-1 1,0 0-1,3-2 1,0 0-45,0 0-1,1-1 1,-1 0-1,-1 0 1,1 0-1,-1-1 1,1 0 0,5-8-1,-4 3-11,0 0-1,0-1 1,-1 1-1,0-1 1,-1 0 0,-1 0-1,1 0 1,-2-1-1,0 1 1,0-1-1,-1 1 1,0-24-1,-1 19 832,0 11-27,0 9 457,-1 69-830,3 107 1375,1-151-1561,1 0 1,2 0-1,17 49 0,-12-40-61,9 46 0,-16-59-119,-1 0 0,-1 1 0,-1-1 0,-1 1 0,-6 45 0,4-65-11,0-1 1,0 1-1,0-1 0,0 0 1,-1 0-1,0 0 0,0 0 1,0 0-1,-1 0 0,1-1 1,-1 0-1,0 0 0,-1 0 1,1 0-1,-1-1 0,-5 4 1,-5 2 15,-2 0 0,1-1 0,-31 10 0,5-5-4,0-1 0,-1-3 1,-76 7-1,40-11-678,-95-7 0,155 1-19,0-1 0,0 0 0,0-1 0,0-2 0,1 0 0,-28-10-1,0-13-5048</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2.586"/>
    </inkml:context>
    <inkml:brush xml:id="br0">
      <inkml:brushProperty name="width" value="0.035" units="cm"/>
      <inkml:brushProperty name="height" value="0.035" units="cm"/>
    </inkml:brush>
  </inkml:definitions>
  <inkml:trace contextRef="#ctx0" brushRef="#br0">0 30 6161,'0'0'8490,"344"2"-8242,-239-2-152,-11 0-88,-13 0-8,-22 0-128,-24 0-584,-35-2-528,0-11-217,-18-3-3728</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2.916"/>
    </inkml:context>
    <inkml:brush xml:id="br0">
      <inkml:brushProperty name="width" value="0.035" units="cm"/>
      <inkml:brushProperty name="height" value="0.035" units="cm"/>
    </inkml:brush>
  </inkml:definitions>
  <inkml:trace contextRef="#ctx0" brushRef="#br0">1 0 8570,'0'0'5225,"297"5"-5225,-197 9 0,-19-4-1360,-17-2-4434</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03.484"/>
    </inkml:context>
    <inkml:brush xml:id="br0">
      <inkml:brushProperty name="width" value="0.035" units="cm"/>
      <inkml:brushProperty name="height" value="0.035" units="cm"/>
    </inkml:brush>
  </inkml:definitions>
  <inkml:trace contextRef="#ctx0" brushRef="#br0">1 1 1168,'0'0'3045,"0"9"-2620,0 42 290,0-51-646,1 1-1,-1-1 1,0 1 0,1-1-1,-1 1 1,0-1 0,1 0-1,-1 1 1,1-1 0,-1 1-1,1-1 1,-1 0 0,1 1-1,-1-1 1,1 0 0,-1 0-1,1 0 1,0 1 0,-1-1-1,1 0 1,-1 0 0,1 0-1,-1 0 1,1 0-1,0 0 1,-1 0 0,1 0-1,-1 0 1,1 0 0,0 0-1,0-1 1,0 1 15,0 0-1,1 0 1,-1 0 0,0 0-1,0-1 1,1 1-1,-1 0 1,0-1 0,0 1-1,0-1 1,0 1 0,0-1-1,1 0 1,0 0 0,0-7 227,-2 8-365,0-1 1,0 1-1,0-1 0,0 1 1,0-1-1,0 1 0,0-1 1,1 1-1,-1-1 0,0 1 1,0-1-1,0 1 0,1-1 0,-1 1 1,0-1-1,0 1 0,1 0 1,-1-1-1,0 1 0,1-1 1,-1 1-1,1 0 0,-1-1 1,0 1-1,1 0 0,-1 0 1,1-1-1,-1 1 0,1 0 1,-1 0-1,1 0 0,-1 0 1,1-1-1,-1 1 0,1 0 1,-1 0-1,1 0 0,-1 0 1,1 0-1,-1 0 0,1 0 0,-1 0 1,1 1-1,-1-1 0,1 0 1,8 2-196,4 1 101,1 0 1,0-1-1,27 0 1,-41-23 2980,-1 21-2774,-1-1 1,1 1 0,0-1 0,-1 1 0,1-1 0,-1 1 0,1 0-1,-1 0 1,1 0 0,0 0 0,-1 0 0,1 0 0,-3 0 0,-2 1 983,6-2-1119,0 1-1,0 0 0,0 0 1,0-1-1,0 1 1,0 0-1,0 0 0,1-1 1,-1 1-1,0 0 0,0 0 1,0 0-1,0-1 1,1 1-1,-1 0 0,0 0 1,0 0-1,0-1 0,1 1 1,-1 0-1,0 0 1,0 0-1,1 0 0,-1 0 1,0 0-1,0 0 0,1 0 1,-1-1-1,0 1 1,1 0-1,-1 0 0,0 0 1,3 0 8,0 0-1,0 0 1,0 1 0,0-1 0,-1 1 0,1-1 0,0 1-1,0 0 1,3 2 0,-5-3 129,0 1 0,0 0 0,0 0 0,0-1 0,0 1 0,0 0 0,0 0 0,0 0 0,-1 0 0,1 0 0,0 0 0,-1 1 0,1-1 0,-1 0 0,1 0 0,-1 0 0,0 0 0,1 1 0,-1-1 0,0 0 0,0 0 1,0 1-1,0 2 550,1-5-1080,-1 1 367,0 0 1,1 0-1,-1 0 0,0-1 1,1 1-1,-1 0 1,0 0-1,1-1 0,-1 1 1,0 0-1,1-1 1,-1 1-1,0 0 1,0-1-1,1 1 0,-1-1 1,0 1-1,0 0 1,0-1-1,0 1 1,0-1-1,0 1 0,1-1 1,-1 1-1,0 0 1,0-1-1,0 1 1,0-1-1,-1 0 0,1-19-1413,0 13 1254,-19 7 888,14 0-533,1 1 1,1-1-1,-1 1 1,0 0-1,0 1 0,0-1 1,0 1-1,1-1 1,-1 1-1,1 0 0,-1 1 1,1-1-1,-5 5 1,20-6 3663,-11-1-3855,0 0 0,0 0 0,0 0-1,0 0 1,0 0 0,0-1 0,0 1 0,-1 0 0,1 0 0,0-1 0,0 1 0,0-1 0,0 1 0,0-1 0,-1 1 0,1-1 0,0 0-1,0 1 1,-1-1 0,1 0 0,0 1 0,-1-1 0,1 0 0,-1 0 0,1 0 0,-1 1 0,0-1 0,1 0 0,-1 0 0,0 0-1,1 0 1,-1 0 0,0 0 0,0 0 0,0 0 0,0 0 0,0-1 0,0-6-2154</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18.705"/>
    </inkml:context>
    <inkml:brush xml:id="br0">
      <inkml:brushProperty name="width" value="0.035" units="cm"/>
      <inkml:brushProperty name="height" value="0.035" units="cm"/>
    </inkml:brush>
  </inkml:definitions>
  <inkml:trace contextRef="#ctx0" brushRef="#br0">486 16 4993,'0'0'3708,"-28"-3"-3688,-91-8 22,113 10-11,0 0 0,0 1-1,0 0 1,0 0 0,0 1 0,0-1-1,1 1 1,-1 1 0,0-1 0,0 1-1,1 0 1,-1 0 0,-8 5 0,1 0 62,-5 2 66,1 0 0,0 2-1,0 0 1,2 1 0,-1 0 0,1 2-1,1-1 1,-13 17 0,18-18 24,0 0 1,1 0 0,0 0-1,1 1 1,1 0 0,0 1 0,1 0-1,0-1 1,1 2 0,1-1-1,-3 22 1,3 102 1087,4-82-842,0-28-245,1-1-1,1 0 1,2 0-1,15 51 1,49 99 203,-7-56-235,-43-88-130,-1 1 0,-2 1 0,18 54 0,-32-75-15,1 0 0,-2 0 0,0 1 1,-1 20-1,0-19 9,0-13-15,0-3-3,1 0 1,-1 1 0,0-1-1,0 0 1,0 0 0,0 1-1,0-1 1,0 0 0,0 0-1,0 1 1,0-1 0,0 0-1,0 0 1,0 1 0,-1-1-1,1 0 1,0 0 0,0 0-1,0 1 1,0-1 0,0 0-1,0 0 1,0 0 0,-1 1-1,1-1 1,0 0 0,0 0-1,0 0 1,-1 0 0,1 1-1,0-1 1,0 0 0,-21 1-207,-3-1-486,1-1 1,-1-2-1,1 0 0,-24-7 0,-28-15-5482</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19.035"/>
    </inkml:context>
    <inkml:brush xml:id="br0">
      <inkml:brushProperty name="width" value="0.035" units="cm"/>
      <inkml:brushProperty name="height" value="0.035" units="cm"/>
    </inkml:brush>
  </inkml:definitions>
  <inkml:trace contextRef="#ctx0" brushRef="#br0">1 0 4945,'0'0'6681,"157"0"-6320,-110 6-41,11-4-168,53-2-152,-18 0-312,1 0-2185</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19.695"/>
    </inkml:context>
    <inkml:brush xml:id="br0">
      <inkml:brushProperty name="width" value="0.035" units="cm"/>
      <inkml:brushProperty name="height" value="0.035" units="cm"/>
    </inkml:brush>
  </inkml:definitions>
  <inkml:trace contextRef="#ctx0" brushRef="#br0">0 17 3529,'0'0'7173,"29"-3"-6750,88-9-44,-110 11-310,0 0 0,0 1 1,0 0-1,0 1 0,0-1 1,0 1-1,0 1 0,0-1 1,8 4-1,-12-4-46,0 1 0,0 0 0,0-1 1,0 1-1,0 0 0,-1 1 0,1-1 0,0 0 0,-1 1 0,0-1 0,0 1 1,0 0-1,3 5 0,-1 1-2,-1 1 0,0-1-1,0 1 1,-1 0 0,-1 0 0,0-1 0,0 1 0,-1 0 0,-1 11-1,1-16-7,0 1 0,-1 0 0,0 0-1,0 0 1,0-1 0,-1 1 0,0 0-1,0-1 1,0 0 0,-1 1 0,1-1-1,-2 0 1,1 0 0,0 0 0,-1-1 0,-5 6-1,-5 3 12,-1 0 1,-1-1-1,-26 15 0,41-27-21,1 1 1,-1-1 0,0 1 0,1-1-1,-1 1 1,0-1 0,0 0-1,1 1 1,-1-1 0,0 0-1,0 0 1,0 0 0,1 0 0,-1 0-1,0 1 1,0-2 0,0 1-1,0 0 1,1 0 0,-2 0-1,2-1 0,-1 1 1,1-1-1,0 1 0,0-1 0,0 1 0,-1-1 0,1 1 0,0-1 0,0 1 0,0-1 0,0 1 0,0-1 0,0 1 0,0-1 1,0 0-1,0 1 0,1-1 0,-1 1 0,0-1 0,0 1 0,0-1 0,1 1 0,-1-1 0,0 1 0,0 0 0,1-1 1,-1 1-1,0-1 0,1 1 0,-1-1 0,1 1 0,-1 0 0,0-1 0,1 1 0,10-11-79,0 1 0,1 0-1,0 0 1,0 2 0,17-10-1,12-9-162,-6 2-1,2 0-38,-2-2 1,33-31-1,-67 57 296,0 0-1,0 0 0,0 0 0,0 0 0,0 0 1,0 0-1,-1 0 0,1-1 0,0 1 1,-1 0-1,1 0 0,-1 0 0,1-1 0,-1 1 1,1 0-1,-1-1 0,0 1 0,0 0 0,0-1 1,0-1-1,0 3 212,-28-2-226,0 1 0,-41 5 0,59-3-18,1 1 1,0 0 0,0 0 0,0 1-1,0 0 1,0 0 0,1 1 0,-1 1-1,1-1 1,0 1 0,-8 7 0,14-11 28,0 1 1,0 0-1,0 0 1,0 0 0,1 0-1,-1 0 1,0 0-1,1 1 1,0-1 0,-1 1-1,1-1 1,0 1-1,0-1 1,0 1 0,1-1-1,-1 1 1,1 0-1,-1-1 1,1 1 0,0 0-1,0 0 1,0-1-1,1 1 1,-1 0-1,0-1 1,1 1 0,0 0-1,0-1 1,0 1-1,0-1 1,0 1 0,0-1-1,0 1 1,1-1-1,-1 0 1,3 3 0,7 3 37,-1 0 0,1-1 0,0 0 1,1-1-1,23 9 0,71 19 84,-68-22-97,-3-2-1022,51 9 0,-83-19-1239,-3-8-5513</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20.062"/>
    </inkml:context>
    <inkml:brush xml:id="br0">
      <inkml:brushProperty name="width" value="0.035" units="cm"/>
      <inkml:brushProperty name="height" value="0.035" units="cm"/>
    </inkml:brush>
  </inkml:definitions>
  <inkml:trace contextRef="#ctx0" brushRef="#br0">415 0 3833,'0'0'2743,"-40"24"-2221,-128 81 79,145-90-310,-39 34 1,51-38-79,0 1-1,-10 15 1,16-20-131,-5 8 134,1 0 0,0 0 1,2 0-1,-1 1 0,2 0 0,0 1 1,1-1-1,1 1 0,1 0 0,0 0 1,1 1-1,1-1 0,1 21 0,0-29-159,1 0 0,1 1 0,-1-1 0,2 0 1,-1 0-1,1 0 0,0 0 0,1-1 0,0 1 0,1-1 0,0 0 0,0 0 0,0-1 0,1 0 0,11 11 0,6 4 23,0-1 0,2-1 0,37 22-1,-21-16 1,1-2 0,2-2 0,0-2 0,79 25-1,-91-36-484,1-1 1,0-2-1,0-1 0,0-2 0,1-1 0,-1-1 0,56-7 0,-75 4-453,-1-1 0,0-1-1,22-8 1,22-16-4914</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0.276"/>
    </inkml:context>
    <inkml:brush xml:id="br0">
      <inkml:brushProperty name="width" value="0.035" units="cm"/>
      <inkml:brushProperty name="height" value="0.035" units="cm"/>
    </inkml:brush>
  </inkml:definitions>
  <inkml:trace contextRef="#ctx0" brushRef="#br0">0 4 8514,'0'0'5017,"20"-3"-9210,0 3-616</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20.423"/>
    </inkml:context>
    <inkml:brush xml:id="br0">
      <inkml:brushProperty name="width" value="0.035" units="cm"/>
      <inkml:brushProperty name="height" value="0.035" units="cm"/>
    </inkml:brush>
  </inkml:definitions>
  <inkml:trace contextRef="#ctx0" brushRef="#br0">0 1 7738,'0'0'2607,"16"32"-1236,1 5-959,6 13 137,2-1 0,35 51 0,-4-18-28,74 120 57,-114-172-564,-1-1-1,-2 2 1,-1 0-1,-1 0 1,7 38-1,-14-52-4,-2 0 0,0 0 0,0 0 0,-2 0 0,0 1 0,-5 28 0,4-41-23,-1 0 0,0 0 1,0-1-1,-1 1 0,1-1 1,-1 1-1,0-1 0,0 0 1,0 0-1,-1 0 0,1-1 0,-1 1 1,0-1-1,0 0 0,0 0 1,0 0-1,-1-1 0,1 1 0,-1-1 1,0 0-1,-5 1 0,-10 4-282,0-1 0,-1-1-1,-30 3 1,-22-1-1871,3-6-2083</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21.256"/>
    </inkml:context>
    <inkml:brush xml:id="br0">
      <inkml:brushProperty name="width" value="0.035" units="cm"/>
      <inkml:brushProperty name="height" value="0.035" units="cm"/>
    </inkml:brush>
  </inkml:definitions>
  <inkml:trace contextRef="#ctx0" brushRef="#br0">543 101 440,'0'0'11559,"-6"-15"-10990,-19-43 154,24 56-654,-1 0 1,1 0-1,0 0 0,-1 1 1,1-1-1,-1 0 0,1 1 1,-1-1-1,0 1 0,0 0 1,1-1-1,-1 1 0,0 0 1,0 0-1,0 1 0,0-1 1,-1 0-1,1 0 0,0 1 1,0 0-1,0-1 0,-1 1 1,1 0-1,0 0 0,0 0 1,0 0-1,-1 1 0,-3 0 1,-3 0-34,2-2-44,1 1 0,-1 0 0,0 1 0,1 0 0,-1 0 0,1 0 0,-1 1 0,1 0 0,0 0 0,0 1 0,0-1 0,0 1 0,0 1 0,1-1 0,-1 1 0,1 0 0,0 0 0,0 1 0,0-1 0,1 1 0,-1 0 0,1 0 0,1 1 0,-5 6 0,4-4-42,0 0-1,1-1 1,0 1 0,0 0-1,0 1 1,1-1-1,1 0 1,0 1 0,0-1-1,0 1 1,2 13 0,-1-22 34,0 1-1,0-1 1,0 0 0,0 1 0,0-1-1,0 1 1,0-1 0,0 0 0,0 1 0,0-1-1,0 0 1,1 1 0,-1-1 0,0 0 0,0 1-1,0-1 1,1 0 0,-1 1 0,0-1 0,0 0-1,1 0 1,-1 1 0,0-1 0,1 0-1,-1 0 1,0 1 0,1-1 0,-1 0 0,0 0-1,1 0 1,-1 0 0,1 0 0,14 1-246,-8-2 200,-2 1 39,0-1-1,0 1 1,0-1 0,0-1-1,0 1 1,0-1 0,0 1-1,0-1 1,-1-1 0,1 1-1,-1-1 1,1 1 0,-1-1-1,0-1 1,0 1 0,0-1-1,-1 1 1,1-1-1,-1 0 1,0 0 0,0 0-1,2-6 1,1 1 37,-2 0 0,1-1 0,-1 0 0,-1 0 0,0 0 0,0 0 0,-1 0 0,0 0 0,-1-1 0,0-10 0,-1 20 308,0 8-537,1 85 179,-3 114 149,-1-186-7,-1 1 1,-1-1-1,-1 0 0,0-1 0,-1 1 0,-2-1 0,-11 20 1,5-8-1,10-21-87,0-1-1,0 1 0,-1-1 0,0 0 0,-1-1 0,0 1 1,0-1-1,-1-1 0,0 0 0,0 0 0,-1 0 0,0-1 1,0 0-1,0-1 0,-1 0 0,0 0 0,0-1 0,0 0 1,-1-1-1,1 0 0,-1-1 0,1 0 0,-23 0 1,24-1-62,0-1 0,0 0 0,-1-1 0,-13-2 0,19 2-36,1 0 1,0-1 0,-1 1 0,1-1-1,0 1 1,0-1 0,0 0 0,0 0 0,0 0-1,1-1 1,-1 1 0,1-1 0,-1 0-1,-2-4 1,1 1-407,0 0-1,1 1 0,0-1 1,0 0-1,-3-9 0,-3-34-5831</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21.617"/>
    </inkml:context>
    <inkml:brush xml:id="br0">
      <inkml:brushProperty name="width" value="0.035" units="cm"/>
      <inkml:brushProperty name="height" value="0.035" units="cm"/>
    </inkml:brush>
  </inkml:definitions>
  <inkml:trace contextRef="#ctx0" brushRef="#br0">0 0 3849,'0'0'7287,"2"0"-7134,1 1-100,0-1 0,0 1 1,1 0-1,-1 0 0,0 0 0,-1 0 0,1 0 1,0 1-1,0-1 0,-1 1 0,5 3 0,31 28 568,-22-19-370,44 36 134,124 79 1,-177-124-517,0-1 1,1 0 0,-1 0 0,1-1 0,0 0 0,16 4 0,-24-7 64,0 0 0,1 0 1,-1-1-1,0 1 0,1 0 1,-1 0-1,0 0 0,1 0 1,-1 0-1,0 0 0,1-1 1,-1 1-1,0 0 0,1 0 1,-1-1-1,0 1 0,0 0 0,1 0 1,-1-1-1,0 1 0,0 0 1,1-1-1,-1 1 0,0 0 1,0-1-1,0 1 0,0 0 1,0-1-1,1 1 0,-1 0 1,0-1-1,0 1 0,0 0 1,0-1-1,0 1 0,0-1 1,0 1-1,0 0 0,0-1 1,-1 1-1,1 0 0,0-1 1,0 1-1,0 0 0,0-1 1,-1-3-879,1-21-5029</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21.999"/>
    </inkml:context>
    <inkml:brush xml:id="br0">
      <inkml:brushProperty name="width" value="0.035" units="cm"/>
      <inkml:brushProperty name="height" value="0.035" units="cm"/>
    </inkml:brush>
  </inkml:definitions>
  <inkml:trace contextRef="#ctx0" brushRef="#br0">88 0 3241,'286'24'2040,"-303"-1"-1472,-7 11 552,-5 8 105,0 3-593,-6 0-440,0-3-112,0-3-72,-6-5 80,0-2-16,6-9-64,6-4-8,12-9-32,11-10-1192</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22.376"/>
    </inkml:context>
    <inkml:brush xml:id="br0">
      <inkml:brushProperty name="width" value="0.035" units="cm"/>
      <inkml:brushProperty name="height" value="0.035" units="cm"/>
    </inkml:brush>
  </inkml:definitions>
  <inkml:trace contextRef="#ctx0" brushRef="#br0">240 1 6057,'0'0'4411,"-25"17"-4289,-82 59 306,99-70-345,1 1-1,0-1 0,0 1 0,0 0 1,1 1-1,0 0 0,1 0 0,-1 0 1,1 0-1,1 1 0,0 0 1,-3 9-1,4-12-33,-2 9 84,0 0 0,1 0-1,1 0 1,-3 30 0,4 63 156,2-72-214,0-26-73,1 1 0,-1-1-1,2 1 1,0-1-1,0 1 1,1-1 0,0 0-1,0 0 1,2 0-1,-1 0 1,1-1-1,0 0 1,1 0 0,0 0-1,0-1 1,1 0-1,0 0 1,1 0-1,0-1 1,0 0 0,14 8-1,-9-7-96,0 0 0,1-1 1,0-1-1,0 0 0,1-1 0,-1-1 0,1 0 0,0-1 0,18 1 1,19 0-657,65-4 1,-96 0 512,103-7-2671,-11-11-2391</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22.721"/>
    </inkml:context>
    <inkml:brush xml:id="br0">
      <inkml:brushProperty name="width" value="0.035" units="cm"/>
      <inkml:brushProperty name="height" value="0.035" units="cm"/>
    </inkml:brush>
  </inkml:definitions>
  <inkml:trace contextRef="#ctx0" brushRef="#br0">0 0 4441,'0'0'6777,"198"168"-5120,-128-115-321,6 7-488,-12 6-240,-11 2-224,-18 8-200,-35 3-112,-88 44-72,-52-20-184,-40-14-2672</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35.430"/>
    </inkml:context>
    <inkml:brush xml:id="br0">
      <inkml:brushProperty name="width" value="0.035" units="cm"/>
      <inkml:brushProperty name="height" value="0.035" units="cm"/>
    </inkml:brush>
  </inkml:definitions>
  <inkml:trace contextRef="#ctx0" brushRef="#br0">1 16 6313,'0'0'7426,"257"3"-6738,-187-3-104,0 0 72,0 0-232,-6-5-224,-12-1-128,-5 1-72,-12 3-8,-6 2-400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35.792"/>
    </inkml:context>
    <inkml:brush xml:id="br0">
      <inkml:brushProperty name="width" value="0.035" units="cm"/>
      <inkml:brushProperty name="height" value="0.035" units="cm"/>
    </inkml:brush>
  </inkml:definitions>
  <inkml:trace contextRef="#ctx0" brushRef="#br0">0 19 6953,'0'0'5738,"397"0"-6450,-315-19-3185</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36.363"/>
    </inkml:context>
    <inkml:brush xml:id="br0">
      <inkml:brushProperty name="width" value="0.035" units="cm"/>
      <inkml:brushProperty name="height" value="0.035" units="cm"/>
    </inkml:brush>
  </inkml:definitions>
  <inkml:trace contextRef="#ctx0" brushRef="#br0">109 158 6905,'0'0'5356,"-2"6"-4720,1-2-543,0-3-64,0 0 0,1 0 0,-1 0 0,1 0-1,0 0 1,-1 0 0,1 0 0,0 0 0,0 1 0,0-1-1,0 0 1,0 0 0,0 0 0,0 0 0,0 0 0,0 0-1,0 1 1,0-1 0,1 0 0,-1 0 0,1 0 0,-1 0-1,0 0 1,1 0 0,0 0 0,-1 0 0,1 0 0,0 0-1,-1 0 1,1-1 0,0 1 0,0 0 0,0 0 0,0-1 0,0 1-1,0 0 1,0-1 0,0 1 0,0-1 0,0 0 0,0 1-1,0-1 1,1 1 0,30 8 503,-1-2 1,66 7-1,68-5-131,-159-9-395,315 3-613,-249-3 148,-61 0 400,1 0 0,0-1 0,0 0 1,0-1-1,14-4 0,-23 5 32,-1 0-1,1 0 1,0 0 0,0 0-1,-1-1 1,1 1-1,-1-1 1,1 0 0,-1 0-1,1 0 1,-1 0 0,0 0-1,0 0 1,0-1-1,-1 1 1,1 0 0,0-1-1,-1 0 1,1 1 0,-1-1-1,0 0 1,0 0-1,0 0 1,-1 0 0,2-4-1,-1 2-148,-1 0 0,1-1 0,-1 1 0,0 0 0,0-1 1,-1 1-1,-1-7 0,1 9 156,0 0 1,0 0 0,0 1 0,-1-1-1,1 1 1,-1-1 0,1 1 0,-1 0-1,0-1 1,0 1 0,0 0 0,0 0-1,0 1 1,-5-4 0,-12-7 61,-1 1 0,-1 1 0,1 0 0,-2 1 0,1 2 0,-1 0 0,-1 1 0,-39-4 0,-16 2 304,-95 4 0,147 4-354,-4 1 66,0 1 0,1 1 0,-1 2 0,-46 13 0,55-12 62,1 1 0,1 1 0,0 1 0,0 1 0,0 0-1,1 2 1,-23 18 0,34-23-50,1-1 1,0 0-1,0 1 0,0 0 0,1 1 0,0-1 0,1 1 1,-1 0-1,2 0 0,-1 1 0,1-1 0,-3 15 1,3-8-11,1 0 0,0 1 1,1-1-1,1 1 0,0-1 1,5 25-1,-4-32-53,2 0 0,-1 0-1,1-1 1,0 1 0,1-1 0,0 0 0,0 0-1,1 0 1,-1-1 0,1 1 0,1-1-1,-1 0 1,9 7 0,5 2 49,-1 0 1,2-2-1,29 17 0,-22-17-3,0-1-1,2-2 1,-1 0 0,1-2-1,32 5 1,149 13 195,-64-17-871,148-8-1,-272-3-222,0 0-1,-1-1 1,0-1-1,30-10 0,-3-5-4158</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38.600"/>
    </inkml:context>
    <inkml:brush xml:id="br0">
      <inkml:brushProperty name="width" value="0.035" units="cm"/>
      <inkml:brushProperty name="height" value="0.035" units="cm"/>
    </inkml:brush>
  </inkml:definitions>
  <inkml:trace contextRef="#ctx0" brushRef="#br0">392 82 408,'0'0'12171,"0"-6"-11534,0 5-638,2-25 785,-2 24-708,0 1-1,0 0 1,0 0 0,0-1 0,0 1 0,-1 0-1,1-1 1,0 1 0,-1 0 0,1 0-1,0-1 1,-1 1 0,0 0 0,1 0-1,-1 0 1,0 0 0,1-1 0,-1 1-1,0 0 1,-2-1 0,-9-3-17,0 1 0,0 1 0,0 0 0,0 0 0,-1 1 0,-13 0 0,-81 2-222,88 1 141,9-1 13,1 1 0,0 1 1,0-1-1,0 2 0,0-1 0,0 1 0,0 1 0,1-1 1,0 1-1,-14 9 0,19-11 1,-1 1 1,1-1 0,0 1-1,-1 0 1,1 0-1,1 0 1,-1 0-1,0 1 1,1-1-1,-1 1 1,1-1-1,0 1 1,1 0-1,-1 0 1,0 0-1,1 0 1,0 0 0,0 0-1,0 0 1,1 0-1,-1 1 1,1-1-1,0 0 1,0 0-1,1 1 1,0 3-1,-1-7 0,1 0-1,-1-1 0,0 1 1,0 0-1,1 0 0,-1 0 1,1-1-1,-1 1 0,1 0 1,-1-1-1,1 1 0,-1 0 1,1-1-1,0 1 0,-1-1 1,1 1-1,0-1 0,-1 1 1,1-1-1,0 1 0,0-1 1,0 0-1,-1 1 0,2-1 1,23 3-108,-18-3 62,37 3-302,77-6 0,-108 2 82,0-1 1,1 0-1,-1-1 1,0-1 0,-1 0-1,1 0 1,-1-1-1,1-1 1,-1 0 0,12-9-1,-20 13 100,-1-1-1,1 0 1,0-1-1,-1 1 1,0-1-1,0 1 1,0-1-1,0 0 1,0 0 0,-1 0-1,0 0 1,0-1-1,0 1 1,0-1-1,1-4 1,0-25 2633,-4 95-1734,-1-29-369,2-1-1,1 1 0,2-1 1,8 44-1,-1-40-155,-2 1 0,-1 0 0,-2 1 0,0 37 0,-5-74-196,0 1-1,-1-1 0,1 1 1,0-1-1,0 1 0,-1-1 1,1 1-1,0-1 1,-1 0-1,1 1 0,-1-1 1,1 0-1,0 1 1,-1-1-1,1 0 0,-1 0 1,1 1-1,-1-1 0,1 0 1,-1 0-1,1 0 1,-1 1-1,1-1 0,-1 0 1,1 0-1,-1 0 1,1 0-1,-1 0 0,0 0 1,-23 0-13,18 0-4,-33 0-297,13 1-801,0-1-1,1-1 1,-1-1 0,-43-10 0,25-3-4661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0.630"/>
    </inkml:context>
    <inkml:brush xml:id="br0">
      <inkml:brushProperty name="width" value="0.035" units="cm"/>
      <inkml:brushProperty name="height" value="0.035" units="cm"/>
    </inkml:brush>
  </inkml:definitions>
  <inkml:trace contextRef="#ctx0" brushRef="#br0">0 0 3897,'0'0'3068,"23"28"-1290,71 88-452,-84-103-1177,0 0-1,-1 0 1,-1 0 0,0 1 0,-1 1-1,0-1 1,7 29 0,-9-22-24,-2 1-1,-1 0 1,-1 41-1,-1-61-109,-3-2 390,0-2-362,0 1 1,1-1-1,-1 0 0,1 0 0,0 0 0,0 0 0,-1 0 1,1 0-1,1-1 0,-1 1 0,0 0 0,0-1 0,1 0 1,0 1-1,-1-1 0,1 0 0,0 0 0,0 0 0,1 0 0,-1 1 1,1-1-1,-1-4 0,-2-11 89,1 0 0,1-25 0,1 24-61,0-3-13,4-39 0,-3 53-62,1 1 0,-1 0 1,2 0-1,-1 0 0,1 1 0,0-1 0,0 0 1,1 1-1,5-8 0,-3 5 16,1 1 0,1-1 0,-1 1 0,1 1 0,1 0 0,9-7 0,-12 10-3,0 1 1,0-1 0,0 1 0,1 1 0,-1-1 0,1 1 0,0 1-1,-1-1 1,1 1 0,12-1 0,-9 1-21,0 0 0,0 1-1,1 0 1,-1 1 0,0 0 0,0 1-1,0 0 1,0 0 0,0 1 0,0 0-1,13 8 1,-8-3-39,-1 1 0,0 1 0,-1 0 0,0 1 0,0 1 0,-1 0 0,-1 0-1,0 1 1,-1 1 0,0 0 0,-1 0 0,-1 1 0,0 0 0,-1 0 0,-1 1 0,0 0 0,-1 0 0,-1 1-1,0-1 1,-1 1 0,-1 0 0,0 33 0,-2 17-4354,0-49-11</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38.981"/>
    </inkml:context>
    <inkml:brush xml:id="br0">
      <inkml:brushProperty name="width" value="0.035" units="cm"/>
      <inkml:brushProperty name="height" value="0.035" units="cm"/>
    </inkml:brush>
  </inkml:definitions>
  <inkml:trace contextRef="#ctx0" brushRef="#br0">1 0 5217,'0'0'5195,"18"26"-4367,63 80-119,-76-100-645,1 1-1,0-1 1,0 1 0,0-2-1,1 1 1,0-1-1,0 0 1,1 0 0,14 6-1,-3-1 5,107 47 127,-67-31-580,-57-25-516,-5-6-2851,-12-11-1193</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39.307"/>
    </inkml:context>
    <inkml:brush xml:id="br0">
      <inkml:brushProperty name="width" value="0.035" units="cm"/>
      <inkml:brushProperty name="height" value="0.035" units="cm"/>
    </inkml:brush>
  </inkml:definitions>
  <inkml:trace contextRef="#ctx0" brushRef="#br0">263 1 4561,'0'0'6697,"-47"136"-6032,18-99-313,0 0-144,-6 0-96,0-3-64,6-5-48,0-6-72,11-10-296,12-7-857,0-4-687</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39.637"/>
    </inkml:context>
    <inkml:brush xml:id="br0">
      <inkml:brushProperty name="width" value="0.035" units="cm"/>
      <inkml:brushProperty name="height" value="0.035" units="cm"/>
    </inkml:brush>
  </inkml:definitions>
  <inkml:trace contextRef="#ctx0" brushRef="#br0">96 1 4185,'0'0'4469,"-15"26"-3644,-48 88-178,61-109-550,-1 1 0,1-1 0,-1 1 0,2 0 0,-1 0 0,1-1 0,-1 1 0,2 0 0,-1 0 0,1 0 0,-1 0 0,3 11 0,-1 4 204,-1-3-56,-1-6-157,1-1 0,0 1 0,1-1 0,0 0 0,1 1 0,0-1 0,1 0 0,0 0 0,5 13 0,0-10-108,0 0-1,1 0 1,0 0-1,1-1 0,0-1 1,1 0-1,1 0 1,0-1-1,0 0 0,1-2 1,1 1-1,-1-1 0,1-1 1,1 0-1,0-2 1,0 1-1,0-2 0,0 0 1,1 0-1,0-2 1,28 3-1,107-5-2952,-85-3-1301</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39.967"/>
    </inkml:context>
    <inkml:brush xml:id="br0">
      <inkml:brushProperty name="width" value="0.035" units="cm"/>
      <inkml:brushProperty name="height" value="0.035" units="cm"/>
    </inkml:brush>
  </inkml:definitions>
  <inkml:trace contextRef="#ctx0" brushRef="#br0">1 0 6209,'0'0'4345,"70"160"-3032,-29-102-665,-6 2-400,0-5-120,-12-2-64,-6-6-16,-11-5-48,-6-5 0,0-6 0,0-7-328,-35-3-857,-11-8-1343,5-5-3689</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40.301"/>
    </inkml:context>
    <inkml:brush xml:id="br0">
      <inkml:brushProperty name="width" value="0.035" units="cm"/>
      <inkml:brushProperty name="height" value="0.035" units="cm"/>
    </inkml:brush>
  </inkml:definitions>
  <inkml:trace contextRef="#ctx0" brushRef="#br0">26 0 7090,'0'0'4770,"-4"30"-4161,-12 96 41,13-90-53,1 1 0,4 55-1,-1-74-520,0 0-60,2 0 0,0 0 0,1 0 1,1 0-1,1 0 0,1-1 0,0 0 1,1-1-1,0 1 0,19 25 0,-24-38-228,0 0-1,0-1 1,1 1-1,-1-1 1,1 1-1,0-1 1,7 5 0,-8-7-384,1 1 1,-1-1 0,0 0 0,1 0 0,-1 0 0,5 1 0,6-1-5078</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40.631"/>
    </inkml:context>
    <inkml:brush xml:id="br0">
      <inkml:brushProperty name="width" value="0.035" units="cm"/>
      <inkml:brushProperty name="height" value="0.035" units="cm"/>
    </inkml:brush>
  </inkml:definitions>
  <inkml:trace contextRef="#ctx0" brushRef="#br0">1 0 4065,'0'0'6276,"23"28"-5376,72 86-361,-88-106-474,-1 1 1,0-1-1,7 15 1,-12-20-40,0 0 0,0 0 0,-1 0 0,1 0 1,0 0-1,-1 1 0,0 2 0,1 3 40,0 50 417,-1-58-347,-1-5-151,1 1 0,-1 0-1,1 0 1,0 0 0,-1-1 0,2 1 0,-1 0 0,1-6-1,0-5-138,-2-21-13,0 12-31,1 0-1,4-28 0,-3 44 192,0 1 1,1 0-1,-1 0 1,1-1-1,1 1 1,-1 0-1,1 1 1,0-1-1,0 0 1,1 1-1,-1 0 1,9-9-1,-11 12 24,1 1 1,0-1-1,0 1 0,-1 0 0,1 0 1,0 0-1,0-1 0,0 2 0,0-1 0,0 0 1,1 0-1,-1 1 0,0-1 0,0 1 1,0 0-1,1-1 0,-1 1 0,0 0 1,0 0-1,1 1 0,-1-1 0,0 0 0,0 1 1,0-1-1,4 2 0,-1 0 35,-1 1 0,0-1 0,1 0 0,-1 1 0,0 0 0,0 0 0,0 1 0,-1-1 0,1 1 0,3 4 0,6 10 209,-1 0-1,-1 1 1,15 34-1,18 64 82,-22-55-285,-21-60-84,-1 0-1,1 0 1,0 0 0,0 0 0,0-1-1,0 1 1,0 0 0,0 0 0,0-1 0,1 1-1,-1-1 1,1 1 0,-1-1 0,1 0 0,-1 1-1,1-1 1,2 1 0,0-1-540,1 1 0,-1-2 1,0 1-1,0 0 0,1-1 0,-1 0 1,5 0-1,9 0-4154</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40.977"/>
    </inkml:context>
    <inkml:brush xml:id="br0">
      <inkml:brushProperty name="width" value="0.035" units="cm"/>
      <inkml:brushProperty name="height" value="0.035" units="cm"/>
    </inkml:brush>
  </inkml:definitions>
  <inkml:trace contextRef="#ctx0" brushRef="#br0">339 1 3713,'0'0'7448,"-19"5"-7011,-4 1-239,3-1 35,0 1 0,0 1 0,0 0 0,-20 13 0,22-11 60,1 1 0,0 1 0,-17 14-1,29-21-261,1-1-1,0 1 1,0 1 0,1-1-1,-1 0 1,1 1-1,0 0 1,0-1 0,0 1-1,1 1 1,0-1-1,0 0 1,0 0 0,1 1-1,-3 10 1,3 0 44,0 0 1,1-1 0,2 17 0,-1-26-58,0-1 1,0 1 0,1 0 0,0-1 0,0 1 0,0-1 0,0 0 0,1 0 0,0 0-1,0 0 1,5 6 0,37 38 82,-30-35-80,-1 1-1,-1 1 0,0 0 1,-1 1-1,0 0 1,11 25-1,-20-33-17,-1 0-1,0 1 0,-1-1 1,0 0-1,0 0 0,-1 1 1,-1 8-1,1 0 2,0-15-30,0-1 0,-1 1 0,1-1 0,-1 0 0,1 0 0,-1 1 0,0-1 0,0 0 0,0 0 0,0 0 0,0 0 0,0 0 0,-1 0 0,1 0 0,-1 0 0,1 0 0,-1-1 0,0 1 0,0-1 0,0 1 0,0-1 0,0 0 0,0 0 0,0 0 0,0 0 0,0 0 0,0 0 0,-1 0 0,1-1 0,-3 1 0,-8 2-580,0-1-1,-1-1 1,-25 1 0,38-2 542,-52 0-3454,6 0-2494</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41.339"/>
    </inkml:context>
    <inkml:brush xml:id="br0">
      <inkml:brushProperty name="width" value="0.035" units="cm"/>
      <inkml:brushProperty name="height" value="0.035" units="cm"/>
    </inkml:brush>
  </inkml:definitions>
  <inkml:trace contextRef="#ctx0" brushRef="#br0">0 145 3489,'0'0'8906,"169"10"-8826,-122-2-80,0-8-208,-7 0-1873,-10 0-3184</inkml:trace>
  <inkml:trace contextRef="#ctx0" brushRef="#br0" timeOffset="1">478 0 3849,'0'0'8586,"263"155"-8450,-217-121-88,-16 0-32,-13-5-8,-5-3-8,-12-5-272,0-5-160,0-13-865,-6-3-1815,-12 0-3474</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41.668"/>
    </inkml:context>
    <inkml:brush xml:id="br0">
      <inkml:brushProperty name="width" value="0.035" units="cm"/>
      <inkml:brushProperty name="height" value="0.035" units="cm"/>
    </inkml:brush>
  </inkml:definitions>
  <inkml:trace contextRef="#ctx0" brushRef="#br0">182 1 5937,'0'0'2889,"-29"60"-2089,5-39-200,1 3-336,-6 5-32,5 0 0,1-3-112,6-3-112,5-4-8,12-6-616,0-8-1304</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42.050"/>
    </inkml:context>
    <inkml:brush xml:id="br0">
      <inkml:brushProperty name="width" value="0.035" units="cm"/>
      <inkml:brushProperty name="height" value="0.035" units="cm"/>
    </inkml:brush>
  </inkml:definitions>
  <inkml:trace contextRef="#ctx0" brushRef="#br0">79 0 1168,'0'0'9757,"-12"27"-8978,-35 88-178,43-107-518,1 0 1,0 1-1,0-1 0,1 1 0,1-1 0,-1 1 1,1 0-1,1-1 0,0 1 0,1 12 0,0 7 60,-1-20-121,0 0 1,1-1-1,-1 1 0,2 0 1,-1-1-1,1 1 0,0-1 1,1 0-1,-1 0 0,2 0 1,-1 0-1,1 0 1,0 0-1,0-1 0,1 0 1,6 7-1,8 9 87,1-2 0,1 0-1,1-1 1,45 29 0,-52-39-189,1 0 1,-1-1-1,1-1 0,1-1 0,-1-1 1,1 0-1,0-1 0,0 0 0,32 1 1,-11-4-1047,0-1 0,47-7 1,-14-9-4243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1.015"/>
    </inkml:context>
    <inkml:brush xml:id="br0">
      <inkml:brushProperty name="width" value="0.035" units="cm"/>
      <inkml:brushProperty name="height" value="0.035" units="cm"/>
    </inkml:brush>
  </inkml:definitions>
  <inkml:trace contextRef="#ctx0" brushRef="#br0">939 1013 8154,'0'0'3559,"-64"3"-3413,-218 15-56,242-14 22,0 2 0,-60 18 0,-69 32 569,138-43-479,1 1-1,1 1 1,-36 25-1,57-34-160,0 0 0,1 0-1,-1 1 1,1 0 0,1 1 0,-1-1-1,1 1 1,1 1 0,-6 8 0,9-12-31,-1 0 1,1 0 0,0 1-1,1-1 1,-1 0-1,1 1 1,0-1 0,1 1-1,-1 0 1,1-1 0,0 1-1,0-1 1,1 1 0,0 0-1,0-1 1,0 0-1,2 6 1,-1-7-3,0 0 0,0-1-1,0 1 1,1-1 0,-1 0 0,1 0-1,0 0 1,0 0 0,0 0 0,0-1-1,1 1 1,-1-1 0,1 0 0,-1 0 0,1 0-1,0 0 1,-1-1 0,8 3 0,6 0 21,0 0 0,34 3 0,-24-4 31,0-1 0,0-2 1,-1-1-1,1-1 0,47-9 1,-59 7-35,1-1 1,-1 0 0,0-1-1,-1-1 1,0 0-1,0-1 1,0 0 0,-1-1-1,0-1 1,22-21 0,-17 11-59,-1-1 0,0-1 0,-2-1 0,-1 0 1,0-1-1,19-50 0,-16 29-174,-2-1 1,-2-1 0,-2 0-1,10-92 1,-10-191-1402,-19 126 199,6 188 1317,0-1 0,-1 0 0,-1 1 0,-1-1 0,0 1 0,-1 0 0,0 1 0,-2 0 0,0 0-1,0 0 1,-13-15 0,13 20 566,-1 1 0,-1-1 0,-16-12-1,21 18-241,1 1 1,-1 0-1,0 0 0,0 0 0,-1 1 0,1 0 0,0 0 0,-1 0 1,-10-2-1,14 4-220,0 0 0,-1 0 0,1 0 0,-1 1 0,1-1 0,0 1 0,-1-1 0,1 1 0,0 0 0,-1 0 1,1 0-1,0 0 0,0 0 0,0 0 0,0 0 0,0 1 0,0-1 0,0 1 0,0 0 0,1 0 0,-3 3 0,-3 4-40,1 0 0,0 1-1,-7 15 1,6-11 27,-3 9 43,0 1-1,1 0 0,2 1 0,0 0 1,2 0-1,-4 43 0,6-16 259,2 0 0,8 72 0,-3-98-229,1 0 0,1 0 0,1-1 0,1 0 0,2 0 0,0-1 0,2 0 0,0-1 0,23 32 0,6-1-44,1-2 0,74 71 0,-40-52-441,85 63 0,-107-95-1743,2-2 0,95 47 0,-93-59-3632</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4:42.397"/>
    </inkml:context>
    <inkml:brush xml:id="br0">
      <inkml:brushProperty name="width" value="0.035" units="cm"/>
      <inkml:brushProperty name="height" value="0.035" units="cm"/>
    </inkml:brush>
  </inkml:definitions>
  <inkml:trace contextRef="#ctx0" brushRef="#br0">36 0 7482,'0'0'3848,"105"144"-2223,-58-75-353,-12 7-264,-6 0-224,-23 0-375,-6-2-249,-65 10-160,-22-19-689,-18-15-3359</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17.508"/>
    </inkml:context>
    <inkml:brush xml:id="br0">
      <inkml:brushProperty name="width" value="0.035" units="cm"/>
      <inkml:brushProperty name="height" value="0.035" units="cm"/>
    </inkml:brush>
  </inkml:definitions>
  <inkml:trace contextRef="#ctx0" brushRef="#br0">1 99 640,'0'0'4952,"8"-16"-3944,27-47-153,-34 61-790,10-16 1406,-9 20-1575,-1-2 6,-1 3-197,17 282 239,-5-140 126,17 624 400,-23 301-278,-7-840-331,3 255-685,44 39 25,-40-489 782,1-1 1,2 0-1,1-1 0,2 0 0,1-1 1,30 54-1,-30-61 23,19 48 0,-28-60-4,0 1 0,-1 0-1,0 0 1,-1 0 0,0 24 0,-1 23 53,0-9 131,-2 1-1,-11 68 1,7-73 145,1 0 0,5 72 1,1-41-299,-2-74-21,-1 9 2,1 0 0,1 0 0,0 0 0,1 0 0,5 16 0,-6-26-4,0-1 0,1 1-1,0 0 1,-1-1-1,2 0 1,-1 1 0,0-1-1,0 0 1,1 0 0,0 0-1,0 0 1,-1-1 0,2 1-1,-1-1 1,0 1 0,0-1-1,1 0 1,-1-1-1,1 1 1,0 0 0,-1-1-1,1 0 1,5 1 0,154 22 1619,-73-13-1483,10 3-79,846 117 186,9-43-161,845-30-978,369-50-886,-1621-8 2025,17-11 1272,-626 11-5346,-27-2-1842</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5.111"/>
    </inkml:context>
    <inkml:brush xml:id="br0">
      <inkml:brushProperty name="width" value="0.035" units="cm"/>
      <inkml:brushProperty name="height" value="0.035" units="cm"/>
    </inkml:brush>
  </inkml:definitions>
  <inkml:trace contextRef="#ctx0" brushRef="#br0">0 1 6529,'0'0'4323,"1"15"-4137,3 38-103,9 183 2466,-13-204-2286,4 127 469,-2-138-715,1 0 0,1 0 0,1-1 0,1 1 0,11 26 0,-15-42-198,1 1 0,0-1-1,0-1 1,1 1 0,0 0-1,-1-1 1,2 0 0,-1 0-1,0 0 1,1 0 0,0-1-1,-1 0 1,1 0 0,1 0 0,-1 0-1,0-1 1,1 0 0,-1 0-1,7 1 1,23 4-3951</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5.630"/>
    </inkml:context>
    <inkml:brush xml:id="br0">
      <inkml:brushProperty name="width" value="0.035" units="cm"/>
      <inkml:brushProperty name="height" value="0.035" units="cm"/>
    </inkml:brush>
  </inkml:definitions>
  <inkml:trace contextRef="#ctx0" brushRef="#br0">0 1 6369,'0'0'2396,"8"25"-1447,26 84-178,-21-66-507,2-2 0,1 1 0,25 41 0,-39-163 500,-2-126-3704,0 204 2977,0 1 0,0-1 0,1 1 0,-1-1 0,0 1 0,1-1-1,-1 1 1,1-1 0,0 1 0,0 0 0,-1-1 0,1 1 0,0 0 0,0 0 0,0 0 0,0-1 0,1 1 0,-1 0 0,0 1 0,0-1 0,0 0 0,1 0 0,-1 0 0,1 1 0,-1-1 0,0 1 0,1-1 0,-1 1 0,1-1 0,-1 1 0,1 0 0,-1 0 0,1 0 0,2 0 0,5-1 6,0 1 0,1 1 0,-1 0 0,16 3 0,-17-2 0,1 0-1,-1 1 1,0 0-1,0 1 1,0 0 0,0 0-1,-1 1 1,1 0-1,-1 0 1,0 0-1,-1 1 1,1 0-1,-1 1 1,-1-1-1,1 1 1,6 10-1,4 11 246,-2 0 0,0 0-1,12 38 1,-9-22-279,-15-39-30,0 1 0,0 0-1,1-1 1,0 0 0,0 0 0,1 0-1,7 8 1,-9-11-107,1 1-1,0-1 1,0 0 0,1 0-1,-1-1 1,0 1 0,1-1-1,-1 1 1,1-1 0,-1 0-1,1 0 1,-1-1 0,6 1-1,26 2-2390,0-3-1639</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6.044"/>
    </inkml:context>
    <inkml:brush xml:id="br0">
      <inkml:brushProperty name="width" value="0.035" units="cm"/>
      <inkml:brushProperty name="height" value="0.035" units="cm"/>
    </inkml:brush>
  </inkml:definitions>
  <inkml:trace contextRef="#ctx0" brushRef="#br0">1 98 3289,'0'0'6845,"31"21"-6634,98 63-175,-123-80-34,0-1 1,0 0-1,1 0 1,-1 0-1,1 0 1,10 1-1,-16-4-12,1 1-1,0-1 1,0 0-1,0-1 0,0 1 1,-1 0-1,1 0 1,0-1-1,0 1 1,-1-1-1,1 0 0,3-1 1,-2 1-39,1-1-162,0-1 0,0 0 0,0 1 0,0-1 0,-1-1 1,1 1-1,-1 0 0,0-1 0,0 0 0,0 1 0,0-1 1,-1-1-1,0 1 0,1 0 0,-1 0 0,-1-1 0,1 1 1,-1-1-1,0 0 0,1-5 0,1-11-212,0-1-1,-2 0 1,-1-24-1,0 23 1822,0 22 388,0 17-222,-2 64 972,0-30-1780,3 1 1,1 0 0,10 55-1,-5-73-547,19 107 647,-24-117-790,0-1 0,-1 1 0,-1 0 0,-5 26 0,5-45-74,-1-1 0,0 1 0,-1-1 0,1 0 0,0 0 1,-1 0-1,0 1 0,0-1 0,0-1 0,0 1 0,0 0 0,-1 0 0,1-1 0,-1 0 0,0 1 0,1-1 0,-1 0 0,0 0 0,0 0 0,0-1 0,-1 1 0,1-1 0,0 0 0,-1 0 0,1 0 0,-6 1 0,-8 1-281,0-1 0,-1 0 1,-31-2-1,48 0 280,-15 0-1026,-33-5-1,-10-13-3747</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6.374"/>
    </inkml:context>
    <inkml:brush xml:id="br0">
      <inkml:brushProperty name="width" value="0.035" units="cm"/>
      <inkml:brushProperty name="height" value="0.035" units="cm"/>
    </inkml:brush>
  </inkml:definitions>
  <inkml:trace contextRef="#ctx0" brushRef="#br0">53 0 7946,'0'0'3805,"46"27"-2696,146 91-190,-177-109-824,-2 1-1,1 0 1,-1 2 0,-1-1-1,16 19 1,-1 4 137,-1 2 0,-1 0 0,-2 2 0,35 79 0,-45-85-215,-2 0 0,-1 1 0,-2 0 0,-1 0 0,-1 1 0,1 68 0,-6-70-2,-1-12-2,0 1 0,-5 33 0,4-47-19,-1 0 1,1-1-1,-2 1 0,1 0 0,-1-1 0,0 0 0,0 0 0,-1 0 1,0 0-1,0 0 0,-8 9 0,3-7-57,0 0 1,-1-1-1,0 0 0,0 0 1,0-1-1,-18 8 0,-41 14-1269,-1-2 0,-103 22-1,11-17-4064</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6.797"/>
    </inkml:context>
    <inkml:brush xml:id="br0">
      <inkml:brushProperty name="width" value="0.035" units="cm"/>
      <inkml:brushProperty name="height" value="0.035" units="cm"/>
    </inkml:brush>
  </inkml:definitions>
  <inkml:trace contextRef="#ctx0" brushRef="#br0">65 1 5169,'0'0'2235,"0"29"-1544,0-8-471,1 15 346,-2 0 0,-2-1-1,-11 58 1,-5 15 575,5 0 1,0 212-1,13-309-1120,1 0 0,1 0 1,0 0-1,0 0 0,1 0 1,0 0-1,1 0 0,0-1 1,1 1-1,0-1 0,1 0 1,9 16-1,-2-10-24,1 1 0,1-2 1,0 0-1,1 0 0,1-2 0,0 0 0,1 0 0,0-2 1,1 0-1,0-1 0,1-1 0,0-1 0,0 0 0,1-1 1,36 7-1,19-3-1906,114 3 0,-72-12-4218</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7.285"/>
    </inkml:context>
    <inkml:brush xml:id="br0">
      <inkml:brushProperty name="width" value="0.035" units="cm"/>
      <inkml:brushProperty name="height" value="0.035" units="cm"/>
    </inkml:brush>
  </inkml:definitions>
  <inkml:trace contextRef="#ctx0" brushRef="#br0">152 0 6409,'0'0'5610,"-123"150"-4882,106-105-392,5-3-216,12-3-112,0-2-8,0-6-952,0-7-1489,0-14-5016</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7.630"/>
    </inkml:context>
    <inkml:brush xml:id="br0">
      <inkml:brushProperty name="width" value="0.035" units="cm"/>
      <inkml:brushProperty name="height" value="0.035" units="cm"/>
    </inkml:brush>
  </inkml:definitions>
  <inkml:trace contextRef="#ctx0" brushRef="#br0">0 0 3017,'0'0'12658,"379"26"-12410,-285-23-152,-24-3-96,-18 3-16,-46 4-760,-6-1-1592,-6 2-3802</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7.960"/>
    </inkml:context>
    <inkml:brush xml:id="br0">
      <inkml:brushProperty name="width" value="0.035" units="cm"/>
      <inkml:brushProperty name="height" value="0.035" units="cm"/>
    </inkml:brush>
  </inkml:definitions>
  <inkml:trace contextRef="#ctx0" brushRef="#br0">1 32 5753,'0'0'4193,"402"-18"-4193,-297 4-2344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1.701"/>
    </inkml:context>
    <inkml:brush xml:id="br0">
      <inkml:brushProperty name="width" value="0.035" units="cm"/>
      <inkml:brushProperty name="height" value="0.035" units="cm"/>
    </inkml:brush>
  </inkml:definitions>
  <inkml:trace contextRef="#ctx0" brushRef="#br0">1 106 4729,'0'0'4386,"34"31"-3916,115 95-6,-135-114-366,2-1 0,27 15 0,-33-22-49,0 0-1,0 0 1,12 1 0,-8-1-11,14 1 126,1 0 1,-1-2-1,56-2 1,-73-1-129,5-1-29,-1 0 0,0-1 0,0 0-1,0-1 1,0-1 0,0-1-1,0 0 1,-1-1 0,0 0-1,-1-1 1,1-1 0,-1 0 0,21-17-1,-25 17-5,0 0-1,0-1 0,-1 0 1,0 0-1,-1 0 0,0-1 1,-1 0-1,0-1 0,0 1 0,-1-1 1,0 0-1,-1-1 0,-1 1 1,1-1-1,-2 1 0,0-1 1,0 0-1,0-13 0,-2-24 1659,0 44-900,0 6-167,0 26-520,1-8-60,0 1 1,2-1-1,0 1 0,1-1 0,14 36 0,46 90 569,-37-89-306,69 174 282,-84-195-541,-2 2 0,-1-1 0,-2 1 0,4 61 0,-10-71-15,1-14-6,-1 0 0,-1 0 0,0-1-1,-1 1 1,0 0 0,-1 0 0,0-1 0,-5 15 0,2-19-36,0 1-1,-1-1 1,0 0 0,0 0 0,-1 0 0,0-1 0,0 0 0,-1 0-1,0-1 1,0 0 0,-17 9 0,-3 0-100,1-2 0,-52 18 1,40-20 82,-1-2 1,-1-1 0,0-2-1,0-2 1,-53-1-1,81-3 88,1 0 0,-1-1 0,1 0-1,0-1 1,-1 0 0,1-1 0,0-1-1,-14-5 1,22 7 3,-1-1-1,0 0 1,1 0-1,0 0 1,-1 0 0,1-1-1,1 0 1,-1 0-1,0 0 1,1 0-1,0 0 1,0-1 0,0 0-1,1 1 1,-1-1-1,1 0 1,0 0-1,1 0 1,-1-1 0,1 1-1,-1-6 1,0-11 141,0-1 1,2-29 0,1 18-86,-1 25-83,0 0-1,1 0 0,0 0 1,0 0-1,1 0 1,1 0-1,-1 1 0,1-1 1,1 1-1,-1 0 1,1 0-1,1 0 1,0 1-1,0-1 0,10-11 1,3-2-12,1 1-1,1 0 1,0 1 0,1 2 0,1 0 0,1 1 0,0 1-1,1 1 1,1 2 0,47-18 0,114-24-779,-1 0-3774,-115 25-1649</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02.963"/>
    </inkml:context>
    <inkml:brush xml:id="br0">
      <inkml:brushProperty name="width" value="0.035" units="cm"/>
      <inkml:brushProperty name="height" value="0.035" units="cm"/>
    </inkml:brush>
  </inkml:definitions>
  <inkml:trace contextRef="#ctx0" brushRef="#br0">29 0 1568,'0'0'12671,"0"4"-12652,1 44-58,0 3 113,-2 0 0,-3-1 0,-9 53 0,8-76-212,-1 53 0,4-42-5392</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03.293"/>
    </inkml:context>
    <inkml:brush xml:id="br0">
      <inkml:brushProperty name="width" value="0.035" units="cm"/>
      <inkml:brushProperty name="height" value="0.035" units="cm"/>
    </inkml:brush>
  </inkml:definitions>
  <inkml:trace contextRef="#ctx0" brushRef="#br0">0 24 280,'0'0'9162,"321"0"-8642,-198 0-288,-1 0-152,-11-5-80,-12 0-80,-29 2-904,-17 1-328,-18-1 79,-18 3-199,-11-5-960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04.271"/>
    </inkml:context>
    <inkml:brush xml:id="br0">
      <inkml:brushProperty name="width" value="0.035" units="cm"/>
      <inkml:brushProperty name="height" value="0.035" units="cm"/>
    </inkml:brush>
  </inkml:definitions>
  <inkml:trace contextRef="#ctx0" brushRef="#br0">1 187 1432,'0'0'8822,"21"-7"-8039,67-21-250,-83 26-429,0 0 0,0 1-1,0-1 1,1 1 0,-1 0-1,0 1 1,0-1 0,0 1-1,1 0 1,8 2-1,-3-1 143,-8 0-182,0 0 0,-1-1 0,1 1 0,-1 0 0,1 0 0,-1 1 0,0-1 0,1 0 0,-1 1 0,0-1 0,0 1 0,3 3 0,25 29 545,-11-11-334,-13-17-250,1 0 0,0 0-1,0-1 1,1 0 0,-1 0 0,1-1-1,0 0 1,1 0 0,-1-1-1,0 0 1,1-1 0,11 3-1,8-1-33,0-2 0,43 0 0,-55-2-18,-11 0-55,0-1 1,0 1-1,0-1 0,0 0 0,-1 0 0,1 0 0,0-1 1,0 1-1,-1-1 0,1-1 0,-1 1 0,1 0 0,-1-1 1,4-4-1,-2 2-100,0 0 0,-1-1 0,0 0 1,0 0-1,0-1 0,-1 1 0,0-1 1,4-9-1,1-8 13,-1-1 0,0 0 0,-2 0-1,4-36 1,-9 25 3123,-1 40-3139,2 24 189,1 0 0,13 51-1,-2-12 147,-3-21-112,2 0-1,2-1 1,25 51 0,20 61-17,-57-142-16,0-1 0,-1 1 0,-1-1 0,0 1 0,-1-1 0,-1 1 0,-2 17 0,2-30-2,1-1-1,-1 1 0,1 0 0,-1-1 0,0 1 0,0-1 0,1 1 1,-1-1-1,0 0 0,0 1 0,0-1 0,-1 0 0,1 0 0,0 0 1,0 0-1,-1 0 0,-2 2 0,-29 12 38,18-9-32,-16 7-34,-1-2 0,0 0 0,0-3 0,-54 8 0,16-9-8,-79-2-1,147-5 60,0 0-1,0 0 0,0 0 0,0-1 0,0 1 0,1-1 0,-1 1 0,0-1 1,0 0-1,0 0 0,0 1 0,1-1 0,-1-1 0,1 1 0,-1 0 0,1 0 1,-1-1-1,1 1 0,-1 0 0,1-1 0,0 1 0,0-1 0,0 0 1,0 1-1,0-1 0,0 0 0,0 0 0,1 0 0,-1 0 0,1 1 0,-1-1 1,1-2-1,-2-9 131,0 1 0,2 0-1,-1-1 1,3-13 0,-2 4-39,1 15-92,0 0 0,0 1-1,0-1 1,1 1 0,0-1-1,0 1 1,1 0-1,0 0 1,0 0 0,0 0-1,1 0 1,0 1 0,0-1-1,0 1 1,1 0 0,-1 0-1,1 1 1,9-7-1,9-6-26,1 1 0,50-25-1,-67 38 14,310-127-852,-241 102-941,-33 12-1778</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06.555"/>
    </inkml:context>
    <inkml:brush xml:id="br0">
      <inkml:brushProperty name="width" value="0.035" units="cm"/>
      <inkml:brushProperty name="height" value="0.035" units="cm"/>
    </inkml:brush>
  </inkml:definitions>
  <inkml:trace contextRef="#ctx0" brushRef="#br0">1 0 5169,'0'0'4248,"0"4"-3732,0 23 1560,0-26-1708,17-1 859,-16 0-1264,0 0-1,0 0 1,0 1 0,0-1-1,0 0 1,0 0-1,0 0 1,0 0-1,0 0 1,0-1-1,0 1 1,0 0 0,0 0-1,0-1 1,0 1-1,0 0 1,-1-1-1,1 1 1,0-1 0,0 1-1,0-1 1,-1 0-1,1 1 1,0-1-1,0 0 1,-1 1 0,1-1-1,-1 0 1,1 0-1,-1 0 1,1 1-1,-1-1 1,1 0-1,-1 0 1,0 0 0,1 0-1,-1 0 1,0 0-1,0 0 1,0 0-1,0 0 1,0-1 0,0 1 165,-1 6 591,-4-2-3028,-6-6-2967</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07.261"/>
    </inkml:context>
    <inkml:brush xml:id="br0">
      <inkml:brushProperty name="width" value="0.035" units="cm"/>
      <inkml:brushProperty name="height" value="0.035" units="cm"/>
    </inkml:brush>
  </inkml:definitions>
  <inkml:trace contextRef="#ctx0" brushRef="#br0">1 40 7074,'0'0'5169,"18"12"-4917,60 43 220,-69-48-359,0 0 0,-1 1 0,0 0 0,10 11 0,10 9 93,-19-21-151,1 0 0,0 0 0,0-1 0,1-1 0,-1 0 0,1 0 0,1-1 0,-1 0 0,1-1 0,-1-1 0,1 1 0,0-2 0,0 0 0,20-1 0,-24 1-60,0-1 0,0-1 1,-1 1-1,1-2 0,0 1 0,-1-1 0,12-4 0,-15 4 1,0 0-1,-1 0 0,1 0 1,-1-1-1,0 1 1,1-1-1,-1 0 1,-1 0-1,1 0 0,0-1 1,-1 1-1,1-1 1,-1 1-1,0-1 1,3-8-1,-1-1 74,-1-1 0,0 1-1,-1-1 1,-1 0 0,0 0 0,0 0-1,-3-25 1,0-3 1552,2 41-1231,0 16-508,0 215 257,2-199-116,2 1 0,0-1 0,13 40 0,-8-30 4,6 46-1,-13 33 75,-2-75-54,0-36-37,0-1-1,-1 0 1,0 0-1,0 0 0,-1 0 1,-2 8-1,2-11-3,0-1 0,0 0 0,0 0 0,-1 1 0,0-1 1,0-1-1,0 1 0,0 0 0,0-1 0,-1 1 0,-4 2 0,-3 2 15,-1 0 0,0-1 0,0 0 0,-1-1 0,0 0 0,0-1 0,-1-1 1,1 0-1,-16 3 0,7-4-59,0-1 1,-1 0 0,1-2-1,-1 0 1,-22-4 0,32 2-373,1-1-1,-1 0 1,1-1 0,0 0 0,0-1 0,-22-12-1,-14-14-4543</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07.653"/>
    </inkml:context>
    <inkml:brush xml:id="br0">
      <inkml:brushProperty name="width" value="0.035" units="cm"/>
      <inkml:brushProperty name="height" value="0.035" units="cm"/>
    </inkml:brush>
  </inkml:definitions>
  <inkml:trace contextRef="#ctx0" brushRef="#br0">170 1 3817,'0'0'8775,"-5"4"-8023,-13 13-475,1 1 1,1 0-1,1 1 0,0 1 1,2 0-1,0 1 0,1 1 0,2 0 1,0 0-1,-8 26 0,16-37-392,0 1-1,0-1 1,1 0-1,0 1 1,2 13-1,-1-10-707,3 3-2547,11-9-3377</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08.159"/>
    </inkml:context>
    <inkml:brush xml:id="br0">
      <inkml:brushProperty name="width" value="0.035" units="cm"/>
      <inkml:brushProperty name="height" value="0.035" units="cm"/>
    </inkml:brush>
  </inkml:definitions>
  <inkml:trace contextRef="#ctx0" brushRef="#br0">0 1 3817,'0'0'10066,"16"0"-9285,145 9 710,-52-2-1016,194-2-1934,-245-5-2128</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08.489"/>
    </inkml:context>
    <inkml:brush xml:id="br0">
      <inkml:brushProperty name="width" value="0.035" units="cm"/>
      <inkml:brushProperty name="height" value="0.035" units="cm"/>
    </inkml:brush>
  </inkml:definitions>
  <inkml:trace contextRef="#ctx0" brushRef="#br0">0 9 6849,'0'0'8010,"449"2"-7562,-315-2-448,-34-10-4297</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18.534"/>
    </inkml:context>
    <inkml:brush xml:id="br0">
      <inkml:brushProperty name="width" value="0.035" units="cm"/>
      <inkml:brushProperty name="height" value="0.035" units="cm"/>
    </inkml:brush>
  </inkml:definitions>
  <inkml:trace contextRef="#ctx0" brushRef="#br0">0 1 640,'0'0'10605,"12"21"-10300,-1-1-152,7 11 260,-1 1 0,18 52 1,30 119 568,9 26-743,-54-177-815,2-1 1,36 61-1,-41-86-1371,-4-10-1838</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19.116"/>
    </inkml:context>
    <inkml:brush xml:id="br0">
      <inkml:brushProperty name="width" value="0.035" units="cm"/>
      <inkml:brushProperty name="height" value="0.035" units="cm"/>
    </inkml:brush>
  </inkml:definitions>
  <inkml:trace contextRef="#ctx0" brushRef="#br0">1 0 3593,'0'0'6708,"18"23"-5819,59 72-296,-69-85-537,-1 0 0,0 0 0,0 1 1,-1 0-1,-1 0 0,0 0 0,0 1 1,-1 0-1,3 15 0,-1-4-44,-6-27 87,-1 0 0,1 0-1,0 0 1,0 0 0,0 0 0,0-1-1,1 1 1,-1 0 0,1 0-1,2-6 1,2-3-239,0 0 0,14-23 0,-9 18-67,1 1 1,1 0-1,1 1 1,25-25 0,-34 38 241,-1-1 0,1 1 0,0 1 1,1-1-1,-1 0 0,0 1 0,1 0 1,-1 0-1,6-1 0,-8 2-29,0 1 1,0 0-1,-1-1 0,1 1 0,0 0 1,0 0-1,0 0 0,0 1 0,0-1 1,-1 0-1,1 1 0,0-1 0,0 1 1,0-1-1,-1 1 0,1 0 0,0 0 1,-1 0-1,1 0 0,-1 0 0,1 0 1,-1 0-1,1 0 0,-1 1 0,0-1 1,2 3-1,7 14 91,-1-1-1,0 1 1,-1 0-1,-2 1 1,0 0-1,6 28 1,-2-7-41,-9-38-53,-1-1-1,1 1 0,-1-1 1,1 1-1,0-1 0,-1 0 1,1 0-1,0 1 1,0-1-1,0 0 0,0 0 1,0 0-1,1 0 1,-1 0-1,0 0 0,0 0 1,1 0-1,-1 0 0,0-1 1,1 1-1,-1-1 1,1 1-1,-1-1 0,1 1 1,-1-1-1,1 0 1,-1 1-1,1-1 0,-1 0 1,1 0-1,2-1 0,4 0-4,-1 0-1,1 0 0,0-1 1,0 0-1,10-5 0,79-38-718,-66 29 250,2 1-1,0 2 0,40-12 1,-72 25 472,0-1 0,1 1 0,-1 0 0,0-1 1,0 1-1,1 0 0,-1 0 0,0 0 0,1-1 0,-1 2 0,0-1 1,1 0-1,-1 0 0,0 0 0,1 1 0,-1-1 0,0 0 0,0 1 1,1-1-1,-1 1 0,0 0 0,0-1 0,0 1 0,2 1 0,-2 0 37,0 0 0,0 0 0,-1 0 0,1 1 0,0-1 0,-1 0 0,1 1 0,-1-1 0,0 0 0,0 5 0,1 3 45,1 24 181,-2-13-5,8 41 0,-7-57-245,1 1 1,-1-1-1,1 1 0,0-1 0,1 1 0,-1-1 0,1 0 0,0 0 0,0 0 0,1-1 0,6 8 0,-7-9-46,0-1-1,0 0 1,0 0 0,0 0-1,0 0 1,0 0 0,0-1-1,1 1 1,-1-1-1,1 0 1,-1 0 0,5 0-1,42 1-1808,-25-3-43,11 1-3819</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2.080"/>
    </inkml:context>
    <inkml:brush xml:id="br0">
      <inkml:brushProperty name="width" value="0.035" units="cm"/>
      <inkml:brushProperty name="height" value="0.035" units="cm"/>
    </inkml:brush>
  </inkml:definitions>
  <inkml:trace contextRef="#ctx0" brushRef="#br0">114 1 8786,'0'0'4153,"-27"222"-3001,20-138-656,-13 4-336,0 17-160,0-21-1456,0-30-6922</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19.476"/>
    </inkml:context>
    <inkml:brush xml:id="br0">
      <inkml:brushProperty name="width" value="0.035" units="cm"/>
      <inkml:brushProperty name="height" value="0.035" units="cm"/>
    </inkml:brush>
  </inkml:definitions>
  <inkml:trace contextRef="#ctx0" brushRef="#br0">1 1 5401,'0'0'3889,"0"189"-2313,29-113-471,17 5-489,1 3-432,0 0-80,5-7-56,-5-9-48,-6-13-240,-12-18-512,-29-29-1161</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19.806"/>
    </inkml:context>
    <inkml:brush xml:id="br0">
      <inkml:brushProperty name="width" value="0.035" units="cm"/>
      <inkml:brushProperty name="height" value="0.035" units="cm"/>
    </inkml:brush>
  </inkml:definitions>
  <inkml:trace contextRef="#ctx0" brushRef="#br0">216 1 1224,'0'0'11049,"45"1"-10963,140 9-53,-178-10-21,0 1-1,0 0 1,0 1 0,0-1-1,0 1 1,0 0 0,-1 1-1,12 5 1,-16-6 1,0 0 1,1 0-1,-1 0 1,0 0-1,0 1 0,0-1 1,-1 0-1,1 1 1,0 0-1,-1-1 1,2 4-1,-1-2 10,1 3 3,-1 1-1,0-1 0,0 0 1,-1 1-1,0-1 0,0 1 1,-1-1-1,0 1 0,0-1 1,0 1-1,-1-1 0,0 1 1,-1-1-1,-3 11 0,1-12-10,0 0 0,0-1 0,0 1-1,-1-1 1,0 0 0,0 0 0,0-1-1,-1 1 1,1-1 0,-1 0 0,-11 5-1,-5 2 36,0-1 0,-27 7 0,17-7 47,0-2-1,-41 5 1,53-10-81,1-2 0,0 0 0,-1-2 1,1 0-1,-25-4 0,38 3-176,0 1 0,0-1 0,-1-1 0,1 1 0,1-1 0,-1 0 0,0 0 0,1-1 0,-1 1 0,1-1 1,0-1-1,0 1 0,1-1 0,-8-9 0,9 9-525,0 0 0,1 0 0,0-1 0,0 1 0,-2-10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0.141"/>
    </inkml:context>
    <inkml:brush xml:id="br0">
      <inkml:brushProperty name="width" value="0.035" units="cm"/>
      <inkml:brushProperty name="height" value="0.035" units="cm"/>
    </inkml:brush>
  </inkml:definitions>
  <inkml:trace contextRef="#ctx0" brushRef="#br0">1 1 8426,'0'0'2138,"8"29"-1236,-1-4-656,42 173 1238,38 251 405,-68-343-2348,-16-96-590,-2-8-1058,0-8-1371,-1-15-2089</inkml:trace>
  <inkml:trace contextRef="#ctx0" brushRef="#br0" timeOffset="1">357 673 6737,'0'0'6626,"0"147"-5666,0-124-568,0-10-240,5-5-144,-5-13-568,0-24-320,0-10-3033</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0.486"/>
    </inkml:context>
    <inkml:brush xml:id="br0">
      <inkml:brushProperty name="width" value="0.035" units="cm"/>
      <inkml:brushProperty name="height" value="0.035" units="cm"/>
    </inkml:brush>
  </inkml:definitions>
  <inkml:trace contextRef="#ctx0" brushRef="#br0">1 1 6465,'0'0'6082,"52"141"-6026,1-109-56,-12-11-1913,5-8-3384</inkml:trace>
  <inkml:trace contextRef="#ctx0" brushRef="#br0" timeOffset="1">310 295 6145,'0'0'6527,"-47"23"-6314,47-23-213,-187 100 304,180-96-265,0 0 0,0 1-1,0 0 1,-8 9-1,14-13-25,0-1 0,1 1-1,-1 0 1,0 0 0,1 0-1,-1 0 1,1 0 0,-1 1-1,1-1 1,-1 0 0,1 0-1,0 0 1,0 0 0,-1 2-1,1 1 30,-1 3 34,1 0 1,-1 0 0,1 0 0,1 8 0,0-13-60,-1 1 0,1-1 0,0 0-1,-1 0 1,1 0 0,0 1 0,0-1 0,0 0 0,0 0 0,1 0 0,-1-1 0,1 1 0,-1 0 0,1 0 0,-1-1 0,1 1 0,3 1 0,5 3 19,0-1-1,0 0 1,1 0 0,0-1 0,0 0-1,17 2 1,5 0-64,37 2-1,-18-3-962,-1-3 0,1-2-1,-1-3 1,59-9-1,-20-10-4194</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0.817"/>
    </inkml:context>
    <inkml:brush xml:id="br0">
      <inkml:brushProperty name="width" value="0.035" units="cm"/>
      <inkml:brushProperty name="height" value="0.035" units="cm"/>
    </inkml:brush>
  </inkml:definitions>
  <inkml:trace contextRef="#ctx0" brushRef="#br0">42 1 5697,'0'0'5889,"-41"144"-4712,41-105-289,0-2-424,0-5-232,0-6-144,0-8-88,0-7 0,0-35-5193</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1.177"/>
    </inkml:context>
    <inkml:brush xml:id="br0">
      <inkml:brushProperty name="width" value="0.035" units="cm"/>
      <inkml:brushProperty name="height" value="0.035" units="cm"/>
    </inkml:brush>
  </inkml:definitions>
  <inkml:trace contextRef="#ctx0" brushRef="#br0">0 218 11450,'0'0'5378,"12"21"-5506,29-26-577,-6-22-1367,6-4-6490</inkml:trace>
  <inkml:trace contextRef="#ctx0" brushRef="#br0" timeOffset="1">502 0 4961,'0'0'2455,"0"31"-386,0-8-1630,0 37 1181,13 104 0,19 20 53,80 252-1,-107-417-1696,-3-11-41,0 0-1,1-1 0,-1 0 1,1 1-1,1-1 1,5 8-1,-9-15 22,0 0 0,0 0 0,0 0 0,0 0 0,0 0-1,0 0 1,0-1 0,0 1 0,0 0 0,0 0 0,0 0 0,0 0 0,0 0 0,0 0 0,0 0-1,0-1 1,0 1 0,0 0 0,0 0 0,0 0 0,1 0 0,-1 0 0,0 0 0,0 0 0,0 0-1,0 0 1,0-1 0,0 1 0,0 0 0,0 0 0,1 0 0,-1 0 0,0 0 0,0 0 0,0 0-1,0 0 1,0 0 0,0 0 0,1 0 0,-1 0 0,0 0 0,0 0 0,0 0 0,0 0 0,0 0-1,0 0 1,0 0 0,1 0 0,-1 0 0,0 0 0,0 0 0,0 1 0,0-1 0,0 0 0,0 0-1,0 0 1,1 0 0,-1 0 0,0 0 0,0 0 0,0 0 0,0 0 0,0 1 0,1-15-634,-1 12 165,0-26-3450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1.507"/>
    </inkml:context>
    <inkml:brush xml:id="br0">
      <inkml:brushProperty name="width" value="0.035" units="cm"/>
      <inkml:brushProperty name="height" value="0.035" units="cm"/>
    </inkml:brush>
  </inkml:definitions>
  <inkml:trace contextRef="#ctx0" brushRef="#br0">374 861 8346,'0'0'4313,"373"11"-4265,-279-11-48,-24-5-4689</inkml:trace>
  <inkml:trace contextRef="#ctx0" brushRef="#br0" timeOffset="1">602 0 512,'0'0'11716,"69"21"-10070,0-1-1257,46 12 186,-2 6 0,112 54 1,-117-42-265,-3 6 0,156 108 1,-214-128-244,0 3 0,61 67 1,-80-74-38,-1 1 0,-2 1 0,-1 2 0,25 50 1,-36-60-30,-2 1 0,-1 0 1,-1 0-1,-1 1 0,-1 0 1,-2 1-1,2 29 0,-5-38 7,-2-1 1,-1 0-1,0 1 0,-2-1 0,0 0 0,-1 0 0,-1 0 0,0-1 0,-2 0 0,0 0 1,-15 28-1,2-16 13,-1-1-1,-1-1 1,-1 0 0,-1-2 0,-33 27 0,3-8-19,-104 66 0,110-81-78,-2-3 0,0-2 0,-97 32 0,-104 14-574,-496 71-3452,384-94-1869</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2.017"/>
    </inkml:context>
    <inkml:brush xml:id="br0">
      <inkml:brushProperty name="width" value="0.035" units="cm"/>
      <inkml:brushProperty name="height" value="0.035" units="cm"/>
    </inkml:brush>
  </inkml:definitions>
  <inkml:trace contextRef="#ctx0" brushRef="#br0">788 0 6361,'0'0'4745,"-298"168"-3528,135-13 439,6 47-240,34 21-399,76-10-273,47-21-296,76-24-248,76 2-104,46-7-48,18-13-48,-53-45-832,-28-35-4161</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3.278"/>
    </inkml:context>
    <inkml:brush xml:id="br0">
      <inkml:brushProperty name="width" value="0.035" units="cm"/>
      <inkml:brushProperty name="height" value="0.035" units="cm"/>
    </inkml:brush>
  </inkml:definitions>
  <inkml:trace contextRef="#ctx0" brushRef="#br0">316 1 1256,'0'0'9792,"-33"17"-9085,-107 58 61,131-70-622,0 0 0,0 1 1,1 0-1,0 1 0,0 0 0,0 0 1,1 0-1,0 1 0,-12 17 1,10-13 22,4-5-62,1 1 0,-1 0 0,1 0 0,0 0 0,1 0-1,0 1 1,0-1 0,-2 14 0,2 0 93,1 1 1,2 26-1,0-46-190,0 1 0,0-1 0,1 1 0,-1-1-1,1 1 1,0-1 0,0 0 0,1 0 0,-1 1 0,1-1 0,-1 0 0,1 0 0,0 0-1,4 4 1,-1-2-2,0 0-1,0 0 0,1-1 0,-1 0 1,1 0-1,0-1 0,6 4 0,10 2-39,1-1 1,-1 0-1,34 5 0,-14-6-380,0-2 0,0-1 0,47-3 0,-80-1 303,111-1-2561,-22-1-2243</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3.891"/>
    </inkml:context>
    <inkml:brush xml:id="br0">
      <inkml:brushProperty name="width" value="0.035" units="cm"/>
      <inkml:brushProperty name="height" value="0.035" units="cm"/>
    </inkml:brush>
  </inkml:definitions>
  <inkml:trace contextRef="#ctx0" brushRef="#br0">135 61 7562,'0'0'3438,"-19"28"-1993,-61 93-219,74-111-1021,0-1-1,1 2 1,1-1 0,-7 19-1,10-23-85,0 1 0,0 0-1,0-1 1,1 1-1,1 6 1,-1 5 101,0-15-181,0 1 0,0-1 0,0 1 0,0-1 0,1 0 0,-1 1 0,1-1 0,0 1 1,2 3-1,-2-5-36,0-1 0,0 0 1,1 1-1,-1-1 1,1 0-1,-1 0 0,1 0 1,-1 0-1,1 0 0,0 0 1,-1 0-1,1 0 1,0-1-1,0 1 0,0-1 1,3 1-1,14 2-31,-1 0-1,1-2 1,0 0 0,21-2-1,-4 1-133,-17 0-37,1-1-1,0-1 1,32-6-1,-46 6 127,0 0-1,0 0 0,0 0 1,-1 0-1,1-1 1,-1 0-1,7-5 0,-10 6 25,1 0-1,-1 0 0,0-1 0,0 1 0,0-1 1,0 1-1,0-1 0,0 1 0,-1-1 1,0 0-1,1 0 0,-1 0 0,0 0 0,0 0 1,0-3-1,1-3-145,-1 0 1,1 0-1,-2 0 1,0 0-1,0 0 0,0 0 1,-1 0-1,-1 0 1,1 0-1,-1 0 1,-1 0-1,0 1 0,0-1 1,-1 1-1,0 0 1,0 0-1,-1 0 1,0 1-1,-8-11 0,-4 1-154,-1 2-1,-30-22 0,-12-10 2001,59 47-1649,-6-9 1767,7 8-1727,0 1 0,0-1 0,0 1 0,0 0 0,1-1 0,-1 1 1,0 0-1,0-1 0,1 1 0,-1 0 0,0-1 0,1 1 0,-1 0 0,0-1 0,0 1 0,1 0 1,-1 0-1,1-1 0,-1 1 0,0 0 0,1 0 0,-1 0 0,1 0 0,-1 0 0,0-1 0,1 1 1,-1 0-1,1 0 0,-1 0 0,1 0 0,-1 0 0,0 0 0,1 0 0,-1 0 0,1 1 0,0-1 1,378-11 148,-295 11-249,-82 0-114,-2 2 129,0-1 0,0 0 0,-1 0 0,1 0 0,0 0 0,-1 0 0,1 0 1,-1 0-1,1 1 0,-1-1 0,0 0 0,1-1 0,-1 1 0,0 0 0,0 0 0,0 0 0,1 0 0,-1-1 0,0 1 0,-2 1 0,-23 11 179,16-9-194,8-3 77,0 1 1,0-1 0,0 1-1,0-1 1,0 1 0,0-1 0,1 1-1,-1 0 1,1 0 0,-1 0-1,1 0 1,0 0 0,0 0-1,0 0 1,0 1 0,0-1-1,0 0 1,0 1 0,1-1 0,0 0-1,-1 1 1,1-1 0,0 0-1,0 1 1,0-1 0,0 1-1,0-1 1,1 0 0,-1 1-1,1-1 1,0 0 0,0 1 0,1 3-1,1-3 38,0 0 0,-1 0-1,1 0 1,0 0 0,1 0-1,-1 0 1,0-1 0,1 0 0,0 0-1,-1 0 1,9 3 0,-2 0 22,48 24 218,-18-11-216,-1 3 0,-1 1 0,36 27 0,-70-46-80,0 0 0,0 0 1,0 1-1,0 0 0,-1-1 1,0 1-1,1 0 0,-1 1 1,0-1-1,-1 0 0,1 1 1,-1 0-1,0 0 0,0-1 1,-1 1-1,1 0 0,-1 0 1,0 0-1,0 1 0,-1-1 1,0 0-1,0 8 0,0-10 9,0-1 0,-1 0-1,1 0 1,-1 0 0,0 1-1,1-1 1,-1 0 0,0 0-1,0 0 1,0 0 0,0-1-1,-1 1 1,1 0 0,-1 0-1,1-1 1,-1 1 0,1-1-1,-1 1 1,0-1 0,0 0-1,1 1 1,-1-1 0,0 0-1,-3 1 1,-6 3 29,-1-1-1,0 0 1,-15 3 0,22-6-32,-11 3-150,-32 2-1,44-5-215,0-1 1,-1 0-1,1 0 1,0 0-1,0 0 0,-1-1 1,1 0-1,0 0 1,0 0-1,0 0 0,0-1 1,-8-3-1,-1-12-5746</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3.422"/>
    </inkml:context>
    <inkml:brush xml:id="br0">
      <inkml:brushProperty name="width" value="0.035" units="cm"/>
      <inkml:brushProperty name="height" value="0.035" units="cm"/>
    </inkml:brush>
  </inkml:definitions>
  <inkml:trace contextRef="#ctx0" brushRef="#br0">879 24 7074,'0'0'6762,"-26"-4"-6426,11 1-313,-37-4 15,0 1 0,-53 2-1,35 8 107,0 3 0,1 2 0,0 4 1,-101 32-1,153-41-124,0 2 0,0 0 0,0 0 0,1 2 1,0 0-1,-29 21 0,42-26-17,-1 0 0,1 1 0,0-1 0,1 1-1,-1 0 1,1 0 0,-1 0 0,1 0 0,0 1 0,0-1 0,1 0 0,-2 6 0,3-7-2,-1 0 0,0 1 0,1-1-1,0 0 1,0 1 0,0-1 0,0 0 0,0 0 0,1 1 0,0-1 0,-1 0 0,1 0 0,0 1 0,1-1 0,-1 0 0,0 0 0,1 0 0,2 3 0,2 0 5,0 0 0,1 0-1,0 0 1,0-1 0,0 0 0,0 0 0,1-1 0,9 4 0,74 29 54,-88-36-58,345 97 97,-74-23-558,-271-74 450,18 5-202,0 2 0,36 17 1,-53-23 155,0 0 1,0 1 0,0-1-1,0 1 1,-1 0 0,1 0-1,-1 0 1,1 0-1,-1 1 1,0-1 0,-1 1-1,1 0 1,-1-1-1,1 2 1,-1-1 0,0 0-1,-1 0 1,1 0 0,1 9-1,-2-7 16,0-3 31,-1-1 0,1 0 1,-1 1-1,0-1 1,0 1-1,0-1 1,0 1-1,0-1 1,0 1-1,-1-1 0,1 1 1,-1-1-1,1 0 1,-1 1-1,0-1 1,0 0-1,0 0 1,-1 1-1,-2 2 0,-2 0 10,-1 0 0,1-1-1,-1 0 1,0-1-1,-15 6 1,-47 13 71,61-20-62,-55 15-17,0-3 0,0-2 0,-1-3 1,0-3-1,-125-5 0,175-2-304,0 0 0,-1-1 0,1 0 0,1-2 0,-1 1 1,0-1-1,1-1 0,0-1 0,-19-10 0,-13-19-4310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4.240"/>
    </inkml:context>
    <inkml:brush xml:id="br0">
      <inkml:brushProperty name="width" value="0.035" units="cm"/>
      <inkml:brushProperty name="height" value="0.035" units="cm"/>
    </inkml:brush>
  </inkml:definitions>
  <inkml:trace contextRef="#ctx0" brushRef="#br0">1 1 5857,'0'0'6914,"180"141"-5914,-121-99-392,5-2-104,0 2-232,0-6-192,-11 1-72,-1-5-8,-17-9-40,-12-7-664,-5-8-368,-18-21-2833,0-11-3016</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4.570"/>
    </inkml:context>
    <inkml:brush xml:id="br0">
      <inkml:brushProperty name="width" value="0.035" units="cm"/>
      <inkml:brushProperty name="height" value="0.035" units="cm"/>
    </inkml:brush>
  </inkml:definitions>
  <inkml:trace contextRef="#ctx0" brushRef="#br0">444 0 5369,'0'0'10210,"-152"142"-9858,100-92 0,-1 0-103,-5 0-145,11-6-104,6-4-321,18-11-1215,6-14-2777</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4.915"/>
    </inkml:context>
    <inkml:brush xml:id="br0">
      <inkml:brushProperty name="width" value="0.035" units="cm"/>
      <inkml:brushProperty name="height" value="0.035" units="cm"/>
    </inkml:brush>
  </inkml:definitions>
  <inkml:trace contextRef="#ctx0" brushRef="#br0">0 0 6369,'0'0'5047,"0"26"-3751,0 170 383,5-106-904,28 156 0,-17-147-673,-11-66-354,2-1 0,1 0-1,22 57 1,-29-87-1362</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5.292"/>
    </inkml:context>
    <inkml:brush xml:id="br0">
      <inkml:brushProperty name="width" value="0.035" units="cm"/>
      <inkml:brushProperty name="height" value="0.035" units="cm"/>
    </inkml:brush>
  </inkml:definitions>
  <inkml:trace contextRef="#ctx0" brushRef="#br0">1 1 7514,'0'0'3759,"25"25"-2945,82 82-214,-86-85-274,31 43 0,-41-48-116,-2 1 1,10 21 0,-13-25-157,0 0-1,-1 0 1,0 1 0,-1 0-1,-1 0 1,0 0 0,1 30-1,-4-44-135,0-12-20,-1-47-849,1-55-552,1 100 1363,0 0-1,1 1 1,1 0-1,0-1 0,0 1 1,9-19-1,-11 29 114,7-14-38,0 0 1,1 1-1,14-19 0,-20 31 141,-1-1 0,1 1 0,1 0 0,-1 0 0,0 0 0,1 0 0,-1 1 0,1-1 0,0 1 0,0 0 0,0 0 0,0 0 0,0 1 0,0 0 0,0-1 0,1 1 0,-1 1 0,9-2 0,-9 2-28,1 1 0,-1-1 1,0 0-1,1 1 0,-1 0 0,1 0 1,-1 0-1,0 1 0,0 0 0,0-1 1,0 1-1,0 1 0,4 2 0,1 2 82,-1 0 0,0 1 0,-1 1-1,8 10 1,-3-3-43,-2 1-1,0 0 1,-1 0 0,0 1-1,-2 1 1,0-1-1,-1 1 1,-1 0-1,0 1 1,-2-1 0,0 1-1,-2 0 1,0 27-1,-1-43-77,0 0 0,0-1 0,0 1 1,0 0-1,1-1 0,0 1 0,0-1 0,0 1 0,2 5 0,-2-7-56,1-1 0,-1 1 1,0-1-1,1 1 0,-1-1 1,0 0-1,1 0 0,0 0 1,-1 0-1,1 0 0,0 0 1,-1 0-1,1 0 1,0 0-1,0-1 0,0 1 1,0-1-1,-1 0 0,4 1 1,30 3-2263,5-3-2387</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5.685"/>
    </inkml:context>
    <inkml:brush xml:id="br0">
      <inkml:brushProperty name="width" value="0.035" units="cm"/>
      <inkml:brushProperty name="height" value="0.035" units="cm"/>
    </inkml:brush>
  </inkml:definitions>
  <inkml:trace contextRef="#ctx0" brushRef="#br0">474 0 6737,'0'0'4485,"-56"4"-4019,-174 15-249,200-16-148,-31 7-1,55-8-19,-1 0 0,1 0 0,0 0 0,-8 5 0,2 0 64,8-6-56,1 1 1,-1 0-1,1 0 0,0 0 1,-1 0-1,1 1 0,0-1 1,1 1-1,-6 6 0,7-7-13,0 0 0,0 0-1,0 0 1,0 0 0,0 1-1,0-1 1,1 0 0,-1 1-1,1-1 1,0 0 0,0 1 0,0-1-1,0 0 1,0 1 0,1 3-1,0-3-36,0-1 0,0 0 1,0 0-1,0 0 0,0 0 0,0 0 0,1-1 0,-1 1 0,1 0 0,-1-1 0,1 1 0,0 0 0,-1-1 0,1 0 0,0 0 1,0 1-1,0-1 0,0 0 0,0 0 0,0-1 0,0 1 0,1 0 0,3 0 0,4 3 2,124 43-12,38 16-2,-161-58-32,-1 0 1,1 1-1,-1 0 1,15 12-1,-23-17 30,0 1 0,-1-1 0,1 1 0,0-1 1,-1 1-1,1 0 0,-1 0 0,1 0 0,-1 0 0,0 0 0,0 0 0,0 0 1,0 0-1,0 0 0,0 0 0,0 1 0,-1-1 0,1 0 0,-1 1 0,0-1 1,0 0-1,0 1 0,0-1 0,0 0 0,0 1 0,-1-1 0,1 0 0,-1 1 1,1-1-1,-3 4 0,2-3 8,-1-1 0,0 0 0,0 0 0,0 1 0,-1-1 0,1-1 0,0 1 0,-1 0 0,1 0 0,-1-1 1,1 0-1,-1 1 0,0-1 0,0 0 0,-3 1 0,-52 10 73,42-9-54,-31 3 15,0-1 0,-55-3 0,56-4-473,43 1 212,0 0-1,0 1 1,0-1-1,1 0 1,-1 0 0,0-1-1,1 1 1,-1 0 0,0-1-1,1 0 1,0 1 0,-4-5-1,3 3-712,1 0-1,0 0 0,0 0 1,0 0-1,1 0 0,-3-6 1</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6.019"/>
    </inkml:context>
    <inkml:brush xml:id="br0">
      <inkml:brushProperty name="width" value="0.035" units="cm"/>
      <inkml:brushProperty name="height" value="0.035" units="cm"/>
    </inkml:brush>
  </inkml:definitions>
  <inkml:trace contextRef="#ctx0" brushRef="#br0">1 1 7826,'0'0'3384,"23"136"-2399,-5-89-217,5 1-344,0-4-144,1-4-40,-1-9-128,-5-5-32,-1-7-80,-5-11-400,-6-8-720,-6-11-4001</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6.381"/>
    </inkml:context>
    <inkml:brush xml:id="br0">
      <inkml:brushProperty name="width" value="0.035" units="cm"/>
      <inkml:brushProperty name="height" value="0.035" units="cm"/>
    </inkml:brush>
  </inkml:definitions>
  <inkml:trace contextRef="#ctx0" brushRef="#br0">0 0 968,'0'0'14259,"53"16"-14259,-1 0-424,-5-6-1888,0 1-4490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6.722"/>
    </inkml:context>
    <inkml:brush xml:id="br0">
      <inkml:brushProperty name="width" value="0.035" units="cm"/>
      <inkml:brushProperty name="height" value="0.035" units="cm"/>
    </inkml:brush>
  </inkml:definitions>
  <inkml:trace contextRef="#ctx0" brushRef="#br0">0 122 4481,'0'0'2694,"18"26"-2359,54 84-155,-67-102-166,-1 0-1,1 0 1,-1 0 0,-1 0 0,3 10 0,-5-14 70,0 0-1,-1 0 1,0 0-1,1 0 1,-2 1-1,0 5 1,0 13 1539,-16-29-254,12 3-1359,1 0 0,0-1-1,1 1 1,-1-1-1,1 0 1,-1 0-1,1-1 1,0 1-1,1-1 1,-4-6-1,1 0-254,0-1 0,1 1 0,-5-18-1,5 3 129,1 0 0,2 0-1,0 0 1,5-42-1,-4 65 161,0-1-1,1 1 0,0-1 0,0 1 1,0 0-1,0-1 0,1 1 0,-1 0 0,1 0 1,0 0-1,0 0 0,0 0 0,0 0 1,0 1-1,0-1 0,1 1 0,0 0 1,-1-1-1,1 1 0,0 0 0,0 0 0,0 1 1,0-1-1,0 1 0,1-1 0,-1 1 1,0 0-1,5 0 0,10-3 123,0 1 1,0 1-1,0 1 1,23 1-1,-28 0-121,-4 0-6,1 0 0,-1 1 0,0 1 0,0 0 0,0 0 1,0 0-1,0 1 0,0 0 0,-1 1 0,0 0 0,1 0 1,-1 1-1,-1 0 0,1 1 0,-1-1 0,0 2 1,0-1-1,-1 1 0,1-1 0,-2 2 0,1-1 0,-1 1 1,0 0-1,0 0 0,-1 0 0,0 0 0,-1 1 0,0 0 1,0 0-1,-1 0 0,2 15 0,-1 3 56,-2 27-1,-1-29-155,5 36 0,-5-60 39,0-1 0,0 1 1,0 0-1,0 0 0,1-1 0,-1 1 1,0 0-1,0-1 0,1 1 0,-1 0 1,0-1-1,1 1 0,-1 0 0,1-1 1,-1 1-1,1-1 0,-1 1 0,1-1 0,0 1 1,-1-1-1,1 1 0,-1-1 0,1 1 1,1-1-1,18 2-1624,-11-2 542,8 0-2552</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7.053"/>
    </inkml:context>
    <inkml:brush xml:id="br0">
      <inkml:brushProperty name="width" value="0.035" units="cm"/>
      <inkml:brushProperty name="height" value="0.035" units="cm"/>
    </inkml:brush>
  </inkml:definitions>
  <inkml:trace contextRef="#ctx0" brushRef="#br0">1 1 4441,'0'0'8498,"297"168"-7458,-221-126-560,-6-3-224,0-2-104,-12-3-80,-5-3-64,-12-4-8,-6-9-72,-18-5-256,-11-10-1072</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7.387"/>
    </inkml:context>
    <inkml:brush xml:id="br0">
      <inkml:brushProperty name="width" value="0.035" units="cm"/>
      <inkml:brushProperty name="height" value="0.035" units="cm"/>
    </inkml:brush>
  </inkml:definitions>
  <inkml:trace contextRef="#ctx0" brushRef="#br0">285 1 1584,'0'0'8353,"-8"20"-7377,-2 3-668,-1 1 193,0 0 1,-24 35-1,-71 123 2064,18-30-3764,72-136-3718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31.021"/>
    </inkml:context>
    <inkml:brush xml:id="br0">
      <inkml:brushProperty name="width" value="0.035" units="cm"/>
      <inkml:brushProperty name="height" value="0.035" units="cm"/>
    </inkml:brush>
  </inkml:definitions>
  <inkml:trace contextRef="#ctx0" brushRef="#br0">0 100 6177,'0'0'4997,"80"0"-4036,272 0-448,-194 0-364,116-2 10,961-83-76,-1159 79-85,58-1-1036,-130 7 28,-16 5-526,-138 44-455,58-25-38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1.358"/>
    </inkml:context>
    <inkml:brush xml:id="br0">
      <inkml:brushProperty name="width" value="0.035" units="cm"/>
      <inkml:brushProperty name="height" value="0.035" units="cm"/>
    </inkml:brush>
  </inkml:definitions>
  <inkml:trace contextRef="#ctx0" brushRef="#br0">1 59 2897,'0'0'4002,"63"-1"-2813,215-3-98,81 0 716,-144-2-1165,74-4-87,89-3-99,92 1-168,1946 3 392,-1550 22-560,247 0 159,-736-13 2483,-399 5-3793,7-1 408,-38 4-3010,-18-4-4863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3.770"/>
    </inkml:context>
    <inkml:brush xml:id="br0">
      <inkml:brushProperty name="width" value="0.035" units="cm"/>
      <inkml:brushProperty name="height" value="0.035" units="cm"/>
    </inkml:brush>
  </inkml:definitions>
  <inkml:trace contextRef="#ctx0" brushRef="#br0">389 139 4929,'0'0'4728,"-42"25"-3935,-136 85 13,150-92-424,-26 22-1,44-31-91,1 1-1,-12 14 0,18-20-228,-3 3 66,0 1 1,1 0-1,0 0 0,0 1 0,-4 9 1,8-14-93,-1 0 0,1 0 0,0 0 0,0 0 1,0 0-1,1 0 0,-1 0 0,1 0 0,0 1 1,0-1-1,1 0 0,-1 0 0,3 8 0,-2-11-23,-1 1 0,1-1 0,0 1 0,0-1-1,-1 0 1,1 1 0,0-1 0,1 0 0,-1 0 0,0 1-1,0-1 1,0 0 0,1 0 0,-1 0 0,1-1-1,-1 1 1,1 0 0,1 0 0,30 8 80,-24-8-57,19 3 136,1-1 0,52-2-1,-47-1-63,-23 0-82,0-1 0,-1 0 1,1 0-1,0-1 0,-1 0 0,16-6 0,-22 6-26,1 1 0,-1-1 0,0 0 0,-1-1 0,1 1 0,0-1 0,-1 0 0,1 1 0,-1-1 0,0-1 0,0 1 0,0 0 0,0-1-1,-1 0 1,0 0 0,1 1 0,-1-1 0,2-7 0,-1-1-160,0-1-1,-1 0 1,0 0-1,-1 0 1,0 0-1,-1 0 1,-1-1-1,0 1 1,0 0-1,-6-18 1,4 23-10,0 0 1,-1 0 0,0 0-1,0 0 1,-1 1-1,0 0 1,0 0-1,-12-12 1,-4 0-585,-30-23 0,28 24 137,-79-60-2858,1 12 364</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7.764"/>
    </inkml:context>
    <inkml:brush xml:id="br0">
      <inkml:brushProperty name="width" value="0.035" units="cm"/>
      <inkml:brushProperty name="height" value="0.035" units="cm"/>
    </inkml:brush>
  </inkml:definitions>
  <inkml:trace contextRef="#ctx0" brushRef="#br0">736 1 5449,'0'0'3888,"29"27"-2457,193 174 1116,-177-161-1792,-1 1 0,60 75 1,-92-101-675,-1 1-1,0 0 1,-2 1 0,0 0 0,-1 0 0,0 1 0,-2 0-1,0 0 1,-1 1 0,-1 0 0,0-1 0,0 26 0,-2-18-12,-1-11-28,0 0 0,-1 0 0,-1 1-1,0-1 1,-1 0 0,-6 28-1,2-31-21,1-1 0,-1 0-1,-1 0 1,0 0 0,-16 18-1,-51 49 44,33-41-78,-1-2 1,-3-1 0,0-3-1,-2-2 1,-65 31 0,69-41-668,0-2 0,-69 18 0,-78 3-2776,-29-6 325,18-16-4668</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5:48.240"/>
    </inkml:context>
    <inkml:brush xml:id="br0">
      <inkml:brushProperty name="width" value="0.035" units="cm"/>
      <inkml:brushProperty name="height" value="0.035" units="cm"/>
    </inkml:brush>
  </inkml:definitions>
  <inkml:trace contextRef="#ctx0" brushRef="#br0">747 1 3937,'0'0'6034,"-63"19"-5459,-205 68-97,240-77-314,1 0 0,1 2 0,-33 19 0,34-15 132,1 0 0,1 2 0,1 1 0,-37 37 0,47-41-150,0 0 1,0 1-1,2 0 0,0 1 0,0 0 1,2 0-1,0 1 0,-6 22 0,6-11 21,2 2-1,1-1 0,-1 33 0,4 92 235,3-95-286,-1-46-92,0-1 1,1 1-1,1-1 1,0 1 0,1-1-1,1 0 1,0 0-1,0 0 1,1 0 0,1-1-1,0 0 1,1 0-1,0 0 1,1-1 0,17 19-1,-15-19-2,1 0-1,0-1 0,0 0 1,1-1-1,1 0 1,-1-1-1,1 0 1,0-1-1,1-1 1,0 0-1,19 5 0,53 11-392,170 21-1,-97-30-1918</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8.295"/>
    </inkml:context>
    <inkml:brush xml:id="br0">
      <inkml:brushProperty name="width" value="0.035" units="cm"/>
      <inkml:brushProperty name="height" value="0.035" units="cm"/>
    </inkml:brush>
  </inkml:definitions>
  <inkml:trace contextRef="#ctx0" brushRef="#br0">520 1 4601,'0'0'5484,"-61"16"-4172,-195 57 148,237-67-1232,0 2 0,-19 10 0,31-14-83,1 0-1,0 0 1,-11 10-1,8-6-33,1 0-1,0 1 1,1 0 0,0 1-1,0-1 1,1 1 0,0 1 0,0-1-1,2 1 1,-1 0 0,1 0-1,1 0 1,0 1 0,0-1-1,1 1 1,1 0 0,0 0-1,1 15 1,0-23-82,0 0 0,0 0 0,1 0 0,0 0 0,0 1 0,0-1 0,0-1 0,1 1 0,-1 0 0,1 0 0,0-1 0,0 1 0,5 6 0,-2-5-1,1 1-1,-1-1 1,1 0 0,0-1-1,0 1 1,0-1 0,8 4-1,9 2-3,0 0 0,1-2 0,44 10 0,-12-8-344,0-2 0,1-3 0,0-2 0,82-7 0,-98 0-1171,47-11 0,21-13-4359</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8.703"/>
    </inkml:context>
    <inkml:brush xml:id="br0">
      <inkml:brushProperty name="width" value="0.035" units="cm"/>
      <inkml:brushProperty name="height" value="0.035" units="cm"/>
    </inkml:brush>
  </inkml:definitions>
  <inkml:trace contextRef="#ctx0" brushRef="#br0">158 52 7882,'0'0'3020,"-23"26"-1465,-73 90 64,92-112-1503,0 2 0,0-1-1,1 0 1,0 1-1,0 0 1,0 0 0,0-1-1,1 2 1,0-1 0,0 0-1,1 0 1,0 1-1,0-1 1,0 11 0,0-3 56,0 53 403,1-66-565,1 1 0,-1-1 0,0 1 0,0-1 0,1 1 0,-1-1 1,1 1-1,-1-1 0,1 0 0,-1 1 0,1-1 0,0 0 0,0 0 0,0 1 0,0-1 0,0 0 0,0 0 0,0 0 0,0 0 0,0 0 0,0 0 0,0-1 0,1 1 0,-1 0 0,0 0 0,1-1 1,-1 1-1,1-1 0,-1 1 0,0-1 0,4 0 0,5 2 30,0-1 0,0 0 0,18-2-1,-12 1 6,-2 0-87,-1 0 1,0-1 0,0-1 0,1 0 0,-1-1-1,-1 0 1,1-1 0,18-8 0,-26 10-44,0-1 1,-1 0 0,1 0 0,-1 0-1,1-1 1,-1 1 0,0-1-1,0 0 1,-1 0 0,1-1 0,-1 1-1,0-1 1,0 0 0,-1 1-1,1-1 1,-1 0 0,0-1 0,0 1-1,-1 0 1,1 0 0,-1-1-1,-1 1 1,1-8 0,1-8-888,-3-31 0,1 46 774,-1-1 0,0 0 0,-1 0 0,1 1 0,-1-1 1,-1 1-1,1-1 0,-6-9 0,1 6 10,-1 0-1,0 0 1,-11-10 0,-16-19 716,34 38-533,-6-14 1241,7 14-1191,0 1 1,0-1-1,0 1 1,0-1-1,0 1 1,0-1-1,0 1 1,0-1-1,1 1 0,-1-1 1,0 1-1,0-1 1,1 1-1,-1-1 1,0 1-1,1 0 1,-1-1-1,0 1 1,1 0-1,-1-1 1,1 1-1,-1 0 1,1-1-1,-1 1 1,0 0-1,1 0 1,-1-1-1,1 1 1,-1 0-1,1 0 0,-1 0 1,1 0-1,0 0 1,-1 0-1,1 0 1,-1 0-1,1 0 1,0 0-1,104-9 41,133 7-1,-133 3-193,-105-1 89,-1 0-1,1 0 1,0 1 0,0-1 0,-1 0-1,1 0 1,0 1 0,-1-1-1,1 0 1,0 0 0,0 1 0,-1-1-1,1 0 1,0 1 0,0-1-1,0 0 1,-1 1 0,1-1 0,0 0-1,0 1 1,0-1 0,0 0 0,0 1-1,0-1 1,0 1 0,0-1-1,0 0 1,0 1 0,0-1 0,0 0-1,0 1 1,0-1 0,0 0-1,0 1 1,0-1 0,1 1 0,-1-1-1,0 0 1,0 1 0,0-1 0,1 0-1,-1 0 1,0 1 0,0-1-1,1 0 1,-1 0 0,0 1 0,1-1-1,-1 0 1,0 0 0,0 1-1,1-1 1,-1 0 0,1 0 0,-1 0-1,0 0 1,1 0 0,-1 0 0,0 0-1,1 0 1,-1 0 0,0 0-1,1 0 1,-1 0 0,1 0 0,-1 0-1,1 0 1,-9 5 39,-1 0 0,0 0 0,1-1 0,-2-1 0,1 1 0,-15 2 1,-15 6 145,31-8-107,0-2-35,1 1-1,0 0 1,0 0-1,0 1 0,-8 6 1,14-9-17,0 0 0,0 0 1,-1 0-1,1 0 0,0 0 1,0 0-1,0 1 1,1-1-1,-1 0 0,0 1 1,0-1-1,1 1 0,-1-1 1,1 1-1,-1-1 0,1 1 1,0-1-1,-1 1 0,1-1 1,0 1-1,0-1 1,0 1-1,0 0 0,1-1 1,-1 1-1,0-1 0,1 1 1,-1-1-1,1 1 0,-1-1 1,1 1-1,0 0 0,1 1 27,1 0-1,-1 0 0,1 0 1,-1-1-1,1 1 0,0-1 0,0 0 1,0 0-1,0 0 0,0 0 1,1-1-1,-1 1 0,0-1 0,1 0 1,3 1-1,9 5 81,8 3 38,-3-1-69,0 1 0,38 24 0,-54-31-30,0 1 0,-1-1 0,1 1 0,-1 0 0,0 1 0,0-1 0,0 1 0,-1-1 0,0 1 0,0 0 0,0 0 0,0 1 0,-1-1 0,0 1 0,0-1 0,2 10 0,-3-8 36,0 0 0,0 0 0,-1 0 0,0 0 0,-1 0 0,1 0 0,-1 0 0,0 0 0,-5 12 0,4-14-62,0 0-1,-1 0 1,0 0-1,0 0 1,0-1-1,0 1 1,-1-1-1,0 0 1,0 0-1,0 0 1,0-1-1,-7 5 1,10-7-55,-8 5 42,0 0-1,0-1 1,-1 1-1,-19 6 1,-3-7-2427</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9.033"/>
    </inkml:context>
    <inkml:brush xml:id="br0">
      <inkml:brushProperty name="width" value="0.035" units="cm"/>
      <inkml:brushProperty name="height" value="0.035" units="cm"/>
    </inkml:brush>
  </inkml:definitions>
  <inkml:trace contextRef="#ctx0" brushRef="#br0">1 0 9538,'0'0'4585,"163"139"-3385,-99-84-432,0 6-223,0-3-121,1-3-136,-7-5-160,-6-11-72,-5-10-56,-12-13-424,0-16-641,-12-19-703,-11-12-4265</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9.364"/>
    </inkml:context>
    <inkml:brush xml:id="br0">
      <inkml:brushProperty name="width" value="0.035" units="cm"/>
      <inkml:brushProperty name="height" value="0.035" units="cm"/>
    </inkml:brush>
  </inkml:definitions>
  <inkml:trace contextRef="#ctx0" brushRef="#br0">490 1 10082,'0'0'4089,"-163"176"-3065,116-116 152,1-2-719,-1-3-329,6-8-80,0-7-48,-5-9-857,16-10-1847,1-13-3874</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29.898"/>
    </inkml:context>
    <inkml:brush xml:id="br0">
      <inkml:brushProperty name="width" value="0.035" units="cm"/>
      <inkml:brushProperty name="height" value="0.035" units="cm"/>
    </inkml:brush>
  </inkml:definitions>
  <inkml:trace contextRef="#ctx0" brushRef="#br0">1 0 4489,'0'0'8989,"0"16"-8272,0 50-229,-1-64-451,1 0-1,1 0 0,-1 0 1,0 0-1,0 0 1,1 0-1,-1 0 1,1 0-1,1 3 1,-2-5-27,0 1 1,0-1-1,0 0 0,0 0 1,1 1-1,-1-1 1,0 0-1,0 0 1,0 1-1,1-1 0,-1 0 1,0 0-1,1 0 1,-1 0-1,0 1 1,0-1-1,1 0 1,-1 0-1,0 0 0,1 0 1,-1 0-1,0 0 1,1 0-1,-1 0 1,0 0-1,1 0 0,-1 0 1,0 0-1,1 0 1,-1 0-1,2-1 15,-1 1 0,0-1-1,1 0 1,-1 0 0,0 1-1,0-1 1,0 0 0,0 0-1,0 0 1,0 0 0,2-3-1,0-1-202,-1 0-1,1 0 1,-1-1-1,0 1 0,0-1 1,-1 1-1,0-1 1,0 1-1,0-1 0,-1 0 1,1 0-1,-2-5 1,-2 12-3210,-11 3-3153</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0.233"/>
    </inkml:context>
    <inkml:brush xml:id="br0">
      <inkml:brushProperty name="width" value="0.035" units="cm"/>
      <inkml:brushProperty name="height" value="0.035" units="cm"/>
    </inkml:brush>
  </inkml:definitions>
  <inkml:trace contextRef="#ctx0" brushRef="#br0">100 1 1664,'0'0'12243,"-94"171"-11283,88-101-328,6 4-184,0-1-16,0 1-15,24-8-265,5-6-96,0-8-56,6-12-88,-12-11-481,12-14-719,-5-9-1480,-13-6-2770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0.657"/>
    </inkml:context>
    <inkml:brush xml:id="br0">
      <inkml:brushProperty name="width" value="0.035" units="cm"/>
      <inkml:brushProperty name="height" value="0.035" units="cm"/>
    </inkml:brush>
  </inkml:definitions>
  <inkml:trace contextRef="#ctx0" brushRef="#br0">0 1 5249,'0'0'6875,"22"31"-5995,66 105-241,-82-126-567,0 0-1,-1 0 1,0 1 0,0 0 0,-1 0 0,-1 0-1,0 0 1,0 1 0,-1-1 0,-1 1 0,0 0-1,0-1 1,-3 24 0,1 1 282,1-33-333,0 0 0,0 0 0,0 0 0,0 0-1,0-1 1,-1 1 0,0 0 0,1 0 0,-1-1 0,0 1 0,-2 4 0,1-6 2,1 0 0,0 0-1,0 0 1,-1 0 0,1 0 0,0 0 0,-1 0 0,1-1 0,-1 1-1,1 0 1,-1-1 0,1 1 0,-1-1 0,1 0 0,-1 0-1,0 1 1,1-1 0,-1 0 0,1 0 0,-3-1 0,3 1-17,0 0 0,0 0 0,-1 0 0,1 0 0,0 0 0,0-1 0,0 1 0,0 0 0,0-1 0,0 1 0,0-1 0,0 1 0,0-1 0,0 0 0,0 1 0,0-1 0,0 0 0,0 0 0,0 0 0,1 1 0,-1-1 0,0 0 0,1 0 0,-1 0 0,0 0 0,1 0 0,-1 0 0,1-1 0,0 1 0,-1-2 0,0-3-72,0 0 0,0-1 0,1 1 0,0-10-1,0 8-63,0 4 71,0-12-244,0 1 0,4-20 0,-3 29 253,0 0 1,1 0-1,0 0 1,0 1-1,1-1 1,0 1-1,0 0 1,0 0-1,4-5 1,0-1 55,1 2 0,1-1-1,-1 1 1,2 0 0,-1 1 0,1 0 0,0 0 0,1 1-1,0 1 1,0 0 0,0 0 0,1 1 0,-1 0-1,1 1 1,1 1 0,-1 0 0,0 0 0,1 1 0,-1 1-1,1 0 1,22 2 0,-31-1 59,-1 1 1,1 1-1,0-1 0,0 0 0,0 1 1,-1 0-1,1 0 0,-1 0 1,1 0-1,-1 1 0,0-1 0,0 1 1,0 0-1,0 0 0,-1 0 1,1 0-1,-1 0 0,0 0 0,4 7 1,-2-2 34,0 1 1,0-1-1,-1 0 1,0 1-1,-1 0 1,0 0-1,2 16 1,-3 107 323,-1-77-780,0-51 120,-1-3 123,1 0-1,0 0 1,0 0 0,0-1 0,0 1 0,0 0 0,0 0-1,0-1 1,0 1 0,0 0 0,0 0 0,0-1 0,0 1 0,1 0-1,-1 0 1,0-1 0,1 1 0,-1 0 0,0-1 0,1 1 0,-1 0-1,1-1 1,-1 1 0,1 0 0,-1-1 0,1 1 0,-1-1 0,1 1-1,0-1 1,-1 0 0,2 1 0,18 1-5626</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1.018"/>
    </inkml:context>
    <inkml:brush xml:id="br0">
      <inkml:brushProperty name="width" value="0.035" units="cm"/>
      <inkml:brushProperty name="height" value="0.035" units="cm"/>
    </inkml:brush>
  </inkml:definitions>
  <inkml:trace contextRef="#ctx0" brushRef="#br0">381 0 3745,'0'0'5701,"-54"10"-4743,-170 30-404,208-37-446,-1 1 0,-26 10 0,41-13-80,1-1 1,-1 1 0,1 0 0,-1 0 0,1 0-1,-1 0 1,1 0 0,0 1 0,0-1 0,-1 0-1,1 1 1,0-1 0,0 1 0,0-1 0,-1 4 0,1-4-4,1 1 0,-1 0 1,1 0-1,-1 0 1,1-1-1,-1 1 1,1 0-1,0 0 1,0 0-1,0 0 1,0 0-1,0 0 1,0-1-1,1 1 0,-1 0 1,1 0-1,-1 0 1,1 0-1,-1-1 1,1 1-1,0 0 1,0-1-1,0 1 1,0-1-1,0 1 1,1-1-1,-1 1 1,0-1-1,1 0 0,-1 1 1,3 0-1,23 14 15,2-2 0,56 19 0,11 6-26,-74-29-8,-10-6 4,0 2 0,-1-1 0,1 1-1,-1 1 1,-1 0 0,1 1 0,-1 0 0,11 12-1,-19-18 29,0 1-1,0 0 0,-1 0 0,1-1 0,-1 1 0,0 0 0,0 1 1,0-1-1,0 0 0,0 0 0,-1 0 0,1 0 0,-1 5 0,0-6-11,0-1-1,0 1 0,0 0 1,0 0-1,-1 0 0,1-1 1,-1 1-1,1 0 0,-1 0 1,0-1-1,1 1 1,-1 0-1,0-1 0,0 1 1,0-1-1,-1 1 0,1-1 1,0 0-1,0 0 0,-1 1 1,1-1-1,-1 0 0,1 0 1,-1 0-1,-2 1 0,-11 4 50,0-1-1,0-1 1,-1 0 0,-26 3-1,-68-1-147,105-5-115,1-1 0,0 0-1,-1 0 1,1 0-1,0-1 1,-1 1 0,1-1-1,0 0 1,0-1-1,-1 1 1,1-1 0,0 1-1,0-1 1,-6-5-1,-10-15-4544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4.124"/>
    </inkml:context>
    <inkml:brush xml:id="br0">
      <inkml:brushProperty name="width" value="0.035" units="cm"/>
      <inkml:brushProperty name="height" value="0.035" units="cm"/>
    </inkml:brush>
  </inkml:definitions>
  <inkml:trace contextRef="#ctx0" brushRef="#br0">0 0 6449,'0'0'2617,"101"199"-809,-61-121-519,0 9-465,0 6-72,0 3-264,-7 7-240,1-7-120,-7-6-72,-1-9-56,1-14-112,0-13-448,-1-18-448,8-24-465,-1-9-1343,-13-3-1569</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1.347"/>
    </inkml:context>
    <inkml:brush xml:id="br0">
      <inkml:brushProperty name="width" value="0.035" units="cm"/>
      <inkml:brushProperty name="height" value="0.035" units="cm"/>
    </inkml:brush>
  </inkml:definitions>
  <inkml:trace contextRef="#ctx0" brushRef="#br0">0 0 6785,'0'0'6434,"64"163"-5818,-46-121-256,-6-3-32,-1-7-104,-5-3-120,0-11-56,0-5 0,-6-10-48,0-11-800,0-18-440,-18-8-3817</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1.693"/>
    </inkml:context>
    <inkml:brush xml:id="br0">
      <inkml:brushProperty name="width" value="0.035" units="cm"/>
      <inkml:brushProperty name="height" value="0.035" units="cm"/>
    </inkml:brush>
  </inkml:definitions>
  <inkml:trace contextRef="#ctx0" brushRef="#br0">0 0 10058,'0'0'5649,"117"63"-5705,-70-47-1584,-12-6-5153</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2.106"/>
    </inkml:context>
    <inkml:brush xml:id="br0">
      <inkml:brushProperty name="width" value="0.035" units="cm"/>
      <inkml:brushProperty name="height" value="0.035" units="cm"/>
    </inkml:brush>
  </inkml:definitions>
  <inkml:trace contextRef="#ctx0" brushRef="#br0">0 263 5473,'0'0'4876,"8"23"-3740,23 73-473,-29-91-602,-1-1 1,1 1-1,-1 0 0,0-1 1,0 1-1,-1 0 0,1 0 1,-2 7-1,1-1 488,0-10 88,0-10 322,-1-25-827,1 8-360,3-38 1,-2 56 185,0-1 0,1 1 0,0 0 0,0 0 0,1 0 0,0 0 0,1 1 0,7-13 0,47-58-85,-53 70 182,1 2 0,1-1 1,-1 1-1,1 0 1,0 0-1,0 1 0,1 0 1,11-6-1,-16 10-16,0 0 0,0 0 1,0 0-1,-1 0 0,1 1 0,0-1 0,0 1 1,0 0-1,0 0 0,0 0 0,0 0 0,0 1 1,0-1-1,0 1 0,0 0 0,0-1 0,0 1 0,0 1 1,0-1-1,-1 0 0,1 1 0,-1-1 0,1 1 1,3 3-1,2 3 59,0 1 0,-1-1 0,0 1 1,-1 0-1,7 13 0,-7-11 31,11 17-54,-1 2 1,-1 0 0,-2 1-1,-1 0 1,9 40-1,-21-67-90,1 0 0,0-1 0,0 1 0,1-1 0,-1 1 0,1-1 1,-1 0-1,1 0 0,4 6 0,-5-8-85,0 0 0,0 0 0,0-1 0,1 1 0,-1 0 0,0-1 0,0 1 0,0-1 0,1 1 0,-1-1 0,0 1 0,0-1 1,1 0-1,-1 0 0,0 0 0,1 0 0,-1 0 0,0 0 0,1 0 0,-1 0 0,0 0 0,0-1 0,1 1 0,-1 0 0,0-1 0,0 1 0,1-1 1,-1 0-1,0 1 0,0-1 0,2-1 0,15-14-2953</inkml:trace>
  <inkml:trace contextRef="#ctx0" brushRef="#br0" timeOffset="1">963 0 8162,'0'0'6785,"309"158"-5697,-251-111-583,-11 0-289,-12-5-152,-18-2-64,-11-9-128,-6-10-529,0-16-791,-17-5-8394</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2.437"/>
    </inkml:context>
    <inkml:brush xml:id="br0">
      <inkml:brushProperty name="width" value="0.035" units="cm"/>
      <inkml:brushProperty name="height" value="0.035" units="cm"/>
    </inkml:brush>
  </inkml:definitions>
  <inkml:trace contextRef="#ctx0" brushRef="#br0">310 1 8970,'0'0'3537,"-140"157"-1761,99-99-536,0-3-808,6-8-304,6-5-56,12-13-72,11-8-104,6-15-1096,23-6-6946</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2.767"/>
    </inkml:context>
    <inkml:brush xml:id="br0">
      <inkml:brushProperty name="width" value="0.035" units="cm"/>
      <inkml:brushProperty name="height" value="0.035" units="cm"/>
    </inkml:brush>
  </inkml:definitions>
  <inkml:trace contextRef="#ctx0" brushRef="#br0">567 1 680,'0'0'9242,"29"31"-7119,-6-6-1697,182 180 2328,-152-157-1919,75 89 1,-114-119-764,0 1 0,-1 0 0,-1 0-1,-1 1 1,-1 0 0,-1 1 0,0 1 0,-2-1 0,7 30-1,-9-21-20,-2-1 0,0 33 0,-3-49-28,0 1 0,-1-1 0,-1 0 0,-1 1 0,1-1 0,-2 0 0,-5 12 0,2-10-15,-1-2 0,0 1 1,-1-1-1,-1 0 0,0-1 1,-1 0-1,0-1 0,0 0 1,-2 0-1,-21 14 0,4-6-38,-2-1 0,1-1 0,-62 22 0,24-17-290,0-4-1,-124 17 0,155-29 102,-177 23-2532,10-11-3557</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3.112"/>
    </inkml:context>
    <inkml:brush xml:id="br0">
      <inkml:brushProperty name="width" value="0.035" units="cm"/>
      <inkml:brushProperty name="height" value="0.035" units="cm"/>
    </inkml:brush>
  </inkml:definitions>
  <inkml:trace contextRef="#ctx0" brushRef="#br0">141 0 5673,'0'0'4001,"-105"137"-2601,81-77-263,13 11-225,11 8-304,0 5-240,0 5 344,23-3-160,24 1-152,23-8-56,5-11-55,19-10-193,11-11-96,58-8-201,-23-15-711,-12-11-3001</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3.961"/>
    </inkml:context>
    <inkml:brush xml:id="br0">
      <inkml:brushProperty name="width" value="0.035" units="cm"/>
      <inkml:brushProperty name="height" value="0.035" units="cm"/>
    </inkml:brush>
  </inkml:definitions>
  <inkml:trace contextRef="#ctx0" brushRef="#br0">502 0 5817,'0'0'6712,"27"25"-5707,-9-8-836,190 166 1291,-8-15-310,-148-119-843,76 93-1,-115-127-288,-1 1-1,0 1 1,-2 0-1,0 0 1,-1 1-1,0 0 1,-2 1-1,0 0 1,6 29-1,-9-26-3,-1 1 1,-2-1-1,0 1 0,-1 0 0,-4 25 1,1-33-1,0 0 1,0 0-1,-2-1 1,1 1-1,-2-1 1,0 0-1,-1-1 1,-14 23-1,-7 0-6,-1 0 0,-62 57 0,-82 53-17,104-91-295,-3-3 0,-2-3 1,-109 53-1,-139 27-4123,180-87-157</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5.276"/>
    </inkml:context>
    <inkml:brush xml:id="br0">
      <inkml:brushProperty name="width" value="0.035" units="cm"/>
      <inkml:brushProperty name="height" value="0.035" units="cm"/>
    </inkml:brush>
  </inkml:definitions>
  <inkml:trace contextRef="#ctx0" brushRef="#br0">742 0 3753,'0'0'6409,"-1"2"-5613,-1 1-670,-1 0 0,0 0-1,0 0 1,0-1 0,0 1-1,0-1 1,-1 1 0,1-1-1,-6 2 1,-10 8 260,15-10-322,-305 213 2976,263-178-2804,1 2 0,1 2 1,3 3-1,-46 59 0,74-84-215,0 0-1,1 2 1,0-1-1,2 1 1,1 1-1,1 0 1,0 0-1,2 0 1,0 1-1,2 0 1,0 0-1,2 1 1,0 35-1,2-48-20,0 1 1,1-1-1,0 0 0,0 0 1,1 0-1,0-1 0,1 1 1,1 0-1,0-1 0,0 0 1,1 0-1,0 0 0,0 0 1,1-1-1,1 0 0,0 0 1,0 0-1,0-1 0,17 13 1,7 6-5,2-2 0,0-1 0,2-2 0,0-1 1,66 28-1,183 49-385,-48-34-1274,-22-17-2544</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6:35.989"/>
    </inkml:context>
    <inkml:brush xml:id="br0">
      <inkml:brushProperty name="width" value="0.035" units="cm"/>
      <inkml:brushProperty name="height" value="0.035" units="cm"/>
    </inkml:brush>
  </inkml:definitions>
  <inkml:trace contextRef="#ctx0" brushRef="#br0">421 0 8546,'0'0'6169,"-146"187"-5497,94-122-184,-1 1-200,-11 23-200,6-18-88,11-16-2392</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0.879"/>
    </inkml:context>
    <inkml:brush xml:id="br0">
      <inkml:brushProperty name="width" value="0.035" units="cm"/>
      <inkml:brushProperty name="height" value="0.035" units="cm"/>
    </inkml:brush>
  </inkml:definitions>
  <inkml:trace contextRef="#ctx0" brushRef="#br0">778 0 704,'0'0'1616,"-34"22"-1609,-106 69-4,83-56 7,34-27 25,4-3 49,6-2 582,0 0 0,0-1 1,-1 0-1,1-1 0,-1 0 0,1-1 0,-18-3 0,29 3-555,0 0 0,0 0 0,0 0-1,0-1 1,0 1 0,0-1-1,1 1 1,-1-1 0,0 0 0,0 0-1,0 1 1,1-1 0,-1-1 0,1 1-1,-1 0 1,1 0 0,-1 0 0,1-1-1,0 1 1,-2-3 0,1 1 218,1 0 0,-1-1 0,1 1 0,0-1 0,1 1 0,-1-1 0,0 1 0,1-1 0,0 1 1,0-6-1,0-46 2539,-19 55-2584,9 0-292,1 1 0,0 1 0,0-1 0,0 1 0,0 1 0,-14 6 0,-54 29-28,53-26 39,10-5 3,1 1 0,-1 0 0,2 1 0,-1 0-1,1 1 1,-12 13 0,20-19-43,1 0 1,-1 0-1,1 0 0,0 1 0,1-1 0,-1 1 1,1-1-1,0 1 0,0 0 0,0 0 0,1 0 0,0 0 1,0 0-1,0 0 0,0 0 0,1 0 0,0 0 1,0 0-1,0 1 0,1-1 0,0 0 0,2 10 0,-2-13 21,0 0-1,0 0 1,0 0-1,0 0 0,1 0 1,-1 0-1,0 0 0,1-1 1,-1 1-1,1 0 1,0-1-1,-1 1 0,1-1 1,0 0-1,4 2 0,34 12 19,-32-12-15,36 9-62,1-3 0,85 9 0,90-12-2966,-133-11-1168,-14-8-1798</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4.471"/>
    </inkml:context>
    <inkml:brush xml:id="br0">
      <inkml:brushProperty name="width" value="0.035" units="cm"/>
      <inkml:brushProperty name="height" value="0.035" units="cm"/>
    </inkml:brush>
  </inkml:definitions>
  <inkml:trace contextRef="#ctx0" brushRef="#br0">0 96 6481,'0'0'1739,"5"27"-365,18 91-143,-21-111-1171,-1-1 0,2 0-1,-1 0 1,1 0 0,0 0 0,0 0-1,1 0 1,-1-1 0,1 1 0,0-1-1,1 0 1,-1-1 0,1 1 0,0-1 0,0 0-1,1 0 1,7 4 0,-7-4-33,13 8 32,-1-1 0,2-2 0,-1 0 0,1 0 0,1-2 0,-1-1 0,38 7 0,-20-8 41,1-1 1,0-2-1,55-5 0,-83 2-124,0 0-1,-1-1 1,1 0-1,0-1 0,-1 0 1,1-1-1,-1 0 0,16-8 1,-21 9-86,0-1 0,0 1-1,-1 0 1,1-1 0,-1 0 0,0 0 0,0-1 0,0 1-1,0-1 1,-1 1 0,0-1 0,0 0 0,0-1 0,-1 1-1,0 0 1,0-1 0,3-11 0,-3-3-582,0 0-1,-2-30 1,-1 19 290,1 23 342,0 1-1,-1-1 1,0 0 0,0 1 0,-1-1 0,0 1 0,0-1 0,-1 1-1,-4-9 1,0 4 128,0 1 0,-1 0 0,0 0-1,-15-14 1,21 23 120,0-1 0,-1 1 0,1-1 0,-1 1 0,1 0 0,-1 0 0,0 0 0,1 0 0,-1 1 0,0-1-1,0 1 1,-1-1 0,1 1 0,-5-1 0,7 2-162,0 0-1,1 1 1,-1-1-1,0 0 1,0 1-1,0-1 1,1 0-1,-1 1 1,0-1 0,0 1-1,1-1 1,-1 1-1,0-1 1,1 1-1,-1 0 1,1-1-1,-1 1 1,1 0-1,-1 0 1,1-1-1,-1 1 1,1 0-1,0 0 1,-1-1-1,1 1 1,0 0-1,0 0 1,-1 0 0,1 0-1,0 0 1,0 0-1,-4 33 129,4-29-51,-2 118 1070,3-71-628,-1-40-413,0 0 0,1-1 1,0 1-1,1-1 1,1 1-1,0-1 1,5 14-1,-5-18-100,1 0 1,0 0-1,0 0 0,0-1 0,1 0 0,0 0 0,0 0 0,1 0 1,0-1-1,0 0 0,0 0 0,7 4 0,-1-3-41,0 1 0,1-2 0,0 1 1,0-2-1,0 0 0,1 0 0,-1-2 0,20 3 0,6-2-526,61-4 1,-71 0-688,37-8 0,16-12-4191</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1.475"/>
    </inkml:context>
    <inkml:brush xml:id="br0">
      <inkml:brushProperty name="width" value="0.035" units="cm"/>
      <inkml:brushProperty name="height" value="0.035" units="cm"/>
    </inkml:brush>
  </inkml:definitions>
  <inkml:trace contextRef="#ctx0" brushRef="#br0">42 53 5433,'0'0'7074,"-7"25"-6441,-20 84-97,25-101-421,0 1 0,0 0-1,1 0 1,0-1 0,1 18-1,1-11 13,-1-11-122,1-1 1,-1 0-1,1 1 0,0-1 1,-1 0-1,2 0 0,-1 0 1,0 0-1,0 0 0,1 0 1,0 0-1,0 0 0,0 0 1,0-1-1,0 1 0,0-1 1,1 1-1,-1-1 0,1 0 1,-1 0-1,1 0 0,0-1 1,0 1-1,0 0 0,6 1 1,-3 0-42,1-1-1,0 0 1,-1 0 0,1-1 0,0 0-1,0 0 1,0-1 0,0 1 0,0-2-1,0 1 1,11-2 0,-17 1 8,1 1-1,-1-1 1,0 1-1,1-1 1,-1 0-1,0 1 1,1-1-1,-1 0 1,0 0-1,0 0 1,0 0-1,0 0 1,0 0-1,0 0 1,0 0-1,0-1 1,0 1 0,0-2-1,1-1-90,0 1-1,-1-1 1,0 0-1,0 0 1,0 0-1,0-7 1,0 2-92,-1 1 1,0-1-1,-1 0 0,0 1 1,0-1-1,-3-8 1,0 8 26,0 0 1,0 0 0,-1 0-1,0 1 1,-1-1-1,-9-10 1,10 14 190,1 0-1,-1-1 1,1 0-1,0 0 1,1 0 0,-1 0-1,1 0 1,0-1 0,1 0-1,-1 1 1,1-1 0,1 0-1,-2-14 1,3 20 7,0 0 0,0 0 1,0 0-1,0 1 0,0-1 0,1 0 0,-1 0 1,0 0-1,0 1 0,1-1 0,-1 0 1,1 0-1,-1 1 0,1-1 0,-1 0 1,1 1-1,-1-1 0,1 1 0,-1-1 0,1 1 1,0-1-1,-1 1 0,1-1 0,0 1 1,1-1-1,22-6 10,-17 6 14,75-12 214,1 4 0,138 1 0,-219 8-399,-2 1 139,0 0 0,0 0 0,0-1 0,0 1 0,0 0 0,0 0 0,0 0 0,-1-1 0,1 1 0,0 0 0,-1 0 0,1-1 0,-1 1 0,1 0 0,-1-1 0,1 1 0,-1 0 0,1-1 0,-1 1 0,1-1 0,-1 1 0,0-1 0,-1 2 0,-19 4 39,12-3-44,-27 6 24,16-4 6,0 1-1,0 1 1,-22 10-1,42-17-16,-1 0 0,1 1 0,-1-1 0,1 0 0,-1 1 0,1-1 0,-1 0 0,1 1 0,-1-1 0,1 0 0,0 1-1,-1-1 1,1 1 0,0-1 0,-1 1 0,1-1 0,0 1 0,-1-1 0,1 1 0,0-1 0,0 1 0,0 0 0,-1-1 0,1 1 0,0-1 0,0 1 0,0-1 0,0 1 0,0 0 0,0-1 0,0 1 0,1 1-1,-1-1 9,1 0-1,0 0 0,-1 0 0,1 0 0,0 0 0,0 0 0,-1 0 0,1 0 0,0 0 0,0 0 0,0-1 0,0 1 0,1 0 1,-1-1-1,0 1 0,1 0 0,19 7 180,0-1-1,22 4 1,-29-9-107,1 2-1,0 0 1,-1 1-1,0 0 1,0 1-1,0 1 1,21 13-1,-33-18-26,0-1 0,-1 1-1,1 0 1,0 0 0,-1 0 0,0 0-1,1 0 1,-1 0 0,0 1 0,0-1-1,0 0 1,0 1 0,-1-1 0,1 0-1,0 4 1,0 37 719,-2-24-600,1-16-134,0 1-1,-1 0 0,1-1 0,-1 1 0,0 0 0,-1-1 1,1 1-1,0-1 0,-1 1 0,0-1 0,0 0 0,0 0 1,0 0-1,0 0 0,-1 0 0,1 0 0,-1-1 0,0 1 1,0-1-1,0 0 0,0 1 0,0-2 0,0 1 0,-1 0 1,1 0-1,0-1 0,-7 2 0,4-1-172,0-1 0,0 0 0,0 0 0,0 0 0,0-1 0,0 1 0,-10-2 0,12 0-267,-1 1-1,1-1 1,0 0-1,-1-1 1,1 1-1,0-1 1,0 0-1,-1 0 1,2 0 0,-6-3-1,-15-17-6002</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1.805"/>
    </inkml:context>
    <inkml:brush xml:id="br0">
      <inkml:brushProperty name="width" value="0.035" units="cm"/>
      <inkml:brushProperty name="height" value="0.035" units="cm"/>
    </inkml:brush>
  </inkml:definitions>
  <inkml:trace contextRef="#ctx0" brushRef="#br0">0 0 6177,'0'0'7650,"338"132"-7402,-274-104-88,1 4-112,-13 2-48,1-5-8,-18-5-1096,-24-9-897,-5-4-839</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2.217"/>
    </inkml:context>
    <inkml:brush xml:id="br0">
      <inkml:brushProperty name="width" value="0.035" units="cm"/>
      <inkml:brushProperty name="height" value="0.035" units="cm"/>
    </inkml:brush>
  </inkml:definitions>
  <inkml:trace contextRef="#ctx0" brushRef="#br0">216 0 8450,'0'0'5353,"-93"168"-4921,75-131-256,-5 2-72,-1-10-56,7 0-48,0-3-752,5-5-944,0-16-2705</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2.563"/>
    </inkml:context>
    <inkml:brush xml:id="br0">
      <inkml:brushProperty name="width" value="0.035" units="cm"/>
      <inkml:brushProperty name="height" value="0.035" units="cm"/>
    </inkml:brush>
  </inkml:definitions>
  <inkml:trace contextRef="#ctx0" brushRef="#br0">193 0 1120,'0'0'9704,"48"20"-9019,153 67-53,-178-77-402,-1 2-1,31 20 1,-42-22 22,0-1 0,18 21 0,-20-21-128,6 9 8,0 0 1,-1 1 0,-1 1 0,-1 0 0,0 1 0,-2 0 0,0 0-1,-2 1 1,0 1 0,-2-1 0,0 1 0,-1 0 0,-2 1 0,0-1 0,-1 37-1,-1-12-114,0-17 6,-4 47-1,2-69-22,-1 0 0,0-1-1,0 1 1,0 0 0,-1 0 0,-1-1-1,0 0 1,0 0 0,-8 13-1,1-7-38,0 0 0,-1-1 0,-1 0 0,0-1 0,0 0 0,-1-1 0,-17 10 0,10-10-139,0 0 0,-1-1 0,0-1 0,0-1 0,-31 7-1,-237 34-3670,155-34-619</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2.892"/>
    </inkml:context>
    <inkml:brush xml:id="br0">
      <inkml:brushProperty name="width" value="0.035" units="cm"/>
      <inkml:brushProperty name="height" value="0.035" units="cm"/>
    </inkml:brush>
  </inkml:definitions>
  <inkml:trace contextRef="#ctx0" brushRef="#br0">479 0 4401,'0'0'6500,"-53"28"-5536,-168 97 96,207-117-911,0 1-1,1 0 0,1 1 0,0 1 1,0 0-1,-19 23 0,19-17-67,0 0 0,2 1 0,0 0-1,1 1 1,1 0 0,0 0 0,2 0 0,0 1 0,1 0-1,1 1 1,1-1 0,1 1 0,1-1 0,0 1 0,4 22 0,-2-31-76,1-1 1,0 0-1,1 0 1,1 0-1,0-1 1,0 1-1,1-1 1,0 0-1,1 0 1,0 0-1,1-1 1,-1 0-1,2-1 1,15 15-1,3 1-20,2-2 0,0-1 0,48 26 0,-42-28-173,1-2 0,1-1-1,1-2 1,0-1 0,46 8-1,193 18-3496,-139-29-1754</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3.332"/>
    </inkml:context>
    <inkml:brush xml:id="br0">
      <inkml:brushProperty name="width" value="0.035" units="cm"/>
      <inkml:brushProperty name="height" value="0.035" units="cm"/>
    </inkml:brush>
  </inkml:definitions>
  <inkml:trace contextRef="#ctx0" brushRef="#br0">298 0 5577,'0'0'6882,"-134"147"-6490,93-107 296,0-1-240,12-2-216,5 0-152,13 10-80,-1-16-712,6-7-2289</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3.927"/>
    </inkml:context>
    <inkml:brush xml:id="br0">
      <inkml:brushProperty name="width" value="0.035" units="cm"/>
      <inkml:brushProperty name="height" value="0.035" units="cm"/>
    </inkml:brush>
  </inkml:definitions>
  <inkml:trace contextRef="#ctx0" brushRef="#br0">1 0 4961,'0'0'8038,"9"31"-7189,32 104-271,0 51 344,-32-136-734,26 84 1,-32-123-338,1 0 1,1-1 0,-1 0-1,1 0 1,1 0 0,0-1 0,1 0-1,-1 0 1,12 11 0,-16-19-193,0 0-1,0 0 1,0 0 0,0 0 0,0 0 0,0-1 0,0 1 0,0 0 0,1-1 0,-1 0-1,0 1 1,0-1 0,3 0 0,3 0-4212</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4.406"/>
    </inkml:context>
    <inkml:brush xml:id="br0">
      <inkml:brushProperty name="width" value="0.035" units="cm"/>
      <inkml:brushProperty name="height" value="0.035" units="cm"/>
    </inkml:brush>
  </inkml:definitions>
  <inkml:trace contextRef="#ctx0" brushRef="#br0">0 64 7698,'0'0'5465,"40"15"-5136,125 51 198,-154-62-443,0 1 0,-1 1 0,0 0 0,14 11 0,-20-14-40,-1 1 0,1-1 0,-1 1 0,0 0 0,-1 0 0,5 6 0,-4-3-1,1 1-3,0 1 0,-1-1 0,0 1-1,-1-1 1,0 1 0,0 0 0,-1 0 0,0 0 0,-1 0 0,-1 17 0,1-12-62,0-14 15,0 1 1,0-1-1,0 0 0,0 1 0,-1-1 1,1 0-1,0 1 0,0-1 0,0 0 0,0 1 1,-1-1-1,1 0 0,0 1 0,0-1 0,0 0 1,-1 1-1,1-1 0,0 0 0,-1 0 0,1 1 1,0-1-1,-1 0 0,1 0 0,0 0 0,-1 0 1,1 1-1,0-1 0,-1 0 0,1 0 1,0 0-1,-1 0 0,1 0 0,-1 0 0,1 0 1,0 0-1,-1 0 0,1 0 0,0 0 0,-1 0 1,1 0-1,-1-1 0,0 1-17,0 0-1,-1 0 1,1-1 0,0 1 0,0 0-1,0-1 1,0 1 0,0-1-1,0 0 1,0 1 0,0-1 0,0 0-1,0 0 1,-1-1 0,-1-3-161,1-1-1,0 0 1,0 0 0,0 0 0,1 0 0,0 0 0,0 0 0,1 0-1,0 0 1,0 0 0,0 0 0,1-7 0,0-11-217,-1 15 310,-1-1-1,2 1 1,-1-1-1,2 0 1,-1 1-1,1-1 1,1 1-1,-1 0 1,2 0-1,-1 0 0,1 0 1,1 0-1,-1 1 1,1 0-1,8-9 1,-6 8 64,1 0-1,0 1 1,1 0 0,0 1 0,0 0-1,1 0 1,11-6 0,-15 10 59,0 0 0,0 1 0,1 0 0,-1 0 0,0 1 0,1-1 0,0 1 0,-1 1 0,1-1 1,-1 1-1,1 0 0,0 1 0,-1 0 0,8 1 0,-8 0 62,0 0 1,0 1-1,-1-1 1,0 1-1,1 0 1,-1 1-1,0-1 1,0 1-1,-1 0 0,1 0 1,-1 1-1,6 7 1,3 5 152,-1 0-1,14 27 1,-9-7 208,17 50-1,-14-34-102,-18-49-287,0 1 0,0-1 0,0 0-1,1 0 1,3 5 0,-5-7-312,0-1-1,1 0 0,-1 0 1,0 0-1,0 1 0,1-1 1,-1 0-1,0-1 0,1 1 1,-1 0-1,1 0 1,-1-1-1,1 1 0,-1-1 1,1 1-1,0-1 0,-1 0 1,3 1-1,1-1-5864</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4.846"/>
    </inkml:context>
    <inkml:brush xml:id="br0">
      <inkml:brushProperty name="width" value="0.035" units="cm"/>
      <inkml:brushProperty name="height" value="0.035" units="cm"/>
    </inkml:brush>
  </inkml:definitions>
  <inkml:trace contextRef="#ctx0" brushRef="#br0">461 2 368,'0'0'10706,"-31"0"-10096,-104 0 215,80-1-273,26 0-98,-34 4-1,56-2-379,-1 0-1,0 1 1,0 0-1,0 0 1,1 1-1,-1 0 1,-13 8-1,19-10-58,0 0 0,1 0-1,-1 0 1,0 1-1,1-1 1,-1 1 0,1-1-1,-1 1 1,1-1-1,0 1 1,0 0 0,-1-1-1,1 1 1,0 0-1,1 0 1,-1 0-1,0 0 1,0 0 0,1 0-1,-1 0 1,1 0-1,0 0 1,0 0 0,0 0-1,0 0 1,0 0-1,0 0 1,0 1 0,1-1-1,-1 0 1,1 0-1,-1 0 1,1 0-1,0-1 1,0 1 0,0 0-1,0 0 1,0 0-1,0-1 1,0 1 0,1 0-1,-1-1 1,1 1-1,-1-1 1,1 0 0,-1 1-1,1-1 1,0 0-1,3 2 1,28 13 12,0-2 1,39 11 0,-44-16-25,-1 1 1,0 1 0,0 1 0,46 29-1,-71-40-3,0 1 0,0-1 0,0 0 0,-1 1 0,1 0 0,0-1 0,-1 1 0,1 0 0,-1 0 0,0 0 0,0 0 0,1 0 0,-1 0 0,0 0 0,-1 0 0,1 1 0,0-1 0,-1 0 0,1 0 0,-1 1 0,0-1 0,0 0 0,0 1 0,0-1 0,0 1 0,-1 3 0,1-5 0,0 0 0,0 1 0,-1 0 0,1 0 0,-1-1 0,0 1 0,1 0 0,-1-1 1,0 1-1,0-1 0,0 1 0,0-1 0,0 1 0,0-1 0,0 0 0,-1 0 0,1 1 0,0-1 0,-1 0 0,1 0 0,-1 0 0,1 0 0,-1-1 0,0 1 0,-2 1 0,-7 2 3,0 0 0,-19 3-1,18-4 4,-34 7-36,0-2 0,-94 5-1,135-12-254,-1-1-1,0 0 0,0 0 0,0-1 0,0 0 1,0 0-1,0 0 0,0-1 0,1 0 1,-11-4-1,-5-12-4560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5.176"/>
    </inkml:context>
    <inkml:brush xml:id="br0">
      <inkml:brushProperty name="width" value="0.035" units="cm"/>
      <inkml:brushProperty name="height" value="0.035" units="cm"/>
    </inkml:brush>
  </inkml:definitions>
  <inkml:trace contextRef="#ctx0" brushRef="#br0">0 1 7642,'0'0'7121,"76"144"-6665,-64-110-80,0 3-56,-7-8-144,1 0-104,-6-11-64,0-5-8,0-2-392,-17-35-3336,-18-8-3610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4.825"/>
    </inkml:context>
    <inkml:brush xml:id="br0">
      <inkml:brushProperty name="width" value="0.035" units="cm"/>
      <inkml:brushProperty name="height" value="0.035" units="cm"/>
    </inkml:brush>
  </inkml:definitions>
  <inkml:trace contextRef="#ctx0" brushRef="#br0">1 0 6753,'0'0'1433,"13"166"399,27-70 281,7 15-193,0 6-720,-14-2-648,0-4-272,-6-15-176,-7-12-40,0-17-64,-6-19-136,-8-15-600,-6-24-672,-13-9-6434</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5.505"/>
    </inkml:context>
    <inkml:brush xml:id="br0">
      <inkml:brushProperty name="width" value="0.035" units="cm"/>
      <inkml:brushProperty name="height" value="0.035" units="cm"/>
    </inkml:brush>
  </inkml:definitions>
  <inkml:trace contextRef="#ctx0" brushRef="#br0">0 1 10746,'0'0'4593,"100"44"-5769,-77-39-1969,-11 1-7401</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5.883"/>
    </inkml:context>
    <inkml:brush xml:id="br0">
      <inkml:brushProperty name="width" value="0.035" units="cm"/>
      <inkml:brushProperty name="height" value="0.035" units="cm"/>
    </inkml:brush>
  </inkml:definitions>
  <inkml:trace contextRef="#ctx0" brushRef="#br0">59 134 4889,'0'0'5025,"4"24"-3261,12 78-466,-15-92-1014,1 0 0,-1 1 0,-1 17 0,-1-12-32,-17-15-106,16-1-171,-1 0 1,1-1-1,-1 1 1,1 0-1,0-1 1,-1 0-1,1 1 1,0-1 0,-1 0-1,1 0 1,0 0-1,0-1 1,0 1-1,0 0 1,0-1-1,0 1 1,1-1-1,-1 0 1,0 0-1,1 1 1,-1-1-1,1 0 1,0 0-1,-1-1 1,1 1-1,0 0 1,0 0-1,1 0 1,-1-1 0,0-2-1,-2-8-230,1 0 0,0 0 0,1-1-1,1-17 1,0 26 195,0-2-8,0 0 0,1 0 0,0 0 0,0 0 0,0 0 1,1 1-1,0-1 0,1 0 0,-1 1 0,1-1 0,0 1 1,1 0-1,0 0 0,0 0 0,0 1 0,0 0 0,1-1 1,0 1-1,0 1 0,1-1 0,-1 1 0,12-7 0,-5 3 115,-1 1 0,1 1 0,1 0-1,-1 0 1,1 1 0,0 1 0,0 0-1,0 1 1,0 0 0,1 1 0,-1 1 0,1 0-1,23 1 1,-32 1 54,0 1 0,0-1-1,0 1 1,0 0 0,-1 0-1,1 1 1,-1-1 0,1 1-1,-1 0 1,0 0 0,0 1 0,0-1-1,0 1 1,-1 0 0,1 0-1,-1 0 1,0 0 0,0 1 0,3 7-1,4 6 285,-1 2 0,-1-1 0,8 31 0,1 16 122,-11-39-439,1 0 0,1-1 0,13 28 0,-20-52-118,0 0 0,-1 0 0,1 0-1,0-1 1,0 1 0,0 0 0,0-1 0,0 1 0,1-1-1,-1 1 1,0-1 0,1 1 0,-1-1 0,1 0 0,0 0-1,-1 0 1,1 0 0,0 0 0,-1 0 0,3 1-1,-3-3-95,0 1-1,0 0 1,-1-1-1,1 1 1,0-1-1,-1 1 1,1-1-1,-1 1 1,1-1-1,-1 0 1,1 1-1,-1-1 1,1 1-1,-1-1 1,0 0-1,1 0 1,-1 1-1,0-1 0,1 0 1,-1 0-1,0 1 1,0-1-1,0 0 1,0 0-1,0 1 1,0-1-1,0 0 1,0-1-1,0-1-617,1-24-7699</inkml:trace>
  <inkml:trace contextRef="#ctx0" brushRef="#br0" timeOffset="1">794 58 7538,'0'0'6329,"239"133"-5265,-192-98-648,0-1-320,-12-3-24,-6-5-72,-12-5-192,-5-5-984</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6.249"/>
    </inkml:context>
    <inkml:brush xml:id="br0">
      <inkml:brushProperty name="width" value="0.035" units="cm"/>
      <inkml:brushProperty name="height" value="0.035" units="cm"/>
    </inkml:brush>
  </inkml:definitions>
  <inkml:trace contextRef="#ctx0" brushRef="#br0">345 1 6185,'0'0'7338,"-204"175"-6634,163-127-376,6-4-48,6 1-80,11-6-200,7-7-16,5-11-832,6-8-1088</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6.579"/>
    </inkml:context>
    <inkml:brush xml:id="br0">
      <inkml:brushProperty name="width" value="0.035" units="cm"/>
      <inkml:brushProperty name="height" value="0.035" units="cm"/>
    </inkml:brush>
  </inkml:definitions>
  <inkml:trace contextRef="#ctx0" brushRef="#br0">712 1 6905,'0'0'5324,"41"27"-4138,135 92-317,-38-20-242,-114-79-534,0 2 0,22 27 0,-34-35-73,0 0 1,-1 1-1,0 1 0,-1-1 1,-1 2-1,0-1 1,-1 1-1,-1 0 0,-1 1 1,0 0-1,-2 0 1,0 0-1,3 37 0,-5-28 96,-6 54 0,3-70-101,-1 0 1,-1 0-1,0 0 0,-1 0 1,0 0-1,0-1 1,-9 15-1,-2 0-30,-2 0 0,0-2 0,-2 1 0,-1-2 0,0-1 0,-2 0 0,0-2 0,-40 27 0,31-27-149,0-2 1,0-1-1,-1-2 0,-1-1 1,-1-2-1,0-1 0,-35 6 1,-22-2-930,-102 1-1,136-11 560,-141 6-2426,6-4-2256</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6.909"/>
    </inkml:context>
    <inkml:brush xml:id="br0">
      <inkml:brushProperty name="width" value="0.035" units="cm"/>
      <inkml:brushProperty name="height" value="0.035" units="cm"/>
    </inkml:brush>
  </inkml:definitions>
  <inkml:trace contextRef="#ctx0" brushRef="#br0">134 0 3937,'0'0'3847,"-7"25"-2205,-50 166 1017,40-135-2084,3 0 0,-12 101-1,13 118-124,13-268-450,0 0 0,1-1-1,0 1 1,0 0 0,0 0 0,1-1-1,0 1 1,0-1 0,1 1 0,0-1 0,0 0-1,7 10 1,-3-8-39,0 0-1,0 0 0,1-1 1,0 0-1,0-1 0,0 0 1,19 10-1,-6-6-187,1-1 0,1-1 0,-1-1 0,1-1 0,0-1-1,43 4 1,-45-7-13,111 12-2815,1-5-3791</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7.286"/>
    </inkml:context>
    <inkml:brush xml:id="br0">
      <inkml:brushProperty name="width" value="0.035" units="cm"/>
      <inkml:brushProperty name="height" value="0.035" units="cm"/>
    </inkml:brush>
  </inkml:definitions>
  <inkml:trace contextRef="#ctx0" brushRef="#br0">1 0 5081,'0'0'6802,"373"45"-6226,-262-42-328,0-1-248,-24-2-16,-34 0-1345,-30-2-1463,-23-14-3025</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7.599"/>
    </inkml:context>
    <inkml:brush xml:id="br0">
      <inkml:brushProperty name="width" value="0.035" units="cm"/>
      <inkml:brushProperty name="height" value="0.035" units="cm"/>
    </inkml:brush>
  </inkml:definitions>
  <inkml:trace contextRef="#ctx0" brushRef="#br0">0 1 6633,'0'0'5602,"82"139"-3834,-35-84-656,-1 6-464,1-1-368,6 0-232,11 3-48,-18-15-1560,-11-14-5801</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8.280"/>
    </inkml:context>
    <inkml:brush xml:id="br0">
      <inkml:brushProperty name="width" value="0.035" units="cm"/>
      <inkml:brushProperty name="height" value="0.035" units="cm"/>
    </inkml:brush>
  </inkml:definitions>
  <inkml:trace contextRef="#ctx0" brushRef="#br0">406 0 5673,'0'0'6984,"-49"9"-6705,-154 33 305,192-40-508,1 1 0,0 1 0,0 0-1,0 0 1,1 1 0,-1 0 0,-8 7 0,13-8-7,0 1 1,0 0 0,0 0 0,1 0 0,0 1 0,-5 9 0,4-9-19,2 0-15,0 0 0,0 0-1,0 1 1,1-1 0,-1 0 0,2 1 0,-1 0-1,1-1 1,0 1 0,0 0 0,1 12 0,0-14-32,0-1 1,1 0-1,-1 0 1,1 0-1,0 0 1,1 0-1,-1 0 1,1 0-1,-1-1 1,1 1-1,0 0 1,0-1-1,1 1 1,-1-1-1,1 0 1,0 0-1,0 0 1,0 0-1,0 0 1,5 2-1,7 4-86,1-1-1,0-1 0,1 0 0,0-2 1,0 0-1,30 5 0,2-3-596,50 0 0,25-6-1775,-16-1-2177</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8.851"/>
    </inkml:context>
    <inkml:brush xml:id="br0">
      <inkml:brushProperty name="width" value="0.035" units="cm"/>
      <inkml:brushProperty name="height" value="0.035" units="cm"/>
    </inkml:brush>
  </inkml:definitions>
  <inkml:trace contextRef="#ctx0" brushRef="#br0">8 139 6121,'0'0'3480,"-2"24"-2400,-3 72-332,5-93-718,0-1 0,0 0 0,0 0 0,0 1 0,0-1 0,1 0 0,-1 0 0,1 0 0,-1 1 0,1-1 0,0 0 0,0 0 1,0 0-1,0 0 0,0 0 0,0 0 0,0-1 0,1 1 0,-1 0 0,1 0 0,0-1 0,-1 1 0,1-1 0,0 0 0,0 1 0,0-1 0,0 0 0,0 0 0,0 0 0,0 0 0,0-1 0,2 2 0,4 0 61,7 4-59,-1-2 0,1 1 0,1-2 0,-1 0 0,0-1 0,1-1 0,17 0 0,-33-1-53,1 0-1,-1 0 1,1 0 0,-1 0 0,0-1-1,1 1 1,-1 0 0,0 0 0,1 0-1,-1-1 1,0 1 0,1 0 0,-1 0 0,0-1-1,0 1 1,1 0 0,-1-1 0,0 1-1,0 0 1,0-1 0,1 1 0,-1 0-1,0-1 1,0 1 0,0 0 0,0-1 0,0 1-1,0-1 1,0 1 0,0 0 0,0-1-1,0 0 1,0-17-894,0 11 470,0 3 247,-1 1 0,0-1 0,0 0-1,0 0 1,0 1 0,0-1 0,0 1 0,-1-1-1,0 1 1,0-1 0,0 1 0,0 0-1,0 0 1,-1 0 0,-2-3 0,-19-28-1250,21 27 1270,1 0 1,-1-1-1,1 1 1,0-1-1,1 1 1,0-1 0,0-10-1,1 14 164,-1 1 1,2-1-1,-1 1 0,0-1 0,1 1 1,-1-1-1,1 1 0,0-1 1,0 1-1,1-1 0,-1 1 0,1 0 1,-1 0-1,1 0 0,0 0 0,0 0 1,1 0-1,2-3 0,2 1 60,0 1 0,0-1 0,1 1-1,-1 1 1,1 0 0,0 0 0,14-3 0,64-9 320,-69 12-253,281-26 3468,-336 29-2174,-65 1-1176,91-1-238,1 2 0,0-1 1,-1 2-1,1-1 1,0 1-1,0 1 1,-13 6-1,23-9 7,-1 0 0,0 0 0,1 1 0,-1-1 0,1 1 0,-1-1 0,1 1 0,-1-1 0,1 1 0,0 0 0,0-1 0,-1 4 0,1-4 4,1 0 0,-1-1 0,1 1 0,0 0 0,0 0 0,-1 0 0,1 0 0,0 0 0,0 0 0,0 0 0,0 0 0,0 0 0,0 0 0,1 0 0,-1 0 0,0 0-1,0 0 1,1 0 0,-1-1 0,0 1 0,1 0 0,-1 0 0,1 0 0,-1 0 0,1-1 0,0 1 0,-1 0 0,1-1 0,1 2 0,6 3 48,0-1 0,1 0-1,0 0 1,0-1 0,0 0 0,14 3 0,1 0 45,43 12 173,-38-12-155,0 2 1,0 1-1,-1 2 0,37 18 1,-61-26-38,0-1 1,0 1-1,0 0 1,-1 0-1,1 0 1,-1 0-1,0 1 1,0-1-1,0 1 1,0 0-1,0 0 1,-1 0-1,0 0 1,0 0-1,0 0 1,0 1-1,-1-1 1,1 1-1,-1-1 1,-1 1-1,1 0 1,0-1-1,-1 1 1,0 0-1,0 0 1,-1-1-1,1 1 1,-3 7-1,2-9-38,0 0-1,0 0 0,-1-1 0,1 1 0,-1 0 1,0-1-1,1 1 0,-1-1 0,0 0 0,-1 1 1,1-1-1,0 0 0,-6 3 0,-39 21 282,33-19-246,10-5-293,0 0 0,-1-1 0,1 1 1,0-1-1,-1 0 0,1 0 0,-1 0 1,1-1-1,-1 1 0,1-1 0,-1 0 1,1-1-1,-1 1 0,-8-2 1,-5-9-5805</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9.220"/>
    </inkml:context>
    <inkml:brush xml:id="br0">
      <inkml:brushProperty name="width" value="0.035" units="cm"/>
      <inkml:brushProperty name="height" value="0.035" units="cm"/>
    </inkml:brush>
  </inkml:definitions>
  <inkml:trace contextRef="#ctx0" brushRef="#br0">1 0 7458,'0'0'5809,"239"163"-4593,-169-116-440,-12 0-496,7-5-152,-13-7-80,-11-9-48,-12-5-64,-6-11-552,-23-28-10986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5.195"/>
    </inkml:context>
    <inkml:brush xml:id="br0">
      <inkml:brushProperty name="width" value="0.035" units="cm"/>
      <inkml:brushProperty name="height" value="0.035" units="cm"/>
    </inkml:brush>
  </inkml:definitions>
  <inkml:trace contextRef="#ctx0" brushRef="#br0">1 352 6633,'0'0'1681,"71"4"-590,239 16-343,5-6-83,-286-13-614,406 5-658,-434-6 577,0 0 0,-1 0 0,1 0 1,-1-1-1,1 1 0,-1 0 0,1 0 0,-1 0 0,1 0 0,-1 0 0,1 1 0,0-1 0,-1 0 1,1 0-1,-1 0 0,1 0 0,-1 1 0,1-1 0,-1 0 0,1 0 0,-1 1 0,1-1 0,-1 0 0,0 1 1,1-1-1,-1 1 0,1-1 0,-1 0 0,0 1 0,1-1 0,-1 1 0,0-1 0,0 1 0,1-1 1,-1 1-1,0-1 0,0 1 0,0 0 0,0-1 0,0 1 0,0-1 0,0 1 0,0-1 0,0 1 0,0-1 1,0 1-1,0 0 0,0-1 0,0 1 0,0-1 0,-1 2 0,1 6 28,0 228 4057,1-229-3962,-1 0 0,2 0 0,-1 0 0,1-1 0,0 1 0,0 0 0,1-1 0,0 1 0,0-1 0,0 0 0,1 0 0,6 8 0,-1 0-18,-8-19-295,-6-10-268,-23-21-1510</inkml:trace>
  <inkml:trace contextRef="#ctx0" brushRef="#br0" timeOffset="1">743 0 10522,'0'0'3433,"441"81"-9754,-301-72 103</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9.550"/>
    </inkml:context>
    <inkml:brush xml:id="br0">
      <inkml:brushProperty name="width" value="0.035" units="cm"/>
      <inkml:brushProperty name="height" value="0.035" units="cm"/>
    </inkml:brush>
  </inkml:definitions>
  <inkml:trace contextRef="#ctx0" brushRef="#br0">373 0 1856,'0'0'9955,"-134"145"-8243,82-90-352,-1 5-720,1-5-440,5-2-136,18-11-64,23-13-608,6-11-2320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19.880"/>
    </inkml:context>
    <inkml:brush xml:id="br0">
      <inkml:brushProperty name="width" value="0.035" units="cm"/>
      <inkml:brushProperty name="height" value="0.035" units="cm"/>
    </inkml:brush>
  </inkml:definitions>
  <inkml:trace contextRef="#ctx0" brushRef="#br0">1 1 4913,'0'0'7450,"35"139"-6546,-6-84 88,0 6-16,6 7-272,-6 3-392,-6-8-208,1 2-31,-7-12-73,1-6-297,-12-2-887,-1-17-960,-5-12-2617</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0.215"/>
    </inkml:context>
    <inkml:brush xml:id="br0">
      <inkml:brushProperty name="width" value="0.035" units="cm"/>
      <inkml:brushProperty name="height" value="0.035" units="cm"/>
    </inkml:brush>
  </inkml:definitions>
  <inkml:trace contextRef="#ctx0" brushRef="#br0">1 1 7218,'0'0'3588,"22"28"-2473,72 94-385,-73-95-540,25 43 0,-38-55-144,-1 1 0,9 33 0,-14-41-59,0-1-1,-1 1 0,0 0 0,0-1 0,-1 15 0,0-18-28,0-6 29,-1 1 0,1 0-1,0-1 1,-1 1 0,0 0-1,1 0 1,-1 0 0,0 0-1,0-1 1,1 1 0,-1 0-1,0 0 1,-2-1 0,-3-5-78,2-1 3,0 1 0,0 0 0,1-1-1,0 0 1,1 0 0,0 0 0,0 0 0,-1-15 0,0-70-603,4 63 601,-2 25 86,2-1 0,-1 1 0,0-1 0,1 1-1,0 0 1,1-1 0,-1 1 0,1 0 0,0 0 0,0 0 0,5-9 0,-4 11 26,0 0 0,-1 0 0,1 0 0,0 0 1,0 0-1,0 1 0,1 0 0,-1-1 0,1 1 1,-1 0-1,1 1 0,0-1 0,-1 1 0,1-1 1,0 1-1,6-1 0,-1 1 14,-1 0 0,0 0 0,1 0 0,-1 1 0,1 0 0,-1 1 0,0 0 0,1 0 0,13 4 0,-17-3 16,0 0 0,-1 0-1,1 0 1,-1 1 0,0 0-1,1 0 1,-1 0-1,-1 0 1,1 0 0,0 1-1,-1 0 1,0-1 0,1 1-1,-2 0 1,1 1-1,0-1 1,1 6 0,2 4 236,-1 0 0,0 1-1,-2-1 1,1 1 0,1 23 0,-1 77 496,-4-100-777,-1-12-15,1 1 1,0 0 0,1-1-1,-1 0 1,1 1 0,-1-1-1,1 1 1,0-1 0,1 0-1,-1 1 1,0-1 0,1 0 0,0 0-1,2 4 1,-2-5-108,0 0 0,1 0 1,-1 0-1,1 0 0,0 0 0,-1-1 1,1 1-1,0-1 0,0 0 0,0 0 1,0 0-1,0 0 0,0 0 0,0-1 1,5 1-1,34 2-3299,3-2-3106</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0.561"/>
    </inkml:context>
    <inkml:brush xml:id="br0">
      <inkml:brushProperty name="width" value="0.035" units="cm"/>
      <inkml:brushProperty name="height" value="0.035" units="cm"/>
    </inkml:brush>
  </inkml:definitions>
  <inkml:trace contextRef="#ctx0" brushRef="#br0">528 0 7618,'0'0'5450,"-56"5"-5323,-177 19 218,203-21-91,1 1-1,-47 14 0,47-10 29,20-6-181,2-1-10,0 1 0,1 0 0,-1 0 0,1 1 0,-11 5 0,16-7-81,0-1 1,-1 1 0,1 0-1,0 0 1,0 0 0,1 0 0,-1 0-1,0 0 1,0 0 0,0 0-1,1 0 1,-1 0 0,0 1 0,1-1-1,-1 0 1,1 1 0,-1-1-1,1 0 1,0 0 0,0 1-1,0-1 1,0 1 0,-1-1 0,2 0-1,-1 1 1,0-1 0,0 0-1,0 1 1,1-1 0,-1 0-1,0 1 1,1-1 0,0 0 0,-1 0-1,2 2 1,0 0 1,1 0-1,-1 0 1,1 0 0,0 0-1,0 0 1,0-1 0,0 0-1,1 1 1,-1-1 0,1 0-1,-1-1 1,1 1 0,0 0-1,6 1 1,4 2 16,86 31 26,-71-28-47,-1 2 1,-1 0-1,0 2 0,26 17 0,-51-28-10,-1 0 1,1 0-1,-1 0 0,1 0 0,-1 0 0,0 1 0,1-1 0,-1 1 0,0-1 0,0 1 0,0-1 0,0 1 0,0 0 0,-1-1 0,1 1 0,0 0 1,-1 0-1,1-1 0,-1 1 0,0 0 0,0 0 0,1 0 0,-1 0 0,0 0 0,-1 0 0,1 2 0,0 3-7,-1-5 10,1 0-1,0 0 1,-1-1-1,0 1 1,1 0 0,-1-1-1,0 1 1,0-1-1,0 1 1,0-1 0,0 1-1,0-1 1,0 0-1,0 1 1,-1-1 0,1 0-1,0 0 1,-1 0-1,1 0 1,-1 0-1,1 0 1,-1-1 0,-3 2-1,-46 15 50,42-15-35,-22 6-149,0-2-1,0-1 0,-54 1 1,84-6 8,-1 0 1,1 0 0,-1 0-1,1 0 1,-1 0 0,0 0 0,1 0-1,-1 0 1,1-1 0,-1 1-1,1-1 1,-1 1 0,1-1-1,0 1 1,-1-1 0,1 0 0,0 0-1,-1 0 1,1 0 0,0 0-1,0 0 1,0 0 0,0 0 0,0 0-1,0 0 1,0-1 0,0 1-1,0 0 1,-1-3 0,0-19-5197</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0.954"/>
    </inkml:context>
    <inkml:brush xml:id="br0">
      <inkml:brushProperty name="width" value="0.035" units="cm"/>
      <inkml:brushProperty name="height" value="0.035" units="cm"/>
    </inkml:brush>
  </inkml:definitions>
  <inkml:trace contextRef="#ctx0" brushRef="#br0">263 234 3369,'0'0'6670,"7"23"-5080,49 162 865,-49-159-2244,1 0-1,19 42 0,-30-75-684,-1 0 0,0 0 0,-1 0 0,1 0 0,-1 1 0,0 0 0,-1 0 0,-11-10 0,-29-25-5574</inkml:trace>
  <inkml:trace contextRef="#ctx0" brushRef="#br0" timeOffset="1">0 1 4321,'0'0'9090,"111"78"-10394,-70-67-3353</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1.332"/>
    </inkml:context>
    <inkml:brush xml:id="br0">
      <inkml:brushProperty name="width" value="0.035" units="cm"/>
      <inkml:brushProperty name="height" value="0.035" units="cm"/>
    </inkml:brush>
  </inkml:definitions>
  <inkml:trace contextRef="#ctx0" brushRef="#br0">0 0 3185,'0'0'5194,"23"26"-3492,70 86-594,-85-103-992,-1 1-1,0-1 0,-1 2 1,0-1-1,0 1 1,6 17-1,-9-19 34,-2 1 0,1-1 0,-1 1 0,-1-1 0,0 15 0,0-9 193,-18-15 229,14 1-562,1-2 0,-1 1 0,1 0 0,-1-1 0,1 0 0,-1 1 0,1-1-1,-1-1 1,1 1 0,0 0 0,0-1 0,0 0 0,0 0 0,0 0 0,0 0 0,0 0-1,1 0 1,-1-1 0,1 1 0,-1-1 0,1 0 0,0 0 0,0 0 0,0 0 0,1 0-1,-1 0 1,1 0 0,-2-5 0,0-3-115,0-1 0,1 1 0,0-1 0,1 1 1,0-1-1,1 0 0,1-17 0,0 26 97,-1 0 1,1-1 0,-1 1-1,1 0 1,0-1-1,0 1 1,1 0-1,-1 0 1,1 0-1,0 0 1,-1 0 0,1 0-1,1 0 1,3-4-1,-1 3 9,-1 0 0,1 1 0,0 0 0,0-1 0,0 2 0,0-1 0,0 1 0,8-3 0,3 1 20,1 0 0,0 1 0,1 1 0,-1 0 0,19 1 0,-27 1 10,0 0 0,0 1 0,0 0 0,0 1-1,0-1 1,0 2 0,-1-1 0,17 8 0,-19-7 28,-1 1-1,1-1 1,-1 1 0,0 0 0,0 1-1,0-1 1,-1 1 0,0 0 0,0 0 0,0 0-1,0 1 1,-1-1 0,3 7 0,-2-2 56,0-1 1,-1 1-1,0 0 1,-1 0-1,0 0 1,1 20-1,-3 64-92,-2-43-1307,2-49-575</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1.662"/>
    </inkml:context>
    <inkml:brush xml:id="br0">
      <inkml:brushProperty name="width" value="0.035" units="cm"/>
      <inkml:brushProperty name="height" value="0.035" units="cm"/>
    </inkml:brush>
  </inkml:definitions>
  <inkml:trace contextRef="#ctx0" brushRef="#br0">1 0 5961,'0'0'7154,"187"152"-5722,-152-112-776,-6-3-432,-6-9-128,-5 1-96,-1-5-688,-5-6-192</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2.042"/>
    </inkml:context>
    <inkml:brush xml:id="br0">
      <inkml:brushProperty name="width" value="0.035" units="cm"/>
      <inkml:brushProperty name="height" value="0.035" units="cm"/>
    </inkml:brush>
  </inkml:definitions>
  <inkml:trace contextRef="#ctx0" brushRef="#br0">322 1 8210,'0'0'6569,"-193"176"-6265,152-134-184,6-3-48,12-2-72,0-6-360,17-5-624,6-10-1297,0-5-2584</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2.388"/>
    </inkml:context>
    <inkml:brush xml:id="br0">
      <inkml:brushProperty name="width" value="0.035" units="cm"/>
      <inkml:brushProperty name="height" value="0.035" units="cm"/>
    </inkml:brush>
  </inkml:definitions>
  <inkml:trace contextRef="#ctx0" brushRef="#br0">543 1 4537,'0'0'7571,"53"29"-6279,174 98-58,-192-106-894,40 31 0,-59-38-140,27 29 0,-33-32-148,-1-1 3,1 0 0,-2 1 0,1 0 0,-2 0 0,1 1 0,-2 1 0,1-1 1,-2 1-1,1 0 0,-2 0 0,0 0 0,-1 1 0,4 27 0,-5-16 1,-1 0 1,-3 33-1,0-46-46,0 0 1,0 0-1,-1-1 0,0 1 1,-1-1-1,0 0 1,-7 12-1,-3 0-8,-1-1 0,-1 0 1,-1 0-1,-1-2 0,-1 0 0,-25 21 0,11-14-70,-1-2-1,-1-2 0,-53 27 0,56-34-211,-2-1-1,1-2 1,-2-2 0,-52 11-1,-260 30-6093,183-38 526</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2.734"/>
    </inkml:context>
    <inkml:brush xml:id="br0">
      <inkml:brushProperty name="width" value="0.035" units="cm"/>
      <inkml:brushProperty name="height" value="0.035" units="cm"/>
    </inkml:brush>
  </inkml:definitions>
  <inkml:trace contextRef="#ctx0" brushRef="#br0">346 0 3849,'0'0'5497,"-38"27"-4882,-120 84 45,136-95-378,-27 25-1,43-35-157,1 1-1,-1 0 1,-7 13-1,9-13-46,-3 5 100,1 0 1,0 1-1,1 0 1,0-1 0,1 2-1,1-1 1,0 0 0,0 1-1,2-1 1,0 1 0,0 0-1,1 0 1,4 24 0,-3-31-128,0 0 0,1-1 0,-1 1 0,2-1 0,-1 0 0,1 0 1,0 0-1,0 0 0,0 0 0,1 0 0,0-1 0,0 0 0,0 0 0,9 8 1,6 2 65,0 0 0,37 21 0,-49-31-93,42 23-13,1-3 1,1-1 0,93 28 0,-62-29-2811,149 20-1,-129-33-4870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5.796"/>
    </inkml:context>
    <inkml:brush xml:id="br0">
      <inkml:brushProperty name="width" value="0.035" units="cm"/>
      <inkml:brushProperty name="height" value="0.035" units="cm"/>
    </inkml:brush>
  </inkml:definitions>
  <inkml:trace contextRef="#ctx0" brushRef="#br0">435 1 8618,'0'0'3498,"-47"26"-3013,-149 86-13,170-96-169,-30 24-1,16 0 341,25-22-440,9-12-161,1 0 0,0 0 0,0 1 0,1 0 0,-1-1-1,1 2 1,1-1 0,0 0 0,0 1 0,0-1-1,1 1 1,0 0 0,0 0 0,1 0 0,0 0-1,0 15 1,2-18-34,-1 0 0,1 0 0,0 0 1,1 0-1,-1 0 0,1 0 0,0-1 0,0 1 0,0-1 0,1 1 0,-1-1 0,1 0 0,0 0 0,0 0 0,1 0 0,-1-1 0,1 1 0,0-1 0,0 0 0,8 5 1,7 4 2,1-1 0,0-1 1,29 9-1,-26-10-58,-1-2 1,1-1 0,1-1-1,-1-1 1,0 0-1,31-1 1,-53-3 43,-1 0 1,1 0 0,0 0 0,-1 0-1,1 0 1,0-1 0,-1 1 0,1 0-1,0 0 1,-1-1 0,1 1-1,0 0 1,-1-1 0,1 1 0,-1 0-1,1-1 1,-1 1 0,1-1 0,-1 1-1,1-1 1,-1 1 0,0-1 0,1 1-1,-1-1 1,1 0 0,-1 1 0,0-1-1,0 1 1,1-1 0,-1 0 0,0 1-1,0-1 1,0-1 0,0-26-89,0 16-15,-1 1-14,0-1 1,0 1-1,-1 0 0,0 0 0,-1 0 1,0 0-1,-9-20 0,-3 3-234,-25-38 0,-11-20 121,46 74 283,0 1 0,1 0 1,0-1-1,1 0 0,0 0 0,-2-17 0,5 23 16,-1 3 33,1-1 1,-1 1-1,1-1 1,0 1-1,1-1 0,-1 1 1,0-1-1,2-4 1,-1 7-74,0 0 0,0-1 0,0 1 0,0 0 0,0-1 0,0 1 0,0 0 0,0 0 0,1 0 0,-1 0 0,1 0 0,-1 0 0,0 0 0,1 0 0,0 1 0,-1-1 0,1 1 0,-1-1 0,1 1 0,3-1 0,25-4 5,1 2-1,0 0 1,49 4 0,-31 0-9,-14-1-32,0 2-1,-1 1 1,54 12-1,-65-9-7,-1 1 0,1 1-1,-1 1 1,-1 1 0,0 1 0,22 15 0,-24-13-7,0 1 0,-1 1 1,0 0-1,-1 2 0,-1 0 0,17 24 1,-25-30-1,-1 0 0,0 0 0,-1 1 1,0 0-1,-1 0 0,0 1 0,-1 0 1,0 0-1,-1 0 0,-1 0 1,0 0-1,0 19 0,-1-21-22,-3 19-52,1-29 99,1 0 0,0 0-1,-1 0 1,1 0 0,-1 0 0,1 0-1,-1 0 1,0 0 0,1-1 0,-1 1-1,0 0 1,0 0 0,1-1 0,-1 1-1,0 0 1,0-1 0,0 1 0,0-1-1,0 1 1,0-1 0,0 1 0,0-1-1,-2 1 1,0 0 30,-1 0-1,0 0 1,1-1-1,-1 1 1,0-1-1,0 0 1,0 0-1,1 0 1,-1 0-1,0-1 1,1 1-1,-1-1 1,0 0 0,1 0-1,-1-1 1,1 1-1,-1-1 1,1 1-1,0-1 1,-5-3-1,4 1-6,1 0 1,-1 0-1,1 0 0,0-1 0,0 1 0,0-1 0,1 1 0,-1-1 1,1 0-1,0 0 0,0 0 0,1 0 0,-2-10 0,-2-22 19,2 0 0,3-52 0,0 47-53,0 30 0,1-1-1,0 1 1,0-1-1,1 1 1,1 0 0,0-1-1,1 2 1,5-14 0,-6 19 10,1 0 0,-1 0 0,1 1 0,0-1 1,0 1-1,0-1 0,1 2 0,0-1 0,0 0 1,0 1-1,1 0 0,0 0 0,-1 0 0,1 1 0,0 0 1,10-3-1,-6 2-6,1 1 0,-1 1 0,1 0 0,0 0 0,-1 1 0,1 0 0,0 1 0,0 1 0,0-1 0,-1 2 0,1-1 0,0 2 0,-1-1 0,1 1 0,-1 1 0,0 0 0,0 0 0,-1 1 0,1 1 0,14 10 0,-3 2 24,-1 1 0,-1 1 0,-1 1 1,0 1-1,-2 0 0,25 43 0,-25-33-221,0 1 0,-2 0 0,-1 1 0,13 61 0,-24-60-5090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3.174"/>
    </inkml:context>
    <inkml:brush xml:id="br0">
      <inkml:brushProperty name="width" value="0.035" units="cm"/>
      <inkml:brushProperty name="height" value="0.035" units="cm"/>
    </inkml:brush>
  </inkml:definitions>
  <inkml:trace contextRef="#ctx0" brushRef="#br0">211 0 1072,'0'0'9092,"50"25"-8111,-50-25-981,213 110 784,-198-102-663,-1 1-1,0 0 1,0 0-1,-1 2 1,21 21-1,-13-9-6,-1 1 0,-1 0 0,-1 2 1,-1 0-1,-2 1 0,0 1 0,-2 0 0,-1 1 0,-1 0 0,-2 0 0,-1 2 0,-1-1 1,4 50-1,-11-79-114,3 32 74,-2-1 0,-4 42 0,2-63-60,-1-1-1,0 0 1,-1 1 0,0-1-1,-1 0 1,0-1-1,0 1 1,-1-1-1,0 0 1,-1 0 0,-6 9-1,-3-1-39,-1 0 0,-1 0-1,0-1 1,-1-1 0,-1-1 0,0-1 0,-1-1-1,-35 17 1,-31 6-1017,-1-3 0,-97 22 0,14-17-3274</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3.802"/>
    </inkml:context>
    <inkml:brush xml:id="br0">
      <inkml:brushProperty name="width" value="0.035" units="cm"/>
      <inkml:brushProperty name="height" value="0.035" units="cm"/>
    </inkml:brush>
  </inkml:definitions>
  <inkml:trace contextRef="#ctx0" brushRef="#br0">585 0 5673,'0'0'4166,"-57"24"-3183,-185 84-223,228-101-649,0 1-1,0 0 1,0 0-1,1 2 1,1 0-1,-21 20 1,12-8 205,1 1-1,2 1 1,0 0 0,-17 32 0,26-38-152,0 0 0,1 1 0,1 0 0,1 0 0,1 1 0,0-1 0,-1 26 0,3-18 75,1 33 1,3-50-189,-1-1 1,1 1 0,1-1 0,0 0-1,0 0 1,1 0 0,6 15-1,-2-13-13,0 0-1,1 0 0,0 0 0,0-1 0,1 0 0,1-1 0,13 11 0,6 2 30,53 31 0,-28-24-116,1-2 0,111 36 1,113 8-1287,-74-34-2368,-30-15-4546</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4.389"/>
    </inkml:context>
    <inkml:brush xml:id="br0">
      <inkml:brushProperty name="width" value="0.035" units="cm"/>
      <inkml:brushProperty name="height" value="0.035" units="cm"/>
    </inkml:brush>
  </inkml:definitions>
  <inkml:trace contextRef="#ctx0" brushRef="#br0">322 0 6529,'0'0'8378,"-123"158"-7770,82-106-240,-23 19-368,18-13-680,-1-16-6097</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7.538"/>
    </inkml:context>
    <inkml:brush xml:id="br0">
      <inkml:brushProperty name="width" value="0.035" units="cm"/>
      <inkml:brushProperty name="height" value="0.035" units="cm"/>
    </inkml:brush>
  </inkml:definitions>
  <inkml:trace contextRef="#ctx0" brushRef="#br0">1 6 3593,'0'0'8384,"8"2"-7838,21 16 239,-15-10-461,-1 0 0,2 0 0,-1-1 0,27 8 1,1-5-167,0-2 0,44 3 0,31-6-2638,-117-6 2478,1 0 1,0 0-1,-1 1 1,1-1-1,-1 0 0,1 0 1,-1 0-1,0 0 1,1 0-1,-1 0 1,0 0-1,0 0 1,0 0-1,1 0 0,-1 0 1,0 0-1,0 0 1,-1 0-1,1-1 1,0-30 35,0 25 16,-1-5 101,1 10-59,-1 0 1,1 0-1,0 0 1,0 0-1,0 0 1,0 0-1,0 1 1,1-1-1,-1 0 1,0 0-1,1 0 1,-1 0-1,1 0 1,0 1-1,0-1 1,1-1-1,-1 2 459,-1 12-692,1 64 171,1-26 125,-6 65 0,3-108-153,-1 0-1,1 1 1,-1-1 0,0 0 0,-1 0 0,1 0 0,-1 0 0,0 0-1,-1-1 1,1 1 0,-1-1 0,0 0 0,-1 0 0,1-1 0,-1 1 0,0-1-1,0 0 1,0 0 0,-1 0 0,1-1 0,-1 0 0,0 0 0,0-1-1,-8 4 1,-25 4-76,-3 3-843,-79 11 0,87-23-2648</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7.884"/>
    </inkml:context>
    <inkml:brush xml:id="br0">
      <inkml:brushProperty name="width" value="0.035" units="cm"/>
      <inkml:brushProperty name="height" value="0.035" units="cm"/>
    </inkml:brush>
  </inkml:definitions>
  <inkml:trace contextRef="#ctx0" brushRef="#br0">0 1 1504,'0'0'10138,"0"157"-9417,0-120-57,0-3-72,0-11-376,0 1-168,0-11-48,0-2-864,0-6-3345</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8.344"/>
    </inkml:context>
    <inkml:brush xml:id="br0">
      <inkml:brushProperty name="width" value="0.035" units="cm"/>
      <inkml:brushProperty name="height" value="0.035" units="cm"/>
    </inkml:brush>
  </inkml:definitions>
  <inkml:trace contextRef="#ctx0" brushRef="#br0">1 66 4689,'0'0'7488,"55"0"-6740,182 0-362,2-1-174,324-32-1425,-51 2-2463,-445 30 3044,-66 1-339,-7 0-3387</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9.006"/>
    </inkml:context>
    <inkml:brush xml:id="br0">
      <inkml:brushProperty name="width" value="0.035" units="cm"/>
      <inkml:brushProperty name="height" value="0.035" units="cm"/>
    </inkml:brush>
  </inkml:definitions>
  <inkml:trace contextRef="#ctx0" brushRef="#br0">7 1 880,'0'0'10306,"10"18"-9503,37 59-293,-44-72-462,0 0 1,0 0-1,1-1 1,0 1 0,-1-1-1,1 0 1,1-1 0,-1 1-1,1-1 1,-1 1-1,1-1 1,0-1 0,0 1-1,0-1 1,9 3-1,-1 0 50,0-1-10,1 0 0,0-1 0,0-1-1,1 0 1,-1-1 0,0-1 0,20-1 0,-3 1-234,-25 0 51,-1-1-1,1 1 1,0-1-1,0 0 1,-1 0-1,1-1 1,0 0 0,-1 0-1,0 0 1,1 0-1,8-6 1,-12 6-51,1 0 0,0-1 0,-1 1-1,1-1 1,-1 1 0,0-1 0,1 0 0,-1 0 0,-1 0-1,1 0 1,0 0 0,-1 0 0,0 0 0,1 0 0,-1-1 0,0 1-1,-1-1 1,1 1 0,-1-1 0,1-6 0,-1-41-466,-1 50 667,1 0 0,-1 0 0,1 0 1,-1 0-1,1 0 0,-1 1 0,0-1 1,1 0-1,-1 0 0,0 0 0,0 1 1,0-1-1,1 0 0,-3 0 0,2 0-31,1 1-1,0 0 1,-1-1-1,1 1 1,0 0-1,-1-1 1,1 1-1,-1 0 1,1 0-1,-1-1 1,1 1-1,-1 0 1,1 0-1,0 0 1,-1 0-1,1 0 1,-1 0-1,1 0 1,-1 0-1,1 0 1,-1 0 0,1 0-1,-1 0 1,1 0-1,-1 0 1,1 0-1,-1 0 1,1 1-1,-1-1 1,1 0-1,0 0 1,-1 1-1,1-1 1,-1 0-1,0 1 1,-3 8 329,0 1 1,0 0 0,1 0 0,0 0 0,1 1-1,0-1 1,-1 19 0,3 82 828,1-54-1040,0-30-83,-1 30 122,0-53-175,-1-1-1,1 0 1,-1 1-1,0-1 1,0 0-1,0 1 1,0-1-1,-1 0 1,1 0-1,-1 0 1,0 0-1,0 0 1,-2 3-1,-2-1 6,1 0 0,-1-1-1,0 1 1,0-1 0,0-1-1,0 1 1,-1-1 0,1 0-1,-1 0 1,0-1 0,0 0 0,-9 2-1,-8-1 80,0-1-1,-34-1 1,45-1-135,6 0-75,0 0 0,0-1 0,0 0 0,1 0 0,-1 0-1,0-1 1,1 0 0,0 0 0,-1-1 0,-8-5 0,7 4-697,1-2 0,0 1 0,0-1 0,-9-9 0,-2-4-3590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29.808"/>
    </inkml:context>
    <inkml:brush xml:id="br0">
      <inkml:brushProperty name="width" value="0.035" units="cm"/>
      <inkml:brushProperty name="height" value="0.035" units="cm"/>
    </inkml:brush>
  </inkml:definitions>
  <inkml:trace contextRef="#ctx0" brushRef="#br0">1 30 1528,'0'0'12535,"3"0"-11768,238 0 1240,-78 0-3682,-166 0 1381,0-1 0,1 1 0,-1 0 0,0-1 0,0 0 1,1 0-1,-1 0 0,0 0 0,-3-2 0,-10-4-1248,-29-6-4706</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30.159"/>
    </inkml:context>
    <inkml:brush xml:id="br0">
      <inkml:brushProperty name="width" value="0.035" units="cm"/>
      <inkml:brushProperty name="height" value="0.035" units="cm"/>
    </inkml:brush>
  </inkml:definitions>
  <inkml:trace contextRef="#ctx0" brushRef="#br0">0 6 6785,'0'0'6970,"298"-5"-6770,-193 5-200,-24 0-1168,-22 0-2697</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39.175"/>
    </inkml:context>
    <inkml:brush xml:id="br0">
      <inkml:brushProperty name="width" value="0.035" units="cm"/>
      <inkml:brushProperty name="height" value="0.035" units="cm"/>
    </inkml:brush>
  </inkml:definitions>
  <inkml:trace contextRef="#ctx0" brushRef="#br0">0 1 3345,'0'0'12520,"9"0"-12056,383 0 329,-169 0-5151,-257 4-232,22-3-1007</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6.174"/>
    </inkml:context>
    <inkml:brush xml:id="br0">
      <inkml:brushProperty name="width" value="0.035" units="cm"/>
      <inkml:brushProperty name="height" value="0.035" units="cm"/>
    </inkml:brush>
  </inkml:definitions>
  <inkml:trace contextRef="#ctx0" brushRef="#br0">343 1 8738,'0'0'2110,"-49"26"-1656,-153 89-33,193-110-373,-1 1 0,1 1 0,0 0 1,1 0-1,-1 0 0,-8 12 1,15-15-5,0-1 1,0 0 0,0 1 0,1-1 0,-1 1-1,1 0 1,0-1 0,0 1 0,0 0 0,0 5-1,0-1 50,1-7-76,-2 8 108,1 1 1,1-1-1,-1 12 1,1-19-106,0 0 0,1 0 1,-1 1-1,0-1 0,1 0 1,-1 0-1,1 0 0,0 0 1,0 0-1,-1 0 0,1 0 1,1 0-1,-1 0 1,0 0-1,0-1 0,1 1 1,-1 0-1,1-1 0,-1 1 1,4 1-1,2 0 44,-1 0 1,1 0-1,0-1 0,0 0 1,0 0-1,1-1 1,11 1-1,59 0 386,-58-2-361,-14 0-82,1 0 1,-1 0-1,1-1 0,-1 0 0,0 0 1,1-1-1,-1 1 0,0-1 0,0-1 1,0 1-1,11-7 0,-14 6-67,0 1-1,0-1 1,0 0-1,-1 0 0,1 0 1,-1 0-1,0 0 1,0-1-1,0 1 0,0 0 1,0-1-1,-1 0 1,0 1-1,0-1 0,0 0 1,0 0-1,0 0 1,-1 0-1,1 0 0,-2-7 1,1 5-95,1 0-16,-1 0-1,0 0 1,0 0-1,-1 1 1,1-1-1,-1 0 1,-1 0-1,1 0 1,-1 1-1,0-1 1,0 1-1,-1-1 1,-5-8-1,-1 4-62,0-1 0,-1 2 0,-1-1 0,1 1 1,-1 1-1,-21-12 0,23 14 57,-1 1 1,0 0-1,0 1 1,0 0 0,0 1-1,-1 0 1,1 1-1,-1 0 1,-16-1 0,-7 3-1755,12 0-1818</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39.740"/>
    </inkml:context>
    <inkml:brush xml:id="br0">
      <inkml:brushProperty name="width" value="0.035" units="cm"/>
      <inkml:brushProperty name="height" value="0.035" units="cm"/>
    </inkml:brush>
  </inkml:definitions>
  <inkml:trace contextRef="#ctx0" brushRef="#br0">552 14 6025,'0'0'5561,"-26"-2"-5356,-86-7 117,-15 6 412,84 4-545,16 0 22,1 1 0,-1 1 0,1 1 0,0 2 1,0 0-1,-31 13 0,54-18-184,1 1 0,0-1 0,0 0 1,0 1-1,0 0 0,0-1 0,0 1 0,0 0 1,0 0-1,-1 2 0,2-3-17,1 0-1,-1-1 1,1 1-1,0-1 1,-1 1-1,1 0 0,0-1 1,-1 1-1,1 0 1,0 0-1,0-1 1,0 1-1,-1 0 1,1-1-1,0 1 1,0 0-1,0 0 1,0-1-1,0 1 1,1 0-1,-1 0 1,0-1-1,0 1 1,0 0-1,1 0 1,-1-1-1,0 1 1,1 0-1,-1-1 0,0 1 1,1-1-1,-1 1 1,1 0-1,-1-1 1,1 1-1,-1-1 1,1 1-1,0-1 1,-1 0-1,1 1 1,0 0-1,14 5 36,0-1 0,1 0 0,-1-1 1,1-1-1,24 3 0,-5 0-21,-2-1-19,33 6-399,-1 2 0,112 39-1,-175-51 352,1-1 0,-1 1 0,0 0 0,0 0 0,0 0 0,0 1 0,0-1-1,0 0 1,0 1 0,-1-1 0,1 1 0,0 0 0,-1-1 0,1 1 0,1 4-1,-1-2 1,-1 0-1,0 0 0,-1 1 0,1-1 0,-1 0 0,1 1 0,-2 6 0,1-9 54,-1 0 1,0 0-1,1 0 1,-1 0-1,0-1 1,0 1-1,0 0 1,0 0-1,-1 0 1,1-1-1,0 1 1,-1-1-1,1 1 1,-1-1-1,0 1 1,1-1-1,-1 0 1,0 0-1,0 0 1,0 0-1,0 0 1,-2 1-1,-55 19 255,45-16-199,-17 5-14,-1-1 0,-1-2 1,0-1-1,1-1 0,-38 0 0,68-5-105,0 0 0,1 0 0,-1 0-1,1-1 1,-1 1 0,0-1 0,1 1 0,-1-1-1,1 1 1,-1-1 0,1 0 0,-1 0-1,1 0 1,-1 0 0,1 0 0,0 0 0,-3-2-1,2-1-439,-1 1 0,1-1-1,-1 0 1,1 1 0,-3-9-1,-2-11-3527</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0.091"/>
    </inkml:context>
    <inkml:brush xml:id="br0">
      <inkml:brushProperty name="width" value="0.035" units="cm"/>
      <inkml:brushProperty name="height" value="0.035" units="cm"/>
    </inkml:brush>
  </inkml:definitions>
  <inkml:trace contextRef="#ctx0" brushRef="#br0">0 1 5097,'0'0'8119,"12"19"-7467,38 61-178,-35-55-373,0-1 1,2 0 0,1-2 0,1 0-1,1 0 1,35 28 0,-37-30-850,-17-19-66,-1-2-1052,-2-9-143,-8-7-1903</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0.420"/>
    </inkml:context>
    <inkml:brush xml:id="br0">
      <inkml:brushProperty name="width" value="0.035" units="cm"/>
      <inkml:brushProperty name="height" value="0.035" units="cm"/>
    </inkml:brush>
  </inkml:definitions>
  <inkml:trace contextRef="#ctx0" brushRef="#br0">1 1 7986,'0'0'6641,"163"0"-7185,-128 0-1296,-6 0-3466</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0.750"/>
    </inkml:context>
    <inkml:brush xml:id="br0">
      <inkml:brushProperty name="width" value="0.035" units="cm"/>
      <inkml:brushProperty name="height" value="0.035" units="cm"/>
    </inkml:brush>
  </inkml:definitions>
  <inkml:trace contextRef="#ctx0" brushRef="#br0">13 73 3633,'0'0'5373,"20"22"-4078,66 72-560,-78-85-665,3 3 46,0 1-1,12 17 0,-21-27-109,-1 1 1,1-1-1,-1 1 0,0-1 0,0 0 0,0 1 0,-1 0 0,1-1 0,-1 1 0,0-1 0,0 5 0,0-6 149,-7-2-125,-1-1-1,1 0 1,0-1 0,0 1 0,-1-1-1,1-1 1,0 1 0,1-1 0,-1 0-1,0-1 1,1 0 0,0 0 0,0 0-1,0-1 1,1 0 0,-1 0 0,1 0-1,-5-7 1,4 4-56,0 0 0,0 0 0,1 0 0,1 0 0,-1-1 0,1 0 0,1 0-1,0 0 1,0 0 0,1-1 0,0 1 0,0-1 0,0-13 0,2 11 72,0 6 51,0 0-1,0 0 1,0 0-1,1 0 1,2-10-1,-2 14-77,0 1 0,-1-1 0,1 0-1,0 1 1,0-1 0,0 1-1,1-1 1,-1 1 0,0-1 0,0 1-1,1 0 1,-1 0 0,1-1 0,-1 1-1,1 0 1,0 0 0,-1 1-1,1-1 1,0 0 0,-1 1 0,1-1-1,2 0 1,17-3 11,-1 1 1,1 0-1,0 2 0,0 0 1,-1 2-1,22 2 0,-34-1 18,-1-1 0,0 1 0,0 1 0,0-1 0,0 1 0,-1 0-1,1 1 1,-1 0 0,0 0 0,0 0 0,0 1 0,0-1 0,-1 1 0,0 1 0,0-1-1,0 1 1,-1 0 0,0 0 0,5 10 0,4 10 188,-1 0 1,-2 1-1,12 46 1,-15-48-244,0 5 10,-6-24-25,0 0 0,0 1 0,1-1 0,0 0 0,0-1 0,0 1 1,1 0-1,0-1 0,0 1 0,7 9 0,7-8-1265,-6-9-2426,-5-7-501</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1.095"/>
    </inkml:context>
    <inkml:brush xml:id="br0">
      <inkml:brushProperty name="width" value="0.035" units="cm"/>
      <inkml:brushProperty name="height" value="0.035" units="cm"/>
    </inkml:brush>
  </inkml:definitions>
  <inkml:trace contextRef="#ctx0" brushRef="#br0">1 1 4257,'0'0'8328,"41"26"-7519,129 86-273,-155-103-437,0 1 0,-1 1 0,-1 1 0,22 21 0,-17-13 72,23 23 120,-19-18-439,2-1 0,28 22 0,-51-45 174,-1-1-134,0 0 1,0 0-1,0 0 1,0 0 0,0 0-1,0 0 1,0-1 0,0 1-1,0 0 1,0 0-1,1 0 1,-1 0 0,0 0-1,0 0 1,0-1 0,0 1-1,0 0 1,0 0 0,0 0-1,0 0 1,0 0-1,0 0 1,0 0 0,0 0-1,1 0 1,-1-1 0,0 1-1,0 0 1,0 0-1,0 0 1,0 0 0,0 0-1,0 0 1,1 0 0,-1 0-1,0 0 1,0 0 0,0 0-1,0 0 1,0 0-1,0 0 1,1 0 0,-1 0-1,0 0 1,0 0 0,0 0-1,0 0 1,0 0-1,0 0 1,1 0 0,-1 0-1,0 0 1,0 1 0,0-1-1,0 0 1,0 0 0,0 0-1,0 0 1,0 0-1,1 0 1,-1-13-6636</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1.440"/>
    </inkml:context>
    <inkml:brush xml:id="br0">
      <inkml:brushProperty name="width" value="0.035" units="cm"/>
      <inkml:brushProperty name="height" value="0.035" units="cm"/>
    </inkml:brush>
  </inkml:definitions>
  <inkml:trace contextRef="#ctx0" brushRef="#br0">193 1 6041,'0'0'6698,"-52"136"-5794,40-91-536,-5-9-208,5 4-64,0-6-88,-5-8 8,5 0-16,-11-12-952,5-9-1825,1 0-6041</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1.836"/>
    </inkml:context>
    <inkml:brush xml:id="br0">
      <inkml:brushProperty name="width" value="0.035" units="cm"/>
      <inkml:brushProperty name="height" value="0.035" units="cm"/>
    </inkml:brush>
  </inkml:definitions>
  <inkml:trace contextRef="#ctx0" brushRef="#br0">0 1 5193,'0'0'8310,"2"8"-7978,24 88 1172,69 165 1,-35-140-1413,-5-13-170,-52-103-3264,-8-15 154,-9-10-2699</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2.343"/>
    </inkml:context>
    <inkml:brush xml:id="br0">
      <inkml:brushProperty name="width" value="0.035" units="cm"/>
      <inkml:brushProperty name="height" value="0.035" units="cm"/>
    </inkml:brush>
  </inkml:definitions>
  <inkml:trace contextRef="#ctx0" brushRef="#br0">0 1 5601,'0'0'7427,"29"14"-6673,94 51-66,-113-60-580,1 1 0,-1 0 1,0 1-1,-1 0 0,0 0 1,14 15-1,-12-10-43,1-1-16,-1 2 1,0 0 0,11 18-1,-19-25-26,1 0-1,-1 0 0,0 1 0,-1-1 0,1 1 0,-1 0 0,0 0 0,-1 0 0,0-1 0,1 12 0,-2 3 35,0-16-1,0-13 162,-3-49-375,2 39-9,0-1 0,1 1 1,3-28-1,-2 39 147,1 1-1,-1 0 1,1-1-1,1 1 1,-1 0-1,1 0 1,0 0-1,0 1 1,1-1-1,0 1 1,0 0-1,0 0 1,9-9 0,-5 8 34,0 0 0,0 0 1,1 1-1,0 0 1,0 1-1,0 0 1,0 0-1,0 1 1,1 0-1,0 1 1,-1 0-1,1 0 0,0 1 1,0 0-1,0 1 1,11 1-1,-17 0 0,0 0 0,0 0-1,0 1 1,0-1-1,0 1 1,0 0 0,0 0-1,0 1 1,-1-1 0,1 1-1,-1 0 1,0 0 0,0 0-1,0 0 1,0 0 0,0 1-1,-1 0 1,1-1-1,-1 1 1,2 5 0,6 11 174,-1 0 1,9 33-1,-17-50-173,13 48 191,5 17-81,-17-61-129,1-1-1,0 1 0,0-1 1,0 0-1,1 0 1,0 0-1,8 7 1,-10-10-60,0-1 1,1 0 0,0 0 0,0 0 0,0 0 0,-1 0 0,2-1 0,-1 0 0,0 1 0,0-1 0,0 0 0,5 0 0,41 2-2224,-36-3 1324,27 0-3381</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2.768"/>
    </inkml:context>
    <inkml:brush xml:id="br0">
      <inkml:brushProperty name="width" value="0.035" units="cm"/>
      <inkml:brushProperty name="height" value="0.035" units="cm"/>
    </inkml:brush>
  </inkml:definitions>
  <inkml:trace contextRef="#ctx0" brushRef="#br0">391 0 7090,'0'0'5755,"-37"9"-5436,-125 29 333,81-20 76,61-15-492,1 2 0,0 0 0,-31 14-1,49-19-233,1 0-1,0 0 0,0 0 1,0 0-1,0 0 1,0 0-1,-1 0 0,1 0 1,0 1-1,0-1 0,0 0 1,0 0-1,0 0 1,0 0-1,0 0 0,-1 1 1,1-1-1,0 0 0,0 0 1,0 0-1,0 0 1,0 1-1,0-1 0,0 0 1,0 0-1,0 0 0,0 0 1,0 1-1,0-1 1,0 0-1,0 0 0,0 0 1,0 0-1,0 1 0,0-1 1,0 0-1,0 0 1,0 0-1,1 0 0,-1 1 1,0-1-1,0 0 0,0 0 1,0 0-1,0 0 1,0 0-1,0 0 0,1 1 1,-1-1-1,10 6 21,33 4 48,51 5 0,-64-12-79,0 1-1,1 2 1,-1 1 0,-1 2 0,37 15 0,-63-23 1,-1 0 0,1 1-1,-1-1 1,1 1-1,-1 0 1,0 0 0,0 0-1,0 0 1,0 0-1,0 1 1,-1-1 0,1 0-1,0 1 1,-1-1-1,0 1 1,0 0 0,0-1-1,0 1 1,1 4-1,-1 0 0,0 1-1,0-1 1,-1 1-1,0-1 1,-1 1-1,-1 8 1,2-14 13,-1 0 0,1-1 0,-1 1 0,0 0 1,1 0-1,-1-1 0,0 1 0,0-1 0,0 1 1,0-1-1,0 1 0,-1-1 0,1 1 0,0-1 1,-1 0-1,1 0 0,-1 0 0,1 0 0,-1 0 1,-2 1-1,-38 13 108,33-13-98,-18 6-14,-1-2 0,-1-1 0,1 0 0,-1-3 0,-38 0 0,66-2-123,-1 0 0,0 0 1,1 0-1,-1 0 0,0 0 0,0 0 0,1-1 0,-1 1 0,1-1 0,-1 1 0,0-1 0,1 1 0,-1-1 0,1 0 0,-1 0 1,1 0-1,0 0 0,-1 0 0,1 0 0,0 0 0,0-1 0,0 1 0,-1 0 0,1-1 0,1 1 0,-1-1 0,0 1 1,-1-2-1,-4-24-6003</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3.098"/>
    </inkml:context>
    <inkml:brush xml:id="br0">
      <inkml:brushProperty name="width" value="0.035" units="cm"/>
      <inkml:brushProperty name="height" value="0.035" units="cm"/>
    </inkml:brush>
  </inkml:definitions>
  <inkml:trace contextRef="#ctx0" brushRef="#br0">0 1 8042,'0'0'5817,"100"163"-5361,-83-129-240,-11-3 128,6-2-88,-7-5-184,1-9-64,-6-4-8,0-3-336,0-13-1600,-11-14 728,-19-10-4322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6.519"/>
    </inkml:context>
    <inkml:brush xml:id="br0">
      <inkml:brushProperty name="width" value="0.035" units="cm"/>
      <inkml:brushProperty name="height" value="0.035" units="cm"/>
    </inkml:brush>
  </inkml:definitions>
  <inkml:trace contextRef="#ctx0" brushRef="#br0">181 0 4097,'0'0'6215,"-26"27"-5242,-81 86-377,102-108-533,1 0-1,0 0 1,1 0 0,-1 0-1,-3 10 1,6-13-33,1-1 0,-1 0 0,1 1 0,0-1 0,0 0 0,0 1 0,0-1 0,0 1 0,0-1 0,0 1 0,0-1 0,1 2 0,0 7 174,-1-9-179,0 0 1,0 0-1,1 0 1,-1 0-1,0 0 1,1 0-1,-1 0 1,1 0-1,-1 0 0,1 0 1,-1 0-1,1 0 1,0 0-1,-1 0 1,1 0-1,0-1 1,0 1-1,0 0 1,0 0-1,-1-1 1,1 1-1,0-1 1,0 1-1,0-1 1,0 1-1,1-1 0,-1 0 1,0 1-1,0-1 1,0 0-1,2 0 1,42 2 384,-34-2-290,25 1 177,-9 0-138,0-2 1,35-3-1,-57 3-147,1 0 0,0 0 0,-1 0 0,1-1 0,-1 1 0,1-1 0,-1-1 0,0 1 0,0-1 0,0 0 0,0 0 0,-1 0 0,1-1 0,-1 0 0,0 0 0,6-6 0,-8 6-53,0 0-1,-1 0 1,1 0-1,-1 0 1,0 0-1,0 0 1,0-1-1,-1 1 1,1 0-1,-1 0 1,0-1-1,0 1 1,-1 0-1,1 0 1,-1-1-1,-2-6 1,2 9 5,0 0 0,0 1 1,0-1-1,-1 1 0,1-1 1,0 1-1,-1-1 0,1 1 1,-1 0-1,1-1 0,-1 1 1,1 0-1,-1 0 0,0 0 1,0 0-1,0 1 0,1-1 1,-1 0-1,-3 0 0,-41-11-1276,-1 2 1,-66-6-1,1 6-4356</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3.444"/>
    </inkml:context>
    <inkml:brush xml:id="br0">
      <inkml:brushProperty name="width" value="0.035" units="cm"/>
      <inkml:brushProperty name="height" value="0.035" units="cm"/>
    </inkml:brush>
  </inkml:definitions>
  <inkml:trace contextRef="#ctx0" brushRef="#br0">0 1 9450,'0'0'4169,"228"42"-11571</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3.790"/>
    </inkml:context>
    <inkml:brush xml:id="br0">
      <inkml:brushProperty name="width" value="0.035" units="cm"/>
      <inkml:brushProperty name="height" value="0.035" units="cm"/>
    </inkml:brush>
  </inkml:definitions>
  <inkml:trace contextRef="#ctx0" brushRef="#br0">1 15 4521,'0'0'5065,"8"28"-3678,23 89-555,-28-107-727,-1 1-1,0 0 1,0 0-1,-1-1 1,-1 1-1,-1 20 1,0-6 346,1-24-424,0-1-1,0 0 1,0 1 0,0-1-1,0 1 1,0-1-1,0 0 1,0 1 0,0-1-1,0 1 1,0-1-1,0 1 1,0-1 0,0 0-1,0 1 1,0-1 0,0 1-1,0-1 1,-1 0-1,1 1 1,0-1 0,0 0-1,0 1 1,-1-1-1,1 0 1,0 1 0,-1-1-1,1 0 1,0 1 0,-1-1-1,1 0 1,0 0-1,-1 1 1,1-1 0,0 0-1,-1 0 1,1 0-1,-1 0 1,1 1 0,0-1-1,-1 0 1,1 0 0,-1 0-1,1 0 1,0 0-1,-1 0 1,1 0 0,-1 0-1,1 0 1,-1 0-1,1-1 1,0 1 0,-1 0-1,0-1 5,-1 1-1,1-1 1,0 0 0,0 0-1,0 1 1,0-1-1,0 0 1,0 0-1,0 0 1,0 0-1,0 0 1,1 0-1,-1-1 1,0 1-1,1 0 1,-2-2 0,-2-16-30,1-1 1,0 1-1,1-1 1,2 0-1,1-20 1,-1 11-65,0 24 68,0 1-1,0 0 1,0-1-1,1 1 1,0 0-1,-1 0 1,2-1-1,-1 1 1,0 0-1,1 0 0,0 0 1,0 0-1,0 0 1,1 1-1,-1-1 1,1 1-1,-1-1 1,1 1-1,1 0 1,-1 0-1,0 0 1,1 1-1,-1-1 1,1 1-1,0 0 1,-1 0-1,1 0 1,0 0-1,1 1 1,-1-1-1,0 1 1,0 0-1,0 1 1,1-1-1,7 0 1,11 1 9,-12 0-9,1 0 1,0 0-1,-1 1 0,15 3 1,-22-3 8,1 0 0,-2 1 0,1 0 1,0-1-1,0 1 0,0 0 1,-1 1-1,1-1 0,-1 1 0,0 0 1,0-1-1,0 1 0,0 1 0,0-1 1,3 7-1,3 4 68,-2 0 0,0 1-1,-1 0 1,-1 1 0,0-1 0,-1 1 0,4 30 0,-3 5-624,-1 60 0,-4-109 509,0-1 0,0 0 0,0 1 0,0-1 0,0 0 0,1 1 0,-1-1 0,0 0 0,1 1 0,-1-1 0,1 0 0,0 0 0,-1 0 0,1 1 0,1 0 0,-1-1-64,-1-1 1,1 0-1,0 1 0,-1-1 1,1 0-1,-1 0 0,1 0 0,0 1 1,-1-1-1,1 0 0,0 0 0,-1 0 1,1 0-1,0 0 0,-1 0 1,1 0-1,0 0 0,-1-1 0,1 1 1,-1 0-1,1 0 0,0 0 0,-1-1 1,1 1-1,-1 0 0,1-1 1,-1 1-1,1 0 0,0-1 0,-1 1 1,0-1-1,1 1 0,-1-1 0,1 1 1,-1-1-1,1 0 0,11-15-4440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4.127"/>
    </inkml:context>
    <inkml:brush xml:id="br0">
      <inkml:brushProperty name="width" value="0.035" units="cm"/>
      <inkml:brushProperty name="height" value="0.035" units="cm"/>
    </inkml:brush>
  </inkml:definitions>
  <inkml:trace contextRef="#ctx0" brushRef="#br0">0 0 5873,'0'0'6276,"40"24"-4973,127 75-395,-42-23-182,-109-67-633,0 2 1,-1-1 0,0 2-1,-1 0 1,21 23-1,-31-30 535,6 5-2759,-10-10 2020,1 0 0,-1 0 1,0 0-1,0 0 0,1 0 1,-1 0-1,0-1 0,0 1 1,1 0-1,-1 0 0,0 0 1,0 0-1,0-1 0,1 1 1,-1 0-1,0 0 0,0 0 0,0-1 1,0 1-1,0 0 0,1 0 1,-1-1-1,0 1 0,0 0 1,0 0-1,0-1 0,0 1 1,0 0-1,0 0 0,0-1 1,0 1-1,0 0 0,0 0 1,0-1-1,0 1 0,0 0 1,0-1-1,0 1 0,0 0 1,0 0-1,-1-1 0,1 1 1,0 0-1,0-18-5066</inkml:trace>
  <inkml:trace contextRef="#ctx0" brushRef="#br0" timeOffset="1">438 3 4177,'0'0'10338,"-88"163"-9562,53-124-368,0-2 56,6-3-103,6-10-209,5-1-112,6-12-40,7 2-561</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4.472"/>
    </inkml:context>
    <inkml:brush xml:id="br0">
      <inkml:brushProperty name="width" value="0.035" units="cm"/>
      <inkml:brushProperty name="height" value="0.035" units="cm"/>
    </inkml:brush>
  </inkml:definitions>
  <inkml:trace contextRef="#ctx0" brushRef="#br0">724 1 3001,'0'0'8069,"42"25"-6619,134 84-308,-156-95-909,0 0 1,20 19-1,-32-25-97,0 1 0,-1 0 0,8 13 0,-8-13-47,4 9 31,-1-1 1,0 1-1,-2 1 0,0 0 1,-1 0-1,0 0 0,-2 1 0,-1 0 1,0 0-1,-1 0 0,-2 0 1,0 1-1,-1-1 0,0 0 0,-5 23 1,3-35-99,-1 1 0,1 0 1,-2 0-1,1-1 1,-1 0-1,0 0 1,-1 0-1,0 0 1,0 0-1,-1-1 0,0 0 1,-11 10-1,-6 4 5,-2-1-1,-34 21 0,18-15-113,-1-2 0,-1-2 0,-79 29 0,58-31-595,-1-2 0,-87 12 1,-150 12-3916,166-27 234</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5.037"/>
    </inkml:context>
    <inkml:brush xml:id="br0">
      <inkml:brushProperty name="width" value="0.035" units="cm"/>
      <inkml:brushProperty name="height" value="0.035" units="cm"/>
    </inkml:brush>
  </inkml:definitions>
  <inkml:trace contextRef="#ctx0" brushRef="#br0">245 1 3289,'0'0'7097,"-116"134"-5360,86-77-193,-5 9-536,6 2-248,6 3-128,11 0-175,12-5-161,0-3-192,6-11-32,41-5-16,23-5-56,70-7-176,-18-12-713,-11-7-2999</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5.887"/>
    </inkml:context>
    <inkml:brush xml:id="br0">
      <inkml:brushProperty name="width" value="0.035" units="cm"/>
      <inkml:brushProperty name="height" value="0.035" units="cm"/>
    </inkml:brush>
  </inkml:definitions>
  <inkml:trace contextRef="#ctx0" brushRef="#br0">1 0 6809,'0'0'8706,"262"18"-8474,-203-12-8,-1-6-120,-11 0-56,-1 0-48,-11 0-200,-11 0-480,-7 0-560,-11-6-784,-6-7-3082</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6.221"/>
    </inkml:context>
    <inkml:brush xml:id="br0">
      <inkml:brushProperty name="width" value="0.035" units="cm"/>
      <inkml:brushProperty name="height" value="0.035" units="cm"/>
    </inkml:brush>
  </inkml:definitions>
  <inkml:trace contextRef="#ctx0" brushRef="#br0">0 1 6345,'0'0'6698,"58"181"-5602,-40-131-360,5 0-480,-5-8-144,-7-8-112,7-5-568,-12-6-1568,0-15-3089</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6.566"/>
    </inkml:context>
    <inkml:brush xml:id="br0">
      <inkml:brushProperty name="width" value="0.035" units="cm"/>
      <inkml:brushProperty name="height" value="0.035" units="cm"/>
    </inkml:brush>
  </inkml:definitions>
  <inkml:trace contextRef="#ctx0" brushRef="#br0">392 0 7274,'0'0'5586,"-54"24"-4644,54-24-942,-220 102 857,207-95-737,-1 1-1,-18 13 1,29-18-70,0 0 0,0 0 0,0 0 1,0 0-1,-3 7 0,1-3 28,0 2-1,0-1 0,1 0 1,1 1-1,-1 0 0,2 0 1,-1 0-1,1 0 0,0 0 1,1 0-1,0 1 0,1 10 1,0-17-76,0 0 0,0 0 1,1 0-1,0-1 0,-1 1 0,1 0 1,0 0-1,0-1 0,0 1 0,1 0 1,-1-1-1,1 1 0,-1-1 0,1 0 0,0 1 1,0-1-1,0 0 0,0 0 0,0 0 1,1-1-1,-1 1 0,0 0 0,5 1 1,4 2-85,0 0 0,1 0 1,-1-2-1,20 5 0,13-1-1123,0-2-1,0-2 1,86-5-1,-83 1-852,43-4-3639</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7.027"/>
    </inkml:context>
    <inkml:brush xml:id="br0">
      <inkml:brushProperty name="width" value="0.035" units="cm"/>
      <inkml:brushProperty name="height" value="0.035" units="cm"/>
    </inkml:brush>
  </inkml:definitions>
  <inkml:trace contextRef="#ctx0" brushRef="#br0">112 41 7482,'0'0'4682,"-18"28"-3358,-56 91-436,70-113-805,0 1-1,1 1 0,-5 13 0,8 1 80,1-11-120,-1-10-43,0 0 1,0 1 0,0-1 0,0 0 0,0 1 0,1-1-1,-1 0 1,1 0 0,-1 1 0,1-1 0,-1 0 0,1 0-1,-1 0 1,1 0 0,0 0 0,0 0 0,0 0 0,0 0 0,0 0-1,0 0 1,1 1 0,1-1-18,-1 1-1,1-1 1,0 1-1,1-1 1,-1 0-1,0 0 1,0-1 0,5 2-1,6-1-215,1 0 0,29-3 0,-40 2 156,0-1-22,0 1 0,1 0 0,-1-1 0,0 0 0,0 0 0,0 0 0,0-1 0,0 1-1,0-1 1,0 0 0,-1 0 0,1-1 0,-1 1 0,1-1 0,-1 1 0,0-1 0,0 0 0,0 0 0,0 0 0,-1-1 0,1 1 0,-1-1 0,0 1 0,0-1-1,0 0 1,0 0 0,1-5 0,1-8-366,-1 0 0,0 0 0,-1-1 1,-1 1-1,-1-22 0,0 37 408,0-3 60,0 1-1,0-1 0,-1 0 1,1 1-1,-1-1 0,0 1 1,-1-1-1,1 1 0,-1 0 1,0-1-1,0 1 0,0 0 1,0 0-1,-1 0 0,-5-6 1,7 10 127,0-1 0,1 0 0,-1 1 0,1-1 1,-1 0-1,1 0 0,-1 0 0,1 1 0,-1-1 0,1 0 1,-1 0-1,1 0 0,0 0 0,0 0 0,-1 1 0,1-2 1,1 1-44,-1 0 0,1 1 0,-1-1 0,1 1 0,0-1 0,-1 1 0,1 0-1,0-1 1,-1 1 0,1 0 0,0-1 0,0 1 0,-1 0 0,1 0 0,0 0 0,0-1 0,0 1 0,-1 0 0,1 0 0,0 0 0,1 1 0,238-7 101,-131 7-80,-108-1 53,-4 0-50,-15 0-89,1 1-1,0 0 1,0 1-1,0 1 1,0 1-1,0 0 1,1 1-1,0 1 1,0 0-1,-26 16 1,40-21-20,0 1 0,0 0-1,0 0 1,0 0 0,1 1 0,-1-1 0,1 0 0,0 0-1,0 1 1,-1-1 0,1 1 0,1-1 0,-2 4 0,2-4 11,-1 0 0,1-1 0,-1 1 0,1 0 0,0 0 0,0 0 0,0 0 0,0 0 0,0 0 0,0 0 0,1 0 0,-1-1 0,1 1 0,-1 0 0,1 0 0,0 0 0,-1-1 0,1 1 0,0 0 0,2 2 0,8 5 242,-1-1 0,2 0-1,20 10 1,2 2 114,-25-14-256,0 0-1,0 0 1,11 12 0,-17-15-71,-1-1 1,0 1-1,0-1 0,0 1 1,0 0-1,-1 0 0,1 0 1,-1 0-1,0 0 0,0 0 1,0 0-1,0 0 0,0 1 0,-1-1 1,1 7-1,-1-7-8,0 1 1,0-1-1,0 0 0,0 1 0,-1-1 0,1 0 1,-1 1-1,0-1 0,-2 5 0,1-6-28,1 0 0,-1 0-1,0 0 1,1 0 0,-1-1-1,0 1 1,0-1 0,0 1-1,0-1 1,0 0 0,-1 1-1,1-1 1,-4 1-1,-14 5-488,0-1 0,-1-1 0,1-1-1,-1-1 1,0 0 0,-33-1-1,19-5-4240,10-10-2835</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7.389"/>
    </inkml:context>
    <inkml:brush xml:id="br0">
      <inkml:brushProperty name="width" value="0.035" units="cm"/>
      <inkml:brushProperty name="height" value="0.035" units="cm"/>
    </inkml:brush>
  </inkml:definitions>
  <inkml:trace contextRef="#ctx0" brushRef="#br0">1 0 1328,'0'0'11119,"29"24"-9707,91 80-196,-113-98-1116,0 1 1,-1-1-1,0 1 0,0 0 0,-1 1 0,0-1 0,0 1 1,0 0-1,5 16 0,0-1 94,2 1 19,1 4 93,27 42 1,-35-63-339,0 0 0,0-1 0,1 1 0,0-1 0,0 0 0,1 0 1,-1-1-1,1 0 0,0 0 0,12 6 0,-19-11-17,1 0-1,-1 0 0,0 0 0,1 1 1,-1-1-1,0 0 0,1 0 0,-1 0 1,1 0-1,-1 0 0,0 0 0,1 0 1,-1 0-1,0 0 0,1 0 0,-1 0 1,1 0-1,-1 0 0,0 0 0,1 0 1,-1 0-1,0 0 0,1 0 1,-1 0-1,0 0 0,1-1 0,-1 1 1,0 0-1,1 0 0,-1-1 0,0 1 1,1 0-1,-1 0 0,0-1 0,0 1 1,1 0-1,-1 0 0,0-1 0,0 1 1,0 0-1,0-1 0,1 1 0,-1-1 1,0 1-1,0 0 0,0-1 1,0 1-1,0-1 0,0-21-2971,0 15 1262,0-21-4761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7.047"/>
    </inkml:context>
    <inkml:brush xml:id="br0">
      <inkml:brushProperty name="width" value="0.035" units="cm"/>
      <inkml:brushProperty name="height" value="0.035" units="cm"/>
    </inkml:brush>
  </inkml:definitions>
  <inkml:trace contextRef="#ctx0" brushRef="#br0">0 184 4241,'0'0'6477,"8"3"-5729,5-2-362,1 0 0,18-2-1,0 0-64,142 1 671,790-8-71,-391-11-831,116-2-12,4819-100 700,-5205 116-768,-64-1 2,119 0 201,-355 6-106,-6 0-279,-27 5-363,-1 2 186,-154 13-3716,86-16-1470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47.766"/>
    </inkml:context>
    <inkml:brush xml:id="br0">
      <inkml:brushProperty name="width" value="0.035" units="cm"/>
      <inkml:brushProperty name="height" value="0.035" units="cm"/>
    </inkml:brush>
  </inkml:definitions>
  <inkml:trace contextRef="#ctx0" brushRef="#br0">508 1 7090,'0'0'8993,"-181"175"-7616,123-112-753,-7 3-480,-16 10-144,17-18-856,5-13-4145</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55.015"/>
    </inkml:context>
    <inkml:brush xml:id="br0">
      <inkml:brushProperty name="width" value="0.035" units="cm"/>
      <inkml:brushProperty name="height" value="0.035" units="cm"/>
    </inkml:brush>
  </inkml:definitions>
  <inkml:trace contextRef="#ctx0" brushRef="#br0">1 0 3209,'0'0'4354,"17"13"-3758,54 38-193,-48-32 918,-23-19-1262,0 0-1,1 0 0,-1 0 0,0 1 0,0-1 0,0 0 0,0 0 0,1 1 0,-1-1 1,0 0-1,0 1 0,0-1 0,0 0 0,0 0 0,0 1 0,0-1 0,0 0 0,0 1 0,0-1 1,0 0-1,0 1 0,0-1 0,0 0 0,0 0 0,0 1 0,0-1 0,-1 1 0,1 10-474,6 11 704,2-1 0,0 0 0,21 35-1,-27-52-516,0 0 0,-1-1-1,1 1 1,-1 0-1,0 0 1,0 0 0,0 0-1,-1 0 1,1 0-1,-1 0 1,0 5 0,0-2-4671</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55.470"/>
    </inkml:context>
    <inkml:brush xml:id="br0">
      <inkml:brushProperty name="width" value="0.035" units="cm"/>
      <inkml:brushProperty name="height" value="0.035" units="cm"/>
    </inkml:brush>
  </inkml:definitions>
  <inkml:trace contextRef="#ctx0" brushRef="#br0">0 92 472,'0'0'11465,"27"0"-10514,305 0 461,208-26-1057,0-34-1311,-423 55-1055,-115 5 857,-14 5-1921,-23 3 1225</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56.025"/>
    </inkml:context>
    <inkml:brush xml:id="br0">
      <inkml:brushProperty name="width" value="0.035" units="cm"/>
      <inkml:brushProperty name="height" value="0.035" units="cm"/>
    </inkml:brush>
  </inkml:definitions>
  <inkml:trace contextRef="#ctx0" brushRef="#br0">252 6 3625,'0'0'6929,"-25"-1"-6297,-78-2 210,97 2-755,-9 1 279,1 0 0,-23 2 0,35-2-331,1 1 1,-1-1-1,1 0 1,-1 1-1,0-1 0,1 1 1,-1-1-1,1 1 1,0 0-1,-1 0 1,1 0-1,-1-1 1,1 1-1,0 1 1,0-1-1,0 0 0,0 0 1,-1 0-1,2 1 1,-1-1-1,0 0 1,0 1-1,0-1 1,-1 3-1,2-2-9,0-1 1,-1 0-1,1 1 0,0-1 0,-1 0 1,1 1-1,0-1 0,0 0 1,0 1-1,0-1 0,0 1 0,1-1 1,-1 0-1,0 1 0,1-1 1,-1 0-1,1 0 0,-1 1 0,1-1 1,0 0-1,-1 0 0,1 0 0,0 1 1,0-1-1,0 0 0,0 0 1,0 0-1,0-1 0,0 1 0,0 0 1,2 1-1,3 1-12,0 0-1,1 0 1,-1-1 0,0 0-1,9 1 1,-5 0 30,74 17-13,27 7-31,-109-26-5,-1-1 1,1 1 0,0-1 0,0 1 0,-1 0 0,1-1 0,0 1 0,-1 0-1,1 0 1,-1 0 0,1 0 0,-1 1 0,0-1 0,1 0 0,1 3-1,-2-1-28,0-1-1,-1 1 0,1 0 0,0 0 0,-1 0 0,0 0 1,0-1-1,0 7 0,0-8 33,-1 1 0,1-1 0,0 1 0,-1-1 1,1 1-1,-1-1 0,1 1 0,-1-1 0,0 0 0,0 1 1,1-1-1,-1 0 0,0 0 0,0 0 0,0 0 0,-1 1 1,1-2-1,0 1 0,0 0 0,0 0 0,-1 0 0,-1 1 0,-36 13 45,29-11-27,-2 0-3,-14 6 17,0-1-1,0-1 0,0-2 1,-1 0-1,-45 3 0,71-9-201,0 0-1,-1 0 1,1 0-1,0 0 1,-1 0-1,1 0 1,0-1-1,0 1 1,-1 0-1,1-1 0,0 1 1,0-1-1,0 1 1,-1-1-1,1 1 1,0-1-1,-1-1 1,-5-10-4872</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56.354"/>
    </inkml:context>
    <inkml:brush xml:id="br0">
      <inkml:brushProperty name="width" value="0.035" units="cm"/>
      <inkml:brushProperty name="height" value="0.035" units="cm"/>
    </inkml:brush>
  </inkml:definitions>
  <inkml:trace contextRef="#ctx0" brushRef="#br0">1 1 7122,'0'0'4576,"29"142"-3959,-23-119-33,0 6 136,-6-10-184,0 2-304,0-8-168,0-3-8,0-5-56,0-20-4897</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56.700"/>
    </inkml:context>
    <inkml:brush xml:id="br0">
      <inkml:brushProperty name="width" value="0.035" units="cm"/>
      <inkml:brushProperty name="height" value="0.035" units="cm"/>
    </inkml:brush>
  </inkml:definitions>
  <inkml:trace contextRef="#ctx0" brushRef="#br0">0 1 8130,'0'0'5265,"12"10"-8730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57.030"/>
    </inkml:context>
    <inkml:brush xml:id="br0">
      <inkml:brushProperty name="width" value="0.035" units="cm"/>
      <inkml:brushProperty name="height" value="0.035" units="cm"/>
    </inkml:brush>
  </inkml:definitions>
  <inkml:trace contextRef="#ctx0" brushRef="#br0">0 1 4841,'292'160'1818,"-283"-155"-1597,0 1 0,0 0 1,15 14-1,-24-19-175,1 0 0,0-1 0,-1 1 1,1 0-1,0 0 0,-1-1 0,1 1 0,-1 0 0,0 0 0,1 0 0,-1 0 1,0 0-1,1 0 0,-1 0 0,0 0 0,0 0 0,0 0 0,0 1 0,1 47 2465,-3 61 22,1-102-2463,-1-1 0,0 1 0,0-1 1,-6 14-1,7-17-48,-1-1 0,0 1 1,0 0-1,0-1 0,0 0 1,-1 1-1,1-1 0,-1 0 1,0 0-1,-5 3 0,7-5-18,0-1-1,0 1 0,-1-1 0,1 1 0,0-1 0,0 1 1,-1-1-1,1 0 0,0 0 0,-1 0 0,1 0 1,0 0-1,-1 0 0,1 0 0,-1 0 0,1 0 0,0-1 1,0 1-1,-1 0 0,1-1 0,0 1 0,0-1 1,-1 0-1,1 1 0,0-1 0,0 0 0,0 0 0,0 0 1,0 1-1,0-1 0,0 0 0,0 0 0,0-1 1,1 1-1,-1 0 0,0 0 0,1 0 0,-1 0 0,1-1 1,-1 1-1,1 0 0,-1-1 0,1-1 0,-2-15-357,0 0 0,3-30-1,-1 42 288,1 0 1,-1 0-1,1 0 0,1 1 0,-1-1 0,1 0 0,0 1 0,1-1 0,-1 1 1,1 0-1,0 0 0,4-5 0,3-2 80,0 2 0,0-1 0,1 2 0,0-1 0,1 2 0,0-1 0,1 2 0,-1-1 0,1 2 0,1 0 0,23-8 0,-36 14 6,-1 0 1,1 0-1,-1 0 1,1 0-1,0 0 1,-1 0-1,1 0 0,-1 0 1,1 1-1,-1-1 1,1 0-1,-1 0 0,1 0 1,-1 1-1,1-1 1,-1 0-1,1 0 1,-1 1-1,1-1 0,-1 1 1,0-1-1,1 0 1,-1 1-1,0-1 1,1 1-1,-1-1 0,0 1 1,1-1-1,-1 1 1,0-1-1,0 1 1,0-1-1,1 1 0,-1-1 1,0 1-1,0-1 1,0 1-1,0-1 0,0 1 1,0 1-1,0 29 431,-1-20-317,1 22-6,1 55 338,0-78-427,1 1-1,0-1 1,0 0 0,1 0 0,0 0-1,6 12 1,-8-20-105,0-1-1,0 1 0,0-1 1,0 1-1,0-1 1,0 0-1,0 1 0,1-1 1,-1 0-1,0 0 1,1 0-1,-1 0 0,1 0 1,-1 0-1,1-1 1,-1 1-1,1 0 1,2 0-1,31 1-2864,-28-2 2150,12 0-3982</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57.391"/>
    </inkml:context>
    <inkml:brush xml:id="br0">
      <inkml:brushProperty name="width" value="0.035" units="cm"/>
      <inkml:brushProperty name="height" value="0.035" units="cm"/>
    </inkml:brush>
  </inkml:definitions>
  <inkml:trace contextRef="#ctx0" brushRef="#br0">59 1 5065,'0'0'7370,"128"134"-6154,-99-100-584,1 3-400,-7-8-184,-6-1-48,-5-4 0,0-11-632,-1-8-592,-5-5-1137,6 0-2120</inkml:trace>
  <inkml:trace contextRef="#ctx0" brushRef="#br0" timeOffset="1">374 6 10426,'0'0'4793,"-169"139"-4057,122-102-360,12-3-279,-17 0-97,17-7-889,0-12-3888</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7:58.465"/>
    </inkml:context>
    <inkml:brush xml:id="br0">
      <inkml:brushProperty name="width" value="0.035" units="cm"/>
      <inkml:brushProperty name="height" value="0.035" units="cm"/>
    </inkml:brush>
  </inkml:definitions>
  <inkml:trace contextRef="#ctx0" brushRef="#br0">53 0 3809,'0'0'8411,"-4"3"-8024,1-2-278,0 1 1,0-1-1,0 1 1,0 0 0,0 0-1,0 0 1,1 1-1,-1-1 1,1 1 0,-1-1-1,1 1 1,0 0-1,0 0 1,0 0 0,1 0-1,-1 0 1,1 0-1,-1 1 1,1-1 0,0 0-1,0 6 1,0-8-108,1 1 1,0-1-1,0 1 1,0-1-1,0 0 1,0 1-1,0-1 1,1 0-1,-1 1 1,0-1-1,1 0 1,-1 1-1,1-1 0,0 2 1,1-3-25,-1 1 0,0-1 0,0 1 0,0-1 0,1 0 0,-1 1 0,0-1 1,0 0-1,1 0 0,-1 0 0,0 0 0,0 0 0,3 0 0,4 0-43,-2 0-127,1-1-1,-1 1 1,1-1-1,-1 0 1,1 0-1,-1-1 1,13-4-1,-17 5 161,0 0 0,0-1-1,0 1 1,0 0-1,0-1 1,0 1-1,0-1 1,0 0-1,-1 1 1,1-1 0,-1 0-1,1 0 1,-1 0-1,0 0 1,0 0-1,0-1 1,0 1-1,0 0 1,0 0 0,-1-1-1,1 1 1,-1 0-1,1-1 1,-1 1-1,0-5 1,0 2 2534,0 16-1588,0 18-1108,0-27-1072,-4-2-2125,-15 0-4249</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02.498"/>
    </inkml:context>
    <inkml:brush xml:id="br0">
      <inkml:brushProperty name="width" value="0.035" units="cm"/>
      <inkml:brushProperty name="height" value="0.035" units="cm"/>
    </inkml:brush>
  </inkml:definitions>
  <inkml:trace contextRef="#ctx0" brushRef="#br0">321 11 2601,'0'0'7086,"1"0"-7046,-1 0-1,0-1 1,1 1-1,-1-1 1,0 1-1,0 0 1,1-1-1,-1 1 1,0-1-1,0 1 1,1-1-1,-1 1 1,0-1-1,0 1 1,0-1-1,0 1 1,0-1-1,0 0 1,0 1-1,0-1 1,-19 2 112,0 1-1,0 1 1,0 0-1,1 2 1,-1 0-1,1 1 1,0 1 0,1 0-1,0 1 1,0 1-1,-31 23 1,42-28-88,1 1-1,-1 0 1,1 0 0,0 0-1,0 0 1,0 1 0,1 0-1,0 0 1,0 0-1,1 1 1,-1-1 0,1 1-1,-3 10 1,2 0 200,1-1-1,1 1 1,0 0-1,1 28 0,1-42-227,1 1 0,-1-1 0,1 0 0,-1 0 0,1 0-1,0 0 1,0 0 0,0 0 0,0 0 0,1-1-1,-1 1 1,1 0 0,0-1 0,2 4 0,0-2-4,1 1 0,0-1 0,0 1 0,0-1 0,0-1 0,9 6 0,2-2-48,-1 0-1,1-1 1,0 0 0,25 4 0,-15-6-422,0 0 1,0-2 0,51-3 0,-18 0-1435,11 1-2034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8.134"/>
    </inkml:context>
    <inkml:brush xml:id="br0">
      <inkml:brushProperty name="width" value="0.035" units="cm"/>
      <inkml:brushProperty name="height" value="0.035" units="cm"/>
    </inkml:brush>
  </inkml:definitions>
  <inkml:trace contextRef="#ctx0" brushRef="#br0">1 127 8450,'0'0'5658,"26"-7"-5542,7-1-158,48-7 0,-77 15 46,0-1-1,0 2 0,0-1 0,0 0 0,0 1 0,0 0 1,0 0-1,0 0 0,0 0 0,0 1 0,-1-1 1,1 1-1,0 0 0,-1 0 0,1 0 0,-1 1 0,0-1 1,0 1-1,0 0 0,0 0 0,0 0 0,-1 0 1,1 0-1,-1 0 0,2 5 0,5 4 45,85 128 440,-70-99-429,3 0 0,2-2 1,39 42-1,-58-70-52,2 0 0,-1-1 0,1-1 0,1 0 0,0-1 0,0 0 0,0-1 0,1 0 1,0-1-1,0-1 0,1 0 0,0-1 0,0-1 0,21 3 0,-20-5 15,0-1-1,-1 0 1,1-1 0,0 0 0,-1-1-1,1-1 1,-1-1 0,0 0 0,0-1-1,0 0 1,21-12 0,-26 11-33,0 0 0,0-1 0,-1 0 1,1 0-1,-1-1 0,-1 0 0,0-1 0,0 0 1,-1 0-1,0-1 0,0 0 0,-1 0 0,0-1 1,-1 1-1,7-22 0,-7 8-162,0 0-1,-2 0 1,0 0 0,-2 0-1,-2-30 1,1 19-57,0 18 257,0 1 0,-1-1-1,-1 1 1,0-1 0,-1 1-1,-1 0 1,0 0 0,-1 0-1,-13-26 1,9 30 725,9 26-544,1 2-294,-1-11 83,-1 13 3,1-1 1,1 0-1,0 0 0,1 0 1,1 0-1,1 0 0,9 27 1,11 7 213,3-1 1,49 73-1,-46-77-69,60 87 235,39 63 56,-104-154-368,-3 1 0,31 81 0,-45-96-63,-1-1-1,-2 2 1,0-1 0,-2 0-1,-1 1 1,-2 0 0,-2 29-1,1-52-4,1 1 0,-1-1 0,-1 0 0,1 1-1,-1-1 1,0 0 0,-1 0 0,1 0 0,-1 0-1,0 0 1,-1-1 0,1 1 0,-9 8 0,3-5-22,1-1 0,-2 0-1,1-1 1,-1 0 0,0 0 0,0-1 0,-13 5 0,-6 1-115,-1-1-1,-1-2 1,0-1-1,-61 8 0,-3-8-215,-110-7 0,160-2 251,4 1 19,-55-9-1,78 5 102,1 1-1,-1-2 1,1 0 0,0-2-1,-25-11 1,37 15 30,0 0 0,0 0 1,0 0-1,1 0 0,-1-1 0,1 0 0,0 0 1,0 0-1,0 0 0,1-1 0,-1 0 1,1 0-1,0 1 0,0-2 0,1 1 0,-1 0 1,1 0-1,1-1 0,-1 1 0,1-1 1,-1 0-1,2 0 0,-1 1 0,1-10 0,-1 7 6,0-5-6,0 0-1,1 0 1,0 0 0,1 0-1,0 0 1,6-23-1,0 21-17,-1 1-1,2-1 0,0 2 0,1-1 1,18-21-1,61-59 130,-60 67-204,1 1 1,1 1-1,1 2 1,1 2-1,0 0 1,2 2-1,1 2 1,0 1-1,38-11 1,80-23-3306,-90 29-1118</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03.158"/>
    </inkml:context>
    <inkml:brush xml:id="br0">
      <inkml:brushProperty name="width" value="0.035" units="cm"/>
      <inkml:brushProperty name="height" value="0.035" units="cm"/>
    </inkml:brush>
  </inkml:definitions>
  <inkml:trace contextRef="#ctx0" brushRef="#br0">229 66 4825,'0'0'4878,"-30"17"-4165,-96 58 97,120-72-722,0 1-1,0 0 0,0 1 0,1-1 0,-1 1 1,1 0-1,0 0 0,0 1 0,1 0 0,-5 6 0,7-8 8,1 1 0,-1 0 0,1 0 0,0-1 0,0 1 0,1 0 0,-1 0 0,1 0 0,0 7 0,0-6 9,0-4-85,0-1 1,1 1 0,-1 0-1,0 0 1,0-1 0,1 1-1,-1 0 1,1 0 0,0-1-1,-1 1 1,1 0-1,0-1 1,0 1 0,0-1-1,0 1 1,0-1 0,0 0-1,1 1 1,-1-1 0,0 0-1,1 0 1,-1 0 0,1 0-1,-1 0 1,1 0-1,-1 0 1,1 0 0,0-1-1,-1 1 1,1-1 0,3 1-1,5 1-32,0-1-1,1 0 1,-1-1-1,16-1 1,-6 1 19,-8 0-65,0-1 1,-1 0 0,1 0-1,0-1 1,-1-1 0,1 0-1,16-7 1,-22 8 18,-1-1 0,1 0 0,-1 0 1,0-1-1,0 1 0,-1-1 0,1 0 0,-1 0 0,0-1 0,0 1 1,0-1-1,0 0 0,-1 0 0,0 0 0,0-1 0,4-9 0,-4 3-17,0 0-1,0 0 0,-1 0 0,-1-1 0,0 1 1,0-1-1,-1 1 0,-4-22 0,-7 16 215,10 18-60,0-1 0,1 1 0,-1-1 0,0 0 0,1 0 0,-1 1 0,0-1 0,1 0 0,-1 0 0,1 0 0,-1 0 0,1 0 0,-1 0 0,1 0 0,0 1 0,-1-1 0,1 0 0,0 0 0,0-1 0,0 1 0,0 0 0,0 0 0,0-1 0,11-3 210,447-40-1572,-457 45 624,-7 1 339,-56 11 398,45-6 38,0 1 0,0 1-1,-30 17 1,45-23-110,0-1 1,0 1-1,1-1 0,-1 1 0,0 0 0,1 0 0,-1 0 1,1 0-1,0 0 0,-1 0 0,1 0 0,0 0 0,0 0 1,0 0-1,1 1 0,-2 2 0,1 2 123,0 0 0,1 0 1,0 14-1,1-3 89,-1-15-205,0 1-1,1-1 1,0 1-1,-1-1 1,1 0-1,0 1 1,0-1-1,1 0 0,-1 0 1,1 0-1,2 4 1,26 31 150,-25-33-176,0 0 1,0 0 0,-1 0-1,0 1 1,0-1-1,0 1 1,-1 0-1,0 0 1,0 1 0,-1-1-1,1 1 1,0 6-1,-1 2 13,-2 0 0,0-1 0,-2 16 0,2-28-17,-1 0 1,1-1-1,-1 1 0,1-1 0,-1 0 0,0 1 1,0-1-1,0 1 0,0-1 0,0 0 0,0 0 1,0 1-1,0-1 0,0 0 0,-1 0 0,1 0 0,0 0 1,-1-1-1,1 1 0,-1 0 0,-1 0 0,-37 10-10,30-8 3,9-3 0,-11 3-216,0 0 1,0 0-1,0-2 0,-1 1 0,-17-2 1,29 0 67,0 0 0,-1 0 0,1 0 0,0 0 0,0-1 1,0 1-1,0-1 0,-1 1 0,1-1 0,0 1 0,0-1 1,0 1-1,-1-2 0,-6-14-3960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03.504"/>
    </inkml:context>
    <inkml:brush xml:id="br0">
      <inkml:brushProperty name="width" value="0.035" units="cm"/>
      <inkml:brushProperty name="height" value="0.035" units="cm"/>
    </inkml:brush>
  </inkml:definitions>
  <inkml:trace contextRef="#ctx0" brushRef="#br0">0 1 8658,'0'0'5236,"28"28"-4498,93 93-159,-95-94-248,0-3 0,2 0 0,53 34 0,-52-39-181,217 120 142,-140-84-1135,-100-52 647,-3-1-1826,-3-8-1033,0-10-2205</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03.865"/>
    </inkml:context>
    <inkml:brush xml:id="br0">
      <inkml:brushProperty name="width" value="0.035" units="cm"/>
      <inkml:brushProperty name="height" value="0.035" units="cm"/>
    </inkml:brush>
  </inkml:definitions>
  <inkml:trace contextRef="#ctx0" brushRef="#br0">782 0 3393,'0'0'12410,"-169"181"-11569,87-120-185,-6 2-112,-5-6-248,-41 20-296,23-17-232,6-21-3537</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64"/>
    </inkml:context>
    <inkml:brush xml:id="br0">
      <inkml:brushProperty name="width" value="0.035" units="cm"/>
      <inkml:brushProperty name="height" value="0.035" units="cm"/>
    </inkml:brush>
  </inkml:definitions>
  <inkml:trace contextRef="#ctx0" brushRef="#br0">1 6 3593,'0'0'8384,"8"2"-7838,21 16 239,-15-10-461,-1 0 0,2 0 0,-1-1 0,27 8 1,1-5-167,0-2 0,44 3 0,31-6-2638,-117-6 2478,1 0 1,0 0-1,-1 1 1,1-1-1,-1 0 0,1 0 1,-1 0-1,0 0 1,1 0-1,-1 0 1,0 0-1,0 0 1,0 0-1,1 0 0,-1 0 1,0 0-1,0 0 1,-1 0-1,1-1 1,0-30 35,0 25 16,-1-5 101,1 10-59,-1 0 1,1 0-1,0 0 1,0 0-1,0 0 1,0 0-1,0 1 1,1-1-1,-1 0 1,0 0-1,1 0 1,-1 0-1,1 0 1,0 1-1,0-1 1,1-1-1,-1 2 459,-1 12-692,1 64 171,1-26 125,-6 65 0,3-108-153,-1 0-1,1 1 1,-1-1 0,0 0 0,-1 0 0,1 0 0,-1 0 0,0 0-1,-1-1 1,1 1 0,-1-1 0,0 0 0,-1 0 0,1-1 0,-1 1 0,0-1-1,0 0 1,0 0 0,-1 0 0,1-1 0,-1 0 0,0 0 0,0-1-1,-8 4 1,-25 4-76,-3 3-843,-79 11 0,87-23-2648</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65"/>
    </inkml:context>
    <inkml:brush xml:id="br0">
      <inkml:brushProperty name="width" value="0.035" units="cm"/>
      <inkml:brushProperty name="height" value="0.035" units="cm"/>
    </inkml:brush>
  </inkml:definitions>
  <inkml:trace contextRef="#ctx0" brushRef="#br0">0 1 1504,'0'0'10138,"0"157"-9417,0-120-57,0-3-72,0-11-376,0 1-168,0-11-48,0-2-864,0-6-3345</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66"/>
    </inkml:context>
    <inkml:brush xml:id="br0">
      <inkml:brushProperty name="width" value="0.035" units="cm"/>
      <inkml:brushProperty name="height" value="0.035" units="cm"/>
    </inkml:brush>
  </inkml:definitions>
  <inkml:trace contextRef="#ctx0" brushRef="#br0">1 66 4689,'0'0'7488,"55"0"-6740,182 0-362,2-1-174,324-32-1425,-51 2-2463,-445 30 3044,-66 1-339,-7 0-3387</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67"/>
    </inkml:context>
    <inkml:brush xml:id="br0">
      <inkml:brushProperty name="width" value="0.035" units="cm"/>
      <inkml:brushProperty name="height" value="0.035" units="cm"/>
    </inkml:brush>
  </inkml:definitions>
  <inkml:trace contextRef="#ctx0" brushRef="#br0">7 1 880,'0'0'10306,"10"18"-9503,37 59-293,-44-72-462,0 0 1,0 0-1,1-1 1,0 1 0,-1-1-1,1 0 1,1-1 0,-1 1-1,1-1 1,-1 1-1,1-1 1,0-1 0,0 1-1,0-1 1,9 3-1,-1 0 50,0-1-10,1 0 0,0-1 0,0-1-1,1 0 1,-1-1 0,0-1 0,20-1 0,-3 1-234,-25 0 51,-1-1-1,1 1 1,0-1-1,0 0 1,-1 0-1,1-1 1,0 0 0,-1 0-1,0 0 1,1 0-1,8-6 1,-12 6-51,1 0 0,0-1 0,-1 1-1,1-1 1,-1 1 0,0-1 0,1 0 0,-1 0 0,-1 0-1,1 0 1,0 0 0,-1 0 0,0 0 0,1 0 0,-1-1 0,0 1-1,-1-1 1,1 1 0,-1-1 0,1-6 0,-1-41-466,-1 50 667,1 0 0,-1 0 0,1 0 1,-1 0-1,1 0 0,-1 1 0,0-1 1,1 0-1,-1 0 0,0 0 0,0 1 1,0-1-1,1 0 0,-3 0 0,2 0-31,1 1-1,0 0 1,-1-1-1,1 1 1,0 0-1,-1-1 1,1 1-1,-1 0 1,1 0-1,-1-1 1,1 1-1,-1 0 1,1 0-1,0 0 1,-1 0-1,1 0 1,-1 0-1,1 0 1,-1 0-1,1 0 1,-1 0 0,1 0-1,-1 0 1,1 0-1,-1 0 1,1 0-1,-1 0 1,1 1-1,-1-1 1,1 0-1,0 0 1,-1 1-1,1-1 1,-1 0-1,0 1 1,-3 8 329,0 1 1,0 0 0,1 0 0,0 0 0,1 1-1,0-1 1,-1 19 0,3 82 828,1-54-1040,0-30-83,-1 30 122,0-53-175,-1-1-1,1 0 1,-1 1-1,0-1 1,0 0-1,0 1 1,0-1-1,-1 0 1,1 0-1,-1 0 1,0 0-1,0 0 1,-2 3-1,-2-1 6,1 0 0,-1-1-1,0 1 1,0-1 0,0-1-1,0 1 1,-1-1 0,1 0-1,-1 0 1,0-1 0,0 0 0,-9 2-1,-8-1 80,0-1-1,-34-1 1,45-1-135,6 0-75,0 0 0,0-1 0,0 0 0,1 0 0,-1 0-1,0-1 1,1 0 0,0 0 0,-1-1 0,-8-5 0,7 4-697,1-2 0,0 1 0,0-1 0,-9-9 0,-2-4-3590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68"/>
    </inkml:context>
    <inkml:brush xml:id="br0">
      <inkml:brushProperty name="width" value="0.035" units="cm"/>
      <inkml:brushProperty name="height" value="0.035" units="cm"/>
    </inkml:brush>
  </inkml:definitions>
  <inkml:trace contextRef="#ctx0" brushRef="#br0">1 30 1528,'0'0'12535,"3"0"-11768,238 0 1240,-78 0-3682,-166 0 1381,0-1 0,1 1 0,-1 0 0,0-1 0,0 0 1,1 0-1,-1 0 0,0 0 0,-3-2 0,-10-4-1248,-29-6-4706</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69"/>
    </inkml:context>
    <inkml:brush xml:id="br0">
      <inkml:brushProperty name="width" value="0.035" units="cm"/>
      <inkml:brushProperty name="height" value="0.035" units="cm"/>
    </inkml:brush>
  </inkml:definitions>
  <inkml:trace contextRef="#ctx0" brushRef="#br0">0 6 6785,'0'0'6970,"298"-5"-6770,-193 5-200,-24 0-1168,-22 0-2697</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0"/>
    </inkml:context>
    <inkml:brush xml:id="br0">
      <inkml:brushProperty name="width" value="0.035" units="cm"/>
      <inkml:brushProperty name="height" value="0.035" units="cm"/>
    </inkml:brush>
  </inkml:definitions>
  <inkml:trace contextRef="#ctx0" brushRef="#br0">0 1 3345,'0'0'12520,"9"0"-12056,383 0 329,-169 0-5151,-257 4-232,22-3-1007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2.497"/>
    </inkml:context>
    <inkml:brush xml:id="br0">
      <inkml:brushProperty name="width" value="0.035" units="cm"/>
      <inkml:brushProperty name="height" value="0.035" units="cm"/>
    </inkml:brush>
  </inkml:definitions>
  <inkml:trace contextRef="#ctx0" brushRef="#br0">1 0 7922,'0'0'5660,"56"32"-5075,-56-32-585,238 139 383,-219-127-319,-1 1 1,0 0 0,31 31-1,-46-42-56,24 25 74,1-1-1,58 41 0,-72-58-68,0-1 0,1 0 0,-1-1 0,1-1 0,1 0 0,-1-1 0,1-1 0,0 0 0,23 1 0,-13-3 71,-1 0 0,1-3 0,50-5 0,-63 3-42,1 0-1,-1-1 1,0 0-1,0-1 1,0 0-1,0-1 0,-1-1 1,22-15-1,-24 15-25,-1 0-1,0-1 0,0-1 1,0 1-1,-1-2 0,0 1 1,-1-1-1,0 0 0,0 0 0,-1-1 1,-1 0-1,0 0 0,0 0 1,-1-1-1,-1 1 0,0-1 1,0 0-1,1-20 0,-3-110 1784,-1 141-1764,0 14-213,0 24 163,-1 7 15,2-1-1,1 1 1,17 84-1,42 73 22,3 19-14,-53-175-3,-2 1-1,5 85 1,-14-104-2,0 103 4,-1-115-5,-1 0 0,0 0 0,-1 0 0,-1 0 1,-1-1-1,-7 19 0,2-14-21,-1 0 0,0-1 0,-1-1 1,-1 0-1,-1-1 0,0 0 0,-1-1 0,-1-1 0,0 0 1,-1-1-1,0-1 0,-1 0 0,0-2 0,-1 0 0,0-1 1,-1-1-1,0 0 0,0-2 0,0 0 0,-1-2 0,0 0 1,-23 1-1,-76-4 11,99-2 11,1-1 0,0-1-1,0-1 1,-20-7 0,17 3 3,-1-1 0,1-1 0,1-1 1,0-1-1,0-1 0,1-1 0,-19-18 1,27 21 1,0-1 1,1 0 0,1-1 0,0 0-1,1-1 1,1 0 0,0-1 0,0 0-1,2 0 1,0-1 0,-6-21-1,5 3-12,2 0-1,2 0 1,1-1-1,2 1 1,1-1-1,7-50 1,-6 76 4,1-1 1,1 1 0,-1 0 0,1 0-1,1 1 1,-1-1 0,2 0-1,-1 1 1,1 0 0,0 0 0,1 1-1,0-1 1,0 1 0,0 0-1,1 1 1,0 0 0,1 0 0,-1 0-1,15-7 1,5-1 3,0 0 0,1 3 0,0 0 0,56-13 0,-14 10 6,1 2 0,102-4 0,147 13-233,-13 0-4483,-234-4-856</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8.506"/>
    </inkml:context>
    <inkml:brush xml:id="br0">
      <inkml:brushProperty name="width" value="0.035" units="cm"/>
      <inkml:brushProperty name="height" value="0.035" units="cm"/>
    </inkml:brush>
  </inkml:definitions>
  <inkml:trace contextRef="#ctx0" brushRef="#br0">194 1 6129,'0'0'2441,"-93"165"-1225,66-99-264,7-3-232,-7-3-480,14-5-135,-1-10-41,14-12-64,0-9-193,0-9-1639</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1"/>
    </inkml:context>
    <inkml:brush xml:id="br0">
      <inkml:brushProperty name="width" value="0.035" units="cm"/>
      <inkml:brushProperty name="height" value="0.035" units="cm"/>
    </inkml:brush>
  </inkml:definitions>
  <inkml:trace contextRef="#ctx0" brushRef="#br0">552 14 6025,'0'0'5561,"-26"-2"-5356,-86-7 117,-15 6 412,84 4-545,16 0 22,1 1 0,-1 1 0,1 1 0,0 2 1,0 0-1,-31 13 0,54-18-184,1 1 0,0-1 0,0 0 1,0 1-1,0 0 0,0-1 0,0 1 0,0 0 1,0 0-1,-1 2 0,2-3-17,1 0-1,-1-1 1,1 1-1,0-1 1,-1 1-1,1 0 0,0-1 1,-1 1-1,1 0 1,0 0-1,0-1 1,0 1-1,-1 0 1,1-1-1,0 1 1,0 0-1,0 0 1,0-1-1,0 1 1,1 0-1,-1 0 1,0-1-1,0 1 1,0 0-1,1 0 1,-1-1-1,0 1 1,1 0-1,-1-1 0,0 1 1,1-1-1,-1 1 1,1 0-1,-1-1 1,1 1-1,-1-1 1,1 1-1,0-1 1,-1 0-1,1 1 1,0 0-1,14 5 36,0-1 0,1 0 0,-1-1 1,1-1-1,24 3 0,-5 0-21,-2-1-19,33 6-399,-1 2 0,112 39-1,-175-51 352,1-1 0,-1 1 0,0 0 0,0 0 0,0 0 0,0 1 0,0-1-1,0 0 1,0 1 0,-1-1 0,1 1 0,0 0 0,-1-1 0,1 1 0,1 4-1,-1-2 1,-1 0-1,0 0 0,-1 1 0,1-1 0,-1 0 0,1 1 0,-2 6 0,1-9 54,-1 0 1,0 0-1,1 0 1,-1 0-1,0-1 1,0 1-1,0 0 1,0 0-1,-1 0 1,1-1-1,0 1 1,-1-1-1,1 1 1,-1-1-1,0 1 1,1-1-1,-1 0 1,0 0-1,0 0 1,0 0-1,0 0 1,-2 1-1,-55 19 255,45-16-199,-17 5-14,-1-1 0,-1-2 1,0-1-1,1-1 0,-38 0 0,68-5-105,0 0 0,1 0 0,-1 0-1,1-1 1,-1 1 0,0-1 0,1 1 0,-1-1-1,1 1 1,-1-1 0,1 0 0,-1 0-1,1 0 1,-1 0 0,1 0 0,0 0 0,-3-2-1,2-1-439,-1 1 0,1-1-1,-1 0 1,1 1 0,-3-9-1,-2-11-3527</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2"/>
    </inkml:context>
    <inkml:brush xml:id="br0">
      <inkml:brushProperty name="width" value="0.035" units="cm"/>
      <inkml:brushProperty name="height" value="0.035" units="cm"/>
    </inkml:brush>
  </inkml:definitions>
  <inkml:trace contextRef="#ctx0" brushRef="#br0">0 1 5097,'0'0'8119,"12"19"-7467,38 61-178,-35-55-373,0-1 1,2 0 0,1-2 0,1 0-1,1 0 1,35 28 0,-37-30-850,-17-19-66,-1-2-1052,-2-9-143,-8-7-1903</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3"/>
    </inkml:context>
    <inkml:brush xml:id="br0">
      <inkml:brushProperty name="width" value="0.035" units="cm"/>
      <inkml:brushProperty name="height" value="0.035" units="cm"/>
    </inkml:brush>
  </inkml:definitions>
  <inkml:trace contextRef="#ctx0" brushRef="#br0">1 1 7986,'0'0'6641,"163"0"-7185,-128 0-1296,-6 0-3466</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4"/>
    </inkml:context>
    <inkml:brush xml:id="br0">
      <inkml:brushProperty name="width" value="0.035" units="cm"/>
      <inkml:brushProperty name="height" value="0.035" units="cm"/>
    </inkml:brush>
  </inkml:definitions>
  <inkml:trace contextRef="#ctx0" brushRef="#br0">13 73 3633,'0'0'5373,"20"22"-4078,66 72-560,-78-85-665,3 3 46,0 1-1,12 17 0,-21-27-109,-1 1 1,1-1-1,-1 1 0,0-1 0,0 0 0,0 1 0,-1 0 0,1-1 0,-1 1 0,0-1 0,0 5 0,0-6 149,-7-2-125,-1-1-1,1 0 1,0-1 0,0 1 0,-1-1-1,1-1 1,0 1 0,1-1 0,-1 0-1,0-1 1,1 0 0,0 0 0,0 0-1,0-1 1,1 0 0,-1 0 0,1 0-1,-5-7 1,4 4-56,0 0 0,0 0 0,1 0 0,1 0 0,-1-1 0,1 0 0,1 0-1,0 0 1,0 0 0,1-1 0,0 1 0,0-1 0,0-13 0,2 11 72,0 6 51,0 0-1,0 0 1,0 0-1,1 0 1,2-10-1,-2 14-77,0 1 0,-1-1 0,1 0-1,0 1 1,0-1 0,0 1-1,1-1 1,-1 1 0,0-1 0,0 1-1,1 0 1,-1 0 0,1-1 0,-1 1-1,1 0 1,0 0 0,-1 1-1,1-1 1,0 0 0,-1 1 0,1-1-1,2 0 1,17-3 11,-1 1 1,1 0-1,0 2 0,0 0 1,-1 2-1,22 2 0,-34-1 18,-1-1 0,0 1 0,0 1 0,0-1 0,0 1 0,-1 0-1,1 1 1,-1 0 0,0 0 0,0 0 0,0 1 0,0-1 0,-1 1 0,0 1 0,0-1-1,0 1 1,-1 0 0,0 0 0,5 10 0,4 10 188,-1 0 1,-2 1-1,12 46 1,-15-48-244,0 5 10,-6-24-25,0 0 0,0 1 0,1-1 0,0 0 0,0-1 0,0 1 1,1 0-1,0-1 0,0 1 0,7 9 0,7-8-1265,-6-9-2426,-5-7-501</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5"/>
    </inkml:context>
    <inkml:brush xml:id="br0">
      <inkml:brushProperty name="width" value="0.035" units="cm"/>
      <inkml:brushProperty name="height" value="0.035" units="cm"/>
    </inkml:brush>
  </inkml:definitions>
  <inkml:trace contextRef="#ctx0" brushRef="#br0">1 1 4257,'0'0'8328,"41"26"-7519,129 86-273,-155-103-437,0 1 0,-1 1 0,-1 1 0,22 21 0,-17-13 72,23 23 120,-19-18-439,2-1 0,28 22 0,-51-45 174,-1-1-134,0 0 1,0 0-1,0 0 1,0 0 0,0 0-1,0 0 1,0-1 0,0 1-1,0 0 1,0 0-1,1 0 1,-1 0 0,0 0-1,0 0 1,0-1 0,0 1-1,0 0 1,0 0 0,0 0-1,0 0 1,0 0-1,0 0 1,0 0 0,0 0-1,1 0 1,-1-1 0,0 1-1,0 0 1,0 0-1,0 0 1,0 0 0,0 0-1,0 0 1,1 0 0,-1 0-1,0 0 1,0 0 0,0 0-1,0 0 1,0 0-1,0 0 1,1 0 0,-1 0-1,0 0 1,0 0 0,0 0-1,0 0 1,0 0-1,0 0 1,1 0 0,-1 0-1,0 0 1,0 1 0,0-1-1,0 0 1,0 0 0,0 0-1,0 0 1,0 0-1,1 0 1,-1-13-6636</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6"/>
    </inkml:context>
    <inkml:brush xml:id="br0">
      <inkml:brushProperty name="width" value="0.035" units="cm"/>
      <inkml:brushProperty name="height" value="0.035" units="cm"/>
    </inkml:brush>
  </inkml:definitions>
  <inkml:trace contextRef="#ctx0" brushRef="#br0">193 1 6041,'0'0'6698,"-52"136"-5794,40-91-536,-5-9-208,5 4-64,0-6-88,-5-8 8,5 0-16,-11-12-952,5-9-1825,1 0-6041</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7"/>
    </inkml:context>
    <inkml:brush xml:id="br0">
      <inkml:brushProperty name="width" value="0.035" units="cm"/>
      <inkml:brushProperty name="height" value="0.035" units="cm"/>
    </inkml:brush>
  </inkml:definitions>
  <inkml:trace contextRef="#ctx0" brushRef="#br0">0 1 5193,'0'0'8310,"2"8"-7978,24 88 1172,69 165 1,-35-140-1413,-5-13-170,-52-103-3264,-8-15 154,-9-10-2699</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8"/>
    </inkml:context>
    <inkml:brush xml:id="br0">
      <inkml:brushProperty name="width" value="0.035" units="cm"/>
      <inkml:brushProperty name="height" value="0.035" units="cm"/>
    </inkml:brush>
  </inkml:definitions>
  <inkml:trace contextRef="#ctx0" brushRef="#br0">0 1 5601,'0'0'7427,"29"14"-6673,94 51-66,-113-60-580,1 1 0,-1 0 1,0 1-1,-1 0 0,0 0 1,14 15-1,-12-10-43,1-1-16,-1 2 1,0 0 0,11 18-1,-19-25-26,1 0-1,-1 0 0,0 1 0,-1-1 0,1 1 0,-1 0 0,0 0 0,-1 0 0,0-1 0,1 12 0,-2 3 35,0-16-1,0-13 162,-3-49-375,2 39-9,0-1 0,1 1 1,3-28-1,-2 39 147,1 1-1,-1 0 1,1-1-1,1 1 1,-1 0-1,1 0 1,0 0-1,0 1 1,1-1-1,0 1 1,0 0-1,0 0 1,9-9 0,-5 8 34,0 0 0,0 0 1,1 1-1,0 0 1,0 1-1,0 0 1,0 0-1,0 1 1,1 0-1,0 1 1,-1 0-1,1 0 0,0 1 1,0 0-1,0 1 1,11 1-1,-17 0 0,0 0 0,0 0-1,0 1 1,0-1-1,0 1 1,0 0 0,0 0-1,0 1 1,-1-1 0,1 1-1,-1 0 1,0 0 0,0 0-1,0 0 1,0 0 0,0 1-1,-1 0 1,1-1-1,-1 1 1,2 5 0,6 11 174,-1 0 1,9 33-1,-17-50-173,13 48 191,5 17-81,-17-61-129,1-1-1,0 1 0,0-1 1,0 0-1,1 0 1,0 0-1,8 7 1,-10-10-60,0-1 1,1 0 0,0 0 0,0 0 0,0 0 0,-1 0 0,2-1 0,-1 0 0,0 1 0,0-1 0,0 0 0,5 0 0,41 2-2224,-36-3 1324,27 0-3381</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79"/>
    </inkml:context>
    <inkml:brush xml:id="br0">
      <inkml:brushProperty name="width" value="0.035" units="cm"/>
      <inkml:brushProperty name="height" value="0.035" units="cm"/>
    </inkml:brush>
  </inkml:definitions>
  <inkml:trace contextRef="#ctx0" brushRef="#br0">391 0 7090,'0'0'5755,"-37"9"-5436,-125 29 333,81-20 76,61-15-492,1 2 0,0 0 0,-31 14-1,49-19-233,1 0-1,0 0 0,0 0 1,0 0-1,0 0 1,0 0-1,-1 0 0,1 0 1,0 1-1,0-1 0,0 0 1,0 0-1,0 0 1,0 0-1,0 0 0,-1 1 1,1-1-1,0 0 0,0 0 1,0 0-1,0 0 1,0 1-1,0-1 0,0 0 1,0 0-1,0 0 0,0 0 1,0 1-1,0-1 1,0 0-1,0 0 0,0 0 1,0 0-1,0 1 0,0-1 1,0 0-1,0 0 1,0 0-1,1 0 0,-1 1 1,0-1-1,0 0 0,0 0 1,0 0-1,0 0 1,0 0-1,0 0 0,1 1 1,-1-1-1,10 6 21,33 4 48,51 5 0,-64-12-79,0 1-1,1 2 1,-1 1 0,-1 2 0,37 15 0,-63-23 1,-1 0 0,1 1-1,-1-1 1,1 1-1,-1 0 1,0 0 0,0 0-1,0 0 1,0 0-1,0 1 1,-1-1 0,1 0-1,0 1 1,-1-1-1,0 1 1,0 0 0,0-1-1,0 1 1,1 4-1,-1 0 0,0 1-1,0-1 1,-1 1-1,0-1 1,-1 1-1,-1 8 1,2-14 13,-1 0 0,1-1 0,-1 1 0,0 0 1,1 0-1,-1-1 0,0 1 0,0-1 0,0 1 1,0-1-1,0 1 0,-1-1 0,1 1 0,0-1 1,-1 0-1,1 0 0,-1 0 0,1 0 0,-1 0 1,-2 1-1,-38 13 108,33-13-98,-18 6-14,-1-2 0,-1-1 0,1 0 0,-1-3 0,-38 0 0,66-2-123,-1 0 0,0 0 1,1 0-1,-1 0 0,0 0 0,0 0 0,1-1 0,-1 1 0,1-1 0,-1 1 0,0-1 0,1 1 0,-1-1 0,1 0 0,-1 0 1,1 0-1,0 0 0,-1 0 0,1 0 0,0 0 0,0-1 0,0 1 0,-1 0 0,1-1 0,1 1 0,-1-1 0,0 1 1,-1-2-1,-4-24-6003</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80"/>
    </inkml:context>
    <inkml:brush xml:id="br0">
      <inkml:brushProperty name="width" value="0.035" units="cm"/>
      <inkml:brushProperty name="height" value="0.035" units="cm"/>
    </inkml:brush>
  </inkml:definitions>
  <inkml:trace contextRef="#ctx0" brushRef="#br0">0 1 8042,'0'0'5817,"100"163"-5361,-83-129-240,-11-3 128,6-2-88,-7-5-184,1-9-64,-6-4-8,0-3-336,0-13-1600,-11-14 728,-19-10-4322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8.850"/>
    </inkml:context>
    <inkml:brush xml:id="br0">
      <inkml:brushProperty name="width" value="0.035" units="cm"/>
      <inkml:brushProperty name="height" value="0.035" units="cm"/>
    </inkml:brush>
  </inkml:definitions>
  <inkml:trace contextRef="#ctx0" brushRef="#br0">0 0 4785,'0'0'9370,"421"3"-8506,-281-3-336,-6 0-304,-20 0-136,-21 0-88,-26 0-128,-33 0-608,-34 6-944,-27 0-7290</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81"/>
    </inkml:context>
    <inkml:brush xml:id="br0">
      <inkml:brushProperty name="width" value="0.035" units="cm"/>
      <inkml:brushProperty name="height" value="0.035" units="cm"/>
    </inkml:brush>
  </inkml:definitions>
  <inkml:trace contextRef="#ctx0" brushRef="#br0">0 1 9450,'0'0'4169,"228"42"-11571</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82"/>
    </inkml:context>
    <inkml:brush xml:id="br0">
      <inkml:brushProperty name="width" value="0.035" units="cm"/>
      <inkml:brushProperty name="height" value="0.035" units="cm"/>
    </inkml:brush>
  </inkml:definitions>
  <inkml:trace contextRef="#ctx0" brushRef="#br0">1 15 4521,'0'0'5065,"8"28"-3678,23 89-555,-28-107-727,-1 1-1,0 0 1,0 0-1,-1-1 1,-1 1-1,-1 20 1,0-6 346,1-24-424,0-1-1,0 0 1,0 1 0,0-1-1,0 1 1,0-1-1,0 0 1,0 1 0,0-1-1,0 1 1,0-1-1,0 1 1,0-1 0,0 0-1,0 1 1,0-1 0,0 1-1,0-1 1,-1 0-1,1 1 1,0-1 0,0 0-1,0 1 1,-1-1-1,1 0 1,0 1 0,-1-1-1,1 0 1,0 1 0,-1-1-1,1 0 1,0 0-1,-1 1 1,1-1 0,0 0-1,-1 0 1,1 0-1,-1 0 1,1 1 0,0-1-1,-1 0 1,1 0 0,-1 0-1,1 0 1,0 0-1,-1 0 1,1 0 0,-1 0-1,1 0 1,-1 0-1,1-1 1,0 1 0,-1 0-1,0-1 5,-1 1-1,1-1 1,0 0 0,0 0-1,0 1 1,0-1-1,0 0 1,0 0-1,0 0 1,0 0-1,0 0 1,1 0-1,-1-1 1,0 1-1,1 0 1,-2-2 0,-2-16-30,1-1 1,0 1-1,1-1 1,2 0-1,1-20 1,-1 11-65,0 24 68,0 1-1,0 0 1,0-1-1,1 1 1,0 0-1,-1 0 1,2-1-1,-1 1 1,0 0-1,1 0 0,0 0 1,0 0-1,0 0 1,1 1-1,-1-1 1,1 1-1,-1-1 1,1 1-1,1 0 1,-1 0-1,0 0 1,1 1-1,-1-1 1,1 1-1,0 0 1,-1 0-1,1 0 1,0 0-1,1 1 1,-1-1-1,0 1 1,0 0-1,0 1 1,1-1-1,7 0 1,11 1 9,-12 0-9,1 0 1,0 0-1,-1 1 0,15 3 1,-22-3 8,1 0 0,-2 1 0,1 0 1,0-1-1,0 1 0,0 0 1,-1 1-1,1-1 0,-1 1 0,0 0 1,0-1-1,0 1 0,0 1 0,0-1 1,3 7-1,3 4 68,-2 0 0,0 1-1,-1 0 1,-1 1 0,0-1 0,-1 1 0,4 30 0,-3 5-624,-1 60 0,-4-109 509,0-1 0,0 0 0,0 1 0,0-1 0,0 0 0,1 1 0,-1-1 0,0 0 0,1 1 0,-1-1 0,1 0 0,0 0 0,-1 0 0,1 1 0,1 0 0,-1-1-64,-1-1 1,1 0-1,0 1 0,-1-1 1,1 0-1,-1 0 0,1 0 0,0 1 1,-1-1-1,1 0 0,0 0 0,-1 0 1,1 0-1,0 0 0,-1 0 1,1 0-1,0 0 0,-1-1 0,1 1 1,-1 0-1,1 0 0,0 0 0,-1-1 1,1 1-1,-1 0 0,1-1 1,-1 1-1,1 0 0,0-1 0,-1 1 1,0-1-1,1 1 0,-1-1 0,1 1 1,-1-1-1,1 0 0,11-15-4440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83"/>
    </inkml:context>
    <inkml:brush xml:id="br0">
      <inkml:brushProperty name="width" value="0.035" units="cm"/>
      <inkml:brushProperty name="height" value="0.035" units="cm"/>
    </inkml:brush>
  </inkml:definitions>
  <inkml:trace contextRef="#ctx0" brushRef="#br0">0 0 5873,'0'0'6276,"40"24"-4973,127 75-395,-42-23-182,-109-67-633,0 2 1,-1-1 0,0 2-1,-1 0 1,21 23-1,-31-30 535,6 5-2759,-10-10 2020,1 0 0,-1 0 1,0 0-1,0 0 0,1 0 1,-1 0-1,0-1 0,0 1 1,1 0-1,-1 0 0,0 0 1,0 0-1,0-1 0,1 1 1,-1 0-1,0 0 0,0 0 0,0-1 1,0 1-1,0 0 0,1 0 1,-1-1-1,0 1 0,0 0 1,0 0-1,0-1 0,0 1 1,0 0-1,0 0 0,0-1 1,0 1-1,0 0 0,0 0 1,0-1-1,0 1 0,0 0 1,0-1-1,0 1 0,0 0 1,0 0-1,-1-1 0,1 1 1,0 0-1,0-18-5066</inkml:trace>
  <inkml:trace contextRef="#ctx0" brushRef="#br0" timeOffset="1">438 3 4177,'0'0'10338,"-88"163"-9562,53-124-368,0-2 56,6-3-103,6-10-209,5-1-112,6-12-40,7 2-561</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85"/>
    </inkml:context>
    <inkml:brush xml:id="br0">
      <inkml:brushProperty name="width" value="0.035" units="cm"/>
      <inkml:brushProperty name="height" value="0.035" units="cm"/>
    </inkml:brush>
  </inkml:definitions>
  <inkml:trace contextRef="#ctx0" brushRef="#br0">724 1 3001,'0'0'8069,"42"25"-6619,134 84-308,-156-95-909,0 0 1,20 19-1,-32-25-97,0 1 0,-1 0 0,8 13 0,-8-13-47,4 9 31,-1-1 1,0 1-1,-2 1 0,0 0 1,-1 0-1,0 0 0,-2 1 0,-1 0 1,0 0-1,-1 0 0,-2 0 1,0 1-1,-1-1 0,0 0 0,-5 23 1,3-35-99,-1 1 0,1 0 1,-2 0-1,1-1 1,-1 0-1,0 0 1,-1 0-1,0 0 1,0 0-1,-1-1 0,0 0 1,-11 10-1,-6 4 5,-2-1-1,-34 21 0,18-15-113,-1-2 0,-1-2 0,-79 29 0,58-31-595,-1-2 0,-87 12 1,-150 12-3916,166-27 234</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86"/>
    </inkml:context>
    <inkml:brush xml:id="br0">
      <inkml:brushProperty name="width" value="0.035" units="cm"/>
      <inkml:brushProperty name="height" value="0.035" units="cm"/>
    </inkml:brush>
  </inkml:definitions>
  <inkml:trace contextRef="#ctx0" brushRef="#br0">245 1 3289,'0'0'7097,"-116"134"-5360,86-77-193,-5 9-536,6 2-248,6 3-128,11 0-175,12-5-161,0-3-192,6-11-32,41-5-16,23-5-56,70-7-176,-18-12-713,-11-7-2999</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87"/>
    </inkml:context>
    <inkml:brush xml:id="br0">
      <inkml:brushProperty name="width" value="0.035" units="cm"/>
      <inkml:brushProperty name="height" value="0.035" units="cm"/>
    </inkml:brush>
  </inkml:definitions>
  <inkml:trace contextRef="#ctx0" brushRef="#br0">1 0 6809,'0'0'8706,"262"18"-8474,-203-12-8,-1-6-120,-11 0-56,-1 0-48,-11 0-200,-11 0-480,-7 0-560,-11-6-784,-6-7-3082</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88"/>
    </inkml:context>
    <inkml:brush xml:id="br0">
      <inkml:brushProperty name="width" value="0.035" units="cm"/>
      <inkml:brushProperty name="height" value="0.035" units="cm"/>
    </inkml:brush>
  </inkml:definitions>
  <inkml:trace contextRef="#ctx0" brushRef="#br0">0 1 6345,'0'0'6698,"58"181"-5602,-40-131-360,5 0-480,-5-8-144,-7-8-112,7-5-568,-12-6-1568,0-15-3089</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89"/>
    </inkml:context>
    <inkml:brush xml:id="br0">
      <inkml:brushProperty name="width" value="0.035" units="cm"/>
      <inkml:brushProperty name="height" value="0.035" units="cm"/>
    </inkml:brush>
  </inkml:definitions>
  <inkml:trace contextRef="#ctx0" brushRef="#br0">392 0 7274,'0'0'5586,"-54"24"-4644,54-24-942,-220 102 857,207-95-737,-1 1-1,-18 13 1,29-18-70,0 0 0,0 0 0,0 0 1,0 0-1,-3 7 0,1-3 28,0 2-1,0-1 0,1 0 1,1 1-1,-1 0 0,2 0 1,-1 0-1,1 0 0,0 0 1,1 0-1,0 1 0,1 10 1,0-17-76,0 0 0,0 0 1,1 0-1,0-1 0,-1 1 0,1 0 1,0 0-1,0-1 0,0 1 0,1 0 1,-1-1-1,1 1 0,-1-1 0,1 0 0,0 1 1,0-1-1,0 0 0,0 0 0,0 0 1,1-1-1,-1 1 0,0 0 0,5 1 1,4 2-85,0 0 0,1 0 1,-1-2-1,20 5 0,13-1-1123,0-2-1,0-2 1,86-5-1,-83 1-852,43-4-3639</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0"/>
    </inkml:context>
    <inkml:brush xml:id="br0">
      <inkml:brushProperty name="width" value="0.035" units="cm"/>
      <inkml:brushProperty name="height" value="0.035" units="cm"/>
    </inkml:brush>
  </inkml:definitions>
  <inkml:trace contextRef="#ctx0" brushRef="#br0">112 41 7482,'0'0'4682,"-18"28"-3358,-56 91-436,70-113-805,0 1-1,1 1 0,-5 13 0,8 1 80,1-11-120,-1-10-43,0 0 1,0 1 0,0-1 0,0 0 0,0 1 0,1-1-1,-1 0 1,1 0 0,-1 1 0,1-1 0,-1 0 0,1 0-1,-1 0 1,1 0 0,0 0 0,0 0 0,0 0 0,0 0 0,0 0-1,0 0 1,1 1 0,1-1-18,-1 1-1,1-1 1,0 1-1,1-1 1,-1 0-1,0 0 1,0-1 0,5 2-1,6-1-215,1 0 0,29-3 0,-40 2 156,0-1-22,0 1 0,1 0 0,-1-1 0,0 0 0,0 0 0,0 0 0,0-1 0,0 1-1,0-1 1,0 0 0,-1 0 0,1-1 0,-1 1 0,1-1 0,-1 1 0,0-1 0,0 0 0,0 0 0,0 0 0,-1-1 0,1 1 0,-1-1 0,0 1 0,0-1-1,0 0 1,0 0 0,1-5 0,1-8-366,-1 0 0,0 0 0,-1-1 1,-1 1-1,-1-22 0,0 37 408,0-3 60,0 1-1,0-1 0,-1 0 1,1 1-1,-1-1 0,0 1 1,-1-1-1,1 1 0,-1 0 1,0-1-1,0 1 0,0 0 1,0 0-1,-1 0 0,-5-6 1,7 10 127,0-1 0,1 0 0,-1 1 0,1-1 1,-1 0-1,1 0 0,-1 0 0,1 1 0,-1-1 0,1 0 1,-1 0-1,1 0 0,0 0 0,0 0 0,-1 1 0,1-2 1,1 1-44,-1 0 0,1 1 0,-1-1 0,1 1 0,0-1 0,-1 1 0,1 0-1,0-1 1,-1 1 0,1 0 0,0-1 0,0 1 0,-1 0 0,1 0 0,0 0 0,0-1 0,0 1 0,-1 0 0,1 0 0,0 0 0,1 1 0,238-7 101,-131 7-80,-108-1 53,-4 0-50,-15 0-89,1 1-1,0 0 1,0 1-1,0 1 1,0 1-1,0 0 1,1 1-1,0 1 1,0 0-1,-26 16 1,40-21-20,0 1 0,0 0-1,0 0 1,0 0 0,1 1 0,-1-1 0,1 0 0,0 0-1,0 1 1,-1-1 0,1 1 0,1-1 0,-2 4 0,2-4 11,-1 0 0,1-1 0,-1 1 0,1 0 0,0 0 0,0 0 0,0 0 0,0 0 0,0 0 0,0 0 0,1 0 0,-1-1 0,1 1 0,-1 0 0,1 0 0,0 0 0,-1-1 0,1 1 0,0 0 0,2 2 0,8 5 242,-1-1 0,2 0-1,20 10 1,2 2 114,-25-14-256,0 0-1,0 0 1,11 12 0,-17-15-71,-1-1 1,0 1-1,0-1 0,0 1 1,0 0-1,-1 0 0,1 0 1,-1 0-1,0 0 0,0 0 1,0 0-1,0 0 0,0 1 0,-1-1 1,1 7-1,-1-7-8,0 1 1,0-1-1,0 0 0,0 1 0,-1-1 0,1 0 1,-1 1-1,0-1 0,-2 5 0,1-6-28,1 0 0,-1 0-1,0 0 1,1 0 0,-1-1-1,0 1 1,0-1 0,0 1-1,0-1 1,0 0 0,-1 1-1,1-1 1,-4 1-1,-14 5-488,0-1 0,-1-1 0,1-1-1,-1-1 1,0 0 0,-33-1-1,19-5-4240,10-10-2835</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1"/>
    </inkml:context>
    <inkml:brush xml:id="br0">
      <inkml:brushProperty name="width" value="0.035" units="cm"/>
      <inkml:brushProperty name="height" value="0.035" units="cm"/>
    </inkml:brush>
  </inkml:definitions>
  <inkml:trace contextRef="#ctx0" brushRef="#br0">1 0 1328,'0'0'11119,"29"24"-9707,91 80-196,-113-98-1116,0 1 1,-1-1-1,0 1 0,0 0 0,-1 1 0,0-1 0,0 1 1,0 0-1,5 16 0,0-1 94,2 1 19,1 4 93,27 42 1,-35-63-339,0 0 0,0-1 0,1 1 0,0-1 0,0 0 0,1 0 1,-1-1-1,1 0 0,0 0 0,12 6 0,-19-11-17,1 0-1,-1 0 0,0 0 0,1 1 1,-1-1-1,0 0 0,1 0 0,-1 0 1,1 0-1,-1 0 0,0 0 0,1 0 1,-1 0-1,0 0 0,1 0 0,-1 0 1,1 0-1,-1 0 0,0 0 0,1 0 1,-1 0-1,0 0 0,1 0 1,-1 0-1,0 0 0,1-1 0,-1 1 1,0 0-1,1 0 0,-1-1 0,0 1 1,1 0-1,-1 0 0,0-1 0,0 1 1,1 0-1,-1 0 0,0-1 0,0 1 1,0 0-1,0-1 0,1 1 0,-1-1 1,0 1-1,0 0 0,0-1 1,0 1-1,0-1 0,0-21-2971,0 15 1262,0-21-4761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19.184"/>
    </inkml:context>
    <inkml:brush xml:id="br0">
      <inkml:brushProperty name="width" value="0.035" units="cm"/>
      <inkml:brushProperty name="height" value="0.035" units="cm"/>
    </inkml:brush>
  </inkml:definitions>
  <inkml:trace contextRef="#ctx0" brushRef="#br0">1 58 8546,'0'0'4865,"381"0"-3897,-221-18-968,-26 0-296,-47-3-7314</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2"/>
    </inkml:context>
    <inkml:brush xml:id="br0">
      <inkml:brushProperty name="width" value="0.035" units="cm"/>
      <inkml:brushProperty name="height" value="0.035" units="cm"/>
    </inkml:brush>
  </inkml:definitions>
  <inkml:trace contextRef="#ctx0" brushRef="#br0">508 1 7090,'0'0'8993,"-181"175"-7616,123-112-753,-7 3-480,-16 10-144,17-18-856,5-13-4145</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3"/>
    </inkml:context>
    <inkml:brush xml:id="br0">
      <inkml:brushProperty name="width" value="0.035" units="cm"/>
      <inkml:brushProperty name="height" value="0.035" units="cm"/>
    </inkml:brush>
  </inkml:definitions>
  <inkml:trace contextRef="#ctx0" brushRef="#br0">1 0 3209,'0'0'4354,"17"13"-3758,54 38-193,-48-32 918,-23-19-1262,0 0-1,1 0 0,-1 0 0,0 1 0,0-1 0,0 0 0,0 0 0,1 1 0,-1-1 1,0 0-1,0 1 0,0-1 0,0 0 0,0 0 0,0 1 0,0-1 0,0 0 0,0 1 0,0-1 1,0 0-1,0 1 0,0-1 0,0 0 0,0 0 0,0 1 0,0-1 0,-1 1 0,1 10-474,6 11 704,2-1 0,0 0 0,21 35-1,-27-52-516,0 0 0,-1-1-1,1 1 1,-1 0-1,0 0 1,0 0 0,0 0-1,-1 0 1,1 0-1,-1 0 1,0 5 0,0-2-4671</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4"/>
    </inkml:context>
    <inkml:brush xml:id="br0">
      <inkml:brushProperty name="width" value="0.035" units="cm"/>
      <inkml:brushProperty name="height" value="0.035" units="cm"/>
    </inkml:brush>
  </inkml:definitions>
  <inkml:trace contextRef="#ctx0" brushRef="#br0">0 92 472,'0'0'11465,"27"0"-10514,305 0 461,208-26-1057,0-34-1311,-423 55-1055,-115 5 857,-14 5-1921,-23 3 1225</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5"/>
    </inkml:context>
    <inkml:brush xml:id="br0">
      <inkml:brushProperty name="width" value="0.035" units="cm"/>
      <inkml:brushProperty name="height" value="0.035" units="cm"/>
    </inkml:brush>
  </inkml:definitions>
  <inkml:trace contextRef="#ctx0" brushRef="#br0">252 6 3625,'0'0'6929,"-25"-1"-6297,-78-2 210,97 2-755,-9 1 279,1 0 0,-23 2 0,35-2-331,1 1 1,-1-1-1,1 0 1,-1 1-1,0-1 0,1 1 1,-1-1-1,1 1 1,0 0-1,-1 0 1,1 0-1,-1-1 1,1 1-1,0 1 1,0-1-1,0 0 0,0 0 1,-1 0-1,2 1 1,-1-1-1,0 0 1,0 1-1,0-1 1,-1 3-1,2-2-9,0-1 1,-1 0-1,1 1 0,0-1 0,-1 0 1,1 1-1,0-1 0,0 0 1,0 1-1,0-1 0,0 1 0,1-1 1,-1 0-1,0 1 0,1-1 1,-1 0-1,1 0 0,-1 1 0,1-1 1,0 0-1,-1 0 0,1 0 0,0 1 1,0-1-1,0 0 0,0 0 1,0 0-1,0-1 0,0 1 0,0 0 1,2 1-1,3 1-12,0 0-1,1 0 1,-1-1 0,0 0-1,9 1 1,-5 0 30,74 17-13,27 7-31,-109-26-5,-1-1 1,1 1 0,0-1 0,0 1 0,-1 0 0,1-1 0,0 1 0,-1 0-1,1 0 1,-1 0 0,1 0 0,-1 1 0,0-1 0,1 0 0,1 3-1,-2-1-28,0-1-1,-1 1 0,1 0 0,0 0 0,-1 0 0,0 0 1,0-1-1,0 7 0,0-8 33,-1 1 0,1-1 0,0 1 0,-1-1 1,1 1-1,-1-1 0,1 1 0,-1-1 0,0 0 0,0 1 1,1-1-1,-1 0 0,0 0 0,0 0 0,0 0 0,-1 1 1,1-2-1,0 1 0,0 0 0,0 0 0,-1 0 0,-1 1 0,-36 13 45,29-11-27,-2 0-3,-14 6 17,0-1-1,0-1 0,0-2 1,-1 0-1,-45 3 0,71-9-201,0 0-1,-1 0 1,1 0-1,0 0 1,-1 0-1,1 0 1,0-1-1,0 1 1,-1 0-1,1-1 0,0 1 1,0-1-1,0 1 1,-1-1-1,1 1 1,0-1-1,-1-1 1,-5-10-4872</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6"/>
    </inkml:context>
    <inkml:brush xml:id="br0">
      <inkml:brushProperty name="width" value="0.035" units="cm"/>
      <inkml:brushProperty name="height" value="0.035" units="cm"/>
    </inkml:brush>
  </inkml:definitions>
  <inkml:trace contextRef="#ctx0" brushRef="#br0">1 1 7122,'0'0'4576,"29"142"-3959,-23-119-33,0 6 136,-6-10-184,0 2-304,0-8-168,0-3-8,0-5-56,0-20-4897</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7"/>
    </inkml:context>
    <inkml:brush xml:id="br0">
      <inkml:brushProperty name="width" value="0.035" units="cm"/>
      <inkml:brushProperty name="height" value="0.035" units="cm"/>
    </inkml:brush>
  </inkml:definitions>
  <inkml:trace contextRef="#ctx0" brushRef="#br0">0 1 8130,'0'0'5265,"12"10"-8730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8"/>
    </inkml:context>
    <inkml:brush xml:id="br0">
      <inkml:brushProperty name="width" value="0.035" units="cm"/>
      <inkml:brushProperty name="height" value="0.035" units="cm"/>
    </inkml:brush>
  </inkml:definitions>
  <inkml:trace contextRef="#ctx0" brushRef="#br0">0 1 4841,'292'160'1818,"-283"-155"-1597,0 1 0,0 0 1,15 14-1,-24-19-175,1 0 0,0-1 0,-1 1 1,1 0-1,0 0 0,-1-1 0,1 1 0,-1 0 0,0 0 0,1 0 0,-1 0 1,0 0-1,1 0 0,-1 0 0,0 0 0,0 0 0,0 0 0,0 1 0,1 47 2465,-3 61 22,1-102-2463,-1-1 0,0 1 0,0-1 1,-6 14-1,7-17-48,-1-1 0,0 1 1,0 0-1,0-1 0,0 0 1,-1 1-1,1-1 0,-1 0 1,0 0-1,-5 3 0,7-5-18,0-1-1,0 1 0,-1-1 0,1 1 0,0-1 0,0 1 1,-1-1-1,1 0 0,0 0 0,-1 0 0,1 0 1,0 0-1,-1 0 0,1 0 0,-1 0 0,1 0 0,0-1 1,0 1-1,-1 0 0,1-1 0,0 1 0,0-1 1,-1 0-1,1 1 0,0-1 0,0 0 0,0 0 0,0 0 1,0 1-1,0-1 0,0 0 0,0 0 0,0-1 1,1 1-1,-1 0 0,0 0 0,1 0 0,-1 0 0,1-1 1,-1 1-1,1 0 0,-1-1 0,1-1 0,-2-15-357,0 0 0,3-30-1,-1 42 288,1 0 1,-1 0-1,1 0 0,1 1 0,-1-1 0,1 0 0,0 1 0,1-1 0,-1 1 1,1 0-1,0 0 0,4-5 0,3-2 80,0 2 0,0-1 0,1 2 0,0-1 0,1 2 0,0-1 0,1 2 0,-1-1 0,1 2 0,1 0 0,23-8 0,-36 14 6,-1 0 1,1 0-1,-1 0 1,1 0-1,0 0 1,-1 0-1,1 0 0,-1 0 1,1 1-1,-1-1 1,1 0-1,-1 0 0,1 0 1,-1 1-1,1-1 1,-1 0-1,1 0 1,-1 1-1,1-1 0,-1 1 1,0-1-1,1 0 1,-1 1-1,0-1 1,1 1-1,-1-1 0,0 1 1,1-1-1,-1 1 1,0-1-1,0 1 1,0-1-1,1 1 0,-1-1 1,0 1-1,0-1 1,0 1-1,0-1 0,0 1 1,0 1-1,0 29 431,-1-20-317,1 22-6,1 55 338,0-78-427,1 1-1,0-1 1,0 0 0,1 0 0,0 0-1,6 12 1,-8-20-105,0-1-1,0 1 0,0-1 1,0 1-1,0-1 1,0 0-1,0 1 0,1-1 1,-1 0-1,0 0 1,1 0-1,-1 0 0,1 0 1,-1 0-1,1-1 1,-1 1-1,1 0 1,2 0-1,31 1-2864,-28-2 2150,12 0-3982</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299"/>
    </inkml:context>
    <inkml:brush xml:id="br0">
      <inkml:brushProperty name="width" value="0.035" units="cm"/>
      <inkml:brushProperty name="height" value="0.035" units="cm"/>
    </inkml:brush>
  </inkml:definitions>
  <inkml:trace contextRef="#ctx0" brushRef="#br0">59 1 5065,'0'0'7370,"128"134"-6154,-99-100-584,1 3-400,-7-8-184,-6-1-48,-5-4 0,0-11-632,-1-8-592,-5-5-1137,6 0-2120</inkml:trace>
  <inkml:trace contextRef="#ctx0" brushRef="#br0" timeOffset="1">374 6 10426,'0'0'4793,"-169"139"-4057,122-102-360,12-3-279,-17 0-97,17-7-889,0-12-3888</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301"/>
    </inkml:context>
    <inkml:brush xml:id="br0">
      <inkml:brushProperty name="width" value="0.035" units="cm"/>
      <inkml:brushProperty name="height" value="0.035" units="cm"/>
    </inkml:brush>
  </inkml:definitions>
  <inkml:trace contextRef="#ctx0" brushRef="#br0">53 0 3809,'0'0'8411,"-4"3"-8024,1-2-278,0 1 1,0-1-1,0 1 1,0 0 0,0 0-1,0 0 1,1 1-1,-1-1 1,1 1 0,-1-1-1,1 1 1,0 0-1,0 0 1,0 0 0,1 0-1,-1 0 1,1 0-1,-1 1 1,1-1 0,0 0-1,0 6 1,0-8-108,1 1 1,0-1-1,0 1 1,0-1-1,0 0 1,0 1-1,0-1 1,1 0-1,-1 1 1,0-1-1,1 0 1,-1 1-1,1-1 0,0 2 1,1-3-25,-1 1 0,0-1 0,0 1 0,0-1 0,1 0 0,-1 1 0,0-1 1,0 0-1,1 0 0,-1 0 0,0 0 0,0 0 0,3 0 0,4 0-43,-2 0-127,1-1-1,-1 1 1,1-1-1,-1 0 1,1 0-1,-1-1 1,13-4-1,-17 5 161,0 0 0,0-1-1,0 1 1,0 0-1,0-1 1,0 1-1,0-1 1,0 0-1,-1 1 1,1-1 0,-1 0-1,1 0 1,-1 0-1,0 0 1,0 0-1,0-1 1,0 1-1,0 0 1,0 0 0,-1-1-1,1 1 1,-1 0-1,1-1 1,-1 1-1,0-5 1,0 2 2534,0 16-1588,0 18-1108,0-27-1072,-4-2-2125,-15 0-4249</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302"/>
    </inkml:context>
    <inkml:brush xml:id="br0">
      <inkml:brushProperty name="width" value="0.035" units="cm"/>
      <inkml:brushProperty name="height" value="0.035" units="cm"/>
    </inkml:brush>
  </inkml:definitions>
  <inkml:trace contextRef="#ctx0" brushRef="#br0">321 11 2601,'0'0'7086,"1"0"-7046,-1 0-1,0-1 1,1 1-1,-1-1 1,0 1-1,0 0 1,1-1-1,-1 1 1,0-1-1,0 1 1,1-1-1,-1 1 1,0-1-1,0 1 1,0-1-1,0 1 1,0-1-1,0 0 1,0 1-1,0-1 1,-19 2 112,0 1-1,0 1 1,0 0-1,1 2 1,-1 0-1,1 1 1,0 1 0,1 0-1,0 1 1,0 1-1,-31 23 1,42-28-88,1 1-1,-1 0 1,1 0 0,0 0-1,0 0 1,0 1 0,1 0-1,0 0 1,0 0-1,1 1 1,-1-1 0,1 1-1,-3 10 1,2 0 200,1-1-1,1 1 1,0 0-1,1 28 0,1-42-227,1 1 0,-1-1 0,1 0 0,-1 0 0,1 0-1,0 0 1,0 0 0,0 0 0,0 0 0,1-1-1,-1 1 1,1 0 0,0-1 0,2 4 0,0-2-4,1 1 0,0-1 0,0 1 0,0-1 0,0-1 0,9 6 0,2-2-48,-1 0-1,1-1 1,0 0 0,25 4 0,-15-6-422,0 0 1,0-2 0,51-3 0,-18 0-1435,11 1-2034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3.117"/>
    </inkml:context>
    <inkml:brush xml:id="br0">
      <inkml:brushProperty name="width" value="0.035" units="cm"/>
      <inkml:brushProperty name="height" value="0.035" units="cm"/>
    </inkml:brush>
  </inkml:definitions>
  <inkml:trace contextRef="#ctx0" brushRef="#br0">97 0 4153,'0'0'7776,"-15"14"-7064,-48 46-49,62-58-613,-1 0 0,0 0 0,1 0 0,-1 0 0,1 0 0,-1 0 0,1 1 0,0-1 0,0 0 0,0 1 0,0-1 0,1 1 0,-1-1 0,0 1 0,1 0 0,0-1 0,0 1 0,0-1 0,0 1 0,0 0 0,0-1 0,2 4 0,-1 6 126,-1-12-171,0 1 0,1-1 1,-1 1-1,0 0 0,0-1 0,1 1 1,-1-1-1,1 1 0,-1-1 0,0 0 1,1 1-1,-1-1 0,1 1 0,-1-1 1,1 0-1,-1 1 0,1-1 1,-1 0-1,1 1 0,0-1 0,-1 0 1,1 0-1,-1 0 0,1 0 0,0 0 1,-1 0-1,1 1 0,-1-1 0,1 0 1,0-1-1,26 2-21,-21-1 26,12 0-6,-11 1-52,0-1 0,-1 0 0,1 0 0,0 0 0,8-3 0,-13 3-8,-1 0 0,0-1 1,1 1-1,-1-1 0,0 0 0,0 1 0,1-1 1,-1 0-1,0 0 0,0 1 0,0-1 0,0 0 1,0 0-1,0 0 0,0 0 0,0-1 0,-1 1 1,1 0-1,0 0 0,-1 0 0,1-1 0,-1 1 1,1 0-1,-1-1 0,1 1 0,-1 0 0,0-1 1,0 1-1,0 0 0,0-1 0,0-1 0,0 1-35,1 0 0,-1 0 0,0 1 0,-1-1 0,1 0 0,0 0-1,-1 0 1,1 0 0,-1 0 0,1 0 0,-1 1 0,0-1 0,1 0 0,-1 0-1,0 1 1,0-1 0,-3-2 0,2 3 80,0 0 0,0-1 0,0 1 0,-1 0 0,1 0 0,0 1 0,-1-1 0,1 0 0,-1 1 0,1-1 0,-1 1-1,1 0 1,-4 0 0,-3-1-2,1 1 9,1-1 1,-1 1-1,1 0 0,-9 2 0,15-2 2,0 0 1,0 0-1,0 1 0,-1-1 1,1 0-1,0 1 0,0-1 1,0 0-1,0 1 0,0 0 0,0-1 1,0 1-1,0 0 0,0-1 1,0 1-1,1 0 0,-1 0 1,0 0-1,0 0 0,1-1 1,-1 1-1,1 0 0,-1 0 1,1 0-1,-1 1 0,1-1 0,-1 0 1,1 0-1,0 0 0,0 0 1,-1 0-1,1 3 0,0-1-42,0-2-30,0-1 0,-1 1 1,1 0-1,0-1 0,0 1 1,0 0-1,0-1 0,0 1 1,0 0-1,0-1 0,0 1 1,1 0-1,-1-1 0,0 1 0,0 0 1,1-1-1,-1 1 0,0-1 1,0 1-1,1 0 0,-1-1 1,1 1-1,-1-1 0,0 1 1,2 0-1,20 3-4751</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303"/>
    </inkml:context>
    <inkml:brush xml:id="br0">
      <inkml:brushProperty name="width" value="0.035" units="cm"/>
      <inkml:brushProperty name="height" value="0.035" units="cm"/>
    </inkml:brush>
  </inkml:definitions>
  <inkml:trace contextRef="#ctx0" brushRef="#br0">229 66 4825,'0'0'4878,"-30"17"-4165,-96 58 97,120-72-722,0 1-1,0 0 0,0 1 0,1-1 0,-1 1 1,1 0-1,0 0 0,0 1 0,1 0 0,-5 6 0,7-8 8,1 1 0,-1 0 0,1 0 0,0-1 0,0 1 0,1 0 0,-1 0 0,1 0 0,0 7 0,0-6 9,0-4-85,0-1 1,1 1 0,-1 0-1,0 0 1,0-1 0,1 1-1,-1 0 1,1 0 0,0-1-1,-1 1 1,1 0-1,0-1 1,0 1 0,0-1-1,0 1 1,0-1 0,0 0-1,1 1 1,-1-1 0,0 0-1,1 0 1,-1 0 0,1 0-1,-1 0 1,1 0-1,-1 0 1,1 0 0,0-1-1,-1 1 1,1-1 0,3 1-1,5 1-32,0-1-1,1 0 1,-1-1-1,16-1 1,-6 1 19,-8 0-65,0-1 1,-1 0 0,1 0-1,0-1 1,-1-1 0,1 0-1,16-7 1,-22 8 18,-1-1 0,1 0 0,-1 0 1,0-1-1,0 1 0,-1-1 0,1 0 0,-1 0 0,0-1 0,0 1 1,0-1-1,0 0 0,-1 0 0,0 0 0,0-1 0,4-9 0,-4 3-17,0 0-1,0 0 0,-1 0 0,-1-1 0,0 1 1,0-1-1,-1 1 0,-4-22 0,-7 16 215,10 18-60,0-1 0,1 1 0,-1-1 0,0 0 0,1 0 0,-1 1 0,0-1 0,1 0 0,-1 0 0,1 0 0,-1 0 0,1 0 0,-1 0 0,1 0 0,0 1 0,-1-1 0,1 0 0,0 0 0,0-1 0,0 1 0,0 0 0,0 0 0,0-1 0,11-3 210,447-40-1572,-457 45 624,-7 1 339,-56 11 398,45-6 38,0 1 0,0 1-1,-30 17 1,45-23-110,0-1 1,0 1-1,1-1 0,-1 1 0,0 0 0,1 0 0,-1 0 1,1 0-1,0 0 0,-1 0 0,1 0 0,0 0 0,0 0 1,0 0-1,1 1 0,-2 2 0,1 2 123,0 0 0,1 0 1,0 14-1,1-3 89,-1-15-205,0 1-1,1-1 1,0 1-1,-1-1 1,1 0-1,0 1 1,0-1-1,1 0 0,-1 0 1,1 0-1,2 4 1,26 31 150,-25-33-176,0 0 1,0 0 0,-1 0-1,0 1 1,0-1-1,0 1 1,-1 0-1,0 0 1,0 1 0,-1-1-1,1 1 1,0 6-1,-1 2 13,-2 0 0,0-1 0,-2 16 0,2-28-17,-1 0 1,1-1-1,-1 1 0,1-1 0,-1 0 0,0 1 1,0-1-1,0 1 0,0-1 0,0 0 0,0 0 1,0 1-1,0-1 0,0 0 0,-1 0 0,1 0 0,0 0 1,-1-1-1,1 1 0,-1 0 0,-1 0 0,-37 10-10,30-8 3,9-3 0,-11 3-216,0 0 1,0 0-1,0-2 0,-1 1 0,-17-2 1,29 0 67,0 0 0,-1 0 0,1 0 0,0 0 0,0-1 1,0 1-1,0-1 0,-1 1 0,1-1 0,0 1 0,0-1 1,0 1-1,-1-2 0,-6-14-3960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304"/>
    </inkml:context>
    <inkml:brush xml:id="br0">
      <inkml:brushProperty name="width" value="0.035" units="cm"/>
      <inkml:brushProperty name="height" value="0.035" units="cm"/>
    </inkml:brush>
  </inkml:definitions>
  <inkml:trace contextRef="#ctx0" brushRef="#br0">0 1 8658,'0'0'5236,"28"28"-4498,93 93-159,-95-94-248,0-3 0,2 0 0,53 34 0,-52-39-181,217 120 142,-140-84-1135,-100-52 647,-3-1-1826,-3-8-1033,0-10-2205</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27.305"/>
    </inkml:context>
    <inkml:brush xml:id="br0">
      <inkml:brushProperty name="width" value="0.035" units="cm"/>
      <inkml:brushProperty name="height" value="0.035" units="cm"/>
    </inkml:brush>
  </inkml:definitions>
  <inkml:trace contextRef="#ctx0" brushRef="#br0">782 0 3393,'0'0'12410,"-169"181"-11569,87-120-185,-6 2-112,-5-6-248,-41 20-296,23-17-232,6-21-3537</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3.114"/>
    </inkml:context>
    <inkml:brush xml:id="br0">
      <inkml:brushProperty name="width" value="0.035" units="cm"/>
      <inkml:brushProperty name="height" value="0.035" units="cm"/>
    </inkml:brush>
  </inkml:definitions>
  <inkml:trace contextRef="#ctx0" brushRef="#br0">0 115 3145,'0'0'6460,"26"0"-5612,12 1-545,116-3 790,-86-6-751,112-26-1,64-35-222,-243 69-102,0-1 0,1 1 0,-1-1 1,0 1-1,0 0 0,0 0 0,1-1 1,-1 1-1,0 0 0,0 0 0,1 0 1,-1 0-1,0 1 0,0-1 0,1 0 1,-1 0-1,0 1 0,0-1 0,0 1 1,1-1-1,-1 1 0,0-1 0,0 1 1,0 0-1,1 0 0,0 2-27,0 0 0,-1-1 0,1 1 0,-1 0 1,0 0-1,0 0 0,0 0 0,1 4 0,3 8 52,15 55 269,-3 1 0,9 80-1,4 19 97,-22-135-331,104 585 1921,-104-363-1847,-9-187-86,1-69-34,0 1 1,-1-1-1,1 1 0,-1-1 0,1 1 0,-1-1 0,0 1 0,0-1 1,1 0-1,-1 1 0,0-1 0,0 0 0,0 0 0,-1 0 1,1 0-1,0 0 0,0 0 0,-2 1 0,-26 15 433,28-16-452,-20 8 94,-1 0 1,1-2-1,-1 0 0,0-1 1,-1-2-1,-35 4 0,-137-3-380,140-6 129,-112 1-1541,4 0-2936</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38.563"/>
    </inkml:context>
    <inkml:brush xml:id="br0">
      <inkml:brushProperty name="width" value="0.035" units="cm"/>
      <inkml:brushProperty name="height" value="0.035" units="cm"/>
    </inkml:brush>
  </inkml:definitions>
  <inkml:trace contextRef="#ctx0" brushRef="#br0">0 95 464,'0'0'4726,"4"-1"-3565,17-12 8042,-13 11-7408,8 5-2470,-3 2 670,0 0 0,0 1 0,20 13-1,5 2 5,20 8-1,63 21 0,-97-42-15,1 0 0,0-2 1,0-1-1,0-1 0,43 1 1,-62-5-21,2 0-67,0 0 1,0 0 0,0-1 0,0 0 0,10-3-1,-15 3 57,0 0-1,-1 0 1,0 0-1,1 0 1,-1-1-1,0 1 1,0-1-1,1 0 0,-1 0 1,0 0-1,-1 0 1,1 0-1,0 0 1,-1 0-1,1 0 1,-1-1-1,0 1 1,1-1-1,0-3 1,3-12-301,-1 0 0,-1 0 1,-1 0-1,0 0 1,-1-1-1,-3-32 1,1 5 1615,1 46-1065,0 17-452,-1 6 363,1-7 25,0 0-1,0 0 1,2 0-1,0 0 1,6 25-1,4-2-67,-2 0 0,-1 1 1,-3 1-1,-1-1 0,0 59 0,-4-65-24,0-14-1,-3 33-1,1-47-34,0-1 1,0 1-1,0-1 0,-1 1 0,0-1 0,0 0 1,0 0-1,0 0 0,-1 0 0,-5 8 0,-5 1 67,0-1 0,-1 0 0,-1 0 0,0-2-1,0 0 1,-1 0 0,-1-2 0,1 0 0,-31 11 0,-8 0 195,-102 22 0,128-38-136,27-4 123,2-10-160,0-46-1436,0 17-3095,0 12-3490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38.956"/>
    </inkml:context>
    <inkml:brush xml:id="br0">
      <inkml:brushProperty name="width" value="0.035" units="cm"/>
      <inkml:brushProperty name="height" value="0.035" units="cm"/>
    </inkml:brush>
  </inkml:definitions>
  <inkml:trace contextRef="#ctx0" brushRef="#br0">181 0 5873,'0'0'3020,"-16"20"-2354,-53 66 157,61-75-590,1 0 0,0 0 0,1 1 0,0 0 0,-5 15 0,2-5-29,1 0-318,0-1 0,2 1-1,0 0 1,1 0 0,2 1 0,0 0 0,1 29-1</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39.427"/>
    </inkml:context>
    <inkml:brush xml:id="br0">
      <inkml:brushProperty name="width" value="0.035" units="cm"/>
      <inkml:brushProperty name="height" value="0.035" units="cm"/>
    </inkml:brush>
  </inkml:definitions>
  <inkml:trace contextRef="#ctx0" brushRef="#br0">0 0 5329,'0'0'6372,"44"2"-5690,142 3 74,62-4 1031,-149-1-1723,44 0 107,-49 0-3444,-114 0-635,-21 0-2088</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39.758"/>
    </inkml:context>
    <inkml:brush xml:id="br0">
      <inkml:brushProperty name="width" value="0.035" units="cm"/>
      <inkml:brushProperty name="height" value="0.035" units="cm"/>
    </inkml:brush>
  </inkml:definitions>
  <inkml:trace contextRef="#ctx0" brushRef="#br0">0 35 5369,'0'0'5353,"379"0"-4761,-227-8-592,-30-5-1288,-40 0-4793</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0.564"/>
    </inkml:context>
    <inkml:brush xml:id="br0">
      <inkml:brushProperty name="width" value="0.035" units="cm"/>
      <inkml:brushProperty name="height" value="0.035" units="cm"/>
    </inkml:brush>
  </inkml:definitions>
  <inkml:trace contextRef="#ctx0" brushRef="#br0">275 64 6545,'0'0'6616,"18"23"-6031,63 74-179,-74-89-354,0 0-1,1-1 1,0 1-1,0-2 1,0 1-1,1-1 1,0-1-1,1 0 1,-1 0-1,1-1 0,13 5 1,-6-3 24,3 0-8,0-1-1,0-1 1,1 0 0,0-2-1,-1 0 1,1-2 0,24-2-1,-38 2-125,0-1 0,0 0-1,0 0 1,0-1 0,0 0 0,0 0-1,0 0 1,0-1 0,-1 0-1,1-1 1,-1 1 0,0-1 0,0 0-1,-1-1 1,1 1 0,-1-1-1,0 0 1,0-1 0,0 1 0,-1-1-1,4-6 1,-1 0-78,-1 1-1,-1-1 1,0 0-1,0 0 1,-1-1-1,-1 0 1,0 1-1,-1-1 1,0 0-1,0-23 1,-2-13 2219,0 49-1829,0 10-387,2 21 197,1 0 0,2-1 0,1 1 0,13 36-1,-7-25 101,10 60 0,-17-41-14,-4 105-1,-2-153-141,0-1 0,-1 1 0,0-1 0,-1 0 1,-1 1-1,0-1 0,0-1 0,-1 1 0,-10 17 0,1-7 0,-1-2 0,0 0-1,-37 35 1,3-10-77,-2-3 0,-1-2 0,-3-2 0,-1-2 1,-2-3-1,0-2 0,-3-4 0,-116 38 0,156-58 65,-1-2-1,0 0 1,-1-1 0,1-2 0,-32 1 0,53-3 4,-1 0 0,1 0 0,0 0 0,0 0 1,0 0-1,-1-1 0,1 1 0,0 0 0,0-1 1,0 1-1,0-1 0,0 1 0,0-1 0,0 0 1,0 1-1,0-1 0,0 0 0,0 0 0,0 1 1,0-1-1,0 0 0,1 0 0,-1 0 0,0 0 1,1 0-1,-1 0 0,1 0 0,-1 0 0,1-1 1,-1 0-1,0-4-1,0 0 0,0 0 0,0 0 0,1 0 0,1-6 0,-1 2-1,0-5-10,0 1 1,1-1-1,1 1 0,0-1 0,1 1 0,1 0 1,0 0-1,1 0 0,0 1 0,1 0 0,1 0 1,14-22-1,3-1-36,1 2 0,2 0 0,2 2-1,0 1 1,3 2 0,50-39 0,-59 53 50,0 0-1,0 1 1,1 2-1,1 0 1,0 2-1,1 0 1,0 2-1,0 1 1,1 1-1,0 1 1,37-2-1,-48 7-9,12-2-25,0 1 1,-1 2 0,1 1-1,0 1 1,29 7-1,38 22-1744,-65-21 114,12 3-3032</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1.805"/>
    </inkml:context>
    <inkml:brush xml:id="br0">
      <inkml:brushProperty name="width" value="0.035" units="cm"/>
      <inkml:brushProperty name="height" value="0.035" units="cm"/>
    </inkml:brush>
  </inkml:definitions>
  <inkml:trace contextRef="#ctx0" brushRef="#br0">450 61 5817,'0'0'8121,"-21"-9"-7976,4 1-135,4 1-7,0 1-1,-1 0 1,0 1-1,0 1 0,-1 0 1,1 1-1,-1 1 1,-17-1-1,-182 0 308,161 3-37,52 0-324,1 3-13,0 36 62,3 105 185,0-120-100,0 0 1,1 0-1,15 45 1,41 98 261,81 257 183,-117-318-318,18 179 0,-26 112 224,-16-75-297,1-320-123,-1 0 1,0 0-1,0 0 0,1 0 0,-1 0 0,1 0 1,-1 0-1,1 0 0,0 0 0,0-1 0,0 1 0,0 0 1,0-1-1,0 1 0,1 0 0,-1-1 0,0 0 0,1 1 1,-1-1-1,1 0 0,0 0 0,-1 1 0,1-1 1,0-1-1,0 1 0,-1 0 0,1 0 0,0-1 0,0 1 1,3 0-1,7 1 66,-1 0 1,1-1 0,-1 0-1,13-1 1,-16 0-98,5-1-24,0 0 0,0-1 0,0-1-1,0 0 1,-1 0 0,1-1 0,19-10 0,2 1-160,-29 11 157,216-87-3607,-120 43-3383</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6.321"/>
    </inkml:context>
    <inkml:brush xml:id="br0">
      <inkml:brushProperty name="width" value="0.035" units="cm"/>
      <inkml:brushProperty name="height" value="0.035" units="cm"/>
    </inkml:brush>
  </inkml:definitions>
  <inkml:trace contextRef="#ctx0" brushRef="#br0">797 66 5569,'0'0'2791,"-57"-9"-1669,-184-30-366,198 32-484,0 2 0,-47 0 0,62 5-57,-264-1 1624,292 2-1834,-1 1 0,1-1 1,0 0-1,-1 1 0,1-1 0,0 1 0,0-1 1,0 0-1,0 1 0,0-1 0,0 1 0,0 1 1,0-1 14,0 13 23,0 111 853,21 176-1,99 228-66,-42-217-437,-63-228-203,11 169 0,-24 90-69,-3-191-104,1-54 27,21-98 153,24-4 11,78-14 0,301-34-786,-381 47 409,248-23-2984,-15 2-4976</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4.516"/>
    </inkml:context>
    <inkml:brush xml:id="br0">
      <inkml:brushProperty name="width" value="0.035" units="cm"/>
      <inkml:brushProperty name="height" value="0.035" units="cm"/>
    </inkml:brush>
  </inkml:definitions>
  <inkml:trace contextRef="#ctx0" brushRef="#br0">0 16 5641,'0'0'8446,"5"0"-8234,119 19 2373,131-17-2169,-180-2-676,-66 0 17,1 0 1,-1-1 0,0 0-1,17-4 1,-22 3-386,1 1 1,-1-1 0,0 0-1,0 0 1,0 0-1,6-6 1,-1-3-6248</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5.019"/>
    </inkml:context>
    <inkml:brush xml:id="br0">
      <inkml:brushProperty name="width" value="0.035" units="cm"/>
      <inkml:brushProperty name="height" value="0.035" units="cm"/>
    </inkml:brush>
  </inkml:definitions>
  <inkml:trace contextRef="#ctx0" brushRef="#br0">350 1 4001,'0'0'4399,"-39"2"-3518,-126 10 228,111-5-374,35-1-15,12-2-458,5-4-208,1 1 1,-1 0 0,1 0 0,0-1 0,-1 1 0,1 0-1,0 0 1,0 0 0,0 0 0,-1 0 0,1 0 0,-1 2 0,2-2-33,0 0 1,-1-1 0,1 1 0,0-1 0,0 1-1,0 0 1,-1-1 0,1 1 0,0 0 0,0-1 0,0 1-1,0-1 1,0 1 0,0 0 0,1-1 0,-1 1-1,0 0 1,0-1 0,0 1 0,0-1 0,1 2 0,0 0-10,1 0 0,-1-1 0,1 1 1,0 0-1,-1-1 0,1 1 0,0-1 1,0 1-1,0-1 0,0 0 0,0 0 1,0 0-1,1 0 0,3 1 0,22 7-45,3 0 48,-1 1 0,0 1 0,-1 2 0,37 22 0,-58-30-70,-1 0 0,0 0 0,0 1 0,-1 0 0,0 1 0,0 0-1,0 0 1,8 12 0,-11-13-45,0 0-1,-1 0 0,1 1 0,-1-1 0,-1 0 0,1 1 1,-1-1-1,0 1 0,0 0 0,-1-1 0,0 1 0,0 0 1,-1 6-1,0-11 111,1 0 0,-1 0 0,0 0 0,1 0 0,-1 0 0,0 0 0,0 0 0,0 0 0,0-1 0,-1 1 0,1 0 0,0-1 0,-1 1 0,1-1 1,-1 0-1,0 1 0,1-1 0,-1 0 0,0 0 0,-2 1 0,-5 3 71,0-2-1,0 1 1,-11 1 0,8-1 28,-9 2 104,0-1 0,-1-1 0,-31 2-1,42-5-211,-1-1-1,1 0 0,-1-1 1,0 0-1,1-1 0,0 0 1,-1-1-1,-10-4 0,16 5-238,1-1-1,0 0 1,0 0 0,0 0-1,-4-5 1,-17-18-3261</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5.349"/>
    </inkml:context>
    <inkml:brush xml:id="br0">
      <inkml:brushProperty name="width" value="0.035" units="cm"/>
      <inkml:brushProperty name="height" value="0.035" units="cm"/>
    </inkml:brush>
  </inkml:definitions>
  <inkml:trace contextRef="#ctx0" brushRef="#br0">0 1 5521,'0'0'8521,"16"27"-7694,48 89-217,-38-67-151,-20-35-376,1 0 0,1 0 0,0-1 0,1 0 0,1 0-1,21 22 1,-12-14-2709,-24-30 698,-19-10-1770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5.678"/>
    </inkml:context>
    <inkml:brush xml:id="br0">
      <inkml:brushProperty name="width" value="0.035" units="cm"/>
      <inkml:brushProperty name="height" value="0.035" units="cm"/>
    </inkml:brush>
  </inkml:definitions>
  <inkml:trace contextRef="#ctx0" brushRef="#br0">1 0 8914,'0'0'6297,"81"45"-10258,-63-32-4664</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6.014"/>
    </inkml:context>
    <inkml:brush xml:id="br0">
      <inkml:brushProperty name="width" value="0.035" units="cm"/>
      <inkml:brushProperty name="height" value="0.035" units="cm"/>
    </inkml:brush>
  </inkml:definitions>
  <inkml:trace contextRef="#ctx0" brushRef="#br0">0 108 6145,'0'0'6514,"23"24"-5101,75 77-398,-92-95-915,1 1-1,-1 0 0,0 0 1,-1 0-1,0 1 0,0 0 1,0 0-1,5 14 0,-6-12-42,-1 0-16,0 0 0,-1 0 1,0 0-1,0 1 0,-1-1 0,-1 0 0,0 17 0,0-9-38,0-18-68,-9-18-262,0 3-234,1-1 0,1 0 0,0 0 0,1-1 0,1 1 0,1-1 0,-5-31 0,4-5-2992,3-66 1,3 82 3046,-2 35 621,1-1 0,0 1 0,0 0-1,0 0 1,1 0 0,-1 0-1,0 0 1,1 0 0,0 0 0,-1 0-1,1 0 1,0 0 0,0 0-1,0 0 1,0 0 0,3-2 0,-2 2 22,0 1 0,0-1 1,0 1-1,0 0 1,1 0-1,-1 0 1,0 0-1,1 1 0,-1-1 1,1 1-1,-1-1 1,1 1-1,3 0 1,4-1 175,0 1 0,0 0 0,0 1 1,0 0-1,0 0 0,0 1 0,0 0 0,-1 1 1,19 8-1,-14-4-57,-1 0-1,0 1 1,0 1 0,-1 0-1,20 20 1,-12-8-5,0 1 0,-2 0 0,-1 2-1,0 0 1,-2 1 0,-1 0 0,-1 1 0,17 50 0,-27-69-191,-1 0 1,1-1-1,1 1 1,5 8-1,6-2-1090,-13-12 728,-1-1 0,0 0 1,0 1-1,1-1 0,-1 0 1,0 0-1,0 1 0,1-1 1,-1 0-1,0 0 0,1-1 1,-1 1-1,0 0 0,3-1 1,2-3-4947</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6.360"/>
    </inkml:context>
    <inkml:brush xml:id="br0">
      <inkml:brushProperty name="width" value="0.035" units="cm"/>
      <inkml:brushProperty name="height" value="0.035" units="cm"/>
    </inkml:brush>
  </inkml:definitions>
  <inkml:trace contextRef="#ctx0" brushRef="#br0">0 0 5417,'0'0'7018,"204"168"-6098,-151-128-472,5-1-120,-5-5 64,-1-5-264,-5-5-128,-12-11-640,-6-11-608,-11-2-1265,-13 0-1928</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6.705"/>
    </inkml:context>
    <inkml:brush xml:id="br0">
      <inkml:brushProperty name="width" value="0.035" units="cm"/>
      <inkml:brushProperty name="height" value="0.035" units="cm"/>
    </inkml:brush>
  </inkml:definitions>
  <inkml:trace contextRef="#ctx0" brushRef="#br0">193 1 3593,'0'0'8338,"-99"149"-6474,81-96-960,1-1-544,11-2-360,-11 0-280,-1-11-1880,1-18-4458</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7.036"/>
    </inkml:context>
    <inkml:brush xml:id="br0">
      <inkml:brushProperty name="width" value="0.035" units="cm"/>
      <inkml:brushProperty name="height" value="0.035" units="cm"/>
    </inkml:brush>
  </inkml:definitions>
  <inkml:trace contextRef="#ctx0" brushRef="#br0">1 0 4561,'0'0'6783,"4"17"-5823,-3-13-889,5 22 502,1 0-1,22 49 0,-6-30-328,3-1 0,2-1 1,1-1-1,3-1 0,56 56 0,-85-93-433,0-1 0,0 0 0,0 0 0,1 0 0,-1 0 0,1-1 0,-1 1 0,1-1 0,0 0 0,8 3 0,-12-5 128,0 0 0,0 0 0,0 0 0,0 0 0,0 0 1,0 0-1,0 0 0,1 0 0,-1 0 0,0 0 0,0 0 1,0 0-1,0 0 0,0 0 0,0 0 0,0 0 1,0 0-1,0 0 0,0 0 0,0 0 0,1 0 0,-1 0 1,0 0-1,0 0 0,0 0 0,0 0 0,0-1 0,0 1 1,0 0-1,0 0 0,0 0 0,0 0 0,0 0 0,0 0 1,0 0-1,0 0 0,0 0 0,0 0 0,0 0 0,0-1 1,0 1-1,0 0 0,0 0 0,0 0 0,0 0 1,0 0-1,0 0 0,0 0 0,0 0 0,0 0 0,0 0 1,0-1-1,0 1 0,0 0 0,0 0 0,0 0 0,0-2-814,0-13-3731</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7.366"/>
    </inkml:context>
    <inkml:brush xml:id="br0">
      <inkml:brushProperty name="width" value="0.035" units="cm"/>
      <inkml:brushProperty name="height" value="0.035" units="cm"/>
    </inkml:brush>
  </inkml:definitions>
  <inkml:trace contextRef="#ctx0" brushRef="#br0">0 0 6705,'0'0'5498,"24"23"-4506,75 74-299,-79-78-258,-1 1 0,22 30 0,-32-36-146,-1-1-1,-1 1 1,10 26-1,-5 3-126,-12-50-157,0 1 1,0-1-1,1 1 0,0 0 1,0-1-1,1 1 0,2-7 1,3-6-305,1 1 1,21-36 0,-25 46 271,1 1 0,1 0-1,-1 0 1,1 0 0,0 1 0,0 0-1,1 0 1,0 1 0,12-8 0,-16 11 45,0 1 1,0-1-1,0 1 0,1 0 1,-1 0-1,1 0 1,-1 1-1,1-1 1,-1 1-1,1 0 0,-1 0 1,1 0-1,-1 1 1,1-1-1,-1 1 1,0-1-1,1 1 1,-1 0-1,0 1 0,1-1 1,-1 0-1,0 1 1,0 0-1,0 0 1,0 0-1,0 0 1,-1 0-1,1 1 0,3 3 1,5 7 93,0 0 1,-1 1-1,0 0 1,11 24-1,-16-30-62,77 154-233,-81-161 116,-1-1 0,0 1-1,1 0 1,-1-1 0,1 1-1,-1-1 1,1 1-1,-1-1 1,1 1 0,-1-1-1,1 1 1,-1-1 0,1 0-1,0 1 1,-1-1-1,1 0 1,0 1 0,-1-1-1,1 0 1,1 0 0,10-1-5641,-2-3-1337</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7.775"/>
    </inkml:context>
    <inkml:brush xml:id="br0">
      <inkml:brushProperty name="width" value="0.035" units="cm"/>
      <inkml:brushProperty name="height" value="0.035" units="cm"/>
    </inkml:brush>
  </inkml:definitions>
  <inkml:trace contextRef="#ctx0" brushRef="#br0">283 1 7802,'0'0'4981,"-22"2"-4745,-7 0-2,1 0 263,0 1 0,-45 12 0,55-11-183,12-4-241,-1 1 0,1 1 1,0-1-1,0 1 1,0 0-1,1 1 0,-1-1 1,0 1-1,1 0 0,-10 7 1,14-9-74,0 0 1,0 0 0,1-1-1,-1 1 1,0 0 0,0 0-1,1 0 1,-1 0 0,0 0-1,1 0 1,-1 0 0,1 0-1,0 1 1,-1-1 0,1 0 0,0 0-1,-1 0 1,1 0 0,0 0-1,0 1 1,0-1 0,0 0-1,0 0 1,0 0 0,1 1-1,-1-1 1,0 0 0,1 0-1,-1 0 1,0 0 0,1 0-1,0 0 1,-1 0 0,1 0-1,-1 0 1,1 0 0,0 0-1,0 0 1,0 0 0,0 0-1,1 1 1,3 2-21,1-1 0,-1 1 0,1-1 1,0 0-1,-1 0 0,8 1 0,49 17-46,-36-13 58,1 1 0,-1 1 0,-1 1 0,37 22 1,-59-31-12,-1 0 1,1 0-1,-1 1 1,0-1-1,0 1 1,0 0 0,0-1-1,-1 1 1,1 0-1,-1 0 1,0 0-1,1 0 1,-1 0-1,0 4 1,0-5 6,-1 1-1,1-1 1,-1 0 0,0 0 0,0 1-1,0-1 1,0 0 0,0 0-1,0 1 1,-1-1 0,1 0 0,-1 0-1,1 0 1,-1 1 0,0-1 0,0 0-1,0 0 1,0 0 0,0 0-1,-1 0 1,-1 2 0,-4 1 33,1 0-1,-1-1 1,0 0-1,0 0 1,0 0 0,-1-1-1,-10 4 1,-3-1 87,-38 7 0,50-12-139,0 0-1,0 0 1,0-1-1,-13-1 1,19 1-191,1 0 1,-1-1 0,1 1 0,-1-1 0,1 0 0,-1 0 0,1 0 0,0 0 0,0 0 0,0 0 0,-1-1 0,1 1 0,0-1 0,0 1 0,1-1 0,-1 0 0,0 0 0,1 0 0,-1 0 0,-1-3 0,-10-23-7118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34.857"/>
    </inkml:context>
    <inkml:brush xml:id="br0">
      <inkml:brushProperty name="width" value="0.035" units="cm"/>
      <inkml:brushProperty name="height" value="0.035" units="cm"/>
    </inkml:brush>
  </inkml:definitions>
  <inkml:trace contextRef="#ctx0" brushRef="#br0">0 0 2537,'0'0'7412,"0"25"-6056,0-16-1337,1-1 1,0 1-1,1-1 1,-1 1-1,2-1 0,-1 0 1,6 12-1,5 5 59,15 23 0,7 14-41,327 620 135,-301-580-171,108 189 0,-121-199-1,45 120 0,-64-127 0,-3 1 0,-4 1 0,-4 1 0,-4 0 0,-3 2 1,-2 102-1,-10-3 6,3 224 11,3-351-18,4-1 1,16 64 0,7 51 2,-20 10 38,-10-126 4,0 411 112,-3-253-125,2-130 41,0-14 85,-2-1-1,-14 89 0,5-100 16,-6 120 0,16 161 366,2-295-294,17 94 1,-7-70-82,35 215 504,68 264 602,-74-393-997,23 94-1,-49-178-142,8 109 1,-19 144 46,-6-184-148,-8 65-16,0-2 0,10-38-324,0-166 239,0-1 1,0 0-1,0 1 1,1-1 0,-1 1-1,0-1 1,0 0-1,1 1 1,-1-1 0,1 0-1,-1 0 1,1 1-1,0-1 1,-1 0 0,1 0-1,0 0 1,0 0-1,0 0 1,0 0 0,2 2-1,-4-17-4080,-11-13-2488</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8.157"/>
    </inkml:context>
    <inkml:brush xml:id="br0">
      <inkml:brushProperty name="width" value="0.035" units="cm"/>
      <inkml:brushProperty name="height" value="0.035" units="cm"/>
    </inkml:brush>
  </inkml:definitions>
  <inkml:trace contextRef="#ctx0" brushRef="#br0">12 1 6361,'0'0'5303,"3"23"-3493,-1-2-1468,22 139 1211,-21-145-1493,1 0 0,12 28 0,-16-45-238,0-1-29,0-1 1,0 1-1,-1-1 1,1 1-1,-1-1 1,1 1-1,-2-4 1,-1 2-477,0 0 1,-1-1-1,1 1 1,-1 1-1,-5-6 0,-25-29-5555</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8.491"/>
    </inkml:context>
    <inkml:brush xml:id="br0">
      <inkml:brushProperty name="width" value="0.035" units="cm"/>
      <inkml:brushProperty name="height" value="0.035" units="cm"/>
    </inkml:brush>
  </inkml:definitions>
  <inkml:trace contextRef="#ctx0" brushRef="#br0">0 0 9514,'0'0'4033,"152"90"-6434,-134-82-3912</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8.823"/>
    </inkml:context>
    <inkml:brush xml:id="br0">
      <inkml:brushProperty name="width" value="0.035" units="cm"/>
      <inkml:brushProperty name="height" value="0.035" units="cm"/>
    </inkml:brush>
  </inkml:definitions>
  <inkml:trace contextRef="#ctx0" brushRef="#br0">9 49 4353,'0'0'6299,"6"27"-4552,17 85-612,-20-99-888,-1 1 0,0-1 1,-1 1-1,-2 26 0,0-11 252,0-28-490,1-1 1,-1 0 0,1 1 0,-1-1-1,0 1 1,1-1 0,-1 0-1,0 0 1,0 1 0,1-1 0,-1 0-1,0 0 1,0 0 0,1 0 0,-1 0-1,0 0 1,0 0 0,1 0-1,-1 0 1,0 0 0,0 0 0,1-1-1,-1 1 1,0 0 0,1 0 0,-1-1-1,0 1 1,1 0 0,-1-1-1,0 1 1,1-1 0,-1 1 0,0-2-1,-1-1-1,-1 0-1,2 0 0,-1-1 1,0 1-1,1-1 1,0 1-1,-1-1 0,1 0 1,1 0-1,-1 1 0,0-6 1,1-48-213,0 32-1,-1-5-96,0 15 46,1 0-1,0 0 0,4-28 1,-3 40 257,-1 0 0,1 0 0,0 0 0,0 0 0,0 0 0,0 0 0,0 1 1,1-1-1,-1 0 0,1 1 0,0-1 0,0 1 0,-1 0 0,2 0 0,-1-1 0,0 1 0,0 1 1,1-1-1,-1 0 0,1 0 0,-1 1 0,1 0 0,0-1 0,5 0 0,-5 1 18,0 0-1,0 0 1,0 1-1,0 0 0,0-1 1,0 1-1,1 1 1,-1-1-1,0 0 0,0 1 1,0-1-1,0 1 1,0 0-1,0 0 0,0 0 1,5 3-1,-3-1 31,-1 0 0,0 1-1,0-1 1,0 1 0,-1 0 0,1 0-1,-1 0 1,0 0 0,4 6-1,1 6 120,-1 0 0,0 1 0,-1 0 0,8 32-1,-8-24-40,-2 1-1,4 51 0,-5-54 356,-1-13-1841,-1 0-4708,-1-21 1058</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9.153"/>
    </inkml:context>
    <inkml:brush xml:id="br0">
      <inkml:brushProperty name="width" value="0.035" units="cm"/>
      <inkml:brushProperty name="height" value="0.035" units="cm"/>
    </inkml:brush>
  </inkml:definitions>
  <inkml:trace contextRef="#ctx0" brushRef="#br0">0 1 5817,'0'0'7322,"199"134"-6138,-147-103-400,1 3-432,-7-5-120,-5 0-128,-12-3-88,-5-2-16,-13-6-112,1-5-368,-12-2-600</inkml:trace>
  <inkml:trace contextRef="#ctx0" brushRef="#br0" timeOffset="1">257 37 5753,'0'0'8650,"-23"134"-7994,5-97-176,-5 0-40,-6-3-104,0 0-183,-1-5-73,7-5-80,6-6 0,11-8-617</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49.499"/>
    </inkml:context>
    <inkml:brush xml:id="br0">
      <inkml:brushProperty name="width" value="0.035" units="cm"/>
      <inkml:brushProperty name="height" value="0.035" units="cm"/>
    </inkml:brush>
  </inkml:definitions>
  <inkml:trace contextRef="#ctx0" brushRef="#br0">350 0 4241,'0'0'6189,"34"25"-5026,112 83 9,-122-91-755,-1 1 0,-1 1 0,0 1 0,-2 1 0,0 1-1,30 44 1,-37-47-282,-1 0 0,-1 1 0,-1 0 0,-1 1 0,-1 0 0,-1 1 0,8 37 0,-10-29-82,-1 0 0,-2 0 1,-1 1-1,-1-1 0,-5 39 0,3-59-54,0 0-1,-1 0 1,0 0 0,-1-1-1,1 1 1,-2-1-1,1 0 1,-1 0 0,-1 0-1,0-1 1,0 0-1,-1 0 1,1-1-1,-16 14 1,1-5-59,-1 0-1,0-1 1,-1-1 0,-38 16 0,25-15-252,-1-2 1,0-2 0,-1-1 0,0-3 0,-44 5 0,-73 4-2689,8-9-2860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0.069"/>
    </inkml:context>
    <inkml:brush xml:id="br0">
      <inkml:brushProperty name="width" value="0.035" units="cm"/>
      <inkml:brushProperty name="height" value="0.035" units="cm"/>
    </inkml:brush>
  </inkml:definitions>
  <inkml:trace contextRef="#ctx0" brushRef="#br0">147 0 3929,'0'0'5529,"-16"9"-4463,3-2-748,7-5-185,0 1 0,1-1 1,-1 2-1,1-1 0,-1 0 1,1 1-1,0 0 0,1 1 1,-1-1-1,1 1 0,0-1 1,0 1-1,0 1 0,1-1 0,-1 0 1,-2 8-1,-1 4 185,1 0 0,0 0 0,2 0 0,0 1 0,1-1 0,0 1-1,1 24 1,2-23-162,-1 7 148,6 43 0,-3-60-263,0 1-1,0 0 1,1-1 0,0 0 0,1 0-1,0 0 1,10 16 0,0-4-60,2-1 0,0 0 1,1-1-1,1-1 0,1-1 0,1 0 1,0-2-1,1 0 0,0-1 0,1-1 0,1-1 1,42 16-1,-5-10-1577,1-2 1,70 10 0,-19-14-5803</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0.870"/>
    </inkml:context>
    <inkml:brush xml:id="br0">
      <inkml:brushProperty name="width" value="0.035" units="cm"/>
      <inkml:brushProperty name="height" value="0.035" units="cm"/>
    </inkml:brush>
  </inkml:definitions>
  <inkml:trace contextRef="#ctx0" brushRef="#br0">3 6 616,'0'0'9908,"-2"1"-9651,11 1 4091,519 0-2999,-522-1-1475,4 0-5,-7-2-3390,-3-10-41</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1.199"/>
    </inkml:context>
    <inkml:brush xml:id="br0">
      <inkml:brushProperty name="width" value="0.035" units="cm"/>
      <inkml:brushProperty name="height" value="0.035" units="cm"/>
    </inkml:brush>
  </inkml:definitions>
  <inkml:trace contextRef="#ctx0" brushRef="#br0">1 0 6969,'0'0'8770,"64"179"-7881,-41-121-441,-5-1-152,-1-2-136,-5-7-160,6-4-112,-13-10-880,-5-10-2073</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4.039"/>
    </inkml:context>
    <inkml:brush xml:id="br0">
      <inkml:brushProperty name="width" value="0.035" units="cm"/>
      <inkml:brushProperty name="height" value="0.035" units="cm"/>
    </inkml:brush>
  </inkml:definitions>
  <inkml:trace contextRef="#ctx0" brushRef="#br0">461 9 4281,'0'0'3107,"-16"-2"-2876,2 1-133,-9-2 426,0 1 0,0 1 0,-25 3 0,15 4 84,0 2 1,1 1 0,0 1-1,-57 27 1,88-36-594,-10 4 116,0 0-1,0 2 1,0-1 0,-9 9-1,17-13-110,0 0 0,1 1 0,0-1 1,-1 1-1,1 0 0,0 0 0,0 0 0,1 0 0,-1 0 1,1 0-1,-1 0 0,1 1 0,0-1 0,0 0 0,1 1 0,-1-1 1,1 1-1,-1 5 0,1-7-19,1 0 0,-1 0 0,1 0 0,-1 1 0,1-1 0,0 0 0,0 0 0,0 0 0,0-1 0,0 1 0,0 0 0,0 0 0,1 0 0,-1-1 0,1 1 0,-1-1 0,1 1 0,0-1 0,-1 0 0,1 0 0,0 1 0,0-1 0,3 1 0,7 3-39,-1 0-1,24 5 1,-24-7 1,33 8-670,0-3 0,1-1 0,0-3-1,56-1 1,-85-2 149,78 0-4430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4.746"/>
    </inkml:context>
    <inkml:brush xml:id="br0">
      <inkml:brushProperty name="width" value="0.035" units="cm"/>
      <inkml:brushProperty name="height" value="0.035" units="cm"/>
    </inkml:brush>
  </inkml:definitions>
  <inkml:trace contextRef="#ctx0" brushRef="#br0">124 1 7378,'0'0'2083,"-18"24"-1546,-53 80-227,65-96-284,1 0 0,0 0 1,1 1-1,0-1 1,-3 12-1,6-14 4,0-1-1,0 0 1,1 0 0,-1 1 0,2 8 0,0 4 109,-1-16-122,0-1 1,0 1 0,0-1 0,1 1 0,-1 0-1,1-1 1,0 1 0,-1-1 0,1 1-1,0-1 1,0 0 0,0 1 0,0-1 0,0 0-1,0 0 1,0 1 0,0-1 0,0 0-1,1 0 1,-1 0 0,0 0 0,1-1 0,-1 1-1,1 0 1,-1-1 0,2 2 0,6 1 18,0-1-1,0 1 1,14 1 0,-12-2 3,14 2-210,0-1 1,0-1-1,0-1 0,35-3 0,-58 1 105,-1 1 1,1-1-1,-1 1 1,1-1-1,-1 0 1,1 1-1,-1-1 1,0 0-1,1 0 1,-1 0-1,0 0 1,0 0-1,0 0 1,0 0-1,0-1 1,0 1-1,0 0 1,0-1-1,0 1 1,-1 0-1,1-1 1,0 1-1,-1-1 1,1 1-1,-1-1 1,0 1-1,1-1 1,-1 1-1,0-1 1,0-2-1,0 0 19,0 0 1,0 1-1,0-1 0,0 0 0,-1 1 0,1-1 0,-1 0 1,0 1-1,0-1 0,0 1 0,-1 0 0,1-1 1,-3-2-1,-2-1 87,0 1 1,0 0 0,-1 0 0,-13-8-1,13 10 180,1 0-1,1 0 0,-1-1 0,0 0 1,1 0-1,0 0 0,0-1 1,1 1-1,-8-13 0,11 17-123,1 0 0,-1 0 1,1 0-1,0 0 0,-1 0 0,1 0 0,0-1 0,0 1 0,-1 0 1,1 0-1,0 0 0,0 0 0,0-1 0,1 1 0,-1 0 0,0 0 0,0 0 1,1 0-1,-1-1 0,0 1 0,1 0 0,-1 0 0,1 0 0,0 0 1,-1 0-1,1 0 0,0 0 0,-1 0 0,1 1 0,0-1 0,0 0 0,0 0 1,0 1-1,0-1 0,0 0 0,0 1 0,0-1 0,0 1 0,0-1 1,2 0-1,5-1-180,0-1 0,1 1 0,0 0 0,12 0 0,-9 0 316,68-5-906,107 4-1,-125 3-1620,-65 4 1404,-7 2 939,0 0 1,0-1-1,-19 7 1,21-10 21,0 1 0,0 1-1,0-1 1,1 1 0,-1 0 0,1 1-1,0 0 1,1 0 0,-1 0-1,-7 8 1,13-10-28,0 0-1,-1 0 1,1 0 0,0-1-1,0 1 1,1 0 0,-1 0-1,0 0 1,1 0-1,0 5 1,0-6-10,-1 0-1,1 0 1,1 0-1,-1 0 1,0 0-1,0 0 1,1 0 0,-1 0-1,1 0 1,0 0-1,-1 0 1,1-1-1,0 1 1,0 0 0,0-1-1,0 1 1,0 0-1,2 1 1,9 5 49,0-1 1,0-1-1,16 7 0,-15-8-53,0 1 0,-1 1 0,1 0 0,12 10 0,-22-14 20,1 0 0,-2 0 0,1 0 1,0 0-1,-1 0 0,1 0 0,-1 0 0,0 1 1,0-1-1,0 1 0,-1 0 0,1 0 1,-1-1-1,0 1 0,0 0 0,0 0 1,0 0-1,-1 0 0,0 5 0,0-2 126,1-6-113,-1 1 1,0 0-1,0 0 0,0 0 1,0-1-1,0 1 0,-1 0 1,1 0-1,-1-1 0,1 1 1,-1 0-1,0 2 0,-1-3-76,1 0 1,0-1-1,-1 1 0,1 0 0,-1-1 0,1 1 0,-1-1 1,1 1-1,-1-1 0,1 0 0,-1 0 0,1 0 1,-1 1-1,1-1 0,-1-1 0,-2 1 0,1 0-214,1 0 0,-1 0 0,0-1 0,0 1 0,1-1 0,-1 1 0,0-1-1,1 0 1,-1 0 0,1 0 0,-1 0 0,1-1 0,-1 1 0,1-1 0,0 1 0,0-1 0,0 0-1,-3-3 1,-19-20-6329</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37.448"/>
    </inkml:context>
    <inkml:brush xml:id="br0">
      <inkml:brushProperty name="width" value="0.035" units="cm"/>
      <inkml:brushProperty name="height" value="0.035" units="cm"/>
    </inkml:brush>
  </inkml:definitions>
  <inkml:trace contextRef="#ctx0" brushRef="#br0">337 71 4561,'0'0'7490,"0"-9"-6700,0-46 2255,-1 55-3026,1-1 1,0 1-1,-1-1 0,1 1 0,0 0 1,-1-1-1,1 1 0,-1 0 0,1-1 1,-1 1-1,1 0 0,-1 0 0,1 0 1,0-1-1,-1 1 0,0 0 1,1 0-1,-1 0 0,1 0 0,-1 0 1,1 0-1,-1 0 0,1 0 0,-1 0 1,-20-1-38,18 2 39,-29-2-39,8 0-13,1 1-1,0 1 1,-1 1-1,-33 8 1,51-8 24,-1-1 1,1 2 0,0-1 0,1 1 0,-1 0 0,0 0 0,1 0 0,0 1-1,-1-1 1,2 2 0,-1-1 0,0 0 0,1 1 0,0 0 0,0 0 0,0 0-1,0 0 1,1 1 0,0 0 0,0-1 0,-3 11 0,3-3 2,0 1 0,1 0 0,1 0 0,0 0-1,1 0 1,1 14 0,0 5-1,-1-29 5,-1 23-11,6 38 0,-3-55 9,0 1-1,0-1 1,2 0-1,-1 0 0,1 0 1,9 16-1,24 37-45,8 15 69,35 84 0,-68-134-126,-2 0 0,-1 0 0,-2 1 0,0 0 0,-2 0 0,-1 0 0,0 35 0,-4-62-108,0-2 162,0 1 1,0-1-1,1 0 0,-1 1 1,0-1-1,0 0 0,0 1 1,0-1-1,0 1 0,0-1 0,0 1 1,0-1-1,0 0 0,0 1 1,0-1-1,0 1 0,0-1 1,0 0-1,0 1 0,-1-1 1,1 1-1,0-1 0,0 0 0,0 1 1,-1-1-1,1 0 0,0 1 1,0-1-1,-1 0 0,1 1 1,0-1-1,-1 0 0,1 0 0,0 1 1,-1-1-1,1 0 0,0 0 1,-1 0-1,1 0 0,0 1 1,-1-1-1,1 0 0,-1 0 0,1 0 1,-1 0-1,-14 0-981,1-1 0,0 0 0,0-1 0,-16-5 0,-22-12-5700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5.170"/>
    </inkml:context>
    <inkml:brush xml:id="br0">
      <inkml:brushProperty name="width" value="0.035" units="cm"/>
      <inkml:brushProperty name="height" value="0.035" units="cm"/>
    </inkml:brush>
  </inkml:definitions>
  <inkml:trace contextRef="#ctx0" brushRef="#br0">0 13 3209,'0'0'6754,"17"-2"-6667,54-8-6,-68 10-56,0 0 0,-1 0 0,1 0 0,0 0-1,0 0 1,0 0 0,0 1 0,-1-1-1,1 1 1,0 0 0,0 0 0,-1 0-1,1 0 1,-1 0 0,1 1 0,-1-1-1,0 1 1,1 0 0,-1 0 0,0-1 0,0 1-1,0 1 1,0-1 0,0 0 0,-1 0-1,1 1 1,-1-1 0,1 1 0,-1-1-1,1 5 1,1 4 135,0-1 0,-2 1 0,1 0-1,-1 0 1,-1-1 0,0 12 0,0-10-2,0 49 988,0-61-1144,0 0 0,0 0 0,0 0 0,0 1 0,0-1 0,0 0 0,0 0 0,0 0 0,0 0 0,0 0 0,0 1 0,0-1 0,0 0 0,1 0 0,-1 0 0,0 0 0,0 0 0,0 0 0,0 0 0,0 0 0,0 1 0,0-1 0,1 0 0,-1 0 0,0 0 0,0 0 0,0 0 1,0 0-1,0 0 0,1 0 0,-1 0 0,0 0 0,0 0 0,0 0 0,0 0 0,1 0 0,-1 0 0,0 0 0,0 0 0,0 0 0,0 0 0,0 0 0,1 0 0,2 0 10,61 5 103,19 1-679,-30 1-3870,-40-5-2450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5.531"/>
    </inkml:context>
    <inkml:brush xml:id="br0">
      <inkml:brushProperty name="width" value="0.035" units="cm"/>
      <inkml:brushProperty name="height" value="0.035" units="cm"/>
    </inkml:brush>
  </inkml:definitions>
  <inkml:trace contextRef="#ctx0" brushRef="#br0">1 1 4825,'0'0'8114,"239"149"-7154,-169-107-344,0 3 16,0-6-384,-6-2-152,-5-8-96,-13-8-56,-17-8-288,-11-5-776,-12-8-128,-6-11-1657,-18-10-2424</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5.894"/>
    </inkml:context>
    <inkml:brush xml:id="br0">
      <inkml:brushProperty name="width" value="0.035" units="cm"/>
      <inkml:brushProperty name="height" value="0.035" units="cm"/>
    </inkml:brush>
  </inkml:definitions>
  <inkml:trace contextRef="#ctx0" brushRef="#br0">386 0 6769,'0'0'7242,"-134"176"-6874,93-126-168,-6 0-120,6-3-80,-5 0-888,5-10-1617,6-13-5512</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6.385"/>
    </inkml:context>
    <inkml:brush xml:id="br0">
      <inkml:brushProperty name="width" value="0.035" units="cm"/>
      <inkml:brushProperty name="height" value="0.035" units="cm"/>
    </inkml:brush>
  </inkml:definitions>
  <inkml:trace contextRef="#ctx0" brushRef="#br0">1 102 3305,'0'0'5813,"66"-2"-4497,219-10-114,27-2 812,1123-18-1593,-1313 32-948,524-3-1302,-4-22 1775,-203 11 1520,-437 14-1065,-7 0-207,-115 19-803,28-4-728,-6-2-1453</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6.967"/>
    </inkml:context>
    <inkml:brush xml:id="br0">
      <inkml:brushProperty name="width" value="0.035" units="cm"/>
      <inkml:brushProperty name="height" value="0.035" units="cm"/>
    </inkml:brush>
  </inkml:definitions>
  <inkml:trace contextRef="#ctx0" brushRef="#br0">234 3 5321,'0'0'6622,"-6"0"-6396,-15-2-143,0 1 0,0 2 0,1 0 0,-1 1 0,0 1 0,0 1 0,-35 11 0,55-15-51,0 1-1,-1-1 1,1 0-1,0 0 1,0 1-1,0-1 1,0 1-1,0-1 1,-1 1-1,1 0 1,0-1-1,0 1 1,0 0-1,1 0 1,-1-1-1,0 1 1,0 0-1,0 0 1,1 0-1,-1 0 1,0 0-1,1 0 1,-1 0-1,1 0 1,-1 1-1,1-1 1,0 0-1,-1 0 1,1 0-1,0 1 1,0-1-1,0 0 1,0 2-1,0-3-31,0 0 5,0 1 0,0-1 0,0 0 0,0 1-1,0-1 1,0 0 0,0 0 0,0 1 0,0-1-1,0 0 1,1 1 0,-1-1 0,0 0 0,0 0-1,0 1 1,1-1 0,-1 0 0,0 0 0,0 1-1,0-1 1,1 0 0,-1 0 0,0 0 0,1 1 0,-1-1-1,0 0 1,0 0 0,1 0 0,-1 0 0,0 0-1,1 0 1,-1 0 0,21 6 42,-1-1 0,1-1 0,23 2 0,2 0-8,3 1-27,81 15 7,-105-17-16,0 2-1,46 18 0,-69-24-18,0-1-1,0 2 0,0-1 0,-1 0 1,1 0-1,0 0 0,0 1 0,-1-1 1,1 1-1,-1 0 0,1-1 1,-1 1-1,0 0 0,1 0 0,-1 0 1,0 0-1,0 0 0,0 0 0,-1 0 1,2 4-1,-2-4 9,0-1 0,0 1 0,0-1 0,0 1 0,0-1 1,-1 1-1,1-1 0,-1 1 0,1-1 0,-1 1 0,1-1 0,-1 1 0,0-1 0,0 1 1,1-1-1,-1 0 0,0 0 0,0 1 0,-1-1 0,1 0 0,0 0 0,0 0 0,0 0 1,-1 0-1,1-1 0,0 1 0,-1 0 0,1-1 0,-4 2 0,-24 9 77,-1-2-1,0-1 0,-58 8 1,27-9-92,-62-2 0,122-5-8,-1 0-1,1 0 0,0 0 1,0 0-1,0 0 0,0 0 1,0-1-1,-1 1 1,1 0-1,0 0 0,0-1 1,0 1-1,0-1 0,0 1 1,0-1-1,0 1 0,0-1 1,0 0-1,0 1 0,0-1 1,0 0-1,1 0 0,-1 0 1,0 0-1,-1-1 1,1-1-291,1 0 1,-1 0 0,0-1-1,1 1 1,-1 0 0,1 0-1,1-6 1,-1 3-319,0-23-4350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7.297"/>
    </inkml:context>
    <inkml:brush xml:id="br0">
      <inkml:brushProperty name="width" value="0.035" units="cm"/>
      <inkml:brushProperty name="height" value="0.035" units="cm"/>
    </inkml:brush>
  </inkml:definitions>
  <inkml:trace contextRef="#ctx0" brushRef="#br0">0 0 4417,'0'0'9106,"94"139"-8282,-77-112-424,1-1-152,-7-5-248,1-5-408,0-6 408,-7-5 0,-5-15-1296,0-14-1025,0-5-3640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7.642"/>
    </inkml:context>
    <inkml:brush xml:id="br0">
      <inkml:brushProperty name="width" value="0.035" units="cm"/>
      <inkml:brushProperty name="height" value="0.035" units="cm"/>
    </inkml:brush>
  </inkml:definitions>
  <inkml:trace contextRef="#ctx0" brushRef="#br0">1 1 8370,'0'0'2720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7.989"/>
    </inkml:context>
    <inkml:brush xml:id="br0">
      <inkml:brushProperty name="width" value="0.035" units="cm"/>
      <inkml:brushProperty name="height" value="0.035" units="cm"/>
    </inkml:brush>
  </inkml:definitions>
  <inkml:trace contextRef="#ctx0" brushRef="#br0">0 1 4385,'0'0'7458,"28"26"-6434,89 84-340,-104-99-565,-2 1 1,17 21-1,-26-30-105,-1 0-1,1 0 1,-1 0-1,0 1 1,1-1-1,-1 1 1,-1-1 0,1 1-1,0 3 1,-1-3-5,1 28-75,-9-35-19,2 0 28,1 0 1,-1-1 0,1 0-1,0 0 1,0 0-1,1-1 1,-1 0-1,1 0 1,0 0-1,1 0 1,-1 0-1,1-1 1,-5-10-1,4 6-70,1-1 0,0 0 0,0 0-1,1 0 1,1 0 0,0 0 0,0-14 0,1 23 141,1-1 1,-1 1 0,1 0-1,0 0 1,0-1 0,0 1 0,0 0-1,0 0 1,0 0 0,1 0-1,-1 0 1,0 1 0,1-1 0,0 0-1,-1 1 1,1-1 0,0 1-1,0-1 1,0 1 0,0 0 0,0 0-1,0 0 1,0 0 0,0 0-1,1 0 1,3 0 0,9-4 38,1 1 0,27-3 0,-33 5-36,34-2 238,-1 1 0,79 5 1,-116-2-213,-1 1 1,0-1 0,0 1 0,1 1 0,-1-1 0,0 1 0,0-1 0,0 1 0,-1 1 0,1-1 0,0 1 0,-1 0 0,0 0 0,1 0 0,-1 0 0,0 1-1,4 4 1,-4-2 18,0 0 0,0 0-1,-1 1 1,1-1 0,-1 1-1,-1 0 1,1 0 0,-1 0-1,0 0 1,-1 0 0,2 14 0,2 114 336,-6-134-409,1-1-1,0 1 0,0 0 1,0 0-1,0 0 0,0-1 1,1 1-1,-1 0 0,0 0 1,0 0-1,0-1 0,1 1 1,-1 0-1,0 0 0,1-1 1,-1 1-1,1 0 0,-1-1 1,1 1-1,-1-1 0,1 2 0,17 1-4604,-12-3-49</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8:58.338"/>
    </inkml:context>
    <inkml:brush xml:id="br0">
      <inkml:brushProperty name="width" value="0.035" units="cm"/>
      <inkml:brushProperty name="height" value="0.035" units="cm"/>
    </inkml:brush>
  </inkml:definitions>
  <inkml:trace contextRef="#ctx0" brushRef="#br0">1 0 8306,'0'0'5513,"297"165"-4865,-244-128-216,-7-3-80,-5-5-200,-12-5-96,-11-11-56,-1-5-288,7-8-688,-7-3-616,-5-15-2489</inkml:trace>
  <inkml:trace contextRef="#ctx0" brushRef="#br0" timeOffset="1">380 5 7922,'0'0'6201,"-128"145"-5353,93-103-480,0-6-336,-24 1-32,13-11-1912,-1-12-5314</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48.201"/>
    </inkml:context>
    <inkml:brush xml:id="br0">
      <inkml:brushProperty name="width" value="0.035" units="cm"/>
      <inkml:brushProperty name="height" value="0.035" units="cm"/>
    </inkml:brush>
  </inkml:definitions>
  <inkml:trace contextRef="#ctx0" brushRef="#br0">0 38 4945,'0'0'9960,"1"-2"-8377,8-2-1543,152-13-24,213 3 1,-360 14-119,-7-1-75,1 1 0,0 0 1,-1 1-1,1-1 1,0 1-1,-1 1 0,15 4 1,-21-6 67,0 1 0,1 0 0,-1 0 0,0 0 0,0 0 0,0 0 1,0 0-1,0 0 0,0 0 0,0 0 0,0 1 0,0-1 0,0 0 1,0 1-1,-1-1 0,2 3 0,-1 0-209,-1 0 0,1-1 0,-1 1 0,0 0 0,0 0 0,0 0 0,0-1 0,-1 1 0,-1 5 0,-7 18-4440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37.796"/>
    </inkml:context>
    <inkml:brush xml:id="br0">
      <inkml:brushProperty name="width" value="0.035" units="cm"/>
      <inkml:brushProperty name="height" value="0.035" units="cm"/>
    </inkml:brush>
  </inkml:definitions>
  <inkml:trace contextRef="#ctx0" brushRef="#br0">1 40 5209,'0'0'3625,"367"-39"-6786</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48.567"/>
    </inkml:context>
    <inkml:brush xml:id="br0">
      <inkml:brushProperty name="width" value="0.035" units="cm"/>
      <inkml:brushProperty name="height" value="0.035" units="cm"/>
    </inkml:brush>
  </inkml:definitions>
  <inkml:trace contextRef="#ctx0" brushRef="#br0">1 1 4961,'0'0'5433,"391"8"-5329,-245-8-104,-12-3-5065</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48.884"/>
    </inkml:context>
    <inkml:brush xml:id="br0">
      <inkml:brushProperty name="width" value="0.035" units="cm"/>
      <inkml:brushProperty name="height" value="0.035" units="cm"/>
    </inkml:brush>
  </inkml:definitions>
  <inkml:trace contextRef="#ctx0" brushRef="#br0">703 1 6481,'0'0'4487,"-53"-1"-3906,-176 2-145,208-1-360,0 1-1,0 2 0,0 0 1,0 1-1,0 1 0,-37 14 1,30-9 10,26-9-77,-21 7 118,-1 0 1,1 1 0,1 2-1,-1 0 1,-39 29 0,58-37-81,1 0 0,0 0 0,0 0 1,0 0-1,1 0 0,-5 8 0,7-10-43,-1 0 1,0 0-1,1 0 0,0 0 0,-1 0 0,1 0 0,0 0 0,-1 0 0,1 0 0,0 0 0,0 1 0,0-1 0,0 0 1,0 0-1,0 0 0,0 0 0,0 0 0,0 0 0,1 1 0,-1-1 0,0 0 0,1 0 0,-1 0 0,1 0 0,-1 0 0,1 0 1,0 0-1,-1 0 0,1-1 0,0 1 0,1 1 0,2 1-4,0-1 0,0 1 0,0-1 0,0 0 0,0-1 0,0 1 0,1-1 0,6 2 0,43 5 10,-33-6 3,132 14 230,-63-8-278,108 23 0,-193-30-23,0 0-1,-1 1 1,1-1 0,-1 1-1,1 0 1,5 3 0,-9-4 20,0 0 1,0 0-1,0 0 1,0 0 0,0 0-1,0 1 1,0-1 0,0 0-1,0 1 1,-1-1-1,1 0 1,0 1 0,-1-1-1,1 1 1,-1-1-1,0 1 1,0-1 0,1 1-1,-1-1 1,0 1-1,0 2 1,0-3 17,0 1 0,0-1 0,-1 1 0,1-1 0,0 0 0,0 1 0,-1-1 0,1 0 0,-1 1 0,1-1 0,-1 0 0,0 1 0,0-1 0,1 0 0,-1 0 0,0 0 0,0 0 0,-2 2 0,-24 13 14,21-14 3,-54 24 80,-1-3 1,-1-3 0,-105 20-1,149-37-130,-1 0 0,1-1 0,-30-2 0,47 0-26,-1 1 0,1-1 0,0 0 0,0-1 0,-1 1 0,1 0 0,0 0 0,0 0 0,0-1 0,-1 1 0,1-1 0,0 1 0,0-1 0,0 1 0,0-1 0,0 1 0,0-1 0,0 0 0,0 0 0,0 0-1,0 1 1,0-1 0,1 0 0,-1 0 0,0 0 0,0 0 0,1-1 0,-1 1 0,1 0 0,-1 0 0,1 0 0,0 0 0,-1 0 0,1-1 0,0 1 0,0 0 0,0 0 0,-1-1 0,1 1 0,1-2 0,-2-32-4709</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49.239"/>
    </inkml:context>
    <inkml:brush xml:id="br0">
      <inkml:brushProperty name="width" value="0.035" units="cm"/>
      <inkml:brushProperty name="height" value="0.035" units="cm"/>
    </inkml:brush>
  </inkml:definitions>
  <inkml:trace contextRef="#ctx0" brushRef="#br0">1 1 6913,'0'0'4177,"5"147"-3408,19-102-313,5-3-320,-6-8-8,1-5-112,-13-8-16,1-11 0,-6-7-424,-6-19-2033,0-13-2112</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49.568"/>
    </inkml:context>
    <inkml:brush xml:id="br0">
      <inkml:brushProperty name="width" value="0.035" units="cm"/>
      <inkml:brushProperty name="height" value="0.035" units="cm"/>
    </inkml:brush>
  </inkml:definitions>
  <inkml:trace contextRef="#ctx0" brushRef="#br0">1 0 10162,'0'0'4609,"145"66"-5369,-121-58-1152,-1-6-4698</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49.899"/>
    </inkml:context>
    <inkml:brush xml:id="br0">
      <inkml:brushProperty name="width" value="0.035" units="cm"/>
      <inkml:brushProperty name="height" value="0.035" units="cm"/>
    </inkml:brush>
  </inkml:definitions>
  <inkml:trace contextRef="#ctx0" brushRef="#br0">1 17 7418,'0'0'3774,"14"28"-1973,44 92-502,-37-78-804,14 33 17,-32-67-492,-1 0 0,0 1 1,0-1-1,-1 1 0,0-1 0,0 12 1,-1-12 15,0-8-27,0 0 0,-1 0 1,1 0-1,0 0 0,0 1 1,-1-1-1,1 0 1,0 0-1,0 0 0,0 0 1,-1 0-1,1 0 0,0 0 1,0 0-1,-1 0 1,1 0-1,0 0 0,0 0 1,-1 0-1,1 0 0,0 0 1,0-1-1,0 1 1,-1 0-1,1 0 0,0 0 1,0 0-1,0 0 0,-1 0 1,1-1-1,0 1 1,0 0-1,0 0 0,0 0 1,-1 0-1,1-1 0,-4-3-50,0 1-1,0-2 0,0 1 0,0 0 0,1-1 1,0 1-1,0-1 0,0 0 0,1 0 0,-1 0 1,1-1-1,0 1 0,1 0 0,-2-11 0,0-4-471,1-1 0,1-36 0,2 32 131,-1 16 292,0 1 1,1 0-1,0-1 0,0 1 1,1 0-1,0-1 0,0 1 1,1 0-1,6-12 0,-6 16 80,-1 0-1,1 0 1,0 0 0,0 1-1,0-1 1,0 1-1,1 0 1,0 0-1,-1 0 1,1 0-1,0 0 1,0 1 0,1 0-1,-1 0 1,0 0-1,1 0 1,-1 1-1,9-2 1,-4 2 34,0 0-1,0 0 1,1 0 0,-1 2-1,0-1 1,0 1 0,0 0 0,0 1-1,0 0 1,14 5 0,-10-2 36,-1 1 0,0 0 0,-1 1 0,1 0 1,-1 1-1,17 15 0,-12-7 67,-1 0 0,0 0 0,-2 2 0,0 0 0,-1 0 0,0 1 0,-2 0 1,14 36-1,-17-32 97,-1 1 1,5 41-1,-7-37-185,10 39-1,-14-65-118,1-1 0,-1 1 0,1-1 0,0 1 0,-1-1 0,1 0 0,0 1 0,0-1 0,0 0 0,0 1 0,0-1 0,0 0 0,3 2-1,-4-3-15,1 0 0,0 0-1,-1 1 1,1-1 0,-1 0-1,1 0 1,-1 0 0,1 0-1,0 0 1,-1 0-1,1 0 1,-1 0 0,1 0-1,0 0 1,-1 0 0,1 0-1,-1 0 1,1 0-1,-1-1 1,1 1 0,0 0-1,-1 0 1,1-1 0,-1 1-1,1 0 1,-1-1 0,1 1-1,-1-1 1,0 1-1,1 0 1,-1-1 0,1 1-1,-1-1 1,0 1 0,1-1-1,-1 1 1,0-1-1,0 0 1,1 0 0,6-20-4076</inkml:trace>
  <inkml:trace contextRef="#ctx0" brushRef="#br0" timeOffset="1">713 206 6769,'0'0'4537,"180"137"-3328,-98-95-545,11 0-416,7-3-168,5-2-80,-6-8-208,-6-8-864,-29-8-1433,-29-10-1960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0.233"/>
    </inkml:context>
    <inkml:brush xml:id="br0">
      <inkml:brushProperty name="width" value="0.035" units="cm"/>
      <inkml:brushProperty name="height" value="0.035" units="cm"/>
    </inkml:brush>
  </inkml:definitions>
  <inkml:trace contextRef="#ctx0" brushRef="#br0">211 0 7722,'0'0'4081,"-70"137"-3033,52-95-528,7-3-320,-1-2-144,-6-5-56,-11 4-400,6-9-1201,-6-9-1671</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0.562"/>
    </inkml:context>
    <inkml:brush xml:id="br0">
      <inkml:brushProperty name="width" value="0.035" units="cm"/>
      <inkml:brushProperty name="height" value="0.035" units="cm"/>
    </inkml:brush>
  </inkml:definitions>
  <inkml:trace contextRef="#ctx0" brushRef="#br0">263 1 5329,'0'0'5485,"51"31"-3794,174 109-320,-162-98-556,107 92 0,-149-116-704,-9-7-38,166 151 644,-151-134-670,-1 1 0,-2 2 0,-1 0 0,22 38 0,-37-54-39,-1 0 0,-1 0 0,0 0 0,-1 1-1,5 31 1,-6-14 1,1 61-1,-5-85-6,0 0 0,-1 0 1,0 0-1,0 0 0,-1-1 0,0 1 0,0 0 0,-1-1 0,0 1 0,-1-1 0,0 0 1,0 0-1,-1-1 0,0 1 0,0-1 0,0 0 0,-1 0 0,-11 10 0,-10 7-42,-1-2 0,0-1 0,-1-1 0,-2-1 0,-53 24 0,35-21-272,0-3 0,-63 16-1,-93 11-876,-33-4-1374,9-16-2349</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0.923"/>
    </inkml:context>
    <inkml:brush xml:id="br0">
      <inkml:brushProperty name="width" value="0.035" units="cm"/>
      <inkml:brushProperty name="height" value="0.035" units="cm"/>
    </inkml:brush>
  </inkml:definitions>
  <inkml:trace contextRef="#ctx0" brushRef="#br0">440 0 488,'0'0'9834,"-35"35"-8612,35-35-1222,-154 153 1056,133-131-779,1 2 0,1 0 0,1 2-1,1 0 1,-14 30 0,15-27-10,-1 2-43,2 0 0,1 1 0,1 0-1,2 1 1,1 1 0,2 0-1,-7 55 1,15-85-211,-6 98 211,6-87-200,1 0 0,0 0 1,1-1-1,8 28 1,-4-26-15,2 0-1,-1 0 1,2-1 0,0 0-1,1 0 1,1-1 0,0 0-1,17 15 1,4 1-10,1-1 0,45 31 0,-32-29-63,2-3 0,1-1 1,53 20-1,-67-33-188,1-2 0,0-2 0,44 7 1,97 2-1076,-152-17 1116,202 11-2872,-5-10-2489</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1.442"/>
    </inkml:context>
    <inkml:brush xml:id="br0">
      <inkml:brushProperty name="width" value="0.035" units="cm"/>
      <inkml:brushProperty name="height" value="0.035" units="cm"/>
    </inkml:brush>
  </inkml:definitions>
  <inkml:trace contextRef="#ctx0" brushRef="#br0">66 0 6689,'0'0'4037,"-11"26"-3783,-32 85-92,40-102-127,1 0 0,0 0 0,0 0 0,1 0-1,0 0 1,0 0 0,2 18 0,0-5 109,-1-15-105,0-1-1,1 0 1,-1 1-1,1-1 0,1 0 1,-1 0-1,1 1 1,1-1-1,-1-1 1,1 1-1,0 0 1,0-1-1,8 11 1,-6-10-16,2 1 0,-1-1 0,1-1 0,-1 1 0,2-1 0,-1 0 0,0-1 0,1 0 0,10 5 0,3-2-30,1-1 0,-1 0 0,1-2 0,0 0 0,0-1 0,0-2-1,33-1 1,-40 0-464,1-1 0,0-1-1,0-1 1,-1 0 0,1-1 0,-1 0-1,16-8 1,18-16-3931</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2.010"/>
    </inkml:context>
    <inkml:brush xml:id="br0">
      <inkml:brushProperty name="width" value="0.035" units="cm"/>
      <inkml:brushProperty name="height" value="0.035" units="cm"/>
    </inkml:brush>
  </inkml:definitions>
  <inkml:trace contextRef="#ctx0" brushRef="#br0">18 35 5641,'0'0'5668,"-4"25"-5158,-8 82-241,11-105-262,1 1 1,0-1-1,0 1 1,0 0-1,0-1 1,0 1-1,0 0 1,1-1-1,-1 1 1,1-1-1,0 1 1,0-1-1,0 1 1,0-1-1,0 0 1,0 1-1,1-1 1,-1 0-1,1 0 1,0 0-1,-1 0 1,1 0-1,0-1 0,0 1 1,0 0-1,1-1 1,-1 1-1,0-1 1,3 2-1,5 2 22,2 3-11,1-1-1,-1 0 1,23 9-1,-29-14-12,0-1 0,1 1 0,-1-1 0,0 0 0,0 0 0,1 0 0,-1-1 0,0 0 1,1-1-1,10-1 0,-15 2-24,-1-1-1,1 1 1,-1-1 0,0 0 0,1 1 0,-1-1 0,0 0 0,0 0 0,1 0 0,-1 0 0,0 0 0,0 0-1,0 0 1,0 0 0,0 0 0,0 0 0,0-1 0,0-1 0,1-1-124,-1 1-1,0-1 1,0 1 0,0-1-1,0 1 1,0-1 0,-1-7-1,1 6-37,-2 0 0,1 0-1,0 1 1,-1-1-1,0 0 1,0 0 0,0 0-1,-1 1 1,1-1-1,-1 1 1,0-1 0,-1 1-1,-2-5 1,-5 0 9,0 0-1,-1 0 1,0 1 0,0 0 0,-17-7 0,12 6 620,1-1 1,-22-17 0,36 27-327,1-1 0,-1 1 0,0-1 0,1 0 0,-1 1 0,0-1 0,1 0 0,-1 1 0,1-1 0,-1 0 0,1 0 0,-1 0 0,1 0 0,0 1-1,-1-1 1,1 0 0,0 0 0,0 0 0,0 0 0,-1-1 0,2 1-80,-1 0 0,0 1 0,1-1 1,-1 0-1,0 1 0,1-1 0,-1 0 0,1 1 0,-1-1 0,1 1 0,-1-1 0,1 1 1,-1-1-1,1 1 0,-1-1 0,1 1 0,0 0 0,-1-1 0,2 1 0,5-3-49,-1 1 0,1 0-1,0 1 1,9-1 0,-9 0 253,32-4-187,71-1 1,-109 7-387,-1 13-545,0 10 942,-1-14-3,1 1 0,0-1 0,2 12 0,-2-18-37,1 0 1,0-1 0,-1 1-1,1 0 1,0-1 0,1 1-1,-1-1 1,0 1 0,1-1-1,-1 0 1,1 0-1,0 1 1,0-1 0,0 0-1,3 2 1,51 35 825,19 15-87,-66-47-732,-1 0 0,0 1 0,-1 0 0,0 0 0,12 18 0,-16-21-77,-1-1 0,0 1-1,-1 0 1,1 0 0,-1 0 0,0 0-1,0 0 1,0 0 0,-1 1 0,0-1-1,0 6 1,-4-11-616,-56 0-2343,19-3-1809</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38.150"/>
    </inkml:context>
    <inkml:brush xml:id="br0">
      <inkml:brushProperty name="width" value="0.035" units="cm"/>
      <inkml:brushProperty name="height" value="0.035" units="cm"/>
    </inkml:brush>
  </inkml:definitions>
  <inkml:trace contextRef="#ctx0" brushRef="#br0">1 0 4441,'0'0'7266,"233"187"-6754,-179-142-160,-7-3-200,-7 0-96,-7-6-56,-6-3-32,-7-9-576,0-9-753,-13-6-1359,-1-6-2001</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2.372"/>
    </inkml:context>
    <inkml:brush xml:id="br0">
      <inkml:brushProperty name="width" value="0.035" units="cm"/>
      <inkml:brushProperty name="height" value="0.035" units="cm"/>
    </inkml:brush>
  </inkml:definitions>
  <inkml:trace contextRef="#ctx0" brushRef="#br0">0 1 4097,'0'0'9098,"152"142"-8386,-88-111-240,0-2-312,-5 0-152,-13-8 64,-5-3-72,-18-7-152,-5-6-504,-6-5-768,-12-10-3905</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2.704"/>
    </inkml:context>
    <inkml:brush xml:id="br0">
      <inkml:brushProperty name="width" value="0.035" units="cm"/>
      <inkml:brushProperty name="height" value="0.035" units="cm"/>
    </inkml:brush>
  </inkml:definitions>
  <inkml:trace contextRef="#ctx0" brushRef="#br0">228 0 6105,'0'0'8810,"-82"168"-8450,64-126-360,-28 8-72,11-11-1936,-12-12-7194</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9.296"/>
    </inkml:context>
    <inkml:brush xml:id="br0">
      <inkml:brushProperty name="width" value="0.035" units="cm"/>
      <inkml:brushProperty name="height" value="0.035" units="cm"/>
    </inkml:brush>
  </inkml:definitions>
  <inkml:trace contextRef="#ctx0" brushRef="#br0">310 1 7122,'0'0'4769,"-222"152"-4353,187-105 168,6 0-72,11-2-208,12-6-80,6-2-104,0-8-120,30-5-152,22-9-368,76-12-784,-17-3-633,0 0-3272</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9.753"/>
    </inkml:context>
    <inkml:brush xml:id="br0">
      <inkml:brushProperty name="width" value="0.035" units="cm"/>
      <inkml:brushProperty name="height" value="0.035" units="cm"/>
    </inkml:brush>
  </inkml:definitions>
  <inkml:trace contextRef="#ctx0" brushRef="#br0">108 9 6385,'0'0'3594,"-16"24"-2307,-51 77-210,63-95-949,0 0 0,1 1 0,0 0 1,0-1-1,-3 13 0,5-15-63,1 0 0,-1 0 1,1-1-1,0 1 0,1 0 0,0 5 0,0 11 139,-1-18-192,0 1 1,0 0-1,1-1 0,-1 1 0,1-1 0,-1 1 0,1-1 1,0 1-1,0-1 0,0 0 0,0 1 0,0-1 0,1 0 0,-1 0 1,1 0-1,-1 0 0,3 2 0,0-1-12,-1 0 0,1 0 0,-1-1 0,1 0 0,0 0 0,0 0 0,0 0 0,0-1 0,6 2 0,9 1-62,-1-2 0,0 0 1,35-1-1,-42-1 40,-7 0-10,0 0 0,0 0 1,-1 0-1,1-1 0,0 1 1,0-1-1,-1 0 0,1 0 1,0-1-1,-1 1 0,1-1 1,-1 0-1,5-3 0,-6 3-11,0 0 0,1 0 0,-1-1 0,0 1 0,-1-1-1,1 1 1,0-1 0,-1 0 0,0 0 0,1 0 0,-1 1-1,0-1 1,0 0 0,-1-1 0,1 1 0,-1 0 0,1-3-1,2-29-366,-2 0 0,-2 1 0,-6-55 0,6 88 473,1 0-1,0-1 1,-1 1-1,1 0 1,0 0-1,0-1 1,0 1 0,0 0-1,0 0 1,0-1-1,0 1 1,0 0 0,1-1-1,-1 1 1,0 0-1,1 0 1,-1 0-1,1-1 1,-1 1 0,1 0-1,1-2 1,0 2-23,0 0 0,0 0 1,0 1-1,0-1 0,0 0 1,0 1-1,0-1 0,1 1 1,-1 0-1,4 0 0,0-1-137,328-14-981,-457 23 353,103-6 674,1 2-1,-1 0 1,1 1 0,-27 12 0,44-17 43,1 1 0,-1 0 0,0 0 0,0-1 0,1 1-1,-1 0 1,1 0 0,-1 1 0,1-1 0,-1 0 0,1 0 0,-1 1 0,1-1 0,0 1 0,0-1 0,0 1 0,0 0-1,0-1 1,0 1 0,0 0 0,1 0 0,-1-1 0,1 1 0,-1 0 0,1 0 0,0 0 0,0 0 0,-1 0 0,1 0-1,1 3 1,0-2-5,0 0 1,0-1-1,0 1 0,0 0 0,1 0 0,-1-1 0,1 1 0,-1 0 0,1-1 0,0 0 0,0 1 1,1-1-1,-1 0 0,0 0 0,1 0 0,-1-1 0,6 4 0,133 56 423,-105-47 18,0 1-1,-1 1 1,61 40 0,-93-54-394,0 0 0,0 0 1,-1 0-1,1 0 1,-1 1-1,1-1 0,-1 1 1,0-1-1,0 1 1,0 0-1,0 0 0,-1 0 1,1 0-1,-1 1 1,0-1-1,0 0 1,0 0-1,0 1 0,0-1 1,-1 1-1,1-1 1,-1 1-1,0-1 0,-1 4 1,1-6-29,0 0 1,0 0-1,0 1 0,0-1 1,-1 0-1,1 0 0,0 0 1,-1 0-1,1 0 1,-1 0-1,1 0 0,-1-1 1,0 1-1,1 0 1,-1 0-1,0 0 0,1 0 1,-1-1-1,0 1 0,0 0 1,-1 0-1,-1 1 3,1-1 0,-1 1 0,0-1 0,0 0 0,0 0 1,-1 0-1,-3 0 0,2 0-360,-1 0 1,1-1 0,-1 1 0,1-1-1,-1-1 1,1 1 0,0-1 0,-9-2-1,12 2-321,0 0 0,-1-1 0,1 1-1,0 0 1,1-1 0,-1 0-1,-3-3 1</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0.087"/>
    </inkml:context>
    <inkml:brush xml:id="br0">
      <inkml:brushProperty name="width" value="0.035" units="cm"/>
      <inkml:brushProperty name="height" value="0.035" units="cm"/>
    </inkml:brush>
  </inkml:definitions>
  <inkml:trace contextRef="#ctx0" brushRef="#br0">0 1 9154,'0'0'3447,"23"12"-3244,70 41 89,-87-49-240,0-1-1,0 1 1,-1 0 0,0 1-1,0-1 1,0 1 0,0 0-1,7 10 1,-2-1 65,0-2 92,-2 1 0,11 19 1,14 22 328,-29-50-521,-1 0 0,1 0 0,0 0 0,0 0 0,0-1 0,1 1 0,-1-1 0,1 0 0,6 3 0,2-2-258,0 0 0,0-1 0,1 0 0,-1-1 0,1 0 0,-1-1 0,1-1 0,14-1 0,-10 1-795,9 0-2779</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0.449"/>
    </inkml:context>
    <inkml:brush xml:id="br0">
      <inkml:brushProperty name="width" value="0.035" units="cm"/>
      <inkml:brushProperty name="height" value="0.035" units="cm"/>
    </inkml:brush>
  </inkml:definitions>
  <inkml:trace contextRef="#ctx0" brushRef="#br0">0 0 8858,'0'0'6177,"216"134"-5833,-164-92-208,1 3 88,-1-3-48,-11-5-128,-6-6-40,-6-5-8,-11-7-48,-6-11-400,-12-16-4393</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0.794"/>
    </inkml:context>
    <inkml:brush xml:id="br0">
      <inkml:brushProperty name="width" value="0.035" units="cm"/>
      <inkml:brushProperty name="height" value="0.035" units="cm"/>
    </inkml:brush>
  </inkml:definitions>
  <inkml:trace contextRef="#ctx0" brushRef="#br0">467 0 9330,'0'0'3897,"-87"184"-3113,52-126-248,0-3-240,0 0-208,-12-5-88,-35 5-1360,12-10-1281,-5-14-3432</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1.124"/>
    </inkml:context>
    <inkml:brush xml:id="br0">
      <inkml:brushProperty name="width" value="0.035" units="cm"/>
      <inkml:brushProperty name="height" value="0.035" units="cm"/>
    </inkml:brush>
  </inkml:definitions>
  <inkml:trace contextRef="#ctx0" brushRef="#br0">1 63 2817,'0'0'6454,"60"2"-5049,-20 0-1157,402 7 1836,-225-10-1225,68-6-46,68-6-63,1351-36 490,-1589 45-2703,-77 3-2348,-86 4 193,-14 4-959</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1.674"/>
    </inkml:context>
    <inkml:brush xml:id="br0">
      <inkml:brushProperty name="width" value="0.035" units="cm"/>
      <inkml:brushProperty name="height" value="0.035" units="cm"/>
    </inkml:brush>
  </inkml:definitions>
  <inkml:trace contextRef="#ctx0" brushRef="#br0">444 37 1008,'0'0'10630,"-29"-6"-9980,-92-16-38,107 19-470,1 1 1,-1 0-1,0 1 1,0 1-1,1 0 0,-1 1 1,0 1-1,0 0 1,1 0-1,-1 2 0,1 0 1,-21 9-1,29-11-117,1 0-1,1 0 1,-1 0-1,0 1 1,1-1-1,-1 1 1,1 0-1,-6 6 1,9-8-29,-1 0 1,0 0-1,1-1 1,-1 1 0,1 0-1,-1 0 1,1 0-1,0 0 1,-1-1 0,1 1-1,0 0 1,-1 0-1,1 0 1,0 0-1,0 0 1,0 0 0,0 0-1,0 0 1,0 0-1,0 0 1,0 0 0,0 0-1,0 0 1,1 0-1,-1 0 1,0 0 0,1 0-1,-1-1 1,1 1-1,-1 0 1,1 0 0,-1 0-1,1-1 1,0 1-1,-1 0 1,1 0-1,0-1 1,-1 1 0,1-1-1,0 1 1,0-1-1,0 1 1,-1-1 0,1 1-1,0-1 1,0 0-1,0 1 1,1-1-1,23 9 77,0-1-1,0-1 0,30 4 0,-32-7-48,1 1 0,-1 1 1,0 1-1,39 17 0,-59-22-57,0 0 1,-1 0-1,1 0 1,-1 0-1,0 0 1,0 1-1,0-1 0,0 1 1,0-1-1,0 1 1,0 0-1,-1 0 1,2 4-1,-2-5 19,0 0 0,-1-1 0,1 1 0,-1 0 0,0-1-1,0 1 1,1 0 0,-1 0 0,0-1 0,0 1 0,-1 0 0,1-1 0,0 1 0,0 0 0,-1-1-1,1 1 1,-1 0 0,0-1 0,1 1 0,-1-1 0,0 1 0,0-1 0,0 1 0,0-1 0,0 0-1,0 1 1,0-1 0,-1 0 0,0 1 0,-6 3 29,0 0 0,0-1-1,0-1 1,-1 1 0,-14 3 0,-53 11 198,70-16-199,-17 3-11,-1 0-1,1-2 1,-1 0 0,0-2-1,-30-1 1,51 0-178,1-1 1,0 1-1,0-1 1,-1 0-1,1 1 0,0-1 1,0 0-1,0-1 0,0 1 1,0 0-1,0 0 0,0-1 1,1 1-1,-1-1 0,0 0 1,1 1-1,-1-1 1,1 0-1,0 0 0,-1 0 1,0-3-1,-11-20-5841</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2.008"/>
    </inkml:context>
    <inkml:brush xml:id="br0">
      <inkml:brushProperty name="width" value="0.035" units="cm"/>
      <inkml:brushProperty name="height" value="0.035" units="cm"/>
    </inkml:brush>
  </inkml:definitions>
  <inkml:trace contextRef="#ctx0" brushRef="#br0">1 0 5281,'0'0'7274,"52"147"-6778,-40-120-176,0-4-168,-1-2-88,1-5-64,-12-8 0,6-3-432,-6-2-360,0-11-1753,-24-11-2712</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38.498"/>
    </inkml:context>
    <inkml:brush xml:id="br0">
      <inkml:brushProperty name="width" value="0.035" units="cm"/>
      <inkml:brushProperty name="height" value="0.035" units="cm"/>
    </inkml:brush>
  </inkml:definitions>
  <inkml:trace contextRef="#ctx0" brushRef="#br0">301 1 5313,'0'0'4049,"-200"156"-3649,173-129-200,7 0-144,0-3-32,7-3-24,6-3-712,0-6-1456,0-3-2025</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2.338"/>
    </inkml:context>
    <inkml:brush xml:id="br0">
      <inkml:brushProperty name="width" value="0.035" units="cm"/>
      <inkml:brushProperty name="height" value="0.035" units="cm"/>
    </inkml:brush>
  </inkml:definitions>
  <inkml:trace contextRef="#ctx0" brushRef="#br0">1 1 784,'0'0'11851,"146"60"-14260,-123-52-4568</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2.700"/>
    </inkml:context>
    <inkml:brush xml:id="br0">
      <inkml:brushProperty name="width" value="0.035" units="cm"/>
      <inkml:brushProperty name="height" value="0.035" units="cm"/>
    </inkml:brush>
  </inkml:definitions>
  <inkml:trace contextRef="#ctx0" brushRef="#br0">0 61 4961,'0'0'6069,"23"23"-5188,68 74-408,-84-88-408,1-1-1,9 18 1,-9-1 40,-6-18-80,-1 0-1,0-1-1,-1 1 0,1-1 1,-2 10-1,1 3-329,0-18 302,-6-10-15,0 0-1,0 0 1,0 0 0,-9-7 0,6 7-374,1 0 0,-11-19 0,15 20 178,0-1 0,0 0 0,1 0 0,1 0 0,-1 0 0,1-1 0,1 1 0,0 0 0,0-1 0,2-13 0,-1 19 196,0 1 1,0 0-1,0 0 0,1 0 0,0 0 0,-1 0 0,1 0 0,1 0 1,-1 1-1,0-1 0,0 0 0,1 0 0,0 1 0,-1-1 0,1 1 1,0-1-1,3-2 0,0 1 9,0 1-1,0-1 1,1 1-1,-1 0 1,0 0-1,1 0 1,0 1 0,7-3-1,10 0 57,-1 0 0,1 1 0,41 0 0,-64 4-44,35-3 353,0 2 0,-1 2 1,1 1-1,38 8 0,-63-8-207,-1 0 1,0 1-1,0 0 1,0 1-1,0 0 1,-1 0-1,1 1 1,-1 0-1,0 0 1,-1 1-1,1 0 1,-1 0-1,0 1 1,-1 0-1,1 0 1,-1 1-1,-1-1 1,0 1-1,9 17 1,-8-9-33,-1 0 1,-1 1-1,0-1 1,-2 1 0,1 0-1,-2-1 1,0 1 0,-3 24-1,2-14-445,0-25 211,1-1 0,-1 0 0,0 0 0,0 1 0,-1-1 0,1 0 0,0 1 0,0-1 0,0 0 0,-1 0 0,1 0 1,-1 1-1,1-1 0,-1 0 0,1 0 0,-1 0 0,0 0 0,0 0 0,1 0 0,-1 0 0,0 0 0,0 0 0,0 0 0,0 0 0,0-1 0,0 1 1,0 0-1,0-1 0,0 1 0,-1-1 0,1 1 0,0-1 0,0 0 0,-2 1 0,-25 3-5007</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3.030"/>
    </inkml:context>
    <inkml:brush xml:id="br0">
      <inkml:brushProperty name="width" value="0.035" units="cm"/>
      <inkml:brushProperty name="height" value="0.035" units="cm"/>
    </inkml:brush>
  </inkml:definitions>
  <inkml:trace contextRef="#ctx0" brushRef="#br0">0 1 6617,'0'0'3809,"123"134"-2801,-82-90-263,-1 6-113,-5 3-24,0-6 168,0-2-408,6-6-240,-6-8-128,6-7-96,-6-6-736,0-18-40,-6 0-1753,-11 0-5240</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3.360"/>
    </inkml:context>
    <inkml:brush xml:id="br0">
      <inkml:brushProperty name="width" value="0.035" units="cm"/>
      <inkml:brushProperty name="height" value="0.035" units="cm"/>
    </inkml:brush>
  </inkml:definitions>
  <inkml:trace contextRef="#ctx0" brushRef="#br0">508 1 7074,'0'0'5153,"-47"134"-4113,12-87-392,-6 5-128,-11-2-256,-7 3-264,-40 2-128,6-11-2088,11-15-4730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4.008"/>
    </inkml:context>
    <inkml:brush xml:id="br0">
      <inkml:brushProperty name="width" value="0.035" units="cm"/>
      <inkml:brushProperty name="height" value="0.035" units="cm"/>
    </inkml:brush>
  </inkml:definitions>
  <inkml:trace contextRef="#ctx0" brushRef="#br0">1 68 5033,'0'0'3917,"4"0"-3510,253-14 2273,-143 5-2568,-75 6-99,466-39 96,-504 43-75,0-1 1,0 0 0,0 0 0,0 0 0,0 1-1,0-1 1,0 1 0,0-1 0,0 1-1,0-1 1,0 1 0,0-1 0,0 1 0,-1 0-1,1-1 1,0 1 0,0 0 0,-1 0-1,1 0 1,-1-1 0,1 1 0,0 0 0,-1 0-1,0 0 1,1 2 0,12 32-362,-10-23 395,148 473 1455,1 3-259,55 57-796,-183-484-374,17 46 93,27 111 1,35 129 97,-94-320-274,2-1-1,16 29 1,-26-51-8,1 0 0,-1-1 1,0 1-1,0 0 0,0 0 1,-1-1-1,1 1 0,-1 0 0,0 6 1,3 20 22,-2-21-11,-1-9-10,0 0-1,0 0 0,0 1 1,0-1-1,0 0 0,0 0 0,0 1 1,0-1-1,0 0 0,0 0 1,0 1-1,0-1 0,0 0 1,0 0-1,0 1 0,0-1 0,0 0 1,0 0-1,0 0 0,0 1 1,1-1-1,-1 0 0,0 0 1,0 1-1,0-1 0,0 0 0,1 0 1,-1 0-1,0 0 0,0 1 1,0-1-1,1 0 0,-1 0 0,0 0 1,0 0-1,0 0 0,1 0 1,-1 0-1,0 0 0,0 1 1,1-1-1,-1 0 0,0 0 0,0 0 1,1 0-1,-3 5-69,-14 4-27,-69 13 165,-131 19 1,122-26-63,-349 49-33,418-61-4,-245 30-1471,21-10-3914</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3.189"/>
    </inkml:context>
    <inkml:brush xml:id="br0">
      <inkml:brushProperty name="width" value="0.035" units="cm"/>
      <inkml:brushProperty name="height" value="0.035" units="cm"/>
    </inkml:brush>
  </inkml:definitions>
  <inkml:trace contextRef="#ctx0" brushRef="#br0">0 9 3809,'0'0'11346,"53"0"-11218,5 0 344,30 0 112,5-3-327,12 0-153,-12 1-104,-11 2-321,-35 0-831,-18 0-2000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3.598"/>
    </inkml:context>
    <inkml:brush xml:id="br0">
      <inkml:brushProperty name="width" value="0.035" units="cm"/>
      <inkml:brushProperty name="height" value="0.035" units="cm"/>
    </inkml:brush>
  </inkml:definitions>
  <inkml:trace contextRef="#ctx0" brushRef="#br0">579 1 4609,'0'0'4992,"-60"0"-3127,-195 1-498,206 0-688,-62 8-1,81-5-352,14-2-136,10-2-98,0 1-1,0-1 1,0 2-1,0-1 0,0 0 1,-11 5-1,17-5-94,0-1-1,-1 0 1,1 0-1,0 0 1,0 0-1,-1 1 1,1-1 0,0 0-1,0 0 1,-1 0-1,1 1 1,0-1 0,0 0-1,0 1 1,0-1-1,-1 0 1,1 0-1,0 1 1,0-1 0,0 0-1,0 1 1,0-1-1,0 0 1,0 1 0,0-1-1,0 0 1,0 1-1,0-1 1,0 0-1,0 1 1,0-1 0,0 0-1,0 0 1,0 1-1,1-1 1,-1 0-1,0 1 1,0-1 0,0 0-1,0 0 1,1 1-1,-1-1 1,0 0 0,0 0-1,0 1 1,1-1-1,-1 0 1,0 0-1,0 0 1,1 1 0,-1-1-1,0 0 1,1 0-1,-1 0 1,0 0 0,0 0-1,1 0 1,-1 0-1,0 0 1,1 0-1,-1 0 1,0 0 0,1 0-1,17 6-100,0-2 0,33 5 0,-14-4 101,61 13 171,182 56-1,-264-68-233,1 0 0,-1 1 0,0 1 0,20 13 0,-32-18 14,0 0 0,-1 0 0,1 0 0,-1 0 0,0 1 1,0-1-1,0 1 0,0 0 0,0 0 0,-1 0 0,0 0 0,0 0 0,0 0 0,0 1 0,-1-1 0,0 1 1,0-1-1,0 1 0,0 0 0,0 7 0,-1-8 2,0-1 1,0 1-1,0 0 0,-1-1 1,1 1-1,-1 0 1,-2 5-1,2-8 38,0 1 0,0 0 0,0-1 0,0 0-1,-1 1 1,1-1 0,0 0 0,-1 0 0,1 0 0,-1 0 0,0 0 0,1 0 0,-1 0-1,0 0 1,1-1 0,-5 2 0,-15 4-193,-1-1 0,0 0 0,-1-2 0,-28 1 0,-98-4-1529,84-1 760,-14 0-1378,13-4-806</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3.928"/>
    </inkml:context>
    <inkml:brush xml:id="br0">
      <inkml:brushProperty name="width" value="0.035" units="cm"/>
      <inkml:brushProperty name="height" value="0.035" units="cm"/>
    </inkml:brush>
  </inkml:definitions>
  <inkml:trace contextRef="#ctx0" brushRef="#br0">1 0 9162,'0'0'3545,"93"142"-2321,-64-100-384,0-5-392,1-3-184,-1-8-120,-6-2-64,0-9-80,-11-4-224</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4.262"/>
    </inkml:context>
    <inkml:brush xml:id="br0">
      <inkml:brushProperty name="width" value="0.035" units="cm"/>
      <inkml:brushProperty name="height" value="0.035" units="cm"/>
    </inkml:brush>
  </inkml:definitions>
  <inkml:trace contextRef="#ctx0" brushRef="#br0">1 1 9946,'0'0'2033,"268"108"-12132</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4.623"/>
    </inkml:context>
    <inkml:brush xml:id="br0">
      <inkml:brushProperty name="width" value="0.035" units="cm"/>
      <inkml:brushProperty name="height" value="0.035" units="cm"/>
    </inkml:brush>
  </inkml:definitions>
  <inkml:trace contextRef="#ctx0" brushRef="#br0">1 84 5329,'0'0'5663,"40"26"-4512,125 84-395,-102-62-331,-59-44-369,0 0 1,-1 0-1,1 1 1,4 7-1,-4-6-23,-1-2-19,-1 0 0,0 0-1,0 0 1,0 0 0,0 0 0,0 1 0,-1-1 0,0 1 0,0-1-1,0 1 1,-1-1 0,1 9 0,-20-13 159,16-1-195,0 1 0,0-1-1,0 1 1,0-1 0,0 0-1,0 0 1,0 0 0,0 0-1,0-1 1,1 1 0,-1-1-1,0 0 1,1 0 0,0 0-1,-1 0 1,-1-2 0,0-1-101,0 0 1,1 0-1,0 0 0,0 0 1,0-1-1,0 1 1,-2-12-1,0-1-126,2 0-1,0 0 0,1-1 0,0-28 1,1 42 254,1-1 0,1 1 0,-1-1 0,1 1 0,-1-1 0,1 1 0,1-1 0,-1 1 0,1 0 0,0 0 0,0 0 0,1 0 0,0 0 0,-1 0 0,1 1 0,1-1 0,-1 1 0,1 0 0,0 0 0,0 0 0,0 1 0,0-1 0,1 1 0,-1 0-1,1 0 1,10-4 0,0 0 48,1 0 0,1 1-1,-1 1 1,1 1-1,0 0 1,26-2-1,-10 4 131,1 1-1,46 4 0,-68-1-118,-1-1 0,0 1 1,0 1-1,0 0 0,0 1 0,0 0 0,-1 0 0,0 1 0,0 1 0,0-1 0,0 2 0,-1-1 0,0 1 0,-1 1 0,1 0 0,-1 0 0,-1 0 0,0 1 0,0 0 0,0 1 1,-1 0-1,-1-1 0,0 2 0,0-1 0,-1 1 0,0-1 0,-1 1 0,0 0 0,2 16 0,-2 17 529,5 29-21,-7-66-558,1 0 1,0 0-1,0-1 0,0 1 1,1-1-1,0 1 0,0-1 0,5 7 1,-6-12-51,-1 1 0,0-1 0,1 0 0,-1 1 0,1-1 0,-1 0 0,1 0 0,0 0 0,-1 0 0,1 0 0,0 0 0,0-1 0,-1 1 0,1 0 0,0-1 0,4 1 0,30-2-2685,-17-4-209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2.845"/>
    </inkml:context>
    <inkml:brush xml:id="br0">
      <inkml:brushProperty name="width" value="0.035" units="cm"/>
      <inkml:brushProperty name="height" value="0.035" units="cm"/>
    </inkml:brush>
  </inkml:definitions>
  <inkml:trace contextRef="#ctx0" brushRef="#br0">74 1 7978,'0'0'4241,"-7"192"-3153,-6-119-448,-7 2-176,-1-9-184,15-6-208,-1-12-72,7-18-56,0-12-1312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38.851"/>
    </inkml:context>
    <inkml:brush xml:id="br0">
      <inkml:brushProperty name="width" value="0.035" units="cm"/>
      <inkml:brushProperty name="height" value="0.035" units="cm"/>
    </inkml:brush>
  </inkml:definitions>
  <inkml:trace contextRef="#ctx0" brushRef="#br0">47 157 4385,'0'0'4361,"-47"196"-2953,47-142-480,0 3-143,7 0-17,26-3-232,14 0-320,7-6-120,-1-5-32,14-7-64,6-6-184,14-12-192,47-6-424,-14-9-969,-19-3-2736</inkml:trace>
  <inkml:trace contextRef="#ctx0" brushRef="#br0" timeOffset="1">1076 1 8194,'0'0'3091,"18"30"-2247,60 101-281,-67-114-448,104 192 891,-105-186-969,-1 0-1,-1 0 1,-1 1 0,-2 0-1,0 0 1,2 42 0,-6-52-28,2 29-91,-3 0 0,-4 43 1,4-84 39,0-1 1,0 1 0,-1 0 0,1-1 0,0 1-1,-1-1 1,0 1 0,1-1 0,-1 1 0,0-1 0,0 1-1,1-1 1,-1 0 0,0 1 0,-1-1 0,1 0-1,0 0 1,0 0 0,0 0 0,-1 0 0,1 0-1,0 0 1,-1 0 0,1 0 0,-4 0 0,-1 1-486,0-1 0,1 0 0,-1-1 1,0 1-1,-11-2 0,4 1-1405,-14 0-3866</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4.969"/>
    </inkml:context>
    <inkml:brush xml:id="br0">
      <inkml:brushProperty name="width" value="0.035" units="cm"/>
      <inkml:brushProperty name="height" value="0.035" units="cm"/>
    </inkml:brush>
  </inkml:definitions>
  <inkml:trace contextRef="#ctx0" brushRef="#br0">59 1 7706,'0'0'5313,"263"165"-3769,-205-120-680,-5-6-456,-7 1-208,-5-9-104,-6-2-24,-12-11-72,-5-5-128,-6-10-592,-7-3-1040,-5-21-249,0-5-4432</inkml:trace>
  <inkml:trace contextRef="#ctx0" brushRef="#br0" timeOffset="1">520 6 9274,'0'0'4273,"-169"152"-2905,105-94-544,-6 0-440,0-3-200,11-5-184,13-8-280,17-8-1688,17-16-1241,12-10-4816</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5.298"/>
    </inkml:context>
    <inkml:brush xml:id="br0">
      <inkml:brushProperty name="width" value="0.035" units="cm"/>
      <inkml:brushProperty name="height" value="0.035" units="cm"/>
    </inkml:brush>
  </inkml:definitions>
  <inkml:trace contextRef="#ctx0" brushRef="#br0">0 0 6769,'0'0'3392,"2"23"-2653,-2-23-734,4 39 810,1 0 1,20 75-1,9-7 124,5-1 0,5-1-1,77 135 1,-85-192-880,-28-40-252,-2 1-1,1-1 1,-1 1 0,0 1-1,6 12 1,-11-19-1942,-1-16-8758</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5.675"/>
    </inkml:context>
    <inkml:brush xml:id="br0">
      <inkml:brushProperty name="width" value="0.035" units="cm"/>
      <inkml:brushProperty name="height" value="0.035" units="cm"/>
    </inkml:brush>
  </inkml:definitions>
  <inkml:trace contextRef="#ctx0" brushRef="#br0">0 33 3209,'0'0'6048,"23"24"-4331,73 79-319,-67-73-821,-1 1-1,-2 1 1,-1 1 0,33 58-1,-57-89-318,-1-5-40,0-20-198,-1-4-456,1 0 0,2 0 0,0 0 0,13-49 0,-11 60 201,1 1 1,1-1-1,0 1 0,1 1 0,1-1 1,11-16-1,-16 27 234,0 0-1,1 0 1,-1 1 0,1-1-1,0 1 1,0 0-1,0 0 1,0 1 0,0-1-1,0 1 1,1 0-1,-1 0 1,1 0 0,0 1-1,-1-1 1,1 1-1,0 0 1,0 1 0,0-1-1,0 1 1,0 0-1,0 0 1,0 1 0,0-1-1,6 3 1,-3-1 62,-1 0 0,0 1 0,0 0 0,-1 0 0,1 1 0,-1 0 0,1 0 0,-1 0 0,0 1 0,-1 0 0,1 0 0,-1 1 0,0-1 0,-1 1-1,1 0 1,-1 1 0,0-1 0,4 9 0,0 2 160,-1 0 0,0 0-1,-1 1 1,-1 0 0,-1 0-1,3 25 1,-4-10 12,12 71 81,-13-100-345,-1 0-1,0 0 1,1-1 0,0 1 0,-1 0-1,2-1 1,-1 1 0,0-1-1,1 0 1,-1 0 0,1 0 0,0 0-1,0 0 1,0 0 0,0-1 0,4 3-1,6 2-432,-1-1-1,1 0 1,16 6 0,-24-11 266,43 14-2603</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6.011"/>
    </inkml:context>
    <inkml:brush xml:id="br0">
      <inkml:brushProperty name="width" value="0.035" units="cm"/>
      <inkml:brushProperty name="height" value="0.035" units="cm"/>
    </inkml:brush>
  </inkml:definitions>
  <inkml:trace contextRef="#ctx0" brushRef="#br0">484 0 7770,'0'0'4167,"-59"13"-3467,-188 42-160,153-28-244,86-24-229,0 1-1,0 0 1,-9 7-1,6-5 3,9-5-57,0 1-1,0-1 1,0 1 0,0-1-1,0 1 1,0-1 0,0 1-1,1 0 1,-1 0-1,0 0 1,1 0 0,0 0-1,0 0 1,-1 1-1,1-1 1,0 0 0,1 1-1,-1-1 1,0 0-1,1 1 1,-1 2 0,1-3-16,0 0 0,1 1 0,-1-1 0,1 0 0,-1 0-1,1 0 1,0 0 0,0 0 0,0 0 0,0 0 0,0 0 0,0-1 0,1 1 0,-1 0 0,1-1 0,-1 1 0,1-1 0,-1 1 0,1-1 0,0 0 0,0 0 0,0 1 0,-1-1 0,5 1 0,37 16 74,1-3 0,59 14 1,-61-18 8,0 1 0,78 34 0,-118-45-90,1 0 0,-1 0 0,0 0-1,0 1 1,0-1 0,1 0 0,-1 1 0,-1 0 0,1-1-1,0 1 1,0 0 0,-1 0 0,1 0 0,-1 0-1,1 0 1,-1 0 0,0 1 0,0-1 0,0 0 0,0 1-1,0-1 1,-1 0 0,1 1 0,-1-1 0,1 1 0,-1-1-1,0 1 1,0 3 0,0-5 11,0 0-1,0 1 1,0-1-1,-1 0 1,1 0 0,0 0-1,0 0 1,-1 0-1,1 0 1,-1 0 0,1 0-1,-1 0 1,1 0-1,-1 0 1,0 0 0,1 0-1,-1 0 1,0 0-1,0 0 1,0-1 0,0 1-1,-1 1 1,-25 8 43,18-8-32,-24 7-66,-1-2-1,-1-1 0,1-2 0,-1-1 0,-40-2 1,69-1-230,1 0 0,-1-1 0,0 0 0,0 0 0,-6-2 0,9 2-274,0-1-1,0 1 1,0-1-1,0 0 1,0 0 0,-5-5-1,8 7 534</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6.340"/>
    </inkml:context>
    <inkml:brush xml:id="br0">
      <inkml:brushProperty name="width" value="0.035" units="cm"/>
      <inkml:brushProperty name="height" value="0.035" units="cm"/>
    </inkml:brush>
  </inkml:definitions>
  <inkml:trace contextRef="#ctx0" brushRef="#br0">1 1 7938,'0'0'4449,"58"152"-3017,-35-110-632,-5-5-416,-1-3-32,1-8-96,-7-2-136,1-9-72,-6-7-48,-6-5-200,0-19-1432,-12-18-440,-11-5-7026</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6.669"/>
    </inkml:context>
    <inkml:brush xml:id="br0">
      <inkml:brushProperty name="width" value="0.035" units="cm"/>
      <inkml:brushProperty name="height" value="0.035" units="cm"/>
    </inkml:brush>
  </inkml:definitions>
  <inkml:trace contextRef="#ctx0" brushRef="#br0">1 0 9642,'0'0'5249,"11"147"-5249,1-131-136,0-3-1696</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6.998"/>
    </inkml:context>
    <inkml:brush xml:id="br0">
      <inkml:brushProperty name="width" value="0.035" units="cm"/>
      <inkml:brushProperty name="height" value="0.035" units="cm"/>
    </inkml:brush>
  </inkml:definitions>
  <inkml:trace contextRef="#ctx0" brushRef="#br0">0 1 6785,'0'0'2710,"20"22"-936,62 74-187,-70-83-1246,-1 1 0,-1 0 0,0 1 1,-1 0-1,9 21 0,-14-25-156,-1 0 0,-1 0-1,0 0 1,0 1 0,-1-1 0,0 23 0,-2-39-220,0 0 0,0 1 0,0-1 0,0 1 1,-1 0-1,0-1 0,-4-6 0,-8-22-630,10 13 220,0 0 1,2 0 0,0-1 0,2-26 0,0 39 367,0 3 64,0 1 0,0-1 0,1 1 0,-1-1 0,1 1 0,0-1 0,0 1 0,1 0 0,-1 0 0,1-1 0,0 1 0,0 0 0,0 0 0,5-5 0,-4 6 20,0 0 0,0 0 0,0 1-1,1-1 1,-1 1 0,1 0 0,0 0 0,-1 0 0,1 1-1,0-1 1,0 1 0,0 0 0,0 0 0,0 0 0,8 0-1,-3 0 56,1 0-1,0 1 0,0 0 1,0 0-1,-1 1 0,1 1 0,0-1 1,0 2-1,-1-1 0,0 1 1,1 1-1,-1-1 0,0 2 0,-1-1 1,1 1-1,-1 1 0,0-1 1,0 1-1,-1 1 0,14 13 0,-10-7 83,0 0-1,0 1 1,-2 0-1,1 1 1,-2-1-1,0 2 0,-1-1 1,6 20-1,-10-27-132,3 12 0,1 0 0,19 36 0,-15-44-549,-5-12-4034</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7.360"/>
    </inkml:context>
    <inkml:brush xml:id="br0">
      <inkml:brushProperty name="width" value="0.035" units="cm"/>
      <inkml:brushProperty name="height" value="0.035" units="cm"/>
    </inkml:brush>
  </inkml:definitions>
  <inkml:trace contextRef="#ctx0" brushRef="#br0">41 32 3817,'0'0'7033,"228"160"-5744,-181-118-553,-7-5-400,-10-3-160,-7-8-64,-6-5-40,-5-8-72,-6-5-208,6-8-464,-12-2-633,5-17-1519</inkml:trace>
  <inkml:trace contextRef="#ctx0" brushRef="#br0" timeOffset="1">362 0 9450,'0'0'5057,"-122"140"-4105,93-101-384,-1-2-119,1-1-169,6 1-136,0 0-144,-1-3-256,-5 8-609,6-10-1519,-6-9-4474</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7.721"/>
    </inkml:context>
    <inkml:brush xml:id="br0">
      <inkml:brushProperty name="width" value="0.035" units="cm"/>
      <inkml:brushProperty name="height" value="0.035" units="cm"/>
    </inkml:brush>
  </inkml:definitions>
  <inkml:trace contextRef="#ctx0" brushRef="#br0">514 1 6121,'0'0'4245,"33"28"-3015,2 1-888,29 24 378,78 84 0,-111-103-503,-1 2 1,-2 1-1,28 46 1,-45-62-140,0-1 0,-1 1 0,-1 1 0,-1 0 0,-1 0 1,-1 1-1,-1-1 0,3 31 0,-6 62 135,-2-78-170,0-27-45,-1 0 0,0 0 0,0-1 0,0 1 0,-1-1-1,-1 1 1,0-1 0,0 0 0,-1 0 0,-6 12 0,3-10-20,0-2 1,0 1-1,-1-1 1,-1 0-1,1-1 1,-1 0-1,-1 0 0,-13 8 1,-4 1-118,-1-2-1,0-1 1,-1-1 0,0-2 0,-1 0-1,-50 9 1,-355 54-4165,228-53-1230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8.216"/>
    </inkml:context>
    <inkml:brush xml:id="br0">
      <inkml:brushProperty name="width" value="0.035" units="cm"/>
      <inkml:brushProperty name="height" value="0.035" units="cm"/>
    </inkml:brush>
  </inkml:definitions>
  <inkml:trace contextRef="#ctx0" brushRef="#br0">247 0 4905,'0'0'3651,"-26"33"-2136,-85 109-162,99-127-1127,1 1 0,1 0 0,0 1 0,1-1 0,0 2 0,-10 33 0,16-44-187,-4 18 188,1-1 1,1 1-1,1 0 0,1 0 0,2 1 0,0-1 0,5 43 0,-3-62-202,0-1 0,0 0 0,0 0 0,1 0 0,0 0-1,0 0 1,0 0 0,1 0 0,0 0 0,-1-1 0,2 0 0,-1 1 0,0-1 0,1 0 0,0-1 0,6 6 0,5 2 18,1-1 0,0 0 0,24 10 0,-2-3 6,1 0 1,57 14-1,107 9-80,327 17-3468,-272-38-2888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39.736"/>
    </inkml:context>
    <inkml:brush xml:id="br0">
      <inkml:brushProperty name="width" value="0.035" units="cm"/>
      <inkml:brushProperty name="height" value="0.035" units="cm"/>
    </inkml:brush>
  </inkml:definitions>
  <inkml:trace contextRef="#ctx0" brushRef="#br0">589 24 4673,'0'0'6833,"-51"-4"-6544,-164-14 145,188 16-160,-44 3 0,63 0-181,0 0-1,1 1 0,0 0 1,-14 6-1,8-3-11,-1 0 66,-1 1-1,1 1 1,1 0 0,-1 1-1,-23 19 1,32-24-103,1 2-1,-1-1 1,1 0-1,0 1 1,0 0 0,1 0-1,0 0 1,-1 0 0,2 0-1,-1 1 1,1 0-1,-1-1 1,2 1 0,-1 0-1,1 0 1,-1 0-1,2 0 1,-1 8 0,1-9-16,-1-2-8,1 0-1,0 1 1,1-1-1,-1 1 1,1-1-1,-1 1 1,2 3 0,-1-5-19,0-1 1,0 1 0,0-1-1,0 0 1,1 1 0,-1-1-1,0 0 1,1 1 0,-1-1-1,0 0 1,1 0 0,0 0-1,-1 0 1,1-1 0,-1 1-1,4 0 1,9 5-19,0-2 1,0 0-1,1-1 1,27 3-1,63-4-330,-77-2 187,-19 0 81,0 0-1,-1-1 1,1 0-1,-1-1 0,0 1 1,1-2-1,14-5 1,-18 5 17,0 1 1,0-1-1,0-1 1,0 1 0,-1 0-1,1-1 1,-1 0 0,0 0-1,0-1 1,-1 1-1,1-1 1,-1 1 0,3-8-1,-2 3 85,-1-1-1,0 0 0,-1 0 1,0 0-1,0 0 0,-1 0 1,-1 0-1,0-1 1,-2-15-1,2-4 1617,0 29-1535,0 22-439,-1 33 471,-1-24 78,2 0-1,1 0 1,1-1 0,2 1-1,12 48 1,4-19-72,-9-30-123,-1 0-1,-1 1 0,-2 0 1,-1 0-1,4 55 0,-10 18 6,0-102-23,0 1-1,0-1 0,0 1 1,-1-1-1,1 1 0,-1-1 1,1 1-1,-1-1 0,0 1 1,1-1-1,-1 1 0,0-1 1,0 0-1,0 0 0,0 1 1,0-1-1,0 0 0,0 0 0,-1 0 1,1 0-1,0 0 0,-1-1 1,1 1-1,0 0 0,-1 0 1,1-1-1,-1 1 0,1-1 1,-1 0-1,-2 1 0,-6 1-2,0 0-1,-1-1 1,-17 0-1,17-1-2,-22 1-20,1-1 0,0-2 1,-1-1-1,1-2 0,-39-10 1,60 11-146,0 1 0,0-2 0,1 0 0,-1 0 1,1-1-1,0 0 0,-16-14 0,21 15-175,-1-1-1,1 1 1,0-1-1,0 0 1,1-1 0,0 1-1,0-1 1,0 0-1,1 0 1,0 0-1,1-1 1,-4-13 0,3-25-5198</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8.606"/>
    </inkml:context>
    <inkml:brush xml:id="br0">
      <inkml:brushProperty name="width" value="0.035" units="cm"/>
      <inkml:brushProperty name="height" value="0.035" units="cm"/>
    </inkml:brush>
  </inkml:definitions>
  <inkml:trace contextRef="#ctx0" brushRef="#br0">1 0 5097,'0'0'7354,"355"3"-6626,-279 0-408,0-1-232,-12 1-88,-17-1-432,-24-2-976,-17 0-1065</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9:59:58.936"/>
    </inkml:context>
    <inkml:brush xml:id="br0">
      <inkml:brushProperty name="width" value="0.035" units="cm"/>
      <inkml:brushProperty name="height" value="0.035" units="cm"/>
    </inkml:brush>
  </inkml:definitions>
  <inkml:trace contextRef="#ctx0" brushRef="#br0">1 1 4521,'0'0'8242,"181"168"-7050,-135-113-256,1 0-648,-12 0-288,12 3-240,-18-11-1432,0-18-2689</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05.462"/>
    </inkml:context>
    <inkml:brush xml:id="br0">
      <inkml:brushProperty name="width" value="0.035" units="cm"/>
      <inkml:brushProperty name="height" value="0.035" units="cm"/>
    </inkml:brush>
  </inkml:definitions>
  <inkml:trace contextRef="#ctx0" brushRef="#br0">1157 14 6105,'0'0'2279,"-71"-3"-1541,-239-7-346,-41 9 11,-44 33 712,393-32-1103,1 0 0,-1 0 1,0 1-1,1-1 1,-1 0-1,1 1 0,-1-1 1,1 1-1,-1-1 0,1 1 1,0 0-1,-1 0 1,1-1-1,0 1 0,-3 2 1,4-2-11,-1 1 1,1-1-1,-1 1 1,1-1-1,0 0 1,-1 1-1,1-1 1,0 1-1,0-1 1,0 1 0,0-1-1,0 3 1,1 6-14,-1-4 25,1 0 0,0 0 1,1 0-1,-1 0 0,1 0 1,1 0-1,-1 0 0,1-1 0,0 1 1,5 6-1,6 14 103,-7-11-29,-1-1-1,-1 1 1,-1 0-1,0 0 1,-1 0-1,2 22 0,-3 99 534,-3-78-439,-4 704 1573,5-745-1712,-1 55 215,3 1 1,19 117-1,22-8 86,-21-97-154,-4 0 0,9 102 0,-19 291 145,-8-332-301,0-146 137,24 3-814,569-48 1733,-490 33-1073,-1 1 8,640-78-66,-352 33-579</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12.095"/>
    </inkml:context>
    <inkml:brush xml:id="br0">
      <inkml:brushProperty name="width" value="0.035" units="cm"/>
      <inkml:brushProperty name="height" value="0.035" units="cm"/>
    </inkml:brush>
  </inkml:definitions>
  <inkml:trace contextRef="#ctx0" brushRef="#br0">0 196 3897,'0'0'6727,"4"-1"-5802,-2 0-752,0 0 0,0 0 0,0 0 1,0 0-1,-1 1 0,1-1 0,0 1 0,0-1 0,0 1 0,0 0 0,0 0 0,0 0 0,1 0 1,-1 0-1,0 0 0,0 1 0,0-1 0,0 1 0,-1-1 0,1 1 0,0 0 0,0-1 1,0 1-1,2 2 0,48 29-114,2-1 0,70 27 0,-103-50-51,1 0 0,0-2 0,0 0-1,1-2 1,-1 0 0,1-2-1,0 0 1,0-1 0,34-4-1,-45 0-100,-1 1-1,1-2 1,-1 1-1,0-2 1,0 1-1,0-2 1,-1 1 0,1-1-1,-1-1 1,-1 0-1,16-14 1,-17 14-129,-1 0 0,-1 0 0,1 0 0,-1-1 0,0 0 0,-1 0 0,0-1 0,0 0 0,-1 0 0,0 0 0,-1 0 0,0 0 0,0-1 0,2-14 0,-4-70 424,-1 56 1355,-1 38-1509,1-1 0,0 1 0,-1-1 0,1 0 0,0 1 0,-1-1 1,1 1-1,-1-1 0,1 1 0,-1-1 0,1 1 0,-1 0 0,1-1 0,-1 1 0,0-1 0,1 1 1,-1 0-1,0 0 0,1-1 0,-1 1 0,0 0 0,1 0 0,-1 0 0,0 0 0,1 0 0,-1 0 1,0 0-1,1 0 0,-2 0 0,0 0-64,1 0 0,-1 0 0,1 0-1,-1 0 1,0 0 0,1 0 0,-1 1 0,0-1 0,1 0 0,-1 1 0,1 0 0,-3 1-1,1 1 28,0 1-1,0 0 0,1 0 0,-1 0 0,1 0 0,0 0 0,0 1 0,1-1 0,-1 1 0,1-1 0,-1 8 0,-6 56 106,5 33-83,4-89-25,0 0 1,1 0-1,0 0 0,1-1 1,0 1-1,7 16 1,9 7 21,1 0 0,2-2 0,41 48 1,-40-53-1,-1 1 1,-1 1 0,-1 1 0,28 60-1,-40-66-37,0 0-1,-2 0 1,-1 0 0,-1 1-1,-1 0 1,0 42-1,-3-60-1,-1 0 0,1 0 0,-1 0 0,-1 0-1,1 0 1,-2-1 0,1 1 0,-1 0 0,0-1 0,-6 12 0,2-9 2,-1 0 1,1 0-1,-1-1 1,-1 0 0,0 0-1,-13 9 1,6-5 83,-2-1 0,1-1 1,-2-1-1,1 0 0,-1-1 0,-1-1 1,0-1-1,0-1 0,0 0 1,-1-2-1,0 0 0,1-1 0,-1-2 1,-1 0-1,-29-2 0,50 0-76,-1 1-1,1 0 1,0-1 0,-1 1-1,1-1 1,0 1 0,0-1-1,-1 0 1,1 1 0,0-1-1,0 0 1,0 0 0,0 0-1,0 0 1,0 0 0,0 0-1,0 0 1,0 0 0,0 0-1,0 0 1,1-1 0,-1 1-1,1 0 1,-1-1 0,1 1-1,-1 0 1,1-1 0,0 1-1,-1 0 1,1-2 0,-1-7-270,0 0 0,1 1 0,1-15 0,-1 9-464,0-18-2275,0-3-3037</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20:00:12.457"/>
    </inkml:context>
    <inkml:brush xml:id="br0">
      <inkml:brushProperty name="width" value="0.035" units="cm"/>
      <inkml:brushProperty name="height" value="0.035" units="cm"/>
    </inkml:brush>
  </inkml:definitions>
  <inkml:trace contextRef="#ctx0" brushRef="#br0">274 1 5721,'0'0'6642,"-23"58"-6642,0-11 296,-7 11 488,-5 10-184,0 5-312,-11 30-288,5-19-40,0-19-2561</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2.564"/>
    </inkml:context>
    <inkml:brush xml:id="br0">
      <inkml:brushProperty name="width" value="0.035" units="cm"/>
      <inkml:brushProperty name="height" value="0.035" units="cm"/>
    </inkml:brush>
  </inkml:definitions>
  <inkml:trace contextRef="#ctx0" brushRef="#br0">1384 244 7402,'0'0'6572,"0"-27"-5483,0-81-389,-3 66-182,3 42-500,0-1-1,-1 0 1,1 1-1,0-1 1,-1 0 0,1 1-1,-1-1 1,1 1-1,-1-1 1,1 1 0,-1-1-1,1 1 1,-1-1-1,1 1 1,-1-1 0,0 1-1,1-1 1,-1 1-1,0 0 1,-1-1 0,-5-2 100,-4-3-29,0 2 1,0 0-1,0 0 0,0 1 1,-1 1-1,-18-3 0,-229-17 50,-5 20-252,179 2 130,-111-1-11,-215 2-59,399-1 10,-14 2 44,25-2-19,1 0 1,-1 1-1,1-1 0,-1 0 0,1 0 1,-1 0-1,1 1 0,-1-1 0,1 0 1,-1 1-1,1-1 0,-1 0 1,1 1-1,-1-1 0,1 1 0,0-1 1,-1 1-1,1-1 0,0 1 1,-1-1-1,1 1 0,0-1 0,0 1 1,-1-1-1,1 1 0,0-1 1,0 1-1,0-1 0,0 1 0,0 0 1,0 0-1,0 0-11,0 0 1,0 0-1,0 0 0,0 0 1,0-1-1,0 1 0,0 0 1,1 0-1,-1 0 0,0 0 1,1-1-1,-1 1 0,1 0 0,-1 0 1,1-1-1,-1 1 0,1 0 1,-1-1-1,1 1 0,0 0 1,-1-1-1,1 1 0,1 0 1,12 7-48,0-1-1,1 0 1,0-1 0,0-1 0,1 0-1,29 5 1,-3-1 31,124 33-17,333 91 61,-425-109-19,104 46-1,-161-62 11,0 1-1,-1 1 1,24 17-1,-35-22-3,0-1 1,-1 0-1,1 1 0,-1 0 0,0 0 0,0 0 0,-1 1 0,1-1 0,-1 1 0,0 0 1,-1 0-1,1 0 0,1 8 0,-2-7 1,-1-1 0,0 1-1,0-1 1,-1 1 0,0 0 0,0-1 0,-1 1-1,-1 7 1,1-11 13,0 1 0,0 0 0,-1 0-1,1-1 1,-1 1 0,0 0 0,0-1 0,-1 0 0,1 1-1,0-1 1,-1 0 0,0 0 0,0-1 0,-5 5 0,-9 4 11,0-1 0,0 0 1,-1-2-1,0 0 0,-1-1 1,-26 7-1,-121 17 287,43-20-173,-131-5-1,238-6-138,-6 0-102,0-2 0,0 0 0,0-1 0,0-1 1,-25-9-1,17 3-870,1-2 1,-53-31-1,11-2-3609</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2.909"/>
    </inkml:context>
    <inkml:brush xml:id="br0">
      <inkml:brushProperty name="width" value="0.035" units="cm"/>
      <inkml:brushProperty name="height" value="0.035" units="cm"/>
    </inkml:brush>
  </inkml:definitions>
  <inkml:trace contextRef="#ctx0" brushRef="#br0">0 1 7042,'0'0'2328,"2"31"-1318,10 104-13,-9-105-595,2 0 0,1 0 0,17 49 1,-7-30-149,9 48 138,-18-62-332,2-1-1,1 0 1,2-1-1,19 39 1,-30-70-81,0 0-1,0 1 1,0-1 0,1 0 0,-1 0 0,1-1 0,-1 1 0,1 0 0,0 0 0,2 1 0,-4-3 5,0 0 0,0 0 1,0 0-1,1 0 1,-1 0-1,0 0 1,0 0-1,0 0 1,1 0-1,-1 0 1,0 0-1,0 0 1,0 0-1,0 0 1,1 0-1,-1 0 1,0 0-1,0 0 0,0 0 1,1 0-1,-1 0 1,0-1-1,0 1 1,0 0-1,0 0 1,1 0-1,-1 0 1,0 0-1,0 0 1,0-1-1,0 1 1,0 0-1,0 0 0,1 0 1,-1 0-1,0-1 1,0 1-1,2-17-848,-2-17-1545</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3.237"/>
    </inkml:context>
    <inkml:brush xml:id="br0">
      <inkml:brushProperty name="width" value="0.035" units="cm"/>
      <inkml:brushProperty name="height" value="0.035" units="cm"/>
    </inkml:brush>
  </inkml:definitions>
  <inkml:trace contextRef="#ctx0" brushRef="#br0">1 1 10906,'0'0'4969,"114"9"-6769,-48-3-1185</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3.623"/>
    </inkml:context>
    <inkml:brush xml:id="br0">
      <inkml:brushProperty name="width" value="0.035" units="cm"/>
      <inkml:brushProperty name="height" value="0.035" units="cm"/>
    </inkml:brush>
  </inkml:definitions>
  <inkml:trace contextRef="#ctx0" brushRef="#br0">135 85 6385,'0'0'4789,"25"27"-3620,82 91-365,-99-110-732,-2 0 0,1 0-1,-1 1 1,0 0 0,-1 0 0,0 0 0,0 0 0,-1 1 0,0 0 0,-1 0 0,3 14-1,-5-19-54,4 22 19,-2 0 1,-1 0-1,-2 47 1,-1-31 15,1-38-49,0-1-1,0 0 0,0 0 1,-1 1-1,1-1 0,-1 0 0,-2 5 1,3-8-3,-1 1-1,0-1 1,0 0 0,0 0-1,0 0 1,0 0 0,0 1 0,0-1-1,0-1 1,0 1 0,-1 0-1,1 0 1,0 0 0,-1-1 0,1 1-1,0 0 1,-1-1 0,1 1-1,-1-1 1,1 0 0,-1 0 0,-1 1-1,-8 0 3,0 0-1,1-1 1,-1 0-1,0-1 1,1 0 0,-1-1-1,1 0 1,-1-1-1,1 0 1,0 0-1,0-1 1,0 0-1,1-1 1,0 0-1,-1-1 1,2 1-1,-14-12 1,12 8-52,1 0 0,-1-1-1,2 0 1,-1 0 0,1-1 0,1 0 0,0 0 0,0-1-1,2 0 1,-1 0 0,1 0 0,1-1 0,-5-22 0,4-5-99,1-75 0,4 109 155,0-1 0,0 1 0,0 0 0,1 0 0,0 0 0,0 0 0,0 0-1,1 1 1,0-1 0,0 0 0,1 1 0,-1-1 0,1 1 0,0 0 0,1 0 0,-1 0 0,1 0 0,0 0 0,0 1-1,1 0 1,-1 0 0,11-7 0,2 0 10,0 0 0,1 1 0,0 1 0,1 1-1,0 0 1,0 1 0,1 2 0,0 0 0,31-4-1,14 3 21,108 2 0,-156 4-21,-1 1 1,0 0 0,0 2 0,0-1-1,0 2 1,0 0 0,-1 1 0,0 1-1,0 0 1,0 1 0,-1 0 0,0 1-1,0 1 1,-1 0 0,0 1 0,-1 1-1,0 0 1,0 0 0,-1 1 0,16 22-1,-14-13 32,-1 1 0,-1 0-1,-1 1 1,-1 0 0,-1 0 0,0 1-1,5 34 1,-5-4-489,-3 0 0,-1 67 0,-4-119 282,0-2 66,0 0-1,-1 1 1,1-1-1,0 0 1,0 0-1,0 1 1,0-1-1,0 0 1,0 1-1,0-1 0,0 0 1,0 1-1,0-1 1,0 0-1,0 1 1,0-1-1,0 0 1,0 0-1,0 1 1,0-1-1,0 0 0,0 1 1,1-1-1,-1 0 1,0 0-1,0 1 1,0-1-1,0 0 1,1 0-1,-1 1 1,0-1-1,0 0 0,1 0 1,-1 0-1,0 1 1,0-1-1,1 0 1,-1 0-1,0 0 1,0 0-1,1 0 1,-1 0-1,0 0 0,1 1 1,-1-1-1,0 0 1,0 0-1,1 0 1,-1 0-1,0 0 1,1 0-1,-1 0 1,1-1-1,11 1-5664</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3.952"/>
    </inkml:context>
    <inkml:brush xml:id="br0">
      <inkml:brushProperty name="width" value="0.035" units="cm"/>
      <inkml:brushProperty name="height" value="0.035" units="cm"/>
    </inkml:brush>
  </inkml:definitions>
  <inkml:trace contextRef="#ctx0" brushRef="#br0">0 0 7962,'0'0'3232,"227"161"-1359,-120-97-729,14 9-632,5 5-264,8 4-72,-7-6-72,-20-12-104,-27-13-200,-20-17-496,-19-31-512,-21-3-945,-7-9-2504</inkml:trace>
  <inkml:trace contextRef="#ctx0" brushRef="#br0" timeOffset="1">1003 49 3593,'0'0'9698,"-281"227"-8250,187-142-776,7 9-440,-6-3-160,6-6-72,7-9-528,6-18-1120,14-19-1121,20-21-3672</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40.099"/>
    </inkml:context>
    <inkml:brush xml:id="br0">
      <inkml:brushProperty name="width" value="0.035" units="cm"/>
      <inkml:brushProperty name="height" value="0.035" units="cm"/>
    </inkml:brush>
  </inkml:definitions>
  <inkml:trace contextRef="#ctx0" brushRef="#br0">0 1 5569,'0'0'6770,"87"171"-5954,-47-138-240,0-3-288,1-6-168,5-3-40,1-6 0,-13-6-80,-1-3-8,-13-6-440,-13 0-704,-7-6-625,0-12-3264</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4.302"/>
    </inkml:context>
    <inkml:brush xml:id="br0">
      <inkml:brushProperty name="width" value="0.035" units="cm"/>
      <inkml:brushProperty name="height" value="0.035" units="cm"/>
    </inkml:brush>
  </inkml:definitions>
  <inkml:trace contextRef="#ctx0" brushRef="#br0">976 0 5577,'0'0'3696,"61"40"-2120,-2-2-1140,450 306 2342,-70-10-1148,-29 38-406,-355-312-1004,76 104 0,-109-133-184,-2 1-1,-1 1 0,-2 1 1,-1 0-1,-1 1 1,-2 1-1,-2 0 1,-1 1-1,6 55 1,-8 96 40,-7-161-62,-1 0 1,-2 0-1,-1 0 0,-11 47 1,6-51-7,-2 0 1,0 0 0,-2-1-1,0 0 1,-1-1-1,-23 26 1,-5 3 1,-62 55 0,51-58-5,-2-3-1,-1-2 1,-3-2 0,-1-3 0,-2-3-1,-1-2 1,-2-3 0,-93 29 0,-199 36-110,-73-16-433,-38-24-1044,88-34-3195,88-18-5020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4.693"/>
    </inkml:context>
    <inkml:brush xml:id="br0">
      <inkml:brushProperty name="width" value="0.035" units="cm"/>
      <inkml:brushProperty name="height" value="0.035" units="cm"/>
    </inkml:brush>
  </inkml:definitions>
  <inkml:trace contextRef="#ctx0" brushRef="#br0">281 0 5881,'0'0'1673,"-94"176"-1057,27-6 608,7 63-64,20 22 65,20-9-289,20-22-488,0-30-232,7-9-16,53-36 104,7-28 8,13-30-88,13-9-120,34 9-104,47 3-104,187 15-792,-33-30-608,-7-34-3337</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5.304"/>
    </inkml:context>
    <inkml:brush xml:id="br0">
      <inkml:brushProperty name="width" value="0.035" units="cm"/>
      <inkml:brushProperty name="height" value="0.035" units="cm"/>
    </inkml:brush>
  </inkml:definitions>
  <inkml:trace contextRef="#ctx0" brushRef="#br0">196 0 7114,'0'0'5179,"-29"23"-4447,-89 73-31,111-90-602,1-1 0,0 1 0,1 0 1,-9 13-1,13-17-60,0 0-1,0 0 1,0 0-1,0 0 1,0 0-1,1 0 1,0 0-1,-1 1 1,1 3-1,-1 2 46,0-6-79,1 0 0,-1 0 1,1 0-1,0 0 0,0 1 0,-1-1 0,1 0 0,1 0 1,-1 0-1,0 0 0,0 0 0,1 1 0,0-1 0,-1 0 1,1 0-1,0 0 0,0 0 0,0-1 0,0 1 0,0 0 0,0 0 1,1-1-1,-1 1 0,0 0 0,1-1 0,0 1 0,-1-1 1,1 0-1,0 0 0,-1 1 0,1-1 0,0 0 0,0 0 1,0-1-1,0 1 0,0 0 0,3 0 0,39 14 147,68 13 0,-77-21-127,1 2 0,-2 1 0,1 1-1,50 25 1,-77-31-35,0 1 0,0-1 0,0 1 0,-1 1 0,1-1 0,-2 1 0,1 1 0,-1-1 0,0 1 0,0 0 0,-1 0 0,0 1 0,-1-1 0,0 1 0,0 0 0,-1 0 0,0 1 0,0-1 0,-1 1 0,-1-1 0,0 1 0,1 19 0,-2-16 19,1 18-3,-2-29-6,1-1 0,0 1 1,0-1-1,-1 0 0,1 1 0,0-1 1,-1 0-1,0 0 0,1 1 1,-1-1-1,0 0 0,1 0 1,-1 0-1,0 0 0,0 0 1,0 0-1,0 0 0,0 0 1,-2 1-1,-4 1 7,0 0 0,0 0 0,0-1 0,0 0 1,0-1-1,-1 1 0,1-2 0,-11 1 0,-76-3 8,58-2-389,0-1 1,1-1 0,0-2 0,-40-14 0,-27-19-3552</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5.638"/>
    </inkml:context>
    <inkml:brush xml:id="br0">
      <inkml:brushProperty name="width" value="0.035" units="cm"/>
      <inkml:brushProperty name="height" value="0.035" units="cm"/>
    </inkml:brush>
  </inkml:definitions>
  <inkml:trace contextRef="#ctx0" brushRef="#br0">0 88 7314,'0'0'6201,"228"25"-6081,-168-25-120,27-31-680,-20-8-2281,-14-4-5369</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5.989"/>
    </inkml:context>
    <inkml:brush xml:id="br0">
      <inkml:brushProperty name="width" value="0.035" units="cm"/>
      <inkml:brushProperty name="height" value="0.035" units="cm"/>
    </inkml:brush>
  </inkml:definitions>
  <inkml:trace contextRef="#ctx0" brushRef="#br0">722 1 8770,'0'0'3654,"68"24"-2314,491 180 817,-409-146-1816,-4 6 0,-2 7 1,165 109-1,-232-127-305,-2 2 0,-3 4 0,-3 2 0,-2 4 0,-3 2 0,107 149 0,-141-170-21,-2 1-1,-3 2 1,-1 0-1,-3 2 0,-2 1 1,-2 0-1,18 95 0,-29-108-3,-1 1 0,-3-1 0,-1 1 0,-1-1 0,-3 1 0,-1-1-1,-2 0 1,-2 0 0,-1 0 0,-2-1 0,-23 53 0,10-42 10,-2-1 0,-2-2 1,-3 0-1,-54 63 0,27-46 6,-2-3 0,-78 62 0,79-77-1,-3-3 1,-1-2-1,-120 55 1,-231 58-45,39-49-267,-82-3-525,42-25-1312,65-29-2253,347-46 4334</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6.490"/>
    </inkml:context>
    <inkml:brush xml:id="br0">
      <inkml:brushProperty name="width" value="0.035" units="cm"/>
      <inkml:brushProperty name="height" value="0.035" units="cm"/>
    </inkml:brush>
  </inkml:definitions>
  <inkml:trace contextRef="#ctx0" brushRef="#br0">1587 0 3625,'-242'176'1485,"-36"44"1199,139-99-1029,4 6 1,-126 155-1,196-201-1197,3 2-1,4 3 1,4 3-1,4 2 0,-55 134 1,74-135-315,3 1 1,4 1-1,4 1 1,5 1-1,3 0 1,5 1-1,9 183 1,4-210-130,3-1 1,2 0 0,4 0-1,3-1 1,3-2-1,2 0 1,3-1-1,3-1 1,2-2 0,4-1-1,1-1 1,49 56-1,-28-46-38,3-3-1,3-2 1,2-3-1,3-4 1,3-2 0,2-3-1,123 64 1,-73-55-138,3-5 0,2-6 0,2-5 0,168 33 0,233 13-1135,-66-44-2158,-50-34-4165</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7.027"/>
    </inkml:context>
    <inkml:brush xml:id="br0">
      <inkml:brushProperty name="width" value="0.035" units="cm"/>
      <inkml:brushProperty name="height" value="0.035" units="cm"/>
    </inkml:brush>
  </inkml:definitions>
  <inkml:trace contextRef="#ctx0" brushRef="#br0">876 1 3873,'0'0'4817,"-308"239"-2577,168-120-431,13 2-545,20-3-616,20-9-552,27 22-96,27-31-1304,19-30-3257</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7.404"/>
    </inkml:context>
    <inkml:brush xml:id="br0">
      <inkml:brushProperty name="width" value="0.035" units="cm"/>
      <inkml:brushProperty name="height" value="0.035" units="cm"/>
    </inkml:brush>
  </inkml:definitions>
  <inkml:trace contextRef="#ctx0" brushRef="#br0">0 1 1008,'0'0'13507,"361"0"-11995,-220 0-655,12 0-417,-19 0-312,-27 0-64,-40 0-64,-67 9-544,-40 3-1465,-61-3-4360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47.734"/>
    </inkml:context>
    <inkml:brush xml:id="br0">
      <inkml:brushProperty name="width" value="0.035" units="cm"/>
      <inkml:brushProperty name="height" value="0.035" units="cm"/>
    </inkml:brush>
  </inkml:definitions>
  <inkml:trace contextRef="#ctx0" brushRef="#br0">0 21 8314,'0'0'5825,"475"25"-4409,-248-25-1128,-33-15-288,-47-16-7897</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57.310"/>
    </inkml:context>
    <inkml:brush xml:id="br0">
      <inkml:brushProperty name="width" value="0.035" units="cm"/>
      <inkml:brushProperty name="height" value="0.035" units="cm"/>
    </inkml:brush>
  </inkml:definitions>
  <inkml:trace contextRef="#ctx0" brushRef="#br0">247 89 1384,'0'0'2298,"35"-8"-1411,105-25-146,-69 13 2047,-66 19-2153,-1-1 1,0 0 0,0 0-1,0-1 1,6-4 0,6-3 1138,-16 40-1421,-4-4-304,-2 0 0,0-1 0,-2 0 0,-11 24 0,-10 33 178,17-45-180,2 0 0,2 0 0,1 1 0,-3 61 0,10-98-53,0 1 0,-1 0 0,1-1-1,0 1 1,1-1 0,-1 1 0,0 0 0,0-1 0,1 1 0,-1 0 0,0-1 0,1 1 0,0-1-1,-1 1 1,1-1 0,1 2 0,0-2 9,0 0 0,0-1-1,-1 1 1,1 0 0,0-1 0,0 0 0,0 0-1,0 1 1,0-1 0,0 0 0,0 0-1,2-1 1,7 1 63,22-2-47,1-2-1,55-13 0,4-1-205,-29 10-76,-1 3 0,104 5 0,-155 2 242,-1 0 1,1 0-1,-1 1 0,1 1 1,-1 0-1,0 0 1,-1 1-1,1 0 0,-1 1 1,0 0-1,0 1 0,-1 0 1,10 10-1,-11-10 6,0 1 1,-1-1-1,0 2 0,-1-1 1,0 1-1,0 0 0,-1 0 0,0 0 1,0 1-1,-1 0 0,0 0 1,-1 0-1,0 0 0,2 18 1,-3-9 142,-1 1 1,-1-1 0,-4 38-1,2-53-96,0 1-1,0-1 1,0 1 0,0-1-1,-1 1 1,0-1-1,1 0 1,-2 0-1,1-1 1,0 1-1,-1 0 1,0-1-1,1 0 1,-1 0 0,-1 0-1,1-1 1,-5 3-1,-12 6 90,0-1 0,-29 9 0,15-9-46,0-1 0,0-1 0,-1-2 0,-37 1 0,-147-4-124,133-3-141,54 0-91,0-1 1,0-1-1,0-2 0,0-1 1,-33-10-1,-8-10-2983,-98-48 0,75 22-3411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40.453"/>
    </inkml:context>
    <inkml:brush xml:id="br0">
      <inkml:brushProperty name="width" value="0.035" units="cm"/>
      <inkml:brushProperty name="height" value="0.035" units="cm"/>
    </inkml:brush>
  </inkml:definitions>
  <inkml:trace contextRef="#ctx0" brushRef="#br0">288 1 6905,'0'0'3921,"-127"153"-3481,94-117 25,-1-3 39,8 0-296,-1-3-160,7-3-48,6-9-112,8-2-793,6-7-719</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57.643"/>
    </inkml:context>
    <inkml:brush xml:id="br0">
      <inkml:brushProperty name="width" value="0.035" units="cm"/>
      <inkml:brushProperty name="height" value="0.035" units="cm"/>
    </inkml:brush>
  </inkml:definitions>
  <inkml:trace contextRef="#ctx0" brushRef="#br0">0 0 6129,'0'0'3865,"375"0"-2985,-242 0-552,21 0-200,80 0-128,-33 0-560,-34 0-2296</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58.049"/>
    </inkml:context>
    <inkml:brush xml:id="br0">
      <inkml:brushProperty name="width" value="0.035" units="cm"/>
      <inkml:brushProperty name="height" value="0.035" units="cm"/>
    </inkml:brush>
  </inkml:definitions>
  <inkml:trace contextRef="#ctx0" brushRef="#br0">669 38 4689,'0'0'5058,"-48"-6"-4814,-156-18 6,175 20-133,0 2 1,1 0-1,-1 2 0,-38 5 1,47-3 13,-1 1-1,1 1 1,-1 1 0,1 1 0,1 1 0,-1 1 0,-31 17 0,49-23-121,0-1 0,1 0 0,-1 1 0,1 0 0,0-1 0,-1 1 0,1 0 0,0 0 0,0-1 0,-1 5 0,1-5-13,1-1 0,0 1 0,-1 0 0,1 0 0,0-1 0,0 1 0,0 0 0,0 0 0,0-1 0,0 1 0,0 0 0,0 0 0,0 0 0,0-1 0,0 1 0,0 0 1,1 0-1,-1-1 0,0 1 0,0 0 0,1-1 0,-1 1 0,1 0 0,-1-1 0,0 1 0,1 0 0,-1-1 0,1 1 0,0-1 0,-1 1 0,1-1 0,-1 1 0,1-1 0,1 1 0,11 4 26,0-1 0,0 0 0,27 3 0,-10-1 51,38 7 63,113 24 13,-135-25-140,80 31-1,-125-43-9,11 5-12,0 0-1,-1 1 1,20 13-1,-29-18-2,1 1 0,-1 0 0,0 1 0,0-1 0,0 0 0,0 1-1,0-1 1,0 1 0,-1-1 0,1 1 0,-1 0 0,1 0-1,-1 0 1,0 0 0,0 0 0,-1 0 0,1 0 0,-1 0 0,1 0-1,-1 3 1,0-1 4,0-1 17,0 1 1,0-1-1,0 1 1,-1-1-1,1 0 1,-3 6 0,2-8 1,0 0 1,0 0-1,0 0 1,0 0 0,-1-1-1,1 1 1,-1 0-1,1-1 1,-1 1 0,0-1-1,1 0 1,-1 1-1,0-1 1,0 0 0,-2 1-1,-17 8 77,1-2-1,-2 0 1,1-1 0,-42 8-1,-95 5 59,145-18-135,-179 4-426,185-6 333,1 1-257,-1-1 1,1 0-1,-1 0 1,1-1-1,0 0 1,-1 0-1,1 0 1,0-1-1,0 0 1,0 0-1,0 0 1,-10-7-1,12 6-831,0 0-1,1-1 1,-1 0-1,-5-7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58.387"/>
    </inkml:context>
    <inkml:brush xml:id="br0">
      <inkml:brushProperty name="width" value="0.035" units="cm"/>
      <inkml:brushProperty name="height" value="0.035" units="cm"/>
    </inkml:brush>
  </inkml:definitions>
  <inkml:trace contextRef="#ctx0" brushRef="#br0">0 0 3089,'0'0'6273,"0"28"-5202,2 91-271,-2-102-671,1 1-1,1 0 1,1-1-1,1 1 1,8 24-1,-2-7 59,42 125 207,-50-156-535,-1 0-1,1 1 1,-1-1-1,-1 0 1,1 1-1,0 7 0,-5-27-768,-19-13-1316</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58.736"/>
    </inkml:context>
    <inkml:brush xml:id="br0">
      <inkml:brushProperty name="width" value="0.035" units="cm"/>
      <inkml:brushProperty name="height" value="0.035" units="cm"/>
    </inkml:brush>
  </inkml:definitions>
  <inkml:trace contextRef="#ctx0" brushRef="#br0">1 1 5169,'0'0'6321,"120"66"-13722</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59.083"/>
    </inkml:context>
    <inkml:brush xml:id="br0">
      <inkml:brushProperty name="width" value="0.035" units="cm"/>
      <inkml:brushProperty name="height" value="0.035" units="cm"/>
    </inkml:brush>
  </inkml:definitions>
  <inkml:trace contextRef="#ctx0" brushRef="#br0">1 93 5297,'0'0'3360,"27"34"-2446,90 110-395,-105-130-474,-2-1 0,0 2-1,-1-1 1,0 1 0,-1 1-1,7 17 1,-12-20-77,0 0 1,-1 1-1,-1-1 0,0 0 0,-1 22 1,0-25-2,-1-10 41,1 1 0,0 0 0,-1-1 0,1 1 0,-1-1 0,1 1 0,-1-1 0,1 1 1,-1-1-1,0 1 0,1-1 0,-1 0 0,0 1 0,1-1 0,-1 0 0,0 1 0,1-1 1,-1 0-1,0 0 0,1 0 0,-1 0 0,0 0 0,0 0 0,1 0 0,-1 0 1,0 0-1,0 0 0,1 0 0,-2 0 0,-27-4 341,24 3-323,-1 0-1,1-1 1,0 0 0,0 0 0,1-1 0,-1 1 0,0-1 0,1 0 0,-1 0 0,1-1-1,0 1 1,-6-8 0,4 4-122,1 0-1,0 0 1,1-1-1,0 1 0,0-1 1,1 0-1,-4-11 1,1-5-468,1-1 1,1 1 0,1-1-1,1-43 1,2 40 236,-1 11 201,1 1 0,4-27 0,-4 38 133,1 0 0,1 0-1,-1 0 1,1 0-1,0 0 1,0 1 0,0-1-1,1 1 1,0-1-1,0 1 1,0 0 0,6-6-1,-2 4 77,1 0 0,-1 0 0,2 1 0,-1 0 0,0 1 0,1-1 0,0 2 0,0-1 0,0 1 0,0 1 1,1 0-1,15-2 0,3 1 313,-1 2-1,0 1 1,36 4 0,-51-2-295,1 0-1,0 1 1,-1 0-1,1 0 1,-1 2-1,0-1 1,0 2-1,-1-1 1,19 14-1,-16-9-51,-1 0 0,-1 2-1,0-1 1,-1 1 0,0 1 0,17 25 0,-10-7-17,-2 1 0,0 0 0,-3 2 0,0-1 0,-2 2 0,8 47 0,-17-74-143,-2-4 106,1-1 0,0 1 1,0-1-1,0 0 0,0 1 1,0-1-1,3 4 0,-3-6-126,0 0 0,0 0 0,0 0 0,0 0 0,0 0 0,0-1 0,0 1 0,1 0 0,-1-1 0,0 1 0,1-1 0,-1 1 0,0-1 0,1 0 0,-1 1 0,0-1 0,1 0 0,-1 0 0,0 0 0,3 0 0,10 0-4254</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59.411"/>
    </inkml:context>
    <inkml:brush xml:id="br0">
      <inkml:brushProperty name="width" value="0.035" units="cm"/>
      <inkml:brushProperty name="height" value="0.035" units="cm"/>
    </inkml:brush>
  </inkml:definitions>
  <inkml:trace contextRef="#ctx0" brushRef="#br0">0 7 7706,'0'0'3568,"314"167"-2615,-200-119-545,6 1-176,0 2-64,-13-5-80,-13-7-88,-27-9-88,-27-11-648,-33-19-721,-7-15-6272</inkml:trace>
  <inkml:trace contextRef="#ctx0" brushRef="#br0" timeOffset="1">702 1 7738,'0'0'4017,"-107"188"-3169,74-124-360,6 2-192,0-5-160,7-4-136,0-5-256,0-9-640,0-13-665,6-15-3184</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2:59.776"/>
    </inkml:context>
    <inkml:brush xml:id="br0">
      <inkml:brushProperty name="width" value="0.035" units="cm"/>
      <inkml:brushProperty name="height" value="0.035" units="cm"/>
    </inkml:brush>
  </inkml:definitions>
  <inkml:trace contextRef="#ctx0" brushRef="#br0">689 0 7394,'0'0'1076,"27"26"159,-10-11-984,194 167 2174,-4-34-631,16 14-862,-173-122-837,-1 3 0,51 57-1,-81-77-87,0 0 1,-2 1-1,-1 0 0,13 28 0,-20-33-3,-1-1 1,-1 2-1,0-1 1,-2 1-1,0 0 1,2 31-1,-4-21-20,-1 0-1,-2 0 1,-5 44-1,3-60 10,-1 0-1,0 0 1,-1-1-1,-1 0 0,0 1 1,-1-2-1,0 1 1,-1-1-1,-13 19 1,-4 0 5,-2-2 0,-1 0 1,-2-2-1,0-1 0,-54 37 1,33-32 3,-1-1-1,-2-3 1,-65 24 0,54-28-53,-92 20-1,-485 66-3203,332-78-1876</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0.221"/>
    </inkml:context>
    <inkml:brush xml:id="br0">
      <inkml:brushProperty name="width" value="0.035" units="cm"/>
      <inkml:brushProperty name="height" value="0.035" units="cm"/>
    </inkml:brush>
  </inkml:definitions>
  <inkml:trace contextRef="#ctx0" brushRef="#br0">634 1 4441,'0'0'2164,"-31"29"-1045,-16 15-622,-136 131 1376,123-114-547,-96 128-1,135-159-1091,1 0 0,2 2-1,1 1 1,2 0-1,1 0 1,1 2-1,-8 36 1,13-24-87,3 1 0,1-1 0,4 76 0,0-109-142,0-1-1,1 1 1,1 0-1,0-1 1,1 1 0,1-1-1,0 0 1,0 0 0,2 0-1,-1-1 1,2 1-1,-1-1 1,2-1 0,0 1-1,0-1 1,14 13 0,0-1-44,1-2 1,2 0-1,0-2 1,0 0-1,2-2 1,0-1-1,55 23 1,-44-24-168,0-2 1,1-1-1,58 9 1,584 42-3634,-354-59-1430,-324-4 5211</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0.815"/>
    </inkml:context>
    <inkml:brush xml:id="br0">
      <inkml:brushProperty name="width" value="0.035" units="cm"/>
      <inkml:brushProperty name="height" value="0.035" units="cm"/>
    </inkml:brush>
  </inkml:definitions>
  <inkml:trace contextRef="#ctx0" brushRef="#br0">81 1 1504,'0'0'4925,"-9"18"-3960,1-2-678,-3 5 225,1 2 1,1-1 0,-11 39-1,14-28 33,2 1 0,1-1 0,3 67-1,0-50-355,0-47-188,0 0 0,0 0 1,1 0-1,-1 0 1,1 0-1,-1-1 1,1 1-1,0 0 1,0 0-1,1-1 1,-1 1-1,0 0 1,1-1-1,0 1 0,-1-1 1,4 4-1,-1-3 10,0 0-1,-1 0 0,1-1 1,0 1-1,1-1 0,-1 0 1,0 0-1,0 0 1,8 1-1,8 1 97,0-1-1,0 0 1,39-2 0,-56-1-89,156-7-208,-132 3-1268,49-13 0,-26 0-2467</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1.152"/>
    </inkml:context>
    <inkml:brush xml:id="br0">
      <inkml:brushProperty name="width" value="0.035" units="cm"/>
      <inkml:brushProperty name="height" value="0.035" units="cm"/>
    </inkml:brush>
  </inkml:definitions>
  <inkml:trace contextRef="#ctx0" brushRef="#br0">1 0 2657,'0'0'8553,"0"210"-7664,0-147-201,0 4 80,0 9-440,0 0-160,53 33-168,-6-18-760,7-21-2513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40.832"/>
    </inkml:context>
    <inkml:brush xml:id="br0">
      <inkml:brushProperty name="width" value="0.035" units="cm"/>
      <inkml:brushProperty name="height" value="0.035" units="cm"/>
    </inkml:brush>
  </inkml:definitions>
  <inkml:trace contextRef="#ctx0" brushRef="#br0">76 0 5209,'0'0'2606,"-12"29"-1147,-37 96-199,46-116-1115,0 1-1,0-1 1,1 1 0,1-1-1,-1 1 1,2 0 0,-1-1-1,2 18 1,1-1 218,-2-17-244,0 17 317,3 27 1,-2-44-378,1 0 0,0 0 0,1 0 0,-1-1 0,2 1 0,5 12 0,2-1 7,0-1 0,2-1 1,0 0-1,30 32 0,-33-40-64,1-1 0,0 0 0,0-1 0,1 0 0,0-1 0,1 0 0,0-1 1,25 9-1,-14-8-210,0-1 0,1-2 0,43 4 0,76-9-3416,-76-4-769</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4.043"/>
    </inkml:context>
    <inkml:brush xml:id="br0">
      <inkml:brushProperty name="width" value="0.035" units="cm"/>
      <inkml:brushProperty name="height" value="0.035" units="cm"/>
    </inkml:brush>
  </inkml:definitions>
  <inkml:trace contextRef="#ctx0" brushRef="#br0">61 55 1040,'0'0'8734,"0"-1"-8413,0 2-303,-1 0 2,1 1-1,0-1 1,0 1 0,0-1 0,0 1-1,0-1 1,0 1 0,0-1 0,1 1 0,-1-1-1,1 1 1,-1-1 0,1 1 0,-1-1-1,1 0 1,0 1 0,-1-1 0,1 0-1,0 1 1,0-1 0,0 0 0,0 0 0,0 0-1,0 0 1,1 0 0,-1 0 0,0 0-1,1 0 1,-1-1 0,0 1 0,1 0-1,-1-1 1,1 1 0,-1-1 0,1 1 0,-1-1-1,1 0 1,-1 0 0,2 0 0,3 1 24,0 0 1,-1-1-1,1 0 1,0 0-1,-1 0 1,1-1-1,0 0 1,-1 0-1,10-3 1,-13 3-83,0-1 1,0 1-1,-1 0 1,1-1 0,0 1-1,-1-1 1,1 0 0,0 1-1,-1-1 1,0 0-1,1 0 1,-1 0 0,0 0-1,0 0 1,0 0 0,-1 0-1,1-1 1,0 1-1,-1 0 1,1 0 0,-1-1-1,0 1 1,0 0 0,0-1-1,0-3 1,0 4 8,0 0-1,0 0 1,1 1 0,-2-1 0,1 0 0,0 0 0,0 1-1,0-1 1,-1 0 0,1 1 0,-1-1 0,1 0-1,-1 1 1,0-1 0,0 0 0,-1-2 0,-1 3 75,1 0 1,0 0 0,-1 0 0,1 1 0,0-1-1,-1 1 1,1 0 0,0-1 0,-1 1 0,1 0-1,-5 1 1,3-1 0,1 0-1,-1 0 0,1 0 0,-1 0 1,1 1-1,-1 0 0,1 0 1,0 0-1,-1 0 0,1 0 0,0 1 1,-5 2-1,6-2-3,0-1 0,1 1-1,-1 0 1,1-1 0,0 1 0,-1 0 0,1 0-1,0 0 1,0 0 0,0 0 0,1 0 0,-1 1-1,0-1 1,1 0 0,-1 0 0,1 1 0,0-1-1,0 0 1,0 5 0,0-7-36,0 0 1,0 0 0,0 0-1,0-1 1,0 1-1,1 0 1,-1 0-1,0 0 1,0 0 0,0 0-1,0 0 1,0 0-1,0 0 1,1 0 0,-1 0-1,0 0 1,0 0-1,0 0 1,0 0-1,0 0 1,1 0 0,-1 0-1,0 0 1,0 0-1,0 0 1,0 0-1,0 0 1,0 0 0,1 0-1,-1 0 1,0 0-1,0 0 1,0 0 0,0 0-1,0 0 1,0 0-1,1 0 1,-1 0-1,0 1 1,0-1 0,0 0-1,0 0 1,0 0-1,0 0 1,0 0-1,0 0 1,0 0 0,1 1-1,-1-1 1,0 0-1,0 0 1,0 0 0,0 0-1,0 0 1,0 1-1,0-1 1,0 0-1,0 0 1,0 0 0,0 0-1,0 1 1,0-2-30,0 1 1,0 0-1,0-1 0,0 1 1,0 0-1,1-1 1,-1 1-1,0 0 0,0 0 1,0-1-1,0 1 1,0 0-1,0-1 1,0 1-1,0 0 0,0-1 1,-1 1-1,1 0 1,0-1-1,0 1 0,0 0 1,0-1-1,0 1 1,0 0-1,-1 0 1,1-1-1,0 1 0,0 0 1,0 0-1,-1-1 1,1 1-1,0 0 0,0 0 1,-1 0-1,1-1 1,0 1-1,0 0 1,-1 0-1,1 0 0,0 0 1,-1 0-1,1 0 1,0-1-1,-1 1 0,-34-6-1934,-10 0-1989</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6.213"/>
    </inkml:context>
    <inkml:brush xml:id="br0">
      <inkml:brushProperty name="width" value="0.035" units="cm"/>
      <inkml:brushProperty name="height" value="0.035" units="cm"/>
    </inkml:brush>
  </inkml:definitions>
  <inkml:trace contextRef="#ctx0" brushRef="#br0">482 12 3289,'0'0'6264,"-26"-2"-5960,-6-1-193,-16-2 193,-61 3 1,85 3-165,1 1 1,-1 0 0,1 2-1,0 1 1,0 1-1,0 1 1,-38 17-1,59-24-149,1 1 0,-1-1 0,0 1 0,1 0 0,-1 0 0,1 0-1,-1 0 1,1 0 0,-1 0 0,1 0 0,0 0 0,-1 1 0,1-1 0,0 1 0,0-1 0,0 0-1,0 1 1,0 0 0,1-1 0,-1 1 0,0 0 0,1-1 0,-1 1 0,1 0 0,-1-1 0,1 1-1,0 0 1,0 0 0,0 0 0,0-1 0,0 1 0,0 0 0,1 2 0,-1-3 6,0 0 1,0 0 0,0-1-1,0 1 1,0 0 0,0 0-1,0-1 1,1 1 0,-1 0-1,0 0 1,0-1 0,1 1-1,-1 0 1,0 0 0,1-1-1,-1 1 1,1-1 0,-1 1-1,1 0 1,-1-1-1,1 1 1,-1-1 0,1 1-1,1 0 1,11 5 11,1 0-1,-1-1 1,1-1 0,27 6-1,-18-5 10,51 12 6,-40-11-108,0 2 1,-1 1-1,-1 2 0,38 18 1,-65-27 37,-1 1 0,1 0 0,-1 0 1,0 0-1,-1 0 0,1 1 0,0 0 1,-1 0-1,0 0 0,0 0 0,0 0 1,0 1-1,-1-1 0,4 8 0,-5-9 30,-1 0-1,1-1 0,0 1 0,-1 0 1,1-1-1,-1 1 0,0 0 0,0 0 1,0-1-1,0 1 0,-1 0 1,1-1-1,-1 1 0,0 0 0,1-1 1,-1 1-1,0 0 0,-1-1 0,1 0 1,0 1-1,-1-1 0,1 0 1,-1 1-1,0-1 0,0 0 0,0 0 1,0-1-1,0 1 0,-2 2 0,-16 7 58,0-1 0,0-1-1,-1-1 1,0 0 0,-33 6-1,41-10-8,-17 4 64,-49 6-1,66-13-191,0 0-1,0 0 1,0-1 0,1-1-1,-1 0 1,-18-4-1,28 3-223,-1 1-1,0-1 0,1 1 0,0-1 0,-1 0 1,1 0-1,0 0 0,-5-6 0,-20-21-5907</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6.541"/>
    </inkml:context>
    <inkml:brush xml:id="br0">
      <inkml:brushProperty name="width" value="0.035" units="cm"/>
      <inkml:brushProperty name="height" value="0.035" units="cm"/>
    </inkml:brush>
  </inkml:definitions>
  <inkml:trace contextRef="#ctx0" brushRef="#br0">1 1 6633,'0'0'3993,"46"154"-3537,-32-117-200,-8-4-104,1-3-72,0-2-32,-1-10 8,-6-3-56,0-9 0,0-3-160,-33-24-1992,-7-10-2697</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6.869"/>
    </inkml:context>
    <inkml:brush xml:id="br0">
      <inkml:brushProperty name="width" value="0.035" units="cm"/>
      <inkml:brushProperty name="height" value="0.035" units="cm"/>
    </inkml:brush>
  </inkml:definitions>
  <inkml:trace contextRef="#ctx0" brushRef="#br0">0 1 5065,'0'0'7418,"134"24"-14780</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7.263"/>
    </inkml:context>
    <inkml:brush xml:id="br0">
      <inkml:brushProperty name="width" value="0.035" units="cm"/>
      <inkml:brushProperty name="height" value="0.035" units="cm"/>
    </inkml:brush>
  </inkml:definitions>
  <inkml:trace contextRef="#ctx0" brushRef="#br0">0 0 5761,'80'155'5479,"-70"-131"-5420,-2 1 0,0 0 0,-2 0 0,-1 0 0,-1 1 0,-1 0 0,0 36 0,-3-62-57,-1 1 0,1-1 0,0 1 0,-1-1 0,1 0 0,0 1 1,-1-1-1,1 0 0,-1 0 0,1 1 0,0-1 0,-1 0 0,1 0 0,-1 1 0,1-1 0,-1 0 0,1 0 1,-1 0-1,1 0 0,-1 0 0,1 0 0,-1 0 0,1 0 0,-1 0 0,1 0 0,-2 0 0,-17-1 181,18 1-150,-2 0-33,1-1 0,0 1 0,0-1 0,-1 0 0,1 0 0,0 0 0,0 0 0,0 0-1,0 0 1,0 0 0,0-1 0,0 1 0,1-1 0,-1 1 0,0-1 0,1 0 0,0 0 0,-1 0 0,1 0 0,0 0 0,0 0 0,0 0 0,0 0 0,0 0 0,0 0 0,0-4 0,-2-4-274,1-1 0,0 1 0,1 0 0,0-19 0,1 6-336,-1 14 371,0 0-1,1-1 1,1 1 0,0 0-1,0 1 1,0-1 0,5-13-1,-1 13 91,0-1-1,0 1 0,1 0 1,1 1-1,0-1 0,0 1 1,0 1-1,1-1 0,0 1 1,14-9-1,-8 7 86,-1 0 1,2 1-1,-1 1 0,1 0 0,1 1 1,22-6-1,-20 8 419,1 1-1,0 1 1,0 1 0,0 0 0,0 2-1,27 3 1,-38-2-185,0 0-1,0 1 0,0 0 1,0 0-1,0 1 1,-1 0-1,0 0 1,0 1-1,0 0 1,0 0-1,-1 1 0,10 10 1,-5-4-34,0 1-1,-2 0 1,0 0 0,0 1-1,11 24 1,-8-7-7,11 49 1,-15-51-118,1 0 0,13 30 0,-20-56-68,-2-2-37,0 0 0,0 0 0,1-1 0,-1 1 0,0 0 0,1 0 0,-1 0 0,1-1 0,-1 1 0,1 0 0,-1-1 0,1 1 0,-1 0 0,1-1 0,0 1 0,-1-1 0,1 1 0,0-1 0,-1 1 0,1-1 0,0 1 0,0-1 0,0 0 0,-1 1 0,1-1 0,0 0 0,0 0 0,0 1 0,1-1 0,5 0-2483</inkml:trace>
  <inkml:trace contextRef="#ctx0" brushRef="#br0" timeOffset="1">1223 46 5817,'0'0'4929,"207"188"-3688,-140-140-633,-7-2-376,0-7-152,-13-9-72,-7-5-8,-6-13-664,-21-12-881,-6-9-647,-7-19-4450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7.611"/>
    </inkml:context>
    <inkml:brush xml:id="br0">
      <inkml:brushProperty name="width" value="0.035" units="cm"/>
      <inkml:brushProperty name="height" value="0.035" units="cm"/>
    </inkml:brush>
  </inkml:definitions>
  <inkml:trace contextRef="#ctx0" brushRef="#br0">369 1 4425,'0'0'6089,"-221"185"-5049,194-146-631,1 0-329,12-8-8,1-4-72,-1-6-408,-6-9-961,7-5-743,-7-7-2441</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7.939"/>
    </inkml:context>
    <inkml:brush xml:id="br0">
      <inkml:brushProperty name="width" value="0.035" units="cm"/>
      <inkml:brushProperty name="height" value="0.035" units="cm"/>
    </inkml:brush>
  </inkml:definitions>
  <inkml:trace contextRef="#ctx0" brushRef="#br0">107 1 7770,'0'0'4339,"65"25"-3544,-65-25-795,276 110 872,-245-96-675,-1 0-1,0 3 0,33 23 1,-25-12-31,-1 1 0,-1 2-1,-2 2 1,-1 1 0,-2 1 0,27 41 0,-40-50-149,-1 1 1,-2 1-1,-1 1 1,-1 0-1,-1 1 1,-2 0 0,0 0-1,-3 1 1,8 59-1,-12-34-14,-1-1-1,-7 58 1,3-99-7,0 0 0,-1 1 1,0-1-1,-1-1 0,-1 1 0,0 0 0,-1-1 0,-1 0 0,0-1 1,-10 16-1,1-8-40,0-1 1,-1-1 0,-1 0-1,-1-1 1,-21 15-1,16-15-72,-1-1-1,0-1 1,-1-1-1,-42 16 1,-102 22-474,147-46 497,-207 48-1673,9-17-2156</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8.275"/>
    </inkml:context>
    <inkml:brush xml:id="br0">
      <inkml:brushProperty name="width" value="0.035" units="cm"/>
      <inkml:brushProperty name="height" value="0.035" units="cm"/>
    </inkml:brush>
  </inkml:definitions>
  <inkml:trace contextRef="#ctx0" brushRef="#br0">228 0 1640,'0'0'5363,"-34"34"-4523,-108 114-113,137-141-660,0-1 0,0 1 0,0 0 0,1 0 0,0 1 0,0-1 0,1 1 1,0 0-1,1 0 0,0 0 0,0 0 0,-2 16 0,0 149 1471,5-111-1097,-1-34-277,1 0 1,1 0-1,1 0 1,2 0-1,1 0 0,1-1 1,20 50-1,-11-43-100,2-1 0,1-1 0,1 0-1,2-2 1,1-1 0,41 41 0,-31-39-100,1-1 1,2-2-1,1-2 1,1-1-1,42 20 0,-39-25-188,0-3 0,1-1-1,63 14 1,117 11-858,38-11-2108,-13-18-2385,-246-11 5542</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8.633"/>
    </inkml:context>
    <inkml:brush xml:id="br0">
      <inkml:brushProperty name="width" value="0.035" units="cm"/>
      <inkml:brushProperty name="height" value="0.035" units="cm"/>
    </inkml:brush>
  </inkml:definitions>
  <inkml:trace contextRef="#ctx0" brushRef="#br0">214 1 3345,'0'0'4641,"-46"170"-3305,32-116-744,-6-2-400,-20 24-192,-7-13-384,1-14-2144</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9.320"/>
    </inkml:context>
    <inkml:brush xml:id="br0">
      <inkml:brushProperty name="width" value="0.035" units="cm"/>
      <inkml:brushProperty name="height" value="0.035" units="cm"/>
    </inkml:brush>
  </inkml:definitions>
  <inkml:trace contextRef="#ctx0" brushRef="#br0">0 40 8282,'0'0'7945,"448"-37"-7720,-321 34-25,-13 3-144,-21 0-56,-26 0-96,-67 6-793,0 10-2015,-33-7-4554</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41.201"/>
    </inkml:context>
    <inkml:brush xml:id="br0">
      <inkml:brushProperty name="width" value="0.035" units="cm"/>
      <inkml:brushProperty name="height" value="0.035" units="cm"/>
    </inkml:brush>
  </inkml:definitions>
  <inkml:trace contextRef="#ctx0" brushRef="#br0">120 0 5033,'0'0'2789,"5"28"-1394,16 91-296,-13-83-576,16 41 1,-1-2-47,-14-20-197,-3 0 1,-2 0-1,-3 60 0,-1-91-296,0-20 2,0-1-1,0 0 0,0 1 0,0-1 0,-1 0 1,0 0-1,1 1 0,-1-1 0,0 0 0,0 0 1,-1 0-1,1 0 0,-1 0 0,1 0 1,-1-1-1,0 1 0,0 0 0,0-1 0,0 0 1,-1 1-1,1-1 0,-1 0 0,1 0 0,-1 0 1,0 0-1,0-1 0,0 1 0,0-1 0,0 0 1,0 0-1,-3 1 0,-13 2-683,1 0-1,-1-1 1,-34 0-1,-1-3-3578</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09.682"/>
    </inkml:context>
    <inkml:brush xml:id="br0">
      <inkml:brushProperty name="width" value="0.035" units="cm"/>
      <inkml:brushProperty name="height" value="0.035" units="cm"/>
    </inkml:brush>
  </inkml:definitions>
  <inkml:trace contextRef="#ctx0" brushRef="#br0">0 86 9498,'0'0'3881,"415"0"-2865,-275-3-984,47-25-32,-40 4-1992,-33-6-3474</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0.029"/>
    </inkml:context>
    <inkml:brush xml:id="br0">
      <inkml:brushProperty name="width" value="0.035" units="cm"/>
      <inkml:brushProperty name="height" value="0.035" units="cm"/>
    </inkml:brush>
  </inkml:definitions>
  <inkml:trace contextRef="#ctx0" brushRef="#br0">261 1 10234,'0'0'1474,"-8"26"-713,-4 12-434,-4 12 511,-13 70 0,24-80-525,2 0-1,2 49 0,1-54-226,1-30-76,-1 1-1,1-1 1,0 1-1,0-1 0,1 0 1,-1 0-1,1 0 1,1 1-1,-1-2 0,1 1 1,-1 0-1,1 0 1,1-1-1,-1 0 0,1 0 1,-1 0-1,1 0 1,0 0-1,6 3 0,10 7 6,0 0-1,2-2 0,25 11 1,-15-7 29,-8-4 3,3 1-17,0 1-1,-1 1 1,-1 2 0,32 26 0,-50-37-46,-1 0 0,-1 0 1,1 0-1,-1 0 0,0 1 1,-1 0-1,0 0 0,0 0 1,0 1-1,-1-1 0,0 1 0,0 0 1,-1 0-1,0 0 0,-1 0 1,0 0-1,0 1 0,0-1 0,-1 0 1,0 1-1,-2 7 0,1-12 1,1 0-1,-1 0 1,0 0-1,-1 0 1,1 0-1,-1 0 1,1 0-1,-1-1 1,0 1-1,0-1 1,-1 1-1,1-1 1,-1 0 0,-4 4-1,-1 0-24,1-2-1,-1 1 1,-1-1-1,1 0 1,-10 3 0,3-1-47,-1-1 1,1-1 0,-1 0 0,-1-2-1,-22 4 1,-76-2-611,101-5 574,-128-1-2482,13-6-3268</inkml:trace>
  <inkml:trace contextRef="#ctx0" brushRef="#br0" timeOffset="1">0 204 9618,'0'0'3073,"374"-24"-2369,-180 14-32,13 4-448,7 0-224,60 3-1120,-53 0-1345,-41-3-6129</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0.373"/>
    </inkml:context>
    <inkml:brush xml:id="br0">
      <inkml:brushProperty name="width" value="0.035" units="cm"/>
      <inkml:brushProperty name="height" value="0.035" units="cm"/>
    </inkml:brush>
  </inkml:definitions>
  <inkml:trace contextRef="#ctx0" brushRef="#br0">736 40 4545,'0'0'8582,"-30"-6"-8418,-100-20-27,110 22-60,-1 2 0,1 0 0,-36 3 0,33 0-10,9-1-5,0 1 0,0 0 1,0 1-1,1 1 0,-1 0 0,-25 10 0,35-11-60,-1 0 0,1 1 0,0-1 0,-1 1 0,1 0 0,0 0 0,1 0 0,-1 0 0,0 1 0,1-1 0,0 1 0,0 0 0,0 0 0,0 0 0,1 1 0,-1-1 0,1 1 0,0-1 0,1 1 0,-1 0 0,1 0 0,-1 7 0,0-2-8,1 1 1,1-1-1,0 1 0,2 20 0,-1-26 4,0-1 0,0 1 0,1-1 0,-1 0 0,1 0 0,0 0 0,0 0 0,0 0 0,0 0 0,1 0 0,0-1 0,0 1 0,6 5 0,11 6-1,1 0 1,1-2-1,0 0 1,29 10-1,-27-12-23,0 1 0,0 1 0,24 19 0,-43-28-24,-1 0 0,0 0 0,0 1 0,-1-1 1,1 1-1,-1 0 0,0 0 0,0 0 0,-1 1 1,1-1-1,-1 1 0,2 8 0,-3-11 35,0 0 0,-1-1 0,1 1 0,-1 0-1,0 0 1,0 0 0,0 0 0,0-1 0,0 1 0,0 0 0,-1 0 0,0 0 0,1-1-1,-1 1 1,0 0 0,0-1 0,-1 1 0,1 0 0,0-1 0,-1 0 0,0 1-1,1-1 1,-1 0 0,0 0 0,0 0 0,0 0 0,-5 3 0,-3 1 6,-1-1 1,1-1 0,-1 0-1,0 0 1,0-1 0,-21 3-1,-75 4 113,70-7-359,0-2 1,-1-1-1,1-3 0,0 0 1,-53-13-1,20-7-2611</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0.748"/>
    </inkml:context>
    <inkml:brush xml:id="br0">
      <inkml:brushProperty name="width" value="0.035" units="cm"/>
      <inkml:brushProperty name="height" value="0.035" units="cm"/>
    </inkml:brush>
  </inkml:definitions>
  <inkml:trace contextRef="#ctx0" brushRef="#br0">1 0 5569,'0'0'6810,"33"206"-6026,-19-142-368,-1-3 144,0-10-200,1-5-192,-8-16-96,8-9-72,-8-15-48,8-9-328,-8-27-336,-6-12-1881</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1.092"/>
    </inkml:context>
    <inkml:brush xml:id="br0">
      <inkml:brushProperty name="width" value="0.035" units="cm"/>
      <inkml:brushProperty name="height" value="0.035" units="cm"/>
    </inkml:brush>
  </inkml:definitions>
  <inkml:trace contextRef="#ctx0" brushRef="#br0">1 1 10778,'0'0'2561,"274"76"-8474</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1.467"/>
    </inkml:context>
    <inkml:brush xml:id="br0">
      <inkml:brushProperty name="width" value="0.035" units="cm"/>
      <inkml:brushProperty name="height" value="0.035" units="cm"/>
    </inkml:brush>
  </inkml:definitions>
  <inkml:trace contextRef="#ctx0" brushRef="#br0">0 729 5921,'0'0'3805,"33"30"-2053,111 103-453,-39-32-182,-35-18-697,-62-73-408,-5-6-17,1 0-1,-1 0 1,0 0 0,0 1-1,0-1 1,-1 1-1,1 0 1,-1 0 0,0 0-1,-1 0 1,1 0 0,-1 0-1,0 0 1,0 0 0,-1 6-1,-4-15-30,-14-19-211,-25-41 1,37 52 16,0 0-1,0 0 1,1 0 0,1 0 0,0-1 0,-3-19 0,4 4-537,2-47 0,1 43 401,0 26 362,0 0 1,0 1-1,0-1 1,1 1-1,0-1 1,0 0-1,0 1 1,1-1-1,0 1 1,0 0-1,0 0 1,0-1-1,1 1 1,0 1-1,0-1 1,1 0-1,-1 1 1,1 0-1,0 0 1,0 0 0,0 0-1,0 0 1,1 1-1,0 0 1,0 0-1,0 0 1,6-2-1,1 0 102,1 0 0,-1 1-1,1 1 1,0 0 0,0 0 0,27 0-1,-10 2 371,56 7-1,-71-4-355,-1 1-1,-1 0 1,1 1-1,0 1 1,-1 0 0,0 1-1,0 0 1,-1 1-1,1 1 1,-2 0-1,1 0 1,-1 1 0,0 1-1,-1 0 1,0 0-1,15 22 1,-13-16-44,-1 2 1,-1 0-1,0 0 1,-2 1-1,0 0 1,-1 0-1,0 1 1,-2 0-1,-1 0 1,5 41-1,-2 35-2168,-7-124 343</inkml:trace>
  <inkml:trace contextRef="#ctx0" brushRef="#br0" timeOffset="1">936 1 7738,'0'0'3728,"-67"188"-3439,47-131 119,7-2 160,13-6-56,0-10-240,6-6-224,48-11 8,13-10-48,6-12-8,14 0-40,-14-22-1993,-26-8-3976</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1.826"/>
    </inkml:context>
    <inkml:brush xml:id="br0">
      <inkml:brushProperty name="width" value="0.035" units="cm"/>
      <inkml:brushProperty name="height" value="0.035" units="cm"/>
    </inkml:brush>
  </inkml:definitions>
  <inkml:trace contextRef="#ctx0" brushRef="#br0">0 0 6145,'0'0'5586,"0"173"-3938,0-118-760,13-4-288,8 4-312,-8-7-192,7-2-96,0-4-32,7-8-664,-1-4-864,1-12-1129,-7-9-3560</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2.201"/>
    </inkml:context>
    <inkml:brush xml:id="br0">
      <inkml:brushProperty name="width" value="0.035" units="cm"/>
      <inkml:brushProperty name="height" value="0.035" units="cm"/>
    </inkml:brush>
  </inkml:definitions>
  <inkml:trace contextRef="#ctx0" brushRef="#br0">1 0 5705,'0'0'6051,"66"35"-4991,213 114 184,-234-125-809,-2 2-1,77 61 1,-86-60-308,51 42-152,128 133 0,-198-184-786,-13-15-586,-3-5-238,-5-8-433</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2.547"/>
    </inkml:context>
    <inkml:brush xml:id="br0">
      <inkml:brushProperty name="width" value="0.035" units="cm"/>
      <inkml:brushProperty name="height" value="0.035" units="cm"/>
    </inkml:brush>
  </inkml:definitions>
  <inkml:trace contextRef="#ctx0" brushRef="#br0">455 1 5601,'0'0'4905,"-67"170"-3296,33-98 39,-6 4-864,0-3-480,-7-3-152,-6-7-152,-14-5-112,7-19-1832,13-20-6090</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3.289"/>
    </inkml:context>
    <inkml:brush xml:id="br0">
      <inkml:brushProperty name="width" value="0.035" units="cm"/>
      <inkml:brushProperty name="height" value="0.035" units="cm"/>
    </inkml:brush>
  </inkml:definitions>
  <inkml:trace contextRef="#ctx0" brushRef="#br0">0 1 7698,'0'0'7353,"0"94"-6257,7-94-960,0-6-136,0 0-312,-1 0-1256,-6 0-2905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41.554"/>
    </inkml:context>
    <inkml:brush xml:id="br0">
      <inkml:brushProperty name="width" value="0.035" units="cm"/>
      <inkml:brushProperty name="height" value="0.035" units="cm"/>
    </inkml:brush>
  </inkml:definitions>
  <inkml:trace contextRef="#ctx0" brushRef="#br0">335 1 5657,'0'0'5447,"33"3"-5021,208 21 832,53-18-209,-208-6-924,-85 0-29,-1 96 298,14 103 1,5-49 84,17 117 100,-28-225-524,2-1 0,1 0 0,29 66 0,67 106 94,-98-197-149,-4-10 3,-1 1-1,0 0 0,-1 0 0,0 0 0,0 1 1,0 0-1,-1-1 0,0 1 0,0 0 0,-1 0 1,0 8-1,-7-12-29,-48 8 30,-108 10-1,95-14-44,-560 41-2635,437-42-585,20-4-3419</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3.747"/>
    </inkml:context>
    <inkml:brush xml:id="br0">
      <inkml:brushProperty name="width" value="0.035" units="cm"/>
      <inkml:brushProperty name="height" value="0.035" units="cm"/>
    </inkml:brush>
  </inkml:definitions>
  <inkml:trace contextRef="#ctx0" brushRef="#br0">469 0 5905,'0'0'7347,"-45"13"-7051,45-13-296,-191 57 218,177-53-182,1 1 0,-1 0 0,1 1 0,1 1 0,-1 0-1,1 1 1,0 0 0,1 1 0,0 0 0,0 1 0,1 0 0,-11 15 0,19-23-25,-5 6 3,0 0 0,1 1 0,0-1 0,1 1 0,0 0 0,0 0 0,1 1-1,0-1 1,1 1 0,0 0 0,1 0 0,-1 0 0,2 1 0,0-1 0,0 0 0,1 15-1,0-20-14,0 0-1,0 0 1,1 0-1,-1 0 1,1 0-1,0-1 1,1 1-1,2 7 1,-3-9 0,1 0-1,1 0 1,-1 0 0,0 0 0,1 0 0,-1-1 0,1 1 0,0-1 0,0 0 0,0 1-1,0-1 1,0-1 0,4 3 0,7 2-31,0 0 0,0-1 1,0 0-1,27 5 0,-2-5-188,48 2 0,321-9-3043,-220-20-1441,-187 21 4684</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4.278"/>
    </inkml:context>
    <inkml:brush xml:id="br0">
      <inkml:brushProperty name="width" value="0.035" units="cm"/>
      <inkml:brushProperty name="height" value="0.035" units="cm"/>
    </inkml:brush>
  </inkml:definitions>
  <inkml:trace contextRef="#ctx0" brushRef="#br0">190 170 776,'0'0'8101,"-27"34"-6637,27-34-1464,-115 145 1363,108-136-1202,1 0 1,0 0-1,1 1 1,0 0-1,1 0 1,-7 19-1,10-21-38,0 0 1,0 0-1,1 0 1,-1 0-1,3 13 0,-1 12 47,-1-32-166,0 1-1,0 0 1,0 0-1,0 0 1,0 0-1,0 0 1,1 0-1,-1 0 1,1 0-1,-1-1 0,1 1 1,0 0-1,0 0 1,-1-1-1,1 1 1,0 0-1,1-1 1,-1 1-1,0-1 1,0 1-1,4 1 1,-2-1-10,1 0 1,-1-1 0,1 0-1,0 0 1,0 0-1,0 0 1,0-1 0,-1 1-1,9-1 1,-2 0-12,0 0 1,0-1-1,0 0 1,0 0-1,0-1 1,0 0-1,0-1 1,-1 0-1,18-9 1,-22 10-28,-1-1 1,1 0-1,-1 0 1,1 0-1,-1-1 1,0 0-1,0 0 1,-1 0-1,1 0 1,-1 0-1,0-1 1,0 1-1,0-1 1,-1 0-1,0 0 1,0 0-1,0 0 1,0 0-1,-1 0 1,1-7-1,0 3-233,-1-1-1,0 1 1,0-1-1,-1 1 1,0-1-1,-1 1 1,0 0-1,-1-1 1,0 1-1,0 0 1,-1 0-1,0 0 1,-1 0-1,0 1 1,-8-14-1,-2 4-748,-30-30 0,28 32 893,1 0-1,-21-30 1,33 42 259,1 0 1,0 0-1,0 0 0,1 1 1,-1-2-1,1 1 1,0 0-1,0 0 0,0 0 1,0 0-1,1-1 1,0-4-1,0 8-110,0 0 0,0 0-1,0 1 1,0-1 0,0 0 0,0 0 0,0 0 0,0 0 0,0 1-1,1-1 1,-1 0 0,0 0 0,1 1 0,-1-1 0,0 0 0,1 0-1,-1 1 1,1-1 0,-1 0 0,1 1 0,-1-1 0,1 1-1,0-1 1,-1 1 0,2-1 0,4-3 40,1 1 0,-1 0 0,1 0-1,0 1 1,14-3 0,45-7 91,-58 11-138,558-45 343,-533 46-273,-29 2-84,-11 2-14,-48 17 354,-73 19 1,75-25 0,1 1 1,-59 28 0,107-42-327,0 1 0,0-1 0,0 0-1,0 1 1,0 0 0,0 0 0,1 0 0,0 1-1,-1-1 1,1 1 0,1-1 0,-1 1 0,0 0-1,1 0 1,-3 7 0,4-9-10,1 0 0,0 1-1,-1-1 1,1 1 0,0-1 0,0 1-1,0-1 1,0 1 0,1-1 0,-1 1-1,1-1 1,-1 1 0,1-1 0,0 0-1,0 1 1,0-1 0,0 0 0,1 0-1,-1 0 1,0 0 0,1 0 0,0 0 0,-1 0-1,1 0 1,0 0 0,0-1 0,0 1-1,0-1 1,0 0 0,4 2 0,25 15 79,2-2 0,0-2 0,61 18 1,0 0 269,-75-24-286,137 59 441,-142-60-429,0 1 1,-1 0-1,0 1 0,0 1 0,-1 0 1,0 1-1,-1 0 0,15 18 1,-23-22-38,1-1 0,-1 0 1,0 1-1,0 0 1,-1 0-1,0 0 0,0 0 1,-1 0-1,0 0 0,0 0 1,-1 0-1,1 0 1,-3 13-1,2-4-26,0-15-11,0 1 0,0 0-1,0-1 1,0 1 0,0 0 0,-1-1 0,1 1-1,-1 0 1,1-1 0,-1 1 0,0-1 0,1 1-1,-1-1 1,0 1 0,0-1 0,0 0 0,0 1-1,0-1 1,0 0 0,-1 0 0,1 1 0,0-1-1,-3 1 1,0 0-29,-1 0-1,0 0 1,0 0 0,-1-1 0,-8 2-1,1 0-115,-49 8-1165,1-9-1421</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4.637"/>
    </inkml:context>
    <inkml:brush xml:id="br0">
      <inkml:brushProperty name="width" value="0.035" units="cm"/>
      <inkml:brushProperty name="height" value="0.035" units="cm"/>
    </inkml:brush>
  </inkml:definitions>
  <inkml:trace contextRef="#ctx0" brushRef="#br0">1037 1 8618,'0'0'2160,"314"173"-415,-194-85-73,-6 6-720,-21 0-544,-19-9-304,-14-16-32,-20-17-72,-13-22-48,-7-30-688,-7-6-696,-6-27-937</inkml:trace>
  <inkml:trace contextRef="#ctx0" brushRef="#br0" timeOffset="1">1906 86 9818,'0'0'2889,"-381"136"-2073,-134 31 88,27-15-448,-33-10-456</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3:17.451"/>
    </inkml:context>
    <inkml:brush xml:id="br0">
      <inkml:brushProperty name="width" value="0.035" units="cm"/>
      <inkml:brushProperty name="height" value="0.035" units="cm"/>
    </inkml:brush>
  </inkml:definitions>
  <inkml:trace contextRef="#ctx0" brushRef="#br0">1465 160 2336,'0'0'5850,"-6"-12"-5145,-1-5-474,-20-39 792,24 52-927,1 1 0,0 0 1,-1 0-1,1 0 0,-1 1 1,0-1-1,0 1 0,0-1 1,-1 1-1,1 0 0,0 0 1,-1 0-1,0 1 0,1-1 1,-7-1-1,-6-1-29,-1 0 0,-22-1 0,23 3 1,-157-12-14,-205 9 1,223 6-62,101-1 12,-52 8-1,84-5-3,1 1 1,0 1-1,0 0 1,0 2-1,-27 13 1,26-9 6,0 0 0,1 2 0,1 1 0,0 0 1,1 1-1,-31 33 0,41-38 3,0 1 0,0 0 0,1 1-1,1-1 1,0 2 0,1-1 0,0 1 0,1 0 0,0 0 0,1 0-1,1 1 1,0-1 0,-2 21 0,3-5 72,3 53 0,0-72-66,1 0 0,-1 0 0,2-1 0,-1 1 0,1-1 0,1 0 0,0 0 0,0 0 0,7 10 0,26 34 18,2-1 1,2-2-1,3-1 0,2-3 0,2-2 1,84 61-1,-16-30 149,168 80 1,-255-141-212,1-2 0,0-1 0,0-1 1,1-2-1,0-1 0,38 4 0,192-1-82,-236-10 115,11-1 2,-1-2-1,1-1 0,-1-2 1,48-14-1,-30 3 8,0-3 1,55-28-1,-87 38-1,0-2-1,-1 0 1,0-2-1,-1 0 1,-1-1-1,0-1 1,31-35-1,-39 38-11,-1 0 0,0 0 0,-1-1 0,-1 0 1,0 0-1,-1-1 0,0 0 0,-2 0 0,1-1 0,-2 1 0,0-1 0,1-29 0,-3 35-1,0-30-2,-4-60-1,1 87 6,0-1 0,0 1-1,-2 0 1,0 0-1,0 0 1,-1 1-1,-1-1 1,-9-16-1,0 8 26,-1 1-1,0 1 0,-2 0 1,0 1-1,0 1 0,-2 1 1,0 0-1,-32-17 0,30 20-29,-1 2 0,0 0-1,0 2 1,-1 0 0,-41-8-1,-249-37-301,-57 17-1742,-9 13-3518</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0.018"/>
    </inkml:context>
    <inkml:brush xml:id="br0">
      <inkml:brushProperty name="width" value="0.035" units="cm"/>
      <inkml:brushProperty name="height" value="0.035" units="cm"/>
    </inkml:brush>
  </inkml:definitions>
  <inkml:trace contextRef="#ctx0" brushRef="#br0">0 60 5601,'0'0'8007,"0"-12"-7472,0-35-344,0 607 825,5-459-1000,19 113 1,0-7-5,-16-117-1727,-12-90 308,-15 0-1148,-12 0-2178</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0.773"/>
    </inkml:context>
    <inkml:brush xml:id="br0">
      <inkml:brushProperty name="width" value="0.035" units="cm"/>
      <inkml:brushProperty name="height" value="0.035" units="cm"/>
    </inkml:brush>
  </inkml:definitions>
  <inkml:trace contextRef="#ctx0" brushRef="#br0">0 1 7194,'0'0'2983,"18"29"-2690,59 102-1,-40-66-35,-3 1-1,46 132 1,-75-185-265,-1 0 0,0 0 0,-1 1 0,-1-1 1,0 1-1,-1 0 0,-1 14 0,-4-27 136,0-2-93,1 1 0,-1-1-1,0 0 1,1 0 0,-1-1 0,1 1-1,-1-1 1,1 1 0,0-1-1,0 0 1,-1 0 0,1 0 0,1-1-1,-1 1 1,0-1 0,-2-3 0,0 0-26,1 0 0,0-1 0,1 1 0,0-1 0,0 0 0,0 1 0,-3-14 0,1-6-96,1-1 0,1 1 0,1-44 0,2 60 86,1 0 0,0 0 0,0 0 1,1 0-1,0 0 0,0 1 0,1-1 0,1 0 0,0 1 0,0 0 1,1 0-1,0 0 0,0 1 0,1-1 0,0 1 0,1 0 1,-1 1-1,13-10 0,-6 6 25,0 0 0,1 2-1,1 0 1,0 0 0,0 2 0,0 0 0,1 0 0,0 1 0,0 1 0,20-3-1,-7 3 9,0 1-1,1 2 0,-1 1 0,1 1 0,32 4 0,-45-2-26,0 1-1,0 1 1,-1 1-1,1 0 1,-1 1-1,0 0 1,-1 1-1,0 1 1,0 1-1,26 20 1,-32-22-3,0 1-1,-1 0 1,0 0 0,0 1 0,-1 0-1,0 0 1,0 1 0,-1 0 0,-1 0 0,0 0-1,0 1 1,-1 0 0,0 0 0,-1 0-1,0 0 1,-1 0 0,1 14 0,-1 189 113,-3-120-257,1-94 124,0 0 0,0 0 0,0 1 0,0-1 0,0 0 0,0 0 1,0 1-1,0-1 0,0 0 0,0 0 0,0 1 0,0-1 0,0 0 0,1 0 0,-1 0 0,0 1 0,0-1 0,0 0 0,0 0 0,0 1 1,0-1-1,0 0 0,1 0 0,-1 0 0,0 0 0,0 1 0,0-1 0,1 0 0,-1 0 0,0 0 0,0 0 0,0 0 0,1 0 0,-1 1 1,0-1-1,0 0 0,1 0 0,-1 0 0,0 0 0,0 0 0,0 0 0,1 0 0,13 1-1395,0 0-1,-1-1 0,22-3 1,17-7-4554</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1.110"/>
    </inkml:context>
    <inkml:brush xml:id="br0">
      <inkml:brushProperty name="width" value="0.035" units="cm"/>
      <inkml:brushProperty name="height" value="0.035" units="cm"/>
    </inkml:brush>
  </inkml:definitions>
  <inkml:trace contextRef="#ctx0" brushRef="#br0">1 0 7074,'0'0'4749,"59"32"-4113,192 105-144,-178-98-197,74 54 0,-144-90-290,158 114 180,-121-84-232,64 66-1,-99-94-193,-1 0-1,0 1 0,0-1 1,0 1-1,4 9 1,-8-14 70,-1-1 0,1 0 1,-1 1-1,0-1 1,1 0-1,-1 0 0,0 1 1,1-1-1,-1 0 1,0 0-1,1 0 1,-1 0-1,0 0 0,0 0 1,1 0-1,-1 0 1,0 0-1,0 0 0,-1 0-324,-28 0-3642</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1.454"/>
    </inkml:context>
    <inkml:brush xml:id="br0">
      <inkml:brushProperty name="width" value="0.035" units="cm"/>
      <inkml:brushProperty name="height" value="0.035" units="cm"/>
    </inkml:brush>
  </inkml:definitions>
  <inkml:trace contextRef="#ctx0" brushRef="#br0">655 0 5977,'0'0'4665,"-220"200"-3865,159-136-439,-5 0-225,5-1-64,8-5-56,6-9-16,7-10-8,7-12-200,-1-12-593,14-9-1623,0-6-4730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1.799"/>
    </inkml:context>
    <inkml:brush xml:id="br0">
      <inkml:brushProperty name="width" value="0.035" units="cm"/>
      <inkml:brushProperty name="height" value="0.035" units="cm"/>
    </inkml:brush>
  </inkml:definitions>
  <inkml:trace contextRef="#ctx0" brushRef="#br0">335 0 1112,'0'0'10481,"60"33"-9373,203 112-187,-162-88-253,102 77 0,-156-99-564,-1 1 1,-1 2-1,-3 3 1,-1 1 0,63 85-1,-86-100-114,-2 0 0,0 2 0,-2-1 1,-1 2-1,9 31 0,-15-36-12,-2-1 0,0 1 1,-1 0-1,-2 1 1,-1-1-1,0 0 0,-4 28 1,1-42 16,0-1 1,0 1 0,0-1 0,-2 0 0,1 0 0,-1 0 0,-1 0-1,0-1 1,-8 13 0,3-9-4,0 0-1,-1-1 1,0 0-1,-1 0 1,-19 13-1,-7 0-53,0-1 0,-1-2-1,-67 26 1,25-17-544,-143 36 0,-76-8-1376,63-27-1376,20-11-3245</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2.161"/>
    </inkml:context>
    <inkml:brush xml:id="br0">
      <inkml:brushProperty name="width" value="0.035" units="cm"/>
      <inkml:brushProperty name="height" value="0.035" units="cm"/>
    </inkml:brush>
  </inkml:definitions>
  <inkml:trace contextRef="#ctx0" brushRef="#br0">682 1 360,'0'0'5496,"-58"22"-4448,58-22-1048,-247 103 1139,231-96-957,0 1-1,0 1 1,1 1-1,0 0 1,1 1-1,0 1 1,-14 14-1,4 1 159,1 1 0,1 2 0,2 0 0,0 1 0,3 1 1,0 0-1,2 1 0,2 1 0,1 1 0,1 0 0,-8 53 0,7-15 97,-3 96 0,12 76-149,3-189-290,1-33-13,1 0-1,0 0 1,2-1-1,1 1 1,0-1-1,2 0 1,0 0-1,2-1 1,0 0-1,2 0 1,0-1-1,1-1 1,15 19-1,-15-22-131,1 0 1,1-1-1,0-1 0,1 0 1,33 23-1,-7-11-493,48 23 1,61 19-1842,-3-17-1677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42.507"/>
    </inkml:context>
    <inkml:brush xml:id="br0">
      <inkml:brushProperty name="width" value="0.035" units="cm"/>
      <inkml:brushProperty name="height" value="0.035" units="cm"/>
    </inkml:brush>
  </inkml:definitions>
  <inkml:trace contextRef="#ctx0" brushRef="#br0">444 15 3017,'0'0'6309,"-54"-2"-5773,-168-8 122,137 7 263,82 4-885,0-1-1,0 1 0,0 0 1,0 0-1,1 0 0,-1 0 1,0 1-1,0-1 1,1 1-1,-1 0 0,1 0 1,-1 0-1,1 0 1,0 0-1,0 0 0,0 0 1,0 1-1,0-1 1,0 1-1,1 0 0,-1-1 1,1 1-1,-2 6 1,-2 1 84,1 0 0,1 1 0,0-1 0,1 1 0,-3 18 0,2 43 799,7 108 0,1-148-762,2-1 1,0 0 0,2 0-1,1-1 1,17 34 0,-6-13-34,49 156 77,-61-171-187,-2 1 1,-1 0 0,1 67-1,-8-60-12,0-31 3,0 1-1,1 0 1,1 0 0,3 23-1,-3-34-1,1 0-1,-1 0 0,0 0 0,1 0 0,-1 0 0,1-1 0,0 1 0,0-1 0,0 1 1,0-1-1,0 1 0,0-1 0,1 0 0,-1 0 0,1 0 0,0-1 0,-1 1 0,1-1 0,0 1 1,0-1-1,3 1 0,8 2 36,0 0 0,0-1 0,21 2 0,-14-3 21,113 12-659,170-7-1,-289-7 411,151 0-4172,-6 0-3761</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2.662"/>
    </inkml:context>
    <inkml:brush xml:id="br0">
      <inkml:brushProperty name="width" value="0.035" units="cm"/>
      <inkml:brushProperty name="height" value="0.035" units="cm"/>
    </inkml:brush>
  </inkml:definitions>
  <inkml:trace contextRef="#ctx0" brushRef="#br0">381 1 3225,'0'0'9154,"-180"191"-8242,133-134-264,0 1-240,14-4-232,6-2-176,7-3-40,7-4-760,6-12-1553,0-14-4880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3.037"/>
    </inkml:context>
    <inkml:brush xml:id="br0">
      <inkml:brushProperty name="width" value="0.035" units="cm"/>
      <inkml:brushProperty name="height" value="0.035" units="cm"/>
    </inkml:brush>
  </inkml:definitions>
  <inkml:trace contextRef="#ctx0" brushRef="#br0">0 0 4121,'0'0'9602,"415"61"-8954,-295-55-352,-13 0-160,-20-6-72,-27 0-64,-20 0 0,-33 0-136,-27 0-880,-67 0-2009,-20 0-3968</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3.361"/>
    </inkml:context>
    <inkml:brush xml:id="br0">
      <inkml:brushProperty name="width" value="0.035" units="cm"/>
      <inkml:brushProperty name="height" value="0.035" units="cm"/>
    </inkml:brush>
  </inkml:definitions>
  <inkml:trace contextRef="#ctx0" brushRef="#br0">1 22 6361,'0'0'5850,"461"3"-5074,-321-6-776,-33-19-4257</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4.916"/>
    </inkml:context>
    <inkml:brush xml:id="br0">
      <inkml:brushProperty name="width" value="0.035" units="cm"/>
      <inkml:brushProperty name="height" value="0.035" units="cm"/>
    </inkml:brush>
  </inkml:definitions>
  <inkml:trace contextRef="#ctx0" brushRef="#br0">0 0 5297,'0'0'6959,"2"5"-6556,1 20-292,0 1-1,-1-1 1,-4 46 0,1-15 18,0 50 54,-2-33-149,4 1-1,17 121 1,-14-174-1027,-1 1 1,2 38-1,-5-49-3191</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5.244"/>
    </inkml:context>
    <inkml:brush xml:id="br0">
      <inkml:brushProperty name="width" value="0.035" units="cm"/>
      <inkml:brushProperty name="height" value="0.035" units="cm"/>
    </inkml:brush>
  </inkml:definitions>
  <inkml:trace contextRef="#ctx0" brushRef="#br0">0 0 1488,'0'0'9858,"374"49"-8137,-187-46-737,34-3-680,6 0-280,-6 0-24,-21 0-752,-33-6-488,-33-6-729,-47-1-943,-47 4-2274</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5.604"/>
    </inkml:context>
    <inkml:brush xml:id="br0">
      <inkml:brushProperty name="width" value="0.035" units="cm"/>
      <inkml:brushProperty name="height" value="0.035" units="cm"/>
    </inkml:brush>
  </inkml:definitions>
  <inkml:trace contextRef="#ctx0" brushRef="#br0">0 0 4489,'0'0'7618,"288"206"-7002,-208-151-360,7 3-136,0-1-40,-14-5-64,1-4 48,-21-8-64,-6-7 0,-20-9 0,-14-9-448,-53-15-11243</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5.937"/>
    </inkml:context>
    <inkml:brush xml:id="br0">
      <inkml:brushProperty name="width" value="0.035" units="cm"/>
      <inkml:brushProperty name="height" value="0.035" units="cm"/>
    </inkml:brush>
  </inkml:definitions>
  <inkml:trace contextRef="#ctx0" brushRef="#br0">849 1 6329,'0'0'2689,"-221"170"-1753,128-107-216,-1 1-480,-13-3-240,-26 5-440,26-14-1312,13-16-4954</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6.507"/>
    </inkml:context>
    <inkml:brush xml:id="br0">
      <inkml:brushProperty name="width" value="0.035" units="cm"/>
      <inkml:brushProperty name="height" value="0.035" units="cm"/>
    </inkml:brush>
  </inkml:definitions>
  <inkml:trace contextRef="#ctx0" brushRef="#br0">1 0 5825,'0'0'7430,"6"1"-7277,-5-1-150,1 0 4,-1-1 0,0 1 1,0 0-1,0 0 0,1 1 1,-1-1-1,0 0 1,0 0-1,1 0 0,-1 1 1,0-1-1,0 1 0,0-1 1,0 1-1,0-1 1,1 1-1,-1 0 0,0-1 1,0 1-1,-1 0 0,1 0 1,0 0-1,0 0 1,0 0-1,0 0 0,-1 0 1,1 0-1,0 0 0,-1 0 1,1 0-1,-1 0 1,0 0-1,1 1 0,-1-1 1,0 0-1,0 0 0,1 1 1,-1-1-1,0 0 0,0 0 1,0 0-1,-1 1 1,1 1-1,8 216 992,-2-91-544,-3-40-360,4-1 1,4-1-1,3 0 1,36 118-1,-32-152-104,-7-23-462,12 52 0,-20-46-3096,-4-28 882</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7.078"/>
    </inkml:context>
    <inkml:brush xml:id="br0">
      <inkml:brushProperty name="width" value="0.035" units="cm"/>
      <inkml:brushProperty name="height" value="0.035" units="cm"/>
    </inkml:brush>
  </inkml:definitions>
  <inkml:trace contextRef="#ctx0" brushRef="#br0">1 0 5633,'0'0'5147,"44"10"-4533,-44-10-614,189 47 682,-178-44-574,1 1 0,0 0 0,-1 0 1,0 2-1,0-1 0,0 1 0,-1 0 0,0 1 1,0 1-1,14 13 0,-4-3 73,0 0-80,-2 1 1,0 1 0,-1 1-1,-1 0 1,-1 1-1,-1 1 1,-1 0 0,-1 1-1,-1 0 1,9 30-1,-16-39-94,0 1 0,-1 0 0,-1 0 0,0 0 0,-2 0 0,0 20 0,-1-12-33,-7-26 312,2-1-277,0-1 0,0 0 0,0 0 0,1-1 0,0 0 0,0 0 0,0 0 0,1 0 0,-1-1 0,1 0 0,1 0 0,-1 0 0,1 0 0,0 0 0,0-1 0,-3-12 0,1 0-321,0-1-1,2 1 1,0-1 0,0-37-1,4-56-502,-1 107 805,1 1 0,0 0-1,1 0 1,-1 0 0,1 0-1,0 1 1,0-1 0,0 0 0,1 1-1,0-1 1,0 1 0,0 0-1,0 0 1,1 0 0,-1 0-1,1 1 1,0-1 0,0 1-1,1 0 1,-1 0 0,0 1-1,6-3 1,4-2 19,1 1 0,0 1-1,0 0 1,0 1 0,1 0 0,16-1-1,-6 1 49,0 2-1,0 0 0,0 2 0,50 5 1,-67-2 18,1 0 0,-1 1 1,0 0-1,0 0 0,0 1 0,0 0 1,-1 1-1,0-1 0,0 2 1,0-1-1,6 8 0,-1 0 50,-1 0 0,0 1-1,-1 0 1,17 31 0,-20-28-24,0 1 0,-1 0 0,-1 1 1,-1-1-1,-1 1 0,3 33 0,-3 124-85,-4-122-498,0-15-1599</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7.867"/>
    </inkml:context>
    <inkml:brush xml:id="br0">
      <inkml:brushProperty name="width" value="0.035" units="cm"/>
      <inkml:brushProperty name="height" value="0.035" units="cm"/>
    </inkml:brush>
  </inkml:definitions>
  <inkml:trace contextRef="#ctx0" brushRef="#br0">0 0 4529,'0'0'7614,"11"4"-6765,10 4-499,0 1 0,-1 1 0,-1 1 0,0 1 0,24 19 1,29 33 63,78 90 1,-65-62-339,219 212-65,-262-256-674,-40-45-575</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43.236"/>
    </inkml:context>
    <inkml:brush xml:id="br0">
      <inkml:brushProperty name="width" value="0.035" units="cm"/>
      <inkml:brushProperty name="height" value="0.035" units="cm"/>
    </inkml:brush>
  </inkml:definitions>
  <inkml:trace contextRef="#ctx0" brushRef="#br0">288 0 4297,'0'0'9306,"-2"5"-9145,-1 3-78,-1 1-1,-1-1 0,0 0 1,0 0-1,0 0 0,-1-1 1,-1 0-1,1 0 0,-10 8 1,-10 11 315,-18 21 79,-86 103-90,127-147-404,0 1 0,1 0 0,-1 0 0,1 0 0,0 1 0,1-1-1,-1 0 1,1 1 0,0-1 0,-1 8 0,0 27-3401,2-26-2721</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8.196"/>
    </inkml:context>
    <inkml:brush xml:id="br0">
      <inkml:brushProperty name="width" value="0.035" units="cm"/>
      <inkml:brushProperty name="height" value="0.035" units="cm"/>
    </inkml:brush>
  </inkml:definitions>
  <inkml:trace contextRef="#ctx0" brushRef="#br0">575 0 7258,'0'0'4457,"-94"188"-3873,41-133-96,-1 0-56,-6-1-128,0-2-192,7-13-40,-1 4-72,14-16 0,-7-12-328,14-9-1160,6-6-3394</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8.540"/>
    </inkml:context>
    <inkml:brush xml:id="br0">
      <inkml:brushProperty name="width" value="0.035" units="cm"/>
      <inkml:brushProperty name="height" value="0.035" units="cm"/>
    </inkml:brush>
  </inkml:definitions>
  <inkml:trace contextRef="#ctx0" brushRef="#br0">0 0 8010,'0'0'4363,"46"2"-4224,142 12 57,-181-13-178,0 1-1,0-1 1,0 1 0,0 0-1,10 5 1,-14-6-5,-1 1-1,1 0 1,-1 0-1,1 0 1,-1 0 0,0 0-1,3 3 1,1 3 39,1 0 1,-1 0 0,-1 1-1,0 0 1,0 0-1,0 0 1,-1 0 0,-1 1-1,1-1 1,-2 1-1,1 0 1,-1 0-1,-1 0 1,0 1 0,0 18-1,-3 3 127,2-21-32,-1-1 1,1 1-1,1-1 0,2 17 0,-3-26-135,1 1 1,0-1-1,0 0 0,-1 0 0,1 0 1,0 0-1,0 0 0,0 0 0,0 0 1,0 0-1,1 0 0,-1 0 1,0 0-1,0-1 0,1 1 0,-1 0 1,0-1-1,1 1 0,-1-1 0,0 0 1,2 1-1,38 6 155,-30-6-96,80 8-46,101-5 0,-177-4-149,39-2-1575,-23-8-1145</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8.868"/>
    </inkml:context>
    <inkml:brush xml:id="br0">
      <inkml:brushProperty name="width" value="0.035" units="cm"/>
      <inkml:brushProperty name="height" value="0.035" units="cm"/>
    </inkml:brush>
  </inkml:definitions>
  <inkml:trace contextRef="#ctx0" brushRef="#br0">1 0 6465,'0'0'9554,"347"43"-9226,-246-34-175,-8 6-97,-13-12-56,-20 3 0,-19-6-128,-15 0-257,-26-9-2311,0-12-1513</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9.229"/>
    </inkml:context>
    <inkml:brush xml:id="br0">
      <inkml:brushProperty name="width" value="0.035" units="cm"/>
      <inkml:brushProperty name="height" value="0.035" units="cm"/>
    </inkml:brush>
  </inkml:definitions>
  <inkml:trace contextRef="#ctx0" brushRef="#br0">0 1 96,'0'0'14234,"25"32"-13142,77 105-232,-88-119-668,-1 1 1,-1 0-1,12 26 0,-13-24-103,20 49-66,32 107 0,-51-143-212,-10-28-56,-1-4 76,0 0-1,0 0 1,-1 0-1,1 1 0,0-1 1,-1 0-1,1 0 0,-1 1 1,0-1-1,0 0 1,0 0-1,0 1 0,-1 2 1,-5-11-5039</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9.589"/>
    </inkml:context>
    <inkml:brush xml:id="br0">
      <inkml:brushProperty name="width" value="0.035" units="cm"/>
      <inkml:brushProperty name="height" value="0.035" units="cm"/>
    </inkml:brush>
  </inkml:definitions>
  <inkml:trace contextRef="#ctx0" brushRef="#br0">368 337 6529,'0'0'4921,"120"161"-3272,-80-95-233,-13 10-488,0-6-376,-7 3-240,0-13-207,0-5-97,-7-10-8,1-11-8,-1-13-369,-13-18-367,0-33-2280,0-10-3818</inkml:trace>
  <inkml:trace contextRef="#ctx0" brushRef="#br0" timeOffset="1">756 0 8306,'0'0'3529,"48"35"-2060,157 116-202,-182-134-1057,-1 1-1,0 2 1,-2 0 0,0 1-1,-1 1 1,19 30-1,-21-28-86,11 15 54,-2 1 0,30 62 0,-45-78-129,-2-1 1,0 2-1,-2-1 1,-1 1 0,-1 0-1,3 36 1,-8-58-45,5 139 75,-6-126-78,0 0-1,-1-1 1,-1 1 0,0-1 0,-1 0 0,-1 0 0,-7 15 0,2-11 0,0-1-1,-2-1 0,0 0 0,-1-1 0,-1 0 1,-18 17-1,2-6-1,-2-1 1,-43 27-1,42-32-47,-1-3 0,0 0 0,-2-2 0,1-2 0,-2-1-1,0-2 1,0-1 0,-1-2 0,-47 4 0,-377 4-4162,241-16-2068</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19.996"/>
    </inkml:context>
    <inkml:brush xml:id="br0">
      <inkml:brushProperty name="width" value="0.035" units="cm"/>
      <inkml:brushProperty name="height" value="0.035" units="cm"/>
    </inkml:brush>
  </inkml:definitions>
  <inkml:trace contextRef="#ctx0" brushRef="#br0">584 0 2905,'0'0'6382,"-54"32"-5225,54-32-1157,-226 137 1042,205-124-821,0 2-1,1 0 1,-33 33-1,34-28 2,0 0 0,2 1 1,0 1-1,1 0 0,2 1 0,0 1 1,2 0-1,0 1 0,2 0 0,-9 31 0,13-28-11,0 1 0,3 0 0,-2 56 0,6-69-150,0 1 1,1 0 0,0-1 0,2 1-1,0-1 1,0 0 0,2 0 0,10 22-1,-1-13-20,0-2 0,2 0 0,1-1 0,0 0 0,2-2 0,25 21 0,11 5-31,79 50-1,-62-50-174,89 42-1,-111-65-146,1-2-1,1-3 0,66 14 0,31-6-2091,201 10-1,-121-28-3632</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0.542"/>
    </inkml:context>
    <inkml:brush xml:id="br0">
      <inkml:brushProperty name="width" value="0.035" units="cm"/>
      <inkml:brushProperty name="height" value="0.035" units="cm"/>
    </inkml:brush>
  </inkml:definitions>
  <inkml:trace contextRef="#ctx0" brushRef="#br0">1110 1 4001,'0'0'6680,"0"11"-5696,0 36 118,0-42-923,0-1 1,1 1-1,0-1 1,-1 1-1,2-1 1,-1 0-1,0 1 1,1-1-1,0 0 1,0 0-1,0 0 1,0 0-1,5 6 1,1-1 9,1 0 0,0 0 0,14 9 0,1 3 140,235 232 1138,-210-199-1329,-3 2 0,76 123 1,-107-152-131,-1 2 1,-2-1-1,0 2 1,-2 0-1,-1 0 0,-2 1 1,0 0-1,-3 0 1,0 0-1,-2 51 1,-1-65-8,-2 1 0,0-1 0,-1 1 0,-1-1 0,-7 22 1,6-27-2,-1 1 0,-1-1 1,0-1-1,-1 1 0,0-1 1,0 0-1,-17 17 0,1-4 1,-2-1 0,0-1 0,-1-1-1,-1-2 1,-1 0 0,-38 17 0,-4-2-38,-125 40 0,-51-10-240,-415 29-2785,358-69-1574</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1.204"/>
    </inkml:context>
    <inkml:brush xml:id="br0">
      <inkml:brushProperty name="width" value="0.035" units="cm"/>
      <inkml:brushProperty name="height" value="0.035" units="cm"/>
    </inkml:brush>
  </inkml:definitions>
  <inkml:trace contextRef="#ctx0" brushRef="#br0">976 12 3201,'0'0'6025,"22"-2"-5334,67-6 53,-69 7-402,-17 4-24,-3 6-20,0-5-226,0 1 0,0-1 0,0 0 0,0 0 0,-1 0 0,1 1 0,-1-1 0,0 0 0,0 0 0,-1 0 0,-1 4 0,-4 2 82,0-1-1,-1 0 1,0 0 0,-15 13 0,-211 178 1426,5-6-891,139-111-419,3 4 0,-102 134 1,156-175-154,2 1 0,-44 92 0,60-105-66,1 0 0,2 1 0,2 0 0,1 1 0,-4 43 0,10-56-31,1 1-1,1-1 1,1 0-1,1 1 1,1-1-1,9 39 1,-7-49-20,0 0 0,1 0 0,1 0 0,0 0 0,1-1 0,0 0 0,1-1 0,0 1 0,1-2 0,0 1 0,1-1 0,13 11 0,5 1-37,1-1 0,44 24-1,-21-18-153,104 38 0,534 141-3087,-348-134-1674</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1.894"/>
    </inkml:context>
    <inkml:brush xml:id="br0">
      <inkml:brushProperty name="width" value="0.035" units="cm"/>
      <inkml:brushProperty name="height" value="0.035" units="cm"/>
    </inkml:brush>
  </inkml:definitions>
  <inkml:trace contextRef="#ctx0" brushRef="#br0">255 1 3881,'0'0'5449,"-174"200"-4641,140-152-424,8-2-232,6-7-72,20 4-80,0-16-568,0-6-2312</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2.222"/>
    </inkml:context>
    <inkml:brush xml:id="br0">
      <inkml:brushProperty name="width" value="0.035" units="cm"/>
      <inkml:brushProperty name="height" value="0.035" units="cm"/>
    </inkml:brush>
  </inkml:definitions>
  <inkml:trace contextRef="#ctx0" brushRef="#br0">1 0 4945,'0'0'7282,"347"12"-6866,-293-6-216,-14-3-200,-27 3-144,-13 3-1241,-7 0-3352,-46-2-232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0.456"/>
    </inkml:context>
    <inkml:brush xml:id="br0">
      <inkml:brushProperty name="width" value="0.035" units="cm"/>
      <inkml:brushProperty name="height" value="0.035" units="cm"/>
    </inkml:brush>
  </inkml:definitions>
  <inkml:trace contextRef="#ctx0" brushRef="#br0">1 29 7066,'0'0'6194,"40"-5"-6156,133-15-5,-150 18-23,0 1 1,-1 0 0,1 2-1,0 1 1,-1 1 0,0 0-1,29 9 1,-16 1 107,-1 2 0,59 33 1,-89-46-110,40 23 147,67 50-1,-96-63-142,0 0 0,-1 1 0,-1 0 0,0 2 0,-1-1 0,-1 1 0,17 28 0,-23-32-15,-1 0-1,0 1 1,-1-1 0,0 1 0,-1-1-1,0 1 1,-1 0 0,0 0 0,-2 15-1,2-21-11,-1-1-1,0 0 1,-1 1-1,1-1 1,-1 0-1,0 1 1,-1-1-1,1 0 1,-1 0-1,0 0 1,0 0-1,-1 0 1,1-1-1,-1 1 1,0 0-1,-1-1 1,1 0-1,-1 0 1,1 0-1,-1 0 1,0-1-1,-9 6 1,-13 9-34,0-2 1,-1 0-1,-1-2 1,0-2-1,-1 0 1,0-2-1,-1-1 0,0-1 1,0-1-1,-1-2 1,-56 2-1,85-7 56,1 0-1,-1 0 0,1 0 1,0 0-1,-1 0 0,1 0 1,0 0-1,-1-1 0,1 1 1,0 0-1,0-1 0,-1 1 1,1-1-1,0 0 0,0 1 1,0-1-1,-1 0 0,1 0 1,0 1-1,0-1 0,0 0 1,0 0-1,1 0 1,-1 0-1,0 0 0,0-1 1,0 1-1,0-1 0,0-3 44,0 1 0,0-1-1,1 1 1,0-1 0,-1 1-1,2-1 1,-1-4 0,1-8 48,-1 11-89,0 1 0,1 0 0,0 0 0,0 0 0,0 0 0,1 0 0,0 0 0,0 0 0,0 0 0,0 0 0,6-8 1,3 0 4,0-1 0,17-14 0,-7 5-12,37-35-67,2 2-1,3 4 1,1 1-1,3 4 1,80-43-1,-117 74 44,-13 8 17,-1-1-1,-1-1 1,21-16 0,-36 26-10,0 0 0,0 0 1,-1 0-1,1 0 0,0 0 1,0 0-1,0 0 0,-1 0 1,1 0-1,0 0 0,0 0 1,0 0-1,0 0 0,-1 0 0,1 0 1,0 0-1,0 0 0,0 0 1,0 0-1,0 0 0,-1-1 1,1 1-1,0 0 0,0 0 1,0 0-1,0 0 0,0 0 1,0 0-1,0-1 0,-1 1 1,1 0-1,0 0 0,0 0 1,0 0-1,0-1 0,0 1 1,0 0-1,0 0 0,0 0 1,0 0-1,0-1 0,0 1 1,0 0-1,0 0 0,0 0 1,0 0-1,0-1 0,0 1 1,0 0-1,0 0 0,0 0 1,0 0-1,1-1 0,-1 1 1,0 0-1,0 0 0,0 0 0,0 0 1,0 0-1,0-1 0,0 1 1,1 0-1,-12 1-53,0 0-1,0 1 0,0 0 1,0 0-1,-12 6 1,-57 23 93,63-23-48,0-1 11,2 1 1,-1 0-1,1 1 1,-23 18-1,33-23 14,0 0-1,0 0 1,1 1-1,-1-1 0,1 1 1,0 0-1,1 1 1,-1-1-1,1 1 1,0-1-1,0 1 1,1 0-1,0 0 1,0 0-1,0 1 1,-1 6-1,3-5 29,-2 45 143,2-49-153,0 0 1,1 0 0,-1 0-1,1 1 1,0-1 0,0 0-1,1 0 1,-1 0-1,1 0 1,4 5 0,0-1 23,1-1 0,0 0-1,0-1 1,0 1 0,1-1 0,0-1 0,1 0 0,10 5 0,79 34 276,-43-24-560,0-3 0,2-2 1,0-2-1,0-3 0,1-2 0,78-1 0,-94-9-2555,-13-8-2219</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2.550"/>
    </inkml:context>
    <inkml:brush xml:id="br0">
      <inkml:brushProperty name="width" value="0.035" units="cm"/>
      <inkml:brushProperty name="height" value="0.035" units="cm"/>
    </inkml:brush>
  </inkml:definitions>
  <inkml:trace contextRef="#ctx0" brushRef="#br0">1 1 2473,'0'0'7537,"454"30"-7017,-340-30-520,-34 0-2512</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7.350"/>
    </inkml:context>
    <inkml:brush xml:id="br0">
      <inkml:brushProperty name="width" value="0.035" units="cm"/>
      <inkml:brushProperty name="height" value="0.035" units="cm"/>
    </inkml:brush>
  </inkml:definitions>
  <inkml:trace contextRef="#ctx0" brushRef="#br0">1 63 2841,'0'0'8272,"4"-11"-7437,15-29-91,-19 39-700,1 0-1,-1 1 1,1-1 0,-1 0 0,1 1-1,-1-1 1,1 0 0,0 1-1,-1-1 1,1 0 0,0 1-1,-1-1 1,1 1 0,0 0-1,-1-1 1,1 1 0,0-1 0,0 1-1,0 0 1,0 0 0,-1-1-1,1 1 1,0 0 0,0 0-1,0 0 1,0 0 0,0 0-1,-1 0 1,1 0 0,0 0 0,0 1-1,0-1 1,0 0 0,-1 0-1,1 1 1,0-1 0,0 0-1,0 1 1,-1-1 0,1 1-1,0 0 1,0-1-8,7 5-23,-1 1 1,0 0-1,0-1 1,0 2-1,-1-1 0,0 1 1,0 0-1,-1 0 1,0 1-1,5 9 0,41 89 265,-45-92-245,13 34 82,-3 1 0,-1 1 0,-2 1 1,7 69-1,-2 208-2775,-20-316 184,-9-10-2432</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7.772"/>
    </inkml:context>
    <inkml:brush xml:id="br0">
      <inkml:brushProperty name="width" value="0.035" units="cm"/>
      <inkml:brushProperty name="height" value="0.035" units="cm"/>
    </inkml:brush>
  </inkml:definitions>
  <inkml:trace contextRef="#ctx0" brushRef="#br0">1 0 4001,'0'0'6513,"24"6"-5559,8 2-636,7 1 470,77 10 1,443-3 1535,-423-16-2240,153 0-218,433-2 410,2-27-2873,-696 26-141,-61 6 368,-23 11 959,-5-3-521</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8.327"/>
    </inkml:context>
    <inkml:brush xml:id="br0">
      <inkml:brushProperty name="width" value="0.035" units="cm"/>
      <inkml:brushProperty name="height" value="0.035" units="cm"/>
    </inkml:brush>
  </inkml:definitions>
  <inkml:trace contextRef="#ctx0" brushRef="#br0">1 0 1432,'3'3'11820,"5"-2"-11777,1 0 0,-1 1-1,0 0 1,0 0 0,0 1-1,-1 0 1,1 0 0,0 1 0,-1 0-1,8 5 1,7 6 154,-1 0 0,19 19 1,-12-8-90,-2 0 0,38 50 0,-52-61-116,-2 2-1,0-1 1,-1 1 0,-1 1 0,0-1 0,-1 2 0,4 18-1,-11-36-39,1-1 0,-1 1-1,0 0 1,0-1-1,1 1 1,-1 0 0,0-1-1,0 1 1,0 0-1,0-1 1,0 1-1,0 0 1,0-1 0,0 1-1,0 0 1,0 0-1,0-1 1,0 1-1,-1 1 1,-13-10-2545,11 6 2446,-27-20-3769,-3-9-2256</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8.660"/>
    </inkml:context>
    <inkml:brush xml:id="br0">
      <inkml:brushProperty name="width" value="0.035" units="cm"/>
      <inkml:brushProperty name="height" value="0.035" units="cm"/>
    </inkml:brush>
  </inkml:definitions>
  <inkml:trace contextRef="#ctx0" brushRef="#br0">321 1 3529,'0'0'6369,"-180"167"-5825,146-128-112,-6-9-48,14 1-128,6-4-152,6-15-104,7-3-48,14-9-6665</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8.991"/>
    </inkml:context>
    <inkml:brush xml:id="br0">
      <inkml:brushProperty name="width" value="0.035" units="cm"/>
      <inkml:brushProperty name="height" value="0.035" units="cm"/>
    </inkml:brush>
  </inkml:definitions>
  <inkml:trace contextRef="#ctx0" brushRef="#br0">1 1 3265,'0'0'7519,"34"9"-7121,109 28-147,-132-33-200,-1-1-1,1 2 1,10 5-1,0 7 166,-13-7-112,23 23 327,-21-22-240,-1-1-1,17 14 1,-21-20-135,0-1 0,0 0 0,0 0 0,0 0 0,1-1 0,-1 0 0,1 0 0,0 0 0,7 1 0,23 1 176,0-1 0,49-3 0,-37-1-262,-43 1 17,20 1-706,1-2 1,35-6 0,-24-4-2752</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9.335"/>
    </inkml:context>
    <inkml:brush xml:id="br0">
      <inkml:brushProperty name="width" value="0.035" units="cm"/>
      <inkml:brushProperty name="height" value="0.035" units="cm"/>
    </inkml:brush>
  </inkml:definitions>
  <inkml:trace contextRef="#ctx0" brushRef="#br0">0 156 4417,'0'0'6857,"381"12"-6857,-354-12-856,-13 0-840,-14-9-945,0-7-2728</inkml:trace>
  <inkml:trace contextRef="#ctx0" brushRef="#br0" timeOffset="1">168 1 4321,'0'0'5369,"93"158"-4025,-73-113-752,0-6-271,-6 1-121,6-7-104,-7-2-96,-6-10-72,6-3-489,-6-12-623,-1-6-1104,1 0-537</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29.679"/>
    </inkml:context>
    <inkml:brush xml:id="br0">
      <inkml:brushProperty name="width" value="0.035" units="cm"/>
      <inkml:brushProperty name="height" value="0.035" units="cm"/>
    </inkml:brush>
  </inkml:definitions>
  <inkml:trace contextRef="#ctx0" brushRef="#br0">1 1 5961,'0'0'5329,"67"170"-4296,-61-113-521,-6 25-512,0-21 0,0-13-2537</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2.232"/>
    </inkml:context>
    <inkml:brush xml:id="br0">
      <inkml:brushProperty name="width" value="0.035" units="cm"/>
      <inkml:brushProperty name="height" value="0.035" units="cm"/>
    </inkml:brush>
  </inkml:definitions>
  <inkml:trace contextRef="#ctx0" brushRef="#br0">1 195 2497,'0'0'4878,"3"-10"-4482,0 3-271,-2 2-39,0 1-1,1 0 0,-1-1 0,1 1 0,0 0 0,1 0 0,-1 0 1,1 1-1,-1-1 0,1 0 0,0 1 0,5-4 0,13-12 639,-15 13-574,0 1 0,-1 0 0,2 1 1,-1-1-1,0 1 0,13-5 0,17-5-90,1 2-1,0 1 0,1 2 0,0 2 1,1 1-1,77 0 0,-98 6-42,-5-1-36,1 1 1,-1 1-1,1 0 0,14 4 0,-24-4 10,0 0-1,0 1 1,0-1-1,0 1 1,0 0-1,0 0 1,0 0 0,-1 1-1,1-1 1,-1 1-1,0 0 1,0 0-1,0 0 1,0 0 0,-1 1-1,1-1 1,2 6-1,-2-2 12,0-1 0,-1 1 0,1 0 0,-2 0 0,1 0 0,-1 0 0,0 0 0,0 9 0,-4 59 114,3-66-106,-1-3 0,0-1 0,0 1-1,-1 0 1,1 0 0,-1 0-1,-1-1 1,1 1 0,-1-1-1,0 0 1,0 0 0,-5 7-1,-6 4 33,-30 29 0,37-39-38,-88 71 134,7-6 10,87-69-150,-7 7 102,9-9-93,-1 0 1,0 1-1,1-1 1,-1 0-1,0 1 0,1-1 1,-1 0-1,1 1 1,-1-1-1,1 0 1,-1 0-1,1 0 1,-1 1-1,1-1 1,-1 0-1,1 0 0,-1 0 1,1 0-1,-1 0 1,1 0-1,-1 0 1,1 0-1,-1 0 1,1 0-1,-1 0 1,1 0-1,0-1 1,485 1 793,-486 0-806,38 1-1084,0-2 0,66-11 1,-101 12 740,0-1 1,-1 0-1,1 1 1,0-1-1,0 0 1,-1 0-1,1-1 1,-1 1-1,1-1 1,3-2 0,-3-3-3736</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2.581"/>
    </inkml:context>
    <inkml:brush xml:id="br0">
      <inkml:brushProperty name="width" value="0.035" units="cm"/>
      <inkml:brushProperty name="height" value="0.035" units="cm"/>
    </inkml:brush>
  </inkml:definitions>
  <inkml:trace contextRef="#ctx0" brushRef="#br0">1 0 5065,'0'0'5648,"30"28"-4634,99 86-81,-104-92-600,1-2-1,31 18 1,-36-24-203,230 134 404,-244-145-719,-5-2 203,1 1 0,0-1 0,-1 0-1,1 1 1,-1 0 0,1 0-1,2 2 1,-4-3-197,-1 0-1,1 0 1,-1 0 0,1 0-1,-1 0 1,1-1 0,-1 2-1,1-1 1,-1 0 0,0 0-1,0 0 1,1 0 0,-1 0-1,0 2 1,-7-6-1752,-26-13-806,-7-8-2688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3.215"/>
    </inkml:context>
    <inkml:brush xml:id="br0">
      <inkml:brushProperty name="width" value="0.035" units="cm"/>
      <inkml:brushProperty name="height" value="0.035" units="cm"/>
    </inkml:brush>
  </inkml:definitions>
  <inkml:trace contextRef="#ctx0" brushRef="#br0">0 0 8210,'0'0'7329,"315"39"-6593,-202-39-247,7 0-289,-6 0-152,-7 0-40,-13 0-8,-28 0-160,-5 0-441,-28 0-815,-20 0-1032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0.788"/>
    </inkml:context>
    <inkml:brush xml:id="br0">
      <inkml:brushProperty name="width" value="0.035" units="cm"/>
      <inkml:brushProperty name="height" value="0.035" units="cm"/>
    </inkml:brush>
  </inkml:definitions>
  <inkml:trace contextRef="#ctx0" brushRef="#br0">1 0 4241,'0'0'3770,"51"29"-3273,-51-29-497,208 123 326,-201-119-303,0 1 1,-1-1-1,0 2 1,0-1-1,0 0 1,0 1-1,-1 0 1,9 14-1,-13-17-5,0 0-1,1 0 1,-2 0-1,1 0 1,0 0 0,-1 0-1,1 1 1,-1-1-1,0 0 1,0 0-1,-1 7 1,0 6 59,0 15 71,1-17-42,-1 0-1,4 26 1,-2-39-92,-1 1-1,1 0 1,-1-1 0,1 1-1,-1-1 1,1 1-1,0-1 1,0 1 0,0-1-1,0 1 1,0-1-1,0 0 1,0 0 0,1 1-1,-1-1 1,0 0-1,1 0 1,-1 0 0,1 0-1,-1-1 1,1 1-1,-1 0 1,1 0 0,-1-1-1,1 1 1,3-1-1,3 2 62,1-1-1,0 0 0,18-2 1,-12 1 71,57 1 295,83-4-1802,-97-7-2095</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2.940"/>
    </inkml:context>
    <inkml:brush xml:id="br0">
      <inkml:brushProperty name="width" value="0.035" units="cm"/>
      <inkml:brushProperty name="height" value="0.035" units="cm"/>
    </inkml:brush>
  </inkml:definitions>
  <inkml:trace contextRef="#ctx0" brushRef="#br0">461 0 7786,'0'0'4841,"-254"182"-4841,154-136-768,-7-13-6306</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6.688"/>
    </inkml:context>
    <inkml:brush xml:id="br0">
      <inkml:brushProperty name="width" value="0.035" units="cm"/>
      <inkml:brushProperty name="height" value="0.035" units="cm"/>
    </inkml:brush>
  </inkml:definitions>
  <inkml:trace contextRef="#ctx0" brushRef="#br0">589 0 4417,'0'0'2875,"-69"10"-2395,-218 32-200,184-23-66,58-3 137,22-6-126,14-7-146,-25 12 300,33-14-350,-1 0-1,1 0 0,0 0 1,0 0-1,0 0 1,0 0-1,0 0 0,0 0 1,0 0-1,0 1 0,0-1 1,0 0-1,0 1 1,1-1-1,-1 0 0,1 1 1,-1-1-1,1 1 1,0-1-1,-1 1 0,1 2 1,0-3-25,0 0 1,1 0 0,-1-1-1,1 1 1,-1 0-1,1 0 1,-1 0-1,1 0 1,-1 0 0,1 0-1,0-1 1,-1 1-1,1 0 1,0-1 0,0 1-1,-1 0 1,1-1-1,0 1 1,0-1 0,0 1-1,0-1 1,0 0-1,0 1 1,0-1-1,0 0 1,0 0 0,0 1-1,0-1 1,1 0-1,2 1 13,177 41 299,-116-29-249,0 3 1,69 26-1,-125-39-109,0 1 0,-1 0 1,1 1-1,-1 0 0,0 0 0,8 8 0,-13-11 4,-1 1-1,1-1 1,-1 1-1,1 0 0,-1 0 1,0 1-1,0-1 1,-1 0-1,1 1 1,-1-1-1,1 1 0,-1-1 1,0 1-1,-1-1 1,1 1-1,0 0 1,-1 6-1,0-7 41,-1-1 0,1 1 0,-1-1 0,0 1 0,1-1 0,-1 0-1,0 1 1,-1-1 0,1 0 0,0 0 0,-1 0 0,1 0 0,-1 0 0,1 0 0,-1 0 0,0 0 0,0-1 0,0 1 0,0 0-1,0-1 1,0 0 0,-1 0 0,-3 2 0,-9 3 71,1 0-1,-28 6 1,30-9-45,-8 3-12,1-2 1,-1 0-1,1-1 0,-1-1 1,0-1-1,0-1 0,-26-3 1,44 3-139,0-1 0,0 1 0,0-1 0,0 1-1,0-1 1,0 0 0,0 0 0,1 0 0,-1 0 0,0 0 0,1 0 0,-1 0 0,0 0 0,1-1 0,0 1 0,-1-1 0,1 1-1,0-1 1,0 0 0,0 1 0,0-1 0,0 0 0,0 0 0,0 0 0,0 0 0,1 1 0,-1-4 0,-1-28-5517</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7.016"/>
    </inkml:context>
    <inkml:brush xml:id="br0">
      <inkml:brushProperty name="width" value="0.035" units="cm"/>
      <inkml:brushProperty name="height" value="0.035" units="cm"/>
    </inkml:brush>
  </inkml:definitions>
  <inkml:trace contextRef="#ctx0" brushRef="#br0">1 1 440,'0'0'11435,"107"179"-10867,-81-140-200,1-2-48,0-4-144,-7-6-64,-7-5-104,1-10-8,-14-6-64,0-12-832,-20-22-105,-27-14-4320</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7.377"/>
    </inkml:context>
    <inkml:brush xml:id="br0">
      <inkml:brushProperty name="width" value="0.035" units="cm"/>
      <inkml:brushProperty name="height" value="0.035" units="cm"/>
    </inkml:brush>
  </inkml:definitions>
  <inkml:trace contextRef="#ctx0" brushRef="#br0">1 0 8370,'0'0'2920,"260"43"-12474</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7.706"/>
    </inkml:context>
    <inkml:brush xml:id="br0">
      <inkml:brushProperty name="width" value="0.035" units="cm"/>
      <inkml:brushProperty name="height" value="0.035" units="cm"/>
    </inkml:brush>
  </inkml:definitions>
  <inkml:trace contextRef="#ctx0" brushRef="#br0">1 50 3001,'0'0'5542,"19"26"-3761,62 85-479,-44-63-687,-28-38-535,-1 1 0,1 0 1,-2 1-1,0 0 0,0 0 0,8 22 1,-14-28-135,-1-8 60,0 1 0,0-1 0,-1 0 0,1 0 0,0 1 0,-1-1-1,1 0 1,-1 1 0,0-1 0,-1-2 0,-4-9-88,1-10-657,1-1 0,1 1 1,1-1-1,1-41 0,1 44 120,1 15 546,-1 0 0,0 0-1,1-1 1,0 1 0,1 0-1,-1 1 1,1-1 0,0 0-1,1 0 1,-1 1 0,1-1 0,0 1-1,6-7 1,-6 8 142,0 1 0,0 0 0,0-1 0,1 1 0,0 1 0,-1-1 0,1 1 0,0-1 0,0 1 0,0 0 0,1 1-1,-1-1 1,0 1 0,1-1 0,-1 1 0,1 1 0,-1-1 0,10 0 0,-4 1 104,1 0 0,-1 0 0,0 1-1,0 0 1,1 1 0,-1 0 0,0 1 0,-1 0-1,1 0 1,0 1 0,-1 0 0,0 1 0,17 11-1,0 3 116,-2 2 0,0 1 0,-1 0 0,-1 2 0,33 46 0,-21-19-139,-2 2 0,26 60-1,-54-106-228,-1 0-330,-2-20-6187</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8.042"/>
    </inkml:context>
    <inkml:brush xml:id="br0">
      <inkml:brushProperty name="width" value="0.035" units="cm"/>
      <inkml:brushProperty name="height" value="0.035" units="cm"/>
    </inkml:brush>
  </inkml:definitions>
  <inkml:trace contextRef="#ctx0" brushRef="#br0">61 0 4137,'0'0'7233,"227"179"-5944,-180-127-601,-1-7-352,-6 1-160,-13-7-160,-7-8-16,-13-10-64,-7-9-856,0-18-2353,0-21-960</inkml:trace>
  <inkml:trace contextRef="#ctx0" brushRef="#br0" timeOffset="1">355 58 6849,'0'0'4377,"-134"173"-3544,101-131-377,-1 4-296,1-7-120,6-5-40,-6-13-1049,-1-9-1615,7-12-3497</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8.376"/>
    </inkml:context>
    <inkml:brush xml:id="br0">
      <inkml:brushProperty name="width" value="0.035" units="cm"/>
      <inkml:brushProperty name="height" value="0.035" units="cm"/>
    </inkml:brush>
  </inkml:definitions>
  <inkml:trace contextRef="#ctx0" brushRef="#br0">963 1 6585,'0'0'3305,"41"31"-1126,138 107-590,-140-107-1108,-1 2 0,-2 2 1,37 43-1,-56-58-419,-1 1-1,0 1 0,-2 0 1,0 1-1,-2 1 0,0 0 1,-2 0-1,0 1 0,-2 0 1,-1 1-1,-1 0 0,-1 0 1,3 51-1,-8-74-60,-1 109 6,0-95-7,-1 0-1,0 0 1,-2-1-1,-9 29 1,3-23-10,0 0 1,-2-1-1,-1 0 1,0-1 0,-2-1-1,-32 35 1,2-10-30,-76 59-1,81-72-62,-1-2 0,-2-2-1,-1-1 1,-1-2 0,0-3-1,-2-1 1,0-3-1,-83 20 1,-32-8-1674,-183 9 1,120-26-3079</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8.705"/>
    </inkml:context>
    <inkml:brush xml:id="br0">
      <inkml:brushProperty name="width" value="0.035" units="cm"/>
      <inkml:brushProperty name="height" value="0.035" units="cm"/>
    </inkml:brush>
  </inkml:definitions>
  <inkml:trace contextRef="#ctx0" brushRef="#br0">221 0 3953,'0'0'3390,"-21"34"-1823,-69 116-13,75-123-1174,1 1 1,1 0 0,1 1-1,-13 52 1,24-75-336,-8 30 439,2 0-1,-4 65 1,8 75 524,4-116-814,-2-44-163,2 0 0,0-1-1,1 1 1,0-1 0,1 1 0,1-1 0,0 0 0,2 0 0,-1-1 0,2 1 0,0-1 0,8 13 0,12 14 15,1-2-1,2 0 1,46 46-1,-51-61-58,0-2 1,1-1-1,1-1 1,1-1-1,1-2 0,35 16 1,10-3-900,2-3 1,126 28 0,-83-35-1888,-76-15 1597</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9.299"/>
    </inkml:context>
    <inkml:brush xml:id="br0">
      <inkml:brushProperty name="width" value="0.035" units="cm"/>
      <inkml:brushProperty name="height" value="0.035" units="cm"/>
    </inkml:brush>
  </inkml:definitions>
  <inkml:trace contextRef="#ctx0" brushRef="#br0">629 1 264,'0'0'8438,"14"11"-7654,5 3-419,0 1 0,-1 1 0,-1 1 0,18 23-1,152 169 2606,-40-46-2001,-87-94-593,84 130 0,-127-172-328,-2 1-1,-1 0 0,-1 1 1,-2 0-1,0 1 0,-2 0 1,-2 0-1,8 56 1,-12 41 14,-3-112-62,0 0-1,0 0 1,-2 0 0,0-1-1,0 1 1,-7 17 0,3-18-8,0 0 1,-2-1-1,0 0 1,0 0-1,-1 0 1,-1-1-1,-15 15 1,-3 0-37,-62 45-1,53-47-99,0-1 0,-2-2 0,0-2 0,-2-1 0,0-2-1,-1-2 1,-45 9 0,-86 14-3297,-224 20-1,139-39-4749</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0.566"/>
    </inkml:context>
    <inkml:brush xml:id="br0">
      <inkml:brushProperty name="width" value="0.035" units="cm"/>
      <inkml:brushProperty name="height" value="0.035" units="cm"/>
    </inkml:brush>
  </inkml:definitions>
  <inkml:trace contextRef="#ctx0" brushRef="#br0">702 1 3753,'0'0'3457,"-280"218"-2017,206-139-248,1 3-648,13 0-320,6-3-224,-13 9-208,20-19-2272,1-23-4234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1.142"/>
    </inkml:context>
    <inkml:brush xml:id="br0">
      <inkml:brushProperty name="width" value="0.035" units="cm"/>
      <inkml:brushProperty name="height" value="0.035" units="cm"/>
    </inkml:brush>
  </inkml:definitions>
  <inkml:trace contextRef="#ctx0" brushRef="#br0">1 60 1192,'0'0'8130,"360"-3"-7354,-266-3-416,-7 0-160,0 0-112,-7 3-88,-20-9-944,-20 0-1648,-26 0-2201</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4.700"/>
    </inkml:context>
    <inkml:brush xml:id="br0">
      <inkml:brushProperty name="width" value="0.035" units="cm"/>
      <inkml:brushProperty name="height" value="0.035" units="cm"/>
    </inkml:brush>
  </inkml:definitions>
  <inkml:trace contextRef="#ctx0" brushRef="#br0">1 1 4561,'0'0'3825,"6"36"-2852,0-6-804,77 463 2311,-45-223-1729,95 1064 478,-80-750-1062,49-8-14,-59-439-82,-29-99-1134,-1 2-1,-2 0 1,7 51 0,-17-63-3134</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5.567"/>
    </inkml:context>
    <inkml:brush xml:id="br0">
      <inkml:brushProperty name="width" value="0.035" units="cm"/>
      <inkml:brushProperty name="height" value="0.035" units="cm"/>
    </inkml:brush>
  </inkml:definitions>
  <inkml:trace contextRef="#ctx0" brushRef="#br0">0 4 1280,'0'0'10653,"0"-4"-10322,2 8-296,30 110 1499,14 61-337,-20-37-820,55 245-230,-74-336-642,-7-26-5310,0-26 1736</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6.074"/>
    </inkml:context>
    <inkml:brush xml:id="br0">
      <inkml:brushProperty name="width" value="0.035" units="cm"/>
      <inkml:brushProperty name="height" value="0.035" units="cm"/>
    </inkml:brush>
  </inkml:definitions>
  <inkml:trace contextRef="#ctx0" brushRef="#br0">1 25 5401,'0'0'5255,"45"31"-4782,141 98-48,-173-120-349,-1 0 0,0 1 0,11 13 0,-22-22-56,1 1-1,-1 0 1,0 0 0,0 0-1,0 0 1,0 0-1,0 0 1,0 0 0,-1 0-1,1 0 1,0 4-1,1 4 28,-1-2-40,0 0 0,0 0 0,-1 0 0,0 12 0,-1-3 57,1-16 68,-1 0-104,1-1 1,-1 0 0,0 0 0,0 0-1,1 0 1,-1 0 0,0 0 0,0-1-1,0 1 1,1 0 0,-1 0 0,0 0-1,1-1 1,-1 1 0,0 0 0,1-1-1,-2 0 1,-3-3-14,0 0-1,0 0 1,1-1-1,0 0 1,0 1-1,0-2 1,1 1-1,-1 0 1,1-1-1,1 1 1,-1-1-1,1 0 1,0 0 0,0 0-1,-1-9 1,-1-7-139,0 0 1,2 0-1,1-25 1,1 39 90,0 0 0,0 0 0,1 0 0,0 1 0,3-11-1,-3 16 26,0-1-1,0 0 0,1 0 0,-1 1 0,1-1 0,0 1 0,-1-1 0,1 1 0,0 0 1,1 0-1,-1 0 0,0 0 0,1 0 0,-1 0 0,1 1 0,3-3 0,7-2 24,0 0 0,0 1-1,1 1 1,0 0 0,-1 1 0,25-3-1,88 3 73,-90 3-105,-28 0 11,0 1-1,0 0 0,1 0 0,-1 1 1,0 0-1,-1 1 0,1 0 1,0 0-1,-1 0 0,1 1 0,-1 0 1,0 1-1,-1-1 0,1 1 1,-1 1-1,0-1 0,0 1 0,8 10 1,8 14 87,-1 0 0,25 51 1,13 19 76,-55-94-268,0 0-1,0 0 1,1 0-1,0-1 0,0 0 1,0 0-1,1 0 0,0 0 1,-1-1-1,2 0 1,-1 0-1,0-1 0,1 0 1,0 0-1,0 0 0,-1-1 1,2 0-1,-1 0 1,8 1-1,17-3-3669,-10 0-1515</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39.953"/>
    </inkml:context>
    <inkml:brush xml:id="br0">
      <inkml:brushProperty name="width" value="0.035" units="cm"/>
      <inkml:brushProperty name="height" value="0.035" units="cm"/>
    </inkml:brush>
  </inkml:definitions>
  <inkml:trace contextRef="#ctx0" brushRef="#br0">844 0 3041,'0'0'2157,"-56"34"-700,-188 117 454,186-114-1062,2 3 0,2 2-1,-59 59 1,78-67-269,1 1 1,-43 61-1,62-74-401,0 0 0,2 1 1,1 1-1,1 0 0,1 1 0,-10 33 1,14-31-71,1 0 0,0 0 1,2 1-1,2-1 1,1 35-1,1-43-79,1-1 0,1 0 0,1 0 0,1 0 0,0 0 0,1-1 0,1 0 0,17 32 0,-5-20-18,2-2 0,0 0 0,2-1-1,0-2 1,53 43 0,-4-14-57,88 50-1,-77-58-491,2-4-1,2-4 0,120 35 0,32-3-2602,-21-24-2351</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1.239"/>
    </inkml:context>
    <inkml:brush xml:id="br0">
      <inkml:brushProperty name="width" value="0.035" units="cm"/>
      <inkml:brushProperty name="height" value="0.035" units="cm"/>
    </inkml:brush>
  </inkml:definitions>
  <inkml:trace contextRef="#ctx0" brushRef="#br0">1 46 3873,'0'0'6487,"66"-5"-5958,207-18 50,-96 13 666,132 3-316,-305 7-1548,-13 0-1212,-38 0-2210,-18 0-613</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1.630"/>
    </inkml:context>
    <inkml:brush xml:id="br0">
      <inkml:brushProperty name="width" value="0.035" units="cm"/>
      <inkml:brushProperty name="height" value="0.035" units="cm"/>
    </inkml:brush>
  </inkml:definitions>
  <inkml:trace contextRef="#ctx0" brushRef="#br0">1 0 3697,'0'0'7337,"441"19"-7337,-314-19-464,-27 0-4777</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3.677"/>
    </inkml:context>
    <inkml:brush xml:id="br0">
      <inkml:brushProperty name="width" value="0.035" units="cm"/>
      <inkml:brushProperty name="height" value="0.035" units="cm"/>
    </inkml:brush>
  </inkml:definitions>
  <inkml:trace contextRef="#ctx0" brushRef="#br0">1 12 3713,'0'0'8052,"1"-3"-7553,-1 2-488,0 1 1,0 0-1,0-1 1,0 1-1,1-1 1,-1 1-1,0 0 1,0-1-1,0 1 0,0-1 1,1 1-1,-1 0 1,0-1-1,1 1 1,-1 0-1,0-1 1,0 1-1,1 0 0,-1-1 1,0 1-1,1 0 1,-1 0-1,1-1 1,5 9 226,1 25 126,-7-32-358,41 419 2040,-28-314-1809,-3-36-1844,-7-22-3191</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4.025"/>
    </inkml:context>
    <inkml:brush xml:id="br0">
      <inkml:brushProperty name="width" value="0.035" units="cm"/>
      <inkml:brushProperty name="height" value="0.035" units="cm"/>
    </inkml:brush>
  </inkml:definitions>
  <inkml:trace contextRef="#ctx0" brushRef="#br0">0 0 2801,'0'0'10937,"53"3"-10117,176 9-239,-4-8-105,-154-5-393,1077-11-903,-1113 12 467,-12-1-296,1 1 0,-1 2-1,33 5 1,-52-6 293,-1-1 0,1 1 1,-1 1-1,1-1 0,-1 0 0,0 1 1,6 3-1,-9-5 167,1 1 0,-1-1 0,0 1 0,1-1 0,-1 0 0,1 1 1,-1-1-1,0 1 0,1-1 0,-1 1 0,0-1 0,0 1 0,0 0 0,1-1 0,-1 1 0,0-1 0,0 1 1,0-1-1,0 1 0,0 0 0,0-1 0,0 2 0</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4.448"/>
    </inkml:context>
    <inkml:brush xml:id="br0">
      <inkml:brushProperty name="width" value="0.035" units="cm"/>
      <inkml:brushProperty name="height" value="0.035" units="cm"/>
    </inkml:brush>
  </inkml:definitions>
  <inkml:trace contextRef="#ctx0" brushRef="#br0">488 80 4745,'0'0'3790,"10"-11"-3825,-5 6 30,-2 2 4,-1 1 1,1-1-1,-1 1 1,0-1-1,0 0 1,0 0-1,0 0 1,0-1-1,-1 1 0,2-4 1,-3 6 1,0 1-1,0-1 1,0 1 0,0-1-1,0 0 1,0 1 0,0-1-1,0 0 1,-1 1 0,1-1 0,0 1-1,0-1 1,-1 1 0,1-1-1,0 0 1,-1 1 0,1-1-1,-1 1 1,1 0 0,0-1-1,-1 1 1,1-1 0,-1 1-1,1 0 1,-1-1 0,0 1 0,-2-2 3,-1 1 0,1 0 0,0-1 1,-1 2-1,1-1 0,-1 0 1,-6 0-1,-190-3 116,145 4-32,-45 5 364,86-4-335,1 2 0,0 0 0,-1 1 1,1 0-1,-13 6 0,24-9-85,0-1 1,0 1 0,0-1 0,1 1-1,-1 0 1,0 0 0,0 0-1,0 0 1,1 1 0,-1-1-1,1 0 1,-1 1 0,1-1 0,-1 1-1,1-1 1,0 1 0,0 0-1,0-1 1,0 1 0,0 0-1,0 0 1,0 0 0,1 0-1,-1 0 1,0 0 0,1 0 0,0 0-1,-1 0 1,1 0 0,0 4-1,0-5-17,0 0 0,1 0 0,-1 0 0,0 1 0,0-1 0,0 0 0,1 0 0,-1 0 0,0 0 0,1 0 1,-1 0-1,1 1 0,0-1 0,-1 0 0,1 0 0,0-1 0,0 1 0,-1 0 0,1 0 0,0 0 0,2 1 0,26 10 198,-19-9-151,99 28 296,19 5-161,-105-28-200,-1 1 1,0 0-1,26 16 0,-44-23-54,-1 1 1,1-1 0,-1 1-1,1 0 1,-1 0-1,0 0 1,0 0 0,0 0-1,0 1 1,-1 0-1,1-1 1,-1 1 0,0 0-1,0 0 1,0 0-1,-1 0 1,1 0-1,-1 1 1,0-1 0,0 0-1,-1 1 1,1-1-1,-1 1 1,0-1 0,0 0-1,-1 1 1,1-1-1,-1 1 1,-1 4 0,1-6 48,0-1 0,0 1 0,0-1 0,-1 1 1,1-1-1,-1 0 0,1 1 0,-1-1 1,0 0-1,0 0 0,0 0 0,0 0 0,0 0 1,0-1-1,0 1 0,-1-1 0,-4 3 1,-4 1 13,-1-1 1,-21 6 0,20-6-7,-12 3 49,-1-1 1,1-1-1,-1-2 1,-30 1 0,55-4-62,0 0-1,0 0 1,0 0 0,-1 0 0,1 0 0,0 0 0,0 0 0,0 0 0,0 0 0,0-1 0,0 1 0,0 0 0,0-1 0,0 1 0,0-1 0,0 1-1,0-1 1,0 0 0,0 1 0,1-1 0,-1 0 0,0 1 0,0-1 0,0-2 0,0 0-367,0 0 1,0 0-1,0 0 1,1 0-1,0 0 1,0 0-1,0-6 1,0-23-4500</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4.779"/>
    </inkml:context>
    <inkml:brush xml:id="br0">
      <inkml:brushProperty name="width" value="0.035" units="cm"/>
      <inkml:brushProperty name="height" value="0.035" units="cm"/>
    </inkml:brush>
  </inkml:definitions>
  <inkml:trace contextRef="#ctx0" brushRef="#br0">1 1 5513,'0'0'6009,"93"191"-5568,-73-158-153,0 1-112,-6-7-120,-1-12-40,-6-3-16,-1-6-136,-6-33-1769,-33-13-1079,-7-2-1625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1.475"/>
    </inkml:context>
    <inkml:brush xml:id="br0">
      <inkml:brushProperty name="width" value="0.035" units="cm"/>
      <inkml:brushProperty name="height" value="0.035" units="cm"/>
    </inkml:brush>
  </inkml:definitions>
  <inkml:trace contextRef="#ctx0" brushRef="#br0">1 1 5473,'0'0'3169,"13"159"-1697,7-96-208,7 0-335,-7 1-433,7-7-272,-7-9-152,6-6-64,-6-12-8,7-9-248,0-15-880,0-6-897,-14 0-2344</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5.109"/>
    </inkml:context>
    <inkml:brush xml:id="br0">
      <inkml:brushProperty name="width" value="0.035" units="cm"/>
      <inkml:brushProperty name="height" value="0.035" units="cm"/>
    </inkml:brush>
  </inkml:definitions>
  <inkml:trace contextRef="#ctx0" brushRef="#br0">1 1 1224,'0'0'11603,"94"0"-11931,-68 12-2049,-6-12-5665</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5.440"/>
    </inkml:context>
    <inkml:brush xml:id="br0">
      <inkml:brushProperty name="width" value="0.035" units="cm"/>
      <inkml:brushProperty name="height" value="0.035" units="cm"/>
    </inkml:brush>
  </inkml:definitions>
  <inkml:trace contextRef="#ctx0" brushRef="#br0">0 26 5457,'0'0'4871,"21"31"-3194,63 101-603,-71-112-772,0 0 0,14 33 0,-24-45-445,-1 0 0,0 1 0,-1-1 0,0 1 0,0-1 0,-1 16 0,-17-25-857,11 0 900,1-1 1,0 0-1,-1 0 0,1 0 1,0 0-1,0-1 0,0 0 1,0 0-1,1 0 0,-1 0 0,1-1 1,0 0-1,0 0 0,0 0 1,1-1-1,-4-4 0,2 1 51,0 0-1,1 0 0,1 0 0,-1 0 1,1-1-1,1 1 0,-1-1 0,1 0 1,1 0-1,-1-9 0,1-80-151,1 95 213,0-1 1,0 1 0,0-1 0,1 1 0,-1 0-1,1-1 1,0 1 0,0 0 0,0 0 0,1-1-1,-1 1 1,1 0 0,-1 0 0,1 0 0,4-4-1,-2 3 41,0 1 0,1-1 0,-1 1 0,1 0 0,-1 1 0,1-1 0,0 1-1,0 0 1,10-3 0,1 1 74,0 1-1,1 1 0,-1 1 1,1 0-1,18 1 1,-13 1 53,-13-1-105,1 1-1,-1 0 0,0 1 1,1 0-1,-1 1 1,0 0-1,-1 0 1,1 1-1,0 0 1,-1 0-1,0 1 1,15 12-1,-14-11-17,-1 1-1,0 1 1,-1 0 0,0 0 0,0 0-1,-1 1 1,0 0 0,0 0-1,-1 1 1,0 0 0,5 13-1,-2 3 14,-1 0 0,-1 0-1,-1 1 1,2 41-1,-4-48-872,1-17-2554</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5.838"/>
    </inkml:context>
    <inkml:brush xml:id="br0">
      <inkml:brushProperty name="width" value="0.035" units="cm"/>
      <inkml:brushProperty name="height" value="0.035" units="cm"/>
    </inkml:brush>
  </inkml:definitions>
  <inkml:trace contextRef="#ctx0" brushRef="#br0">34 1 4185,'0'0'7265,"221"188"-6032,-175-143-265,1-3-312,-7-2-432,0-4-168,-6-8-56,-8-10-432,-12-18-888,-14-18-3753</inkml:trace>
  <inkml:trace contextRef="#ctx0" brushRef="#br0" timeOffset="1">402 28 6081,'0'0'4233,"-254"167"-3185,207-131-639,7-3-281,6-2-128,14-10-1233,14-12-3360</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6.249"/>
    </inkml:context>
    <inkml:brush xml:id="br0">
      <inkml:brushProperty name="width" value="0.035" units="cm"/>
      <inkml:brushProperty name="height" value="0.035" units="cm"/>
    </inkml:brush>
  </inkml:definitions>
  <inkml:trace contextRef="#ctx0" brushRef="#br0">13 0 5209,'0'0'6864,"-2"13"-6389,-7 38-220,9-50-244,-1 0-1,1-1 1,0 1 0,0-1 0,0 1 0,0 0 0,0-1-1,0 1 1,0 0 0,0-1 0,0 1 0,0-1 0,0 1-1,1 0 1,-1-1 0,0 1 0,0-1 0,0 1 0,1-1-1,-1 1 1,0-1 0,1 1 0,-1-1 0,1 1 0,-1-1-1,0 1 1,1-1 0,-1 1 0,1-1 0,-1 0 0,1 1-1,0-1 1,-1 0 0,1 0 0,-1 1 0,1-1 0,0 0-1,25 0 338,-16-1-74,-4 1-261,-1-1 0,0 0-1,0 0 1,1 0 0,-1-1-1,0 0 1,0 0 0,-1 0-1,1 0 1,0-1 0,-1 0-1,1 0 1,6-6 0,-11 9-15,3-4-171,-5 5-83,-15 6-1865,-25-6-3548</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8.212"/>
    </inkml:context>
    <inkml:brush xml:id="br0">
      <inkml:brushProperty name="width" value="0.035" units="cm"/>
      <inkml:brushProperty name="height" value="0.035" units="cm"/>
    </inkml:brush>
  </inkml:definitions>
  <inkml:trace contextRef="#ctx0" brushRef="#br0">389 1 7098,'0'0'3772,"-50"23"-3086,-157 76-26,196-94-560,1 0 1,-1 1-1,1 0 1,0 1-1,1 0 0,-12 11 1,16-12-13,0-1 0,0 1-1,1 0 1,0 0 0,0 0 0,0 0 0,1 1 0,0 0 0,1-1 0,-1 1 0,1 0 0,0 0-1,1 1 1,0-1 0,0 0 0,0 0 0,1 1 0,0-1 0,1 0 0,0 1 0,2 10 0,-2-15-76,0 0 1,0 0-1,0-1 1,1 1 0,-1 0-1,1 0 1,0-1-1,0 1 1,0-1 0,0 0-1,0 0 1,0 0-1,0 0 1,4 3 0,3 0-3,0 0 1,18 8-1,-15-8 0,19 8-184,2-1 0,-1-2 1,1-1-1,59 7 0,137-1-4329,-113-14-1111</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8.787"/>
    </inkml:context>
    <inkml:brush xml:id="br0">
      <inkml:brushProperty name="width" value="0.035" units="cm"/>
      <inkml:brushProperty name="height" value="0.035" units="cm"/>
    </inkml:brush>
  </inkml:definitions>
  <inkml:trace contextRef="#ctx0" brushRef="#br0">37 112 5337,'0'0'6353,"-9"26"-5312,2-6-887,1 0 1,0 0 0,-3 27 0,9-45-145,0-1 0,0 1 1,0 0-1,1 0 0,-1-1 1,0 1-1,1 0 1,-1 0-1,1-1 0,0 1 1,-1 0-1,1-1 1,0 1-1,0-1 0,0 1 1,0-1-1,0 1 1,0-1-1,1 0 0,-1 0 1,0 1-1,1-1 1,-1 0-1,1 0 0,-1 0 1,3 1-1,3 0 10,0 1 0,0-1 0,0 0 0,0-1 0,7 1 0,3 1 6,20 6-352,1-2 0,1-2 0,38 1 0,-75-6-154,-6-9-802,-9-4 1003,0 1 0,-16-11 0,13 10 225,0 0 1,-16-18-1,28 27 69,0 0-1,0-1 0,1 0 0,0 0 0,0 0 1,1 0-1,-1 0 0,1 0 0,0-1 0,0 1 0,1-1 1,-2-7-1,2 9 6,1 0 0,-1 0 0,1 0 0,0-1 0,0 1 1,1 0-1,-1 0 0,1 0 0,0 0 0,2-6 0,-2 8-23,1 0 1,-1 0-1,1-1 0,0 1 1,0 1-1,0-1 0,0 0 1,0 0-1,0 1 0,1-1 1,-1 1-1,0-1 0,1 1 1,-1 0-1,5-1 0,22-8 10,0 1 0,58-9-1,63 2 105,-96 11-80,59 1 21,-112 4-53,2 0-139,-11 2 51,-38 11 487,0 2-1,-59 27 1,102-40-391,-1-1 1,1 1 0,0 0-1,0 0 1,-1 0 0,2 0-1,-1 1 1,0-1 0,0 1-1,1 0 1,-1-1 0,-1 5-1,2-3 22,0 0-1,1 1 1,0-1-1,0 0 0,0 1 1,0-1-1,1 0 1,0 1-1,0 6 1,0-9-14,0 1 1,1-1-1,-1 0 1,0 0-1,1 0 1,0 0-1,0 0 1,-1 0 0,1 0-1,0 0 1,0 0-1,1 0 1,-1-1-1,0 1 1,1 0-1,-1-1 1,2 3-1,35 22 130,-13-9-50,-12-8-12,0 2 0,-2-1 0,1 2 0,12 15-1,-20-22-28,0 1 0,-1-1 0,1 1-1,-1 0 1,0 0 0,-1 0 0,1 1-1,-1-1 1,0 0 0,-1 1-1,0 0 1,0-1 0,0 8 0,0 0 14,-1 18 46,0-31-111,-1 1-1,1-1 1,0 1-1,0 0 0,-1-1 1,1 1-1,-1-1 1,1 0-1,-1 1 1,0-1-1,0 1 0,0-1 1,1 0-1,-1 0 1,0 1-1,-2 0 1,-1 1-20,-1-1 1,1 0 0,-1 0-1,0 0 1,0-1 0,0 0 0,1 0-1,-1 0 1,-8 0 0,1 0-342,0-1 1,-22-2 0,30 2-20,0-1 0,0 0 0,0 0 1,0 0-1,1-1 0,-1 1 0,-5-4 1,-25-20-6184</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9.113"/>
    </inkml:context>
    <inkml:brush xml:id="br0">
      <inkml:brushProperty name="width" value="0.035" units="cm"/>
      <inkml:brushProperty name="height" value="0.035" units="cm"/>
    </inkml:brush>
  </inkml:definitions>
  <inkml:trace contextRef="#ctx0" brushRef="#br0">1 1 7058,'0'0'5633,"301"203"-4489,-234-142-240,-7-4-424,-14-2-216,-5-16-152,-8-8-104,-6-10-8,-14-12-392,0-9-520,8-9-8,-8-21-1025,0-10-6328</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38:49.472"/>
    </inkml:context>
    <inkml:brush xml:id="br0">
      <inkml:brushProperty name="width" value="0.035" units="cm"/>
      <inkml:brushProperty name="height" value="0.035" units="cm"/>
    </inkml:brush>
  </inkml:definitions>
  <inkml:trace contextRef="#ctx0" brushRef="#br0">441 1 7458,'0'0'3624,"-300"203"-2703,219-142-921,21-25-2281</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4.456"/>
    </inkml:context>
    <inkml:brush xml:id="br0">
      <inkml:brushProperty name="width" value="0.035" units="cm"/>
      <inkml:brushProperty name="height" value="0.035" units="cm"/>
    </inkml:brush>
  </inkml:definitions>
  <inkml:trace contextRef="#ctx0" brushRef="#br0">124 116 6553,'0'0'8247,"0"-4"-7178,0 3-950,0 2 735,-1 16-934,0-12 76,1 0 0,0 0 0,0 0 0,0 1 0,1-1 0,-1 0 0,1 0 0,1 0 0,2 10 0,2-6 2,0 0 0,1-1 0,0 1 0,0-1 0,1 0 0,10 8 0,58 42 0,-60-47-7,1 0-1,0-1 0,1-1 0,0 0 1,0-2-1,0 0 0,1-1 1,0-1-1,1-1 0,-1 0 0,1-1 1,0-2-1,33 0 0,-46-2-22,-1-1 0,1 1-1,-1-1 1,0 0 0,1-1 0,-1 0-1,0 0 1,0 0 0,-1 0-1,1-1 1,-1 0 0,0 0 0,0-1-1,0 1 1,0-1 0,-1 0-1,0-1 1,6-8 0,0-2-126,0-2 1,-1 1-1,0-2 0,10-36 1,-14 33 154,-1 0 1,-1 0-1,-1 0 0,-1-1 1,-2-28-1,1 10 1320,0 41-997,0 20-557,1 1 235,2 0 0,0 0 1,2 0-1,13 39 0,-2-5 32,7 31 5,-4 0 0,-3 1-1,-5 0 1,1 96 0,-12-17-18,-1-151-15,1-1-1,-2 0 1,0 1 0,-1-1-1,0 0 1,-1 0 0,0-1-1,-1 1 1,-1-1 0,0 0 0,-1-1-1,-1 1 1,1-1 0,-11 11-1,0-2-3,0 0-1,-1-2 1,-1 0-1,-1-1 1,-1-1 0,0-1-1,-1-1 1,-47 22-1,26-18-127,-1-1 0,-1-2 0,0-3 0,-58 10 0,73-17 84,0-2 0,-1 0-1,1-3 1,0 0 0,-34-5 0,63 4 54,0-1 1,0 1 0,0-1 0,0 1-1,0-1 1,1 0 0,-1 0-1,0 0 1,0 0 0,1 0-1,-1-1 1,0 1 0,1 0-1,-1-1 1,1 1 0,0-1 0,-2-2-1,0 0 24,1 0-1,0-1 0,0 1 1,1 0-1,-1-1 1,1 1-1,-2-8 0,2 2 18,0 0-1,1 0 1,0 0-1,0 0 0,1 0 1,1 1-1,2-12 1,-1 13-44,0 0 1,0 1 0,1-1 0,0 1 0,0 0-1,0 1 1,1-1 0,0 1 0,1 0 0,9-9 0,7-4 2,40-25-1,-52 37-6,71-41-779,153-68 1,5-2-914,-167 79-4360,-44 24 400</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4.784"/>
    </inkml:context>
    <inkml:brush xml:id="br0">
      <inkml:brushProperty name="width" value="0.035" units="cm"/>
      <inkml:brushProperty name="height" value="0.035" units="cm"/>
    </inkml:brush>
  </inkml:definitions>
  <inkml:trace contextRef="#ctx0" brushRef="#br0">0 52 8410,'0'0'5105,"314"18"-5041,-287-18-64,-20-15-368,-7-10-992,0-5-3554</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1.886"/>
    </inkml:context>
    <inkml:brush xml:id="br0">
      <inkml:brushProperty name="width" value="0.035" units="cm"/>
      <inkml:brushProperty name="height" value="0.035" units="cm"/>
    </inkml:brush>
  </inkml:definitions>
  <inkml:trace contextRef="#ctx0" brushRef="#br0">1 0 5553,'0'0'2953,"33"181"-1361,-6-112-344,-7 3-23,7 0-425,-1-6-168,1-6-48,0-2-360,6-10-152,1-3-64,-1-9-8,0-9-264,1-9-1128,-7-18-1025,-14 0-1448,-6 0-832</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5.134"/>
    </inkml:context>
    <inkml:brush xml:id="br0">
      <inkml:brushProperty name="width" value="0.035" units="cm"/>
      <inkml:brushProperty name="height" value="0.035" units="cm"/>
    </inkml:brush>
  </inkml:definitions>
  <inkml:trace contextRef="#ctx0" brushRef="#br0">0 22 8002,'0'0'6817,"448"-3"-6817,-334-15-2904</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6.708"/>
    </inkml:context>
    <inkml:brush xml:id="br0">
      <inkml:brushProperty name="width" value="0.035" units="cm"/>
      <inkml:brushProperty name="height" value="0.035" units="cm"/>
    </inkml:brush>
  </inkml:definitions>
  <inkml:trace contextRef="#ctx0" brushRef="#br0">1 688 576,'0'0'11420,"37"13"-11325,127 48 35,-142-51-91,0 0-1,-1 2 1,0 0-1,-1 1 1,-1 1 0,0 1-1,24 26 1,-4-6 11,109 105 105,-137-129-153,-3 0-31,-7-9 254,-1-1 0,1 0 0,0 0-1,0 0 1,0 0 0,0 0 0,0 0-1,0 0 1,0 0 0,0 0 0,0 0-1,2 1 1,-3-7 615,16-179-372,-4 88-898,13-672-857,-25 721 1739,17 47-690,7 6 198,28 11-1,19 4 44,3-5 7,132 9 0,94-15 34,-4-9-30,99-1-6,714-12-39,-282 0-510,-81 9 84,-767 5 458,0 0 1,0 2 0,0 1-1,-30 10 1,-22 6-314,-114 20-2677,95-25-946</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7.185"/>
    </inkml:context>
    <inkml:brush xml:id="br0">
      <inkml:brushProperty name="width" value="0.035" units="cm"/>
      <inkml:brushProperty name="height" value="0.035" units="cm"/>
    </inkml:brush>
  </inkml:definitions>
  <inkml:trace contextRef="#ctx0" brushRef="#br0">1 0 3809,'0'0'6592,"5"13"-5727,-5-13-864,5 9 167,-1 0 1,1 1-1,0-1 1,1-1-1,0 1 1,1-1-1,-1 0 1,2-1 0,11 11-1,33 20 288,2-3 0,1-2 0,60 27 0,186 59-416,-282-112-87,-11-4-139,-1 0 0,2-1 0,-1 1-1,0-1 1,14 1 0,-22-4 7,0 0-1,0 0 0,1 0 1,-1-1-1,-1 1 0,1 0 1,0 0-1,0 0 0,0 0 1,0 0-1,-1 0 0,1 0 1,0 0-1,-1 0 0,1 0 1,-1 0-1,0-1 0,-27-27-5581</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7.523"/>
    </inkml:context>
    <inkml:brush xml:id="br0">
      <inkml:brushProperty name="width" value="0.035" units="cm"/>
      <inkml:brushProperty name="height" value="0.035" units="cm"/>
    </inkml:brush>
  </inkml:definitions>
  <inkml:trace contextRef="#ctx0" brushRef="#br0">361 1 6953,'0'0'5130,"-120"166"-4170,80-117-624,0-1-176,-1-2-56,8-4-88,6-8-8,7-4-8,7-9 0,0-3-160,6-5-408,7-1-360,-7-3-513,7-3-1119</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7.851"/>
    </inkml:context>
    <inkml:brush xml:id="br0">
      <inkml:brushProperty name="width" value="0.035" units="cm"/>
      <inkml:brushProperty name="height" value="0.035" units="cm"/>
    </inkml:brush>
  </inkml:definitions>
  <inkml:trace contextRef="#ctx0" brushRef="#br0">1 17 5513,'0'0'7239,"11"-3"-7128,38-9-90,-46 11-16,0 1 1,1 0-1,-1 0 1,0 0-1,1 0 0,-1 1 1,0-1-1,0 1 1,0 0-1,1 0 0,-1 0 1,0 0-1,0 1 1,0-1-1,0 1 0,-1 0 1,1 0-1,0 0 0,-1 0 1,1 0-1,-1 0 1,3 4-1,2 3 87,0 0 0,0 1-1,-1 0 1,7 15 0,-3-1 52,-2 0 0,0 1 0,-2-1 0,-1 1 0,3 30 0,-3-18-16,-4-35-124,-1 0-1,0 0 0,1 0 1,0-1-1,-1 1 1,1 0-1,0-1 1,0 1-1,0 0 1,0-1-1,0 1 1,0-1-1,1 1 1,-1-1-1,0 0 1,1 1-1,-1-1 0,1 0 1,-1 0-1,1 0 1,0 0-1,-1 0 1,1-1-1,0 1 1,0 0-1,3 0 1,4 1 4,0-1 0,0 0 0,0-1 0,13 0 0,-8 0 25,7 0-75,148-4 431,-134 1-1274,1-1 0,59-16-1,-59 8-2949</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8.183"/>
    </inkml:context>
    <inkml:brush xml:id="br0">
      <inkml:brushProperty name="width" value="0.035" units="cm"/>
      <inkml:brushProperty name="height" value="0.035" units="cm"/>
    </inkml:brush>
  </inkml:definitions>
  <inkml:trace contextRef="#ctx0" brushRef="#br0">1 89 4337,'0'0'6417,"401"-12"-6153,-321 3-64,-6-1-96,-14 4-104,-14 0 0,-19 0-280,-13-9-384,-8 6-664,-6-6-1657</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8.561"/>
    </inkml:context>
    <inkml:brush xml:id="br0">
      <inkml:brushProperty name="width" value="0.035" units="cm"/>
      <inkml:brushProperty name="height" value="0.035" units="cm"/>
    </inkml:brush>
  </inkml:definitions>
  <inkml:trace contextRef="#ctx0" brushRef="#br0">0 1 4673,'0'0'7042,"148"200"-5418,-102-149-1144,1 1-328,-7-7-72,0-2-72,-13-7-8,-7-6-608,7-8-664,-14-7-1201,1-12-2168</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19.182"/>
    </inkml:context>
    <inkml:brush xml:id="br0">
      <inkml:brushProperty name="width" value="0.035" units="cm"/>
      <inkml:brushProperty name="height" value="0.035" units="cm"/>
    </inkml:brush>
  </inkml:definitions>
  <inkml:trace contextRef="#ctx0" brushRef="#br0">295 65 4609,'0'0'8427,"0"-7"-7867,0-25-57,0 31-483,0 0 1,0 0-1,0 0 1,0 0-1,1 0 1,-1 0-1,0 0 1,1 0-1,-1 0 1,0 0-1,1 0 1,-1 1-1,1-1 1,0 0-1,-1 0 1,1 0-1,0 0 1,-1 1-1,1-1 1,0 0-1,0 1 1,0-1-1,-1 1 1,1-1-1,0 1 1,0-1-1,0 1 0,0-1 1,0 1-1,0 0 1,0 0-1,0-1 1,0 1-1,0 0 1,0 0-1,0 0 1,0 0-1,0 0 1,2 1-1,2-1 24,34-3-35,75 6-1,-110-3-14,0 0-1,-1 0 0,1 1 1,0 0-1,-1 0 1,1 0-1,-1 0 0,1 0 1,-1 1-1,1-1 1,-1 1-1,0 0 1,0 0-1,0 1 0,0-1 1,0 0-1,0 1 1,-1 0-1,1 0 0,-1-1 1,0 1-1,0 1 1,0-1-1,0 0 0,0 1 1,-1-1-1,1 0 1,-1 1-1,0 0 1,0-1-1,0 1 0,-1 0 1,1 5-1,0 0 24,0 1 0,-1-1 0,0 1 0,0-1 0,-3 16 0,2-21-4,-1 0-1,1 0 0,-1 0 1,0 0-1,0 0 1,0 0-1,0 0 1,-1-1-1,1 1 0,-1-1 1,0 0-1,0 1 1,-6 3-1,-1 1 212,10-8-250,-1 0 0,1 0 0,0 0 0,-1 0 0,1 0 0,0 1 0,-1-1 0,1 0 0,0 0 0,0 0 0,-1 0 0,1 1 0,0-1 0,0 0 0,-1 0 0,1 0 0,0 1 0,0-1 0,0 0 0,0 0 0,-1 1 0,1-1 0,0 0 0,0 1 0,0-1 0,0 0 0,0 1 0,0-1 0,0 0 0,0 1 0,20 2-1013,6-1 928,-1 1 0,0 1 0,-1 1 0,1 1 0,30 12 1,-47-15 105,-1 1 0,0 0 0,0 0 0,0 1 0,0 0 0,0 0 0,-1 0 0,11 13 0,-14-14 20,1 1 1,-1 0-1,0 0 1,-1 1-1,1-1 1,-1 1-1,0-1 0,0 1 1,-1-1-1,1 1 1,-1 0-1,-1 0 1,1 11-1,-1-13 14,0 0 1,0 0-1,0-1 0,-1 1 1,0 0-1,1-1 0,-2 1 1,1-1-1,0 1 0,-1-1 1,1 1-1,-1-1 0,0 0 0,-3 4 1,1-2 23,-1 0 0,0-1-1,0 0 1,-1 0 0,1 0 0,-1-1 0,-8 4 0,-8 4 133,-1-1 0,0-2 0,-1 0 0,0-2 0,0-1 1,-34 4-1,-158-1 476,188-8-721,-25-1-980,1-3 0,-54-10 0,12-4-5456</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0.099"/>
    </inkml:context>
    <inkml:brush xml:id="br0">
      <inkml:brushProperty name="width" value="0.035" units="cm"/>
      <inkml:brushProperty name="height" value="0.035" units="cm"/>
    </inkml:brush>
  </inkml:definitions>
  <inkml:trace contextRef="#ctx0" brushRef="#br0">1 61 3065,'0'0'5640,"6"0"-5410,67 0 989,537-6 1379,-327-3-2453,100-1-46,102-1-3,3081-11 101,-2894 23-187,66-5 891,-907 6-2453,59 3-1222</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1.211"/>
    </inkml:context>
    <inkml:brush xml:id="br0">
      <inkml:brushProperty name="width" value="0.035" units="cm"/>
      <inkml:brushProperty name="height" value="0.035" units="cm"/>
    </inkml:brush>
  </inkml:definitions>
  <inkml:trace contextRef="#ctx0" brushRef="#br0">0 34 5513,'0'0'5513,"59"-5"-5134,191-14-7,-225 17-279,1 1-1,41 5 1,-58-2-46,0 0 1,1 1 0,-1 0 0,0 1 0,11 6 0,-19-10-45,6 3 43,-1 0 0,0 1 0,0 0 0,0 0 0,0 0-1,0 1 1,-1-1 0,1 1 0,-1 1 0,-1-1 0,1 1 0,-1-1-1,0 2 1,0-1 0,-1 0 0,0 1 0,0-1 0,0 1-1,-1 0 1,2 7 0,-2 2 82,0 0 0,-2 32 1,-1-23-35,1-19-77,0 1-1,0-1 1,-1 0 0,0 0-1,-1 0 1,1 0 0,-1 0 0,0 0-1,0 0 1,-1-1 0,-5 9-1,2-6 4,0 1 0,-1-1 0,-1 0 0,0-1 0,-15 12 0,10-8 15,0-1 1,0 0-1,-1-1 0,-1-1 1,0 0-1,0-1 0,-18 6 1,32-13-33,1 0 1,-1 1 0,1-1-1,-1 0 1,1 0 0,-1 0 0,1 0-1,-1 0 1,0 0 0,1 0-1,-1 0 1,1 0 0,-1 0-1,1 0 1,-1 0 0,1 0-1,-1-1 1,1 1 0,-1 0 0,1 0-1,-1-1 1,1 1 0,0 0-1,-1 0 1,1-1 0,-1 1-1,1 0 1,0-1 0,-1 1-1,1-1 1,0 1 0,-1-1-1,1 1 1,0 0 0,-1-1 0,1 1-1,0-1 1,0 1 0,0-1-1,0 1 1,0-1 0,-1 1-1,1-1 1,0 0 0,3-26-371,-2 21 281,1 0-6,-1 0 0,1 0 1,1 1-1,-1-1 0,1 0 0,0 1 0,0-1 1,0 1-1,8-9 0,4-2-297,26-22-1,-17 16 37,27-24-294,6-6-85,66-78 0,-120 128 809,-1-1 0,0 1-1,0-1 1,-1 1 0,1-1 0,0 0 0,-1 0-1,0 0 1,1 0 0,-1 0 0,-1 0 0,1 0-1,0 0 1,-1 0 0,1-1 0,-1 1 0,0 0-1,0-4 1,-4 7 266,-3 1-331,0 0 0,0 1 0,0-1 0,0 2 0,0-1 0,0 1 0,1 0 0,-13 7 0,2 1 13,1 0 1,-17 14-1,28-21 5,-1 1 0,1 0 1,0-1-1,1 1 0,-1 1 1,1-1-1,0 1 0,1 0 0,-1 0 1,1 0-1,0 0 0,1 0 0,-1 1 1,1-1-1,1 1 0,-1 0 1,1 0-1,0-1 0,0 12 0,1-8 32,0-6-31,-1-1 1,1 0 0,0 0-1,0 1 1,0-1 0,1 0-1,-1 1 1,1-1 0,0 0-1,-1 0 1,2 0-1,-1 1 1,0-1 0,0 0-1,1-1 1,0 1 0,0 0-1,0 0 1,0-1 0,0 1-1,4 3 1,10 5 58,1-1 0,0-1 0,1-1 0,0 0 0,0-1 0,27 6 0,-17-4-51,31 10-495,113 22 0,-132-40-3753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2.262"/>
    </inkml:context>
    <inkml:brush xml:id="br0">
      <inkml:brushProperty name="width" value="0.035" units="cm"/>
      <inkml:brushProperty name="height" value="0.035" units="cm"/>
    </inkml:brush>
  </inkml:definitions>
  <inkml:trace contextRef="#ctx0" brushRef="#br0">114 0 7738,'0'0'2847,"56"29"-1447,-2-2-1011,313 171 1717,-173-82-993,189 149 0,-339-231-1058,-2 2 1,56 61-1,-86-83-53,0 0 0,-1 1 0,0 1 1,-2-1-1,0 2 0,0-1 0,-2 1 0,0 1 1,-1-1-1,0 1 0,3 23 0,-6-13-1,0 0-1,-2 0 0,-4 42 1,2-56-1,-1 0 0,-1 0 0,0 0 0,-1 0 0,-1 0 0,0-1 0,-1 0 0,-14 23 0,1-9-1,0-2 1,-2 0 0,-2-2-1,0 0 1,-27 19-1,-3-1-44,-90 51-1,92-64-77,-97 39 0,-440 108-1813,312-117-933</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1.544"/>
    </inkml:context>
    <inkml:brush xml:id="br0">
      <inkml:brushProperty name="width" value="0.035" units="cm"/>
      <inkml:brushProperty name="height" value="0.035" units="cm"/>
    </inkml:brush>
  </inkml:definitions>
  <inkml:trace contextRef="#ctx0" brushRef="#br0">1 0 5753,'0'0'5017,"361"21"-4817,-281-21-200,0 0-16,0 0-552,-13-3-1048,-33-9-1441</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1.877"/>
    </inkml:context>
    <inkml:brush xml:id="br0">
      <inkml:brushProperty name="width" value="0.035" units="cm"/>
      <inkml:brushProperty name="height" value="0.035" units="cm"/>
    </inkml:brush>
  </inkml:definitions>
  <inkml:trace contextRef="#ctx0" brushRef="#br0">1 1 4537,'0'0'7530,"67"161"-6594,-41-122-464,8 1-280,-1-1-128,-6-6-64,0 4-904,-1-10-1337,-12-12-2360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2.206"/>
    </inkml:context>
    <inkml:brush xml:id="br0">
      <inkml:brushProperty name="width" value="0.035" units="cm"/>
      <inkml:brushProperty name="height" value="0.035" units="cm"/>
    </inkml:brush>
  </inkml:definitions>
  <inkml:trace contextRef="#ctx0" brushRef="#br0">0 0 7682,'0'0'3472,"74"194"-3216,-48-151-32,8-7-63,-1-2-153,1-10 56,6-6-64,-7-9-120,1-9-385,-1 0-87,0-12-672,-19-15-2921</inkml:trace>
  <inkml:trace contextRef="#ctx0" brushRef="#br0" timeOffset="1">354 197 6001,'0'0'7586,"0"198"-6258,14-147-728,6 4-176,0-7-128,0 1-256,13 8-40,-13-11-1312,7-10-3697</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2.698"/>
    </inkml:context>
    <inkml:brush xml:id="br0">
      <inkml:brushProperty name="width" value="0.035" units="cm"/>
      <inkml:brushProperty name="height" value="0.035" units="cm"/>
    </inkml:brush>
  </inkml:definitions>
  <inkml:trace contextRef="#ctx0" brushRef="#br0">1 1 7586,'0'0'4793,"87"60"-4921,-47-69-144,-7-15-1737</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3.245"/>
    </inkml:context>
    <inkml:brush xml:id="br0">
      <inkml:brushProperty name="width" value="0.035" units="cm"/>
      <inkml:brushProperty name="height" value="0.035" units="cm"/>
    </inkml:brush>
  </inkml:definitions>
  <inkml:trace contextRef="#ctx0" brushRef="#br0">375 0 3793,'0'0'6685,"-58"16"-6277,-176 52 42,223-65-389,1 1 0,-1 0 0,0 0 0,-10 7 0,20-10-55,1-1 1,-1 0 0,1 0-1,0 1 1,-1-1 0,1 0 0,-1 1-1,1-1 1,0 1 0,-1-1-1,1 0 1,0 1 0,-1-1-1,1 1 1,0-1 0,0 1 0,0-1-1,-1 1 1,1-1 0,0 1-1,0-1 1,0 1 0,0-1-1,0 1 1,0-1 0,0 1 0,0-1-1,0 1 1,0-1 0,0 1-1,0-1 1,0 1 0,1 0-1,0 7 58,-1-3-34,0-3-20,0 0-1,-1 0 1,1 0 0,0 0-1,0 0 1,1 0-1,-1 0 1,0 0-1,1 0 1,-1 0-1,1 0 1,-1 0-1,1 0 1,0 0-1,0 0 1,0 0-1,0 0 1,0-1-1,1 1 1,-1 0-1,0-1 1,1 1-1,-1-1 1,1 0 0,-1 1-1,1-1 1,0 0-1,2 1 1,23 11 98,1-1 1,0-2-1,0 0 1,32 5 0,-22-5-16,26 6 17,-13-3-74,0 1 1,-1 3-1,51 24 1,-97-40-41,1 2-1,-1-1 1,0 0 0,0 1 0,0 0-1,0 0 1,0 0 0,-1 0 0,1 1-1,-1-1 1,0 1 0,0 0 0,0 0-1,-1 0 1,1 0 0,-1 1 0,0-1-1,0 1 1,0-1 0,-1 1 0,0 0-1,0 0 1,0-1 0,0 1 0,-1 0-1,0 9 1,0-11 9,0-1 0,-1 0 0,1 1 0,-1-1 0,0 0 0,1 1 0,-1-1 0,0 0 1,0 0-1,0 0 0,-1 0 0,1 0 0,0 0 0,-1 0 0,1 0 0,-1-1 0,0 1 0,0 0 0,1-1 0,-1 0 0,0 1 0,0-1 0,-4 2 0,-5 2 15,0 0 0,-1-1 0,-17 4-1,22-6-8,-41 9-13,0-1 0,-1-3 0,-1-2 1,1-3-1,-73-4 0,110 1-426,1 0-1,-1-1 0,1 0 1,0 0-1,0-1 0,0-1 1,0 0-1,0-1 1,-12-6-1,-19-19-5436</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3.612"/>
    </inkml:context>
    <inkml:brush xml:id="br0">
      <inkml:brushProperty name="width" value="0.035" units="cm"/>
      <inkml:brushProperty name="height" value="0.035" units="cm"/>
    </inkml:brush>
  </inkml:definitions>
  <inkml:trace contextRef="#ctx0" brushRef="#br0">0 0 7906,'0'0'4665,"67"173"-3697,-47-121-424,0 2-144,0-8-192,-6-4-136,-1-12-56,0-5-16,-6-13 0,0-9-416,-7-18-1920,0-16-1913</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3.940"/>
    </inkml:context>
    <inkml:brush xml:id="br0">
      <inkml:brushProperty name="width" value="0.035" units="cm"/>
      <inkml:brushProperty name="height" value="0.035" units="cm"/>
    </inkml:brush>
  </inkml:definitions>
  <inkml:trace contextRef="#ctx0" brushRef="#br0">0 0 8978,'0'0'5033,"127"33"-6841,-80-23-3650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4.299"/>
    </inkml:context>
    <inkml:brush xml:id="br0">
      <inkml:brushProperty name="width" value="0.035" units="cm"/>
      <inkml:brushProperty name="height" value="0.035" units="cm"/>
    </inkml:brush>
  </inkml:definitions>
  <inkml:trace contextRef="#ctx0" brushRef="#br0">1 0 6305,'0'0'4483,"24"33"-2902,81 107-439,-80-108-857,-4-5-19,20 34 0,-35-51-240,-1 1 0,-1 0 0,0 0 0,0 0 0,3 20 0,-5-19 271,-5-22 485,-4-14-531,-3-1-226,1 4-106,0 1 0,2-2 0,1 1 0,0-1 0,-4-35 0,9-60 110,1 116-23,0 0-1,0 1 1,0-1 0,0 0-1,0 0 1,0 0 0,0 0 0,0 0-1,1 0 1,-1 0 0,0 1-1,1-1 1,-1 0 0,0 0-1,1 0 1,-1 1 0,1-1 0,-1 0-1,1 0 1,0 1 0,-1-1-1,1 0 1,0 1 0,-1-1-1,1 1 1,0-1 0,1 0-1,1 0-4,-1 1 0,1-1 0,0 1 0,-1 0 0,1 0 0,0 0 0,3 0 0,4 1-7,5-2 6,1 1 0,0 1 0,-1 1-1,1 0 1,-1 1 0,0 0 0,0 1 0,0 1-1,-1 1 1,1 0 0,25 16 0,-22-12 11,0 1 0,-1 1 0,-1 1 0,0 1 0,0 0 0,-1 1 0,-1 0 1,-1 1-1,0 1 0,-1 0 0,-1 1 0,-1 0 0,0 1 0,12 33 0,-15-29-137,-2-12-203,-2 0-1,1 0 1,-2 1-1,3 22 1,-5-32-1418</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4.668"/>
    </inkml:context>
    <inkml:brush xml:id="br0">
      <inkml:brushProperty name="width" value="0.035" units="cm"/>
      <inkml:brushProperty name="height" value="0.035" units="cm"/>
    </inkml:brush>
  </inkml:definitions>
  <inkml:trace contextRef="#ctx0" brushRef="#br0">94 0 6913,'0'0'5586,"200"161"-4330,-146-113-648,-7 4-392,-7-7-160,-7-5-32,-13-7-24,-6-12-80,-14-8-808,0-20-2721,-7-17-1992</inkml:trace>
  <inkml:trace contextRef="#ctx0" brushRef="#br0" timeOffset="1">348 12 1608,'0'0'10435,"-134"161"-9227,87-106-416,7 2-400,0-2-304,7-7-88,6-11-472,7-13-1504,13-12-2993</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5.048"/>
    </inkml:context>
    <inkml:brush xml:id="br0">
      <inkml:brushProperty name="width" value="0.035" units="cm"/>
      <inkml:brushProperty name="height" value="0.035" units="cm"/>
    </inkml:brush>
  </inkml:definitions>
  <inkml:trace contextRef="#ctx0" brushRef="#br0">575 1 5777,'0'0'4819,"39"36"-2828,132 123-487,28 38 428,-139-134-1535,-2 3 0,80 121 0,-119-156-371,0 0 1,-3 2-1,0 0 0,-3 0 1,0 1-1,-2 1 0,-2 0 0,-1 1 1,3 43-1,-9-61-23,1 64 27,-3-72-23,-1-1 0,0 1 0,0-1 0,-1 0 0,0 1 1,-6 12-1,3-12-5,-1 0 1,0 0 0,0 0-1,-1-1 1,0 0-1,-1-1 1,0 0-1,-14 11 1,-3 1 2,-55 32 0,37-29-48,0-1 0,-1-3 0,-1-2 1,-1-1-1,-89 17 0,-193 13-1727,91-29-2779,-26-11-5948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2.616"/>
    </inkml:context>
    <inkml:brush xml:id="br0">
      <inkml:brushProperty name="width" value="0.035" units="cm"/>
      <inkml:brushProperty name="height" value="0.035" units="cm"/>
    </inkml:brush>
  </inkml:definitions>
  <inkml:trace contextRef="#ctx0" brushRef="#br0">592 0 5577,'0'0'5253,"-54"39"-4371,-178 132 2,214-156-753,0 0 0,1 1 0,1 1 0,0 1 0,-18 27 0,5-1 361,2 1 0,-40 92 0,55-105-301,1 0 0,1 1 0,2 1 0,1-1 0,-3 53-1,9-60-111,-2 1 14,2 0 0,0 0 0,2 0 0,1 0 0,10 46 0,-6-56-71,1 0 0,1-1 0,1 0 0,0 0 0,0-1 0,2 0 0,0-1 0,1 0 0,24 22-1,3-1-1,2-2-1,54 33 0,-33-27-11,2-3-1,78 32 1,-55-35-29,144 36 0,468 65-1172,-370-91-925</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25.376"/>
    </inkml:context>
    <inkml:brush xml:id="br0">
      <inkml:brushProperty name="width" value="0.035" units="cm"/>
      <inkml:brushProperty name="height" value="0.035" units="cm"/>
    </inkml:brush>
  </inkml:definitions>
  <inkml:trace contextRef="#ctx0" brushRef="#br0">541 0 4809,'0'0'5297,"-274"176"-3216,181-79-473,13 16-312,20 14-416,26 6-199,34 1-209,0-4-200,54-15-120,39-11-104,27-13-48,27-16-456,94-8-553,-40-21-1615,-21-25-5418</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55.365"/>
    </inkml:context>
    <inkml:brush xml:id="br0">
      <inkml:brushProperty name="width" value="0.035" units="cm"/>
      <inkml:brushProperty name="height" value="0.035" units="cm"/>
    </inkml:brush>
  </inkml:definitions>
  <inkml:trace contextRef="#ctx0" brushRef="#br0">268 135 2881,'0'0'5697,"-1"-6"-4940,-4-16-142,5 21-529,0 0 0,0 0-1,0 1 1,-1-1 0,1 0 0,0 1-1,-1-1 1,1 0 0,0 1 0,-1-1-1,1 0 1,-1 1 0,1-1-1,-1 1 1,1-1 0,-1 1 0,0-1-1,1 1 1,-1-1 0,1 1 0,-1-1-1,0 1 1,1 0 0,-1 0 0,0-1-1,0 1 1,-1 0 0,-22 0 275,13 1-268,-19-2-76,11 0-41,0 0-1,1 2 1,-35 5-1,50-6 14,-1 1-1,0 0 1,1 0 0,-1 0-1,1 0 1,-1 1-1,1-1 1,0 1 0,0 0-1,0 0 1,-1 0 0,2 1-1,-1-1 1,0 1-1,0-1 1,1 1 0,0 0-1,-1 0 1,1 0-1,0 0 1,0 0 0,1 1-1,-1-1 1,1 1-1,-1 3 1,0 29-190,6-35 119,9-1 46,-8 1 10,1-1 1,0 0 0,-1 0-1,1-1 1,-1 1-1,1-1 1,0 0 0,-1-1-1,0 1 1,1-1-1,-1 0 1,6-3 0,-1-3-449,0 1 1,0-1 0,-1-1 0,15-17 0,-21 22 155,1-1-1,-1 1 0,0-1 1,-1 0-1,1 0 1,-1 0-1,0 0 1,0 0-1,0 0 0,-1-1 1,0 1-1,2-11 1,-3-27 1417,-1 42-1039,0 0 0,0 1 1,0-1-1,0 1 0,0-1 0,-1 1 1,1 0-1,0-1 0,0 1 0,0 0 1,0 0-1,0-1 0,0 1 1,-1 0-1,1 0 0,0 1 0,0-1 1,0 0-1,-2 0 0,1 1 74,-2-2 18,-1 1 1,1 0-1,-1 1 1,1-1-1,-1 1 1,1 0 0,0 0-1,-1 0 1,1 1-1,0-1 1,0 1-1,0 0 1,0 0-1,0 1 1,0-1 0,1 1-1,-1 0 1,1 0-1,0 0 1,0 0-1,0 1 1,-4 4-1,6-7-108,0 1-1,1-1 1,-1 1-1,0-1 0,0 1 1,1-1-1,-1 1 0,1 0 1,-1-1-1,1 1 0,0 0 1,-1-1-1,1 1 1,0 0-1,0 0 0,1 1 1,-1-2 17,0-1 462,2 0-338,-1 0-171,17-1 114,-18 1-132,1 0 1,-1 0 0,1 0-1,-1 0 1,1 0 0,-1-1-1,1 1 1,-1 0 0,1 0-1,-1 0 1,1-1 0,-1 1-1,1 0 1,-1-1 0,1 1-1,-1 0 1,1-1 0,-1 1-1,0 0 1,1-1 0,-1 1-1,0-1 1,1 1 0,-1-1-1,0 1 1,0-1 0,0 1-1,1-1 1,-1 0 0,0 0-303,0-11-4496,0 3-248</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56.825"/>
    </inkml:context>
    <inkml:brush xml:id="br0">
      <inkml:brushProperty name="width" value="0.035" units="cm"/>
      <inkml:brushProperty name="height" value="0.035" units="cm"/>
    </inkml:brush>
  </inkml:definitions>
  <inkml:trace contextRef="#ctx0" brushRef="#br0">223 1 1840,'0'0'7495,"-9"0"-6803,-14 5-331,0 1 0,0 1-1,1 1 1,-29 14 0,45-19-308,0-1 1,0 1 0,1 0 0,-1 1 0,-9 7 0,13-9-69,0 1 0,0-1 0,1 0 0,-1 1-1,1-1 1,-1 0 0,1 1 0,0 0 0,0-1 0,0 1-1,0 0 1,1-1 0,-1 1 0,1 0 0,0 0 0,-1 0-1,2 3 1,9-7-161,-6 0 71,1 0 1,0-1-1,0 0 0,-1 0 0,1 0 0,-1 0 1,0 0-1,0-1 0,6-4 0,-8 5-8,1 0-1,-1 0 0,0 0 1,0 0-1,-1-1 0,1 1 1,0 0-1,-1-1 0,1 1 1,-1-1-1,0 0 0,0 1 1,0-1-1,0 0 0,0 0 1,-1 1-1,1-1 0,-1-3 1,0 5 139,-1 0 0,0 0-1,1 0 1,-1 0 0,0 1 0,0-1 0,1 0 0,-1 1 0,0-1 0,0 0-1,0 1 1,0-1 0,0 1 0,0-1 0,0 1 0,0 0 0,0 0 0,0-1 0,0 1-1,0 0 1,0 0 0,-1 0 0,1 0 0,0 0 0,0 0 0,-2 1 0,-36 1 554,37-2-554,1 0 1,0 0-1,0 0 1,0 0 0,0 1-1,0-1 1,0 0-1,0 1 1,0-1-1,0 1 1,0 0 0,0-1-1,0 1 1,0 0-1,0-1 1,0 1-1,1 0 1,-1 0 0,0 0-1,0 0 1,1-1-1,-1 1 1,1 0-1,-1 0 1,1 0-1,-1 2 1,0 1 81,0 1 0,0-1 0,1 0-1,0 1 1,0 5 0,0-4-16,0-5-92,1 0 0,-1 0 0,1-1-1,0 1 1,-1 0 0,1 0 0,0-1 0,-1 1 0,1-1 0,0 1-1,0 0 1,-1-1 0,1 0 0,0 1 0,0-1 0,0 1 0,0-1-1,0 0 1,0 0 0,0 1 0,0-1 0,0 0 0,0 0 0,0 0 0,0 0-1,0 0 1,1 0 0,1 0-8,23 2-316,0-1 1,0-1-1,28-3 0,-52 3 295,-1 0 0,1-1 1,-1 1-1,0 0 0,1-1 0,-1 1 0,1-1 0,-1 1 1,0-1-1,1 0 0,-1 0 0,0 1 0,0-1 0,1 0 0,-1 0 1,0 0-1,0 0 0,0 0 0,0 0 0,0-1 0,1-1 1,-1-1 149,0 1 1,0 0-1,0-1 0,0 1 1,-1 0-1,1-1 1,-1 1-1,0-5 1,-1 7-101,0 0-1,1 1 1,-1-1 0,0 1-1,1-1 1,-1 1 0,0 0 0,0-1-1,1 1 1,-1-1 0,0 1-1,0 0 1,0 0 0,0 0 0,1-1-1,-1 1 1,0 0 0,0 0-1,0 0 1,0 0 0,-1 1-1,-1-1 30,-31-3 339,0 2 0,-49 5 0,82-4-392,-1 1 1,1-1-1,0 1 0,0 0 0,-1 0 1,1 0-1,0 0 0,0-1 0,0 1 1,0 1-1,0-1 0,0 0 0,0 0 1,0 0-1,1 0 0,-1 1 0,0-1 1,0 2-1,1-2-120,-1 0-1,1 0 1,-1 0-1,1 0 1,0 0 0,-1 0-1,1 0 1,0 0-1,0 0 1,0 0 0,-1 0-1,1 0 1,0 1-1,1-1 1,-1 0 0,0 0-1,0 0 1,0 0-1,1 0 1,-1 0 0,0 0-1,1 0 1,-1 0-1,1 0 1,0 1 0,10 4-3761</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44.292"/>
    </inkml:context>
    <inkml:brush xml:id="br0">
      <inkml:brushProperty name="width" value="0.035" units="cm"/>
      <inkml:brushProperty name="height" value="0.035" units="cm"/>
    </inkml:brush>
  </inkml:definitions>
  <inkml:trace contextRef="#ctx0" brushRef="#br0">1 80 3577,'0'0'2320,"12"1"-1924,-4-1-343,7 2 21,-1-1-1,1-1 1,-1 0-1,16-3 1,-26 3-96,-1-1 0,0 1 0,1-1 0,-1 0 0,1 0 0,-1 0 0,0-1 0,0 1 0,0-1 0,0 0 0,0 1 0,0-1 0,0-1 0,0 1 0,-1 0 0,1-1 0,-1 1 0,0-1 0,1 0 0,-1 0 0,-1 0 1,1 0-1,0 0 0,-1 0 0,2-4 0,-2-10 215,-1 9 3214,-2 8-3132,2 0-247,-1 0-1,1 0 1,0-1-1,-1 1 1,1 0-1,0 0 1,-1 0-1,1 0 0,0 0 1,-1 0-1,1 0 1,-1 0-1,1 0 1,0 0-1,-1 1 1,1-1-1,0 0 1,-1 0-1,1 0 0,0 0 1,-1 0-1,1 1 1,0-1-1,0 0 1,-1 0-1,1 1 1,0-1-1,0 0 0,-1 0 1,1 1-1,0-1 1,0 0-1,0 1 1,-1-1-1,1 0 1,0 1-1,0-1 1,0 1-1,0 24-123,0-14-2523</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44.665"/>
    </inkml:context>
    <inkml:brush xml:id="br0">
      <inkml:brushProperty name="width" value="0.035" units="cm"/>
      <inkml:brushProperty name="height" value="0.035" units="cm"/>
    </inkml:brush>
  </inkml:definitions>
  <inkml:trace contextRef="#ctx0" brushRef="#br0">1 0 6689,'0'0'5091,"0"36"-4448,0 236 753,-1-223-1051,3 0 0,2-1 0,19 93 0,28 15-40,5 21-519,-54-171 235,1-1-1014,-3-2-3482,0-8 1409</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45.214"/>
    </inkml:context>
    <inkml:brush xml:id="br0">
      <inkml:brushProperty name="width" value="0.035" units="cm"/>
      <inkml:brushProperty name="height" value="0.035" units="cm"/>
    </inkml:brush>
  </inkml:definitions>
  <inkml:trace contextRef="#ctx0" brushRef="#br0">0 0 5817,'0'0'3216,"12"27"-2147,40 87-321,-45-96-543,0 0-1,-1 0 1,-1 0-1,-1 1 0,-1-1 1,0 1-1,0 20 1,1 6-67,-3 11 47,-1-55 175,-1-11 407,-5-15-794,1 0 1,1-1-1,1 0 0,1 1 0,2-1 0,3-40 0,-2 62 26,0-1 1,0 1-1,0 1 0,1-1 0,-1 0 1,1 0-1,0 0 0,0 1 0,0-1 1,1 1-1,-1 0 0,1-1 0,0 1 0,5-4 1,-2 3 9,0 0 0,0 0 1,1 0-1,-1 1 0,1 0 1,0 0-1,12-2 0,6 0 12,1 1-1,-1 2 1,43 0-1,-65 2-23,0 0-8,0 0-1,1 1 1,-1-1 0,0 1 0,0-1 0,0 1 0,0 0 0,-1 0 0,1 1 0,0-1 0,0 0-1,0 1 1,-1 0 0,1-1 0,-1 1 0,0 0 0,1 1 0,-1-1 0,0 0 0,0 1 0,0-1-1,2 5 1,2 4 17,0 1 0,-1 0 0,-1 0 0,5 15 0,-2-2-8,3 12-35,-2 0 1,-1 0-1,-2 0 1,-2 0-1,-2 53 1,3-89-794,-1-1 637,0 1-78,1-1 0,-1-1 0,0 1 0,1 0 0,-1-1 0,0 1 0,0-1 0,1 0 0,-1 0 0,5-3 0,17-15-3343</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45.550"/>
    </inkml:context>
    <inkml:brush xml:id="br0">
      <inkml:brushProperty name="width" value="0.035" units="cm"/>
      <inkml:brushProperty name="height" value="0.035" units="cm"/>
    </inkml:brush>
  </inkml:definitions>
  <inkml:trace contextRef="#ctx0" brushRef="#br0">1 1 7282,'0'0'2272,"0"27"-1549,2 87-234,-2-108-434,0-1 1,1 1-1,0-1 0,0 1 0,1-1 0,-1 0 1,5 9-1,-4-11-10,0 0 1,-1 0 0,2-1 0,-1 1 0,0-1-1,0 1 1,5 2 0,4 5 112,40 35 452,1-2 0,84 51 1,-133-92-606,39 27-114,1-2 0,1-2 0,92 36 0,-95-50-1367,-39-10 1128,1-1 1,-1 1-1,1-1 1,-1 0-1,1 0 1,-1 0-1,1 0 1,0-1-1,-1 1 1,1-1-1,-1 1 1,0-1-1,5-2 1,8-15-4612</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45.924"/>
    </inkml:context>
    <inkml:brush xml:id="br0">
      <inkml:brushProperty name="width" value="0.035" units="cm"/>
      <inkml:brushProperty name="height" value="0.035" units="cm"/>
    </inkml:brush>
  </inkml:definitions>
  <inkml:trace contextRef="#ctx0" brushRef="#br0">916 1 8482,'0'0'3985,"-174"197"-2641,87-131-656,-20 7-440,-93 30-248,26-21-584,0-15-6265</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58.332"/>
    </inkml:context>
    <inkml:brush xml:id="br0">
      <inkml:brushProperty name="width" value="0.035" units="cm"/>
      <inkml:brushProperty name="height" value="0.035" units="cm"/>
    </inkml:brush>
  </inkml:definitions>
  <inkml:trace contextRef="#ctx0" brushRef="#br0">343 0 2897,'0'0'5498,"-2"0"-4920,-17 3-60,1 0 0,-1 1 0,1 1 0,0 1 1,-29 13-1,8-4-344,37-14-167,-52 22 154,50-21-156,0 0-1,1 0 1,-1 0-1,1 0 0,0 1 1,0-1-1,0 1 0,0 0 1,0 0-1,1 0 1,-1 1-1,-2 4 0,5-8-23,-1 1 1,1-1-1,0 0 0,0 0 0,0 1 0,-1-1 0,1 0 0,0 0 0,0 1 0,0-1 0,0 0 0,-1 1 1,1-1-1,0 0 0,0 1 0,0-1 0,0 0 0,0 1 0,0-1 0,0 0 0,0 0 0,0 1 0,0-1 1,0 0-1,0 1 0,0-1 0,1 0 0,-1 1 0,0-1 0,0 0 0,0 1 0,0-1 0,0 0 0,1 0 1,-1 1-1,0-1 0,0 0 0,0 0 0,1 1 0,-1-1 0,0 0 0,0 0 0,1 0 0,-1 0 0,0 1 1,1-1-1,-1 0 0,0 0 0,0 0 0,1 0 0,-1 0 0,0 0 0,1 0 0,-1 0 0,0 0 1,1 0-1,-1 0 0,0 0 0,1 0 0,-1 0 0,0 0 0,1 0 0,-1 0 0,0 0 0,1 0 0,-1-1 1,24-7-1108,-23 7 1182,2 0-124,0 0 0,0 0 1,-1-1-1,1 1 0,-1-1 1,1 1-1,-1-1 0,0 0 0,1 0 1,-1 0-1,0 0 0,0-1 1,-1 1-1,1 0 0,0-1 0,-1 0 1,1 1-1,-1-1 0,0 0 1,0 1-1,0-1 0,0 0 0,-1 0 1,1 0-1,-1 0 0,1 0 1,-1 0-1,0 0 0,0 0 0,-1-3 1,1 5 137,-1 0 0,1 0 0,-1 1 0,1-1 0,-1 0 1,1 0-1,-1 1 0,0-1 0,1 0 0,-1 1 0,0-1 0,1 1 0,-1-1 1,0 1-1,0-1 0,1 1 0,-1-1 0,0 1 0,0 0 0,0-1 0,0 1 1,0 0-1,0 0 0,0 0 0,1 0 0,-1 0 0,-2 0 0,-27-2 680,30 2-716,-15-1 301,9 1-200,-1 0 1,1 0-1,0 0 1,-1 1-1,-10 2 1,15-2-120,1-1 1,0 1-1,-1-1 0,1 1 1,0 0-1,-1 0 1,1 0-1,0-1 1,0 1-1,0 0 0,0 0 1,0 1-1,0-1 1,0 0-1,0 0 0,0 0 1,1 1-1,-1-1 1,0 0-1,1 1 1,-1-1-1,1 1 0,-1-1 1,1 1-1,0-1 1,0 1-1,-1-1 0,1 1 1,1 2-1,-2 2-37,1-6 11,0 1 0,-1-1 0,1 1 0,0-1 0,0 1 0,0-1 0,0 0 0,0 1 0,-1 0 0,1-1 0,0 1 0,0-1 0,0 1 0,0-1 0,1 1 0,-1-1 0,0 1 0,0-1 0,0 1 0,0-1 0,0 1 0,1-1 0,-1 0 0,0 1 0,0-1 0,1 1 0,-1-1 0,0 1 0,1-1 0,-1 0 0,0 1 0,1-1 0,-1 0 0,1 1 0,-1-1 0,1 0 0,-1 0 0,0 1 0,1-1 0,-1 0 0,1 0 0,-1 0 0,1 0 0,-1 0 0,2 0 0,4 0 5,1 1-96,1-1 0,-1 0 0,1 0-1,-1-1 1,1 0 0,-1 0 0,0 0 0,0-1-1,0-1 1,0 1 0,0-1 0,9-5 0,-7-2-431,-10 4 308,-1 5 234,1 0-1,0 1 0,0-1 0,-1 1 1,1-1-1,0 1 0,-1 0 0,1-1 1,0 1-1,-1 0 0,-1 0 0,-36 0 1122,36 0-182,-5 0-3530,-10 0-4104</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08.106"/>
    </inkml:context>
    <inkml:brush xml:id="br0">
      <inkml:brushProperty name="width" value="0.035" units="cm"/>
      <inkml:brushProperty name="height" value="0.035" units="cm"/>
    </inkml:brush>
  </inkml:definitions>
  <inkml:trace contextRef="#ctx0" brushRef="#br0">782 1 1400,'0'0'2334,"-31"12"-1824,-103 43-29,124-50-400,0 0 0,0 0 0,0 1 0,1 1 0,0-1 0,0 2 1,0-1-1,1 1 0,0 0 0,-10 15 0,4-6 75,-30 40 261,2 2-1,3 2 1,3 1 0,3 2-1,-43 114 1,26-30-145,-47 232 1,69-233-234,-16 272 1,40-163-30,16-15 3,-5-196-18,1 1 0,3-1 0,19 55 1,7-13-248,4 0 1,3-3-1,63 88 1,4-17-1275,-4-36-906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44.538"/>
    </inkml:context>
    <inkml:brush xml:id="br0">
      <inkml:brushProperty name="width" value="0.035" units="cm"/>
      <inkml:brushProperty name="height" value="0.035" units="cm"/>
    </inkml:brush>
  </inkml:definitions>
  <inkml:trace contextRef="#ctx0" brushRef="#br0">1 748 2633,'0'0'11293,"0"-19"-7471,0 16-3791,0 1 0,1 0 0,-1 0 1,1 0-1,0 0 0,-1 0 0,1 0 0,0 0 0,0 0 1,1 1-1,-1-1 0,0 0 0,0 1 0,1-1 1,-1 0-1,1 1 0,0 0 0,2-3 0,4-3 28,294-286-501,-41 38-509,-169 176 828,-24 21 114,-66 85-2786,-2-23 2619,-1-1-1,1 1 1,-1 0 0,0-1-1,0 1 1,0-1 0,0 0-1,0 1 1,-1-1-1,1 0 1,-1 0 0,0 0-1,0 0 1,-5 5 0,-2 1-796,0 0 0,-19 13 0,18-14-83,-25 18-3319</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31.567"/>
    </inkml:context>
    <inkml:brush xml:id="br0">
      <inkml:brushProperty name="width" value="0.035" units="cm"/>
      <inkml:brushProperty name="height" value="0.035" units="cm"/>
    </inkml:brush>
  </inkml:definitions>
  <inkml:trace contextRef="#ctx0" brushRef="#br0">0 1 7090,'0'0'3250,"3"20"-2800,2 8-244,3 13 337,2 49 1,-7-35 398,21 99 0,-19-130-778,2-1 0,0 0 0,2 0 0,1-1 0,0 0 0,23 34 0,-15-30-89,2-1 0,0 0 0,2-1 1,0-2-1,49 38 0,-58-51-118,0-1 0,1 0 0,0-1 0,1 0 0,27 8 0,-32-12-145,1-1 1,-1 0 0,1-1 0,0 0-1,-1 0 1,1-1 0,0-1-1,-1 0 1,16-3 0,-21 3-170,-1-1 0,0 1 0,0-1 0,0 0-1,0 0 1,0 0 0,7-5 0,18-22-5292</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31.900"/>
    </inkml:context>
    <inkml:brush xml:id="br0">
      <inkml:brushProperty name="width" value="0.035" units="cm"/>
      <inkml:brushProperty name="height" value="0.035" units="cm"/>
    </inkml:brush>
  </inkml:definitions>
  <inkml:trace contextRef="#ctx0" brushRef="#br0">0 31 8306,'0'0'4009,"388"-3"-3905,-281-3-104,20-3-544,-27 3-1265,-26 0-2464</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32.290"/>
    </inkml:context>
    <inkml:brush xml:id="br0">
      <inkml:brushProperty name="width" value="0.035" units="cm"/>
      <inkml:brushProperty name="height" value="0.035" units="cm"/>
    </inkml:brush>
  </inkml:definitions>
  <inkml:trace contextRef="#ctx0" brushRef="#br0">475 48 7009,'0'0'6335,"-19"-8"-6188,-64-22-66,76 27-79,-1 1 0,0 0-1,0 1 1,0 0 0,0 0 0,0 1-1,0 0 1,-16 2 0,11 0-3,-4 0 29,0 1 1,1 1-1,-1 0 1,1 1-1,0 1 1,0 1-1,1 0 1,0 1-1,0 0 1,1 1-1,0 1 1,0 1-1,-21 21 1,31-28 13,0 1 0,1 0 1,0 0-1,0 0 0,0 1 1,0-1-1,1 1 0,-3 11 0,2-6 101,2 1-1,0 0 1,0 17 0,2-26-127,-1 0 1,1 0-1,0 0 1,0 0 0,0 0-1,1 0 1,-1 0-1,1 0 1,-1 0 0,1 0-1,0-1 1,0 1-1,0-1 1,0 1 0,1-1-1,-1 0 1,1 0 0,-1 0-1,1 0 1,0-1-1,0 1 1,0-1 0,4 2-1,9 4-5,0 0 0,1-2 0,19 5 0,4-3-93,1-2-1,-1-2 1,1-2 0,49-4-1,-80 2-59,0 0 0,0-1-1,0 0 1,0 0 0,-1-1-1,1-1 1,-1 1 0,1-2 0,-1 1-1,-1-1 1,1 0 0,9-8-1,-12 8-39,0 0 0,-1-1 0,1 1 0,-1-1 0,0 0-1,-1 0 1,1-1 0,-1 1 0,-1-1 0,1 0 0,-1 0 0,0 0-1,-1-1 1,0 1 0,0-1 0,1-11 0,-2-65 1687,-1 83-896,0 18-385,1-9-148,0-1 1,0 1 0,0-1 0,1 1 0,0-1 0,0 0 0,1 0-1,0 0 1,0 0 0,5 7 0,0-2 135,0 0 0,1-1 0,0 0 0,18 17 0,-21-24-237,0 1-1,0-1 1,1 0 0,-1-1-1,1 0 1,0 0-1,0 0 1,0-1-1,0 0 1,8 2-1,-10-3-547,1-1 0,-1 1-1,0-1 1,1 0-1,-1 0 1,1 0-1,-1-1 1,8-2-1,3-7-6041</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32.757"/>
    </inkml:context>
    <inkml:brush xml:id="br0">
      <inkml:brushProperty name="width" value="0.035" units="cm"/>
      <inkml:brushProperty name="height" value="0.035" units="cm"/>
    </inkml:brush>
  </inkml:definitions>
  <inkml:trace contextRef="#ctx0" brushRef="#br0">1 37 4993,'0'0'6387,"25"30"-5051,80 95-625,-96-114-616,-1 0-1,0 0 1,10 23 0,-16-29-75,0-1 0,-1 1 0,1 0 0,-1 0 0,-1 0 0,1 6 0,3 15 4,-3 4-66,-1-29-78,-3-2 115,0 0 0,0-1 0,0 1 0,0 0 0,1-1 0,-1 0 0,1 0 0,-1 0 0,1 0 0,-1 0 0,1 0-1,0-1 1,0 1 0,-2-5 0,-1 0-12,0 0 0,1-1-1,0 1 1,0-1 0,0 0-1,1 0 1,1 0 0,0-1-1,0 1 1,-1-11 0,0-10-133,3-49 0,1 36 45,-2 39 108,1 0-1,0 0 1,1 0-1,-1 1 1,0-1-1,1 0 0,0 0 1,0 0-1,0 1 1,0-1-1,0 0 0,0 1 1,0-1-1,1 1 1,0 0-1,-1-1 1,1 1-1,0 0 0,0 0 1,0 0-1,3-2 1,0 1 1,0 0-1,0 1 1,1 0 0,-1 0 0,0 0 0,1 1 0,-1 0 0,1 0 0,0 0 0,9 1-1,1-1-3,1 1 0,-1 0 0,18 4 0,-27-3 11,-1 1 0,1 0 0,-1 0 0,1 1 0,-1-1 0,0 1 0,0 1 0,0-1 0,0 1 0,6 6 0,-1 0 67,-1 0 1,-1 0-1,0 1 1,0 0-1,-1 0 1,11 23 0,28 78 312,-7-13-244,-33-85-166,1 0 0,0-1 0,1 0 0,18 21 0,-21-28-230,-1-1 1,1 0-1,1 0 0,-1 0 0,1-1 0,0 0 1,13 6-1,29 5-4232,-15-10-1755</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33.276"/>
    </inkml:context>
    <inkml:brush xml:id="br0">
      <inkml:brushProperty name="width" value="0.035" units="cm"/>
      <inkml:brushProperty name="height" value="0.035" units="cm"/>
    </inkml:brush>
  </inkml:definitions>
  <inkml:trace contextRef="#ctx0" brushRef="#br0">0 1 4297,'0'0'6817,"10"10"-6156,65 64 227,4-4 1,2-4 0,121 77 0,-182-130-1369,-1 0 1,22 21-1,-40-33-583,-6-1-147,-24-5-961,-10-11-2619</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33.604"/>
    </inkml:context>
    <inkml:brush xml:id="br0">
      <inkml:brushProperty name="width" value="0.035" units="cm"/>
      <inkml:brushProperty name="height" value="0.035" units="cm"/>
    </inkml:brush>
  </inkml:definitions>
  <inkml:trace contextRef="#ctx0" brushRef="#br0">301 1 5577,'0'0'6970,"-107"182"-6258,67-137-200,7 1-216,0-7-192,-1 0-32,7-8-72,7-7-88,14-6-632,6-12-648,0-3-1313</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34.069"/>
    </inkml:context>
    <inkml:brush xml:id="br0">
      <inkml:brushProperty name="width" value="0.035" units="cm"/>
      <inkml:brushProperty name="height" value="0.035" units="cm"/>
    </inkml:brush>
  </inkml:definitions>
  <inkml:trace contextRef="#ctx0" brushRef="#br0">21 0 72,'0'0'8565,"41"21"-7137,133 69-100,-159-82-1105,-1 0-1,0 1 1,0 0-1,-1 1 1,0 1-1,-1 0 1,17 18 0,-15-13 6,31 35 324,-2 2-1,38 60 1,-61-80-500,-1 0 0,-2 1 0,-1 1 0,-2 0 0,12 44 0,-20-48-18,-2 0-1,-1 1 1,-1 0 0,-3 32-1,1-27-23,1-34-12,-1 1 1,0 0-1,0-1 0,0 1 0,0-1 0,-1 1 0,0 0 1,1-1-1,-1 1 0,0-1 0,-1 0 0,1 1 0,-1-1 1,1 0-1,-1 0 0,0 0 0,0 0 0,0 0 0,-1 0 1,1-1-1,-1 1 0,1-1 0,-4 3 0,-11 6-121,0-2-1,-1 0 1,0-1-1,0 0 1,-1-2-1,-36 8 1,-263 49-6125,163-39-288</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34.885"/>
    </inkml:context>
    <inkml:brush xml:id="br0">
      <inkml:brushProperty name="width" value="0.035" units="cm"/>
      <inkml:brushProperty name="height" value="0.035" units="cm"/>
    </inkml:brush>
  </inkml:definitions>
  <inkml:trace contextRef="#ctx0" brushRef="#br0">1 0 7042,'0'0'2915,"4"3"-2290,24 10-87,35 14-1,-41-20-399,-1 2-1,-1 0 0,0 1 1,33 22-1,-48-27-108,0-1 0,0 1 0,0 0 0,0 0 0,-1 0 0,0 1 0,0-1 0,0 1-1,-1 0 1,0 1 0,0-1 0,0 0 0,-1 1 0,0-1 0,0 1 0,-1 0 0,0 0 0,0 0 0,0-1 0,-1 8 0,0-13-16,0 0 0,1 0-1,-1-1 1,0 1 0,0 0 0,1-1-1,-1 1 1,1 0 0,-1-1 0,1 1 0,-1-1-1,1 1 1,-1-1 0,1 1 0,-1-1-1,1 1 1,-1-1 0,1 1 0,0-1-1,-1 0 1,1 1 0,0-1 0,-1 0-1,1 0 1,0 1 0,0-1 0,-1 0 0,1 0-1,0 0 1,0 0 0,-1 0 0,2 0-1,35 0 432,-23-1-253,16 0-375,1-1 0,-1-2 0,-1-1 0,1-1-1,-1-2 1,0-1 0,44-20 0,-16 2-4757</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0:35.873"/>
    </inkml:context>
    <inkml:brush xml:id="br0">
      <inkml:brushProperty name="width" value="0.035" units="cm"/>
      <inkml:brushProperty name="height" value="0.035" units="cm"/>
    </inkml:brush>
  </inkml:definitions>
  <inkml:trace contextRef="#ctx0" brushRef="#br0">431 13 1200,'0'0'6770,"5"-10"-5094,-5 8 1585,-7 2-3252,1 1 0,-1 1 0,1-1-1,-1 1 1,1 0 0,-1 0 0,1 1 0,0 0 0,0 0 0,-8 6 0,-11 7 21,-23 22-1,39-30 4,-16 15 129,0 1 0,2 0-1,1 2 1,1 0 0,1 2-1,2 0 1,0 1 0,2 1-1,2 1 1,0 0 0,2 1-1,2 0 1,0 0 0,3 1-1,0 1 1,3-1 0,-2 46-1,4-42-92,1 92 165,2-111-187,0 0-1,2 0 1,0 0 0,11 33 0,-6-31-12,2 0 1,0-1 0,1-1-1,1 1 1,1-2 0,0 0-1,28 28 1,-13-19 1,1-1 0,1-1 0,55 32 0,-53-37-55,1-2-1,1-1 1,1-1-1,70 19 1,258 31-3335,-206-51-2777</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09.220"/>
    </inkml:context>
    <inkml:brush xml:id="br0">
      <inkml:brushProperty name="width" value="0.035" units="cm"/>
      <inkml:brushProperty name="height" value="0.035" units="cm"/>
    </inkml:brush>
  </inkml:definitions>
  <inkml:trace contextRef="#ctx0" brushRef="#br0">1244 1 824,'0'0'4621,"20"25"-3967,63 82-86,-76-98-434,0 1-1,-1 0 1,0 0 0,-1 1-1,0 0 1,0 0 0,3 14 0,1 3 185,139 498 1566,-90-297-1761,-57-224-123,77 326 36,-69-278-30,-2 1-1,-3 0 1,-2 0 0,-6 68 0,2-109 0,0 0 1,-1 0-1,0 0 0,-1-1 1,-1 1-1,0-1 1,0 0-1,-1-1 0,-1 1 1,0-1-1,-15 18 1,-2-3 11,0-2 1,-2 0-1,-37 26 1,-4-3-12,-1-3 1,-111 52 0,-158 48-91,-320 82-3617,465-172 871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44.886"/>
    </inkml:context>
    <inkml:brush xml:id="br0">
      <inkml:brushProperty name="width" value="0.035" units="cm"/>
      <inkml:brushProperty name="height" value="0.035" units="cm"/>
    </inkml:brush>
  </inkml:definitions>
  <inkml:trace contextRef="#ctx0" brushRef="#br0">0 0 3297,'0'0'5265,"154"52"-5121,-127-37 232,-14 3 56,7-3-112,-13-3-88,6 0-128,-6-6-104,-7 0-144,0-3-752,0 0-1425</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0.583"/>
    </inkml:context>
    <inkml:brush xml:id="br0">
      <inkml:brushProperty name="width" value="0.035" units="cm"/>
      <inkml:brushProperty name="height" value="0.035" units="cm"/>
    </inkml:brush>
  </inkml:definitions>
  <inkml:trace contextRef="#ctx0" brushRef="#br0">669 225 3697,'0'0'6529,"17"-13"-5741,7-3-531,54-43 872,-75 57-986,0 0-1,-1 0 1,1 0-1,-1 0 1,0-1-1,1 1 1,-1-1-1,0 1 1,-1-1-1,1 0 1,0 0-1,-1 0 1,1 0-1,-1 0 1,0 0-1,0 0 1,-1-1-1,1 1 1,0 0-1,-1 0 1,0-1-1,0-5 1,0 8-133,0 1 0,0-1 0,0 0 0,0 1 1,0-1-1,0 0 0,0 1 0,0-1 0,-1 0 0,1 1 0,0-1 0,0 1 0,-1-1 0,1 0 1,0 1-1,-1-1 0,1 1 0,0-1 0,-1 1 0,1-1 0,-1 1 0,1-1 0,-1 1 1,1 0-1,-2-1 0,-11-5 1,-1 1 0,0 0 0,0 1 0,0 0 0,-18-1 1,25 4-18,-72-10-60,0 4 1,-1 4-1,-85 7 0,140-4 52,1 2 1,0 0-1,0 2 0,0 1 0,1 1 0,-1 1 0,1 0 0,-37 19 0,56-24 9,1 0 1,-1 1-1,1-1 1,0 0-1,0 1 0,0 0 1,0 0-1,0 0 0,0 0 1,1 0-1,-1 1 1,1-1-1,0 1 0,0 0 1,0-1-1,1 1 1,-1 0-1,1 0 0,0 0 1,0 0-1,0 0 0,1 0 1,0 0-1,-1 0 1,2 7-1,-1-9 5,0 0-1,0 0 1,0 0 0,0 0 0,1 0-1,-1 0 1,1 0 0,-1 0 0,1 0-1,0 0 1,0 0 0,0-1 0,0 1-1,0 0 1,0-1 0,0 1 0,1 0-1,-1-1 1,3 3 0,1-1-1,1 1 1,-1-1-1,1 0 1,0-1-1,6 3 1,0 0-1,206 64-3,-122-41-66,-95-28 68,10 3-86,1 1 1,-1 0-1,21 11 0,-30-14 13,1 1 0,-1-1 0,0 1 0,0-1 0,0 1 0,-1 0-1,1 0 1,0 0 0,-1 0 0,1 0 0,-1 0 0,1 0 0,-1 1 0,0-1 0,0 0 0,0 1-1,0-1 1,-1 1 0,1-1 0,-1 1 0,1-1 0,-1 5 0,0-2-2,0-1 1,0 1-1,0-1 1,0 0-1,-1 1 1,0-1-1,0 0 1,0 1-1,-1-1 0,-1 5 1,0-6 63,0 0 0,1 1 0,-1-1 0,0 0 0,-1-1 1,1 1-1,0 0 0,-1-1 0,-7 4 0,-54 29-9,39-23 27,1 1-1,0 2 1,1 0 0,-21 20-1,43-33-2,0 0 1,0 0-1,1 0 0,-1 1 0,1-1 0,-1 1 0,1-1 0,0 1 1,0 0-1,0-1 0,1 1 0,-1 0 0,1 0 0,-1 4 1,1-6 26,0 1 1,0 0 0,0-1-1,0 1 1,0 0 0,0 0-1,0-1 1,1 1 0,-1 0 0,1-1-1,-1 1 1,1 0 0,-1-1-1,1 1 1,0-1 0,0 1 0,0-1-1,0 0 1,0 1 0,0-1-1,1 0 1,-1 0 0,0 1-1,3 0 1,3 1 57,0 0 0,0 0 0,0-1-1,1 0 1,-1-1 0,14 2 0,50-1 52,-55-2-144,13 0-350,1-1 0,42-8 0,-56 6-871,1-2 1,30-12 0,9-12-6048</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0.927"/>
    </inkml:context>
    <inkml:brush xml:id="br0">
      <inkml:brushProperty name="width" value="0.035" units="cm"/>
      <inkml:brushProperty name="height" value="0.035" units="cm"/>
    </inkml:brush>
  </inkml:definitions>
  <inkml:trace contextRef="#ctx0" brushRef="#br0">1 1 4905,'0'0'7547,"59"24"-7132,186 76 13,-217-89-264,0 1 0,49 29 1,-54-26-102,50 34 60,13 7-438,-83-55 496,2 1-2045,-4-9-1565,-1-12-1253</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1.255"/>
    </inkml:context>
    <inkml:brush xml:id="br0">
      <inkml:brushProperty name="width" value="0.035" units="cm"/>
      <inkml:brushProperty name="height" value="0.035" units="cm"/>
    </inkml:brush>
  </inkml:definitions>
  <inkml:trace contextRef="#ctx0" brushRef="#br0">362 0 6457,'0'0'6162,"-234"194"-6162,174-145-104,-7-7-5337</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1.739"/>
    </inkml:context>
    <inkml:brush xml:id="br0">
      <inkml:brushProperty name="width" value="0.035" units="cm"/>
      <inkml:brushProperty name="height" value="0.035" units="cm"/>
    </inkml:brush>
  </inkml:definitions>
  <inkml:trace contextRef="#ctx0" brushRef="#br0">0 0 2985,'0'0'8353,"0"37"-7192,0 239 878,0 238-1550,0-543-2072,0-14-2283</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2.091"/>
    </inkml:context>
    <inkml:brush xml:id="br0">
      <inkml:brushProperty name="width" value="0.035" units="cm"/>
      <inkml:brushProperty name="height" value="0.035" units="cm"/>
    </inkml:brush>
  </inkml:definitions>
  <inkml:trace contextRef="#ctx0" brushRef="#br0">0 16 8602,'0'0'7169,"374"-15"-7161,-273 15-8,-8 0 0,-19 0-160,-21 0-536,-33 0-848,-13 0-1385</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2.437"/>
    </inkml:context>
    <inkml:brush xml:id="br0">
      <inkml:brushProperty name="width" value="0.035" units="cm"/>
      <inkml:brushProperty name="height" value="0.035" units="cm"/>
    </inkml:brush>
  </inkml:definitions>
  <inkml:trace contextRef="#ctx0" brushRef="#br0">0 0 4865,'0'0'9010,"355"46"-9010,-255-46-544,-13-9-2009,-27-10-4840</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2.784"/>
    </inkml:context>
    <inkml:brush xml:id="br0">
      <inkml:brushProperty name="width" value="0.035" units="cm"/>
      <inkml:brushProperty name="height" value="0.035" units="cm"/>
    </inkml:brush>
  </inkml:definitions>
  <inkml:trace contextRef="#ctx0" brushRef="#br0">94 252 5329,'0'0'7834,"87"197"-7082,-60-154-384,0-4-208,-7-6-80,0-2-64,-7-10-16,-6-6-256,0-6-592,-14-15-5105</inkml:trace>
  <inkml:trace contextRef="#ctx0" brushRef="#br0" timeOffset="1">1 0 7706,'0'0'4033,"134"9"-12811</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3.116"/>
    </inkml:context>
    <inkml:brush xml:id="br0">
      <inkml:brushProperty name="width" value="0.035" units="cm"/>
      <inkml:brushProperty name="height" value="0.035" units="cm"/>
    </inkml:brush>
  </inkml:definitions>
  <inkml:trace contextRef="#ctx0" brushRef="#br0">0 104 4673,'0'0'5341,"26"30"-3886,80 97-591,-95-115-735,-1 2 0,0-1 0,8 16-1,-16-25-89,-1-1-1,0 0 0,0 1 1,0 0-1,-1-1 0,1 1 1,-1-1-1,0 1 0,0 0 1,0 3-1,0 6 148,-10-14 321,5 0-527,0-1-1,0 0 1,0 0-1,1-1 1,-1 1-1,1-1 1,-1 0-1,1 0 1,0 0-1,0-1 1,1 0-1,-1 1 1,1-1 0,0 0-1,0-1 1,0 1-1,0-1 1,1 1-1,0-1 1,0 0-1,0 0 1,-2-7-1,0-8-433,0 0-1,1 0 0,2 0 0,0-31 0,0 42 348,2 1 0,-1-1 0,1 0 0,0 1 0,1-1 0,5-15 0,-5 20 97,0 0-1,0 0 1,1 0 0,-1 0 0,1 0-1,0 0 1,0 1 0,1-1-1,-1 1 1,1 0 0,0 0-1,-1 0 1,8-3 0,-2 1 19,1 0 1,0 1-1,0 0 0,1 1 1,-1 0-1,1 0 1,12-1-1,9 1 217,35 2 1,-60 1-178,0 0 2,1 1 0,-1 0-1,0 0 1,0 1 0,-1 0 0,1 1-1,0-1 1,-1 1 0,1 0-1,-1 1 1,0-1 0,0 1-1,0 1 1,0-1 0,-1 1 0,0 0-1,0 0 1,0 0 0,-1 1-1,7 9 1,-2-1 77,-1 1 0,0 0-1,-1 1 1,0 0 0,-1 0 0,-1 0 0,5 29-1,-9-38-114,0-1 0,1 0-1,0 1 1,0-1-1,0 0 1,1 0-1,0-1 1,0 1-1,0 0 1,1-1-1,5 8 1,-2-7-261,0 0 0,0 0 0,1 0 0,0-1 1,0 0-1,0 0 0,12 4 0,26 8-3307</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3.636"/>
    </inkml:context>
    <inkml:brush xml:id="br0">
      <inkml:brushProperty name="width" value="0.035" units="cm"/>
      <inkml:brushProperty name="height" value="0.035" units="cm"/>
    </inkml:brush>
  </inkml:definitions>
  <inkml:trace contextRef="#ctx0" brushRef="#br0">611 609 6857,'0'0'5888,"-62"-1"-5709,-196 1 213,229 1-209,-53 8-1,69-6-70,-1 1 0,-20 9-1,13-5-19,12-4-59,-1-1 0,1 2 0,0-1 0,1 1 0,-12 8 0,17-10-18,1-1-1,-1 0 0,1 1 0,0-1 0,-1 1 0,1 0 0,1-1 0,-1 1 0,0 0 0,1 0 1,-1 0-1,1 0 0,0 1 0,0-1 0,0 0 0,1 1 0,-1-1 0,1 0 0,-1 5 0,1-1 61,0-5-63,-1-1 0,1 1-1,0-1 1,0 1 0,0 0 0,0-1 0,0 1-1,0-1 1,0 1 0,0-1 0,1 1-1,-1-1 1,1 1 0,-1-1 0,1 1-1,-1-1 1,1 1 0,0-1 0,0 0-1,0 1 1,1 1 0,5 0 5,-1 1 0,1-1 0,-1-1 0,1 1-1,0-1 1,0 0 0,0-1 0,0 0 0,11 1 0,77 0 139,-63-3-74,-21 1-69,0 0 0,0-1 0,0-1 0,0 0-1,0 0 1,-1-1 0,1-1 0,-1 0 0,0 0 0,0-1 0,0 0 0,0-1 0,-1 0 0,0 0 0,-1-1 0,1 0 0,-1-1 0,0 1 0,-1-2 0,0 1 0,0-1 0,-1 0 0,0 0 0,-1-1 0,8-17 0,-4 1-25,0-1 0,-2 0 0,-1 0 1,4-42-1,-2-112-277,-8-111 1326,-1 293-1038,1-1 0,-1 0-1,1 1 1,-1-1 0,1 1-1,-1-1 1,1 1-1,-1-1 1,1 1 0,0 0-1,-1-1 1,1 1-1,0-1 1,0 1 0,-1 0-1,1-1 1,0 1 0,0 0-1,0-1 1,0 1-1,0 0 1,0-1 0,0 1-1,0 0 1,0 225-14,1-205 49,0 0-1,2 0 1,0 0-1,2-1 1,0 0 0,1 0-1,1 0 1,1 0-1,0-1 1,2-1-1,15 25 1,-4-11 2,2-1 0,0-1 1,40 37-1,-45-49-83,1-2 0,1 0 0,0-1 0,1-1 0,1-1 0,28 13 0,-30-19-247,-1-1 1,1-1 0,0 0-1,1-2 1,-1 0 0,29-1-1,-40-2 122,98 4-3503,-5-3-3884</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4.100"/>
    </inkml:context>
    <inkml:brush xml:id="br0">
      <inkml:brushProperty name="width" value="0.035" units="cm"/>
      <inkml:brushProperty name="height" value="0.035" units="cm"/>
    </inkml:brush>
  </inkml:definitions>
  <inkml:trace contextRef="#ctx0" brushRef="#br0">54 1 7298,'0'0'5046,"1"27"-4351,7 83-235,-8-107-434,1 0-1,-1 0 1,1 0 0,0 0 0,-1 1 0,2-1-1,-1 0 1,0-1 0,1 1 0,-1 0 0,1 0-1,0-1 1,0 1 0,0 0 0,3 2 0,-3-3-1,1-1 0,0 1 1,0-1-1,-1 1 0,1-1 0,0 0 1,0 0-1,0 0 0,5 0 1,-5-1-11,7 2-41,0 0-1,0-1 0,0-1 0,0 0 0,-1 0 1,1-1-1,0 0 0,0-1 0,0 0 0,0 0 0,-1-1 1,1-1-1,-1 1 0,0-2 0,0 1 0,-1-1 1,1 0-1,-1-1 0,0 0 0,0 0 0,-1-1 1,0 0-1,0 0 0,0-1 0,-1 0 0,-1 0 1,1 0-1,-1-1 0,7-17 0,-9 37 160,-1 0 0,-1 0 0,1 15 0,-1 84 787,-3 138 896,1-229-1776,-2-1 0,0 1 0,0-1 0,-2 1 0,-9 22 1,10-31-41,0 0 1,-1 0-1,0-1 1,0 1 0,-1-1-1,-1-1 1,0 1 0,0-1-1,0 0 1,-12 9 0,13-13-88,0-1 0,0 1 0,0-1 0,-1-1 0,1 1 0,-1-1 0,0 0 0,0-1 0,1 1 0,-15 0 1,6-2-305,1 0 0,-1 0 0,1-2 0,-15-2 1,19 1-376,0 0 1,0 0-1,-16-9 1,-27-15-4690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45.271"/>
    </inkml:context>
    <inkml:brush xml:id="br0">
      <inkml:brushProperty name="width" value="0.035" units="cm"/>
      <inkml:brushProperty name="height" value="0.035" units="cm"/>
    </inkml:brush>
  </inkml:definitions>
  <inkml:trace contextRef="#ctx0" brushRef="#br0">248 19 4241,'0'0'6093,"-2"-3"-5745,1 2-333,0 0-1,1 0 0,-1 0 1,0 0-1,0 0 0,0 0 1,0 0-1,0 0 0,0 1 1,0-1-1,0 0 1,0 1-1,0-1 0,0 0 1,0 1-1,0 0 0,0-1 1,-1 1-1,1 0 0,0-1 1,-3 1-1,2 0-4,-1 1-1,1-1 1,0 1-1,-1-1 1,1 1-1,0 0 1,-1 0-1,1 0 1,0 0 0,0 0-1,0 1 1,0-1-1,-2 2 1,-5 5 107,1-1 1,0 1-1,1 0 1,0 0-1,0 1 1,1 0 0,0 0-1,1 1 1,0-1-1,0 1 1,1 1-1,0-1 1,1 0-1,-3 17 1,0 10 353,3-1 1,1 74-1,2-66-254,1-27-175,1 0 1,1 0-1,0 0 1,1 0-1,1-1 1,0 1-1,2-1 1,9 19 0,10 25 21,-21-43-117,0 1 1,0 0-1,-2 0 1,0 0-1,-1 1 1,-1-1-1,-1 1 1,-3 31-1,3-49 12,-1 1-1,1-1 0,0 1 0,-1-1 1,1 0-1,-1 1 0,1-1 0,-1 0 0,0 0 1,1 0-1,-1 1 0,0-1 0,0 0 1,0 0-1,0 0 0,0 0 0,0 0 0,0 0 1,0-1-1,-1 1 0,1 0 0,0-1 1,-2 2-1,-31 5-757,24-5 460,-46 4-2222,-3-5-1853</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4.435"/>
    </inkml:context>
    <inkml:brush xml:id="br0">
      <inkml:brushProperty name="width" value="0.035" units="cm"/>
      <inkml:brushProperty name="height" value="0.035" units="cm"/>
    </inkml:brush>
  </inkml:definitions>
  <inkml:trace contextRef="#ctx0" brushRef="#br0">187 1 704,'0'0'12939,"-73"164"-12683,46-122-224,-6 16-32,6-10-1456,0-15-5002</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5.397"/>
    </inkml:context>
    <inkml:brush xml:id="br0">
      <inkml:brushProperty name="width" value="0.035" units="cm"/>
      <inkml:brushProperty name="height" value="0.035" units="cm"/>
    </inkml:brush>
  </inkml:definitions>
  <inkml:trace contextRef="#ctx0" brushRef="#br0">397 147 2833,'0'0'6209,"32"-8"-5285,100-29 90,-128 36-908,0-1 1,1 1-1,-1-1 0,0 1 1,0-1-1,0-1 1,0 1-1,4-4 1,-7 5-55,-1 1 1,1-1-1,-1 1 1,0-1 0,1 0-1,-1 1 1,0-1-1,0 0 1,1 1 0,-1-1-1,0 0 1,0 1 0,0-1-1,0 0 1,0 1-1,0-1 1,0 0 0,0 0-1,0 1 1,0-1-1,0 0 1,0 1 0,-1-2-1,0-7 560,1 8-536,0-1-1,1 1 1,-1-1-1,-1 0 1,1 1-1,0-1 1,0 1-1,-1-1 1,1 1-1,-1-1 1,1 1-1,-1-1 1,1 1-1,-1-1 1,0 1-1,0 0 1,0-1-1,0 1 1,-1-2-1,-1 2-54,0-1-1,0 0 1,0 1-1,-1 0 1,1 0-1,0 0 0,-7-1 1,-29-4-23,0 1 1,0 2-1,-60 4 0,35 0-4,34-1 1,-1 1 1,-43 8 0,64-7 1,0 0 0,0 1 0,0 0 0,1 0 0,-1 1 0,1 1 0,0 0 0,0 0 0,0 1 1,1-1-1,-9 9 0,15-12-4,-1 1 1,1-1-1,0 1 1,0 0-1,0-1 1,0 1-1,0 0 1,0 0-1,1 0 1,0 1-1,-1-1 1,1 0 0,0 0-1,1 1 1,-1-1-1,1 1 1,-1-1-1,1 0 1,0 1-1,0-1 1,1 1-1,-1-1 1,2 5-1,-1-4 7,1 0-1,-1 1 1,1-1-1,0 0 1,1 0-1,-1 0 1,1 0-1,0 0 1,0-1-1,0 1 1,0-1-1,1 0 1,-1 0-1,1 0 1,0 0-1,7 4 1,38 15 31,1-2 0,91 23 0,-69-22-31,-34-10-4,105 37-58,-125-41 42,0 1 1,-1 2-1,1-1 1,-2 2 0,24 18-1,-37-26 15,1 0-1,-1 0 0,0 1 1,0-1-1,0 1 0,0 0 1,-1 0-1,1 0 0,-1 0 1,0 0-1,2 5 0,-2-1-4,-1 1 0,1-1 0,-2 1-1,1-1 1,-1 10 0,0-16 9,-1-1 1,1 1-1,0-1 1,-1 1-1,1-1 0,-1 1 1,0-1-1,1 0 1,-1 1-1,0-1 0,0 0 1,0 0-1,0 0 1,0 1-1,0-1 1,0 0-1,0 0 0,0 0 1,-1-1-1,1 1 1,0 0-1,-1 0 0,1-1 1,0 1-1,-1-1 1,-2 2-1,-7 1 2,1-1-1,-20 3 1,21-3-2,-26 2-112,1-1 0,-52-2 1,65-2-662,1-1 1,0-1-1,0 0 1,0-2-1,-28-10 0,-1-6-4560</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5.801"/>
    </inkml:context>
    <inkml:brush xml:id="br0">
      <inkml:brushProperty name="width" value="0.035" units="cm"/>
      <inkml:brushProperty name="height" value="0.035" units="cm"/>
    </inkml:brush>
  </inkml:definitions>
  <inkml:trace contextRef="#ctx0" brushRef="#br0">450 42 4201,'0'0'4942,"-39"0"-4348,-124-1 223,146 2-563,-34 4-1,16 7 131,18-4-235,4-2 14,-1 0 0,1 1 0,-1 1 0,-13 10 0,23-15-103,1 0 1,-1 0 0,1 0 0,0 0-1,0 0 1,0 1 0,0-1 0,1 1-1,0 0 1,-1-1 0,1 1 0,1 1-1,-1-1 1,0 0 0,1 0 0,0 0-1,0 1 1,0 8 0,0-1 95,1-10-125,-1 0-1,1 0 1,0 0 0,-1 0 0,1 0 0,0 0 0,1 0-1,-1 0 1,0 0 0,0 0 0,1 0 0,0 0 0,-1 0-1,1 0 1,0 0 0,0 0 0,0-1 0,0 1-1,0 0 1,0 0 0,0-1 0,1 1 0,-1-1 0,1 1-1,-1-1 1,3 2 0,7 2 8,-1-1 1,1 0-1,0 0 0,0-1 0,0-1 1,0 0-1,16 1 0,88-1 262,-72-3-264,-36 1-66,0 0 0,-1 0 0,1-1 0,0 0 0,7-2 0,-12 2 10,-1 1 0,1-1 0,0 0 0,0 0 0,-1 0 0,1 0 1,0 0-1,-1 0 0,1 0 0,-1-1 0,1 1 0,-1 0 0,0-1 1,1 0-1,-1 1 0,0-1 0,0 1 0,0-1 0,0 0 0,-1 0 1,2-3-1,0 0-79,-1 0 1,0 0-1,0 1 1,-1-1-1,1 0 1,-1 0-1,0 0 1,-1 0-1,1 0 1,-1 0-1,0 1 1,0-1-1,0 0 1,-1 0-1,1 1 0,-1-1 1,0 1-1,-1 0 1,1-1-1,-1 1 1,0 0-1,0 0 1,-4-3-1,-19-14-251,18 15 262,-1 0 1,1-1-1,-8-8 0,14 11-220,-1 1 0,1 0 0,-1-1 1,1 0-1,0 1 0,1-1 0,-1 0 0,1 0 1,-1 0-1,1 0 0,-1-7 0,1-13-4699</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6.161"/>
    </inkml:context>
    <inkml:brush xml:id="br0">
      <inkml:brushProperty name="width" value="0.035" units="cm"/>
      <inkml:brushProperty name="height" value="0.035" units="cm"/>
    </inkml:brush>
  </inkml:definitions>
  <inkml:trace contextRef="#ctx0" brushRef="#br0">1 0 8786,'0'0'5418,"5"27"-4976,2 4-243,26 155 983,-26-126-765,0 13 84,33 137 0,-34-189-521,0 0 0,2 0 0,1-1 0,0 0 1,1-1-1,2 0 0,-1 0 0,2-1 0,1-1 0,29 30 1,-37-41-135,1-1-1,-1 0 1,1 0 0,0-1 0,0 0 0,0 0 0,0 0 0,1-1 0,8 2-1,-2-2-1099,0 0 0,0-2-1,0 0 1,18 0-1,-4-1-4910</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6.490"/>
    </inkml:context>
    <inkml:brush xml:id="br0">
      <inkml:brushProperty name="width" value="0.035" units="cm"/>
      <inkml:brushProperty name="height" value="0.035" units="cm"/>
    </inkml:brush>
  </inkml:definitions>
  <inkml:trace contextRef="#ctx0" brushRef="#br0">0 15 6345,'0'0'5595,"14"28"-4639,43 89-525,-54-111-403,1-1 0,-1 1 0,1-1 0,-1 0 0,1 0 0,8 6 0,-10-9-9,0-1-1,0 1 0,1-1 0,-1 0 0,1 0 0,-1 0 1,1 0-1,4 1 0,4 1 41,7 1-11,1-1 1,0 0-1,0-1 1,1-1-1,-1-1 1,0-1-1,28-5 1,-32 4-214,-1-2 1,0 0 0,1 0 0,-2-1-1,22-11 1,-26 11-119,0 0 0,0-1 0,0 0-1,-1-1 1,0 0 0,0 0 0,-1 0 0,10-14 0,-13 16 129,-2-1 1,1 0-1,-1 0 0,0 0 1,0 0-1,-1 0 1,0 0-1,0-1 1,0 1-1,-1 0 1,0-1-1,0 1 1,-1-9-1,0-9 1964,-5 31-1189,2 0-467,2 1 0,-1 0 0,1 0 0,0 0-1,1 0 1,-1 15 0,3 58 1036,0-37-675,-1-41-495,1 0 1,-1 0 0,1 0-1,0 0 1,0 0-1,0 0 1,0 0-1,0 0 1,0 0-1,1-1 1,0 1 0,-1 0-1,1-1 1,0 0-1,0 1 1,0-1-1,1 0 1,-1 0-1,0 0 1,5 2 0,5 4-27,0-1 1,1-1 0,16 6 0,-17-7-9,6 2-574,0-1 0,1-1 0,-1-1-1,1 0 1,0-2 0,0 0-1,1-1 1,22-2 0,-6 1-4009</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6.844"/>
    </inkml:context>
    <inkml:brush xml:id="br0">
      <inkml:brushProperty name="width" value="0.035" units="cm"/>
      <inkml:brushProperty name="height" value="0.035" units="cm"/>
    </inkml:brush>
  </inkml:definitions>
  <inkml:trace contextRef="#ctx0" brushRef="#br0">0 1 7194,'0'0'6069,"5"26"-5284,0 9-573,27 132 779,-15-92-593,5 0-1,31 73 1,-38-113-452,1-1 1,2-1-1,2 0 1,1-2-1,1 0 0,31 32 1,-46-54-425,3 2 371,-10-11 5,0 0 0,0 0 0,0 0 0,0 0 0,0 0 0,0 0 0,0-1 0,0 1 0,0 0 0,0 0 0,0 0 0,0 0 0,0 0 0,0 0 0,0 0 0,0-1 0,0 1 0,0 0 0,0 0-1,0 0 1,1 0 0,-1 0 0,0 0 0,0 0 0,0-1 0,0 1 0,0 0 0,0 0 0,0 0 0,0 0 0,0 0 0,0 0 0,1 0 0,-1 0 0,0 0 0,0 0 0,0 0 0,0 0 0,0 0-1,0 0 1,0 0 0,1 0 0,-1 0 0,0 0 0,0 0 0,0 0 0,0 0 0,0 0 0,0 0 0,1 0 0,-1 0 0,0 0 0,0 0 0,0 0 0,0 0 0,0 0 0,0 0 0,0 0 0,0 0 0,1 0-1,-1 0 1,0 0 0,0 0 0,0 1 0,0-1 0,0 0 0,0-19-7321</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7.173"/>
    </inkml:context>
    <inkml:brush xml:id="br0">
      <inkml:brushProperty name="width" value="0.035" units="cm"/>
      <inkml:brushProperty name="height" value="0.035" units="cm"/>
    </inkml:brush>
  </inkml:definitions>
  <inkml:trace contextRef="#ctx0" brushRef="#br0">1 0 5977,'0'0'5533,"59"3"-4691,199 9-521,53-8-252,-207-5-242,-45 2-54,-20 0-273,0-1-1,-1-2 0,1-2 0,42-9 0,-79 12 708,-2 7 53,-1-1-198,1-1 1,-1 1-1,0-1 1,-1 1-1,1-1 1,-1 1-1,0-1 1,-4 8-1,-11 26 731,14-17-229,0 0 0,1-1 1,2 43-1,1-29-159,-1-28-330,0-1 0,0 1 0,1-1 0,0 1 0,0-1 0,0 1 0,5 10 0,-5-14-71,0 0 0,0 0 0,0 0 0,0-1 0,1 1 0,-1 0 0,1 0 0,-1-1 0,1 1 0,0-1 0,0 1 0,0-1 0,-1 0 0,1 0 0,0 0 0,0 0 0,1 0 0,-1 0 0,0-1 0,0 1 0,0 0 0,4-1 0,-5 0-40,0 1 0,-1-1-1,1 0 1,0 0 0,-1 0 0,1 0 0,0 0 0,-1 0-1,1-1 1,0 1 0,-1 0 0,1 0 0,0 0 0,-1-1-1,1 1 1,-1 0 0,1-1 0,0 1 0,-1 0 0,1-1-1,-1 1 1,1-1 0,-1 1 0,1-1 0,-1 1 0,0-1-1,1 1 1,-1-1 0,0 0 0,1 1 0,-1-1 0,0 1-1,0-1 1,1 0 0,-1 1 0,0-1 0,0 0 0,0 1 0,0-1-1,0 0 1,0 1 0,0-2 0,1-26-2669</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7.506"/>
    </inkml:context>
    <inkml:brush xml:id="br0">
      <inkml:brushProperty name="width" value="0.035" units="cm"/>
      <inkml:brushProperty name="height" value="0.035" units="cm"/>
    </inkml:brush>
  </inkml:definitions>
  <inkml:trace contextRef="#ctx0" brushRef="#br0">0 1 4625,'0'0'6713,"401"85"-10369,-274-70-2658</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7.959"/>
    </inkml:context>
    <inkml:brush xml:id="br0">
      <inkml:brushProperty name="width" value="0.035" units="cm"/>
      <inkml:brushProperty name="height" value="0.035" units="cm"/>
    </inkml:brush>
  </inkml:definitions>
  <inkml:trace contextRef="#ctx0" brushRef="#br0">357 1 5569,'0'0'5035,"-51"31"-4166,51-31-869,-210 130 516,199-123-437,0 1-1,0 1 1,0 0-1,-12 14 0,21-21-36,0 1-1,0-1 0,1 1 0,-1 0 1,1-1-1,0 1 0,0 0 0,0 0 0,0 0 1,0 5-1,-2 6 124,-7 37 351,10-48-489,-1 0 0,1 1-1,0-1 1,0 0 0,0 0-1,1 1 1,-1-1 0,1 0-1,0 0 1,0 0 0,0 0-1,0 0 1,3 5 0,-2-5-16,1 0-1,0-1 1,0 1 0,0-1 0,1 1 0,-1-1 0,1 0 0,-1 0 0,1-1 0,5 3 0,45 11 103,2-6-176,0-2 0,0-3 0,89-5 0,-135 1-24,2 0-83,0-1 1,-1 0 0,1 0 0,-1-1-1,1-1 1,13-4 0,-22 6 103,0-1 0,0 1 0,-1 0 0,1-1 0,0 1 0,-1-1-1,1 0 1,-1 0 0,0 0 0,0 0 0,0-1 0,0 1 0,0-1 0,0 1 0,0-1 0,-1 1 0,1-1 0,-1 0 0,0 0 0,0 0 0,0 0 0,0 0 0,0 0 0,-1 0-1,1 0 1,-1 0 0,0-4 0,0-6-90,0 1-1,-1-1 0,-2-14 0,1 22 128,0-1 0,1 1 0,-2 0 0,1 0 0,0 0 0,-1 1 0,0-1-1,0 1 1,-7-8 0,-19-18-78,16 18 87,-21-26 0,31 35 176,1-1 0,-1 0 1,1 1-1,0-1 0,0 0 0,0 0 1,1 0-1,-1-1 0,1 1 1,0 0-1,1-1 0,-2-6 1,2 10-144,1 1 1,-1-1 0,0 1 0,0-1 0,0 1 0,0-1 0,1 1 0,-1 0-1,0-1 1,0 1 0,1-1 0,-1 1 0,0 0 0,1-1 0,-1 1 0,1 0-1,-1-1 1,0 1 0,1 0 0,-1 0 0,1-1 0,-1 1 0,1 0 0,-1 0-1,1 0 1,-1 0 0,0 0 0,1-1 0,-1 1 0,1 0 0,-1 0 0,2 0-1,20 0 104,-14 1-45,24-2 102,-14 0-115,-1 1 1,1 0 0,0 1-1,-1 1 1,0 1 0,1 0-1,25 9 1,-28-5-51,-1 0 0,0 1 0,0 0 0,0 1-1,-1 1 1,-1 0 0,23 23 0,-27-23 1,0-1 0,-1 1 0,0 0-1,-1 0 1,0 1 0,-1 0 0,0 0 0,0 0 0,-2 1 0,1 0 0,1 13 0,-1 1 111,-1 49 1,-3-75 66,-2-3 151,0-1-313,0 0-1,0-1 0,1 1 0,-1 0 1,1-1-1,0 1 0,1-1 0,-1-8 0,1-45-326,1 28-10,-2 22 211,2-1 0,-1 1 0,1 0 1,0-1-1,1 1 0,-1 0 1,2 0-1,5-13 0,-5 16 50,0 0-1,0 0 0,1 0 1,-1 1-1,1-1 1,1 1-1,-1 0 0,0 0 1,1 1-1,0-1 0,0 1 1,0 0-1,7-3 1,-6 3 54,0 1 1,1 0 0,-1 0 0,1 0 0,-1 0 0,1 1-1,-1 0 1,1 1 0,0 0 0,0 0 0,-1 0-1,1 1 1,0-1 0,-1 2 0,1-1 0,-1 1 0,1 0-1,-1 0 1,0 1 0,0 0 0,0 0 0,0 0 0,0 1-1,-1 0 1,1 0 0,-1 0 0,0 1 0,-1-1-1,8 9 1,-2 2 164,-1-1 0,0 1 0,-1 1 0,-1-1 0,8 24-1,-4-1 32,9 47 0,-20-83-215,0 0 1,1 0-1,-1 0 0,1 0 1,-1 0-1,1 0 1,0 0-1,0 0 1,0 0-1,0 0 1,0 0-1,0-1 1,0 1-1,1 0 1,-1-1-1,2 2 0,0-1-198,0-1-1,-1 0 1,1 0-1,0 0 1,-1-1-1,1 1 1,0-1-1,0 1 1,0-1-1,0 0 1,4 0-1,26 0-4219</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8.311"/>
    </inkml:context>
    <inkml:brush xml:id="br0">
      <inkml:brushProperty name="width" value="0.035" units="cm"/>
      <inkml:brushProperty name="height" value="0.035" units="cm"/>
    </inkml:brush>
  </inkml:definitions>
  <inkml:trace contextRef="#ctx0" brushRef="#br0">34 1 10442,'0'0'5962,"-7"88"-5962,-19-88-13011</inkml:trace>
  <inkml:trace contextRef="#ctx0" brushRef="#br0" timeOffset="1">194 580 5025,'0'0'9730,"34"39"-14459</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45.623"/>
    </inkml:context>
    <inkml:brush xml:id="br0">
      <inkml:brushProperty name="width" value="0.035" units="cm"/>
      <inkml:brushProperty name="height" value="0.035" units="cm"/>
    </inkml:brush>
  </inkml:definitions>
  <inkml:trace contextRef="#ctx0" brushRef="#br0">1 61 6433,'0'0'7394,"407"-39"-7394,-326 32-40,-21 1-1544,-27-3-4474</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28.992"/>
    </inkml:context>
    <inkml:brush xml:id="br0">
      <inkml:brushProperty name="width" value="0.035" units="cm"/>
      <inkml:brushProperty name="height" value="0.035" units="cm"/>
    </inkml:brush>
  </inkml:definitions>
  <inkml:trace contextRef="#ctx0" brushRef="#br0">0 10 3849,'0'0'6117,"73"1"-5085,245 3-42,276-2 786,-334-3-1536,224 1 24,2460 9-61,-378-3-1239,-2528-6 1044,545-12 1093,-554 9-564,-23 2-245,-25-1 284,-188-2-2173,71-4-2929</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2.352"/>
    </inkml:context>
    <inkml:brush xml:id="br0">
      <inkml:brushProperty name="width" value="0.035" units="cm"/>
      <inkml:brushProperty name="height" value="0.035" units="cm"/>
    </inkml:brush>
  </inkml:definitions>
  <inkml:trace contextRef="#ctx0" brushRef="#br0">15 13 2865,'0'0'9543,"-13"-12"-3995,13 61-5727,-1-7 166,1 0-1,3 0 1,10 53 0,92 256 12,-64-231-96,-37-105-333,1 0 0,-2 1-1,0-1 1,-1 1 0,1 23 0</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2.962"/>
    </inkml:context>
    <inkml:brush xml:id="br0">
      <inkml:brushProperty name="width" value="0.035" units="cm"/>
      <inkml:brushProperty name="height" value="0.035" units="cm"/>
    </inkml:brush>
  </inkml:definitions>
  <inkml:trace contextRef="#ctx0" brushRef="#br0">1 1 4425,'0'0'4954,"10"7"-4547,-6-5-337,3 2 55,0 1 0,-1 0 0,1 0 0,-1 0 1,0 1-1,-1 0 0,1 0 0,-1 1 0,6 8 1,5 14 656,24 58 0,-35-72-721,0 0 0,-1 0 0,-1 1 0,0-1 0,-1 1 0,0 17 0,-2 58 386,0-90-274,-3-1-155,-1 0-1,1 0 1,0-1-1,-1 1 1,1-1 0,0 0-1,0 0 1,-1-1-1,1 1 1,0 0-1,0-1 1,0 0 0,1 0-1,-1 0 1,0 0-1,1 0 1,-1 0 0,1-1-1,0 1 1,0-1-1,0 0 1,0 1 0,0-1-1,0 0 1,1 0-1,0 0 1,-1 0 0,1-1-1,0 1 1,0-5-1,-3-10-110,1 0 1,1-1-1,0 1 0,2-24 0,0 31 84,0 6-10,0-1-1,0 1 1,1-1-1,-1 0 1,1 1-1,1-1 1,-1 1 0,1 0-1,0 0 1,0-1-1,0 1 1,1 0-1,0 1 1,0-1 0,0 0-1,0 1 1,1 0-1,0 0 1,0 0-1,0 0 1,0 0 0,9-5-1,4-2 27,0 0-1,0 2 1,1 0 0,1 0-1,-1 2 1,1 1-1,0 0 1,1 1-1,-1 1 1,1 1 0,0 0-1,0 2 1,0 1-1,36 3 1,-52-2-2,1 0 1,-1 0-1,1 1 1,-1 0-1,0 0 0,0 0 1,0 0-1,0 1 1,0 0-1,-1 0 1,1 0-1,-1 0 0,0 0 1,1 1-1,-2-1 1,1 1-1,0 0 1,-1 0-1,1 0 1,-1 0-1,-1 0 0,4 8 1,0 4 62,0 0-1,-1 0 1,-1 1 0,2 31 0,1 189-59,-6-225-65,0-9-63,0-1-1,0 0 0,0 1 0,0-1 0,1 0 1,-1 1-1,1-1 0,-1 0 0,1 0 1,1 3-1,-2-5-90,1 1 1,0 0-1,0 0 1,-1 0-1,1-1 1,0 1-1,0 0 1,0-1-1,0 1 1,0-1-1,0 1 1,0-1-1,0 1 1,0-1-1,0 0 1,0 0-1,1 1 1,-1-1-1,0 0 1,2 0-1,17 0-6165</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3.659"/>
    </inkml:context>
    <inkml:brush xml:id="br0">
      <inkml:brushProperty name="width" value="0.035" units="cm"/>
      <inkml:brushProperty name="height" value="0.035" units="cm"/>
    </inkml:brush>
  </inkml:definitions>
  <inkml:trace contextRef="#ctx0" brushRef="#br0">141 43 4729,'0'0'6368,"9"12"-5600,-4-3-628,11 13 316,0-1 0,1 0 0,33 32 1,-36-42-298,0 0 0,26 14 1,-33-21-133,0-1 1,0 0 0,0-1-1,0 0 1,0 0 0,0 0-1,0-1 1,1 0 0,7 0-1,-2-1-18,-1 0-1,0-1 1,0 0-1,1-1 1,15-4-1,-23 4-85,1-1-1,-1 1 1,1-1-1,-1 0 1,0 0-1,0-1 0,-1 1 1,1-1-1,-1 0 1,0 0-1,0-1 1,0 1-1,4-7 1,-3 4-183,0-1 0,-1-1 0,0 1 0,0 0 0,-1-1 1,0 0-1,0 0 0,1-11 0,-1-4 1245,0-49 2102,-3 76-3059,0 60 332,6 287 1381,-5-149-1476,-1-115-185,0-81-76,-1 1 1,1-1-1,-1 1 0,0-1 0,0 0 1,-1 1-1,0-1 0,0 0 0,0 0 1,0 0-1,-1-1 0,-4 9 0,1-7 1,1 1 0,-1-1-1,0 0 1,0-1-1,-1 1 1,0-1-1,-11 6 1,-1-1 6,0-2 1,-1 0-1,0-1 0,0 0 1,-38 5-1,5-5-220,0-3-1,0-2 1,-75-6 0,124 4-15,0 0 0,0 0 0,0 0 1,0-1-1,0 0 0,0 0 0,0 0 1,0 0-1,1 0 0,-1-1 0,0 1 1,1-1-1,0 0 0,-1 0 0,1-1 1,0 1-1,-5-5 0,-2-17-5746</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3.999"/>
    </inkml:context>
    <inkml:brush xml:id="br0">
      <inkml:brushProperty name="width" value="0.035" units="cm"/>
      <inkml:brushProperty name="height" value="0.035" units="cm"/>
    </inkml:brush>
  </inkml:definitions>
  <inkml:trace contextRef="#ctx0" brushRef="#br0">1 58 8770,'0'0'5449,"287"27"-5289,-247-27-64,-6 0-48,-14 0-48,-7 0-264,-13-24-640,0-3-1793,-27-7-3688</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4.327"/>
    </inkml:context>
    <inkml:brush xml:id="br0">
      <inkml:brushProperty name="width" value="0.035" units="cm"/>
      <inkml:brushProperty name="height" value="0.035" units="cm"/>
    </inkml:brush>
  </inkml:definitions>
  <inkml:trace contextRef="#ctx0" brushRef="#br0">21 228 6481,'-20'-206'3841,"60"206"-2160,27 0-1,13 0-1040,7 0-416,40-3-224,-20-3-1472,-34-7-4978</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4.687"/>
    </inkml:context>
    <inkml:brush xml:id="br0">
      <inkml:brushProperty name="width" value="0.035" units="cm"/>
      <inkml:brushProperty name="height" value="0.035" units="cm"/>
    </inkml:brush>
  </inkml:definitions>
  <inkml:trace contextRef="#ctx0" brushRef="#br0">1 0 440,'0'0'11563,"9"31"-10514,-4-11-867,49 191 1387,-52-198-1450,55 232 1241,-39-183-1196,50 114 0,6-7-184,-68-157-142,-1-2-194,-22-21-10867</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5.201"/>
    </inkml:context>
    <inkml:brush xml:id="br0">
      <inkml:brushProperty name="width" value="0.035" units="cm"/>
      <inkml:brushProperty name="height" value="0.035" units="cm"/>
    </inkml:brush>
  </inkml:definitions>
  <inkml:trace contextRef="#ctx0" brushRef="#br0">1 0 7178,'0'0'5303,"32"30"-4872,104 96-80,-108-101-231,-1 2 0,37 47 0,-52-59-101,-1-1 5,0 1 0,14 27 0,-21-35-39,-1 0 1,0 0-1,0 1 0,-1-1 0,0 1 1,-1-1-1,1 1 0,-1 14 1,-10-22 104,5-1-83,-1 0 0,0-1-1,1 1 1,-1-1-1,1 0 1,0 0 0,0 0-1,0-1 1,0 0 0,0 1-1,0-1 1,1-1 0,-1 1-1,1 0 1,0-1 0,0 0-1,0 0 1,0 0 0,1 0-1,-3-6 1,-1-1-40,2 0 0,-1 0-1,2-1 1,-1 1 0,1-1 0,1 0 0,-1-14 0,1 3-1,1 0 0,1 0 0,4-36 0,-3 56 34,0 0 0,0 0 0,0 0 0,0 1 0,0-1 0,1 1 0,-1-1 0,1 1 0,0-1 0,0 1 0,0 0 0,0 0 0,0 0 0,0 0 0,1 0 0,-1 0 0,1 1 0,-1-1 0,1 1 0,3-2 0,6-2 0,0 1 0,0 1 0,18-3 0,-27 5 0,32-4 4,-1 1 1,56 2-1,-81 2-2,0 0 5,0 0 0,0 1 0,1 0 1,-1 1-1,0 0 0,0 0 1,0 1-1,0 0 0,-1 0 1,1 1-1,-1 0 0,0 1 1,0 0-1,0 0 0,-1 1 0,0-1 1,0 2-1,0-1 0,-1 1 1,0 0-1,0 0 0,-1 1 1,0 0-1,0 0 0,0 0 1,4 12-1,-4-2 67,0 0 0,-1 0 0,-1 0 0,1 25-1,-3 75-1391,-2-63-2063,1-28-2919</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4.016"/>
    </inkml:context>
    <inkml:brush xml:id="br0">
      <inkml:brushProperty name="width" value="0.035" units="cm"/>
      <inkml:brushProperty name="height" value="0.035" units="cm"/>
    </inkml:brush>
  </inkml:definitions>
  <inkml:trace contextRef="#ctx0" brushRef="#br0">356 37 3169,'0'0'8304,"11"-6"-7656,33-18-44,-35 19-429,-13 4-86,-51 2-92,-81 12 0,105-8-1,0 1 0,0 2 0,0 1 0,-33 16 0,60-24-4,0 1 0,1 0 0,-1 0 0,0 0 0,1 1 0,-4 2 0,6-4 6,1 0 0,-1 0-1,0-1 1,1 1 0,-1 0 0,0 0-1,1 0 1,-1 0 0,1 0 0,0 0 0,-1 0-1,1 1 1,0-1 0,0 0 0,-1 0 0,1 0-1,0 0 1,0 0 0,0 0 0,0 0-1,1 1 1,-1-1 0,0 0 0,0 0 0,1 0-1,-1 0 1,1 0 0,0 1 0,-1-1 4,1 0 1,0 0 0,0 1-1,-1-1 1,1 0 0,0 0-1,0-1 1,0 1 0,0 0-1,0 0 1,1 0 0,-1-1-1,0 1 1,0-1 0,0 1-1,1-1 1,1 1 0,39 12 85,1-3 0,69 9 0,-65-12-60,4 0-19,62 11 13,-98-14-36,0 0-1,0 0 1,0 2-1,25 11 0,-39-16 9,1 0 0,-1 0-1,0 1 1,1-1-1,-1 0 1,0 0-1,0 1 1,0-1-1,0 0 1,0 1-1,0-1 1,0 1-1,0-1 1,-1 1-1,1 0 1,-1-1-1,1 1 1,-1 0-1,1-1 1,-1 1-1,0 0 1,0 0 0,0-1-1,0 1 1,0 0-1,0 0 1,-1 2-1,0 6-56,1-9 62,0 0 0,-1 0 0,1 0 0,-1 1 0,1-1 0,-1 0-1,0 0 1,1-1 0,-1 1 0,0 0 0,0 0 0,0 0 0,0 0-1,1-1 1,-1 1 0,0 0 0,0-1 0,0 1 0,-1-1 0,1 1-1,0-1 1,0 1 0,0-1 0,0 0 0,-2 1 0,-37 7 1,30-6-1,-31 4-86,0-1 0,0-3 1,-70-4-1,103 2-250,-1-1 1,1-1-1,0 1 1,0-2-1,0 1 1,0-1-1,0 0 1,-13-8-1,-13-10-3625</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4.363"/>
    </inkml:context>
    <inkml:brush xml:id="br0">
      <inkml:brushProperty name="width" value="0.035" units="cm"/>
      <inkml:brushProperty name="height" value="0.035" units="cm"/>
    </inkml:brush>
  </inkml:definitions>
  <inkml:trace contextRef="#ctx0" brushRef="#br0">1 0 3241</inkml:trace>
  <inkml:trace contextRef="#ctx0" brushRef="#br0" timeOffset="1">1 0 3241,'447'12'712,"-433"10"-8,6 5 1088,0 3-143,0 1-281,0 2-432,0 0-304,0 1-296,0-4-152,7 0-72,0-2-63,-1-7-49,-6-6-329,-6-9-471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3.581"/>
    </inkml:context>
    <inkml:brush xml:id="br0">
      <inkml:brushProperty name="width" value="0.035" units="cm"/>
      <inkml:brushProperty name="height" value="0.035" units="cm"/>
    </inkml:brush>
  </inkml:definitions>
  <inkml:trace contextRef="#ctx0" brushRef="#br0">0 51 8010,'0'0'7329,"515"0"-6168,-281-15-1161,-47 0-825,-53-6-8681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3.549"/>
    </inkml:context>
    <inkml:brush xml:id="br0">
      <inkml:brushProperty name="width" value="0.035" units="cm"/>
      <inkml:brushProperty name="height" value="0.035" units="cm"/>
    </inkml:brush>
  </inkml:definitions>
  <inkml:trace contextRef="#ctx0" brushRef="#br0">0 1 1328,'0'0'5244,"8"26"-4202,58 183 1239,-21-65-455,-12-35-628,75 169-1,-9-72-1014,-97-203-248,-1-1-1,0 1 1,0-1-1,0 1 1,0-1-1,-1 1 1,1 0-1,-1 0 1,1 4-1,-1-6-1263,0-3-979,0-11-1330</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4.691"/>
    </inkml:context>
    <inkml:brush xml:id="br0">
      <inkml:brushProperty name="width" value="0.035" units="cm"/>
      <inkml:brushProperty name="height" value="0.035" units="cm"/>
    </inkml:brush>
  </inkml:definitions>
  <inkml:trace contextRef="#ctx0" brushRef="#br0">0 0 8482,'0'0'5969,"41"0"-12066,-21 0-281</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5.034"/>
    </inkml:context>
    <inkml:brush xml:id="br0">
      <inkml:brushProperty name="width" value="0.035" units="cm"/>
      <inkml:brushProperty name="height" value="0.035" units="cm"/>
    </inkml:brush>
  </inkml:definitions>
  <inkml:trace contextRef="#ctx0" brushRef="#br0">0 41 5705,'0'0'4775,"24"26"-3139,74 86-525,-87-99-949,-1 0 0,0 1 0,11 18 0,-18-23-117,1-1 0,-1 1 0,0 0 0,1 10 0,-3-14-33,2 30 73,-4-17-91,1-24-14,-1 0 0,0 0 1,0 1-1,0-1 0,-4-7 0,-5-28-333,9-56-611,1 59 706,1 32 238,-1 1-1,1 0 0,0-1 0,0 1 1,0 0-1,1 0 0,0 0 1,0 0-1,0 0 0,1 0 0,-1 0 1,1 1-1,1-1 0,-1 1 1,0 0-1,1 0 0,0 0 0,0 0 1,0 1-1,0 0 0,1 0 1,-1 0-1,10-4 0,-2 1 31,0 1 1,1 0-1,0 1 1,0 0-1,0 1 0,0 1 1,0 0-1,25 0 0,-23 2 41,-6-1-14,0 1 0,0 0 0,1 0-1,-1 1 1,0 0 0,0 1 0,0 0 0,0 1 0,-1-1 0,14 7-1,-14-4-4,-1 0 0,0 1 0,0-1-1,0 1 1,0 1 0,-1-1 0,0 1-1,-1 0 1,1 0 0,-1 1 0,-1 0-1,0 0 1,0 0 0,0 0 0,-1 1-1,3 10 1,0 7 76,-1 0-1,-2 0 1,0 0-1,-2 36 1,-1-57-104,0 0 1,0-1-1,1 1 0,-1 0 0,1-1 1,0 1-1,4 8 0,-5-12-96,1 0-1,0 0 1,-1 0 0,1 0-1,0 0 1,-1 0-1,1-1 1,0 1 0,0 0-1,0 0 1,0 0-1,-1-1 1,1 1-1,0-1 1,2 2 0,-2-2-214,1 0 0,-1 0 0,1 1 0,-1-1 0,0 0 0,1 0 0,-1 0 0,1 0 0,-1-1 0,0 1 0,1 0 0,-1-1 0,1 1 0,-1 0 0,3-2 0,9-8-5157</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5.400"/>
    </inkml:context>
    <inkml:brush xml:id="br0">
      <inkml:brushProperty name="width" value="0.035" units="cm"/>
      <inkml:brushProperty name="height" value="0.035" units="cm"/>
    </inkml:brush>
  </inkml:definitions>
  <inkml:trace contextRef="#ctx0" brushRef="#br0">0 28 5513,'0'0'7458,"247"188"-6666,-207-149-344,-6-9-192,-7-2-136,-7-10-80,-7-6-40,-13-9-504,0-9-2193,0-15-2304</inkml:trace>
  <inkml:trace contextRef="#ctx0" brushRef="#br0" timeOffset="1">207 0 3001,'0'0'8601,"-133"167"-7216,106-118-641,7-4-144,6-5-264,14-4-328,0-6-8,0-9-1408,34-11-1849</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5.727"/>
    </inkml:context>
    <inkml:brush xml:id="br0">
      <inkml:brushProperty name="width" value="0.035" units="cm"/>
      <inkml:brushProperty name="height" value="0.035" units="cm"/>
    </inkml:brush>
  </inkml:definitions>
  <inkml:trace contextRef="#ctx0" brushRef="#br0">14 1 1320,'0'0'9066,"-2"34"-8084,-7 115-83,6 20 992,4-112-1298,-1-37-309,1 0-1,7 40 1,-6-50-228,1 0 0,0 0 0,1 0 1,0 0-1,1 0 0,0-1 0,9 13 0,-1-5-23,0 0 0,2-1 0,0 0 0,1-2 0,0 0-1,19 13 1,-23-19-89,1 0-1,0-1 0,1 0 1,-1-1-1,1-1 1,0 0-1,1-1 1,-1 0-1,24 2 0,-36-5-72,0-1-1,1 0 0,-1 0 0,0 0 1,0 0-1,1-1 0,-1 1 1,0 0-1,4-2 0,-5 1-30,0 1 0,0-1-1,0 0 1,0 1 0,0-1 0,0 0-1,-1 0 1,1 0 0,0 0 0,0 0-1,-1 0 1,1 0 0,-1 0 0,1 0-1,-1 0 1,1 0 0,-1 0 0,1 0-1,-1-1 1,2-27-6420</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6.055"/>
    </inkml:context>
    <inkml:brush xml:id="br0">
      <inkml:brushProperty name="width" value="0.035" units="cm"/>
      <inkml:brushProperty name="height" value="0.035" units="cm"/>
    </inkml:brush>
  </inkml:definitions>
  <inkml:trace contextRef="#ctx0" brushRef="#br0">0 0 8786,'0'0'5761,"361"9"-5161,-247-6-496,26-3-104,-26 0-1600,-27 0-4553</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6.414"/>
    </inkml:context>
    <inkml:brush xml:id="br0">
      <inkml:brushProperty name="width" value="0.035" units="cm"/>
      <inkml:brushProperty name="height" value="0.035" units="cm"/>
    </inkml:brush>
  </inkml:definitions>
  <inkml:trace contextRef="#ctx0" brushRef="#br0">369 1 7706,'0'0'4377,"-37"7"-3931,-116 24-54,90-12-49,33-2 44,19-9-246,4-3-54,1 0 1,-1 0-1,1 0 0,1 1 0,-1-1 0,1 2 0,0-1 1,-6 10-1,8-12-41,1 1 0,0 0-1,0 0 1,0 0 0,1 0 0,-1 0 0,1 0 0,1 1 0,-1-1 0,1 0 0,0 1-1,0-1 1,2 10 0,-2-13-38,0-1-1,0 0 1,1 1-1,-1-1 1,1 0-1,-1 0 1,1 0-1,0 1 0,-1-1 1,1 0-1,0 0 1,0 0-1,0 0 1,0 0-1,0 0 1,0-1-1,0 1 1,0 0-1,0 0 1,2 1-1,26 6 37,-22-7-27,35 5-65,1-2 1,-1-2 0,50-3 0,-74 0-39,-6 1-92,-1-1-1,0 0 1,1-1 0,-1-1 0,0 1 0,0-2-1,0 0 1,-1 0 0,1-1 0,-1 0-1,0 0 1,-1-1 0,17-13 0,-20 13-188,1 0 0,-1-1 0,-1 1 0,1-1 0,-1-1 1,0 1-1,-1 0 0,0-1 0,0 0 0,0 0 0,-1-1 0,0 1 1,-1 0-1,0-1 0,0 0 0,-1 0 0,0-16 0,-1 0 498,0 9 4511,0 20-4391,0 153 2424,0-153-2639,0 0 0,1 0 0,-1 0 0,1 0-1,0-1 1,0 1 0,0 0 0,0 0 0,0 0 0,1-1-1,0 1 1,0-1 0,0 1 0,0-1 0,0 0 0,1 0-1,-1 0 1,5 3 0,-3-3-56,0 0 0,1 0 0,-1 0-1,1-1 1,-1 0 0,1 0 0,0 0 0,0-1-1,0 1 1,0-1 0,0 0 0,0-1 0,0 1 0,8-1-1,-2 0-293,-5 0-181,1 1 0,0-2 0,0 1 0,0-1 0,0 0 0,11-3 0,10-14-4610</inkml:trace>
  <inkml:trace contextRef="#ctx0" brushRef="#br0" timeOffset="1">369 1 3929</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6.764"/>
    </inkml:context>
    <inkml:brush xml:id="br0">
      <inkml:brushProperty name="width" value="0.035" units="cm"/>
      <inkml:brushProperty name="height" value="0.035" units="cm"/>
    </inkml:brush>
  </inkml:definitions>
  <inkml:trace contextRef="#ctx0" brushRef="#br0">0 9 3929,'350'-4'943,"-336"5"-710,1 0 0,26 5 1,-39-6-162,-1 1-1,1-1 1,0 1 0,-1 0-1,1-1 1,0 1 0,-1 0-1,1 0 1,-1 0 0,1 0-1,1 3 1,24 23 2731,39 52 1,-47-53-2042,-2 0-1,20 42 1,-29-43-644,-8-23-105,0-6-32,0-8-37,-1-1-100,1 1 0,1-1-1,0 1 1,1 0 0,0-1-1,1 1 1,0 0 0,1 0 0,0 1-1,1-1 1,0 1 0,1 0-1,12-18 1,-11 20 95,-1 1-1,2 0 1,-1 0 0,1 1-1,0 0 1,16-11 0,-22 17 79,0-1 0,0 1 0,0 0-1,0 0 1,0 0 0,1 0 0,-1 0 0,0 1 0,0-1 0,1 1 0,-1-1 0,0 1 0,1 0 0,-1 0 0,0 0 0,1 0 0,-1 0 0,0 0 0,1 1 0,-1-1 0,0 1-1,1 0 1,-1 0 0,0 0 0,0 0 0,0 0 0,0 0 0,0 0 0,0 1 0,0-1 0,0 1 0,-1-1 0,1 1 0,-1 0 0,1 0 0,1 3 0,4 5 162,-1 2 1,0-1 0,-1 0 0,8 25-1,8 53 613,-19-82-749,1 18-13,0 0 0,-1 0 0,-2 27 0,-1-24-1022,1-43-1241,0-13-3363</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7.095"/>
    </inkml:context>
    <inkml:brush xml:id="br0">
      <inkml:brushProperty name="width" value="0.035" units="cm"/>
      <inkml:brushProperty name="height" value="0.035" units="cm"/>
    </inkml:brush>
  </inkml:definitions>
  <inkml:trace contextRef="#ctx0" brushRef="#br0">0 1 1384,'0'0'12030,"24"12"-11812,72 44 9,-90-53-199,-1 0-1,-1 1 1,1-1-1,0 1 1,-1 0-1,0 1 1,0-1-1,0 1 1,-1 0-1,1-1 1,-1 2 0,0-1-1,-1 0 1,1 1-1,-1-1 1,2 9-1,12 23 210,-14-32-202,0-1 0,1 0 0,0 0 0,0 0-1,0 0 1,0-1 0,1 1 0,-1-1 0,1 1-1,0-1 1,0-1 0,0 1 0,0 0 0,0-1-1,1 0 1,-1 0 0,1 0 0,0-1 0,-1 1-1,1-1 1,6 0 0,41 5-7,0-3 1,71-6-1,-119 4-281,-1-1 0,1 0 0,0-1 0,-1 1 0,1-1 0,-1 1 0,1-1-1,-1 0 1,1-1 0,-1 1 0,0 0 0,1-1 0,-1 0 0,0 0 0,0 0 0,0 0-1,0 0 1,4-5 0,3-17-8129</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7.423"/>
    </inkml:context>
    <inkml:brush xml:id="br0">
      <inkml:brushProperty name="width" value="0.035" units="cm"/>
      <inkml:brushProperty name="height" value="0.035" units="cm"/>
    </inkml:brush>
  </inkml:definitions>
  <inkml:trace contextRef="#ctx0" brushRef="#br0">0 0 8386,'0'0'6209,"188"161"-5641,-142-116-280,1 4-152,0-4-128,-7 1 8,0-7 48,-6-8-64,-8-10-344,-6-9-272,-6-12-568,-14-24-3097,0-7-4681</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7.772"/>
    </inkml:context>
    <inkml:brush xml:id="br0">
      <inkml:brushProperty name="width" value="0.035" units="cm"/>
      <inkml:brushProperty name="height" value="0.035" units="cm"/>
    </inkml:brush>
  </inkml:definitions>
  <inkml:trace contextRef="#ctx0" brushRef="#br0">161 0 7602,'0'0'4905,"-94"155"-3969,81-113-120,-1 1-104,1-7-352,0-2-248,6-10-8,7-3-104,-7-6-912,7-3-1784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4.050"/>
    </inkml:context>
    <inkml:brush xml:id="br0">
      <inkml:brushProperty name="width" value="0.035" units="cm"/>
      <inkml:brushProperty name="height" value="0.035" units="cm"/>
    </inkml:brush>
  </inkml:definitions>
  <inkml:trace contextRef="#ctx0" brushRef="#br0">0 0 6809,'0'0'4183,"32"33"-3858,103 108 28,-121-126-219,-1 0 0,18 29-1,-27-36-65,-1 0 0,1 0-1,-1 0 1,2 12 0,-4-17-55,3 13 41,-2 0 1,0 0-1,-1 1 1,-1 23 0,0-23-6,0-16-45,0-1 0,0 0 0,0 1 0,0-1 0,0 1 0,-1-1 0,1 0 0,0 1 0,0-1 0,0 0-1,-1 1 1,1-1 0,0 0 0,0 1 0,-1-1 0,1 0 0,0 1 0,-1-1 0,1 0 0,0 0 0,-1 1-1,1-1 1,0 0 0,-1 0 0,1 0 0,-1 0 0,1 1 0,-1-1 0,1 0 0,0 0 0,-1 0 0,1 0-1,-1 0 1,0 0 0,-16-1 185,13 1-129,2-1-39,-1 1-1,1-1 1,0 1 0,-1-1 0,1 0-1,0 0 1,0 0 0,0 0 0,0 0-1,0-1 1,0 1 0,0 0 0,0-1-1,1 0 1,-1 1 0,0-1 0,1 0-1,-1 0 1,1 0 0,0 0-1,0 0 1,0 0 0,0 0 0,0 0-1,0 0 1,0-1 0,0-3 0,-1-5-23,-1-1 1,2 1-1,0-1 1,0-14-1,1 15-9,0-9-15,4-40-1,-2 53 15,-1 0-1,1 0 1,1 0 0,-1 0 0,1 0-1,0 0 1,1 0 0,7-10 0,-1 4-20,0 0 0,1 0 1,1 1-1,0 1 0,24-19 1,-26 24 45,-1 0 1,1 1 0,0 0-1,0 0 1,0 1 0,1 0 0,-1 1-1,1 1 1,20-3 0,-4 2 48,0 2 0,0 1 0,0 2 0,0 0 0,43 10 0,-53-8-50,-1 1 0,0 1 0,-1 0 1,1 0-1,-1 2 0,-1 0 0,1 1 0,-1 0 0,-1 1 1,16 14-1,-22-16 20,0-1 0,-1 1 1,0 0-1,0 1 0,-1 0 1,0-1-1,-1 2 0,0-1 1,5 15-1,-1 7 136,7 54 1,-13-62-161,2 1 0,1-1 0,1 1 0,11 28 0,-16-49-85,18 34-573,0-20-2515,-11-13-1321</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9.323"/>
    </inkml:context>
    <inkml:brush xml:id="br0">
      <inkml:brushProperty name="width" value="0.035" units="cm"/>
      <inkml:brushProperty name="height" value="0.035" units="cm"/>
    </inkml:brush>
  </inkml:definitions>
  <inkml:trace contextRef="#ctx0" brushRef="#br0">1 38 2601,'0'0'6884,"9"13"-6238,28 40-205,-37-52-395,1 1 0,0-1 1,0 0-1,0 0 0,0 0 1,0 0-1,0 0 0,0 0 1,0 0-1,0 0 1,1 0-1,-1 0 0,0 0 1,1-1-1,-1 1 0,0-1 1,1 1-1,-1-1 0,1 1 1,-1-1-1,1 0 0,-1 0 1,1 1-1,-1-1 0,1 0 1,-1-1-1,1 1 1,-1 0-1,0 0 0,1-1 1,-1 1-1,1 0 0,-1-1 1,2 0-1,0 0 49,1-2-112,1 1-1,-1-1 0,0 0 1,0 0-1,0-1 1,0 1-1,0-1 0,-1 0 1,0 1-1,1-2 1,-1 1-1,-1 0 0,1-1 1,-1 1-1,0-1 0,0 0 1,0 0-1,0 1 1,-1-1-1,0 0 0,0-1 1,0 1-1,-1-8 1,0 13 48,1-1 1,-1 1 0,0 0 0,0-1 0,0 1 0,0 0 0,0-1 0,0 1 0,0 0 0,0-1 0,0 1 0,0 0 0,0-1 0,0 1 0,0 0 0,0-1 0,0 1 0,0 0 0,0-1 0,-1 1 0,1 0-1,0-1 1,0 1 0,0 0 0,0 0 0,-1-1 0,1 1 0,0 0 0,0 0 0,-1-1 0,1 1 0,0 0 0,-1 0 0,-7 8 739,0 0-948,4-4 167,1-1 4,0 0-1,0-1 1,0 1-1,0 0 1,0 0-1,1 0 0,0 1 1,0-1-1,0 1 1,0-1-1,0 1 0,0 0 1,1-1-1,0 1 1,0 0-1,-1 5 1,2-9-248,-9-3-3388,-9-12-3119</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7.037"/>
    </inkml:context>
    <inkml:brush xml:id="br0">
      <inkml:brushProperty name="width" value="0.035" units="cm"/>
      <inkml:brushProperty name="height" value="0.035" units="cm"/>
    </inkml:brush>
  </inkml:definitions>
  <inkml:trace contextRef="#ctx0" brushRef="#br0">1 532 4017,'0'0'7524,"21"8"-6808,69 29-258,-83-34-400,-1 0 1,1 1-1,-1 0 0,0 0 1,0 1-1,-1-1 1,1 1-1,-1 1 1,0-1-1,0 1 1,-1 0-1,5 7 0,10 13 135,4 5-12,-18-23-159,0-1 0,0 0 1,1 0-1,0 0 0,0 0 1,0-1-1,1 0 0,0-1 1,9 7-1,-15-12-3,-1 0 1,0-1-1,1 1 1,-1 0-1,1 0 1,-1 0-1,0 0 1,1-1-1,-1 1 0,0 0 1,1 0-1,-1 0 1,0-1-1,1 1 1,-1 0-1,0-1 1,1 1-1,-1 0 0,0-1 1,0 1-1,0 0 1,1-1-1,-1 1 1,0-1-1,0 1 1,0 0-1,0-1 0,0 1 1,1-1-1,-1 1 1,0 0-1,0-2 1,4-20-41,-2 14 51,5-39-338,-1 0 1,-3-1-1,-4-81 0,-1 41 180,-10-135 333,10 141 74,3 39-212,-1 42-74,888-8-56,-885 9 64,1498-7 100,-1286-1-1520,-291 8-3797,18 0 169</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7.780"/>
    </inkml:context>
    <inkml:brush xml:id="br0">
      <inkml:brushProperty name="width" value="0.035" units="cm"/>
      <inkml:brushProperty name="height" value="0.035" units="cm"/>
    </inkml:brush>
  </inkml:definitions>
  <inkml:trace contextRef="#ctx0" brushRef="#br0">0 0 3569,'0'0'5210,"16"1"-4576,49 2-16,-62-2-516,0-1-1,0 1 0,0-1 1,0 1-1,0 0 0,0 1 0,0-1 1,0 0-1,0 1 0,0-1 0,-1 1 1,1 0-1,-1 0 0,1 0 1,-1 0-1,0 1 0,0-1 0,4 6 1,7 6 358,36 29 451,61 42 0,-83-67-886,1-1 1,0-1-1,2-1 0,35 12 0,-61-26-6,-4-1-89,1 1 0,-1-1 0,0 0-1,0 0 1,0 0 0,1 1 0,-1-1-1,0 0 1,0 0 0,1 0 0,-1 0-1,0 0 1,0 1 0,1-1 0,-1 0-1,0 0 1,0 0 0,1 0 0,-1 0-1,0 0 1,1 0 0,-1 0 0,0 0-1,0 0 1,1 0 0,-1 0-1,0 0 1,1 0 0,-1 0 0,0-1-1,0 1 1,1 0 0,-1 0 0,0 0-1,0 0 1,1 0 0,-1-1 0,0 1-1,0 0 1,0 0 0,1 0 0,-1-1-1,0 1 1,0 0 0,0 0 0,0-1-1,0 1 1,1 0 0,-1 0 0,0-1-1,0 1 1,0 0 0,0 0 0,0-1-1,0 1 1,0 0 0,0-1 0,0 1-1,0 0 1,0 0 0,0-1 0,0 1-1,0 0 1,0-1 0,0-15-5938</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8.225"/>
    </inkml:context>
    <inkml:brush xml:id="br0">
      <inkml:brushProperty name="width" value="0.035" units="cm"/>
      <inkml:brushProperty name="height" value="0.035" units="cm"/>
    </inkml:brush>
  </inkml:definitions>
  <inkml:trace contextRef="#ctx0" brushRef="#br0">215 1 4977,'0'0'3770,"0"18"-1095,0-12-2453,0 0-168,1-1 1,-1 1-1,0-1 1,-1 1-1,1-1 1,-1 1-1,0-1 1,-1 1-1,1-1 1,-1 0-1,0 0 1,0 0-1,-1 0 1,-5 8-1,-20 20 125,-56 51 0,78-79-265,0-1 0,0 0 1,0 0-1,-8 3 0,9-5-379,0 1-1,0-1 1,0 1-1,0 0 0,1 1 1,-7 5-1,9 3-1735,2-9 1218,0 3-1275</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8.781"/>
    </inkml:context>
    <inkml:brush xml:id="br0">
      <inkml:brushProperty name="width" value="0.035" units="cm"/>
      <inkml:brushProperty name="height" value="0.035" units="cm"/>
    </inkml:brush>
  </inkml:definitions>
  <inkml:trace contextRef="#ctx0" brushRef="#br0">0 22 2921,'0'0'6930,"0"-4"-6527,0-10-159,0 11-176,2 8 303,2 0-286,2 2 30,0 1-1,0 0 1,-1 0 0,0 1-1,0 0 1,-1-1-1,0 2 1,-1-1-1,0 0 1,3 17 0,-4 11 88,-2 41 1,-1-27 23,6-50-107,47 0-94,0-3 0,1-2-1,59-12 1,-73 7-2061,-1-2 1,57-24-1,-73 23-1896</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9.122"/>
    </inkml:context>
    <inkml:brush xml:id="br0">
      <inkml:brushProperty name="width" value="0.035" units="cm"/>
      <inkml:brushProperty name="height" value="0.035" units="cm"/>
    </inkml:brush>
  </inkml:definitions>
  <inkml:trace contextRef="#ctx0" brushRef="#br0">1 31 4785,'0'0'5153,"394"0"-5089,-341 0-56,-6 0-8,-20 0-208,-14 0-304,-13-15-2033,0 0-3128</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9.495"/>
    </inkml:context>
    <inkml:brush xml:id="br0">
      <inkml:brushProperty name="width" value="0.035" units="cm"/>
      <inkml:brushProperty name="height" value="0.035" units="cm"/>
    </inkml:brush>
  </inkml:definitions>
  <inkml:trace contextRef="#ctx0" brushRef="#br0">0 0 3897,'0'0'9186,"87"176"-8682,-53-145-288,-8-1-120,1-3-64,-7 0-32,-6-5-408,-8-4-288,1-6-360,0-6-721,-1-6-1408</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39.907"/>
    </inkml:context>
    <inkml:brush xml:id="br0">
      <inkml:brushProperty name="width" value="0.035" units="cm"/>
      <inkml:brushProperty name="height" value="0.035" units="cm"/>
    </inkml:brush>
  </inkml:definitions>
  <inkml:trace contextRef="#ctx0" brushRef="#br0">160 43 5401,'0'0'6775,"7"-2"-6370,21-7-154,0 1 0,0 1-1,59-6 1,-35 9-404,77 5 0,-128-1 144,1 1 1,-1-1-1,0 0 1,0 0-1,0 1 1,0-1-1,1 1 1,-1-1-1,0 1 1,0-1-1,0 1 1,0 0-1,0-1 1,0 1-1,0 0 1,0 0-1,-1 0 1,1 0-1,0 0 1,1 1-1,-1 1 3,1 0 0,-1 0 0,0-1 0,0 1 0,0 0 0,-1 0 0,1 0 0,0 5 1,-1-3 9,0-1 1,0 0 0,0 0 0,0 1 0,-1-1 0,0 0 0,0 0 0,0 0 0,0 0 0,0 0 0,-1 0 0,0 0 0,-3 6 0,-8 2 58,0-1 0,-1 0 0,0 0 0,-24 12 0,4 0 37,34-23-102,0 0 0,0 0 1,-1 0-1,1 0 1,0 0-1,0 0 1,0 0-1,0 0 0,0 0 1,0 0-1,0 0 1,-1 0-1,1 0 1,0 0-1,0 0 1,0 0-1,0 0 0,0 0 1,0 0-1,0 0 1,0 1-1,-1-1 1,1 0-1,0 0 0,0 0 1,0 0-1,0 0 1,0 0-1,0 0 1,0 0-1,0 1 0,0-1 1,0 0-1,0 0 1,0 0-1,0 0 1,0 0-1,0 0 1,0 1-1,0-1 0,0 0 1,0 0-1,0 0 1,0 0-1,0 0 1,0 0-1,0 0 0,0 1 1,0-1-1,0 0 1,0 0-1,0 0 1,1 0-1,-1 0 0,0 0 1,0 0-1,0 0 1,0 1-1,0-1 1,0 0-1,0 0 1,0 0-1,1 0 0,-1 0 1,0 0-1,0 0 1,0 0-1,0 0 1,0 0-1,12 2-94,-7-2 120,8 2-23,13 0-3,45 12-1,-64-13-8,0 1 1,-1 0-1,0 1 0,0-1 0,0 1 1,0 1-1,0-1 0,0 1 0,-1 0 0,1 0 1,-1 0-1,6 8 0,-8-6 15,0 0 0,-1-1 0,1 1 0,-1 0 0,-1 0 0,1 0 0,-1 0 0,0 1 0,-1-1 0,1 0 0,-1 0 0,0 1 0,-1-1 0,0 0 0,-2 11 0,2-14 14,0-1-1,0 1 1,0-1-1,-1 0 1,1 1-1,0-1 1,-1 0-1,0 0 1,1 0-1,-1 0 1,0-1-1,0 1 1,0 0-1,0-1 1,0 1-1,-1-1 1,-2 2-1,-5 1 79,-1 1 1,-18 4-1,20-6-36,-18 2 90,0 0 0,0-1 0,0-2 0,-49-2 0,47 0-108,0-1-533,2-2 0,-1 0-1,0-2 1,1-1-1,-50-18 1,52 16-693,-62-21-5415</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0.378"/>
    </inkml:context>
    <inkml:brush xml:id="br0">
      <inkml:brushProperty name="width" value="0.035" units="cm"/>
      <inkml:brushProperty name="height" value="0.035" units="cm"/>
    </inkml:brush>
  </inkml:definitions>
  <inkml:trace contextRef="#ctx0" brushRef="#br0">0 46 1536,'0'0'6692,"41"0"-6009,130 2-300,-61 0-272,177-21-1,-212 8-359,-12 2-853,77-2 0,-138 11-496</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1.512"/>
    </inkml:context>
    <inkml:brush xml:id="br0">
      <inkml:brushProperty name="width" value="0.035" units="cm"/>
      <inkml:brushProperty name="height" value="0.035" units="cm"/>
    </inkml:brush>
  </inkml:definitions>
  <inkml:trace contextRef="#ctx0" brushRef="#br0">1 31 5153,'0'0'6379,"0"0"-6347,0-1-1,0 1 1,0 0 0,0 0 0,0 0 0,0 0 0,0-1 0,0 1-1,0 0 1,0 0 0,0 0 0,0 0 0,0-1 0,0 1-1,0 0 1,0 0 0,0 0 0,0 0 0,0-1 0,0 1 0,0 0-1,0 0 1,0 0 0,0 0 0,0-1 0,0 1 0,0 0-1,1 0 1,-1 0 0,0 0 0,0 0 0,0 0 0,0-1-1,0 1 1,0 0 0,1 0 0,-1 0 0,0 0 0,0 0 0,1 0-1,126 0 1100,174 0-768,-24-1-284,106-1-63,498 3-44,408-3-2210,-790-18 2035,-485 19 481,-11 1 236,-6 0-670,-37 2-670,-1 0 0,-47 11 0,58-8 84,-49 7-2102</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4.397"/>
    </inkml:context>
    <inkml:brush xml:id="br0">
      <inkml:brushProperty name="width" value="0.035" units="cm"/>
      <inkml:brushProperty name="height" value="0.035" units="cm"/>
    </inkml:brush>
  </inkml:definitions>
  <inkml:trace contextRef="#ctx0" brushRef="#br0">0 1 5097,'0'0'5585,"42"27"-4528,140 92-191,-145-94-442,-1 3 0,35 34 0,-38-31-95,191 159 628,-180-156-990,2-3 0,1-2-1,64 30 1,-105-56-180,0-1 1,-1 0-1,1 0 0,0 0 1,0-1-1,0 0 0,0 0 1,8 0-1,-14-1 126,1 0 0,-1 0 0,1 0 0,-1 0 0,1 0 0,0 0 0,-1 0 0,1 0 0,-1 0 1,1 0-1,-1 0 0,1-1 0,0 1 0,-1 0 0,1 0 0,-1-1 0,1 1 0,-1 0 0,1 0 0,-1-1 0,1 1 0,-1-1 0,1 1 0,1-21-4061</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1.926"/>
    </inkml:context>
    <inkml:brush xml:id="br0">
      <inkml:brushProperty name="width" value="0.035" units="cm"/>
      <inkml:brushProperty name="height" value="0.035" units="cm"/>
    </inkml:brush>
  </inkml:definitions>
  <inkml:trace contextRef="#ctx0" brushRef="#br0">1 1 5937,'0'0'5580,"43"25"-5018,139 79-32,-87-44 60,-61-37-358,157 79-1176,-188-101-511,-3-3-1363,0-11-2971</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2.270"/>
    </inkml:context>
    <inkml:brush xml:id="br0">
      <inkml:brushProperty name="width" value="0.035" units="cm"/>
      <inkml:brushProperty name="height" value="0.035" units="cm"/>
    </inkml:brush>
  </inkml:definitions>
  <inkml:trace contextRef="#ctx0" brushRef="#br0">258 0 6673,'0'0'5316,"-10"21"-4633,-34 70-92,31-69-451,0-1 1,-2 0-1,0-1 0,-33 33 1,0 0-132,0 7-1804,44-56 782</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2.604"/>
    </inkml:context>
    <inkml:brush xml:id="br0">
      <inkml:brushProperty name="width" value="0.035" units="cm"/>
      <inkml:brushProperty name="height" value="0.035" units="cm"/>
    </inkml:brush>
  </inkml:definitions>
  <inkml:trace contextRef="#ctx0" brushRef="#br0">0 37 4217,'0'0'7810,"341"12"-7218,-260-12-288,-1 0-208,-7 0-96,-6 0-320,-34-15-1121,-19 0-1583,-14-3-2609</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2.963"/>
    </inkml:context>
    <inkml:brush xml:id="br0">
      <inkml:brushProperty name="width" value="0.035" units="cm"/>
      <inkml:brushProperty name="height" value="0.035" units="cm"/>
    </inkml:brush>
  </inkml:definitions>
  <inkml:trace contextRef="#ctx0" brushRef="#br0">1 146 5233,'0'0'8170,"53"166"-7242,-26-135-392,0-7-352,-1-3-184,-5-3-264,-8-5-1408,0-7-1465,-6-6-3168</inkml:trace>
  <inkml:trace contextRef="#ctx0" brushRef="#br0" timeOffset="1">636 0 6105,'0'0'5698,"47"164"-5514,-34-143 72,0-3-112,1-3-136,6-2 8,0-7-16,6-6-24,8 0-392,19 0-817,-6-16-1175,-13-5-1697</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3.292"/>
    </inkml:context>
    <inkml:brush xml:id="br0">
      <inkml:brushProperty name="width" value="0.035" units="cm"/>
      <inkml:brushProperty name="height" value="0.035" units="cm"/>
    </inkml:brush>
  </inkml:definitions>
  <inkml:trace contextRef="#ctx0" brushRef="#br0">1 0 3169,'354'106'2784,"-354"-97"-1015,0 16 143,0 5-584,0 9-391,0 1 39,0 5-128,0 1-248,0-1-288,0-5-184,33 8-128,1-11-1448,6-16-2753</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52.178"/>
    </inkml:context>
    <inkml:brush xml:id="br0">
      <inkml:brushProperty name="width" value="0.035" units="cm"/>
      <inkml:brushProperty name="height" value="0.035" units="cm"/>
    </inkml:brush>
  </inkml:definitions>
  <inkml:trace contextRef="#ctx0" brushRef="#br0">930 11 3993,'0'0'5245,"4"-1"-4724,12-1 1084,-47-1 1208,-2 0-2766,-559 1-454,300 4-482,291 18-271,1 0 997,0 27 263,1-1-1,14 85 1,163 975 1332,-170-1020-1428,32 440 103,-31-428 135,42 192 0,-37-228-100,3 0 0,3-1 1,2-1-1,3-1 0,42 74 0,8 16 13,-73-145-155,1-1 0,-1 1 1,1-1-1,0 0 0,0 0 0,0-1 0,0 1 0,1 0 0,-1-1 1,1 0-1,0 0 0,-1 0 0,1 0 0,0-1 0,0 0 0,0 0 0,8 2 1,7 0 16,1-1 1,30 0 0,-31-1 22,337-2-368,-230-7-1291,-16-13-2387</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8.106"/>
    </inkml:context>
    <inkml:brush xml:id="br0">
      <inkml:brushProperty name="width" value="0.035" units="cm"/>
      <inkml:brushProperty name="height" value="0.035" units="cm"/>
    </inkml:brush>
  </inkml:definitions>
  <inkml:trace contextRef="#ctx0" brushRef="#br0">1 1 8210,'0'0'2838,"0"26"-1813,0-6-813,-1 3 44,1 0-1,2 0 1,0 0-1,1-1 0,12 44 1,-13-61-189,84 251 1957,-63-200-1908,2-1 0,45 76 0,-57-110-196,-8-12-299,0 0 0,1 0-1,0-1 1,11 12-1,-15-18-1600,-2-18-7559</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8.449"/>
    </inkml:context>
    <inkml:brush xml:id="br0">
      <inkml:brushProperty name="width" value="0.035" units="cm"/>
      <inkml:brushProperty name="height" value="0.035" units="cm"/>
    </inkml:brush>
  </inkml:definitions>
  <inkml:trace contextRef="#ctx0" brushRef="#br0">1 80 6889,'0'0'6055,"27"27"-5033,88 88-428,-104-104-505,-1 1-1,12 17 0,-20-25-65,0-1-1,0 1 0,-1 0 1,1 0-1,-1 0 0,1 5 1,-1-6-11,0 3 9,0 0-1,-1 0 1,1 0 0,-2 9 0,1-2 50,0-12 169,0-12 176,0 0-466,0-1 1,1 1 0,0 0-1,1 0 1,0 1 0,1-1-1,0 0 1,1 1 0,0-1-1,1 1 1,0 0 0,0 1-1,1-1 1,0 1 0,1 0-1,13-13 1,-15 16 35,1 2 1,0-1-1,0 1 1,0 0-1,0 0 1,1 0-1,0 1 1,0 0-1,0 0 1,8-1-1,-12 3 20,1 0-1,-1 0 0,0 1 0,1-1 0,-1 1 0,1 0 1,-1 0-1,1 0 0,-1 0 0,1 1 0,-1-1 1,0 1-1,1 0 0,-1 0 0,0 0 0,1 1 1,-1-1-1,0 1 0,0 0 0,0 0 0,0 0 0,-1 0 1,5 4-1,-2 0 24,0 1 0,-1-1 0,0 1 0,0 0 0,-1 0 0,0 1 0,0-1 0,-1 1 0,0-1 0,0 1 0,1 14 1,-1 9 143,-2 54 1,-2-34-86,2-34-77,-1-13-12,1 0 1,0 1 0,0-1-1,0 0 1,0 1 0,1-1-1,0 0 1,0 0-1,0 1 1,3 5 0,-3-9-27,-1 0 0,1 0 1,0 0-1,0 0 0,0-1 0,0 1 1,0 0-1,0 0 0,0-1 0,0 1 1,1-1-1,-1 1 0,0-1 1,0 1-1,0-1 0,1 0 0,-1 1 1,0-1-1,0 0 0,1 0 1,-1 0-1,0 0 0,0 0 0,1-1 1,-1 1-1,2 0 0,4-1-297,-7 1 324,3 0-281,0 0-1,0 0 1,0 0 0,1-1-1,-1 1 1,6-2-1,17-16-2517</inkml:trace>
  <inkml:trace contextRef="#ctx0" brushRef="#br0" timeOffset="1">836 1 5961,'0'0'7282,"281"185"-6290,-221-134-400,-7 4-176,-6-6-184,-7-10-160,-13-3-64,-14-11-8,1-10-48,-8-9-368,-6-15-1864,0-16-2273</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48.778"/>
    </inkml:context>
    <inkml:brush xml:id="br0">
      <inkml:brushProperty name="width" value="0.035" units="cm"/>
      <inkml:brushProperty name="height" value="0.035" units="cm"/>
    </inkml:brush>
  </inkml:definitions>
  <inkml:trace contextRef="#ctx0" brushRef="#br0">635 1 7210,'0'0'5065,"-160"160"-3961,100-108-640,-14 2-240,-53 13-224,20-15-1480,0-13-6186</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1:53.869"/>
    </inkml:context>
    <inkml:brush xml:id="br0">
      <inkml:brushProperty name="width" value="0.035" units="cm"/>
      <inkml:brushProperty name="height" value="0.035" units="cm"/>
    </inkml:brush>
  </inkml:definitions>
  <inkml:trace contextRef="#ctx0" brushRef="#br0">141 28 360,'0'0'3199,"2"0"-2662,456-24 3390,-294 20-3209,-113 5-33,-49-1-683,-1 1-1,1 0 1,0-1-1,-1 1 1,1 0 0,-1 0-1,1 0 1,-1 0-1,1 0 1,-1 0 0,0 0-1,1 1 1,-1-1 0,0 0-1,0 1 1,0-1-1,2 4 1,16 30 254,-18-34-221,18 44 607,-3 1 1,18 76-1,-23-82-420,72 440 3069,-67-357-3019,68 418 587,35-4-548,-108-498-311,-2-10 6,-2 0 0,0 0 0,-2 1 0,2 32 0,-1 57 58,-6-32-117,0-86 141,-11-1 183,-95 3 45,-48 2-156,-498-4-234,279-1-872</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4.788"/>
    </inkml:context>
    <inkml:brush xml:id="br0">
      <inkml:brushProperty name="width" value="0.035" units="cm"/>
      <inkml:brushProperty name="height" value="0.035" units="cm"/>
    </inkml:brush>
  </inkml:definitions>
  <inkml:trace contextRef="#ctx0" brushRef="#br0">742 0 6705,'0'0'4409,"-274"154"-3384,181-97-329,-1 6-408,0-6-120,14-3-40,27-9-128,19 0-496,14-15-1993,20-15-3920</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00.862"/>
    </inkml:context>
    <inkml:brush xml:id="br0">
      <inkml:brushProperty name="width" value="0.035" units="cm"/>
      <inkml:brushProperty name="height" value="0.035" units="cm"/>
    </inkml:brush>
  </inkml:definitions>
  <inkml:trace contextRef="#ctx0" brushRef="#br0">34 70 992,'0'0'7324,"-2"-8"-5861,-8-25-252,9 31-844,1 0 0,-1 0-1,0 0 1,0 0 0,0 0-1,-1 0 1,1 0 0,0 0-1,-1 1 1,1-1 0,-1 0-1,1 1 1,-1-1 0,-2 0-1,4 11-577,0 11 194,-1 24 11,3 0-1,10 72 0,21 140-1,-25-171 4,25 119 0,-30-194-103,0 0 1,1-1-1,0 0 0,8 14 1,-12-23 67,0-1 1,0 1-1,0 0 1,0 0-1,0 0 1,0 0-1,0 0 1,0 0-1,0-1 1,0 1 0,0 0-1,1 0 1,-1 0-1,0 0 1,0 0-1,0 0 1,0 0-1,0 0 1,0 0-1,1 0 1,-1 0-1,0 0 1,0 0-1,0 0 1,0-1 0,0 1-1,1 0 1,-1 0-1,0 0 1,0 1-1,0-1 1,0 0-1,0 0 1,1 0-1,-1 0 1,0 0-1,0 0 1,0 0-1,0 0 1,0 0-1,1 0 1,-1 0 0,0 0-1,0 0 1,0 0-1,0 1 1,0-1-1,0 0 1,0 0-1,0 0 1,0 0-1,1 0 1,-1 0-1,0 0 1,0 1-1,0-1 1,0 0 0,0 0-1,0 0 1,0 0-1,0 0 1,0 1-1,0-1 1,0 0-1,0 0 1,0 0-1,0 0 1,0 1-1,1-13-2651,-1-8-2489</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01.394"/>
    </inkml:context>
    <inkml:brush xml:id="br0">
      <inkml:brushProperty name="width" value="0.035" units="cm"/>
      <inkml:brushProperty name="height" value="0.035" units="cm"/>
    </inkml:brush>
  </inkml:definitions>
  <inkml:trace contextRef="#ctx0" brushRef="#br0">0 7 5433,'0'0'5075,"19"17"-4778,59 60 146,-73-73-369,-1 0 1,-1 1-1,1-1 0,-1 1 1,1 0-1,-1 0 1,-1 0-1,1 1 0,-1-1 1,4 11-1,-1 1 111,-1-3-18,-1-1 0,0 1 0,-1 0 1,-1 0-1,0 0 0,-2 24 1,1-14 94,0-23 689,0-4-469,-1-57-160,-1 27-638,2 0 1,5-49-1,-4 77 287,1-1 0,-1 1 0,1 0 0,0 0 0,0 0-1,1 0 1,-1 1 0,1-1 0,0 1 0,0-1-1,1 1 1,-1 0 0,1 0 0,0 1 0,0-1 0,0 1-1,1 0 1,-1 0 0,1 0 0,0 0 0,8-3-1,1 1-3,-1 1 0,1 0 0,0 1 0,0 1 0,0 0 0,0 0 0,15 2 0,-19-1 5,0 1 0,0 1 0,-1 0 0,18 4 0,-22-3 28,0 0-1,-1 0 1,1 0 0,-1 1-1,1-1 1,-1 1 0,0 0-1,0 1 1,0-1-1,-1 1 1,5 4 0,2 7 41,0 0 1,0 1-1,-1 0 1,-1 0-1,-1 1 1,-1 0-1,8 27 1,-6-16-146,22 46 1,-29-72-23,-1-1 1,1 1-1,0-1 0,0 0 1,-1 1-1,1-1 0,0 0 1,0 0-1,0 1 0,1-1 1,-1 0-1,0 0 1,0 0-1,2 1 0,15 0-4981,-11-2-188</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01.997"/>
    </inkml:context>
    <inkml:brush xml:id="br0">
      <inkml:brushProperty name="width" value="0.035" units="cm"/>
      <inkml:brushProperty name="height" value="0.035" units="cm"/>
    </inkml:brush>
  </inkml:definitions>
  <inkml:trace contextRef="#ctx0" brushRef="#br0">194 0 568,'0'0'10592,"16"29"-9569,50 94-437,-28-59-95,-8-33-135,-18-20-278,-7-7-46,0 0 1,1-1 0,0 1 0,0-1 0,0 0-1,0-1 1,0 1 0,0-1 0,1-1 0,-1 1-1,10 0 1,-3 0-14,-1-1-1,1-1 0,0 0 1,0-1-1,14-3 1,-19 2-84,0-1 1,0 0 0,0 0 0,-1-1 0,1 0-1,-1-1 1,0 1 0,-1-1 0,1-1 0,-1 1-1,0-1 1,0 0 0,-1 0 0,0-1 0,0 0-1,0 0 1,-1 0 0,0 0 0,0-1 0,4-12-1,-6 1-31,0 0-1,-1 0 0,-3-25 1,1 5 836,1 38-639,0 0 1,0-1 0,0 1-1,-1 0 1,1 0-1,0 0 1,-1 0 0,1 0-1,-1 0 1,1 0-1,-1 0 1,1 0-1,-2-1 1,2 2-91,0 0 0,0 0 0,0 0 0,0 0 1,-1-1-1,1 1 0,0 0 0,0 0 0,0 0 0,-1 0 0,1 0 0,0 0 0,0 0 0,0-1 0,-1 1 1,1 0-1,0 0 0,0 0 0,0 0 0,-1 0 0,1 0 0,0 0 0,0 0 0,-1 0 0,1 0 0,0 0 1,0 1-1,0-1 0,-1 0 0,1 0 0,0 0 0,0 0 0,0 0 0,-1 0 0,1 0 0,0 0 0,0 1 0,0-1 1,0 0-1,-1 0 0,1 0 0,0 0 0,0 1 0,0-1 0,0 0 0,0 0 0,0 0 0,0 1 0,0-1 1,-1 0-1,1 0 0,0 0 0,0 1 0,0-1 0,0 0 0,0 0 0,0 0 0,0 1 0,0-1 0,0 0 1,0 0-1,0 1 0,1-1 0,-1 0 0,-11 57 309,3 1 0,-1 63 1,9 124 656,2-109-749,-2-115-219,1-3 3,-2 0 0,0 0 1,-5 28-1,5-40-9,-1-1 0,0 1 0,0 0 0,-1-1 0,1 1 0,-1-1 0,0 0 0,-1 0 0,1 0 0,-1-1 0,0 1 0,0-1 0,0 0-1,-9 7 1,-1-3 31,0 0-1,0 0 0,0-1 0,-1-1 0,0 0 0,0-1 0,-1-1 1,0 0-1,-24 2 0,-16-1 76,-77-4 1,77-1-96,54 0-19,-7 0 3,-1 0 0,0-1 0,-16-3 1,22 3-54,1 0 0,-1 0 0,1 0 0,0-1 0,-1 0 0,1 0 0,0 0 0,0 0 0,0 0 0,1 0 0,-1-1 0,0 1 0,-3-6 0,2 2-762,-1-1 0,1 0 0,0 0 0,-5-13 0,-4-6-5317</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40.700"/>
    </inkml:context>
    <inkml:brush xml:id="br0">
      <inkml:brushProperty name="width" value="0.035" units="cm"/>
      <inkml:brushProperty name="height" value="0.035" units="cm"/>
    </inkml:brush>
  </inkml:definitions>
  <inkml:trace contextRef="#ctx0" brushRef="#br0">5 34 1792,'-5'0'13145,"251"-11"-12361,-62 2-799,-109 8 81,-34 1-2520,-41-1 1082,0 1 1242,0-1 0,0 1-1,0 0 1,0 0 0,0-1-1,0 1 1,0 0 0,0 0-1,0 0 1,0-1 0,0 1-1,0 0 1,0 0-1,-1 0 1,1-1 0,0 1-1,0 0 1,0 0 0,0 0-1,-1-1 1,1 1 0,0 0-1,0 0 1,0 0 0,-1 0-1,1 0 1,-17-6-5256</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32.979"/>
    </inkml:context>
    <inkml:brush xml:id="br0">
      <inkml:brushProperty name="width" value="0.035" units="cm"/>
      <inkml:brushProperty name="height" value="0.035" units="cm"/>
    </inkml:brush>
  </inkml:definitions>
  <inkml:trace contextRef="#ctx0" brushRef="#br0">40 0 280,'0'0'5529,"-6"0"-5537,-1 0-128,-6 3-704,-1-3-1344</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33.328"/>
    </inkml:context>
    <inkml:brush xml:id="br0">
      <inkml:brushProperty name="width" value="0.035" units="cm"/>
      <inkml:brushProperty name="height" value="0.035" units="cm"/>
    </inkml:brush>
  </inkml:definitions>
  <inkml:trace contextRef="#ctx0" brushRef="#br0">0 0 368</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33.859"/>
    </inkml:context>
    <inkml:brush xml:id="br0">
      <inkml:brushProperty name="width" value="0.035" units="cm"/>
      <inkml:brushProperty name="height" value="0.035" units="cm"/>
    </inkml:brush>
  </inkml:definitions>
  <inkml:trace contextRef="#ctx0" brushRef="#br0">160 0 368,'-117'73'1480,"116"-72"-1426,0 0 0,0 0 0,0-1 0,-1 1-1,1 0 1,0 0 0,-1-1 0,1 1 0,0-1-1,-1 1 1,1-1 0,-1 1 0,1-1-1,-1 0 1,1 0 0,-3 0 0,6-8 565,-2 7-452,0-32 7146,0 33-6713,9-1-392,0 0-1,-1 0 0,1 1 1,16 1-1,2 1 38,-18-2-196,0 0 0,0 0-1,0 1 1,0 1 0,0 0-1,-1 0 1,1 0 0,-1 1 0,1 0-1,-1 1 1,0 0 0,0 0 0,0 1-1,-1 0 1,0 0 0,0 1 0,0 0-1,0 0 1,-1 1 0,0-1 0,5 9-1,-8-10-26,0 0-1,0 0 1,-1 0-1,0 0 0,0 0 1,0 1-1,-1-1 1,0 0-1,1 7 0,0 51 62,-3-38-73,1-20-9,0-1-1,-1 1 1,0 0 0,0-1 0,-1 1-1,1-1 1,-1 1 0,0-1-1,0 1 1,-1-1 0,1 0 0,-1 0-1,0 0 1,0-1 0,0 1 0,-4 3-1,-8 7 4,-1-1 0,-25 16-1,24-17-2,-9 6 13,0-2-1,-1 0 1,-40 16 0,57-26-6,9-5-7,0 0 1,-1-1-1,1 1 1,0 0-1,-1-1 1,1 1-1,-1-1 1,1 1-1,-1-1 1,1 1-1,-1-1 1,1 0-1,-1 0 1,1 0-1,-3 0 1,3 0 84,2-20 96,-1 17-184,0 1-1,0 0 1,0 0 0,0-1 0,0 1-1,0 0 1,1 0 0,-1-1-1,2-3 1,6-5-69,-1 1 1,1-1-1,0 1 1,1 0-1,1 1 1,-1 0-1,20-13 0,-6 3-152,87-67-1498,-54 44-151,56-56 1,-111 97 1876,1 0 0,-1 0 0,0 0-1,0 0 1,0 0 0,0 0 0,0-1 0,0 1-1,0 0 1,-1-1 0,1 1 0,0-1 0,-1 1-1,1-1 1,-1 1 0,0-1 0,1 1 0,-1-1 0,0 1-1,0-1 1,0 1 0,0-5 700,-7 11-525,2 2-14,0 1 0,1 0 0,0 0 0,1 0 0,-5 14 0,-2 4 216,5-15-221,1 0 0,-1 0 0,2 0 0,0 1 0,0-1 0,1 1 0,1 0 0,-1 14 0,2 0 2,-1-13 13,1 0-1,2 20 1,-1-31-157,-1-1 0,1 1 0,0-1 0,-1 1 1,1 0-1,0-1 0,0 0 0,0 1 0,0-1 0,0 0 0,0 1 1,0-1-1,1 0 0,-1 0 0,0 0 0,1 0 0,-1 0 1,1 0-1,-1-1 0,3 2 0,38 11 181,-30-10-131,15 2-189,0 0 0,0-2 0,0-1 0,30-2 1,-54 0-81,-1 1 0,0-1 0,0 0 0,1 0 0,-1-1 0,0 1 0,0 0 0,0-1 0,1 1 0,-1-1 0,0 0 0,0 0 0,0 0 0,0 0 0,0 0 0,0 0 0,0-1 0,-1 1 0,1 0 0,0-1 0,1-1 0,6-13-5278</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34.205"/>
    </inkml:context>
    <inkml:brush xml:id="br0">
      <inkml:brushProperty name="width" value="0.035" units="cm"/>
      <inkml:brushProperty name="height" value="0.035" units="cm"/>
    </inkml:brush>
  </inkml:definitions>
  <inkml:trace contextRef="#ctx0" brushRef="#br0">1 0 9098,'0'0'4581,"10"2"-4640,-3-1 59,-4 0 1,0-1-1,-1 0 0,1 1 1,0 0-1,0-1 0,0 1 0,0 0 1,0 0-1,-1 1 0,1-1 1,-1 1-1,1-1 0,-1 1 1,1 0-1,-1 0 0,0 0 0,0 0 1,0 0-1,0 1 0,0-1 1,1 3-1,52 127 571,-53-129-560,0 1 0,1 0 0,0-1 0,0 1 1,0-1-1,0 0 0,0 0 0,0 0 0,1-1 0,0 1 1,-1-1-1,1 0 0,0 1 0,0-2 0,0 1 0,0 0 1,1-1-1,-1 0 0,5 1 0,8 0 67,1 0 0,0-1 0,24-1 0,-18 0-44,126 0-2729,-127 0-1175</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34.544"/>
    </inkml:context>
    <inkml:brush xml:id="br0">
      <inkml:brushProperty name="width" value="0.035" units="cm"/>
      <inkml:brushProperty name="height" value="0.035" units="cm"/>
    </inkml:brush>
  </inkml:definitions>
  <inkml:trace contextRef="#ctx0" brushRef="#br0">0 7 5401,'0'0'7770,"388"3"-7714,-321-3-56,-14 0-312,-6 0-552,-20 0-849,-7-3-383,-20-3-809</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34.875"/>
    </inkml:context>
    <inkml:brush xml:id="br0">
      <inkml:brushProperty name="width" value="0.035" units="cm"/>
      <inkml:brushProperty name="height" value="0.035" units="cm"/>
    </inkml:brush>
  </inkml:definitions>
  <inkml:trace contextRef="#ctx0" brushRef="#br0">1 1 4625,'0'0'9098,"100"157"-8546,-80-117-240,-7-7-120,1 4-80,6-1-104,-14-6-8,8-5-96,-7-4-664,-1-18-800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5.220"/>
    </inkml:context>
    <inkml:brush xml:id="br0">
      <inkml:brushProperty name="width" value="0.035" units="cm"/>
      <inkml:brushProperty name="height" value="0.035" units="cm"/>
    </inkml:brush>
  </inkml:definitions>
  <inkml:trace contextRef="#ctx0" brushRef="#br0">0 0 2865,'0'0'6958,"33"0"-6479,383 0 995,351 0-2654,-766 0 1310,-1 3-94,-1 143 473,4 209 337,3-286-498,2 0 0,34 125 0,61 125 673,-26-121-377,30 92-181,-94-246-435,-2 1-1,-2 0 1,-2 0 0,2 78-1,-7-83-19,-1-27-6,-1-1-1,0 1 0,-1 0 1,-2 15-1,3-27-2,0-1 0,0 1 0,-1-1 0,1 1 1,0-1-1,0 1 0,-1-1 0,1 1 0,0-1 0,0 1 0,-1-1 0,1 0 1,0 1-1,-1-1 0,1 1 0,-1-1 0,1 0 0,-1 0 0,1 1 0,-1-1 1,1 0-1,0 0 0,-1 1 0,1-1 0,-1 0 0,0 0 0,1 0 1,-1 0-1,-13 2-35,1 0 1,0-1 0,-25-1-1,8-1-1,-765 1-3913,484 0 1130,20 0-383</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35.330"/>
    </inkml:context>
    <inkml:brush xml:id="br0">
      <inkml:brushProperty name="width" value="0.035" units="cm"/>
      <inkml:brushProperty name="height" value="0.035" units="cm"/>
    </inkml:brush>
  </inkml:definitions>
  <inkml:trace contextRef="#ctx0" brushRef="#br0">40 110 3929,'0'0'8030,"2"-11"-7525,0 3-383,-2 5-82,0 0-1,0 0 1,1 1 0,-1-1-1,1 0 1,0 0-1,0 0 1,0 1 0,0-1-1,0 0 1,0 1 0,1-1-1,-1 1 1,1 0 0,0-1-1,0 1 1,0 0 0,0 0-1,0 0 1,0 0 0,1 1-1,-1-1 1,5-2 0,10-2 131,1 0 0,-1 2 0,1 0 1,31-3-1,74 4-78,-92 3-133,-28 0 45,-1 0 0,0 0 0,1 0-1,-1 1 1,0-1 0,1 1 0,-1 0 0,0 0 0,0 0-1,0 0 1,0 0 0,0 0 0,0 0 0,0 1 0,0-1-1,0 1 1,0-1 0,-1 1 0,1 0 0,-1-1 0,1 1-1,-1 0 1,0 0 0,1 0 0,-1 0 0,0 1 0,-1-1-1,1 0 1,0 0 0,0 5 0,2 6 60,-1 1-1,-1-1 1,0 1 0,-1 17-1,-1-15-25,1-12-34,0 0 0,-1 1 0,0-1 0,0 0 0,0 0 0,-1 0 0,1 0 0,-1 0 0,0 0 0,0-1 0,0 1 0,-1-1 0,1 1-1,-1-1 1,0 0 0,0 0 0,-5 4 0,-7 5 3,-1 0 1,-27 15-1,10-6-23,31-20-35,1-1-1,0 1 1,0 0-1,0 0 1,0-1 0,0 1-1,0 0 1,0 0 0,0 0-1,0 0 1,0 1 0,1-1-1,-2 2 1,2-3 28,0 1 1,1 0-1,-1 0 0,0-1 1,0 1-1,1 0 1,-1-1-1,1 1 1,-1-1-1,1 1 0,-1 0 1,1-1-1,-1 1 1,1-1-1,-1 1 0,1-1 1,-1 1-1,1-1 1,0 0-1,-1 1 0,1-1 1,0 0-1,0 0 1,-1 1-1,1-1 0,0 0 1,1 0-1,51 17-4,-41-15 26,0 1-1,-1 1 0,1 0 1,-1 0-1,0 1 0,-1 0 1,1 1-1,14 11 0,-23-15 5,0 0-1,0 1 1,0-1-1,0 1 0,0-1 1,-1 1-1,1 0 1,-1 0-1,0 0 1,0 0-1,0 0 1,0 0-1,1 5 0,-1 43 415,-2-30-276,1-18-126,-1 1-1,0-1 0,1 0 1,-1 0-1,0 0 1,-1 0-1,1 0 0,-1 0 1,1 0-1,-1-1 0,0 1 1,0 0-1,0-1 0,0 1 1,-1-1-1,1 0 1,0 0-1,-1 0 0,0 0 1,0 0-1,-4 2 0,-9 4 51,-1 1 0,-27 8 1,37-15-47,-11 4 38,-1-2 1,1 0 0,-1-1 0,0-1 0,0-1 0,-30-2 0,29 1-66,13 1-207,0-1 1,0-1 0,0 1-1,0-1 1,1 0-1,-1-1 1,0 0-1,1 0 1,-1 0-1,1-1 1,0 0-1,0 0 1,0 0 0,0-1-1,1 0 1,-1 0-1,-5-6 1,-22-24-5710</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35.744"/>
    </inkml:context>
    <inkml:brush xml:id="br0">
      <inkml:brushProperty name="width" value="0.035" units="cm"/>
      <inkml:brushProperty name="height" value="0.035" units="cm"/>
    </inkml:brush>
  </inkml:definitions>
  <inkml:trace contextRef="#ctx0" brushRef="#br0">362 0 4137,'0'0'7005,"13"3"-6403,-8-2-501,5 1 98,0 1 1,0-1 0,0 2-1,0-1 1,-1 1 0,0 1-1,0 0 1,15 10 0,185 179 2394,-177-161-2461,2 0-30,-1 2 0,50 71 1,-73-90-99,0 0 0,-1 1 1,-1-1-1,0 2 0,-1-1 0,-1 1 1,-1 0-1,0 1 0,-2-1 1,3 22-1,-5 85 22,-1-118-22,-1 1 0,1-1 0,-2 1 0,1 0 0,-1-1 0,0 0 0,0 1 0,-1-1 0,0 0 0,0 0 0,-5 7 0,-2 0-6,0 0 0,-2-1-1,1-1 1,-14 12 0,5-7-58,-1 0 0,-1-1 0,-1-2 0,-39 21 0,-104 33-1109,102-48 187,-1-2 0,-68 9 0,-11-5-2338,10-9-2693</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36.447"/>
    </inkml:context>
    <inkml:brush xml:id="br0">
      <inkml:brushProperty name="width" value="0.035" units="cm"/>
      <inkml:brushProperty name="height" value="0.035" units="cm"/>
    </inkml:brush>
  </inkml:definitions>
  <inkml:trace contextRef="#ctx0" brushRef="#br0">297 0 1408,'0'0'8675,"-24"12"-8065,-74 41 195,92-50-681,0 2-1,0-1 1,0 1-1,0 0 1,0 0-1,1 0 1,0 1-1,0 0 1,1 0-1,0 0 1,-6 12-1,1-3 121,-5 10 115,1 2 0,1 0 0,1 1-1,1 0 1,2 0 0,-6 33 0,8-24-137,2 0-1,1 0 1,2 0 0,5 55 0,-2-82-201,0 0 1,0 0 0,1-1-1,0 1 1,1-1-1,0 0 1,1 0-1,0 0 1,0 0-1,1-1 1,0 0-1,14 14 1,-3-5 0,1 0 0,1-2 0,1 0 0,26 15 1,-10-10-87,1-2 0,1-1 0,45 13 0,51 8-4887,-83-25-4950</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02.528"/>
    </inkml:context>
    <inkml:brush xml:id="br0">
      <inkml:brushProperty name="width" value="0.035" units="cm"/>
      <inkml:brushProperty name="height" value="0.035" units="cm"/>
    </inkml:brush>
  </inkml:definitions>
  <inkml:trace contextRef="#ctx0" brushRef="#br0">0 34 4153,'0'0'7596,"14"0"-6890,574 3 1968,-594-8-3967,-12-1-356,0 0 1,-21-4-1,-14 1-3720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02.892"/>
    </inkml:context>
    <inkml:brush xml:id="br0">
      <inkml:brushProperty name="width" value="0.035" units="cm"/>
      <inkml:brushProperty name="height" value="0.035" units="cm"/>
    </inkml:brush>
  </inkml:definitions>
  <inkml:trace contextRef="#ctx0" brushRef="#br0">0 216 4489</inkml:trace>
  <inkml:trace contextRef="#ctx0" brushRef="#br0" timeOffset="1">0 216 4489,'34'-209'2344,"-21"203"-1335,7 6 855,14 0-216,-1 0-663,7 0-225,7 0 24,-7 0-224,7 0-256,-7 0-272,0 0-32,-13 0-1656,-20 0-6346</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27.926"/>
    </inkml:context>
    <inkml:brush xml:id="br0">
      <inkml:brushProperty name="width" value="0.035" units="cm"/>
      <inkml:brushProperty name="height" value="0.035" units="cm"/>
    </inkml:brush>
  </inkml:definitions>
  <inkml:trace contextRef="#ctx0" brushRef="#br0">0 1 1736,'0'0'7746,"0"2"-6966,2 36 593,2-1-1,12 52 1,2 15-771,-4-13-417,-6-39-71,4 86-1,1 98-16,-13-225-96,0 1-1,1 0 1,1-1-1,0 1 1,5 18-1,-1-21-545,1-11-736,0-16-1821,-5-3-1815</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2:28.820"/>
    </inkml:context>
    <inkml:brush xml:id="br0">
      <inkml:brushProperty name="width" value="0.035" units="cm"/>
      <inkml:brushProperty name="height" value="0.035" units="cm"/>
    </inkml:brush>
  </inkml:definitions>
  <inkml:trace contextRef="#ctx0" brushRef="#br0">1 27 4761,'0'0'7375,"9"-5"-7172,30-13-39,-37 17-145,1 1 1,0-1 0,-1 1 0,1-1 0,0 1 0,-1 0-1,1 0 1,0 0 0,0 0 0,-1 0 0,1 1 0,0-1-1,-1 1 1,1 0 0,-1 0 0,1 0 0,-1 0-1,1 0 1,3 3 0,2 1 177,0 1-1,-1 1 1,13 12 0,-13-12-7,11 13-42,-1 1 0,0 1 0,-1 0-1,-2 1 1,0 1 0,-2 0-1,0 1 1,13 45 0,-21-53-132,-1-1 1,-1 0-1,-1 1 0,-1-1 1,-1 21-1,0 0-51,-27-36-13,23-1 55,-1 0-1,0 0 1,1 0 0,-1-1 0,0 0 0,1 0 0,-1-1 0,1 1 0,-1-1 0,1 0 0,0 0 0,0-1 0,0 0 0,0 0 0,0 0 0,0 0-1,1-1 1,0 0 0,0 0 0,0 0 0,0 0 0,0-1 0,1 1 0,-3-7 0,3 4-4,1-1 1,0 0 0,0 0-1,1 0 1,0 0-1,1 0 1,-1 0-1,2 0 1,1-12-1,-1-11 3,-1 29-5,0-6 2,0-1 0,0 1 1,3-13-1,-2 18-1,0 0 0,0-1 0,1 1 0,-1 0 0,1 0 0,-1 0 0,1 0 0,0 1 0,0-1 0,1 0 0,3-3 0,9-6 9,0 0 1,1 2-1,1-1 1,-1 2-1,2 0 1,-1 1-1,28-8 1,-4 0-15,-22 9 1,0 1 1,1 1-1,-1 1 1,37-4-1,82 4-138,-108 4 73,-25 0 60,-1 1 1,1-1-1,0 1 0,-1 0 0,1 0 1,-1 0-1,1 1 0,-1-1 0,1 1 0,-1 0 1,0 1-1,0-1 0,0 1 0,0-1 0,0 1 1,-1 1-1,1-1 0,-1 0 0,0 1 0,3 4 1,-2-2 3,0 1 0,0-1 1,-1 1-1,0 0 0,0 0 1,-1 0-1,0 0 0,0 0 1,0 0-1,-1 1 0,0-1 1,-1 9-1,0 250 403,0-263-395,1 1 1,-1-1-1,1 0 1,0 0-1,-1 0 0,1 0 1,1 0-1,-1 0 1,0 0-1,1 0 1,0 0-1,-1 0 0,1-1 1,0 1-1,0-1 1,1 1-1,-1-1 0,0 0 1,1 0-1,2 2 1,6 3 1,-1-1 1,1 0 0,0-1-1,14 5 1,-10-5-18,1 0-1,0-1 1,0-1 0,0 0-1,33 0 1,-27-2-51,74 2-1138,-3-2-2559</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07.284"/>
    </inkml:context>
    <inkml:brush xml:id="br0">
      <inkml:brushProperty name="width" value="0.035" units="cm"/>
      <inkml:brushProperty name="height" value="0.035" units="cm"/>
    </inkml:brush>
  </inkml:definitions>
  <inkml:trace contextRef="#ctx0" brushRef="#br0">1 0 680,'0'0'6618,"0"6"-6049,0 294 3449,0-294-3969,1 1-1,0-1 1,0 0-1,1 0 1,0 1 0,5 9-1,-5-10-613,0 0 1,0 0-1,0-1 0,-1 1 1,1 0-1,0 11 0</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07.643"/>
    </inkml:context>
    <inkml:brush xml:id="br0">
      <inkml:brushProperty name="width" value="0.035" units="cm"/>
      <inkml:brushProperty name="height" value="0.035" units="cm"/>
    </inkml:brush>
  </inkml:definitions>
  <inkml:trace contextRef="#ctx0" brushRef="#br0">1 40 1816,'0'0'6740,"36"0"-6293,113 0-39,-111 0-71,1-1 0,70-13 0,-60 6-326,-19 3-285,21-3-485,-17 5-4607</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08.326"/>
    </inkml:context>
    <inkml:brush xml:id="br0">
      <inkml:brushProperty name="width" value="0.035" units="cm"/>
      <inkml:brushProperty name="height" value="0.035" units="cm"/>
    </inkml:brush>
  </inkml:definitions>
  <inkml:trace contextRef="#ctx0" brushRef="#br0">0 222 568,'0'0'4376,"0"-13"-3637,0-42 165,0 51-776,0 0 0,1-1 0,-1 1 1,1 0-1,0 0 0,0 0 0,0 0 0,1 0 1,-1 1-1,1-1 0,0 0 0,0 1 0,0-1 0,1 1 1,-1 0-1,1 0 0,0-1 0,-1 2 0,6-5 1,2 0 74,1 0 0,0 1 0,0 0 0,19-7 0,-7 4-33,-8 3-58,0 1 0,0 0 0,1 1 0,0 1 0,0 1 1,0 0-1,0 1 0,21 1 0,-35 0-99,0 0 0,0 1 1,-1-1-1,1 0 0,0 1 0,-1-1 0,1 1 1,0 0-1,-1 0 0,1-1 0,-1 1 0,1 0 1,-1 0-1,0 0 0,1 1 0,-1-1 0,0 0 0,0 0 1,0 1-1,0-1 0,0 1 0,0-1 0,0 1 1,0-1-1,0 1 0,-1-1 0,1 1 0,-1 0 1,1 0-1,-1-1 0,0 1 0,1 3 0,0 9 92,0 0 0,0 0-1,-3 19 1,1-7-67,1-21-28,0 1-1,-1-1 1,0 1-1,0-1 0,-1 0 1,1 0-1,-1 1 1,-1-1-1,1 0 1,-5 7-1,-4 4 5,-22 26 0,4-6-4,10-12 20,-2-2 0,-43 38 0,41-38-18,21-21 11,1 1-1,-1 0 0,1 0 0,0 0 0,0 0 1,0 1-1,0-1 0,0 0 0,0 0 0,0 0 1,1 1-1,-1-1 0,1 0 0,0 1 0,0-1 1,-1 1-1,2-1 0,-1 0 0,0 3 0,0 2 293,4-6-33,86 0 14,0-4 0,94-16 0,-34-14-4169,-126 27 17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27.223"/>
    </inkml:context>
    <inkml:brush xml:id="br0">
      <inkml:brushProperty name="width" value="0.035" units="cm"/>
      <inkml:brushProperty name="height" value="0.035" units="cm"/>
    </inkml:brush>
  </inkml:definitions>
  <inkml:trace contextRef="#ctx0" brushRef="#br0">422 1 6409,'0'0'2897,"-127"159"-2321,60-87 48,7 4 296,0-4-335,13 30-377,14-18-208,6-15-4497</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17.426"/>
    </inkml:context>
    <inkml:brush xml:id="br0">
      <inkml:brushProperty name="width" value="0.035" units="cm"/>
      <inkml:brushProperty name="height" value="0.035" units="cm"/>
    </inkml:brush>
  </inkml:definitions>
  <inkml:trace contextRef="#ctx0" brushRef="#br0">0 0 384,'0'0'424</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19.287"/>
    </inkml:context>
    <inkml:brush xml:id="br0">
      <inkml:brushProperty name="width" value="0.035" units="cm"/>
      <inkml:brushProperty name="height" value="0.035" units="cm"/>
    </inkml:brush>
  </inkml:definitions>
  <inkml:trace contextRef="#ctx0" brushRef="#br0">1 84 104,'0'0'3389,"0"-9"-2689,0-40 696,0 23 8504,6 281-9079,-5-159-787,4 1 0,23 131 0,-23-203-210,-2 0 1,2 41 0,-2-55 224,0-9-1440,-2-20-10024</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19.852"/>
    </inkml:context>
    <inkml:brush xml:id="br0">
      <inkml:brushProperty name="width" value="0.035" units="cm"/>
      <inkml:brushProperty name="height" value="0.035" units="cm"/>
    </inkml:brush>
  </inkml:definitions>
  <inkml:trace contextRef="#ctx0" brushRef="#br0">0 1 1720,'0'0'8553,"29"11"-7970,91 39-37,-115-48-499,0 1-1,-1-1 1,1 1-1,-1 0 0,0 0 1,0 1-1,0-1 0,0 1 1,0 0-1,-1 0 0,0 0 1,0 0-1,0 0 1,0 1-1,-1 0 0,0-1 1,3 8-1,-3-2 13,0-1 0,-1 1 0,0 0 0,0 0 0,-1 0 0,-1 13 0,0 3-12,1 111 360,-1-137-374,0 0-1,1 0 1,-1 0-1,1-1 1,-1 1-1,0 0 1,1 0-1,-1 0 1,1-1-1,-1 1 0,1 0 1,-1-1-1,1 1 1,-1 0-1,1-1 1,-1 1-1,1-1 1,0 1-1,-1-1 1,1 1-1,0-1 1,-1 1-1,1-1 1,-1 0-1,-1-16-54,1 0-1,0 0 0,3-24 0,-1-1-220,-1 23 175,0 3 16,0-1-1,4-29 1,-3 42 47,0-1 0,1 0 0,-1 0 0,1 1-1,0-1 1,0 1 0,0-1 0,1 1 0,-1 0 0,1 0 0,0 0 0,0 0 0,7-6 0,-5 7-8,-1-1 0,1 1 0,0 0 0,-1 1 1,1-1-1,0 1 0,1 0 0,-1 0 1,0 1-1,7-2 0,4 1-26,0 1 0,20 0 0,-25 1 7,-8 1 31,0 0-1,0-1 1,0 1-1,0 1 0,0-1 1,0 0-1,0 1 1,0-1-1,0 1 1,0 0-1,-1 0 1,1 0-1,-1 0 1,0 0-1,1 1 1,-1-1-1,0 1 1,0-1-1,-1 1 1,1 0-1,0 0 1,0 3-1,4 6 49,0 0 0,-1 0 0,-1 1 0,4 16 0,-5-7-7,0 0-1,-1 31 1,2 11 25,-3-42-85,-1-13 41,0 0-1,1 1 1,2 11-1,-3-19-44,1 0 0,-1 0 0,1 0 0,0 0 0,0 1 0,0-1 0,0-1 0,0 1 1,0 0-1,0 0 0,1 0 0,-1-1 0,1 1 0,-1 0 0,1-1 0,0 0 0,0 1 0,-1-1 0,4 2 0,59 15-3017,-32-11-960</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20.302"/>
    </inkml:context>
    <inkml:brush xml:id="br0">
      <inkml:brushProperty name="width" value="0.035" units="cm"/>
      <inkml:brushProperty name="height" value="0.035" units="cm"/>
    </inkml:brush>
  </inkml:definitions>
  <inkml:trace contextRef="#ctx0" brushRef="#br0">1 1 3513,'0'0'6417,"32"15"-5467,104 50-33,-109-52-398,-2 2 0,1 0-1,43 37 1,-30-21-168,-21-18-207,75 62 202,-85-66-351,1-1-1,-1 1 0,-1 0 0,0 1 0,0 0 1,0 0-1,7 18 0,-11-4-1047,-3-18-70,-5-5-2585,-17-1 1086</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20.675"/>
    </inkml:context>
    <inkml:brush xml:id="br0">
      <inkml:brushProperty name="width" value="0.035" units="cm"/>
      <inkml:brushProperty name="height" value="0.035" units="cm"/>
    </inkml:brush>
  </inkml:definitions>
  <inkml:trace contextRef="#ctx0" brushRef="#br0">266 0 5089,'0'0'5736,"-2"21"-5004,-11 67-110,11-82-575,1-1 0,-1 1 0,-1-1 0,1 1 0,-1-1 0,1 0 0,-2 0 0,1-1 0,0 1 0,-1-1 0,0 1 0,0-1 0,-5 4 0,-3 4 45,-54 52 191,37-38-303,1 2-1,-30 38 1,54-57-357,4-9 219,-1 1 0,1-1 1,0 0-1,0 1 1,0-1-1,0 0 1,-1 1-1,1-1 0,0 1 1,0-1-1,-1 0 1,1 0-1,0 1 0,0-1 1,-1 0-1,1 1 1,0-1-1,-1 0 1,1 0-1,0 1 0,-1-1 1,1 0-1,-1 0 1,1 0-1,-1 0 1</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21.018"/>
    </inkml:context>
    <inkml:brush xml:id="br0">
      <inkml:brushProperty name="width" value="0.035" units="cm"/>
      <inkml:brushProperty name="height" value="0.035" units="cm"/>
    </inkml:brush>
  </inkml:definitions>
  <inkml:trace contextRef="#ctx0" brushRef="#br0">1 9 1840,'0'0'10275,"381"9"-9843,-314-6-248,-14 0-104,-6-3-80,-14 0-72,-13 0-392,-20-9-2649,0-6-2960</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21.394"/>
    </inkml:context>
    <inkml:brush xml:id="br0">
      <inkml:brushProperty name="width" value="0.035" units="cm"/>
      <inkml:brushProperty name="height" value="0.035" units="cm"/>
    </inkml:brush>
  </inkml:definitions>
  <inkml:trace contextRef="#ctx0" brushRef="#br0">1 0 2577,'0'0'10308,"13"23"-9490,44 73-114,-47-78-560,0 2-1,-1-1 1,-1 1 0,-1 1-1,6 27 1,0 2-62,2 6-72,-12-40-85,0 0 1,2-1-1,0 1 0,1-1 0,0 0 1,17 27-1,-21-39-377,2 3 317</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21.722"/>
    </inkml:context>
    <inkml:brush xml:id="br0">
      <inkml:brushProperty name="width" value="0.035" units="cm"/>
      <inkml:brushProperty name="height" value="0.035" units="cm"/>
    </inkml:brush>
  </inkml:definitions>
  <inkml:trace contextRef="#ctx0" brushRef="#br0">0 0 6905,'0'0'6299,"6"27"-5848,16 85-8,-15-68-101,-6-33-251,1 0 0,0 0 0,7 19-1,-7-26-83,0-1 0,0 1-1,0-1 1,1 1-1,-1-1 1,1 0-1,0 0 1,0 0-1,0 0 1,0 0-1,7 3 1,-7-4-128,1 0 1,-1 0-1,1-1 0,-1 0 1,1 1-1,-1-1 0,1 0 1,0-1-1,0 1 0,-1-1 1,1 0-1,0 0 0,0 0 1,-1 0-1,1-1 0,0 1 1,0-1-1,-1 0 0,1 0 1,4-2-1,-6 2-177,1-1-1,0 1 1,0 0 0,-1-1-1,1 0 1,-1 0 0,0 0-1,1 0 1,-1 0 0,0 0 0,0-1-1,0 1 1,-1-1 0,1 1-1,2-6 1,-1 0-693,0 1-1,-1-1 1,0 0-1,1-12 1,-1-16 5390,-2 50-1721,0 152 3103,0-36-4907,0-122-908,1 0 0,0 0 0,1 0 0,0 0 0,0-1-1,0 1 1,1 0 0,0-1 0,1 0 0,0 0 0,0 0 0,0 0 0,1-1-1,0 1 1,0-1 0,8 6 0,-6-2 147,-5-5-1631</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22.068"/>
    </inkml:context>
    <inkml:brush xml:id="br0">
      <inkml:brushProperty name="width" value="0.035" units="cm"/>
      <inkml:brushProperty name="height" value="0.035" units="cm"/>
    </inkml:brush>
  </inkml:definitions>
  <inkml:trace contextRef="#ctx0" brushRef="#br0">140 0 6705,'0'0'5448,"38"31"-4641,123 104-49,-144-121-561,0 1 0,-1 1-1,-1 0 1,-1 1 0,24 35 0,-26-35-59,18 29 191,-2 1 1,42 97 0,-59-115-294,-1 0 1,-2 1 0,0 0-1,-3 1 1,0-1 0,0 52-1,-3-39-30,-1 27-2,-2-63-5,0 0-1,0 0 1,0 1-1,-1-1 0,0 0 1,0 0-1,-4 7 0,1-5-21,0-1-1,-1 0 0,0-1 1,0 1-1,-1-1 0,0-1 1,0 1-1,0-1 0,-1 0 1,-11 6-1,-3 1-129,0-2 1,0-1-1,-35 12 1,-14-2-970,-1-2 0,-74 8 1,6-14-2905</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22.520"/>
    </inkml:context>
    <inkml:brush xml:id="br0">
      <inkml:brushProperty name="width" value="0.035" units="cm"/>
      <inkml:brushProperty name="height" value="0.035" units="cm"/>
    </inkml:brush>
  </inkml:definitions>
  <inkml:trace contextRef="#ctx0" brushRef="#br0">262 0 3073,'0'0'6817,"-14"13"-5859,13-12-934,-20 19 389,0 2 0,1 0 0,-24 35 0,25-25-54,1 1-1,1 1 1,2 0-1,2 1 1,1 1 0,-10 44-1,13-30-198,2 1 0,2 0-1,2-1 1,4 56 0,1-94-148,0 0 0,0 0 0,1 0 0,1 0 0,0 0 0,0-1 0,1 0 0,1 0 0,0 0 0,1-1 1,-1 0-1,2 0 0,0 0 0,15 14 0,-4-6-56,2 0 1,0-2-1,1 0 1,0-1-1,43 20 1,-36-23-477,1 0 0,1-3 0,-1 0 0,35 5 0,-59-13 406,109 19-3354,-7-9-2486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46.659"/>
    </inkml:context>
    <inkml:brush xml:id="br0">
      <inkml:brushProperty name="width" value="0.035" units="cm"/>
      <inkml:brushProperty name="height" value="0.035" units="cm"/>
    </inkml:brush>
  </inkml:definitions>
  <inkml:trace contextRef="#ctx0" brushRef="#br0">0 1035 4809,'0'0'7740,"4"-11"-7129,-1 1-481,0 1-1,1 0 0,0 0 1,1 0-1,0 0 0,0 1 1,1 0-1,10-12 0,202-267 777,-144 175-783,-4-3 1,-6-3-1,56-145 0,-119 259-57,1 0-1,-1 0 1,0 0-1,0 0 1,-1 0-1,1 0 1,-1-5-1,0 8-37,-4 15-830,-72 68 532,-37 41 173,109-119 72,-1 2-32,1-1 0,-1 0 1,0 0-1,-1 0 1,1-1-1,-7 5 0,11-9-257,1-9 56,0 3 263,1-1 0,0 1 1,1 0-1,0-1 0,0 1 0,0 0 0,0 0 0,1 0 0,0 1 0,0-1 0,1 1 0,-1 0 0,1-1 0,0 1 0,1 1 0,6-7 0,8-5-16,0 1 0,1 0 0,24-12 0,-35 20-20,1 1 0,0 1 1,0 0-1,1 0 0,0 1 1,-1 0-1,1 1 0,1 0 1,15-2-1,-26 6 21,-1-1-1,1 1 1,-1-1 0,1 1 0,-1-1-1,1 1 1,-1-1 0,0 1 0,1-1 0,-1 1-1,0-1 1,1 1 0,-1-1 0,0 1-1,0 0 1,1-1 0,-1 1 0,0 0-1,0-1 1,0 1 0,0 0 0,0-1-1,0 1 1,0 0 0,0-1 0,0 1-1,0 0 1,0-1 0,-1 2 0,2 7-6,2 13 16,1 1 0,1-1 0,1 0-1,1-1 1,13 30 0,-17-47-68,-1 1 1,1-1 0,0 0-1,0 0 1,1-1-1,-1 1 1,1-1 0,-1 1-1,1-1 1,6 4-1,-6-5-415,0 0 0,-1-1 0,1 1-1,1-1 1,-1 0 0,0 0-1,5 1 1,13-1-6015</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25.530"/>
    </inkml:context>
    <inkml:brush xml:id="br0">
      <inkml:brushProperty name="width" value="0.035" units="cm"/>
      <inkml:brushProperty name="height" value="0.035" units="cm"/>
    </inkml:brush>
  </inkml:definitions>
  <inkml:trace contextRef="#ctx0" brushRef="#br0">1 34 3441,'0'0'7825,"3"0"-6943,271 0 2034,2 0-5160,-276-1 2123,1 1 1,-1-1-1,0 0 1,0 1-1,0-1 0,0 1 1,0-1-1,0 1 1,0-1-1,0 0 0,0 1 1,0-1-1,0 1 0,0-1 1,0 1-1,0-1 1,-1 1-1,1-1 0,0 0 1,0 1-1,-1-1 0,1 1 1,0 0-1,-1-1 1,1 1-1,-1-2 0,-23-7-3050,-8 0-1733</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25.890"/>
    </inkml:context>
    <inkml:brush xml:id="br0">
      <inkml:brushProperty name="width" value="0.035" units="cm"/>
      <inkml:brushProperty name="height" value="0.035" units="cm"/>
    </inkml:brush>
  </inkml:definitions>
  <inkml:trace contextRef="#ctx0" brushRef="#br0">1 137 4353</inkml:trace>
  <inkml:trace contextRef="#ctx0" brushRef="#br0" timeOffset="1">1 137 4353,'207'-137'1096,"-194"152"-728,7 7 1377,-6 11 15,-1 0-440,0 10-568,1 5-295,-8 4-169,1-4-128,-7-2-112,0-4-48,0-5-448,0-7-665,0-9-791,0-9-2025</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1.378"/>
    </inkml:context>
    <inkml:brush xml:id="br0">
      <inkml:brushProperty name="width" value="0.035" units="cm"/>
      <inkml:brushProperty name="height" value="0.035" units="cm"/>
    </inkml:brush>
  </inkml:definitions>
  <inkml:trace contextRef="#ctx0" brushRef="#br0">1 1 3873,'0'0'5381,"3"0"-4872,-2 0-485,0 0 0,-1 0 0,1 0 0,-1 0 0,1 0 0,0 0 0,-1 0 0,1 0 0,-1 0 0,1 0 0,0 1 0,-1-1 0,1 0 0,-1 1 0,1-1 0,-1 0 0,1 1 0,-1-1 0,1 0 0,-1 1 0,1-1 0,-1 1 0,0-1-1,1 1 1,-1-1 0,0 1 0,1-1 0,-1 1 0,0-1 0,1 2 0,0 23 1090,-1-14-902,1 23 302,2 0 1,1 0 0,2 0-1,13 41 1,52 131-259,-29-91-178,19 37-362,-59-148 92,10 25-2398</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1.957"/>
    </inkml:context>
    <inkml:brush xml:id="br0">
      <inkml:brushProperty name="width" value="0.035" units="cm"/>
      <inkml:brushProperty name="height" value="0.035" units="cm"/>
    </inkml:brush>
  </inkml:definitions>
  <inkml:trace contextRef="#ctx0" brushRef="#br0">0 76 4849,'0'0'6203,"43"25"-5859,133 82 25,-169-103-327,-1 0 0,1 0 0,-1 1 0,-1 0-1,1 1 1,8 10 0,-13-15-27,0 1 0,0-1 0,-1 1 1,1-1-1,-1 1 0,1-1 0,-1 1 0,0-1 0,1 1 0,-1-1 0,0 1 1,0-1-1,0 1 0,0-1 0,0 1 0,-1 1 0,0 8 70,-1 72 750,-2-93-934,1 0 1,0-1-1,0 1 1,1 0-1,-1-20 1,2-59-1575,2 43 1155,-1 37 457,0 1 1,1-1-1,-1 1 1,5-17-1,-3 21 59,-1 0 0,1 1 0,0-1 0,0 1 0,0-1 0,0 1 0,1-1 0,-1 1 0,1 0 0,0 0 0,0 1 0,3-4-1,4 0 65,-1-1 0,2 1 0,-1 1 0,1 0 0,0 1 0,0 0 0,0 0 0,0 1 0,0 0-1,1 1 1,0 1 0,-1 0 0,1 0 0,0 1 0,0 1 0,19 3 0,-26-3-30,0 0 1,0 1-1,0 0 1,0 0-1,-1 0 1,1 1-1,-1-1 1,0 1-1,0 0 1,0 0 0,0 1-1,0-1 1,0 1-1,-1 0 1,0 0-1,0 0 1,0 0-1,0 1 1,-1-1-1,1 1 1,-1-1-1,-1 1 1,3 5-1,1 7 77,-1-1 0,-1 1-1,0 0 1,-1 0-1,-1 27 1,-1-15-12,-1-3-41,2 1-1,0-1 0,2 1 0,7 30 0,-10-55-81,1 0-1,-1 0 0,1-1 0,0 1 0,0 0 0,0 0 0,0 0 1,0-1-1,0 1 0,0-1 0,1 1 0,-1-1 0,1 1 0,-1-1 1,1 0-1,2 2 0,2 0-384,0 0 0,-1-1 1,1 0-1,8 2 0,-6-2-482,19 5-3556</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2.472"/>
    </inkml:context>
    <inkml:brush xml:id="br0">
      <inkml:brushProperty name="width" value="0.035" units="cm"/>
      <inkml:brushProperty name="height" value="0.035" units="cm"/>
    </inkml:brush>
  </inkml:definitions>
  <inkml:trace contextRef="#ctx0" brushRef="#br0">235 1 2529,'0'0'5550,"-32"2"-5202,-100 9 103,93-6-87,29-1-11,3 0-85,6-3-220,0-1-1,0 0 0,1 1 0,-1-1 0,0 0 0,0 1 1,1-1-1,-1 1 0,0-1 0,1 1 0,-1-1 0,1 1 1,-1 0-1,1-1 0,-1 1 0,1 0 0,-1-1 0,1 1 1,0 0-1,-1 0 0,1-1 0,-1 3 0,1 19 1119,0-10-900,1-10-244,-1-1 0,0 0 0,1 1 1,-1-1-1,1 0 0,0 0 0,-1 0 0,1 0 0,0 1 1,0-1-1,-1 0 0,1 0 0,0 0 0,0-1 1,0 1-1,0 0 0,1 0 0,-1 0 0,0-1 0,0 1 1,3 0-1,31 13 206,-29-12-180,27 8 96,74 28 81,-91-31-220,-1 0 0,-1 1 0,1 0 0,22 18 0,-34-23-6,0 0 0,-1-1 0,1 1 1,0 0-1,-1 0 0,0 0 0,0 1 0,0-1 1,0 0-1,0 1 0,-1 0 0,1-1 1,0 5-1,0 2 12,-1 0 0,0 0 1,-1 16-1,0-25-11,0 1 1,0 0 1,0 0-1,-1 0 0,0 0 0,1-1 0,-1 1 0,0 0 0,0 0 1,0 0-1,0 0 0,0-1 0,0 1 0,0 0 0,-1-1 0,1 1 1,-1-1-1,1 0 0,-1 1 0,1-1 0,-1 0 0,0 0 0,0 0 1,1 0-1,-1 0 0,0-1 0,0 1 0,-3 0 0,-6 3-16,0-2 0,-1 1 0,-18 1 0,26-4-34,-11 2-135,-1-1 0,-23-2 1,36 1-68,0 0-1,1 0 1,-1 0 0,0-1 0,1 1-1,-1-1 1,1 0 0,-1 0 0,1 1-1,-1-2 1,1 1 0,0 0 0,-1 0 0,1-1-1,0 1 1,0-1 0,0 0 0,0 0-1,0 0 1,0 0 0,1 0 0,-3-4 0,1-20-5827</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2.819"/>
    </inkml:context>
    <inkml:brush xml:id="br0">
      <inkml:brushProperty name="width" value="0.035" units="cm"/>
      <inkml:brushProperty name="height" value="0.035" units="cm"/>
    </inkml:brush>
  </inkml:definitions>
  <inkml:trace contextRef="#ctx0" brushRef="#br0">1 1 4489,'0'0'8015,"22"28"-7209,70 90-45,-35-39 25,-34-46-537,-9-15-236,-9-14-96,-2 0 0,1 0-1,0 0 1,-1 1 0,0-1-1,0 1 1,0 0-1,-1 0 1,1 0 0,-1 0-1,2 9 1,-8-16-925,-21-11-623,-13-9-2111</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3.152"/>
    </inkml:context>
    <inkml:brush xml:id="br0">
      <inkml:brushProperty name="width" value="0.035" units="cm"/>
      <inkml:brushProperty name="height" value="0.035" units="cm"/>
    </inkml:brush>
  </inkml:definitions>
  <inkml:trace contextRef="#ctx0" brushRef="#br0">1 0 9554,'0'0'5001,"194"58"-9306</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3.480"/>
    </inkml:context>
    <inkml:brush xml:id="br0">
      <inkml:brushProperty name="width" value="0.035" units="cm"/>
      <inkml:brushProperty name="height" value="0.035" units="cm"/>
    </inkml:brush>
  </inkml:definitions>
  <inkml:trace contextRef="#ctx0" brushRef="#br0">0 9 3289,'0'0'8992,"25"31"-7657,74 99-581,-94-123-703,1 1 0,-2 0 0,1 0 0,3 10 0,-7-15-37,0-1 1,-1 1 0,1-1-1,-1 1 1,0-1 0,0 1-1,0 0 1,0 3 0,-1 5 22,1 56-828,-10-66-25,7-1 792,0 0 1,0 0-1,0 0 0,0 0 1,0 0-1,1 0 1,-1-1-1,0 0 0,0 1 1,0-1-1,0 0 1,1 0-1,-1-1 0,1 1 1,-1 0-1,1-1 1,-1 0-1,1 1 0,0-1 1,-1 0-1,1 0 1,0-1-1,0 1 0,1 0 1,-1-1-1,0 1 1,1-1-1,0 1 0,-1-1 1,1 0-1,0 1 1,-1-6-1,-1-4-278,1-1 1,0 1-1,1-1 1,0 0-1,2-18 0,-1 9 38,0 17 218,1-1 0,-1 0 0,1 0 0,0 0 0,0 0-1,1 1 1,-1-1 0,1 1 0,1-1 0,-1 1 0,1 0 0,0 0-1,0 0 1,0 0 0,1 0 0,0 1 0,4-5 0,-2 3 71,1 1 0,0 0-1,0 0 1,0 1 0,1 0 0,0 0 0,-1 1 0,1 0 0,1 0-1,-1 1 1,9-2 0,0 1 128,1 1 0,0 0 1,0 1-1,-1 1 0,1 1 0,0 0 0,0 2 0,22 5 0,-31-6-81,1 1-1,0 1 1,-1 0-1,0 0 1,1 0-1,-2 1 1,1 1-1,-1 0 1,1 0-1,-2 0 1,1 1-1,-1 0 1,0 1-1,0 0 0,9 14 1,29 65 541,-29-54-421,20 32 1,-33-61-211,0 0 1,0 0 0,0 0 0,0 0 0,1-1 0,0 1 0,0-1 0,0 0 0,0 0-1,0-1 1,0 1 0,1-1 0,8 3 0,-3-2-614,0 0 0,1-2 0,-1 1 0,0-1 1,16-1-1,2 0-3961</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3.855"/>
    </inkml:context>
    <inkml:brush xml:id="br0">
      <inkml:brushProperty name="width" value="0.035" units="cm"/>
      <inkml:brushProperty name="height" value="0.035" units="cm"/>
    </inkml:brush>
  </inkml:definitions>
  <inkml:trace contextRef="#ctx0" brushRef="#br0">0 27 6361,'0'0'6234,"187"155"-5458,-147-122-472,-6 1-184,-14-7-120,0-9-352,-13-3-632</inkml:trace>
  <inkml:trace contextRef="#ctx0" brushRef="#br0" timeOffset="1">167 0 784,'0'0'11955,"-60"161"-11187,53-125-448,1 1 8,-1-7-136,7-3-192,-7-6 0,7-2-640,-20-13-736,7-6-1441,-7 0-3192</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4.198"/>
    </inkml:context>
    <inkml:brush xml:id="br0">
      <inkml:brushProperty name="width" value="0.035" units="cm"/>
      <inkml:brushProperty name="height" value="0.035" units="cm"/>
    </inkml:brush>
  </inkml:definitions>
  <inkml:trace contextRef="#ctx0" brushRef="#br0">308 1 5265,'0'0'7142,"41"33"-6103,133 111-167,-153-127-671,-1 1 0,0 1 0,-1 1 1,27 38-1,-34-41-122,1 1-22,-1 1 1,-1 0-1,0 1 0,-2 0 0,0 1 0,-1 0 0,-1 0 0,-2 1 0,0 0 1,-1 0-1,2 45 0,-6 142 171,-1-197-222,0 1-1,-2-1 1,1 0 0,-2-1-1,1 1 1,-2 0 0,1-1 0,-2 0-1,-8 15 1,-1-4-7,0-1 0,-1-1 0,-28 28 0,32-36-97,0-1-1,-1 0 1,0-1 0,0 0-1,-1-1 1,-1-1 0,0 0-1,0-1 1,0 0-1,0-1 1,-1-1 0,-28 5-1,-40 5-2379,-113 3 1,63-16-3282</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47.662"/>
    </inkml:context>
    <inkml:brush xml:id="br0">
      <inkml:brushProperty name="width" value="0.035" units="cm"/>
      <inkml:brushProperty name="height" value="0.035" units="cm"/>
    </inkml:brush>
  </inkml:definitions>
  <inkml:trace contextRef="#ctx0" brushRef="#br0">275 90 2697,'0'0'5810,"0"-9"-5328,0 4-400,0 2-41,0 0 0,0 1 0,0-1-1,0 0 1,-1 0 0,1 1 0,-2-5-1,2 6-32,-1 0 0,1 1 0,-1-1 0,1 0 0,-1 0 0,1 0 1,-1 1-1,0-1 0,1 0 0,-1 0 0,0 1 0,0-1 0,0 1 0,0-1 0,1 1 0,-1-1 0,0 1 0,0-1 0,0 1 0,0 0 0,0 0 0,0-1 0,0 1 0,0 0 0,0 0 0,0 0 0,-2 0 0,-9 1-4,-1 0-1,1 0 0,-1 1 1,1 1-1,0 0 1,0 1-1,0 0 1,1 1-1,-21 10 1,24-9 93,-1-1 0,0 1 0,1 0 1,0 1-1,1 0 0,0 0 0,0 1 1,0-1-1,1 2 0,0-1 1,1 1-1,-6 11 0,9-15-75,0 0 0,1 0 0,0 0-1,0 0 1,0 0 0,1 0 0,-1 0 0,2 6 0,-1-8-24,0-2 2,0 0 0,1 0 0,-1-1 0,0 1 1,1 0-1,-1 0 0,1 0 0,-1-1 0,1 1 0,0 0 1,-1 0-1,1-1 0,0 1 0,-1 0 0,1-1 0,0 1 1,0-1-1,0 1 0,0-1 0,-1 0 0,1 1 0,0-1 1,0 0-1,0 1 0,0-1 0,0 0 0,0 0 0,0 0 1,1 0-1,37 2 144,-31-2-100,18 1 57,21 1-1,0-2 0,67-9 0,-101 7-216,0 0 1,0-1-1,0-1 0,-1 0 0,1 0 0,-1-1 1,0-1-1,-1 0 0,1-1 0,-1 0 0,-1-1 0,1 0 1,14-15-1,-21 18 24,0 1 1,-1-1 0,0 0-1,0 0 1,0 0-1,0 0 1,-1 0-1,0-1 1,0 1 0,2-11-1,-2 1 501,0-1 0,-2-25 0,0 23 890,0 17-937,0 3-516,0 14 540,-2 0 0,1 0-1,-2 0 1,-4 15 0,3-8 23,1 1 0,1-1 1,1 1-1,3 32 0,-1-1-211,9 133 109,0-2-263,-10 100 17,-1-280-57,1 1-1,-2-1 1,1 0 0,-1 0-1,0 0 1,0 0-1,0 0 1,-1 0-1,0-1 1,0 1 0,0-1-1,-1 0 1,0 0-1,0 0 1,0-1 0,-1 1-1,1-1 1,-1 0-1,0 0 1,0-1 0,-1 1-1,1-1 1,-1 0-1,0-1 1,1 1-1,-1-1 1,0 0 0,-11 1-1,-19 1 115,-64-3 0,51-2-78,43 1-25,0 0 0,0 0 0,0-1 0,0 0 0,0 0 0,0 0 0,0-1 0,0 0 0,1 0 0,-1 0 0,1-1 0,-10-5 0,11 5 4,1-1 0,-1 1 0,1-1 1,0 0-1,0 0 0,0 0 0,0 0 0,1 0 0,0-1 0,0 1 0,0-1 0,0 1 0,1-1 0,-1 0 0,1 0 0,0-7 0,-1-11 94,1-36 1,2 28-45,-1 22-60,1 0 0,0 0 0,0 0 0,1 0 0,1 0 0,0 0 0,0 1 0,0-1 0,1 1 1,0-1-1,1 1 0,0 1 0,9-13 0,8-4 42,0 1 0,41-33 0,-52 47-27,28-21-32,2 2 1,1 1-1,76-35 0,-108 58-101,9-5-890,-1-1 0,1-1-1,18-14 1,-33 21-545,0 0-1,0 0 1,-1-1 0,6-8-1,-9 13 1528</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4.770"/>
    </inkml:context>
    <inkml:brush xml:id="br0">
      <inkml:brushProperty name="width" value="0.035" units="cm"/>
      <inkml:brushProperty name="height" value="0.035" units="cm"/>
    </inkml:brush>
  </inkml:definitions>
  <inkml:trace contextRef="#ctx0" brushRef="#br0">455 8 3345,'0'0'7088,"-13"-1"-6847,-88-6 402,89 7-502,0 1 0,0 0 0,0 1 0,0 0 0,0 0 0,0 2 0,-18 6 0,15-3 43,1 0-1,0 1 1,1 1-1,0 0 1,0 1-1,0 0 1,2 1-1,-1 0 0,1 1 1,1 0-1,0 1 1,1 0-1,0 1 1,1-1-1,-9 23 1,9-9-24,0 0 0,2 0 1,1 1-1,1 0 1,2 0-1,1 46 1,0-62-142,1 0 0,1 0 0,0 0 0,1 0 0,0-1 0,1 1 0,0 0 0,1-1 0,0 0 0,1 0 0,0 0 0,1 0 0,0-1 0,0 0 0,1 0 0,1-1 0,0 0 0,0 0 0,11 8 0,5 4-38,0-2 1,2-1-1,0-1 0,1-1 1,54 22-1,-11-12-1233,93 23-1,-53-21-3156</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35.613"/>
    </inkml:context>
    <inkml:brush xml:id="br0">
      <inkml:brushProperty name="width" value="0.035" units="cm"/>
      <inkml:brushProperty name="height" value="0.035" units="cm"/>
    </inkml:brush>
  </inkml:definitions>
  <inkml:trace contextRef="#ctx0" brushRef="#br0">1 2 5473,'0'0'8046,"14"0"-6591,-2-1-1531,-9 1-84,1-1 0,0 1 0,0 0-1,-1 0 1,1 1 0,0-1-1,0 1 1,-1 0 0,1-1 0,0 2-1,-1-1 1,6 3 0,-8 2-3788</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40.688"/>
    </inkml:context>
    <inkml:brush xml:id="br0">
      <inkml:brushProperty name="width" value="0.035" units="cm"/>
      <inkml:brushProperty name="height" value="0.035" units="cm"/>
    </inkml:brush>
  </inkml:definitions>
  <inkml:trace contextRef="#ctx0" brushRef="#br0">1 27 1320,'0'0'9349,"0"0"-9218,0 0 0,0-1 1,0 1-1,0 0 0,0-1 0,0 1 0,0 0 1,0-1-1,0 1 0,0 0 0,0 0 0,0-1 1,0 1-1,0 0 0,0-1 0,0 1 0,0 0 1,0-1-1,0 1 0,1 0 0,-1-1 0,0 1 1,0 0-1,0 0 0,1-1 0,-1 1 0,0 0 1,1-1-1,381 0 261,-1-1-4945,-373 2 4075,19 0-957,-27 0 1318,1 0 0,0 0-1,-1 0 1,1 0 0,-1 0 0,1 0 0,0 0 0,-1 0 0,1 0 0,-1 0 0,1-1-1,-1 1 1,1 0 0,0 0 0,-1-1 0,1 1 0,-1 0 0,1-1 0,-1 1-1,0 0 1,1-1 0,-1 1 0,1-1 0,-1 1 0,0-1 0,1 1 0,-1-1 0,0 1-1,1-1 1,-3-3-1251,-10 1-430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41.025"/>
    </inkml:context>
    <inkml:brush xml:id="br0">
      <inkml:brushProperty name="width" value="0.035" units="cm"/>
      <inkml:brushProperty name="height" value="0.035" units="cm"/>
    </inkml:brush>
  </inkml:definitions>
  <inkml:trace contextRef="#ctx0" brushRef="#br0">1 1 7282,'0'0'7937,"133"185"-7409,-113-136-176,-6 5-128,-1 4-168,-6-1-56,-7 16-696,0-15-1688,-47-16-6674</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48.774"/>
    </inkml:context>
    <inkml:brush xml:id="br0">
      <inkml:brushProperty name="width" value="0.035" units="cm"/>
      <inkml:brushProperty name="height" value="0.035" units="cm"/>
    </inkml:brush>
  </inkml:definitions>
  <inkml:trace contextRef="#ctx0" brushRef="#br0">1 191 1792,'0'0'9861,"0"-32"-6063,0 20-3591,-1 4-145,1-1 0,1 1 0,2-14-1,-3 19-61,1 0-1,0 0 0,1 0 1,-1 0-1,0 0 1,1 0-1,0 0 0,-1 0 1,1 1-1,0-1 1,1 1-1,-1-1 0,4-2 1,2-1-15,1 0 0,0 0 0,0 1 0,0 0-1,1 1 1,0 0 0,0 1 0,15-4 0,-4 3-54,0 0 0,0 2 0,27 0 0,-46 2 59,-1 0 0,1 0 0,0 1 1,-1-1-1,1 0 0,0 1 0,-1-1 1,1 1-1,-1 0 0,1 0 1,-1-1-1,1 1 0,-1 0 0,1 0 1,-1 0-1,0 0 0,0 1 0,1-1 1,-1 0-1,0 0 0,0 1 0,0-1 1,-1 1-1,1-1 0,0 1 0,0-1 1,-1 1-1,1-1 0,-1 1 1,1 0-1,-1 2 0,2 7-5,-1 0-1,0-1 1,-1 23 0,-1-17 18,3 21 1,-2 34 19,0-65-21,-1 1 1,0-1-1,0 0 1,0 0-1,-1 0 1,0 1 0,0-2-1,-5 10 1,-7 5 17,0-1 1,-1-1 0,-1 0-1,-1-1 1,0-1 0,-1-1-1,-22 14 1,33-24-17,0 0-1,0 1 1,1 0-1,0 0 1,0 0 0,-8 11-1,13-11 4,1-3-3,0-3 15,0 1-15,0-1 1,0 1-1,0-1 1,0 0-1,1 1 1,-1-1 0,0 0-1,0 0 1,0 1-1,1-1 1,-1 0-1,0 1 1,0-1 0,1 0-1,-1 0 1,0 1-1,1-1 1,-1 0-1,0 0 1,1 0 0,-1 0-1,0 0 1,1 1-1,-1-1 1,0 0-1,1 0 1,-1 0 0,1 0-1,-1 0 1,0 0-1,1 0 1,17 0 27,-11 0-14,193 12-620,-68-12-2329,-131 0 2355</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49.521"/>
    </inkml:context>
    <inkml:brush xml:id="br0">
      <inkml:brushProperty name="width" value="0.035" units="cm"/>
      <inkml:brushProperty name="height" value="0.035" units="cm"/>
    </inkml:brush>
  </inkml:definitions>
  <inkml:trace contextRef="#ctx0" brushRef="#br0">0 10 4745,'0'0'8610,"7"-9"-5483,-7 11-3184,15 265 418,-13-251-345,0 0 0,2 0-1,0 0 1,1 0 0,0-1-1,1 0 1,9 16 0,63 93 9,-75-119-22,50 65-83,-48-54-1212,-5-12-1308,-5-12 193,-6-7-2609</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0.104"/>
    </inkml:context>
    <inkml:brush xml:id="br0">
      <inkml:brushProperty name="width" value="0.035" units="cm"/>
      <inkml:brushProperty name="height" value="0.035" units="cm"/>
    </inkml:brush>
  </inkml:definitions>
  <inkml:trace contextRef="#ctx0" brushRef="#br0">0 1 3345,'0'0'7671,"3"1"-7021,0 0-526,0 1 0,0-1 0,0 1-1,0-1 1,-1 1 0,1 0 0,0 0-1,-1 0 1,0 1 0,1-1 0,-1 1-1,0-1 1,2 5 0,23 45 653,-15-27-555,-8-15-203,0 0 0,-1 0 1,0 1-1,0-1 1,-1 1-1,-1 0 0,0-1 1,0 1-1,-3 20 0,2-11 17,0-20-34,0 1 0,-1 0 0,1-1 0,0 1 0,-1 0 0,1-1 0,-1 1 0,1-1 1,-1 1-1,1 0 0,-1-1 0,1 1 0,-1-1 0,0 0 0,1 1 0,-1-1 0,0 1 0,1-1 0,-1 0 0,0 0 0,1 1 0,-1-1 0,0 0 0,0 0 0,1 0 0,-1 0 0,0 0 0,0 0 0,1 0 1,-1 0-1,0 0 0,0 0 0,1 0 0,-1-1 0,-1 1 0,0-1 7,0 1 1,0 0-1,0-1 1,-1 1-1,1-1 1,0 1-1,0-1 1,1 0-1,-1 0 1,0 0-1,0 0 1,-3-3 0,3 1-22,1 0 0,0 0 1,-1 0-1,1 0 1,0 0-1,0 0 1,1 0-1,-1-1 1,1 1-1,0-6 1,1-39-387,0 24 240,-1 19 144,1 0 1,-1 0 0,1 0 0,0 1-1,0-1 1,1 0 0,-1 1-1,1-1 1,0 1 0,0 0 0,1-1-1,-1 1 1,1 0 0,0 0-1,0 1 1,0-1 0,1 1 0,-1-1-1,1 1 1,0 0 0,0 0-1,0 1 1,0-1 0,6-1 0,-2 0 32,0 0 0,1 1 1,-1 1-1,1-1 1,0 1-1,0 1 0,0 0 1,0 0-1,0 0 0,0 1 1,0 1-1,12 1 1,-19-1-11,0 0 1,0-1-1,0 1 1,0 0 0,0 0-1,0 0 1,0 1-1,0-1 1,0 0 0,0 1-1,-1-1 1,1 1-1,-1 0 1,1-1-1,-1 1 1,0 0 0,1 0-1,-1 0 1,0 0-1,0 0 1,1 4 0,1 3 68,-1 0 0,1 0-1,1 15 1,0 22-3,-2 59-1,-3-69-1607</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0.434"/>
    </inkml:context>
    <inkml:brush xml:id="br0">
      <inkml:brushProperty name="width" value="0.035" units="cm"/>
      <inkml:brushProperty name="height" value="0.035" units="cm"/>
    </inkml:brush>
  </inkml:definitions>
  <inkml:trace contextRef="#ctx0" brushRef="#br0">1 1 6849,'0'0'4829,"10"29"-4132,30 96 43,-36-112-544,-1 0 1,0 1 0,-1 0 0,1 24-1,-3-15 50,3 20 163,-2-10-270,1 0 0,2-1 0,1 0 0,2 0 0,14 42 0,-19-70-283,6 23 281,-6-6-2956,-10-22 756,-31-7-1343,-8-13-3878</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0.763"/>
    </inkml:context>
    <inkml:brush xml:id="br0">
      <inkml:brushProperty name="width" value="0.035" units="cm"/>
      <inkml:brushProperty name="height" value="0.035" units="cm"/>
    </inkml:brush>
  </inkml:definitions>
  <inkml:trace contextRef="#ctx0" brushRef="#br0">0 0 4945,'0'0'7922,"348"37"-7938,-321-31-1705,-14-6-4112</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1.170"/>
    </inkml:context>
    <inkml:brush xml:id="br0">
      <inkml:brushProperty name="width" value="0.035" units="cm"/>
      <inkml:brushProperty name="height" value="0.035" units="cm"/>
    </inkml:brush>
  </inkml:definitions>
  <inkml:trace contextRef="#ctx0" brushRef="#br0">142 1 7722,'0'0'4342,"-3"6"-3698,0-4-557,0 0-1,0 0 1,-1 0 0,1 0-1,-1 0 1,-7 2 0,-16 7 162,17-5-109,1 1 0,-1 0 0,-12 13 0,19-18-103,1 1-1,-1-1 1,1 1-1,0 0 1,-1 0-1,1 0 1,1 0-1,-1 0 1,0 1-1,1-1 1,0 1-1,-1-1 1,1 1-1,1-1 1,-2 6-1,1 10 166,1 23 77,0-39-275,1-1 0,-1 0 0,1 0 0,-1 1 0,1-1 0,0 0 0,-1 0 0,1 0 0,0 0 0,1 0 1,-1 0-1,0 0 0,1 0 0,-1 0 0,3 2 0,3 2-171,1 0 0,0-1 0,0 0 0,1 0 0,-1-1 0,1 0 0,0 0 0,0-1 0,0 0 0,1 0 0,-1-1 1,1-1-1,-1 0 0,1 0 0,16-1 0,-25 0 82,0-1 0,0 1 0,1-1 0,-1 1 0,0-1 0,0 0 0,0 1 0,0-1 0,0 0 0,-1 0 0,1 0 0,0 0 0,0 0 0,0 0 0,-1 0 0,1 0 0,-1 0 0,1 0 0,-1 0 0,1 0 0,-1-1 0,1 1 1,-1 0-1,0 0 0,0-2 0,6-40-1578,-5 30 1290,1-16 268,-3-31 0,1 21 3789,0 39-3676,0 0 1,0 0-1,1 0 1,-1 0-1,0 1 1,0-1-1,1 0 1,-1 0-1,0 0 1,0 0 0,0 0-1,1 0 1,-1 0-1,0 0 1,0 0-1,0 0 1,0 1-1,1-1 1,-1 0-1,0 0 1,0 0-1,0 0 1,0 1-1,0-1 1,1 0-1,-1 0 1,0 0-1,0 1 1,0-1-1,0 0 1,0 0-1,0 0 1,0 1-1,0-1 1,0 0-1,0 0 1,0 1-1,0-1 1,0 0-1,0 0 1,0 0-1,0 1 1,0-1-1,0 0 1,1 13 256,-1-2-41,0 16 369,5 37-1,-4-54-572,1 0 0,0 0 0,1-1 0,0 1 0,1-1 0,0 0-1,7 12 1,-9-18-128,0-1 1,0 1-1,0-1 0,0 0 0,0 1 0,0-1 0,1 0 1,-1 0-1,6 2 0,-6-3-114,-1 0-1,1 0 1,0 0 0,0-1 0,-1 1-1,1-1 1,0 1 0,0-1-1,0 0 1,0 0 0,0 0 0,0 0-1,-1 0 1,1 0 0,0 0 0,0-1-1,0 1 1,0-1 0,2 0-1,9-9-4192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2.627"/>
    </inkml:context>
    <inkml:brush xml:id="br0">
      <inkml:brushProperty name="width" value="0.035" units="cm"/>
      <inkml:brushProperty name="height" value="0.035" units="cm"/>
    </inkml:brush>
  </inkml:definitions>
  <inkml:trace contextRef="#ctx0" brushRef="#br0">1 30 4241,'0'0'9697,"32"0"-9401,4-1-228,0 0 12,0 2-1,1 0 1,61 13-1,-73-10-34,-1 2 0,0 1-1,0 1 1,0 1-1,-1 1 1,41 23 0,-59-29-20,-1 0 1,1 0-1,-1 1 0,0-1 1,-1 1-1,1 0 1,-1 0-1,0 0 1,0 0-1,0 1 1,-1-1-1,1 1 1,-1 0-1,-1-1 1,1 1-1,0 7 1,-1-8-19,-1-1-1,0 1 1,1-1 0,-1 1 0,-1-1-1,1 1 1,-1 0 0,1-1-1,-1 1 1,-1-1 0,1 0 0,-1 1-1,1-1 1,-1 0 0,-1 0 0,1 0-1,0 0 1,-1 0 0,0-1 0,0 1-1,-5 4 1,-12 6-44,0-2 0,-1 0 0,-1-1-1,1-1 1,-2-1 0,-37 10 0,40-15-68,19-4 105,1 0 0,0 0 1,-1 0-1,1 0 0,-1-1 1,1 1-1,0 0 0,-1 0 1,1 0-1,-1 0 0,1 0 1,0-1-1,-1 1 1,1 0-1,0 0 0,-1 0 1,1-1-1,0 1 0,-1 0 1,1-1-1,0 1 0,0 0 1,-1-1-1,1 1 0,0 0 1,0-1-1,0 1 0,-1-1 1,1 1-1,0 0 1,0-1-1,0 1 0,0-1 1,0 1-1,0 0 0,0-1 1,0 1-1,0-1 0,0 1 1,0 0-1,0-1 0,0 1 1,0-1-1,0 1 1,1 0-1,-1-1 0,0 1 1,0-1-1,0 1 0,1-1 1,-1 1 1,1-4-1,0 0 0,1 0 1,-1 1-1,1-1 1,0 1-1,0 0 1,0-1-1,0 1 1,0 0-1,1 0 0,0 0 1,-1 0-1,4-2 1,46-33-6,-35 27 5,32-22 1,42-29-317,88-79 0,-174 136 308,1 0 0,-1 0 0,0 0 0,-1-1 0,1 0 1,5-11-1,-9 14 57,-4 3-78,-6 2 2,1 0 0,-1 1 0,1 0 0,-1 0 0,-14 9-1,-40 29 28,50-33-6,6-2 20,-1-1 0,1 1 0,0 0 0,0 1-1,-11 12 1,16-15 11,-1 0-1,1 0 1,-1 0-1,1 0 1,1 1-1,-1-1 0,0 0 1,1 1-1,0-1 1,0 1-1,0 0 1,1 8-1,-1-9 20,1 1-1,0-1 1,0 0-1,1 0 1,0 0-1,-1 0 1,4 8-1,-3-10-26,0 0-1,1 0 1,0 0 0,-1 0-1,1 0 1,0 0-1,0-1 1,0 1 0,0 0-1,1-1 1,-1 0-1,0 0 1,0 1 0,4 0-1,19 7 52,0-1 0,1-1 0,-1-1 0,1-1 0,37 2 0,134-1-508,-184-6 327,73 0-1603,-21 0-1978</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1.591"/>
    </inkml:context>
    <inkml:brush xml:id="br0">
      <inkml:brushProperty name="width" value="0.035" units="cm"/>
      <inkml:brushProperty name="height" value="0.035" units="cm"/>
    </inkml:brush>
  </inkml:definitions>
  <inkml:trace contextRef="#ctx0" brushRef="#br0">20 1 4457,'0'0'8438,"3"29"-7886,6 88-255,-7-86-225,-1-8 1,-9-12-86,8-11 12,0 1-18,-1-1 0,0 1 0,1-1-1,-1 1 1,1 0 0,-1-1 0,0 0 0,0 1 0,1-1-1,-1 1 1,0-1 0,0 0 0,1 1 0,-1-1 0,0 0 0,0 0-1,0 0 1,1 0 0,-1 0 0,-1 0 0,1 0-2,1 0 1,-1-1-1,1 1 1,-1 0-1,1-1 1,-1 1-1,1 0 1,0-1-1,-1 1 1,1-1-1,-1 1 0,1-1 1,0 1-1,0-1 1,-1 1-1,1-1 1,0 1-1,0-1 1,-1 1-1,1-2 1,-3-35-983,3 33 777,0-3 13,0 0-97,0-1-1,1 1 0,-1-1 0,3-6 0,-2 11 198,0-1-1,0 1 0,1 0 1,-1 1-1,1-1 0,-1 0 0,1 0 1,0 1-1,0-1 0,1 1 1,3-4-1,6-5-449,0 1-1,27-17 1,-33 23 637,0 1-1,0 1 1,0-1 0,0 1-1,0 0 1,1 0-1,-1 1 1,1 0-1,-1 0 1,8 0 0,-12 1-7,0 0 1,-1 0-1,1 0 1,-1 0-1,1 0 1,-1 0 0,1 1-1,-1-1 1,1 0-1,-1 1 1,1-1-1,-1 1 1,1 0 0,-1 0-1,1-1 1,-1 1-1,0 0 1,0 0-1,0 0 1,1 0 0,-1 0-1,0 1 1,0-1-1,0 0 1,1 3-1,0 0 154,-1 1 0,0 0 0,1 0 0,-2 0 0,1 1 0,0 7 0,0 2 282,-1 46 905,1 10-657,-1-66-774,1 1 0,0-1 0,0 0 0,0 0 0,1 0 0,0 1 0,0-2 0,0 1 0,0 0 0,4 5 0,-5-10-51,-1 0-1,0 1 1,1-1 0,-1 0 0,0 1 0,1-1 0,-1 0 0,1 0 0,-1 1 0,0-1 0,1 0 0,-1 0 0,1 0 0,-1 0 0,1 0 0,-1 0 0,1 0 0,-1 0 0,0 0 0,1 0 0,-1 0 0,1 0 0,0 0-1,3 0-921,8 0-1902</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1.949"/>
    </inkml:context>
    <inkml:brush xml:id="br0">
      <inkml:brushProperty name="width" value="0.035" units="cm"/>
      <inkml:brushProperty name="height" value="0.035" units="cm"/>
    </inkml:brush>
  </inkml:definitions>
  <inkml:trace contextRef="#ctx0" brushRef="#br0">1 1 6121,'0'0'6208,"23"26"-5937,75 84-84,-61-69-110,-16-18-20,33 46-1,-48-59-133,-3-8 18,-1 1 0,0 0 0,0 0 0,0 0-1,0 0 1,-1 1 0,1-1 0,-1 0 0,0 1 0,0-1-1,0 1 1,0-1 0,0 7 0,-11-12-3507,-14-11-219</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2.282"/>
    </inkml:context>
    <inkml:brush xml:id="br0">
      <inkml:brushProperty name="width" value="0.035" units="cm"/>
      <inkml:brushProperty name="height" value="0.035" units="cm"/>
    </inkml:brush>
  </inkml:definitions>
  <inkml:trace contextRef="#ctx0" brushRef="#br0">234 0 5313,'0'0'7106,"-13"104"-6530,-14-71-240,7 0-160,-6 1-104,-1-1-64,7-6-8,-7-9-328,7 1-744,0-10-889,0-9-2088,7 0-1120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2.643"/>
    </inkml:context>
    <inkml:brush xml:id="br0">
      <inkml:brushProperty name="width" value="0.035" units="cm"/>
      <inkml:brushProperty name="height" value="0.035" units="cm"/>
    </inkml:brush>
  </inkml:definitions>
  <inkml:trace contextRef="#ctx0" brushRef="#br0">429 1 312,'0'0'11250,"42"29"-10179,135 98-81,-165-118-841,0 0 0,-1 1 0,0 0 0,0 1 0,-1 0 0,-1 0 0,0 1 0,12 20 0,-6-6 104,8 9-29,-3 1 0,17 40 0,-29-56-214,0 0 0,-2 1 0,-1-1 0,0 1 0,3 39 0,-7 57-3,-1-70-9,0-41 2,-1 1 1,0-1-1,0 0 0,0 0 1,0 0-1,-1 0 0,0 0 1,-1 0-1,1 0 0,-1 0 0,0-1 1,-4 6-1,0-2-10,0 0 1,-1-1-1,0 0 0,0 0 0,-1 0 1,-11 6-1,-11 5-121,-1-1 1,0-2-1,-42 14 0,6-6-857,0-4 1,-2-2-1,-97 11 0,35-17-3008,11-5-2224</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3.155"/>
    </inkml:context>
    <inkml:brush xml:id="br0">
      <inkml:brushProperty name="width" value="0.035" units="cm"/>
      <inkml:brushProperty name="height" value="0.035" units="cm"/>
    </inkml:brush>
  </inkml:definitions>
  <inkml:trace contextRef="#ctx0" brushRef="#br0">160 1 3329,'0'0'9618,"-133"167"-8482,113-98-248,13 4-208,7 9-272,0 0-71,40 0-97,27-3-136,13-3-40,47 8-64,-27-14-665,-19-21-3207</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8.148"/>
    </inkml:context>
    <inkml:brush xml:id="br0">
      <inkml:brushProperty name="width" value="0.035" units="cm"/>
      <inkml:brushProperty name="height" value="0.035" units="cm"/>
    </inkml:brush>
  </inkml:definitions>
  <inkml:trace contextRef="#ctx0" brushRef="#br0">1 82 4081,'0'0'11394,"3"0"-11372,387-23-102,-261 9-140,90-14-68,-206 26-1331,-35 1 117,-21-6-619,2 1-1881</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8.475"/>
    </inkml:context>
    <inkml:brush xml:id="br0">
      <inkml:brushProperty name="width" value="0.035" units="cm"/>
      <inkml:brushProperty name="height" value="0.035" units="cm"/>
    </inkml:brush>
  </inkml:definitions>
  <inkml:trace contextRef="#ctx0" brushRef="#br0">1 1 6953,'0'0'3122,"23"12"-2401,4 3-237,42 30 0,-65-42-412,-1 0 1,1 0-1,-1 1 1,0 0 0,0 0-1,-1 0 1,1 0-1,-1 0 1,0 0-1,0 1 1,0-1-1,0 1 1,-1-1-1,0 1 1,0 0-1,0-1 1,0 1 0,-1 0-1,0 7 1,1 8 222,9 124 1092,0 13-954,-5-93-395,3 12-1514,-7-61-2837</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8.841"/>
    </inkml:context>
    <inkml:brush xml:id="br0">
      <inkml:brushProperty name="width" value="0.035" units="cm"/>
      <inkml:brushProperty name="height" value="0.035" units="cm"/>
    </inkml:brush>
  </inkml:definitions>
  <inkml:trace contextRef="#ctx0" brushRef="#br0">1 0 3953,'0'0'4503,"3"26"-3424,1 7-695,1 13 577,16 64 0,-3-32 339,-6-20-329,32 91-1,-31-112-1057,-1 1 1,-1 1-1,5 47 0,-15-59-1721,-14-38-6406</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3:59.392"/>
    </inkml:context>
    <inkml:brush xml:id="br0">
      <inkml:brushProperty name="width" value="0.035" units="cm"/>
      <inkml:brushProperty name="height" value="0.035" units="cm"/>
    </inkml:brush>
  </inkml:definitions>
  <inkml:trace contextRef="#ctx0" brushRef="#br0">1 1 6481,'0'0'5438,"26"25"-4892,79 83-227,-95-98-215,-1 1 1,0 0-1,12 21 0,-18-25-20,0 0-1,0 0 1,-1 0-1,3 11 0,1 5 87,2 3-64,-1 0-1,-2 1 0,0-1 1,2 48-1,-7-73 323,-1-2-411,-4-8-27,0-1 1,1 0 0,0 0 0,1 0 0,0 0-1,0 0 1,-1-15 0,1-16-293,1 1-1,7-58 1,-5 95 303,1 1 0,0 0 1,-1-1-1,1 1 0,0 0 0,1 0 1,-1 0-1,0 0 0,0 0 0,1 0 1,0 0-1,-1 0 0,1 0 0,0 1 1,0-1-1,0 1 0,0-1 0,0 1 1,0 0-1,0 0 0,3-1 0,6-3 11,1 0-1,23-4 1,-23 6-9,10-4 17,0 2 0,1 1 0,-1 1 0,1 0-1,-1 2 1,1 1 0,34 3 0,-52-2-12,-1 1-1,0-1 1,0 1 0,0 0-1,0 0 1,0 0 0,0 1-1,0-1 1,-1 1 0,1 0-1,-1 0 1,0 0 0,1 0-1,-2 1 1,1-1 0,0 1-1,-1 0 1,1 0 0,-1 0-1,0 0 1,1 6 0,5 11 96,-1 0 0,-1 0 0,3 25 0,-6-28-42,1 5-221,-2-1 0,-1 40 1,-1-43-762,0 4-2436</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02.827"/>
    </inkml:context>
    <inkml:brush xml:id="br0">
      <inkml:brushProperty name="width" value="0.035" units="cm"/>
      <inkml:brushProperty name="height" value="0.035" units="cm"/>
    </inkml:brush>
  </inkml:definitions>
  <inkml:trace contextRef="#ctx0" brushRef="#br0">67 0 5033,'0'0'7811,"2"5"-7377,2 22 349,-1 0 0,-2 1 0,-2 49 0,-1-17-537,4 18-152,0-38-163,-2 0 1,-2 0 0,-8 50 0,10-87-74,-1 0 1,0 0 0,0 0-1,-1 0 1,1 0-1,0-1 1,-1 1 0,0 0-1,0-1 1,1 1-1,-1-1 1,-1 0-1,-2 3 1,2-3-330,1 0 0,0 0 1,-1-1-1,1 1 0,-1-1 0,0 0 0,1 0 0,-6 1 1,-5-1-3381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2.965"/>
    </inkml:context>
    <inkml:brush xml:id="br0">
      <inkml:brushProperty name="width" value="0.035" units="cm"/>
      <inkml:brushProperty name="height" value="0.035" units="cm"/>
    </inkml:brush>
  </inkml:definitions>
  <inkml:trace contextRef="#ctx0" brushRef="#br0">1 0 7298,'0'0'5087,"30"18"-5012,93 61 176,-119-76-214,1 0 1,-1 1-1,0-1 0,0 1 1,0 0-1,-1 0 1,1 1-1,3 6 1,-6-8-5,0 0 1,0-1 0,0 1-1,0 0 1,0 0 0,-1 0-1,0 0 1,1 5-1,-1 3 51,2 9 90,-2-13-69,1 0-1,-1-1 1,1 1-1,1 0 1,-1 0-1,5 10 1,-5-15-90,1 0 0,-1 1-1,0-2 1,1 1 0,0 0 0,-1 0 0,1 0 0,0-1 0,0 1-1,0-1 1,0 1 0,0-1 0,0 0 0,1 0 0,-1 0 0,0 0-1,0 0 1,1-1 0,-1 1 0,1-1 0,-1 1 0,1-1 0,2 0-1,64 3 313,92-6-1,-140 1-455,-1 0 1,0-1 0,22-6-1,-42 9 29,1 0 1,-1-1-1,1 1 0,0 0 0,-1 0 1,1 0-1,-1 0 0,1 0 0,-1 0 1,1-1-1,-1 1 0,0 0 0,1 0 1,-1-1-1,1 1 0,-1 0 0,1-1 1,-1 1-1,0 0 0,1-1 0,-1 1 1,0-1-1,1 1 0,-1 0 0,0-1 1,0 1-1,1-1 0,-1 1 0,0-1 1</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03.386"/>
    </inkml:context>
    <inkml:brush xml:id="br0">
      <inkml:brushProperty name="width" value="0.035" units="cm"/>
      <inkml:brushProperty name="height" value="0.035" units="cm"/>
    </inkml:brush>
  </inkml:definitions>
  <inkml:trace contextRef="#ctx0" brushRef="#br0">1 0 5617,'0'0'5603,"21"14"-5119,65 46-33,-84-59-432,0 1 1,0-1 0,0 1 0,0 0 0,0 0 0,0 0-1,0 0 1,-1 0 0,1 0 0,-1 0 0,0 1 0,1-1-1,-1 1 1,0-1 0,0 1 0,-1-1 0,1 1-1,-1-1 1,1 1 0,-1 0 0,0-1 0,1 1 0,-2 0-1,1-1 1,-1 5 0,1 3 39,0 17 75,1-21-101,0 1-1,-1 0 1,0-1-1,0 1 1,-1-1-1,1 1 0,-2-1 1,1 1-1,-1-1 1,-2 8-1,3-13-9,0 1 0,-1-1-1,1 0 1,0 1 0,-1-1 0,1 0-1,-1 0 1,1 0 0,-1 0 0,1 0-1,-3 1 1,-8 5 188,10-6 321,2-3-81,0-9-324,0-9-233,1 0 1,3-25-1,-2 38 27,-1 1 1,1-1-1,0 0 0,1 1 0,0-1 1,0 1-1,0 0 0,1 0 0,-1 0 1,7-6-1,-2 2-27,1-1 0,1 2 0,0 0 0,0 0 0,1 1 0,17-11 0,-20 15 88,1 0 1,0 0 0,0 1 0,0 0-1,0 1 1,0 0 0,0 0 0,1 1-1,16-1 1,-18 2 11,29 3 48,-35-2-29,0 0 0,0-1 0,0 1 0,0 0 0,0 0 0,0 0 0,-1 0 0,1 1 0,0-1 0,-1 1 0,1-1 0,-1 1 0,1-1 0,-1 1 0,2 3 0,7 14 131,-1 0-1,0 1 1,-2 1-1,0-1 1,7 43-1,-10-41-117,1 0-1,1 0 1,1-1-1,1 0 0,13 26 1,-19-44-226,0 0 1,0 0 0,0-1-1,0 1 1,0 0-1,1-1 1,0 1 0,-1-1-1,1 0 1,0 0 0,0 0-1,0 0 1,0 0-1,0-1 1,1 1 0,-1-1-1,0 0 1,1 0 0,-1 0-1,1-1 1,-1 1-1,1-1 1,3 0 0,13 0-3789</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03.727"/>
    </inkml:context>
    <inkml:brush xml:id="br0">
      <inkml:brushProperty name="width" value="0.035" units="cm"/>
      <inkml:brushProperty name="height" value="0.035" units="cm"/>
    </inkml:brush>
  </inkml:definitions>
  <inkml:trace contextRef="#ctx0" brushRef="#br0">1 0 4625,'0'0'9546,"254"167"-9138,-208-134-104,-5 4-144,-1-10-112,-14-3-48,1-3-72,-13-5-584,-8-16-616</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04.071"/>
    </inkml:context>
    <inkml:brush xml:id="br0">
      <inkml:brushProperty name="width" value="0.035" units="cm"/>
      <inkml:brushProperty name="height" value="0.035" units="cm"/>
    </inkml:brush>
  </inkml:definitions>
  <inkml:trace contextRef="#ctx0" brushRef="#br0">341 1 1536,'0'0'11915,"-140"163"-11299,100-123-216,7-7-160,-8-3-72,15 1-112,6-10-56,6 0-192,8-9-608,-1-6-640,0-6-1177,1 0-3160</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04.404"/>
    </inkml:context>
    <inkml:brush xml:id="br0">
      <inkml:brushProperty name="width" value="0.035" units="cm"/>
      <inkml:brushProperty name="height" value="0.035" units="cm"/>
    </inkml:brush>
  </inkml:definitions>
  <inkml:trace contextRef="#ctx0" brushRef="#br0">194 0 6457,'0'0'5575,"41"18"-4890,127 65 97,-162-80-728,-1 0 0,0 1 1,0 0-1,0 0 0,0 0 1,-1 0-1,0 1 0,0 0 0,0 0 1,4 7-1,-5-6 15,-1-1-1,0 1 1,0 0 0,-1-1-1,0 1 1,1 11 0,0 1 74,4 32 209,-3 0-1,-3 57 1,-1-39-197,1-44-146,-1 0 1,-2 1-1,0-1 0,-2-1 1,0 1-1,-2-1 0,0 0 1,-2 0-1,-1-1 0,0 0 1,-18 26-1,24-41-51,0-1 1,0 0-1,-1 0 0,0 0 0,0-1 0,-1 1 1,1-1-1,-1 0 0,0-1 0,-1 0 0,1 0 1,-1 0-1,0-1 0,-10 5 0,-23 5-1078,-1-2 0,-72 12 0,8-15-3341</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04.952"/>
    </inkml:context>
    <inkml:brush xml:id="br0">
      <inkml:brushProperty name="width" value="0.035" units="cm"/>
      <inkml:brushProperty name="height" value="0.035" units="cm"/>
    </inkml:brush>
  </inkml:definitions>
  <inkml:trace contextRef="#ctx0" brushRef="#br0">569 0 800,'0'0'5343,"-11"0"-4642,-12 0 1,0 1 0,0 1-1,0 1 1,-27 7 0,19 1-361,2 2-1,-1 1 1,2 1-1,0 2 1,1 1 0,1 0-1,0 2 1,2 1 0,0 1-1,2 2 1,-31 38-1,45-50-251,0 0-1,1 0 1,0 0-1,1 1 1,0 0-1,1 0 0,1 0 1,0 1-1,0 0 1,2 0-1,0 0 1,-1 15-1,3-15-2,-2 80 392,3-83-423,0 0 0,0 0 0,2 1 0,-1-1 0,1-1-1,6 15 1,-2-11-6,1 0-1,0 0 0,1-1 1,1-1-1,0 0 1,19 18-1,4 0 3,43 29 1,198 114-2834,-215-137-3262</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73"/>
    </inkml:context>
    <inkml:brush xml:id="br0">
      <inkml:brushProperty name="width" value="0.035" units="cm"/>
      <inkml:brushProperty name="height" value="0.035" units="cm"/>
    </inkml:brush>
  </inkml:definitions>
  <inkml:trace contextRef="#ctx0" brushRef="#br0">39 81 992,'0'0'7324,"-2"-8"-5861,-8-26-252,9 32-844,0 0 0,1 0-1,-1 0 1,0 0 0,-1 0-1,1 0 1,0 0 0,-1 1-1,1-1 1,-1 0 0,1 1-1,-1-1 1,0 1 0,-1-2-1,3 13-577,0 10 194,-1 24 11,2-1-1,12 74 0,20 138-1,-26-170 4,27 119 0,-32-194-103,2 0 1,-1-1-1,1 1 0,8 12 1,-12-22 67,0 0 1,0 0-1,0 0 1,1-1-1,-1 1 1,0 0-1,0 0 1,0 0-1,0 0 1,0 0 0,0 0-1,0 0 1,0-1-1,1 1 1,-1 0-1,0 0 1,0 0-1,0 0 1,0 0-1,0 0 1,0 0-1,1 0 1,-1 0-1,0 0 1,0 0 0,0 0-1,0 0 1,0 0-1,1 0 1,-1 0-1,0 0 1,0 0-1,0 0 1,0 0-1,0 0 1,1 0-1,-1 0 1,0 0-1,0 0 1,0 0-1,0 0 1,0 0 0,0 1-1,1-1 1,-1 0-1,0 0 1,0 0-1,0 0 1,0 0-1,0 0 1,0 0-1,0 1 1,0-1-1,0 0 1,0 0-1,0 0 1,1 0 0,-1 0-1,0 1 1,0-1-1,0 0 1,0 0-1,0 0 1,0 0-1,0 0 1,0 1-1,0-1 1,0 0-1,1-12-2651,-1-7-2489</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74"/>
    </inkml:context>
    <inkml:brush xml:id="br0">
      <inkml:brushProperty name="width" value="0.035" units="cm"/>
      <inkml:brushProperty name="height" value="0.035" units="cm"/>
    </inkml:brush>
  </inkml:definitions>
  <inkml:trace contextRef="#ctx0" brushRef="#br0">7 11 5433,'0'0'5075,"19"18"-4778,59 58 146,-74-71-369,0-1 1,0 0-1,0 1 0,-1 0 1,0 0-1,0 0 1,0 0-1,-1 0 0,1 1 1,2 10-1,0 1 111,-1-4-18,0 1 0,-2 0 0,0 0 1,0 0-1,-1 0 0,-2 24 1,1-14 94,0-23 689,0-5-469,-2-55-160,1 26-638,0 0 1,7-49-1,-5 76 287,0 1 0,1 0 0,0 0 0,0 0 0,0 0-1,0 0 1,1 0 0,0 1 0,0-1 0,0 1-1,0 0 1,1 0 0,0 0 0,0 0 0,0 1 0,0-1-1,0 1 1,1 0 0,-1 1 0,1-1 0,9-3-1,-1 1-3,1 1 0,-1 0 0,1 1 0,0 0 0,0 1 0,0 1 0,16 0 0,-20 1 5,-1 0 0,1 1 0,0 0 0,17 4 0,-23-4 28,1 1-1,0 0 1,-1 1 0,1-1-1,-1 1 1,0 0 0,0 0-1,0 0 1,0 1-1,0-1 1,3 6 0,4 6 41,-1 0 1,-1 0-1,0 1 1,-1 1-1,-1-1 1,0 1-1,6 28 1,-4-17-146,21 46 1,-30-72-23,1-1 1,0 0-1,-1 1 0,1-1 1,0 0-1,0 1 0,0-1 1,0 0-1,0 0 0,0 0 1,0 0-1,0 0 1,1 0-1,1 1 0,14 1-4981,-9-3-188</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75"/>
    </inkml:context>
    <inkml:brush xml:id="br0">
      <inkml:brushProperty name="width" value="0.035" units="cm"/>
      <inkml:brushProperty name="height" value="0.035" units="cm"/>
    </inkml:brush>
  </inkml:definitions>
  <inkml:trace contextRef="#ctx0" brushRef="#br0">201 0 568,'0'0'10592,"15"29"-9569,51 94-437,-28-59-95,-8-33-135,-18-20-278,-6-7-46,-1 0 1,1-1 0,-1 1 0,1-1 0,0 0-1,0-1 1,0 1 0,1-1 0,-1-1 0,1 1-1,8 0 1,-2 0-14,0-1-1,0-1 0,0 0 1,0-1-1,14-3 1,-19 2-84,0-1 1,0 0 0,-1 0 0,1-1 0,-1 0-1,0-1 1,0 1 0,0-1 0,-1-1 0,1 1-1,-1-1 1,-1 0 0,1 0 0,-1-1 0,0 0-1,0 0 1,-1 0 0,0 0 0,-1-1 0,6-12-1,-7 1-31,0 0-1,-2 0 0,-1-25 1,0 5 836,1 38-639,0 0 1,-1-1 0,1 1-1,0 0 1,0 0-1,-1 0 1,1 0 0,-1 0-1,1 0 1,-1 0-1,1 0 1,-1 0-1,0-1 1,1 2-91,0 0 0,-1 0 0,1 0 0,0 0 1,0-1-1,0 1 0,0 0 0,-1 0 0,1 0 0,0 0 0,0 0 0,0 0 0,-1 0 0,1-1 0,0 1 1,0 0-1,0 0 0,-1 0 0,1 0 0,0 0 0,0 0 0,-1 0 0,1 0 0,0 0 0,0 0 0,0 0 1,-1 1-1,1-1 0,0 0 0,0 0 0,0 0 0,-1 0 0,1 0 0,0 0 0,0 0 0,0 0 0,0 1 0,-1-1 1,1 0-1,0 0 0,0 0 0,0 0 0,0 1 0,0-1 0,-1 0 0,1 0 0,0 0 0,0 1 0,0-1 1,0 0-1,0 0 0,0 0 0,0 1 0,0-1 0,0 0 0,0 0 0,0 0 0,0 1 0,0-1 0,0 0 1,0 0-1,0 1 0,0-1 0,0 0 0,-10 57 309,2 1 0,-1 63 1,9 124 656,2-109-749,-2-115-219,0-3 3,0 0 0,-1 0 1,-5 28-1,4-40-9,1-1 0,-1 1 0,-1 0 0,1-1 0,-1 1 0,0-1 0,0 0 0,0 0 0,-1 0 0,1-1 0,-1 1 0,0-1 0,-1 0-1,-8 7 1,0-3 31,-1 0-1,0 0 0,-1-1 0,1-1 0,-2 0 0,1-1 0,0-1 1,-1 0-1,-24 2 0,-16-1 76,-77-4 1,77-1-96,54 0-19,-8 0 3,0 0 0,1-1 0,-18-3 1,24 3-54,-1 0 0,1 0 0,-1 0 0,1-1 0,0 0 0,0 0 0,0 0 0,0 0 0,0 0 0,0 0 0,1-1 0,-1 1 0,-3-6 0,1 2-762,1-1 0,-1 0 0,1 0 0,-5-13 0,-3-6-5317</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76"/>
    </inkml:context>
    <inkml:brush xml:id="br0">
      <inkml:brushProperty name="width" value="0.035" units="cm"/>
      <inkml:brushProperty name="height" value="0.035" units="cm"/>
    </inkml:brush>
  </inkml:definitions>
  <inkml:trace contextRef="#ctx0" brushRef="#br0">9 49 1792,'-4'0'13145,"250"-10"-12361,-62 0-799,-110 9 81,-32 1-2520,-42-1 1082,0 1 1242,0 0 0,0-1-1,0 1 1,0 0 0,0 0-1,0-1 1,0 1 0,0 0-1,0 0 1,0-1 0,-1 1-1,1 0 1,0 0-1,0 0 1,0-1 0,0 1-1,0 0 1,-1 0 0,1 0-1,0 0 1,0-1 0,0 1-1,0 0 1,-1 0 0,1 0-1,0 0 1,-17-6-5256</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77"/>
    </inkml:context>
    <inkml:brush xml:id="br0">
      <inkml:brushProperty name="width" value="0.035" units="cm"/>
      <inkml:brushProperty name="height" value="0.035" units="cm"/>
    </inkml:brush>
  </inkml:definitions>
  <inkml:trace contextRef="#ctx0" brushRef="#br0">50 13 280,'0'0'5529,"-7"0"-5537,1 0-128,-8 3-704,1-3-1344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6.184"/>
    </inkml:context>
    <inkml:brush xml:id="br0">
      <inkml:brushProperty name="width" value="0.035" units="cm"/>
      <inkml:brushProperty name="height" value="0.035" units="cm"/>
    </inkml:brush>
  </inkml:definitions>
  <inkml:trace contextRef="#ctx0" brushRef="#br0">128 99 4425,'0'0'9166,"-1"0"-9104,1-1-1,0 1 1,0-1 0,0 1-1,0 0 1,0-1 0,0 1-1,0-1 1,0 1 0,0 0-1,0-1 1,0 1 0,0-1-1,0 1 1,1-1 0,-1 1-1,0 0 1,0-1 0,0 1 0,0 0-1,1-1 1,-1 1 0,1-1-1,2-2 2,-1 0 0,2 0 0,-1 0 0,0 1 0,0-1 0,1 1 0,-1 0 0,1 0 0,8-3 0,41-12 173,-35 12-208,19-6-38,0 3-1,1 1 1,0 1 0,0 2 0,0 2 0,1 1 0,40 6-1,-74-5-1,-1 1 0,0 0 0,0 0 0,0 0 0,0 0 0,0 1 0,0-1-1,0 1 1,0 0 0,-1 0 0,1 1 0,-1-1 0,1 1 0,-1-1 0,0 1-1,0 0 1,0 1 0,-1-1 0,1 0 0,-1 1 0,1-1 0,-1 1 0,-1 0-1,1 0 1,0 0 0,1 5 0,0 5-7,0 1-1,-1-1 0,-1 1 1,0 0-1,-1-1 1,-2 17-1,2-25 20,-1 0 0,0 0 0,0 0 0,-1 0 0,0-1 0,0 1 0,0-1 0,0 1 0,-1-1 0,0 0 0,0 0 0,-1 0 0,1 0 0,-7 6 0,-4 2 0,-1 0-1,0-1 1,-19 12-1,25-19 1,-9 7-5,0-2 0,-2 0 0,-23 9 0,-10 3-21,62-22-43,77-11-285,-22 2 116,69 0-1,-114 8 127,1 2-1,-1 0 1,0 2 0,1 0-1,34 10 1,-46-10 94,-1 0 0,0 0 0,0 1 1,0 0-1,-1 0 0,1 0 0,-1 1 0,0 0 1,0 1-1,-1-1 0,1 1 0,-1 0 0,0 0 0,-1 1 1,0-1-1,0 1 0,4 9 0,-3-2 19,-2-1 1,1 1-1,-2 1 0,0-1 0,0 0 1,-2 0-1,0 1 0,-1 16 0,0 8 35,0-33-27,1 1 0,-1-1 0,-1 0 0,1 0 0,-1 0 0,0 0 0,0 0 0,-1 0 0,0 0 0,0-1 0,0 0 0,0 1 0,-1-1 0,0 0 0,0-1 0,-1 1 0,1-1 0,-1 1 0,0-2 0,0 1 0,0 0 0,-7 2 0,0 1 69,-2 0 1,1-1-1,-1-1 0,0 0 1,0-1-1,0 0 0,0-1 1,-28 2-1,-13-2 44,-1-3 0,1-2 0,-99-17 0,-75-39-1816,84 3-2886,100 31-668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3.313"/>
    </inkml:context>
    <inkml:brush xml:id="br0">
      <inkml:brushProperty name="width" value="0.035" units="cm"/>
      <inkml:brushProperty name="height" value="0.035" units="cm"/>
    </inkml:brush>
  </inkml:definitions>
  <inkml:trace contextRef="#ctx0" brushRef="#br0">1 1 4585,'0'0'8002,"367"9"-7618,-307-9-232,1 3-96,-21-3-40,-7 0-16,-13 0-304,-13 0-312</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78"/>
    </inkml:context>
    <inkml:brush xml:id="br0">
      <inkml:brushProperty name="width" value="0.035" units="cm"/>
      <inkml:brushProperty name="height" value="0.035" units="cm"/>
    </inkml:brush>
  </inkml:definitions>
  <inkml:trace contextRef="#ctx0" brushRef="#br0">159 237 368</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79"/>
    </inkml:context>
    <inkml:brush xml:id="br0">
      <inkml:brushProperty name="width" value="0.035" units="cm"/>
      <inkml:brushProperty name="height" value="0.035" units="cm"/>
    </inkml:brush>
  </inkml:definitions>
  <inkml:trace contextRef="#ctx0" brushRef="#br0">160 7 368,'-117'72'1480,"116"-71"-1426,0 0 0,0 0 0,0 0 0,-1 0-1,1 0 1,0-1 0,-1 1 0,1 0 0,0-1-1,-1 0 1,1 1 0,-1-1 0,1 0-1,-1 1 1,1-1 0,-3 0 0,6-8 565,-2 7-452,0-32 7146,0 32-6713,9 0-392,0 0-1,-1 1 0,1-1 1,16 3-1,2-1 38,-18-1-196,0 0 0,0 1-1,0 0 1,0 0 0,0 1-1,-1 0 1,1 1 0,-1 0 0,1 0-1,-1 1 1,0 0 0,0 0 0,0 1-1,-1 0 1,0 0 0,0 0 0,0 1-1,0 1 1,-1-1 0,0 1 0,5 8-1,-8-10-26,0-1-1,0 1 1,-1 0-1,0 1 0,0-1 1,0 0-1,-1 1 1,0-1-1,1 7 0,0 50 62,-3-37-73,1-20-9,0 0-1,-1 0 1,0-1 0,0 1 0,-1 0-1,1-1 1,-1 1 0,0-1-1,0 0 1,-1 0 0,1 0 0,-1 0-1,0 0 1,0 0 0,0-1 0,-4 4-1,-8 7 4,-1-1 0,-25 17-1,24-18-2,-9 5 13,0 0-1,-1-1 1,-40 16 0,57-27-6,9-4-7,0 0 1,-1 0-1,1 0 1,0-1-1,-1 1 1,1 0-1,-1-1 1,1 0-1,-1 1 1,1-1-1,-1 0 1,1 1-1,-1-1 1,1 0-1,-3 0 1,3 0 84,2-21 96,-1 19-184,0 0-1,0 0 1,0-1 0,0 1 0,0 0-1,0-1 1,1 1 0,-1 0-1,2-4 1,5-5-69,1 0 1,0 1-1,0 0 1,1 0-1,1 1 1,-1 0-1,20-14 0,-6 5-152,87-69-1498,-54 45-151,56-55 1,-111 96 1876,1 0 0,-1 0 0,0 0-1,0 0 1,0-1 0,0 1 0,0 0 0,0 0-1,0-1 1,-1 1 0,1-1 0,0 1 0,-1-1-1,1 1 1,-1-1 0,0 1 0,1-1 0,-1 1 0,0-1-1,0 1 1,0-1 0,0-3 700,-7 10-525,2 2-14,0 1 0,1 0 0,0 0 0,1 0 0,-5 13 0,-2 6 216,5-17-221,1 1 0,-1 0 0,2 1 0,0-1 0,0 1 0,1 0 0,1-1 0,-1 16 0,2-1 2,-1-13 13,1 0-1,2 20 1,-1-32-157,-1 1 0,1 0 0,0-1 0,-1 1 1,1-1-1,0 1 0,0-1 0,0 0 0,0 1 0,0-1 0,0 0 1,0 0-1,1 1 0,-1-1 0,0 0 0,1 0 0,-1-1 1,1 1-1,-1 0 0,3 1 0,38 10 181,-30-9-131,15 3-189,0-2 0,0-1 0,0-1 0,30-1 1,-54-1-81,-1 0 0,0 0 0,0 0 0,1 0 0,-1 0 0,0 0 0,0-1 0,0 1 0,1-1 0,-1 0 0,0 1 0,0-1 0,0 0 0,0 0 0,0 0 0,0-1 0,0 1 0,-1 0 0,1-1 0,0 1 0,1-3 0,6-12-5278</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80"/>
    </inkml:context>
    <inkml:brush xml:id="br0">
      <inkml:brushProperty name="width" value="0.035" units="cm"/>
      <inkml:brushProperty name="height" value="0.035" units="cm"/>
    </inkml:brush>
  </inkml:definitions>
  <inkml:trace contextRef="#ctx0" brushRef="#br0">12 3 9098,'0'0'4581,"10"2"-4640,-3-1 59,-4-1 1,0 1-1,0-1 0,0 1 1,0-1-1,-1 1 0,1 0 0,0 0 1,0 0-1,0 1 0,-1-1 1,1 1-1,-1-1 0,1 1 1,-1 0-1,0 0 0,0 0 0,1 0 1,-1 0-1,-1 0 0,1 1 1,2 2-1,50 126 571,-52-127-560,1 0 0,-1 0 0,1-1 0,0 0 1,0 1-1,0-1 0,0 0 0,1 0 0,-1-1 0,1 1 1,0-1-1,-1 0 0,1 0 0,0 0 0,0 0 0,1-1 1,-1 1-1,0-1 0,5 1 0,9 0 67,0 0 0,-1-1 0,25-1 0,-18-1-44,126 1-2729,-126 0-1175</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81"/>
    </inkml:context>
    <inkml:brush xml:id="br0">
      <inkml:brushProperty name="width" value="0.035" units="cm"/>
      <inkml:brushProperty name="height" value="0.035" units="cm"/>
    </inkml:brush>
  </inkml:definitions>
  <inkml:trace contextRef="#ctx0" brushRef="#br0">3 22 5401,'0'0'7770,"388"3"-7714,-321-3-56,-14 0-312,-6 0-552,-20 0-849,-7-3-383,-20-3-809</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82"/>
    </inkml:context>
    <inkml:brush xml:id="br0">
      <inkml:brushProperty name="width" value="0.035" units="cm"/>
      <inkml:brushProperty name="height" value="0.035" units="cm"/>
    </inkml:brush>
  </inkml:definitions>
  <inkml:trace contextRef="#ctx0" brushRef="#br0">12 13 4625,'0'0'9098,"100"158"-8546,-80-119-240,-6-5-120,-1 2-80,7 0-104,-13-5-8,6-7-96,-6-3-664,0-18-800</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83"/>
    </inkml:context>
    <inkml:brush xml:id="br0">
      <inkml:brushProperty name="width" value="0.035" units="cm"/>
      <inkml:brushProperty name="height" value="0.035" units="cm"/>
    </inkml:brush>
  </inkml:definitions>
  <inkml:trace contextRef="#ctx0" brushRef="#br0">40 119 3929,'0'0'8030,"2"-11"-7525,0 4-383,-2 4-82,0 0-1,0 0 1,1 0 0,-1 0-1,1 0 1,0 1-1,0-1 1,0 0 0,0 0-1,0 1 1,0-1 0,1 1-1,-1-1 1,1 1 0,0 0-1,0 0 1,0 0 0,0 0-1,0 0 1,0 0 0,1 0-1,-1 1 1,5-3 0,10-3 131,1 2 0,-1 0 0,1 1 1,31-3-1,74 4-78,-92 3-133,-28 0 45,-1 0 0,0 1 0,1-1-1,-1 0 1,0 1 0,1-1 0,-1 1 0,0 0 0,0 0-1,0 0 1,0 0 0,0 0 0,0 1 0,0-1 0,0 0-1,0 1 1,0 0 0,-1-1 0,1 1 0,-1 0 0,1 0-1,-1 0 1,0 0 0,1 0 0,-1 0 0,0 0 0,-1 0-1,1 0 1,0 1 0,0 3 0,2 8 60,-1-1-1,-1 1 1,0-1 0,-1 18-1,-1-15-25,1-11-34,0-1 0,-1 0 0,0 0 0,0 0 0,0 0 0,-1 0 0,1 0 0,-1 0 0,0 0 0,0 0 0,0-1 0,-1 1 0,1-1-1,-1 0 1,0 1 0,0-1 0,-5 3 0,-7 7 3,-1-2 1,-27 17-1,10-8-23,31-19-35,1 0-1,0-1 1,0 1-1,0 0 1,0 0 0,0 0-1,0 0 1,0 0 0,0 0-1,0 0 1,0 0 0,1 0-1,-2 2 1,2-2 28,0 0 1,1-1-1,-1 1 0,0 0 1,0-1-1,1 1 1,-1 0-1,1-1 1,-1 1-1,1-1 0,-1 1 1,1 0-1,-1-1 1,1 1-1,-1-1 0,1 0 1,-1 1-1,1-1 1,0 1-1,-1-1 0,1 0 1,0 1-1,0-1 1,-1 0-1,1 0 0,0 0 1,1 1-1,51 15-4,-41-13 26,0 0-1,-1 0 0,1 1 1,-1 0-1,0 1 0,-1 1 1,1 0-1,14 10 0,-23-13 5,0-1-1,0 0 1,0 1-1,0-1 0,0 1 1,-1 0-1,1-1 1,-1 1-1,0 0 1,0 0-1,0 0 1,0 0-1,1 6 0,-1 41 415,-2-28-276,1-19-126,-1 0-1,0 0 0,1 0 1,-1 0-1,0 0 1,-1 1-1,1-2 0,-1 1 1,1 0-1,-1 0 0,0 0 1,0-1-1,0 1 0,0-1 1,-1 0-1,1 1 1,0-1-1,-1 0 0,0-1 1,0 1-1,-4 2 0,-9 5 51,-1-1 0,-27 9 1,37-14-47,-11 2 38,-1-1 1,1 0 0,-1-1 0,0-1 0,0-1 0,-30-1 0,29 0-66,13 0-207,0 0 1,0 0 0,0-1-1,0 0 1,1 0-1,-1-1 1,0 1-1,1-1 1,-1-1-1,1 1 1,0-1-1,0 0 1,0-1 0,0 0-1,1 0 1,-1 0-1,-5-5 1,-22-26-5710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84"/>
    </inkml:context>
    <inkml:brush xml:id="br0">
      <inkml:brushProperty name="width" value="0.035" units="cm"/>
      <inkml:brushProperty name="height" value="0.035" units="cm"/>
    </inkml:brush>
  </inkml:definitions>
  <inkml:trace contextRef="#ctx0" brushRef="#br0">370 3 4137,'0'0'7005,"13"3"-6403,-7-2-501,4 1 98,0 0 1,0 1 0,-1 0-1,1 1 1,-1 0 0,1 1-1,-1-1 1,14 12 0,186 178 2394,-176-162-2461,1 2-30,-2 1 0,51 71 1,-72-90-99,-2 0 0,0 0 1,0 1-1,-2 1 0,0-1 0,-1 1 1,0 0-1,-2 0 0,0 1 1,1 21-1,-4 84 22,-1-116-22,0 0 0,-1-1 0,0 1 0,0-1 0,-1 1 0,0-1 0,-1 0 0,1 1 0,-1-1 0,0-1 0,-6 9 0,-1-1-6,0 0 0,-1-1-1,-1-1 1,-13 12 0,5-7-58,-1 0 0,-1-1 0,0-2 0,-41 20 0,-103 35-1109,102-49 187,-1-2 0,-67 9 0,-12-5-2338,9-9-2693</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85"/>
    </inkml:context>
    <inkml:brush xml:id="br0">
      <inkml:brushProperty name="width" value="0.035" units="cm"/>
      <inkml:brushProperty name="height" value="0.035" units="cm"/>
    </inkml:brush>
  </inkml:definitions>
  <inkml:trace contextRef="#ctx0" brushRef="#br0">311 6 1408,'0'0'8675,"-23"12"-8065,-75 40 195,91-48-681,1 0-1,0 1 1,0-1-1,0 1 1,1 1-1,-1-1 1,1 1-1,1 0 1,-1 0-1,1 0 1,-6 11-1,2-2 121,-7 11 115,2 1 0,1 0 0,1 0-1,1 1 1,2 1 0,-6 32 0,8-24-137,2 0-1,1 0 1,2 0 0,5 55 0,-2-82-201,0-1 1,0 1 0,1 0-1,1-1 1,-1 1-1,2-1 1,-1 0-1,1 0 1,0-1-1,1 1 1,0-1-1,14 14 1,-3-5 0,1-1 0,1 0 0,1-2 0,26 17 1,-10-12-87,1 0 0,1-3 0,46 15 0,49 6-4887,-82-23-4950</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86"/>
    </inkml:context>
    <inkml:brush xml:id="br0">
      <inkml:brushProperty name="width" value="0.035" units="cm"/>
      <inkml:brushProperty name="height" value="0.035" units="cm"/>
    </inkml:brush>
  </inkml:definitions>
  <inkml:trace contextRef="#ctx0" brushRef="#br0">7 44 4153,'0'0'7596,"13"0"-6890,576 3 1968,-595-7-3967,-12-3-356,0 1 1,-22-3-1,-12-1-3720</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87"/>
    </inkml:context>
    <inkml:brush xml:id="br0">
      <inkml:brushProperty name="width" value="0.035" units="cm"/>
      <inkml:brushProperty name="height" value="0.035" units="cm"/>
    </inkml:brush>
  </inkml:definitions>
  <inkml:trace contextRef="#ctx0" brushRef="#br0">7 226 4489</inkml:trace>
  <inkml:trace contextRef="#ctx0" brushRef="#br0" timeOffset="1">7 226 4489,'33'-209'2344,"-19"203"-1335,6 6 855,13 0-216,1 0-663,6 0-225,7 0 24,-7 0-224,6 0-256,-5 0-272,-1 0-32,-14 0-1656,-19 0-6346</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3.719"/>
    </inkml:context>
    <inkml:brush xml:id="br0">
      <inkml:brushProperty name="width" value="0.035" units="cm"/>
      <inkml:brushProperty name="height" value="0.035" units="cm"/>
    </inkml:brush>
  </inkml:definitions>
  <inkml:trace contextRef="#ctx0" brushRef="#br0">1 48 6129,'0'0'7282,"60"196"-6010,-27-145-552,-6 0-512,0-9-128,-7-3-80,-7-9 0,7-3-264,-13-12-720,6-9-768,-13 0-953</inkml:trace>
  <inkml:trace contextRef="#ctx0" brushRef="#br0" timeOffset="1">636 0 7514,'0'0'6009,"46"196"-4593,-32-136-704,6-3-416,-7 0-112,1-9-32,-1-3-144,0-9-8,1-3 0,6-9-512,7-9-1048,-7-9-1153,-7-6-3152</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89"/>
    </inkml:context>
    <inkml:brush xml:id="br0">
      <inkml:brushProperty name="width" value="0.035" units="cm"/>
      <inkml:brushProperty name="height" value="0.035" units="cm"/>
    </inkml:brush>
  </inkml:definitions>
  <inkml:trace contextRef="#ctx0" brushRef="#br0">4 14 1736,'0'0'7746,"0"3"-6966,2 34 593,2 0-1,12 52 1,2 15-771,-4-13-417,-6-39-71,4 86-1,1 98-16,-13-224-96,0-1-1,1 1 1,1-1-1,-1 1 1,7 18-1,-2-21-545,0-11-736,2-16-1821,-7-3-1815</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0"/>
    </inkml:context>
    <inkml:brush xml:id="br0">
      <inkml:brushProperty name="width" value="0.035" units="cm"/>
      <inkml:brushProperty name="height" value="0.035" units="cm"/>
    </inkml:brush>
  </inkml:definitions>
  <inkml:trace contextRef="#ctx0" brushRef="#br0">14 37 4761,'0'0'7375,"9"-4"-7172,30-14-39,-36 17-145,-1 0 1,1 0 0,-1 1 0,1-1 0,0 1 0,0 0-1,-1 0 1,1 0 0,0 0 0,-1 1 0,1-1 0,0 1-1,-1-1 1,1 1 0,0 0 0,-1 0 0,1 0-1,-1 0 1,4 3 0,2 2 177,0 0-1,-1 0 1,13 14 0,-13-13-7,11 13-42,0 1 0,-2 0 0,0 2-1,-2 0 1,0 1 0,-2 0-1,0 0 1,14 47 0,-23-55-132,0 0 1,-1 1-1,-1-1 0,0 1 1,-3 20-1,1 0-51,-26-37-13,21 0 55,0 0-1,0 0 1,1 0 0,-1-1 0,0 0 0,1 0 0,-1 0 0,1-1 0,-1 0 0,1 0 0,0 0 0,0-1 0,0 1 0,0-1 0,0-1 0,1 1-1,-1-1 1,1 1 0,0-1 0,0-1 0,0 1 0,1 0 0,-1-1 0,-2-5 0,3 2-4,1 0 1,0 1 0,0-1-1,1 0 1,0 0-1,1 0 1,0 0-1,0 0 1,2-13-1,-1-10 3,-1 30-5,0-8 2,0 0 0,1 1 1,1-13-1,-1 18-1,0 0 0,1 0 0,-1 0 0,0 0 0,1 0 0,0 0 0,-1 0 0,1 0 0,0 0 0,1 1 0,3-4 0,9-7 9,0 2 1,1 0-1,1 1 1,0 0-1,0 2 1,0 0-1,28-8 1,-4-1-15,-22 11 1,0-1 1,1 2-1,-1 1 1,38-4-1,80 5-138,-107 3 73,-25 0 60,0 0 1,-1 0-1,1 1 0,0 0 0,-1 0 1,1 1-1,-1-1 0,1 1 0,-1 0 0,0 0 1,0 0-1,0 0 0,0 1 0,0 0 0,0 0 1,-1 0-1,1 0 0,-1 1 0,0-1 0,4 5 1,-3-1 3,0-1 0,-1 1 1,0-1-1,0 1 0,0 0 1,-1 0-1,1 0 0,-2 0 1,1 1-1,-1-1 0,0 0 1,-1 9-1,0 251 403,1-264-395,-1 0 1,0 0-1,1 0 1,0 1-1,0-1 0,0 0 1,0 0-1,0 0 1,0 0-1,1 0 1,0-1-1,-1 1 0,1 0 1,0-1-1,0 1 1,1-1-1,-1 0 0,0 1 1,1-1-1,3 2 1,4 2 1,0 1 1,1-2 0,0 1-1,14 4 1,-10-5-18,1-1-1,0 0 1,0-1 0,0 0-1,33 0 1,-27-2-51,74 3-1138,-2-4-2559</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1"/>
    </inkml:context>
    <inkml:brush xml:id="br0">
      <inkml:brushProperty name="width" value="0.035" units="cm"/>
      <inkml:brushProperty name="height" value="0.035" units="cm"/>
    </inkml:brush>
  </inkml:definitions>
  <inkml:trace contextRef="#ctx0" brushRef="#br0">14 7 680,'0'0'6618,"0"6"-6049,0 293 3449,1-292-3969,-1-1-1,1 0 1,1 1-1,-1-1 1,1 0 0,5 11-1,-5-11-613,0-1 1,0 1-1,0 0 0,0 0 1,-1 0-1,1 10 0</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2"/>
    </inkml:context>
    <inkml:brush xml:id="br0">
      <inkml:brushProperty name="width" value="0.035" units="cm"/>
      <inkml:brushProperty name="height" value="0.035" units="cm"/>
    </inkml:brush>
  </inkml:definitions>
  <inkml:trace contextRef="#ctx0" brushRef="#br0">16 55 1816,'0'0'6740,"36"0"-6293,113 0-39,-111 0-71,1-1 0,70-13 0,-60 6-326,-19 3-285,21-3-485,-17 5-4607</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3"/>
    </inkml:context>
    <inkml:brush xml:id="br0">
      <inkml:brushProperty name="width" value="0.035" units="cm"/>
      <inkml:brushProperty name="height" value="0.035" units="cm"/>
    </inkml:brush>
  </inkml:definitions>
  <inkml:trace contextRef="#ctx0" brushRef="#br0">2 237 568,'0'0'4376,"0"-14"-3637,0-41 165,0 51-776,0 0 0,1 0 0,-1-1 1,1 1-1,0 0 0,0 0 0,0 0 0,1 1 1,-1-1-1,1 0 0,0 0 0,0 1 0,0-1 0,0 1 1,1 0-1,0 0 0,-1 0 0,1 0 0,5-4 1,2 0 74,1 0 0,0 1 0,0 0 0,19-7 0,-7 4-33,-8 3-58,0 1 0,0 0 0,1 2 0,0-1 0,0 2 1,0 0-1,0 1 0,21 1 0,-35 0-99,0 1 0,-1-1 1,1 0-1,0 1 0,0-1 0,-1 1 0,1-1 1,-1 1-1,1 0 0,0 0 0,-1-1 0,1 1 1,-1 0-1,0 1 0,1-1 0,-1 0 0,0 0 0,0 1 1,0-1-1,0 0 0,0 1 0,0-1 0,0 1 1,0-1-1,0 1 0,-1 0 0,1-1 0,-1 1 1,1 0-1,-1-1 0,0 1 0,1 3 0,0 9 92,0 0 0,0 0-1,-3 19 1,1-7-67,1-21-28,-1 1-1,1-1 1,-1 1-1,0-1 0,-1 0 1,0 1-1,0-1 1,0 0-1,0 0 1,-5 7-1,-4 5 5,-22 24 0,4-5-4,9-12 20,0-2 0,-44 39 0,41-40-18,21-19 11,1-1-1,-1 1 0,1 0 0,0 0 0,0 0 1,-1 1-1,2-1 0,-1 0 0,0 0 0,0 1 1,1-1-1,-1 0 0,1 1 0,0-1 0,-1 0 1,1 1-1,0-1 0,1 0 0,-1 3 0,0 2 293,4-6-33,86 0 14,0-4 0,94-16 0,-34-14-4169,-126 27 17</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4"/>
    </inkml:context>
    <inkml:brush xml:id="br0">
      <inkml:brushProperty name="width" value="0.035" units="cm"/>
      <inkml:brushProperty name="height" value="0.035" units="cm"/>
    </inkml:brush>
  </inkml:definitions>
  <inkml:trace contextRef="#ctx0" brushRef="#br0">3 0 384,'0'0'424</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5"/>
    </inkml:context>
    <inkml:brush xml:id="br0">
      <inkml:brushProperty name="width" value="0.035" units="cm"/>
      <inkml:brushProperty name="height" value="0.035" units="cm"/>
    </inkml:brush>
  </inkml:definitions>
  <inkml:trace contextRef="#ctx0" brushRef="#br0">10 89 104,'0'0'3389,"0"-9"-2689,0-40 696,0 24 8504,7 279-9079,-7-157-787,5-1 0,23 133 0,-23-204-210,-1 0 1,1 41 0,-2-56 224,-1-7-1440,-1-21-10024</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6"/>
    </inkml:context>
    <inkml:brush xml:id="br0">
      <inkml:brushProperty name="width" value="0.035" units="cm"/>
      <inkml:brushProperty name="height" value="0.035" units="cm"/>
    </inkml:brush>
  </inkml:definitions>
  <inkml:trace contextRef="#ctx0" brushRef="#br0">1 16 1720,'0'0'8553,"29"11"-7970,91 39-37,-115-48-499,0 1-1,-1-1 1,1 1-1,-1 0 0,0 0 1,0 1-1,0-1 0,0 1 1,-1 0-1,1 0 0,-1 0 1,0 0-1,0 0 1,0 1-1,-1 0 0,0-1 1,3 8-1,-3-2 13,0-1 0,-1 1 0,0 0 0,0 0 0,-1 1 0,-1 11 0,0 4-12,1 111 360,-1-137-374,0 0-1,1 0 1,-1 0-1,1 0 1,-1-1-1,0 1 1,1 0-1,-1 0 1,1-1-1,-1 1 0,1 0 1,-1-1-1,1 1 1,-1 0-1,1-1 1,-1 1-1,1-1 1,0 1-1,-1-1 1,1 1-1,-1-1 1,1 1-1,0-1 1,-1 0-1,-1-16-54,1 0-1,0 0 0,3-24 0,-1 0-220,-1 21 175,0 4 16,0-1-1,4-29 1,-3 42 47,0-1 0,1 0 0,-1 0 0,1 1-1,0-1 1,0 1 0,0-1 0,1 1 0,-1 0 0,1 0 0,0 0 0,0 0 0,7-6 0,-5 7-8,-1 0 0,1-1 0,0 2 0,-1-1 1,1 0-1,0 1 0,1 0 0,-1 0 1,0 1-1,7-2 0,4 1-26,0 1 0,20 0 0,-25 1 7,-8 1 31,0 0-1,0 0 1,0-1-1,0 2 0,0-1 1,0 0-1,0 1 1,0-1-1,0 1 1,0 0-1,-1 0 1,1 0-1,-1 0 1,0 0-1,1 1 1,-1-1-1,0 1 1,0 0-1,-1-1 1,1 1-1,-1 0 1,2 3-1,3 6 49,0 0 0,-2 1 0,1-1 0,3 17 0,-5-7-7,0 0-1,-1 31 1,2 11 25,-3-42-85,-2-13 41,2 0-1,0 1 1,2 11-1,-3-19-44,1 0 0,-1 0 0,1 0 0,0 1 0,0-1 0,0 0 0,0 0 0,0-1 1,0 1-1,0 0 0,1 0 0,-1-1 0,1 1 0,-1 0 0,1-1 0,0 0 0,0 1 0,-1-1 0,4 2 0,59 15-3017,-32-11-960</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7"/>
    </inkml:context>
    <inkml:brush xml:id="br0">
      <inkml:brushProperty name="width" value="0.035" units="cm"/>
      <inkml:brushProperty name="height" value="0.035" units="cm"/>
    </inkml:brush>
  </inkml:definitions>
  <inkml:trace contextRef="#ctx0" brushRef="#br0">14 9 3513,'0'0'6417,"32"15"-5467,104 50-33,-109-51-398,-1 0 0,-1 2-1,44 35 1,-30-20-168,-21-17-207,75 61 202,-85-67-351,1 1-1,-1-1 0,-1 2 0,1-1 0,-2 1 1,1 0-1,8 19 0,-13-6-1047,-2-17-70,-5-4-2585,-17-2 1086</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8"/>
    </inkml:context>
    <inkml:brush xml:id="br0">
      <inkml:brushProperty name="width" value="0.035" units="cm"/>
      <inkml:brushProperty name="height" value="0.035" units="cm"/>
    </inkml:brush>
  </inkml:definitions>
  <inkml:trace contextRef="#ctx0" brushRef="#br0">268 2 5089,'0'0'5736,"-2"21"-5004,-11 67-110,11-82-575,0-1 0,1 1 0,-2-1 0,1 0 0,-1 1 0,0-1 0,0 0 0,0-1 0,0 1 0,-1-1 0,0 1 0,0-1 0,-5 4 0,-3 4 45,-55 52 191,39-38-303,0 2-1,-30 38 1,53-57-357,5-9 219,0 0 0,0 1 1,0-1-1,0 1 1,0-1-1,0 0 1,-1 1-1,1-1 0,0 0 1,0 1-1,-1-1 1,1 0-1,0 1 0,0-1 1,-1 0-1,1 1 1,0-1-1,-1 0 1,1 0-1,-1 0 0,1 1 1,0-1-1,-1 0 1,1 0-1,-1 0 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4.100"/>
    </inkml:context>
    <inkml:brush xml:id="br0">
      <inkml:brushProperty name="width" value="0.035" units="cm"/>
      <inkml:brushProperty name="height" value="0.035" units="cm"/>
    </inkml:brush>
  </inkml:definitions>
  <inkml:trace contextRef="#ctx0" brushRef="#br0">60 1 8586,'0'0'4748,"54"27"-3418,177 91-333,-198-100-795,-1 1 1,0 2 0,-2 1-1,53 49 1,-63-53-112,24 22 115,-3 2 0,-1 2 0,49 69 0,-75-92-175,-1 0 0,-1 1 1,0 1-1,-2 0 0,0 0 0,-2 1 0,-1 0 0,-1 1 1,-1 0-1,4 41 0,-8-49-26,0 6 1,-1 1-1,-3 28 1,2-45-5,0 0 1,-1 1-1,1-1 0,-2 0 0,1 0 1,-1 0-1,0 0 0,-1-1 0,0 1 1,0-1-1,-5 7 0,-7 2-11,0 1-1,-1-2 0,-1-1 1,0 0-1,-1-1 0,-34 16 0,12-9-130,-1-1-1,0-3 0,-1-1 0,-84 14 0,107-24 55,-176 32-1725,7-13-2424</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8.999"/>
    </inkml:context>
    <inkml:brush xml:id="br0">
      <inkml:brushProperty name="width" value="0.035" units="cm"/>
      <inkml:brushProperty name="height" value="0.035" units="cm"/>
    </inkml:brush>
  </inkml:definitions>
  <inkml:trace contextRef="#ctx0" brushRef="#br0">15 10 1840,'0'0'10275,"381"9"-9843,-314-6-248,-14 0-104,-6-3-80,-13 0-72,-14 0-392,-20-9-2649,0-6-2960</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
    </inkml:context>
    <inkml:brush xml:id="br0">
      <inkml:brushProperty name="width" value="0.035" units="cm"/>
      <inkml:brushProperty name="height" value="0.035" units="cm"/>
    </inkml:brush>
  </inkml:definitions>
  <inkml:trace contextRef="#ctx0" brushRef="#br0">10 5 2577,'0'0'10308,"13"22"-9490,44 74-114,-46-77-560,-2 0-1,0 1 1,-1 0 0,-1 1-1,6 27 1,0 2-62,2 6-72,-12-40-85,1 0 1,0-1-1,1 1 0,1-1 0,0 0 1,17 27-1,-21-39-377,3 3 317</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01"/>
    </inkml:context>
    <inkml:brush xml:id="br0">
      <inkml:brushProperty name="width" value="0.035" units="cm"/>
      <inkml:brushProperty name="height" value="0.035" units="cm"/>
    </inkml:brush>
  </inkml:definitions>
  <inkml:trace contextRef="#ctx0" brushRef="#br0">2 5 6905,'0'0'6299,"6"27"-5848,16 85-8,-15-69-101,-6-31-251,1-1 0,0 0 0,7 18-1,-8-25-83,1 0 0,1 0-1,-1-1 1,0 1-1,1-1 1,0 0-1,0 0 1,0 0-1,0 0 1,0-1-1,7 5 1,-7-5-128,1 0 1,-1-1-1,0 1 0,1-1 1,0 0-1,-1 0 0,1 0 1,0 0-1,-1-1 0,1 1 1,0-1-1,0 0 0,0 0 1,-1 0-1,1-1 0,0 0 1,0 1-1,-1-1 0,1 0 1,3-2-1,-4 1-177,0 1-1,0 0 1,-1-1 0,1 1-1,-1-1 1,1 0 0,-1 0-1,1 0 1,-1 0 0,0-1 0,0 1-1,0 0 1,-1-1 0,1 1-1,2-6 1,-1 0-693,0 0-1,-1 0 1,0 0-1,1-11 1,-1-17 5390,-2 49-1721,0 154 3103,0-37-4907,0-122-908,1 0 0,0 0 0,1 0 0,-1-1 0,2 1-1,-1 0 1,1-1 0,0 1 0,1-1 0,0 0 0,0 0 0,0 0 0,1-1-1,0 0 1,0 0 0,8 7 0,-6-3 147,-5-6-1631</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02"/>
    </inkml:context>
    <inkml:brush xml:id="br0">
      <inkml:brushProperty name="width" value="0.035" units="cm"/>
      <inkml:brushProperty name="height" value="0.035" units="cm"/>
    </inkml:brush>
  </inkml:definitions>
  <inkml:trace contextRef="#ctx0" brushRef="#br0">140 1 6705,'0'0'5448,"38"31"-4641,123 104-49,-144-121-561,0 1 0,-1 1-1,-1 0 1,-1 1 0,24 35 0,-26-35-59,18 29 191,-2 1 1,42 97 0,-59-115-294,-1 0 1,-2 1 0,0 0-1,-3 1 1,0-1 0,0 52-1,-3-39-30,-1 27-2,-2-63-5,0 0-1,0 0 1,0 1-1,-1-1 0,0 0 1,0 0-1,-4 7 0,1-5-21,0-1-1,-1 0 0,0-1 1,0 1-1,-1-1 0,0-1 1,0 1-1,0-1 0,-1 0 1,-11 6-1,-3 0-129,0 0 1,0-2-1,-35 12 1,-14-2-970,-1-2 0,-74 8 1,6-14-2905</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03"/>
    </inkml:context>
    <inkml:brush xml:id="br0">
      <inkml:brushProperty name="width" value="0.035" units="cm"/>
      <inkml:brushProperty name="height" value="0.035" units="cm"/>
    </inkml:brush>
  </inkml:definitions>
  <inkml:trace contextRef="#ctx0" brushRef="#br0">276 3 3073,'0'0'6817,"-14"13"-5859,13-12-934,-20 19 389,0 1 0,1 2 0,-23 34 0,23-25-54,2 1-1,1 1 1,2 0-1,2 1 1,1 1 0,-9 44-1,11-30-198,3 1 0,2-1-1,2 1 1,4 55 0,1-94-148,0 0 0,0 0 0,1 0 0,1 0 0,0-1 0,1 1 0,0-1 0,0 0 0,1 0 0,1-1 1,0 0-1,0 0 0,1-1 0,15 16 0,-3-7-56,0-1 1,1 0-1,1-1 1,0-2-1,43 22 1,-36-24-477,1-1 0,1-1 0,-1-1 0,35 4 0,-59-11 406,109 18-3354,-7-9-2486</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04"/>
    </inkml:context>
    <inkml:brush xml:id="br0">
      <inkml:brushProperty name="width" value="0.035" units="cm"/>
      <inkml:brushProperty name="height" value="0.035" units="cm"/>
    </inkml:brush>
  </inkml:definitions>
  <inkml:trace contextRef="#ctx0" brushRef="#br0">10 37 3441,'0'0'7825,"3"0"-6943,271 0 2034,3 0-5160,-277 0 2123,0-1 1,0 1-1,0-1 1,0 1-1,1-1 0,-1 1 1,0-1-1,0 0 1,0 1-1,0-1 0,0 1 1,0-1-1,-1 0 0,1 1 1,0-1-1,0 1 1,0-1-1,0 1 0,-1-1 1,1 1-1,0-1 0,0 1 1,-1-1-1,1 1 1,-1-1-1,0 0 0,-22-8-3050,-9 0-1733</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05"/>
    </inkml:context>
    <inkml:brush xml:id="br0">
      <inkml:brushProperty name="width" value="0.035" units="cm"/>
      <inkml:brushProperty name="height" value="0.035" units="cm"/>
    </inkml:brush>
  </inkml:definitions>
  <inkml:trace contextRef="#ctx0" brushRef="#br0">10 138 4353</inkml:trace>
  <inkml:trace contextRef="#ctx0" brushRef="#br0" timeOffset="1">10 138 4353,'207'-136'1096,"-193"151"-728,6 6 1377,-7 13 15,0-1-440,1 10-568,-1 5-295,-6 4-169,-1-4-128,-6-2-112,0-4-48,0-5-448,0-7-665,0-9-791,0-9-2025</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07"/>
    </inkml:context>
    <inkml:brush xml:id="br0">
      <inkml:brushProperty name="width" value="0.035" units="cm"/>
      <inkml:brushProperty name="height" value="0.035" units="cm"/>
    </inkml:brush>
  </inkml:definitions>
  <inkml:trace contextRef="#ctx0" brushRef="#br0">16 10 3873,'0'0'5381,"3"0"-4872,-2 0-485,0 0 0,-1 0 0,1 0 0,-1 0 0,1 0 0,0 0 0,-1 0 0,1 1 0,-1-1 0,1 0 0,0 0 0,-1 0 0,1 1 0,-1-1 0,1 0 0,-1 1 0,1-1 0,-1 0 0,1 1 0,-1-1 0,1 1 0,-1-1 0,0 1-1,1-1 1,-1 1 0,0-1 0,1 1 0,-1-1 0,0 1 0,1 0 0,0 24 1090,-1-14-902,1 23 302,2 0 1,1 0 0,2 0-1,13 42 1,52 129-259,-29-90-178,19 38-362,-59-149 92,10 24-2398</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08"/>
    </inkml:context>
    <inkml:brush xml:id="br0">
      <inkml:brushProperty name="width" value="0.035" units="cm"/>
      <inkml:brushProperty name="height" value="0.035" units="cm"/>
    </inkml:brush>
  </inkml:definitions>
  <inkml:trace contextRef="#ctx0" brushRef="#br0">0 81 4849,'0'0'6203,"43"26"-5859,133 80 25,-169-102-327,-1 0 0,1 1 0,-1 0 0,-1 0-1,1 0 1,8 12 0,-13-16-27,0 0 0,0 1 0,-1-1 1,1 1-1,-1-1 0,1 1 0,-1-1 0,0 1 0,1-1 0,-1 1 0,0-1 1,0 1-1,0-1 0,0 1 0,0 0 0,-1 1 0,0 8 70,-1 71 750,-2-92-934,1 0 1,0 0-1,0 0 1,1-1-1,-1-19 1,2-58-1575,2 42 1155,-1 37 457,0 1 1,1-1-1,-1 1 1,5-17-1,-3 21 59,-1 0 0,1 0 0,0 1 0,0-1 0,0 1 0,0-1 0,1 1 0,-1 0 0,1 0 0,0 0 0,0 0 0,3-2-1,4-2 65,-1 1 0,2 0 0,-1 1 0,1 0 0,0 0 0,0 1 0,0 1 0,0 0 0,0 0-1,1 1 1,0 1 0,-1 0 0,1 0 0,0 1 0,0 1 0,19 3 0,-26-3-30,0 0 1,0 1-1,0 0 1,0 0-1,-1 0 1,1 0-1,-1 1 1,0 0-1,0 0 1,0 0 0,0 1-1,0-1 1,0 1-1,-1 0 1,0 0-1,0 0 1,0 0-1,0 0 1,-1 1-1,1-1 1,-1 1-1,-1 0 1,3 5-1,1 6 77,-1 1 0,-1 0-1,0-1 1,-1 1-1,-1 28 1,-1-17-12,-1-1-41,2-1-1,0 1 0,2 0 0,7 29 0,-10-54-81,1 0-1,-1 0 0,1 0 0,0 0 0,0 0 0,0-1 0,0 1 1,0 0-1,0 0 0,0-1 0,1 1 0,-1-1 0,1 0 0,-1 1 1,1-1-1,2 2 0,2 0-384,0-1 0,-1 1 1,1-1-1,8 1 0,-6 0-482,19 3-3556</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09"/>
    </inkml:context>
    <inkml:brush xml:id="br0">
      <inkml:brushProperty name="width" value="0.035" units="cm"/>
      <inkml:brushProperty name="height" value="0.035" units="cm"/>
    </inkml:brush>
  </inkml:definitions>
  <inkml:trace contextRef="#ctx0" brushRef="#br0">247 9 2529,'0'0'5550,"-32"3"-5202,-99 8 103,92-6-87,29-1-11,2 0-85,7-4-220,0 0-1,1 1 0,-1-1 0,0 0 0,0 1 0,1-1 1,-1 1-1,0-1 0,1 1 0,-1-1 0,1 1 0,-1-1 1,0 1-1,1 0 0,-1-1 0,1 1 0,0 0 0,-1 0 1,1-1-1,0 1 0,-1 0 0,1 1 0,-1 21 1119,2-11-900,-1-11-244,0 0 0,1 1 0,-1-1 1,1 0-1,-1 0 0,1 1 0,0-1 0,-1 0 0,1 0 1,0 0-1,0 0 0,0 0 0,0 0 0,0 0 1,0 0-1,0 0 0,0-1 0,0 1 0,0 0 0,0-1 1,3 2-1,32 12 206,-31-13-180,28 10 96,74 27 81,-91-32-220,-1 2 0,0-1 0,-1 2 0,23 17 0,-34-24-6,0 1 0,0 0 0,-1 0 1,1 0-1,-1 0 0,1 0 0,-1 0 0,0 0 1,-1 1-1,1-1 0,0 1 0,-1 0 1,1 3-1,0 3 12,-1 0 0,0 0 1,0 17-1,-1-27-11,-1 2 1,1 0 1,0 0-1,-1 0 0,1 0 0,-1 0 0,0 0 0,0 0 0,1 0 1,-1-1-1,0 1 0,-1 0 0,1-1 0,0 1 0,0 0 0,-1-1 1,1 0-1,-1 1 0,1-1 0,-1 0 0,0 0 0,0 0 0,1 0 1,-1 0-1,0 0 0,0 0 0,0 0 0,-2 0 0,-8 2-16,1 0 0,-1-1 0,-18 2 0,26-3-34,-11 0-135,-1 0 0,-23-1 1,36 0-68,1 0-1,-1-1 1,0 1 0,1 0 0,-1-1-1,1 1 1,-1-1 0,0 0 0,1 0-1,0 0 1,-1 0 0,1-1 0,0 1 0,-1 0-1,1-1 1,0 0 0,0 1 0,0-1-1,0 0 1,1 0 0,-1 0 0,-2-4 0,1-20-5827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4.537"/>
    </inkml:context>
    <inkml:brush xml:id="br0">
      <inkml:brushProperty name="width" value="0.035" units="cm"/>
      <inkml:brushProperty name="height" value="0.035" units="cm"/>
    </inkml:brush>
  </inkml:definitions>
  <inkml:trace contextRef="#ctx0" brushRef="#br0">394 0 624,'0'0'9673,"-38"37"-8209,38-37-1464,-160 164 1400,144-146-1177,2 0 0,0 0 0,0 2 0,-11 23 0,7-9 52,2 1 0,0 0 0,3 1 0,1 1 0,2 0-1,1 1 1,2-1 0,1 2 0,2-1 0,2 0 0,4 51-1,0-78-257,0 1 0,0-1 0,1 0 0,1-1 0,0 1 0,0 0 0,1-1 0,1 0 0,0 0 0,0-1 0,0 0 0,1 0 0,1 0 0,0-1 0,0 0 0,11 9 0,11 5 0,0 0 0,2-2 0,59 28 0,-33-21-122,0-3 0,121 33 0,288 33-3739,-251-61-3151</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10"/>
    </inkml:context>
    <inkml:brush xml:id="br0">
      <inkml:brushProperty name="width" value="0.035" units="cm"/>
      <inkml:brushProperty name="height" value="0.035" units="cm"/>
    </inkml:brush>
  </inkml:definitions>
  <inkml:trace contextRef="#ctx0" brushRef="#br0">11 16 4489,'0'0'8015,"22"28"-7209,71 90-45,-36-39 25,-35-46-537,-7-15-236,-11-14-96,0 0 0,0 0-1,-1 0 1,0 1 0,1-1-1,-1 1 1,-1 0-1,1 0 1,-1 0 0,0 0-1,2 9 1,-8-16-925,-21-10-623,-13-11-2111</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11"/>
    </inkml:context>
    <inkml:brush xml:id="br0">
      <inkml:brushProperty name="width" value="0.035" units="cm"/>
      <inkml:brushProperty name="height" value="0.035" units="cm"/>
    </inkml:brush>
  </inkml:definitions>
  <inkml:trace contextRef="#ctx0" brushRef="#br0">13 0 9554,'0'0'5001,"194"58"-9306</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12"/>
    </inkml:context>
    <inkml:brush xml:id="br0">
      <inkml:brushProperty name="width" value="0.035" units="cm"/>
      <inkml:brushProperty name="height" value="0.035" units="cm"/>
    </inkml:brush>
  </inkml:definitions>
  <inkml:trace contextRef="#ctx0" brushRef="#br0">5 12 3289,'0'0'8992,"25"31"-7657,74 98-581,-94-121-703,0 0 0,0 0 0,-1 0 0,5 10 0,-8-16-37,-1 1 1,1 0 0,-1-1-1,1 1 1,-1-1 0,0 1-1,0-1 1,-1 5 0,1 4 22,0 56-828,-10-66-25,7-1 792,0 0 1,0 0-1,0 0 0,0 0 1,0 0-1,0-1 1,0 1-1,1-1 0,-1 1 1,0-1-1,0 0 1,0-1-1,1 1 0,-1 0 1,1-1-1,-1 1 1,1-1-1,-1 0 0,1 0 1,0 0-1,0 0 1,0 0-1,0 0 0,0 0 1,1-1-1,-1 1 1,1-1-1,-1 1 0,1-1 1,0 0-1,0 0 1,-1-4-1,-1-5-278,1-1 1,0 0-1,1 1 1,0-1-1,2-18 0,-1 9 38,0 16 218,0 0 0,1 1 0,0-1 0,0 0 0,0 0-1,0 1 1,1-1 0,0 1 0,0-1 0,1 1 0,0 0 0,-1-1-1,2 2 1,-1-1 0,0 0 0,1 1 0,4-5 0,-1 3 71,0 1 0,0 0-1,0 0 1,0 1 0,1 0 0,-1 0 0,1 1 0,0 0 0,0 0-1,0 1 1,10-2 0,-1 1 128,1 1 0,-1 0 1,1 1-1,0 1 0,0 1 0,0 0 0,-1 1 0,23 7 0,-30-7-81,0 1-1,-1 1 1,1-1-1,-1 2 1,0-1-1,0 1 1,0 1-1,-1-1 1,0 2-1,0-1 1,0 1-1,-1 0 1,0 1-1,-1-1 0,11 16 1,28 64 541,-30-54-421,22 32 1,-35-61-211,1 0 1,0 0 0,1 0 0,-1-1 0,1 1 0,-1-1 0,1 1 0,0-1 0,0-1-1,1 1 1,-1 0 0,0-1 0,10 3 0,-4-2-614,0-1 0,0 0 0,1 0 0,-1-1 1,16-1-1,2 0-3961</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13"/>
    </inkml:context>
    <inkml:brush xml:id="br0">
      <inkml:brushProperty name="width" value="0.035" units="cm"/>
      <inkml:brushProperty name="height" value="0.035" units="cm"/>
    </inkml:brush>
  </inkml:definitions>
  <inkml:trace contextRef="#ctx0" brushRef="#br0">0 28 6361,'0'0'6234,"187"155"-5458,-147-122-472,-6 1-184,-14-7-120,0-9-352,-13-3-632</inkml:trace>
  <inkml:trace contextRef="#ctx0" brushRef="#br0" timeOffset="1">167 1 784,'0'0'11955,"-60"161"-11187,53-125-448,1 1 8,-1-7-136,7-3-192,-7-6 0,7-2-640,-20-13-736,7-6-1441,-7 0-3192</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15"/>
    </inkml:context>
    <inkml:brush xml:id="br0">
      <inkml:brushProperty name="width" value="0.035" units="cm"/>
      <inkml:brushProperty name="height" value="0.035" units="cm"/>
    </inkml:brush>
  </inkml:definitions>
  <inkml:trace contextRef="#ctx0" brushRef="#br0">316 12 5265,'0'0'7142,"41"33"-6103,133 111-167,-153-127-671,-1 1 0,-1 1 0,0 1 1,27 38-1,-33-41-122,0 1-22,-1 1 1,-1 1-1,-1-1 0,0 2 0,-1-1 0,-2 1 0,0 1 0,-1-1 0,-1 1 1,-1 0-1,2 45 0,-6 142 171,-1-196-222,-1-1-1,0 0 1,-1 0 0,0 0-1,-1-1 1,0 1 0,-1-1 0,0 0-1,-10 15 1,1-4-7,-2-1 0,0 0 0,-28 26 0,33-35-97,-2-1-1,1 0 1,-1-1 0,-1 0-1,0-1 1,0 0 0,-1-1-1,0-1 1,0-1-1,-1 0 1,0-1 0,-27 6-1,-42 3-2379,-111 4 1,61-16-3282</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16"/>
    </inkml:context>
    <inkml:brush xml:id="br0">
      <inkml:brushProperty name="width" value="0.035" units="cm"/>
      <inkml:brushProperty name="height" value="0.035" units="cm"/>
    </inkml:brush>
  </inkml:definitions>
  <inkml:trace contextRef="#ctx0" brushRef="#br0">461 12 3345,'0'0'7088,"-13"-2"-6847,-88-4 402,89 6-502,0 1 0,0 0 0,-1 0 0,1 1 0,0 1 0,1 0 0,-19 8 0,15-4 43,1 0-1,0 1 1,0 1-1,1 0 1,0 1-1,1 0 1,0 1-1,1 0 0,0 1 1,1 0-1,0 1 1,1 0-1,0 0 1,1 1-1,-9 22 1,8-10-24,2 2 0,1-1 1,1 1-1,1-1 1,1 1-1,2 47 1,1-63-142,0 0 0,1 0 0,0 0 0,1-1 0,0 1 0,1 0 0,0-1 0,1 1 0,0-1 0,1 0 0,0 0 0,0-1 0,1 1 0,1-1 0,0-1 0,0 1 0,1-1 0,0 0 0,11 8 0,5 3-38,1 0 1,1-2-1,0-1 0,1-1 1,54 22-1,-12-12-1233,94 22-1,-52-19-3156</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17"/>
    </inkml:context>
    <inkml:brush xml:id="br0">
      <inkml:brushProperty name="width" value="0.035" units="cm"/>
      <inkml:brushProperty name="height" value="0.035" units="cm"/>
    </inkml:brush>
  </inkml:definitions>
  <inkml:trace contextRef="#ctx0" brushRef="#br0">16 4 5473,'0'0'8046,"15"0"-6591,-4 0-1531,-8 0-84,1-1 0,0 1 0,0 0-1,-1 0 1,1 0 0,0 1-1,0 0 1,0-1 0,-1 1 0,1 0-1,-1 1 1,6 2 0,-8 2-3788</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18"/>
    </inkml:context>
    <inkml:brush xml:id="br0">
      <inkml:brushProperty name="width" value="0.035" units="cm"/>
      <inkml:brushProperty name="height" value="0.035" units="cm"/>
    </inkml:brush>
  </inkml:definitions>
  <inkml:trace contextRef="#ctx0" brushRef="#br0">13 27 1320,'0'0'9349,"0"0"-9218,-1 0 0,1-1 1,0 1-1,0 0 0,0-1 0,0 1 0,0 0 1,0-1-1,0 1 0,0 0 0,0 0 0,0-1 1,0 1-1,0 0 0,0-1 0,0 1 0,1 0 1,-1-1-1,0 1 0,0 0 0,0-1 0,0 1 1,0 0-1,1 0 0,-1-1 0,0 1 0,0 0 1,1-1-1,382 0 261,-3-1-4945,-372 2 4075,19 0-957,-26 0 1318,-1 0 0,1 0-1,0 0 1,-1 0 0,1 0 0,-1 0 0,1 0 0,-1 0 0,1 0 0,0 0 0,-1-1-1,1 1 1,-1 0 0,1 0 0,-1-1 0,1 1 0,-1 0 0,1-1 0,-1 1-1,1 0 1,-1-1 0,1 1 0,-1-1 0,0 1 0,1-1 0,-1 1 0,0-1 0,1 1-1,-1-1 1,-2-3-1251,-9 1-430</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19"/>
    </inkml:context>
    <inkml:brush xml:id="br0">
      <inkml:brushProperty name="width" value="0.035" units="cm"/>
      <inkml:brushProperty name="height" value="0.035" units="cm"/>
    </inkml:brush>
  </inkml:definitions>
  <inkml:trace contextRef="#ctx0" brushRef="#br0">12 17 7282,'0'0'7937,"134"185"-7409,-114-136-176,-7 5-128,0 4-168,-6-1-56,-7 16-696,0-15-1688,-47-16-6674</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0"/>
    </inkml:context>
    <inkml:brush xml:id="br0">
      <inkml:brushProperty name="width" value="0.035" units="cm"/>
      <inkml:brushProperty name="height" value="0.035" units="cm"/>
    </inkml:brush>
  </inkml:definitions>
  <inkml:trace contextRef="#ctx0" brushRef="#br0">3 192 1792,'0'0'9861,"0"-32"-6063,0 20-3591,0 4-145,0-1 0,1 1 0,1-14-1,-1 19-61,0 0-1,0 0 0,0 0 1,1 0-1,-1 0 1,1 0-1,-1 0 0,1 0 1,0 1-1,0-1 1,0 1-1,1-1 0,2-2 1,4-1-15,0 0 0,0 0 0,0 1 0,0 0-1,1 1 1,0 0 0,0 1 0,15-4 0,-5 3-54,1 0 0,1 2 0,26 0 0,-46 2 59,-1 0 0,1 0 0,0 1 1,-1-1-1,1 0 0,0 1 0,-1-1 1,1 1-1,-1 0 0,1-1 1,-1 1-1,1 0 0,-1 0 0,0 0 1,1 0-1,-1 0 0,0 0 0,0 1 1,0-1-1,0 0 0,0 1 0,0-1 1,0 0-1,0 1 0,0-1 0,-1 1 1,1 0-1,0-1 0,-1 1 1,0-1-1,1 4 0,1 6-5,-1 0-1,0-1 1,-1 23 0,-1-17 18,2 21 1,0 34 19,-1-65-21,-1 1 1,0-1-1,0 0 1,0 0-1,-1 0 1,0 0 0,0 0-1,-5 9 1,-7 5 17,0-1 1,-1-1 0,-1 0-1,-1-2 1,0 1 0,-1-2-1,-22 14 1,33-24-17,0 0-1,0 1 1,1 0-1,-1 0 1,1 0 0,-7 11-1,12-11 4,1-3-3,0-3 15,0 1-15,0-1 1,0 0-1,0 1 1,0-1-1,0 0 1,1 1 0,-1-1-1,0 0 1,0 1-1,1-1 1,-1 0-1,0 1 1,0-1 0,1 0-1,-1 0 1,0 0-1,1 1 1,-1-1-1,0 0 1,1 0 0,-1 0-1,0 0 1,1 1-1,-1-1 1,0 0-1,1 0 1,-1 0 0,0 0-1,1 0 1,-1 0-1,1 0 1,17 0 27,-11-1-14,193 14-620,-68-13-2329,-131 0 2355</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5.032"/>
    </inkml:context>
    <inkml:brush xml:id="br0">
      <inkml:brushProperty name="width" value="0.035" units="cm"/>
      <inkml:brushProperty name="height" value="0.035" units="cm"/>
    </inkml:brush>
  </inkml:definitions>
  <inkml:trace contextRef="#ctx0" brushRef="#br0">61 0 6681,'0'0'8025,"-4"19"-7840,-12 76 401,16-149-1084,0 28-922,-9 26 20,-8 6-181,2 5-1043</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1"/>
    </inkml:context>
    <inkml:brush xml:id="br0">
      <inkml:brushProperty name="width" value="0.035" units="cm"/>
      <inkml:brushProperty name="height" value="0.035" units="cm"/>
    </inkml:brush>
  </inkml:definitions>
  <inkml:trace contextRef="#ctx0" brushRef="#br0">7 22 4745,'0'0'8610,"7"-9"-5483,-7 12-3184,14 263 418,-12-249-345,1-1 0,0 0-1,1-1 1,1 1 0,1-1-1,0 0 1,9 16 0,63 93 9,-75-119-22,49 66-83,-46-56-1212,-7-11-1308,-4-12 193,-6-6-2609</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2"/>
    </inkml:context>
    <inkml:brush xml:id="br0">
      <inkml:brushProperty name="width" value="0.035" units="cm"/>
      <inkml:brushProperty name="height" value="0.035" units="cm"/>
    </inkml:brush>
  </inkml:definitions>
  <inkml:trace contextRef="#ctx0" brushRef="#br0">0 16 3345,'0'0'7671,"3"1"-7021,0 0-526,0 1 0,0-1 0,0 1-1,0-1 1,-1 1 0,1 0 0,0 0-1,-1 1 1,0-1 0,0 0 0,1 1-1,-1-1 1,2 5 0,23 45 653,-15-27-555,-8-15-203,0 0 0,-1 0 1,0 1-1,0-1 1,-1 1-1,-1 0 0,0-1 1,0 1-1,-3 20 0,2-11 17,0-20-34,0 1 0,-1 0 0,1 0 0,0-1 0,-1 1 0,1-1 0,-1 1 0,1 0 1,-1-1-1,1 1 0,-1-1 0,1 1 0,-1-1 0,0 0 0,1 1 0,-1-1 0,0 1 0,1-1 0,-1 0 0,0 0 0,1 1 0,-1-1 0,0 0 0,0 0 0,1 0 0,-1 0 0,0 0 0,0 0 0,1 0 1,-1 0-1,0 0 0,0 0 0,1 0 0,-1-1 0,-1 1 0,0 0 7,0-1 1,0 1-1,0 0 1,-1-1-1,1 0 1,0 1-1,0-1 1,0 0-1,1 0 1,-1 0-1,0 0 1,-3-3 0,3 1-22,1 0 0,0 0 1,-1 0-1,1 0 1,0 0-1,0 0 1,1 0-1,-1-1 1,1 1-1,0-5 1,1-41-387,0 25 240,-1 19 144,1 0 1,-1 0 0,1 0 0,0 1-1,0-1 1,1 0 0,-1 1-1,1-1 1,0 1 0,0 0 0,1-1-1,-1 1 1,1 0 0,0 0-1,0 1 1,0-1 0,1 1 0,-1-1-1,1 1 1,0 0 0,0 1-1,0-1 1,0 0 0,6-1 0,-2 0 32,0 0 0,1 1 1,-1 1-1,1-1 1,0 1-1,0 1 0,0 0 1,0 0-1,0 0 0,0 1 1,0 1-1,12 1 1,-19-1-11,0 0 1,0-1-1,0 1 1,0 0 0,0 0-1,0 0 1,0 1-1,0-1 1,0 0 0,0 1-1,-1-1 1,1 1-1,-1 0 1,1 0-1,-1-1 1,0 1 0,1 0-1,-1 0 1,0 0-1,0 0 1,1 4 0,1 3 68,-1 0 0,1 0-1,1 15 1,0 22-3,-2 59-1,-3-69-1607</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3"/>
    </inkml:context>
    <inkml:brush xml:id="br0">
      <inkml:brushProperty name="width" value="0.035" units="cm"/>
      <inkml:brushProperty name="height" value="0.035" units="cm"/>
    </inkml:brush>
  </inkml:definitions>
  <inkml:trace contextRef="#ctx0" brushRef="#br0">12 9 6849,'0'0'4829,"10"29"-4132,30 96 43,-36-112-544,-1 1 1,0-1 0,-1 1 0,1 25-1,-2-16 50,1 20 163,-1-10-270,2-1 0,0 0 0,3 0 0,0 0 0,15 42 0,-19-69-283,6 21 281,-6-5-2956,-9-22 756,-32-7-1343,-8-13-3878</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4"/>
    </inkml:context>
    <inkml:brush xml:id="br0">
      <inkml:brushProperty name="width" value="0.035" units="cm"/>
      <inkml:brushProperty name="height" value="0.035" units="cm"/>
    </inkml:brush>
  </inkml:definitions>
  <inkml:trace contextRef="#ctx0" brushRef="#br0">5 3 4945,'0'0'7922,"348"36"-7938,-322-30-1705,-12-6-4112</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5"/>
    </inkml:context>
    <inkml:brush xml:id="br0">
      <inkml:brushProperty name="width" value="0.035" units="cm"/>
      <inkml:brushProperty name="height" value="0.035" units="cm"/>
    </inkml:brush>
  </inkml:definitions>
  <inkml:trace contextRef="#ctx0" brushRef="#br0">144 11 7722,'0'0'4342,"-2"6"-3698,-1-4-557,0 1-1,-1-1 1,1 0 0,-1-1-1,1 1 1,-8 2 0,-16 7 162,17-4-109,0-1 0,1 2 0,-13 11 0,19-17-103,1 1-1,-1 0 1,1-1-1,-1 1 1,1 0-1,0 0 1,0 1-1,1-1 1,-1 0-1,1 1 1,-1-1-1,1 0 1,0 1-1,0 0 1,0 4-1,0 12 166,1 22 77,0-40-275,0 0 0,1 1 0,-1-1 0,1 0 0,0 0 0,-1 0 0,1 1 0,0-1 0,0 0 0,0 0 1,1 0-1,-1-1 0,0 1 0,1 0 0,2 2 0,3 2-171,1 0 0,0-1 0,0 1 0,0-2 0,1 1 0,0-1 0,0-1 0,0 1 0,0-1 0,1-1 0,-1 0 1,1 0-1,-1-1 0,1 0 0,16-1 0,-25-1 82,0 1 0,0-1 0,0 1 0,0-1 0,1 0 0,-1 1 0,0-1 0,-1 0 0,1 0 0,0 0 0,0 1 0,0-1 0,0 0 0,-1 0 0,1 0 0,0 0 0,-1-1 0,1 1 0,-1 0 0,1 0 0,-1 0 0,0 0 1,1-1-1,-1 1 0,0-2 0,6-40-1578,-5 30 1290,0-16 268,-1-31 0,0 22 3789,0 38-3676,0 0 1,0 0-1,0 0 1,1 0-1,-1 0 1,0 0-1,0 0 1,1 0-1,-1 0 1,0 0 0,0 0-1,0 0 1,1 0-1,-1 1 1,0-1-1,0 0 1,0 0-1,0 0 1,1 0-1,-1 0 1,0 1-1,0-1 1,0 0-1,0 0 1,0 0-1,1 1 1,-1-1-1,0 0 1,0 0-1,0 0 1,0 1-1,0-1 1,0 0-1,0 0 1,0 0-1,0 1 1,0-1-1,0 0 1,0 0-1,0 1 1,0-1-1,0 0 1,0 0-1,0 1 1,1 11 256,-1-1-41,0 17 369,4 36-1,-2-55-572,0 1 0,0 0 0,1 0 0,0-1 0,1 1 0,0-1-1,7 12 1,-9-19-128,-1 1 1,1-1-1,0 1 0,1-1 0,-1 0 0,0 0 0,1 0 1,-1 0-1,6 3 0,-6-4-114,-1 0-1,1-1 1,0 1 0,-1 0 0,1-1-1,0 1 1,0-1 0,0 0-1,0 1 1,0-1 0,-1 0 0,1 0-1,0 0 1,0-1 0,0 1 0,0 0-1,0-1 1,-1 1 0,4-2-1,8-8-4192</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6"/>
    </inkml:context>
    <inkml:brush xml:id="br0">
      <inkml:brushProperty name="width" value="0.035" units="cm"/>
      <inkml:brushProperty name="height" value="0.035" units="cm"/>
    </inkml:brush>
  </inkml:definitions>
  <inkml:trace contextRef="#ctx0" brushRef="#br0">21 13 4457,'0'0'8438,"3"29"-7886,5 89-255,-5-88-225,-2-6 1,-9-14-86,8-10 12,0 1-18,-1 0 0,0-1 0,1 1-1,-1-1 1,0 1 0,1-1 0,-1 1 0,0-1 0,1 1-1,-1-1 1,0 0 0,0 1 0,1-1 0,-1 0 0,0 0 0,0 0-1,0 0 1,1 1 0,-1-1 0,-1 0 0,1-1-2,1 1 1,-1 0-1,1-1 1,-1 1-1,1 0 1,-1-1-1,1 1 1,0 0-1,-1-1 1,1 1-1,-1-1 0,1 1 1,0-1-1,-1 1 1,1-1-1,0 1 1,0-1-1,-1 0 1,1 1-1,0-2 1,-3-34-983,3 31 777,0-2 13,0 0-97,0 0-1,1-1 0,-1 1 0,3-8 0,-2 12 198,0 0-1,0 0 0,0 0 1,1 0-1,0 0 0,-1 0 0,1 0 1,0 1-1,0-1 0,1 1 1,3-4-1,6-5-449,0 1-1,27-17 1,-33 24 637,0 0-1,0 0 1,0 0 0,0 1-1,0 0 1,1 0-1,-1 1 1,1 0-1,-1 0 1,8 0 0,-12 1-7,0 0 1,-1 0-1,1 0 1,-1 0-1,1 0 1,-1 0 0,1 1-1,-1-1 1,1 1-1,-1-1 1,1 1-1,-1-1 1,1 1 0,-1 0-1,0 0 1,1-1-1,-1 1 1,0 0-1,0 0 1,1 1 0,-1-1-1,0 0 1,0 0-1,0 0 1,1 3-1,-1 1 154,1 0 0,-1 0 0,0 0 0,0 0 0,0 0 0,0 8 0,0 2 282,-1 46 905,1 10-657,-1-65-774,1-1 0,0 0 0,0 0 0,0 1 0,1-1 0,0 0 0,0 0 0,0 0 0,0-1 0,4 6 0,-5-10-51,-1 1-1,0-1 1,1 0 0,-1 1 0,0-1 0,1 0 0,-1 0 0,1 1 0,-1-1 0,0 0 0,1 0 0,-1 0 0,1 0 0,-1 0 0,1 1 0,-1-1 0,0 0 0,1 0 0,-1 0 0,1 0 0,-1 0 0,1 0 0,0-1-1,3 1-921,8 0-1902</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7"/>
    </inkml:context>
    <inkml:brush xml:id="br0">
      <inkml:brushProperty name="width" value="0.035" units="cm"/>
      <inkml:brushProperty name="height" value="0.035" units="cm"/>
    </inkml:brush>
  </inkml:definitions>
  <inkml:trace contextRef="#ctx0" brushRef="#br0">16 8 6121,'0'0'6208,"23"26"-5937,75 84-84,-61-69-110,-16-18-20,33 47-1,-48-61-133,-3-6 18,-1 0 0,0 0 0,0 0 0,0 0-1,0 0 1,-1 0 0,1 0 0,-1 1 0,0-1 0,0 1-1,0-1 1,0 1 0,0 5 0,-11-11-3507,-14-11-219</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8"/>
    </inkml:context>
    <inkml:brush xml:id="br0">
      <inkml:brushProperty name="width" value="0.035" units="cm"/>
      <inkml:brushProperty name="height" value="0.035" units="cm"/>
    </inkml:brush>
  </inkml:definitions>
  <inkml:trace contextRef="#ctx0" brushRef="#br0">243 7 5313,'0'0'7106,"-13"103"-6530,-14-70-240,7 1-160,-7-1-104,0 1-64,7-7-8,-6-9-328,5 0-744,1-9-889,0-9-2088,7 0-1120</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29"/>
    </inkml:context>
    <inkml:brush xml:id="br0">
      <inkml:brushProperty name="width" value="0.035" units="cm"/>
      <inkml:brushProperty name="height" value="0.035" units="cm"/>
    </inkml:brush>
  </inkml:definitions>
  <inkml:trace contextRef="#ctx0" brushRef="#br0">440 10 312,'0'0'11250,"42"29"-10179,135 99-81,-165-120-841,0 2 0,0-1 0,-1 2 0,-1-1 0,0 1 0,-1 1 0,0 0 0,12 20 0,-5-6 104,6 9-29,-2 1 0,17 39 0,-28-55-214,-2 1 0,-1-1 0,0 1 0,-2 0 0,4 38 0,-7 59-3,-1-72-9,0-39 2,-1-1 1,1 0-1,-1 0 0,-1 1 1,1-1-1,-1 0 0,0 0 1,0 0-1,-1-1 0,0 1 0,0 0 1,-4 5-1,0-2-10,0-1 1,-1 1-1,0-1 0,0 0 0,-1-1 1,-11 8-1,-11 4-121,0-2 1,-2-1-1,-41 15 0,7-8-857,-2-2 1,0-4-1,-99 13 0,36-19-3008,11-4-2224</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0"/>
    </inkml:context>
    <inkml:brush xml:id="br0">
      <inkml:brushProperty name="width" value="0.035" units="cm"/>
      <inkml:brushProperty name="height" value="0.035" units="cm"/>
    </inkml:brush>
  </inkml:definitions>
  <inkml:trace contextRef="#ctx0" brushRef="#br0">160 15 3329,'0'0'9618,"-133"167"-8482,113-97-248,13 2-208,7 10-272,0 0-71,40 0-97,27-3-136,13-3-40,47 9-64,-27-16-665,-19-20-3207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1.117"/>
    </inkml:context>
    <inkml:brush xml:id="br0">
      <inkml:brushProperty name="width" value="0.035" units="cm"/>
      <inkml:brushProperty name="height" value="0.035" units="cm"/>
    </inkml:brush>
  </inkml:definitions>
  <inkml:trace contextRef="#ctx0" brushRef="#br0">4 7 5249,'-3'0'10135,"6"0"-7138,5 0-4234,705-6 999,-712 6 94,-1 2-2307,0-2 2385,0 0-1,0 1 1,-1-1-1,1 0 1,0 0 0,0 1-1,0-1 1,0 0 0,-1 0-1,1 0 1,0 1-1,0-1 1,0 0 0,-1 0-1,1 0 1,0 1-1,0-1 1,-1 0 0,1 0-1,0 0 1,-1 0 0,1 0-1,0 0 1,0 0-1,-1 0 1,1 1 0,-19 4-1678,1 1 1,-27 3-1,-7 0-4088</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1"/>
    </inkml:context>
    <inkml:brush xml:id="br0">
      <inkml:brushProperty name="width" value="0.035" units="cm"/>
      <inkml:brushProperty name="height" value="0.035" units="cm"/>
    </inkml:brush>
  </inkml:definitions>
  <inkml:trace contextRef="#ctx0" brushRef="#br0">12 91 4081,'0'0'11394,"3"0"-11372,387-24-102,-261 10-140,90-14-68,-205 26-1331,-37 2 117,-19-7-619,0 0-1881</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2"/>
    </inkml:context>
    <inkml:brush xml:id="br0">
      <inkml:brushProperty name="width" value="0.035" units="cm"/>
      <inkml:brushProperty name="height" value="0.035" units="cm"/>
    </inkml:brush>
  </inkml:definitions>
  <inkml:trace contextRef="#ctx0" brushRef="#br0">14 13 6953,'0'0'3122,"23"13"-2401,4 1-237,42 31 0,-65-42-412,-1 0 1,1 1-1,-1-1 1,0 1 0,0 0-1,0 0 1,-1 0-1,0 0 1,1 0-1,-1 1 1,-1-1-1,1 1 1,-1-1-1,0 1 1,0 0-1,0 0 1,0-1 0,-1 1-1,0 8 1,1 6 222,9 126 1092,0 11-954,-5-92-395,3 12-1514,-7-61-2837</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3"/>
    </inkml:context>
    <inkml:brush xml:id="br0">
      <inkml:brushProperty name="width" value="0.035" units="cm"/>
      <inkml:brushProperty name="height" value="0.035" units="cm"/>
    </inkml:brush>
  </inkml:definitions>
  <inkml:trace contextRef="#ctx0" brushRef="#br0">15 3 3953,'0'0'4503,"3"26"-3424,1 6-695,1 15 577,16 63 0,-3-32 339,-6-20-329,32 90-1,-30-110-1057,-3 0 1,0 0-1,5 49 0,-15-60-1721,-14-38-6406</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4"/>
    </inkml:context>
    <inkml:brush xml:id="br0">
      <inkml:brushProperty name="width" value="0.035" units="cm"/>
      <inkml:brushProperty name="height" value="0.035" units="cm"/>
    </inkml:brush>
  </inkml:definitions>
  <inkml:trace contextRef="#ctx0" brushRef="#br0">16 14 6481,'0'0'5438,"26"25"-4892,79 83-227,-95-98-215,-1 1 1,0 0-1,12 21 0,-18-25-20,0 0-1,0 0 1,-1 1-1,3 9 0,1 6 87,2 3-64,-1 0-1,-1 1 0,-2 0 1,3 46-1,-7-72 323,0-2-411,-6-8-27,2-1 1,-1 0 0,1 0 0,1 0 0,0 0-1,0 0 1,-1-15 0,1-16-293,1 1-1,7-58 1,-5 96 303,1-1 0,0 1 1,-1 0-1,1-1 0,0 1 0,1 0 1,-1 0-1,0 0 0,1 0 0,-1 0 1,1 0-1,-1 0 0,1 1 0,0-1 1,0 0-1,0 1 0,0-1 0,0 1 1,0 0-1,0 0 0,3-1 0,7-3 11,-1 0-1,24-4 1,-23 6-9,10-3 17,0 0 0,1 2 0,-1 1 0,1 1-1,-1 0 1,1 2 0,34 4 0,-52-3-12,-1 0-1,0 1 1,0-1 0,1 1-1,-1 0 1,-1 0 0,1 1-1,0-1 1,0 1 0,-1 0-1,0 0 1,1 0 0,-1 1-1,0-1 1,-1 1 0,1-1-1,-1 1 1,1 0 0,-1 0-1,0 0 1,1 6 0,5 11 96,-1 0 0,-1 0 0,3 25 0,-6-28-42,1 5-221,-2-1 0,-1 41 1,-1-45-762,0 5-2436</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5"/>
    </inkml:context>
    <inkml:brush xml:id="br0">
      <inkml:brushProperty name="width" value="0.035" units="cm"/>
      <inkml:brushProperty name="height" value="0.035" units="cm"/>
    </inkml:brush>
  </inkml:definitions>
  <inkml:trace contextRef="#ctx0" brushRef="#br0">77 4 5033,'0'0'7811,"1"5"-7377,3 22 349,-1 0 0,-1 0 0,-4 51 0,1-18-537,2 18-152,1-38-163,-2 0 1,-1 0 0,-9 50 0,9-87-74,0 0 1,0 0 0,0 0-1,0 0 1,-1 0-1,1-1 1,-1 1 0,1 0-1,-1-1 1,0 0-1,0 1 1,0-1-1,-4 3 1,4-3-330,0 0 0,-1-1 1,1 1-1,-1-1 0,0 1 0,1-1 0,-1 0 0,-5 1 1,-5-1-3381</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6"/>
    </inkml:context>
    <inkml:brush xml:id="br0">
      <inkml:brushProperty name="width" value="0.035" units="cm"/>
      <inkml:brushProperty name="height" value="0.035" units="cm"/>
    </inkml:brush>
  </inkml:definitions>
  <inkml:trace contextRef="#ctx0" brushRef="#br0">15 4 5617,'0'0'5603,"21"14"-5119,65 45-33,-84-57-432,0-1 1,0 1 0,0 0 0,0 0 0,0 0 0,0 0-1,0 0 1,-1 0 0,1 0 0,-1 0 0,1 1 0,-1-1-1,0 0 1,0 1 0,0-1 0,-1 1 0,1-1-1,0 1 1,-1 0 0,0-1 0,1 1 0,-1 0 0,0-1-1,-1 1 1,1 4 0,-1 3 39,2 17 75,-1-21-101,1 1-1,-1-1 1,0 1-1,0 0 1,0-1-1,-1 1 0,0-1 1,-1 1-1,0-1 1,-2 7-1,3-11-9,0-1 0,-1 1-1,1-1 1,0 0 0,-1 1 0,1-1-1,-1 0 1,1 0 0,-1 0 0,1 0-1,-3 1 1,-8 5 188,11-6 321,1-3-81,0-9-324,-1-9-233,2 0 1,3-25-1,-2 38 27,-1 0 1,1 1-1,0-1 0,1 1 0,0-1 1,0 1-1,0 0 0,1 0 0,-1 0 1,7-6-1,-2 1-27,2 1 0,-1 1 0,1-1 0,1 2 0,-1-1 0,18-9 0,-20 14 88,1 0 1,0 0 0,0 1 0,0 0-1,0 0 1,0 1 0,0 1 0,1-1-1,17 1 1,-19 1 11,28 3 48,-34-2-29,0-1 0,0 1 0,0 0 0,0 0 0,0 0 0,0 0 0,-1 0 0,1 1 0,0-1 0,-1 0 0,1 1 0,-1-1 0,1 1 0,-1 0 0,2 2 0,7 16 131,-1-1-1,0 1 1,-2 0-1,0 1 1,7 42-1,-10-41-117,1 0-1,1 0 1,1-1-1,1 0 0,13 25 1,-19-43-226,0 0 1,0 0 0,0 0-1,0 0 1,1 0-1,-1-1 1,1 1 0,-1-1-1,1 0 1,0 0 0,0 0-1,0 0 1,0 0-1,1-1 1,-1 0 0,0 1-1,1-1 1,-1 0 0,1 0-1,-1-1 1,1 1-1,-1-1 1,5 0 0,12 0-3789</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7"/>
    </inkml:context>
    <inkml:brush xml:id="br0">
      <inkml:brushProperty name="width" value="0.035" units="cm"/>
      <inkml:brushProperty name="height" value="0.035" units="cm"/>
    </inkml:brush>
  </inkml:definitions>
  <inkml:trace contextRef="#ctx0" brushRef="#br0">11 0 4625,'0'0'9546,"254"167"-9138,-207-134-104,-7 4-144,0-10-112,-13-3-48,-1-3-72,-12-5-584,-7-16-616</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8"/>
    </inkml:context>
    <inkml:brush xml:id="br0">
      <inkml:brushProperty name="width" value="0.035" units="cm"/>
      <inkml:brushProperty name="height" value="0.035" units="cm"/>
    </inkml:brush>
  </inkml:definitions>
  <inkml:trace contextRef="#ctx0" brushRef="#br0">350 8 1536,'0'0'11915,"-140"164"-11299,99-125-216,8-5-160,-7-4-72,13 0-112,7-9-56,7 1-192,6-10-608,0-6-640,1-6-1177,-1 0-3160</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39"/>
    </inkml:context>
    <inkml:brush xml:id="br0">
      <inkml:brushProperty name="width" value="0.035" units="cm"/>
      <inkml:brushProperty name="height" value="0.035" units="cm"/>
    </inkml:brush>
  </inkml:definitions>
  <inkml:trace contextRef="#ctx0" brushRef="#br0">194 1 6457,'0'0'5575,"41"18"-4890,127 65 97,-162-80-728,-1 0 0,0 1 1,0 0-1,0 0 0,0 0 1,-1 0-1,0 1 0,0 0 0,0 0 1,4 7-1,-5-6 15,-1-1-1,0 1 1,0 0 0,-1-1-1,0 1 1,1 11 0,0 1 74,4 32 209,-3 0-1,-3 57 1,-1-39-197,1-44-146,-1 0 1,-2 0-1,0 0 0,-2 0 1,0 0-1,-2-1 0,0 0 1,-2 0-1,-1-1 0,0 0 1,-18 26-1,24-41-51,0-1 1,0 0-1,-1 0 0,0 0 0,0-1 0,-1 1 1,1-1-1,-1-1 0,0 1 0,-1-1 0,1 0 1,-1 0-1,0-1 0,-10 5 0,-23 5-1078,-1-2 0,-72 12 0,8-15-3341</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4:39.040"/>
    </inkml:context>
    <inkml:brush xml:id="br0">
      <inkml:brushProperty name="width" value="0.035" units="cm"/>
      <inkml:brushProperty name="height" value="0.035" units="cm"/>
    </inkml:brush>
  </inkml:definitions>
  <inkml:trace contextRef="#ctx0" brushRef="#br0">569 4 800,'0'0'5343,"-11"0"-4642,-12 0 1,0 1 0,0 1-1,0 1 1,-27 7 0,19 1-361,2 2-1,-1 1 1,2 1-1,0 2 1,1 0 0,1 2-1,0 1 1,2 1 0,0 1-1,2 1 1,-31 40-1,45-51-251,0-1-1,1 1 1,0 1-1,1 0 1,0 0-1,1 0 0,1 0 1,0 1-1,0 0 1,2-1-1,0 1 1,-1 16-1,3-16-2,-2 80 392,3-83-423,0 0 0,0 0 0,2 0 0,-1 0 0,1 0-1,6 14 1,-2-11-6,1 0-1,0-1 0,1 0 1,1 0-1,0-1 1,19 18-1,4-1 3,43 30 1,198 115-2834,-215-138-3262</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1.486"/>
    </inkml:context>
    <inkml:brush xml:id="br0">
      <inkml:brushProperty name="width" value="0.035" units="cm"/>
      <inkml:brushProperty name="height" value="0.035" units="cm"/>
    </inkml:brush>
  </inkml:definitions>
  <inkml:trace contextRef="#ctx0" brushRef="#br0">1 12 4385,'0'0'9194,"287"12"-8426,-227-12-40,-6 0-296,-1 0-160,1 0-168,-14 0-104,0 0-112,-7 0-760,-13-9-1472,-13-6-5170</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05.407"/>
    </inkml:context>
    <inkml:brush xml:id="br0">
      <inkml:brushProperty name="width" value="0.035" units="cm"/>
      <inkml:brushProperty name="height" value="0.035" units="cm"/>
    </inkml:brush>
  </inkml:definitions>
  <inkml:trace contextRef="#ctx0" brushRef="#br0">1 0 4121,'0'0'4972,"12"26"-4031,41 85-78,-6-4 704,28 50 820,-2-21-1557,-60-108-804,-2 0 0,-1 0 0,8 34 0,-15-43-152,-1 1 1,-1 0 0,-3 38-1,0-9-5740</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05.998"/>
    </inkml:context>
    <inkml:brush xml:id="br0">
      <inkml:brushProperty name="width" value="0.035" units="cm"/>
      <inkml:brushProperty name="height" value="0.035" units="cm"/>
    </inkml:brush>
  </inkml:definitions>
  <inkml:trace contextRef="#ctx0" brushRef="#br0">0 19 1144,'0'0'9370,"11"-3"-9306,-2 1-57,1 0 21,0-1 0,19 0 0,-25 2 23,1 1 1,-1 0 0,0 1-1,0-1 1,0 1 0,0 0 0,0 0-1,0 0 1,0 0 0,-1 1 0,1-1-1,6 5 1,-1 0 36,0 1-1,-1-1 0,1 2 1,-2-1-1,1 1 1,-1 0-1,0 1 1,-1 0-1,0 0 1,-1 0-1,1 1 0,-2-1 1,1 1-1,-1 1 1,-1-1-1,0 0 1,-1 1-1,0 0 1,0-1-1,0 17 0,-2 48 39,0-74 91,-7-71-375,6 20-372,-1 28 333,2-1 0,1 1 0,3-26 0,-3 45 193,-1 0 1,1 0 0,0 0-1,0 0 1,0 0-1,0 1 1,1-1-1,-1 0 1,1 1 0,-1-1-1,1 1 1,0-1-1,0 1 1,0 0-1,0 0 1,1 0 0,-1 0-1,1 0 1,-1 1-1,1-1 1,-1 1-1,1-1 1,5-1 0,2 1 35,0 0 1,0 0 0,0 1 0,1 0 0,15 1 0,-19 0 9,-1 1 1,1 0 0,-1 1 0,1 0 0,-1 0-1,0 0 1,0 1 0,0-1 0,0 1 0,0 1-1,0-1 1,-1 1 0,0 0 0,0 1 0,0-1-1,0 1 1,-1 0 0,6 7 0,8 12 168,-1 1 1,23 46-1,-35-61-191,21 42 80,27 47-342,-51-95-25,2 5-65</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06.496"/>
    </inkml:context>
    <inkml:brush xml:id="br0">
      <inkml:brushProperty name="width" value="0.035" units="cm"/>
      <inkml:brushProperty name="height" value="0.035" units="cm"/>
    </inkml:brush>
  </inkml:definitions>
  <inkml:trace contextRef="#ctx0" brushRef="#br0">28 104 6513,'0'0'7299,"36"25"-7068,115 77-135,-103-75-43,-47-26-50,-1-1-1,1 1 1,0-1-1,0 0 0,0 0 1,0 0-1,-1 1 1,1-1-1,0 0 0,0 0 1,0 0-1,0 0 0,0 0 1,-1 0-1,1 0 1,0-1-1,1 1 0,7-2 15,3 2-61,0 0 0,-1-1 0,1-1 0,-1 0 0,1 0 0,-1-1 0,0-1 0,0 0 0,0 0 0,-1-1 0,15-9 0,-5 2-333,-1-1 0,0 0 1,20-19-1,-32 25 278,0 0 0,-1 0 0,1 0 0,-1 0 0,-1-1 0,1 0 0,-1-1 0,-1 1 0,0-1 0,5-13 0,-8 17 205,0 0 0,0 0 0,-1 1 1,0-1-1,0-6 0,-1-1 1780,1 12-1293,0 11-453,0 435 2989,0-437-3122,0 0-1,-1 1 1,0-1-1,-1 0 1,0 0-1,-1 0 1,1 0 0,-2 0-1,1-1 1,-1 1-1,-1-1 1,0 0-1,0 0 1,0 0 0,-1-1-1,0 0 1,0 0-1,-1 0 1,0-1-1,0 0 1,-1 0 0,-10 5-1,-1 0-129,-1-2 0,1 0 0,-2-1 0,1-1 0,-1-1 0,0-1 0,-1-1 0,-41 3 0,-123-3-4485,104-4-1668</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06.957"/>
    </inkml:context>
    <inkml:brush xml:id="br0">
      <inkml:brushProperty name="width" value="0.035" units="cm"/>
      <inkml:brushProperty name="height" value="0.035" units="cm"/>
    </inkml:brush>
  </inkml:definitions>
  <inkml:trace contextRef="#ctx0" brushRef="#br0">495 0 5097,'0'0'6600,"24"13"-5682,-10-5-722,21 12 507,-1 0 0,61 51 1,-22-8 319,76 88 1,-121-120-949,-2 2 0,-2 1-1,0 1 1,-3 0 0,24 54 0,-38-69-73,-1-1 0,0 1 1,-2 1-1,0-1 0,-1 0 0,-1 1 0,-1 0 1,-1 0-1,-1-1 0,-4 28 0,3-41-5,0-1 1,0 0-1,0 0 1,-1 0-1,1-1 1,-1 1-1,-1-1 0,1 1 1,-1-1-1,0 0 1,0 0-1,-1-1 0,1 1 1,-9 5-1,-7 4-4,0 0-1,-34 15 1,44-24 7,-48 23-157,-1-3 1,-111 30 0,-122 9-1644,96-31-2329,19-13-2932</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07.581"/>
    </inkml:context>
    <inkml:brush xml:id="br0">
      <inkml:brushProperty name="width" value="0.035" units="cm"/>
      <inkml:brushProperty name="height" value="0.035" units="cm"/>
    </inkml:brush>
  </inkml:definitions>
  <inkml:trace contextRef="#ctx0" brushRef="#br0">582 1 1800,'0'0'8468,"-17"11"-7490,-221 168 2642,188-133-2973,2 1 0,-50 67 1,82-94-560,1 2 1,1 0 0,1 1 0,0 0-1,2 1 1,1 0 0,1 0 0,-11 48-1,15-29-55,2 1 0,1 43 0,2-76-32,0 0 0,0-1 0,1 0 0,0 1 0,1-1 0,0 0 0,0 0 0,1 0 0,1 0 0,-1 0 0,1 0 0,1-1 0,0 0 0,0 0 0,1 0 0,0-1 0,8 8-1,9 10-86,2-1 0,1-1-1,0-1 1,2-2-1,1-1 1,0-1-1,1-1 1,1-1-1,1-2 1,0-2-1,55 16 1,266 48-4126,-191-57-435</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08.214"/>
    </inkml:context>
    <inkml:brush xml:id="br0">
      <inkml:brushProperty name="width" value="0.035" units="cm"/>
      <inkml:brushProperty name="height" value="0.035" units="cm"/>
    </inkml:brush>
  </inkml:definitions>
  <inkml:trace contextRef="#ctx0" brushRef="#br0">188 0 6905,'0'0'6538,"-34"149"-5314,8-94-272,-1-1-496,0-2-280,1-1-128,12-2-8,1-4-40,6 4-688,0-13-1488,1-12-3137</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09.007"/>
    </inkml:context>
    <inkml:brush xml:id="br0">
      <inkml:brushProperty name="width" value="0.035" units="cm"/>
      <inkml:brushProperty name="height" value="0.035" units="cm"/>
    </inkml:brush>
  </inkml:definitions>
  <inkml:trace contextRef="#ctx0" brushRef="#br0">0 9 568,'0'0'14003,"274"3"-13483,-180 0-192,-7 0-200,-14-3-80,-13 0-48,-13 0 0,-14 0-96,-26 0-768,-7-3-888,0-12-2097</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09.351"/>
    </inkml:context>
    <inkml:brush xml:id="br0">
      <inkml:brushProperty name="width" value="0.035" units="cm"/>
      <inkml:brushProperty name="height" value="0.035" units="cm"/>
    </inkml:brush>
  </inkml:definitions>
  <inkml:trace contextRef="#ctx0" brushRef="#br0">1 15 8834,'0'0'7081,"421"-12"-6913,-294 12-168,-27-3-2680</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09.907"/>
    </inkml:context>
    <inkml:brush xml:id="br0">
      <inkml:brushProperty name="width" value="0.035" units="cm"/>
      <inkml:brushProperty name="height" value="0.035" units="cm"/>
    </inkml:brush>
  </inkml:definitions>
  <inkml:trace contextRef="#ctx0" brushRef="#br0">599 42 5473,'0'0'6863,"-58"-5"-6658,-184-15-123,111 13 214,102 7-202,18-1-30,-9 1 283,1-1 0,-33-7 0,52 9-313,0-1-1,-1 0 1,1 0 0,-1 0 0,1 0 0,-1 0 0,1 1-1,0-1 1,-1 0 0,1 0 0,0 1 0,-1-1 0,1 0-1,0 1 1,-1-1 0,1 0 0,0 1 0,0-1 0,-1 0-1,1 1 1,0-1 0,0 0 0,0 1 0,-1-1 0,1 1 0,0-1-1,0 1 1,0-1 0,0 0 0,0 2 0,-4 19-278,3-15 348,-9 62 409,2 1-1,4-1 1,2 1 0,9 76-1,4-74-322,3 1-1,39 113 0,-7-27-42,49 217 77,-76-302-178,3-2-1,56 121 1,-63-160-45,2-2 0,1 1 0,2-2 0,0-1 1,2 0-1,2-2 0,0 0 0,30 23 0,-37-36-7,1 0 1,1-2-1,0 0 1,0-1-1,1-1 1,0-1-1,1-1 1,-1 0-1,23 3 1,9-2-46,0-2 1,97-2-1,-54-7-1114,181-28-1,-107-5-3530</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11.150"/>
    </inkml:context>
    <inkml:brush xml:id="br0">
      <inkml:brushProperty name="width" value="0.035" units="cm"/>
      <inkml:brushProperty name="height" value="0.035" units="cm"/>
    </inkml:brush>
  </inkml:definitions>
  <inkml:trace contextRef="#ctx0" brushRef="#br0">1 191 5417,'0'0'4250,"19"-9"-4068,63-32-10,-45 25 76,0 2 1,57-14-1,-53 17-156,164-39-29,-157 42-79,1 1 0,66 0 0,-112 8 15,0-1 1,-1 1-1,1 0 0,0 0 1,-1 0-1,1 0 0,-1 0 1,1 0-1,-1 1 0,0-1 1,1 1-1,-1 0 0,0 0 1,0 0-1,0 0 0,-1 0 0,1 0 1,0 0-1,-1 0 0,1 1 1,-1-1-1,2 5 0,4 8 185,0 2-1,7 22 0,-11-30-34,58 256 2178,-22-81-1540,2-36-299,7-2 0,68 144 0,-114-286-481,49 121 142,-46-107-140,0 0 0,-1 0 1,-1 0-1,0 0 1,0 25-1,-3-32 5,-2 23-217,2-33 158,0 0-1,0 0 1,-1 0 0,1 0 0,-1 0 0,1 0 0,-1 0 0,0 0 0,1 0 0,-1 0 0,0 0 0,0 0 0,1 0 0,-1-1 0,0 1 0,0 0 0,0 0 0,0-1 0,0 1 0,0-1 0,0 1 0,0-1 0,0 1 0,-1-1 0,-1 1 0,-6 0-842,0-1 0,-1 1 0,-12-2 0,2-2-2885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6.225"/>
    </inkml:context>
    <inkml:brush xml:id="br0">
      <inkml:brushProperty name="width" value="0.035" units="cm"/>
      <inkml:brushProperty name="height" value="0.035" units="cm"/>
    </inkml:brush>
  </inkml:definitions>
  <inkml:trace contextRef="#ctx0" brushRef="#br0">0 2 5417,'0'0'6442,"1"-2"-4793,9 3-1091,4 3-375,-1 1 0,-1 0 1,1 1-1,-1 0 0,0 1 0,11 9 1,18 9 45,561 313 428,-537-296-686,26 14-2487,-91-57 2241,0 0 1,0 0 0,0 0 0,0 0-1,0 0 1,0 0 0,0 0 0,0 0 0,-1 0-1,1 0 1,0 0 0,-1 0 0,1 0-1,-1 0 1,0-1 0,-22-23-7164</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12.061"/>
    </inkml:context>
    <inkml:brush xml:id="br0">
      <inkml:brushProperty name="width" value="0.035" units="cm"/>
      <inkml:brushProperty name="height" value="0.035" units="cm"/>
    </inkml:brush>
  </inkml:definitions>
  <inkml:trace contextRef="#ctx0" brushRef="#br0">709 10 1504,'0'0'9489,"0"0"-9437,0-1 0,0 1 0,1 0 1,-1 0-1,0-1 0,0 1 0,0 0 0,0 0 0,0-1 0,0 1 1,0 0-1,0 0 0,0-1 0,0 1 0,0 0 0,0-1 0,0 1 1,0 0-1,0 0 0,0-1 0,0 1 0,-1 0 0,1 0 0,0 0 1,0-1-1,0 1 0,0 0 0,0 0 0,-1-1 0,1 1 0,0 0 1,0 0-1,0 0 0,-1 0 0,1-1 0,0 1 0,0 0 0,0 0 1,-1 0-1,1 0 0,-8 0 138,-54-1 706,-100 14 0,126-7-845,-7 1-86,-60 3 0,-95-9-4159,105-1-3769</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12.489"/>
    </inkml:context>
    <inkml:brush xml:id="br0">
      <inkml:brushProperty name="width" value="0.035" units="cm"/>
      <inkml:brushProperty name="height" value="0.035" units="cm"/>
    </inkml:brush>
  </inkml:definitions>
  <inkml:trace contextRef="#ctx0" brushRef="#br0">501 0 5857,'0'0'5217,"-247"210"-4168,147-101-609,20-21-440,6-12-1585</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22.876"/>
    </inkml:context>
    <inkml:brush xml:id="br0">
      <inkml:brushProperty name="width" value="0.035" units="cm"/>
      <inkml:brushProperty name="height" value="0.035" units="cm"/>
    </inkml:brush>
  </inkml:definitions>
  <inkml:trace contextRef="#ctx0" brushRef="#br0">3 135 440,'0'0'4964,"0"-28"-2884,-1 8-1275,0-26 1936,1 44-2598,0 1 0,0-1 0,0 0 0,1 0 0,-1 0 0,1 0 0,-1 0 0,1 0 0,0 1 0,0-1 0,0 0 0,0 1 0,0-1 0,0 0 0,0 1 0,0-1 0,3-1 0,-3 2-71,-1 0 0,1 1 0,0-1 0,0 0-1,0 1 1,0-1 0,0 1 0,0-1 0,0 1 0,0-1 0,0 1-1,0 0 1,0 0 0,0-1 0,0 1 0,0 0 0,0 0 0,0 0-1,0 0 1,2 1 0,-2 0-76,0 0-1,0 0 1,0 0-1,0 0 1,0 0-1,0 1 1,-1-1 0,1 0-1,0 1 1,-1-1-1,1 0 1,-1 1-1,1-1 1,-1 1-1,0 2 1,19 81 9,21 84 113,-30-135-89,1 0 0,29 56-1,-40-89-28,3 4-96,0 0-1,0 1 0,-1-1 1,0 0-1,0 1 1,0-1-1,-1 1 0,2 10 1,-3-15-17,-1-1 0,1 0 0,0 0 1,0 1-1,0-1 0,-1 0 0,1 0 1,0 0-1,0 0 0,-1 1 0,1-1 1,0 0-1,0 0 0,-1 0 0,1 0 1,0 0-1,-1 0 0,1 0 0,0 0 1,0 0-1,-1 0 0,1 0 0,0 0 1,-1 0-1,1 0 0,0 0 0,0 0 1,-1 0-1,1 0 0,-1 0 0,-3-1-879,-30 1-4261</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23.211"/>
    </inkml:context>
    <inkml:brush xml:id="br0">
      <inkml:brushProperty name="width" value="0.035" units="cm"/>
      <inkml:brushProperty name="height" value="0.035" units="cm"/>
    </inkml:brush>
  </inkml:definitions>
  <inkml:trace contextRef="#ctx0" brushRef="#br0">1 0 7178,'0'0'6041,"381"25"-5161,-254-22-544,-7-3-184,0 0-144,-26 0-8,-21 0-712,-39 0-928,-21 0-1633</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23.623"/>
    </inkml:context>
    <inkml:brush xml:id="br0">
      <inkml:brushProperty name="width" value="0.035" units="cm"/>
      <inkml:brushProperty name="height" value="0.035" units="cm"/>
    </inkml:brush>
  </inkml:definitions>
  <inkml:trace contextRef="#ctx0" brushRef="#br0">148 1 3713,'0'0'7680,"9"25"-6793,32 85-291,-36-97-528,1-1 1,1-1-1,0 0 1,0 0-1,1 0 0,1-1 1,-1 0-1,2 0 1,16 13-1,-10-9-50,-8-6-28,0-1 1,1-1-1,-1 1 1,1-1 0,0-1-1,1 0 1,-1 0-1,1-1 1,0 0-1,0-1 1,1 0 0,-1 0-1,1-1 1,-1-1-1,1 1 1,17-2 0,-25 0-79,1 0 0,-1 0 1,0-1-1,1 1 1,-1-1-1,1 0 1,-1 0-1,0 0 1,0 0-1,0-1 1,1 1-1,-1-1 1,-1 0-1,1 0 0,0 0 1,0 0-1,-1 0 1,1-1-1,-1 1 1,0-1-1,0 0 1,0 1-1,0-1 1,0 0-1,0 0 1,-1 0-1,0-1 0,1 1 1,-1 0-1,0-1 1,0-3-1,3-12-185,-2 0-1,0 0 0,-1-1 0,-2-27 1,1 17 2910,0 44-2342,1 119 1867,-3 158-829,1-285-1325,0 1 0,-1-1 1,1 0-1,-1 0 0,0 0 0,-1 0 0,0-1 0,0 1 0,0-1 0,0 1 0,-1-1 0,0 0 0,0 0 0,0-1 0,0 1 0,-1-1 0,0 0 0,0 0 0,0 0 0,0-1 1,-9 5-1,-7 2 53,-1-1 1,0 0 0,0-2-1,-35 7 1,14-5-83,-1-2 0,0-2 0,-84-2 0,124-3-162,0 0-1,-1 0 1,1 0 0,0-1-1,0 0 1,0 1 0,0-2 0,0 1-1,0 0 1,0-1 0,0 0 0,1 1-1,-1-2 1,1 1 0,-1 0 0,-4-5-1,5 3-519,0 1-1,1-1 0,0 0 0,-1 0 0,-1-6 0</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24.048"/>
    </inkml:context>
    <inkml:brush xml:id="br0">
      <inkml:brushProperty name="width" value="0.035" units="cm"/>
      <inkml:brushProperty name="height" value="0.035" units="cm"/>
    </inkml:brush>
  </inkml:definitions>
  <inkml:trace contextRef="#ctx0" brushRef="#br0">0 0 5697,'0'0'5899,"0"13"-5408,0 59 766,3-72-837,2 0-365,0 0-1,-1-1 1,1 0-1,-1 0 1,1 0-1,-1 0 1,0-1-1,1 0 1,-1 0-1,0 0 1,0 0-1,4-4 1,-1 1-242,0-1 0,0 0 0,0-1 0,-1 1 0,7-12 0,-9 11-1216,-5 14 75,1 3-1398,0-2-2655</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24.677"/>
    </inkml:context>
    <inkml:brush xml:id="br0">
      <inkml:brushProperty name="width" value="0.035" units="cm"/>
      <inkml:brushProperty name="height" value="0.035" units="cm"/>
    </inkml:brush>
  </inkml:definitions>
  <inkml:trace contextRef="#ctx0" brushRef="#br0">175 43 696,'0'0'9885,"4"12"-9382,1 2-314,0-1 0,1 0 0,1 0 0,0-1 0,0 0 0,1 0 0,1-1 1,0 0-1,17 16 0,-15-19-175,-1-1 0,1-1 1,0 0-1,1 0 0,-1-2 0,1 1 1,0-1-1,1-1 0,-1 0 1,0-1-1,1 0 0,-1-1 0,1 0 1,0-1-1,-1 0 0,24-5 0,-29 4-70,0-2-1,-1 1 0,0-1 1,1 0-1,-1 0 0,0-1 1,-1 0-1,1 0 0,-1 0 0,0-1 1,0 0-1,0 0 0,0 0 1,-1 0-1,0-1 0,6-9 1,-5 6-42,0-1 0,0 0 0,-1 1 0,0-2 0,-1 1 0,0 0 0,-1 0 0,0-1 0,0 0 0,-1-10 0,-1-25 2081,0 45-1539,0 13-303,-1 73 695,9 182 682,-1-60-1310,-7-161-175,0-39-31,0 0-1,-1-1 0,1 1 0,-1-1 1,0 0-1,-4 10 0,4-12-1,-1 0 0,0-1 0,0 1 0,-1-1 0,1 0 0,-1 1 0,0-1 0,1-1 0,-1 1 0,-6 4-1,-9 6-17,0-2 0,-1 0 0,0-1 0,0-1 0,-1-1-1,0 0 1,-1-2 0,0 0 0,-35 4 0,-13-3-2493,-112-2 1,141-5 712,-41 0-5333</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25.046"/>
    </inkml:context>
    <inkml:brush xml:id="br0">
      <inkml:brushProperty name="width" value="0.035" units="cm"/>
      <inkml:brushProperty name="height" value="0.035" units="cm"/>
    </inkml:brush>
  </inkml:definitions>
  <inkml:trace contextRef="#ctx0" brushRef="#br0">101 0 2785,'0'0'9280,"0"3"-8912,-2 24-162,-2-1 0,0 0 0,-1 0 0,-2 0 0,-13 36 0,-5 17 107,14-42-474,-7 30 522,13-19-4018</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25.660"/>
    </inkml:context>
    <inkml:brush xml:id="br0">
      <inkml:brushProperty name="width" value="0.035" units="cm"/>
      <inkml:brushProperty name="height" value="0.035" units="cm"/>
    </inkml:brush>
  </inkml:definitions>
  <inkml:trace contextRef="#ctx0" brushRef="#br0">0 15 3137,'0'0'7281,"18"0"-6734,267 0 2144,-114-7-2041,24-1-1332,-207 9-354,1 0-1,0 0 1,0 1-1,-14 5 0,1-1-660,-36 7-3735</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26.007"/>
    </inkml:context>
    <inkml:brush xml:id="br0">
      <inkml:brushProperty name="width" value="0.035" units="cm"/>
      <inkml:brushProperty name="height" value="0.035" units="cm"/>
    </inkml:brush>
  </inkml:definitions>
  <inkml:trace contextRef="#ctx0" brushRef="#br0">0 1 4825,'0'0'9346,"388"12"-8906,-301-12-208,0 0-160,-14 0-72,-19 0-600,-34 0-2065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6.595"/>
    </inkml:context>
    <inkml:brush xml:id="br0">
      <inkml:brushProperty name="width" value="0.035" units="cm"/>
      <inkml:brushProperty name="height" value="0.035" units="cm"/>
    </inkml:brush>
  </inkml:definitions>
  <inkml:trace contextRef="#ctx0" brushRef="#br0">469 0 5881,'0'0'3705,"-26"27"-2399,-84 84-325,2-9-169,12-8-500,-11 41-156,104-131-292,1 0-1,-1 0 0,1 1 0,0-1 0,0 1 0,0 0 1,1-1-1,-1 1 0,0 9 0,2-31-8823</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4.083"/>
    </inkml:context>
    <inkml:brush xml:id="br0">
      <inkml:brushProperty name="width" value="0.035" units="cm"/>
      <inkml:brushProperty name="height" value="0.035" units="cm"/>
    </inkml:brush>
  </inkml:definitions>
  <inkml:trace contextRef="#ctx0" brushRef="#br0">0 6 4145,'0'0'5028,"0"-6"-513,1 20-4490,1-1 0,0 0 0,1 0 0,0 0 0,1 0-1,0 0 1,1-1 0,13 24 0,-13-24-10,7 12 8,26 64 20,-34-77-44,-1 1 0,0 0 0,0 0 0,-1 0 0,0 22 0,-2-1-1491,-15-32-1440,-10-1 322</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4.440"/>
    </inkml:context>
    <inkml:brush xml:id="br0">
      <inkml:brushProperty name="width" value="0.035" units="cm"/>
      <inkml:brushProperty name="height" value="0.035" units="cm"/>
    </inkml:brush>
  </inkml:definitions>
  <inkml:trace contextRef="#ctx0" brushRef="#br0">1 52 1120,'0'0'7610,"361"-9"-7378,-288 0-136,-6 3-48,-14 0-48,-6 0 16,-13 0-16,-8 0-16,-6 3-384</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4.785"/>
    </inkml:context>
    <inkml:brush xml:id="br0">
      <inkml:brushProperty name="width" value="0.035" units="cm"/>
      <inkml:brushProperty name="height" value="0.035" units="cm"/>
    </inkml:brush>
  </inkml:definitions>
  <inkml:trace contextRef="#ctx0" brushRef="#br0">1 1 3321,'0'0'6442,"22"5"-5709,72 19-253,-46-7-173,-45-16-289,0 0 0,-1 1 0,0-1 0,1 1 0,-1 0 0,0 0 0,0 0 0,0 0 0,3 3 0,-3-1 2,-1 0-1,1 0 0,-1 0 1,1 1-1,-1-1 0,0 1 1,-1-1-1,1 1 0,-1-1 1,0 1-1,0-1 0,-1 6 1,2-5 12,-1 1 1,0 0-1,-1-1 1,1 1-1,-1 0 1,0-1-1,0 1 1,-1-1-1,0 0 1,0 1-1,0-1 1,-6 9-1,-4 5 102,8-15-73,1-1-1,1 1 0,-1 0 1,0 1-1,1-1 0,0 0 1,0 1-1,0-1 0,1 1 1,-1 0-1,1-1 0,0 1 1,0 6-1,6-8 107,12 1-61,0-1 0,1-1 0,-1 0 0,1-2 0,24-1 0,-2 0-51,146 1-2008,-155-5-414,-14-5-2190</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5.211"/>
    </inkml:context>
    <inkml:brush xml:id="br0">
      <inkml:brushProperty name="width" value="0.035" units="cm"/>
      <inkml:brushProperty name="height" value="0.035" units="cm"/>
    </inkml:brush>
  </inkml:definitions>
  <inkml:trace contextRef="#ctx0" brushRef="#br0">1 0 1744,'0'0'7857,"1"16"-7351,-1-10-434,2 21 396,1 1-1,11 41 0,18 74 875,9 34-861,-31-142-462,-8-23-16,1-1 1,0 1-1,1-1 0,1 0 0,0 0 0,10 17 1,-8-22 89,-7-6-162,0 0 0,0 0 0,0 0-1,0 1 1,0-1 0,1 0 0,-1 0 0,0 0 0,0 0-1,0 0 1,0 0 0,0 1 0,0-1 0,0 0 0,1 0-1,-1 0 1,0 0 0,0 0 0,0 0 0,0 0 0,0 0-1,0 0 1,1 0 0,-1 0 0,0 0 0,0 0 0,0 0-1,0 0 1,1 0 0,-1 0 0,0 0 0,0 0-1,0 0 1,0 0 0,0 0 0,1 0 0,-1 0 0,0 0-1,0 0 1,0 0 0,0 0 0,0 0 0,1 0 0,-1 0-1,0 0 1,0-1 0,0 1 0,0 0 0,0 0 0,0 0-1,0-15-2675</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5.725"/>
    </inkml:context>
    <inkml:brush xml:id="br0">
      <inkml:brushProperty name="width" value="0.035" units="cm"/>
      <inkml:brushProperty name="height" value="0.035" units="cm"/>
    </inkml:brush>
  </inkml:definitions>
  <inkml:trace contextRef="#ctx0" brushRef="#br0">1 1 5089,'0'0'4436,"23"20"-3956,74 66 17,-92-82-440,0 0 0,0 0 0,-1 1-1,0 0 1,0 0 0,0 0 0,0 0-1,-1 0 1,0 1 0,5 9 0,-3-2 49,-1 1-29,1 0 1,-2 1-1,0-1 0,0 1 1,-2 0-1,0 0 1,-1 27-1,0-41 206,0-2 221,0-185-904,-1 183 394,1 0 0,1-1 0,-1 1 0,0 0 1,1 0-1,-1 0 0,1-1 0,0 1 0,0 0 1,0 0-1,1 0 0,-1 0 0,1 1 1,0-1-1,-1 0 0,1 1 0,0-1 0,1 1 1,-1-1-1,0 1 0,1 0 0,-1 0 0,1 0 1,0 0-1,0 1 0,-1-1 0,1 1 0,0-1 1,0 1-1,0 0 0,1 0 0,-1 1 1,0-1-1,0 1 0,0-1 0,1 1 0,5 0 1,3 0 11,-6 0-8,1 0 0,-1 0 1,1 1-1,0-1 0,10 4 0,-15-3 12,1 0-1,-1 0 1,1 1-1,-1-1 1,1 1-1,-1 0 1,0-1-1,0 1 1,0 0-1,0 0 1,0 0-1,0 1 1,0-1-1,-1 0 1,1 1-1,1 3 1,6 16 107,0 0 1,-2 0-1,-1 1 0,-1 0 1,0 0-1,1 31 0,2 4-126,-8-55-151,1 0-1,0-1 1,0 1-1,0-1 0,0 1 1,0-1-1,0 0 1,1 1-1,-1-1 1,1 0-1,0 0 1,-1 0-1,1 0 1,0 0-1,4 2 1,1-2-3995</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6.069"/>
    </inkml:context>
    <inkml:brush xml:id="br0">
      <inkml:brushProperty name="width" value="0.035" units="cm"/>
      <inkml:brushProperty name="height" value="0.035" units="cm"/>
    </inkml:brush>
  </inkml:definitions>
  <inkml:trace contextRef="#ctx0" brushRef="#br0">1 1 4729,'0'0'4818,"50"28"-4336,158 90-138,-72-38-101,30 3-327,-165-89-2198,-1-9-1751</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6.416"/>
    </inkml:context>
    <inkml:brush xml:id="br0">
      <inkml:brushProperty name="width" value="0.035" units="cm"/>
      <inkml:brushProperty name="height" value="0.035" units="cm"/>
    </inkml:brush>
  </inkml:definitions>
  <inkml:trace contextRef="#ctx0" brushRef="#br0">248 0 6065,'0'0'5489,"-147"176"-5096,120-146 111,0 1-296,14-7-104,-7-6-96,13-3-8,0-5-248,7-4-504</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6.760"/>
    </inkml:context>
    <inkml:brush xml:id="br0">
      <inkml:brushProperty name="width" value="0.035" units="cm"/>
      <inkml:brushProperty name="height" value="0.035" units="cm"/>
    </inkml:brush>
  </inkml:definitions>
  <inkml:trace contextRef="#ctx0" brushRef="#br0">0 1 5169,'0'0'4830,"7"1"-4792,-1 0-20,0 0 0,-1 0 0,1 1 0,0 0 0,-1 0 1,1 0-1,-1 1 0,0 0 0,0 0 0,0 0 0,0 1 0,0 0 0,-1 0 1,1 0-1,-1 0 0,6 10 0,-5-8 59,-1 0 0,-1 0 0,1 1 0,-1-1 1,0 1-1,0 0 0,-1 0 0,0 0 0,-1 0 0,1 0 0,-1 0 1,0 9-1,-1-15-64,0 0 1,0 0-1,0 0 1,0 0-1,0 0 1,0-1-1,0 1 0,1 0 1,-1 0-1,0 0 1,1 0-1,-1 0 1,1 0-1,-1 0 1,1-1-1,-1 1 1,1 0-1,-1 0 1,1-1-1,0 1 0,0 0 1,-1-1-1,1 1 1,0 0-1,0-1 1,0 1-1,-1-1 1,1 0-1,0 1 1,0-1-1,1 1 1,3-1 43,0 1 1,0 0 0,0-1 0,0 0 0,6-1 0,3 0-35,50 1-475,-22 0-3602,-28 0-388</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7.110"/>
    </inkml:context>
    <inkml:brush xml:id="br0">
      <inkml:brushProperty name="width" value="0.035" units="cm"/>
      <inkml:brushProperty name="height" value="0.035" units="cm"/>
    </inkml:brush>
  </inkml:definitions>
  <inkml:trace contextRef="#ctx0" brushRef="#br0">0 92 3201,'0'0'6505,"341"6"-6377,-287-6-120,-14 0 8,-7 0-16,-19 0-112,-21-9-6657</inkml:trace>
  <inkml:trace contextRef="#ctx0" brushRef="#br0" timeOffset="1">0 92 4441,'161'-91'1816,"-161"100"-1544,0 6 377,0 3 1263,0 9-304,20 4-431,0 5-153,-7-2-256,1 2-432,-1-6-232,-6 1-104,-1-7 0,8 0-488,-1-6-584,20-12-217,-6-6-1311,0 0-1817</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7.579"/>
    </inkml:context>
    <inkml:brush xml:id="br0">
      <inkml:brushProperty name="width" value="0.035" units="cm"/>
      <inkml:brushProperty name="height" value="0.035" units="cm"/>
    </inkml:brush>
  </inkml:definitions>
  <inkml:trace contextRef="#ctx0" brushRef="#br0">121 26 7009,'0'0'5824,"16"-4"-5765,-9 3-54,19-5-2,0 1 0,53-3 1,-59 7-17,-11 0-7,0 1-1,0 0 1,0 1-1,11 1 1,-18-1 16,0-1-1,-1 0 1,1 1 0,0 0-1,0-1 1,-1 1 0,1 0-1,0 0 1,-1 0 0,1 0-1,-1 0 1,1 1 0,-1-1-1,0 0 1,1 1 0,-1-1 0,0 1-1,0-1 1,0 1 0,0-1-1,0 1 1,0 0 0,0 0-1,0 2 1,1 4-18,-1-1 1,0 0-1,0 1 0,-1-1 1,0 0-1,-1 11 0,0-14 22,1 0 0,-1 0 0,0 0 0,0-1 0,0 1 0,0 0 0,-1-1 0,0 1 0,0-1 0,0 1 0,0-1 0,0 0 0,-5 5 0,0-3 16,0 0-1,0-1 1,-10 6 0,11-8-7,1 0 0,0 1 0,0 0 0,0 0 1,0 1-1,0-1 0,1 1 0,-1 0 1,1 0-1,-5 7 0,9-11-19,0 0 0,0 1 0,-1-1 1,1 0-1,0 0 0,0 1 0,0-1 0,0 0 0,0 0 0,0 1 0,0-1 0,-1 0 1,1 0-1,0 1 0,0-1 0,0 0 0,0 0 0,0 1 0,0-1 0,0 0 1,0 0-1,0 1 0,1-1 0,-1 0 0,0 1 0,0-1 0,0 0 0,0 0 1,0 1-1,0-1 0,0 0 0,1 0 0,-1 0 0,0 1 0,0-1 0,0 0 0,1 0 1,-1 0-1,0 1 0,0-1 0,0 0 0,1 0 0,-1 0 0,0 0 0,0 0 1,1 0-1,-1 0 0,0 1 0,9 1 8,2 2 5,0 0-1,-1 0 0,15 8 1,-23-10-6,1-1 0,-1 1 1,1 0-1,-1 0 1,1 0-1,-1 0 1,0 0-1,0 1 0,0-1 1,0 1-1,-1-1 1,1 1-1,-1-1 0,1 1 1,-1 0-1,0 0 1,0 0-1,1 4 1,-1-2 1,-1-1 0,1 1 0,-1 0 0,0-1 0,0 1 0,0-1 0,-1 1 1,1-1-1,-1 1 0,-1-1 0,0 5 0,0-6 3,0 0-1,1-1 1,-1 1 0,0 0-1,0-1 1,-1 0 0,1 1-1,0-1 1,-1 0 0,1 0-1,-1 0 1,0-1 0,0 1-1,0 0 1,-5 1 0,-15 5 62,1-1 1,-2 0 0,1-2 0,-1-1 0,0-1 0,0-1 0,-25-1-1,44 0-184,0-1-1,0-1 1,0 1-1,-1-1 1,1 0-1,0 0 1,0 0-1,0 0 0,0-1 1,1 0-1,-1 0 1,0-1-1,1 1 1,-1-1-1,1 0 1,0 0-1,-6-6 1,-11-17-3711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6.965"/>
    </inkml:context>
    <inkml:brush xml:id="br0">
      <inkml:brushProperty name="width" value="0.035" units="cm"/>
      <inkml:brushProperty name="height" value="0.035" units="cm"/>
    </inkml:brush>
  </inkml:definitions>
  <inkml:trace contextRef="#ctx0" brushRef="#br0">1 0 4945,'0'0'4478,"40"14"-3824,126 44-41,-154-54-488,0 1 0,-1 1-1,18 10 1,-26-14-62,-1 0-1,1 0 1,-1 1 0,1-1 0,-1 1 0,0-1-1,0 1 1,2 4 0,2 3 134,-2-4-104,-1 0 0,0 0 0,-1 0 0,1 0 0,-1 0 0,-1 1 0,1-1 0,-1 1 0,1 9 0,-1 10 80,-2 29 0,-1-14-64,-4 25 17,9-65-58,38 0 88,0-3 0,-1-1 0,51-11 0,57-18-4181,-98 19-1711</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7.907"/>
    </inkml:context>
    <inkml:brush xml:id="br0">
      <inkml:brushProperty name="width" value="0.035" units="cm"/>
      <inkml:brushProperty name="height" value="0.035" units="cm"/>
    </inkml:brush>
  </inkml:definitions>
  <inkml:trace contextRef="#ctx0" brushRef="#br0">950 0 3993,'0'0'2444,"11"26"-522,71 161 1193,-56-134-2397,56 138 655,-73-167-1228,-1 1 0,-2 0 0,0 1 0,-2 0 0,2 46 0,-5-48-41,-1-11-36,0 1 0,-2 18 0,1-28-56,0 1 1,0-1-1,0 1 0,-1-1 0,1 0 0,-1 1 1,0-1-1,0 0 0,-1 0 0,0 0 1,-2 3-1,-5 3 4,0-1 0,0 1 0,-1-2-1,0 0 1,0 0 0,-1-1 0,-15 7 0,-7 1-32,-56 17 0,33-16-263,1-3 1,-2-1 0,-64 3 0,-322 4-6503,243-18 762</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8.342"/>
    </inkml:context>
    <inkml:brush xml:id="br0">
      <inkml:brushProperty name="width" value="0.035" units="cm"/>
      <inkml:brushProperty name="height" value="0.035" units="cm"/>
    </inkml:brush>
  </inkml:definitions>
  <inkml:trace contextRef="#ctx0" brushRef="#br0">250 1 3641,'0'0'4962,"-26"12"-4076,-82 45 130,101-52-878,0-1 0,0 1-1,1 1 1,-1-1 0,1 1 0,0 0 0,1 0 0,-1 1-1,-7 12 1,7-7 88,1-1 0,0 1 1,1 1-1,-3 13 0,5-19-125,-3 17 117,1-1 0,0 1 1,2 0-1,1 0 0,1 0 1,5 41-1,-3-56-196,0 0-1,0 0 1,1 0-1,0 0 1,1 0 0,0-1-1,0 0 1,1 0-1,0 0 1,0 0-1,1-1 1,0 0 0,8 8-1,5 2-2,1 0-1,1-2 1,33 20-1,-8-9-39,1-3-1,1-2 0,0-2 1,60 15-1,195 29-1621,-112-37-1824,-15-11-4406</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38.903"/>
    </inkml:context>
    <inkml:brush xml:id="br0">
      <inkml:brushProperty name="width" value="0.035" units="cm"/>
      <inkml:brushProperty name="height" value="0.035" units="cm"/>
    </inkml:brush>
  </inkml:definitions>
  <inkml:trace contextRef="#ctx0" brushRef="#br0">1 1 3793,'0'0'9658,"260"36"-8914,-173-36-424,0 0-160,0 0-152,-13 0-8,-21 0-96,-33 0-664,-13 0-1072</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43.094"/>
    </inkml:context>
    <inkml:brush xml:id="br0">
      <inkml:brushProperty name="width" value="0.035" units="cm"/>
      <inkml:brushProperty name="height" value="0.035" units="cm"/>
    </inkml:brush>
  </inkml:definitions>
  <inkml:trace contextRef="#ctx0" brushRef="#br0">0 27 1088,'0'0'8569,"0"-4"-7405,0-14-141,0 13 1449,0 8-2542,1 9 73,0 0 1,0-1 0,1 1 0,1 0-1,6 18 1,28 57 222,-25-64-456,-2 1 1,-1 0 0,12 44-1,-18-31-1997,-3-36 1776,0 1 0,0-1 0,0 1 1,0 0-1,-1-1 0,1 1 1,0-1-1,-1 1 0,1-1 0,-2 4 1,-9-1-4461</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43.752"/>
    </inkml:context>
    <inkml:brush xml:id="br0">
      <inkml:brushProperty name="width" value="0.035" units="cm"/>
      <inkml:brushProperty name="height" value="0.035" units="cm"/>
    </inkml:brush>
  </inkml:definitions>
  <inkml:trace contextRef="#ctx0" brushRef="#br0">1 19 576,'0'0'6715,"10"0"-6011,45 0 1023,-54 0-409,9 0 1680,409-9-2492,20 0-480,-438 9-48,-1 1-1657,0 1 1590,-1 0-1,0-1 0,0 1 1,0-1-1,0 1 0,0-1 1,0 1-1,0-1 0,0 1 1,0-1-1,-1 0 1,1 0-1,-1 0 0,1 0 1,-1 0-1,1 0 0,-1 0 1,0 0-1,-2 1 0,-36 14-1838,39-16 1871,-44 13-3737</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44.314"/>
    </inkml:context>
    <inkml:brush xml:id="br0">
      <inkml:brushProperty name="width" value="0.035" units="cm"/>
      <inkml:brushProperty name="height" value="0.035" units="cm"/>
    </inkml:brush>
  </inkml:definitions>
  <inkml:trace contextRef="#ctx0" brushRef="#br0">1 125 2969,'0'0'8892,"2"-5"-7704,6-4-1113,0 0-1,0 1 0,0 0 0,1 1 0,0 0 0,1 1 0,0 0 0,0 0 1,0 1-1,1 0 0,14-4 0,-1 1-60,1 1 1,0 1-1,1 1 1,27-1-1,67 3-6,-118 3-10,-1 0-1,1 0 1,-1 1-1,1-1 1,0 0-1,-1 1 1,1-1-1,-1 1 1,1-1-1,-1 1 1,1-1 0,-1 1-1,0 0 1,1 0-1,-1 0 1,0 0-1,0 0 1,1 0-1,-1 0 1,0 1 0,0-1-1,0 0 1,0 1-1,-1-1 1,1 0-1,0 1 1,0-1-1,-1 1 1,1-1-1,-1 1 1,1 2 0,1 6 5,-1 0 1,-1 0 0,1 0 0,-2 13 0,0-2-1,1-13 12,0-1 1,-1 0-1,0 1 1,0-1-1,0 0 0,-1 0 1,0 0-1,-1 0 0,1 0 1,-1 0-1,-1-1 1,1 1-1,-1-1 0,-9 11 1,-146 188 233,155-201-236,1 0-1,1 0 1,-1 0-1,1 0 1,-1 0-1,1 1 1,0-1-1,1 1 1,-1 0 0,1-1-1,0 1 1,0 0-1,0 0 1,1 0-1,0 0 1,0 5-1,4-9 83,52-1 147,205-8 174,-229 5-425,406-50-218,-428 52 71,0-1 1,1-1-1,17-6 1,-25 7-26,1 1 0,-1-1 0,0 1-1,0-1 1,-1 0 0,1 0 0,0 0 0,-1-1-1,1 1 1,-1-1 0,0 1 0,0-1 0,0 0-1,3-4 1,-2-17-4378</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47.283"/>
    </inkml:context>
    <inkml:brush xml:id="br0">
      <inkml:brushProperty name="width" value="0.035" units="cm"/>
      <inkml:brushProperty name="height" value="0.035" units="cm"/>
    </inkml:brush>
  </inkml:definitions>
  <inkml:trace contextRef="#ctx0" brushRef="#br0">0 22 3241,'0'0'7564,"0"-3"-6528,0-12-130,0 12 1198,0 5-2171,1 13 58,0 0 0,1 0 0,1 0-1,0 0 1,7 19 0,32 70 41,-11-34-23,29 59-420,-59-126-8,0-1 1,1 1-1,-1 0 0,-1 0 0,1 0 1,0 0-1,-1 0 0,1 0 0,-1 0 1,0 4-1</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47.976"/>
    </inkml:context>
    <inkml:brush xml:id="br0">
      <inkml:brushProperty name="width" value="0.035" units="cm"/>
      <inkml:brushProperty name="height" value="0.035" units="cm"/>
    </inkml:brush>
  </inkml:definitions>
  <inkml:trace contextRef="#ctx0" brushRef="#br0">0 4 992,'0'0'5272,"13"0"-4552,103 3 3397,225 4-1840,-220-8-2097,1369-11-22,-1215 12-1481,-279 0 1233,-91 4-2407,37 4-1380</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48.536"/>
    </inkml:context>
    <inkml:brush xml:id="br0">
      <inkml:brushProperty name="width" value="0.035" units="cm"/>
      <inkml:brushProperty name="height" value="0.035" units="cm"/>
    </inkml:brush>
  </inkml:definitions>
  <inkml:trace contextRef="#ctx0" brushRef="#br0">1 1 3833,'0'0'6096,"21"10"-5127,69 35-87,-68-33-513,-1 2 0,0 0 1,35 33-1,-5-4 72,-28-26-309,9 7-32,0 2 0,52 55 0,-82-80-142,-1 1 1,0-1-1,1 1 0,-1 0 1,0-1-1,0 1 1,0 0-1,0 0 0,0-1 1,-1 1-1,1 0 1,-1 0-1,1 0 1,-1 0-1,0 0 0,1 3 1,-19-4-2574,-18-3-433,-4-8-2824</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48.871"/>
    </inkml:context>
    <inkml:brush xml:id="br0">
      <inkml:brushProperty name="width" value="0.035" units="cm"/>
      <inkml:brushProperty name="height" value="0.035" units="cm"/>
    </inkml:brush>
  </inkml:definitions>
  <inkml:trace contextRef="#ctx0" brushRef="#br0">100 0 2785,'0'0'6872,"0"15"-6606,1 6-170,1 0 151,-2 1-1,-4 33 0,2-46-179,-1-1-1,0 1 1,0-1-1,-1 1 1,0-1-1,0 0 1,-1-1-1,-7 10 1,-13 23 169,18-28-235,4-6-29,-1 1 0,1-1 0,0 1 1,0 0-1,0 0 0,1 0 0,0 0 0,1 1 0,0-1 1,-1 12-1,2-13-423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6.939"/>
    </inkml:context>
    <inkml:brush xml:id="br0">
      <inkml:brushProperty name="width" value="0.035" units="cm"/>
      <inkml:brushProperty name="height" value="0.035" units="cm"/>
    </inkml:brush>
  </inkml:definitions>
  <inkml:trace contextRef="#ctx0" brushRef="#br0">134 149 800,'0'0'9717,"-7"1"-9289,7-1-396,0-1-1,0 1 0,-1 0 1,1 0-1,0 0 1,0 0-1,0 0 1,0 0-1,0 0 0,0 0 1,0 0-1,-1 0 1,1 0-1,0 0 1,0 0-1,0 0 0,0 0 1,0 0-1,0 0 1,-1 0-1,1 0 1,0 0-1,0 0 0,0 0 1,0 0-1,0 1 1,0-1-1,0 0 1,0 0-1,-1 0 0,1 0 1,0 0-1,0 0 1,0 0-1,0 0 1,0 0-1,0 0 0,0 1 1,0-1-1,0 0 1,0 0-1,0 0 0,0 0 1,0 0-1,0 0 1,0 0-1,0 1 1,0-1-1,0 0 0,0 0 1,0 0-1,0 0 1,0 0-1,0 0 1,0 1-1,0-1 0,0 0 1,0 0-1,0 0 1,2 2 56,1 0 1,0-1-1,-1 1 0,1-1 1,0 1-1,0-1 1,0 0-1,-1 0 1,1-1-1,0 1 0,1 0 1,-1-1-1,0 0 1,3 0-1,11 2 170,289 22 810,3-23-2293,-165-2-257,-141 2 1462,-1-1 0,1 0 0,-1 0 0,1 0 0,-1 0 0,0 0 0,1-1 0,-1 1 0,1-1 0,-1 0 0,1 0 0,-1 1 0,0-1 0,0-1 0,1 1 0,-1 0 0,0-1 0,0 1 0,2-3-1,-2 1 33,-1 0 0,1-1-1,-1 1 1,0-1-1,0 1 1,-1-1 0,1 1-1,-1-1 1,1 0-1,-1 1 1,-1-7 0,1 6-3,0 1 0,0-1 1,0 1-1,-1-1 0,0 1 0,1-1 1,-1 1-1,0 0 0,-1-1 1,1 1-1,0 0 0,-1 0 1,0 0-1,0 0 0,-4-5 0,1 3 3,-1 1 0,1-1 0,-1 1-1,0 0 1,0 1 0,-1 0 0,-7-4-1,-5 0-7,0 0 0,0 1 0,-1 1-1,0 1 1,-38-3 0,-106 5-29,90 4 34,19-2 70,0 3 0,-90 16 0,122-15 19,0 2-1,1 0 1,0 2-1,0 0 1,1 2-1,0 0 1,1 2-1,-37 25 1,53-33-51,0-1 1,1 1-1,-1 0 1,0 0-1,1 0 1,0 1-1,0-1 0,1 1 1,-1 0-1,1 0 1,0 0-1,0 0 0,-2 10 1,1 1 80,1 1 1,1-1-1,1 20 1,0-19-43,1-11-65,-1 0-1,1-1 0,0 1 1,0-1-1,1 1 0,0-1 1,0 0-1,0 0 0,0 0 1,1 0-1,0 0 0,0 0 1,0 0-1,1-1 1,-1 0-1,1 0 0,0 0 1,9 7-1,6 2 29,0 0 0,1-1 1,28 12-1,-45-22-43,39 16 39,1-1 1,0-2-1,1-2 1,0-2 0,1-2-1,46 3 1,274-1-511,-337-12-103,0-1-1,-1-1 1,0-1-1,0-2 1,0 0-1,0-2 0,-1-1 1,43-21-1,-11-3-4732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7.312"/>
    </inkml:context>
    <inkml:brush xml:id="br0">
      <inkml:brushProperty name="width" value="0.035" units="cm"/>
      <inkml:brushProperty name="height" value="0.035" units="cm"/>
    </inkml:brush>
  </inkml:definitions>
  <inkml:trace contextRef="#ctx0" brushRef="#br0">1 0 1792,'0'0'10859,"301"0"-10163,-241 0-240,0 0-328,-13 3-80,0 0-48,-7 0-200,-14-3-768,1 0-969,-20 0-2056</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49.329"/>
    </inkml:context>
    <inkml:brush xml:id="br0">
      <inkml:brushProperty name="width" value="0.035" units="cm"/>
      <inkml:brushProperty name="height" value="0.035" units="cm"/>
    </inkml:brush>
  </inkml:definitions>
  <inkml:trace contextRef="#ctx0" brushRef="#br0">0 0 1192,'0'0'5781,"17"0"-5639,53 2 85,-67-2-162,-1 1 1,1-1-1,-1 0 1,1 1-1,-1-1 1,1 1-1,-1 0 1,0 0-1,1 0 1,-1 0-1,0 0 1,0 1-1,0-1 1,0 1-1,0-1 1,0 1-1,0 0 1,0 0-1,0 0 1,-1 0-1,1 0 1,-1 0-1,0 0 1,2 5-1,-1-1 169,0 0-1,-1 1 1,0-1-1,0 1 1,0-1-1,-2 13 1,1-12-108,0 115 2382,1-122-2491,-1 1 0,1-1 1,-1 1-1,1-1 0,-1 1 0,1-1 0,-1 1 0,1-1 0,0 0 1,-1 1-1,1-1 0,-1 0 0,1 1 0,0-1 0,0 0 1,-1 0-1,1 0 0,0 0 0,-1 1 0,1-1 0,0 0 0,-1 0 1,1 0-1,1-1 0,28 1 283,-21 0-170,194 0 33,-198 0-498,23-1 143,-27 1 36,-1-1 0,1 1 0,0 0 0,0 0 0,-1 0 0,1 0 1,0 0-1,-1-1 0,1 1 0,-1 0 0,1-1 0,0 1 0,-1 0 0,1-1 0,-1 1 0,1-1 0,-1 1 1,1-1-1,-1 1 0,1-1 0,-1 1 0,0-1 0,1 1 0,-1-1 0,0 1 0,1-1 0,-1 0 1,0 1-1,0-1 0,1 0 0,-1 0 0,0-5-6726</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49.669"/>
    </inkml:context>
    <inkml:brush xml:id="br0">
      <inkml:brushProperty name="width" value="0.035" units="cm"/>
      <inkml:brushProperty name="height" value="0.035" units="cm"/>
    </inkml:brush>
  </inkml:definitions>
  <inkml:trace contextRef="#ctx0" brushRef="#br0">1 31 1064,'0'0'8723,"40"0"-8092,128 0-207,10 0-30,-139 0-384,-13 1-96,28-3 0,-53 2 21,-1 0-1,1 0 1,-1 0-1,1 0 1,-1-1-1,1 1 1,-1 0-1,1 0 1,-1-1-1,0 1 1,1 0-1,-1 0 1,1-1-1,-1 1 1,0 0-1,1-1 1,-1 1-1,0-1 1,1 1-1,-1 0 1,0-1-1,0 1 1,1-1-1,-1 1 1,0-1-1,0 1 1,0-1-1,0 1 1,0-1-1,0 1 1,0-1-1,0 1 1,0-1-1,0 1 1,0-1-1,0 1 1,0-1-1,0 1 1,0-1-1,-1 0 1,1-4-1232,0-4-1442</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50.012"/>
    </inkml:context>
    <inkml:brush xml:id="br0">
      <inkml:brushProperty name="width" value="0.035" units="cm"/>
      <inkml:brushProperty name="height" value="0.035" units="cm"/>
    </inkml:brush>
  </inkml:definitions>
  <inkml:trace contextRef="#ctx0" brushRef="#br0">1 1 4337,'0'0'8274,"53"167"-7786,-40-134-208,-6 3-160,7 1-112,6-4 0,-7-3 0,7-2-8,0-7-488,0-3-560,0-6-633,-13-9-1407,-1-3-2234</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50.465"/>
    </inkml:context>
    <inkml:brush xml:id="br0">
      <inkml:brushProperty name="width" value="0.035" units="cm"/>
      <inkml:brushProperty name="height" value="0.035" units="cm"/>
    </inkml:brush>
  </inkml:definitions>
  <inkml:trace contextRef="#ctx0" brushRef="#br0">107 64 4017,'0'0'6863,"18"-6"-6709,-8 2-131,27-10 95,72-16 0,-79 26-101,0 1 0,36 1 0,-64 2-12,-1 0-1,1 0 1,-1 0 0,1 0 0,0 0 0,-1 0 0,1 1-1,-1-1 1,1 1 0,0-1 0,-1 1 0,1 0-1,-1 0 1,0-1 0,1 1 0,-1 0 0,0 0 0,1 0-1,-1 1 1,0-1 0,0 0 0,0 0 0,0 1 0,0-1-1,0 0 1,0 1 0,-1-1 0,1 1 0,0-1-1,-1 1 1,1 2 0,1 4 45,-1 1-1,-1-1 1,1 1-1,-1 0 1,-2 9 0,1 6 85,1-19-122,0 1 0,0-1 0,-1 1 0,1-1 0,-1 1 0,0-1 0,-1 0 0,0 0 0,0 1 0,0-1 0,0 0 0,-1-1 0,1 1 1,-1 0-1,0-1 0,-1 0 0,1 1 0,-1-1 0,-8 6 0,6-4 5,4-5-13,0 1 1,0-1-1,0 1 1,0 0 0,0-1-1,0 1 1,1 0-1,-1 0 1,1 1 0,-1-1-1,1 0 1,0 0 0,0 1-1,0-1 1,0 0-1,0 1 1,0 4 0,1-6-5,0 0 0,1-1 1,-1 1-1,0 0 0,1-1 1,-1 1-1,1 0 0,-1-1 1,1 1-1,-1-1 1,1 1-1,-1-1 0,1 1 1,-1-1-1,1 1 0,0-1 1,-1 0-1,1 1 0,0-1 1,-1 0-1,1 1 0,1-1 1,20 7 14,-16-5-17,5 1 4,-1 0 0,1 1 0,-1 1 0,0 0 0,18 12 0,-25-15-2,1 1 0,-1-1 1,-1 1-1,1 0 0,0 0 0,-1 0 0,1 0 1,-1 1-1,0-1 0,0 1 0,0-1 0,-1 1 0,1-1 1,-1 1-1,0 0 0,0 0 0,0 0 0,0 0 1,-1 0-1,0 5 0,1 7 50,-3 23 453,2-37-458,0 0 1,-1 0-1,0 0 0,1 0 0,-1 0 0,0 0 0,0-1 0,0 1 0,0 0 1,-1 0-1,1-1 0,0 1 0,-1-1 0,1 0 0,-1 1 0,1-1 1,-3 2-1,-8 3 134,0 0 0,0-1 0,-1 0 0,1-1 0,-1 0 0,0-1 0,-1-1 0,-13 1 0,-109 2-8,104-6-180,-72 1-619,-2 0-1873</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53.260"/>
    </inkml:context>
    <inkml:brush xml:id="br0">
      <inkml:brushProperty name="width" value="0.035" units="cm"/>
      <inkml:brushProperty name="height" value="0.035" units="cm"/>
    </inkml:brush>
  </inkml:definitions>
  <inkml:trace contextRef="#ctx0" brushRef="#br0">108 22 1216,'0'0'7837,"0"-4"-6732,0-10-333,0 10-34,0 10 22,0 6-312,0 0-1,1 0 1,0-1 0,5 18-1,-5-24-423,1-1-1,-1 1 1,1-1-1,1 1 1,-1-1-1,0 0 0,1 0 1,0 0-1,0 0 1,0-1-1,1 1 1,-1-1-1,1 1 0,5 2 1,-8-5-71,-1 0 1,1-1-1,0 1 1,0-1-1,-1 1 1,1-1-1,0 0 1,0 1 0,-1-1-1,1 0 1,0 1-1,0-1 1,0 0-1,0 0 1,0 0-1,-1 0 1,1 0-1,0 0 1,0 0-1,0 0 1,0 0-1,0 0 1,-1-1-1,1 1 1,0 0-1,0 0 1,0-1-1,-1 1 1,1-1-1,0 1 1,0-1-1,-1 1 1,1-1-1,0 1 1,-1-1-1,1 1 1,-1-1-1,1 0 1,-1 1-1,1-1 1,-1 0-1,1 0 1,-1 1-1,0-1 1,1 0 0,-1 0-1,0 0 1,0 0-1,1 1 1,-1-1-1,0 0 1,0 0-1,0 0 1,0 0-1,0-1 1,0-2-321,0 0 1,0 1 0,0-1-1,-1 0 1,1 1-1,-1-1 1,0 0 0,0 1-1,-2-5 1,2 6 293,0 0 0,-1 1 1,1-1-1,-1 1 0,1 0 0,-1-1 1,1 1-1,-1 0 0,0 0 0,0 0 1,0 0-1,0 1 0,0-1 1,0 0-1,0 1 0,0-1 0,-3 1 1,-11-3 363,-1 0 1,0 2-1,0 0 1,-29 3-1,44-2-239,1 0 1,-1 0-1,0 0 0,1 0 0,-1 1 0,1-1 1,-1 0-1,1 1 0,-1 0 0,1-1 0,-1 1 1,1 0-1,0 0 0,-1-1 0,1 1 0,0 0 0,0 1 1,-1-1-1,1 0 0,0 0 0,0 0 0,0 1 1,1-1-1,-2 2 0,0 1 133,1 1-1,0-1 0,0 1 1,0-1-1,1 1 1,0-1-1,0 8 1,0-11-150,1 0 0,-1 0 0,1 0 0,0 0-1,-1 0 1,1-1 0,0 1 0,-1 0 0,1 0 0,0 0 0,0-1 0,0 1 0,0 0 0,0-1 0,0 1 0,0-1 0,0 1-1,0-1 1,0 0 0,0 1 0,0-1 0,2 0 0,27 6-239,-28-6-1498</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54.388"/>
    </inkml:context>
    <inkml:brush xml:id="br0">
      <inkml:brushProperty name="width" value="0.035" units="cm"/>
      <inkml:brushProperty name="height" value="0.035" units="cm"/>
    </inkml:brush>
  </inkml:definitions>
  <inkml:trace contextRef="#ctx0" brushRef="#br0">1 131 3505,'0'0'7749,"0"-2"-7195,0-3-411,0 1 1,0-1-1,0 1 0,1-1 0,0 1 1,0-1-1,3-7 0,-3 9-119,1 1-1,-1-1 0,1 0 0,0 1 0,0 0 0,0 0 1,0-1-1,1 1 0,-1 0 0,0 1 0,1-1 0,0 0 1,4-1-1,12-6 8,0 0-1,0 2 1,1 1 0,0 0 0,0 1 0,0 1-1,1 1 1,-1 1 0,26 1 0,-39 1-29,0 0 0,0 0 0,0 1 0,0 0 0,0 0-1,0 1 1,0 0 0,0 0 0,9 5 0,-12-5 13,-1 0 0,0 0-1,0 1 1,0-1 0,0 1 0,-1 0 0,1 0-1,-1 0 1,1 0 0,-1 1 0,0-1 0,0 1-1,-1-1 1,1 1 0,-1-1 0,1 1-1,-1 0 1,0 5 0,3 7 110,-2 0 0,1 26 0,-2-36-110,-1 1-1,-1 0 1,1-1-1,-1 1 1,-1-1 0,1 1-1,-1-1 1,0 1 0,-4 7-1,-6 3 14,0-2-1,-1 0 1,0 0-1,-27 21 1,15-13 9,-5 4-21,18-17 10,0 0-1,1 1 1,0 0 0,0 1-1,1 0 1,1 1 0,-11 18-1,20-31-19,0 0 0,0 0 0,0 1 0,-1-1 0,1 0 0,0 0 0,0 1 0,0-1 0,0 0 0,0 1 0,0-1 0,-1 0 0,1 1-1,0-1 1,0 0 0,0 1 0,0-1 0,0 0 0,0 0 0,0 1 0,1-1 0,-1 0 0,0 1 0,0-1 0,0 0 0,0 1-1,0-1 1,0 0 0,0 0 0,1 1 0,-1-1 0,0 0 0,0 0 0,0 1 0,1-1 0,-1 0 0,0 0 0,0 1 0,1-1 0,-1 0-1,17 1 88,-11-1-99,414 3-644,-418-3 268,-2-2-1360,0 2 1547,0-1-1,0 0 0,-1 0 0,1 0 0,0 0 0,0 0 0,-1 0 1,1 0-1,-1 0 0,1 1 0,0-1 0,-1 0 0,0 0 0,1 1 1,-1-1-1,1 0 0,-1 1 0,-1-2 0,-16-10-2474,-2 0-1539</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54.773"/>
    </inkml:context>
    <inkml:brush xml:id="br0">
      <inkml:brushProperty name="width" value="0.035" units="cm"/>
      <inkml:brushProperty name="height" value="0.035" units="cm"/>
    </inkml:brush>
  </inkml:definitions>
  <inkml:trace contextRef="#ctx0" brushRef="#br0">0 1 1016,'0'0'9241,"15"8"-8469,212 133 2207,-158-95-2520,120 77-268,-181-120-2682,-14-14-1781,3 6 3893,-15-18-5753</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55.091"/>
    </inkml:context>
    <inkml:brush xml:id="br0">
      <inkml:brushProperty name="width" value="0.035" units="cm"/>
      <inkml:brushProperty name="height" value="0.035" units="cm"/>
    </inkml:brush>
  </inkml:definitions>
  <inkml:trace contextRef="#ctx0" brushRef="#br0">241 1 5569,'0'0'7730,"-33"136"-7106,0-90-304,-27 14-320,6-11-736,-6-13-3257</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5:59.053"/>
    </inkml:context>
    <inkml:brush xml:id="br0">
      <inkml:brushProperty name="width" value="0.035" units="cm"/>
      <inkml:brushProperty name="height" value="0.035" units="cm"/>
    </inkml:brush>
  </inkml:definitions>
  <inkml:trace contextRef="#ctx0" brushRef="#br0">0 77 432,'0'0'5283,"2"-5"-3968,-1 0-880,3-15 6170,92 13-5750,-36 1-789,297-26-389,-345 30-717,-16 2 406,-29 1-547,13-1-767,-7 0-2340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00.465"/>
    </inkml:context>
    <inkml:brush xml:id="br0">
      <inkml:brushProperty name="width" value="0.035" units="cm"/>
      <inkml:brushProperty name="height" value="0.035" units="cm"/>
    </inkml:brush>
  </inkml:definitions>
  <inkml:trace contextRef="#ctx0" brushRef="#br0">20 6 3649,'0'0'7997,"4"-1"-7371,-3 1-448,0-1 0,0 0 0,1 1-1,-1-1 1,0 1 0,1-1 0,-1 1 0,0 0 0,1 0 0,1-1-1,-3 5-26,0 59 263,1 89 165,1-124-566,1-1-1,2 0 1,11 41-1,-14-63-307,-1-1-1,0 0 1,0 1-1,0-1 1,0 8 0,-1-12 256,0 0 0,0 1 0,0-1 0,0 0 0,-1 0 0,1 0 0,0 0 0,0 1 0,0-1-1,0 0 1,0 0 0,0 0 0,0 0 0,0 0 0,0 0 0,-1 1 0,1-1 0,0 0 0,0 0 0,0 0 0,0 0 0,0 0 0,0 0 0,-1 0 0,1 0 0,0 0 0,0 0 0,0 0 0,0 1 0,-1-1 0,1 0 0,0 0 0,0 0 0,0 0 0,0 0 0,-1 0 0,1 0 0,0-1 0,0 1 0,0 0 0,0 0 0,-1 0 0,1 0 0,-29 1-2769,-10-1-1412</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7.665"/>
    </inkml:context>
    <inkml:brush xml:id="br0">
      <inkml:brushProperty name="width" value="0.035" units="cm"/>
      <inkml:brushProperty name="height" value="0.035" units="cm"/>
    </inkml:brush>
  </inkml:definitions>
  <inkml:trace contextRef="#ctx0" brushRef="#br0">0 76 6601,'0'0'7442,"7"189"-6330,20-141-664,0 0-80,-1-2-216,-6-7-32,0-9-104,0-6-16,-6-9-56,-1-3-576,-6-12-1128,0 0-2737,-7-18-4697</inkml:trace>
  <inkml:trace contextRef="#ctx0" brushRef="#br0" timeOffset="1">595 0 7770,'0'0'5665,"27"199"-4481,-7-148-704,-13 3-200,6-3-48,1 1-88,-1-13-144,7-3 0,7-9-464,6-9-1016,-6-12-697,0-6-2303</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01.031"/>
    </inkml:context>
    <inkml:brush xml:id="br0">
      <inkml:brushProperty name="width" value="0.035" units="cm"/>
      <inkml:brushProperty name="height" value="0.035" units="cm"/>
    </inkml:brush>
  </inkml:definitions>
  <inkml:trace contextRef="#ctx0" brushRef="#br0">0 1 3265,'0'0'5462,"27"1"-4596,177 4 523,1437-8 292,-1671 7-2269,4 2 484,-151 23-2132,89-17-1466</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01.503"/>
    </inkml:context>
    <inkml:brush xml:id="br0">
      <inkml:brushProperty name="width" value="0.035" units="cm"/>
      <inkml:brushProperty name="height" value="0.035" units="cm"/>
    </inkml:brush>
  </inkml:definitions>
  <inkml:trace contextRef="#ctx0" brushRef="#br0">1 1 2721,'0'0'7691,"13"8"-6746,1 0-688,-3-2-76,0 0 0,-1 1 0,0 0 1,0 1-1,0 0 0,8 10 1,12 17 523,28 26 165,147 123-414,-172-150-1915</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01.852"/>
    </inkml:context>
    <inkml:brush xml:id="br0">
      <inkml:brushProperty name="width" value="0.035" units="cm"/>
      <inkml:brushProperty name="height" value="0.035" units="cm"/>
    </inkml:brush>
  </inkml:definitions>
  <inkml:trace contextRef="#ctx0" brushRef="#br0">332 0 5577,'0'0'4960,"-10"27"-4489,-35 86-118,41-102-269,-1 0-1,0-1 1,-1 0 0,0 0-1,-14 16 1,6-9 62,-119 142 600,54-71-917,74-82 103,16-20-8759</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02.202"/>
    </inkml:context>
    <inkml:brush xml:id="br0">
      <inkml:brushProperty name="width" value="0.035" units="cm"/>
      <inkml:brushProperty name="height" value="0.035" units="cm"/>
    </inkml:brush>
  </inkml:definitions>
  <inkml:trace contextRef="#ctx0" brushRef="#br0">0 1 2985,'0'0'6753,"408"18"-6369,-315-18-120,-12 3-152,-8-3-96,-19 0-16,-14 3-56,-27-3-152,-46 0-3081,-21-3-783</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02.532"/>
    </inkml:context>
    <inkml:brush xml:id="br0">
      <inkml:brushProperty name="width" value="0.035" units="cm"/>
      <inkml:brushProperty name="height" value="0.035" units="cm"/>
    </inkml:brush>
  </inkml:definitions>
  <inkml:trace contextRef="#ctx0" brushRef="#br0">1 1 4641,'0'0'7290,"87"154"-6410,-81-111-16,-6 2-216,7-2-280,-7-1-176,0 1-80,0-7-96,7-6-16,-7-2-24,6-13-552,-6-12-856</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02.863"/>
    </inkml:context>
    <inkml:brush xml:id="br0">
      <inkml:brushProperty name="width" value="0.035" units="cm"/>
      <inkml:brushProperty name="height" value="0.035" units="cm"/>
    </inkml:brush>
  </inkml:definitions>
  <inkml:trace contextRef="#ctx0" brushRef="#br0">0 0 6449,'0'0'4472,"4"24"-4047,14 78-2,-15-85-178,-1-1-1,-1 1 1,-1 32-1,-1-17 60,1-29-288,0 0 0,0 0 0,0 0 1,1 0-1,0-1 0,-1 1 0,1 0 0,0 0 0,0 0 1,1-1-1,-1 1 0,0-1 0,1 1 0,0-1 1,-1 1-1,5 2 0,-3-1 17,1-1-1,1 0 1,-1 0 0,0 0 0,1-1 0,-1 0-1,1 1 1,9 1 0,4 1 63,0-1 0,1-1 0,-1-1-1,21-1 1,121 0-1420,-143-2-444,-13-4-1838</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03.222"/>
    </inkml:context>
    <inkml:brush xml:id="br0">
      <inkml:brushProperty name="width" value="0.035" units="cm"/>
      <inkml:brushProperty name="height" value="0.035" units="cm"/>
    </inkml:brush>
  </inkml:definitions>
  <inkml:trace contextRef="#ctx0" brushRef="#br0">1 0 3513,'0'0'9336,"17"24"-8402,56 80-257,-70-99-622,1 0 0,-1 1 0,0-1 0,0 1 0,-1 0 0,0 0 0,0 0 0,0 0 0,-1 0 0,0 0-1,1 11 1,0 3 97,2 5-86,2-1-1,1 1 1,0-1-1,2 0 1,1-1-1,1 0 1,1-1-1,0 0 1,17 20-1,15 22-4793,-35-46-3877</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6.539"/>
    </inkml:context>
    <inkml:brush xml:id="br0">
      <inkml:brushProperty name="width" value="0.035" units="cm"/>
      <inkml:brushProperty name="height" value="0.035" units="cm"/>
    </inkml:brush>
  </inkml:definitions>
  <inkml:trace contextRef="#ctx0" brushRef="#br0">1 36 1744,'0'0'12447,"2"0"-12127,703 0-217,-704 0-522,-3-4-1144,-1 2 1140,0 0 1,0 0-1,0 1 1,0-1-1,0 0 1,-1 1-1,1 0 0,0 0 1,-7-1-1,-3-2-1012,-27-8-3143</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6.883"/>
    </inkml:context>
    <inkml:brush xml:id="br0">
      <inkml:brushProperty name="width" value="0.035" units="cm"/>
      <inkml:brushProperty name="height" value="0.035" units="cm"/>
    </inkml:brush>
  </inkml:definitions>
  <inkml:trace contextRef="#ctx0" brushRef="#br0">1 1 8570,'0'0'3365,"12"15"-2648,2 2-470,-2-3 2,0 0-1,-1 2 1,-1-1 0,12 24 0,8 25 322,-15-33-568,0 1 0,33 47 0,-44-75-337,0 0 0,0-1 0,0 1 0,1-1 0,-1 0 0,1 0 0,0 0 0,0-1 0,0 1-1,0-1 1,1 0 0,-1-1 0,0 1 0,1-1 0,-1 0 0,1-1 0,9 1 0,20 0-5831</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7.216"/>
    </inkml:context>
    <inkml:brush xml:id="br0">
      <inkml:brushProperty name="width" value="0.035" units="cm"/>
      <inkml:brushProperty name="height" value="0.035" units="cm"/>
    </inkml:brush>
  </inkml:definitions>
  <inkml:trace contextRef="#ctx0" brushRef="#br0">1 0 4113,'0'0'5970,"2"24"-5233,9 75 45,-9-88-616,0-1-1,0 1 1,1 0-1,1 0 1,8 16-1,4 15 273,-10-20-338,-2-1-1,0 1 0,-1-1 0,-1 25 1,-2-10-873,0-35 700,0-1-1,0 0 1,0 1-1,0-1 0,0 1 1,0-1-1,0 0 1,-1 1-1,1-1 0,0 0 1,0 1-1,0-1 1,-1 0-1,1 1 0,0-1 1,0 0-1,-1 1 1,1-1-1,0 0 0,-1 0 1,1 1-1,0-1 1,-1 0-1,1 0 0,0 0 1,-1 0-1,1 1 1,0-1-1,-1 0 0,1 0 1,-1 0-1,-15 1-1444,10-1 558,-37 1-4996</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7.999"/>
    </inkml:context>
    <inkml:brush xml:id="br0">
      <inkml:brushProperty name="width" value="0.035" units="cm"/>
      <inkml:brushProperty name="height" value="0.035" units="cm"/>
    </inkml:brush>
  </inkml:definitions>
  <inkml:trace contextRef="#ctx0" brushRef="#br0">0 1 6977,'0'0'5739,"49"26"-4637,165 92-173,-159-86-497,-1 2 0,59 49 0,-96-69-350,-12-10-64,170 142 447,-151-123-445,-2 0 0,0 2 0,-1 1 0,34 54 0,-49-67-20,0 0 1,0 0-1,-2 0 1,1 0-1,-2 1 1,4 18-1,-4 2 2,0 49-1,-3-77-3,0 1-1,-1 0 0,0-1 1,0 1-1,0-1 0,-1 0 1,0 1-1,0-1 1,-1 0-1,1 0 0,-2 0 1,1 0-1,0-1 0,-1 1 1,0-1-1,-5 5 1,-4 2-19,-1 0 1,0-2 0,0 1-1,-1-2 1,-18 9 0,-7 1-174,0-2 1,-2-2-1,0-2 1,-68 13-1,98-24 116,-159 32-2106,4-8-2396</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7.547"/>
    </inkml:context>
    <inkml:brush xml:id="br0">
      <inkml:brushProperty name="width" value="0.035" units="cm"/>
      <inkml:brushProperty name="height" value="0.035" units="cm"/>
    </inkml:brush>
  </inkml:definitions>
  <inkml:trace contextRef="#ctx0" brushRef="#br0">1 1 5705,'0'0'7052,"63"13"-6409,215 41-223,-223-46-297,0-2 0,100-1 1,-84-6-88,309 1-11,395 12-2525,-608 2-969,-128-10-124</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8.042"/>
    </inkml:context>
    <inkml:brush xml:id="br0">
      <inkml:brushProperty name="width" value="0.035" units="cm"/>
      <inkml:brushProperty name="height" value="0.035" units="cm"/>
    </inkml:brush>
  </inkml:definitions>
  <inkml:trace contextRef="#ctx0" brushRef="#br0">437 40 1272,'0'0'5411,"-29"-6"-5050,-97-19 225,105 22-268,-1 0 0,0 1 0,0 2 0,0 0 0,0 1 1,-37 7-1,46-6-77,0 1 0,0 0 0,-21 9 0,33-12-237,0 1 0,0-1 0,0 1 0,0-1 0,0 1 0,0-1 0,0 1 0,0 0 0,0-1 0,1 1 0,-1 0 0,0 0 0,0 0 0,1-1 0,-1 1 0,0 0 0,1 0 0,-1 0 0,1 0 0,-1 0 0,1 0 0,-1 0 0,1 1 0,0-1-1,0 0 1,-1 0 0,1 0 0,0 0 0,0 0 0,0 0 0,0 1 0,0-1 0,1 0 0,-1 0 0,0 0 0,0 0 0,1 2 0,1-1 19,-1 1 0,0-1-1,1 1 1,0-1 0,0 0 0,-1 0-1,1 1 1,0-1 0,1-1 0,-1 1-1,0 0 1,1 0 0,4 2-1,37 15 172,74 21-1,-81-30-186,-1 2 1,1 2-1,66 36 1,-97-47-34,0 1 0,-1 0 0,1 0 1,-1 1-1,0 0 0,-1-1 0,1 2 1,-1-1-1,5 9 0,-6-10-3,-1 1-1,0-1 1,-1 1-1,1 0 1,-1 0 0,0 0-1,0 0 1,0 0-1,-1 0 1,0 0-1,0 0 1,0 0-1,-2 8 1,2-11 24,-1 0 0,1 0 0,-1-1 1,0 1-1,0 0 0,0-1 0,0 1 0,0-1 0,0 1 0,0-1 1,0 1-1,0-1 0,-1 0 0,1 1 0,-1-1 0,1 0 0,-1 0 1,1 0-1,-1 0 0,0-1 0,1 1 0,-3 1 0,-6 1 8,1 0 0,-1-1 0,-10 1 0,6 0-3,-10 2 30,0 0-1,-1-2 1,1-1 0,0-1 0,-1 0-1,-30-5 1,51 3-184,-1 0-1,1-1 1,-1 1-1,1-1 1,0 0 0,0 0-1,0-1 1,0 1-1,0-1 1,1 0-1,-1 0 1,1 0 0,-4-4-1,-14-20-3907</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8.369"/>
    </inkml:context>
    <inkml:brush xml:id="br0">
      <inkml:brushProperty name="width" value="0.035" units="cm"/>
      <inkml:brushProperty name="height" value="0.035" units="cm"/>
    </inkml:brush>
  </inkml:definitions>
  <inkml:trace contextRef="#ctx0" brushRef="#br0">0 0 4801,'0'0'7410,"87"164"-7082,-74-139-104,8-4-96,-8-6-72,-6-3-48,6-3 40,-6-6-48,-7-33-2545,-20-7-631,-21-5-2138</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8.697"/>
    </inkml:context>
    <inkml:brush xml:id="br0">
      <inkml:brushProperty name="width" value="0.035" units="cm"/>
      <inkml:brushProperty name="height" value="0.035" units="cm"/>
    </inkml:brush>
  </inkml:definitions>
  <inkml:trace contextRef="#ctx0" brushRef="#br0">0 1 8266,'0'0'4233,"87"42"-4793,-80-36-1529,0-3-3552</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9.058"/>
    </inkml:context>
    <inkml:brush xml:id="br0">
      <inkml:brushProperty name="width" value="0.035" units="cm"/>
      <inkml:brushProperty name="height" value="0.035" units="cm"/>
    </inkml:brush>
  </inkml:definitions>
  <inkml:trace contextRef="#ctx0" brushRef="#br0">1 24 1712,'24'29'3987,"33"50"0,-44-57-3222,0 1 0,-1 1 1,9 26-1,-16-34-668,-1 0 0,0 0-1,-1 0 1,-1 0 0,0 31 0,-2-46-109,1-8-23,0 0 1,0 0-1,-1-1 0,0 1 1,-2-9-1,1-9-246,1-5-111,-1 3-327,2-1 0,0 0 0,7-34 1,-6 54 662,0 1 1,0 0 0,0-1 0,1 1-1,0 0 1,1 0 0,-1 1 0,1-1-1,1 1 1,-1-1 0,1 1 0,0 1-1,0-1 1,1 1 0,0 0 0,10-7 0,-14 10 114,1 1 1,0 0 0,-1-1-1,1 1 1,0 0 0,0 0 0,0 1-1,0-1 1,0 1 0,0-1 0,0 1-1,0 0 1,0 0 0,0 0-1,0 1 1,-1-1 0,1 1 0,0-1-1,0 1 1,0 0 0,0 0 0,0 0-1,-1 1 1,1-1 0,-1 1-1,1-1 1,-1 1 0,4 3 0,1 2 199,1 0 0,-1 0 1,0 1-1,-1 0 0,0 0 1,9 17-1,-3 1 60,-1-1 1,-2 2-1,0 0 0,5 33 1,13 36-91,-25-87-248,-2-8-47,0 1-1,1-1 1,-1 0-1,1 1 1,-1-1-1,1 0 0,-1 1 1,1-1-1,-1 0 1,1 0-1,0 0 1,0 1-1,0-1 1,1 1-1,-1-8-3513,-1-12-1696</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9.404"/>
    </inkml:context>
    <inkml:brush xml:id="br0">
      <inkml:brushProperty name="width" value="0.035" units="cm"/>
      <inkml:brushProperty name="height" value="0.035" units="cm"/>
    </inkml:brush>
  </inkml:definitions>
  <inkml:trace contextRef="#ctx0" brushRef="#br0">61 0 4137,'0'0'8802,"133"185"-7906,-92-142-216,-8-4-256,7-2-192,-7-4-96,-6-9-88,0-6-48,-14-5-80,1-10-568,-14-13-2369,0-14-3576</inkml:trace>
  <inkml:trace contextRef="#ctx0" brushRef="#br0" timeOffset="1">208 58 8242,'0'0'6609,"-100"194"-6105,86-155-208,-6 1-176,7-7-120,-1-5-72,-6-1-1016,7-9-1224,0-6-3578</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19.968"/>
    </inkml:context>
    <inkml:brush xml:id="br0">
      <inkml:brushProperty name="width" value="0.035" units="cm"/>
      <inkml:brushProperty name="height" value="0.035" units="cm"/>
    </inkml:brush>
  </inkml:definitions>
  <inkml:trace contextRef="#ctx0" brushRef="#br0">0 0 5753,'0'0'6974,"0"16"-6569,0 68 1540,2-84-2020,0 0 1,0 0-1,-1 0 1,1 0 0,0 0-1,0 0 1,0 0 0,0-1-1,-1 1 1,1-1-1,0 0 1,2 0 0,2-17-4289,-4 10-831</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20.489"/>
    </inkml:context>
    <inkml:brush xml:id="br0">
      <inkml:brushProperty name="width" value="0.035" units="cm"/>
      <inkml:brushProperty name="height" value="0.035" units="cm"/>
    </inkml:brush>
  </inkml:definitions>
  <inkml:trace contextRef="#ctx0" brushRef="#br0">378 18 4705,'0'0'8805,"0"-3"-8500,0 2-300,0 1 0,0-1 0,0 0 0,0 1 0,0-1 0,0 1 0,0-1 0,0 1 0,-1-1 0,1 1 0,0-1 1,0 1-1,-1-1 0,1 1 0,0-1 0,0 1 0,-1 0 0,1-1 0,-1 1 0,1-1 0,0 1 0,-1 0 0,1-1 0,-1 1 0,1 0 0,-1 0 0,1-1 0,-1 1 0,-20-1 88,-24 14 63,5 1 216,-73 41-1,99-47-307,-1 1 0,1 1 0,0 0-1,1 1 1,0 1 0,1 0 0,-19 24-1,27-30-55,1 1 1,0 0-1,0 1 0,0-1 0,1 0 0,0 1 0,0 0 1,1-1-1,0 1 0,1 0 0,-1 0 0,1-1 0,1 1 1,0 0-1,0 0 0,3 11 0,-2-15-5,-1-1 0,1 1 0,0 0 0,0-1 0,1 0 0,-1 0 0,1 1 1,-1-1-1,1-1 0,0 1 0,0 0 0,0-1 0,0 1 0,1-1 0,-1 0 0,1 0 0,4 1 0,8 4-24,1-1 1,27 7-1,-36-11 9,38 7-536,0-2-1,1-2 0,0-2 0,-1-2 0,72-7 1,-97 3-511,0-1 0,31-9 0,25-15-4734</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21.166"/>
    </inkml:context>
    <inkml:brush xml:id="br0">
      <inkml:brushProperty name="width" value="0.035" units="cm"/>
      <inkml:brushProperty name="height" value="0.035" units="cm"/>
    </inkml:brush>
  </inkml:definitions>
  <inkml:trace contextRef="#ctx0" brushRef="#br0">207 18 2737,'0'0'11181,"-32"30"-10576,-98 92-101,99-84-299,24-18-42,4-3-48,1 0 0,0 29-1,2-45-112,0 1 0,0-1 0,0 0 0,0 0-1,1 0 1,-1 0 0,0 0 0,1 0 0,-1 0 0,0 0-1,1 0 1,-1 0 0,1 0 0,-1 0 0,1-1-1,0 1 1,-1 0 0,1 0 0,0 0 0,0-1-1,0 1 1,-1 0 0,1-1 0,0 1 0,0-1 0,0 1-1,2 0 1,29 4-12,-26-4 9,-3-1-2,20 2-35,-1-1-1,0-1 0,1-1 1,30-5-1,-48 5-18,0 0 0,0 0 0,0 0 0,-1-1 0,1 1 0,0-1 0,-1-1 0,1 1 0,-1-1 0,0 1 0,0-1 0,0 0 0,0-1 0,-1 1 0,1-1 0,-1 1 0,0-1 0,0 0 0,0 0 0,-1-1 0,1 1 0,-1 0 0,0-1 0,0 0 0,0 1 0,1-8 0,-1 2-190,-1 0 0,0 1-1,0-1 1,-1 0 0,-1 0-1,-1-11 1,2 16 173,-1 0 1,-1 0 0,1 0-1,-1 1 1,1-1-1,-1 1 1,-1-1 0,1 1-1,-1 0 1,1 0-1,-1 0 1,0 0-1,-5-5 1,-65-49 900,73 58-753,-1-1 0,1 1 0,-1 0 0,1-1 0,-1 1 1,1 0-1,-1-1 0,1 1 0,0-1 0,-1 1 0,1-1 0,0 1 0,-1-1 0,1 1 0,0-1 0,0 1 1,-1-1-1,1 1 0,0-2 0,6-4 753,20 1-483,-23 5-382,3-1-11,232-17-1612,-240 18 1661,-1 1 0,1-1 0,0 0 0,0 1-1,0 0 1,-1-1 0,1 1 0,0 0 0,0 0-1,0 0 1,0 0 0,1 1 0,-1-1 0,0 0-1,0 1 1,1-1 0,-1 1 0,1 0 0,-1 0-1,1-1 1,0 1 0,0 0 0,-2 3 0,1 0 2,-1 0 1,1 0 0,1 1 0,-1-1-1,1 0 1,0 1 0,0-1 0,0 11-1,1-13 15,0 1 0,0 0 0,0-1 0,1 1-1,-1 0 1,1-1 0,0 1 0,0-1 0,1 1-1,-1-1 1,3 5 0,-1-3 4,1-1 1,0 0-1,0 0 0,0 0 1,0 0-1,9 5 0,19 14 74,-7-6-68,0 1-1,-2 2 0,22 21 0,-39-34 2,0-1 0,-1 1 0,0 0 0,0 0-1,-1 0 1,0 1 0,0-1 0,-1 1 0,0 0 0,0 0-1,-1 1 1,0-1 0,0 0 0,-1 1 0,1 12 0,-1-10 130,-1 16 86,0-26-240,0 0 0,0 0 0,0 0 1,-1 0-1,1 0 0,0 0 0,0 0 0,-1 0 1,1 0-1,-1 0 0,1 0 0,-1-1 0,1 1 1,-1 0-1,1 0 0,-1 0 0,0-1 1,1 1-1,-1 0 0,0-1 0,-1 2 0,-9 2 12,0 0 0,0-1-1,0 0 1,0-1 0,-19 1-1,-61 0-837,71-3 183,-6-2-1712,11-6-2578</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21.516"/>
    </inkml:context>
    <inkml:brush xml:id="br0">
      <inkml:brushProperty name="width" value="0.035" units="cm"/>
      <inkml:brushProperty name="height" value="0.035" units="cm"/>
    </inkml:brush>
  </inkml:definitions>
  <inkml:trace contextRef="#ctx0" brushRef="#br0">1 2 3817,'0'0'7633,"-1"-2"-7173,4 4-383,31 34 925,1-1-1,53 38 1,91 55-171,-25-19-731,-133-93-98,33 22-70,-54-37 46,0-1 1,1 0-1,-1 0 0,0 0 1,1 1-1,-1-1 1,0 0-1,1 0 1,-1 0-1,0 0 0,1 0 1,-1 0-1,1 0 1,-1 1-1,0-1 1,1 0-1,-1 0 1,1-1-1,-1 1 0,0 0 1,1 0-1,-1 0 1,1 0-1,-1 0 1,0 0-1,1 0 0,-1-1 1,0 1-1,1 0 1,-1 0-1,0-1 1,1 1-1,-1 0 0,0 0 1,0-1-1,1 1 1,-1 0-1,0-1 1,0 1-1,1 0 0,-1-1 1,0 1-1,0 0 1,0-1-1,0 1 1,0-1-1,0 1 1,1 0-1,-1-1 0,0 1 1,0-1-1,0 1 1,0 0-1,-1-1 1,2-30-1520,-2 22 539,1-30-3988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8.601"/>
    </inkml:context>
    <inkml:brush xml:id="br0">
      <inkml:brushProperty name="width" value="0.035" units="cm"/>
      <inkml:brushProperty name="height" value="0.035" units="cm"/>
    </inkml:brush>
  </inkml:definitions>
  <inkml:trace contextRef="#ctx0" brushRef="#br0">389 3 3577,'0'0'8664,"2"-3"-8368,-9 5-217,-6 6 142,0 1-1,1 0 1,0 1-1,1 0 1,-14 17-1,-52 67 1002,45-50-845,2 0 1,2 2-1,-37 84 1,52-99-326,2 0 0,1 1 0,1 1 0,2-1 0,1 1 0,2 1 1,0 37-1,3-45-30,1-13-12,0-1 1,0 1 0,1 0-1,5 21 1,-5-29-8,1 0-1,0 0 1,0 0 0,1-1 0,0 1 0,0 0-1,0-1 1,0 0 0,0 0 0,1 0 0,0 0 0,0-1-1,0 1 1,8 4 0,14 8-3,0-2 0,1-1 0,1-1 0,1-1 0,-1-1 0,1-2 0,38 6 0,207 18-521,-246-30 391,169 10-2484,-20-8-4268</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21.894"/>
    </inkml:context>
    <inkml:brush xml:id="br0">
      <inkml:brushProperty name="width" value="0.035" units="cm"/>
      <inkml:brushProperty name="height" value="0.035" units="cm"/>
    </inkml:brush>
  </inkml:definitions>
  <inkml:trace contextRef="#ctx0" brushRef="#br0">388 1 8738,'0'0'6233,"-73"163"-5265,53-111-127,-7-1-313,0 1-304,-53 18-224,7-16-632,-14-17-3537</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25.446"/>
    </inkml:context>
    <inkml:brush xml:id="br0">
      <inkml:brushProperty name="width" value="0.035" units="cm"/>
      <inkml:brushProperty name="height" value="0.035" units="cm"/>
    </inkml:brush>
  </inkml:definitions>
  <inkml:trace contextRef="#ctx0" brushRef="#br0">0 64 4257,'2'-1'11303,"10"-1"-11142,740-34 471,-738 34-690,-2 2-25,0-1 0,-1-1 0,1 0 0,-1-1 0,15-5 0,-33 7-6402,-9 0 5508,-16-4-2061</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25.772"/>
    </inkml:context>
    <inkml:brush xml:id="br0">
      <inkml:brushProperty name="width" value="0.035" units="cm"/>
      <inkml:brushProperty name="height" value="0.035" units="cm"/>
    </inkml:brush>
  </inkml:definitions>
  <inkml:trace contextRef="#ctx0" brushRef="#br0">1 1 4825,'0'0'5937,"3"0"-5703,0 0-126,-1 0 0,1 0 1,-1 0-1,1 0 0,-1 0 1,1 1-1,-1-1 0,0 1 1,1-1-1,-1 1 0,1 0 1,-1 0-1,0 0 0,0 1 1,0-1-1,1 0 1,-1 1-1,-1-1 0,1 1 1,0 0-1,0 0 0,-1 0 1,1 0-1,2 3 0,20 40 454,-2 0-1,-1 1 1,20 73 0,-29-83-475,-6-14-429,-1 0 0,-1 0-1,-1 1 1,-1-1 0,-2 42 0,0-55-224,0 34-5403</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27.437"/>
    </inkml:context>
    <inkml:brush xml:id="br0">
      <inkml:brushProperty name="width" value="0.035" units="cm"/>
      <inkml:brushProperty name="height" value="0.035" units="cm"/>
    </inkml:brush>
  </inkml:definitions>
  <inkml:trace contextRef="#ctx0" brushRef="#br0">7 31 2473,'0'0'3032,"-7"0"-3048,7-12-352,0 3-624,0 0-833</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28.534"/>
    </inkml:context>
    <inkml:brush xml:id="br0">
      <inkml:brushProperty name="width" value="0.035" units="cm"/>
      <inkml:brushProperty name="height" value="0.035" units="cm"/>
    </inkml:brush>
  </inkml:definitions>
  <inkml:trace contextRef="#ctx0" brushRef="#br0">121 282 1776,'0'0'6959,"-9"0"-6253,-29-4-145,34 2-483,1 0 0,-1 0-1,1 0 1,-1 0 0,1 0 0,0-1-1,0 1 1,0-1 0,0 0 0,1 0-1,-1 0 1,1 0 0,-1-1 0,1 1-1,-2-4 1,2 3-10,-1-2 11,0 0 0,0 0 0,0 0 0,1 0-1,0 0 1,0-1 0,1 1 0,-1-9 0,0-53 716,3 39-259,-1 27-520,0 0 0,0 1 1,1-1-1,-1 0 0,1 0 0,-1 0 1,1 0-1,0 0 0,0 0 0,0 0 1,0 1-1,0-1 0,0 0 0,0 1 1,1-1-1,-1 1 0,0 0 1,1-1-1,0 1 0,-1 0 0,1 0 1,0 0-1,-1 0 0,1 0 0,0 0 1,3-1-1,5-1-18,1-1 0,0 2-1,18-3 1,-22 4 21,42-5-33,-1 3-1,60 3 0,-101 0 9,-1 0-1,0 1 1,1 0-1,-1 0 0,1 1 1,-1 0-1,0 0 1,0 0-1,0 1 1,0 0-1,0 0 1,9 7-1,-11-7-2,-1 1-1,0-1 1,0 0 0,0 1-1,0 0 1,-1-1 0,1 1-1,-1 0 1,0 0 0,0 1-1,0-1 1,-1 0 0,0 1-1,1-1 1,-1 1 0,-1-1-1,1 1 1,-1 8 0,1 12-29,0-18 37,-1-1-1,0 1 1,0 0 0,0 0 0,0 0 0,-1 0 0,-1-1 0,1 1 0,-1 0-1,0-1 1,0 1 0,-1-1 0,0 0 0,-5 9 0,-20 17 8,-2-1 0,-1-2 1,-1-1-1,-52 34 0,-22 19 97,103-79-78,0 1 0,1-1 0,-1 1 1,1-1-1,-1 1 0,1 0 0,0 0 0,0 0 1,0 0-1,0 0 0,1 0 0,-1 1 0,1-1 1,0 1-1,0-1 0,0 1 0,0-1 0,1 1 0,0-1 1,-1 1-1,1 5 0,1-8-19,-1-1 1,0 1-1,0-1 0,0 1 1,0-1-1,0 1 1,1-1-1,-1 0 0,0 1 1,0-1-1,1 1 0,-1-1 1,0 1-1,1-1 0,-1 0 1,0 1-1,1-1 1,-1 0-1,0 1 0,1-1 1,-1 0-1,1 0 0,-1 1 1,1-1-1,-1 0 0,1 0 1,0 0-1,17 4 60,-11-3-15,80 8 226,1-4 0,116-7-1,-176 1-263,-15 1-113,1 0 1,0-1-1,-1-1 0,1 0 0,-1-1 0,0-1 0,15-5 0,-26 8-89,-1 0-1,0 1 0,0-1 1,0 0-1,1 0 0,-1-1 0,0 1 1,0 0-1,0 0 0,0 0 1,-1-1-1,1 1 0,0-1 1,-1 1-1,2-3 0,-1-8-4843</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0.027"/>
    </inkml:context>
    <inkml:brush xml:id="br0">
      <inkml:brushProperty name="width" value="0.035" units="cm"/>
      <inkml:brushProperty name="height" value="0.035" units="cm"/>
    </inkml:brush>
  </inkml:definitions>
  <inkml:trace contextRef="#ctx0" brushRef="#br0">1 0 3041,'0'0'6178,"7"6"-5504,-4-4-550,1 1 0,-1 0 0,0 0 0,0 0 0,0 1 0,0-1 0,-1 1 0,0-1 0,1 1 0,-1 0 0,0 0 0,-1 0 0,1 0 0,-1 0 0,2 6 0,10 104 1940,2 10-1004,35 69-936,-48-166-1737,-2-20-906</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0.386"/>
    </inkml:context>
    <inkml:brush xml:id="br0">
      <inkml:brushProperty name="width" value="0.035" units="cm"/>
      <inkml:brushProperty name="height" value="0.035" units="cm"/>
    </inkml:brush>
  </inkml:definitions>
  <inkml:trace contextRef="#ctx0" brushRef="#br0">0 0 4761,'0'0'7396,"70"8"-6721,230 22-188,-222-23-260,82-5 0,-89-3-168,281-7 23,-3 1-66,206 7-849,-543-1 692,-10 1 72,0 0 0,0-1 0,1 1 0,-1 0 0,0 1-1,0-1 1,1 0 0,-1 0 0,0 1 0,0 0-1,1-1 1,-1 1 0,0 0 0,3 2 0,-5-3 51,0 0 0,0 0 1,1 0-1,-1 0 1,0 1-1,0-1 1,0 0-1,0 0 1,0 0-1,0 0 1,0 1-1,0-1 1,0 0-1,0 0 1,0 0-1,0 0 0,0 1 1,0-1-1,0 0 1,0 0-1,0 0 1,0 0-1,0 1 1,0-1-1,0 0 1,0 0-1,0 0 1,0 0-1,0 1 1,0-1-1,-1 0 0,1 0 1,0 0-1,0 0 1,0 0-1,0 1 1,0-1-1,0 0 1,-1 0-1,1 0 1,0 0-1,0 0 1,0 0-1,0 0 1,-1 0-1,1 0 0,0 0 1,0 0-1,0 1 1,0-1-1,-1 0 1,1 0-1,0 0 1,0 0-1,0 0 1,0 0-1,-1-1 1,1 1-1,0 0 1,0 0-1,-16 5-596,0-2 1,0 0-1,-31 2 1,27-4 77,-66 6-2186</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0.762"/>
    </inkml:context>
    <inkml:brush xml:id="br0">
      <inkml:brushProperty name="width" value="0.035" units="cm"/>
      <inkml:brushProperty name="height" value="0.035" units="cm"/>
    </inkml:brush>
  </inkml:definitions>
  <inkml:trace contextRef="#ctx0" brushRef="#br0">0 1 3913,'0'0'8051,"14"12"-7151,-4-3-687,-5-6-141,0 1 0,0-1 0,-1 1 1,0 0-1,1 1 0,-2-1 0,1 1 1,0 0-1,-1 0 0,0 0 1,0 0-1,0 1 0,-1-1 0,0 1 1,0 0-1,0-1 0,-1 1 0,1 7 1,0 60 1049,-2-46-846,1 0-1,1 0 1,8 38-1,-6-45-257,1 0 0,0-1 0,2 0 0,0 0 0,2-1 0,0 1 0,1-2 0,20 29 0,-5-19-63,0 0 0,46 34 0,-66-56-88,-4-4 52,-1 0 0,1 0 1,0 0-1,0-1 0,1 1 1,-1 0-1,0 0 0,0-1 1,0 1-1,0 0 0,1-1 0,-1 1 1,0-1-1,0 0 0,3 1 1,-3-2-199,-1 1 1,0-1-1,0 1 1,0-1-1,0 0 1,0 1-1,0-1 0,0 1 1,0-1-1,0 0 1,0 1-1,0-1 1,0 1-1,0-1 1,-1 0-1,1 1 1,0-1-1,-1 0 1,-10-23-7683</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1.096"/>
    </inkml:context>
    <inkml:brush xml:id="br0">
      <inkml:brushProperty name="width" value="0.035" units="cm"/>
      <inkml:brushProperty name="height" value="0.035" units="cm"/>
    </inkml:brush>
  </inkml:definitions>
  <inkml:trace contextRef="#ctx0" brushRef="#br0">0 0 6649,'0'0'3705,"361"0"-3097,-254 3-432,-20 0-176,-20 0-264,-20-3-1128,-21 0-1337,-19 0-4016</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1.471"/>
    </inkml:context>
    <inkml:brush xml:id="br0">
      <inkml:brushProperty name="width" value="0.035" units="cm"/>
      <inkml:brushProperty name="height" value="0.035" units="cm"/>
    </inkml:brush>
  </inkml:definitions>
  <inkml:trace contextRef="#ctx0" brushRef="#br0">257 0 1280,'0'0'10181,"-23"10"-9718,-76 32-31,21-5 227,73-34-597,0 0 0,0 1 0,1 0 0,-1 0 0,1 0 0,0 0 0,0 1 1,-5 6-1,7-6-41,0 0 0,1-1 0,-1 1 1,1 0-1,0 0 0,0 0 1,1 0-1,-1 0 0,1 0 0,0 0 1,0 0-1,2 5 0,-2 8 60,0-16-78,0-1 0,1 0-1,-1 1 1,0-1 0,1 0 0,-1 1 0,0-1-1,1 0 1,0 0 0,-1 1 0,1-1 0,0 0 0,-1 0-1,1 0 1,0 0 0,0 0 0,0 0 0,2 1-1,0 1 1,0-1 0,1 0 0,-1 0-1,1 0 1,0 0 0,4 1 0,4 0-10,0 0-1,-1 0 1,18 0 0,-26-2 12,12 0-208,-1 0 1,1 0-1,0-2 0,20-2 0,-31 2 90,0 0-1,0 0 1,1-1-1,-1 1 1,0-1-1,0 0 1,0 0-1,-1-1 1,1 1-1,-1-1 0,1 0 1,-1 0-1,0 0 1,0 0-1,0 0 1,0-1-1,0 1 1,2-7-1,2-2-426,-1-1 0,-1 0 0,0 0 0,-1 0 0,0-1 0,3-23 0,-4-12 1587,-3 47-44,1 2-923,0 1 1,0-1-1,0 1 0,0-1 0,0 1 0,0-1 0,0 1 1,-1-1-1,1 1 0,0 0 0,0 0 0,-1-1 0,1 1 1,-1 0-1,1 0 0,0 0 0,-1-1 0,0 1 0,1 0 1,-1 0-1,1 0 0,-1 0 0,0 2 0,11 34 821,-3-8-234,-4-19-542,1-1 1,0 1 0,0-1-1,1 0 1,0-1 0,0 1 0,1-1-1,13 12 1,-14-16-210,-1 1-1,1-1 1,0 0-1,1-1 1,-1 1-1,0-1 1,1 0 0,0-1-1,0 0 1,0 0-1,0 0 1,0-1-1,10 1 1,10-2-2000,-6 0-1671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9.219"/>
    </inkml:context>
    <inkml:brush xml:id="br0">
      <inkml:brushProperty name="width" value="0.035" units="cm"/>
      <inkml:brushProperty name="height" value="0.035" units="cm"/>
    </inkml:brush>
  </inkml:definitions>
  <inkml:trace contextRef="#ctx0" brushRef="#br0">1 6 7986,'0'0'4778,"12"9"-4682,39 28-5,-48-35-55,-1-1 1,0 0 0,0 1-1,1-1 1,-1 0 0,1 0-1,-1 0 1,1 0 0,-1-1-1,1 1 1,0-1 0,4 1-1,-6-1-19,1 0 0,-1-1 0,0 1 0,0 0 0,0-1 0,0 1 0,1-1 0,-1 1 0,0-1 0,0 1 0,0-1 0,0 0 0,0 0 0,0 1 0,0-1 0,-1 0 0,1 0 0,0 0 0,1-1 0,0-2-219,-1 0-1,1 0 1,-1 0-1,1 0 1,-1 0-1,0 0 1,0-1-1,-1 1 1,0 0-1,1-6 1,-17 11-1202,8 1 918,1 1 1,0 0-1,0 0 1,0 0-1,-7 5 1,-7 7-2481</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1.920"/>
    </inkml:context>
    <inkml:brush xml:id="br0">
      <inkml:brushProperty name="width" value="0.035" units="cm"/>
      <inkml:brushProperty name="height" value="0.035" units="cm"/>
    </inkml:brush>
  </inkml:definitions>
  <inkml:trace contextRef="#ctx0" brushRef="#br0">1 1 472,'0'0'11363,"21"25"-10645,64 78-139,-63-67-294,-18-18-76,-4-9-123,1-5-128,0 0 0,0-1 0,-1 1-1,0 0 1,0 0 0,0 0 0,0 0-1,-2 4 1,-4-17-543,3-2 179,0-1 0,1 0 0,1 1 0,0-1 0,1 0 0,0 0 1,2-14-1,-1-10-372,-1 33 760,0 0 0,0 1 0,1-1 1,-1 0-1,1 1 0,-1-1 0,1 1 0,0-1 0,0 1 0,0-1 1,0 1-1,1-1 0,-1 1 0,1 0 0,-1 0 0,1 0 1,0 0-1,0 0 0,0 0 0,0 0 0,0 1 0,0-1 1,0 1-1,1-1 0,-1 1 0,0 0 0,1 0 0,-1 0 1,6-1-1,5-1 277,0 1 1,0 0-1,0 1 1,23 0 0,-34 1-228,2 0 66,-1 1 0,1-1 1,-1 1-1,0 0 0,1 0 1,-1 0-1,0 1 0,0-1 1,0 1-1,0-1 0,0 1 1,0 0-1,0 0 1,-1 1-1,1-1 0,-1 0 1,1 1-1,-1-1 0,0 1 1,0 0-1,2 4 0,5 8 241,-1 1 0,0 0 0,5 17 0,-2-4-316,-3-7-173,-6-15 228,1 0 0,0 0 1,0 0-1,4 6 0,-6-11-244,0-1 0,0 1 0,0-1 0,1 0 0,-1 0 0,0 1 0,1-1 0,-1 0 0,0 0 0,1 0 0,-1 0 0,1-1 0,0 1 0,-1 0 0,1-1 0,0 1 0,-1-1 1,1 1-1,0-1 0,0 0 0,2 1 0,3-1-2762</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2.265"/>
    </inkml:context>
    <inkml:brush xml:id="br0">
      <inkml:brushProperty name="width" value="0.035" units="cm"/>
      <inkml:brushProperty name="height" value="0.035" units="cm"/>
    </inkml:brush>
  </inkml:definitions>
  <inkml:trace contextRef="#ctx0" brushRef="#br0">1 1 4401,'0'0'8234,"147"170"-7530,-127-140-144,0 0-240,0-6-224,-7-2-48,1-7-48,-1-6-464,-6-3-408,-7-12-1793,0-12-2376</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2.609"/>
    </inkml:context>
    <inkml:brush xml:id="br0">
      <inkml:brushProperty name="width" value="0.035" units="cm"/>
      <inkml:brushProperty name="height" value="0.035" units="cm"/>
    </inkml:brush>
  </inkml:definitions>
  <inkml:trace contextRef="#ctx0" brushRef="#br0">208 0 6305,'0'0'8346,"-54"164"-7466,34-131-392,0-2-280,0-1-208,0-3-192,-6-8-1032,-1-4-1376,7-9-3098</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2.968"/>
    </inkml:context>
    <inkml:brush xml:id="br0">
      <inkml:brushProperty name="width" value="0.035" units="cm"/>
      <inkml:brushProperty name="height" value="0.035" units="cm"/>
    </inkml:brush>
  </inkml:definitions>
  <inkml:trace contextRef="#ctx0" brushRef="#br0">0 1 1720,'0'0'10937,"6"6"-10314,0 2-523,25 29 889,-29-34-943,0 0-1,0 0 0,0 1 0,0-1 0,-1 1 0,0-1 0,1 1 0,-1 0 1,0-1-1,0 9 0,3 24 136,-1-1-3507</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3.360"/>
    </inkml:context>
    <inkml:brush xml:id="br0">
      <inkml:brushProperty name="width" value="0.035" units="cm"/>
      <inkml:brushProperty name="height" value="0.035" units="cm"/>
    </inkml:brush>
  </inkml:definitions>
  <inkml:trace contextRef="#ctx0" brushRef="#br0">274 0 1640,'0'0'9993,"-3"1"-9850,-34 14 364,2 1 0,-61 37 1,94-52-502,-5 3 31,0 0 0,1 0 0,-1 1 0,-11 10 1,16-13-29,0 1 1,1-1 0,-1 1-1,1 0 1,-1-1 0,1 1-1,0 0 1,0 0 0,0 0-1,1 0 1,-1 0 0,1 0-1,-1 0 1,1 0 0,0 4-1,0-6-8,1 1-1,-1-1 1,0 0-1,1 0 1,-1 0-1,1 0 1,-1 0 0,1 0-1,-1 0 1,1 0-1,0 0 1,-1 0-1,1 0 1,0 0-1,0 0 1,0 0-1,0 0 1,0-1-1,0 1 1,0 0 0,0-1-1,0 1 1,0-1-1,0 1 1,0-1-1,2 1 1,37 7 4,-28-6-3,28 6 17,61 13-129,-88-17 54,0 0 0,1 1 1,-1 0-1,23 14 0,-34-17 35,0 0 1,0 0-1,-1-1 0,1 1 1,-1 0-1,0 1 0,1-1 0,-1 0 1,0 0-1,0 0 0,0 1 0,-1-1 1,1 0-1,0 1 0,-1-1 1,0 1-1,1-1 0,-1 4 0,0-2 5,0-1 0,0 0 0,0 0 0,-1 0 0,1 0-1,-1 0 1,1 0 0,-1 0 0,0 0 0,0 0 0,0-1 0,-1 1-1,1 0 1,-4 4 0,-3 0 14,1 0 0,-2-1-1,1 0 1,-1-1 0,1 0 0,-2 0 0,-15 5-1,2-2 6,-1 0 0,-28 4 0,33-8-307,-1-2 1,0 1-1,-1-2 1,-38-3-1,58 2 116,-1 0 1,1 0-1,0 0 1,-1-1-1,1 1 1,0-1-1,-1 1 1,1-1-1,0 1 0,0-1 1,0 0-1,-1 1 1,0-2-1,-7-17-4894</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3.855"/>
    </inkml:context>
    <inkml:brush xml:id="br0">
      <inkml:brushProperty name="width" value="0.035" units="cm"/>
      <inkml:brushProperty name="height" value="0.035" units="cm"/>
    </inkml:brush>
  </inkml:definitions>
  <inkml:trace contextRef="#ctx0" brushRef="#br0">0 62 5601,'0'0'5220,"9"12"-4865,30 37-103,-37-47-233,0 0-1,0 0 1,0 0 0,1 0 0,-1-1 0,0 1 0,1-1 0,-1 0-1,1 0 1,0 0 0,-1 0 0,1 0 0,0 0 0,0-1 0,-1 1-1,1-1 1,0 0 0,0 0 0,0 0 0,-1 0 0,1-1 0,5 0-1,8 0 29,-3 1-28,5 0-127,0 0 0,0-2 0,21-3 1,-35 4 2,0 0 0,0 0 0,0 0 1,0 0-1,0-1 0,0 1 1,0-1-1,-1 0 0,1 0 0,-1-1 1,0 1-1,1-1 0,-1 0 1,0 0-1,-1 0 0,1 0 0,0 0 1,-1 0-1,0-1 0,2-3 1,-2 2-5,-1 0 0,0 0 0,-1 0 0,1 0 0,-1 0 0,0 0 0,0 0 1,-1-6-1,0-8 226,0 19-85,1-1 0,0 0 1,0 1-1,-1-1 0,1 0 1,0 1-1,-1-1 0,1 1 1,-1-1-1,1 1 0,-1-1 0,1 1 1,-1-1-1,1 1 0,-1-1 1,1 1-1,-1 0 0,1-1 1,-1 1-1,0 0 0,1-1 1,-1 1-1,0 0 0,1 0 0,-1 0 1,0-1-1,1 1 0,-1 0 1,0 0-1,-1 0 0,-27 0 406,22 0-280,-1 0-59,0 1-1,0-1 1,0 1-1,0 1 0,0 0 1,1 0-1,-1 0 1,0 1-1,1 0 0,0 1 1,0-1-1,0 1 1,0 1-1,1 0 0,-1-1 1,1 2-1,-8 8 1,10-10-68,0 0 0,0 1 1,1 0-1,0-1 1,0 1-1,0 0 1,0 1-1,1-1 1,0 0-1,-3 10 1,3-1 26,0 0 1,1-1-1,1 20 1,0-30-51,1 1-1,0 0 1,-1-1 0,2 1 0,-1-1 0,0 1 0,1-1 0,0 0 0,-1 0 0,1 1-1,1-1 1,-1-1 0,0 1 0,1 0 0,-1 0 0,1-1 0,0 0 0,0 1 0,0-1-1,0 0 1,5 2 0,8 5 5,1-1 0,0 0 0,18 4 0,-11-5-362,0-1 1,1-1-1,-1-1 0,1-2 1,0 0-1,40-3 1,-29-1-2322</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4.273"/>
    </inkml:context>
    <inkml:brush xml:id="br0">
      <inkml:brushProperty name="width" value="0.035" units="cm"/>
      <inkml:brushProperty name="height" value="0.035" units="cm"/>
    </inkml:brush>
  </inkml:definitions>
  <inkml:trace contextRef="#ctx0" brushRef="#br0">0 21 4489,'0'0'6129,"0"-3"-5735,0 3-364,0-1 0,1 0 0,-1 0 0,0 1 0,0-1 0,1 0 0,-1 1 0,0-1 0,1 0 0,-1 1 0,0-1 0,1 1 1,-1-1-1,1 1 0,-1-1 0,1 1 0,-1-1 0,1 1 0,-1-1 0,1 1 0,0 0 0,-1-1 0,1 1 0,0 0 0,-1-1 0,1 1 0,1 0 0,2-1 35,0 0 0,0 0 0,0 1 0,0-1 0,8 1 0,-7 0-40,1 1 1,-1-1 0,1 1 0,-1 0-1,1 1 1,-1-1 0,1 1 0,-1 0-1,7 4 1,-7-3 10,0 1 1,-1-1-1,1 1 1,-1 1-1,0-1 1,0 0-1,-1 1 1,1 0-1,-1 0 1,0 0-1,0 0 1,-1 0-1,0 1 1,0-1-1,0 1 1,0 0-1,-1-1 0,0 1 1,0 0-1,-1 0 1,1 0-1,-2 8 1,1 109 434,0-122-437,0-16-3956,0 9 2067,0-12-4948</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4.597"/>
    </inkml:context>
    <inkml:brush xml:id="br0">
      <inkml:brushProperty name="width" value="0.035" units="cm"/>
      <inkml:brushProperty name="height" value="0.035" units="cm"/>
    </inkml:brush>
  </inkml:definitions>
  <inkml:trace contextRef="#ctx0" brushRef="#br0">1 1 1456,'0'0'9818,"127"157"-9345,-107-139-273,-7-5-88,1-4-64,-14-6-40,6-3 8,-6-15-2977,0-7-1560</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4.927"/>
    </inkml:context>
    <inkml:brush xml:id="br0">
      <inkml:brushProperty name="width" value="0.035" units="cm"/>
      <inkml:brushProperty name="height" value="0.035" units="cm"/>
    </inkml:brush>
  </inkml:definitions>
  <inkml:trace contextRef="#ctx0" brushRef="#br0">1 1 4001</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5.260"/>
    </inkml:context>
    <inkml:brush xml:id="br0">
      <inkml:brushProperty name="width" value="0.035" units="cm"/>
      <inkml:brushProperty name="height" value="0.035" units="cm"/>
    </inkml:brush>
  </inkml:definitions>
  <inkml:trace contextRef="#ctx0" brushRef="#br0">228 144 4001,'11'-119'1771,"-10"95"-535,-8 25-866,0 0 0,0 0 0,0 0 0,0 1 0,0 1 0,0-1 0,0 1 0,1 0 0,-1 0 0,1 1 0,0 0 0,-8 6 0,-4 5 43,1 0 0,-25 29 0,34-35-363,1 0-1,0 0 1,1 0-1,0 1 1,1 0-1,0 0 1,0 1-1,1-1 1,1 1-1,0 0 1,0 0-1,1 0 1,0 1-1,1-1 1,0 0-1,2 18 1,-1-26-49,0 0 0,1 0 0,-1 0 0,1-1 0,0 1-1,0 0 1,0 0 0,0-1 0,0 1 0,1 0 0,-1-1 0,1 1 0,0-1 0,0 0 0,0 1 0,0-1 0,0 0-1,0 0 1,0 0 0,1-1 0,-1 1 0,1-1 0,-1 1 0,5 1 0,4 2-6,1-1 0,0 1 0,0-2 0,19 4 1,5-3-497,0-1 0,65-3 0,-96 0 103,1 0 1,0 0-1,-1-1 1,1 1 0,-1-1-1,1 0 1,-1-1-1,0 0 1,1 1-1,-1-2 1,0 1 0,0 0-1,0-1 1,4-3-1,14-18-4731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3:59.620"/>
    </inkml:context>
    <inkml:brush xml:id="br0">
      <inkml:brushProperty name="width" value="0.035" units="cm"/>
      <inkml:brushProperty name="height" value="0.035" units="cm"/>
    </inkml:brush>
  </inkml:definitions>
  <inkml:trace contextRef="#ctx0" brushRef="#br0">1 0 3569,'0'0'10290,"0"30"-9411,0 188 632,0 165-303,-1-368-1234,2 1-1,0-1 1,0 1 0,1-1-1,1 0 1,1 0 0,0 0-1,1 0 1,1-1 0,0 0-1,15 26 1,-19-37-116,0 0 0,1-1 0,-1 1 0,1-1 0,-1 1 0,1-1 0,0 0 0,0 0 0,0 0 0,0 0-1,0-1 1,0 1 0,0-1 0,0 0 0,1 0 0,-1 0 0,1 0 0,-1 0 0,1-1 0,-1 1 0,1-1 0,-1 0 0,1 0 0,-1-1 0,1 1 0,-1-1 0,1 0 0,-1 0 0,0 0 0,1 0 0,-1 0 0,0-1-1,0 1 1,0-1 0,0 0 0,0 0 0,0 0 0,0 0 0,-1-1 0,1 1 0,-1-1 0,3-3 0,16-26-4890</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5.635"/>
    </inkml:context>
    <inkml:brush xml:id="br0">
      <inkml:brushProperty name="width" value="0.035" units="cm"/>
      <inkml:brushProperty name="height" value="0.035" units="cm"/>
    </inkml:brush>
  </inkml:definitions>
  <inkml:trace contextRef="#ctx0" brushRef="#br0">1 0 5233,'0'0'4090,"2"4"-3848,3 3-81,1-1 1,0 0-1,0 0 1,0 0-1,8 5 0,-4-3-6,0 1-1,12 13 0,-17-16-70,-1 0 1,0 1 0,0-1 0,0 1-1,-1 0 1,0 0 0,0 0-1,0 0 1,-1 0 0,0 1 0,-1-1-1,0 1 1,0 0 0,0-1 0,-1 1-1,-1 9 1,5-16-76,-1 0 0,1 0 1,-1 0-1,1-1 0,0 1 1,0-1-1,-1 0 0,1 0 0,4-1 1,-2 1-22,-4 0-97,0 0 0,1 0 0,-1-1 0,0 1 1,1 0-1,-1-1 0,0 1 0,0-1 0,1 0 0,-1 0 0,0 0 0,0 0 0,0 0 0,0 0 0,0 0 0,2-3 0,10-13-3883</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5.984"/>
    </inkml:context>
    <inkml:brush xml:id="br0">
      <inkml:brushProperty name="width" value="0.035" units="cm"/>
      <inkml:brushProperty name="height" value="0.035" units="cm"/>
    </inkml:brush>
  </inkml:definitions>
  <inkml:trace contextRef="#ctx0" brushRef="#br0">0 0 2617,'0'0'7955,"32"19"-7051,100 58-141,-30-8 123,-47-31-627,45 21-131,52 33-216,-142-83-1089,-16-16-2490,-16-12-776</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36.312"/>
    </inkml:context>
    <inkml:brush xml:id="br0">
      <inkml:brushProperty name="width" value="0.035" units="cm"/>
      <inkml:brushProperty name="height" value="0.035" units="cm"/>
    </inkml:brush>
  </inkml:definitions>
  <inkml:trace contextRef="#ctx0" brushRef="#br0">201 0 2969,'0'0'5906,"0"12"-4950,2 3-634,-1-7-160,-1-1 1,1 1 0,-2 0-1,1 0 1,-1 0-1,0-1 1,-3 13-1,-1-8 58,0-1 0,-1 0 0,-1 0 0,0 0 0,-10 12 0,-6 10 249,-1 6-400,2 1 0,2 0 0,1 2 0,-16 55 0,28-80-2446</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42.087"/>
    </inkml:context>
    <inkml:brush xml:id="br0">
      <inkml:brushProperty name="width" value="0.035" units="cm"/>
      <inkml:brushProperty name="height" value="0.035" units="cm"/>
    </inkml:brush>
  </inkml:definitions>
  <inkml:trace contextRef="#ctx0" brushRef="#br0">0 107 936,'0'-7'14456,"1"5"-14451,683-30 1360,-475 19-1579,-139 10 91,-39 3 4,0-2 1,50-8 0,-80 10 156,7-2-253,-8 0-234,-7 0-308,-86-15-2804,40 2-1996</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42.423"/>
    </inkml:context>
    <inkml:brush xml:id="br0">
      <inkml:brushProperty name="width" value="0.035" units="cm"/>
      <inkml:brushProperty name="height" value="0.035" units="cm"/>
    </inkml:brush>
  </inkml:definitions>
  <inkml:trace contextRef="#ctx0" brushRef="#br0">0 7 3393,'0'0'8400,"8"-2"-8022,-4 1-261,18-3 62,-21 4-144,0 0 1,0 0-1,-1 0 0,1 0 1,0 1-1,0-1 1,0 0-1,0 0 0,-1 1 1,1-1-1,0 0 0,0 1 1,-1-1-1,1 1 0,0-1 1,-1 1-1,1-1 0,0 1 1,-1 0-1,1-1 0,-1 1 1,1 0-1,-1-1 0,1 1 1,-1 0-1,0 0 1,1 0-1,0 1 0,32 119 2738,28 78-2085,-47-168-927,-2 1 1,-2 1-1,0 0 0,-2 0 0,3 36 1,-10-28-3160</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50.429"/>
    </inkml:context>
    <inkml:brush xml:id="br0">
      <inkml:brushProperty name="width" value="0.035" units="cm"/>
      <inkml:brushProperty name="height" value="0.035" units="cm"/>
    </inkml:brush>
  </inkml:definitions>
  <inkml:trace contextRef="#ctx0" brushRef="#br0">0 11 4305,'0'0'6576,"3"-2"-5658,-2 0-952,10-5 2185,-10 8-2100,-1-1-1,1 1 1,-1 0 0,1-1-1,-1 1 1,1 0-1,-1-1 1,1 1 0,-1 0-1,0 0 1,1-1 0,-1 1-1,0 0 1,0 0-1,0-1 1,0 1 0,1 0-1,-1 0 1,0 0 0,-1 1-1,12 49 20,23 74-1,-14-59-33,34 93-28,-50-149-104,-1 0 1,1 0-1,-2 0 1,1 0-1,-1 1 1,-1-1-1,1 13 1,-2-23 23,0 1 1,0-1-1,0 1 0,0-1 1,0 1-1,0-1 1,0 1-1,-1-1 0,1 1 1,0-1-1,0 1 1,0-1-1,-1 1 1,1-1-1,0 0 0,0 1 1,-1-1-1,1 1 1,0-1-1,-1 0 0,1 1 1,0-1-1,-1 0 1,1 1-1,-1-1 0,1 0 1,0 1-1,-2-1 1,-13 2-1579,8-2 585,-37 0-5141</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50.806"/>
    </inkml:context>
    <inkml:brush xml:id="br0">
      <inkml:brushProperty name="width" value="0.035" units="cm"/>
      <inkml:brushProperty name="height" value="0.035" units="cm"/>
    </inkml:brush>
  </inkml:definitions>
  <inkml:trace contextRef="#ctx0" brushRef="#br0">0 2 3593,'0'0'7548,"60"1"-6581,3 1-716,325 4 1228,881-15-158,-1255 9-1366,41-1-496,0 2 1,0 3 0,63 12-1,-107-12-47,-10 1-370,-3-4 881,-1 0 0,1 0-1,0 0 1,0-1 0,0 1-1,-1 0 1,1-1 0,0 1-1,-4-1 1,-120 12-3249,61-9-1140</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51.170"/>
    </inkml:context>
    <inkml:brush xml:id="br0">
      <inkml:brushProperty name="width" value="0.035" units="cm"/>
      <inkml:brushProperty name="height" value="0.035" units="cm"/>
    </inkml:brush>
  </inkml:definitions>
  <inkml:trace contextRef="#ctx0" brushRef="#br0">0 1 4889,'0'0'6137,"1"27"-5234,7 94-339,-6-107-447,0 0 0,1 0 0,1 0 0,10 24-1,-2-4 60,44 156 470,-42-156-588,-10-28-55,-1 0 0,-1 0 0,1 0 0,2 12 0,3 7-568,-8-33-1422,0-9-783</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51.687"/>
    </inkml:context>
    <inkml:brush xml:id="br0">
      <inkml:brushProperty name="width" value="0.035" units="cm"/>
      <inkml:brushProperty name="height" value="0.035" units="cm"/>
    </inkml:brush>
  </inkml:definitions>
  <inkml:trace contextRef="#ctx0" brushRef="#br0">0 0 4809,'0'0'6513,"22"28"-6022,66 86-53,-75-97-158,-1 1 1,20 37 0,-20-33-158,-9-16-104,1 0 1,-1 1-1,-1-1 0,1 1 0,-1-1 0,0 1 0,1 9 1,-3-15-24,0-10 45,0-178-1275,0 184 1234,0 0 1,0 0-1,1 1 0,-1-1 0,1 0 1,-1 1-1,1-1 0,0 0 0,0 1 0,0-1 1,1 1-1,-1-1 0,1 1 0,-1 0 0,1 0 1,0-1-1,2-2 0,1 2 19,-1 0 0,0 0 0,1 0 0,-1 1 0,1-1 1,0 1-1,-1 0 0,10-2 0,5 0 39,0 0 0,0 2 0,1 0 0,19 2 0,-34 0-16,0 0 1,-1 1-1,1-1 1,0 1-1,0 0 1,-1 0-1,1 1 1,-1 0-1,1-1 1,-1 2 0,0-1-1,1 0 1,-1 1-1,4 3 1,-2 0-1,-1-1 1,1 1-1,-1 0 1,-1 0-1,1 0 0,-1 1 1,0-1-1,3 9 1,1 7 39,0-1 0,-2 1 0,0 1-1,4 41 1,-8-54-43,0-1 0,0 0 0,5 11 0,-4-13-143,-1-1 0,0 0 1,0 1-1,-1 0 0,0-1 0,1 9 1</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52.020"/>
    </inkml:context>
    <inkml:brush xml:id="br0">
      <inkml:brushProperty name="width" value="0.035" units="cm"/>
      <inkml:brushProperty name="height" value="0.035" units="cm"/>
    </inkml:brush>
  </inkml:definitions>
  <inkml:trace contextRef="#ctx0" brushRef="#br0">1 0 3089,'0'0'9091,"33"29"-7919,105 89-330,-123-105-600,0 0 0,-2 1 0,23 28 0,-11-10 70,-18-24-336,0 0 0,1 0 0,0-1 0,0 0 0,1 0 0,15 8 0,-23-14-672,-1-17-2420,0-5-1449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0.136"/>
    </inkml:context>
    <inkml:brush xml:id="br0">
      <inkml:brushProperty name="width" value="0.035" units="cm"/>
      <inkml:brushProperty name="height" value="0.035" units="cm"/>
    </inkml:brush>
  </inkml:definitions>
  <inkml:trace contextRef="#ctx0" brushRef="#br0">0 0 6809,'0'0'6183,"16"12"-5831,-2-2-214,-5-4-33,0 1-1,0 0 1,0 0 0,-1 1-1,0 0 1,-1 1 0,0-1-1,0 1 1,10 18-1,-9-10 9,-1 0-1,-1 1 1,0 0-1,-1 0 1,4 32-1,-5-4-124,-1 50 0,-3-94 14,-3-16 56,-1-8-156,0-1 0,1 1 0,1-1 0,1 1 0,3-31 0,-1 8 5,-1 38 103,0 1 1,1-1 0,0 1-1,0 0 1,0-1 0,1 1-1,0 0 1,0-1 0,1 1-1,0 0 1,0 1 0,0-1-1,0 0 1,1 1 0,0 0-1,0 0 1,1 0 0,-1 0-1,1 1 1,0 0 0,0 0-1,1 0 1,-1 1 0,1-1-1,0 1 1,10-4 0,-8 5 5,-1 0-1,0 1 1,1 0 0,-1 0 0,1 1 0,-1 0 0,1 0-1,-1 1 1,1 0 0,-1 0 0,0 1 0,1-1 0,-1 2-1,0-1 1,0 1 0,0 0 0,-1 1 0,1-1-1,-1 1 1,0 1 0,10 8 0,0 3 74,-1 0 0,-1 2 0,-1-1 0,21 38 0,32 83 3,-55-114-119,-11-23-35,0 0-1,1 0 1,-1 0-1,1 0 1,-1 0-1,1 0 1,0 0-1,-1 0 1,1 0-1,0-1 1,0 1-1,-1 0 1,1 0-1,0-1 1,0 1-1,0-1 1,0 1-1,0-1 0,0 1 1,0-1-1,0 1 1,0-1-1,0 0 1,0 1-1,0-1 1,0 0-1,0 0 1,0 0-1,1 0 1,-1 0-1,0 0 1,0 0-1,0-1 1,0 1-1,0 0 1,2-1-1,0 0-294,0-1 0,0 1 0,0-1 0,0 0 0,0 0 0,-1 0 0,1 0 0,-1-1 0,1 1 0,1-4 0,17-20-6162</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6:52.352"/>
    </inkml:context>
    <inkml:brush xml:id="br0">
      <inkml:brushProperty name="width" value="0.035" units="cm"/>
      <inkml:brushProperty name="height" value="0.035" units="cm"/>
    </inkml:brush>
  </inkml:definitions>
  <inkml:trace contextRef="#ctx0" brushRef="#br0">261 0 6449,'0'0'6410,"-120"170"-5242,93-125-712,7-11-176,6-1-184,-12 4-96,-1-10-1432,0-9-2665</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06.287"/>
    </inkml:context>
    <inkml:brush xml:id="br0">
      <inkml:brushProperty name="width" value="0.035" units="cm"/>
      <inkml:brushProperty name="height" value="0.035" units="cm"/>
    </inkml:brush>
  </inkml:definitions>
  <inkml:trace contextRef="#ctx0" brushRef="#br0">3 19 760,'0'0'5653,"3"-3"-3888,10-9-360,-9 9 1500,-6 19-2545,-7 15 174,7-26-491,0 0 0,1 0 1,-1 0-1,1 0 0,0 0 0,0 0 0,1 0 0,-1 0 0,1 1 1,0-1-1,0 0 0,3 10 0,-3-14-41,1 0 1,0 0-1,0 0 1,0-1-1,0 1 1,0 0-1,0-1 1,0 1-1,0 0 1,0-1-1,0 1 1,1-1-1,-1 0 1,0 1-1,0-1 1,0 0-1,0 0 1,1 0-1,-1 0 1,0 0-1,0 0 1,1 0-1,1 0 1,3 0-14,9 1-101,-3 0-101,0-1 1,1 0-1,-1 0 1,16-4-1,-26 4 12,1-1 1,0 1-1,-1-1 1,1 0-1,-1 0 1,1 0-1,-1-1 1,0 1-1,1 0 1,-1-1-1,0 1 0,0-1 1,0 0-1,0 0 1,0 0-1,0 0 1,-1 0-1,1 0 1,-1 0-1,1-1 1,-1 1-1,0 0 1,0-1-1,0 1 0,1-4 1,0-20-3553,-2 6 679</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06.635"/>
    </inkml:context>
    <inkml:brush xml:id="br0">
      <inkml:brushProperty name="width" value="0.035" units="cm"/>
      <inkml:brushProperty name="height" value="0.035" units="cm"/>
    </inkml:brush>
  </inkml:definitions>
  <inkml:trace contextRef="#ctx0" brushRef="#br0">1 1 984,'133'6'1513,"-153"-3"-129,0 12-80,13 0-184,1-3-55,6 4-473,0-13-120,0 3 128,0-3 280,6-3-848,14 0-32,-13 0-2880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06.963"/>
    </inkml:context>
    <inkml:brush xml:id="br0">
      <inkml:brushProperty name="width" value="0.035" units="cm"/>
      <inkml:brushProperty name="height" value="0.035" units="cm"/>
    </inkml:brush>
  </inkml:definitions>
  <inkml:trace contextRef="#ctx0" brushRef="#br0">702 0 2633,'0'0'6753,"0"176"-5937,0-121-112,0 5-40,0 1-95,0 0-193,0-7-240,0-5-32,7-10-96,-7-5-8,0-13-408,-7-9-1817,-33-12-4016</inkml:trace>
  <inkml:trace contextRef="#ctx0" brushRef="#br0" timeOffset="1">0 737 6705,'0'0'6850,"375"34"-5770,-235-31-640,7 3-264,-7-3-104,-6 3-72,-20-3-808,-27-3-824,-27 0-1369,-33 0-2408</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07.295"/>
    </inkml:context>
    <inkml:brush xml:id="br0">
      <inkml:brushProperty name="width" value="0.035" units="cm"/>
      <inkml:brushProperty name="height" value="0.035" units="cm"/>
    </inkml:brush>
  </inkml:definitions>
  <inkml:trace contextRef="#ctx0" brushRef="#br0">0 1 6489,'0'0'5354,"181"200"-4450,-135-139-480,8-7-184,-1 7-96,1 0-56,6-7-72,-7-8 64,-6-4-64,-7-15-16,-20-8-392</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07.670"/>
    </inkml:context>
    <inkml:brush xml:id="br0">
      <inkml:brushProperty name="width" value="0.035" units="cm"/>
      <inkml:brushProperty name="height" value="0.035" units="cm"/>
    </inkml:brush>
  </inkml:definitions>
  <inkml:trace contextRef="#ctx0" brushRef="#br0">448 1 7618,'0'0'6753,"-60"197"-6209,7-143-304,-1-2-176,1 3-64,-34-1-616,13-17-1720,8-7-4290</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59"/>
    </inkml:context>
    <inkml:brush xml:id="br0">
      <inkml:brushProperty name="width" value="0.035" units="cm"/>
      <inkml:brushProperty name="height" value="0.035" units="cm"/>
    </inkml:brush>
  </inkml:definitions>
  <inkml:trace contextRef="#ctx0" brushRef="#br0">3 135 440,'0'0'4964,"0"-28"-2884,-1 8-1275,0-26 1936,1 44-2598,0 1 0,0-1 0,0 0 0,1 0 0,-1 0 0,1 0 0,-1 0 0,1 0 0,0 1 0,0-1 0,0 0 0,0 1 0,0-1 0,0 0 0,0 1 0,0-1 0,3-1 0,-3 2-71,-1 0 0,1 1 0,0-1 0,0 0-1,0 1 1,0-1 0,0 1 0,0-1 0,0 1 0,0-1 0,0 1-1,0 0 1,0 0 0,0-1 0,0 1 0,0 0 0,0 0 0,0 0-1,0 0 1,2 1 0,-2 0-76,0 0-1,0 0 1,0 0-1,0 0 1,0 0-1,0 1 1,-1-1 0,1 0-1,0 1 1,-1-1-1,1 0 1,-1 1-1,1-1 1,-1 1-1,0 2 1,19 81 9,21 84 113,-30-135-89,1 0 0,29 56-1,-40-89-28,3 4-96,0 0-1,0 1 0,-1-1 1,0 0-1,0 1 1,0-1-1,-1 1 0,2 10 1,-3-15-17,-1-1 0,1 0 0,0 0 1,0 1-1,0-1 0,-1 0 0,1 0 1,0 0-1,0 0 0,-1 1 0,1-1 1,0 0-1,0 0 0,-1 0 0,1 0 1,0 0-1,-1 0 0,1 0 0,0 0 1,0 0-1,-1 0 0,1 0 0,0 0 1,-1 0-1,1 0 0,0 0 0,0 0 1,-1 0-1,1 0 0,-1 0 0,-3-1-879,-30 1-4261</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0"/>
    </inkml:context>
    <inkml:brush xml:id="br0">
      <inkml:brushProperty name="width" value="0.035" units="cm"/>
      <inkml:brushProperty name="height" value="0.035" units="cm"/>
    </inkml:brush>
  </inkml:definitions>
  <inkml:trace contextRef="#ctx0" brushRef="#br0">1 0 7178,'0'0'6041,"381"25"-5161,-254-22-544,-7-3-184,0 0-144,-26 0-8,-21 0-712,-39 0-928,-21 0-1633</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1"/>
    </inkml:context>
    <inkml:brush xml:id="br0">
      <inkml:brushProperty name="width" value="0.035" units="cm"/>
      <inkml:brushProperty name="height" value="0.035" units="cm"/>
    </inkml:brush>
  </inkml:definitions>
  <inkml:trace contextRef="#ctx0" brushRef="#br0">148 1 3713,'0'0'7680,"9"25"-6793,32 85-291,-36-97-528,1-1 1,1-1-1,0 0 1,0 0-1,1 0 0,1-1 1,-1 0-1,2 0 1,16 13-1,-10-9-50,-8-6-28,0-1 1,1-1-1,-1 1 1,1-1 0,0-1-1,1 0 1,-1 0-1,1-1 1,0 0-1,0-1 1,1 0 0,-1 0-1,1-1 1,-1-1-1,1 1 1,17-2 0,-25 0-79,1 0 0,-1 0 1,0-1-1,1 1 1,-1-1-1,1 0 1,-1 0-1,0 0 1,0 0-1,0-1 1,1 1-1,-1-1 1,-1 0-1,1 0 0,0 0 1,0 0-1,-1 0 1,1-1-1,-1 1 1,0-1-1,0 0 1,0 1-1,0-1 1,0 0-1,0 0 1,-1 0-1,0-1 0,1 1 1,-1 0-1,0-1 1,0-3-1,3-12-185,-2 0-1,0 0 0,-1-1 0,-2-27 1,1 17 2910,0 44-2342,1 119 1867,-3 158-829,1-285-1325,0 1 0,-1-1 1,1 0-1,-1 0 0,0 0 0,-1 0 0,0-1 0,0 1 0,0-1 0,0 1 0,-1-1 0,0 0 0,0 0 0,0-1 0,0 1 0,-1-1 0,0 0 0,0 0 0,0 0 0,0-1 1,-9 5-1,-7 2 53,-1-1 1,0 0 0,0-2-1,-35 7 1,14-5-83,-1-2 0,0-2 0,-84-2 0,124-3-162,0 0-1,-1 0 1,1 0 0,0-1-1,0 0 1,0 1 0,0-2 0,0 1-1,0 0 1,0-1 0,0 0 0,1 1-1,-1-2 1,1 1 0,-1 0 0,-4-5-1,5 3-519,0 1-1,1-1 0,0 0 0,-1 0 0,-1-6 0</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2"/>
    </inkml:context>
    <inkml:brush xml:id="br0">
      <inkml:brushProperty name="width" value="0.035" units="cm"/>
      <inkml:brushProperty name="height" value="0.035" units="cm"/>
    </inkml:brush>
  </inkml:definitions>
  <inkml:trace contextRef="#ctx0" brushRef="#br0">0 0 5697,'0'0'5899,"0"13"-5408,0 59 766,3-72-837,2 0-365,0 0-1,-1-1 1,1 0-1,-1 0 1,1 0-1,-1 0 1,0-1-1,1 0 1,-1 0-1,0 0 1,0 0-1,4-4 1,-1 1-242,0-1 0,0 0 0,0-1 0,-1 1 0,7-12 0,-9 11-1216,-5 14 75,1 3-1398,0-2-2655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0.475"/>
    </inkml:context>
    <inkml:brush xml:id="br0">
      <inkml:brushProperty name="width" value="0.035" units="cm"/>
      <inkml:brushProperty name="height" value="0.035" units="cm"/>
    </inkml:brush>
  </inkml:definitions>
  <inkml:trace contextRef="#ctx0" brushRef="#br0">1 1 7162,'0'0'5929,"267"162"-4345,-173-108-608,-1-8-672,-6 2-160,0-6-88,-13-3 16,-21-6-72,-6-12-8,-20-6-296,-7-3-256</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3"/>
    </inkml:context>
    <inkml:brush xml:id="br0">
      <inkml:brushProperty name="width" value="0.035" units="cm"/>
      <inkml:brushProperty name="height" value="0.035" units="cm"/>
    </inkml:brush>
  </inkml:definitions>
  <inkml:trace contextRef="#ctx0" brushRef="#br0">175 43 696,'0'0'9885,"4"12"-9382,1 2-314,0-1 0,1 0 0,1 0 0,0-1 0,0 0 0,1 0 0,1-1 1,0 0-1,17 16 0,-15-19-175,-1-1 0,1-1 1,0 0-1,1 0 0,-1-2 0,1 1 1,0-1-1,1-1 0,-1 0 1,0-1-1,1 0 0,-1-1 0,1 0 1,0-1-1,-1 0 0,24-5 0,-29 4-70,0-2-1,-1 1 0,0-1 1,1 0-1,-1 0 0,0-1 1,-1 0-1,1 0 0,-1 0 0,0-1 1,0 0-1,0 0 0,0 0 1,-1 0-1,0-1 0,6-9 1,-5 6-42,0-1 0,0 0 0,-1 1 0,0-2 0,-1 1 0,0 0 0,-1 0 0,0-1 0,0 0 0,-1-10 0,-1-25 2081,0 45-1539,0 13-303,-1 73 695,9 182 682,-1-60-1310,-7-161-175,0-39-31,0 0-1,-1-1 0,1 1 0,-1-1 1,0 0-1,-4 10 0,4-12-1,-1 0 0,0-1 0,0 1 0,-1-1 0,1 0 0,-1 1 0,0-1 0,1-1 0,-1 1 0,-6 4-1,-9 6-17,0-2 0,-1 0 0,0-1 0,0-1 0,-1-1-1,0 0 1,-1-2 0,0 0 0,-35 4 0,-13-3-2493,-112-2 1,141-5 712,-41 0-5333</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4"/>
    </inkml:context>
    <inkml:brush xml:id="br0">
      <inkml:brushProperty name="width" value="0.035" units="cm"/>
      <inkml:brushProperty name="height" value="0.035" units="cm"/>
    </inkml:brush>
  </inkml:definitions>
  <inkml:trace contextRef="#ctx0" brushRef="#br0">101 0 2785,'0'0'9280,"0"3"-8912,-2 24-162,-2-1 0,0 0 0,-1 0 0,-2 0 0,-13 36 0,-5 17 107,14-42-474,-7 30 522,13-19-4018</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5"/>
    </inkml:context>
    <inkml:brush xml:id="br0">
      <inkml:brushProperty name="width" value="0.035" units="cm"/>
      <inkml:brushProperty name="height" value="0.035" units="cm"/>
    </inkml:brush>
  </inkml:definitions>
  <inkml:trace contextRef="#ctx0" brushRef="#br0">0 15 3137,'0'0'7281,"18"0"-6734,267 0 2144,-114-7-2041,24-1-1332,-207 9-354,1 0-1,0 0 1,0 1-1,-14 5 0,1-1-660,-36 7-3735</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6"/>
    </inkml:context>
    <inkml:brush xml:id="br0">
      <inkml:brushProperty name="width" value="0.035" units="cm"/>
      <inkml:brushProperty name="height" value="0.035" units="cm"/>
    </inkml:brush>
  </inkml:definitions>
  <inkml:trace contextRef="#ctx0" brushRef="#br0">0 1 4825,'0'0'9346,"388"12"-8906,-301-12-208,0 0-160,-14 0-72,-19 0-600,-34 0-2065</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7"/>
    </inkml:context>
    <inkml:brush xml:id="br0">
      <inkml:brushProperty name="width" value="0.035" units="cm"/>
      <inkml:brushProperty name="height" value="0.035" units="cm"/>
    </inkml:brush>
  </inkml:definitions>
  <inkml:trace contextRef="#ctx0" brushRef="#br0">0 27 1088,'0'0'8569,"0"-4"-7405,0-14-141,0 13 1449,0 8-2542,1 9 73,0 0 1,0-1 0,1 1 0,1 0-1,6 18 1,28 57 222,-25-64-456,-2 1 1,-1 0 0,12 44-1,-18-31-1997,-3-36 1776,0 1 0,0-1 0,0 1 1,0 0-1,-1-1 0,1 1 1,0-1-1,-1 1 0,1-1 0,-2 4 1,-9-1-4461</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8"/>
    </inkml:context>
    <inkml:brush xml:id="br0">
      <inkml:brushProperty name="width" value="0.035" units="cm"/>
      <inkml:brushProperty name="height" value="0.035" units="cm"/>
    </inkml:brush>
  </inkml:definitions>
  <inkml:trace contextRef="#ctx0" brushRef="#br0">1 19 576,'0'0'6715,"10"0"-6011,45 0 1023,-54 0-409,9 0 1680,409-9-2492,20 0-480,-438 9-48,-1 1-1657,0 1 1590,-1 0-1,0-1 0,0 1 1,0-1-1,0 1 0,0-1 1,0 1-1,0-1 0,0 1 1,0-1-1,-1 0 1,1 0-1,-1 0 0,1 0 1,-1 0-1,1 0 0,-1 0 1,0 0-1,-2 1 0,-36 14-1838,39-16 1871,-44 13-3737</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69"/>
    </inkml:context>
    <inkml:brush xml:id="br0">
      <inkml:brushProperty name="width" value="0.035" units="cm"/>
      <inkml:brushProperty name="height" value="0.035" units="cm"/>
    </inkml:brush>
  </inkml:definitions>
  <inkml:trace contextRef="#ctx0" brushRef="#br0">1 125 2969,'0'0'8892,"2"-5"-7704,6-4-1113,0 0-1,0 1 0,0 0 0,1 1 0,0 0 0,1 1 0,0 0 0,0 0 1,0 1-1,1 0 0,14-4 0,-1 1-60,1 1 1,0 1-1,1 1 1,27-1-1,67 3-6,-118 3-10,-1 0-1,1 0 1,-1 1-1,1-1 1,0 0-1,-1 1 1,1-1-1,-1 1 1,1-1-1,-1 1 1,1-1 0,-1 1-1,0 0 1,1 0-1,-1 0 1,0 0-1,0 0 1,1 0-1,-1 0 1,0 1 0,0-1-1,0 0 1,0 1-1,-1-1 1,1 0-1,0 1 1,0-1-1,-1 1 1,1-1-1,-1 1 1,1 2 0,1 6 5,-1 0 1,-1 0 0,1 0 0,-2 13 0,0-2-1,1-13 12,0-1 1,-1 0-1,0 1 1,0-1-1,0 0 0,-1 0 1,0 0-1,-1 0 0,1 0 1,-1 0-1,-1-1 1,1 1-1,-1-1 0,-9 11 1,-146 188 233,155-201-236,1 0-1,1 0 1,-1 0-1,1 0 1,-1 0-1,1 1 1,0-1-1,1 1 1,-1 0 0,1-1-1,0 1 1,0 0-1,0 0 1,1 0-1,0 0 1,0 5-1,4-9 83,52-1 147,205-8 174,-229 5-425,406-50-218,-428 52 71,0-1 1,1-1-1,17-6 1,-25 7-26,1 1 0,-1-1 0,0 1-1,0-1 1,-1 0 0,1 0 0,0 0 0,-1-1-1,1 1 1,-1-1 0,0 1 0,0-1 0,0 0-1,3-4 1,-2-17-4378</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0"/>
    </inkml:context>
    <inkml:brush xml:id="br0">
      <inkml:brushProperty name="width" value="0.035" units="cm"/>
      <inkml:brushProperty name="height" value="0.035" units="cm"/>
    </inkml:brush>
  </inkml:definitions>
  <inkml:trace contextRef="#ctx0" brushRef="#br0">0 22 3241,'0'0'7564,"0"-3"-6528,0-12-130,0 12 1198,0 5-2171,1 13 58,0 0 0,1 0 0,1 0-1,0 0 1,7 19 0,32 70 41,-11-34-23,29 59-420,-59-126-8,0-1 1,1 1-1,-1 0 0,-1 0 0,1 0 1,0 0-1,-1 0 0,1 0 0,-1 0 1,0 4-1</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1"/>
    </inkml:context>
    <inkml:brush xml:id="br0">
      <inkml:brushProperty name="width" value="0.035" units="cm"/>
      <inkml:brushProperty name="height" value="0.035" units="cm"/>
    </inkml:brush>
  </inkml:definitions>
  <inkml:trace contextRef="#ctx0" brushRef="#br0">0 4 992,'0'0'5272,"13"0"-4552,103 3 3397,225 4-1840,-220-8-2097,1369-11-22,-1215 12-1481,-279 0 1233,-91 4-2407,37 4-1380</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2"/>
    </inkml:context>
    <inkml:brush xml:id="br0">
      <inkml:brushProperty name="width" value="0.035" units="cm"/>
      <inkml:brushProperty name="height" value="0.035" units="cm"/>
    </inkml:brush>
  </inkml:definitions>
  <inkml:trace contextRef="#ctx0" brushRef="#br0">1 1 3833,'0'0'6096,"21"10"-5127,69 35-87,-68-33-513,-1 2 0,0 0 1,35 33-1,-5-4 72,-28-26-309,9 7-32,0 2 0,52 55 0,-82-80-142,-1 1 1,0-1-1,1 1 0,-1 0 1,0-1-1,0 1 1,0 0-1,0 0 0,0-1 1,-1 1-1,1 0 1,-1 0-1,1 0 1,-1 0-1,0 0 0,1 3 1,-19-4-2574,-18-3-433,-4-8-2824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0.885"/>
    </inkml:context>
    <inkml:brush xml:id="br0">
      <inkml:brushProperty name="width" value="0.035" units="cm"/>
      <inkml:brushProperty name="height" value="0.035" units="cm"/>
    </inkml:brush>
  </inkml:definitions>
  <inkml:trace contextRef="#ctx0" brushRef="#br0">542 0 8410,'0'0'6801,"-154"153"-6033,101-98-343,-7 2-209,-1-3-168,-25 9-48,19-12-889,7-12-3015</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3"/>
    </inkml:context>
    <inkml:brush xml:id="br0">
      <inkml:brushProperty name="width" value="0.035" units="cm"/>
      <inkml:brushProperty name="height" value="0.035" units="cm"/>
    </inkml:brush>
  </inkml:definitions>
  <inkml:trace contextRef="#ctx0" brushRef="#br0">100 0 2785,'0'0'6872,"0"15"-6606,1 6-170,1 0 151,-2 1-1,-4 33 0,2-46-179,-1-1-1,0 1 1,0-1-1,-1 1 1,0-1-1,0 0 1,-1-1-1,-7 10 1,-13 23 169,18-28-235,4-6-29,-1 1 0,1-1 0,0 1 1,0 0-1,0 0 0,1 0 0,0 0 0,1 1 0,0-1 1,-1 12-1,2-13-423</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4"/>
    </inkml:context>
    <inkml:brush xml:id="br0">
      <inkml:brushProperty name="width" value="0.035" units="cm"/>
      <inkml:brushProperty name="height" value="0.035" units="cm"/>
    </inkml:brush>
  </inkml:definitions>
  <inkml:trace contextRef="#ctx0" brushRef="#br0">0 0 1192,'0'0'5781,"17"0"-5639,53 2 85,-67-2-162,-1 1 1,1-1-1,-1 0 1,1 1-1,-1-1 1,1 1-1,-1 0 1,0 0-1,1 0 1,-1 0-1,0 0 1,0 1-1,0-1 1,0 1-1,0-1 1,0 1-1,0 0 1,0 0-1,0 0 1,-1 0-1,1 0 1,-1 0-1,0 0 1,2 5-1,-1-1 169,0 0-1,-1 1 1,0-1-1,0 1 1,0-1-1,-2 13 1,1-12-108,0 115 2382,1-122-2491,-1 1 0,1-1 1,-1 1-1,1-1 0,-1 1 0,1-1 0,-1 1 0,1-1 0,0 0 1,-1 1-1,1-1 0,-1 0 0,1 1 0,0-1 0,0 0 1,-1 0-1,1 0 0,0 0 0,-1 1 0,1-1 0,0 0 0,-1 0 1,1 0-1,1-1 0,28 1 283,-21 0-170,194 0 33,-198 0-498,23-1 143,-27 1 36,-1-1 0,1 1 0,0 0 0,0 0 0,-1 0 0,1 0 1,0 0-1,-1-1 0,1 1 0,-1 0 0,1-1 0,0 1 0,-1 0 0,1-1 0,-1 1 0,1-1 0,-1 1 1,1-1-1,-1 1 0,1-1 0,-1 1 0,0-1 0,1 1 0,-1-1 0,0 1 0,1-1 0,-1 0 1,0 1-1,0-1 0,1 0 0,-1 0 0,0-5-6726</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5"/>
    </inkml:context>
    <inkml:brush xml:id="br0">
      <inkml:brushProperty name="width" value="0.035" units="cm"/>
      <inkml:brushProperty name="height" value="0.035" units="cm"/>
    </inkml:brush>
  </inkml:definitions>
  <inkml:trace contextRef="#ctx0" brushRef="#br0">1 31 1064,'0'0'8723,"40"0"-8092,128 0-207,10 0-30,-139 0-384,-13 1-96,28-3 0,-53 2 21,-1 0-1,1 0 1,-1 0-1,1 0 1,-1-1-1,1 1 1,-1 0-1,1 0 1,-1-1-1,0 1 1,1 0-1,-1 0 1,1-1-1,-1 1 1,0 0-1,1-1 1,-1 1-1,0-1 1,1 1-1,-1 0 1,0-1-1,0 1 1,1-1-1,-1 1 1,0-1-1,0 1 1,0-1-1,0 1 1,0-1-1,0 1 1,0-1-1,0 1 1,0-1-1,0 1 1,0-1-1,0 1 1,0-1-1,0 1 1,0-1-1,-1 0 1,1-4-1232,0-4-1442</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6"/>
    </inkml:context>
    <inkml:brush xml:id="br0">
      <inkml:brushProperty name="width" value="0.035" units="cm"/>
      <inkml:brushProperty name="height" value="0.035" units="cm"/>
    </inkml:brush>
  </inkml:definitions>
  <inkml:trace contextRef="#ctx0" brushRef="#br0">1 1 4337,'0'0'8274,"53"167"-7786,-40-134-208,-6 3-160,7 1-112,6-4 0,-7-3 0,7-2-8,0-7-488,0-3-560,0-6-633,-13-9-1407,-1-3-2234</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7"/>
    </inkml:context>
    <inkml:brush xml:id="br0">
      <inkml:brushProperty name="width" value="0.035" units="cm"/>
      <inkml:brushProperty name="height" value="0.035" units="cm"/>
    </inkml:brush>
  </inkml:definitions>
  <inkml:trace contextRef="#ctx0" brushRef="#br0">107 64 4017,'0'0'6863,"18"-6"-6709,-8 2-131,27-10 95,72-16 0,-79 26-101,0 1 0,36 1 0,-64 2-12,-1 0-1,1 0 1,-1 0 0,1 0 0,0 0 0,-1 0 0,1 1-1,-1-1 1,1 1 0,0-1 0,-1 1 0,1 0-1,-1 0 1,0-1 0,1 1 0,-1 0 0,0 0 0,1 0-1,-1 1 1,0-1 0,0 0 0,0 0 0,0 1 0,0-1-1,0 0 1,0 1 0,-1-1 0,1 1 0,0-1-1,-1 1 1,1 2 0,1 4 45,-1 1-1,-1-1 1,1 1-1,-1 0 1,-2 9 0,1 6 85,1-19-122,0 1 0,0-1 0,-1 1 0,1-1 0,-1 1 0,0-1 0,-1 0 0,0 0 0,0 1 0,0-1 0,0 0 0,-1-1 0,1 1 1,-1 0-1,0-1 0,-1 0 0,1 1 0,-1-1 0,-8 6 0,6-4 5,4-5-13,0 1 1,0-1-1,0 1 1,0 0 0,0-1-1,0 1 1,1 0-1,-1 0 1,1 1 0,-1-1-1,1 0 1,0 0 0,0 1-1,0-1 1,0 0-1,0 1 1,0 4 0,1-6-5,0 0 0,1-1 1,-1 1-1,0 0 0,1-1 1,-1 1-1,1 0 0,-1-1 1,1 1-1,-1-1 1,1 1-1,-1-1 0,1 1 1,-1-1-1,1 1 0,0-1 1,-1 0-1,1 1 0,0-1 1,-1 0-1,1 1 0,1-1 1,20 7 14,-16-5-17,5 1 4,-1 0 0,1 1 0,-1 1 0,0 0 0,18 12 0,-25-15-2,1 1 0,-1-1 1,-1 1-1,1 0 0,0 0 0,-1 0 0,1 0 1,-1 1-1,0-1 0,0 1 0,0-1 0,-1 1 0,1-1 1,-1 1-1,0 0 0,0 0 0,0 0 0,0 0 1,-1 0-1,0 5 0,1 7 50,-3 23 453,2-37-458,0 0 1,-1 0-1,0 0 0,1 0 0,-1 0 0,0 0 0,0-1 0,0 1 0,0 0 1,-1 0-1,1-1 0,0 1 0,-1-1 0,1 0 0,-1 1 0,1-1 1,-3 2-1,-8 3 134,0 0 0,0-1 0,-1 0 0,1-1 0,-1 0 0,0-1 0,-1-1 0,-13 1 0,-109 2-8,104-6-180,-72 1-619,-2 0-1873</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8"/>
    </inkml:context>
    <inkml:brush xml:id="br0">
      <inkml:brushProperty name="width" value="0.035" units="cm"/>
      <inkml:brushProperty name="height" value="0.035" units="cm"/>
    </inkml:brush>
  </inkml:definitions>
  <inkml:trace contextRef="#ctx0" brushRef="#br0">108 22 1216,'0'0'7837,"0"-4"-6732,0-10-333,0 10-34,0 10 22,0 6-312,0 0-1,1 0 1,0-1 0,5 18-1,-5-24-423,1-1-1,-1 1 1,1-1-1,1 1 1,-1-1-1,0 0 0,1 0 1,0 0-1,0 0 1,0-1-1,1 1 1,-1-1-1,1 1 0,5 2 1,-8-5-71,-1 0 1,1-1-1,0 1 1,0-1-1,-1 1 1,1-1-1,0 0 1,0 1 0,-1-1-1,1 0 1,0 1-1,0-1 1,0 0-1,0 0 1,0 0-1,-1 0 1,1 0-1,0 0 1,0 0-1,0 0 1,0 0-1,0 0 1,-1-1-1,1 1 1,0 0-1,0 0 1,0-1-1,-1 1 1,1-1-1,0 1 1,0-1-1,-1 1 1,1-1-1,0 1 1,-1-1-1,1 1 1,-1-1-1,1 0 1,-1 1-1,1-1 1,-1 0-1,1 0 1,-1 1-1,0-1 1,1 0 0,-1 0-1,0 0 1,0 0-1,1 1 1,-1-1-1,0 0 1,0 0-1,0 0 1,0 0-1,0-1 1,0-2-321,0 0 1,0 1 0,0-1-1,-1 0 1,1 1-1,-1-1 1,0 0 0,0 1-1,-2-5 1,2 6 293,0 0 0,-1 1 1,1-1-1,-1 1 0,1 0 0,-1-1 1,1 1-1,-1 0 0,0 0 0,0 0 1,0 0-1,0 1 0,0-1 1,0 0-1,0 1 0,0-1 0,-3 1 1,-11-3 363,-1 0 1,0 2-1,0 0 1,-29 3-1,44-2-239,1 0 1,-1 0-1,0 0 0,1 0 0,-1 1 0,1-1 1,-1 0-1,1 1 0,-1 0 0,1-1 0,-1 1 1,1 0-1,0 0 0,-1-1 0,1 1 0,0 0 0,0 1 1,-1-1-1,1 0 0,0 0 0,0 0 0,0 1 1,1-1-1,-2 2 0,0 1 133,1 1-1,0-1 0,0 1 1,0-1-1,1 1 1,0-1-1,0 8 1,0-11-150,1 0 0,-1 0 0,1 0 0,0 0-1,-1 0 1,1-1 0,0 1 0,-1 0 0,1 0 0,0 0 0,0-1 0,0 1 0,0 0 0,0-1 0,0 1 0,0-1 0,0 1-1,0-1 1,0 0 0,0 1 0,0-1 0,2 0 0,27 6-239,-28-6-1498</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79"/>
    </inkml:context>
    <inkml:brush xml:id="br0">
      <inkml:brushProperty name="width" value="0.035" units="cm"/>
      <inkml:brushProperty name="height" value="0.035" units="cm"/>
    </inkml:brush>
  </inkml:definitions>
  <inkml:trace contextRef="#ctx0" brushRef="#br0">1 131 3505,'0'0'7749,"0"-2"-7195,0-3-411,0 1 1,0-1-1,0 1 0,1-1 0,0 1 1,0-1-1,3-7 0,-3 9-119,1 1-1,-1-1 0,1 0 0,0 1 0,0 0 0,0 0 1,0-1-1,1 1 0,-1 0 0,0 1 0,1-1 0,0 0 1,4-1-1,12-6 8,0 0-1,0 2 1,1 1 0,0 0 0,0 1 0,0 1-1,1 1 1,-1 1 0,26 1 0,-39 1-29,0 0 0,0 0 0,0 1 0,0 0 0,0 0-1,0 1 1,0 0 0,0 0 0,9 5 0,-12-5 13,-1 0 0,0 0-1,0 1 1,0-1 0,0 1 0,-1 0 0,1 0-1,-1 0 1,1 0 0,-1 1 0,0-1 0,0 1-1,-1-1 1,1 1 0,-1-1 0,1 1-1,-1 0 1,0 5 0,3 7 110,-2 0 0,1 26 0,-2-36-110,-1 1-1,-1 0 1,1-1-1,-1 1 1,-1-1 0,1 1-1,-1-1 1,0 1 0,-4 7-1,-6 3 14,0-2-1,-1 0 1,0 0-1,-27 21 1,15-13 9,-5 4-21,18-17 10,0 0-1,1 1 1,0 0 0,0 1-1,1 0 1,1 1 0,-11 18-1,20-31-19,0 0 0,0 0 0,0 1 0,-1-1 0,1 0 0,0 0 0,0 1 0,0-1 0,0 0 0,0 1 0,0-1 0,-1 0 0,1 1-1,0-1 1,0 0 0,0 1 0,0-1 0,0 0 0,0 0 0,0 1 0,1-1 0,-1 0 0,0 1 0,0-1 0,0 0 0,0 1-1,0-1 1,0 0 0,0 0 0,1 1 0,-1-1 0,0 0 0,0 0 0,0 1 0,1-1 0,-1 0 0,0 0 0,0 1 0,1-1 0,-1 0-1,17 1 88,-11-1-99,414 3-644,-418-3 268,-2-2-1360,0 2 1547,0-1-1,0 0 0,-1 0 0,1 0 0,0 0 0,0 0 0,-1 0 1,1 0-1,-1 0 0,1 1 0,0-1 0,-1 0 0,0 0 0,1 1 1,-1-1-1,1 0 0,-1 1 0,-1-2 0,-16-10-2474,-2 0-1539</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0"/>
    </inkml:context>
    <inkml:brush xml:id="br0">
      <inkml:brushProperty name="width" value="0.035" units="cm"/>
      <inkml:brushProperty name="height" value="0.035" units="cm"/>
    </inkml:brush>
  </inkml:definitions>
  <inkml:trace contextRef="#ctx0" brushRef="#br0">0 1 1016,'0'0'9241,"15"8"-8469,212 133 2207,-158-95-2520,120 77-268,-181-120-2682,-14-14-1781,3 6 3893,-15-18-5753</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1"/>
    </inkml:context>
    <inkml:brush xml:id="br0">
      <inkml:brushProperty name="width" value="0.035" units="cm"/>
      <inkml:brushProperty name="height" value="0.035" units="cm"/>
    </inkml:brush>
  </inkml:definitions>
  <inkml:trace contextRef="#ctx0" brushRef="#br0">241 1 5569,'0'0'7730,"-33"136"-7106,0-90-304,-27 14-320,6-11-736,-6-13-3257</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2"/>
    </inkml:context>
    <inkml:brush xml:id="br0">
      <inkml:brushProperty name="width" value="0.035" units="cm"/>
      <inkml:brushProperty name="height" value="0.035" units="cm"/>
    </inkml:brush>
  </inkml:definitions>
  <inkml:trace contextRef="#ctx0" brushRef="#br0">0 77 432,'0'0'5283,"2"-5"-3968,-1 0-880,3-15 6170,92 13-5750,-36 1-789,297-26-389,-345 30-717,-16 2 406,-29 1-547,13-1-767,-7 0-2340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12.942"/>
    </inkml:context>
    <inkml:brush xml:id="br0">
      <inkml:brushProperty name="width" value="0.035" units="cm"/>
      <inkml:brushProperty name="height" value="0.035" units="cm"/>
    </inkml:brush>
  </inkml:definitions>
  <inkml:trace contextRef="#ctx0" brushRef="#br0">481 9 1664,'0'0'10519,"-1"-9"-5365,-1 10-5161,0 0 0,1 0 0,-1 0 0,0 1-1,1-1 1,-1 0 0,1 0 0,0 1 0,-1-1 0,1 1 0,-1 1 0,-7 8-28,-68 70 6,-150 176 6,200-217 18,13-20-16,-20 24 0,14-23-67,12-13-8,0 0 1,0 0-1,1 1 1,0 0-1,-7 14 1,14-23 96,0 0 1,0 0-1,0-1 1,0 1-1,0 0 1,0 0-1,0 0 1,0 0-1,0 0 1,1 0-1,-1 0 1,0 0-1,0 0 1,0 0-1,0 0 1,0 0 0,0 0-1,0 0 1,0 0-1,1 0 1,-1 0-1,0 0 1,0 0-1,0 0 1,0 0-1,0 0 1,0 0-1,0 0 1,0 0-1,1 0 1,-1 0-1,0 0 1,0 0-1,0 0 1,0 0-1,0 0 1,0 0-1,0 1 1,0-1-1,0 0 1,0 0-1,1 0 1,-1 0-1,0 0 1,0 0-1,0 0 1,0 0-1,0 0 1,0 1-1,0-1 1,0 0-1,0 0 1,0 0-1,0 0 1,0 0-1,0 0 1,0 0-1,0 0 1,0 1-1,0-1 1,0 0-1,0 0 1,0 0-1,0 0 1,0 0 0,13-6-262,-8 3 153,71-32-3076,-42 17-1606</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3"/>
    </inkml:context>
    <inkml:brush xml:id="br0">
      <inkml:brushProperty name="width" value="0.035" units="cm"/>
      <inkml:brushProperty name="height" value="0.035" units="cm"/>
    </inkml:brush>
  </inkml:definitions>
  <inkml:trace contextRef="#ctx0" brushRef="#br0">20 6 3649,'0'0'7997,"4"-1"-7371,-3 1-448,0-1 0,0 0 0,1 1-1,-1-1 1,0 1 0,1-1 0,-1 1 0,0 0 0,1 0 0,1-1-1,-3 5-26,0 59 263,1 89 165,1-124-566,1-1-1,2 0 1,11 41-1,-14-63-307,-1-1-1,0 0 1,0 1-1,0-1 1,0 8 0,-1-12 256,0 0 0,0 1 0,0-1 0,0 0 0,-1 0 0,1 0 0,0 0 0,0 1 0,0-1-1,0 0 1,0 0 0,0 0 0,0 0 0,0 0 0,0 0 0,-1 1 0,1-1 0,0 0 0,0 0 0,0 0 0,0 0 0,0 0 0,0 0 0,-1 0 0,1 0 0,0 0 0,0 0 0,0 0 0,0 1 0,-1-1 0,1 0 0,0 0 0,0 0 0,0 0 0,0 0 0,-1 0 0,1 0 0,0-1 0,0 1 0,0 0 0,0 0 0,-1 0 0,1 0 0,-29 1-2769,-10-1-1412</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4"/>
    </inkml:context>
    <inkml:brush xml:id="br0">
      <inkml:brushProperty name="width" value="0.035" units="cm"/>
      <inkml:brushProperty name="height" value="0.035" units="cm"/>
    </inkml:brush>
  </inkml:definitions>
  <inkml:trace contextRef="#ctx0" brushRef="#br0">0 1 3265,'0'0'5462,"27"1"-4596,177 4 523,1437-8 292,-1671 7-2269,4 2 484,-151 23-2132,89-17-1466</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5"/>
    </inkml:context>
    <inkml:brush xml:id="br0">
      <inkml:brushProperty name="width" value="0.035" units="cm"/>
      <inkml:brushProperty name="height" value="0.035" units="cm"/>
    </inkml:brush>
  </inkml:definitions>
  <inkml:trace contextRef="#ctx0" brushRef="#br0">1 1 2721,'0'0'7691,"13"8"-6746,1 0-688,-3-2-76,0 0 0,-1 1 0,0 0 1,0 1-1,0 0 0,8 10 1,12 17 523,28 26 165,147 123-414,-172-150-1915</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6"/>
    </inkml:context>
    <inkml:brush xml:id="br0">
      <inkml:brushProperty name="width" value="0.035" units="cm"/>
      <inkml:brushProperty name="height" value="0.035" units="cm"/>
    </inkml:brush>
  </inkml:definitions>
  <inkml:trace contextRef="#ctx0" brushRef="#br0">332 0 5577,'0'0'4960,"-10"27"-4489,-35 86-118,41-102-269,-1 0-1,0-1 1,-1 0 0,0 0-1,-14 16 1,6-9 62,-119 142 600,54-71-917,74-82 103,16-20-8759</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7"/>
    </inkml:context>
    <inkml:brush xml:id="br0">
      <inkml:brushProperty name="width" value="0.035" units="cm"/>
      <inkml:brushProperty name="height" value="0.035" units="cm"/>
    </inkml:brush>
  </inkml:definitions>
  <inkml:trace contextRef="#ctx0" brushRef="#br0">0 1 2985,'0'0'6753,"408"18"-6369,-315-18-120,-12 3-152,-8-3-96,-19 0-16,-14 3-56,-27-3-152,-46 0-3081,-21-3-783</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8"/>
    </inkml:context>
    <inkml:brush xml:id="br0">
      <inkml:brushProperty name="width" value="0.035" units="cm"/>
      <inkml:brushProperty name="height" value="0.035" units="cm"/>
    </inkml:brush>
  </inkml:definitions>
  <inkml:trace contextRef="#ctx0" brushRef="#br0">1 1 4641,'0'0'7290,"87"154"-6410,-81-111-16,-6 2-216,7-2-280,-7-1-176,0 1-80,0-7-96,7-6-16,-7-2-24,6-13-552,-6-12-856</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89"/>
    </inkml:context>
    <inkml:brush xml:id="br0">
      <inkml:brushProperty name="width" value="0.035" units="cm"/>
      <inkml:brushProperty name="height" value="0.035" units="cm"/>
    </inkml:brush>
  </inkml:definitions>
  <inkml:trace contextRef="#ctx0" brushRef="#br0">0 0 6449,'0'0'4472,"4"24"-4047,14 78-2,-15-85-178,-1-1-1,-1 1 1,-1 32-1,-1-17 60,1-29-288,0 0 0,0 0 0,0 0 1,1 0-1,0-1 0,-1 1 0,1 0 0,0 0 0,0 0 1,1-1-1,-1 1 0,0-1 0,1 1 0,0-1 1,-1 1-1,5 2 0,-3-1 17,1-1-1,1 0 1,-1 0 0,0 0 0,1-1 0,-1 0-1,1 1 1,9 1 0,4 1 63,0-1 0,1-1 0,-1-1-1,21-1 1,121 0-1420,-143-2-444,-13-4-1838</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0"/>
    </inkml:context>
    <inkml:brush xml:id="br0">
      <inkml:brushProperty name="width" value="0.035" units="cm"/>
      <inkml:brushProperty name="height" value="0.035" units="cm"/>
    </inkml:brush>
  </inkml:definitions>
  <inkml:trace contextRef="#ctx0" brushRef="#br0">1 0 3513,'0'0'9336,"17"24"-8402,56 80-257,-70-99-622,1 0 0,-1 1 0,0-1 0,0 1 0,-1 0 0,0 0 0,0 0 0,0 0 0,-1 0 0,0 0-1,1 11 1,0 3 97,2 5-86,2-1-1,1 1 1,0-1-1,2 0 1,1-1-1,1 0 1,1-1-1,0 0 1,17 20-1,15 22-4793,-35-46-3877</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1"/>
    </inkml:context>
    <inkml:brush xml:id="br0">
      <inkml:brushProperty name="width" value="0.035" units="cm"/>
      <inkml:brushProperty name="height" value="0.035" units="cm"/>
    </inkml:brush>
  </inkml:definitions>
  <inkml:trace contextRef="#ctx0" brushRef="#br0">1 36 1744,'0'0'12447,"2"0"-12127,703 0-217,-704 0-522,-3-4-1144,-1 2 1140,0 0 1,0 0-1,0 1 1,0-1-1,0 0 1,-1 1-1,1 0 0,0 0 1,-7-1-1,-3-2-1012,-27-8-3143</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2"/>
    </inkml:context>
    <inkml:brush xml:id="br0">
      <inkml:brushProperty name="width" value="0.035" units="cm"/>
      <inkml:brushProperty name="height" value="0.035" units="cm"/>
    </inkml:brush>
  </inkml:definitions>
  <inkml:trace contextRef="#ctx0" brushRef="#br0">1 1 8570,'0'0'3365,"12"15"-2648,2 2-470,-2-3 2,0 0-1,-1 2 1,-1-1 0,12 24 0,8 25 322,-15-33-568,0 1 0,33 47 0,-44-75-337,0 0 0,0-1 0,0 1 0,1-1 0,-1 0 0,1 0 0,0 0 0,0-1 0,0 1-1,0-1 1,1 0 0,-1-1 0,0 1 0,1-1 0,-1 0 0,1-1 0,9 1 0,20 0-5831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7.288"/>
    </inkml:context>
    <inkml:brush xml:id="br0">
      <inkml:brushProperty name="width" value="0.035" units="cm"/>
      <inkml:brushProperty name="height" value="0.035" units="cm"/>
    </inkml:brush>
  </inkml:definitions>
  <inkml:trace contextRef="#ctx0" brushRef="#br0">0 1 5641,'0'0'6698,"348"180"-6442,-275-144-104,-6-5-64,-7-4-72,-6-9 40,-14-9-56,-20-9-896,-13 0-1601,-7-12-3088</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5.571"/>
    </inkml:context>
    <inkml:brush xml:id="br0">
      <inkml:brushProperty name="width" value="0.035" units="cm"/>
      <inkml:brushProperty name="height" value="0.035" units="cm"/>
    </inkml:brush>
  </inkml:definitions>
  <inkml:trace contextRef="#ctx0" brushRef="#br0">4 1 3953,'0'0'6965,"-1"6"-6487,-1 5-178,1 1 0,1 0 1,0-1-1,1 1 0,2 16 0,17 67 1225,-7-38-1010,1 16-25,-2-7-200,22 73 0,-21-101-327,-7-14-92,2 0 0,1 0 0,0-1 0,27 43 0,-35-64-99,0-1 0,0 1 0,0-1 0,0 0 1,1 0-1,-1 1 0,0-1 0,1 0 0,-1 0 1,1 0-1,0 0 0,-1 0 0,1-1 0,0 1 1,-1 0-1,1-1 0,0 0 0,0 1 0,-1-1 1,1 0-1,0 0 0,0 0 0,0 0 0,0 0 1,2 0-1,-3 0-81,8 0-5515</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3"/>
    </inkml:context>
    <inkml:brush xml:id="br0">
      <inkml:brushProperty name="width" value="0.035" units="cm"/>
      <inkml:brushProperty name="height" value="0.035" units="cm"/>
    </inkml:brush>
  </inkml:definitions>
  <inkml:trace contextRef="#ctx0" brushRef="#br0">1 0 4113,'0'0'5970,"2"24"-5233,9 75 45,-9-88-616,0-1-1,0 1 1,1 0-1,1 0 1,8 16-1,4 15 273,-10-20-338,-2-1-1,0 1 0,-1-1 0,-1 25 1,-2-10-873,0-35 700,0-1-1,0 0 1,0 1-1,0-1 0,0 1 1,0-1-1,0 0 1,-1 1-1,1-1 0,0 0 1,0 1-1,0-1 1,-1 0-1,1 1 0,0-1 1,0 0-1,-1 1 1,1-1-1,0 0 0,-1 0 1,1 1-1,0-1 1,-1 0-1,1 0 0,0 0 1,-1 0-1,1 1 1,0-1-1,-1 0 0,1 0 1,-1 0-1,-15 1-1444,10-1 558,-37 1-4996</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4"/>
    </inkml:context>
    <inkml:brush xml:id="br0">
      <inkml:brushProperty name="width" value="0.035" units="cm"/>
      <inkml:brushProperty name="height" value="0.035" units="cm"/>
    </inkml:brush>
  </inkml:definitions>
  <inkml:trace contextRef="#ctx0" brushRef="#br0">1 1 5705,'0'0'7052,"63"13"-6409,215 41-223,-223-46-297,0-2 0,100-1 1,-84-6-88,309 1-11,395 12-2525,-608 2-969,-128-10-124</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5"/>
    </inkml:context>
    <inkml:brush xml:id="br0">
      <inkml:brushProperty name="width" value="0.035" units="cm"/>
      <inkml:brushProperty name="height" value="0.035" units="cm"/>
    </inkml:brush>
  </inkml:definitions>
  <inkml:trace contextRef="#ctx0" brushRef="#br0">437 40 1272,'0'0'5411,"-29"-6"-5050,-97-19 225,105 22-268,-1 0 0,0 1 0,0 2 0,0 0 0,0 1 1,-37 7-1,46-6-77,0 1 0,0 0 0,-21 9 0,33-12-237,0 1 0,0-1 0,0 1 0,0-1 0,0 1 0,0-1 0,0 1 0,0 0 0,0-1 0,1 1 0,-1 0 0,0 0 0,0 0 0,1-1 0,-1 1 0,0 0 0,1 0 0,-1 0 0,1 0 0,-1 0 0,1 0 0,-1 0 0,1 1 0,0-1-1,0 0 1,-1 0 0,1 0 0,0 0 0,0 0 0,0 0 0,0 1 0,0-1 0,1 0 0,-1 0 0,0 0 0,0 0 0,1 2 0,1-1 19,-1 1 0,0-1-1,1 1 1,0-1 0,0 0 0,-1 0-1,1 1 1,0-1 0,1-1 0,-1 1-1,0 0 1,1 0 0,4 2-1,37 15 172,74 21-1,-81-30-186,-1 2 1,1 2-1,66 36 1,-97-47-34,0 1 0,-1 0 0,1 0 1,-1 1-1,0 0 0,-1-1 0,1 2 1,-1-1-1,5 9 0,-6-10-3,-1 1-1,0-1 1,-1 1-1,1 0 1,-1 0 0,0 0-1,0 0 1,0 0-1,-1 0 1,0 0-1,0 0 1,0 0-1,-2 8 1,2-11 24,-1 0 0,1 0 0,-1-1 1,0 1-1,0 0 0,0-1 0,0 1 0,0-1 0,0 1 0,0-1 1,0 1-1,0-1 0,-1 0 0,1 1 0,-1-1 0,1 0 0,-1 0 1,1 0-1,-1 0 0,0-1 0,1 1 0,-3 1 0,-6 1 8,1 0 0,-1-1 0,-10 1 0,6 0-3,-10 2 30,0 0-1,-1-2 1,1-1 0,0-1 0,-1 0-1,-30-5 1,51 3-184,-1 0-1,1-1 1,-1 1-1,1-1 1,0 0 0,0 0-1,0-1 1,0 1-1,0-1 1,1 0-1,-1 0 1,1 0 0,-4-4-1,-14-20-3907</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6"/>
    </inkml:context>
    <inkml:brush xml:id="br0">
      <inkml:brushProperty name="width" value="0.035" units="cm"/>
      <inkml:brushProperty name="height" value="0.035" units="cm"/>
    </inkml:brush>
  </inkml:definitions>
  <inkml:trace contextRef="#ctx0" brushRef="#br0">0 0 4801,'0'0'7410,"87"164"-7082,-74-139-104,8-4-96,-8-6-72,-6-3-48,6-3 40,-6-6-48,-7-33-2545,-20-7-631,-21-5-2138</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7"/>
    </inkml:context>
    <inkml:brush xml:id="br0">
      <inkml:brushProperty name="width" value="0.035" units="cm"/>
      <inkml:brushProperty name="height" value="0.035" units="cm"/>
    </inkml:brush>
  </inkml:definitions>
  <inkml:trace contextRef="#ctx0" brushRef="#br0">0 1 8266,'0'0'4233,"87"42"-4793,-80-36-1529,0-3-3552</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8"/>
    </inkml:context>
    <inkml:brush xml:id="br0">
      <inkml:brushProperty name="width" value="0.035" units="cm"/>
      <inkml:brushProperty name="height" value="0.035" units="cm"/>
    </inkml:brush>
  </inkml:definitions>
  <inkml:trace contextRef="#ctx0" brushRef="#br0">1 24 1712,'24'29'3987,"33"50"0,-44-57-3222,0 1 0,-1 1 1,9 26-1,-16-34-668,-1 0 0,0 0-1,-1 0 1,-1 0 0,0 31 0,-2-46-109,1-8-23,0 0 1,0 0-1,-1-1 0,0 1 1,-2-9-1,1-9-246,1-5-111,-1 3-327,2-1 0,0 0 0,7-34 1,-6 54 662,0 1 1,0 0 0,0-1 0,1 1-1,0 0 1,1 0 0,-1 1 0,1-1-1,1 1 1,-1-1 0,1 1 0,0 1-1,0-1 1,1 1 0,0 0 0,10-7 0,-14 10 114,1 1 1,0 0 0,-1-1-1,1 1 1,0 0 0,0 0 0,0 1-1,0-1 1,0 1 0,0-1 0,0 1-1,0 0 1,0 0 0,0 0-1,0 1 1,-1-1 0,1 1 0,0-1-1,0 1 1,0 0 0,0 0 0,0 0-1,-1 1 1,1-1 0,-1 1-1,1-1 1,-1 1 0,4 3 0,1 2 199,1 0 0,-1 0 1,0 1-1,-1 0 0,0 0 1,9 17-1,-3 1 60,-1-1 1,-2 2-1,0 0 0,5 33 1,13 36-91,-25-87-248,-2-8-47,0 1-1,1-1 1,-1 0-1,1 1 1,-1-1-1,1 0 0,-1 1 1,1-1-1,-1 0 1,1 0-1,0 0 1,0 1-1,0-1 1,1 1-1,-1-8-3513,-1-12-1696</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899"/>
    </inkml:context>
    <inkml:brush xml:id="br0">
      <inkml:brushProperty name="width" value="0.035" units="cm"/>
      <inkml:brushProperty name="height" value="0.035" units="cm"/>
    </inkml:brush>
  </inkml:definitions>
  <inkml:trace contextRef="#ctx0" brushRef="#br0">61 0 4137,'0'0'8802,"133"185"-7906,-92-142-216,-8-4-256,7-2-192,-7-4-96,-6-9-88,0-6-48,-14-5-80,1-10-568,-14-13-2369,0-14-3576</inkml:trace>
  <inkml:trace contextRef="#ctx0" brushRef="#br0" timeOffset="1">208 58 8242,'0'0'6609,"-100"194"-6105,86-155-208,-6 1-176,7-7-120,-1-5-72,-6-1-1016,7-9-1224,0-6-3578</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01"/>
    </inkml:context>
    <inkml:brush xml:id="br0">
      <inkml:brushProperty name="width" value="0.035" units="cm"/>
      <inkml:brushProperty name="height" value="0.035" units="cm"/>
    </inkml:brush>
  </inkml:definitions>
  <inkml:trace contextRef="#ctx0" brushRef="#br0">0 0 5753,'0'0'6974,"0"16"-6569,0 68 1540,2-84-2020,0 0 1,0 0-1,-1 0 1,1 0 0,0 0-1,0 0 1,0 0 0,0-1-1,-1 1 1,1-1-1,0 0 1,2 0 0,2-17-4289,-4 10-831</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02"/>
    </inkml:context>
    <inkml:brush xml:id="br0">
      <inkml:brushProperty name="width" value="0.035" units="cm"/>
      <inkml:brushProperty name="height" value="0.035" units="cm"/>
    </inkml:brush>
  </inkml:definitions>
  <inkml:trace contextRef="#ctx0" brushRef="#br0">378 18 4705,'0'0'8805,"0"-3"-8500,0 2-300,0 1 0,0-1 0,0 0 0,0 1 0,0-1 0,0 1 0,0-1 0,0 1 0,-1-1 0,1 1 0,0-1 1,0 1-1,-1-1 0,1 1 0,0-1 0,0 1 0,-1 0 0,1-1 0,-1 1 0,1-1 0,0 1 0,-1 0 0,1-1 0,-1 1 0,1 0 0,-1 0 0,1-1 0,-1 1 0,-20-1 88,-24 14 63,5 1 216,-73 41-1,99-47-307,-1 1 0,1 1 0,0 0-1,1 1 1,0 1 0,1 0 0,-19 24-1,27-30-55,1 1 1,0 0-1,0 1 0,0-1 0,1 0 0,0 1 0,0 0 1,1-1-1,0 1 0,1 0 0,-1 0 0,1-1 0,1 1 1,0 0-1,0 0 0,3 11 0,-2-15-5,-1-1 0,1 1 0,0 0 0,0-1 0,1 0 0,-1 0 0,1 1 1,-1-1-1,1-1 0,0 1 0,0 0 0,0-1 0,0 1 0,1-1 0,-1 0 0,1 0 0,4 1 0,8 4-24,1-1 1,27 7-1,-36-11 9,38 7-536,0-2-1,1-2 0,0-2 0,-1-2 0,72-7 1,-97 3-511,0-1 0,31-9 0,25-15-4734</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03"/>
    </inkml:context>
    <inkml:brush xml:id="br0">
      <inkml:brushProperty name="width" value="0.035" units="cm"/>
      <inkml:brushProperty name="height" value="0.035" units="cm"/>
    </inkml:brush>
  </inkml:definitions>
  <inkml:trace contextRef="#ctx0" brushRef="#br0">207 18 2737,'0'0'11181,"-32"30"-10576,-98 92-101,99-84-299,24-18-42,4-3-48,1 0 0,0 29-1,2-45-112,0 1 0,0-1 0,0 0 0,0 0-1,1 0 1,-1 0 0,0 0 0,1 0 0,-1 0 0,0 0-1,1 0 1,-1 0 0,1 0 0,-1 0 0,1-1-1,0 1 1,-1 0 0,1 0 0,0 0 0,0-1-1,0 1 1,-1 0 0,1-1 0,0 1 0,0-1 0,0 1-1,2 0 1,29 4-12,-26-4 9,-3-1-2,20 2-35,-1-1-1,0-1 0,1-1 1,30-5-1,-48 5-18,0 0 0,0 0 0,0 0 0,-1-1 0,1 1 0,0-1 0,-1-1 0,1 1 0,-1-1 0,0 1 0,0-1 0,0 0 0,0-1 0,-1 1 0,1-1 0,-1 1 0,0-1 0,0 0 0,0 0 0,-1-1 0,1 1 0,-1 0 0,0-1 0,0 0 0,0 1 0,1-8 0,-1 2-190,-1 0 0,0 1-1,0-1 1,-1 0 0,-1 0-1,-1-11 1,2 16 173,-1 0 1,-1 0 0,1 0-1,-1 1 1,1-1-1,-1 1 1,-1-1 0,1 1-1,-1 0 1,1 0-1,-1 0 1,0 0-1,-5-5 1,-65-49 900,73 58-753,-1-1 0,1 1 0,-1 0 0,1-1 0,-1 1 1,1 0-1,-1-1 0,1 1 0,0-1 0,-1 1 0,1-1 0,0 1 0,-1-1 0,1 1 0,0-1 0,0 1 1,-1-1-1,1 1 0,0-2 0,6-4 753,20 1-483,-23 5-382,3-1-11,232-17-1612,-240 18 1661,-1 1 0,1-1 0,0 0 0,0 1-1,0 0 1,-1-1 0,1 1 0,0 0 0,0 0-1,0 0 1,0 0 0,1 1 0,-1-1 0,0 0-1,0 1 1,1-1 0,-1 1 0,1 0 0,-1 0-1,1-1 1,0 1 0,0 0 0,-2 3 0,1 0 2,-1 0 1,1 0 0,1 1 0,-1-1-1,1 0 1,0 1 0,0-1 0,0 11-1,1-13 15,0 1 0,0 0 0,0-1 0,1 1-1,-1 0 1,1-1 0,0 1 0,0-1 0,1 1-1,-1-1 1,3 5 0,-1-3 4,1-1 1,0 0-1,0 0 0,0 0 1,0 0-1,9 5 0,19 14 74,-7-6-68,0 1-1,-2 2 0,22 21 0,-39-34 2,0-1 0,-1 1 0,0 0 0,0 0-1,-1 0 1,0 1 0,0-1 0,-1 1 0,0 0 0,0 0-1,-1 1 1,0-1 0,0 0 0,-1 1 0,1 12 0,-1-10 130,-1 16 86,0-26-240,0 0 0,0 0 0,0 0 1,-1 0-1,1 0 0,0 0 0,0 0 0,-1 0 1,1 0-1,-1 0 0,1 0 0,-1-1 0,1 1 1,-1 0-1,1 0 0,-1 0 0,0-1 1,1 1-1,-1 0 0,0-1 0,-1 2 0,-9 2 12,0 0 0,0-1-1,0 0 1,0-1 0,-19 1-1,-61 0-837,71-3 183,-6-2-1712,11-6-2578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6.103"/>
    </inkml:context>
    <inkml:brush xml:id="br0">
      <inkml:brushProperty name="width" value="0.035" units="cm"/>
      <inkml:brushProperty name="height" value="0.035" units="cm"/>
    </inkml:brush>
  </inkml:definitions>
  <inkml:trace contextRef="#ctx0" brushRef="#br0">0 1 1400,'0'0'10547,"18"27"-9317,57 88-304,-61-94-753,-2 0 0,0 1 0,-1 0 0,14 43 1,-19-46-157,-2 0 1,0 1-1,-1-1 1,-1 1-1,0 24 1,-2-42-276,-4-4 52,-1-1 205,-1 0 1,1-1 0,0 1-1,0-1 1,1 0-1,-1-1 1,1 1 0,0-1-1,0 0 1,0 0-1,0 0 1,1-1 0,0 1-1,0-1 1,-2-7-1,0 0 23,1 1-1,1-1 1,0 0-1,1 0 1,0 0-1,0-21 1,2 18 11,0 0 28,0-1-1,5-28 1,-4 40-43,0 0 0,0 0 0,1 1 0,0-1 0,0 0 0,0 0 0,1 1 0,-1 0 0,1-1 0,0 1 0,0 0 0,1 0 0,3-3 0,0 2 17,-1 0 1,1 0-1,0 1 1,0 0 0,1 0-1,-1 1 1,1 0-1,0 0 1,-1 1-1,1 0 1,16-2 0,-2 2 4,0 1 1,0 1-1,29 4 1,-41-2-35,0 0 0,0 1 0,0 0 0,0 0 0,0 1 0,-1 1 0,1 0 0,-1 0 0,0 0 0,-1 1 0,1 1 1,13 12-1,-14-11 7,0 1 0,-1-1 0,0 1 0,0 0 0,-1 1 0,0-1 0,-1 1 0,0 0 0,0 1 0,-1-1 0,5 21 0,-6-1 6,0 0 0,-3 43 0,0-42-99,0-29 30,0 0-1,1 0 1,-1 0 0,0 0-1,1-1 1,-1 1 0,1 0-1,0 0 1,0 0 0,-1-1-1,1 1 1,0-1 0,1 1-1,-1 0 1,0-1-1,0 0 1,0 1 0,1-1-1,-1 0 1,4 3 0,0-1-536,1 0 1,-1 0-1,1-1 1,11 4-1,17 2-4546</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04"/>
    </inkml:context>
    <inkml:brush xml:id="br0">
      <inkml:brushProperty name="width" value="0.035" units="cm"/>
      <inkml:brushProperty name="height" value="0.035" units="cm"/>
    </inkml:brush>
  </inkml:definitions>
  <inkml:trace contextRef="#ctx0" brushRef="#br0">1 2 3817,'0'0'7633,"-1"-2"-7173,4 4-383,31 34 925,1-1-1,53 38 1,91 55-171,-25-19-731,-133-93-98,33 22-70,-54-37 46,0-1 1,1 0-1,-1 0 0,0 0 1,1 1-1,-1-1 1,0 0-1,1 0 1,-1 0-1,0 0 0,1 0 1,-1 0-1,1 0 1,-1 1-1,0-1 1,1 0-1,-1 0 1,1-1-1,-1 1 0,0 0 1,1 0-1,-1 0 1,1 0-1,-1 0 1,0 0-1,1 0 0,-1-1 1,0 1-1,1 0 1,-1 0-1,0-1 1,1 1-1,-1 0 0,0 0 1,0-1-1,1 1 1,-1 0-1,0-1 1,0 1-1,1 0 0,-1-1 1,0 1-1,0 0 1,0-1-1,0 1 1,0-1-1,0 1 1,1 0-1,-1-1 0,0 1 1,0-1-1,0 1 1,0 0-1,-1-1 1,2-30-1520,-2 22 539,1-30-3988</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05"/>
    </inkml:context>
    <inkml:brush xml:id="br0">
      <inkml:brushProperty name="width" value="0.035" units="cm"/>
      <inkml:brushProperty name="height" value="0.035" units="cm"/>
    </inkml:brush>
  </inkml:definitions>
  <inkml:trace contextRef="#ctx0" brushRef="#br0">388 1 8738,'0'0'6233,"-73"163"-5265,53-111-127,-7-1-313,0 1-304,-53 18-224,7-16-632,-14-17-3537</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06"/>
    </inkml:context>
    <inkml:brush xml:id="br0">
      <inkml:brushProperty name="width" value="0.035" units="cm"/>
      <inkml:brushProperty name="height" value="0.035" units="cm"/>
    </inkml:brush>
  </inkml:definitions>
  <inkml:trace contextRef="#ctx0" brushRef="#br0">0 64 4257,'2'-1'11303,"10"-1"-11142,740-34 471,-738 34-690,-2 2-25,0-1 0,-1-1 0,1 0 0,-1-1 0,15-5 0,-33 7-6402,-9 0 5508,-16-4-2061</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07"/>
    </inkml:context>
    <inkml:brush xml:id="br0">
      <inkml:brushProperty name="width" value="0.035" units="cm"/>
      <inkml:brushProperty name="height" value="0.035" units="cm"/>
    </inkml:brush>
  </inkml:definitions>
  <inkml:trace contextRef="#ctx0" brushRef="#br0">1 1 4825,'0'0'5937,"3"0"-5703,0 0-126,-1 0 0,1 0 1,-1 0-1,1 0 0,-1 0 1,1 1-1,-1-1 0,0 1 1,1-1-1,-1 1 0,1 0 1,-1 0-1,0 0 0,0 1 1,0-1-1,1 0 1,-1 1-1,-1-1 0,1 1 1,0 0-1,0 0 0,-1 0 1,1 0-1,2 3 0,20 40 454,-2 0-1,-1 1 1,20 73 0,-29-83-475,-6-14-429,-1 0 0,-1 0-1,-1 1 1,-1-1 0,-2 42 0,0-55-224,0 34-5403</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08"/>
    </inkml:context>
    <inkml:brush xml:id="br0">
      <inkml:brushProperty name="width" value="0.035" units="cm"/>
      <inkml:brushProperty name="height" value="0.035" units="cm"/>
    </inkml:brush>
  </inkml:definitions>
  <inkml:trace contextRef="#ctx0" brushRef="#br0">7 31 2473,'0'0'3032,"-7"0"-3048,7-12-352,0 3-624,0 0-833</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09"/>
    </inkml:context>
    <inkml:brush xml:id="br0">
      <inkml:brushProperty name="width" value="0.035" units="cm"/>
      <inkml:brushProperty name="height" value="0.035" units="cm"/>
    </inkml:brush>
  </inkml:definitions>
  <inkml:trace contextRef="#ctx0" brushRef="#br0">121 282 1776,'0'0'6959,"-9"0"-6253,-29-4-145,34 2-483,1 0 0,-1 0-1,1 0 1,-1 0 0,1 0 0,0-1-1,0 1 1,0-1 0,0 0 0,1 0-1,-1 0 1,1 0 0,-1-1 0,1 1-1,-2-4 1,2 3-10,-1-2 11,0 0 0,0 0 0,0 0 0,1 0-1,0 0 1,0-1 0,1 1 0,-1-9 0,0-53 716,3 39-259,-1 27-520,0 0 0,0 1 1,1-1-1,-1 0 0,1 0 0,-1 0 1,1 0-1,0 0 0,0 0 0,0 0 1,0 1-1,0-1 0,0 0 0,0 1 1,1-1-1,-1 1 0,0 0 1,1-1-1,0 1 0,-1 0 0,1 0 1,0 0-1,-1 0 0,1 0 0,0 0 1,3-1-1,5-1-18,1-1 0,0 2-1,18-3 1,-22 4 21,42-5-33,-1 3-1,60 3 0,-101 0 9,-1 0-1,0 1 1,1 0-1,-1 0 0,1 1 1,-1 0-1,0 0 1,0 0-1,0 1 1,0 0-1,0 0 1,9 7-1,-11-7-2,-1 1-1,0-1 1,0 0 0,0 1-1,0 0 1,-1-1 0,1 1-1,-1 0 1,0 0 0,0 1-1,0-1 1,-1 0 0,0 1-1,1-1 1,-1 1 0,-1-1-1,1 1 1,-1 8 0,1 12-29,0-18 37,-1-1-1,0 1 1,0 0 0,0 0 0,0 0 0,-1 0 0,-1-1 0,1 1 0,-1 0-1,0-1 1,0 1 0,-1-1 0,0 0 0,-5 9 0,-20 17 8,-2-1 0,-1-2 1,-1-1-1,-52 34 0,-22 19 97,103-79-78,0 1 0,1-1 0,-1 1 1,1-1-1,-1 1 0,1 0 0,0 0 0,0 0 1,0 0-1,0 0 0,1 0 0,-1 1 0,1-1 1,0 1-1,0-1 0,0 1 0,0-1 0,1 1 0,0-1 1,-1 1-1,1 5 0,1-8-19,-1-1 1,0 1-1,0-1 0,0 1 1,0-1-1,0 1 1,1-1-1,-1 0 0,0 1 1,0-1-1,1 1 0,-1-1 1,0 1-1,1-1 0,-1 0 1,0 1-1,1-1 1,-1 0-1,0 1 0,1-1 1,-1 0-1,1 0 0,-1 1 1,1-1-1,-1 0 0,1 0 1,0 0-1,17 4 60,-11-3-15,80 8 226,1-4 0,116-7-1,-176 1-263,-15 1-113,1 0 1,0-1-1,-1-1 0,1 0 0,-1-1 0,0-1 0,15-5 0,-26 8-89,-1 0-1,0 1 0,0-1 1,0 0-1,1 0 0,-1-1 0,0 1 1,0 0-1,0 0 0,0 0 1,-1-1-1,1 1 0,0-1 1,-1 1-1,2-3 0,-1-8-4843</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0"/>
    </inkml:context>
    <inkml:brush xml:id="br0">
      <inkml:brushProperty name="width" value="0.035" units="cm"/>
      <inkml:brushProperty name="height" value="0.035" units="cm"/>
    </inkml:brush>
  </inkml:definitions>
  <inkml:trace contextRef="#ctx0" brushRef="#br0">1 0 3041,'0'0'6178,"7"6"-5504,-4-4-550,1 1 0,-1 0 0,0 0 0,0 0 0,0 1 0,0-1 0,-1 1 0,0-1 0,1 1 0,-1 0 0,0 0 0,-1 0 0,1 0 0,-1 0 0,2 6 0,10 104 1940,2 10-1004,35 69-936,-48-166-1737,-2-20-906</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1"/>
    </inkml:context>
    <inkml:brush xml:id="br0">
      <inkml:brushProperty name="width" value="0.035" units="cm"/>
      <inkml:brushProperty name="height" value="0.035" units="cm"/>
    </inkml:brush>
  </inkml:definitions>
  <inkml:trace contextRef="#ctx0" brushRef="#br0">0 0 4761,'0'0'7396,"70"8"-6721,230 22-188,-222-23-260,82-5 0,-89-3-168,281-7 23,-3 1-66,206 7-849,-543-1 692,-10 1 72,0 0 0,0-1 0,1 1 0,-1 0 0,0 1-1,0-1 1,1 0 0,-1 0 0,0 1 0,0 0-1,1-1 1,-1 1 0,0 0 0,3 2 0,-5-3 51,0 0 0,0 0 1,1 0-1,-1 0 1,0 1-1,0-1 1,0 0-1,0 0 1,0 0-1,0 0 1,0 1-1,0-1 1,0 0-1,0 0 1,0 0-1,0 0 0,0 1 1,0-1-1,0 0 1,0 0-1,0 0 1,0 0-1,0 1 1,0-1-1,0 0 1,0 0-1,0 0 1,0 0-1,0 1 1,0-1-1,-1 0 0,1 0 1,0 0-1,0 0 1,0 0-1,0 1 1,0-1-1,0 0 1,-1 0-1,1 0 1,0 0-1,0 0 1,0 0-1,0 0 1,-1 0-1,1 0 0,0 0 1,0 0-1,0 1 1,0-1-1,-1 0 1,1 0-1,0 0 1,0 0-1,0 0 1,0 0-1,-1-1 1,1 1-1,0 0 1,0 0-1,-16 5-596,0-2 1,0 0-1,-31 2 1,27-4 77,-66 6-2186</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2"/>
    </inkml:context>
    <inkml:brush xml:id="br0">
      <inkml:brushProperty name="width" value="0.035" units="cm"/>
      <inkml:brushProperty name="height" value="0.035" units="cm"/>
    </inkml:brush>
  </inkml:definitions>
  <inkml:trace contextRef="#ctx0" brushRef="#br0">0 1 3913,'0'0'8051,"14"12"-7151,-4-3-687,-5-6-141,0 1 0,0-1 0,-1 1 1,0 0-1,1 1 0,-2-1 0,1 1 1,0 0-1,-1 0 0,0 0 1,0 0-1,0 1 0,-1-1 0,0 1 1,0 0-1,0-1 0,-1 1 0,1 7 1,0 60 1049,-2-46-846,1 0-1,1 0 1,8 38-1,-6-45-257,1 0 0,0-1 0,2 0 0,0 0 0,2-1 0,0 1 0,1-2 0,20 29 0,-5-19-63,0 0 0,46 34 0,-66-56-88,-4-4 52,-1 0 0,1 0 1,0 0-1,0-1 0,1 1 1,-1 0-1,0 0 0,0-1 1,0 1-1,0 0 0,1-1 0,-1 1 1,0-1-1,0 0 0,3 1 1,-3-2-199,-1 1 1,0-1-1,0 1 1,0-1-1,0 0 1,0 1-1,0-1 0,0 1 1,0-1-1,0 0 1,0 1-1,0-1 1,0 1-1,0-1 1,-1 0-1,1 1 1,0-1-1,-1 0 1,-10-23-7683</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3"/>
    </inkml:context>
    <inkml:brush xml:id="br0">
      <inkml:brushProperty name="width" value="0.035" units="cm"/>
      <inkml:brushProperty name="height" value="0.035" units="cm"/>
    </inkml:brush>
  </inkml:definitions>
  <inkml:trace contextRef="#ctx0" brushRef="#br0">0 0 6649,'0'0'3705,"361"0"-3097,-254 3-432,-20 0-176,-20 0-264,-20-3-1128,-21 0-1337,-19 0-4016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6.450"/>
    </inkml:context>
    <inkml:brush xml:id="br0">
      <inkml:brushProperty name="width" value="0.035" units="cm"/>
      <inkml:brushProperty name="height" value="0.035" units="cm"/>
    </inkml:brush>
  </inkml:definitions>
  <inkml:trace contextRef="#ctx0" brushRef="#br0">0 0 6489,'0'0'8788,"25"31"-8163,84 98-109,-98-117-455,1-1 1,0-1-1,0 1 0,1-2 0,1 0 1,-1 0-1,22 8 0,-3 0-5,271 166-179,-181-94-2334,-115-84 2070</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4"/>
    </inkml:context>
    <inkml:brush xml:id="br0">
      <inkml:brushProperty name="width" value="0.035" units="cm"/>
      <inkml:brushProperty name="height" value="0.035" units="cm"/>
    </inkml:brush>
  </inkml:definitions>
  <inkml:trace contextRef="#ctx0" brushRef="#br0">257 0 1280,'0'0'10181,"-23"10"-9718,-76 32-31,21-5 227,73-34-597,0 0 0,0 1 0,1 0 0,-1 0 0,1 0 0,0 0 0,0 1 1,-5 6-1,7-6-41,0 0 0,1-1 0,-1 1 1,1 0-1,0 0 0,0 0 1,1 0-1,-1 0 0,1 0 0,0 0 1,0 0-1,2 5 0,-2 8 60,0-16-78,0-1 0,1 0-1,-1 1 1,0-1 0,1 0 0,-1 1 0,0-1-1,1 0 1,0 0 0,-1 1 0,1-1 0,0 0 0,-1 0-1,1 0 1,0 0 0,0 0 0,0 0 0,2 1-1,0 1 1,0-1 0,1 0 0,-1 0-1,1 0 1,0 0 0,4 1 0,4 0-10,0 0-1,-1 0 1,18 0 0,-26-2 12,12 0-208,-1 0 1,1 0-1,0-2 0,20-2 0,-31 2 90,0 0-1,0 0 1,1-1-1,-1 1 1,0-1-1,0 0 1,0 0-1,-1-1 1,1 1-1,-1-1 0,1 0 1,-1 0-1,0 0 1,0 0-1,0 0 1,0-1-1,0 1 1,2-7-1,2-2-426,-1-1 0,-1 0 0,0 0 0,-1 0 0,0-1 0,3-23 0,-4-12 1587,-3 47-44,1 2-923,0 1 1,0-1-1,0 1 0,0-1 0,0 1 0,0-1 0,0 1 1,-1-1-1,1 1 0,0 0 0,0 0 0,-1-1 0,1 1 1,-1 0-1,1 0 0,0 0 0,-1-1 0,0 1 0,1 0 1,-1 0-1,1 0 0,-1 0 0,0 2 0,11 34 821,-3-8-234,-4-19-542,1-1 1,0 1 0,0-1-1,1 0 1,0-1 0,0 1 0,1-1-1,13 12 1,-14-16-210,-1 1-1,1-1 1,0 0-1,1-1 1,-1 1-1,0-1 1,1 0 0,0-1-1,0 0 1,0 0-1,0 0 1,0-1-1,10 1 1,10-2-2000,-6 0-1671</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5"/>
    </inkml:context>
    <inkml:brush xml:id="br0">
      <inkml:brushProperty name="width" value="0.035" units="cm"/>
      <inkml:brushProperty name="height" value="0.035" units="cm"/>
    </inkml:brush>
  </inkml:definitions>
  <inkml:trace contextRef="#ctx0" brushRef="#br0">1 1 472,'0'0'11363,"21"25"-10645,64 78-139,-63-67-294,-18-18-76,-4-9-123,1-5-128,0 0 0,0-1 0,-1 1-1,0 0 1,0 0 0,0 0 0,0 0-1,-2 4 1,-4-17-543,3-2 179,0-1 0,1 0 0,1 1 0,0-1 0,1 0 0,0 0 1,2-14-1,-1-10-372,-1 33 760,0 0 0,0 1 0,1-1 1,-1 0-1,1 1 0,-1-1 0,1 1 0,0-1 0,0 1 0,0-1 1,0 1-1,1-1 0,-1 1 0,1 0 0,-1 0 0,1 0 1,0 0-1,0 0 0,0 0 0,0 0 0,0 1 0,0-1 1,0 1-1,1-1 0,-1 1 0,0 0 0,1 0 0,-1 0 1,6-1-1,5-1 277,0 1 1,0 0-1,0 1 1,23 0 0,-34 1-228,2 0 66,-1 1 0,1-1 1,-1 1-1,0 0 0,1 0 1,-1 0-1,0 1 0,0-1 1,0 1-1,0-1 0,0 1 1,0 0-1,0 0 1,-1 1-1,1-1 0,-1 0 1,1 1-1,-1-1 0,0 1 1,0 0-1,2 4 0,5 8 241,-1 1 0,0 0 0,5 17 0,-2-4-316,-3-7-173,-6-15 228,1 0 0,0 0 1,0 0-1,4 6 0,-6-11-244,0-1 0,0 1 0,0-1 0,1 0 0,-1 0 0,0 1 0,1-1 0,-1 0 0,0 0 0,1 0 0,-1 0 0,1-1 0,0 1 0,-1 0 0,1-1 0,0 1 0,-1-1 1,1 1-1,0-1 0,0 0 0,2 1 0,3-1-2762</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6"/>
    </inkml:context>
    <inkml:brush xml:id="br0">
      <inkml:brushProperty name="width" value="0.035" units="cm"/>
      <inkml:brushProperty name="height" value="0.035" units="cm"/>
    </inkml:brush>
  </inkml:definitions>
  <inkml:trace contextRef="#ctx0" brushRef="#br0">1 1 4401,'0'0'8234,"147"170"-7530,-127-140-144,0 0-240,0-6-224,-7-2-48,1-7-48,-1-6-464,-6-3-408,-7-12-1793,0-12-2376</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7"/>
    </inkml:context>
    <inkml:brush xml:id="br0">
      <inkml:brushProperty name="width" value="0.035" units="cm"/>
      <inkml:brushProperty name="height" value="0.035" units="cm"/>
    </inkml:brush>
  </inkml:definitions>
  <inkml:trace contextRef="#ctx0" brushRef="#br0">208 0 6305,'0'0'8346,"-54"164"-7466,34-131-392,0-2-280,0-1-208,0-3-192,-6-8-1032,-1-4-1376,7-9-3098</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8"/>
    </inkml:context>
    <inkml:brush xml:id="br0">
      <inkml:brushProperty name="width" value="0.035" units="cm"/>
      <inkml:brushProperty name="height" value="0.035" units="cm"/>
    </inkml:brush>
  </inkml:definitions>
  <inkml:trace contextRef="#ctx0" brushRef="#br0">0 1 1720,'0'0'10937,"6"6"-10314,0 2-523,25 29 889,-29-34-943,0 0-1,0 0 0,0 1 0,0-1 0,-1 1 0,0-1 0,1 1 0,-1 0 1,0-1-1,0 9 0,3 24 136,-1-1-3507</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19"/>
    </inkml:context>
    <inkml:brush xml:id="br0">
      <inkml:brushProperty name="width" value="0.035" units="cm"/>
      <inkml:brushProperty name="height" value="0.035" units="cm"/>
    </inkml:brush>
  </inkml:definitions>
  <inkml:trace contextRef="#ctx0" brushRef="#br0">274 0 1640,'0'0'9993,"-3"1"-9850,-34 14 364,2 1 0,-61 37 1,94-52-502,-5 3 31,0 0 0,1 0 0,-1 1 0,-11 10 1,16-13-29,0 1 1,1-1 0,-1 1-1,1 0 1,-1-1 0,1 1-1,0 0 1,0 0 0,0 0-1,1 0 1,-1 0 0,1 0-1,-1 0 1,1 0 0,0 4-1,0-6-8,1 1-1,-1-1 1,0 0-1,1 0 1,-1 0-1,1 0 1,-1 0 0,1 0-1,-1 0 1,1 0-1,0 0 1,-1 0-1,1 0 1,0 0-1,0 0 1,0 0-1,0 0 1,0-1-1,0 1 1,0 0 0,0-1-1,0 1 1,0-1-1,0 1 1,0-1-1,2 1 1,37 7 4,-28-6-3,28 6 17,61 13-129,-88-17 54,0 0 0,1 1 1,-1 0-1,23 14 0,-34-17 35,0 0 1,0 0-1,-1-1 0,1 1 1,-1 0-1,0 1 0,1-1 0,-1 0 1,0 0-1,0 0 0,0 1 0,-1-1 1,1 0-1,0 1 0,-1-1 1,0 1-1,1-1 0,-1 4 0,0-2 5,0-1 0,0 0 0,0 0 0,-1 0 0,1 0-1,-1 0 1,1 0 0,-1 0 0,0 0 0,0 0 0,0-1 0,-1 1-1,1 0 1,-4 4 0,-3 0 14,1 0 0,-2-1-1,1 0 1,-1-1 0,1 0 0,-2 0 0,-15 5-1,2-2 6,-1 0 0,-28 4 0,33-8-307,-1-2 1,0 1-1,-1-2 1,-38-3-1,58 2 116,-1 0 1,1 0-1,0 0 1,-1-1-1,1 1 1,0-1-1,-1 1 1,1-1-1,0 1 0,0-1 1,0 0-1,-1 1 1,0-2-1,-7-17-4894</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0"/>
    </inkml:context>
    <inkml:brush xml:id="br0">
      <inkml:brushProperty name="width" value="0.035" units="cm"/>
      <inkml:brushProperty name="height" value="0.035" units="cm"/>
    </inkml:brush>
  </inkml:definitions>
  <inkml:trace contextRef="#ctx0" brushRef="#br0">0 62 5601,'0'0'5220,"9"12"-4865,30 37-103,-37-47-233,0 0-1,0 0 1,0 0 0,1 0 0,-1-1 0,0 1 0,1-1 0,-1 0-1,1 0 1,0 0 0,-1 0 0,1 0 0,0 0 0,0-1 0,-1 1-1,1-1 1,0 0 0,0 0 0,0 0 0,-1 0 0,1-1 0,5 0-1,8 0 29,-3 1-28,5 0-127,0 0 0,0-2 0,21-3 1,-35 4 2,0 0 0,0 0 0,0 0 1,0 0-1,0-1 0,0 1 1,0-1-1,-1 0 0,1 0 0,-1-1 1,0 1-1,1-1 0,-1 0 1,0 0-1,-1 0 0,1 0 0,0 0 1,-1 0-1,0-1 0,2-3 1,-2 2-5,-1 0 0,0 0 0,-1 0 0,1 0 0,-1 0 0,0 0 0,0 0 1,-1-6-1,0-8 226,0 19-85,1-1 0,0 0 1,0 1-1,-1-1 0,1 0 1,0 1-1,-1-1 0,1 1 1,-1-1-1,1 1 0,-1-1 0,1 1 1,-1-1-1,1 1 0,-1-1 1,1 1-1,-1 0 0,1-1 1,-1 1-1,0 0 0,1-1 1,-1 1-1,0 0 0,1 0 0,-1 0 1,0-1-1,1 1 0,-1 0 1,0 0-1,-1 0 0,-27 0 406,22 0-280,-1 0-59,0 1-1,0-1 1,0 1-1,0 1 0,0 0 1,1 0-1,-1 0 1,0 1-1,1 0 0,0 1 1,0-1-1,0 1 1,0 1-1,1 0 0,-1-1 1,1 2-1,-8 8 1,10-10-68,0 0 0,0 1 1,1 0-1,0-1 1,0 1-1,0 0 1,0 1-1,1-1 1,0 0-1,-3 10 1,3-1 26,0 0 1,1-1-1,1 20 1,0-30-51,1 1-1,0 0 1,-1-1 0,2 1 0,-1-1 0,0 1 0,1-1 0,0 0 0,-1 0 0,1 1-1,1-1 1,-1-1 0,0 1 0,1 0 0,-1 0 0,1-1 0,0 0 0,0 1 0,0-1-1,0 0 1,5 2 0,8 5 5,1-1 0,0 0 0,18 4 0,-11-5-362,0-1 1,1-1-1,-1-1 0,1-2 1,0 0-1,40-3 1,-29-1-2322</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1"/>
    </inkml:context>
    <inkml:brush xml:id="br0">
      <inkml:brushProperty name="width" value="0.035" units="cm"/>
      <inkml:brushProperty name="height" value="0.035" units="cm"/>
    </inkml:brush>
  </inkml:definitions>
  <inkml:trace contextRef="#ctx0" brushRef="#br0">0 21 4489,'0'0'6129,"0"-3"-5735,0 3-364,0-1 0,1 0 0,-1 0 0,0 1 0,0-1 0,1 0 0,-1 1 0,0-1 0,1 0 0,-1 1 0,0-1 0,1 1 1,-1-1-1,1 1 0,-1-1 0,1 1 0,-1-1 0,1 1 0,-1-1 0,1 1 0,0 0 0,-1-1 0,1 1 0,0 0 0,-1-1 0,1 1 0,1 0 0,2-1 35,0 0 0,0 0 0,0 1 0,0-1 0,8 1 0,-7 0-40,1 1 1,-1-1 0,1 1 0,-1 0-1,1 1 1,-1-1 0,1 1 0,-1 0-1,7 4 1,-7-3 10,0 1 1,-1-1-1,1 1 1,-1 1-1,0-1 1,0 0-1,-1 1 1,1 0-1,-1 0 1,0 0-1,0 0 1,-1 0-1,0 1 1,0-1-1,0 1 1,0 0-1,-1-1 0,0 1 1,0 0-1,-1 0 1,1 0-1,-2 8 1,1 109 434,0-122-437,0-16-3956,0 9 2067,0-12-4948</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2"/>
    </inkml:context>
    <inkml:brush xml:id="br0">
      <inkml:brushProperty name="width" value="0.035" units="cm"/>
      <inkml:brushProperty name="height" value="0.035" units="cm"/>
    </inkml:brush>
  </inkml:definitions>
  <inkml:trace contextRef="#ctx0" brushRef="#br0">1 1 1456,'0'0'9818,"127"157"-9345,-107-139-273,-7-5-88,1-4-64,-14-6-40,6-3 8,-6-15-2977,0-7-1560</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3"/>
    </inkml:context>
    <inkml:brush xml:id="br0">
      <inkml:brushProperty name="width" value="0.035" units="cm"/>
      <inkml:brushProperty name="height" value="0.035" units="cm"/>
    </inkml:brush>
  </inkml:definitions>
  <inkml:trace contextRef="#ctx0" brushRef="#br0">1 1 4001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06.808"/>
    </inkml:context>
    <inkml:brush xml:id="br0">
      <inkml:brushProperty name="width" value="0.035" units="cm"/>
      <inkml:brushProperty name="height" value="0.035" units="cm"/>
    </inkml:brush>
  </inkml:definitions>
  <inkml:trace contextRef="#ctx0" brushRef="#br0">622 1 6281,'0'0'8098,"-113"186"-6978,52-132-384,-5 6-199,-75 9-337,21-8-200,0-19-1561</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4"/>
    </inkml:context>
    <inkml:brush xml:id="br0">
      <inkml:brushProperty name="width" value="0.035" units="cm"/>
      <inkml:brushProperty name="height" value="0.035" units="cm"/>
    </inkml:brush>
  </inkml:definitions>
  <inkml:trace contextRef="#ctx0" brushRef="#br0">228 144 4001,'11'-119'1771,"-10"95"-535,-8 25-866,0 0 0,0 0 0,0 0 0,0 1 0,0 1 0,0-1 0,0 1 0,1 0 0,-1 0 0,1 1 0,0 0 0,-8 6 0,-4 5 43,1 0 0,-25 29 0,34-35-363,1 0-1,0 0 1,1 0-1,0 1 1,1 0-1,0 0 1,0 1-1,1-1 1,1 1-1,0 0 1,0 0-1,1 0 1,0 1-1,1-1 1,0 0-1,2 18 1,-1-26-49,0 0 0,1 0 0,-1 0 0,1-1 0,0 1-1,0 0 1,0 0 0,0-1 0,0 1 0,1 0 0,-1-1 0,1 1 0,0-1 0,0 0 0,0 1 0,0-1 0,0 0-1,0 0 1,0 0 0,1-1 0,-1 1 0,1-1 0,-1 1 0,5 1 0,4 2-6,1-1 0,0 1 0,0-2 0,19 4 1,5-3-497,0-1 0,65-3 0,-96 0 103,1 0 1,0 0-1,-1-1 1,1 1 0,-1-1-1,1 0 1,-1-1-1,0 0 1,1 1-1,-1-2 1,0 1 0,0 0-1,0-1 1,4-3-1,14-18-4731</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5"/>
    </inkml:context>
    <inkml:brush xml:id="br0">
      <inkml:brushProperty name="width" value="0.035" units="cm"/>
      <inkml:brushProperty name="height" value="0.035" units="cm"/>
    </inkml:brush>
  </inkml:definitions>
  <inkml:trace contextRef="#ctx0" brushRef="#br0">1 0 5233,'0'0'4090,"2"4"-3848,3 3-81,1-1 1,0 0-1,0 0 1,0 0-1,8 5 0,-4-3-6,0 1-1,12 13 0,-17-16-70,-1 0 1,0 1 0,0-1 0,0 1-1,-1 0 1,0 0 0,0 0-1,0 0 1,-1 0 0,0 1 0,-1-1-1,0 1 1,0 0 0,0-1 0,-1 1-1,-1 9 1,5-16-76,-1 0 0,1 0 1,-1 0-1,1-1 0,0 1 1,0-1-1,-1 0 0,1 0 0,4-1 1,-2 1-22,-4 0-97,0 0 0,1 0 0,-1-1 0,0 1 1,1 0-1,-1-1 0,0 1 0,0-1 0,1 0 0,-1 0 0,0 0 0,0 0 0,0 0 0,0 0 0,0 0 0,2-3 0,10-13-3883</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6"/>
    </inkml:context>
    <inkml:brush xml:id="br0">
      <inkml:brushProperty name="width" value="0.035" units="cm"/>
      <inkml:brushProperty name="height" value="0.035" units="cm"/>
    </inkml:brush>
  </inkml:definitions>
  <inkml:trace contextRef="#ctx0" brushRef="#br0">0 0 2617,'0'0'7955,"32"19"-7051,100 58-141,-30-8 123,-47-31-627,45 21-131,52 33-216,-142-83-1089,-16-16-2490,-16-12-776</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7"/>
    </inkml:context>
    <inkml:brush xml:id="br0">
      <inkml:brushProperty name="width" value="0.035" units="cm"/>
      <inkml:brushProperty name="height" value="0.035" units="cm"/>
    </inkml:brush>
  </inkml:definitions>
  <inkml:trace contextRef="#ctx0" brushRef="#br0">201 0 2969,'0'0'5906,"0"12"-4950,2 3-634,-1-7-160,-1-1 1,1 1 0,-2 0-1,1 0 1,-1 0-1,0-1 1,-3 13-1,-1-8 58,0-1 0,-1 0 0,-1 0 0,0 0 0,-10 12 0,-6 10 249,-1 6-400,2 1 0,2 0 0,1 2 0,-16 55 0,28-80-2446</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8"/>
    </inkml:context>
    <inkml:brush xml:id="br0">
      <inkml:brushProperty name="width" value="0.035" units="cm"/>
      <inkml:brushProperty name="height" value="0.035" units="cm"/>
    </inkml:brush>
  </inkml:definitions>
  <inkml:trace contextRef="#ctx0" brushRef="#br0">0 107 936,'0'-7'14456,"1"5"-14451,683-30 1360,-475 19-1579,-139 10 91,-39 3 4,0-2 1,50-8 0,-80 10 156,7-2-253,-8 0-234,-7 0-308,-86-15-2804,40 2-1996</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29"/>
    </inkml:context>
    <inkml:brush xml:id="br0">
      <inkml:brushProperty name="width" value="0.035" units="cm"/>
      <inkml:brushProperty name="height" value="0.035" units="cm"/>
    </inkml:brush>
  </inkml:definitions>
  <inkml:trace contextRef="#ctx0" brushRef="#br0">0 7 3393,'0'0'8400,"8"-2"-8022,-4 1-261,18-3 62,-21 4-144,0 0 1,0 0-1,-1 0 0,1 0 1,0 1-1,0-1 1,0 0-1,0 0 0,-1 1 1,1-1-1,0 0 0,0 1 1,-1-1-1,1 1 0,0-1 1,-1 1-1,1-1 0,0 1 1,-1 0-1,1-1 0,-1 1 1,1 0-1,-1-1 0,1 1 1,-1 0-1,0 0 1,1 0-1,0 1 0,32 119 2738,28 78-2085,-47-168-927,-2 1 1,-2 1-1,0 0 0,-2 0 0,3 36 1,-10-28-3160</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30"/>
    </inkml:context>
    <inkml:brush xml:id="br0">
      <inkml:brushProperty name="width" value="0.035" units="cm"/>
      <inkml:brushProperty name="height" value="0.035" units="cm"/>
    </inkml:brush>
  </inkml:definitions>
  <inkml:trace contextRef="#ctx0" brushRef="#br0">0 11 4305,'0'0'6576,"3"-2"-5658,-2 0-952,10-5 2185,-10 8-2100,-1-1-1,1 1 1,-1 0 0,1-1-1,-1 1 1,1 0-1,-1-1 1,1 1 0,-1 0-1,0 0 1,1-1 0,-1 1-1,0 0 1,0 0-1,0-1 1,0 1 0,1 0-1,-1 0 1,0 0 0,-1 1-1,12 49 20,23 74-1,-14-59-33,34 93-28,-50-149-104,-1 0 1,1 0-1,-2 0 1,1 0-1,-1 1 1,-1-1-1,1 13 1,-2-23 23,0 1 1,0-1-1,0 1 0,0-1 1,0 1-1,0-1 1,0 1-1,-1-1 0,1 1 1,0-1-1,0 1 1,0-1-1,-1 1 1,1-1-1,0 0 0,0 1 1,-1-1-1,1 1 1,0-1-1,-1 0 0,1 1 1,0-1-1,-1 0 1,1 1-1,-1-1 0,1 0 1,0 1-1,-2-1 1,-13 2-1579,8-2 585,-37 0-5141</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31"/>
    </inkml:context>
    <inkml:brush xml:id="br0">
      <inkml:brushProperty name="width" value="0.035" units="cm"/>
      <inkml:brushProperty name="height" value="0.035" units="cm"/>
    </inkml:brush>
  </inkml:definitions>
  <inkml:trace contextRef="#ctx0" brushRef="#br0">0 2 3593,'0'0'7548,"60"1"-6581,3 1-716,325 4 1228,881-15-158,-1255 9-1366,41-1-496,0 2 1,0 3 0,63 12-1,-107-12-47,-10 1-370,-3-4 881,-1 0 0,1 0-1,0 0 1,0-1 0,0 1-1,-1 0 1,1-1 0,0 1-1,-4-1 1,-120 12-3249,61-9-1140</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32"/>
    </inkml:context>
    <inkml:brush xml:id="br0">
      <inkml:brushProperty name="width" value="0.035" units="cm"/>
      <inkml:brushProperty name="height" value="0.035" units="cm"/>
    </inkml:brush>
  </inkml:definitions>
  <inkml:trace contextRef="#ctx0" brushRef="#br0">0 1 4889,'0'0'6137,"1"27"-5234,7 94-339,-6-107-447,0 0 0,1 0 0,1 0 0,10 24-1,-2-4 60,44 156 470,-42-156-588,-10-28-55,-1 0 0,-1 0 0,1 0 0,2 12 0,3 7-568,-8-33-1422,0-9-783</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33"/>
    </inkml:context>
    <inkml:brush xml:id="br0">
      <inkml:brushProperty name="width" value="0.035" units="cm"/>
      <inkml:brushProperty name="height" value="0.035" units="cm"/>
    </inkml:brush>
  </inkml:definitions>
  <inkml:trace contextRef="#ctx0" brushRef="#br0">0 0 4809,'0'0'6513,"22"28"-6022,66 86-53,-75-97-158,-1 1 1,20 37 0,-20-33-158,-9-16-104,1 0 1,-1 1-1,-1-1 0,1 1 0,-1-1 0,0 1 0,1 9 1,-3-15-24,0-10 45,0-178-1275,0 184 1234,0 0 1,0 0-1,1 1 0,-1-1 0,1 0 1,-1 1-1,1-1 0,0 0 0,0 1 0,0-1 1,1 1-1,-1-1 0,1 1 0,-1 0 0,1 0 1,0-1-1,2-2 0,1 2 19,-1 0 0,0 0 0,1 0 0,-1 1 0,1-1 1,0 1-1,-1 0 0,10-2 0,5 0 39,0 0 0,0 2 0,1 0 0,19 2 0,-34 0-16,0 0 1,-1 1-1,1-1 1,0 1-1,0 0 1,-1 0-1,1 1 1,-1 0-1,1-1 1,-1 2 0,0-1-1,1 0 1,-1 1-1,4 3 1,-2 0-1,-1-1 1,1 1-1,-1 0 1,-1 0-1,1 0 0,-1 1 1,0-1-1,3 9 1,1 7 39,0-1 0,-2 1 0,0 1-1,4 41 1,-8-54-43,0-1 0,0 0 0,5 11 0,-4-13-143,-1-1 0,0 0 1,0 1-1,-1 0 0,0-1 0,1 9 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15.491"/>
    </inkml:context>
    <inkml:brush xml:id="br0">
      <inkml:brushProperty name="width" value="0.035" units="cm"/>
      <inkml:brushProperty name="height" value="0.035" units="cm"/>
    </inkml:brush>
  </inkml:definitions>
  <inkml:trace contextRef="#ctx0" brushRef="#br0">290 13 3577,'0'0'7512,"0"-2"-6983,0 1-462,0 1 0,0 0 0,1 0 0,-1-1 0,0 1 0,0 0 0,0-1 0,0 1 0,0 0 0,0-1 0,0 1 0,0 0 0,0-1 0,0 1 0,0 0 0,0 0 0,0-1 0,0 1 0,-1 0 0,1-1 0,0 1 0,0 0-1,0 0 1,0-1 0,-1 1 0,1 0 0,0 0 0,0-1 0,0 1 0,-1 0 0,1 0 0,0 0 0,0-1 0,-1 1 0,1 0 0,0 0 0,0 0 0,-1 0 0,1 0 0,0-1 0,-1 1 0,1 0 0,0 0 0,-1 0 0,1 0 0,0 0-1,-1 0 1,1 0 0,-22 13 884,0 4-901,1 1 0,0 1 0,2 1 0,0 0 0,1 2 1,2 0-1,0 1 0,1 0 0,1 1 0,1 1 0,2 0 0,0 1 0,2 0 0,0 1 0,2 0 0,1 0 0,2 0 0,0 1 1,1 43-1,2-34-20,0-22-15,0 0-1,2 1 1,0-1 0,0 0 0,6 24-1,-2-27-3,0-1 0,1 0-1,0 0 1,1 0 0,0-1 0,1 0-1,0 0 1,13 12 0,7 4 20,45 33 0,-37-34-20,1-3 0,1-1-1,0-1 1,2-3 0,0-1 0,1-2 0,50 11-1,21-3-2191,166 13 0,-181-28-2998</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34"/>
    </inkml:context>
    <inkml:brush xml:id="br0">
      <inkml:brushProperty name="width" value="0.035" units="cm"/>
      <inkml:brushProperty name="height" value="0.035" units="cm"/>
    </inkml:brush>
  </inkml:definitions>
  <inkml:trace contextRef="#ctx0" brushRef="#br0">1 0 3089,'0'0'9091,"33"29"-7919,105 89-330,-123-105-600,0 0 0,-2 1 0,23 28 0,-11-10 70,-18-24-336,0 0 0,1 0 0,0-1 0,0 0 0,1 0 0,15 8 0,-23-14-672,-1-17-2420,0-5-1449</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35"/>
    </inkml:context>
    <inkml:brush xml:id="br0">
      <inkml:brushProperty name="width" value="0.035" units="cm"/>
      <inkml:brushProperty name="height" value="0.035" units="cm"/>
    </inkml:brush>
  </inkml:definitions>
  <inkml:trace contextRef="#ctx0" brushRef="#br0">261 0 6449,'0'0'6410,"-120"170"-5242,93-125-712,7-11-176,6-1-184,-12 4-96,-1-10-1432,0-9-2665</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36"/>
    </inkml:context>
    <inkml:brush xml:id="br0">
      <inkml:brushProperty name="width" value="0.035" units="cm"/>
      <inkml:brushProperty name="height" value="0.035" units="cm"/>
    </inkml:brush>
  </inkml:definitions>
  <inkml:trace contextRef="#ctx0" brushRef="#br0">3 19 760,'0'0'5653,"3"-3"-3888,10-9-360,-9 9 1500,-6 19-2545,-7 15 174,7-26-491,0 0 0,1 0 1,-1 0-1,1 0 0,0 0 0,0 0 0,1 0 0,-1 0 0,1 1 1,0-1-1,0 0 0,3 10 0,-3-14-41,1 0 1,0 0-1,0 0 1,0-1-1,0 1 1,0 0-1,0-1 1,0 1-1,0 0 1,0-1-1,0 1 1,1-1-1,-1 0 1,0 1-1,0-1 1,0 0-1,0 0 1,1 0-1,-1 0 1,0 0-1,0 0 1,1 0-1,1 0 1,3 0-14,9 1-101,-3 0-101,0-1 1,1 0-1,-1 0 1,16-4-1,-26 4 12,1-1 1,0 1-1,-1-1 1,1 0-1,-1 0 1,1 0-1,-1-1 1,0 1-1,1 0 1,-1-1-1,0 1 0,0-1 1,0 0-1,0 0 1,0 0-1,0 0 1,-1 0-1,1 0 1,-1 0-1,1-1 1,-1 1-1,0 0 1,0-1-1,0 1 0,1-4 1,0-20-3553,-2 6 679</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37"/>
    </inkml:context>
    <inkml:brush xml:id="br0">
      <inkml:brushProperty name="width" value="0.035" units="cm"/>
      <inkml:brushProperty name="height" value="0.035" units="cm"/>
    </inkml:brush>
  </inkml:definitions>
  <inkml:trace contextRef="#ctx0" brushRef="#br0">1 1 984,'133'6'1513,"-153"-3"-129,0 12-80,13 0-184,1-3-55,6 4-473,0-13-120,0 3 128,0-3 280,6-3-848,14 0-32,-13 0-2880</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38"/>
    </inkml:context>
    <inkml:brush xml:id="br0">
      <inkml:brushProperty name="width" value="0.035" units="cm"/>
      <inkml:brushProperty name="height" value="0.035" units="cm"/>
    </inkml:brush>
  </inkml:definitions>
  <inkml:trace contextRef="#ctx0" brushRef="#br0">702 0 2633,'0'0'6753,"0"176"-5937,0-121-112,0 5-40,0 1-95,0 0-193,0-7-240,0-5-32,7-10-96,-7-5-8,0-13-408,-7-9-1817,-33-12-4016</inkml:trace>
  <inkml:trace contextRef="#ctx0" brushRef="#br0" timeOffset="1">0 737 6705,'0'0'6850,"375"34"-5770,-235-31-640,7 3-264,-7-3-104,-6 3-72,-20-3-808,-27-3-824,-27 0-1369,-33 0-2408</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40"/>
    </inkml:context>
    <inkml:brush xml:id="br0">
      <inkml:brushProperty name="width" value="0.035" units="cm"/>
      <inkml:brushProperty name="height" value="0.035" units="cm"/>
    </inkml:brush>
  </inkml:definitions>
  <inkml:trace contextRef="#ctx0" brushRef="#br0">0 1 6489,'0'0'5354,"181"200"-4450,-135-139-480,8-7-184,-1 7-96,1 0-56,6-7-72,-7-8 64,-6-4-64,-7-15-16,-20-8-392</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48.941"/>
    </inkml:context>
    <inkml:brush xml:id="br0">
      <inkml:brushProperty name="width" value="0.035" units="cm"/>
      <inkml:brushProperty name="height" value="0.035" units="cm"/>
    </inkml:brush>
  </inkml:definitions>
  <inkml:trace contextRef="#ctx0" brushRef="#br0">448 1 7618,'0'0'6753,"-60"197"-6209,7-143-304,-1-2-176,1 3-64,-34-1-616,13-17-1720,8-7-4290</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56.230"/>
    </inkml:context>
    <inkml:brush xml:id="br0">
      <inkml:brushProperty name="width" value="0.035" units="cm"/>
      <inkml:brushProperty name="height" value="0.035" units="cm"/>
    </inkml:brush>
  </inkml:definitions>
  <inkml:trace contextRef="#ctx0" brushRef="#br0">94 1 912,'0'0'1096,"-7"0"-968,-6 0 297,6 0-65,0 0-64,-13 0-136,0 0-160,0 0-856</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57.336"/>
    </inkml:context>
    <inkml:brush xml:id="br0">
      <inkml:brushProperty name="width" value="0.035" units="cm"/>
      <inkml:brushProperty name="height" value="0.035" units="cm"/>
    </inkml:brush>
  </inkml:definitions>
  <inkml:trace contextRef="#ctx0" brushRef="#br0">1 76 4337,'0'0'8927,"12"-8"-8355,38-25-80,-49 32-463,1 0 1,-1 0-1,1-1 0,-1 1 0,1 0 0,-1 1 0,1-1 0,0 0 0,-1 0 0,1 1 0,0-1 0,0 1 1,-1 0-1,1-1 0,0 1 0,0 0 0,0 0 0,0 0 0,3 0 0,3 2-24,5-2-12,0 2 0,0 0 1,-1 0-1,1 1 0,0 1 0,-1 0 0,0 0 0,1 2 0,-2-1 0,15 10 1,7 7-19,-2 1 0,34 31-1,68 78 39,-80-75 41,-42-46-43,-1 0 0,2-1 0,-1 0 0,2 0-1,-1-1 1,20 9 0,-30-17 1,0 0 1,1 0-1,-1-1 0,0 1 0,1-1 0,-1 1 0,1-1 0,-1 0 1,1 0-1,-1-1 0,1 1 0,-1 0 0,1-1 0,-1 1 1,1-1-1,-1 0 0,0 0 0,0 0 0,1 0 0,-1 0 1,2-2-1,5-3-8,0-1 0,0 0-1,10-12 1,-11 11-19,3-3-65,0 0 0,-1-1 0,-1-1 0,1 1 0,-2-2 0,0 1 0,0-1 0,-2 0 0,0-1 0,0 0 0,-1 1 0,-1-2 0,0 1 0,-2 0 0,2-18 0,-3-82 368,-1 114-274,0 0 0,0 0 0,0-1 0,0 1 0,0 0 0,0 0 0,-1 0 0,1 0 1,0-1-1,-1 1 0,1 0 0,-1 0 0,1 0 0,-1 0 0,0 0 0,1 0 0,-1 0 0,0 0 0,0 0 0,-1-1 0,-7-7 176,8 65-366,1-18 176,-1 21 82,3 1 0,12 73 0,23 48 9,10 56-34,-37-173-77,1 110 1,-11-19-150,1-145 162,-2 0 0,1 0-1,-2 0 1,1 1 0,-1-1 0,-1-1 0,0 1 0,0 0 0,-1-1-1,0 1 1,-1-1 0,0 0 0,0-1 0,-1 1 0,0-1 0,-1 0 0,1-1-1,-1 1 1,-12 8 0,5-4 7,-1 0 0,-1 0 0,0-2 1,0 0-1,-1-1 0,-1-1 0,1 0 0,-31 8 0,17-8 34,0-2-1,0-1 1,0-2 0,-46 0-1,67-3-13,0 0 0,0-1-1,0 0 1,0-1-1,1 0 1,-1 0-1,-17-7 1,21 6-23,1 0 0,-1-1 0,1 1 0,-1-1 0,1 0 0,1 0 1,-1-1-1,0 0 0,1 1 0,0-2 0,0 1 0,1 0 0,-4-7 1,2 3-24,1-1 1,1 0 0,-1 0-1,1 0 1,1-1 0,0 1 0,1-1-1,-1-11 1,2 1 28,0-1 0,1 1 1,5-22-1,-3 31 3,1-1 0,0 1 0,0 0 0,1 1 0,1-1 1,0 1-1,1 0 0,0 1 0,0 0 0,1 0 0,1 0 0,-1 1 1,14-11-1,4-1 5,2 0 1,0 2-1,52-27 1,-48 28-41,1 3 1,1 1-1,0 1 1,1 2-1,0 1 1,1 2-1,0 1 0,0 2 1,41 0-1,69 5-5305,-104 0 1121</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57.666"/>
    </inkml:context>
    <inkml:brush xml:id="br0">
      <inkml:brushProperty name="width" value="0.035" units="cm"/>
      <inkml:brushProperty name="height" value="0.035" units="cm"/>
    </inkml:brush>
  </inkml:definitions>
  <inkml:trace contextRef="#ctx0" brushRef="#br0">295 0 8250,'0'0'1288,"-54"173"-952,34-103 384,-7 3-352,1 2-168,-1-8 112,-6-6-104,6-7-79,0-8-89,7 2-40,0-14-977,7-10-3576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16.230"/>
    </inkml:context>
    <inkml:brush xml:id="br0">
      <inkml:brushProperty name="width" value="0.035" units="cm"/>
      <inkml:brushProperty name="height" value="0.035" units="cm"/>
    </inkml:brush>
  </inkml:definitions>
  <inkml:trace contextRef="#ctx0" brushRef="#br0">0 1 1528,'0'0'8107,"10"3"-7445,2 0-387,0 2 0,-1-1 0,0 1 0,0 1 0,18 11 0,10 12 251,-2 1 1,-1 2 0,-1 1-1,48 60 1,-60-62-372,-2 0 1,0 2 0,-2 0-1,-2 1 1,-1 1-1,15 48 1,-24-53-97,-1 0 0,-2 0 0,-1 0 0,-1 1 0,-3 37 0,1-31 48,-1-30-86,0 0-1,0 0 1,-1 0-1,0 0 0,0 0 1,-1 0-1,0 0 1,0-1-1,0 0 1,-1 1-1,0-1 1,0 0-1,-1-1 1,1 1-1,-1-1 1,-1 0-1,1 0 1,-7 4-1,-11 8-2,-1 0 0,0-2-1,-36 16 1,42-22-368,-1-1 1,0-1-1,-1-1 0,0 0 0,0-2 0,-36 4 1,3-5-2205,11-3-2137</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57.999"/>
    </inkml:context>
    <inkml:brush xml:id="br0">
      <inkml:brushProperty name="width" value="0.035" units="cm"/>
      <inkml:brushProperty name="height" value="0.035" units="cm"/>
    </inkml:brush>
  </inkml:definitions>
  <inkml:trace contextRef="#ctx0" brushRef="#br0">1 13 7586,'0'0'6665,"408"-9"-6033,-281 6-152,-14 3-240,-13 0-104,-26 0-96,-27 0-40,-20 0-248,-54 0-2728,-53 6-1425,-14 6-1849</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7:58.341"/>
    </inkml:context>
    <inkml:brush xml:id="br0">
      <inkml:brushProperty name="width" value="0.035" units="cm"/>
      <inkml:brushProperty name="height" value="0.035" units="cm"/>
    </inkml:brush>
  </inkml:definitions>
  <inkml:trace contextRef="#ctx0" brushRef="#br0">0 0 1432,'0'0'10018,"408"3"-8073,-248-3-777,34 0-1152,-40 0-16,-41 0-3217</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02.643"/>
    </inkml:context>
    <inkml:brush xml:id="br0">
      <inkml:brushProperty name="width" value="0.035" units="cm"/>
      <inkml:brushProperty name="height" value="0.035" units="cm"/>
    </inkml:brush>
  </inkml:definitions>
  <inkml:trace contextRef="#ctx0" brushRef="#br0">14 161 4721,'0'0'6585,"-3"-9"-5587,0-1-727,1 6-111,1 0 1,0 1-1,0-1 1,0 0-1,0 0 1,1 0-1,-1-8 1977,1 14-2155,1 2 8,-1 1 1,1-1 0,0 0-1,0 0 1,0 0-1,1 0 1,0 0 0,-1-1-1,1 1 1,1 0-1,-1-1 1,0 0 0,1 1-1,0-1 1,-1 0-1,1 0 1,1 0 0,-1-1-1,5 4 1,9 6 18,1-1 0,32 14-1,-45-22-13,20 8 8,1 0 0,0-2 0,1 0 0,42 7 1,-55-14-6,0 0 1,-1-1 0,1-1 0,0 0 0,0 0 0,0-2 0,0 1 0,-1-2 0,1 0 0,-1-1 0,17-6 0,-16 3-58,-1 0 0,0 0 0,0-2 0,-1 1-1,0-2 1,0 1 0,18-22 0,-24 24 27,0 0-1,-1 0 1,0-1-1,0 0 1,-1 0-1,0 0 1,0 0-1,-1-1 1,0 1-1,-1-1 1,0 0-1,0 0 1,-1 0-1,1-13 0,-2-18 344,0 37-167,0 5-44,0 21-173,-1 48 50,-1-30 55,2 1 0,2 0 0,1 0 0,12 49 0,41 80 22,-7-26-53,-40-113 5,-1-1 0,4 56 1,-9 33-1,-3-83-3,0-30-3,-1 0-1,1-1 1,-1 1 0,0 0 0,-1-1 0,1 1-1,-1-1 1,-1 0 0,1 1 0,-1-1-1,0 0 1,0 0 0,-1-1 0,0 1-1,-6 6 1,-2 0-14,-1 0 0,0-2 1,-1 0-1,0 0 0,-16 8 0,3-3-59,-1-1 0,-1-2 0,0-1-1,0-1 1,-38 7 0,23-8 12,-1-3 0,-87 2-1,123-8 67,1 0-1,0-1 0,-1 1 0,1-2 0,0 1 0,0-1 0,-9-3 0,14 4-1,0-1-1,0 0 0,0 0 0,0 0 1,1 0-1,-1 0 0,0 0 1,1-1-1,0 1 0,-1-1 0,1 0 1,0 1-1,0-1 0,0 0 1,1 0-1,-1 0 0,1-1 1,0 1-1,-2-5 0,0-7 0,1-1-1,0 1 0,1-1 1,1-22-1,0 30-1,0 0-2,0 1-1,1 0 1,0-1 0,0 1 0,1 0-1,0 0 1,0 0 0,1 0 0,-1 0 0,2 1-1,-1-1 1,7-8 0,0 2-2,1 0 1,1 0-1,0 2 1,20-16-1,-12 11 6,1 2-1,1 0 0,0 1 1,1 2-1,0 0 1,0 1-1,2 1 1,38-8-1,-11 7-74,0 3 0,1 2 0,62 1 0,195 4-4834,-220 0 163</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03.391"/>
    </inkml:context>
    <inkml:brush xml:id="br0">
      <inkml:brushProperty name="width" value="0.035" units="cm"/>
      <inkml:brushProperty name="height" value="0.035" units="cm"/>
    </inkml:brush>
  </inkml:definitions>
  <inkml:trace contextRef="#ctx0" brushRef="#br0">958 75 4153,'0'0'7235,"-63"-12"-6943,63 12-292,-269-49 269,223 43-119,0 1-1,-85 3 1,73 3 20,-8-2 63,-56 1 167,107 1-374,0 0-1,-1 1 1,1 1 0,0 1-1,-21 7 1,34-10-33,-1 0 0,1 1 1,-1-1-1,1 0 0,0 1 0,-1-1 1,1 1-1,0 0 0,0 0 0,0 0 0,0 0 1,0 0-1,1 0 0,-1 0 0,1 0 1,-1 1-1,1-1 0,0 1 0,-1 3 1,0 1-27,1 1 1,0-1-1,0 1 1,1 0-1,0 11 1,1 1 60,-1-10 1,1-1 0,0 1 0,0 0 0,1-1 0,1 0 0,-1 1 0,8 14-1,2 0 140,21 33-1,-11-23-35,107 199 729,109 271 0,-52-110-531,-153-334-295,85 144 48,-102-180-44,1-1 0,2-1-1,0 0 1,1-1-1,1-1 1,25 17-1,-37-31-11,0 0 0,1-1-1,-1 0 1,1 0-1,0-1 1,0 0 0,1-1-1,19 3 1,2-2-17,56-2 0,-71-2-19,51-1-477,108-15-1,-134 11 213,158-25-2129,5-3-2171</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04.467"/>
    </inkml:context>
    <inkml:brush xml:id="br0">
      <inkml:brushProperty name="width" value="0.035" units="cm"/>
      <inkml:brushProperty name="height" value="0.035" units="cm"/>
    </inkml:brush>
  </inkml:definitions>
  <inkml:trace contextRef="#ctx0" brushRef="#br0">776 170 5265,'0'0'6772,"35"-8"-6630,268-54-54,492-30-126,-774 90 15,68-3-176,-87 5 185,-1 0 0,0 0 1,0 0-1,0 0 0,0 1 1,1-1-1,-1 0 1,0 1-1,0-1 0,0 1 1,0 0-1,0-1 1,0 1-1,0 0 0,0 0 1,0-1-1,-1 1 0,1 0 1,0 0-1,0 0 1,-1 0-1,1 0 0,0 0 1,-1 0-1,1 0 1,-1 0-1,0 0 0,1 1 1,-1 0-1,2 6 14,0 0 0,-1 0 0,1 12 0,-1-4-18,8 228 395,3 22 402,-4-209-651,2 0 1,2-1-1,3 0 0,3-1 0,27 60 1,13-5 185,80 115 1,-24-44 90,-109-172-372,1 0 0,-1 0-1,-1 1 1,0-1-1,0 1 1,-1 0-1,0 0 1,0 0 0,-1 1-1,-1-1 1,1 18-1,-2-27-27,0 0 0,0 0 0,0-1 0,0 1 0,0 0 0,0 0 0,0 0 0,0-1-1,0 1 1,0 0 0,-1 0 0,1-1 0,0 1 0,0 0 0,-1 0 0,1-1 0,-1 1 0,1 0 0,-1-1 0,1 1 0,-1-1-1,1 1 1,-1 0 0,1-1 0,-1 1 0,0-1 0,1 0 0,-2 1 0,-6 2 29,0-1 0,0 0 1,0-1-1,0 0 0,-13 1 0,-301 1 534,272-4-528,-317-13 83,-621-87-718,573 45-1458,95 4-2947</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09.360"/>
    </inkml:context>
    <inkml:brush xml:id="br0">
      <inkml:brushProperty name="width" value="0.035" units="cm"/>
      <inkml:brushProperty name="height" value="0.035" units="cm"/>
    </inkml:brush>
  </inkml:definitions>
  <inkml:trace contextRef="#ctx0" brushRef="#br0">0 70 4561,'0'0'8398,"3"0"-7922,30-6 28,-12 1-335,141-18 259,-106 16-366,99-10-935,270 6 0,-424 11 724,0 0 0,1 0 0,-1 0-1,0 0 1,1 0 0,-1 1 0,0-1 0,0 0 0,1 1 0,-1-1-1,0 1 1,2 0 0,0 10-2555,-3-8 2034,0 15-3684</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09.710"/>
    </inkml:context>
    <inkml:brush xml:id="br0">
      <inkml:brushProperty name="width" value="0.035" units="cm"/>
      <inkml:brushProperty name="height" value="0.035" units="cm"/>
    </inkml:brush>
  </inkml:definitions>
  <inkml:trace contextRef="#ctx0" brushRef="#br0">0 15 6249,'0'0'6442,"368"0"-6242,-261 0-200,26 0-176,-19-3-1913,-34-9-4152</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5.519"/>
    </inkml:context>
    <inkml:brush xml:id="br0">
      <inkml:brushProperty name="width" value="0.035" units="cm"/>
      <inkml:brushProperty name="height" value="0.035" units="cm"/>
    </inkml:brush>
  </inkml:definitions>
  <inkml:trace contextRef="#ctx0" brushRef="#br0">1 431 5209,'0'0'3849,"6"1"-3554,2-1-166,-6-1-38,1 1 0,0 0 0,0 0 0,-1 1 1,1-1-1,0 1 0,-1-1 0,1 1 0,4 2 0,-6-2 55,1 0 0,-1 0 0,0 1 0,-1-1 0,1 1 0,0-1 0,0 1 0,0-1 0,-1 1 0,1-1 0,-1 1 0,1-1 0,-1 1 0,0 0 0,1 2 0,2 9 362,10 20-310,2 0 0,1-2 0,1 0 0,2 0 0,1-2 0,1-1 0,1 0 0,34 31 0,-36-37-188,-16-16-1,0-1 1,1 0-1,0 0 1,0 0-1,0 0 1,1-1-1,8 6 1,-13-10 8,-1 0 0,1 0 0,-1 0 1,0 0-1,1 0 0,-1 0 1,1 0-1,-1 0 0,1 0 1,-1 0-1,1 0 0,-1 0 1,1 0-1,-1 0 0,1-1 0,-1 1 1,1 0-1,-1 0 0,1 0 1,-1-1-1,1 1 0,-1 0 1,0-1-1,1 1 0,-1 0 0,0-1 1,1 1-1,-1 0 0,0-1 1,1 1-1,-1-1 0,0 1 1,0-1-1,0 1 0,1 0 1,-1-1-1,0 1 0,0-1 0,0 1 1,0-1-1,0 1 0,0-1 1,0 0-1,4-30 57,-4 24-45,2-181-950,-3 101 177,2 2 230,-9-190 150,2 115 999,9 160-714,270 9 128,126-10 48,890 11-725,-834 7 579,-369-15 47,316 15-5,-296-17 148,-105 0-149,-5 5-296,-4-2-104,0 0-1,-1 0 1,1-1-1,-1 1 1,1-2-1,-15 2 1,11-2-160,-59 8-3241</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6.081"/>
    </inkml:context>
    <inkml:brush xml:id="br0">
      <inkml:brushProperty name="width" value="0.035" units="cm"/>
      <inkml:brushProperty name="height" value="0.035" units="cm"/>
    </inkml:brush>
  </inkml:definitions>
  <inkml:trace contextRef="#ctx0" brushRef="#br0">0 0 3025,'0'0'7568,"19"3"-6919,64 12-108,-70-13-414,0 2 1,0 0-1,-1 0 1,1 2 0,-1-1-1,0 1 1,0 1-1,-1 0 1,11 9 0,11 7 263,6 5 3,44 41 0,-39-31-280,-24-22-72,4 4-36,0 1 1,-1 0 0,33 42-1,-54-61 74,4 10-941,-6-11 797,0-1 0,0 0 1,-1 1-1,1-1 0,0 0 0,0 1 1,-1-1-1,1 0 0,0 1 0,-1-1 1,1 0-1,0 1 0,-1-1 0,1 0 1,0 0-1,-1 0 0,1 1 0,-1-1 0,1 0 1,0 0-1,-1 0 0,1 0 0,-1 0 1,1 0-1,-1 0 0,1 0 0,0 0 1,-1 0-1,1 0 0,-1 0 0,1 0 1,-1 0-1,1 0 0,0 0 0,-1 0 1,0-1-1,-38-4-2258,-2-11-3075</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6.456"/>
    </inkml:context>
    <inkml:brush xml:id="br0">
      <inkml:brushProperty name="width" value="0.035" units="cm"/>
      <inkml:brushProperty name="height" value="0.035" units="cm"/>
    </inkml:brush>
  </inkml:definitions>
  <inkml:trace contextRef="#ctx0" brushRef="#br0">289 1 5825,'0'0'5958,"-13"19"-5213,-41 61 14,45-68-587,-1-1 0,0 0 1,0 0-1,-1-1 0,-18 13 1,-6 5 30,18-13-126,6-6-57,0 1-1,0 1 1,1 0-1,0 0 1,1 0-1,-11 19 1,18-26-206,1 1 1,-1 0 0,1-1-1,0 1 1,1 0 0,-1 0-1,1-1 1,0 10 0,0-9-737,14-4-7489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16.847"/>
    </inkml:context>
    <inkml:brush xml:id="br0">
      <inkml:brushProperty name="width" value="0.035" units="cm"/>
      <inkml:brushProperty name="height" value="0.035" units="cm"/>
    </inkml:brush>
  </inkml:definitions>
  <inkml:trace contextRef="#ctx0" brushRef="#br0">208 0 3137,'0'0'7265,"0"24"-6217,-13-3 1,-1 6-121,1 0 40,-1 7-208,-6 2-240,7-3-248,-7 0-192,-13 18-80,6-9-272,-13-12-2696</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6.784"/>
    </inkml:context>
    <inkml:brush xml:id="br0">
      <inkml:brushProperty name="width" value="0.035" units="cm"/>
      <inkml:brushProperty name="height" value="0.035" units="cm"/>
    </inkml:brush>
  </inkml:definitions>
  <inkml:trace contextRef="#ctx0" brushRef="#br0">0 1 5761,'0'0'5567,"16"0"-5497,8-1-60,56 2-8,-78 0 9,0-1 0,0 0 0,0 1 0,0-1 0,0 1 0,0-1 0,0 1 0,0 0 0,0 0 0,0 0 0,0 0-1,0 0 1,-1 1 0,1-1 0,0 0 0,-1 1 0,1-1 0,-1 1 0,1 0 0,-1 0 0,0-1 0,0 1 0,0 0-1,0 0 1,0 0 0,0 0 0,-1 0 0,1 0 0,0 0 0,-1 3 0,2 7 150,-1 0 0,0 1 0,-1-1 0,-1 16-1,-1-2 55,2 42 161,0-68-374,1 0 1,-1 0-1,0 0 0,0 1 0,0-1 1,0 0-1,0 0 0,0 0 0,0 0 0,0 1 1,0-1-1,1 0 0,-1 0 0,0 0 1,0 0-1,0 0 0,0 1 0,0-1 1,1 0-1,-1 0 0,0 0 0,0 0 1,0 0-1,1 0 0,-1 0 0,0 0 0,0 0 1,0 0-1,0 0 0,1 0 0,-1 0 1,0 0-1,0 0 0,0 0 0,1 0 1,-1 0-1,0 0 0,0 0 0,0 0 0,1 0 1,-1 0-1,0 0 0,63 2-47,72-5 1,-89-5-1581,-16-4-1995</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7.116"/>
    </inkml:context>
    <inkml:brush xml:id="br0">
      <inkml:brushProperty name="width" value="0.035" units="cm"/>
      <inkml:brushProperty name="height" value="0.035" units="cm"/>
    </inkml:brush>
  </inkml:definitions>
  <inkml:trace contextRef="#ctx0" brushRef="#br0">0 1 1664,'0'0'10731,"301"0"-10435,-234 0-24,0 0-136,-7 0-88,-13 0-48,-14 0-176,-19 0-568</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7.475"/>
    </inkml:context>
    <inkml:brush xml:id="br0">
      <inkml:brushProperty name="width" value="0.035" units="cm"/>
      <inkml:brushProperty name="height" value="0.035" units="cm"/>
    </inkml:brush>
  </inkml:definitions>
  <inkml:trace contextRef="#ctx0" brushRef="#br0">0 0 3225,'0'0'9018,"0"155"-7962,27-110-472,6 4-328,1-4-112,6 1-96,-7-4-48,7-14-456,-6-1-400,-8-15-833,-6-9-2319,-13-3-1586</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7.823"/>
    </inkml:context>
    <inkml:brush xml:id="br0">
      <inkml:brushProperty name="width" value="0.035" units="cm"/>
      <inkml:brushProperty name="height" value="0.035" units="cm"/>
    </inkml:brush>
  </inkml:definitions>
  <inkml:trace contextRef="#ctx0" brushRef="#br0">234 76 2801,'0'0'9035,"18"-11"-8839,60-34 121,-70 41-246,0 1 0,0 0-1,0 1 1,1 0-1,-1 0 1,1 1 0,-1 0-1,1 0 1,0 1-1,14 1 1,-1 0 73,-14-1-84,-3 0-26,0 0 1,1 0-1,-1 0 0,0 1 1,7 1-1,-11-1-29,0-1 1,1 1 0,-1 0-1,0-1 1,0 1 0,0 0-1,0 0 1,0 0 0,1-1-1,-2 1 1,1 0-1,0 1 1,0-1 0,0 0-1,0 0 1,-1 0 0,1 0-1,0 1 1,-1-1-1,1 0 1,-1 0 0,1 1-1,-1 1 1,2 13 112,0 1-1,-2 0 1,0-1-1,-3 22 1,2-34-96,1 1-1,-2 0 1,1-1-1,-1 1 1,1-1 0,-1 1-1,0-1 1,-1 0 0,1 0-1,-1 0 1,0 0-1,0 0 1,0 0 0,-6 4-1,-17 24 56,25-32-78,1 1-1,0-1 0,0 1 1,-1-1-1,1 0 0,0 1 1,0-1-1,0 1 0,0-1 1,-1 0-1,1 1 0,0-1 1,0 1-1,0-1 0,0 1 1,0-1-1,0 1 0,0-1 1,0 0-1,0 1 0,0-1 1,0 1-1,1-1 0,-1 1 1,0-1-1,0 0 0,0 1 1,1-1-1,-1 1 0,0-1 1,0 0-1,1 1 0,-1-1 1,0 0-1,1 1 0,-1-1 1,0 0-1,1 1 0,-1-1 1,0 0-1,1 0 0,-1 0 1,1 1-1,-1-1 0,0 0 1,1 0-1,-1 0 0,1 0 1,0 0-1,28 4-85,-18-3 105,5 2-27,1 0 0,-1 1 0,0 0 0,20 10 0,-32-13-1,0 1-1,0 0 1,-1 0-1,1 0 1,0 1-1,-1-1 1,0 1-1,0 0 1,0 0-1,0 0 1,0 0-1,0 0 1,-1 1-1,0-1 1,1 1-1,-1 0 1,-1-1-1,1 1 1,0 0-1,-1 0 1,0 0-1,1 8 1,-1-6 20,0 0 0,-1 0 1,0-1-1,0 1 0,-1 0 0,1 0 1,-1-1-1,-2 7 0,2-9 6,-1 0 1,0 1-1,0-1 0,0 0 1,0 0-1,0-1 0,0 1 1,-1 0-1,0-1 0,1 1 1,-1-1-1,0 0 0,0 0 1,-4 2-1,-25 13 101,-1-1 0,0-2 0,-1-2 0,0 0 0,-1-3 0,-68 11 0,62-16-403,-1-1 1,-59-3-1,49-1-1482,-40-2-5248</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8.605"/>
    </inkml:context>
    <inkml:brush xml:id="br0">
      <inkml:brushProperty name="width" value="0.035" units="cm"/>
      <inkml:brushProperty name="height" value="0.035" units="cm"/>
    </inkml:brush>
  </inkml:definitions>
  <inkml:trace contextRef="#ctx0" brushRef="#br0">67 0 2713,'0'0'5355,"-8"6"-4640,-38 32 882,41-35-1638,-3 2 3364,9-4-3242,-1-1 0,1 0 0,-1 1 0,1-1 0,-1 0 0,1 0 0,-1 1 0,1-1 0,-1 0 0,1 0 0,-1 0 0,1 1 0,-1-1 0,1 0 0,0 0 0,-1 0 0,1 0 0,-1 0 0,1 0 0,-1 0 0,1 0 0,0 0 0,-1-1 0,1 1 0,1258-20 998,-6 1-1112,-465 19-638,-788 0 630,1 0 1,-1 0-1,0 0 0,1 0 1,-1 0-1,0 0 0,1 0 0,-1 0 1,0 0-1,0 0 0,1 0 1,-1 0-1,0 1 0,1-1 0,-1 0 1,0 0-1,0 0 0,1 1 1,-1-1-1,0 0 0,0 0 0,1 1 1,-1-1-1,0 0 0,0 0 1,0 1-1,0-1 0,1 0 0,-1 1 1,0-1-1,0 0 0,0 1 1,0-1-1,0 0 0,0 1 0,0-1 1,0 0-1,0 1 0,0-1 1,0 0-1,0 1 0,0-1 0,0 1-57,0 0 0,-1 0 0,1 0-1,0-1 1,0 1 0,-1 0-1,1 0 1,0 0 0,-1-1-1,1 1 1,-1 0 0,1 0 0,-1-1-1,1 1 1,-2 0 0,-2 1-333,-1 0 1,0 0 0,1-1-1,-1 1 1,-9 0 0,-43 7-3366</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9.201"/>
    </inkml:context>
    <inkml:brush xml:id="br0">
      <inkml:brushProperty name="width" value="0.035" units="cm"/>
      <inkml:brushProperty name="height" value="0.035" units="cm"/>
    </inkml:brush>
  </inkml:definitions>
  <inkml:trace contextRef="#ctx0" brushRef="#br0">0 1 3489,'0'0'8188,"6"3"-7413,135 100 1952,33 2-2313,-75-46-466,-98-59-439,4 3 990,-3-19-11951</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9.558"/>
    </inkml:context>
    <inkml:brush xml:id="br0">
      <inkml:brushProperty name="width" value="0.035" units="cm"/>
      <inkml:brushProperty name="height" value="0.035" units="cm"/>
    </inkml:brush>
  </inkml:definitions>
  <inkml:trace contextRef="#ctx0" brushRef="#br0">328 0 4841,'0'0'9298,"-141"122"-8458,108-89-216,6 0-296,7 1-216,0-4-48,7-3-64,-1-2-280,1-13-528,-7 3-768,7-9-1113,-1-6-3040</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19.886"/>
    </inkml:context>
    <inkml:brush xml:id="br0">
      <inkml:brushProperty name="width" value="0.035" units="cm"/>
      <inkml:brushProperty name="height" value="0.035" units="cm"/>
    </inkml:brush>
  </inkml:definitions>
  <inkml:trace contextRef="#ctx0" brushRef="#br0">0 15 5449,'0'0'8394,"328"55"-7954,-261-52-184,-1 3-184,1-6-72,-20 0-248,-27 0-1024,-13 0-1169,-7-9-2952</inkml:trace>
  <inkml:trace contextRef="#ctx0" brushRef="#br0" timeOffset="1">281 0 4561,'0'0'10466,"127"167"-10034,-100-134-248,-7 4-184,0-4-312,-7-6-960,1-8-1032,-8-4-2273,1-15-1777</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20.299"/>
    </inkml:context>
    <inkml:brush xml:id="br0">
      <inkml:brushProperty name="width" value="0.035" units="cm"/>
      <inkml:brushProperty name="height" value="0.035" units="cm"/>
    </inkml:brush>
  </inkml:definitions>
  <inkml:trace contextRef="#ctx0" brushRef="#br0">1 1 6425,'0'0'6764,"5"30"-6389,20 96-61,-24-118-283,1 0 1,1-1 0,0 1 0,0-1 0,0 1 0,6 9-1,-6-14-27,-1 1 0,1-1 0,-1 0 0,1 0 0,0-1 0,0 1-1,0 0 1,1-1 0,6 4 0,-3-3-80,1-1 1,0 1-1,0-1 0,0-1 0,0 0 1,0 0-1,0-1 0,0 1 1,9-2-1,-2 0-199,-9 2 83,-1-1 1,1-1-1,-1 1 1,1-1-1,-1 0 0,1-1 1,-1 1-1,7-4 1,-10 4-2,0 0 0,0 0 0,0-1-1,0 1 1,0 0 0,0-1 0,-1 0 0,1 1 0,-1-1 0,1 0 0,-1 0 0,0 0 0,1 0 0,-1 0-1,0 0 1,0 0 0,-1 0 0,1-1 0,0 1 0,-1 0 0,1-5 0,0-53-3076,-1 59 3360,0 1 0,0-1 0,0 0 0,0 1 0,0-1 0,0 1 0,0-1 0,0 1 0,0-1 0,0 1 0,0-1 0,-1 0 0,1 1 0,0-1 0,0 1 0,-1-1 0,1 1 0,0 0 0,-1-1 0,1 1 0,-1-1 0,1 1 0,0-1 0,-1 1 0,1 0 0,-2-1 0,-14-1 3788,14 2-3400,-1 4 505,-1 16-264,0 1-1,1-1 0,2 1 1,0 0-1,2 26 0,-1-9-353,0-35-342,0 8 37,-1 0 0,2 0 0,0 0 0,0 0 1,1 0-1,0 0 0,1 0 0,7 18 0,0-11-58,1 0 0,1-2 0,0 1 0,1-1 0,1-1 0,23 20 0,99 70-2783,-79-69-1852</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21.435"/>
    </inkml:context>
    <inkml:brush xml:id="br0">
      <inkml:brushProperty name="width" value="0.035" units="cm"/>
      <inkml:brushProperty name="height" value="0.035" units="cm"/>
    </inkml:brush>
  </inkml:definitions>
  <inkml:trace contextRef="#ctx0" brushRef="#br0">0 1 3513,'0'0'8013,"1"11"-7310,5 34-147,-6-43-520,0-1 0,1 0-1,-1 0 1,0 1 0,0-1-1,1 0 1,-1 0-1,1 0 1,-1 0 0,1 1-1,0-1 1,-1 0 0,1 0-1,0 0 1,0 0-1,1 0 1,11 2 636,-10-3-372,-2 0-27,1-5-319,0 0-1,0 0 0,0-1 1,-1 1-1,1 0 0,-1-1 1,-1 1-1,1-10 0,-1 14 126,-1 11-146,1-8-169,-1 0 0,0-1 0,1 1-1,-1 0 1,0 0 0,0-1 0,0 1-1,0 0 1,0-1 0,0 0 0,0 1-1,-2 1 1,-10 3-5256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19.035"/>
    </inkml:context>
    <inkml:brush xml:id="br0">
      <inkml:brushProperty name="width" value="0.035" units="cm"/>
      <inkml:brushProperty name="height" value="0.035" units="cm"/>
    </inkml:brush>
  </inkml:definitions>
  <inkml:trace contextRef="#ctx0" brushRef="#br0">1 1 3793,'0'1'12370,"19"4"-12459,123 11 692,405 7-281,-401-20-428,403 0-1816,-422-3 317,-131 4-2859,-18 1 419</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1.144"/>
    </inkml:context>
    <inkml:brush xml:id="br0">
      <inkml:brushProperty name="width" value="0.035" units="cm"/>
      <inkml:brushProperty name="height" value="0.035" units="cm"/>
    </inkml:brush>
  </inkml:definitions>
  <inkml:trace contextRef="#ctx0" brushRef="#br0">1 1 3225,'0'0'3943,"9"0"-3473,29 1 86,-35 0-451,0 0 1,0 0 0,0 0 0,0 0-1,1 0 1,-2 1 0,1 0-1,0-1 1,0 1 0,0 0 0,-1 0-1,4 4 1,6 4 268,8 6 4,0 1-1,-1 1 1,-1 1 0,-1 1-1,22 31 1,-33-42-346,0 1 0,-1 0 1,1 0-1,-2 0 0,0 1 0,0-1 0,-1 1 1,4 18-1,-5-11 6,0 0 1,-1 0 0,-1 0-1,-4 31 1,4-46-32,-1 0 1,0 0 0,0 0-1,0 0 1,0 0 0,-1 0-1,1-1 1,-1 1-1,0 0 1,0-1 0,0 1-1,0-1 1,0 0 0,0 0-1,0 0 1,-1 0 0,1 0-1,-1 0 1,0-1 0,1 1-1,-1-1 1,0 0-1,-5 2 1,-1 0 5,-1 0 1,0-1-1,0 0 1,0 0-1,0-1 1,-12 0-1,21-1-25,0 0 1,0 0-1,0-1 0,0 1 1,0 0-1,0 0 0,0-1 1,0 1-1,0 0 0,0-1 0,0 1 1,0-1-1,0 0 0,0 1 1,0-1-1,1 1 0,-1-1 1,0 0-1,1 0 0,-1 0 0,0 1 1,1-1-1,-1 0 0,1 0 1,-1 0-1,1 0 0,-1 0 1,1 0-1,0 0 0,-1-2 1,-2-36-633,3 34 571,0 0 11,0-6-86,0-1 1,3-19-1,-1 26 140,-1 1 0,0-1 0,1 1 0,0-1 1,0 1-1,0 0 0,1 0 0,-1 0 0,6-6 0,8-8 1,2 0 0,0 1 1,35-25-1,67-35-3,-103 67 3,46-26-65,-62 36-80,-5 0-1511,-6-1 1737,0 2 1,0-1-1,0 1 0,1 1 1,-1 0-1,0 0 1,1 1-1,0 0 0,-1 1 1,1 0-1,1 0 0,-1 1 1,0 0-1,1 1 1,0 0-1,-12 12 0,17-15-8,1 1 0,0 0 0,0-1 0,1 1 0,-1 0 0,1 0 0,0 0 0,0 0 0,0 1 0,1-1 0,-1 0 0,1 0 0,0 0 0,0 0 0,0 1 0,2 3 0,-2 9 138,1-14-179,-1 0-1,1 0 1,0 0 0,0 0 0,0-1 0,1 1-1,-1 0 1,0-1 0,1 1 0,0-1 0,0 1-1,0-1 1,0 0 0,0 0 0,0 0 0,0 0-1,1 0 1,-1 0 0,1-1 0,-1 1 0,5 1-1,12 6 58,0 0-1,20 6 0,-23-10-15,24 9 12,1-1 0,0-3 0,63 8 0,-5-12-2615,-92-8-679,-6-8-2794</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1.481"/>
    </inkml:context>
    <inkml:brush xml:id="br0">
      <inkml:brushProperty name="width" value="0.035" units="cm"/>
      <inkml:brushProperty name="height" value="0.035" units="cm"/>
    </inkml:brush>
  </inkml:definitions>
  <inkml:trace contextRef="#ctx0" brushRef="#br0">1 34 5905,'0'0'7034,"374"9"-6882,-314-9-152,-13 0-184,-20-12-760,-7-3-857,-20 0-3168</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1.841"/>
    </inkml:context>
    <inkml:brush xml:id="br0">
      <inkml:brushProperty name="width" value="0.035" units="cm"/>
      <inkml:brushProperty name="height" value="0.035" units="cm"/>
    </inkml:brush>
  </inkml:definitions>
  <inkml:trace contextRef="#ctx0" brushRef="#br0">0 1 5857,'0'0'7930,"74"176"-7210,-54-140-304,0 7-256,7-1-80,-1-8-80,1-4-232,-7-3-720,14-9-664,-14-6-801,-7-8-2248</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2.184"/>
    </inkml:context>
    <inkml:brush xml:id="br0">
      <inkml:brushProperty name="width" value="0.035" units="cm"/>
      <inkml:brushProperty name="height" value="0.035" units="cm"/>
    </inkml:brush>
  </inkml:definitions>
  <inkml:trace contextRef="#ctx0" brushRef="#br0">1 0 8602,'0'0'4629,"0"28"-4250,0 141 301,0-153-542,0-10-93,0 0-1,0-1 1,0 1-1,1-1 1,2 11 0,-2-14-43,0 0 1,0 1 0,0-1 0,0-1 0,0 1 0,1 0 0,-1 0 0,1 0-1,-1-1 1,1 1 0,0-1 0,-1 1 0,1-1 0,0 0 0,0 0-1,0 0 1,4 2 0,12 4-421,0-1 0,0-1 0,1 0 0,0-1 0,0-1 0,0-1 0,0-1 1,0-1-1,38-3 0,-55 2 244,-1 1 1,1-1 0,-1 1-1,1-1 1,-1 0 0,0 0-1,1 1 1,-1-1 0,1 0-1,-1 0 1,0 0 0,0-1 0,0 1-1,0 0 1,0 0 0,0-1-1,0 1 1,0 0 0,0-1-1,-1 1 1,1-1 0,0 1-1,-1-1 1,1 1 0,-1-1-1,0 0 1,0 1 0,1-1 0,-1-1-1,1-10-265,-1 0 0,-1-24-1,0 13 6185,1 36-4483,-1 18-169,0-13-732,1-1-1,1 1 0,0-1 0,1 1 0,1-1 0,6 24 0,-2-20-249,0 0-1,2 0 1,0 0-1,1-1 1,1-1-1,0 0 1,26 30-1,-25-35-381,1-1 0,0 0 1,1-1-1,0 0 0,1-1 0,21 10 0,-28-18-3138</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2.512"/>
    </inkml:context>
    <inkml:brush xml:id="br0">
      <inkml:brushProperty name="width" value="0.035" units="cm"/>
      <inkml:brushProperty name="height" value="0.035" units="cm"/>
    </inkml:brush>
  </inkml:definitions>
  <inkml:trace contextRef="#ctx0" brushRef="#br0">228 0 4689,'0'0'4321,"22"29"-2598,6 6-1242,110 133 1482,-50-73-808,49 56-193,-111-118-806,-1 0 0,38 69 0,-56-86-130,0 1 1,-1-1-1,-1 2 1,0-1-1,-1 0 0,-1 1 1,-1 0-1,0 0 1,-2 29-1,0-35-23,0 0-1,-1 0 1,-3 13 0,3-20-5,0-1 0,-1 1 0,0 0 0,0-1 1,0 0-1,0 1 0,-1-1 0,1 0 0,-1 0 1,-7 7-1,-8 4-88,-1 0 1,-1-2 0,0 0-1,0-1 1,-45 19 0,15-13-533,0-1-1,-2-3 1,-68 10 0,104-21 422,-145 23-3081,11-11-2661</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2.937"/>
    </inkml:context>
    <inkml:brush xml:id="br0">
      <inkml:brushProperty name="width" value="0.035" units="cm"/>
      <inkml:brushProperty name="height" value="0.035" units="cm"/>
    </inkml:brush>
  </inkml:definitions>
  <inkml:trace contextRef="#ctx0" brushRef="#br0">64 0 640,'0'0'8341,"-10"28"-6621,-30 94-365,36-107-1122,1 1 0,0-1 0,1 1 0,1-1 0,1 1-1,1 15 1,0 6 212,-1-12-249,0 0-1,2 1 1,0-1 0,2 0 0,1 0-1,1 0 1,10 27 0,-7-32-156,1 0 0,1-1 1,0 0-1,2 0 0,0-1 0,1-1 1,1 0-1,0-1 0,31 24 1,-24-24-103,1 0 0,1-2 0,0-1 0,0-1 0,2-1 0,-1-1 1,53 12-1,172 22-3279,-135-33-1449</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3.408"/>
    </inkml:context>
    <inkml:brush xml:id="br0">
      <inkml:brushProperty name="width" value="0.035" units="cm"/>
      <inkml:brushProperty name="height" value="0.035" units="cm"/>
    </inkml:brush>
  </inkml:definitions>
  <inkml:trace contextRef="#ctx0" brushRef="#br0">1 0 4865,'0'0'6906,"7"16"-6741,26 50-85,-21-48-15,-11-18 403,-1-7-329,0-24-826,0 9-3466,0 19 402</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3.924"/>
    </inkml:context>
    <inkml:brush xml:id="br0">
      <inkml:brushProperty name="width" value="0.035" units="cm"/>
      <inkml:brushProperty name="height" value="0.035" units="cm"/>
    </inkml:brush>
  </inkml:definitions>
  <inkml:trace contextRef="#ctx0" brushRef="#br0">308 19 3081,'0'0'9114,"-22"-3"-8929,-74-9 44,89 11-152,-1 0 0,1 0 0,-1 1-1,1 0 1,0 0 0,-1 1 0,1 0-1,0 0 1,-1 1 0,1 0 0,0 0-1,0 1 1,1 0 0,-14 7 0,5-2 124,10-6-122,1 0 1,-1 1 0,1-1-1,0 1 1,0 0 0,0 0 0,-5 6-1,7-6-60,0-1 0,1 1 0,-1-1 0,1 1 0,0 0 0,0 0 0,0 0 0,0 0 0,0-1 0,0 1 0,1 0 0,0 0 0,-1 0 0,2 5 1,-2-5-13,1 0 1,1 0 0,-1 0-1,0 0 1,1 0 0,-1 0-1,1 0 1,0-1 0,0 1-1,0 0 1,0 0 0,1-1-1,-1 1 1,4 4 0,-1-4-7,-1 1 1,1-1-1,0 0 1,0 0 0,0-1-1,1 1 1,8 3 0,124 44-84,-102-40-1,-1 2 1,1 2 0,-2 1-1,35 21 1,-65-34 68,-1 0 1,1 0-1,-1 0 0,0 0 0,1 1 0,-1-1 1,0 1-1,-1-1 0,1 1 0,0 0 1,-1 0-1,0 0 0,1 0 0,-1 0 0,0 0 1,-1 0-1,1 0 0,0 0 0,-1 1 0,0-1 1,0 0-1,0 0 0,0 1 0,0-1 1,-1 0-1,-1 6 0,1-7 17,1 0 0,-1 0 1,0 0-1,0-1 0,0 1 0,0 0 1,-1 0-1,1-1 0,0 1 0,-1-1 0,1 1 1,-1-1-1,1 1 0,-1-1 0,0 0 1,0 0-1,0 0 0,0 0 0,1 0 0,-1 0 1,0 0-1,0-1 0,-3 1 0,-3 2 39,-19 7 53,-1-2 0,0 0 0,-1-2 0,0-1 0,0-2 0,0-1 0,-32-1 0,57-1-141,-1 0 1,1 0-1,0 0 0,0-1 1,0 1-1,-9-4 1,12 4-157,-1-1 1,1 0 0,-1 0 0,1 0 0,0 0 0,-1 0 0,1-1 0,0 1 0,0 0 0,-1-1 0,1 1-1,0-1 1,1 1 0,-1-1 0,0 1 0,0-1 0,1 1 0,-1-1 0,1 0 0,-1-2 0,-6-28-6650</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4.266"/>
    </inkml:context>
    <inkml:brush xml:id="br0">
      <inkml:brushProperty name="width" value="0.035" units="cm"/>
      <inkml:brushProperty name="height" value="0.035" units="cm"/>
    </inkml:brush>
  </inkml:definitions>
  <inkml:trace contextRef="#ctx0" brushRef="#br0">0 0 6145,'0'0'6891,"11"28"-5799,35 91-237,-17-28-7,-25-75-803,1 1 0,1-1-1,0 0 1,1 0 0,19 28-1,-26-42-97,1-1 0,0 0-1,0 0 1,0 0-1,-1 1 1,1-1-1,-1 0 1,1 1-1,-1-1 1,1 1-1,-1 2 1,0-3-563,-2-4-296,-12-15-761,-16-13-1982</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4.641"/>
    </inkml:context>
    <inkml:brush xml:id="br0">
      <inkml:brushProperty name="width" value="0.035" units="cm"/>
      <inkml:brushProperty name="height" value="0.035" units="cm"/>
    </inkml:brush>
  </inkml:definitions>
  <inkml:trace contextRef="#ctx0" brushRef="#br0">0 1 8970,'0'0'6577,"107"0"-6577,-40 9-416,-13 0-1728,-8 0-3978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19.420"/>
    </inkml:context>
    <inkml:brush xml:id="br0">
      <inkml:brushProperty name="width" value="0.035" units="cm"/>
      <inkml:brushProperty name="height" value="0.035" units="cm"/>
    </inkml:brush>
  </inkml:definitions>
  <inkml:trace contextRef="#ctx0" brushRef="#br0">1 0 9978,'0'0'5881,"27"229"-5505,-1-121-47,21 19-137,33 59-192,-13-30-393,-27-23-4272</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4.969"/>
    </inkml:context>
    <inkml:brush xml:id="br0">
      <inkml:brushProperty name="width" value="0.035" units="cm"/>
      <inkml:brushProperty name="height" value="0.035" units="cm"/>
    </inkml:brush>
  </inkml:definitions>
  <inkml:trace contextRef="#ctx0" brushRef="#br0">0 1 4641,'0'0'2725,"14"26"-818,43 88-154,-17-40-441,-25-46-903,-1-1 0,12 36 1,-24-57-362,0 0 0,-1 0 0,0 0 0,0 0 0,0 1 0,-1-1 0,0 7 0,0-13 209,0-1-114,0-219-1684,0 214 1535,0-1 0,1 0 0,-1 1 0,1-1 0,1 0 0,-1 1 0,1 0 0,0-1 0,4-5 0,-5 9 39,1 0-1,0 0 1,0 1 0,0-1-1,0 1 1,0-1 0,1 1-1,-1 0 1,1 0 0,-1 0-1,1 0 1,0 0 0,0 1-1,0-1 1,0 1 0,0 0-1,0 0 1,0 0 0,0 0-1,7 0 1,0-1 10,1 1 1,-1 1-1,1 0 1,0 0-1,-1 1 1,1 1-1,-1-1 1,12 5-1,-15-4-7,0 1 0,0 0 0,0 1 0,0 0 0,0 0 0,-1 0 0,0 1 0,0 0 0,0 0 0,0 0 0,-1 1 0,5 6 0,10 16-34,-1 0 0,-2 1-1,-1 1 1,-2 1 0,0 0 0,11 44 0,-24-70-229</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5.313"/>
    </inkml:context>
    <inkml:brush xml:id="br0">
      <inkml:brushProperty name="width" value="0.035" units="cm"/>
      <inkml:brushProperty name="height" value="0.035" units="cm"/>
    </inkml:brush>
  </inkml:definitions>
  <inkml:trace contextRef="#ctx0" brushRef="#br0">0 1 4113,'0'0'7938,"201"164"-7162,-148-128-272,-6 3-64,6 1-136,-6-7-80,-7 0-128,-6-11-96,-8-4-16,-19-3-504,0-9-600</inkml:trace>
  <inkml:trace contextRef="#ctx0" brushRef="#br0" timeOffset="1">468 10 6849,'0'0'7570,"-114"173"-6906,74-122-160,7 1-288,-7-13-136,0 4-80,6-16-280,7 6-728,7-14-1032,7-4-2985</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7.973"/>
    </inkml:context>
    <inkml:brush xml:id="br0">
      <inkml:brushProperty name="width" value="0.035" units="cm"/>
      <inkml:brushProperty name="height" value="0.035" units="cm"/>
    </inkml:brush>
  </inkml:definitions>
  <inkml:trace contextRef="#ctx0" brushRef="#br0">77 26 4137,'0'0'5005,"0"-2"-3881,-2 5-645,-1 6-223,1 0 1,0 0-1,0 0 1,1 0-1,0 0 1,0 16-1,1-23-116,2-2-69,1 0-133,-1 0 0,1 0 0,-1 0 1,1 0-1,-1 0 0,1-1 0,-1 1 1,1-1-1,-1 0 0,0 0 0,1 0 1,-1 0-1,0 0 0,0 0 0,1 0 1,-1-1-1,0 1 0,-1-1 0,1 0 1,0 0-1,0 1 0,-1-1 0,1 0 1,-1 0-1,1 0 0,-1-1 0,0 1 1,0 0-1,0 0 0,0-1 0,0 1 1,-1-1-1,1 1 0,-1-1 0,1-4 1,0-39-1121,-2 45 1222,0 1 0,0-1 0,0 0 0,0 1 0,0 0 0,0-1 0,0 1 0,0-1 0,0 1 0,0 0 0,0 0 0,0 0 0,0 0 0,-1-1 0,1 2 0,0-1 1,0 0-1,0 0 0,0 0 0,-1 1 0,-3-1 81,-2 0 58,0 0 1,-1 1-1,1 0 1,0 1 0,0 0-1,0 0 1,0 0-1,1 1 1,-1-1-1,1 2 1,-8 4 0,13-7-184,0 0 0,0 0 0,0 0 0,0 0 0,0 0 0,1 0 0,-1 0 0,0 1 0,1-1 0,-1 0 0,1 1 0,-1-1 0,1 0 0,0 1 0,-1-1-1,1 0 1,0 1 0,0-1 0,0 1 0,0-1 0,0 0 0,0 1 0,1-1 0,-1 3 0,1 5-3864,-1 0-3922</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9.045"/>
    </inkml:context>
    <inkml:brush xml:id="br0">
      <inkml:brushProperty name="width" value="0.035" units="cm"/>
      <inkml:brushProperty name="height" value="0.035" units="cm"/>
    </inkml:brush>
  </inkml:definitions>
  <inkml:trace contextRef="#ctx0" brushRef="#br0">81 17 6305,'0'0'7454,"0"-4"-7081,0 0-335,0-5 181,-1 13-17,-6 25 173,-12 25 192,8-23-390,0 1 1,2 0 0,-6 46-1,8 113 110,7-159-279,0-27-7,1 0 0,-1 1 0,1-1 0,0 1 0,0-1 0,1 0 0,0 0 0,0 0-1,0 0 1,0 0 0,1 0 0,4 5 0,-2-3 8,1 0 0,0 0 0,1-1-1,0 1 1,0-1 0,13 8 0,-6-5-17,1-1-1,0-1 1,0 0 0,1-1 0,-1-1 0,1 0-1,29 4 1,-44-9-32,28 2-560,-28-2 459,-1 0 1,1 0 0,0 0 0,-1 0 0,1 0 0,0 0 0,-1 0 0,1 0 0,-1 0 0,1 0 0,0-1 0,-1 1 0,1 0 0,-1 0 0,1-1 0,0 1 0,-1 0 0,1-1 0,-1 1-1,1 0 1,-1-1 0,1 1 0,-1-1 0,1 1 0,-1-1 0,0 1 0,1-1 0,-1 1 0,0-1 0,1 1 0,-1-1 0,0 1 0,1-2 0,-1-10-5739</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39.392"/>
    </inkml:context>
    <inkml:brush xml:id="br0">
      <inkml:brushProperty name="width" value="0.035" units="cm"/>
      <inkml:brushProperty name="height" value="0.035" units="cm"/>
    </inkml:brush>
  </inkml:definitions>
  <inkml:trace contextRef="#ctx0" brushRef="#br0">0 12 6361,'0'0'7282,"401"0"-7186,-307 0-96,-1 0-176,1 0-952,-20-6-1601,-14 0-3968</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40.323"/>
    </inkml:context>
    <inkml:brush xml:id="br0">
      <inkml:brushProperty name="width" value="0.035" units="cm"/>
      <inkml:brushProperty name="height" value="0.035" units="cm"/>
    </inkml:brush>
  </inkml:definitions>
  <inkml:trace contextRef="#ctx0" brushRef="#br0">415 50 2737,'0'0'4721,"0"-4"-4260,0-14-58,0 13 890,-1-3 1299,-7 4-2342,0 2 1,-1-1-1,1 2 1,-1-1-1,1 1 1,-12-1-1,-60 3-478,37 0 355,16-1-83,12-1-42,0 1 0,-1 1 0,-26 4 0,37-4 9,0 1 0,0 0 0,0 0-1,0 0 1,1 0 0,-1 1 0,0-1 0,1 1 0,0 1 0,0-1 0,0 0 0,0 1 0,0 0 0,-5 7 0,5-5 5,0-1 1,1 1-1,-1 0 1,1 0-1,0 0 1,1 0-1,-1 0 0,1 0 1,1 1-1,-1-1 1,1 1-1,0 0 0,0-1 1,1 1-1,1 11 1,-1-12-19,0 0 1,0 0 0,0-1-1,1 1 1,0 0 0,0 0-1,4 8 1,-4-11 2,1 0 0,0 0 0,0 0 0,1 0-1,-1 0 1,0-1 0,1 1 0,0-1 0,-1 1 0,1-1 0,0 0-1,0 0 1,6 2 0,10 6 43,2-2 1,-1 0-1,1-1 0,0-1 1,1-1-1,35 3 0,-11-4-231,0-3 0,53-4 0,-93 3 81,0-1-1,0 0 1,0 0 0,0-1-1,0 0 1,0 0-1,0 0 1,0 0-1,-1-1 1,0 0-1,1-1 1,-1 1 0,0-1-1,0 0 1,-1 0-1,1 0 1,-1-1-1,0 1 1,0-1-1,0 0 1,-1-1 0,0 1-1,0 0 1,0-1-1,-1 0 1,0 1-1,0-1 1,0 0-1,-1 0 1,1 0-1,-2-1 1,2-10 0,-2-108-695,0 122 898,-1 0-1,1 0 1,0 1-1,-1-1 1,1 0-1,-1 0 1,0 1-1,0-1 1,0 1-1,0-1 1,0 1-1,-2-3 1,1 2 70,3 10 162,0 1 0,-1-1 0,0 0 0,-2 10 0,1 15-636,16-23 391,-6 0 34,5 2 41,-1 1 0,-1 1 0,20 26 1,-19-21-51,0-1 0,20 18 1,-29-31-126,0-1 1,0 0 0,1 0-1,-1 0 1,1 0 0,0-1-1,0 0 1,0 0 0,0 0 0,0-1-1,0 1 1,0-1 0,6 0-1,10 1-776,43-1 0,-34-2-253,9 1-947,-4 0-1537</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40.996"/>
    </inkml:context>
    <inkml:brush xml:id="br0">
      <inkml:brushProperty name="width" value="0.035" units="cm"/>
      <inkml:brushProperty name="height" value="0.035" units="cm"/>
    </inkml:brush>
  </inkml:definitions>
  <inkml:trace contextRef="#ctx0" brushRef="#br0">0 0 1840,'0'0'5704,"27"13"-4753,84 42 151,-106-53-981,0 1 0,0 0 1,0-1-1,0 1 0,-1 1 0,0-1 1,1 1-1,-1 0 0,0 0 1,-1 0-1,1 0 0,4 9 1,0-1 189,0 0-53,-1-1 0,0 1-1,-1 0 1,-1 0 0,0 1 0,6 22 0,-7-14-70,0 1 1,-2-1 0,-1 32-1,-1-52-183,0-1-1,0 0 0,0 1 0,0-1 0,0 0 0,0 1 1,0-1-1,-1 0 0,1 1 0,0-1 0,0 0 1,0 0-1,-1 1 0,1-1 0,0 0 0,0 0 1,-1 1-1,1-1 0,0 0 0,-1 0 0,1 0 1,0 1-1,-1-1 0,1 0 0,0 0 0,-1 0 1,1 0-1,0 0 0,-1 0 0,1 0 0,-19 1 120,16-1-114,-1-1-1,1 1 1,-1-1 0,1 0-1,0 0 1,-1 0-1,-5-3 1,6 1-42,0 0 1,1-1-1,-1 1 0,0 0 0,1-1 0,0 0 1,0 1-1,0-1 0,0 0 0,0 0 0,1 0 1,0-1-1,0 1 0,-1-7 0,0-7-204,1 0 0,1-21 0,0 21 69,0-2-47,-1 6 96,1 0 0,1 0 0,4-23 0,-4 32 120,0 1 1,0 0-1,1-1 0,0 1 0,0 0 0,0 0 0,0 0 1,1 0-1,-1 0 0,1 1 0,0-1 0,0 1 0,1 0 1,-1-1-1,7-3 0,-4 3 9,1 0 0,0 1 1,0 0-1,0 0 0,0 1 0,1-1 0,-1 2 0,1-1 1,7 0-1,12 0 60,33 2 1,-29 1 6,-26-1-62,1 0-1,-1 1 0,0-1 0,0 2 0,1-1 1,-1 0-1,0 1 0,0 0 0,-1 0 0,1 1 0,0-1 1,5 5-1,-2-1 35,-1 0-1,0 0 1,-1 1 0,0 0-1,0 0 1,8 13 0,-4-4 26,-2 1 0,0 0 0,0 0 0,-2 0 0,0 1 0,5 27 0,-8-17-95,0 0-1,-3 39 1,0-41-593,0-26 470,0 1 0,0 0-1,0 0 1,0 0-1,0 0 1,1 0 0,-1 0-1,0 0 1,0 0-1,1-1 1,-1 1-1,0 0 1,1 0 0,-1 0-1,1-1 1,-1 1-1,1 0 1,-1 0-1,1-1 1,0 1 0,-1-1-1,1 1 1,0 0-1,-1-1 1,1 1 0,0-1-1,0 0 1,1 1-1,11 6-4847</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46.514"/>
    </inkml:context>
    <inkml:brush xml:id="br0">
      <inkml:brushProperty name="width" value="0.035" units="cm"/>
      <inkml:brushProperty name="height" value="0.035" units="cm"/>
    </inkml:brush>
  </inkml:definitions>
  <inkml:trace contextRef="#ctx0" brushRef="#br0">0 62 864,'0'0'10790,"0"-25"-7418,0 24-3353,1 0-1,-1 0 1,0 0 0,1 0 0,-1 0-1,1 0 1,-1 0 0,1 1 0,-1-1-1,1 0 1,0 0 0,-1 0 0,1 0-1,0 1 1,0-1 0,-1 0 0,1 1-1,0-1 1,0 1 0,0-1 0,0 1-1,2-1 1,25-10-18,-26 11 15,9-3-20,0 1 0,0 1 0,1 0-1,-1 0 1,12 2 0,-3-1-40,-18 0 32,0 0 0,0 1 0,0-1 1,-1 0-1,1 0 0,0 1 0,0-1 0,0 1 1,-1 0-1,1-1 0,0 1 0,-1 0 0,1 0 1,0 0-1,-1 0 0,1 0 0,-1 1 1,0-1-1,1 0 0,-1 1 0,0-1 0,0 1 1,0-1-1,0 1 0,0-1 0,0 1 1,0 0-1,-1 0 0,1-1 0,-1 1 0,1 2 1,1 6-23,0 0 1,-1 0 0,-1 0-1,-1 16 1,1-9 41,0 3 27,1-13-25,0 0-1,-1 0 1,-1 0 0,1 1 0,-1-1-1,0 0 1,-1 0 0,1 0 0,-2 0-1,-3 10 1,3-12-4,1-2-3,0 1-1,0-1 1,0 0-1,0 1 1,1 0-1,-1-1 1,1 1-1,0 0 1,0 0-1,1-1 1,-1 1-1,1 4 1,0-7-2,1-1 0,-1 1 0,1-1 0,-1 1 0,1-1 0,0 1 0,-1-1 0,1 0 0,0 1 0,-1-1 0,1 0 0,0 1 0,-1-1 0,1 0 0,0 0 0,0 0 0,-1 0 0,1 0 0,0 0 0,0 0 0,-1 0 0,1 0 0,1 0 0,27 0 83,-21 0-51,211 0-853,-218 0-153,-15 0-12201</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46.881"/>
    </inkml:context>
    <inkml:brush xml:id="br0">
      <inkml:brushProperty name="width" value="0.035" units="cm"/>
      <inkml:brushProperty name="height" value="0.035" units="cm"/>
    </inkml:brush>
  </inkml:definitions>
  <inkml:trace contextRef="#ctx0" brushRef="#br0">0 0 4177,'0'0'7983,"24"9"-7607,77 30 188,-73-27-154,0 2-1,34 23 0,-4-3 178,64 25 128,-70-36-595,93 57-1,-118-59-68,-26-20-99,0 0-1,1 0 1,-1 1 0,0-1 0,0 0-1,0 1 1,0 0 0,0-1-1,0 1 1,0-1 0,-1 1-1,1 0 1,0-1 0,-1 1 0,1 3-1,-1-3-136,-2 1-881,-9-2-327,-30-1-1015,-5-3-1990</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47.211"/>
    </inkml:context>
    <inkml:brush xml:id="br0">
      <inkml:brushProperty name="width" value="0.035" units="cm"/>
      <inkml:brushProperty name="height" value="0.035" units="cm"/>
    </inkml:brush>
  </inkml:definitions>
  <inkml:trace contextRef="#ctx0" brushRef="#br0">308 0 8410,'0'0'5918,"0"19"-5273,-3 60-43,2-74-564,0 0 1,0 0-1,0 0 0,-1 0 0,0 0 0,0 0 0,0-1 1,0 1-1,-1-1 0,0 1 0,0-1 0,0 0 0,0 0 1,-1 0-1,0-1 0,-4 4 0,-4 5 23,-21 21-124,-9 9-536,2 2 1,-53 72-1,91-113-130,0-1 1,0 0 0,-1 1 0,1-1-1,-1 0 1,1 0 0,-1 0-1,-4 2 1,-6 2-5383</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45.117"/>
    </inkml:context>
    <inkml:brush xml:id="br0">
      <inkml:brushProperty name="width" value="0.035" units="cm"/>
      <inkml:brushProperty name="height" value="0.035" units="cm"/>
    </inkml:brush>
  </inkml:definitions>
  <inkml:trace contextRef="#ctx0" brushRef="#br0">1 15 2497,'0'0'8699,"27"0"-7664,86 0-306,167 0 3145,100-11-3306,-241 7-447,-84 4-2490,-46 0 1575,-46 0-2510,-20 0-2551</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48.647"/>
    </inkml:context>
    <inkml:brush xml:id="br0">
      <inkml:brushProperty name="width" value="0.035" units="cm"/>
      <inkml:brushProperty name="height" value="0.035" units="cm"/>
    </inkml:brush>
  </inkml:definitions>
  <inkml:trace contextRef="#ctx0" brushRef="#br0">75 1 3897,'0'0'5888,"-4"4"-5176,0 1-545,2-3-46,0 0-1,1 0 1,-1 1-1,0-1 1,0 1-1,1-1 1,0 1-1,-1 0 1,1 0-1,0-1 1,0 1-1,0 5 1,1-7 215,-1-13-1573,-3 12 1274,1 0-1,-1 0 0,1 0 1,-1 1-1,1-1 0,-7 3 0,9-3-178,0 1 0,0-1 0,0 1-1,0 0 1,0-1 0,0 1-1,1 0 1,-1-1 0,0 1 0,0 0-1,1 0 1,-1 0 0,1 0-1,-1 0 1,1-1 0,-1 1-1,1 0 1,-1 0 0,1 0 0,0 0-1,-1 1 1,1-1 0,0 0-1,0 0 1,0 0 0,0 0 0,0 1-1</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49.101"/>
    </inkml:context>
    <inkml:brush xml:id="br0">
      <inkml:brushProperty name="width" value="0.035" units="cm"/>
      <inkml:brushProperty name="height" value="0.035" units="cm"/>
    </inkml:brush>
  </inkml:definitions>
  <inkml:trace contextRef="#ctx0" brushRef="#br0">0 0 1384,'0'0'9104,"0"10"-8534,1 13 87,2 0 1,7 35-1,20 60 1122,-19-76-1430,5 13-31,2 0 1,2-1-1,45 82 1,-54-118-279,0-2 0,27 31 0,-25-32-34,0 1 0,20 32 0,-32-46-108,0 1 0,0-1 0,0 0 0,0 1 0,0-1 0,0 1 0,-1-1 0,0 1-1,1-1 1,-1 4 0,-3-14-6946,-14-11 1122</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49.650"/>
    </inkml:context>
    <inkml:brush xml:id="br0">
      <inkml:brushProperty name="width" value="0.035" units="cm"/>
      <inkml:brushProperty name="height" value="0.035" units="cm"/>
    </inkml:brush>
  </inkml:definitions>
  <inkml:trace contextRef="#ctx0" brushRef="#br0">0 0 3145,'0'0'7867,"25"6"-7130,78 22-58,-96-26-594,0 1-1,-1 0 1,1 0-1,-1 1 1,0 0 0,0 0-1,0 0 1,0 1 0,-1 0-1,9 11 1,-5-7 71,0 2-73,0 0-1,-1 0 1,-1 1 0,1 0-1,-2 1 1,0-1 0,0 1-1,-1 0 1,-1 1 0,0-1-1,-1 1 1,-1 0 0,0 0-1,0 0 1,-2 18 0,0-213-835,0 174 727,1 0 0,0 0 1,0 0-1,0 0 0,1 0 0,0 0 1,4-9-1,-4 12 55,-1 1-1,1 0 1,0 0 0,0 0-1,0 0 1,0 0 0,0 0-1,1 1 1,-1-1 0,1 1-1,0-1 1,-1 1 0,1 0-1,0 0 1,1 0 0,4-2-1,-5 3-24,0 0 0,1 1-1,-1-1 1,0 1 0,0-1-1,0 1 1,0 0 0,0 0-1,1 0 1,-1 1 0,0-1-1,0 1 1,0 0 0,0 0-1,0 0 1,0 0 0,0 0-1,0 0 1,-1 1 0,1 0-1,0-1 1,-1 1 0,4 4 0,3 2 52,-1 2 1,0-1-1,0 1 1,9 17 0,-8-13 119,-1-1-87,0 0 1,-1 1-1,0 0 1,-1 0-1,-1 0 1,0 1-1,4 23 1,-7-23-1355,1 32-1,-3-55-7163</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49.978"/>
    </inkml:context>
    <inkml:brush xml:id="br0">
      <inkml:brushProperty name="width" value="0.035" units="cm"/>
      <inkml:brushProperty name="height" value="0.035" units="cm"/>
    </inkml:brush>
  </inkml:definitions>
  <inkml:trace contextRef="#ctx0" brushRef="#br0">1 0 4537,'0'0'7723,"52"27"-6908,166 86-147,-101-44-22,-84-48-451,-19-13-124,4 3-35,1 0 0,-2 2-1,1 0 1,16 16 0,-28-20 139,-5-4-1155,-20-3-6640</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50.341"/>
    </inkml:context>
    <inkml:brush xml:id="br0">
      <inkml:brushProperty name="width" value="0.035" units="cm"/>
      <inkml:brushProperty name="height" value="0.035" units="cm"/>
    </inkml:brush>
  </inkml:definitions>
  <inkml:trace contextRef="#ctx0" brushRef="#br0">281 0 4721,'0'0'8826,"-40"109"-7994,13-75-392,7-1-240,-7 4-128,0-7-72,1 0-344,-1-6-960,-13-2-585,13-10-487,7-3-2113</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52.859"/>
    </inkml:context>
    <inkml:brush xml:id="br0">
      <inkml:brushProperty name="width" value="0.035" units="cm"/>
      <inkml:brushProperty name="height" value="0.035" units="cm"/>
    </inkml:brush>
  </inkml:definitions>
  <inkml:trace contextRef="#ctx0" brushRef="#br0">933 132 2737,'0'0'7512,"10"-6"-7067,-4 3-384,3-1 191,0-1 1,-1 0-1,1-1 1,-1 0 0,0 0-1,12-13 1,-12-2 870,-8 20-1107,0 0 0,1 0-1,-1 0 1,0 0 0,0 1-1,0-1 1,0 0 0,0 0 0,0 0-1,-1 0 1,1 1 0,0-1-1,0 0 1,0 0 0,-1 0 0,1 1-1,-1-1 1,1 0 0,0 0-1,-1 1 1,1-1 0,-1 0 0,1 1-1,-1-1 1,0 1 0,1-1 0,-1 1-1,0-1 1,0 0 0,-17-4-1,0 0 0,0 2 0,0 0 0,-27-1 1,-240-3-249,208 7 163,0 1 48,1 4 0,0 3 0,-139 32 0,202-36 21,6-3-12,0 0 0,1 1 1,-1 0-1,1 0 1,-1 1-1,1 0 0,0 0 1,0 0-1,0 0 1,-7 7-1,13-10 19,-1 0 1,1 1-1,0-1 0,-1 1 1,1-1-1,-1 0 0,1 1 1,0-1-1,-1 1 0,1-1 1,0 1-1,0-1 0,-1 1 1,1-1-1,0 1 0,0-1 1,0 1-1,0-1 0,0 1 1,0-1-1,0 1 0,0-1 1,0 1-1,0 0 0,0-1 1,0 1-1,0-1 0,0 1 1,0-1-1,0 1 0,1-1 1,-1 1-1,0-1 0,0 1 1,1-1-1,-1 1 0,0-1 1,1 0-1,-1 1 0,0-1 1,1 1-1,20 8 432,-13-6-410,1 0-1,-2 1 1,1-1-1,0 2 1,-1-1 0,0 1-1,0 0 1,0 0-1,0 1 1,-1 0 0,0 0-1,0 1 1,-1 0-1,0 0 1,0 0 0,-1 0-1,1 1 1,-2 0-1,1-1 1,-1 2 0,0-1-1,-1 0 1,0 0-1,0 1 1,0 9 0,5 74 127,-6 100 0,-2-92-53,-10 157 143,7 33 117,6-161-287,-2-84-48,1-44-23,0 1 0,0-1 0,0 0 0,0 0 0,0 0 0,0 0 0,1 0-1,-1 0 1,0 0 0,1 0 0,-1 0 0,1-1 0,-1 1 0,1 0 0,-1-1 0,1 1 0,0-1 0,2 1-1,9 4 7,0 3-13,0 1 0,0 1 0,-1 1 0,17 17 0,-23-23 8,0 0 0,0 0 0,0 0 0,0-1-1,1 0 1,0 0 0,-1-1 0,2 0 0,-1 0-1,0-1 1,0 1 0,9 0 0,12 1 62,0-1 0,30 0 0,-30-2 2,590-14-542,-468-7-1656,-20-7-3395</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54.163"/>
    </inkml:context>
    <inkml:brush xml:id="br0">
      <inkml:brushProperty name="width" value="0.035" units="cm"/>
      <inkml:brushProperty name="height" value="0.035" units="cm"/>
    </inkml:brush>
  </inkml:definitions>
  <inkml:trace contextRef="#ctx0" brushRef="#br0">188 118 5113,'0'0'5248,"66"-9"-4864,213-28-175,-44 4 15,-16-3 202,-206 34-275,-4 2 422,-8 13-198,-1-8-389,13 461 2975,-5-12-2402,-9-305-218,1-136-325,0-1-1,-1 0 1,0 1-1,-4 13 1,4-21-12,-1-1 1,0 1 0,0-1-1,0 0 1,0 0 0,0 1-1,-1-2 1,0 1 0,0 0-1,0 0 1,0-1 0,-1 0-1,-5 5 1,-2 0 20,-1-1 1,0 0-1,-1-1 1,1 0-1,-18 5 1,-69 16 178,88-24-189,-85 16-139,0-5 0,0-3 0,-2-5 0,-119-8 0,193 1-1118,-43-8 1,-20-16-5143</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59.406"/>
    </inkml:context>
    <inkml:brush xml:id="br0">
      <inkml:brushProperty name="width" value="0.035" units="cm"/>
      <inkml:brushProperty name="height" value="0.035" units="cm"/>
    </inkml:brush>
  </inkml:definitions>
  <inkml:trace contextRef="#ctx0" brushRef="#br0">7 10 1144,'0'0'5952,"-2"-4"-4874,-2-2 5551,5 14-6594,0-1-1,1 0 1,0 0-1,0 0 1,0 0-1,1 0 0,0-1 1,1 1-1,0-1 1,8 12-1,-6-10-23,-1 1 0,0-1 0,0 1 0,-1 0 0,0 0 0,3 11 0,0 1-17,-6-17-406,1 0 0,-1 0 0,0 0 1,0 0-1,0-1 0,0 6 1,-8-7-7743</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8:59.782"/>
    </inkml:context>
    <inkml:brush xml:id="br0">
      <inkml:brushProperty name="width" value="0.035" units="cm"/>
      <inkml:brushProperty name="height" value="0.035" units="cm"/>
    </inkml:brush>
  </inkml:definitions>
  <inkml:trace contextRef="#ctx0" brushRef="#br0">0 0 2785,'0'0'10842,"295"0"-10618,-229 0-152,8 0-72,-7 0-336,-7 0-1272,-13 0-2385,-27 0-2089</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0.110"/>
    </inkml:context>
    <inkml:brush xml:id="br0">
      <inkml:brushProperty name="width" value="0.035" units="cm"/>
      <inkml:brushProperty name="height" value="0.035" units="cm"/>
    </inkml:brush>
  </inkml:definitions>
  <inkml:trace contextRef="#ctx0" brushRef="#br0">1 0 1400,'0'0'11305,"31"9"-11058,95 31-23,-97-26-103,-28-13-115,-1-1 0,1 1 0,-1-1 0,1 1 0,-1-1 0,1 1 0,-1-1 0,0 1 0,1-1 0,-1 1 0,0 0 0,1-1 0,-1 1 0,0 0 0,0-1 0,0 1 1,1 0-1,1 24 299,-2 47 1,-1-29 235,10-42-150,65 0-340,64-1-1451,-47-8-2325,-22-6-4534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7.678"/>
    </inkml:context>
    <inkml:brush xml:id="br0">
      <inkml:brushProperty name="width" value="0.035" units="cm"/>
      <inkml:brushProperty name="height" value="0.035" units="cm"/>
    </inkml:brush>
  </inkml:definitions>
  <inkml:trace contextRef="#ctx0" brushRef="#br0">255 1 8346,'0'0'3721,"-141"174"-2953,108-120-456,6-2-208,0-4-88,7-6-8,14-6-8,6-12-832,0-6-1545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45.465"/>
    </inkml:context>
    <inkml:brush xml:id="br0">
      <inkml:brushProperty name="width" value="0.035" units="cm"/>
      <inkml:brushProperty name="height" value="0.035" units="cm"/>
    </inkml:brush>
  </inkml:definitions>
  <inkml:trace contextRef="#ctx0" brushRef="#br0">0 1 4721,'0'0'7106,"421"0"-7571,-321 0-3535</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0.501"/>
    </inkml:context>
    <inkml:brush xml:id="br0">
      <inkml:brushProperty name="width" value="0.035" units="cm"/>
      <inkml:brushProperty name="height" value="0.035" units="cm"/>
    </inkml:brush>
  </inkml:definitions>
  <inkml:trace contextRef="#ctx0" brushRef="#br0">0 0 3089,'0'0'8007,"0"3"-7320,1 4-415,0 1 0,0 0 0,1-1 0,0 1 0,0-1 0,1 1 0,4 7 1,28 53 695,-23-47-811,11 14-80,-19-29-206,1 0 0,-1 0 0,0 0 0,-1 0 1,1 1-1,-1 0 0,-1 0 0,1-1 0,-1 1 0,2 14 0,-4-21 51,0 1-1,0-1 1,0 0-1,0 1 1,0-1-1,0 0 0,0 1 1,0-1-1,0 0 1,0 1-1,0-1 1,0 0-1,0 1 1,0-1-1,0 0 0,-1 1 1,1-1-1,0 0 1,0 0-1,0 1 1,-1-1-1,1 0 1,0 0-1,0 1 1,-1-1-1,1 0 0,0 0 1,0 0-1,-1 1 1,-21 7-4092</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0.846"/>
    </inkml:context>
    <inkml:brush xml:id="br0">
      <inkml:brushProperty name="width" value="0.035" units="cm"/>
      <inkml:brushProperty name="height" value="0.035" units="cm"/>
    </inkml:brush>
  </inkml:definitions>
  <inkml:trace contextRef="#ctx0" brushRef="#br0">0 0 7034,'0'0'6978,"56"2"-6495,184 6 13,-43-5-56,-139-4-386,772 1-402,-584-6-1672,-242 6 1254,-8 1-537,-80 17-3470,19-3 130</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1.174"/>
    </inkml:context>
    <inkml:brush xml:id="br0">
      <inkml:brushProperty name="width" value="0.035" units="cm"/>
      <inkml:brushProperty name="height" value="0.035" units="cm"/>
    </inkml:brush>
  </inkml:definitions>
  <inkml:trace contextRef="#ctx0" brushRef="#br0">0 1 3185,'0'0'9226,"25"7"-8345,2-1-596,-4 0-27,-1 0-1,-1 1 1,1 1-1,33 18 1,12 13 388,104 77 0,-168-114-657,43 35 59,-43-34-94,1 0-1,-1 0 1,0 1 0,1 0-1,-1 0 1,-1 0-1,1 0 1,-1 0-1,3 5 1,-5-9-48,0 0 0,0 1 0,0-1-1,1 1 1,-1-1 0,0 0 0,0 1 0,0-1 0,0 0-1,0 1 1,0-1 0,0 1 0,0-1 0,0 1 0,0-1-1,0 0 1,0 1 0,0-1 0,0 1 0,0-1 0,0 0 0,-1 1-1,1-1 1,0 0 0,0 1 0,0-1 0,-1 0 0,1 1-1,0-1 1,0 0 0,-1 1 0,1-1 0,-13 2-3174,8-3 2896,-21 1-4234</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1.512"/>
    </inkml:context>
    <inkml:brush xml:id="br0">
      <inkml:brushProperty name="width" value="0.035" units="cm"/>
      <inkml:brushProperty name="height" value="0.035" units="cm"/>
    </inkml:brush>
  </inkml:definitions>
  <inkml:trace contextRef="#ctx0" brushRef="#br0">158 0 5201,'0'0'5349,"-2"29"-4321,-12 93-234,13-113-684,-1 0 0,-1 0 1,0-1-1,0 1 0,0-1 0,-1 0 0,0 0 1,-1 0-1,0-1 0,0 1 0,-9 9 0,-4 6 34,-43 64-399,50-76-824</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1.858"/>
    </inkml:context>
    <inkml:brush xml:id="br0">
      <inkml:brushProperty name="width" value="0.035" units="cm"/>
      <inkml:brushProperty name="height" value="0.035" units="cm"/>
    </inkml:brush>
  </inkml:definitions>
  <inkml:trace contextRef="#ctx0" brushRef="#br0">0 1 1488,'0'0'6884,"12"1"-6025,40 5 1,-50-5-786,0 0 0,0-1 0,0 1-1,-1 0 1,1 0 0,0 0-1,0 1 1,0-1 0,-1 0-1,1 1 1,-1-1 0,1 1-1,-1-1 1,0 1 0,1 0-1,-1-1 1,0 1 0,0 0-1,0 0 1,1 3 0,0 2 214,0 0-1,0 0 1,2 15 0,-3-11-3,2 10 99,-2-16-314,-1 1 1,1 0-1,1 0 1,-1 0-1,5 10 1,-4-16-53,0 1 0,1 0 1,-1-1-1,1 1 0,-1-1 1,1 0-1,-1 0 0,1 0 1,-1 0-1,5-1 0,2 1 34,20 0-114,24 0 9,-17 0-4076</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2.194"/>
    </inkml:context>
    <inkml:brush xml:id="br0">
      <inkml:brushProperty name="width" value="0.035" units="cm"/>
      <inkml:brushProperty name="height" value="0.035" units="cm"/>
    </inkml:brush>
  </inkml:definitions>
  <inkml:trace contextRef="#ctx0" brushRef="#br0">0 28 3025,'0'0'10122,"187"18"-9714,-153-18-128,-7 0-128,-7 0-96,0 0-56,0 0-96,-14 0-232,-6-6-344,0-9-817,0 3-1639,-33 0-2457</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2.571"/>
    </inkml:context>
    <inkml:brush xml:id="br0">
      <inkml:brushProperty name="width" value="0.035" units="cm"/>
      <inkml:brushProperty name="height" value="0.035" units="cm"/>
    </inkml:brush>
  </inkml:definitions>
  <inkml:trace contextRef="#ctx0" brushRef="#br0">0 115 56,'131'-96'4666,"-128"93"-4454,1 0 0,0 1 0,0-1-1,0 1 1,1 0 0,4-2 0,-9 4-189,1 0 1,-1 0-1,0 0 0,1 0 1,-1 0-1,0 0 0,1 0 1,-1 0-1,0 0 0,0 1 1,1-1-1,-1 0 0,0 0 1,1 0-1,-1 0 0,0 0 1,0 0-1,1 1 0,-1-1 1,0 0-1,0 0 0,1 0 1,-1 1-1,0-1 0,0 0 1,0 0-1,1 1 0,-1-1 1,0 0-1,0 0 0,0 1 1,0-1-1,0 0 0,1 1 1,-1-1-1,3 6 634,11 11 490,-2-1-1,0 2 1,-1-1 0,0 2 0,13 33 0,18 32-501,-32-71-738,3 3-831,-10-4-7031</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2.920"/>
    </inkml:context>
    <inkml:brush xml:id="br0">
      <inkml:brushProperty name="width" value="0.035" units="cm"/>
      <inkml:brushProperty name="height" value="0.035" units="cm"/>
    </inkml:brush>
  </inkml:definitions>
  <inkml:trace contextRef="#ctx0" brushRef="#br0">100 37 4641,'0'0'9139,"22"-6"-8973,68-18-77,-82 22-91,0 0-1,0 1 1,0 0 0,0 0 0,13 1-1,-6 1-35,-13-1 25,0 0 0,0 0 0,0 0 0,0 1 0,0-1 0,1 1 0,-1-1 0,0 1 0,0 0-1,0 0 1,-1 0 0,1 0 0,0 0 0,0 1 0,0-1 0,-1 0 0,1 1 0,-1-1 0,1 1 0,-1 0 0,0-1 0,1 1 0,-1 0 0,0 0 0,0 0 0,0 0 0,-1 0-1,1 0 1,0 0 0,-1 0 0,1 4 0,1 7-4,0 0 0,-1 1 0,0-1 0,-2 16-1,0-7 101,1-17-62,0-1 1,-1 1 0,1 0-1,-1 0 1,0 0 0,-1-1-1,1 1 1,-1 0 0,0-1-1,-4 8 1,0-3 25,-1 0-1,0 0 0,-9 8 1,-17 22-162,33-39 73,0 0 0,0 0 0,0 0 0,0 0 0,0 0 0,0 0 0,0 1 0,0-1 0,0 0 0,0 0 0,0 0 0,-1 0 0,1 0 0,0 0 0,0 1-1,0-1 1,0 0 0,0 0 0,0 0 0,0 0 0,0 0 0,0 0 0,0 1 0,0-1 0,0 0 0,0 0 0,1 0 0,-1 0 0,0 0 0,0 0 0,0 1 0,0-1 0,0 0 0,0 0 0,0 0 0,0 0 0,0 0 0,0 0 0,0 0 0,1 0 0,-1 1 0,0-1 0,0 0 0,8 2-500,11-2 660,-18 0-267,1 0 136,-1 0 0,0 0 0,1 0-1,-1 0 1,1 1 0,-1-1 0,0 0 0,1 1-1,-1-1 1,0 1 0,0 0 0,0-1 0,1 1-1,-1 0 1,0 0 0,0-1 0,0 1 0,0 0 0,0 0-1,0 0 1,0 0 0,-1 1 0,1-1 0,0 0-1,0 0 1,-1 0 0,1 1 0,-1-1 0,1 0-1,-1 1 1,0-1 0,1 0 0,-1 1 0,0-1-1,0 0 1,0 1 0,0-1 0,0 0 0,0 1 0,-1-1-1,1 2 1,-1 1 54,1 0 1,-1 0-1,0 0 0,0 0 0,0-1 0,-1 1 0,1-1 1,-1 1-1,0-1 0,0 1 0,0-1 0,0 0 1,-6 6-1,-4 0 90,0-1 1,0 0-1,-1-1 1,0 0 0,0-1-1,-1 0 1,0-1-1,0-1 1,0 0-1,0-1 1,-1 0-1,1-1 1,-25 0 0,36-2-365,0 0 0,0 0 0,0-1 1,0 1-1,0 0 0,0-1 1,0 0-1,0 0 0,0 0 1,1 0-1,-1 0 0,0-1 1,0 1-1,1-1 0,-1 0 1,-3-3-1,-20-16-5836</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3.249"/>
    </inkml:context>
    <inkml:brush xml:id="br0">
      <inkml:brushProperty name="width" value="0.035" units="cm"/>
      <inkml:brushProperty name="height" value="0.035" units="cm"/>
    </inkml:brush>
  </inkml:definitions>
  <inkml:trace contextRef="#ctx0" brushRef="#br0">0 0 5697,'0'0'8362,"67"128"-8226,-60-122-64,-1 3-72,-6-15-3577,0-15-2784</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3.592"/>
    </inkml:context>
    <inkml:brush xml:id="br0">
      <inkml:brushProperty name="width" value="0.035" units="cm"/>
      <inkml:brushProperty name="height" value="0.035" units="cm"/>
    </inkml:brush>
  </inkml:definitions>
  <inkml:trace contextRef="#ctx0" brushRef="#br0">0 239 3161,'302'-60'1627,"-248"50"-835,-42 7-163,-12 2 447,0-2 203,9-36 3583,-4 19-3664,-4 17-1122,1 0 0,-1 0-1,1 0 1,0 0-1,0 1 1,0-1 0,0 0-1,0 1 1,1-1-1,-1 1 1,1 0 0,-1 0-1,5-3 1,41-22-1,-48 27-75,15-7 2,1 1 0,-1 1 1,1 0-1,0 1 0,0 1 0,29-2 1,-5 3-61,65 6 0,-102-4 48,0 0 1,0 1-1,0-1 0,-1 1 1,1-1-1,0 1 0,-1 0 1,1 0-1,-1 0 0,1 1 1,-1-1-1,1 1 0,-1-1 1,0 1-1,0 0 0,0 0 0,0 0 1,0 0-1,0 0 0,-1 0 1,1 0-1,0 1 0,-1-1 1,0 1-1,0-1 0,0 1 1,1 3-1,1 5-13,-1 1-1,0-1 1,-1 1-1,0-1 1,-1 15 0,-1-15 41,1-3-7,0-1 1,-1 1 0,0-1-1,-1 0 1,0 1 0,0-1-1,0 0 1,-1 0 0,0-1-1,-1 1 1,1 0 0,-1-1-1,-9 11 1,-3 1 17,-1-1 0,-35 29 0,37-34-11,-38 30 10,21-17 1,-47 46-1,78-70-30,0 1 0,0-1 0,0 1-1,0 0 1,0-1 0,0 1 0,0 0 0,0 0 0,1-1-1,-1 1 1,1 0 0,-1 3 0,1-4 1,0-1 0,0 1 0,0 0-1,0 0 1,0 0 0,0-1 0,0 1 0,0 0 0,1 0 0,-1-1 0,0 1-1,1 0 1,-1 0 0,0-1 0,1 1 0,-1 0 0,1-1 0,-1 1-1,1-1 1,-1 1 0,1 0 0,-1-1 0,1 1 0,0-1 0,-1 0 0,1 1-1,0-1 1,-1 1 0,1-1 0,0 0 0,0 0 0,1 1 0,21 3 140,0-1 1,43 0 0,-26-1-39,111-1-331,-149-1 172,17-2-587,-19 2 554,1 0-1,-1-1 1,1 1 0,-1 0-1,1-1 1,-1 1 0,1 0 0,-1-1-1,1 1 1,-1-1 0,1 1 0,-1 0-1,0-1 1,1 1 0,-1-1 0,0 1-1,1-1 1,-1 0 0,0 1-1,0-1 1,0 1 0,1-1 0,-1 0-1,1-14-4287</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4.202"/>
    </inkml:context>
    <inkml:brush xml:id="br0">
      <inkml:brushProperty name="width" value="0.035" units="cm"/>
      <inkml:brushProperty name="height" value="0.035" units="cm"/>
    </inkml:brush>
  </inkml:definitions>
  <inkml:trace contextRef="#ctx0" brushRef="#br0">13 1 3569,'0'0'6342,"0"0"-6138,0 0-1,-1 0 1,1 0-1,-1-1 0,1 1 1,-1 0-1,1 0 0,-1 0 1,0 0-1,1 0 0,-1 0 1,1 0-1,-1 0 0,1 1 1,-1-1-1,1 0 0,0 0 1,-1 0-1,1 0 0,-1 1 1,1-1-1,-1 0 1,1 1-1,-1-1 0,1 0 1,-1 1-1,1 0-204,0 0 1,0 0-1,0 0 0,1 0 0,-1 0 1,0-1-1,0 1 0,1 0 1,-1 0-1,0 0 0,1 0 1,-1-1-1,1 1 0,-1 0 0,1 0 1,-1-1-1,1 1 0,0 0 1,-1-1-1,2 2 0,21 10 20,-18-10-11,618 269 416,-537-231-1088,-78-35 513,-13-16-7070</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3.952"/>
    </inkml:context>
    <inkml:brush xml:id="br0">
      <inkml:brushProperty name="width" value="0.035" units="cm"/>
      <inkml:brushProperty name="height" value="0.035" units="cm"/>
    </inkml:brush>
  </inkml:definitions>
  <inkml:trace contextRef="#ctx0" brushRef="#br0">1 0 5025,'0'0'8074,"267"176"-7466,-213-140-344,-8 4-120,-6-7-96,-6-5-48,-7-7 0,-7-3-96,-7-9-368,7-9-512,-7 0-1017,-6-9-2848</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4.281"/>
    </inkml:context>
    <inkml:brush xml:id="br0">
      <inkml:brushProperty name="width" value="0.035" units="cm"/>
      <inkml:brushProperty name="height" value="0.035" units="cm"/>
    </inkml:brush>
  </inkml:definitions>
  <inkml:trace contextRef="#ctx0" brushRef="#br0">354 0 7786,'0'0'7785,"-200"182"-7233,160-133-215,6-10-337,8 3 0,5-8-729,1-7-1271,7-9-3281</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4.616"/>
    </inkml:context>
    <inkml:brush xml:id="br0">
      <inkml:brushProperty name="width" value="0.035" units="cm"/>
      <inkml:brushProperty name="height" value="0.035" units="cm"/>
    </inkml:brush>
  </inkml:definitions>
  <inkml:trace contextRef="#ctx0" brushRef="#br0">0 1 5233,'0'0'9234,"80"0"-8546,-40 0-216,7 0-96,0 0-200,0 0-88,-7 0-88,-7 0-144,-6 0-336</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5.485"/>
    </inkml:context>
    <inkml:brush xml:id="br0">
      <inkml:brushProperty name="width" value="0.035" units="cm"/>
      <inkml:brushProperty name="height" value="0.035" units="cm"/>
    </inkml:brush>
  </inkml:definitions>
  <inkml:trace contextRef="#ctx0" brushRef="#br0">1 0 5265,'0'0'7078,"4"6"-6560,-1-3-401,1 3 96,1-1 0,-1 1 0,0 0 0,-1 0 0,0 0 1,6 13-1,38 178 1175,-43-170-1891,-2 0 0,-1 34 0,-1-45-427,0-15 730,0 1 0,0 0 0,0-1 0,0 1 0,0 0 0,0-1 0,0 1 0,-1-1-1,1 1 1,-1 0 0,1-1 0,-1 1 0,0-1 0,0 2 0,-2-1-384,1 0 0,-1 0 0,1-1 0,-1 1 0,1-1-1,-1 0 1,0 1 0,-4 0 0</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5.835"/>
    </inkml:context>
    <inkml:brush xml:id="br0">
      <inkml:brushProperty name="width" value="0.035" units="cm"/>
      <inkml:brushProperty name="height" value="0.035" units="cm"/>
    </inkml:brush>
  </inkml:definitions>
  <inkml:trace contextRef="#ctx0" brushRef="#br0">0 16 776,'0'0'12185,"48"0"-11510,158 0-103,-30 1 174,105-3-306,-86-3-396,237-4-219,-267 9-3109,-195 10-1317,-19 1 1640</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6.223"/>
    </inkml:context>
    <inkml:brush xml:id="br0">
      <inkml:brushProperty name="width" value="0.035" units="cm"/>
      <inkml:brushProperty name="height" value="0.035" units="cm"/>
    </inkml:brush>
  </inkml:definitions>
  <inkml:trace contextRef="#ctx0" brushRef="#br0">1 1 1688,'0'0'10767,"47"10"-10061,148 35 1,-178-40-552,1 1-1,25 11 1,-36-13-77,-1 0 0,1 0 0,9 10 0,0-2 14,4 3 7,-11-9-93,1 0 0,-1 1 0,-1 0 0,1 1 0,-1 0 0,0 0 0,11 18 0,-18-26-83,-1 1 1,1-1-1,-1 1 0,0 0 0,1 0 1,-1-1-1,0 1 0,0 0 0,1-1 1,-1 1-1,0 0 0,0 0 0,0-1 0,0 1 1,0 0-1,0 0 0,0 0 0,0-1 1,0 1-1,0 0 0,-1 0 0,1-1 1,0 1-1,0 0 0,-1-1 0,0 2 1,1-2-203,-1 1 1,0 0-1,0-1 1,0 0-1,0 1 1,0-1-1,0 0 1,0 1-1,0-1 1,0 0-1,0 0 1,0 0-1,-1 0 1,1 0-1,0 0 1,0 0-1,-2-1 1,-22-4-4959</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6.567"/>
    </inkml:context>
    <inkml:brush xml:id="br0">
      <inkml:brushProperty name="width" value="0.035" units="cm"/>
      <inkml:brushProperty name="height" value="0.035" units="cm"/>
    </inkml:brush>
  </inkml:definitions>
  <inkml:trace contextRef="#ctx0" brushRef="#br0">1 46 5353,'341'-46'1560,"-341"58"-903,0 10 1103,0-1-208,-20 12-703,-7 1-393,-6-1-176,6 6-144,0-2-40,7-4-96,7-6-72,-1-8-440,8-4-553,6-9-639,0 0-1489</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6.912"/>
    </inkml:context>
    <inkml:brush xml:id="br0">
      <inkml:brushProperty name="width" value="0.035" units="cm"/>
      <inkml:brushProperty name="height" value="0.035" units="cm"/>
    </inkml:brush>
  </inkml:definitions>
  <inkml:trace contextRef="#ctx0" brushRef="#br0">0 43 4121,'0'0'7321,"241"52"-7321,-221-49-40,-7-3-512,-6 0-432</inkml:trace>
  <inkml:trace contextRef="#ctx0" brushRef="#br0" timeOffset="1">0 43 3633,'167'-42'1424,"-167"57"-8,7 3 585,0 9-241,6-5-568,0 5-527,-6 0-153,0-6-216,-7 4-192,6-10-104,-6-3-248,7-3-929,-7-3-1391</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7.289"/>
    </inkml:context>
    <inkml:brush xml:id="br0">
      <inkml:brushProperty name="width" value="0.035" units="cm"/>
      <inkml:brushProperty name="height" value="0.035" units="cm"/>
    </inkml:brush>
  </inkml:definitions>
  <inkml:trace contextRef="#ctx0" brushRef="#br0">1 1 4609,'0'0'7632,"2"27"-6984,8 88-205,-10-107-383,1-1 0,0 1 0,1-1 1,0 0-1,3 9 0,-4-14-49,0 0 1,0 0-1,1 0 1,-1 0-1,0-1 0,1 1 1,-1-1-1,1 1 1,0-1-1,2 2 1,1 1-8,0-1-165,-1-1 1,1 0-1,0 0 0,-1 0 0,1-1 1,0 1-1,0-1 0,0 0 1,0-1-1,0 1 0,1-1 1,-1 0-1,0-1 0,0 1 0,0-1 1,0 0-1,0 0 0,0 0 1,0-1-1,-1 0 0,1 0 1,0 0-1,-1 0 0,1-1 0,-1 0 1,0 0-1,6-5 0,-5 2-656,-1-1 0,1 1 0,-1-1-1,0 0 1,3-9 0,-2-6 5360,-5 27-3516,0 23 609,-1-6-991,1-1 1,1 0-1,1 0 0,1 0 1,5 23-1,-3-28-513,1-1 0,0 0 0,13 25 0,-15-34-141,1 1 1,-1-1 0,1 1 0,1-1 0,-1-1 0,1 1 0,0-1 0,0 0 0,1 0 0,7 4 0,-2-3-824,0-1 0,0 0 0,0-1 0,1 0 0,22 4 0,6-6-7953</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8.452"/>
    </inkml:context>
    <inkml:brush xml:id="br0">
      <inkml:brushProperty name="width" value="0.035" units="cm"/>
      <inkml:brushProperty name="height" value="0.035" units="cm"/>
    </inkml:brush>
  </inkml:definitions>
  <inkml:trace contextRef="#ctx0" brushRef="#br0">1 61 1120,'0'0'13974,"3"0"-13854,526 0 229,-518 0-432,-4 1-46,0-1 1,0 0-1,0-1 1,0 1-1,0-2 1,0 1-1,0-1 1,7-2-1,-13 3-36,0 1 0,0-1-1,-1 0 1,1 0 0,0 1 0,-1-1-1,1 0 1,-1 0 0,1 0 0,-1 1 0,1-1-1,-1 0 1,0 0 0,1 0 0,-1 0-1,0 0 1,0 0 0,0 0 0,1 0-1,-1 0 1,0 0 0,0 0 0,-1 0 0,1 0-1,0 0 1,0 0 0,0 0 0,-1 0-1,1 0 1,0 1 0,-1-1 0,1 0 0,-1 0-1,1 0 1,-1 0 0,1 1 0,-2-3-1,-26-13-4333</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4.557"/>
    </inkml:context>
    <inkml:brush xml:id="br0">
      <inkml:brushProperty name="width" value="0.035" units="cm"/>
      <inkml:brushProperty name="height" value="0.035" units="cm"/>
    </inkml:brush>
  </inkml:definitions>
  <inkml:trace contextRef="#ctx0" brushRef="#br0">500 1 6065,'0'0'5363,"-20"26"-4736,-65 86-151,-13 28 601,15-22-833,72-105-245,-70 81-209,70-83-174,-2 1 1,1-2-1,-2 1 0,1-2 0,-19 10 0,31-18 342,0 0-164,-1 0 1,0 0-1,0 0 1,0-1-1,0 1 0,0 0 1,0-1-1,0 1 0,0-1 1,0 0-1,-3 0 1</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8.780"/>
    </inkml:context>
    <inkml:brush xml:id="br0">
      <inkml:brushProperty name="width" value="0.035" units="cm"/>
      <inkml:brushProperty name="height" value="0.035" units="cm"/>
    </inkml:brush>
  </inkml:definitions>
  <inkml:trace contextRef="#ctx0" brushRef="#br0">1 0 6545,'0'0'6458,"66"170"-5618,-45-125-248,-1 4-312,-7-10-176,0 4-104,1-10-600,-1 0-776,0-11-1249,-6-4-2704</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9.133"/>
    </inkml:context>
    <inkml:brush xml:id="br0">
      <inkml:brushProperty name="width" value="0.035" units="cm"/>
      <inkml:brushProperty name="height" value="0.035" units="cm"/>
    </inkml:brush>
  </inkml:definitions>
  <inkml:trace contextRef="#ctx0" brushRef="#br0">0 1 3833,'0'0'5793,"54"176"-4345,-41-131-391,1 4-209,-8-4-120,8-9-416,-8-2-176,-6-16-136,0 3-624,0-15-944,-6-6-2305,-34 0-1168</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9.524"/>
    </inkml:context>
    <inkml:brush xml:id="br0">
      <inkml:brushProperty name="width" value="0.035" units="cm"/>
      <inkml:brushProperty name="height" value="0.035" units="cm"/>
    </inkml:brush>
  </inkml:definitions>
  <inkml:trace contextRef="#ctx0" brushRef="#br0">1 0 3473,'0'0'9474,"374"6"-8714,-247-6-352,-7 0-408,1 6-104,-21-3-992,-27-3-1697,-32 0-4384</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09.874"/>
    </inkml:context>
    <inkml:brush xml:id="br0">
      <inkml:brushProperty name="width" value="0.035" units="cm"/>
      <inkml:brushProperty name="height" value="0.035" units="cm"/>
    </inkml:brush>
  </inkml:definitions>
  <inkml:trace contextRef="#ctx0" brushRef="#br0">216 28 3289,'0'0'7604,"6"-4"-6792,16-15 36,-19 15-67,-9 4-742,3 0 62,-8 0-47,-24 0 63,-37 5-1,61-4-75,0 1 0,0 0 0,1 1 0,-1 0 0,1 1 0,0 0 1,-19 11-1,27-14-41,1 0 0,0 0 0,-1 0-1,1 0 1,0 1 0,0-1 0,0 0 0,0 1 0,0-1 0,0 0 0,0 1 0,1-1 0,-2 3 0,2-3 5,0-1 0,0 1 0,0 0 0,0 0 0,0 0 0,0 0 0,0-1 0,0 1 0,0 0 0,0 0 0,0 0 0,0-1 0,1 1 0,-1 0 0,0 0 0,1-1-1,-1 1 1,0 0 0,1 0 0,-1-1 0,1 1 0,-1 0 0,1-1 0,-1 1 0,1-1 0,0 1 0,-1-1 0,1 1 0,0-1 0,-1 1 0,1-1 0,0 0 0,0 1 0,0-1 0,19 8 206,39 9-1,-44-14-187,0 0-1,-1 1 0,1 1 1,-1 1-1,0 0 0,-1 0 1,22 15-1,-33-19-33,0 0-1,-1 0 1,1 0-1,-1 0 1,0 0-1,0 0 1,0 0-1,0 0 1,0 1-1,0-1 1,0 0 0,-1 1-1,1-1 1,-1 0-1,0 1 1,0-1-1,0 1 1,0-1-1,0 1 1,0-1-1,-1 0 1,1 1-1,-1-1 1,1 1-1,-1-1 1,0 0 0,0 0-1,0 0 1,0 1-1,-1-1 1,1 0-1,0 0 1,-1 0-1,-3 3 1,-5 0 13,-1 0 0,0 0 1,0-1-1,0-1 0,0 1 0,-1-2 1,1 0-1,-1 0 0,-18 0 0,27-3-213,0 1 1,0-1-1,-1 0 0,2 0 0,-1 0 0,0 0 0,0-1 0,0 1 0,0-1 0,1 0 0,-1 1 0,1-1 0,-1-1 0,1 1 0,0 0 0,0 0 0,0-1 0,0 1 0,0-1 1,1 0-1,-1 1 0,-1-6 0,-6-19-5637</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0.202"/>
    </inkml:context>
    <inkml:brush xml:id="br0">
      <inkml:brushProperty name="width" value="0.035" units="cm"/>
      <inkml:brushProperty name="height" value="0.035" units="cm"/>
    </inkml:brush>
  </inkml:definitions>
  <inkml:trace contextRef="#ctx0" brushRef="#br0">0 258 3673</inkml:trace>
  <inkml:trace contextRef="#ctx0" brushRef="#br0" timeOffset="1">0 258 3673,'341'-42'1696,"-334"63"-272,-1 6 633,1 7 143,0-1-591,-7 0-753,6-5-328,-6-1-200,7-6-168,-7-9-72,7-3-24,-7-3-64,-20-27-7233</inkml:trace>
  <inkml:trace contextRef="#ctx0" brushRef="#br0" timeOffset="2">147 0 4441,'0'0'5713</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0.691"/>
    </inkml:context>
    <inkml:brush xml:id="br0">
      <inkml:brushProperty name="width" value="0.035" units="cm"/>
      <inkml:brushProperty name="height" value="0.035" units="cm"/>
    </inkml:brush>
  </inkml:definitions>
  <inkml:trace contextRef="#ctx0" brushRef="#br0">0 0 3289,'403'172'1717,"-328"-138"-764,-58-23 79,-10-2-262,-1 0 1,0 0-1,0 1 0,-1-1 1,0 1-1,-1 1 0,5 16 1,-5-10-654,-1 0 0,-1 0 0,0 0 0,-1 21 0,-1-36-269,-1-2-24,1 0 165,0-1 0,-1 1-1,1 0 1,-1 0 0,1-1-1,0 1 1,-1 0 0,1-1-1,-1 1 1,1-1-1,0 1 1,0 0 0,-1-1-1,1 1 1,0-1 0,0 1-1,-1-1 1,1 1-1,0-1 1,0 1 0,0-1-1,0 1 1,0 0 0,0-1-1,0 1 1,0-1 0,0 1-1,0-2 1,0-23-293,0 15 78,0-9-48,-1 9 28,1 0 0,1 0-1,2-16 1,-2 23 211,0 0-1,0 0 1,0 0-1,0 0 1,0 0 0,1 0-1,-1 1 1,1-1-1,0 0 1,0 1-1,0 0 1,0-1 0,0 1-1,0 0 1,6-3-1,2-2 19,1 1-1,0 0 0,0 0 0,1 1 0,-1 1 1,25-6-1,-13 6 171,-1 1 0,43 1 0,-61 2-92,0 0 1,0 1-1,0-1 1,0 1-1,-1 0 0,1 1 1,0-1-1,-1 1 0,1-1 1,-1 1-1,0 0 1,1 0-1,-1 0 0,0 1 1,0-1-1,0 1 1,-1 0-1,1 0 0,-1 0 1,1 0-1,-1 0 0,0 0 1,0 1-1,2 4 1,4 10 314,-1 0 1,-1 1 0,7 32 0,-5-19-96,-6-25-341,0 1 145,0 1-1,1-1 1,6 13 0,-9-20-184,1 0-1,-1 0 1,1 0 0,-1 0-1,1 0 1,-1 0 0,1 0 0,0 0-1,0 0 1,-1-1 0,1 1 0,0 0-1,0 0 1,0-1 0,0 1 0,0-1-1,0 1 1,0-1 0,0 1 0,0-1-1,0 1 1,0-1 0,0 0 0,0 0-1,0 1 1,0-1 0,0 0 0,0 0-1,0 0 1,1 0 0,-1 0 0,0-1-1,0 1 1,0 0 0,0 0 0,1-1-1,6-8-3088,-1-8-3606</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1.018"/>
    </inkml:context>
    <inkml:brush xml:id="br0">
      <inkml:brushProperty name="width" value="0.035" units="cm"/>
      <inkml:brushProperty name="height" value="0.035" units="cm"/>
    </inkml:brush>
  </inkml:definitions>
  <inkml:trace contextRef="#ctx0" brushRef="#br0">1 0 1568,'0'0'11555,"247"182"-10859,-213-154-448,-8-4-168,-6-3-80,-6-9-304,-14-3-616</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1.394"/>
    </inkml:context>
    <inkml:brush xml:id="br0">
      <inkml:brushProperty name="width" value="0.035" units="cm"/>
      <inkml:brushProperty name="height" value="0.035" units="cm"/>
    </inkml:brush>
  </inkml:definitions>
  <inkml:trace contextRef="#ctx0" brushRef="#br0">355 1 5249,'0'0'7898,"-167"161"-7474,93-122-424,14-9-752,7-11-4113</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2.395"/>
    </inkml:context>
    <inkml:brush xml:id="br0">
      <inkml:brushProperty name="width" value="0.035" units="cm"/>
      <inkml:brushProperty name="height" value="0.035" units="cm"/>
    </inkml:brush>
  </inkml:definitions>
  <inkml:trace contextRef="#ctx0" brushRef="#br0">382 0 936,'0'0'11203,"-20"0"-10286,-67 1 47,70 0-793,0 1 0,1 0-1,-1 2 1,0 0 0,1 0 0,0 2-1,0 0 1,1 0 0,0 2-1,0 0 1,0 1 0,-18 14-1,29-20-155,0 0 0,0 0 0,1 0 0,-1 0 0,1 1 0,-1-1 0,1 1 0,0 0 0,1 0 0,-5 8 0,5-6-11,1 0-1,-1 0 1,1 0 0,0 0 0,0 0 0,1 0-1,0 9 1,0-12-10,0 0-1,0 0 1,0 0-1,0 0 1,0 0-1,1 0 1,-1 0-1,1 0 1,0 0-1,1 3 1,0-4-3,0-1 0,-1 1 1,1-1-1,0 1 1,0-1-1,0 0 0,0 1 1,0-1-1,0 0 1,1-1-1,-1 1 0,0 0 1,4 0-1,18 6-94,1-2-1,0 0 1,30 1 0,83-2-1458,-116-4 827,0-1-1,0-1 0,-1-1 0,1-1 0,31-10 0,9-8-4027</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2.962"/>
    </inkml:context>
    <inkml:brush xml:id="br0">
      <inkml:brushProperty name="width" value="0.035" units="cm"/>
      <inkml:brushProperty name="height" value="0.035" units="cm"/>
    </inkml:brush>
  </inkml:definitions>
  <inkml:trace contextRef="#ctx0" brushRef="#br0">0 44 3873,'251'52'1663,"-245"-51"-1522,1 1-1,-1 0 1,1 0 0,11 7 0,-18-9-113,0 0 1,1 0-1,-1 1 1,1-1-1,-1 0 1,0 1-1,1-1 1,-1 0-1,0 1 1,1-1 0,-1 1-1,0-1 1,0 0-1,1 1 1,-1-1-1,0 1 1,0-1-1,0 1 1,1-1-1,-1 1 1,0-1-1,0 1 1,0-1-1,0 1 1,0 0-1,0 3 336,-1 1 0,1-1-1,-1 0 1,0 0 0,0 1-1,0-1 1,-1 0 0,1 0-1,-5 6 1,-7 24 1361,10-19-1177,1 1 0,1 0 0,0 24 0,1-29-395,4-9-49,12-2 77,-7 1-167,0-1 1,0-1 0,-1 1-1,1-1 1,14-4 0,-20 4-80,0 0 0,-1 0 0,1 0 0,-1-1 0,1 1 0,-1-1 0,1 0 0,-1 0 0,0 1 0,0-2 0,0 1 0,0 0 0,0 0 0,0-1 0,-1 1 1,1 0-1,-1-1 0,0 0 0,0 1 0,0-1 0,0 0 0,1-3 0,0-5-330,-1-1 1,1 1-1,-2-1 1,0 1-1,-1-15 1,-1-11-478,2 28 756,0 3 81,0 1 0,0-1 1,0 0-1,1 0 0,2-8 0,-2 11 41,0 1 0,0 0-1,0 1 1,0-1 0,0 0-1,0 0 1,1 0 0,-1 1-1,1-1 1,-1 0 0,1 1 0,0 0-1,-1-1 1,1 1 0,0 0-1,0 0 1,0 0 0,4-1-1,26-9 48,1 2-1,0 1 0,1 2 0,46-2 0,140 4 215,-122 6-40,-85-2-215,1-1-14,-1 1 1,1 1 0,24 5 0,-37-6-11,0 0-1,0 0 1,0 0-1,0 1 1,0-1 0,-1 0-1,1 1 1,0-1-1,0 1 1,-1-1 0,1 1-1,0-1 1,-1 1-1,1-1 1,0 1 0,-1 0-1,1-1 1,-1 1-1,1 0 1,-1 0 0,1-1-1,-1 1 1,1 0-1,-1 0 1,0 0 0,0-1-1,1 1 1,-1 0-1,0 0 1,0 0 0,0 0-1,0 0 1,0 1-1,0-1 18,-1 1-1,1 0 0,-1-1 0,1 1 0,-1-1 0,0 1 0,1-1 0,-1 1 0,0-1 0,0 1 0,0-1 0,0 0 0,-1 0 1,1 1-1,0-1 0,0 0 0,-1 0 0,-1 1 0,-42 22 306,27-16 10,-32 22-1,45-27-274,1 0-1,0 1 1,0-1-1,0 1 1,0 0 0,1 1-1,-1-1 1,1 0-1,0 1 1,0 0 0,-3 8-1,4-5 60,1-1 0,0 1 0,0-1 0,1 1-1,0-1 1,2 14 0,-1 1 259,-1-14-202,1-1 0,0 0 0,1 0-1,-1 0 1,1-1 0,4 10 0,-3-9-5,0 1-1,-1-1 1,2 14-1,-2-7-48,-1 0-1,0 1 1,-1-1-1,0 0 1,-5 23-1,4-35-111,0 1-1,0-1 1,0 0-1,-1 0 1,1 0-1,0 0 1,-1 0-1,0-1 1,1 1-1,-1 0 1,0-1-1,0 1 1,0-1 0,0 0-1,0 0 1,-3 2-1,-2 0-195,0 0 0,0 0 0,-13 2-1,15-4-240,0 0-1,-1-1 0,1 1 0,0-1 1,0 0-1,-1-1 0,-8-1 0,-2-8-3766</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4.962"/>
    </inkml:context>
    <inkml:brush xml:id="br0">
      <inkml:brushProperty name="width" value="0.035" units="cm"/>
      <inkml:brushProperty name="height" value="0.035" units="cm"/>
    </inkml:brush>
  </inkml:definitions>
  <inkml:trace contextRef="#ctx0" brushRef="#br0">0 10 1632,'0'0'9213,"0"-1"-9178,0 1-1,0-1 1,0 1-1,1 0 1,-1-1-1,0 1 1,0-1-1,0 1 1,0 0-1,1-1 1,-1 1-1,0-1 1,0 1-1,1 0 1,-1-1 0,0 1-1,0 0 1,1 0-1,-1-1 1,0 1-1,1 0 1,-1 0-1,1-1 1,-1 1-1,0 0 1,1 0-1,-1 0 1,1 0 0,1 0 31,0 1 0,1 0 1,-1 0-1,0 0 1,0 0-1,0 0 1,0 1-1,-1-1 0,1 0 1,0 1-1,0 0 1,-1-1-1,1 1 1,-1 0-1,0 0 1,1 0-1,0 2 0,22 38 578,-17-25-455,-1 0 0,5 24 0,-9-29-170,1-1-1,0 0 0,1 0 0,0 0 1,1-1-1,0 1 0,1-1 0,7 11 1,-11-19-23,0 0 0,1 1 1,0-1-1,-1 0 0,1-1 1,0 1-1,0 0 0,-1-1 1,1 0-1,1 1 0,-1-1 1,0 0-1,0-1 0,0 1 1,5 0-1,6 0-78,0 0 1,18-2-1,-10 0-53,-11 1-93,-1 0 0,1-1 0,-1 0 0,0-1 0,1 0 0,-1 0 0,11-5 0,-18 6 4,0-1 1,0 1 0,0-1-1,-1 1 1,1-1-1,0 0 1,-1 0 0,0 0-1,1 0 1,-1-1 0,0 1-1,0-1 1,0 1 0,0-1-1,-1 0 1,1 0 0,-1 1-1,1-1 1,-1 0-1,0 0 1,0-1 0,-1 1-1,1 0 1,-1 0 0,1 0-1,-1-5 1,0-8-2364</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3.307"/>
    </inkml:context>
    <inkml:brush xml:id="br0">
      <inkml:brushProperty name="width" value="0.035" units="cm"/>
      <inkml:brushProperty name="height" value="0.035" units="cm"/>
    </inkml:brush>
  </inkml:definitions>
  <inkml:trace contextRef="#ctx0" brushRef="#br0">1 1 5857,'0'0'7529,"34"31"-6925,110 101-174,-131-120-289,1 1 1,-2 0-1,0 1 0,18 27 0,-9-11-2,-11-16-137,10 14 120,-19-27-165,0 1 0,0-1 0,0 0 0,0 0 0,1 0 1,-1 0-1,0 0 0,0 0 0,0-1 0,1 1 0,-1 0 1,1-1-1,-1 1 0,0-1 0,4 2 0,-5-2-77,1 0-1,0 0 0,0 0 1,0 0-1,-1 0 1,1-1-1,0 1 1,0 0-1,0 0 0,-1 0 1,1-1-1,0 1 1,0 0-1,-1-1 1,1 1-1,0-1 0,-1 1 1,1-1-1,-1 1 1,1-1-1,0 1 1,-1-1-1,1 0 0,-1 1 1,1-1-1,-1 0 1,0 1-1,1-1 1,-1 0-1,0 1 0,1-1 1,-1 0-1,0 0 1,0 0-1,0-1 1,1 1-133,5-20-5136</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3.635"/>
    </inkml:context>
    <inkml:brush xml:id="br0">
      <inkml:brushProperty name="width" value="0.035" units="cm"/>
      <inkml:brushProperty name="height" value="0.035" units="cm"/>
    </inkml:brush>
  </inkml:definitions>
  <inkml:trace contextRef="#ctx0" brushRef="#br0">448 1 5393,'0'0'8650,"-127"160"-7914,74-105-264,-1-7-392,-26 7-80,13-10-2504,0-17-7178</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4.996"/>
    </inkml:context>
    <inkml:brush xml:id="br0">
      <inkml:brushProperty name="width" value="0.035" units="cm"/>
      <inkml:brushProperty name="height" value="0.035" units="cm"/>
    </inkml:brush>
  </inkml:definitions>
  <inkml:trace contextRef="#ctx0" brushRef="#br0">1 55 3025,'0'0'9307,"4"0"-8691,153 6 1649,-104-5-2159,-18 0-263,1-1 0,57-9-1,-91 9 107,3-1-99,-1 1 1,1-2 0,-1 1 0,1 0-1,4-3 1,-8 3-18,0 0 0,0 1 0,0-1 0,0 0 0,0 1 1,0-1-1,0 0 0,0 0 0,-1 0 0,1 0 0,0 0 0,0 0 0,-1 0 0,1 0 0,-1 0 1,1-1-1,-1 1 0,0 0 0,1 0 0,-1 0 0,0-1 0,0 1 0,0 0 0,0-2 0,0-15-4783</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5.356"/>
    </inkml:context>
    <inkml:brush xml:id="br0">
      <inkml:brushProperty name="width" value="0.035" units="cm"/>
      <inkml:brushProperty name="height" value="0.035" units="cm"/>
    </inkml:brush>
  </inkml:definitions>
  <inkml:trace contextRef="#ctx0" brushRef="#br0">1 131 5569</inkml:trace>
  <inkml:trace contextRef="#ctx0" brushRef="#br0" timeOffset="1">1 131 5569,'93'-130'920,"-73"157"553,0 12 471,0 10-304,0 5-487,-6 1-649,6 0-320,-7-4-184,7-2-104,-6-4-816,-1-15-1225,-13-11-3672</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6.639"/>
    </inkml:context>
    <inkml:brush xml:id="br0">
      <inkml:brushProperty name="width" value="0.035" units="cm"/>
      <inkml:brushProperty name="height" value="0.035" units="cm"/>
    </inkml:brush>
  </inkml:definitions>
  <inkml:trace contextRef="#ctx0" brushRef="#br0">0 124 2657,'0'0'8044,"10"-18"-7556,35-56 130,-44 72-580,1 0 1,-1 0 0,1 0 0,0 0 0,-1 0 0,1 0 0,0 1 0,0-1 0,0 1 0,0-1 0,1 1 0,-1 0 0,0 0 0,0 0 0,1 0 0,-1 0 0,1 1 0,-1-1 0,1 1 0,-1-1 0,1 1 0,3 0-1,2-1 63,5 0-63,0 0-1,0 0 1,-1 1 0,1 1 0,0 0-1,13 3 1,-23-3-47,1 0 0,-1 0 1,0 0-1,0 0 0,0 1 0,0 0 0,0-1 0,0 1 0,0 0 0,0 0 1,-1 1-1,1-1 0,-1 0 0,0 1 0,1 0 0,-1-1 0,0 1 0,-1 0 1,1 0-1,0 0 0,-1 0 0,0 1 0,0-1 0,0 0 0,0 0 0,0 1 1,0 6-1,0-4 18,0 0 0,0 0 1,-1 1-1,0-1 0,0 0 0,0 0 1,-1 1-1,0-1 0,0 0 1,-1 0-1,0 0 0,0 0 0,0 0 1,-1-1-1,1 1 0,-2-1 0,1 1 1,0-1-1,-1 0 0,0 0 1,0-1-1,-7 7 0,-128 109 83,137-119-94,1 0 1,-1 1-1,0-1 0,1 1 0,-1-1 1,1 1-1,0 0 0,-1-1 0,1 1 1,0 0-1,0 0 0,0 0 0,0 0 1,1 0-1,-1 0 0,0 0 0,1 0 1,0 0-1,-1 0 0,1 0 1,0 0-1,0 1 0,0-1 0,0 0 1,1 3-1,-1-5 2,0 0 0,0 0 0,0 1 0,0-1 0,0 0 0,0 0 0,0 0 1,0 1-1,1-1 0,-1 0 0,0 0 0,0 1 0,0-1 0,0 0 0,0 0 0,1 0 0,-1 1 1,0-1-1,0 0 0,0 0 0,1 0 0,-1 0 0,0 0 0,0 0 0,0 1 0,1-1 0,-1 0 0,0 0 1,0 0-1,1 0 0,-1 0 0,0 0 0,0 0 0,1 0 0,-1 0 0,0 0 0,0 0 0,1 0 1,-1 0-1,0 0 0,1 0 0,49 3 264,67-4 0,-39 0-232,-61 1-295,0 0 0,0-1 1,0 0-1,-1-1 0,1-1 1,0-1-1,-1-1 0,20-7 0,-11-6-3549</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7.077"/>
    </inkml:context>
    <inkml:brush xml:id="br0">
      <inkml:brushProperty name="width" value="0.035" units="cm"/>
      <inkml:brushProperty name="height" value="0.035" units="cm"/>
    </inkml:brush>
  </inkml:definitions>
  <inkml:trace contextRef="#ctx0" brushRef="#br0">288 1 2841,'0'0'5758,"-45"11"-5059,-135 38-72,129-33-301,50-15-311,1-1-1,-1 0 0,1 0 0,-1 0 0,1 1 1,-1-1-1,1 0 0,-1 1 0,1-1 0,-1 0 1,1 1-1,0-1 0,-1 1 0,1-1 0,-1 1 0,1-1 1,0 1-1,0-1 0,-1 1 0,1-1 0,0 1 1,0-1-1,-1 2 0,1 0 50,-1-1-55,1 0 1,0 0-1,0 0 0,-1 0 1,1 0-1,0 0 1,0 0-1,0 1 1,0-1-1,0 0 1,1 0-1,-1 0 1,0 0-1,0 0 1,1 0-1,-1 0 1,1 0-1,-1 0 1,1 0-1,-1 0 0,1 0 1,-1 0-1,1-1 1,0 1-1,0 0 1,-1 0-1,1-1 1,0 1-1,0 0 1,2 0-1,2 2 16,0-1 0,0 1-1,0-1 1,10 2 0,-9-2-1,55 14 123,32 11-81,-82-23-82,0 1 0,0 0 0,-1 0 0,1 1 0,17 14 0,-26-17-7,0 0 0,0-1-1,0 1 1,0 0-1,-1 0 1,1 0 0,-1 0-1,0 0 1,0 0-1,0 0 1,0 0 0,-1 0-1,1 1 1,-1-1-1,0 0 1,0 0 0,0 1-1,0-1 1,0 0-1,-1 0 1,-1 6 0,1-7 25,0 0 1,1-1-1,-1 1 1,0 0-1,-1-1 1,1 1 0,0-1-1,0 1 1,-1-1-1,1 0 1,0 1-1,-1-1 1,0 0 0,1 0-1,-1 0 1,0 0-1,1-1 1,-1 1-1,0 0 1,0-1 0,1 1-1,-1-1 1,-3 1-1,-4 2 14,-13 4-305,-1-1 1,0 0-1,0-2 1,0-1-1,-34 1 1,56-3 159,0-1 0,1 0 1,-1 0-1,0 0 0,1 0 1,-1 0-1,0 0 0,0 0 0,1-1 1,-1 1-1,0 0 0,1 0 0,-1 0 1,0-1-1,1 1 0,-1 0 1,1-1-1,-2 0 0,0-14-3950</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7.485"/>
    </inkml:context>
    <inkml:brush xml:id="br0">
      <inkml:brushProperty name="width" value="0.035" units="cm"/>
      <inkml:brushProperty name="height" value="0.035" units="cm"/>
    </inkml:brush>
  </inkml:definitions>
  <inkml:trace contextRef="#ctx0" brushRef="#br0">8 91 4217,'0'0'5238,"31"6"-5027,97 21-67,-122-26-135,-1 0 0,1 1 0,0-2 0,-1 1 0,1-1 0,0 0 0,0 0 0,0 0 0,-1-1 0,1 0 0,6-2 0,-10 2-46,0 0 1,-1 0-1,1 0 0,0-1 0,-1 1 0,1-1 0,-1 1 0,0-1 1,1 1-1,-1-1 0,0 0 0,0 0 0,0 1 0,0-1 0,0 0 1,-1 0-1,1 0 0,0-3 0,1-2-399,-1 0 1,0 0-1,-1 0 0,1 0 1,-1 0-1,-1 0 0,1 0 1,-3-10-1,2 16 453,0 0 1,1 0-1,-1 0 0,0 0 0,-1 0 1,1 0-1,0 0 0,0 0 1,0 1-1,0-1 0,-1 0 0,1 1 1,0-1-1,-1 0 0,1 1 0,-1 0 1,1-1-1,0 1 0,-1 0 0,1 0 1,-1 0-1,1 0 0,-1 0 1,-1 0-1,-2 0 110,-3-2 82,-1 1-1,1 1 1,-1 0-1,1 0 1,-1 0 0,1 1-1,-1 0 1,1 1 0,-1 0-1,1 0 1,0 1 0,0 0-1,0 0 1,1 1 0,-1 0-1,1 1 1,0-1 0,0 1-1,-8 7 1,10-8-85,0 1 1,0-1-1,1 1 1,-1-1-1,1 1 1,0 1-1,1-1 1,-1 0-1,1 1 1,0 0-1,0 0 1,1 0-1,0 0 1,0 0-1,0 0 1,1 1-1,0-1 1,0 1-1,0 9 1,1 53 308,0-67-432,0-1 0,1 1 0,-1 0 0,1-1-1,-1 1 1,1-1 0,0 1 0,0-1 0,0 1 0,-1-1 0,1 1 0,0-1-1,1 0 1,-1 0 0,0 1 0,0-1 0,1 0 0,-1 0 0,0 0 0,1 0-1,-1 0 1,3 1 0,41 15 82,-39-16-65,23 7-269,0-2-1,0-2 1,1 0-1,0-2 0,42-3 1,-41 1-880,25 0-3093</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7.851"/>
    </inkml:context>
    <inkml:brush xml:id="br0">
      <inkml:brushProperty name="width" value="0.035" units="cm"/>
      <inkml:brushProperty name="height" value="0.035" units="cm"/>
    </inkml:brush>
  </inkml:definitions>
  <inkml:trace contextRef="#ctx0" brushRef="#br0">210 1 4321,'0'0'4785,"-33"19"-4081,-102 62-37,130-78-616,1 0 1,0 0-1,0 1 0,0-1 1,0 1-1,0 0 0,-4 6 1,7-9-27,1 0 0,-1 0 0,1 0 0,0 1 1,-1-1-1,1 0 0,0 0 0,-1 0 0,1 1 0,0-1 1,0 0-1,0 0 0,0 1 0,1-1 0,-1 2 0,1 6 141,-2 3 16,1-11-156,-1 1 0,1 0 0,0 0 0,0 0 0,0 0 1,0 0-1,0 0 0,0 0 0,0 0 0,1 0 0,-1-1 0,1 1 0,-1 0 0,1 0 0,0 0 1,0-1-1,-1 1 0,1 0 0,1-1 0,-1 1 0,0-1 0,0 1 0,0-1 0,1 1 0,-1-1 1,4 2-1,7 3 52,0 0-1,0-2 1,1 1 0,0-2 0,0 1 0,15 1 0,4-2-108,45 1 0,-74-4-99,-1 0 0,0 0 0,0 0 0,0 0-1,0 0 1,0 0 0,0-1 0,0 1 0,0-1 0,0 1 0,0-1 0,0 0-1,0 0 1,0 0 0,0 0 0,0 0 0,-1 0 0,1 0 0,0-1 0,-1 1 0,1 0-1,-1-1 1,0 0 0,1 1 0,-1-1 0,0 0 0,0 1 0,0-1 0,0 0-1,0 0 1,0 0 0,-1 0 0,1 0 0,-1 0 0,1 0 0,-1 0 0,0 0-1,0-4 1,1-26-5198</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8.199"/>
    </inkml:context>
    <inkml:brush xml:id="br0">
      <inkml:brushProperty name="width" value="0.035" units="cm"/>
      <inkml:brushProperty name="height" value="0.035" units="cm"/>
    </inkml:brush>
  </inkml:definitions>
  <inkml:trace contextRef="#ctx0" brushRef="#br0">1 1 4977,'0'0'7010,"23"12"-6662,74 43-67,-93-53-261,0 1-1,0-1 1,-1 0 0,1 1 0,-1 0-1,1 0 1,-1 0 0,0 0-1,0 1 1,0-1 0,-1 1-1,1-1 1,-1 1 0,0 0 0,0 0-1,0 0 1,-1 0 0,1 1-1,-1-1 1,1 5 0,1 4 26,-1-7-23,1 4 43,0 1 1,-1-1-1,2 21 0,-4-30-58,0 0-1,1 0 0,-1 0 1,1 0-1,0-1 1,-1 1-1,1 0 0,0 0 1,-1-1-1,1 1 1,0 0-1,0-1 1,0 1-1,0 0 0,-1-1 1,1 0-1,0 1 1,0-1-1,0 1 0,0-1 1,0 0-1,0 0 1,0 0-1,0 1 0,0-1 1,0 0-1,0 0 1,0 0-1,0 0 0,2-1 1,2 1-88,-1 0 1,1 0-1,0-1 0,-1 0 0,1 1 1,6-4-1,56-26-4489,-40 19 167</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8.527"/>
    </inkml:context>
    <inkml:brush xml:id="br0">
      <inkml:brushProperty name="width" value="0.035" units="cm"/>
      <inkml:brushProperty name="height" value="0.035" units="cm"/>
    </inkml:brush>
  </inkml:definitions>
  <inkml:trace contextRef="#ctx0" brushRef="#br0">0 0 5753,'0'0'8042,"187"200"-7514,-133-160-128,6 8-216,0-14-64,-13-1-72,-7-12-48,-13-6-128,-7-2-472,-20-29-2401,0-14-2888</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5.289"/>
    </inkml:context>
    <inkml:brush xml:id="br0">
      <inkml:brushProperty name="width" value="0.035" units="cm"/>
      <inkml:brushProperty name="height" value="0.035" units="cm"/>
    </inkml:brush>
  </inkml:definitions>
  <inkml:trace contextRef="#ctx0" brushRef="#br0">0 1 5401</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8.840"/>
    </inkml:context>
    <inkml:brush xml:id="br0">
      <inkml:brushProperty name="width" value="0.035" units="cm"/>
      <inkml:brushProperty name="height" value="0.035" units="cm"/>
    </inkml:brush>
  </inkml:definitions>
  <inkml:trace contextRef="#ctx0" brushRef="#br0">401 0 1792,'0'0'10339,"-113"173"-9555,79-136-40,1 8-440,0-12-176,-1 4-80,7-7-48,1-3-288,-8 1-936,1-7-1553,-1-9-4568</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19.371"/>
    </inkml:context>
    <inkml:brush xml:id="br0">
      <inkml:brushProperty name="width" value="0.035" units="cm"/>
      <inkml:brushProperty name="height" value="0.035" units="cm"/>
    </inkml:brush>
  </inkml:definitions>
  <inkml:trace contextRef="#ctx0" brushRef="#br0">68 151 1304,'0'0'5440,"-6"0"-4820,-55 0 3296,63 0-3552,232-18 978,-111 6-1225,103-8 63,382-28 394,-2 19 159,-79 7-591,-359 21-269,-90 2-378,-77-1 253,1 2-479,-9 5 319,-5-4-271,0 1 1,1-2-1,-21 3 0,9-1-429,-42 5-3605</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0.217"/>
    </inkml:context>
    <inkml:brush xml:id="br0">
      <inkml:brushProperty name="width" value="0.035" units="cm"/>
      <inkml:brushProperty name="height" value="0.035" units="cm"/>
    </inkml:brush>
  </inkml:definitions>
  <inkml:trace contextRef="#ctx0" brushRef="#br0">0 1 2881,'0'0'5972,"6"4"-5084,3 4-458,0 1 1,-1 0-1,0 1 1,-1-1-1,13 22 1,29 65 1299,8 12-810,-49-95-893,0-1 0,1 0 0,13 13 0,-14-16-40,-7-7-188,1 0 0,-1 0 0,1 0 0,0-1 0,0 1 0,0 0 0,0-1 0,2 2 0,-3-11-9946</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0.566"/>
    </inkml:context>
    <inkml:brush xml:id="br0">
      <inkml:brushProperty name="width" value="0.035" units="cm"/>
      <inkml:brushProperty name="height" value="0.035" units="cm"/>
    </inkml:brush>
  </inkml:definitions>
  <inkml:trace contextRef="#ctx0" brushRef="#br0">0 89 5169,'0'0'5353,"394"-22"-5353,-307 10 0,-13 3-368,-21-3-696,-6-6-928,-20 3-505</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0.972"/>
    </inkml:context>
    <inkml:brush xml:id="br0">
      <inkml:brushProperty name="width" value="0.035" units="cm"/>
      <inkml:brushProperty name="height" value="0.035" units="cm"/>
    </inkml:brush>
  </inkml:definitions>
  <inkml:trace contextRef="#ctx0" brushRef="#br0">197 1 1280,'0'0'9300,"-22"9"-8639,-72 31 21,89-38-619,-1 0 0,1 1 1,0 0-1,0 0 1,1 1-1,-1-1 1,1 1-1,0 0 1,0 0-1,0 0 1,0 1-1,0-1 1,1 1-1,0 0 1,-5 10-1,6-9-41,1 0 1,-1 1-1,1-1 1,0 1-1,1 0 0,-1-1 1,1 1-1,1-1 0,-1 1 1,3 11-1,-2-16-12,0 0-1,0 0 1,0 0-1,0 0 1,0-1 0,0 1-1,1 0 1,-1 0-1,0-1 1,1 1-1,0-1 1,-1 0-1,1 1 1,0-1 0,0 0-1,-1 0 1,1 0-1,0 0 1,0 0-1,0 0 1,4 0-1,45 10 32,-48-10-41,5 0 34,3 1-117,0 0 0,0-1 0,0-1 0,17 0 0,-25-1-6,0 1-1,0-1 1,0 0-1,0 0 1,0 0-1,0 0 1,0 0-1,0-1 1,-1 1-1,1-1 0,0 0 1,-1 0-1,0 0 1,1 0-1,-1 0 1,0-1-1,0 1 1,0 0-1,0-1 1,1-2-1,3-6-87,-1 0 0,-1 0-1,0 0 1,0 0 0,-1-1-1,0 1 1,-1-1-1,-1 0 1,1-13 0,-2 23 232,-1 1-2,1 0-1,0 1 0,0-1 0,0 0 0,0 0 0,-1 0 1,1 0-1,0 0 0,1 0 0,-1 1 0,0-1 0,0 0 1,0 0-1,0 0 0,1 0 0,-1 1 0,0-1 0,1 0 1,-1 0-1,1 1 0,-1-1 0,1 0 0,-1 0 1,1 1-1,-1-1 0,1 1 0,0-1 0,-1 0 0,1 1 1,0-1-1,-1 1 0,1 0 0,0-1 0,1 0 0,-1 5 48,-1 11 134,1-1 0,0 1 0,1 0-1,4 15 1,-4-24-194,-1-1 1,1 0 0,0 1-1,1-1 1,-1 0-1,1 0 1,0 0-1,0 0 1,1-1-1,-1 1 1,1-1-1,0 0 1,0 0-1,6 4 1,-7-6-148,-1-1 1,1 0 0,0 0-1,0 0 1,-1-1 0,1 1-1,0 0 1,0-1-1,0 0 1,0 0 0,0 0-1,0 0 1,3 0-1,4-1-968,4 1-2437</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1.316"/>
    </inkml:context>
    <inkml:brush xml:id="br0">
      <inkml:brushProperty name="width" value="0.035" units="cm"/>
      <inkml:brushProperty name="height" value="0.035" units="cm"/>
    </inkml:brush>
  </inkml:definitions>
  <inkml:trace contextRef="#ctx0" brushRef="#br0">1 1 3473</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1.660"/>
    </inkml:context>
    <inkml:brush xml:id="br0">
      <inkml:brushProperty name="width" value="0.035" units="cm"/>
      <inkml:brushProperty name="height" value="0.035" units="cm"/>
    </inkml:brush>
  </inkml:definitions>
  <inkml:trace contextRef="#ctx0" brushRef="#br0">1 25 3473,'235'71'1164,"-192"-51"-536,-33-8 105,-10-12-698,12 23 1771,-9-19-1382,0 1 0,0 0 0,-1 0 0,1 0-1,-1 1 1,2 8 0,3 30 1046,-7-43-1381,0-15-662,0-9-24,-1 8 35,2-1-1,-1 1 1,2 0 0,3-21-1,-3 32 512,-1-1-1,1 0 0,0 1 0,0 0 0,0-1 0,1 1 0,-1 0 0,1 0 0,0 0 1,0 1-1,0-1 0,1 1 0,0-1 0,-1 1 0,1 0 0,0 1 0,0-1 0,5-2 1,-4 3 127,1-1 0,-1 1 1,0 0-1,1 0 1,0 1-1,-1-1 1,1 1-1,0 1 0,-1-1 1,1 1-1,0 0 1,0 0-1,0 1 1,-1-1-1,7 3 0,-8-2 0,0 0-1,-1 1 1,1 0-1,0-1 0,-1 1 1,0 0-1,1 1 1,-1-1-1,0 1 1,0-1-1,0 1 0,-1 0 1,1 0-1,0 0 1,-1 1-1,0-1 0,0 0 1,0 1-1,0-1 1,-1 1-1,2 6 1,1 7 300,0 0 0,-2 0 0,0 0 0,-1 17 0,0-12 32,6 36-1,-7-52-562,3 14 536,1-18-1138,3-11-1530,0-11-1578,-1-6-1811</inkml:trace>
  <inkml:trace contextRef="#ctx0" brushRef="#br0" timeOffset="1">863 0 3001,'0'0'8217,"227"161"-7432,-200-134-169,0-8-296,-7 2-272,-14-9-48,8-3-616,-7-9-2817,-7-6-1016</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2.020"/>
    </inkml:context>
    <inkml:brush xml:id="br0">
      <inkml:brushProperty name="width" value="0.035" units="cm"/>
      <inkml:brushProperty name="height" value="0.035" units="cm"/>
    </inkml:brush>
  </inkml:definitions>
  <inkml:trace contextRef="#ctx0" brushRef="#br0">67 0 3729,'267'25'4137,"-287"-10"-3353,-13 12 1152,-7 7-7,0-1-753,0 6-488,0-5-288,6-7-216,1 6-184,6-11-1168,0-10-1865</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2.857"/>
    </inkml:context>
    <inkml:brush xml:id="br0">
      <inkml:brushProperty name="width" value="0.035" units="cm"/>
      <inkml:brushProperty name="height" value="0.035" units="cm"/>
    </inkml:brush>
  </inkml:definitions>
  <inkml:trace contextRef="#ctx0" brushRef="#br0">0 137 3825,'0'0'10294,"4"0"-9905,89 1 462,130-3-228,-186 0-738,-1-2 0,0-1 0,0-2 1,0-2-1,-1-1 0,44-20 0,-74 29-153,-1-2 1,1 1-1,-1 0 0,0-1 1,7-5-1,-10 6-120,1 1-1,-1-1 1,0 1 0,0-1 0,0 0-1,0 1 1,0-1 0,0 0-1,0 0 1,0 0 0,-1 0-1,1 0 1,-1 1 0,1-1 0,-1 0-1,0 0 1,0-3 0,0-9-2770</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3.194"/>
    </inkml:context>
    <inkml:brush xml:id="br0">
      <inkml:brushProperty name="width" value="0.035" units="cm"/>
      <inkml:brushProperty name="height" value="0.035" units="cm"/>
    </inkml:brush>
  </inkml:definitions>
  <inkml:trace contextRef="#ctx0" brushRef="#br0">1 1 5249,'0'0'8610,"67"169"-7834,-54-123-344,0 2-232,1-2-144,-1-10-56,-6 4-144,-1-7-768,-6-6-920,0-5-993,0-16-3792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5.675"/>
    </inkml:context>
    <inkml:brush xml:id="br0">
      <inkml:brushProperty name="width" value="0.035" units="cm"/>
      <inkml:brushProperty name="height" value="0.035" units="cm"/>
    </inkml:brush>
  </inkml:definitions>
  <inkml:trace contextRef="#ctx0" brushRef="#br0">0 129 5401,'262'-113'1240,"-217"98"-935,-45 15-295,1 0 0,-1 0 1,1 0-1,-1 0 0,1 0 0,-1 0 0,1 0 0,-1 0 0,1 0 0,-1 0 1,1 0-1,-1 0 0,1 0 0,-1 0 0,1 0 0,-1 1 0,1-1 0,-1 0 1,1 0-1,-1 1 0,1-1 0,-1 0 0,1 1 0,0 0 33,8 4 370,0 1-1,0-2 1,13 6 0,-1-2 243,17 9 261,8 3-180,0 1-1,-2 3 1,52 36-1,-85-52-661,0 0 0,-1 1-1,0 0 1,0 1 0,-1 0 0,-1 1-1,1 0 1,-2 0 0,1 0-1,-2 1 1,1 1 0,-2-1 0,0 1-1,0 0 1,-1 0 0,4 26-1,-5-4 64,-3 47 0,0-36-73,-1-34-71,0 0 1,-1 1-1,0-1 1,-1 0-1,0 0 1,-1 0 0,0 0-1,-1-1 1,0 0-1,-1 0 1,0 0-1,-1 0 1,-12 14-1,1-5-340,-1 0-1,-1-1 0,0 0 1,-1-2-1,-28 17 0,22-18-743,0-1 0,-1-2 0,-1-1 0,0-1 0,-56 14 0,10-8-3410</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3.793"/>
    </inkml:context>
    <inkml:brush xml:id="br0">
      <inkml:brushProperty name="width" value="0.035" units="cm"/>
      <inkml:brushProperty name="height" value="0.035" units="cm"/>
    </inkml:brush>
  </inkml:definitions>
  <inkml:trace contextRef="#ctx0" brushRef="#br0">1 1 5217,'0'0'7423,"7"19"-6528,25 65 53,-29-72-788,-1 0 1,0 0-1,0 0 0,-1 0 0,0 0 1,-1 0-1,-2 15 0,0 11 68,2 111-704,0-146 171,1-2 182,-1 0 0,0-1 1,0 1-1,0 0 1,0 0-1,0 0 1,0-1-1,0 1 0,0 0 1,0 0-1,0-1 1,0 1-1,-1 0 0,1 0 1,0-1-1,-1 1 1,1 0-1,0 0 1,-1-1-1,1 1 0,-1 0 1,1-1-1,-1 1 1,1-1-1,-1 1 0,1-1 1,-1 1-1,0-1 1,1 1-1,-1-1 1,0 0-1,-1 1 0,-27 3-4618</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4.169"/>
    </inkml:context>
    <inkml:brush xml:id="br0">
      <inkml:brushProperty name="width" value="0.035" units="cm"/>
      <inkml:brushProperty name="height" value="0.035" units="cm"/>
    </inkml:brush>
  </inkml:definitions>
  <inkml:trace contextRef="#ctx0" brushRef="#br0">1 89 3729,'0'0'8407,"55"-2"-7842,182-8-34,-51-4 219,-161 11-665,839-56 906,-575 59-1823,-288 0 385,-6 0-1544,-190 6-3966,115 0 1134</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4.625"/>
    </inkml:context>
    <inkml:brush xml:id="br0">
      <inkml:brushProperty name="width" value="0.035" units="cm"/>
      <inkml:brushProperty name="height" value="0.035" units="cm"/>
    </inkml:brush>
  </inkml:definitions>
  <inkml:trace contextRef="#ctx0" brushRef="#br0">0 1 3625,'0'0'7781,"28"11"-6852,90 36-68,25 21 550,-64-29-1163,-66-33-246,-9-5-14,-1 0 0,1 0 0,-1 1 0,1-1 0,-1 1-1,0 0 1,0 0 0,0 0 0,0 0 0,0 0-1,0 1 1,4 5 0,-6-4-147,-28-8-11388</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5.005"/>
    </inkml:context>
    <inkml:brush xml:id="br0">
      <inkml:brushProperty name="width" value="0.035" units="cm"/>
      <inkml:brushProperty name="height" value="0.035" units="cm"/>
    </inkml:brush>
  </inkml:definitions>
  <inkml:trace contextRef="#ctx0" brushRef="#br0">0 56 3817,'328'-55'2336,"-328"73"-1576,0 9 537,-20 1 551,-7 5-496,7 0-575,-7 1-233,0-7-160,7 0-192,7-11-64,0 2-120,6-9-8,7 3-360,0-6-616</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5.356"/>
    </inkml:context>
    <inkml:brush xml:id="br0">
      <inkml:brushProperty name="width" value="0.035" units="cm"/>
      <inkml:brushProperty name="height" value="0.035" units="cm"/>
    </inkml:brush>
  </inkml:definitions>
  <inkml:trace contextRef="#ctx0" brushRef="#br0">1 0 4721,'0'0'7007,"1"28"-6491,5 89 20,5 9 913,-7-102-1356,0-2-1,11 30 1,-8-33-413,3 9-7,-8-9-6502,-2-29 2455</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5.700"/>
    </inkml:context>
    <inkml:brush xml:id="br0">
      <inkml:brushProperty name="width" value="0.035" units="cm"/>
      <inkml:brushProperty name="height" value="0.035" units="cm"/>
    </inkml:brush>
  </inkml:definitions>
  <inkml:trace contextRef="#ctx0" brushRef="#br0">1 1 3449,'0'0'7568,"14"29"-6734,44 94-222,-54-114-490,0 1 0,-1-1 1,3 15-1,-7 5 335,0-8-184,1-3 218,0-12-209,0-11-158,0-6-183,0-1 0,2 1 1,-1-1-1,1 1 0,1 0 0,0 0 0,1 0 0,6-14 0,-7 19 28,0 0-1,0 1 1,1-1-1,0 1 1,0 0-1,0 0 1,0 0-1,1 1 1,0-1-1,0 1 1,0 0-1,1 1 1,-1-1-1,1 1 1,0 0-1,9-3 1,-8 4 26,1 0 1,0 1-1,-1 0 1,1 0 0,0 1-1,10 0 1,-1 0-11,-15 1 15,-1-1 0,0 0 0,1 0 0,-1 1 0,0-1 0,0 1 0,1-1 0,-1 1 0,0 0 0,0-1 0,0 1-1,0 0 1,0 0 0,0 0 0,0 0 0,0 0 0,0 0 0,0 0 0,0 0 0,0 0 0,-1 0 0,1 0 0,-1 1 0,1-1 0,-1 0 0,1 2-1,10 41 281,-9-34-167,6 53 441,-6-44-427,0-1 0,1 1 0,8 26 0,-11-44-140,0-1 1,0 1-1,1-1 1,-1 1-1,0-1 1,0 0-1,0 1 1,1-1 0,-1 1-1,0-1 1,1 1-1,-1-1 1,0 0-1,1 1 1,-1-1-1,0 0 1,1 1 0,-1-1-1,1 0 1,-1 1-1,1-1 1,-1 0-1,1 0 1,-1 0-1,1 1 1,0-1 0,0 0-53,-1-1 0,1 1 0,0 0 1,0-1-1,-1 1 0,1-1 1,0 1-1,-1 0 0,1-1 1,-1 0-1,1 1 0,0-1 1,-1 1-1,1-1 0,-1 0 1,0 1-1,1-1 0,-1 0 1,0 1-1,1-1 0,-1-1 0,11-27-3209,-3-5-4148</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6.034"/>
    </inkml:context>
    <inkml:brush xml:id="br0">
      <inkml:brushProperty name="width" value="0.035" units="cm"/>
      <inkml:brushProperty name="height" value="0.035" units="cm"/>
    </inkml:brush>
  </inkml:definitions>
  <inkml:trace contextRef="#ctx0" brushRef="#br0">1 65 4537</inkml:trace>
  <inkml:trace contextRef="#ctx0" brushRef="#br0" timeOffset="1">1 65 4537,'402'-57'1416,"-330"50"-730,-71 7-655,0 0 0,-1 0 0,1 0 0,-1 0-1,1 0 1,0 0 0,-1 0 0,1 0 0,-1 0-1,1 0 1,0 0 0,-1 0 0,1 0 0,-1 1-1,1-1 1,-1 0 0,1 0 0,-1 1 0,1-1 0,-1 0-1,1 1 1,-1-1 0,1 1 0,0 0 0,-1-1-31,39 48 4637,7-4-3511,8 2-858,-34-28-239,0-1 0,1-1 0,45 26 1,14 0-310,-80-42 229,0 0 1,0 0 0,1 0 0,-1 0 0,0 1 0,0-1 0,0 0-1,0 0 1,1 0 0,-1 0 0,0 0 0,0 0 0,0 0 0,0 0-1,1 0 1,-1 0 0,0 0 0,0 0 0,0 0 0,0 0 0,1 0-1,-1 0 1,0 0 0,0 0 0,0 0 0,0 0 0,1-1 0,-1 1-1,0 0 1,0 0 0,0 0 0,0 0 0,0 0 0,0 0 0,1 0 0,-1 0-1,0-1 1,0 1 0,0 0 0,0 0 0,0 0 0,0 0 0,0-1-1,0 1 1,0 0 0,1-9-3943,-1 5 3522,0-13-4516</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00:49:26.385"/>
    </inkml:context>
    <inkml:brush xml:id="br0">
      <inkml:brushProperty name="width" value="0.035" units="cm"/>
      <inkml:brushProperty name="height" value="0.035" units="cm"/>
    </inkml:brush>
  </inkml:definitions>
  <inkml:trace contextRef="#ctx0" brushRef="#br0">181 1 1800,'0'0'12107,"20"169"-11107,-20-135-392,0-1-336,0-6-144,-67 7-128,0-13-648,1-9-3193</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1.535"/>
    </inkml:context>
    <inkml:brush xml:id="br0">
      <inkml:brushProperty name="width" value="0.035" units="cm"/>
      <inkml:brushProperty name="height" value="0.035" units="cm"/>
    </inkml:brush>
  </inkml:definitions>
  <inkml:trace contextRef="#ctx0" brushRef="#br0">678 101 2497,'0'0'8740,"6"-12"-8102,16-38-85,-21 49-454,0-1 1,-1 1-1,1 0 1,0-1-1,-1 1 1,1-1-1,-1 1 1,1-1-1,-1 1 1,0-1-1,0 1 1,0-1-1,1 1 0,-1-1 1,-1 1-1,1-1 1,0 1-1,0-1 1,-1 1-1,0-4 1,0 5-37,0-1 0,0 0 0,0 1 1,0-1-1,0 1 0,-1 0 0,1-1 1,0 1-1,0 0 0,0 0 0,-1 0 1,1 0-1,0 0 0,0 0 0,0 0 1,-2 0-1,-5 0-208,-70 0 232,1 3-1,-151 25 0,200-22-80,-97 24 35,108-25-60,1 1 0,0 0 0,0 1 0,0 1 0,-15 11 0,28-17-1,0 1 0,1-1 0,-1 1 0,1 0 0,0 0 0,-1 0 0,1 0 0,0 1 0,1-1 0,-1 0 0,1 1 0,-1-1 0,1 1 0,0 0 0,1-1 0,-1 1 0,0 0 0,1 0 0,0-1 0,0 1 0,0 0 0,1 0 0,-1-1 0,2 7 0,-2-8 20,1-1 0,-1 1 0,1 0 0,-1-1 0,1 1 0,-1-1 0,1 1 0,0-1 0,0 1 0,0-1 0,0 0 0,0 1 0,0-1 0,0 0 0,0 0 0,0 1 0,1-1-1,-1 0 1,3 1 0,32 11 47,-30-11-43,36 8 10,1-1 1,77 5 0,88-10-2231,-201-4 2018,-5 0 126,-1 0-1,0 0 1,0 0 0,0 0 0,0 0-1,0 1 1,0-1 0,0 0 0,1 0-1,-1 1 1,0-1 0,0 1 0,0-1 0,1 2-1,-4 3-478,-11 1 187,-129 28 109,3-2 1479,114-24-934,0 0-1,0 2 0,-28 15 1,48-23-246,1 1 0,-1 0 0,1 0 0,0 0 0,0 0 0,0 1 0,0 0 0,1 0-1,0 0 1,-1 0 0,1 0 0,1 1 0,-1-1 0,1 1 0,0 0 0,0-1 0,0 1 0,0 0 0,1 1 0,0-1 0,0 0 0,0 0 0,1 0 0,0 1 0,0-1 0,0 0 0,1 0 0,-1 0 0,1 1 0,3 6 0,-3-9-23,0 0 1,0 0-1,1 0 1,0 0-1,-1 0 1,1-1-1,0 1 1,0 0-1,1-1 1,-1 0-1,0 1 1,1-1-1,2 2 0,39 20 148,-39-22-152,33 14 101,1-1 0,1-2-1,0-1 1,1-3 0,41 5-1,-8-6-683,143-4 0,-215-4 512,0 0 1,0 0 0,0 0 0,0 0-1,0-1 1,0 1 0,0-1 0,0 1-1,0-1 1,0 0 0,-1 1 0,1-1-1,0 0 1,0 0 0,-1 0 0,1 0-1,-1-1 1,1 1 0,-1 0 0,3-4-1,-2 2-210,-1 0-1,1-1 0,-1 1 1,0-1-1,0 1 0,-1-1 0,1 0 1,-1 1-1,0-1 0,0-6 1,0-20-3787</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1.890"/>
    </inkml:context>
    <inkml:brush xml:id="br0">
      <inkml:brushProperty name="width" value="0.035" units="cm"/>
      <inkml:brushProperty name="height" value="0.035" units="cm"/>
    </inkml:brush>
  </inkml:definitions>
  <inkml:trace contextRef="#ctx0" brushRef="#br0">0 0 8482,'0'0'5745,"221"157"-5113,-161-121-288,0-3-96,-6 0-144,-8-9-56,-12-6-48,-7-9-96,-7-6-736,-7-6-1240,-6-27-473,-7-6-5953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6.044"/>
    </inkml:context>
    <inkml:brush xml:id="br0">
      <inkml:brushProperty name="width" value="0.035" units="cm"/>
      <inkml:brushProperty name="height" value="0.035" units="cm"/>
    </inkml:brush>
  </inkml:definitions>
  <inkml:trace contextRef="#ctx0" brushRef="#br0">374 0 3913,'0'0'4494,"-39"27"-3210,39-27-1284,-165 117 1057,153-108-926,1 0 1,0 0-1,0 1 1,1 1 0,0-1-1,1 2 1,0-1-1,1 1 1,0 1 0,-8 17-1,8-14 41,0 0 18,1 1 0,1 0 0,0 1 1,1 0-1,1-1 0,-3 26 0,3-3 217,5 73-1,0-98-342,1 0-1,1-1 1,0 0-1,1 1 1,0-1-1,1-1 1,1 1-1,0-1 1,13 21-1,1-5-25,1-1 0,45 48-1,-46-56-176,2 0-1,0-2 1,1 0-1,0-2 0,47 25 1,-44-29-718,0-1 0,0-1 0,34 8 0,-40-14-1603,35 2-1</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2.237"/>
    </inkml:context>
    <inkml:brush xml:id="br0">
      <inkml:brushProperty name="width" value="0.035" units="cm"/>
      <inkml:brushProperty name="height" value="0.035" units="cm"/>
    </inkml:brush>
  </inkml:definitions>
  <inkml:trace contextRef="#ctx0" brushRef="#br0">1244 0 8554,'0'0'4385,"-41"157"-2865,28-97-584,0-3-480,-7-3-312,-34 9-144,1-15-1024,-7-14-2865</inkml:trace>
  <inkml:trace contextRef="#ctx0" brushRef="#br0" timeOffset="1">0 584 8490,'0'0'6057,"401"0"-4697,-193-3-599,19-15-465,7 3-296,-14 0-64,-32 3-817,-41 3-1343,-54 6-2113,-59 3-3129</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2.570"/>
    </inkml:context>
    <inkml:brush xml:id="br0">
      <inkml:brushProperty name="width" value="0.035" units="cm"/>
      <inkml:brushProperty name="height" value="0.035" units="cm"/>
    </inkml:brush>
  </inkml:definitions>
  <inkml:trace contextRef="#ctx0" brushRef="#br0">0 72 6385,'0'0'6610,"428"9"-4826,-207-9-656,19 0-543,68-21-585,-54-9-88,-47 0-2369</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2.940"/>
    </inkml:context>
    <inkml:brush xml:id="br0">
      <inkml:brushProperty name="width" value="0.035" units="cm"/>
      <inkml:brushProperty name="height" value="0.035" units="cm"/>
    </inkml:brush>
  </inkml:definitions>
  <inkml:trace contextRef="#ctx0" brushRef="#br0">1 0 5497,'0'0'7055,"13"27"-5787,0-3-951,-1 0-2,0 0 0,-1 0 0,-2 1 0,0 1 0,6 34 0,13 90 870,36 141-420,-17-160-659,-14-45-335,-28-65 199,-4-12-833,-19-29-6600</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3.325"/>
    </inkml:context>
    <inkml:brush xml:id="br0">
      <inkml:brushProperty name="width" value="0.035" units="cm"/>
      <inkml:brushProperty name="height" value="0.035" units="cm"/>
    </inkml:brush>
  </inkml:definitions>
  <inkml:trace contextRef="#ctx0" brushRef="#br0">0 144 10442,'0'0'6007,"61"-23"-5912,-61 23-95,254-93 12,-229 85-14,49-9 1,-62 16-7,-1 0 0,23 2 0,-4 0-20,-22-2 6,0 2 0,0-1 0,0 1 0,-1 0 0,1 1 1,13 3-1,-18-3 2,0-1 1,0 0 0,-1 1 0,1 0-1,0 0 1,-1 0 0,1 0-1,-1 0 1,1 0 0,-1 1 0,0-1-1,0 1 1,0 0 0,-1-1-1,1 1 1,-1 0 0,1 0 0,-1 0-1,1 3 1,1 6-45,-1 0 0,0 1 0,-1-1 0,0 0 0,-1 16 0,0-19 47,-1-2 16,1-1 0,-1 1 0,-1-1 1,1 0-1,-1 1 0,-1-1 0,1 0 0,-1 0 1,0 0-1,0 0 0,0-1 0,-1 1 1,0-1-1,0 0 0,-1 0 0,1 0 1,-1-1-1,-9 7 0,-4 2 26,-1 0 0,0-1 0,-1-2 0,-26 11 0,24-12 23,0-1-1,0-1 0,0-1 0,-1-1 0,0-1 0,0-1 1,-42 0-1,61-3-46,-1 0 0,1-1 0,-1 1 1,1-1-1,-1 1 0,-5-3 0,8 2-26,0 0 0,0 0 0,0 0 0,1 0 0,-1 0-1,0-1 1,0 1 0,1-1 0,-1 1 0,1-1 0,-1 0 0,1 1 0,0-1-1,0 0 1,0 0 0,-1-2 0,-3-8-702,1 0 1,1-1-1,0 1 1,0-1-1,-1-22 0,3-8-4454</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3.673"/>
    </inkml:context>
    <inkml:brush xml:id="br0">
      <inkml:brushProperty name="width" value="0.035" units="cm"/>
      <inkml:brushProperty name="height" value="0.035" units="cm"/>
    </inkml:brush>
  </inkml:definitions>
  <inkml:trace contextRef="#ctx0" brushRef="#br0">1 1 4785,'0'0'8542,"59"30"-7643,-59-30-899,239 128 695,-228-121-616,-1-1 1,0 1 0,18 17 0,-26-22-54,-1-1-1,1 1 0,-1 0 1,1 1-1,-1-1 1,0 0-1,0 0 0,0 0 1,0 1-1,1 3 0,1 10 72,0 1-1,-1 0 1,0 0-1,-2 1 1,-2 30-1,1-44-87,1-1-1,0 0 1,-1 0 0,0 0-1,0 0 1,0 1 0,0-1-1,0 0 1,-1-1 0,1 1-1,-1 0 1,0 0 0,0-1-1,0 1 1,0-1 0,0 1-1,-1-1 1,1 0-1,-1 0 1,1 0 0,-1 0-1,0-1 1,0 1 0,1-1-1,-1 1 1,0-1 0,-1 0-1,1 0 1,0 0 0,0-1-1,0 1 1,0-1 0,-1 0-1,1 0 1,0 0 0,-4 0-1,7 0 0,-1-1 0,1 1 0,-1 0-1,1 0 1,0 0 0,-1 0 0,1 0 0,0 0 0,-1-1-1,1 1 1,0 0 0,-1 0 0,1-1 0,0 1-1,0 0 1,-1 0 0,1-1 0,0 1 0,0 0 0,-1-1-1,1 1 1,0 0 0,0-1 0,0 1 0,0 0-1,-1-1 1,1 1 0,0-1 0,-3-11-17,1 0 1,1 0-1,-1 0 1,2 0-1,1-23 1,0 5-66,-2 20 57,1 0 1,0 0 0,1 0 0,0 0 0,1 0 0,0 0 0,1 1 0,0-1 0,0 1 0,1-1 0,0 1-1,1 0 1,0 0 0,10-14 0,-6 13-155,0 1 0,0-1 0,1 2 0,0-1 0,1 1 0,0 1 0,0 0 0,19-9 0,-11 8-1488,0 1 0,32-8 0,-3 5-5919</inkml:trace>
  <inkml:trace contextRef="#ctx0" brushRef="#br0" timeOffset="1">1324 73 8450,'0'0'5832,"-70"16"-5663,-224 54 148,265-63-222,0 1-1,-47 20 0,64-22-62,0 0 1,0 1-1,0 0 0,-16 13 1,25-17-32,0 0 0,0 0 0,0 0 1,1 0-1,-1 1 0,1-1 0,0 1 1,0-1-1,0 1 0,0 0 0,1 0 1,-1 0-1,1 0 0,0 0 1,0 0-1,1 0 0,-1 1 0,1 4 1,0-7 0,1 0-1,-1 0 1,1 1 0,0-1 0,-1 0 0,1 0 0,0 0 0,0 0 0,0 0 0,1 0 0,-1 0 0,0-1 0,1 1 0,-1 0 0,1-1 0,0 1 0,-1-1 0,1 1 0,0-1 0,0 0 0,0 0-1,0 0 1,0 0 0,0 0 0,0 0 0,4 0 0,10 4 50,-1-1-1,29 3 1,-31-5-14,41 4 57,0-2-1,88-6 1,-131 2-94,0-1 1,0-1-1,0 0 0,0-1 1,11-3-1,-18 4-12,-1 1 0,1-1 0,-1 0 0,1 0 0,-1 0 0,0 0 0,0 0 0,0-1 0,0 1 0,0-1 0,-1 0 0,1 0-1,-1 0 1,1 0 0,-1 0 0,0-1 0,2-5 0,-2-1-180,0 0 1,-1 0-1,0 1 0,0-1 0,-1 0 0,0 0 0,-1 0 0,-4-17 1,3 17-290,0 0-1,-1 0 1,0 1 0,-6-13 0,-22-36-4640</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4.027"/>
    </inkml:context>
    <inkml:brush xml:id="br0">
      <inkml:brushProperty name="width" value="0.035" units="cm"/>
      <inkml:brushProperty name="height" value="0.035" units="cm"/>
    </inkml:brush>
  </inkml:definitions>
  <inkml:trace contextRef="#ctx0" brushRef="#br0">0 121 9874</inkml:trace>
  <inkml:trace contextRef="#ctx0" brushRef="#br0" timeOffset="1">0 121 9874,'134'-57'1236,"-133"56"-1211,-1 1-1,1-1 1,0 1-1,0 0 1,0-1-1,0 1 1,0 0-1,-1 0 1,1 0-1,0 0 1,0 0-1,0 0 1,0 0-1,0 0 1,0 0-1,-1 0 1,1 1-1,0-1 1,0 0-1,0 0 1,0 1-1,-1-1 1,1 1-1,0-1 1,0 1-1,-1-1 0,1 1 1,0-1-1,1 2 1,-2 0 75,1 0 0,0 0 0,-1 0-1,1 0 1,-1 0 0,0 0 0,0 1 0,0-1 0,0 3 0,2 14 846,1-12-685,1 1 1,0 0-1,0-1 0,1 0 1,0 0-1,8 9 1,41 38 345,-37-38-507,164 145 151,-171-151-250,-3-2 2,0-1-1,1 0 0,0 0 1,0-1-1,1 0 1,-1-1-1,12 6 0,-18-11 15,-1 1-1,1-1 0,-1 0 1,1 0-1,-1 0 0,1 0 1,-1 0-1,1 0 0,-1-1 1,1 1-1,-1 0 0,1-1 1,-1 1-1,1-1 0,-1 1 0,0-1 1,1 0-1,-1 0 0,0 1 1,0-1-1,0 0 0,1 0 1,-1 0-1,0 0 0,0-1 1,0 1-1,-1 0 0,1 0 1,1-3-1,3-4 52,0-1 1,-1-1-1,4-13 0,-2 6-67,16-46 31,-3-2-1,11-70 1,-14 60-4,-15 72-40,-1-1 0,1 1-1,0 0 1,0-1 0,0 1 0,1 0-1,-1 0 1,1 0 0,-1 0 0,1 0 0,4-5-1,-5 8-319,0-1-1,1 1 0,-1 0 1,0 0-1,0 0 0,0 0 1,0 0-1,1 0 0,-1 0 1,0 0-1,0 1 0,0-1 1,0 0-1,0 1 1,0-1-1,0 1 0,0-1 1,0 1-1,0 0 0,0-1 1,0 1-1,0 0 0,0 0 1,1 1-1,11 12-6473</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4.374"/>
    </inkml:context>
    <inkml:brush xml:id="br0">
      <inkml:brushProperty name="width" value="0.035" units="cm"/>
      <inkml:brushProperty name="height" value="0.035" units="cm"/>
    </inkml:brush>
  </inkml:definitions>
  <inkml:trace contextRef="#ctx0" brushRef="#br0">155 34 7786,'0'0'6816,"69"7"-6193,220 19-359,-161-20-136,-116-6-108,43-2 60,-52 2-78,0-1 1,0 1-1,0-1 1,0 0 0,0 0-1,0 0 1,0-1-1,0 1 1,0 0-1,-1-1 1,1 0 0,-1 0-1,1 0 1,2-3-1,-4 4-14,-1 0-1,1 0 0,0 0 1,-1 0-1,0 0 0,1 0 1,-1 0-1,0 0 0,1-1 0,-1 1 1,0 0-1,0 0 0,0 0 1,0-1-1,0 1 0,0 0 1,-1 0-1,1 0 0,0 0 1,-1 0-1,1-1 0,0 1 0,-1 0 1,0 0-1,1 0 0,-1 0 1,1 0-1,-2-1 0,-4-1-31,0 1 0,-1 0-1,1 0 1,-1 0 0,1 1-1,-1 0 1,-8 0 0,-53 0-50,40 1 94,-156 5 24,142-1 68,0 1 0,-55 15 0,70-13 40,0 1 0,1 1 0,1 1 0,-26 15-1,45-22-76,0 1 0,-1 0 0,2 1 0,-1 0 0,0 0 0,1 0-1,0 0 1,1 1 0,-6 7 0,8-10-19,0 1 0,0 0-1,1 0 1,-1 0 0,1 0 0,0 0 0,0 0-1,0 0 1,1 0 0,0 0 0,-1 0 0,1 0 0,1 1-1,-1-1 1,0 0 0,1 0 0,2 6 0,-2-7-24,0 0 0,0 0 0,0-1 0,1 1 0,-1 0 0,1 0 0,0-1 0,0 1 0,0-1 0,0 0 0,0 1 0,1-1 0,-1 0 0,1 0 0,-1-1 0,1 1 0,3 1-1,5 2 8,1 0-1,0 0 0,13 2 0,-20-6-10,45 12 5,1-3 1,0-2 0,84 2-1,342-9-3231,-265-14-3260</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4.828"/>
    </inkml:context>
    <inkml:brush xml:id="br0">
      <inkml:brushProperty name="width" value="0.035" units="cm"/>
      <inkml:brushProperty name="height" value="0.035" units="cm"/>
    </inkml:brush>
  </inkml:definitions>
  <inkml:trace contextRef="#ctx0" brushRef="#br0">1 1 7882,'0'0'7027,"8"32"-6007,51 214 225,14 173-711,-71-401-547,-2-10 19,1-1 0,0 1-1,0-1 1,1 0 0,2 9-1,-3-15-13,-1 0 0,1 1 0,0-1 0,0 0 0,-1 1 0,1-1 0,0 0 0,0 0 0,0 0 0,0 0 0,0 0 0,0 0 0,1 0 0,-1 0 0,0 0 0,0-1 0,1 1 0,-1 0 0,0-1 0,1 1 0,-1-1 0,1 0 0,-1 1 0,0-1 0,1 0 0,-1 0 0,1 0 0,-1 0 0,1 0 0,-1 0 0,2 0 0,4-2-3,0 0 1,-1 0-1,0 0 0,1-1 0,-1 0 0,0 0 1,-1-1-1,1 1 0,9-9 0,-5 5-25,68-48-840,2 4 0,117-56-1,-188 103 864,0-1 0,1 2-1,0 0 1,-1 0 0,1 0-1,0 1 1,0 1 0,14-1-1,-23 2 21,0 0-1,0 0 1,0 0-1,0 1 1,0-1-1,-1 0 0,1 1 1,0-1-1,0 0 1,0 1-1,-1-1 0,1 1 1,0-1-1,0 1 1,-1-1-1,1 1 1,0 0-1,-1-1 0,1 1 1,-1 0-1,1-1 1,-1 1-1,1 0 0,-1 0 1,0 0-1,1-1 1,-1 1-1,0 0 1,0 0-1,1 0 0,-1 1 1,2 34 260,-2-27-158,0 11 91,0-9-49,0 1 0,0-1-1,-3 15 1,2-22-113,0 1-1,-1-1 0,1 0 1,-1 0-1,0 0 1,0 0-1,0 0 0,-1 0 1,0 0-1,1-1 1,-1 1-1,-4 2 1,-9 8 14,-1 0 0,0-2 1,-1 0-1,0-2 0,-1 1 0,0-2 1,-36 12-1,23-11-6,-1-1-1,-1-2 0,1-1 1,-42 2-1,52-6-20,10-1-28,0 0-1,0 0 1,0-1-1,0-1 1,0 0-1,0-1 0,0 0 1,-13-5-1,18 3-212,1 0 0,0-1 0,0-1 0,0 1 0,0-1 0,1 0-1,0 0 1,0-1 0,1 0 0,0 0 0,0 0 0,1 0 0,-1-1-1,-3-9 1,3 2-1987,-6-30 0</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5.197"/>
    </inkml:context>
    <inkml:brush xml:id="br0">
      <inkml:brushProperty name="width" value="0.035" units="cm"/>
      <inkml:brushProperty name="height" value="0.035" units="cm"/>
    </inkml:brush>
  </inkml:definitions>
  <inkml:trace contextRef="#ctx0" brushRef="#br0">776 1 1464,'0'0'10713,"0"26"-9044,3 88-408,-3-106-1202,0 0 1,1 0-1,0 0 0,1 0 0,0 0 0,0-1 0,0 1 1,1 0-1,1-1 0,-1 0 0,1 0 0,0 0 1,1 0-1,-1 0 0,10 8 0,-12-12-54,1 0-1,-1 0 1,1-1 0,0 1 0,0-1-1,0 0 1,0 0 0,1 0-1,-1 0 1,0-1 0,1 1-1,-1-1 1,1 0 0,0 0-1,-1 0 1,1 0 0,0-1-1,-1 0 1,1 0 0,0 0-1,0 0 1,-1 0 0,1-1 0,0 1-1,-1-1 1,1 0 0,6-2-1,1-2 22,1-1 0,-1 1 0,0-2 0,0 1 0,-1-2 0,17-13 0,0-6-113,47-58 0,-48 54 391,46-46 1,-71 94 105,0 18-255,-2 0 0,-2-1 0,-1 0 0,-2 1 1,-1-2-1,-1 1 0,-14 34 0,-1-16-52,-2 0 0,-2-1 0,-2-2 0,-3-1 0,-2-1 0,-1-2 0,-3-2 0,-1-1 0,-52 42 0,74-70-105,-1 0 0,0-1 0,-1-1 0,0 0 0,-1-2 0,0 0 0,-1-1 0,0-2 0,-41 11 0,-34-4-954,-187 2 1,97-15-2602</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5.914"/>
    </inkml:context>
    <inkml:brush xml:id="br0">
      <inkml:brushProperty name="width" value="0.035" units="cm"/>
      <inkml:brushProperty name="height" value="0.035" units="cm"/>
    </inkml:brush>
  </inkml:definitions>
  <inkml:trace contextRef="#ctx0" brushRef="#br0">1 0 8786,'0'0'8154,"80"114"-7578,-47-59-120,-6-1-120,6 0-192,1-6-72,-7-9-72,-7-12-80,0-15-224,6-12-416,-6-24-705,-6-15-1719</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6.403"/>
    </inkml:context>
    <inkml:brush xml:id="br0">
      <inkml:brushProperty name="width" value="0.035" units="cm"/>
      <inkml:brushProperty name="height" value="0.035" units="cm"/>
    </inkml:brush>
  </inkml:definitions>
  <inkml:trace contextRef="#ctx0" brushRef="#br0">315 0 4905,'0'0'5217,"-174"199"-4073,134-148-407,6-3-497,1-9-136,13-3-88,13-6-16,1-9-616,6-3-1793,0-12-4088</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6.276"/>
    </inkml:context>
    <inkml:brush xml:id="br0">
      <inkml:brushProperty name="width" value="0.035" units="cm"/>
      <inkml:brushProperty name="height" value="0.035" units="cm"/>
    </inkml:brush>
  </inkml:definitions>
  <inkml:trace contextRef="#ctx0" brushRef="#br0">1 0 11362,'0'0'6642,"67"45"-6890,0-27-680,-7-3-3721,-7-6-5306</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6.631"/>
    </inkml:context>
    <inkml:brush xml:id="br0">
      <inkml:brushProperty name="width" value="0.035" units="cm"/>
      <inkml:brushProperty name="height" value="0.035" units="cm"/>
    </inkml:brush>
  </inkml:definitions>
  <inkml:trace contextRef="#ctx0" brushRef="#br0">1 19 5401,'0'0'5196,"28"31"-2985,90 100-637,-102-114-1345,-1 2 0,0-1 0,-1 2 0,18 34 0,-27-44-212,-1-1 0,0 1 0,0 0 0,-1 0 0,0 0 0,-1 0 0,0 0 0,-1 1 0,0-1 0,-1 14 0,0-23 123,-2-24 476,-14-28-512,10 36-150,2 1 0,0-1 0,-4-25 0,1-140-537,7 176 587,0 0 0,0 0 0,1-1 0,-1 1 0,1 0 0,0 0 1,0 0-1,0 0 0,1 0 0,-1 0 0,1 0 0,0 0 0,0 0 0,1 1 0,4-7 0,-4 7 4,0 1 1,1-1-1,-1 1 1,1 0-1,-1 0 0,1 0 1,0 0-1,0 1 1,0-1-1,0 1 1,0 0-1,0 0 1,0 1-1,0-1 1,0 1-1,7 0 0,-1 0-15,0 0 0,0 0 0,-1 1-1,1 1 1,0-1 0,-1 2-1,1-1 1,-1 1 0,0 1-1,0-1 1,0 2 0,0-1 0,0 1-1,-1 1 1,0-1 0,0 1-1,-1 1 1,9 9 0,1 1 5,-1 1 0,20 28 0,-30-37 4,-1 0 1,0 0 0,0 1 0,-1 0 0,0 0 0,-1 0 0,4 21 0,-1-2 154,-4-29-129,-1 1-1,1-1 1,0 0-1,0 1 1,0-1-1,-1 0 1,1 0-1,0 0 1,0 0-1,-1-1 1,1 1-1,0 0 1,0-1-1,2 0 1,9-6-19,0-1 1,-1 0 0,0-1-1,13-11 1,19-15-156,-11 12-328,55-28 0,-75 45 409,0 0 0,0 2 1,0-1-1,0 1 0,1 1 0,-1 1 1,1 0-1,18-1 0,-31 3 69,1 0 0,0 1-1,-1-1 1,1 0 0,0 0 0,-1 1 0,1-1-1,-1 1 1,1 0 0,0-1 0,-1 1-1,0 0 1,1 0 0,-1 0 0,1 0-1,-1 0 1,0 0 0,0 0 0,2 3 0,-1-1 28,1 1 1,-1-1-1,0 1 1,-1 0-1,1 0 1,-1 0-1,2 7 1,0 6 248,-1 0-1,0 35 1,-2 105 436,0-151-907,2 24 435,-1-29-389,-1 0-1,0 0 0,0 0 0,1 0 0,-1 0 1,0 0-1,1 0 0,-1 0 0,1 0 0,0-1 1,-1 1-1,1 0 0,-1 0 0,1-1 1,0 1-1,0 0 0,-1-1 0,1 1 0,0 0 1,0-1-1,0 1 0,0-1 0,0 0 0,0 1 1,0-1-1,1 1 0,11-1-5834</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6.979"/>
    </inkml:context>
    <inkml:brush xml:id="br0">
      <inkml:brushProperty name="width" value="0.035" units="cm"/>
      <inkml:brushProperty name="height" value="0.035" units="cm"/>
    </inkml:brush>
  </inkml:definitions>
  <inkml:trace contextRef="#ctx0" brushRef="#br0">1 1 8978,'0'0'3201,"0"177"-1049,0-89-784,6 2-527,1 6-465,6-3-112,1-2-40,-1-10-224,7-15-72,-13-12-296,0-15-697,-7-15-1079,-21-24-4041,-19 0 3112</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7.331"/>
    </inkml:context>
    <inkml:brush xml:id="br0">
      <inkml:brushProperty name="width" value="0.035" units="cm"/>
      <inkml:brushProperty name="height" value="0.035" units="cm"/>
    </inkml:brush>
  </inkml:definitions>
  <inkml:trace contextRef="#ctx0" brushRef="#br0">95 1 8850,'0'0'6568,"44"31"-6237,141 104-110,-168-123-176,-1 2-1,26 26 0,-38-35-37,-1 0-1,1 1 0,-1-1 0,0 1 0,0 0 1,2 7-1,-4-10-7,2 4-22,-1 0 1,0 0-1,-1 0 0,1 0 0,-1 0 0,-1 0 1,1 0-1,-1 0 0,-1 0 0,-1 10 0,2-16 23,0-1-1,0 1 0,0 0 0,-1-1 0,1 1 1,0 0-1,-1-1 0,1 1 0,0-1 0,-1 1 1,1 0-1,-1-1 0,1 1 0,-1-1 0,1 1 1,-1-1-1,1 0 0,-1 1 0,1-1 0,-1 1 1,0-1-1,1 0 0,-1 0 0,-1 1 0,-13 3 13,0-1-1,0-1 1,-1 0 0,1-1-1,-1-1 1,-20-2-1,-4 2-48,26-1-155,0 1 0,0-2-1,0 0 1,0 0-1,1-1 1,-1-1 0,-22-9-1,24 7-638,0-1 1,1 0-1,-1 0 0,-18-16 0,-13-24-5754</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7.678"/>
    </inkml:context>
    <inkml:brush xml:id="br0">
      <inkml:brushProperty name="width" value="0.035" units="cm"/>
      <inkml:brushProperty name="height" value="0.035" units="cm"/>
    </inkml:brush>
  </inkml:definitions>
  <inkml:trace contextRef="#ctx0" brushRef="#br0">1 1 4585,'0'0'8144,"11"28"-6603,2 6-1100,56 150 1350,-41-86-1177,14 103-1,3 13-1182,-33-178 288,-1-20-1262,-10-15 1153,0 0 1,0-1-1,-1 1 1,1-1-1,0 1 1,0-1-1,0 1 1,0-1-1,0 1 0,-1-1 1,1 0-1,0 0 1,0 1-1,0-1 1,2 0-1,4 0-4968</inkml:trace>
  <inkml:trace contextRef="#ctx0" brushRef="#br0" timeOffset="1">408 527 8386,'0'0'4257,"0"154"-2601,14-109-416,6-9-736,-7-6-320,0-9-120,-13-12-64,0-33-4929</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8.101"/>
    </inkml:context>
    <inkml:brush xml:id="br0">
      <inkml:brushProperty name="width" value="0.035" units="cm"/>
      <inkml:brushProperty name="height" value="0.035" units="cm"/>
    </inkml:brush>
  </inkml:definitions>
  <inkml:trace contextRef="#ctx0" brushRef="#br0">1 1 3345,'0'0'7041,"294"156"-7041,-207-126-2296</inkml:trace>
  <inkml:trace contextRef="#ctx0" brushRef="#br0" timeOffset="1">829 326 5065,'0'0'6754,"-287"183"-5818,227-129-296,13 1-200,14-7 248,19-3-16,14-9-416,0-6-256,34-9 8,53-6 48,20-6-56,53-9-240,-20-6-1552,-33-18-3393</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8.464"/>
    </inkml:context>
    <inkml:brush xml:id="br0">
      <inkml:brushProperty name="width" value="0.035" units="cm"/>
      <inkml:brushProperty name="height" value="0.035" units="cm"/>
    </inkml:brush>
  </inkml:definitions>
  <inkml:trace contextRef="#ctx0" brushRef="#br0">74 680 8026,'0'0'6529,"0"169"-5041,0-118-615,0 0-521,0-3-248,7-9-88,-7-9-16,0-12-368,6-18-3009,-6-12-664</inkml:trace>
  <inkml:trace contextRef="#ctx0" brushRef="#br0" timeOffset="1">0 0 12515,'0'0'3672,"107"91"-8977</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8.834"/>
    </inkml:context>
    <inkml:brush xml:id="br0">
      <inkml:brushProperty name="width" value="0.035" units="cm"/>
      <inkml:brushProperty name="height" value="0.035" units="cm"/>
    </inkml:brush>
  </inkml:definitions>
  <inkml:trace contextRef="#ctx0" brushRef="#br0">248 0 7762,'0'0'5287,"0"39"-3682,-1 18-1042,3 193 1152,69 397-715,-70-640-1002,0 6-100,2 1 0,-1 0 0,2-1 0,-1 0 0,2 0 0,9 21 0,-4-21-1114,-9-13 1101,-1 0-1,0 0 0,1 0 0,-1 0 1,0 0-1,1 0 0,-1 0 0,0 0 1,1 0-1,-1 0 0,0 0 0,1 0 1,-1 0-1,1 0 0,-1 0 1,0 0-1,1 0 0,-1 0 0,0-1 1,1 1-1,-1 0 0,0 0 0,0 0 1,1-1-1,-1 1 0,0 0 0,0 0 1,1-1-1,-1 1 0,0 0 1,0 0-1,1-1 0,-1 1 0,0 0 1,0-1-1,0 1 0,0 0 0,0-1 1,0 1-1,0 0 0,1-1 0,-1 0 1,6-20-6412</inkml:trace>
  <inkml:trace contextRef="#ctx0" brushRef="#br0" timeOffset="1">0 620 8906,'0'0'6937,"435"39"-6841,-308-39-96,-27 0-4016</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5.223"/>
    </inkml:context>
    <inkml:brush xml:id="br0">
      <inkml:brushProperty name="width" value="0.035" units="cm"/>
      <inkml:brushProperty name="height" value="0.035" units="cm"/>
    </inkml:brush>
  </inkml:definitions>
  <inkml:trace contextRef="#ctx0" brushRef="#br0">843 0 624,'0'0'3153</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7.340"/>
    </inkml:context>
    <inkml:brush xml:id="br0">
      <inkml:brushProperty name="width" value="0.035" units="cm"/>
      <inkml:brushProperty name="height" value="0.035" units="cm"/>
    </inkml:brush>
  </inkml:definitions>
  <inkml:trace contextRef="#ctx0" brushRef="#br0">34 0 9162,'0'0'6073,"7"12"-5553,2 6-333,0 0 0,-1 0 0,-1 0 0,0 1 0,4 25 0,0 54 419,-5 0-1,-6 113 1,-1-87-453,2-16-121,-4 126-302,3-228 156,0 1-1,-1 0 0,0-1 1,0 1-1,-1-1 1,-3 11-1,4-15 6,0-1 0,0 1 0,0 0 0,0-1 0,-1 1 0,1-1 0,0 0 0,-1 1-1,1-1 1,-1 0 0,1 0 0,-1 0 0,1 0 0,-1 0 0,0 0 0,1 0 0,-1-1 0,0 1 0,0-1 0,0 1 0,0-1 0,1 0 0,-1 0 0,-3 1 0,-23-1-3582,2 0-850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6.847"/>
    </inkml:context>
    <inkml:brush xml:id="br0">
      <inkml:brushProperty name="width" value="0.035" units="cm"/>
      <inkml:brushProperty name="height" value="0.035" units="cm"/>
    </inkml:brush>
  </inkml:definitions>
  <inkml:trace contextRef="#ctx0" brushRef="#br0">0 1 3673,'0'0'9322,"181"12"-8458,-95-12-224,8 6-192,6-3-240,0 3-136,-13 0-72,-13-6-40,-27 0-480,-27 0-624,-20-18-5177</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7.688"/>
    </inkml:context>
    <inkml:brush xml:id="br0">
      <inkml:brushProperty name="width" value="0.035" units="cm"/>
      <inkml:brushProperty name="height" value="0.035" units="cm"/>
    </inkml:brush>
  </inkml:definitions>
  <inkml:trace contextRef="#ctx0" brushRef="#br0">0 127 10306,'0'0'6410,"415"0"-6258,-255-6-152,1 0-8,-14-6-737,0-25-1575,-34 7-745,-39-6-2976</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8.058"/>
    </inkml:context>
    <inkml:brush xml:id="br0">
      <inkml:brushProperty name="width" value="0.035" units="cm"/>
      <inkml:brushProperty name="height" value="0.035" units="cm"/>
    </inkml:brush>
  </inkml:definitions>
  <inkml:trace contextRef="#ctx0" brushRef="#br0">83 0 2881,'0'0'9451,"-10"20"-8499,1-4-684,1 0-1,0-1 0,1 1 0,0 0 0,2 0 1,0 1-1,-4 24 0,0 40 643,4-1 0,8 134 0,-1-189-870,1-1-1,1 0 1,1 1 0,1-2 0,2 1-1,0-1 1,18 35 0,-3-15-295,2-1 1,56 72-1,-75-108 90,-5-5 117,0 0 1,-1-1-1,1 1 1,0 0-1,-1-1 1,1 1-1,-1 0 0,1 0 1,-1 0-1,1 0 1,-1-1-1,1 1 1,-1 0-1,0 0 1,0 0-1,1 2 1,-1-2-363,0-14-42,-2-39-694,1 17 40,3-47 0,-1 73 963,1-1-1,-1 1 1,1-1 0,1 1-1,0 0 1,0 0 0,1 0-1,0 1 1,9-15 0,-8 16 211,0 0 1,0 0-1,1 1 0,-1 0 1,1 0-1,1 1 1,-1 0-1,1 0 0,0 0 1,0 1-1,0 0 1,1 0-1,-1 1 1,1 0-1,0 0 0,0 1 1,0 0-1,0 0 1,1 1-1,-1 0 1,0 0-1,12 1 0,-14 1 1,1 0 0,-1 1 0,0 0 0,0 0 0,0 0 0,0 0-1,-1 1 1,1 0 0,-1 0 0,1 1 0,-1-1 0,0 1 0,-1 0-1,1 1 1,0-1 0,-1 1 0,6 8 0,7 11 148,0 1 0,18 39 0,-28-50-115,126 281 614,-132-291-784,1 0 0,0 0 0,0-1 0,0 1 0,0 0 0,0-1 0,1 1 0,-1-1 1,1 0-1,0 0 0,0 0 0,4 3 0,-3-4-154,0 0 1,0-1-1,0 1 1,0-1-1,0 0 1,0 0 0,0 0-1,0-1 1,0 0-1,1 1 1,4-2-1,38 1-4340,0 0-737</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8.406"/>
    </inkml:context>
    <inkml:brush xml:id="br0">
      <inkml:brushProperty name="width" value="0.035" units="cm"/>
      <inkml:brushProperty name="height" value="0.035" units="cm"/>
    </inkml:brush>
  </inkml:definitions>
  <inkml:trace contextRef="#ctx0" brushRef="#br0">629 44 7162,'0'0'7328,"-64"-9"-7024,64 9-304,-265-33 161,252 32-127,0 1 1,-1 0-1,-25 5 0,34-4-2,0 0 0,-1 1 0,1 0 0,0 0-1,-8 5 1,-9 5 182,1 2-1,0 0 0,-36 32 1,52-40-163,-1-1 1,1 1 0,0 0-1,0 1 1,0-1-1,1 1 1,0 0 0,1 0-1,-1 0 1,1 0 0,1 0-1,-1 1 1,1 0-1,1-1 1,-1 1 0,1 11-1,1-18-50,-1 0-1,1-1 0,0 1 1,0 0-1,0-1 0,0 1 0,1 0 1,-1 0-1,0-1 0,0 1 1,0 0-1,0-1 0,1 1 1,-1 0-1,0-1 0,1 1 1,-1 0-1,1-1 0,-1 1 1,0-1-1,1 1 0,0-1 0,-1 1 1,1-1-1,-1 1 0,1-1 1,-1 1-1,1-1 0,1 1 1,5 1-15,-1 1 1,1-1 0,1 0 0,-1-1 0,0 0-1,8 0 1,56 2-167,-58-3 135,269 0-2441,76 1-2396,-355-1 4911,1 0 1,0 0-1,-1 1 1,1-1-1,-1 1 0,1 0 1,-1-1-1,1 2 1,-1-1-1,1 0 0,-1 1 1,0-1-1,0 1 1,4 3-1,-4-2 121,-1-1 0,0 1 0,0 0 0,0 0 0,0 0 0,-1 0 0,1 1 0,-1-1 0,1 0 0,-1 1 0,0-1 0,-1 1 0,2 5 0,-1 4 234,2 0 1,-1 0 0,2 0 0,0-1 0,0 1 0,9 15 0,-11-25-398,0 0 1,0 0-1,1 0 1,-1 0-1,1 0 0,-1-1 1,1 0-1,0 1 1,0-1-1,0 0 0,0 0 1,0 0-1,1-1 1,-1 1-1,0-1 0,1 0 1,-1 0-1,1 0 1,0 0-1,-1-1 0,1 1 1,0-1-1,-1 0 1,1 0-1,0 0 0,-1-1 1,1 1-1,-1-1 1,5-1-1,1-1-200,-1 0-1,1 0 1,-1 0-1,0-1 1,0-1-1,0 1 1,-1-1-1,1 0 1,-1-1-1,0 0 1,9-11-1,31-33-4578</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8.759"/>
    </inkml:context>
    <inkml:brush xml:id="br0">
      <inkml:brushProperty name="width" value="0.035" units="cm"/>
      <inkml:brushProperty name="height" value="0.035" units="cm"/>
    </inkml:brush>
  </inkml:definitions>
  <inkml:trace contextRef="#ctx0" brushRef="#br0">27 0 8786,'0'0'4353,"54"220"-2993,-34-124 112,7 18-239,-7 7-609,-7-1-128,-6 0-200,6-14-248,-6-19-48,-7-18-400,0-30-488,0-21-2913</inkml:trace>
  <inkml:trace contextRef="#ctx0" brushRef="#br0" timeOffset="1">1 557 12019,'0'0'2376,"394"45"-1992,-187-18-384,7-6-1272</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3.836"/>
    </inkml:context>
    <inkml:brush xml:id="br0">
      <inkml:brushProperty name="width" value="0.035" units="cm"/>
      <inkml:brushProperty name="height" value="0.035" units="cm"/>
    </inkml:brush>
  </inkml:definitions>
  <inkml:trace contextRef="#ctx0" brushRef="#br0">0 1 9602,'0'0'6377,"388"36"-6209,-281-27-168,-20-3-144,-54 6-1496,-26 0-1481,-7-3-5825</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4.199"/>
    </inkml:context>
    <inkml:brush xml:id="br0">
      <inkml:brushProperty name="width" value="0.035" units="cm"/>
      <inkml:brushProperty name="height" value="0.035" units="cm"/>
    </inkml:brush>
  </inkml:definitions>
  <inkml:trace contextRef="#ctx0" brushRef="#br0">0 55 6409,'0'0'3785,"341"0"-2128,-114-15-1257,-33-3-400,-40-3-3121</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4.569"/>
    </inkml:context>
    <inkml:brush xml:id="br0">
      <inkml:brushProperty name="width" value="0.035" units="cm"/>
      <inkml:brushProperty name="height" value="0.035" units="cm"/>
    </inkml:brush>
  </inkml:definitions>
  <inkml:trace contextRef="#ctx0" brushRef="#br0">1183 1 5905,'0'0'3505,"0"201"-1465,0-92-399,0 8 31,14 3-512,19 1-431,7-7-137,0-6-184,0-12-256,-6-8-104,6-13-48,-13-12-328,-1-15-849,-12-18-2647,-14-18-5170</inkml:trace>
  <inkml:trace contextRef="#ctx0" brushRef="#br0" timeOffset="1">0 1448 6409,'0'0'9854,"72"9"-9080,242 29-165,-210-30-374,116-5 0,-115-4-191,1231-14 28,-694 5-1459,-374 7-4041,-174 1-1268</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4.938"/>
    </inkml:context>
    <inkml:brush xml:id="br0">
      <inkml:brushProperty name="width" value="0.035" units="cm"/>
      <inkml:brushProperty name="height" value="0.035" units="cm"/>
    </inkml:brush>
  </inkml:definitions>
  <inkml:trace contextRef="#ctx0" brushRef="#br0">1 0 8482,'0'0'5608,"13"32"-4515,3 5-810,0-3-28,-2 0-1,-2 1 0,16 68 1,-4 41 431,-13-68-329,23 80 1,-29-139-384,1 0 0,0 0 0,2-1 0,0 0 0,11 18 0,-18-33-77,0 0 0,0 1 0,1-1 0,-1 0 0,0 0 0,1 0 0,-1 0 1,0 0-1,1 0 0,-1 0 0,1 0 0,-1-1 0,1 1 0,0-1 0,-1 1 0,4 0 0,-4-1-168,0 0-1,1 0 1,-1 0 0,0 0-1,0 0 1,1 0 0,-1 0-1,0-1 1,0 1 0,1 0-1,-1-1 1,0 1 0,0-1 0,2-1-1,10-13-5316</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5.286"/>
    </inkml:context>
    <inkml:brush xml:id="br0">
      <inkml:brushProperty name="width" value="0.035" units="cm"/>
      <inkml:brushProperty name="height" value="0.035" units="cm"/>
    </inkml:brush>
  </inkml:definitions>
  <inkml:trace contextRef="#ctx0" brushRef="#br0">0 36 9650,'0'0'5089,"368"0"-4601,-254 0-472,-14 0-16,-20 0-880,-40-12-464,-33 3-1465,-7-6-5417</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5.641"/>
    </inkml:context>
    <inkml:brush xml:id="br0">
      <inkml:brushProperty name="width" value="0.035" units="cm"/>
      <inkml:brushProperty name="height" value="0.035" units="cm"/>
    </inkml:brush>
  </inkml:definitions>
  <inkml:trace contextRef="#ctx0" brushRef="#br0">0 1 2561,'0'0'12098,"161"171"-10313,-135-117-569,1 0-640,-7-2-136,0-10-136,-7-6-192,8-9-112,-8-6-48,-6-6-496,13-12-520,-14-3-1545,8 0-3336</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7.179"/>
    </inkml:context>
    <inkml:brush xml:id="br0">
      <inkml:brushProperty name="width" value="0.035" units="cm"/>
      <inkml:brushProperty name="height" value="0.035" units="cm"/>
    </inkml:brush>
  </inkml:definitions>
  <inkml:trace contextRef="#ctx0" brushRef="#br0">0 0 7666,'0'0'4721,"14"169"-3545,-1-118-512,0-3-232,8 0-240,-8-3-112,7-3-80,0-6-8,7-5-792,20-13-704,-14-9-1489,7-9-4713</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5.989"/>
    </inkml:context>
    <inkml:brush xml:id="br0">
      <inkml:brushProperty name="width" value="0.035" units="cm"/>
      <inkml:brushProperty name="height" value="0.035" units="cm"/>
    </inkml:brush>
  </inkml:definitions>
  <inkml:trace contextRef="#ctx0" brushRef="#br0">1 7 7098,'0'0'7281,"147"156"-5785,-87-105-567,0 0-385,-6 4-168,-1-4-96,1-3-184,-8-3-48,-6-9-48,-6-6-256,-7-12-816,-21-18-897,-6-24-11298</inkml:trace>
  <inkml:trace contextRef="#ctx0" brushRef="#br0" timeOffset="1">515 1 9562,'0'0'4713,"-127"168"-3249,81-96-647,-1 4-321,-7-1-192,-6-3-152,0-12-152,7-15-200,13-12-256,19-15-345,15-12-1663</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6.359"/>
    </inkml:context>
    <inkml:brush xml:id="br0">
      <inkml:brushProperty name="width" value="0.035" units="cm"/>
      <inkml:brushProperty name="height" value="0.035" units="cm"/>
    </inkml:brush>
  </inkml:definitions>
  <inkml:trace contextRef="#ctx0" brushRef="#br0">0 0 5089,'0'0'10872,"3"0"-10779,0 1-84,0 0-1,-1 0 1,1 0 0,0 1-1,0-1 1,0 1 0,-1-1-1,1 1 1,-1 0 0,1 0-1,-1 0 1,0 1 0,0-1-1,4 5 1,27 40 136,-29-39-106,0-1 1,-1 1-1,-1 0 1,1 0-1,-1 0 1,0 0-1,1 16 1,-3 63 543,0-48-294,-1-35-241,1 1 0,0-1 0,-1 0 0,0 0 0,0 0 0,0 1 0,0-1 0,-4 7 1,-3 11 120,7-22-168,1 0 0,0 1 0,0-1 0,0 1 0,0-1 0,0 0 0,-1 1 0,1-1 0,0 0 0,0 1 0,0-1-1,0 1 1,0-1 0,0 0 0,0 1 0,0-1 0,1 0 0,-1 1 0,0-1 0,0 1 0,0-1 0,0 0 0,0 1 0,1-1 0,-1 0 0,0 1 0,0-1 0,0 0 0,1 0 0,-1 1 0,0-1 0,1 0 0,-1 0 0,0 1 0,0-1 0,1 0 0,-1 0 0,1 1 0,20 1 15,-12-2-2,-7 0-18,211 0 201,-179-2-564,-1-2-1,0-1 0,0-1 1,45-15-1,-56 12-2005,35-18 0,-56 26 2316</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9.360"/>
    </inkml:context>
    <inkml:brush xml:id="br0">
      <inkml:brushProperty name="width" value="0.035" units="cm"/>
      <inkml:brushProperty name="height" value="0.035" units="cm"/>
    </inkml:brush>
  </inkml:definitions>
  <inkml:trace contextRef="#ctx0" brushRef="#br0">1 1 8106,'0'0'6694,"0"28"-6311,7 312 1623,-4-283-1635,1 1 1,20 90-1,-17-120-334,1 0-1,1-1 1,2-1-1,0 1 0,2-2 1,1 0-1,22 31 1,-31-49-71,0 0 0,1-1 1,0 0-1,1 0 1,-1-1-1,1 1 0,0-1 1,1-1-1,-1 1 0,1-1 1,0-1-1,8 4 0,-10-6-164,0 1 0,0 0-1,1-1 1,-1 0 0,0-1-1,1 1 1,-1-1 0,1-1-1,-1 1 1,0-1 0,1 0-1,-1 0 1,0-1 0,0 0-1,0 0 1,9-5 0,-8 3-828,-1 0 0,1-1 0,9-9 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9.707"/>
    </inkml:context>
    <inkml:brush xml:id="br0">
      <inkml:brushProperty name="width" value="0.035" units="cm"/>
      <inkml:brushProperty name="height" value="0.035" units="cm"/>
    </inkml:brush>
  </inkml:definitions>
  <inkml:trace contextRef="#ctx0" brushRef="#br0">1 0 4657,'0'0'9026,"374"33"-8082,-227-27-664,54-3-280,-41-3-2672,-26 0-6490</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0.060"/>
    </inkml:context>
    <inkml:brush xml:id="br0">
      <inkml:brushProperty name="width" value="0.035" units="cm"/>
      <inkml:brushProperty name="height" value="0.035" units="cm"/>
    </inkml:brush>
  </inkml:definitions>
  <inkml:trace contextRef="#ctx0" brushRef="#br0">684 101 6161,'0'0'8469,"-41"-15"-8094,-135-46-10,161 56-304,0 0 1,-1 1-1,1 1 1,-1 1-1,0 0 1,-28 0-1,16 2 8,-3-1 35,2 0 69,-48 4 1,70-2-166,-1 0 0,0 0 1,0 1-1,1 0 0,-1 1 0,1 0 0,-1 0 1,1 0-1,0 1 0,-12 9 0,13-8-16,0 0 0,1 0 0,0 0 0,0 1 0,0-1 0,1 1 0,0 1 0,0-1 0,0 0 0,-3 11 0,3-6 50,1 0 0,1 0 0,0 0 0,1 0 1,0 1-1,1 13 0,-1 11 144,0-17-57,0 1-1,4 20 0,-3-34-110,1-1 0,0 0 0,1 0 0,-1 1 0,1-1 0,0 0 0,0-1 0,0 1 0,1 0 0,0-1 0,0 1 0,5 5 0,1-2-1,1 0-1,0 0 0,0-1 1,1 0-1,0-1 0,0 0 1,1-1-1,-1 0 0,1-1 1,0 0-1,1-1 0,21 3 1,14 0-85,92-1 0,-137-5 62,22 0-152,-1-1 1,0-1-1,0-2 0,0 0 1,30-10-1,-38 9-144,-1-2 0,0 1 1,0-2-1,0 0 0,-1-1 0,-1 0 1,1-1-1,18-19 0,-24 21-43,0 0 0,-1-1 0,0 1 0,-1-2 1,0 1-1,0-1 0,-1 0 0,-1 0 0,1 0 0,2-12 0,-2 2-118,-1 0 0,-1 0 0,-1 0 0,-1-31 0,-1 2 953,0 18 3063,-14 47-2121,5-1-1245,2 0-1,0 1 1,1 0-1,0 0 1,1 1-1,1-1 1,-3 24 0,2 11 253,2 63 0,2-109-429,1 1 1,1-1-1,-1 1 0,1-1 1,0 1-1,0-1 0,0 0 1,1 0-1,3 8 0,-3-10-30,0 0-1,0 0 0,0-1 1,1 1-1,-1-1 1,1 0-1,-1 1 0,1-1 1,0 0-1,-1-1 0,1 1 1,0 0-1,0-1 0,1 0 1,-1 1-1,0-1 1,6 1-1,18 2-1270,0-2 1,45 0-1,-23-2-3786</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0.491"/>
    </inkml:context>
    <inkml:brush xml:id="br0">
      <inkml:brushProperty name="width" value="0.035" units="cm"/>
      <inkml:brushProperty name="height" value="0.035" units="cm"/>
    </inkml:brush>
  </inkml:definitions>
  <inkml:trace contextRef="#ctx0" brushRef="#br0">1 0 6857,'0'0'5940,"34"32"-4534,111 103-407,-125-115-696,25 31 1,-16-3 126,-24-37-367,2 2-80,-1 1-1,-1 0 0,-1 0 1,0 0-1,0 1 1,-2-1-1,0 1 1,0 0-1,-1 0 0,-2 16 1,1-30-17,-1 0 0,1 0 0,0 0 0,-1 0 1,1 0-1,-1 0 0,0 0 0,1 0 0,-1-1 0,0 1 1,0 0-1,1 0 0,-1 0 0,0-1 0,0 1 0,0 0 1,0-1-1,0 1 0,0-1 0,0 1 0,0-1 0,0 0 1,0 1-1,0-1 0,0 0 0,0 0 0,0 0 0,0 1 1,-1-1-1,1 0 0,0-1 0,-1 1 0,-4 0-29,0 0-1,1 0 0,-1 0 0,1-1 1,-11-3-1,13 3 45,0 0 0,0-1 0,0 1 0,0-1 0,1 0 0,-1 0 0,1 0 0,-1 0 0,1 0 0,0 0 0,0-1 0,0 1 0,0-1 0,0 0 0,0 1 0,1-1 0,0 0 0,-1 0 0,1 0 0,0 0 0,-1-5 0,0-5 73,0 0-1,0-1 1,1-25 0,1 31-42,1-1 0,0 1-1,1-1 1,0 1 0,0 0 0,0 0-1,1-1 1,1 2 0,-1-1 0,1 0-1,1 1 1,-1 0 0,1-1 0,7-6 0,8-8-17,1 1 1,42-32 0,-46 40 15,0 0-1,2 1 0,36-18 1,-46 26 34,-1 1 0,1 0-1,0 0 1,1 1 0,-1 0 0,0 0 0,1 1 0,-1 0 0,1 1-1,-1 0 1,16 2 0,-20 0-41,0-1 1,0 1-1,0 0 0,0 1 0,-1-1 0,1 1 0,-1 0 0,1 0 1,-1 1-1,0-1 0,0 1 0,0 0 0,-1 0 0,0 0 1,1 0-1,-1 1 0,-1-1 0,1 1 0,-1 0 0,3 6 1,1 3 33,-1 0 0,-1 1 0,0 0 0,-1 0 0,0 0 0,0 16 0,-1 185 321,-3-147-3451,1-94 956,0-7-2963</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1.508"/>
    </inkml:context>
    <inkml:brush xml:id="br0">
      <inkml:brushProperty name="width" value="0.035" units="cm"/>
      <inkml:brushProperty name="height" value="0.035" units="cm"/>
    </inkml:brush>
  </inkml:definitions>
  <inkml:trace contextRef="#ctx0" brushRef="#br0">20 0 8754,'0'0'6145,"227"178"-5537,-153-118-24,-1 6 145,8 0-353,-1 1-200,-7-4-104,1-6-56,-7-9-16,-20-12-176,-14-9-328,-20-21-465</inkml:trace>
  <inkml:trace contextRef="#ctx0" brushRef="#br0" timeOffset="1">515 79 8730,'0'0'2608,"-94"156"-527,54-87-289,-13-3-960,6-5-576,-13-7-256,0-9-96,-7 3-664,13-15-2064,14-12-4354</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2.495"/>
    </inkml:context>
    <inkml:brush xml:id="br0">
      <inkml:brushProperty name="width" value="0.035" units="cm"/>
      <inkml:brushProperty name="height" value="0.035" units="cm"/>
    </inkml:brush>
  </inkml:definitions>
  <inkml:trace contextRef="#ctx0" brushRef="#br0">1104 0 5801,'0'0'4473,"-53"29"-3150,11-7-1047,-32 17 223,2 3-1,2 3 1,-97 81-1,43-15 998,-210 245-1,310-326-1297,1 2 0,2 1-1,-22 44 1,33-55-120,1 0 0,1 0 0,1 1 0,1 0 0,1 1 0,-2 34 0,3 68 75,4-113-142,0 1-1,1-1 1,0 0-1,2 0 1,-1 0 0,1 0-1,8 21 1,-5-24-9,-1 0-1,1 0 1,1 0 0,0-1 0,0 0 0,1-1-1,0 1 1,0-1 0,12 8 0,4 2-3,2 0 0,0-2 1,45 21-1,-29-18-28,2-3 1,88 22 0,520 57-2214,-348-73-2317</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3.096"/>
    </inkml:context>
    <inkml:brush xml:id="br0">
      <inkml:brushProperty name="width" value="0.035" units="cm"/>
      <inkml:brushProperty name="height" value="0.035" units="cm"/>
    </inkml:brush>
  </inkml:definitions>
  <inkml:trace contextRef="#ctx0" brushRef="#br0">174 1 5537,'0'0'1545,"16"28"-135,168 370 2742,-81-80-2235,-87-254-1434,-3 1-1,-3 0 1,2 71 0,-11 69 430,-1-194-898,0 1 0,-1 0-1,-1-1 1,0 0 0,0 1-1,-1-1 1,0 0 0,-1 0 0,0 0-1,-1-1 1,0 1 0,-1-1 0,0 0-1,-1-1 1,1 0 0,-2 0 0,0 0-1,0-1 1,-16 13 0,14-12-50,-1-2 1,0 1-1,0-1 1,-1-1-1,0 0 1,-19 6-1,-2-2-239,-36 6 0,-47 2-1862,8-12-3628</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43.450"/>
    </inkml:context>
    <inkml:brush xml:id="br0">
      <inkml:brushProperty name="width" value="0.035" units="cm"/>
      <inkml:brushProperty name="height" value="0.035" units="cm"/>
    </inkml:brush>
  </inkml:definitions>
  <inkml:trace contextRef="#ctx0" brushRef="#br0">208 1 10426,'0'0'4977,"-93"183"-4649,66-117 144,7 0-63,-7-3-257,7-5-152,7 2-48,6-12-961,7-15-2847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31.847"/>
    </inkml:context>
    <inkml:brush xml:id="br0">
      <inkml:brushProperty name="width" value="0.035" units="cm"/>
      <inkml:brushProperty name="height" value="0.035" units="cm"/>
    </inkml:brush>
  </inkml:definitions>
  <inkml:trace contextRef="#ctx0" brushRef="#br0">977 1 4081,'0'0'1966,"-60"15"-453,60-15-1513,-261 71 1383,231-61-1059,-1 1 0,2 1-1,-42 25 1,26-11 230,1 2 1,2 2-1,1 1 0,2 3 0,-65 70 0,84-81-398,1 1-1,1 1 0,2 1 1,0 1-1,2 0 0,1 0 1,1 2-1,1 0 0,2 0 1,1 0-1,-6 39 0,8-2 105,3 71-1,3-137-259,0 55 151,2-1 0,13 82 1,-12-118-131,2 0 0,0 0 0,1-1 0,0 0 0,2 0 0,0 0 0,1-1 0,0 0 0,2-1 0,-1 0 0,17 16 0,-10-14 0,2 0 1,-1-1-1,2-2 1,23 15-1,92 40 36,-71-42-64,76 21 0,-50-24-108,126 18 0,579 13-3473,-430-52-2699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7.550"/>
    </inkml:context>
    <inkml:brush xml:id="br0">
      <inkml:brushProperty name="width" value="0.035" units="cm"/>
      <inkml:brushProperty name="height" value="0.035" units="cm"/>
    </inkml:brush>
  </inkml:definitions>
  <inkml:trace contextRef="#ctx0" brushRef="#br0">0 0 5953,'0'0'5329,"7"190"-4424,0-148-537,6 3-144,1-3 32,-1-3-128,0-6-120,-6-6-8,0-12-80,-7-3-512</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52.858"/>
    </inkml:context>
    <inkml:brush xml:id="br0">
      <inkml:brushProperty name="width" value="0.035" units="cm"/>
      <inkml:brushProperty name="height" value="0.035" units="cm"/>
    </inkml:brush>
  </inkml:definitions>
  <inkml:trace contextRef="#ctx0" brushRef="#br0">1 9 1696,'0'0'7454,"28"0"-6801,91 0-110,187 0 2235,-305 0-2410,-3 0-3027,-9-1-116,-2-7-2562</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53.236"/>
    </inkml:context>
    <inkml:brush xml:id="br0">
      <inkml:brushProperty name="width" value="0.035" units="cm"/>
      <inkml:brushProperty name="height" value="0.035" units="cm"/>
    </inkml:brush>
  </inkml:definitions>
  <inkml:trace contextRef="#ctx0" brushRef="#br0">1 0 5521,'0'0'6402,"33"82"-5506,-26-37 96,6 6-32,1 9-136,-1 9-272,0 3-111,1 1-265,6 2-120,0 27-56,-7-18-921,-13-21-1959</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9.303"/>
    </inkml:context>
    <inkml:brush xml:id="br0">
      <inkml:brushProperty name="width" value="0.035" units="cm"/>
      <inkml:brushProperty name="height" value="0.035" units="cm"/>
    </inkml:brush>
  </inkml:definitions>
  <inkml:trace contextRef="#ctx0" brushRef="#br0">604 1 8858,'0'0'6153,"-2"35"-5489,1-16-546,-9 244 1225,10-200-1090,4 0 0,2 0 1,18 81-1,36 133-150,-55-268-94,-4-7 6,-1-4-2,0-13-55,1 8-53,-1 0 1,0-1-1,0 1 1,-1 0-1,0 0 1,0 0 0,-1 0-1,0 0 1,0 0-1,-5-9 1,-1 3-278,-1 0 0,0 1-1,-1 0 1,0 0 0,-1 1 0,-18-14 0,8 8-351,-1 1 1,-1 2-1,-26-14 0,21 15 737,-1 2-1,1 1 1,-2 1 0,1 1 0,-1 2-1,-1 1 1,1 1 0,-1 2-1,-46 2 1,70 0 92,1 1-1,-1 0 1,1 0-1,-1 0 0,1 1 1,0 0-1,0 0 1,0 1-1,0-1 1,0 1-1,0 1 1,-6 4-1,8-4 10,0-1 0,1 0-1,0 1 1,-1 0 0,2 0-1,-1 0 1,0 0 0,1 0-1,0 0 1,0 1 0,0-1-1,0 1 1,1 0 0,-1-1 0,1 1-1,1 0 1,-1 5 0,0-1 84,0 6 159,0 0 0,2 18 0,-1-29-299,0 1 0,1-1 1,0 0-1,0 1 0,0-1 0,1 0 0,-1 0 1,1 0-1,0 0 0,0 0 0,0-1 0,6 7 1,-1-3 23,1 0 0,0-1 0,0 0-1,1 0 1,17 8 0,56 21 240,-35-20-265,0-1-1,1-3 1,73 8 0,-49-12-661,119-5 0,-145-5-1314,48-9 0,19-16-6965</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29.651"/>
    </inkml:context>
    <inkml:brush xml:id="br0">
      <inkml:brushProperty name="width" value="0.035" units="cm"/>
      <inkml:brushProperty name="height" value="0.035" units="cm"/>
    </inkml:brush>
  </inkml:definitions>
  <inkml:trace contextRef="#ctx0" brushRef="#br0">34 0 7946,'0'0'6761,"-27"157"-5217,27-115-807,0-3-433,0-3-152,0-9-56,0-6-96,0-6-144,0-9-464,0-24-3129,-6-12-3337</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0.020"/>
    </inkml:context>
    <inkml:brush xml:id="br0">
      <inkml:brushProperty name="width" value="0.035" units="cm"/>
      <inkml:brushProperty name="height" value="0.035" units="cm"/>
    </inkml:brush>
  </inkml:definitions>
  <inkml:trace contextRef="#ctx0" brushRef="#br0">1 226 11210,'0'0'4769,"194"0"-9106</inkml:trace>
  <inkml:trace contextRef="#ctx0" brushRef="#br0" timeOffset="1">1097 1 8546,'0'0'4543,"-43"14"-4028,-141 49 256,168-57-606,0 1-1,1 0 1,-29 19 0,35-18-22,0 0 0,0 0 1,-12 16-1,14-15-61,-2 2 21,1 0 0,1 0 0,0 1 1,1 0-1,0 1 0,0 0 0,2-1 1,-1 2-1,2-1 0,-4 23 0,3-1 75,2 0-1,1 0 0,3 37 0,0-53-139,1-1 1,1 1-1,0-1 0,1 0 1,1-1-1,1 1 0,1-1 1,0 0-1,15 22 1,12 12 27,64 70 1,-72-89-46,10 11-14,-8-11-41,-1 1-1,-2 2 0,26 44 1,-49-72-32,1 0 0,-1-1 1,-1 2-1,1-1 0,-1 0 0,0 0 1,-1 1-1,0-1 0,1 15 0,-2-21 36,0 0-1,0 0 0,0 0 1,0 0-1,0 0 0,0 0 0,0 0 1,0 0-1,0 0 0,0-1 1,-1 1-1,1 0 0,0 0 1,-1 0-1,1 0 0,-1 0 0,1-1 1,-1 1-1,1 0 0,-1 0 1,1-1-1,-2 2 0,-1-1-40,1 0-1,0-1 0,0 1 1,-1-1-1,1 0 0,0 0 1,-1 0-1,-3 0 0,-2 0-88,-60-3-1451,-11-9-1275</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0.406"/>
    </inkml:context>
    <inkml:brush xml:id="br0">
      <inkml:brushProperty name="width" value="0.035" units="cm"/>
      <inkml:brushProperty name="height" value="0.035" units="cm"/>
    </inkml:brush>
  </inkml:definitions>
  <inkml:trace contextRef="#ctx0" brushRef="#br0">1 578 6913,'0'0'7698,"454"-9"-7122,-320 0-576,-1-27-1112,-39 3-2113,-27-9-6441</inkml:trace>
  <inkml:trace contextRef="#ctx0" brushRef="#br0" timeOffset="1">876 1 7882,'0'0'5126,"-24"28"-4016,-79 95-343,97-116-694,0 1 1,0 1-1,0-1 1,1 1-1,1 0 1,-1 0 0,2 0-1,-1 0 1,1 1-1,1 0 1,-1 0 0,2-1-1,-2 20 1,2-21-24,-1 110 405,2-77-405,0-27-43,0 0 0,2-1-1,-1 1 1,1-1 0,1 1-1,1-1 1,0 0 0,0 0-1,1 0 1,1-1 0,13 22-1,121 156 136,-31-47-45,-103-135-107,0 1 0,0 0-1,0 0 1,-1 1 0,0 0 0,-1 0 0,0 0-1,-1 0 1,0 0 0,-1 1 0,0-1 0,0 1-1,-1 12 1,-1-22-15,1 0 1,-1 0-1,0 0 0,0 0 0,0 0 0,0 0 0,-1 0 1,1 0-1,0 0 0,0 0 0,0-1 0,-1 1 1,1 0-1,-1 0 0,1 0 0,-1 0 0,1 0 0,-1 0 1,1-1-1,-1 1 0,0 0 0,1 0 0,-1-1 1,-1 2-1,0-1-61,-1-1 1,0 1 0,0-1-1,1 1 1,-1-1-1,0 0 1,1 0 0,-5 0-1,-1 0-124,-61-4-2358,-11-13-3294</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4:30.769"/>
    </inkml:context>
    <inkml:brush xml:id="br0">
      <inkml:brushProperty name="width" value="0.035" units="cm"/>
      <inkml:brushProperty name="height" value="0.035" units="cm"/>
    </inkml:brush>
  </inkml:definitions>
  <inkml:trace contextRef="#ctx0" brushRef="#br0">1 0 7162,'0'0'8017,"381"9"-7089,-274-3-575,0-6-353,-21 0-857,-32 0-3144</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1.324"/>
    </inkml:context>
    <inkml:brush xml:id="br0">
      <inkml:brushProperty name="width" value="0.035" units="cm"/>
      <inkml:brushProperty name="height" value="0.035" units="cm"/>
    </inkml:brush>
  </inkml:definitions>
  <inkml:trace contextRef="#ctx0" brushRef="#br0">1 119 3697,'0'0'5556,"4"1"-5198,17 5 259,0-1 0,0-1 0,36 2 0,73-2 87,-63-4-615,232 1-976,-298-2 889,0 0 0,0 1-1,-1-1 1,1 0 0,0 1 0,-1-1-1,1 0 1,-1 0 0,1 0 0,-1 0-1,1 1 1,-1-1 0,1 0 0,-1 0-1,0 0 1,0 0 0,1 0 0,-1 0-1,0 0 1,0 0 0,0 0 0,0 0-1,0 0 1,-1-2 0,2 1-48,-1 0 0,0-1 1,0 1-1,-1-1 0,1 1 0,0 0 1,-1-1-1,1 1 0,-1 0 0,0-1 1,-1-2-1,-1 2-41,0 0 1,-1 0-1,1 1 0,0-1 1,-1 1-1,0 0 1,1 0-1,-1 0 1,-5-2-1,-42-12-480,31 10 366,-21-5-6,-1 2-1,-79-7 1,-86 10 614,204 6-402,-1 0 0,1 0 0,-1 0-1,0 0 1,1 1 0,-1 0-1,1-1 1,-1 1 0,1 0-1,0 1 1,-1-1 0,1 1 0,0-1-1,0 1 1,0 0 0,0 0-1,0 0 1,0 1 0,-4 4 0,4-2 20,1 0 1,-1-1 0,1 1 0,0 0 0,0 0 0,1 0 0,0 1 0,0-1 0,0 0-1,0 0 1,1 1 0,0 8 0,0-12-12,0 7 194,0 0 1,1-1 0,2 15 0,-2-20-127,0 1 1,0 0-1,1-1 1,0 0-1,-1 1 1,1-1-1,0 0 1,1 0 0,-1 0-1,1 0 1,2 3-1,13 10 90,1 0 0,1-1 0,0-2 1,1 0-1,0 0 0,1-2 0,25 9 0,-7-6-174,-1-1 1,2-2 0,56 7-1,-70-14-641,0-1-1,1-1 0,0-1 1,54-7-1,-71 4-812,-1-1 0,18-7 0,-28 10 1435</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1.810"/>
    </inkml:context>
    <inkml:brush xml:id="br0">
      <inkml:brushProperty name="width" value="0.035" units="cm"/>
      <inkml:brushProperty name="height" value="0.035" units="cm"/>
    </inkml:brush>
  </inkml:definitions>
  <inkml:trace contextRef="#ctx0" brushRef="#br0">0 0 3233,'0'0'3363,"8"29"-2280,28 92-198,-33-109-718,2-1 0,0 0 0,0 0 0,1 0 0,12 17 0,-4-6 94,106 187 360,-117-203-640,-1-2-10,1 0 1,-1 0 0,0 1-1,0-1 1,-1 0 0,1 1-1,-1 0 1,0-1 0,0 1-1,0 5 1,-1-9 36,-4-2 263,-3-3-209,1 1 0,-1-2 0,0 1 0,1-1 0,0 0 1,0 0-1,0 0 0,1-1 0,0 0 0,0 0 1,0-1-1,1 1 0,-1-1 0,2 0 0,-1 0 1,1 0-1,-4-15 0,1-1 31,1 0 0,1 0 0,2-1 0,0-43 0,1 62-64,2 0 1,-1 1-1,0-1 1,1 0-1,0 1 1,0-1-1,1 1 0,-1-1 1,1 1-1,0 0 1,0 0-1,5-8 1,-3 7-16,0 0 1,1 1 0,0-1 0,-1 1 0,2 0-1,-1 1 1,0-1 0,1 1 0,5-3 0,3-1-38,1 0-1,-1 1 1,1 1 0,1 0 0,-1 1 0,0 0-1,19-1 1,-33 5-550,-1 2-247,0 13-190,2 24-2588,3-23 491</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2.281"/>
    </inkml:context>
    <inkml:brush xml:id="br0">
      <inkml:brushProperty name="width" value="0.035" units="cm"/>
      <inkml:brushProperty name="height" value="0.035" units="cm"/>
    </inkml:brush>
  </inkml:definitions>
  <inkml:trace contextRef="#ctx0" brushRef="#br0">138 103 3897,'0'0'5253,"59"1"-4862,183 3-11,-129-3 33,-103-1-396,-5 0 9,0 0-1,-1 0 0,1 0 1,0-1-1,-1 1 0,6-3 1,-8 3-40,-1 0 0,0-1 0,0 0 0,0 1 1,0-1-1,0 0 0,0 1 0,0-1 0,0 0 0,0 0 1,0 0-1,-1 0 0,1 0 0,0 0 0,0 0 0,-1 0 1,1 0-1,-1 0 0,1 0 0,-1-1 0,0 1 0,1 0 1,-1 0-1,0 0 0,0-1 0,0 1 0,1 0 0,-2-3 1,1 3-45,0-1 1,0 1 0,0-1-1,-1 1 1,1-1 0,0 1 0,-1-1-1,1 1 1,-1-1 0,0 1 0,1 0-1,-1-1 1,0 1 0,0 0 0,0 0-1,0 0 1,0 0 0,-1-2 0,-2 1 4,1 0 0,0 0-1,0 0 1,-1 0 0,1 0 0,-1 1 0,-4-2 0,-10-2 55,0 2 0,-27-3 1,23 4-54,-92-9 570,-132 6 0,187 6-61,58-1-440,-1 0 0,0 0 0,0 0-1,0 0 1,0 1 0,0-1 0,0 1-1,1 0 1,-1-1 0,0 1 0,0 0-1,1 0 1,-1 0 0,1 0 0,-1 0-1,1 1 1,-1-1 0,1 0 0,-2 2-1,1 0 47,0 0 0,0 1-1,1-1 1,-1 0-1,1 0 1,-1 1-1,1-1 1,0 1-1,0-1 1,0 5 0,0-4 1,1 1 0,0 0 1,-1-1-1,2 1 0,-1 0 0,0 0 1,1-1-1,0 1 0,0 0 1,0-1-1,1 1 0,0-1 1,-1 1-1,1-1 0,1 0 1,4 7-1,4 0-39,1-1 0,0-1 0,1 0 1,-1-1-1,29 14 0,74 25 37,-79-34-511,0-1-1,1-2 1,0-2 0,1-1 0,-1-2-1,66 1 1,-97-6-28,-1-1 0,0 1 0,0-1 0,0 0 1,6-2-1,23-15-4207</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7.934"/>
    </inkml:context>
    <inkml:brush xml:id="br0">
      <inkml:brushProperty name="width" value="0.035" units="cm"/>
      <inkml:brushProperty name="height" value="0.035" units="cm"/>
    </inkml:brush>
  </inkml:definitions>
  <inkml:trace contextRef="#ctx0" brushRef="#br0">108 1 4201,'0'0'3778,"-11"33"-2036,-36 111-339,17-31-111,24-87-1093,1 9 72,0 0 0,3 0 0,1 40 0,1-75-271,0 9 16,0 0-1,1 0 1,0 0-1,1 0 1,-1 0 0,2-1-1,-1 1 1,1 0-1,1-1 1,-1 0 0,2 0-1,-1 0 1,1 0-1,0-1 1,0 0 0,1 0-1,0 0 1,0-1-1,9 7 1,5 4-219,0-1 1,2-1-1,0-2 0,0 0 0,1-1 1,1-1-1,0-1 0,0-1 1,1-1-1,36 6 0,94 2-5007,-99-15-577</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2.782"/>
    </inkml:context>
    <inkml:brush xml:id="br0">
      <inkml:brushProperty name="width" value="0.035" units="cm"/>
      <inkml:brushProperty name="height" value="0.035" units="cm"/>
    </inkml:brush>
  </inkml:definitions>
  <inkml:trace contextRef="#ctx0" brushRef="#br0">0 0 3777,'0'0'2504,"6"28"-1806,17 87 102,-17-88-17,2 36 0,-5-37-487,-2 39 315,-1-34 199,0-33-171,-2-44 166,1 25-757,1 0 0,0 0 0,5-30 1,-4 46-45,0 1-1,0 0 1,1-1 0,-1 1 0,1 0 0,0 0 0,0 0-1,1 0 1,-1 0 0,1 0 0,0 1 0,0-1 0,0 1 0,0 0-1,1 0 1,-1 0 0,1 1 0,0-1 0,0 1 0,4-3-1,0 2-12,1 0 0,-1 0 0,1 1 0,0 0 0,-1 1 0,1-1-1,0 2 1,0-1 0,12 2 0,-16 0-3,-1 0 0,0 0 0,0 0 0,1 1 0,-1-1 0,0 1 0,0 0 1,0 0-1,-1 0 0,1 1 0,-1 0 0,1-1 0,-1 1 0,0 0 0,0 1 0,0-1 0,0 0 0,0 1 0,-1 0 0,2 3 0,4 7-9,-1 0-1,0 0 0,-2 1 1,7 21-1,-4-6-241,7 46 1,-12-29-5646</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3.162"/>
    </inkml:context>
    <inkml:brush xml:id="br0">
      <inkml:brushProperty name="width" value="0.035" units="cm"/>
      <inkml:brushProperty name="height" value="0.035" units="cm"/>
    </inkml:brush>
  </inkml:definitions>
  <inkml:trace contextRef="#ctx0" brushRef="#br0">1 0 1240,'0'0'5124,"0"31"-3674,0 102-162,0-81-635,-1 35 627,14 108 0,-10-170-1195,2 1 0,1-2 0,1 1 1,1-1-1,1 0 0,1-1 0,1 0 0,17 26 0,-27-47-99,31 41-13,-30-40-88,0-1-1,0 0 0,0 0 1,1 0-1,-1 0 0,1 0 1,0 0-1,-1 0 0,1-1 1,0 0-1,0 1 0,0-1 1,5 1-1,-8-2-25,1 0 0,0 0 0,-1 0 0,1 0 0,0 0 0,0 0 0,-1 0 0,1 0 0,0 0 0,0 0 0,-1 0 0,1 0 0,0-1 0,-1 1 0,1 0 0,0 0 0,-1-1 0,1 1 0,-1-1 0,1 1 0,0 0 0,-1-1 0,1 1 0,-1-1 0,1 1 0,-1-1 0,1 0 0,0 0 0,1-18-4999</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3.531"/>
    </inkml:context>
    <inkml:brush xml:id="br0">
      <inkml:brushProperty name="width" value="0.035" units="cm"/>
      <inkml:brushProperty name="height" value="0.035" units="cm"/>
    </inkml:brush>
  </inkml:definitions>
  <inkml:trace contextRef="#ctx0" brushRef="#br0">1 1 3577,'0'0'3024,"64"0"-2748,204 2-141,-121-1-91,-107-1-44,-38 0-116,-2 250 6183,-2-279-8222,-9-6-3680</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3.864"/>
    </inkml:context>
    <inkml:brush xml:id="br0">
      <inkml:brushProperty name="width" value="0.035" units="cm"/>
      <inkml:brushProperty name="height" value="0.035" units="cm"/>
    </inkml:brush>
  </inkml:definitions>
  <inkml:trace contextRef="#ctx0" brushRef="#br0">1 1 9098,'0'0'2737,"254"147"-9787</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4.216"/>
    </inkml:context>
    <inkml:brush xml:id="br0">
      <inkml:brushProperty name="width" value="0.035" units="cm"/>
      <inkml:brushProperty name="height" value="0.035" units="cm"/>
    </inkml:brush>
  </inkml:definitions>
  <inkml:trace contextRef="#ctx0" brushRef="#br0">311 22 2817,'0'0'10358,"-14"-4"-9791,-5-1-409,9 2-92,1 0 0,0 1 0,-1 0 0,1 1 1,-1 0-1,-16 1 0,16 0-18,-11 0 98,0 0 0,-29 6-1,44-5-125,0 0 0,1 0 0,-1 1 0,1 0-1,0 0 1,-1 0 0,1 1 0,0-1 0,0 1 0,1 1 0,-1-1-1,1 1 1,-1-1 0,-4 6 0,8-5-22,-1-1-1,0 1 1,1-1-1,0 1 1,-1 0 0,2-1-1,-1 1 1,0 0 0,1 0-1,-1 0 1,2 6-1,3 44-32,-4-52 31,1 0 0,-1 0 0,1 0-1,-1 0 1,1 0 0,0-1 0,0 1 0,0 0 0,0-1 0,0 1 0,1 0-1,-1-1 1,0 1 0,1-1 0,-1 0 0,1 1 0,2 0 0,1 1-23,-1 0 1,1-1 0,0 0 0,0 0 0,0-1-1,8 2 1,6 0-131,1 0 0,31-2-1,-39-1-76,-1-1 1,1 0-1,-1 0 0,1-2 0,-1 1 0,0-1 0,0-1 0,0 0 0,-1-1 0,1 0 0,-1 0 0,0-1 0,0-1 0,-1 1 0,0-1 1,0-1-1,-1 0 0,0 0 0,0-1 0,-1 0 0,9-13 0,-14 22 1563,-1 6-389,1 20 115,-1 33 111,-1-38-973,-1-14-120,1 0 0,0 0-1,0 1 1,1-1 0,0 0 0,0 0-1,3 9 1,-3-14-138,0 1 0,1-1 0,-1 0 0,1 0 0,-1 0 0,1 0 0,0-1 1,0 1-1,-1 0 0,1-1 0,0 1 0,1-1 0,-1 1 0,0-1 0,0 0 0,0 0 0,1 0 0,-1 0 0,1-1 0,-1 1 0,1-1 0,-1 1 0,1-1 0,-1 0 0,1 0 0,2 0 0,1 0-233,-1 0-1,1 0 0,0 0 0,0-1 0,-1 0 0,1 0 0,0 0 1,-1-1-1,1 0 0,7-3 0,20-18-4522</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4.563"/>
    </inkml:context>
    <inkml:brush xml:id="br0">
      <inkml:brushProperty name="width" value="0.035" units="cm"/>
      <inkml:brushProperty name="height" value="0.035" units="cm"/>
    </inkml:brush>
  </inkml:definitions>
  <inkml:trace contextRef="#ctx0" brushRef="#br0">1 0 6833,'0'0'3026,"0"27"-1716,0-5-1054,7 159 1194,32 86-293,-30-229-1187,2 1-1,1-2 1,2 0 0,33 63-1,-41-91-136,-1 1-1,2-1 0,8 10 0,-13-17-158,0 0-1,0 0 1,0 0-1,0 0 1,0 0-1,1-1 1,-1 1-1,1-1 1,-1 0-1,1 0 1,-1 0-1,1 0 1,0 0-1,-1 0 1,1-1-1,0 1 1,3-1-1,2 0-4412</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4.901"/>
    </inkml:context>
    <inkml:brush xml:id="br0">
      <inkml:brushProperty name="width" value="0.035" units="cm"/>
      <inkml:brushProperty name="height" value="0.035" units="cm"/>
    </inkml:brush>
  </inkml:definitions>
  <inkml:trace contextRef="#ctx0" brushRef="#br0">0 1 5249,'0'0'5381,"60"4"-5226,190 14-130,-112-12-572,-99-7-725,-38 2 1270,0-1-1,-1 1 1,1 0-1,0 0 1,-1 0-1,1 0 1,0 0-1,-1-1 1,1 1-1,-1 1 0,1-1 1,-1 0-1,0 0 1,1 0-1,-1 0 1,0 0-1,0 0 1,0 0-1,1 0 1,-1 0-1,0 1 1,-1-1-1,1 0 1,0 2-1,-3 34 1600,-1-6-622,1-6-35,-2 35 0,5 6-522,8-70-1403,4-16-262,2-7-2453</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5.248"/>
    </inkml:context>
    <inkml:brush xml:id="br0">
      <inkml:brushProperty name="width" value="0.035" units="cm"/>
      <inkml:brushProperty name="height" value="0.035" units="cm"/>
    </inkml:brush>
  </inkml:definitions>
  <inkml:trace contextRef="#ctx0" brushRef="#br0">0 1 7882,'0'0'4617,"100"156"-5594,-59-138-1439,-1-9-3817</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05.818"/>
    </inkml:context>
    <inkml:brush xml:id="br0">
      <inkml:brushProperty name="width" value="0.035" units="cm"/>
      <inkml:brushProperty name="height" value="0.035" units="cm"/>
    </inkml:brush>
  </inkml:definitions>
  <inkml:trace contextRef="#ctx0" brushRef="#br0">209 1 1720,'0'0'7162,"-25"19"-6127,-76 64-154,91-76-692,1 1-1,0 0 1,1 0-1,-10 13 1,12-13-46,3-3-78,0 0 0,0 0 0,1 0 1,0 0-1,0 0 0,0 0 0,0 0 0,1 1 1,0-1-1,0 1 0,1-1 0,0 1 0,-1-1 1,2 10-1,-1-7-103,1-7 35,-1 0 0,1 1 0,-1-1 0,1 0 0,-1 0 0,1 0 0,0 0 0,-1 0 0,1 0 0,0 0 0,0 0 0,0 0 0,0 0 0,0 0 0,0-1-1,0 1 1,0 0 0,0-1 0,0 1 0,0-1 0,0 1 0,0-1 0,0 1 0,1-1 0,-1 0 0,0 1 0,0-1 0,1 0 0,1 0 0,44 3 69,-43-3-52,15 0-7,2 0-45,-1 0 0,1-1-1,39-8 1,-55 8 32,-1 0-1,1 0 1,-1-1-1,1 0 1,-1 0-1,0 0 1,0 0-1,0 0 1,0-1-1,0 0 1,0 0-1,-1 0 1,1 0-1,-1-1 0,0 1 1,0-1-1,0 0 1,-1 0-1,1 0 1,-1 0-1,0 0 1,3-9-1,-3 3 39,-1 0-1,0-1 0,0 1 1,-1 0-1,-2-18 0,1-5 368,1-26 1986,4 58-2449,-3 1 63,12-1-19,0 1 1,0 1 0,1 0 0,-1 0 0,-1 2 0,1-1 0,0 2-1,18 7 1,-15-4-102,-1 1-1,-1 1 0,0 0 0,0 1 1,23 22-1,-32-27 59,0 0 1,-1 0 0,1 1-1,-1 0 1,0 0-1,-1 0 1,1 1 0,-1-1-1,0 1 1,-1 0 0,0 0-1,0 0 1,0 0-1,-1 0 1,0 0 0,0 8-1,-1 3 330,0-22 1006,0-28-367,0 25-885,1 0 0,-1 0 0,2 0 0,-1 0 0,1 0 0,0 0 0,0 0 0,1 1 0,0-1 0,0 1 0,1 0 0,0 0 0,0 0 0,0 0 0,1 1 0,-1 0 0,1-1 0,1 2 0,-1-1 0,9-5 0,-10 8-21,-1 0 0,1 0 0,0 0 0,0 0 0,0 1 0,0 0 0,0 0 0,0 0 0,0 1 0,4-1 0,46 0 111,-37 1-119,-13 0-6,0 1 0,0-1 0,0 1 0,-1 0 0,1 0 0,0 1-1,-1-1 1,1 1 0,-1-1 0,0 1 0,1 0 0,-1 0 0,0 1 0,0-1 0,0 1-1,-1-1 1,1 1 0,-1 0 0,1 0 0,1 4 0,6 8 4,-1 1 1,0 0-1,6 18 1,-5-12 28,-3-4-30,-1-1 0,-1 1 0,-1 0 0,0 0 0,-1 0 0,-1 1 0,-1 27 0,0-42-161,-1 1-1,-1-1 0,1 0 1,0 1-1,-1-1 0,0 0 1,-2 8-1,0-8-381,1 0-1,-1 0 1,0 0 0,0-1 0,-1 1 0,-6 5-1</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3.573"/>
    </inkml:context>
    <inkml:brush xml:id="br0">
      <inkml:brushProperty name="width" value="0.035" units="cm"/>
      <inkml:brushProperty name="height" value="0.035" units="cm"/>
    </inkml:brush>
  </inkml:definitions>
  <inkml:trace contextRef="#ctx0" brushRef="#br0">743 314 3729,'0'0'7647,"8"-9"-6904,-6 7-718,7-7 543,-1-1 0,0 0 0,0 0-1,-1-1 1,10-22 0,-14 25-459,-1 0-1,-1 0 1,0-1-1,0 1 1,0 0-1,-1-1 1,-1-10-1,0-6-78,1 22-30,0 1 0,-1-1 0,1 1 0,0-1 0,-1 1 0,0 0 0,0-1 0,0 1 0,0 0 0,0-1 0,0 1 0,0 0 0,-1 0 0,1 0 0,-3-3 0,0 2-5,0-1-1,0 0 0,-1 1 1,1 0-1,-1 0 0,-8-4 1,-6-1-32,0 1 1,-37-8-1,50 14 31,-40-8-129,-1 3 0,0 2 0,-78 4-1,69 0 92,28 0 42,0 2 0,0 1 0,1 1 0,-31 8 0,46-9 5,0 1 1,0 0-1,1 1 0,-1 0 0,1 0 1,0 2-1,1-1 0,0 1 0,0 1 1,0 0-1,-14 15 0,21-20-14,0 1 0,1 0-1,-1-1 1,1 1 0,0 0 0,0 0 0,0 0-1,1 1 1,-1-1 0,1 0 0,0 1 0,0-1-1,0 1 1,1-1 0,0 1 0,0-1 0,0 1-1,0-1 1,1 1 0,0-1 0,-1 1 0,2-1-1,-1 0 1,0 1 0,1-1 0,0 0 0,0 0-1,0 0 1,1 0 0,-1 0 0,1-1 0,0 1-1,0-1 1,4 4 0,8 3-18,0 0 1,0-1-1,1-1 1,23 8-1,46 15-9,1-4 0,116 21 0,184 11-352,-76-30-595,-2 1-1664,-291-28 2386,27 4-304,-41-5 492,0 0 0,-1 0 0,1 0 0,0 0 0,-1 0-1,1 0 1,-1 1 0,1-1 0,-1 1 0,0 0 0,4 2 0,-5-3 53,-1 0 0,1 0 1,-1-1-1,1 1 0,0 0 0,-1 0 1,0 0-1,1-1 0,-1 1 0,1 0 0,-1 0 1,0 0-1,0 0 0,1 0 0,-1 0 1,0 0-1,0 0 0,0 0 0,0 0 0,0 0 1,0 0-1,-1 0 0,1 0 0,0-1 1,0 1-1,-1 0 0,1 0 0,0 0 1,-1 0-1,1 0 0,-1 0 0,1-1 0,-1 1 1,0 0-1,1 0 0,-2 0 0,-2 2 85,1 0 0,-1 0-1,1-1 1,-1 1 0,0-1 0,0 0-1,-5 2 1,-244 69 2623,172-53-2410,42-10-204,-157 37 260,152-39-445,-1-2 0,-63 1 0,106-7 53,0 0-1,0 0 1,1 0-1,-1 0 1,0 0 0,0 0-1,0 0 1,0-1-1,1 1 1,-1-1-1,0 1 1,1-1-1,-1 0 1,0 0-1,1 0 1,-1 0 0,1 0-1,-1 0 1,1 0-1,-3-2 1,3-1-305,-1 1 0,1-1 0,-1 1 0,1-1 0,0 0 0,0 1 1,1-1-1,-1 0 0,1-5 0,-1-26-4173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8.282"/>
    </inkml:context>
    <inkml:brush xml:id="br0">
      <inkml:brushProperty name="width" value="0.035" units="cm"/>
      <inkml:brushProperty name="height" value="0.035" units="cm"/>
    </inkml:brush>
  </inkml:definitions>
  <inkml:trace contextRef="#ctx0" brushRef="#br0">0 491 5353,'0'0'4137,"94"180"-2801,-61-119-207,-6 5-593,0 0-280,-1 3 32,-6-9-32,-6 0-160,-8-11-56,-6-4-40,0-9-408,0-9-232,-26-3-49,-41-18-759,7-6-1760,0 0-3506</inkml:trace>
  <inkml:trace contextRef="#ctx0" brushRef="#br0" timeOffset="1">508 1 7042,'0'0'2952,"-47"180"-2176,41-132-416,-1 0-208,-6-2 112,6-10-95,-6-3-113,6-9-56,7-3-633,0-12-1591</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4.006"/>
    </inkml:context>
    <inkml:brush xml:id="br0">
      <inkml:brushProperty name="width" value="0.035" units="cm"/>
      <inkml:brushProperty name="height" value="0.035" units="cm"/>
    </inkml:brush>
  </inkml:definitions>
  <inkml:trace contextRef="#ctx0" brushRef="#br0">318 115 5817,'0'0'4000,"-39"29"-3159,-123 95-230,146-111-422,-29 30 0,41-37-107,-1 0 0,1 0-1,-6 13 1,2-4 37,3-6-30,2 0 0,-1 0 0,1 0 0,1 1 0,-1-1 0,2 1-1,-1 0 1,1-1 0,1 1 0,0 0 0,0-1 0,1 1 0,3 14 0,-4-22-80,1 0 0,0 1 0,0-1 0,0 0 0,0 0 0,0 0 0,0 0 0,1 0 0,-1 0 0,1 0 0,-1 0 0,1 0 0,0-1 0,-1 1 0,1-1 0,2 2 0,35 15 78,-36-17-78,29 10 49,-1-3 0,1 0 0,0-2 0,43 3-1,132-4 210,-172-5-206,-28 0-55,0 0-1,0 0 0,1-1 0,-1 0 1,0 0-1,0-1 0,0 0 0,0 0 0,11-5 1,-15 5-5,0 0-1,-1-1 1,1 1 0,0 0 0,-1-1 0,1 1 0,-1-1-1,0 0 1,0 0 0,0 0 0,0 0 0,0 0 0,-1 0-1,1 0 1,-1-1 0,0 1 0,0-1 0,0 1 0,-1-1-1,1 1 1,-1-6 0,2-1-3,-2 1-1,1-1 1,-1 1-1,-1-1 0,1 1 1,-2-1-1,1 1 1,-1-1-1,-1 1 1,0 0-1,0 0 1,-1 0-1,0 0 1,0 1-1,-1 0 1,-8-12-1,-31-31-95,-2 2-1,-100-83 0,140 127 31,1 1 0,-1-1 0,1 0 0,0-1-1,1 1 1,-8-12 0,10 12-231,0-1 1,0 1-1,0 0 1,1-1-1,0 0 0,0 1 1,0-1-1,1 1 1,0-9-1,0-14-4237</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4.339"/>
    </inkml:context>
    <inkml:brush xml:id="br0">
      <inkml:brushProperty name="width" value="0.035" units="cm"/>
      <inkml:brushProperty name="height" value="0.035" units="cm"/>
    </inkml:brush>
  </inkml:definitions>
  <inkml:trace contextRef="#ctx0" brushRef="#br0">1 0 8266,'0'0'4585,"5"40"-3946,0-5-444,1 18 201,3 1 0,3-1 0,19 54 0,-22-80-260,136 375 981,-105-306-1328,5-2 0,62 97 0,-105-187 87,8 12-290,0-1-1,19 21 1,-26-33 15,0 0 1,0 0-1,0 0 1,0-1 0,1 1-1,-1-1 1,1 0-1,-1 0 1,1 0-1,0 0 1,0-1-1,0 1 1,0-1 0,0 0-1,0 0 1,7 0-1,-3-1-2772</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4.778"/>
    </inkml:context>
    <inkml:brush xml:id="br0">
      <inkml:brushProperty name="width" value="0.035" units="cm"/>
      <inkml:brushProperty name="height" value="0.035" units="cm"/>
    </inkml:brush>
  </inkml:definitions>
  <inkml:trace contextRef="#ctx0" brushRef="#br0">0 143 1280,'0'0'7011,"6"30"-5480,19 98 56,-18-99-881,1 0 0,1 0 0,24 50 0,-25-64-514,0 0 0,2-1 0,0 0 0,0-1 0,1 0 0,26 23 0,-26-27-155,1-1 0,1 0 0,-1 0 0,1-1 0,1-1 0,-1 0 0,1-1 0,0 0 0,0-1 0,23 3 0,-5-3 63,-1-1 1,1-2 0,59-5-1,-80 3-98,-1 0 1,0-2-1,1 1 0,-1-1 0,0 0 0,0-1 1,0 0-1,-1-1 0,1 0 0,13-10 0,-17 10-22,1-1 0,-1 0 0,0 1 0,0-2-1,-1 1 1,0-1 0,0 0 0,0 0 0,-1 0-1,0 0 1,-1-1 0,0 0 0,0 0 0,2-9-1,0-9-194,-2-1-1,-1 0 0,-2-36 0,0 39 27,0 7 80,0 0 1,-2 0-1,0-1 0,0 1 0,-2 0 1,0 0-1,-1 1 0,-1-1 0,-1 1 0,0 1 1,-1-1-1,0 1 0,-16-21 0,16 25 104,-27-34 328,31 42-208,1-1-1,0 1 0,-1 0 1,0 0-1,0 0 0,1 1 1,-2-1-1,1 1 1,-5-2-1,9 4-106,-1 0 0,1-1 0,-1 1 0,1 0 0,-1 0 1,0-1-1,1 1 0,-1 0 0,1 0 0,-1 0 0,0 0 0,1 0 0,-1 0 1,1 0-1,-1 0 0,0 0 0,1 0 0,-1 0 0,1 0 0,-1 1 0,1-1 1,-1 0-1,0 0 0,0 1 0,0 9-120,2-6 124,-1 13-24,3 74 225,-2-79-140,1 0 1,1-1 0,0 1-1,1-1 1,9 22-1,0-9 49,1-1 1,1 0-1,2 0 0,29 31 0,87 71 250,-82-83-676,1-1-1,2-4 1,86 46 0,-137-81 36,20 7-1036,-22-9 1149,-1 0 0,1 1 1,-1-1-1,1 0 0,-1 0 0,1 0 0,0 0 0,-1 0 0,1 0 0,-1 0 0,1 0 1,-1 0-1,1 0 0,-1 0 0,1-1 0,-1 1 0,1 0 0,-1 0 0,1 0 0,-1-1 1,0 1-1,1 0 0,-1 0 0,1-1 0,-1 1 0,0 0 0,1-1 0,-1 1 0,0-1 1,1 1-1,-1-1 0,0 1 0,1 0 0,-1-1 0,0 1 0,0-1 0,0 1 0,1-1 1,-1 0-1,1-23-5639</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5.110"/>
    </inkml:context>
    <inkml:brush xml:id="br0">
      <inkml:brushProperty name="width" value="0.035" units="cm"/>
      <inkml:brushProperty name="height" value="0.035" units="cm"/>
    </inkml:brush>
  </inkml:definitions>
  <inkml:trace contextRef="#ctx0" brushRef="#br0">1 1 7514,'0'0'4433,"194"205"-2401,-121-106-584,-6 15-568,-7 3-527,-13 1-233,-7-7-64,-20-15 0,-6-15-56,-8-17-240,-6-19-297,0-15-223,0-21-656,-6-9-6242</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5.442"/>
    </inkml:context>
    <inkml:brush xml:id="br0">
      <inkml:brushProperty name="width" value="0.035" units="cm"/>
      <inkml:brushProperty name="height" value="0.035" units="cm"/>
    </inkml:brush>
  </inkml:definitions>
  <inkml:trace contextRef="#ctx0" brushRef="#br0">1 1 4521,'0'0'4872,"68"12"-3307,222 38-759,-61-19-392,-191-28-389,177 12-1500,-215-15 1482,1 0 0,-1 0 0,1 0 0,-1 0 0,1 1 0,-1-1 0,1 0 0,-1 1 0,1-1 0,-1 0 0,1 1 0,-1-1 0,1 1 0,-1-1 0,0 0 0,1 1 0,-1-1 0,0 1 0,1-1 0,-1 1 0,0 0 0,1-1 0,-1 1 0,0-1 0,0 1 0,0-1 0,0 1 0,0 0 0,0-1 0,0 1 0,0-1 0,0 1 0,0 0 0,0-1 0,0 1 0,0-1 0,0 1 0,0-1 0,-1 1 0,1 0 0,-1 2-12,1 137 3053,1-132-2871,0 0 0,0-1-1,0 0 1,1 1 0,0-1 0,1 0 0,-1 0 0,1 0 0,1 0 0,3 6 0,8 10 364,25 30 0,-24-33-428,1-2-1,1 0 0,29 22 1,-47-40-125,0 0 0,0 0 0,0 0 1,1 0-1,-1 0 0,0 0 0,0 1 0,0-1 1,0 0-1,1 0 0,-1 0 0,0 0 0,0 0 1,0 0-1,1 0 0,-1 0 0,0 0 0,0 0 1,0 0-1,0 0 0,1 0 0,-1 0 1,0 0-1,0 0 0,0 0 0,1 0 0,-1 0 1,0 0-1,0 0 0,0-1 0,0 1 0,1 0 1,-1 0-1,0 0 0,0 0 0,0 0 0,0 0 1,1-1-1,-1 1 0,0 0 0,0 0 0,0 0 1,0 0-1,0-1 0,0 1 0,0 0 0,0 0 1,0 0-1,0 0 0,0-1 0,1 1 1,-1 0-1,0 0 0,0 0 0,0-1 0,0 1 1,0 0-1,-1 0 0,1-1 0,1-17-277,-1 12 32,0 6 257,0-7-386,0 1-1,-1-1 1,0 1-1,0-1 1,-2-7-1,-2 0-1288,-1 1 0,-11-18 0</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5.781"/>
    </inkml:context>
    <inkml:brush xml:id="br0">
      <inkml:brushProperty name="width" value="0.035" units="cm"/>
      <inkml:brushProperty name="height" value="0.035" units="cm"/>
    </inkml:brush>
  </inkml:definitions>
  <inkml:trace contextRef="#ctx0" brushRef="#br0">0 1 8090,'0'0'7257,"294"156"-7257,-213-120-768,-14-9-1752,-7-6-5242</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6.245"/>
    </inkml:context>
    <inkml:brush xml:id="br0">
      <inkml:brushProperty name="width" value="0.035" units="cm"/>
      <inkml:brushProperty name="height" value="0.035" units="cm"/>
    </inkml:brush>
  </inkml:definitions>
  <inkml:trace contextRef="#ctx0" brushRef="#br0">389 1 4793,'0'0'8609,"-26"13"-8125,-2 1-263,-18 9 501,-68 45 0,98-58-530,-10 8 198,-42 35 1,62-47-362,0-1-1,0 2 1,1-1 0,0 0-1,0 1 1,0 0-1,1 0 1,0 0 0,0 1-1,1 0 1,-4 14 0,5-8-18,0-1 0,2 0 0,0 18 0,0-10-22,1-16 5,-1 0 0,1 0 0,0-1-1,0 1 1,1 0 0,-1-1 0,1 1 0,0-1 0,0 0 0,1 0-1,-1 0 1,1 0 0,0 0 0,0 0 0,0-1 0,1 1 0,-1-1-1,1 0 1,0 0 0,0 0 0,6 3 0,9 5-18,0-2 1,0 0-1,32 10 1,-20-10-110,1-2 1,-1 0 0,1-3 0,0 0-1,49-2 1,-77-1 122,1-1 0,-1-1 0,1 1 0,-1-1 0,0 1 0,1-1 0,-1-1 0,0 1 0,0-1 0,6-2 0,-8 3 9,0-1 1,0 0-1,0 1 0,0-1 0,0 0 0,0 0 1,-1 0-1,1 0 0,-1-1 0,1 1 0,-1 0 0,0-1 1,0 1-1,0 0 0,0-1 0,-1 1 0,1-1 1,0-3-1,1-4-3,0-1 0,-1 0 0,0 0 0,-1 0 1,0 0-1,-1 1 0,0-1 0,-1 0 0,0 0 0,-1 1 1,0 0-1,0-1 0,-1 1 0,0 0 0,-10-15 0,-8-4 45,12 16 87,-16-27 1,24 36-34,-1-1 1,1-1 0,0 1 0,1 0-1,-1-1 1,1 1 0,0-1 0,0 1 0,0-9-1,1 14-94,0 0-1,0 0 1,0-1-1,1 1 1,-1 0-1,0 0 0,0-1 1,0 1-1,0 0 1,0 0-1,0-1 1,0 1-1,1 0 1,-1 0-1,0 0 0,0-1 1,0 1-1,1 0 1,-1 0-1,0 0 1,0 0-1,0-1 1,1 1-1,-1 0 0,0 0 1,0 0-1,1 0 1,-1 0-1,0 0 1,0 0-1,1 0 1,-1 0-1,0 0 0,1 0 1,-1 0-1,0 0 1,0 0-1,1 0 1,45-5 6,-1 2 1,66 3 0,-39 1-7,-37 0-7,-1 0 0,0 3 1,0 1-1,44 11 0,-63-12-16,0 1-1,0 0 1,-1 1-1,0 1 1,0 0-1,-1 1 0,0 0 1,0 1-1,-1 1 1,0 0-1,-1 0 1,11 13-1,-17-16 2,0 1 0,0-1 0,-1 1 0,0 0-1,0 0 1,-1 0 0,0 0 0,-1 0 0,3 16 0,-3-11-3,0 1 0,-2 0 1,0 0-1,0 0 0,-4 20 1,3-30 24,0 0 0,0 0 0,0 0 0,-1 0 0,0 0 0,0 0 0,0-1 1,0 1-1,0-1 0,-1 1 0,1-1 0,-1 0 0,0 0 0,0 0 0,0 0 0,0-1 0,-1 1 0,1-1 1,-8 4-1,6-4 9,0 1 1,0-1 0,-1-1-1,1 1 1,-1-1-1,0 0 1,1 0 0,-1 0-1,0-1 1,1 0 0,-1 0-1,0-1 1,1 1 0,-8-3-1,12 3-9,-1 0 0,1-1 0,-1 0 1,1 1-1,0-1 0,-1 0 0,1 0 0,0 0 0,-1 0 0,1 0 0,0 0 0,0 0 0,0 0 0,0 0 0,0-1 1,0 1-1,0 0 0,0-3 0,-9-27-36,10 28 33,-5-26-49,2 0 1,2-1-1,1-35 0,1 18-51,-1 33 19,1 0 1,0-1-1,1 1 1,1 0-1,0 0 1,1 0-1,10-22 1,-11 28 66,1 0-1,1 0 1,0 0 0,0 1-1,0 0 1,1 0 0,0 0-1,0 1 1,1-1 0,0 2 0,0-1-1,0 1 1,13-7 0,-11 8 38,0 0 1,-1 1-1,1 1 1,0-1-1,1 2 1,-1-1-1,0 1 1,0 0 0,1 1-1,-1 0 1,0 1-1,1 0 1,-1 0-1,0 1 1,0 0-1,0 1 1,0 0 0,0 0-1,-1 1 1,1 0-1,-1 0 1,12 9-1,-9-4 33,-1 1-1,0 1 1,-1 0-1,1 0 1,-2 0-1,0 2 0,0-1 1,-1 1-1,-1 0 1,0 0-1,8 27 1,-5-1 62,-1 1 0,5 79 1,-13-114-191,0 1 77,1 0 0,-1 0 0,1 0 1,0 0-1,1-1 0,2 8 0,-4-12-114,1 1 1,0-1-1,0 0 0,0 0 0,-1 0 0,1 0 0,0 0 0,1 0 0,-1 0 1,0 0-1,0 0 0,0 0 0,1 0 0,-1-1 0,0 1 0,1-1 0,-1 1 1,0-1-1,1 1 0,-1-1 0,1 0 0,-1 1 0,1-1 0,-1 0 0,1 0 1,-1 0-1,1 0 0,1-1 0,16-2-2891</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6.583"/>
    </inkml:context>
    <inkml:brush xml:id="br0">
      <inkml:brushProperty name="width" value="0.035" units="cm"/>
      <inkml:brushProperty name="height" value="0.035" units="cm"/>
    </inkml:brush>
  </inkml:definitions>
  <inkml:trace contextRef="#ctx0" brushRef="#br0">170 1 3225,'0'0'9268,"-28"29"-8592,-84 95-289,108-119-361,0 0 0,0 1 0,0 0 1,0 0-1,-4 10 0,8-14-7,-1-1 0,1 1 0,0 0 0,-1-1 0,1 1 0,0-1 0,0 1 0,0 0 0,0-1 0,0 1 0,1 2 1,1 7 162,-2-10-163,0 0 1,0 0-1,0 0 0,0 0 0,1 0 0,-1 0 0,0 0 1,1 0-1,-1 0 0,1 0 0,-1 0 0,1 0 0,0 0 0,-1 0 1,1-1-1,0 1 0,-1 0 0,1 0 0,0-1 0,0 1 0,0 0 1,0-1-1,0 1 0,0-1 0,0 1 0,0-1 0,0 0 0,0 1 1,0-1-1,0 0 0,2 0 0,38 3 255,-32-4-155,-7 1-104,13 1 131,1-1 0,0-1-1,0-1 1,0 0 0,15-5 0,-26 6-145,-1-1 0,0 1 0,0-1 0,0 0 0,0-1 0,0 1 0,-1-1 0,1 1 0,-1-1 0,1 0 0,-1 0 0,0-1 0,0 1 0,0-1 0,-1 1 0,0-1 0,1 0 0,-1 0 0,0 0 0,-1 0 0,1-1 0,1-5 0,-1 3-123,-1 0 0,0 0-1,0-1 1,-1 1 0,0-10-1,0 15 45,0-1-1,0 1 1,-1-1-1,1 1 1,-1-1-1,0 1 1,1-1-1,-1 1 1,0 0-1,0 0 1,0-1-1,-1 1 1,1 0-1,-1 0 0,1 0 1,-1 0-1,0 0 1,1 0-1,-5-2 1,-8-2-420,-1 0 1,0 2-1,0-1 0,0 2 1,-28-3-1,-12 4-4078</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6.915"/>
    </inkml:context>
    <inkml:brush xml:id="br0">
      <inkml:brushProperty name="width" value="0.035" units="cm"/>
      <inkml:brushProperty name="height" value="0.035" units="cm"/>
    </inkml:brush>
  </inkml:definitions>
  <inkml:trace contextRef="#ctx0" brushRef="#br0">0 0 4065,'0'0'8780,"9"29"-7897,32 90-216,-40-116-643,0 0 1,0 0-1,1 0 1,-1-1-1,1 1 0,-1 0 1,1-1-1,0 0 0,0 1 1,0-1-1,0 0 0,0 0 1,1 0-1,-1 0 0,1 0 1,-1 0-1,1-1 1,0 1-1,0-1 0,-1 0 1,1 0-1,0 0 0,0 0 1,0 0-1,6 0 0,0 0 46,6 2 105,0-1-1,1 0 1,0-2 0,16 0 0,-27 0-149,0 0-1,0-1 1,0 0 0,0 0-1,0 0 1,0 0 0,0-1 0,0 0-1,0 0 1,-1 0 0,1 0 0,-1-1-1,0 0 1,1 0 0,6-6 0,-9 6-62,0-1 1,0 1 0,0-1 0,0 1 0,-1-1 0,1 1-1,-1-1 1,1-5 0,-1 7-5,-1 0 0,0 1 1,1-1-1,-1 1 0,0-1 0,0 0 1,0 1-1,0-1 0,-1 0 0,1 1 0,0-1 1,-1 0-1,1 1 0,-1-1 0,1 1 1,-1-1-1,0 1 0,1-1 0,-1 1 0,0 0 1,0-1-1,0 1 0,0 0 0,-3-3 1,-4 0-176,0 0 0,0 0 0,-1 1 0,1-1 1,-12-1-1,-54-12-1785,0 4-1982</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7.502"/>
    </inkml:context>
    <inkml:brush xml:id="br0">
      <inkml:brushProperty name="width" value="0.035" units="cm"/>
      <inkml:brushProperty name="height" value="0.035" units="cm"/>
    </inkml:brush>
  </inkml:definitions>
  <inkml:trace contextRef="#ctx0" brushRef="#br0">1 0 6785,'0'0'7785,"12"35"-6816,-5-14-804,68 222 1289,46 156-127,-76-259-1233,-42-133-91,-1 1 0,1-1 1,0 1-1,1-1 1,0 0-1,4 7 1,-5-12-5,-1 1 1,0 0-1,1-1 1,0 0 0,-1 0-1,1 0 1,0 0-1,0 0 1,0 0 0,0-1-1,1 1 1,-1-1 0,0 0-1,0 0 1,1 0-1,4 0 1,54 6-49,74-3-1,-59-2 16,147 1-863,-130-3-3971,-86 0 4138,-40-3-2722,-24-9-3168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4:58.987"/>
    </inkml:context>
    <inkml:brush xml:id="br0">
      <inkml:brushProperty name="width" value="0.035" units="cm"/>
      <inkml:brushProperty name="height" value="0.035" units="cm"/>
    </inkml:brush>
  </inkml:definitions>
  <inkml:trace contextRef="#ctx0" brushRef="#br0">241 15 3033,'0'0'5011,"45"1"-4580,145 1 268,-165-1-421,0-1 0,0-1 1,26-5-1,-19 1 65,-23 4-234,11-2 300,-1 1-1,1 1 1,27 2-1,-46-1-388,1 1 0,-1 0 0,1-1-1,0 1 1,-1 0 0,0 0 0,1 0-1,-1 0 1,1 0 0,-1 0 0,0 0-1,0 0 1,0 1 0,0-1 0,0 1-1,0-1 1,0 0 0,1 3 0,15 34 344,-13-27-261,14 35 308,-3 0 0,-1 0 1,12 85-1,2 148 634,-19-126-703,54 501 36,-54-602-623,3 93 1,-22-144-103,-57-2 280,-350 7-783,129-2-1792,196-4 5,-23 0-3788</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7.950"/>
    </inkml:context>
    <inkml:brush xml:id="br0">
      <inkml:brushProperty name="width" value="0.035" units="cm"/>
      <inkml:brushProperty name="height" value="0.035" units="cm"/>
    </inkml:brush>
  </inkml:definitions>
  <inkml:trace contextRef="#ctx0" brushRef="#br0">323 32 6689,'0'0'6512,"56"8"-6413,171 24-133,-210-29-113,0 0 1,1-2-1,19 1 1,-23-3-205,-13 1 278,0 0 0,1 0 1,-1 0-1,0 0 0,1 0 0,-1 0 0,0 0 0,1-1 0,-1 1 0,0 0 0,1-1 0,-1 1 0,1-1 1,-1 0 26,-1 0-1,1 0 1,-1 0 0,0 0 0,1 1 0,-1-1 0,0 0 0,0 0 0,0 0 0,0 0 0,0 0 0,1 1 0,-2-1 0,1 0 0,0-1 0,0-4 4,0 5 3,0-1-1,-1 1 0,1 0 1,0 0-1,-1 0 0,1-1 1,-1 1-1,1 0 0,-1 0 1,0 0-1,1 0 0,-1 0 1,0 0-1,0 0 0,0 0 1,0 1-1,0-1 0,0 0 1,0 0-1,0 1 0,0-1 1,0 0-1,0 1 0,-1-1 1,-32-10-96,32 11 128,-31-7 84,-1 1 0,-53-1 0,-71 6 1044,71 3-382,66-2-466,1 1 1,0 1 0,0 1-1,-37 10 1,48-10-151,-1 1-1,1-1 1,0 1-1,0 1 1,0 0 0,1 0-1,0 1 1,-1 0-1,2 0 1,-1 1-1,-11 13 1,15-14-26,1-1 1,0 1-1,1 0 0,-1 0 1,1 0-1,0 0 1,1 0-1,-1 1 0,1-1 1,1 0-1,-1 1 0,1-1 1,0 0-1,1 10 0,-1 0 54,1-12-125,-1 0-1,1 1 1,0-1 0,-1 0 0,2 0-1,-1 0 1,0-1 0,1 1-1,0 0 1,0 0 0,0-1-1,0 1 1,1-1 0,-1 0-1,1 0 1,0 0 0,0 0-1,0 0 1,7 4 0,5 4 13,1-2 1,1 0-1,21 9 1,-24-12-8,38 15-166,0-2-1,1-3 0,1-2 0,1-2 1,0-3-1,84 4 0,-20-11-2100,-26-2-1947</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8.505"/>
    </inkml:context>
    <inkml:brush xml:id="br0">
      <inkml:brushProperty name="width" value="0.035" units="cm"/>
      <inkml:brushProperty name="height" value="0.035" units="cm"/>
    </inkml:brush>
  </inkml:definitions>
  <inkml:trace contextRef="#ctx0" brushRef="#br0">1 0 4841,'0'0'6035,"19"28"-4871,-1-1-886,4 3 134,-2 1-1,-2 0 0,0 2 0,14 39 0,32 109 1689,14 37-1059,-60-175-966,2 0 0,47 72 0,-56-98-86,1-1 1,0-1-1,1 0 1,1-1-1,0 0 1,1-1-1,33 22 1,-46-33-53,-1-1 1,1-1 0,0 1-1,-1 0 1,1 0 0,0 0-1,0-1 1,-1 1 0,1-1-1,0 0 1,0 1-1,0-1 1,0 0 0,0 0-1,3 0 1,-4-1-57,0 1 0,0-1 0,0 0-1,0 1 1,0-1 0,0 0 0,0 0 0,-1 0 0,1 0 0,0 1-1,-1-1 1,1 0 0,0 0 0,-1 0 0,1 0 0,-1-1 0,1 1-1,-1 0 1,0 0 0,1 0 0,-1 0 0,0 0 0,0-1 0,0 1-1,0-1 1,1-27-3735</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8.868"/>
    </inkml:context>
    <inkml:brush xml:id="br0">
      <inkml:brushProperty name="width" value="0.035" units="cm"/>
      <inkml:brushProperty name="height" value="0.035" units="cm"/>
    </inkml:brush>
  </inkml:definitions>
  <inkml:trace contextRef="#ctx0" brushRef="#br0">1 1 10114,'0'0'6858,"441"3"-6418,-247 3-440,-34 0-96,-26-3-2625</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9.369"/>
    </inkml:context>
    <inkml:brush xml:id="br0">
      <inkml:brushProperty name="width" value="0.035" units="cm"/>
      <inkml:brushProperty name="height" value="0.035" units="cm"/>
    </inkml:brush>
  </inkml:definitions>
  <inkml:trace contextRef="#ctx0" brushRef="#br0">122 52 2497,'0'0'11695,"16"31"-10840,55 102-176,-63-120-596,0-1 0,1 0 1,0 0-1,1-1 0,0 0 0,1-1 1,0 0-1,12 8 0,-8-7-30,-3 0-43,1-2 1,0 0 0,1 0-1,0-1 1,0-1 0,1 0-1,0-1 1,0-1 0,0 0-1,1-1 1,0-1 0,19 2-1,-18-4-15,1-1 0,34-4-1,-44 3-11,-1-1-1,1 0 1,-1 0-1,0 0 1,0-1-1,0-1 1,0 1-1,0-1 1,6-4 0,-4 1-118,-1 0 1,1-1 0,-1 0-1,0 0 1,-1 0 0,0-1 0,0 0-1,-1-1 1,-1 0 0,1 1-1,-1-2 1,4-12 0,-3 4-213,-2-1 1,0 0-1,0 0 1,-2 0-1,-1-36 1,-1-25 822,-1 63 567,0 18-977,1-1-1,0 1 1,0 0 0,0-1-1,0 1 1,-1-1 0,1 1-1,0-1 1,-1 1 0,1 0-1,0-1 1,-1 1 0,1 0-1,0-1 1,-1 1-1,1 0 1,0-1 0,-1 1-1,1 0 1,-1 0 0,1-1-1,-1 1 1,1 0 0,-1 0-1,1 0 1,-1 0 0,1 0-1,-1 0 1,0 0-1,1 18 131,0 9-63,2-1 0,0 0-1,2 1 1,1-1-1,1-1 1,11 30 0,113 287 1396,-111-290-1472,-2 1-1,-2 1 1,-3 0-1,-2 1 0,-3 0 1,1 89-1,-7-138-80,-1 0 0,0 0 0,-1 0 0,1 0 0,-1 0 0,0 0 0,0 0 0,-1 0 0,0-1 0,0 1-1,0 0 1,-1-1 0,0 0 0,0 1 0,0-1 0,-1 0 0,1-1 0,-1 1 0,-1-1 0,1 1 0,0-1 0,-1-1 0,-6 6 0,-10 4-90,0-1 1,0-1 0,-1 0 0,-1-2 0,1 0-1,-1-2 1,-1 0 0,-24 3 0,-198 15-425,213-23 505,-394 7-252,425-8 299,0-1 0,-1 0 1,1-1-1,-1 1 0,1 0 1,0-1-1,-1 1 0,1-1 1,0 0-1,0 0 0,-1 0 1,1 0-1,0 0 0,0 0 0,0 0 1,0-1-1,0 1 0,-2-4 1,2 2 18,0 0-1,1 0 1,0 0 0,0 0-1,0 0 1,0 0 0,0-1 0,0 1-1,1 0 1,0-1 0,-1 1-1,2-7 1,-2-14 139,1 13-122,-1 0 0,1-1 0,1 1 1,0 0-1,1 0 0,5-18 0,5 5-31,0-1 1,2 2 0,2 0-1,27-33 1,-28 36-35,8-11-25,2 2 1,1 1-1,0 1 1,3 1 0,0 2-1,1 0 1,1 2-1,1 2 1,1 1-1,59-25 1,-31 22 48,0 3-1,71-12 1,129-10-4318,-197 32-2244</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59.723"/>
    </inkml:context>
    <inkml:brush xml:id="br0">
      <inkml:brushProperty name="width" value="0.035" units="cm"/>
      <inkml:brushProperty name="height" value="0.035" units="cm"/>
    </inkml:brush>
  </inkml:definitions>
  <inkml:trace contextRef="#ctx0" brushRef="#br0">1 39 7218,'0'0'9121,"274"45"-8640,-201-39-225,-13-3-192,-13-3-64,-13 0-192,-21 0-312,-13-24-329,-40-9-1503,-27-3-6354</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00.092"/>
    </inkml:context>
    <inkml:brush xml:id="br0">
      <inkml:brushProperty name="width" value="0.035" units="cm"/>
      <inkml:brushProperty name="height" value="0.035" units="cm"/>
    </inkml:brush>
  </inkml:definitions>
  <inkml:trace contextRef="#ctx0" brushRef="#br0">1 34 10002,'0'0'5361,"448"-3"-5185,-321-6-176,-47-13-9514</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03.599"/>
    </inkml:context>
    <inkml:brush xml:id="br0">
      <inkml:brushProperty name="width" value="0.035" units="cm"/>
      <inkml:brushProperty name="height" value="0.035" units="cm"/>
    </inkml:brush>
  </inkml:definitions>
  <inkml:trace contextRef="#ctx0" brushRef="#br0">1 1 2697,'0'0'11602,"0"3"-11326,0 6-195,-1 11 109,1-1 1,1 1-1,1-1 0,1 0 1,7 26-1,60 127 347,-16-47-371,-34-72-132,4 12-4,2-1 1,45 77-1,-61-126-118,0 0-1,1-1 1,0-1-1,1 0 1,1 0-1,0-1 1,0-1 0,1 0-1,1-1 1,0 0-1,23 10 1,-37-19-101,0-1 1,-1 1 0,1-1-1,0 0 1,-1 0 0,1 1-1,0-1 1,0 0 0,-1 0-1,1 0 1,0 0 0,0 0-1,-1 0 1,1 0 0,0 0-1,0 0 1,-1 0 0,1 0-1,0 0 1,0-1 0,-1 1-1,2-1 1,-1-11-2555</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03.932"/>
    </inkml:context>
    <inkml:brush xml:id="br0">
      <inkml:brushProperty name="width" value="0.035" units="cm"/>
      <inkml:brushProperty name="height" value="0.035" units="cm"/>
    </inkml:brush>
  </inkml:definitions>
  <inkml:trace contextRef="#ctx0" brushRef="#br0">0 1 912,'0'0'8354,"408"18"-7970,-294-9-328,-1 3-56,1 0-856,-27 0-1465,-34-3-1936</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04.835"/>
    </inkml:context>
    <inkml:brush xml:id="br0">
      <inkml:brushProperty name="width" value="0.035" units="cm"/>
      <inkml:brushProperty name="height" value="0.035" units="cm"/>
    </inkml:brush>
  </inkml:definitions>
  <inkml:trace contextRef="#ctx0" brushRef="#br0">744 172 3697,'0'0'7364,"8"-14"-6485,23-45 117,-30 57-856,0 0 0,0 0-1,0 0 1,-1-1 0,1 1-1,0 0 1,-1-1 0,0 1 0,0 0-1,1-1 1,-1 1 0,-1-4-1,1 4-87,-1 1-1,1-1 1,-1 1-1,1 0 0,-1 0 1,1-1-1,-1 1 0,0 0 1,0 0-1,0 0 1,0-1-1,0 1 0,0 0 1,0 0-1,-2-1 0,-2-1-9,0 1-1,-1-1 1,1 1-1,-1 0 1,1 1-1,-1-1 1,-8 0-1,0-1 119,-28-6-121,0 3-1,-64-3 1,-86 9-61,162 0 27,11 0 2,-1 1 0,1 0 0,0 2 0,0 0 0,0 1 0,0 1 1,0 0-1,1 2 0,0 0 0,1 1 0,-23 14 0,36-20 4,0 1 1,1-1-1,-1 1 0,1 0 0,0 1 1,0-1-1,0 0 0,0 1 0,1-1 1,-1 1-1,1 0 0,0 0 0,0 0 1,0 0-1,1 0 0,-1 1 0,1-1 1,0 0-1,0 1 0,1-1 1,-1 1-1,1-1 0,0 1 0,1 5 1,-2 9 37,1-12-41,-1-1-1,1 1 1,0-1 0,1 1-1,0-1 1,0 1 0,0-1 0,5 13-1,-1-10-3,1 0 1,0-1-1,0 0 0,1 0 0,0 0 0,1-1 1,0 0-1,16 12 0,78 44 22,-102-63-26,35 19-102,1-1 0,0-1 1,1-2-1,1-2 0,0-2 0,1-1 0,0-1 0,1-3 0,75 3 0,-107-9 47,14 0-219,0 0 1,-1-1-1,30-6 1,-44 5 128,1-1 1,-1 1-1,1-1 1,-1 0-1,0-1 0,0 0 1,-1 0-1,1 0 1,-1-1-1,0 0 1,0 0-1,9-11 1,-9 8-80,0 0-1,-1 0 1,0 0 0,0-1 0,-1 0 0,6-17 0,-4 5-1038,-1 0 0,4-30 1,-2-53-1169,-7 54 4953,0 36 305,0 29-2578,1 0 0,1 0 1,0 0-1,1-1 0,0 1 0,1-1 0,1 0 0,0 0 0,1 0 0,1-1 0,0 1 0,16 21 1,-10-17-369,1 0 0,1-1 1,0-1-1,1 0 1,1-1-1,0-1 1,1-1-1,1 0 0,0-1 1,1-1-1,0-1 1,0-1-1,1-1 1,0 0-1,1-2 0,0 0 1,0-2-1,23 3 1,15-6-3365,-16-1-2808</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05.323"/>
    </inkml:context>
    <inkml:brush xml:id="br0">
      <inkml:brushProperty name="width" value="0.035" units="cm"/>
      <inkml:brushProperty name="height" value="0.035" units="cm"/>
    </inkml:brush>
  </inkml:definitions>
  <inkml:trace contextRef="#ctx0" brushRef="#br0">1 1 7762,'0'0'4033,"36"28"-2992,120 96-457,-136-109-485,-1 2 0,-1 0 0,0 1-1,-2 0 1,20 29 0,-30-39-49,21 33 56,-2 1-1,-2 1 1,-2 2-1,23 70 1,-42-109-147,0 0 0,0 0 0,-1 1 0,0-1 0,0 0 0,-1 0 0,0 13 0,-1-53-339,-8-43 0,-1 0-120,4-166-1328,6 240 1818,-1-4-3,1-1 1,1 1-1,0-1 0,0 1 0,0 0 0,1-1 1,0 1-1,0 0 0,5-9 0,-5 12 32,1 0-1,0-1 1,0 2-1,1-1 1,-1 0-1,1 1 1,0-1-1,0 1 1,0 0-1,0 0 1,0 1-1,1-1 1,-1 1-1,1 0 1,6-2-1,2 0 68,0 1 1,0 0-1,0 1 0,25-1 0,56 5 257,-81 0-278,-1-1 0,1 2 0,-1-1 0,0 2 0,1 0-1,-2 0 1,1 1 0,0 0 0,-1 1 0,0 1 0,0 0 0,-1 0 0,0 1 0,12 11 0,-11-7 17,0 1 0,0-1 0,-2 2 0,1-1 0,-2 2 0,0-1 0,0 1 0,-2 0 0,1 0 0,5 26 0,1 22 179,8 92 1,-20-131-220,-1-18-72,0-1-1,0 1 0,1-1 1,0 1-1,2 8 0,-2-30-5558,-1-8-954</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0.041"/>
    </inkml:context>
    <inkml:brush xml:id="br0">
      <inkml:brushProperty name="width" value="0.035" units="cm"/>
      <inkml:brushProperty name="height" value="0.035" units="cm"/>
    </inkml:brush>
  </inkml:definitions>
  <inkml:trace contextRef="#ctx0" brushRef="#br0">563 35 4609,'0'0'2897,"-52"-6"-2683,-166-16 429,159 18 168,-64 2 0,70 3-180,-3-1 94,55 6-641,1 13 212,0 1 0,2-1 0,0 0 0,1 1 0,10 32 0,21 69 713,32 225 0,8 35-557,-54-309-436,4 0-1,2-2 0,4-1 0,44 75 0,-72-141-19,0 0 0,0 0 0,1-1 0,-1 1 0,1-1 0,0 1 0,0-1 0,0 0 0,0 0-1,0 0 1,0-1 0,1 1 0,-1-1 0,0 0 0,1 1 0,-1-1 0,1-1 0,-1 1 0,8 0 0,6 0-47,0-1 0,0-1 0,18-3 0,-31 3 39,28-4-577,50-16 0,-47 11-43,51-13-2102,-10-3-2123</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05.669"/>
    </inkml:context>
    <inkml:brush xml:id="br0">
      <inkml:brushProperty name="width" value="0.035" units="cm"/>
      <inkml:brushProperty name="height" value="0.035" units="cm"/>
    </inkml:brush>
  </inkml:definitions>
  <inkml:trace contextRef="#ctx0" brushRef="#br0">0 0 8754,'0'0'5121,"248"81"-5017,-222-75-104,8-6-272,-8 0-1088,1-15-1137,-13-9-6297</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06.009"/>
    </inkml:context>
    <inkml:brush xml:id="br0">
      <inkml:brushProperty name="width" value="0.035" units="cm"/>
      <inkml:brushProperty name="height" value="0.035" units="cm"/>
    </inkml:brush>
  </inkml:definitions>
  <inkml:trace contextRef="#ctx0" brushRef="#br0">1 1 7962,'0'0'5113,"93"189"-3969,-79-129-688,-1 3-304,-6 3-152,-1 1 0,-6 11-720,0-18-1008,0-18-2489</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06.356"/>
    </inkml:context>
    <inkml:brush xml:id="br0">
      <inkml:brushProperty name="width" value="0.035" units="cm"/>
      <inkml:brushProperty name="height" value="0.035" units="cm"/>
    </inkml:brush>
  </inkml:definitions>
  <inkml:trace contextRef="#ctx0" brushRef="#br0">0 0 6489,'0'0'6278,"21"26"-5077,-4-5-966,6 9 23,2-1-1,1-1 0,1-1 0,36 26 0,248 155 529,-170-119-744,-73-44-39,105 63-609,-165-104 180,0 0 0,1-1-1,0 1 1,15 2 0,-24-6 319,1 0-1,-1 1 1,0-1 0,1 0-1,-1 0 1,1 0 0,-1 0-1,1 0 1,-1 0 0,1 0-1,-1 0 1,1 0 0,-1-1-1,1 1 1,-1 0 0,1 0-1,-1 0 1,1 0 0,-1-1-1,1 1 1,-1 0 0,0 0-1,1-1 1,-1 1 0,1 0-1,-1-1 1,0 1 0,1-1-1,-1 1 1,0 0 0,0-1-1,1 1 1,-1-1 0,0 1-1,0-1 1,1 1 0,-1-1-1,0 1 1,0 0 0,0-1-1,0 1 1,0-1 0,0 1-1,0-1 1,0 0 0,0 0-116,1-21-5928</inkml:trace>
  <inkml:trace contextRef="#ctx0" brushRef="#br0" timeOffset="1">762 103 8954,'0'0'6705,"-87"189"-6305,20-111 137,-86 37-121,12-19-416,-6-15-2825</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2.592"/>
    </inkml:context>
    <inkml:brush xml:id="br0">
      <inkml:brushProperty name="width" value="0.035" units="cm"/>
      <inkml:brushProperty name="height" value="0.035" units="cm"/>
    </inkml:brush>
  </inkml:definitions>
  <inkml:trace contextRef="#ctx0" brushRef="#br0">0 0 6105,'0'0'4593,"10"16"-3814,33 52 7,-38-58-528,1 1 1,-2-1-1,1 1 1,-2 0-1,1 1 1,1 14 0,4 11 247,0 3-107,-2 0 1,-2 1-1,0 56 0,3 25 45,0-55-290,3-1 0,19 65 1,-24-108-150,1-1 1,2-1 0,0 0-1,1 0 1,1-1 0,1 0 0,1-1-1,1 0 1,25 27 0,-32-40-50,0 1 0,1-1 0,-1-1 0,2 1 1,-1-1-1,0-1 0,1 0 0,0 0 0,0-1 1,0 0-1,0 0 0,1-1 0,-1 0 0,1-1 1,-1 0-1,1 0 0,0-1 0,-1 0 0,19-3 0,-26 2-172,1 0-1,0 1 0,-1-1 0,1 0 0,0 0 0,-1 0 0,1-1 0,-1 1 0,0-1 0,1 1 0,-1-1 0,0 0 0,0 0 0,0 0 0,0 0 1,0 0-1,0 0 0,-1-1 0,1 1 0,-1 0 0,0-1 0,0 1 0,2-5 0,0-30-8544</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2.979"/>
    </inkml:context>
    <inkml:brush xml:id="br0">
      <inkml:brushProperty name="width" value="0.035" units="cm"/>
      <inkml:brushProperty name="height" value="0.035" units="cm"/>
    </inkml:brush>
  </inkml:definitions>
  <inkml:trace contextRef="#ctx0" brushRef="#br0">1 1 9178,'0'0'4745,"434"18"-4081,-314-12-408,1 0-256,6 0-616,-27-3-1368,-27-3-5090</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3.363"/>
    </inkml:context>
    <inkml:brush xml:id="br0">
      <inkml:brushProperty name="width" value="0.035" units="cm"/>
      <inkml:brushProperty name="height" value="0.035" units="cm"/>
    </inkml:brush>
  </inkml:definitions>
  <inkml:trace contextRef="#ctx0" brushRef="#br0">651 106 8186,'0'0'3951,"-8"-17"-3827,3 5-95,3 5-16,-1 0 1,0 0-1,0 1 0,-1-1 1,-5-7-1,7 12-5,-1-1 1,1 1-1,0 0 1,-1 0-1,1 0 1,-1 0-1,1 0 1,-1 1-1,0-1 0,0 1 1,0-1-1,0 1 1,0 0-1,0 0 1,0 1-1,0-1 1,0 0-1,-6 1 1,-146 1 195,132 1-107,-1 1 1,1 1 0,-1 2-1,-33 11 1,31-7 105,0 1-1,1 2 1,-29 18 0,43-24-104,1 1 1,-1 0-1,1 1 1,1 0-1,0 0 1,0 1-1,1 0 1,0 0-1,-7 13 1,12-13-50,-1-1 0,1 0 0,1 1 0,0-1 0,0 1 0,1 0 0,0 0 0,1 0 0,1 19 0,0-3 34,-1-21-64,0 1 0,1-1 0,0 0 0,0 1 0,0-1 1,1 0-1,-1 0 0,1 0 0,1 0 0,-1 0 0,1 0 1,5 8-1,-2-6 0,1 1 0,0-1 1,1 0-1,-1 0 1,1-1-1,12 8 0,5 0 13,0-1-1,1-1 1,0-2-1,31 9 0,-12-8-73,1-2-1,0-2 0,0-2 0,84-2 0,-119-3-41,1 0 1,-1-1-1,0-1 0,1 0 1,-1 0-1,0-1 0,0 0 0,20-9 1,-24 7-45,1 1 1,-1-1 0,0 0 0,0-1-1,0 0 1,-1 0 0,0 0 0,0-1-1,0 0 1,-1 0 0,0 0 0,4-10-1,-2 3-76,-1 0-1,0 0 1,-1-1-1,-1 0 1,-1 0-1,4-29 1,-3-94 119,-5 89 139,1 48-44,1-2 90,-1 0-1,0 0 0,0 0 0,0 0 1,0 0-1,0 0 0,-1 0 1,1 0-1,-1 0 0,0 0 0,0 0 1,0 1-1,0-1 0,-1 0 0,1 0 1,-3-2-1,4 5-86,0-1 1,0 1-1,0 0 0,0 0 0,0 0 1,-1 0-1,1 0 0,0-1 0,0 1 1,0 0-1,0 0 0,0 0 0,0 0 1,-1 0-1,1 0 0,0 0 1,0 0-1,0 0 0,0-1 0,0 1 1,-1 0-1,1 0 0,0 0 0,0 0 1,0 0-1,0 0 0,0 0 1,-1 0-1,1 0 0,0 0 0,0 0 1,0 0-1,0 0 0,-1 0 0,1 1 1,0-1-1,0 0 0,0 0 0,0 0 1,0 0-1,-1 0 0,1 0 1,0 0-1,0 0 0,0 0 0,0 0 1,0 1-1,0-1 0,-1 0 0,0 3-9,1 0 0,-1 1 0,1-1 0,-1 0 0,1 0 0,0 0 0,0 1 0,0-1 0,1 4-1,0 10 30,-1-16-32,-1 15 81,1 1 0,1 0 0,0-1 0,2 1 0,-1-1 0,2 0 0,7 23 0,0-17-31,0 0 1,1 0 0,1-1 0,1-1-1,1 0 1,1-1 0,1 0 0,34 29-1,-47-45-167,1 1 1,0-1-1,0 0 0,0 0 0,0-1 0,1 0 0,-1 0 0,12 3 0,-2-2-995,0-2 0,17 1-1,-25-2 550,27 1-4583</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3.779"/>
    </inkml:context>
    <inkml:brush xml:id="br0">
      <inkml:brushProperty name="width" value="0.035" units="cm"/>
      <inkml:brushProperty name="height" value="0.035" units="cm"/>
    </inkml:brush>
  </inkml:definitions>
  <inkml:trace contextRef="#ctx0" brushRef="#br0">1 1 7946,'0'0'4709,"45"26"-3430,148 86-378,-173-100-733,0 0 1,-1 2-1,-1 0 0,0 1 0,24 26 0,-25-23-17,-4-5-121,-1 1 1,0 1-1,0 0 0,-2 1 0,0 0 0,-1 1 0,0 0 0,-1 0 0,-1 0 0,-1 1 0,-1 0 0,0 1 0,-1-1 0,-1 1 0,-1 0 0,0 24 0,-2-42-53,0-1-1,0 1 1,0 0-1,0-1 1,0 1 0,0 0-1,0 0 1,0-1-1,-1 1 1,1 0-1,0-1 1,0 1-1,-1-1 1,1 1 0,0 0-1,-1-1 1,1 1-1,0-1 1,-1 1-1,1-1 1,-1 1 0,1-1-1,-1 1 1,1-1-1,-1 1 1,0-1-1,1 0 1,-1 1-1,1-1 1,-1 0 0,0 0-1,1 1 1,-1-1-1,0 0 1,1 0-1,-1 0 1,0 0-1,1 0 1,-1 0 0,0 0-1,0 0 1,1 0-1,-1 0 1,0 0-1,0-1 1,-2 1 18,0-1 0,1 0 0,-1 0 0,0 0 0,0 0 0,1 0 0,-1-1 0,1 1 0,-4-4 0,1-1-30,0-1 0,0 0 1,1 0-1,1 0 0,-1 0 0,1-1 0,0 0 1,0 1-1,1-1 0,-1-11 0,-3-14-183,3 0 0,0 0 0,2 0 0,2-1 0,5-37 0,-4 57 185,0 1 0,1-1 1,1 1-1,0 0 0,1 0 0,0 1 0,1 0 0,1-1 1,0 2-1,0-1 0,1 1 0,18-19 0,-20 24 53,0 0-1,1 0 0,0 1 0,0 0 0,0 0 0,1 0 0,-1 1 0,1 0 0,0 1 0,0 0 0,1 0 0,-1 1 1,1 0-1,-1 0 0,1 1 0,-1 0 0,1 0 0,0 1 0,0 1 0,-1-1 0,12 3 0,-13-1 37,0 1-1,0-1 0,0 1 0,0 1 1,0-1-1,-1 1 0,1 0 0,-1 1 1,0-1-1,0 1 0,-1 1 0,1-1 1,-1 1-1,-1 0 0,1 0 0,6 12 1,1 2 60,-2 0 1,0 1 0,-2 1 0,9 28-1,-10-19 80,0 0 0,4 60 0,-8 62 137,-3-116-368,-1-32-1,1 0 0,1-1 1,-1 1-1,1 0 0,0-1 0,2 7 1,-3-9-175,1-1-1,0 1 1,-1-1 0,1 0 0,0 1 0,0-1 0,0 0 0,0 0 0,0 0 0,1 1 0,-1-1 0,0 0 0,0-1 0,1 1 0,-1 0-1,1 0 1,-1 0 0,1-1 0,-1 1 0,1-1 0,2 1 0,9 0-7102</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4.242"/>
    </inkml:context>
    <inkml:brush xml:id="br0">
      <inkml:brushProperty name="width" value="0.035" units="cm"/>
      <inkml:brushProperty name="height" value="0.035" units="cm"/>
    </inkml:brush>
  </inkml:definitions>
  <inkml:trace contextRef="#ctx0" brushRef="#br0">301 1 304,'0'0'10242,"0"27"-9271,2 94 335,-1-109-1081,0 0 1,1 0 0,1 0 0,-1 0-1,2 0 1,0 0 0,0-1-1,10 19 1,-5-16-116,1 1 0,0-2 0,1 1-1,18 16 1,-26-27-139,1 0-1,0 1 0,0-1 0,-1-1 1,2 1-1,-1-1 0,0 1 1,0-1-1,1 0 0,-1 0 0,1-1 1,0 0-1,0 0 0,-1 0 1,1 0-1,0-1 0,0 1 0,0-1 1,0 0-1,-1-1 0,1 1 1,0-1-1,0 0 0,0 0 0,-1-1 1,1 1-1,-1-1 0,1 0 1,-1 0-1,0-1 0,6-3 0,7-9-383,0 0-1,-1 0 0,-1-2 0,0 0 0,13-21 0,-9 9-25,-1-1 0,22-50 0,-37 73 513,0 0 0,-1 0 1,0 0-1,3-16 1,-4 1 2881,-2 108-1819,-1-11-238,14 121 1,8-72-448,-5-37 87,8 164-1,-23-211-482,1-12-9,-4 38-1,2-57-42,0 0 0,-1-1 0,0 1-1,-1-1 1,0 1 0,0-1 0,-1 0-1,-7 12 1,3-9-1,0-1 1,-1 0-1,-1 0 0,0-1 1,0 0-1,-1-1 0,0 0 1,0-1-1,-1 0 0,0-1 0,0 0 1,-25 8-1,8-5-76,0-1 0,-1-2 0,0-1 0,-55 3 1,50-7-575,0-1 1,1-1 0,-1-2-1,0-1 1,1-2 0,0-2-1,-55-19 1,-7-11-6521</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4.627"/>
    </inkml:context>
    <inkml:brush xml:id="br0">
      <inkml:brushProperty name="width" value="0.035" units="cm"/>
      <inkml:brushProperty name="height" value="0.035" units="cm"/>
    </inkml:brush>
  </inkml:definitions>
  <inkml:trace contextRef="#ctx0" brushRef="#br0">1 78 808,'0'0'14899,"173"21"-14275,-99-21-223,-7 0-241,-14 0-160,-13 0-136,-40-30-401,0-3-1615,0-3-4081</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5.001"/>
    </inkml:context>
    <inkml:brush xml:id="br0">
      <inkml:brushProperty name="width" value="0.035" units="cm"/>
      <inkml:brushProperty name="height" value="0.035" units="cm"/>
    </inkml:brush>
  </inkml:definitions>
  <inkml:trace contextRef="#ctx0" brushRef="#br0">1 0 8490,'0'0'7673,"347"28"-7240,-227-28-433,-33 0-665,-13-3-4344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1.374"/>
    </inkml:context>
    <inkml:brush xml:id="br0">
      <inkml:brushProperty name="width" value="0.035" units="cm"/>
      <inkml:brushProperty name="height" value="0.035" units="cm"/>
    </inkml:brush>
  </inkml:definitions>
  <inkml:trace contextRef="#ctx0" brushRef="#br0">161 1 4705,'0'0'7811,"-11"17"-7438,-33 53-137,33-46 5,11-23-234,0-1-1,0 0 0,-1 0 0,1 1 0,0-1 0,0 0 1,0 1-1,0-1 0,0 0 0,0 1 0,0-1 0,0 0 1,0 1-1,0-1 0,1 0 0,-1 1 0,0-1 0,0 0 1,0 0-1,0 1 0,0-1 0,0 0 0,1 0 0,-1 1 1,0-1-1,0 0 0,0 0 0,1 1 0,-1-1 0,1 0 1,-1 0-35,1 0 1,0 0 0,0 0 0,0 0 0,-1 0 0,1 0 0,0 0-1,0 0 1,0-1 0,-1 1 0,1 0 0,0 0 0,0-1-1,-1 1 1,1-1 0,0 1 0,-1-1 0,1 1 0,-1-1-1,1 1 1,1-2 0,-2 1-74,1 0 0,0 0 0,0 0 0,0 0 1,-1-1-1,1 1 0,-1 0 0,1 0 0,-1 0 0,1-1 0,-1 1 0,0 0 0,1 0 0,-1-1 1,0 1-1,0-2 0,0 2 41,-1 0 1,1 1-1,0-1 1,0 0-1,-1 1 0,1-1 1,-1 0-1,1 1 1,0-1-1,-1 1 1,1-1-1,-1 1 1,0-1-1,1 1 1,-1-1-1,1 1 0,-1 0 1,0-1-1,1 1 1,-1 0-1,-1-1 1,-3 0-189,-1 0 0,0 0 0,0 0 1,0 1-1,-9 0 0,10 0 159,-28 0-1178,5 0-712</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5.382"/>
    </inkml:context>
    <inkml:brush xml:id="br0">
      <inkml:brushProperty name="width" value="0.035" units="cm"/>
      <inkml:brushProperty name="height" value="0.035" units="cm"/>
    </inkml:brush>
  </inkml:definitions>
  <inkml:trace contextRef="#ctx0" brushRef="#br0">121 0 10578,'0'0'6170,"12"27"-5678,77 174 307,-65-134-648,-4 1 0,23 134 0,16 61-119,-55-249-30,1-1 0,0 0 0,1-1 0,0 1 0,10 13 0,-13-21-9,1-1-1,0 1 0,-1-1 1,2 0-1,-1 0 1,0-1-1,1 1 0,0-1 1,0 0-1,0 0 1,0-1-1,0 1 0,0-1 1,1 0-1,8 1 1,12 1-66,0-1 1,42-2 0,-57-1 63,1 0-109,-1-1-1,0 1 1,1-2-1,-1 0 1,0 0-1,0-1 1,-1 0-1,1-1 1,0-1-1,-1 1 1,0-1-1,0-1 1,-1 0-1,1-1 1,-1 1-1,-1-2 1,1 1-1,-1-1 1,7-9-1,-7 6-1293,-1 1 0,9-17-1,-16 27 1401</inkml:trace>
  <inkml:trace contextRef="#ctx0" brushRef="#br0" timeOffset="1">1 412 9738,'0'0'5449,"401"21"-4385,-254-17-559,13-1-505,-39-3-401,-35 0-2567</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5.740"/>
    </inkml:context>
    <inkml:brush xml:id="br0">
      <inkml:brushProperty name="width" value="0.035" units="cm"/>
      <inkml:brushProperty name="height" value="0.035" units="cm"/>
    </inkml:brush>
  </inkml:definitions>
  <inkml:trace contextRef="#ctx0" brushRef="#br0">751 89 2897,'0'0'11506,"-26"-13"-11266,-87-41 63,101 50-244,1 0 1,-1 0-1,0 1 0,0 1 1,0 0-1,0 0 1,0 2-1,-23 0 0,9 1-22,-2-2-3,-121 7 478,133-4-456,-1 1-1,1 1 1,0 0 0,0 1-1,1 0 1,-30 16 0,30-12 5,1 0 1,0 1-1,-24 21 1,33-26-40,-1 0 1,1 1 0,1 0-1,-1 0 1,1 0 0,0 0-1,0 1 1,1 0-1,0 0 1,-4 14 0,4-5 12,1 0 0,1 1 1,1-1-1,2 26 0,-2-38-29,2 3 3,-1 0 0,1 0 0,0 0 0,0 0 0,1-1-1,0 1 1,0-1 0,0 1 0,1-1 0,0 0 0,0-1 0,1 1 0,0-1-1,0 0 1,0 0 0,0 0 0,1 0 0,11 6 0,3 2-1,1-1 0,1-1 0,0-1 0,33 11 1,-11-9-92,1-2 0,0-2 0,1-1 0,0-3 0,0-2 0,86-6 1,-118 3-115,0-1-1,0 0 1,0 0 0,-1-2 0,1 0 0,-1 0 0,0-1 0,0-1 0,-1 0 0,1-1 0,15-11 0,-20 11-61,0 1 0,0-2 1,-1 1-1,0-1 1,-1 0-1,0 0 0,0-1 1,0 1-1,-1-1 1,-1-1-1,0 1 0,0-1 1,0 1-1,-2-1 0,5-21 1,-4-2-808,-1 0-1,-1-1 1,-5-40 0,3 70 1249,1-1 0,-1 1 0,0 0 0,0 0 0,0 0-1,-3-4 1,4 7 1,-1-1 0,1 1 0,-1 0-1,1 0 1,-1 0 0,0 0 0,1 0-1,-1 1 1,0-1 0,0 0 0,0 0 0,0 0-1,0 1 1,0-1 0,0 0 0,0 1-1,0-1 1,0 1 0,0-1 0,0 1-1,0 0 1,0-1 0,-1 1 0,0 0 0,2 4 203,-1 23 363,0-15-507,0-1 0,1 1 0,1 0 1,0 0-1,0 0 0,1-1 0,7 21 0,-2-17-228,1-1-1,1 1 1,1-1-1,0-1 1,0 0-1,1 0 1,1-1-1,0 0 0,1-1 1,0-1-1,1 0 1,0-1-1,0 0 1,1-1-1,0-1 1,1 0-1,0-1 1,0-1-1,29 7 1,8-6-2296,-17-5-1871</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6.167"/>
    </inkml:context>
    <inkml:brush xml:id="br0">
      <inkml:brushProperty name="width" value="0.035" units="cm"/>
      <inkml:brushProperty name="height" value="0.035" units="cm"/>
    </inkml:brush>
  </inkml:definitions>
  <inkml:trace contextRef="#ctx0" brushRef="#br0">1 1 6489,'0'0'4965,"56"29"-3323,175 98-291,-217-120-1218,-1 1 0,0 0 1,0 1-1,-1 1 0,21 21 0,-24-22-49,-1 1 0,-1 0 0,0 0 0,-1 1 0,0 0-1,0 0 1,-1 0 0,0 1 0,-1-1 0,-1 1 0,0 0 0,0 1 0,-1-1 0,0 17 0,-1-16-80,-2 18-6,1-30-6,0 1 1,-1-1-1,1 0 0,-1 0 0,1 0 0,-1 1 1,1-1-1,-1 0 0,1 0 0,-1 0 0,0 0 1,0 0-1,1 0 0,-1 0 0,0 0 0,0-1 1,0 1-1,0 0 0,0 0 0,-3 0 0,-2 2-60,-1-1 0,1 0 0,-1-1 0,0 0 0,0 0-1,1 0 1,-1-1 0,0 0 0,0 0 0,-13-3-1,15 3 7,1-1 0,0 0-1,-1 0 1,1 0-1,0-1 1,-1 0-1,1 0 1,0 0 0,0 0-1,1 0 1,-1-1-1,0 0 1,1 0-1,-1 0 1,1 0 0,0 0-1,-4-7 1,4 4-21,0 0 0,1-1 0,-1 1 0,1-1 0,1 0 0,-1 0 0,1 1 0,0-1 0,1-8 0,0-10-129,4-28 0,-3 50 195,1-8-41,0 0 1,1 0-1,0 1 1,1 0 0,0-1-1,1 1 1,0 1-1,1-1 1,0 1-1,0 0 1,1 0-1,0 0 1,0 1-1,16-12 1,-6 5 61,0 2 0,2 0-1,-1 1 1,2 0 0,0 2 0,29-11 0,-33 16 159,-1 1 0,1 1 0,0 0 0,-1 1 0,1 1 1,27 2-1,-26-1-14,-11 0-88,-1 0 1,1 0-1,0 1 1,-1 0-1,1 0 1,-1 0-1,1 1 1,-1 0-1,1 0 0,-1 0 1,0 1-1,9 5 1,-7-2 21,-1 0-1,0 0 1,0 0 0,0 1-1,-1 0 1,1 0 0,6 13-1,-3-2 115,-1 0-1,-1 0 0,0 0 0,5 26 1,12 82 436,-11-54-362,-9-36-212,-4-29-93,1-1 0,-1 1-1,1-1 1,1 1 0,-1-1 0,1 1 0,0-1 0,0 0-1,1 0 1,-1 0 0,2 0 0,4 8 0,-2-8-520,0-1 1,1 0 0,-1 0-1,1 0 1,0-1 0,1 0 0,14 6-1,12-2-5834</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6.541"/>
    </inkml:context>
    <inkml:brush xml:id="br0">
      <inkml:brushProperty name="width" value="0.035" units="cm"/>
      <inkml:brushProperty name="height" value="0.035" units="cm"/>
    </inkml:brush>
  </inkml:definitions>
  <inkml:trace contextRef="#ctx0" brushRef="#br0">7 1 5977,'0'0'7797,"-1"30"-6997,0 2-580,-3 166 1105,4 163 401,0-332-1703,2-1-1,1 0 0,1 1 1,10 33-1,-10-47-38,0-1-1,2 0 1,0 0-1,0 0 0,1-1 1,1 0-1,0 0 1,1-1-1,18 20 1,-20-26-56,1 1 0,0-2-1,1 1 1,-1-1 0,1-1 0,0 1 0,0-2 0,0 1 0,1-1 0,-1 0 0,1-1-1,0 0 1,15 0 0,-20-1-202,1-1 0,0 1-1,0-1 1,0-1 0,0 1 0,0-1-1,-1 0 1,1 0 0,0-1-1,-1 0 1,1 0 0,-1 0 0,1-1-1,-1 0 1,0 1 0,0-2-1,-1 1 1,1-1 0,0 0 0,-1 0-1,0 0 1,0 0 0,4-7 0,-4 4-1694,0-1 0,-1 1 0,3-12 0</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6.869"/>
    </inkml:context>
    <inkml:brush xml:id="br0">
      <inkml:brushProperty name="width" value="0.035" units="cm"/>
      <inkml:brushProperty name="height" value="0.035" units="cm"/>
    </inkml:brush>
  </inkml:definitions>
  <inkml:trace contextRef="#ctx0" brushRef="#br0">1 1 9674,'0'0'6850,"341"63"-6610,-248-51-240,7-9-288,-13-3-2737,-33 0-9610</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7.248"/>
    </inkml:context>
    <inkml:brush xml:id="br0">
      <inkml:brushProperty name="width" value="0.035" units="cm"/>
      <inkml:brushProperty name="height" value="0.035" units="cm"/>
    </inkml:brush>
  </inkml:definitions>
  <inkml:trace contextRef="#ctx0" brushRef="#br0">544 20 5193,'0'0'7879,"-26"-3"-7788,-85-9 132,79 9 107,1 2 0,-1 0 0,-54 8 0,70-4-216,1 1 0,-1 0 0,1 1 0,0 0 0,1 1 1,0 1-1,0 0 0,-15 11 0,23-13-80,0 0 0,0 0 0,1 0 0,0 1 0,0-1 0,0 1 0,1 1 0,-1-1 0,1 1 0,1-1 0,0 1 0,0 0 0,0 0 0,0 1 0,0 7 0,0-1 19,0 1 1,2-1-1,0 1 1,0 0-1,1 0 1,5 26 0,-4-34-45,1 0 1,1-1-1,-1 1 1,1-1-1,0 0 1,1 0-1,-1 0 1,1 0-1,0 0 1,1-1-1,-1 0 1,1 0-1,0 0 1,1-1-1,7 6 1,-4-3-8,1-1 1,0 0-1,0 0 1,1-1-1,-1 0 1,1-1-1,0-1 1,18 5-1,-10-5-12,1-1 1,0-1-1,0 0 0,-1-2 0,27-3 1,-35 2-40,0 0 1,0-1 0,0 0 0,0-1 0,0-1 0,-1 1 0,0-2 0,0 1-1,0-1 1,13-11 0,-12 7-180,0 0 1,-1-1-1,0-1 0,0 1 1,-1-2-1,-1 1 0,0-1 0,-1 0 1,0-1-1,-1 0 0,8-25 0,-8 15-109,-1-1-1,5-47 0,-8-12 2410,-3 150-1729,0-21 218,1 1 0,7 46 0,-6-79-497,2-1 1,-1 1-1,2 0 0,0-1 1,0 0-1,1 0 0,1 0 1,0 0-1,0-1 1,1 0-1,15 18 0,-18-25-119,0-1 0,0 1-1,0-1 1,1 1 0,0-1-1,-1 0 1,8 3 0,-10-5-54,0-1 0,0 1 0,0 0 1,-1-1-1,1 1 0,0-1 0,0 1 0,0-1 1,0 0-1,0 0 0,0 0 0,0 0 0,0 0 1,0 0-1,0-1 0,0 1 0,0-1 0,0 1 0,0-1 1,-1 0-1,1 0 0,0 0 0,2-1 0,-2-1-201,0 1 0,0 0 0,0-1 0,-1 1 0,1-1 0,-1 0-1,1 1 1,0-4 0,11-27-5270</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7.702"/>
    </inkml:context>
    <inkml:brush xml:id="br0">
      <inkml:brushProperty name="width" value="0.035" units="cm"/>
      <inkml:brushProperty name="height" value="0.035" units="cm"/>
    </inkml:brush>
  </inkml:definitions>
  <inkml:trace contextRef="#ctx0" brushRef="#br0">0 1 1136,'0'0'11369,"19"28"-10612,60 91-440,-70-107-238,-1 0 1,-1 0 0,0 1-1,-1 0 1,0 1-1,-1-1 1,4 18-1,-4-13 12,0 5-190,-1 0 1,1 40 0,-5-255-1652,0 183 1673,1 1 0,0-1-1,0 0 1,0 1 0,1-1-1,1 1 1,3-9 0,-5 13 76,1-1 1,0 1-1,1 0 0,-1 1 1,1-1-1,-1 0 1,1 1-1,0-1 0,1 1 1,-1 0-1,0 0 1,1 0-1,0 1 0,0-1 1,5-2-1,-6 4 59,1-1 0,-1 1 0,0 0 0,1 0 0,0 0 0,-1 0 0,1 0 0,-1 1 0,1 0 0,0 0 0,-1 0 0,1 0 0,0 0 0,-1 1 0,1 0 0,-1 0 0,7 2 0,-6-1 17,0 0 0,0 1 0,0 0 0,0 0 1,0 0-1,0 0 0,-1 1 0,1-1 1,-1 1-1,0 0 0,4 7 0,0 1 83,-1 0 0,-1 0 0,0 1-1,-1 0 1,0 0 0,0 0 0,-2 0-1,2 20 1,-2 151 776,-3-119-3389,1-87 402,0-7-2178</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8.050"/>
    </inkml:context>
    <inkml:brush xml:id="br0">
      <inkml:brushProperty name="width" value="0.035" units="cm"/>
      <inkml:brushProperty name="height" value="0.035" units="cm"/>
    </inkml:brush>
  </inkml:definitions>
  <inkml:trace contextRef="#ctx0" brushRef="#br0">0 0 8346,'0'0'7329,"181"85"-7097,-161-85-112,-7 0-120,7 0-200,14-6-640,-1-13-1960,-13-5-4578</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8.403"/>
    </inkml:context>
    <inkml:brush xml:id="br0">
      <inkml:brushProperty name="width" value="0.035" units="cm"/>
      <inkml:brushProperty name="height" value="0.035" units="cm"/>
    </inkml:brush>
  </inkml:definitions>
  <inkml:trace contextRef="#ctx0" brushRef="#br0">0 1 7882,'0'0'6737,"0"171"-5553,7-116-632,0 2-375,-1-6-177,-6-6 0,7-6-1209,-7-15-2752,7-12-3960</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8.774"/>
    </inkml:context>
    <inkml:brush xml:id="br0">
      <inkml:brushProperty name="width" value="0.035" units="cm"/>
      <inkml:brushProperty name="height" value="0.035" units="cm"/>
    </inkml:brush>
  </inkml:definitions>
  <inkml:trace contextRef="#ctx0" brushRef="#br0">0 1 2881,'0'0'8744,"14"29"-7537,46 98-145,-45-98-670,1-2 0,2 0 1,1-1-1,1-1 1,0 0-1,46 39 0,-52-50-351,26 20-48,83 55 0,-102-75-147,12 5-1563,-32-19 1576,-1 0 0,0-1-1,0 1 1,1 0 0,-1 0-1,0-1 1,0 1-1,0 0 1,1-1 0,-1 1-1,0 0 1,0-1-1,0 1 1,0 0 0,0 0-1,0-1 1,0 1 0,0 0-1,0-1 1,0 1-1,0 0 1,0-1 0,0 1-1,0 0 1,0-1-1,0 1 1,0-1 0,0-1-704,0-19-6491</inkml:trace>
  <inkml:trace contextRef="#ctx0" brushRef="#br0" timeOffset="1">468 112 7474,'0'0'4814,"-4"18"-4081,0 4-476,1-8-95,0 0 0,-1-1-1,0 1 1,-1-1-1,0 0 1,-11 17 0,-12 16 364,-3-2-1,-54 60 1,38-48-494,44-51-102,-1-1-1,1 0 0,-1 0 1,0-1-1,0 1 0,0-1 0,-1 0 1,1 0-1,-8 4 0,7-5-365,1-1-1,0 0 1,-1 0-1,1 0 1,-1-1-1,1 1 0,-6-1 1,-10 0-3270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1.859"/>
    </inkml:context>
    <inkml:brush xml:id="br0">
      <inkml:brushProperty name="width" value="0.035" units="cm"/>
      <inkml:brushProperty name="height" value="0.035" units="cm"/>
    </inkml:brush>
  </inkml:definitions>
  <inkml:trace contextRef="#ctx0" brushRef="#br0">9 1 3441,'0'0'8391,"-1"6"-8082,-4 35 721,3 0 0,2 54 0,1-34-507,-1-35-332,-1 4 32,2 0-1,1 0 1,11 58 0,67 166 14,-67-224-1344,-8-26-1761,-5-20-563,-6-12-4068</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9.106"/>
    </inkml:context>
    <inkml:brush xml:id="br0">
      <inkml:brushProperty name="width" value="0.035" units="cm"/>
      <inkml:brushProperty name="height" value="0.035" units="cm"/>
    </inkml:brush>
  </inkml:definitions>
  <inkml:trace contextRef="#ctx0" brushRef="#br0">722 1 5753,'0'0'7299,"36"22"-6244,3 1-724,11 6 196,-2 3 0,79 65 0,-94-67-257,-1 1-1,-1 1 0,-1 2 0,27 43 0,-44-58-189,-2 1-1,0 0 0,-1 0 1,-1 1-1,-1 1 0,-1 0 1,-1 0-1,-1 0 0,4 44 1,-8-63-75,2 96 173,-4-87-153,0 1 0,-1 0 0,0 0 0,-1 0 0,-7 20 0,3-17-10,-1-1-1,-1 0 1,0-1-1,-1 0 1,-17 20 0,-69 62 26,-95 66-23,144-129-104,-2-1 1,-86 40 0,9-19-1468,-217 61 1,123-63-3674,218-50 5168</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39.878"/>
    </inkml:context>
    <inkml:brush xml:id="br0">
      <inkml:brushProperty name="width" value="0.035" units="cm"/>
      <inkml:brushProperty name="height" value="0.035" units="cm"/>
    </inkml:brush>
  </inkml:definitions>
  <inkml:trace contextRef="#ctx0" brushRef="#br0">428 1 3913,'0'0'6705,"-247"198"-5616,180-120-49,14 10-312,13 14 32,19 6-64,21 12-136,0 1-152,74-4-160,26-6-96,87 10-152,-26-28-280,-28-33-2520</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48.346"/>
    </inkml:context>
    <inkml:brush xml:id="br0">
      <inkml:brushProperty name="width" value="0.035" units="cm"/>
      <inkml:brushProperty name="height" value="0.035" units="cm"/>
    </inkml:brush>
  </inkml:definitions>
  <inkml:trace contextRef="#ctx0" brushRef="#br0">1 0 2601,'0'0'6545,"2"6"-6057,5 7-46,0 0 0,1-1 0,10 13 0,-6-8 427,20 34 0,1 23 171,-4 1 1,40 154-1,-43-105-949,11 147-1,-34-244-114,4 40-57,-6-62 8,0 0 1,0 0-1,1 0 0,-1 0 0,1-1 0,1 1 0,-1 0 0,0-1 1,7 8-1,-8-11-1,0-1 0,0 0 0,0 1 0,0-1 1,0 0-1,0 0 0,0 0 0,0 0 0,0 0 0,0 0 1,0 0-1,0 0 0,0-1 0,0 1 0,0 0 0,0-1 1,-1 1-1,1 0 0,0-1 0,0 1 0,0-1 1,0 1-1,0-1 0,-1 0 0,1 1 0,0-1 0,1-1 1,0-1-215,1 0 0,-1 0 1,1 0-1,-1 0 0,0-1 0,3-5 1,9-31-4440</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49.100"/>
    </inkml:context>
    <inkml:brush xml:id="br0">
      <inkml:brushProperty name="width" value="0.035" units="cm"/>
      <inkml:brushProperty name="height" value="0.035" units="cm"/>
    </inkml:brush>
  </inkml:definitions>
  <inkml:trace contextRef="#ctx0" brushRef="#br0">572 196 4369,'0'0'10149,"0"-17"-9682,1 5-357,0 8-76,-1-1 0,1 1 0,-1 0 0,0-1 0,0 1 0,-1-1 0,1 1 0,-1 0 0,0-1 0,0 1 0,0 0 0,-1 0 0,1 0 0,-1 0 0,0 0 0,0 0 0,-1 1 0,1-1 0,-1 0 0,0 1 0,1 0 0,-7-5 0,-4-1 14,-1 1 0,0 1 0,-1 0 1,1 0-1,-1 2 0,-1 0 0,1 1 1,-1 0-1,-16-1 0,-20 0-60,-73 2 0,106 3 24,5-1-12,0 2-1,0 0 1,0 0-1,1 2 1,-23 5-1,32-6-1,0-1-1,0 1 0,0-1 0,1 1 1,-1 0-1,1 1 0,-1-1 1,1 0-1,0 1 0,0 0 1,0 0-1,0 0 0,0 0 0,1 0 1,-1 1-1,1-1 0,0 1 1,0-1-1,0 1 0,1 0 1,-1 0-1,1 0 0,-2 6 0,1 5 14,0 0-1,1 0 0,1 0 1,2 21-1,-2-29 24,1 1 0,1-1 0,-1 0 0,1 0 0,1 0 0,-1 0 0,1 0 0,0 0 0,1 0 0,7 11 0,2-4-6,0-1 0,1 0 0,0 0 1,1-2-1,21 13 0,-4-4-65,60 25 0,-75-39-21,1-1 1,1 0 0,-1-1-1,0-1 1,1-1 0,0 0-1,0-2 1,-1 0-1,31-4 1,-43 3-5,1 0 0,0 0 0,-1-1 0,1 0 0,-1 0 0,0-1 0,0 1 0,1-1 0,-2-1 0,1 1 0,0-1 0,-1 0 0,9-8 0,-8 5-209,0 0 1,-1 0-1,0 0 1,0-1-1,-1 1 1,0-1-1,0 0 1,-1 0-1,3-12 1,1-12-822,-1 0 0,-2-1 0,-2 0 0,-2-49 0,0 56 795,0 18 343,0-10 477,1 17-443,-1 1 0,0 0-1,0-1 1,0 1 0,0 0-1,-1-1 1,1 1 0,0 0-1,0-1 1,0 1 0,0 0-1,0-1 1,0 1 0,0 0-1,-1-1 1,1 1-1,0 0 1,0-1 0,0 1-1,-1 0 1,1 0 0,0-1-1,0 1 1,-1 0 0,1 0-1,0 0 1,-1-1 0,1 1-1,0 0 1,0 0-1,-1 0 1,0 17 1011,0-7-899,1 0 0,1 0-1,-1 0 1,2-1 0,0 1 0,0 0-1,0-1 1,1 0 0,1 1 0,-1-1-1,2 0 1,-1-1 0,10 14 0,6 6-6,1-2 0,2 0 1,0-1-1,2-1 0,0-2 1,2 0-1,1-2 0,0-1 1,1-1-1,54 23 0,-76-38-446,1 0-1,0-1 1,0 0-1,0 0 1,0-1-1,0 0 0,17-1 1,-23 0 48,-1 0 0,1 0 1,-1 0-1,1 0 0,0 0 0,-1 0 1,1-1-1,-1 1 0,1-1 0,-1 0 1,1 1-1,-1-1 0,2-1 0,-2 1-151,0 0 0,-1 0 0,1 0 0,-1 0 0,1-1 0,-1 1 0,0 0 0,1 0 0,-1-1 0,0 1 0,0 0 0,0-1 0,0 1 0,0-2 0</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49.601"/>
    </inkml:context>
    <inkml:brush xml:id="br0">
      <inkml:brushProperty name="width" value="0.035" units="cm"/>
      <inkml:brushProperty name="height" value="0.035" units="cm"/>
    </inkml:brush>
  </inkml:definitions>
  <inkml:trace contextRef="#ctx0" brushRef="#br0">0 0 6009,'0'0'7056,"49"30"-6463,155 98-119,-126-73-85,-44-21 0,-18-15-232,9 10-66,-1 1 0,-1 1-1,-1 1 1,22 47 0,-42-75-118,0 0 0,-1 0 1,0 1-1,0-1 0,0 1 1,0-1-1,-1 1 0,1 0 1,-2 8-1,-2-13 126,-6-3-96,0-1-1,1 1 1,0-1 0,0-1 0,0 0 0,0 0 0,1 0 0,-1-1 0,2 0 0,-1 0-1,1-1 1,-1 0 0,2 0 0,-1-1 0,-8-15 0,8 10 8,-1 0 0,2-1 1,0 0-1,1 0 0,0 0 0,1 0 1,1-1-1,0 0 0,0-21 0,2 32-9,0 1-1,1-1 0,-1 0 0,1 1 0,0-1 1,0 1-1,0-1 0,1 1 0,-1 0 1,1-1-1,-1 1 0,1 0 0,0 0 0,1 0 1,-1 0-1,0 0 0,1 1 0,0-1 0,-1 1 1,1 0-1,0-1 0,0 1 0,0 1 1,5-3-1,7-3-2,0 1 0,1 0 1,0 2-1,18-4 0,-26 6 2,19-3-21,1 0 0,30 0-1,-44 4-8,0 1 0,1 1 0,-1 0-1,0 1 1,0 0 0,14 5 0,-18-3 30,0 1 1,0 0-1,-1 0 0,0 1 1,0 0-1,0 1 0,-1 0 1,0 0-1,8 9 0,62 82 365,-54-66-232,103 141 168,-120-164-399,-4-6-47,0 1 0,0-1 0,0 1 0,-1 0 0,1 0 0,-1 0 0,0 1 0,0-1 0,-1 0 0,3 9 0,-20-15-4282,-8-10-1891</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0.118"/>
    </inkml:context>
    <inkml:brush xml:id="br0">
      <inkml:brushProperty name="width" value="0.035" units="cm"/>
      <inkml:brushProperty name="height" value="0.035" units="cm"/>
    </inkml:brush>
  </inkml:definitions>
  <inkml:trace contextRef="#ctx0" brushRef="#br0">54 1 7882,'0'0'4925,"21"31"-3440,69 99-502,-72-104-704,1 0 0,43 44 0,-52-60-190,-5-5-73,0-1 0,0 0 1,0 0-1,0 0 0,1-1 0,-1 0 1,1 0-1,0 0 0,0-1 1,0 0-1,12 3 0,-3-3 6,0 0 0,0-1 0,28-2 0,-38 1-38,-1-1 0,0 0 0,0 1 0,1-1 0,-1-1 0,0 1 1,0-1-1,0 1 0,0-1 0,0-1 0,-1 1 0,1 0 0,-1-1 1,1 0-1,-1 1 0,0-1 0,0-1 0,0 1 0,0 0 0,-1-1 1,5-7-1,-3 3-30,0 0 0,-1 0 1,0 0-1,0-1 0,-1 1 1,0-1-1,-1 0 0,0 0 1,0-13-1,-1 15 10,1-1 13,-2-1 1,1 0-1,-1 1 1,-3-13-1,4 18 76,-1 1 1,0-1-1,0 1 0,0 0 0,-1-1 1,1 1-1,-1 0 0,1 0 0,-1 0 1,0 0-1,1 0 0,-1 0 0,0 0 1,0 1-1,0-1 0,-1 1 0,1-1 1,-5-1-1,7 3-30,0 0 1,0 0-1,-1 0 0,1 0 1,0 0-1,0 0 0,0 0 1,0 0-1,-1 0 0,1 0 1,0 0-1,0 0 0,0 0 1,0 0-1,-1 0 0,1 0 0,0 0 1,0 0-1,0 0 0,0 0 1,-1 0-1,1 1 0,0-1 1,0 0-1,0 0 0,0 0 1,0 0-1,0 0 0,-1 0 1,1 1-1,0-1 0,0 0 1,0 0-1,0 0 0,0 0 1,0 1-1,0-1 0,0 0 1,0 0-1,0 0 0,0 1 1,0-1-1,-1 15 213,4 14-111,8 1 45,1-1 0,31 52-1,-18-35-88,1 4 10,-3 1 1,22 67 0,-38-96-84,-1 0-1,-1 1 0,-1-1 1,-1 1-1,-1 0 1,-1 0-1,-2 0 1,-3 33-1,3-51-6,-1 0-1,1 0 1,-1 0-1,-1 0 1,1 0-1,-1 0 0,1-1 1,-1 1-1,-1-1 1,1 0-1,-1 0 1,1 0-1,-1 0 0,0-1 1,0 0-1,-1 1 1,1-1-1,-1-1 1,-5 4-1,-9 2-31,1 0 1,-1-1-1,-34 8 1,23-8-144,1-1-1,-1-1 1,-39 0 0,-188-3-2672,137-2-2197</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0.768"/>
    </inkml:context>
    <inkml:brush xml:id="br0">
      <inkml:brushProperty name="width" value="0.035" units="cm"/>
      <inkml:brushProperty name="height" value="0.035" units="cm"/>
    </inkml:brush>
  </inkml:definitions>
  <inkml:trace contextRef="#ctx0" brushRef="#br0">23 0 1272,'0'0'5876,"-4"1"-5206,-14 2 245,18-3-896,0 0 1,0 0 0,0 0 0,0 0-1,1 0 1,-1 0 0,0 0 0,0 0-1,0 0 1,0 0 0,0 0 0,0 1 0,0-1-1,1 0 1,-1 0 0,0 0 0,0 0-1,0 0 1,0 0 0,0 0 0,0 1-1,0-1 1,0 0 0,0 0 0,0 0 0,0 0-1,0 0 1,0 0 0,0 1 0,0-1-1,1 0 1,-1 0 0,0 0 0,-1 0-1,1 0 1,0 1 0,0-1 0,0 0 0,0 0-1,0 0 1,0 0 0,0 0 0,0 0-1,0 1 1,0-1 0,0 0 0,0 0-1,0 0 1,0 0 0,0 0 0,-1 0 0,1 0-1,0 1 1,0-1 0,0 0 0,0 0-1,0 0 1,0 0 0,0 0 0,-1 0-1,1 0 1,0 0 0,0 0 0,0 0 0,0 0-1,-1 0 1,15 4 693,291 4 3362,-198-9-4051,-91 1-87,162-4-3165,-107-4-1925</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1.407"/>
    </inkml:context>
    <inkml:brush xml:id="br0">
      <inkml:brushProperty name="width" value="0.035" units="cm"/>
      <inkml:brushProperty name="height" value="0.035" units="cm"/>
    </inkml:brush>
  </inkml:definitions>
  <inkml:trace contextRef="#ctx0" brushRef="#br0">1 28 104,'0'0'12996,"10"1"-11985,379 10 1438,-328-11-2731,-50 0 29,36-2-744,-45 2 768,0-1 0,-1 1 1,1 0-1,0-1 0,0 1 0,0-1 1,-1 0-1,1 0 0,0 0 1,-1 0-1,1 0 0,0 0 0,-1 0 1,0 0-1,1 0 0,-1-1 1,0 1-1,1-1 0,-1 1 1,1-3-1,1-11-4755</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1.754"/>
    </inkml:context>
    <inkml:brush xml:id="br0">
      <inkml:brushProperty name="width" value="0.035" units="cm"/>
      <inkml:brushProperty name="height" value="0.035" units="cm"/>
    </inkml:brush>
  </inkml:definitions>
  <inkml:trace contextRef="#ctx0" brushRef="#br0">1 0 7602,'0'0'6617,"341"12"-5393,-248-6-720,-12 3-504,19-9-352,-27 0-2080,-19 0-5338</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2.425"/>
    </inkml:context>
    <inkml:brush xml:id="br0">
      <inkml:brushProperty name="width" value="0.035" units="cm"/>
      <inkml:brushProperty name="height" value="0.035" units="cm"/>
    </inkml:brush>
  </inkml:definitions>
  <inkml:trace contextRef="#ctx0" brushRef="#br0">1 74 3121,'0'0'11099,"6"-12"-10861,-3 4-171,-2 5-40,-1 0 0,1 0 1,0 1-1,0-1 0,0 1 0,1-1 1,-1 1-1,0-1 0,1 1 0,0 0 0,-1 0 1,1 0-1,0 0 0,0 0 0,0 0 0,1 0 1,-1 1-1,0-1 0,1 1 0,-1 0 0,1-1 1,-1 1-1,1 0 0,0 0 0,-1 1 0,1-1 1,0 1-1,4-1 0,20 1 243,-8-1-157,0 0-1,0 2 1,1 0 0,-1 2 0,0 0 0,-1 1-1,27 8 1,-23-2-89,-1 0-1,-1 1 1,1 1-1,-2 1 1,0 0-1,22 22 1,-32-28-19,-2 1 0,1 1 0,-1-1 0,-1 1 0,0 0 0,0 1 0,0-1 0,-1 1 0,-1 0 0,0 1 0,0-1 0,-1 1 0,0 0 0,-1-1 1,1 16-1,-2-9-4,0 0 1,-4 31-1,2-43-1,0 1 0,0-1 0,-1 0 0,1 1 0,-1-1 1,-1 0-1,1 0 0,-1 0 0,0-1 0,0 1 0,0-1 0,-5 6 0,-3 0-1,1 0 0,-1-1 1,-1 0-1,1-1 0,-2 0 0,1-1 1,-1 0-1,0-1 0,0-1 0,-1 0 1,0 0-1,0-2 0,0 0 0,0 0 1,-21 0-1,34-3 1,0 1 0,-1-1-1,1 0 1,0-1 0,0 1 0,0 0 0,0 0 0,0 0 0,0-1-1,0 1 1,0 0 0,0-1 0,0 1 0,0-1 0,0 1 0,0-1-1,0 0 1,0 1 0,0-1 0,1 0 0,-1 0 0,0 1-1,0-1 1,1 0 0,-1 0 0,1 0 0,-1 0 0,1 0 0,-1 0-1,0-2 1,0-2-9,1 1-1,-1-1 0,1 0 0,0 0 0,1-9 1,0-5-35,-1 15 39,0 0-1,0 1 0,0-1 1,0 0-1,1 1 0,-1-1 1,1 1-1,0-1 1,0 1-1,0-1 0,1 1 1,-1 0-1,1-1 0,0 1 1,0 0-1,0 0 1,0 0-1,1 1 0,-1-1 1,1 0-1,-1 1 0,1 0 1,0-1-1,0 1 0,0 0 1,5-2-1,93-59-35,-39 26-127,72-58 1,-121 84 70,23-26 0,-32 32 80,0 1-1,0-2 1,0 1-1,-1 0 0,0-1 1,0 0-1,0 1 1,2-9-1,-4-12-311,-2 27 333,1 1 0,0-1 0,-1 0 1,1 1-1,-1-1 0,1 0 1,-1 0-1,0 0 0,1 0 0,-1 1 1,0-1-1,0 0 0,0 0 1,0 0-1,0-1 0,0 1 1,-2 1-1,-27 18 125,7-6-57,8-3-39,5-4-10,1 0 1,0 1-1,-8 9 0,14-14-10,0 1-1,1 0 1,-1-1-1,1 1 1,0 0-1,0 0 1,1 0-1,-1 0 1,1 0-1,0 0 0,0 1 1,-1 4-1,-1 41 141,3-46-139,1-1-1,-1 1 0,1-1 0,-1 1 0,1-1 0,0 1 1,0-1-1,1 1 0,-1-1 0,1 0 0,0 0 0,2 5 0,9 3 37,-1-1 0,1 0-1,1-1 1,0 0-1,0-1 1,22 9-1,15 5 46,1-3 0,1-1 0,1-3 0,61 9 0,-20-11-2000,145 3 0,-161-16-7389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2.406"/>
    </inkml:context>
    <inkml:brush xml:id="br0">
      <inkml:brushProperty name="width" value="0.035" units="cm"/>
      <inkml:brushProperty name="height" value="0.035" units="cm"/>
    </inkml:brush>
  </inkml:definitions>
  <inkml:trace contextRef="#ctx0" brushRef="#br0">0 0 3929,'0'0'5296,"18"28"-4063,57 89-403,-68-106-717,-1-1 1,0 1-1,0 0 0,-1 0 1,-1 0-1,0 1 1,0 0-1,3 23 1,-4-21 24,1 21 141,-1 0 1,-1 39 0,-2-73 142,0-11 206,-1-16-533,0 15-116,1 0 0,0-1 0,0 1 0,1 0 0,1-1 0,0 1 0,0 0 1,1 0-1,6-12 0,1 4-15,0 1 0,2 0 0,0 1 0,30-32 0,-33 40 46,0 0 1,1 0-1,1 1 0,-1 1 1,1-1-1,0 2 0,1 0 1,0 0-1,16-5 1,-19 8 30,1 1 0,-1 0 0,1 1 0,0 0 0,-1 0 0,1 1 0,0 1 0,14 2 0,-22-3-36,0 1 0,0 0-1,0 0 1,-1 0 0,1 0-1,0 0 1,-1 1 0,1-1 0,-1 0-1,1 1 1,-1-1 0,0 1 0,1 0-1,-1-1 1,0 1 0,0 0 0,0 0-1,0-1 1,0 3 0,13 42 101,-11-35-94,5 31 53,-2 1-1,-1-1 1,-3 80-1,-2-119-64,0 0-42,0-1 0,0 1 1,0 0-1,1 0 0,-1-1 1,1 1-1,0 0 0,-1-1 1,1 1-1,0-1 0,1 1 0,-1-1 1,0 0-1,2 3 0,-2-5-118,0 1 0,0-1 0,-1 0-1,1 0 1,0 1 0,-1-1 0,1 0-1,0 0 1,0 0 0,-1 0 0,1 0-1,0 0 1,0 0 0,-1 0 0,1-1 0,0 1-1,0 0 1,-1 0 0,1-1 0,0 1-1,-1 0 1,1-1 0,0 1 0,-1 0-1,1-1 1,0 1 0,-1-1 0,1 1-1,-1-1 1,1 0 0,0 0 0,11-12-4032</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3.689"/>
    </inkml:context>
    <inkml:brush xml:id="br0">
      <inkml:brushProperty name="width" value="0.035" units="cm"/>
      <inkml:brushProperty name="height" value="0.035" units="cm"/>
    </inkml:brush>
  </inkml:definitions>
  <inkml:trace contextRef="#ctx0" brushRef="#br0">0 52 4417,'0'0'7862,"0"-9"-6765,0-34 1568,0 53-2245,2 1-388,-1 0-1,2-1 1,-1 0 0,1 0-1,1 0 1,0 0 0,0 0-1,9 13 1,-1 3 122,266 494 588,-238-455-890,-39-63 32,0 0 0,0 0 0,0-1 0,0 1 0,0 0 0,-1 0-1,1 0 1,-1 0 0,1 0 0,-1 0 0,1 4 0,-1-4-2286</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4.412"/>
    </inkml:context>
    <inkml:brush xml:id="br0">
      <inkml:brushProperty name="width" value="0.035" units="cm"/>
      <inkml:brushProperty name="height" value="0.035" units="cm"/>
    </inkml:brush>
  </inkml:definitions>
  <inkml:trace contextRef="#ctx0" brushRef="#br0">0 44 6513,'0'0'6447,"39"26"-6174,123 83 70,-149-100-266,1 2 0,19 19 0,-30-27-52,0 1 1,0 0-1,0 1 1,-1-1-1,5 9 1,-3-3-4,0-1-30,-2 0 1,1-1-1,-1 1 1,0 0-1,-1 0 1,0 0-1,0 0 0,-2 17 1,1-12-104,-3-13 44,-1-1 33,0 1-1,0-2 0,0 1 0,0 0 1,0-1-1,1 0 0,-1 0 0,0 0 0,0 0 1,-6-4-1,8 4-13,-1-1 0,1-1 0,0 1 0,0 0 0,0 0 0,0-1 0,0 1 0,1-1 0,-1 1 0,1-1 0,0 0 1,0 0-1,0 0 0,0 0 0,-1-5 0,-2-13-325,2 1 0,0-1 0,2-37 0,0 29-34,0 22 367,0 1 0,0-1 0,0 0 0,1 1 0,0-1 0,1 1 0,-1 0 0,1-1 0,0 1 0,1 0 0,-1 0 0,1 0 0,1 0-1,-1 1 1,1-1 0,0 1 0,0 0 0,0 0 0,1 0 0,10-8 0,-6 7 127,-1 1 0,1 0 0,0 0-1,1 0 1,-1 1 0,1 1 0,0-1-1,0 2 1,0-1 0,0 1 0,12 0-1,-16 1 2,1 1 0,0 0-1,-1 1 1,1-1-1,0 1 1,-1 1-1,1-1 1,-1 1-1,1 0 1,-1 0-1,0 1 1,0 0-1,0 0 1,0 1-1,-1-1 1,1 1-1,7 7 1,-5-2 54,-1 0 1,0 0-1,0 1 1,-1 0-1,0 0 1,-1 0-1,0 1 1,-1-1-1,5 18 1,-4-7-42,0-1 0,-2 1 0,-1 0 0,1 28 0,3-24-705,-7-79 397,-1 25-43,2 1 1,6-52 0,-6 76 241,2 0 0,-1 0 1,0 0-1,1 0 0,0 1 0,0-1 1,0 0-1,0 1 0,0 0 0,1-1 1,-1 1-1,1 0 0,0 1 0,0-1 1,0 0-1,1 1 0,-1-1 1,0 1-1,1 0 0,0 0 0,-1 1 1,1-1-1,0 1 0,4-1 0,4-1 51,0 0 0,1 1 0,-1 0 0,1 1 0,-1 1 0,21 1-1,-28 0-4,1 1 0,0-1 0,0 1 0,-1 0-1,1 0 1,-1 0 0,0 1 0,0 0-1,0 0 1,0 0 0,0 1 0,-1-1-1,1 1 1,-1 0 0,0 1 0,0-1 0,5 8-1,2 4 143,-1 1 0,-1 0 0,15 34-1,9 38 71,13 29-169,-45-117-217,5 18-204,-5-11-2955</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4.775"/>
    </inkml:context>
    <inkml:brush xml:id="br0">
      <inkml:brushProperty name="width" value="0.035" units="cm"/>
      <inkml:brushProperty name="height" value="0.035" units="cm"/>
    </inkml:brush>
  </inkml:definitions>
  <inkml:trace contextRef="#ctx0" brushRef="#br0">1 0 6313,'0'0'3188,"10"27"-1153,32 89-293,-27-68-567,-2 1 0,9 79 0,3 10-372,33 95-1660,-56-191-1836,-2-41 2604,0-1 0,0 0 0,0 0 0,0 1-1,0-1 1,0 0 0,0 1 0,0-1 0,0 0-1,0 1 1,0-1 0,0 0 0,0 1 0,0-1-1,0 0 1,0 0 0,-1 1 0,1-1 0,0 0 0,0 0-1,0 1 1,0-1 0,-1 0 0,1 0 0,0 1-1,0-1 1,-1 0 0,1 0 0,0 0 0,0 0-1,-1 1 1,1-1 0,-23 1-4591</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5.091"/>
    </inkml:context>
    <inkml:brush xml:id="br0">
      <inkml:brushProperty name="width" value="0.035" units="cm"/>
      <inkml:brushProperty name="height" value="0.035" units="cm"/>
    </inkml:brush>
  </inkml:definitions>
  <inkml:trace contextRef="#ctx0" brushRef="#br0">255 0 6033,'0'0'6114,"33"8"-5616,103 26 136,-133-33-602,0 0 0,0 0 0,0 0 0,0 1 0,0-1 0,0 1-1,0-1 1,0 1 0,-1 0 0,1 0 0,-1 0 0,0 0 0,5 5 0,-7-5-12,1-1 0,0 1 0,-1-1 0,1 1 0,-1 0 0,0-1 0,1 1 1,-1 0-1,0 0 0,0-1 0,0 1 0,0 0 0,-1-1 0,1 3 0,-1 6 75,2 35 252,0-24-136,-1 0 0,0 1 0,-4 21 0,2-39-156,1 1 1,-1 0 0,0-1-1,0 0 1,-1 1 0,1-1-1,-1 0 1,0 0 0,0 0-1,0 0 1,0-1 0,-1 1-1,0-1 1,0 0 0,-5 3 0,-3 2 149,-1 0 0,0-1 1,-25 10-1,20-12-189,0 0-1,-1-2 1,1 0 0,-1 0 0,1-2-1,-1-1 1,0 0 0,-19-3-1,33 2-118,0 0 0,0 0 0,0 0 1,0 0-1,0-1 0,1 0 0,-1 0 0,1 0 0,-1-1 0,1 0 0,0 0 0,0 0 0,0 0 0,0 0 0,-3-5 0,-4-5-875,1 0 0,0-1 1,-9-17-1,18 28 762,-27-48-5311</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5.444"/>
    </inkml:context>
    <inkml:brush xml:id="br0">
      <inkml:brushProperty name="width" value="0.035" units="cm"/>
      <inkml:brushProperty name="height" value="0.035" units="cm"/>
    </inkml:brush>
  </inkml:definitions>
  <inkml:trace contextRef="#ctx0" brushRef="#br0">1 0 5097,'0'0'4502,"11"33"-2342,38 109-352,56 138 1658,-24-65-2818,-42-121-1013,-37-73-1494,-2-39-13214</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5.775"/>
    </inkml:context>
    <inkml:brush xml:id="br0">
      <inkml:brushProperty name="width" value="0.035" units="cm"/>
      <inkml:brushProperty name="height" value="0.035" units="cm"/>
    </inkml:brush>
  </inkml:definitions>
  <inkml:trace contextRef="#ctx0" brushRef="#br0">47 458 6793,'0'0'7874,"14"165"-6746,-14-126-608,0-6-247,0-3-73,0-6-104,0-9-96,0-6-64,6-2-232,-6-20-4826,0-11-2159</inkml:trace>
  <inkml:trace contextRef="#ctx0" brushRef="#br0" timeOffset="1">1 1 5193,'0'0'7554,"220"195"-7554,-186-150-2521,-8-12-4760</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6.114"/>
    </inkml:context>
    <inkml:brush xml:id="br0">
      <inkml:brushProperty name="width" value="0.035" units="cm"/>
      <inkml:brushProperty name="height" value="0.035" units="cm"/>
    </inkml:brush>
  </inkml:definitions>
  <inkml:trace contextRef="#ctx0" brushRef="#br0">324 1 6481,'0'0'7738,"-43"17"-7162,-136 57-70,164-67-419,1 0 1,-17 11 0,29-17-72,0 1 0,0-1 0,0 1 0,1 0-1,-1 0 1,0 0 0,1 0 0,0 0 0,-2 2 0,-3 6 18,3-4-21,0 0 1,1 0 0,0 0 0,0 0 0,0 1-1,1-1 1,0 0 0,0 1 0,1-1 0,0 1-1,0-1 1,0 1 0,1 0 0,2 11-1,-1-15-11,-1 0 0,1 0-1,0-1 1,-1 1 0,1 0-1,0-1 1,0 1 0,1-1-1,-1 0 1,1 1-1,-1-1 1,1 0 0,0-1-1,-1 1 1,1 0 0,0-1-1,5 2 1,-2 0 0,10 5-6,0-1 0,0-1-1,1 0 1,0-2-1,0 0 1,20 3 0,1-4-692,68-2 1,-102-1 401,0 0 1,0 0-1,0 0 1,0-1-1,0 1 0,-1-1 1,1 0-1,0 0 1,-1-1-1,1 1 1,-1-1-1,1 1 1,-1-1-1,1 0 0,-1-1 1,3-2-1,10-18-6128</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6.476"/>
    </inkml:context>
    <inkml:brush xml:id="br0">
      <inkml:brushProperty name="width" value="0.035" units="cm"/>
      <inkml:brushProperty name="height" value="0.035" units="cm"/>
    </inkml:brush>
  </inkml:definitions>
  <inkml:trace contextRef="#ctx0" brushRef="#br0">134 347 5777,'0'0'9898,"47"189"-9089,-40-150-385,-1-9-32,1-3-96,-7-9-200,7-6-96,-7-6-136,7-6-504,-7-15-2545,0-12-3128</inkml:trace>
  <inkml:trace contextRef="#ctx0" brushRef="#br0" timeOffset="1">1 10 10506,'0'0'5393,"200"6"-8345,-146-21-4234</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6.814"/>
    </inkml:context>
    <inkml:brush xml:id="br0">
      <inkml:brushProperty name="width" value="0.035" units="cm"/>
      <inkml:brushProperty name="height" value="0.035" units="cm"/>
    </inkml:brush>
  </inkml:definitions>
  <inkml:trace contextRef="#ctx0" brushRef="#br0">1 0 3793,'0'0'5129,"33"184"-3009,-13-109-431,0 6-329,7 0-400,-7 0-152,0-8-304,0-4-303,0-9-201,-7-6-24,7-12-409,-13-9-399,0-12-744,-7-18-232</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7.178"/>
    </inkml:context>
    <inkml:brush xml:id="br0">
      <inkml:brushProperty name="width" value="0.035" units="cm"/>
      <inkml:brushProperty name="height" value="0.035" units="cm"/>
    </inkml:brush>
  </inkml:definitions>
  <inkml:trace contextRef="#ctx0" brushRef="#br0">1 542 7058,'0'0'7025,"401"15"-7025,-341-15-840,-20-15-1969</inkml:trace>
  <inkml:trace contextRef="#ctx0" brushRef="#br0" timeOffset="1">449 0 6705,'0'0'7807,"50"28"-6532,-50-28-1275,213 122 883,-192-108-730,0 0-1,0 2 1,24 24 0,-31-25 5,-1 1 0,17 27 0,-19-27-80,7 13 69,0 1 0,-2 1-1,-2 0 1,0 1 0,15 60 0,-18-47-42,-3 0 0,-1 0 0,0 87-1,-6-78-86,-5 104-60,3-148 24,0 0-1,-1 0 0,0 0 0,-1-1 0,0 1 0,0-1 0,-1 1 0,-8 14 0,6-15-1,-1-1-1,0 0 0,0 0 0,0 0 1,-1-1-1,-1 0 0,1-1 0,-1 0 1,-14 8-1,-25 11-227,-98 35-1,-85 10-1461,0-18-2943,230-52 4624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2.744"/>
    </inkml:context>
    <inkml:brush xml:id="br0">
      <inkml:brushProperty name="width" value="0.035" units="cm"/>
      <inkml:brushProperty name="height" value="0.035" units="cm"/>
    </inkml:brush>
  </inkml:definitions>
  <inkml:trace contextRef="#ctx0" brushRef="#br0">0 0 4849,'0'0'4866,"26"31"-3920,85 101-411,-98-117-374,1-1-1,1 0 1,-1-1 0,32 21 0,-24-20 58,42 27-105,2-3 0,2-4 0,79 30 0,-89-46-1877,-58-17 1702,1-1 1,-1 0-1,0 0 1,0 0 0,0 0-1,0 0 1,1 0-1,-1 0 1,0 0-1,0 0 1,0 0 0,0 0-1,1 0 1,-1 0-1,0 0 1,0 0-1,0 0 1,0 0 0,1-1-1,-1 1 1,0 0-1,0 0 1,0 0-1,0 0 1,0 0 0,0 0-1,1 0 1,-1 0-1,0-1 1,0 1 0,0 0-1,0 0 1,0 0-1,0 0 1,0 0-1,0-1 1,0 1 0,1 0-1,-1 0 1,0 0-1,0 0 1,0-1-1,0 1 1,0 0 0,0 0-1,0 0 1,0 0-1,0-1 1,0 1-1,0 0 1,0 0 0,-1 0-1,1 0 1,0 0-1,0-1 1,0 1 0,0 0-1,0 0 1,0-2-770,0-17-4319</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6:57.863"/>
    </inkml:context>
    <inkml:brush xml:id="br0">
      <inkml:brushProperty name="width" value="0.035" units="cm"/>
      <inkml:brushProperty name="height" value="0.035" units="cm"/>
    </inkml:brush>
  </inkml:definitions>
  <inkml:trace contextRef="#ctx0" brushRef="#br0">657 1 2969,'0'0'8485,"-38"21"-7694,2-1-543,-22 12 330,1 2 0,-81 66 0,94-63-48,1 1 0,-64 77 0,91-94-388,1-1 0,0 2-1,2 0 1,1 0 0,1 1 0,0 1-1,2 0 1,-10 38 0,15-39-62,0 0 0,1 0 0,1 0 0,1 0 0,1 0-1,4 31 1,-2-40-55,1 0-1,1 0 1,0 0-1,1-1 1,0 1-1,1-1 1,1 0-1,0-1 1,1 0-1,0 0 1,12 14 0,2-3 11,0-1 1,1-1 0,2-2 0,44 29 0,-22-21-14,0-1 0,54 18-1,30 2-382,141 30-1,-46-24-2254,-43-16-4630</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4.932"/>
    </inkml:context>
    <inkml:brush xml:id="br0">
      <inkml:brushProperty name="width" value="0.035" units="cm"/>
      <inkml:brushProperty name="height" value="0.035" units="cm"/>
    </inkml:brush>
  </inkml:definitions>
  <inkml:trace contextRef="#ctx0" brushRef="#br0">1 1 3473,'0'0'7756,"3"0"-7070,10 0-320,-13 0-351,0 0-1,1 0 1,-1 0-1,0 0 0,0 0 1,0 0-1,0 0 1,0 0-1,1 0 1,-1 0-1,0 0 0,0 0 1,0 0-1,0 0 1,0 0-1,0 0 1,1 0-1,-1 0 0,0 0 1,0 0-1,0 0 1,0 0-1,0 1 1,0-1-1,0 0 0,1 0 1,-1 0-1,0 0 1,0 0-1,0 0 1,0 0-1,0 0 0,0 1 1,0-1-1,0 0 1,0 0-1,0 0 0,0 0 1,0 0-1,0 0 1,0 1-1,0-1 1,0 0-1,0 0 0,0 0 1,1 2 167,12 25 1012,-9-21-1027,-1 0 0,0 1 0,0-1-1,2 9 1,14 71 596,12 149 0,-21-141-650,-3-7-90,-3-37-62,12 68 1,-13-104 27,1 0 0,0-1 0,1 1 0,0-1 0,1 0 0,0 0 0,1-1 0,1 0 0,13 17 0,-15-23-16,-1 0 0,2-1 1,-1 1-1,1-1 0,0-1 0,0 1 0,0-1 0,0 0 0,1-1 1,0 0-1,-1 0 0,1-1 0,13 3 0,5-1-556,0-2 0,48-1 0,-42-1-375,19 0-2499</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5.270"/>
    </inkml:context>
    <inkml:brush xml:id="br0">
      <inkml:brushProperty name="width" value="0.035" units="cm"/>
      <inkml:brushProperty name="height" value="0.035" units="cm"/>
    </inkml:brush>
  </inkml:definitions>
  <inkml:trace contextRef="#ctx0" brushRef="#br0">0 0 6185,'0'0'2097,"341"3"-2097,-240-3-504,-15 0-2737</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5.622"/>
    </inkml:context>
    <inkml:brush xml:id="br0">
      <inkml:brushProperty name="width" value="0.035" units="cm"/>
      <inkml:brushProperty name="height" value="0.035" units="cm"/>
    </inkml:brush>
  </inkml:definitions>
  <inkml:trace contextRef="#ctx0" brushRef="#br0">511 4 4705,'0'0'6257,"-37"0"-6127,-119-2 87,140 1-122,1 1-1,-1 0 1,0 1-1,0 1 1,1 1-1,-1 0 1,1 1 0,-24 9-1,17-5 57,7-3 131,0 1 1,1 0 0,-26 16 0,37-20-216,-1 0 0,1 1 0,0-1 0,0 1 0,0-1 0,1 1 1,-1 0-1,1 0 0,-1 0 0,1 0 0,0 0 0,0 1 0,0-1 0,1 1 0,-1-1 1,1 1-1,0 0 0,0 0 0,0-1 0,0 8 0,0 9 185,1-15-214,-1 1 0,1 0 0,0 0-1,0 0 1,1 0 0,-1-1 0,2 1-1,-1 0 1,0-1 0,1 1 0,0-1-1,4 9 1,0-7-24,0 0 0,1-1-1,0 1 1,0-1 0,0-1 0,0 1-1,1-1 1,16 7 0,73 29-3,-92-39-10,59 21-560,110 22 0,-150-41-71,1-2-1,-1 0 1,25-2-1,-29 0-158,-17 0 620,0 0 0,0 0 0,-1 0 0,1-1 1,0 0-1,0 1 0,0-1 0,0 0 0,0 0 0,-1-1 0,1 1 0,0 0 0,-1-1 0,0 0 0,1 0 1,-1 0-1,0 0 0,0 0 0,0 0 0,0 0 0,0 0 0,0-1 0,-1 1 0,2-4 0,2-5-488,0 1-1,-1-1 0,-1-1 1,4-20-1,1-16-2100</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5.988"/>
    </inkml:context>
    <inkml:brush xml:id="br0">
      <inkml:brushProperty name="width" value="0.035" units="cm"/>
      <inkml:brushProperty name="height" value="0.035" units="cm"/>
    </inkml:brush>
  </inkml:definitions>
  <inkml:trace contextRef="#ctx0" brushRef="#br0">1 6 3953,'67'-6'5097,"-67"27"-4625,0 6 680,26 13-296,8 8-215,-1 6 151,1-3-176,6 0-256,7 0-232,-1-9-128,-6-3-640,14-12-792,-14-15-913,-7-12-2064</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6.336"/>
    </inkml:context>
    <inkml:brush xml:id="br0">
      <inkml:brushProperty name="width" value="0.035" units="cm"/>
      <inkml:brushProperty name="height" value="0.035" units="cm"/>
    </inkml:brush>
  </inkml:definitions>
  <inkml:trace contextRef="#ctx0" brushRef="#br0">1 1 5401,'0'0'3521,"21"26"-2101,70 88-29,-43-56-553,-25-30-272,25 39 0,-42-58-554,-1 0 0,-1 1 1,0-1-1,0 1 0,-1 0 0,0 0 1,-1 0-1,0 0 0,-1 0 0,1 20 1,-2-29-504,-16-8-167,13 3 610,-1 0 0,0 1 0,1-1 0,0 0 0,0-1 0,0 1 0,0 0 0,1-1 0,0 0 0,0 1 0,0-1 0,0 0 0,1 0 0,0 0 0,-1-8 0,-1-11-205,2 0 0,1-27 0,0 27 44,0 19 205,0 1 0,0 0-1,1 0 1,0-1 0,0 1 0,0 0 0,0 0-1,1 0 1,-1 0 0,1 0 0,0 1 0,0-1-1,0 0 1,1 1 0,0 0 0,-1-1 0,1 1-1,0 0 1,0 0 0,1 1 0,-1-1 0,0 1-1,1 0 1,0-1 0,-1 1 0,1 1 0,0-1 0,0 1-1,6-2 1,6-1 99,1 0-1,0 2 1,0 0-1,0 1 1,0 0 0,21 3-1,-28-1-15,-1 0 0,1 1 0,-1 0 0,0 1 0,1 0-1,-1 0 1,0 1 0,-1 0 0,1 1 0,-1 0 0,0 0 0,0 1 0,0 0 0,-1 0-1,0 1 1,11 12 0,-7-4 73,0 0-1,-1 0 1,0 1-1,-1 1 0,-1 0 1,-1 0-1,10 34 1,-4 0-1,14 45-726,-21-85 292,-1-6-936,-1-8-3821,2-9-916</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6.722"/>
    </inkml:context>
    <inkml:brush xml:id="br0">
      <inkml:brushProperty name="width" value="0.035" units="cm"/>
      <inkml:brushProperty name="height" value="0.035" units="cm"/>
    </inkml:brush>
  </inkml:definitions>
  <inkml:trace contextRef="#ctx0" brushRef="#br0">121 1 7722,'0'0'3355,"28"25"-2137,91 85-89,-74-69-716,-24-20-281,1-2 0,49 34-1,-70-52-153,0 0 0,0-1 0,0 1 0,0 0 0,0-1-1,0 1 1,0 0 0,0-1 0,0 0 0,1 1 0,-1-1 0,0 1-1,0-1 1,0 0 0,0 0 0,1 0 0,-1 0 0,0 0 0,0 0-1,1 0 1,-1 0 0,0 0 0,0-1 0,0 1 0,0 0 0,1-1-1,-1 1 1,0-1 0,0 1 0,0-1 0,0 1 0,0-1 0,0 0-1,0 0 1,0 0 0,-1 1 0,2-3 0,1-1-80,0-1 0,-1 0 0,0 0 0,0-1 0,-1 1 0,3-9 0,-2 6-51,2-16-218,-1 0 1,-1 0-1,-1 0 0,-3-31 1,1 6 1527,1 47-288,0 16-345,0 688 3963,1-695-4487,-1-1 0,-1 0 0,1 1 1,-1-1-1,0 1 0,-1-1 0,0 0 1,-2 8-1,2-11-3,0 1 0,-1-1 0,1 0 0,-1 0 0,1 0 0,-1 0 0,0 0 1,0 0-1,0-1 0,0 1 0,-1-1 0,1 0 0,-6 3 0,-3 1-90,0-1 0,0 0 0,0-1 0,0 0 0,-1-1 0,0 0 0,-23 1 0,-126-1-1913,108-3 510,-47 0-2909</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7.060"/>
    </inkml:context>
    <inkml:brush xml:id="br0">
      <inkml:brushProperty name="width" value="0.035" units="cm"/>
      <inkml:brushProperty name="height" value="0.035" units="cm"/>
    </inkml:brush>
  </inkml:definitions>
  <inkml:trace contextRef="#ctx0" brushRef="#br0">522 0 7866,'0'0'3634,"1"31"-2426,0 12-754,9 47 0,-9-83-380,1 0 0,0-1 0,0 1 1,0-1-1,1 1 0,0-1 0,1 0 0,-1 0 0,7 9 0,-8-13-36,115 146 1837,-67-89-1222,82 129 0,-124-173-635,0 1 1,-1 0-1,0 0 1,-1 0 0,-1 1-1,-1 0 1,0 0-1,-1 0 1,-1 0-1,0 27 1,-2-27-18,0 0 4,0 1-1,-1-1 0,-4 21 0,3-31-3,0-1 0,0 1 0,-1-1 0,1 0 0,-1 0 0,-1 0 0,1 0 0,-1 0 0,0-1 0,0 1 0,-8 6 0,-2 1-15,-1 0-1,-1-1 0,0 0 0,-34 17 1,-78 27-263,75-39-107,0-3 1,-100 15-1,117-23 112,-139 21-2177,12-5-1961</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7.623"/>
    </inkml:context>
    <inkml:brush xml:id="br0">
      <inkml:brushProperty name="width" value="0.035" units="cm"/>
      <inkml:brushProperty name="height" value="0.035" units="cm"/>
    </inkml:brush>
  </inkml:definitions>
  <inkml:trace contextRef="#ctx0" brushRef="#br0">337 0 4745,'0'0'6499,"-38"33"-4759,-121 113-230,148-135-1369,1 0-1,0 1 1,0 0 0,2 1 0,-1 0 0,2 0-1,0 1 1,0 0 0,2 0 0,0 1 0,0 0-1,-4 24 1,2-11 72,-3 24 45,2-1 0,2 1-1,2 0 1,2 0 0,9 82 0,-4-114-241,1 1 0,1-1 1,0 0-1,2 0 0,0-1 1,1 0-1,1 0 0,1-1 1,1 0-1,0 0 0,1-1 1,16 16-1,2 0-16,2-2 1,2-1-1,0-2 1,60 38-1,-61-44-65,2-2 1,-1-1 0,2-2-1,1-1 1,0-2-1,41 9 1,19-3-1960,180 14 0,-113-30-4449</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8.193"/>
    </inkml:context>
    <inkml:brush xml:id="br0">
      <inkml:brushProperty name="width" value="0.035" units="cm"/>
      <inkml:brushProperty name="height" value="0.035" units="cm"/>
    </inkml:brush>
  </inkml:definitions>
  <inkml:trace contextRef="#ctx0" brushRef="#br0">228 1 6585,'0'0'7410,"-74"204"-6682,41-135-16,-7 1-184,6 2-272,14-6-160,0-6-88,14-6-8,6-15-448,0-12-1544,13-15-3129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3.091"/>
    </inkml:context>
    <inkml:brush xml:id="br0">
      <inkml:brushProperty name="width" value="0.035" units="cm"/>
      <inkml:brushProperty name="height" value="0.035" units="cm"/>
    </inkml:brush>
  </inkml:definitions>
  <inkml:trace contextRef="#ctx0" brushRef="#br0">255 0 6129,'0'0'6946,"-40"163"-6138,13-115-296,-7 3-24,1-3-288,0 0-200,-7 3-408,13-17-1400,7-7-3889</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8.563"/>
    </inkml:context>
    <inkml:brush xml:id="br0">
      <inkml:brushProperty name="width" value="0.035" units="cm"/>
      <inkml:brushProperty name="height" value="0.035" units="cm"/>
    </inkml:brush>
  </inkml:definitions>
  <inkml:trace contextRef="#ctx0" brushRef="#br0">0 0 6649,'0'0'8362,"428"15"-7898,-328-15-272,-13 0-184,-33 0-8,-27 0-216,-27 6-1232,-7-6-1153,-47 6-3104</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8.911"/>
    </inkml:context>
    <inkml:brush xml:id="br0">
      <inkml:brushProperty name="width" value="0.035" units="cm"/>
      <inkml:brushProperty name="height" value="0.035" units="cm"/>
    </inkml:brush>
  </inkml:definitions>
  <inkml:trace contextRef="#ctx0" brushRef="#br0">0 28 6913,'0'0'6578,"435"9"-6578,-355-24-1768,-13-6-4234</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9.397"/>
    </inkml:context>
    <inkml:brush xml:id="br0">
      <inkml:brushProperty name="width" value="0.035" units="cm"/>
      <inkml:brushProperty name="height" value="0.035" units="cm"/>
    </inkml:brush>
  </inkml:definitions>
  <inkml:trace contextRef="#ctx0" brushRef="#br0">1 1 6025,'0'0'4621,"62"22"-3851,200 78-238,-242-93-479,-1 2 0,0 1 1,0 0-1,19 15 0,-30-18-21,-1 0 1,0 0-1,-1 1 0,0-1 1,10 17-1,-14-21-24,3 5 27,-1 1 1,1 0-1,-2 1 1,1-1-1,-2 1 0,1-1 1,-1 1-1,0 0 0,-1 0 1,0-1-1,-1 1 1,0 0-1,0 0 0,-4 18 1,3-23-12,0-1 1,0 1-1,-1 0 1,1-1-1,-1 1 1,0-1-1,0 0 1,-1 1-1,1-1 1,-1 0-1,0 0 1,0-1-1,0 1 1,-8 6 0,-1-1 19,-1 0 1,0-1 0,-17 9 0,13-8 4,-10 6 61,-44 17 0,58-27-19,0-2 0,0 1 0,0-2 0,-1 1-1,1-2 1,-17 0 0,29-1-76,1 0 0,0 0-1,-1 0 1,1-1 0,-1 1-1,1 0 1,0 0 0,-1-1 0,1 1-1,0 0 1,-1 0 0,1-1-1,0 1 1,0 0 0,-1-1 0,1 1-1,0 0 1,0-1 0,0 1-1,-1-1 1,1 1 0,0 0 0,0-1-1,0 1 1,0-1 0,0 1-1,0-1 1,0 1 0,0 0 0,0-1-1,0 0 1,0-20 349,0 13-188,0 5-157,1 0 0,-1 0 1,1 0-1,0 0 0,0 0 0,0 0 1,0 0-1,1 0 0,-1 1 0,1-1 1,-1 1-1,1-1 0,0 1 0,0-1 1,0 1-1,0 0 0,3-2 1,7-6-2,0 0 1,18-8 0,-15 8 2,158-89-49,5-3-327,-168 96 278,-6 4 3,1-1-1,-1 1 1,0-1-1,0 0 1,-1 0-1,1 0 1,-1-1-1,1 1 1,-1-1-1,0 0 1,0 1-1,3-8 1,-6 11 57,0 0 1,0 0 0,0-1-1,0 1 1,0 0 0,0 0-1,0-1 1,0 1 0,0 0-1,0 0 1,0-1 0,0 1-1,0 0 1,0 0 0,0-1-1,0 1 1,0 0-1,-1 0 1,1 0 0,0-1-1,0 1 1,0 0 0,0 0-1,-1 0 1,1-1 0,0 1-1,0 0 1,0 0 0,-1 0-1,1 0 1,0 0 0,0 0-1,0-1 1,-1 1 0,1 0-1,0 0 1,0 0 0,-1 0-1,1 0 1,0 0 0,0 0-1,-1 0 1,1 0-1,0 0 1,-1 0 0,-15 0 4,11 0-76,-22 0 21,0 1 1,-47 9 0,64-8 70,-1 1 0,1 0 0,0 1 0,0-1 0,0 2 1,0 0-1,1 0 0,0 1 0,0 0 0,-9 7 0,15-9 41,-1 1-1,1-1 1,1 0-1,-1 1 0,0-1 1,1 1-1,0 0 1,0 0-1,0 0 1,1 0-1,0 0 1,0 0-1,0 1 1,1-1-1,-1 0 0,1 0 1,0 1-1,1-1 1,-1 0-1,1 0 1,0 0-1,1 1 1,-1-1-1,1 0 1,0-1-1,5 10 0,2-3 92,1 0 0,0-1 0,0 0 0,18 12 0,52 33 255,-46-35-402,2-1-1,0-2 0,0-1 0,2-2 0,0-1 0,43 8 1,-58-18-906,0 0 1,45-2 0,-50-1-482,5 0-3283</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19.750"/>
    </inkml:context>
    <inkml:brush xml:id="br0">
      <inkml:brushProperty name="width" value="0.035" units="cm"/>
      <inkml:brushProperty name="height" value="0.035" units="cm"/>
    </inkml:brush>
  </inkml:definitions>
  <inkml:trace contextRef="#ctx0" brushRef="#br0">107 0 6833,'0'0'4950,"46"35"-3349,150 115-419,-161-123-833,-2 1-1,-1 2 1,45 52 0,-69-73-285,29 34 429,59 91 0,-85-116-456,-1 1-1,0 0 1,-2 1 0,0 0-1,-1 0 1,-1 1 0,-1 0-1,3 25 1,-6-17-32,-1 0 0,-4 45 0,2-67-8,0-1 0,-1 0 0,0 1-1,0-1 1,0 0 0,-1 0 0,0 0 0,0-1 0,0 1 0,-1-1 0,0 1 0,0-1 0,0 0 0,-1-1 0,1 1 0,-7 4 0,-7 4-61,0-1 1,-1 0 0,-30 13-1,25-14-55,-1-2-1,0 0 0,-38 7 0,-73 5-666,136-21 779,-156 15-2606,7-13-2782</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20.144"/>
    </inkml:context>
    <inkml:brush xml:id="br0">
      <inkml:brushProperty name="width" value="0.035" units="cm"/>
      <inkml:brushProperty name="height" value="0.035" units="cm"/>
    </inkml:brush>
  </inkml:definitions>
  <inkml:trace contextRef="#ctx0" brushRef="#br0">393 0 4065,'0'0'2452,"-30"29"-897,-100 94 223,104-99-1156,2 1 0,1 2 0,1 0 0,-21 34 0,30-41-377,1-1-1,1 2 0,1-1 1,0 2-1,2-1 1,1 1-1,0 1 1,2-1-1,0 1 1,2 0-1,0 0 1,2 46-1,2-60-202,0 0 0,0 1 0,1-1 0,0 0 0,0-1 0,1 1 0,1 0 0,-1-1-1,1 1 1,1-1 0,0 0 0,0-1 0,0 1 0,9 8 0,6 4 19,1-1 0,1 0 0,34 21 1,-11-11-96,1-1 1,1-3 0,2-2 0,87 30-1,-71-33-1465,1-4 0,1-2 0,85 6 0,-40-13-7005</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20.700"/>
    </inkml:context>
    <inkml:brush xml:id="br0">
      <inkml:brushProperty name="width" value="0.035" units="cm"/>
      <inkml:brushProperty name="height" value="0.035" units="cm"/>
    </inkml:brush>
  </inkml:definitions>
  <inkml:trace contextRef="#ctx0" brushRef="#br0">455 9 1584,'0'0'10979,"0"-9"-10411,-6 27-272,-21 15 552,-6 15 184,-21 13-152,-6 5-151,-7 6-345,-20 21-384,27-18-104,0-20-4105</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33.758"/>
    </inkml:context>
    <inkml:brush xml:id="br0">
      <inkml:brushProperty name="width" value="0.035" units="cm"/>
      <inkml:brushProperty name="height" value="0.035" units="cm"/>
    </inkml:brush>
  </inkml:definitions>
  <inkml:trace contextRef="#ctx0" brushRef="#br0">397 9 2985,'0'0'5690,"2"-1"-4304,10-4 4322,-17 5-5652,-48-1-144,8 0 44,-83 8 0,115-5 44,0 1 0,0 0 0,0 0 0,0 1-1,0 1 1,1 0 0,-1 1 0,1 0 0,1 1 0,-19 14-1,28-19-4,0-1-1,1 1 1,-1-1-1,0 1 1,1 0-1,-1 0 1,1 0-1,-1 0 1,1 0-1,0 0 1,0 0-1,0 0 1,0 0-1,0 1 0,1-1 1,-1 0-1,1 0 1,-1 1-1,1-1 1,0 1-1,0-1 1,0 0-1,0 1 1,0-1-1,1 0 1,-1 1-1,2 3 1,-1-4 5,-1 0 1,1 0-1,0 0 1,0-1-1,0 1 1,0 0 0,0-1-1,0 1 1,0-1-1,1 1 1,-1-1-1,1 0 1,-1 0 0,1 1-1,-1-1 1,1 0-1,0 0 1,-1 0-1,1-1 1,2 2-1,45 12 8,-33-11-5,54 12 3,-40-10-67,-1 1-1,-1 1 1,1 2-1,43 20 1,-68-27 27,0 0 0,0 0 0,-1 1 0,1-1 0,-1 1 0,1 0 0,-1 0 0,0 0 0,0 1 0,0-1 0,-1 1 0,1-1 0,-1 1 0,0 0 0,3 8 0,-2-2-20,-1 0 0,0 0 0,-1 1 0,0-1 0,-1 19 0,0-26 53,0 1 1,-1-1 0,1 1 0,-1-1-1,0 1 1,0-1 0,-1 0 0,1 1 0,-1-1-1,1 0 1,-1 0 0,0 0 0,0 0-1,-1 0 1,1 0 0,0-1 0,-1 1-1,0-1 1,1 0 0,-1 1 0,0-1-1,0-1 1,0 1 0,-1 0 0,1-1-1,0 1 1,-7 1 0,-4 1 56,0-1 1,-1 0-1,1 0 1,-1-2-1,-23 1 1,35-2-96,0-1 0,0 1 0,1 0 0,-1-1 0,0 0 0,1 1 0,-1-1 1,0 0-1,1-1 0,-1 1 0,1 0 0,0-1 0,-1 1 0,1-1 0,0 0 0,0 0 0,0 1 1,0-1-1,-1-3 0,-3-3-765,0 0 0,1-1 0,1 0 0,-5-9-1,-5-19-5609</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34.241"/>
    </inkml:context>
    <inkml:brush xml:id="br0">
      <inkml:brushProperty name="width" value="0.035" units="cm"/>
      <inkml:brushProperty name="height" value="0.035" units="cm"/>
    </inkml:brush>
  </inkml:definitions>
  <inkml:trace contextRef="#ctx0" brushRef="#br0">0 110 1008,'0'0'6595,"35"8"-5903,107 22-128,-84-21-64,-35-11-224,-15 0-228,4-2-27,0 0 0,-1-1 0,0 0 0,0-1 0,-1 0 0,1-1 0,-1 0 0,-1 0 0,1-1 0,10-13 0,-17 19-10,0-1 0,-1-1 1,1 1-1,-1 0 0,0-1 0,0 1 0,0-1 0,0 1 0,-1-1 1,1 0-1,-1 0 0,0 0 0,0 1 0,-1-1 0,1 0 0,-1-6 0,0 9 0,-1 1-1,1-1 0,-1 1 1,1-1-1,0 1 0,-1 0 0,0-1 1,1 1-1,-1 0 0,1-1 0,-1 1 1,1 0-1,-1 0 0,0 0 1,1-1-1,-1 1 0,1 0 0,-1 0 1,0 0-1,1 0 0,-1 0 0,0 0 1,1 0-1,-2 0 0,-23 1-21,17-1 32,-8 0-19,-3-1 125,0 0-1,0 2 1,0 1 0,1 0-1,-1 1 1,0 1 0,1 0-1,-22 10 1,28-9 66,-1 2 0,1-1-1,1 1 1,-1 1 0,1 0 0,-19 19 0,25-22-100,1 1-1,-1-1 1,1 1 0,0 0-1,1 0 1,-1 0 0,1 0-1,1 1 1,-1-1-1,1 1 1,0 0 0,1-1-1,-1 1 1,1 0 0,0 12-1,1-7-22,-1-9-49,1-1 0,-1 1 1,1 0-1,0 0 0,0 0 0,1 0 1,-1 0-1,0 0 0,1 0 0,0 0 1,0 0-1,0 0 0,0 0 0,3 4 0,2 0 12,1-1-1,0 0 0,0 0 1,0-1-1,1 0 0,0 0 0,10 4 1,68 28 119,-57-28-177,1 0 0,0-2 0,0-1 0,33 1 0,-8-3-1233,72-5 1,-102 0-212,31-7 1,19-11-4113</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34.595"/>
    </inkml:context>
    <inkml:brush xml:id="br0">
      <inkml:brushProperty name="width" value="0.035" units="cm"/>
      <inkml:brushProperty name="height" value="0.035" units="cm"/>
    </inkml:brush>
  </inkml:definitions>
  <inkml:trace contextRef="#ctx0" brushRef="#br0">355 1 6465,'0'0'3951,"-34"21"-3150,-106 71 146,40-20 392,94-67-1268,-3 3 77,0 0-1,1 1 1,-1-1 0,-6 12 0,12-16-100,0 0-1,0 0 1,1 1-1,0-1 1,-1 1-1,2 0 1,-1 0-1,1-1 1,-1 1-1,1 0 1,0 10-1,0-4 37,1-7-49,0 1 1,0-1-1,1 1 0,-1-1 1,2 8-1,-1-10-27,0 0 1,0 0-1,0-1 0,0 1 1,0 0-1,0-1 0,0 1 1,0-1-1,0 1 0,1-1 0,-1 0 1,1 0-1,-1 1 0,1-1 1,0 0-1,-1 0 0,3 1 1,13 4 43,0 0 1,1 0 0,-1-2-1,23 4 1,76 5 80,135-7-2228,-196-13-921,-19-6-2349</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34.942"/>
    </inkml:context>
    <inkml:brush xml:id="br0">
      <inkml:brushProperty name="width" value="0.035" units="cm"/>
      <inkml:brushProperty name="height" value="0.035" units="cm"/>
    </inkml:brush>
  </inkml:definitions>
  <inkml:trace contextRef="#ctx0" brushRef="#br0">0 1 5145,'0'0'7638,"8"3"-7422,-6-2-197,2 0 20,0 0-1,0 1 1,0 0 0,0 0-1,-1 0 1,1 0 0,0 1-1,-1-1 1,0 1-1,0 0 1,0 0 0,0 0-1,0 0 1,4 8 0,0 4 132,-1 0 0,0 1 1,-2 0-1,4 18 1,9 30 161,-16-61-325,1 0-1,-1 0 1,1 0-1,0 0 1,0 0-1,0-1 1,0 1-1,0-1 1,0 1-1,1-1 0,-1 0 1,1 0-1,0 0 1,0 0-1,0 0 1,0-1-1,0 1 1,0-1-1,0 0 0,0 0 1,0 0-1,7 1 1,6 0 13,0 0 1,0-2-1,25-1 0,-14 1-24,78 0-2943,-102 0-1218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31.385"/>
    </inkml:context>
    <inkml:brush xml:id="br0">
      <inkml:brushProperty name="width" value="0.035" units="cm"/>
      <inkml:brushProperty name="height" value="0.035" units="cm"/>
    </inkml:brush>
  </inkml:definitions>
  <inkml:trace contextRef="#ctx0" brushRef="#br0">1 102 6361,'0'0'5536,"65"1"-4542,11 1-734,376 0 615,373-48-665,-518 24-815,-186 15 94,173-16-1953,-284 21 2062,-9 0 166,-9 1-295,-39 0-1678,-17-2-2885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8.210"/>
    </inkml:context>
    <inkml:brush xml:id="br0">
      <inkml:brushProperty name="width" value="0.035" units="cm"/>
      <inkml:brushProperty name="height" value="0.035" units="cm"/>
    </inkml:brush>
  </inkml:definitions>
  <inkml:trace contextRef="#ctx0" brushRef="#br0">0 0 3393,'0'0'11081,"7"1"-10672,330 5 1259,-234-7-1633,115 1-270,-122 0-2967</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3.445"/>
    </inkml:context>
    <inkml:brush xml:id="br0">
      <inkml:brushProperty name="width" value="0.035" units="cm"/>
      <inkml:brushProperty name="height" value="0.035" units="cm"/>
    </inkml:brush>
  </inkml:definitions>
  <inkml:trace contextRef="#ctx0" brushRef="#br0">0 55 5449,'0'0'7004,"42"3"-6604,142 12-86,165-5 302,-243-11-588,-73 1-34,-16 1-14,1 0 0,-1-2 0,1 0 0,-1-1 0,1-1 0,22-7 1,-37 10-54,-1-1 0,1 0 0,0-1 1,-1 1-1,1 0 0,-1-1 1,1 1-1,-1-1 0,3-3 0,-3 4-210,-1-1-1,0 0 1,-1 1-1,1-1 1,0 0-1,0 0 1,-1 0-1,1 1 1,-1-1-1,0 0 1,1 0-1,-1 0 1,0 0-1,0-3 1,0-15-5378</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35.444"/>
    </inkml:context>
    <inkml:brush xml:id="br0">
      <inkml:brushProperty name="width" value="0.035" units="cm"/>
      <inkml:brushProperty name="height" value="0.035" units="cm"/>
    </inkml:brush>
  </inkml:definitions>
  <inkml:trace contextRef="#ctx0" brushRef="#br0">87 26 3201,'0'0'7053,"24"21"-6207,74 65-270,-90-78-497,1-1 1,0 0 0,14 7-1,-20-13-54,0 0-1,1 1 1,-1-1-1,0-1 1,1 1-1,6 0 1,3 1 28,-8-1-51,0-1 0,0 0 0,1 0 0,-1 0 0,0-1 1,0 0-1,0 0 0,0 0 0,0 0 0,-1-1 1,1 0-1,0 0 0,-1 0 0,1-1 0,-1 1 0,0-1 1,1 0-1,-1 0 0,-1-1 0,5-4 0,4-5 9,-1 0-1,0-1 0,-1-1 1,11-22-1,-18 31 464,-1 0 0,0 0 0,0-1 0,0 1 0,1-11 426,-3 32-850,-1-7 39,1 1-1,0 0 1,0-1 0,1 1-1,1-1 1,-1 1 0,1-1-1,6 16 1,26 57 760,7 13-352,-21-55-234,25 63 1,-39-84-239,0 1 0,-2 0 1,0 0-1,-1 1 0,1 35 1,-4-52-24,1 4 7,-1 1 0,-1-1 0,1 1 0,-1-1-1,-3 12 1,3-16-5,-1-1-1,1 1 0,-1 0 0,1-1 0,-1 1 0,0-1 1,0 0-1,0 0 0,-1 0 0,1 0 0,0 0 1,-1 0-1,1 0 0,-1-1 0,-3 2 0,-10 5 4,0-1-1,0-1 1,0-1-1,-1 0 1,0-1-1,0-1 0,-18 1 1,-122 1-334,120-6 117,-105 1-2373,7 0-4992</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36.584"/>
    </inkml:context>
    <inkml:brush xml:id="br0">
      <inkml:brushProperty name="width" value="0.035" units="cm"/>
      <inkml:brushProperty name="height" value="0.035" units="cm"/>
    </inkml:brush>
  </inkml:definitions>
  <inkml:trace contextRef="#ctx0" brushRef="#br0">41 0 360,'0'0'8666,"-8"2"-6643,4 3-1794,0 1 1,1-1-1,0 1 1,0 0-1,0 0 1,1 0-1,0 0 1,-1 8-1,0-1 548,2 1 0,0 26 0,11-39-561,0-1-259,0-1 0,0 0 1,-1 0-1,1-1 1,0 0-1,19-7 0,-25 7-98,0 1-1,0-2 1,0 1-1,0 0 1,0-1-1,-1 0 1,1 1-1,-1-2 1,0 1-1,1 0 1,-1-1-1,-1 1 1,1-1-1,-1 0 0,1 0 1,-1 0-1,0 0 1,2-6-1,-2 3 79,-1 1 1,1-1-1,-1 0 0,-1 1 0,1-9 0,-16 17 403,12-1-303,0 1 0,0-1 0,0 1-1,0 0 1,1 0 0,-1 0 0,0 0 0,1 1 0,0-1-1,-1 1 1,1-1 0,0 1 0,0 0 0,1 0 0,-1 0-1,-1 3 1,1 1 154,-1 1 1,2-1-1,-1 1 0,1 0 0,0 0 0,1 15 0</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39.569"/>
    </inkml:context>
    <inkml:brush xml:id="br0">
      <inkml:brushProperty name="width" value="0.035" units="cm"/>
      <inkml:brushProperty name="height" value="0.035" units="cm"/>
    </inkml:brush>
  </inkml:definitions>
  <inkml:trace contextRef="#ctx0" brushRef="#br0">1 33 3169,'0'0'6894,"0"0"-6817,0 0-1,0 0 0,0-1 0,0 1 0,0 0 0,1 0 0,-1 0 0,0 0 0,0 0 0,0 0 1,0 0-1,0 0 0,0 0 0,1 0 0,-1-1 0,0 1 0,0 0 0,0 0 0,0 0 0,1 0 0,-1 0 1,0 0-1,0 0 0,0 0 0,0 0 0,0 0 0,1 0 0,-1 0 0,0 0 0,0 0 0,0 1 0,0-1 1,1 0-1,-1 0 0,0 0 0,0 0 0,0 0 0,0 0 0,0 0 0,0 0 0,1 0 0,-1 1 1,0-1-1,0 0 0,0 0 0,0 0 0,0 0 0,0 0 0,0 0 0,0 1 0,0-1 0,1 4-52,0 1 0,0-1 0,0 0 0,0 1 0,1-1 0,-1 0 1,1 0-1,0 0 0,0 0 0,1 0 0,-1-1 0,1 1 0,0-1 0,-1 0 0,2 1 0,-1-1 0,0 0 0,1-1 0,-1 1 0,1-1 0,0 1 0,7 2 0,-1 0-25,0 0 1,1-1-1,-1-1 1,1 0-1,0 0 1,-1-1-1,1 0 1,17 0-1,8-1-92,-18 0-249,-1 0 0,30-4 0,-43 2 234,1 0 1,0 0 0,-1 0 0,1-1-1,-1 1 1,0-1 0,1 0 0,-1 0-1,0-1 1,0 1 0,-1-1 0,1 0-1,0 0 1,4-5 0,-3 2 20,-1 0 0,0-1 0,0 1 0,0-1 0,-1 0-1,5-14 1,-7 18 474,0-1 0,0 0-1,0 0 1,0 0 0,-1 0-1,1 1 1,-1-1 0,0 0-1,0 0 1,-1 0-1,0-5 1,16 45-392,22 36 0,9 22 9,-40-81-4,-1 1 1,-1-1 0,0 1 0,4 29-1,0 151 42,-9-193-42,1 1 1,0-1-1,-1 0 1,1 1-1,-1-1 1,1 0-1,-1 1 1,0-1-1,0 0 1,1 0-1,-1 1 1,0-1-1,0 0 1,0 0-1,0 0 1,0 0-1,0 0 1,-1 0-1,1-1 1,0 1-1,0 0 1,-1-1-1,1 1 1,0 0-1,-1-1 1,1 0-1,-1 1 1,-2-1-1,-7 3-12,-1-1 1,-19 1-1,21-3-3,-82 10-122,-67 3-1937,156-13 1846,2 1 136,0-1-1,1 0 1,-1 0 0,1 0 0,-1 0-1,0 0 1,1 0 0,-1 0 0,1 0-1,-1 0 1,0 0 0,1 0-1,-1 0 1,1-1 0,-1 1 0,0 0-1,1 0 1,-1-1 0,1 1-1,-1 0 1,1-1 0,-1 1 0,1 0-1,-1-1 1,1 1 0,-1-1 0,1 1-1,0-1 1,-1 1 0,1-1-1,0 1 1,-1-2 0,0-14-4008</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40.255"/>
    </inkml:context>
    <inkml:brush xml:id="br0">
      <inkml:brushProperty name="width" value="0.035" units="cm"/>
      <inkml:brushProperty name="height" value="0.035" units="cm"/>
    </inkml:brush>
  </inkml:definitions>
  <inkml:trace contextRef="#ctx0" brushRef="#br0">107 6 288,'0'0'6887,"-7"-6"1284,7 8-8147,-1 12 62,-1-1 1,-1 0-1,0 0 1,-1 0-1,0 0 1,-1 0-1,-9 17 1,-10 27 176,18-39-282,-1 0-85,0 1 0,2 0 0,0 1 0,1-1 0,-2 35 0,6-53-923</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40.972"/>
    </inkml:context>
    <inkml:brush xml:id="br0">
      <inkml:brushProperty name="width" value="0.035" units="cm"/>
      <inkml:brushProperty name="height" value="0.035" units="cm"/>
    </inkml:brush>
  </inkml:definitions>
  <inkml:trace contextRef="#ctx0" brushRef="#br0">0 1 3001,'0'0'8919,"5"0"-8208,434 0 3177,-192 0-7000,-291 0 527,-8 0-1948</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41.357"/>
    </inkml:context>
    <inkml:brush xml:id="br0">
      <inkml:brushProperty name="width" value="0.035" units="cm"/>
      <inkml:brushProperty name="height" value="0.035" units="cm"/>
    </inkml:brush>
  </inkml:definitions>
  <inkml:trace contextRef="#ctx0" brushRef="#br0">1 0 3849,'0'0'10162,"254"34"-9826,-174-34-216,0 0-120,-7 0-344,8-12-1032,-28 2-1825,-19-2-5273</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44.760"/>
    </inkml:context>
    <inkml:brush xml:id="br0">
      <inkml:brushProperty name="width" value="0.035" units="cm"/>
      <inkml:brushProperty name="height" value="0.035" units="cm"/>
    </inkml:brush>
  </inkml:definitions>
  <inkml:trace contextRef="#ctx0" brushRef="#br0">0 235 3201,'0'0'12354,"0"-7"-11500,1 4-827,-1 1 0,1-1 0,0 1 0,0-1 0,0 1 1,0 0-1,0-1 0,0 1 0,1 0 0,-1 0 0,1 0 0,-1 0 0,4-3 0,28-27-55,-23 25 48,16-18-72,-1 0 1,35-45 0,-59 69 45,-1-1 0,1 1 0,0 0-1,-1 0 1,0 0 0,1-1 0,-1 1 0,1 0-1,-1-1 1,0 1 0,0-2 0,4-10-8,0 10 8,-3 2-13,-1 8-329,0 46 245,-2-19 129,2 1 0,2 0 1,1 0-1,8 34 0,7 2 23,44 107 0,-59-170-47,13 30 6,2-1 0,33 54 0,-41-75-5,-3-6 1,0 0 0,1 0 0,0-1 0,10 10-1,-17-15-19,-1-3-94,0-12-7286,0 4 2244</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7:45.119"/>
    </inkml:context>
    <inkml:brush xml:id="br0">
      <inkml:brushProperty name="width" value="0.035" units="cm"/>
      <inkml:brushProperty name="height" value="0.035" units="cm"/>
    </inkml:brush>
  </inkml:definitions>
  <inkml:trace contextRef="#ctx0" brushRef="#br0">0 0 3145,'0'0'8245,"0"3"-7586,0 20 1294,0-22-1385,2 5-68,4-4-432,1 0 0,-1 0 0,1 0 0,-1-1-1,1 0 1,-1 0 0,1-1 0,0 0 0,-1 0 0,10-1 0,4 0 57,422 1-722,-404-1-1480,-38 1 1846,1-1 0,0 1-1,-1 0 1,1 0 0,0 0 0,0-1-1,-1 1 1,1 0 0,-1-1-1,1 1 1,0 0 0,-1-1 0,1 1-1,-1-1 1,1 1 0,-1-1-1,1 1 1,0-2 0,-1 2 215</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07.856"/>
    </inkml:context>
    <inkml:brush xml:id="br0">
      <inkml:brushProperty name="width" value="0.035" units="cm"/>
      <inkml:brushProperty name="height" value="0.035" units="cm"/>
    </inkml:brush>
  </inkml:definitions>
  <inkml:trace contextRef="#ctx0" brushRef="#br0">482 0 1768,'0'0'12656,"1"1"-12134,-8 2-427,-91 13 192,34-7-272,1 2-1,0 4 1,-74 27-1,131-40-43,-25 13 84,30-14-76,0 0-1,0-1 1,0 1-1,0 0 1,0 0 0,1 0-1,-1 0 1,0 0 0,0 0-1,1 0 1,-1 1 0,0-1-1,1 0 1,-1 0-1,1 1 1,0-1 0,-1 0-1,1 0 1,0 1 0,0 1-1,0-2 0,0 0-1,0-1 0,0 1 1,0-1-1,0 1 0,0 0 1,0-1-1,0 1 1,1-1-1,-1 1 0,0 0 1,1-1-1,-1 1 0,0-1 1,1 1-1,-1-1 1,0 1-1,1-1 0,-1 1 1,1-1-1,-1 0 0,2 1 1,16 7-94,126 33 164,-81-26-131,-2 3-1,78 35 0,-126-47-119,0 1-1,-1 0 0,18 14 0,-26-19 146,-1 1-1,0 0 0,0 0 1,0 1-1,0-1 1,0 0-1,-1 1 1,1 0-1,-1-1 0,0 1 1,0 0-1,-1 0 1,1 0-1,-1 1 1,2 6-1,-2 0-8,0 1 0,0-1 1,-2 12-1,1-20 65,-1 1 0,1-1 0,-1 0 1,0 0-1,1 0 0,-2 0 0,1 0 0,0 0 1,0 0-1,-1-1 0,0 1 0,1 0 0,-1-1 1,0 1-1,-4 3 0,-6 3 44,0-1 0,-1 0-1,1-1 1,-1-1 0,-1 0 0,1 0 0,-1-1 0,0-1 0,-26 4 0,14-4 48,1-1 1,-1-2 0,0 0-1,-46-6 1,52 2-690,1-2 0,0 0-1,1-1 1,-1 0 0,-32-18 0,16 6-4025</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08.343"/>
    </inkml:context>
    <inkml:brush xml:id="br0">
      <inkml:brushProperty name="width" value="0.035" units="cm"/>
      <inkml:brushProperty name="height" value="0.035" units="cm"/>
    </inkml:brush>
  </inkml:definitions>
  <inkml:trace contextRef="#ctx0" brushRef="#br0">107 118 5129,'0'0'4564,"40"5"-3711,130 15-25,-140-17-370,50 0-1,-52-4-335,-10 1-82,0-1 1,0-1-1,26-6 1,-36 6-76,-1 0 1,1-1 0,0 1 0,-1-2 0,0 1 0,1-1 0,-1 0 0,-1 0 0,1-1-1,6-5 1,-12 7 22,1 1-1,-1-1 1,0 1-1,0-1 0,1 0 1,-2 1-1,1-1 1,0 0-1,-1 0 0,1 1 1,-1-1-1,0 0 1,0 0-1,0 0 1,0 0-1,0 1 0,-1-1 1,1 0-1,-1 0 1,0 0-1,0 1 0,-1-4 1,-2 4 29,-1-1 0,0 1 0,1-1 1,-1 1-1,0 1 0,0-1 0,0 1 0,0 0 0,-1 0 0,1 0 1,-7 1-1,1-2 4,-43-2 81,-62 2 1,81 2-54,9 0 69,0 2-1,0 0 0,0 2 1,-40 11-1,49-9 7,0 0 0,1 0 0,0 1 0,1 1 0,-1 1 0,1 0 0,-21 19 0,32-25-62,0 0-1,1 0 0,0 1 0,0 0 0,0 0 1,0 0-1,0 0 0,1 0 0,0 0 1,-1 1-1,2-1 0,-3 8 0,2 0 102,0-1 0,1 1 0,0 21-1,1-30-147,1 2-2,-1 0-1,0 0 1,1 0 0,0-1 0,1 1-1,-1 0 1,1-1 0,-1 1-1,1-1 1,1 1 0,-1-1 0,1 0-1,-1 0 1,1 0 0,0 0 0,1-1-1,6 7 1,4 1 2,0 0 0,1-1 0,25 12 0,-36-20-7,30 16-55,1-2 0,0-1 1,1-1-1,0-3 0,1-1 0,1-1 0,-1-2 0,1-2 0,40 1 0,202-13-3817,-156-12-1913</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3.814"/>
    </inkml:context>
    <inkml:brush xml:id="br0">
      <inkml:brushProperty name="width" value="0.035" units="cm"/>
      <inkml:brushProperty name="height" value="0.035" units="cm"/>
    </inkml:brush>
  </inkml:definitions>
  <inkml:trace contextRef="#ctx0" brushRef="#br0">0 0 4561,'0'0'6649,"0"181"-5728,0-130 55,0 3-88,0-6-280,20-6-352,7-6-168,13-9-88,-13-6-1376,0-18-3881</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08.675"/>
    </inkml:context>
    <inkml:brush xml:id="br0">
      <inkml:brushProperty name="width" value="0.035" units="cm"/>
      <inkml:brushProperty name="height" value="0.035" units="cm"/>
    </inkml:brush>
  </inkml:definitions>
  <inkml:trace contextRef="#ctx0" brushRef="#br0">289 1 7586,'0'0'4343,"-38"27"-4132,-119 90-3,140-105-4,-29 29 0,43-37-154,0 0 1,1-1-1,-1 1 1,1 0 0,0 1-1,0-1 1,-2 6-1,2-4-12,0-1-1,1 1 1,-1 0-1,1 0 1,0 1-1,0-1 1,1 0-1,0 0 1,1 11 0,0-13-26,-1-1-1,1 1 1,0-1 0,0 1 0,1-1 0,-1 0 0,1 0 0,0 0 0,-1 1 0,1-2 0,0 1 0,1 0 0,-1 0 0,1-1 0,-1 1 0,1-1 0,0 0 0,5 4 0,21 8-4,2-1 0,-1-2 0,2 0 0,0-3 0,34 6 0,-21-7-699,1-2 0,0-2 0,57-4 0,-84 0-59,44-1-4146</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09.013"/>
    </inkml:context>
    <inkml:brush xml:id="br0">
      <inkml:brushProperty name="width" value="0.035" units="cm"/>
      <inkml:brushProperty name="height" value="0.035" units="cm"/>
    </inkml:brush>
  </inkml:definitions>
  <inkml:trace contextRef="#ctx0" brushRef="#br0">1 1 8330,'0'0'5182,"44"9"-5002,141 34-40,-177-41-125,-1 0-1,0 1 0,0-1 0,-1 2 1,1-1-1,-1 1 0,1 0 1,-1 0-1,9 8 0,-12-8 5,0 0 0,0 0 0,0 0 0,-1 1 0,0-1-1,1 1 1,-2-1 0,3 8 0,-2-8-5,2 15 123,0 0 0,-2 0 0,0 0 0,-1 1 0,0-1 1,-4 23-1,2 9 45,1-50-181,-1 1 0,1-1 0,0 0 0,1 0 0,-1 0 0,0 1 1,0-1-1,0 0 0,1 0 0,-1 0 0,0 0 0,1 0 1,-1 0-1,1 0 0,0 1 0,-1-1 0,1-1 0,0 1 0,0 0 1,-1 0-1,1 0 0,0 0 0,0 0 0,0-1 0,0 1 0,0 0 1,0-1-1,0 1 0,2 0 0,2 0-8,0 0-1,0-1 1,0 1 0,0-1-1,0 0 1,5-1 0,7 1 22,5 0-12,8 0-15,0 0-1,1-3 1,29-5 0,49-20-3548,-79 16-1884</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09.492"/>
    </inkml:context>
    <inkml:brush xml:id="br0">
      <inkml:brushProperty name="width" value="0.035" units="cm"/>
      <inkml:brushProperty name="height" value="0.035" units="cm"/>
    </inkml:brush>
  </inkml:definitions>
  <inkml:trace contextRef="#ctx0" brushRef="#br0">0 37 2865,'0'0'11545,"0"6"-11472,1 1 19,0 1-1,1-1 0,0 0 1,0 1-1,1-1 1,0 0-1,0 0 1,0-1-1,1 1 1,0-1-1,0 0 1,8 9-1,5 5 140,0-2-1,33 28 0,-36-35-251,0-1 0,0-1-1,1-1 1,0 0-1,1 0 1,0-2-1,0 0 1,0-1-1,1 0 1,-1-2-1,1 0 1,0 0-1,0-2 1,0 0-1,0-1 1,23-3-1,-33 2-49,0 0 0,-1 0 0,1-1 0,0 0-1,-1 0 1,0 0 0,0-1 0,1 0 0,-2 0 0,1-1 0,0 1 0,-1-1 0,1-1-1,-1 1 1,0-1 0,5-6 0,-4 4-8,-1-1-1,-1 1 1,1-1 0,-1 0-1,0 0 1,-1 0 0,0 0-1,0 0 1,-1-1 0,0 0-1,0 1 1,0-12 0,-1-77 267,-1 58 1897,-12 59-2001,8-5-39,1-1 0,1 0-1,0 1 1,1 0-1,1-1 1,2 28 0,0 2 5,-1-28-26,0 1 0,1-1 1,1 0-1,0-1 0,2 1 0,-1 0 0,2-1 0,0 0 0,1-1 0,15 25 1,-1-2 22,23 58 0,-38-79-37,0 1 0,-2-1-1,0 1 1,0 0 0,-2 0 0,1 26-1,-3-24 0,1-13-8,-1 0 1,0 1-1,0-1 0,0 0 0,-1 0 1,0 1-1,0-1 0,0 0 1,-1 0-1,0 0 0,0 0 0,-4 6 1,1-6-2,-1 0 1,1 0-1,-1 0 1,0-1 0,-1 0-1,0-1 1,1 1-1,-1-1 1,-14 6 0,2-3 8,1 0 0,-2 0 0,-19 2 0,7-3-159,0-3 0,0 0 0,-1-2-1,1-1 1,0-2 0,0-1 0,0-2-1,1-1 1,-1-1 0,1-2 0,-38-16-1,-19-13-3265</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0.116"/>
    </inkml:context>
    <inkml:brush xml:id="br0">
      <inkml:brushProperty name="width" value="0.035" units="cm"/>
      <inkml:brushProperty name="height" value="0.035" units="cm"/>
    </inkml:brush>
  </inkml:definitions>
  <inkml:trace contextRef="#ctx0" brushRef="#br0">0 0 6313,'0'0'4751,"18"28"-3820,64 88-343,-74-108-557,-1-1 0,1 0 0,0 0 0,0-1 0,1 1 0,0-2 0,0 1 0,0-1 0,1-1 0,-1 0 0,21 6 0,-8-3 3,12 4-73,-1-1-1,1-3 0,1 0 1,-1-2-1,1-2 0,0-1 1,58-5-1,-83 3-105,-1-2-1,0 0 1,0 0-1,0 0 1,0-1-1,0-1 0,0 1 1,-1-2-1,0 1 1,0-1-1,11-8 1,-14 9 45,0 0 0,0-1-1,-1 1 1,1-1 0,-1 0 0,0-1 0,0 1 0,-1-1 0,0 1-1,0-1 1,0 0 0,0 0 0,-1 0 0,0-1 0,-1 1-1,2-11 1,-2-63 2518,-1 79-2344,0 1 0,0-1-1,0 0 1,0 1 0,0-1-1,-1 0 1,1 1 0,0-1-1,0 0 1,-1 1 0,1-1-1,0 1 1,-1-1 0,1 1-1,-1-1 1,1 1 0,-1-1 0,1 1-1,-1-1 1,1 1 0,-1-1-1,0 1 1,1 0 0,-1 0-1,1-1 1,-1 1 0,0 0-1,1 0 1,-1-1 0,0 1-1,1 0 1,-1 0 0,0 0 0,1 0-1,-1 0 1,0 0 0,1 0-1,-1 0 1,0 1 0,1-1-1,-2 0 1,-2 0 103,3 1-172,1-1 1,-1 0 0,1 1 0,-1-1 0,1 0 0,-1 1 0,1-1 0,0 1 0,-1-1 0,1 1 0,0-1 0,-1 1 0,1-1 0,0 1 0,-1-1 0,1 1 0,0 0-1,0-1 1,0 2 0,-1-1 17,-5 18 149,1 0 0,1 0 0,0 1 0,0 21 1,0 80 360,4-76-407,-1-4-49,2 0 0,8 56 0,-8-92-74,8 42 67,-2 0-1,1 58 1,-8-88-39,0-3 23,0 0 0,-1 0 0,-3 16 0,3-25-42,0 0 0,-1 0 0,0-1 0,0 1 1,0 0-1,-1-1 0,1 0 0,-1 0 0,0 0 0,0 0 0,0 0 0,-5 4 0,-3 1-5,0-1 0,-1 0 0,0-1 1,0 0-1,-1-1 0,1 0 0,-1-1 0,-1-1 0,1 0 0,0-1 0,-1 0 1,-23 2-1,4-3-247,-1-1 1,1-2 0,-65-9 0,76 6-429,1-1 0,-30-11 1,-32-19-3253</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0.464"/>
    </inkml:context>
    <inkml:brush xml:id="br0">
      <inkml:brushProperty name="width" value="0.035" units="cm"/>
      <inkml:brushProperty name="height" value="0.035" units="cm"/>
    </inkml:brush>
  </inkml:definitions>
  <inkml:trace contextRef="#ctx0" brushRef="#br0">0 0 7514,'0'0'3344,"7"156"-2127,0-92-409,6-1-400,0-3-280,1-6-48,-1-9-80,14-9-408,0-15-1793,-1-15-5720</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0.796"/>
    </inkml:context>
    <inkml:brush xml:id="br0">
      <inkml:brushProperty name="width" value="0.035" units="cm"/>
      <inkml:brushProperty name="height" value="0.035" units="cm"/>
    </inkml:brush>
  </inkml:definitions>
  <inkml:trace contextRef="#ctx0" brushRef="#br0">74 1 7634,'0'0'6929,"361"24"-6449,-274-21-328,-20 0-152,-27 0-56,-67 0-11778</inkml:trace>
  <inkml:trace contextRef="#ctx0" brushRef="#br0" timeOffset="1">1 275 6809,'0'0'6194,"407"0"-5114,-233 0-640,-40-3-440,-27-10-2873</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1.551"/>
    </inkml:context>
    <inkml:brush xml:id="br0">
      <inkml:brushProperty name="width" value="0.035" units="cm"/>
      <inkml:brushProperty name="height" value="0.035" units="cm"/>
    </inkml:brush>
  </inkml:definitions>
  <inkml:trace contextRef="#ctx0" brushRef="#br0">1 144 6569,'0'0'5862,"52"-10"-5725,165-33 118,-135 22-24,-77 19-190,-1 0 0,1 0-1,-1 0 1,0-1 0,7-5-1,-3 3 22,-4 2 2,20-17 487,-22 19-469,-1 0 0,0 0 0,0 0 0,0 0 0,0 0 0,0-1 0,0 1 1,0 0-1,0-1 0,-1 1 0,1-1 0,-1 1 0,1-1 0,-1 1 0,1-2 1,-1 2 507,0 11-652,0 395 1175,1-383-1104,0 0-1,1 0 1,2-1 0,0 1-1,1-1 1,1 0-1,2 0 1,-1-1-1,2 0 1,1 0 0,1-1-1,0 0 1,16 19-1,-12-19-332,-10-14 338,0 0-1,-1 1 1,0 0-1,4 8 0,-6-11-582,-1 0 0,0-1 0,0 1 0,-1 0-1,1 0 1,-1 0 0,1 0 0,-1 4-1</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1.899"/>
    </inkml:context>
    <inkml:brush xml:id="br0">
      <inkml:brushProperty name="width" value="0.035" units="cm"/>
      <inkml:brushProperty name="height" value="0.035" units="cm"/>
    </inkml:brush>
  </inkml:definitions>
  <inkml:trace contextRef="#ctx0" brushRef="#br0">0 43 10594,'0'0'6922,"375"0"-6354,-242 0-504,14-6-64,-33-12-784,-34 0-5298</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3.355"/>
    </inkml:context>
    <inkml:brush xml:id="br0">
      <inkml:brushProperty name="width" value="0.035" units="cm"/>
      <inkml:brushProperty name="height" value="0.035" units="cm"/>
    </inkml:brush>
  </inkml:definitions>
  <inkml:trace contextRef="#ctx0" brushRef="#br0">201 1 8674,'0'0'5218,"18"32"-4255,60 106-237,-73-129-643,0 0 0,1-1 0,0 1 0,1-1 0,0 0 0,0-1 0,0 1-1,1-1 1,0-1 0,15 10 0,-7-6 30,1 2-120,2 0-1,-1-2 0,1 0 1,0-2-1,1 0 1,0-1-1,1 0 0,-1-2 1,1-1-1,0 0 1,0-2-1,24 1 1,-39-4-49,0 1 0,0-1-1,0 0 1,0 0 0,-1-1 0,1 0 0,0 0 0,0 0 0,-1-1 0,0 0 0,1 0 0,-1 0 0,0 0 0,0-1 0,-1 0 0,1 0 0,-1 0 0,0-1 0,0 0 0,0 1 0,-1-1 0,0 0 0,0-1 0,0 1 0,0-1 0,3-11 0,-2 1-159,-1-1 0,0 1 0,-2-1 0,1 0 0,-2 0 0,-2-19 1,1-6 313,1 41-36,1-1-1,-1 1 1,0-1 0,0 1 0,0-1 0,0 1 0,0-1 0,-1 0 0,1 1 0,0-1 0,-1 1 0,1-1 0,-1 1 0,1-1 0,-1 1 0,0 0 0,0-1 0,1 1 0,-1 0 0,0 0 0,0-1 0,0 1 0,-1 0 0,1 0-1,0 0 1,0 0 0,0 0 0,-3-1 0,3 2 141,-6 18-350,-1 17 317,1 0 1,-4 70 0,10 77 452,2-97-575,-1 370 95,0-447-141,0 1 1,-1-1-1,0 1 0,0-1 0,0 1 1,-1-1-1,-1 0 0,1 0 1,-1 0-1,-1 0 0,1 0 1,-1 0-1,-1-1 0,1 0 0,-1 0 1,-1 0-1,1-1 0,-1 1 1,0-1-1,-8 6 0,1-3-2,1-1 0,-1 0 0,-1 0 0,1-1 0,-1-1 0,-1-1-1,1 0 1,-1 0 0,0-2 0,-18 3 0,2-2-89,0-1 1,0-2-1,0-1 1,-40-6-1,34 1-855,-68-21 0,11-8-3088,3-14-4153</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3.702"/>
    </inkml:context>
    <inkml:brush xml:id="br0">
      <inkml:brushProperty name="width" value="0.035" units="cm"/>
      <inkml:brushProperty name="height" value="0.035" units="cm"/>
    </inkml:brush>
  </inkml:definitions>
  <inkml:trace contextRef="#ctx0" brushRef="#br0">161 0 9194,'0'0'4881,"-94"196"-4505,74-130-40,7 0-16,-1-9-240,1-8-80,6-13-8,7-9-504,0-21-904</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4.446"/>
    </inkml:context>
    <inkml:brush xml:id="br0">
      <inkml:brushProperty name="width" value="0.035" units="cm"/>
      <inkml:brushProperty name="height" value="0.035" units="cm"/>
    </inkml:brush>
  </inkml:definitions>
  <inkml:trace contextRef="#ctx0" brushRef="#br0">0 0 5369,'0'0'6618,"134"187"-5858,-67-142-392,0 0-120,-1-3-168,-5-9-64,-15 0-16,-5-6-376,-8-12-456,-6-9-449,-14-6-943,-6 0-585</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4.040"/>
    </inkml:context>
    <inkml:brush xml:id="br0">
      <inkml:brushProperty name="width" value="0.035" units="cm"/>
      <inkml:brushProperty name="height" value="0.035" units="cm"/>
    </inkml:brush>
  </inkml:definitions>
  <inkml:trace contextRef="#ctx0" brushRef="#br0">1 0 7138,'0'0'5689,"367"0"-5217,-260 3-320,-26 4-152,-35 8-528,-26-3-1265,-20 0-3104</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4.728"/>
    </inkml:context>
    <inkml:brush xml:id="br0">
      <inkml:brushProperty name="width" value="0.035" units="cm"/>
      <inkml:brushProperty name="height" value="0.035" units="cm"/>
    </inkml:brush>
  </inkml:definitions>
  <inkml:trace contextRef="#ctx0" brushRef="#br0">0 1 1272,'0'0'8906,"34"195"-7313,12-117-793,8 9-240,6 1-128,0-7-224,-6-6-136,-8-12-72,-26-15-464,-13-15-1433,-7-18-3968</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4.387"/>
    </inkml:context>
    <inkml:brush xml:id="br0">
      <inkml:brushProperty name="width" value="0.035" units="cm"/>
      <inkml:brushProperty name="height" value="0.035" units="cm"/>
    </inkml:brush>
  </inkml:definitions>
  <inkml:trace contextRef="#ctx0" brushRef="#br0">0 9 4601,'0'0'5897,"448"0"-4432,-248 0-689,-39 0-776,-34-9-4489</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5.189"/>
    </inkml:context>
    <inkml:brush xml:id="br0">
      <inkml:brushProperty name="width" value="0.035" units="cm"/>
      <inkml:brushProperty name="height" value="0.035" units="cm"/>
    </inkml:brush>
  </inkml:definitions>
  <inkml:trace contextRef="#ctx0" brushRef="#br0">0 24 3017,'0'0'5405,"66"4"-4264,218 10-268,-32-10 240,-175-4-774,789-19 1929,750-8-1533,-1615 27-736,-104 0-5228,32 0 153</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5.983"/>
    </inkml:context>
    <inkml:brush xml:id="br0">
      <inkml:brushProperty name="width" value="0.035" units="cm"/>
      <inkml:brushProperty name="height" value="0.035" units="cm"/>
    </inkml:brush>
  </inkml:definitions>
  <inkml:trace contextRef="#ctx0" brushRef="#br0">542 6 4177,'0'0'9219,"-8"-1"-9017,-18-2-151,-1 1 0,0 2 0,0 1 0,0 1 0,0 1 0,1 2 0,-1 0 0,1 2 0,-45 18 0,54-19-14,6-2 11,1 1 1,0 0 0,-16 9-1,24-12-30,0-1-1,0 1 1,0 0-1,0 0 1,0-1-1,0 1 0,1 0 1,-1 0-1,1 1 1,-1-1-1,1 0 1,0 0-1,0 1 1,0-1-1,0 1 1,0-1-1,1 1 0,-1-1 1,1 1-1,-1 4 1,1-6-18,0-1 0,0 1 0,0 0 0,1 0 0,-1-1 0,0 1 0,0 0 0,1-1 0,-1 1 0,0 0 0,1-1 1,-1 1-1,0 0 0,1-1 0,-1 1 0,1-1 0,-1 1 0,1-1 0,0 1 0,-1-1 0,1 1 0,-1-1 0,1 1 0,0-1 0,0 1 0,22 5 6,-15-4 1,102 21 161,-73-17-174,0 2 0,0 1 1,-1 2-1,43 19 0,-77-28-29,0-1 1,1 1-1,-1-1 0,0 1 0,0 0 0,0 0 0,0 0 1,-1 0-1,1 0 0,0 0 0,-1 0 0,0 1 0,1-1 1,-1 1-1,0-1 0,0 1 0,0-1 0,-1 1 0,1-1 0,0 1 1,-1 3-1,0-4 16,1 0 0,-1 0 1,0 0-1,-1 1 0,1-1 0,0 0 1,-1 0-1,1 0 0,-1 0 0,1 0 1,-1 0-1,0 0 0,0 0 0,0 0 1,0 0-1,0 0 0,-1 0 1,1 0-1,-1-1 0,1 1 0,-1-1 1,1 1-1,-1-1 0,0 0 0,0 1 1,-2 0-1,-23 10 122,0-1-1,-1-1 1,0-2 0,-1-1 0,-33 4-1,-2-3 66,-87-2-1,147-6-278,1 0 1,0 0-1,-1 0 0,1 0 1,0-1-1,0 1 0,-1-1 1,1 0-1,0 0 1,0 0-1,0 0 0,0-1 1,0 1-1,0-1 1,0 1-1,0-1 0,1 0 1,-1 0-1,1-1 0,-1 1 1,1 0-1,0-1 1,0 0-1,0 1 0,0-1 1,0 0-1,1 0 1,-1 0-1,1 0 0,0 0 1,0 0-1,0 0 1,0-1-1,0-5 0,-1-27-5354</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6.475"/>
    </inkml:context>
    <inkml:brush xml:id="br0">
      <inkml:brushProperty name="width" value="0.035" units="cm"/>
      <inkml:brushProperty name="height" value="0.035" units="cm"/>
    </inkml:brush>
  </inkml:definitions>
  <inkml:trace contextRef="#ctx0" brushRef="#br0">197 37 1480,'0'0'8437,"33"12"-7666,108 39-171,-133-48-525,1 0 0,-1 0 0,1-1 0,0 0 0,0 0 0,0-1 0,0-1 0,18 0 0,-4-1 5,-10 1-67,-6 1-30,0-1 1,0 0-1,0-1 1,13-2-1,-18 3-22,-1-1 0,0 1 0,1 0 0,-1-1 0,0 0 0,0 1 0,1-1 0,-1 0 0,0 1 0,0-1-1,0 0 1,0 0 0,0 0 0,0 0 0,0 0 0,0 0 0,0 0 0,-1-1 0,1 1 0,0 0 0,-1 0 0,1-1 0,-1 1 0,1 0 0,-1-1 0,0 1 0,1 0-1,-1-1 1,0 1 0,0-3 0,0 2-30,0 0-1,0 0 0,0 0 1,0 0-1,0 0 0,-1-1 1,1 1-1,-1 0 0,0 0 1,1 1-1,-1-1 0,0 0 1,0 0-1,0 0 0,0 0 1,-3-2-1,1 1 61,0 1 0,0 0 0,0 0 0,0 1 0,0-1 0,-1 1 0,1-1 0,0 1-1,-5-1 1,-20-5-16,0 2-1,-57-5 1,-58 8 635,95 2-94,30 0-181,1 1 0,-1 1 0,-31 8 0,42-9-205,1 1-1,0 0 1,0 0 0,0 0-1,1 1 1,-1 0 0,1 0-1,-1 0 1,1 1 0,0 0-1,0 0 1,0 0 0,-6 8-1,9-6-40,0 0 1,0 0-1,0 0 0,1 0 0,0 0 0,0 0 0,0 0 1,1 0-1,0 1 0,1-1 0,-1 0 0,1 0 0,2 10 1,-1-11-80,1 1 1,-1-1 0,1 0 0,0 0 0,0 0 0,0 0 0,0-1-1,1 1 1,0-1 0,0 0 0,0 0 0,6 4 0,12 9 29,28 16-1,-44-29-29,8 5-86,1-1 0,0 0-1,0 0 1,1-2 0,-1 0 0,2 0-1,-1-2 1,0 0 0,29 3-1,83-6-3565,-73-1-1163</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6.844"/>
    </inkml:context>
    <inkml:brush xml:id="br0">
      <inkml:brushProperty name="width" value="0.035" units="cm"/>
      <inkml:brushProperty name="height" value="0.035" units="cm"/>
    </inkml:brush>
  </inkml:definitions>
  <inkml:trace contextRef="#ctx0" brushRef="#br0">243 1 984,'0'0'9972,"-39"15"-9303,-118 52 33,152-64-647,-1-1 1,1 1 0,0 0-1,0 1 1,-5 4 0,9-7-38,0 0 1,1 0 0,-1-1-1,1 1 1,-1 0-1,0 0 1,1 0 0,0 0-1,-1 0 1,1 0 0,0 0-1,-1 0 1,1-1 0,0 1-1,0 2 1,-2 11 225,1 1 1,1 16-1,0-28-225,0 1 0,0 0 0,1 0-1,0 0 1,0 0 0,0 0 0,0-1-1,0 1 1,1 0 0,0-1 0,0 1-1,0-1 1,3 5 0,2-2-10,0 0-1,1 0 1,-1-1 0,1 0 0,0 0 0,16 6-1,56 19-5,-78-29-3,45 14-371,87 15 1,-100-26-1446,55 2 0,-62-9-913,-26 2 2252,1 0 0,-1 0 0,1 0-1,-1-1 1,1 1 0,-1 0-1,0-1 1,0 1 0,2-3-1</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7.229"/>
    </inkml:context>
    <inkml:brush xml:id="br0">
      <inkml:brushProperty name="width" value="0.035" units="cm"/>
      <inkml:brushProperty name="height" value="0.035" units="cm"/>
    </inkml:brush>
  </inkml:definitions>
  <inkml:trace contextRef="#ctx0" brushRef="#br0">0 0 5457,'0'0'6160,"19"3"-5974,62 13 82,-77-15-249,0 1 0,0-1 0,0 1 0,0 0 0,0 0 0,0 0 1,0 1-1,0-1 0,-1 1 0,0 0 0,1 0 0,-1 0 0,0 1 1,0-1-1,-1 1 0,1 0 0,-1-1 0,0 1 0,2 5 0,0 2 99,0 1-1,-1-1 0,0 1 0,-1-1 0,0 13 0,0 43 758,-2-42-608,0-24-262,0 1 0,1-1 0,-1 1 0,0-1 0,1 0 0,0 1 0,-1-1 0,1 0 1,0 0-1,0 0 0,0 1 0,-1-1 0,1 0 0,0 0 0,1 0 0,-1 0 0,0 0 0,0-1 1,0 1-1,0 0 0,1 0 0,-1-1 0,0 1 0,1-1 0,-1 1 0,1-1 0,-1 0 0,0 1 0,3-1 1,6 2 16,0-1 0,19 1 0,-24-1-5,113-1-3021,-94 0-2733</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18.194"/>
    </inkml:context>
    <inkml:brush xml:id="br0">
      <inkml:brushProperty name="width" value="0.035" units="cm"/>
      <inkml:brushProperty name="height" value="0.035" units="cm"/>
    </inkml:brush>
  </inkml:definitions>
  <inkml:trace contextRef="#ctx0" brushRef="#br0">0 22 5097,'0'0'8619,"0"4"-8047,1 1-505,0 1-1,0-1 0,1 0 0,-1 0 0,1 0 0,0 0 1,0 0-1,1 0 0,-1-1 0,1 1 0,0-1 0,6 6 1,0 1 13,0-1 0,1 1 0,18 13 0,-13-14-76,1 0 0,-1-1 0,2 0 1,-1-2-1,1 0 0,0 0 1,0-2-1,1 0 0,0-1 1,0-1-1,0 0 0,0-2 0,22 0 1,-23-1-19,-8 1 5,1-1-1,-1 0 1,0-1-1,0 0 1,14-4-1,-20 4-2,0 0 0,-1 0 0,1 0 0,0-1-1,0 0 1,-1 1 0,1-1 0,-1 0 0,0 0-1,1 0 1,-1-1 0,0 1 0,0 0-1,-1-1 1,1 0 0,0 1 0,-1-1 0,1 0-1,-1 0 1,2-5 0,0-8 13,0-1 0,-1 1 0,0-1 0,-1 0 0,-3-31 0,0 3 1093,2 45-915,-1 0-189,1 0-1,-1 0 1,0 0 0,0 0-1,0 0 1,1 0 0,-1 1-1,0-1 1,0 0-1,1 1 1,-1-1 0,0 0-1,0 1 1,1-1 0,-2 2-1,-1 2 15,0 1-1,1 0 0,0 0 0,0 0 0,0 0 0,0 1 0,1-1 0,0 0 0,0 1 0,0 5 0,0 62 182,2-42-71,-1-29-109,-1 9 30,1 0 0,0 0 0,1 0 0,0 1 0,1-1 0,0 0 0,1 0 0,0-1 1,7 16-1,20 34 32,-2 2 0,-3 0 1,17 68-1,-38-108-81,-2 1 0,0 0-1,-2 39 1,0-25-88,0-36 96,-1 0-1,1 0 0,0 1 0,0-1 1,-1 0-1,1 0 0,-1 0 0,1 0 1,-1 1-1,1-1 0,-1 0 1,0 0-1,1 0 0,-1 0 0,0 0 1,0 0-1,0-1 0,-1 2 0,-26 14-96,10-10 55,-31 6 1,41-11 49,-67 12-123,0-4 0,-127 0 1,201-9 125,0 0 0,0-1 0,0 1 1,0 0-1,0 0 0,0-1 1,0 1-1,0-1 0,0 1 1,0-1-1,0 1 0,0-1 0,0 0 1,0 1-1,1-1 0,-1 0 1,0 0-1,0 1 0,1-1 1,-1 0-1,1 0 0,-1 0 0,1 0 1,-1 0-1,1 0 0,-1 0 1,1 0-1,0 0 0,0 0 1,-1 0-1,1 0 0,0 0 0,0-2 1,-1-7 18,1 1-1,0-1 1,2-10 0,-1 1-42,-2-2 21,1 14-5,-1 1 0,1-1 1,0 1-1,0 0 1,1-1-1,-1 1 0,2-1 1,-1 1-1,1 0 1,0 0-1,0 0 0,0 0 1,1 0-1,5-8 1,7-4-26,1 1 0,0 1 0,2 0 0,33-23 0,86-46 243,-103 66-156,94-48-8,23-14 47,-129 67-681,0-1 1,-1 0-1,0-2 1,22-23-1,-36 32-853,0-1-1,-1 0 0,6-11 1</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41.376"/>
    </inkml:context>
    <inkml:brush xml:id="br0">
      <inkml:brushProperty name="width" value="0.035" units="cm"/>
      <inkml:brushProperty name="height" value="0.035" units="cm"/>
    </inkml:brush>
  </inkml:definitions>
  <inkml:trace contextRef="#ctx0" brushRef="#br0">0 0 760,'0'0'4125,"4"30"-3117,12 97-38,-11-102-510,0-1 0,2 1 0,0-1 1,2 0-1,19 37 0,-14-32-110,203 386 1779,-73-149-1733,-47-80-66,239 502-38,-305-617-285,45 123 5,14 102 148,-6-14 366,-49-186-349,-19-54-126,-1 0-1,-3 1 0,10 56 0,-11 22 34,-9 227-1,-32-122-58,2-4-1,25 190 14,5-219-45,18 153 20,-13-198-4,7 49 14,4-81-16,31 274 37,-43-313 83,4 1 0,3-1 0,4-1 0,3-1 0,3 0 0,4-2 0,56 112 0,18 37 218,-89-189-293,-2 0 1,-1 1-1,-2 0 0,-1 0 1,2 36-1,0 612 392,-9-463-5,1-208-427,0 0 1,1 0 0,0 0-1,0 0 1,1-1-1,1 1 1,0-1-1,0 1 1,1-1-1,0 0 1,1-1-1,7 13 1,13 22-1388,-47-67-2446,-26-19-6211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4.793"/>
    </inkml:context>
    <inkml:brush xml:id="br0">
      <inkml:brushProperty name="width" value="0.035" units="cm"/>
      <inkml:brushProperty name="height" value="0.035" units="cm"/>
    </inkml:brush>
  </inkml:definitions>
  <inkml:trace contextRef="#ctx0" brushRef="#br0">369 0 8706,'0'0'4929,"-127"160"-4585,80-106-240,0-3-96,-6 3-8,12-6-520,8-15-752,20-12-865,6-9-1152</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49.215"/>
    </inkml:context>
    <inkml:brush xml:id="br0">
      <inkml:brushProperty name="width" value="0.035" units="cm"/>
      <inkml:brushProperty name="height" value="0.035" units="cm"/>
    </inkml:brush>
  </inkml:definitions>
  <inkml:trace contextRef="#ctx0" brushRef="#br0">1 46 7642,'0'0'4961,"3"-9"-4467,11-27 52,-13 43 3383,1 46-4201,-2 263 406,1-280-104,1 0-1,2-1 0,2 0 0,1 1 0,1-2 0,2 1 1,17 37-1,-16-48-29,1 1 0,0-2 0,2 0 0,1 0 0,1-1 0,1-1 0,1-1 0,0 0 0,2-1 0,23 17 0,-34-29-93,2-1 0,-1 0 0,1 0 0,-1-1 0,2 0 0,-1-1 0,0-1 0,22 5 0,-28-7-180,0-1 0,0 1-1,0-1 1,0 1 0,1-2-1,-1 1 1,0 0 0,0-1-1,0 0 1,1 0 0,-1-1-1,0 1 1,-1-1 0,1 0 0,0-1-1,0 1 1,-1-1 0,0 0-1,1 0 1,-1 0 0,5-6-1,-4 3-1870,0 0-1,-1-1 1,6-11-1</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49.563"/>
    </inkml:context>
    <inkml:brush xml:id="br0">
      <inkml:brushProperty name="width" value="0.035" units="cm"/>
      <inkml:brushProperty name="height" value="0.035" units="cm"/>
    </inkml:brush>
  </inkml:definitions>
  <inkml:trace contextRef="#ctx0" brushRef="#br0">0 9 1344,'0'0'13811,"408"-9"-13763,-308 15-48,27 6-848,-20-3-1320,-20-6-3778</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49.933"/>
    </inkml:context>
    <inkml:brush xml:id="br0">
      <inkml:brushProperty name="width" value="0.035" units="cm"/>
      <inkml:brushProperty name="height" value="0.035" units="cm"/>
    </inkml:brush>
  </inkml:definitions>
  <inkml:trace contextRef="#ctx0" brushRef="#br0">516 27 6449,'0'0'5371,"-48"-6"-5162,-152-14 223,191 20-367,-1-1 0,1 2 0,0-1 0,0 1 0,0 1 0,0-1 0,-11 5-1,15-4 10,1 0-1,-1 1 1,0 0-1,1 0 1,0 0-1,0 0 1,-6 6-1,-6 5 174,3-3-29,0 1 1,0 0-1,1 0 1,1 2-1,-12 15 0,18-20-141,0 0 0,0 0-1,0 1 1,1-1 0,1 1-1,0 0 1,0 0 0,1 0-1,0 1 1,0 11 0,1-8-21,-1 5 49,3 39-1,0-52-93,-1-1-1,1 1 1,1-1-1,-1 1 1,1-1-1,0 0 0,0 0 1,1 1-1,-1-1 1,1-1-1,5 8 1,1-3 0,-1-1 1,1 0-1,1 0 1,0-1-1,0 0 1,0-1-1,18 8 1,-1-2-22,-1-2 1,34 9 0,-28-13-196,1 0 1,-1-3 0,0 0 0,1-2 0,58-6 0,-78 4-12,-1-1-1,0 0 0,0-1 1,-1 0-1,1-1 1,0 0-1,-1-1 0,0 0 1,0-1-1,13-10 1,-16 10-1,0 0 0,-1-1 1,0 0-1,0 0 1,-1 0-1,0-1 1,0 0-1,-1 0 1,0-1-1,0 0 0,-1 0 1,0 0-1,3-13 1,0-11-981,-2 0-1,-1 0 1,-2 0 0,-3-56 0,0 32 376,-2-2 2510,0 50 1091,2 36-1755,1 5-367,4 114 1881,-2-123-2208,2-1 1,0 0 0,1 0-1,12 33 1,-6-29-39,1-1 0,0 0 0,20 27 0,-25-42-267,0 0 0,0-1 0,1 0 0,0-1 0,1 1 0,0-2 0,0 1 1,0-1-1,1 0 0,13 5 0,-17-9-298,1-1 1,0 0-1,0 0 1,0-1-1,0 0 0,0 0 1,0 0-1,0-1 1,0-1-1,0 1 1,0-1-1,0 0 0,0 0 1,0-1-1,0 0 1,-1 0-1,1-1 1,6-3-1,22-21-4897</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50.338"/>
    </inkml:context>
    <inkml:brush xml:id="br0">
      <inkml:brushProperty name="width" value="0.035" units="cm"/>
      <inkml:brushProperty name="height" value="0.035" units="cm"/>
    </inkml:brush>
  </inkml:definitions>
  <inkml:trace contextRef="#ctx0" brushRef="#br0">0 1 7642,'0'0'3723,"17"34"-2292,58 113-41,-24-60-415,-32-55-457,23 48 1,-38-67-451,1-1 0,-1 1 0,-1-1 0,-1 1 0,1 0 0,-2 1 0,0 16 0,-1-8-41,-4-22-115,2 0 70,0 0 1,0-1-1,0 0 1,0 1-1,0-1 0,1 0 1,-1 0-1,0 0 1,0 0-1,1 0 1,-1 0-1,0-1 0,1 1 1,0-1-1,-1 1 1,1-1-1,-2-1 1,0-2-76,0-1 1,0 1-1,0-1 1,0 0-1,-2-9 1,0-2-230,1-1 0,1 0 1,-1-26-1,3-103-1014,1 138 1306,0 0-1,1 1 1,0-1 0,1 1 0,-1-1 0,2 1 0,-1 0-1,1-1 1,0 1 0,8-12 0,-8 15 49,1 0-1,-1 0 1,1 0 0,1 1 0,-1-1-1,1 1 1,-1 0 0,1 1 0,0-1-1,1 1 1,-1 0 0,0 0 0,1 1-1,0-1 1,11-2 0,-10 3 66,1 0 0,-1 1 0,1 0 0,-1 0 0,1 0 0,0 1 0,0 0 0,-1 1 0,1 0 0,0 0 0,-1 1 0,1 0 0,-1 0 0,1 0 0,-1 1 0,0 0 0,0 1 0,0 0 0,-1 0 0,7 5 1,3 5 87,-1 1 1,0 1-1,-1 0 1,-1 1-1,0 0 1,-1 1-1,-1 1 1,16 37-1,-11-15-133,-3 1 0,-1 0-1,9 59 1,-20-90-469,-1-23-12898</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50.783"/>
    </inkml:context>
    <inkml:brush xml:id="br0">
      <inkml:brushProperty name="width" value="0.035" units="cm"/>
      <inkml:brushProperty name="height" value="0.035" units="cm"/>
    </inkml:brush>
  </inkml:definitions>
  <inkml:trace contextRef="#ctx0" brushRef="#br0">214 8 9338,'0'0'5515,"19"29"-4499,62 97-540,-67-101-377,2-1 0,1-1 0,23 26 0,-33-41-86,-5-6-35,1 1 0,-1-1 0,0 0 0,1 0 0,-1 0 0,1 0 0,0 0 0,0 0 0,0-1 0,0 1 0,0-1 0,0 0 0,0 0 0,0 0 0,4 0 0,-4-1 1,-1 0 1,0 0-1,0 0 1,0 0 0,0-1-1,0 1 1,0-1-1,0 1 1,0-1-1,0 0 1,0 0 0,0 0-1,0 0 1,0 0-1,0-1 1,-1 1-1,1 0 1,-1-1 0,1 1-1,-1-1 1,1 0-1,-1 1 1,2-4-1,7-11-97,-1-1 0,-1 0-1,-1 0 1,0-1 0,5-20-1,17-96 40,-25 113 344,1 8 449,2 11-78,-6 3-618,1-1 0,-1 1 0,0 1 0,0-1 0,0 0 0,1 0 0,-1 0 0,0 1 0,0-1 0,-1 0 0,1 1 0,0-1 0,0 3 0,14 29 153,-1 1 1,-3 0-1,0 1 1,-2 0-1,8 73 0,-7 183 497,-10-267-645,0-7-5,0 1 0,-2-1 0,0 1 0,-1-1 0,-1 0 0,-6 17-1,5-21-12,-1 0-1,0 0 0,-1-1 1,0 0-1,-1 0 0,-1-1 1,-17 20-1,9-15-48,0-1-1,-1-1 1,0 0-1,-1-1 1,-1-1-1,0-1 1,0-1-1,-1-1 1,-1 0-1,1-2 1,-1 0-1,0-2 1,-1 0-1,0-2 1,1 0-1,-38-1 1,51-2-132,0 0-1,-1-1 1,1 0 0,0 0 0,0-1 0,0-1-1,0 1 1,0-1 0,1-1 0,-1 0-1,1 0 1,0-1 0,0 1 0,0-2 0,1 1-1,0-1 1,0 0 0,0-1 0,1 0-1,0 0 1,-9-13 0,-20-38-4705</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51.137"/>
    </inkml:context>
    <inkml:brush xml:id="br0">
      <inkml:brushProperty name="width" value="0.035" units="cm"/>
      <inkml:brushProperty name="height" value="0.035" units="cm"/>
    </inkml:brush>
  </inkml:definitions>
  <inkml:trace contextRef="#ctx0" brushRef="#br0">0 18 6145,'0'0'10451,"194"21"-10075,-147-18-176,-7-3-200,-13 0-72,-21 0-480,-46-18-3257,-20-6-5193</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51.485"/>
    </inkml:context>
    <inkml:brush xml:id="br0">
      <inkml:brushProperty name="width" value="0.035" units="cm"/>
      <inkml:brushProperty name="height" value="0.035" units="cm"/>
    </inkml:brush>
  </inkml:definitions>
  <inkml:trace contextRef="#ctx0" brushRef="#br0">154 184 9858,'-154'-180'2193,"228"180"-1369,26 0 904,14 0-704,0 0-584,12 0-440,-25 0-1120,-34-3-4185</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8:51.839"/>
    </inkml:context>
    <inkml:brush xml:id="br0">
      <inkml:brushProperty name="width" value="0.035" units="cm"/>
      <inkml:brushProperty name="height" value="0.035" units="cm"/>
    </inkml:brush>
  </inkml:definitions>
  <inkml:trace contextRef="#ctx0" brushRef="#br0">1 0 6329,'0'0'7839,"66"26"-7219,207 86-318,-254-103-254,0 1 1,21 15-1,-34-21-19,0 1 0,-1 0 0,0 0 1,7 8-1,-4-2-10,0 0 0,-1 1 0,0 0 1,-1 0-1,0 0 0,-1 1 0,-1 0 0,0 0 1,-1 0-1,0 0 0,-1 1 0,0-1 1,-1 1-1,0 0 0,-2-1 0,1 1 1,-2-1-1,-3 18 0,3-24-15,-1 1-1,0 0 1,0 0 0,-1-1-1,0 0 1,0 0-1,-1 0 1,0 0 0,0-1-1,-1 0 1,1 0 0,-1 0-1,-12 9 1,-2-1 11,-1-1 1,0-1 0,-32 14-1,44-21-6,-1-1-1,1 0 0,-1-1 0,0 0 0,0-1 0,0 0 0,0-1 1,-12 1-1,21-2-7,1 0-1,-1 0 1,0 0 0,1 0 0,-1 0-1,1 0 1,-1 0 0,1 0 0,-1-1-1,0 1 1,1 0 0,-1 0 0,1 0-1,-1-1 1,1 1 0,-1 0 0,1-1 0,-1 1-1,1 0 1,0-1 0,-1 1 0,1-1-1,-1 1 1,1-1 0,0 1 0,0-1-1,-1 1 1,1-1 0,0 1 0,0-1-1,-1 0 1,1-21 6,0 10-8,0 1-19,1 1-1,0 0 1,0-1-1,1 1 1,0 0-1,1 0 1,0 0-1,0 0 1,1 0-1,1 1 1,0 0-1,0 0 1,0 0-1,1 0 1,12-12-1,12-13-96,1 1 0,3 1 0,0 2 0,40-27 0,-7 12 97,105-52 1,-144 82 177,-46 16 2,-16 7-120,1 2 1,0 2 0,1 1 0,0 2 0,1 0 0,1 3 0,-39 27-1,60-38 14,1-1-1,0 1 0,1 1 1,-1-1-1,-7 12 0,11-13-24,1-1-1,0 0 1,1 1-1,-1-1 0,1 1 1,0 0-1,0 0 0,1 0 1,0 0-1,-1 9 0,1-4 31,0-6-31,0 0-1,0 0 0,1 0 1,0 0-1,0 0 0,0 0 0,1 0 1,0 0-1,0 0 0,0 0 0,0 0 1,1 0-1,0 0 0,4 7 1,0-5-5,1-1 1,1 1-1,-1-1 0,1-1 1,0 1-1,17 7 1,64 27 60,-17-15-194,1-2-1,1-4 1,80 10 0,-108-21-276,66 12-2132</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9.117"/>
    </inkml:context>
    <inkml:brush xml:id="br0">
      <inkml:brushProperty name="width" value="0.035" units="cm"/>
      <inkml:brushProperty name="height" value="0.035" units="cm"/>
    </inkml:brush>
  </inkml:definitions>
  <inkml:trace contextRef="#ctx0" brushRef="#br0">1 0 7634,'0'0'9146,"414"0"-9002,-313 0-144,-8 0-48,-6 0-601,-27 0-1303,-26 0-3233</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9.480"/>
    </inkml:context>
    <inkml:brush xml:id="br0">
      <inkml:brushProperty name="width" value="0.035" units="cm"/>
      <inkml:brushProperty name="height" value="0.035" units="cm"/>
    </inkml:brush>
  </inkml:definitions>
  <inkml:trace contextRef="#ctx0" brushRef="#br0">0 52 3625,'0'0'8810,"374"-18"-7682,-253 0-1128,-34 3-2857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5.178"/>
    </inkml:context>
    <inkml:brush xml:id="br0">
      <inkml:brushProperty name="width" value="0.035" units="cm"/>
      <inkml:brushProperty name="height" value="0.035" units="cm"/>
    </inkml:brush>
  </inkml:definitions>
  <inkml:trace contextRef="#ctx0" brushRef="#br0">0 1 7418,'0'0'5912,"25"11"-5698,79 39 60,-97-46-234,0 0 0,0 1 0,0-1 0,-1 2 0,0-1 1,0 0-1,0 1 0,-1 0 0,0 1 0,0-1 1,-1 1-1,1 0 0,-2 0 0,1 0 0,4 14 0,-3-4 30,-2 0 0,0 0-1,-1 1 1,-1-1-1,-1 22 1,0-38-68,0 1 0,0-1 0,0 1 0,0-1 0,1 1 0,-1-1 0,0 1 0,1-1 0,-1 1 0,1-1 0,-1 1 0,1-1 0,0 0 0,0 1 0,-1-1 1,1 0-1,0 0 0,0 0 0,0 1 0,0-1 0,1 0 0,-1 0 0,0-1 0,0 1 0,1 0 0,-1 0 0,0-1 0,1 1 0,-1 0 0,3 0 0,4 0 16,-1 1-1,1-2 0,0 1 1,0-1-1,8 0 0,-1-1 21,206 1-499,-211 0 198,-5 1-184,1-1-1,-1 0 1,1 0-1,-1 0 1,1-1-1,-1 0 1,1 0-1,-1 0 1,0-1-1,10-4 1,-11-1-6629</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9.850"/>
    </inkml:context>
    <inkml:brush xml:id="br0">
      <inkml:brushProperty name="width" value="0.035" units="cm"/>
      <inkml:brushProperty name="height" value="0.035" units="cm"/>
    </inkml:brush>
  </inkml:definitions>
  <inkml:trace contextRef="#ctx0" brushRef="#br0">324 0 7706,'0'0'5098,"-48"5"-4895,-147 17 129,183-20-244,-1 0-1,-23 6 1,35-7-78,1-1 0,-1 0 0,0 1-1,0-1 1,1 0 0,-1 1-1,0-1 1,1 1 0,-1-1 0,1 1-1,-1-1 1,1 1 0,-1-1 0,1 1-1,-1-1 1,1 1 0,-1 0 0,1-1-1,0 1 1,-1 0 0,1-1-1,-1 3 1,0 1 50,0-2-39,0 0 0,0 0 0,0-1 0,1 1 0,-1 0 0,1 0 1,0 0-1,-1 0 0,1 0 0,0 0 0,0 0 0,0 0 0,0 0 0,1 0 1,-1 0-1,0 0 0,1 0 0,-1 0 0,1 0 0,0 0 0,0 0 0,0-1 0,0 1 1,0 0-1,0-1 0,0 1 0,0 0 0,1-1 0,-1 0 0,1 1 0,1 1 1,5 2-2,1 0-1,-1 0 1,1-1 0,0 0 0,11 4 0,-4-2 45,97 37 81,58 25 27,-160-64-163,0 2 0,0-1 1,-1 2-1,0-1 1,12 11-1,-18-14-3,-1 0 0,0 0 0,-1 1 1,1-1-1,-1 1 0,1-1 0,-1 1 0,0 0 0,0 0 0,-1 0 0,1 0 1,-1 0-1,0 0 0,0 0 0,0 0 0,0 0 0,-1 8 0,1 4 32,-1-12-19,1-1 0,-1 1 1,0-1-1,0 1 0,0 0 0,0-1 0,0 1 0,-1-1 1,0 1-1,0-1 0,0 1 0,0-1 0,0 0 1,-1 1-1,1-1 0,-1 0 0,0 0 0,0 0 0,0 0 1,-1 0-1,-3 3 0,-3 0 34,1 0 0,-2 0 0,1-1 0,0-1 0,-1 0 0,0 0 0,-13 3 0,4-2-39,0-2-1,0 0 0,-24 1 0,39-4-112,1 1-1,-1-1 0,1 0 1,0-1-1,-1 1 0,1 0 1,0-1-1,-1 0 0,1 0 1,0 0-1,0 0 0,0 0 1,-1-1-1,1 1 0,1-1 0,-1 0 1,0 0-1,0 0 0,1 0 1,-1 0-1,-3-5 0,-10-25-4659</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0.219"/>
    </inkml:context>
    <inkml:brush xml:id="br0">
      <inkml:brushProperty name="width" value="0.035" units="cm"/>
      <inkml:brushProperty name="height" value="0.035" units="cm"/>
    </inkml:brush>
  </inkml:definitions>
  <inkml:trace contextRef="#ctx0" brushRef="#br0">322 61 6369,'0'0'6890,"64"4"-6509,196 12-233,-154-11-80,-90-6-165,-16 2 62,1-1 0,0 0 0,0 0-1,0 0 1,0 0 0,-1-1 0,1 1 0,0 0 0,0 0 0,0 0 0,0-1 0,-1 1-1,1 0 1,0-1 0,0 1 0,-1-1 0,1 1 0,0-1 0,-1 1 0,1-1 0,-1 1-1,1-1 1,0 0 0,-1 1 0,1-1 0,-1 0 0,0 1 0,1-2 0,1-23-1142,-2 16 535,0 9 609,0-1 0,0 0-1,0 1 1,0-1 0,0 0-1,0 1 1,0-1 0,0 1-1,-1-1 1,1 0 0,0 1-1,0-1 1,-1 1 0,1-1-1,0 0 1,-1 1 0,1-1-1,0 1 1,-1-1 0,1 1-1,-1-1 1,1 1-1,-1 0 1,1-1 0,-2 0-1,-6-3-6,0 1-1,0-1 0,0 1 0,-1 1 0,1-1 0,-1 2 0,0-1 0,-15 0 0,-85 1 110,62 2-30,7 0 398,0 1 0,0 2 1,0 1-1,1 2 0,0 2 0,0 2 0,1 2 0,1 1 0,-56 28 0,84-37-264,0 1 1,0-1-1,0 2 1,-14 12-1,20-16-128,0 1 0,1-1 0,-1 1 1,1-1-1,-1 1 0,1 0 0,0 0 0,1 0 0,-1 0 0,1 1 0,-1-1 0,1 0 0,0 1 0,0 4 0,1-4 3,-1 1-1,1 0 1,0-1 0,0 1 0,0 0 0,1-1 0,0 1 0,0-1-1,1 1 1,-1-1 0,1 1 0,0-1 0,4 6 0,-2-6-11,0 1-1,1-1 1,-1 0 0,1 0 0,1-1 0,-1 0-1,0 0 1,1 0 0,0 0 0,12 5 0,10 3-11,2 0-1,-1-2 1,1-1 0,54 8 0,-20-9-348,76 1 0,-15-8-1740,-10-1-1815</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0.605"/>
    </inkml:context>
    <inkml:brush xml:id="br0">
      <inkml:brushProperty name="width" value="0.035" units="cm"/>
      <inkml:brushProperty name="height" value="0.035" units="cm"/>
    </inkml:brush>
  </inkml:definitions>
  <inkml:trace contextRef="#ctx0" brushRef="#br0">294 0 6305,'0'0'8319,"-40"30"-7952,-125 99-180,159-124-171,-1 0-1,1 1 1,-1-1 0,2 2 0,-1-1-1,1 1 1,0-1 0,0 1 0,-4 9-1,4-3 26,0 1 0,0-1 0,2 1-1,0 0 1,0 0 0,1 0 0,1 0-1,0 19 1,1-29-40,1-1 0,-1 1 0,1-1 0,-1 1 0,1-1-1,0 1 1,0-1 0,1 0 0,-1 1 0,1-1 0,-1 0 0,1 0 0,0 0 0,3 3 0,0-1 1,0 0 1,0 0-1,1 0 1,0-1 0,0 0-1,10 6 1,5 0-32,0-1-1,1-1 1,34 8 0,-30-10-369,1-2 1,0 0 0,39-1-1,29-8-3607,-45-7-2525,-49 11 6327</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0.952"/>
    </inkml:context>
    <inkml:brush xml:id="br0">
      <inkml:brushProperty name="width" value="0.035" units="cm"/>
      <inkml:brushProperty name="height" value="0.035" units="cm"/>
    </inkml:brush>
  </inkml:definitions>
  <inkml:trace contextRef="#ctx0" brushRef="#br0">0 0 6601,'0'0'7794,"47"15"-7518,143 50 23,-182-63-274,-1 2-1,0-1 1,-1 1 0,1 0 0,6 5 0,-11-7-11,-1-1 1,1 1-1,-1 0 1,1-1 0,-1 1-1,0 0 1,0 0-1,0 0 1,2 3 0,2 11 148,-1 1 1,0-1 0,-1 1-1,0-1 1,-2 1 0,0 0 0,-1 19-1,0-31-128,0-1-1,0 0 1,0 1 0,1-1-1,0 0 1,1 5-1,-2-8-26,1 1-1,0-1 0,0 1 0,0-1 0,0 1 1,0-1-1,0 0 0,0 1 0,0-1 0,1 0 0,-1 0 1,1 0-1,-1 0 0,0 0 0,1 0 0,-1 0 1,1-1-1,2 2 0,10 3 6,0-1 0,1-1 0,-1 0 0,1 0 0,18-1 0,77-2-118,-49-2-503,-35 2-1427,-16 0-2078</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1.353"/>
    </inkml:context>
    <inkml:brush xml:id="br0">
      <inkml:brushProperty name="width" value="0.035" units="cm"/>
      <inkml:brushProperty name="height" value="0.035" units="cm"/>
    </inkml:brush>
  </inkml:definitions>
  <inkml:trace contextRef="#ctx0" brushRef="#br0">1 856 7602,'0'0'6024,"0"2"-5676,0-1-284,0-1 1,0 1-1,0-1 1,0 1 0,0-1-1,0 1 1,0-1-1,0 1 1,0-1 0,0 1-1,0-1 1,1 1-1,-1-1 1,0 1 0,0-1-1,1 1 1,-1-1-1,0 1 1,0-1 0,1 1-1,-1-1 1,1 0-1,-1 1 1,0-1 0,1 0-1,-1 1 1,1-1-1,-1 0 1,1 0 0,-1 1-1,1-1 1,-1 0 0,1 0-1,-1 0 1,1 0-1,-1 1 1,1-1 0,-1 0-1,1 0 1,-1 0-1,1 0 1,-1 0 0,1 0-1,-1 0 1,1-1-1,-1 1 1,1 0 0,-1 0-1,1 0 1,-1 0-1,1-1 1,-1 1 0,1 0-1,-1-1 1,1 1-1,-1 0 1,0-1 0,1 1-1,3-4-8,0 0 1,0 0-1,0 0 0,0-1 1,-1 1-1,0-1 0,0 0 1,-1 0-1,1 0 0,1-6 0,5-7-28,28-59-68,40-119 0,6-88-660,-70 229 564,11-105 1,-20 137 111,-2 50-61,-1-3 89,2 17-3,3-1-1,1 0 1,2 0 0,2-1 0,1 0 0,2-1 0,2-1-1,1 0 1,2-1 0,39 56 0,16 9 6,58 83 9,-116-160-13,14 27 0,-30-51-24,1 1-1,-1-1 0,0 0 0,0 0 0,1 1 1,-1-1-1,0 0 0,0 1 0,1-1 0,-1 0 1,0 1-1,0-1 0,0 0 0,0 1 0,0-1 1,0 1-1,1-1 0,-1 0 0,0 1 0,0-1 1,0 0-1,0 1 0,0-1 0,0 1 0,-1-1 1,1 0-1,0 1 0,0-1 0,0 1 0,0-1 1,0 0-1,0 1 0,-1-1 0,1 0 0,0 1 0,0-1 1,-1 0-1,1 0 0,0 1 0,0-1 0,-1 0 1,1 0-1,0 1 0,-1-1 0,1 0 0,0 0 1,-1 0-1,1 1 0,0-1 0,-1 0 0,1 0 1,-1 0-1,1 0 0,0 0 0,-1 0 0,0 0 1,-25-4-1467,22 3 1432,-52-18-3262,-10-7-2683</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1.722"/>
    </inkml:context>
    <inkml:brush xml:id="br0">
      <inkml:brushProperty name="width" value="0.035" units="cm"/>
      <inkml:brushProperty name="height" value="0.035" units="cm"/>
    </inkml:brush>
  </inkml:definitions>
  <inkml:trace contextRef="#ctx0" brushRef="#br0">0 4 9706,'0'0'5313,"354"-3"-4777,-247 3-536,-27 0-1680</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3.827"/>
    </inkml:context>
    <inkml:brush xml:id="br0">
      <inkml:brushProperty name="width" value="0.035" units="cm"/>
      <inkml:brushProperty name="height" value="0.035" units="cm"/>
    </inkml:brush>
  </inkml:definitions>
  <inkml:trace contextRef="#ctx0" brushRef="#br0">397 0 4257,'0'0'6693,"-17"3"-6347,-19 4-4,-72 23 0,63-14 305,-3 2 416,-69 34 1,115-51-1031,0 1 1,0-1 0,0 1-1,0-1 1,0 1-1,0 0 1,1-1-1,-1 1 1,1 0-1,-1 0 1,1 0 0,-2 3-1,3-4-40,0 0 0,-1 0 0,1 0 0,0 0 0,0 0 0,-1-1 0,1 1 0,0 0 0,0 0 0,0 0 0,0 0 0,1 0 0,-1 0 0,0 0 0,0 0 0,0 0 0,1 0 0,-1 0 0,0 0 0,1-1 0,-1 1 0,1 0 0,-1 0 0,1 0 0,0-1 0,-1 1 0,1 0 0,0-1 0,-1 1 0,1 0 0,0-1 0,0 1 0,-1-1 0,1 1 0,0-1 0,2 1 0,16 7-44,1-1 0,0-1 0,32 6 0,9 3 111,-53-13-56,24 7-28,30 13-1,-54-19 4,0 1 0,0 0 0,0 1 1,-1 0-1,1 0 0,-1 0 0,0 1 0,10 11 0,-15-14 6,0 0-1,0 1 1,0-1 0,-1 0 0,1 1-1,-1-1 1,0 1 0,0 0 0,0-1-1,-1 1 1,1 0 0,-1-1 0,0 1-1,0 0 1,0 7 0,-1 0 13,1-9 4,0-1 0,0 1-1,0 0 1,-1-1 0,1 1-1,0-1 1,-1 1 0,0 0-1,1-1 1,-1 1 0,0-1-1,0 0 1,1 1 0,-1-1-1,0 0 1,-1 1 0,-1 1-1,0-1 17,0 0 0,0 1-1,-1-1 1,1 0-1,-1 0 1,1-1 0,-5 2-1,-8 2 122,0-1 0,-29 3 0,39-7-100,-20 4 91,-44-1 0,63-3-343,0 0 1,0-1 0,0 0-1,0 0 1,0-1 0,0 0-1,1 0 1,-1 0 0,1-1-1,-1 0 1,-7-5 0,-14-18-4825</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4.228"/>
    </inkml:context>
    <inkml:brush xml:id="br0">
      <inkml:brushProperty name="width" value="0.035" units="cm"/>
      <inkml:brushProperty name="height" value="0.035" units="cm"/>
    </inkml:brush>
  </inkml:definitions>
  <inkml:trace contextRef="#ctx0" brushRef="#br0">181 14 1240,'0'0'10927,"34"13"-10481,113 39-222,-136-48-193,-1-1 0,0 0 0,1-1-1,0 0 1,-1-1 0,1 0-1,20-1 1,-9 0 1,14 1-31,-14-1-197,0 0 1,23-3-1,-43 3 179,-1 0-1,1 0 0,-1 0 0,1-1 1,-1 1-1,1 0 0,-1-1 1,0 0-1,1 1 0,-1-1 1,0 0-1,1 1 0,-1-1 0,0 0 1,0 0-1,0 0 0,1 0 1,-1 0-1,0-1 0,-1 1 0,1 0 1,1-2-1,-1-1-154,0 0 0,0 0 1,0 0-1,-1 0 0,1 0 0,-1 0 0,0-5 1,0 8 153,0 0 1,0 1 0,0-1-1,0 1 1,0-1 0,0 0-1,0 1 1,-1-1 0,1 1-1,0-1 1,0 1 0,0-1-1,-1 0 1,1 1 0,0-1-1,-1 1 1,1-1 0,0 1-1,-1-1 1,1 1 0,-1 0-1,1-1 1,0 1 0,-1-1-1,1 1 1,-1 0 0,0-1-1,-6-2-47,0 0-1,-1 0 0,1 1 1,0 0-1,-1 0 0,0 1 1,-8-1-1,-66-1-135,58 3 195,21 0 6,-59-1 252,-91 9 1,133-6-66,1 2-1,-1 0 0,1 1 1,0 1-1,0 1 1,1 0-1,0 2 1,-30 18-1,45-25-115,-1 0-1,1 1 1,-1 0-1,1 0 1,0 0-1,0 0 1,0 0-1,1 0 0,-1 1 1,1-1-1,0 1 1,0 0-1,-3 7 1,3-2 116,0 0 0,1 0 0,0 0 0,0 0 0,1 13 0,0-20-149,0 0 0,0 0 0,1 1-1,-1-1 1,0 0 0,1 0 0,0 0 0,-1 0 0,1 1 0,0-1 0,0 0 0,0 0 0,0 0 0,0-1 0,1 1 0,-1 0 0,3 2 0,2 1 35,0-1 1,0 1-1,0-2 0,10 6 0,-14-8-59,40 19 166,1-2 1,1-1-1,0-3 1,92 18-1,-55-21-1849,163 3-1,-154-14-3008</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4.575"/>
    </inkml:context>
    <inkml:brush xml:id="br0">
      <inkml:brushProperty name="width" value="0.035" units="cm"/>
      <inkml:brushProperty name="height" value="0.035" units="cm"/>
    </inkml:brush>
  </inkml:definitions>
  <inkml:trace contextRef="#ctx0" brushRef="#br0">283 1 7466,'0'0'4257,"-22"6"-4148,-69 24 110,80-26-86,0 0 0,0 1 0,1 1 1,0-1-1,0 2 0,0 0 0,1 0 1,0 0-1,0 1 0,1 0 1,0 1-1,0 0 0,-8 14 0,12-17-27,0 1-1,0 0 1,1 1-1,0-1 1,0 1-1,1-1 0,0 1 1,1 0-1,-1 0 1,1-1-1,1 1 1,0 0-1,1 13 1,-1-19-96,0 0 0,0 0 1,0 0-1,1 0 1,-1 0-1,1 0 0,-1 0 1,1 0-1,0 0 1,0 0-1,0 0 0,0 0 1,0-1-1,0 1 1,0 0-1,0-1 1,1 1-1,-1-1 0,1 0 1,-1 1-1,1-1 1,0 0-1,-1 0 0,1 0 1,0 0-1,0 0 1,0 0-1,0-1 0,0 1 1,3 0-1,7 2-16,-1-2-1,0 0 1,1 0-1,15-1 1,-12-1 14,8 2-196,55-3-622,-28-5-4046,-47 6 2099</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5.061"/>
    </inkml:context>
    <inkml:brush xml:id="br0">
      <inkml:brushProperty name="width" value="0.035" units="cm"/>
      <inkml:brushProperty name="height" value="0.035" units="cm"/>
    </inkml:brush>
  </inkml:definitions>
  <inkml:trace contextRef="#ctx0" brushRef="#br0">0 4 8058,'0'0'6566,"31"-1"-6265,99-2-67,-126 3-222,0 0 0,0 1 0,0-1 0,0 1 0,0 0 0,0 0 0,-1 0 0,1 0 0,0 1 0,0 0 0,4 2 0,-7-3-5,1 1 1,0 0 0,0 0 0,-1 0 0,1 0 0,-1 0 0,1 0 0,-1 0 0,0 0 0,1 4 0,2 2 15,2 4 71,0 1 1,-2 0 0,1 0-1,-2 0 1,1 0 0,-2 1-1,0-1 1,0 1 0,-1 14-1,-1-27-85,0 1-1,0-1 0,1 1 0,-1-1 0,0 0 0,1 1 0,0-1 0,-1 0 0,1 1 0,0-1 0,-1 0 0,1 0 0,0 1 0,0-1 1,0 0-1,0 0 0,0 0 0,0 0 0,0-1 0,1 1 0,-1 0 0,0 0 0,0-1 0,1 1 0,-1-1 0,0 1 0,1-1 0,-1 1 1,1-1-1,-1 0 0,3 1 0,7 0 8,1 1 1,-1-2 0,14 0-1,-7 0-7,183 3-2172,-177-3-1837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5.526"/>
    </inkml:context>
    <inkml:brush xml:id="br0">
      <inkml:brushProperty name="width" value="0.035" units="cm"/>
      <inkml:brushProperty name="height" value="0.035" units="cm"/>
    </inkml:brush>
  </inkml:definitions>
  <inkml:trace contextRef="#ctx0" brushRef="#br0">0 127 8530,'0'0'4609,"354"30"-4121,-260-27-432,-14-3-56,-6 0-520,-28 0-288,-5 0-273,-28-30-399,-13 3-1697,0 0-2768</inkml:trace>
  <inkml:trace contextRef="#ctx0" brushRef="#br0" timeOffset="1">354 0 4993,'0'0'7810,"40"202"-6642,-19-157-656,5 3-312,-6-9-128,0-6-64,0 0-8,-6-8-1160,6-7 824,0-12-760,0-6-521,-7 0-1311,1-21-3354</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5.763"/>
    </inkml:context>
    <inkml:brush xml:id="br0">
      <inkml:brushProperty name="width" value="0.035" units="cm"/>
      <inkml:brushProperty name="height" value="0.035" units="cm"/>
    </inkml:brush>
  </inkml:definitions>
  <inkml:trace contextRef="#ctx0" brushRef="#br0">0 675 4177,'0'0'9309,"0"4"-8376,0 10 163,1-14-1025,-1 0 0,0 0 0,0 1-1,1-1 1,-1 0 0,0 0 0,0 1-1,1-1 1,-1 0 0,0 0 0,1 0-1,-1 1 1,0-1 0,0 0-1,1 0 1,-1 0 0,1 0 0,-1 0-1,0 0 1,1 0 0,-1 0 0,0 0-1,1 0 1,-1 0 0,0 0 0,1 0-1,-1 0 1,0 0 0,1 0 0,-1 0-1,0 0 1,1 0 0,-1-1 0,0 1-1,1 0 1,-1 0 0,0 0 0,0-1-1,1 1 1,-1 0 0,0 0 0,1-1-1,5-10 24,-1 0 0,1 0-1,-2 0 1,0-1-1,0 0 1,-1 0 0,2-12-1,7-25-79,56-233-562,-57 232 429,-8 36 82,2-15-11,2 1-1,1 1 0,1-1 1,17-36-1,-26 63 30,1 0-1,-1 0 1,0 0-1,1 0 1,-1 0-1,1 0 1,0 0-1,-1 0 1,1 0-1,0 0 1,0 0-1,0 1 1,-1-1 0,1 0-1,0 0 1,0 1-1,0-1 1,0 1-1,2-2 1,-2 3-17,0 0 1,1-1-1,-1 1 1,0 0-1,0 0 1,0 0-1,1 0 1,-1 0-1,0 0 1,0 0-1,-1 0 1,1 0-1,1 2 1,3 2 69,122 151-151,82 79 142,-80-98-10,-80-86 0,-23-25-139,26 35 1,-49-54-1854,-16-8-1244,11 1 3023,-39-8-6097</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6.095"/>
    </inkml:context>
    <inkml:brush xml:id="br0">
      <inkml:brushProperty name="width" value="0.035" units="cm"/>
      <inkml:brushProperty name="height" value="0.035" units="cm"/>
    </inkml:brush>
  </inkml:definitions>
  <inkml:trace contextRef="#ctx0" brushRef="#br0">0 0 8490,'0'0'7697,"355"39"-7513,-295-39-184,13 0-656,-13 0-1136,-13-6-2217</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6.434"/>
    </inkml:context>
    <inkml:brush xml:id="br0">
      <inkml:brushProperty name="width" value="0.035" units="cm"/>
      <inkml:brushProperty name="height" value="0.035" units="cm"/>
    </inkml:brush>
  </inkml:definitions>
  <inkml:trace contextRef="#ctx0" brushRef="#br0">227 265 7826,'0'0'6729,"328"-6"-8553,-348-9-1033,-34-3-7009</inkml:trace>
  <inkml:trace contextRef="#ctx0" brushRef="#br0" timeOffset="1">0 0 6041,'0'0'7386,"361"0"-7386,-348 0-2769</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6.781"/>
    </inkml:context>
    <inkml:brush xml:id="br0">
      <inkml:brushProperty name="width" value="0.035" units="cm"/>
      <inkml:brushProperty name="height" value="0.035" units="cm"/>
    </inkml:brush>
  </inkml:definitions>
  <inkml:trace contextRef="#ctx0" brushRef="#br0">0 0 1360,'0'0'11104,"15"30"-10062,46 100-244,-6 4 539,-4-15-772,-38-93-460,101 183 348,-106-199-473,-6-9-42,-1 1-1,1-1 0,-1 1 0,0-1 1,1 1-1,-1-1 0,0 1 0,0 0 1,0 0-1,0 0 0,0 0 1,0-1-1,-1 1 0,1 3 0,-4-7-1014,-16-9-1482,-12-9-2983</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7.114"/>
    </inkml:context>
    <inkml:brush xml:id="br0">
      <inkml:brushProperty name="width" value="0.035" units="cm"/>
      <inkml:brushProperty name="height" value="0.035" units="cm"/>
    </inkml:brush>
  </inkml:definitions>
  <inkml:trace contextRef="#ctx0" brushRef="#br0">1 163 992,'0'0'13659,"361"58"-13659,-348-52-576,-40-6-5497</inkml:trace>
  <inkml:trace contextRef="#ctx0" brushRef="#br0" timeOffset="1">1 163 1072,'13'-162'4881,"14"186"-3768,6 12 1591,1 6-703,-8 3-185,1 3-592,0-5-648,-7-4-352,-7-6-144,1-9-80,-1-6-616,-6-9-824,-1-3-745</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7.468"/>
    </inkml:context>
    <inkml:brush xml:id="br0">
      <inkml:brushProperty name="width" value="0.035" units="cm"/>
      <inkml:brushProperty name="height" value="0.035" units="cm"/>
    </inkml:brush>
  </inkml:definitions>
  <inkml:trace contextRef="#ctx0" brushRef="#br0">0 0 7514,'0'0'5258,"1"27"-4571,4 89-118,-4-86-166,2 0-1,1-1 1,1 1-1,12 37 0,1-17 84,25 49-1,-14-33-160,-3-15-233,-18-38-129,-1 1-1,-1 0 1,6 18-1,-10-6-3210</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7.800"/>
    </inkml:context>
    <inkml:brush xml:id="br0">
      <inkml:brushProperty name="width" value="0.035" units="cm"/>
      <inkml:brushProperty name="height" value="0.035" units="cm"/>
    </inkml:brush>
  </inkml:definitions>
  <inkml:trace contextRef="#ctx0" brushRef="#br0">0 0 5881,'0'0'7666,"388"24"-6842,-308-18-824,-6 0 0,-14-6-1464,-27 0-3529</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8.138"/>
    </inkml:context>
    <inkml:brush xml:id="br0">
      <inkml:brushProperty name="width" value="0.035" units="cm"/>
      <inkml:brushProperty name="height" value="0.035" units="cm"/>
    </inkml:brush>
  </inkml:definitions>
  <inkml:trace contextRef="#ctx0" brushRef="#br0">310 0 5977,'0'0'8534,"-24"7"-8407,-81 26 216,96-30-281,-1 1-1,1 0 1,0 1 0,0 0 0,0 0 0,1 1 0,-14 11 0,10-7-11,5-4-20,0 0 0,1 0 0,0 0 0,0 1 0,0 0 0,1 0-1,0 0 1,0 1 0,1 0 0,0 0 0,0 0 0,1 0 0,0 1 0,0-1-1,1 1 1,0 0 0,1-1 0,0 1 0,0 18 0,0-10 10,1-14-36,-1 1 0,1 0 0,-1 0 0,1 0 0,1-1 1,-1 1-1,0 0 0,1 0 0,0-1 0,0 1 0,0 0 0,0-1 0,1 1 0,-1-1 0,4 6 0,-1-6-7,0 0 0,0 0 0,0 0-1,0 0 1,1-1 0,-1 1-1,1-1 1,0 0 0,-1-1 0,1 1-1,0-1 1,9 1 0,8 0-119,36 0 1,-49-2 65,1 0-99,0-1 1,0 0-1,0 0 0,0-1 1,0 0-1,0-1 0,0 0 1,-1-1-1,0 0 0,0 0 1,0-1-1,0 0 0,11-9 1,-13 8-359,0 0 0,0-1 1,-1 0-1,1 0 0,-1-1 0,-1 0 1,0 0-1,0 0 0,0-1 0,-1 1 1,-1-1-1,1 0 0,-1 0 0,2-13 1,-2-2-392,-1 1 1,-1 0-1,-3-27 1,1 3 6747,1 47-5774,0 0 0,0 0-1,0 0 1,0 0 0,0 0 0,0 0 0,0 1 0,-1-1 0,1 0 0,0 0 0,0 0-1,0 0 1,0 0 0,0 0 0,0 0 0,-1 0 0,1 0 0,0 0 0,0 0-1,0 0 1,0 0 0,0 0 0,0 0 0,-1 0 0,1 0 0,0 0 0,0 0 0,0 0-1,0 0 1,0 0 0,-1 0 0,1 0 0,0 0 0,0 0 0,0 0 0,0 0-1,0 0 1,0 0 0,-1 0 0,1 0 0,0-1 0,0 1 0,0 0 0,0 0 0,0 0-1,0 0 1,0 0 0,0 0 0,0 0 0,0-1 0,0 1 0,-1 0 0,1 0-1,0 0 1,0 0 0,0 0 0,0 0 0,0-1 0,0 1 0,0 0 0,0 0 0,-7 12 478,3 7-171,1 0 1,1 0 0,1 0 0,0 0 0,4 25-1,-2 7 187,-1-42-478,0 0 0,1 0 0,0 0 0,1 0 0,-1 0 0,2 0 0,4 13 0,-4-16-87,0-1 0,0 0 1,0 0-1,1 0 0,0 0 0,0 0 1,0-1-1,0 1 0,1-1 0,-1-1 1,1 1-1,8 4 0,-10-6-227,0-1-1,0 1 1,1-1-1,-1 0 0,1 0 1,-1 0-1,1-1 1,-1 1-1,1-1 1,6 0-1,6-3-3167,-3-12-2808</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8.486"/>
    </inkml:context>
    <inkml:brush xml:id="br0">
      <inkml:brushProperty name="width" value="0.035" units="cm"/>
      <inkml:brushProperty name="height" value="0.035" units="cm"/>
    </inkml:brush>
  </inkml:definitions>
  <inkml:trace contextRef="#ctx0" brushRef="#br0">0 29 5369,'0'0'5777,"31"30"-4706,93 94-500,-75-70-277,-31-23 32,-13-21-224,-1 2-120,0-1 0,0 0 0,-1 1 0,-1 0 0,0 0 0,-1 0 0,0 0 0,-1 24 0,0-36-315,-4-14-179,-2 1 226,0-1-1,1 0 1,0 1 0,1-1 0,1-1 0,0 1 0,1 0 0,0-27-1,2-72-2537,-1 108 2797,1 0 1,1 0 0,-1-1-1,1 1 1,0 0-1,0 0 1,0 0 0,1 0-1,0 0 1,0 0-1,0 0 1,1 1-1,-1-1 1,1 1 0,0-1-1,0 1 1,1 0-1,-1 0 1,1 0 0,0 1-1,0-1 1,0 1-1,0 0 1,1 0-1,0 1 1,-1-1 0,1 1-1,0 0 1,0 0-1,6-1 1,-4 2 316,-1 0 0,1 0 0,-1 1 0,1-1 0,-1 2 0,1-1 0,0 1 0,-1 0 0,0 0-1,11 4 1,-12-3-141,-1 0 0,0 0 0,1 1 0,-1-1 0,0 1 0,0 0 0,-1 1-1,1-1 1,-1 1 0,0-1 0,0 1 0,0 0 0,0 0 0,4 8 0,0 3 77,0 1 1,-1 0-1,-1 0 1,0 0 0,-1 1-1,3 26 1,-2 103-1172,-5-133 586,0-13 193,0 0 0,0 0 0,-1 0 0,1 0-1,0 1 1,0-1 0,-1 0 0,1 0 0,0 0 0,0 0-1,-1 0 1,1 0 0,0 0 0,-1 0 0,1 0-1,0 0 1,-1 0 0,1 0 0,0 0 0,0 0 0,-1 0-1,1 0 1,0 0 0,-1 0 0,1 0 0,0 0 0,-1-1-1,0 1-370,-16-5-4870</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8.856"/>
    </inkml:context>
    <inkml:brush xml:id="br0">
      <inkml:brushProperty name="width" value="0.035" units="cm"/>
      <inkml:brushProperty name="height" value="0.035" units="cm"/>
    </inkml:brush>
  </inkml:definitions>
  <inkml:trace contextRef="#ctx0" brushRef="#br0">0 1 6833,'0'0'6123,"24"26"-5713,70 85 188,-64-66-55,-22-22-97,-5-8-229,2 4 20,-1 1 0,-1 0 0,-1 0 0,-1 1 0,-1 22 0,0-28-240,9-14-516,0-3-51,-1 1 1,1-1-1,-1-1 0,1 0 0,-1 0 1,0 0-1,0-1 0,14-9 0,7-8-6475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5.895"/>
    </inkml:context>
    <inkml:brush xml:id="br0">
      <inkml:brushProperty name="width" value="0.035" units="cm"/>
      <inkml:brushProperty name="height" value="0.035" units="cm"/>
    </inkml:brush>
  </inkml:definitions>
  <inkml:trace contextRef="#ctx0" brushRef="#br0">1 0 7154,'0'0'5193,"20"196"-3657,-14-133-744,1 0-528,0-6-184,0-6-72,-1-3-8,-6-15-136,7-5-320,6-13-584,7-15-689,-6 0-647,-1 0-1857</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9.308"/>
    </inkml:context>
    <inkml:brush xml:id="br0">
      <inkml:brushProperty name="width" value="0.035" units="cm"/>
      <inkml:brushProperty name="height" value="0.035" units="cm"/>
    </inkml:brush>
  </inkml:definitions>
  <inkml:trace contextRef="#ctx0" brushRef="#br0">0 753 6441,'0'0'7718,"0"-6"-5922,2-14-1631,1 0-1,0 1 1,1-1-1,1 1 1,1 0-1,1 0 1,11-20-1,8-26-145,41-173-642,-10 32 49,-52 191 553,-5 12 16,1 1 0,-1-1-1,1 0 1,0 1 0,0-1 0,0 1 0,0-1 0,0 1-1,0 0 1,0 0 0,1-1 0,0 1 0,-1 0 0,1 0 0,0 0-1,0 1 1,0-1 0,0 0 0,4-2 0,-5 4-20,-1 0 1,1 0-1,-1-1 1,1 1-1,-1 0 1,1 0-1,0 0 0,-1 0 1,1 0-1,-1 0 1,1 0-1,-1 1 1,1-1-1,0 0 1,-1 0-1,1 0 1,-1 0-1,1 1 1,-1-1-1,1 0 1,-1 1-1,1-1 0,-1 0 1,1 1-1,-1-1 1,0 0-1,1 1 1,0 0-1,9 15-175,-8-13 165,14 26 24,-2 1 1,-1 0 0,-1 1-1,9 36 1,22 131 659,-30-123-385,34 107 0,-43-171-291,2 9 2,1 0 0,2-1 0,19 35-1,-23-42 67,-23-23-6139</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39.642"/>
    </inkml:context>
    <inkml:brush xml:id="br0">
      <inkml:brushProperty name="width" value="0.035" units="cm"/>
      <inkml:brushProperty name="height" value="0.035" units="cm"/>
    </inkml:brush>
  </inkml:definitions>
  <inkml:trace contextRef="#ctx0" brushRef="#br0">0 1 7402,'0'0'6721,"388"45"-5353,-268-36-496,-20-3-407,-13-6-465,-27 0 0,-46-6-2561</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1.508"/>
    </inkml:context>
    <inkml:brush xml:id="br0">
      <inkml:brushProperty name="width" value="0.035" units="cm"/>
      <inkml:brushProperty name="height" value="0.035" units="cm"/>
    </inkml:brush>
  </inkml:definitions>
  <inkml:trace contextRef="#ctx0" brushRef="#br0">0 1 4017,'0'0'7643,"9"6"-6908,8 0-202,1-1 1,0-1-1,0-1 1,0 0-1,34 0 1,-37-3-373,446 8 1121,-135-7-3838,-320 0 2140,12 0-239,-18-1 539,1 0-1,-1 0 1,0 0-1,0 0 1,1 0-1,-1 0 1,0 0-1,1 1 1,-1-1-1,0 0 1,0 0-1,1 0 1,-1 0-1,0 0 1,0 1-1,1-1 1,-1 0-1,0 0 1,0 1-1,0-1 0,0 0 1,1 0-1,-1 1 1,0-1-1,0 0 1,0 0-1,0 1 1,0-1-1,0 0 1,0 0-1,0 1 1,1-1-1</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1.894"/>
    </inkml:context>
    <inkml:brush xml:id="br0">
      <inkml:brushProperty name="width" value="0.035" units="cm"/>
      <inkml:brushProperty name="height" value="0.035" units="cm"/>
    </inkml:brush>
  </inkml:definitions>
  <inkml:trace contextRef="#ctx0" brushRef="#br0">1 30 5617,'0'0'5457,"341"0"-3672,-208 0-553,8-3-784,26-6-448,-34 0-1192,-26 0-1937</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2.363"/>
    </inkml:context>
    <inkml:brush xml:id="br0">
      <inkml:brushProperty name="width" value="0.035" units="cm"/>
      <inkml:brushProperty name="height" value="0.035" units="cm"/>
    </inkml:brush>
  </inkml:definitions>
  <inkml:trace contextRef="#ctx0" brushRef="#br0">0 220 3489,'0'0'7852,"43"0"-7482,474 0 911,383-39-443,-652 24-749,283-14 87,1093-23 687,4 40-654,-1338 11-661,-192 1 308,544-17-428,-614 16 622,-22 1 52,-1 0 0,0-1 0,1 1-1,-1-1 1,0 0 0,0 0-1,9-4 1,-13 5-88,-1 0-1,0 0 1,0 0 0,1 0-1,-1 0 1,0-1 0,0 1-1,0 0 1,0 0-1,1 0 1,-1 0 0,0-1-1,0 1 1,0 0 0,0 0-1,0 0 1,1-1 0,-1 1-1,0 0 1,0 0-1,0-1 1,0 1 0,0 0-1,0 0 1,0-1 0,0 1-1,0 0 1,0 0-1,0-1 1,0 1 0,0 0-1,0 0 1,0-1 0,0 1-1,0 0 1,0 0-1,0-1 1,-1 1 0,1 0-1,0 0 1,0 0 0,0-1-1,0 1 1,0 0 0,-1 0-1,1 0 1,0 0-1,0-1 1,0 1 0,-1 0-1,1 0 1,0 0 0,0 0-1,0 0 1,-1 0-1,1-1 1,0 1 0,-1 0-1,-35-5-105,-172-12-3927,96 6-3800</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2.780"/>
    </inkml:context>
    <inkml:brush xml:id="br0">
      <inkml:brushProperty name="width" value="0.035" units="cm"/>
      <inkml:brushProperty name="height" value="0.035" units="cm"/>
    </inkml:brush>
  </inkml:definitions>
  <inkml:trace contextRef="#ctx0" brushRef="#br0">1 1 6785,'0'0'4337,"26"249"-2384,28-135-417,13 7-824,33 23-712,-6-30-1240,-34-35-1032</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4.431"/>
    </inkml:context>
    <inkml:brush xml:id="br0">
      <inkml:brushProperty name="width" value="0.035" units="cm"/>
      <inkml:brushProperty name="height" value="0.035" units="cm"/>
    </inkml:brush>
  </inkml:definitions>
  <inkml:trace contextRef="#ctx0" brushRef="#br0">0 0 5721,'0'0'3313,"54"196"-1833,-34-127-376,6 3-223,1 0-481,0 1-248,6-7 56,-6-6 48,6-6-104,-6-12-152,-7-6 0,7-15-528,-14-9-1145,-6-12-3768</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4.801"/>
    </inkml:context>
    <inkml:brush xml:id="br0">
      <inkml:brushProperty name="width" value="0.035" units="cm"/>
      <inkml:brushProperty name="height" value="0.035" units="cm"/>
    </inkml:brush>
  </inkml:definitions>
  <inkml:trace contextRef="#ctx0" brushRef="#br0">0 0 5497,'0'0'7198,"8"5"-6287,7 2-592,0-1 1,0 0 0,0-1-1,1 0 1,0-2 0,17 3 0,111 8 594,237 3-413,-74-4-4392,-299-13 824,-13-3 1701,-21-4 138,16 5 168,-53-15-4203</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5.170"/>
    </inkml:context>
    <inkml:brush xml:id="br0">
      <inkml:brushProperty name="width" value="0.035" units="cm"/>
      <inkml:brushProperty name="height" value="0.035" units="cm"/>
    </inkml:brush>
  </inkml:definitions>
  <inkml:trace contextRef="#ctx0" brushRef="#br0">1 1 6425,'0'0'2913,"53"153"-849,-26-75-119,7 7-465,-1 5-680,34 27-528,-14-24-272,-6-17-1984</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6.923"/>
    </inkml:context>
    <inkml:brush xml:id="br0">
      <inkml:brushProperty name="width" value="0.035" units="cm"/>
      <inkml:brushProperty name="height" value="0.035" units="cm"/>
    </inkml:brush>
  </inkml:definitions>
  <inkml:trace contextRef="#ctx0" brushRef="#br0">15 0 5777,'0'0'3565,"-2"27"-2719,-2 9-572,-3 122 773,5-52 58,6 138 892,-2-228-1938,1-1 0,0 1 0,1-1 0,1 0 0,0 0-1,1-1 1,1 0 0,0 0 0,1 0 0,0-1 0,16 18 0,-16-21-60,1 0 0,0-1 0,0 0 1,1-1-1,0 0 0,1 0 0,0-1 0,0-1 1,1 0-1,-1 0 0,1-1 0,0 0 0,1-1 1,15 3-1,-9-4-377,-1-1 0,0-1 0,1 0 0,-1-1 0,1-1 0,-1-1 0,1 0 0,24-7 0,-33 5-661,0 0 1,-1-1-1,11-6 1,-19 11 994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6.248"/>
    </inkml:context>
    <inkml:brush xml:id="br0">
      <inkml:brushProperty name="width" value="0.035" units="cm"/>
      <inkml:brushProperty name="height" value="0.035" units="cm"/>
    </inkml:brush>
  </inkml:definitions>
  <inkml:trace contextRef="#ctx0" brushRef="#br0">448 1 6001,'0'0'6128,"50"31"-4662,166 104-346,-90-49-199,-99-63-505,26 27 1,-30-27-240,-1 2 1,-1 0-1,-1 1 0,24 43 1,-34-51-138,-2 0 0,0 0-1,-1 1 1,0 0 0,-2 1 0,0-1 0,-2 1 0,3 29-1,-5-24-23,1 0 8,-2 35 0,-1-53-22,1 0 0,-2-1 0,1 1-1,-1 0 1,1-1 0,-2 1 0,1-1-1,-1 1 1,-6 10 0,0-6-17,0-1 0,0 0-1,-1-1 1,0 0 0,0-1 0,-1 0 0,0 0 0,-22 10 0,-4 0-205,-72 24 1,34-22-498,-1-2 1,-154 14-1,227-32 693,-227 20-2960,14-5-3358</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7.261"/>
    </inkml:context>
    <inkml:brush xml:id="br0">
      <inkml:brushProperty name="width" value="0.035" units="cm"/>
      <inkml:brushProperty name="height" value="0.035" units="cm"/>
    </inkml:brush>
  </inkml:definitions>
  <inkml:trace contextRef="#ctx0" brushRef="#br0">0 1 7746,'0'0'3736,"415"0"-3736,-242 0-152,-39 0-2624,-20 0-4306</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7.662"/>
    </inkml:context>
    <inkml:brush xml:id="br0">
      <inkml:brushProperty name="width" value="0.035" units="cm"/>
      <inkml:brushProperty name="height" value="0.035" units="cm"/>
    </inkml:brush>
  </inkml:definitions>
  <inkml:trace contextRef="#ctx0" brushRef="#br0">482 5 2969,'0'0'10076,"-30"-1"-9913,-98-2 132,119 3-201,1 0 0,0 1 0,-1 0 0,1 1 0,0-1 0,0 2 0,0-1 1,0 1-1,0 0 0,1 1 0,-9 5 0,-1 0 54,-4 2 68,0 1-1,0 0 0,1 2 1,-28 24-1,42-31-177,-1-1 0,1 1-1,0-1 1,1 2 0,0-1 0,0 1 0,0-1 0,1 1-1,0 1 1,1-1 0,0 0 0,0 1 0,1 0 0,0-1-1,-1 12 1,2-10-20,0 0 0,1 0 0,0 0 0,1 0 0,2 13 0,-1-19-13,-1 1 0,1-1 0,0 0 1,0 1-1,0-1 0,0 0 0,1 0 0,0-1 0,0 1 1,0 0-1,0-1 0,0 0 0,6 5 0,10 5-7,0 0 0,0-1-1,1-1 1,1-1 0,-1-1-1,2 0 1,29 7 0,-17-8-285,1-1 0,0-2 0,0-1 1,37-1-1,-61-2-32,0-2 1,0 1-1,0-1 0,0-1 0,0 0 1,18-7-1,-25 8 143,-1-1 1,1 0-1,0 0 0,-1 0 1,0 0-1,1 0 1,-1-1-1,0 0 0,0 0 1,-1 0-1,1 0 0,-1 0 1,1 0-1,-1-1 1,0 1-1,0-1 0,0 1 1,-1-1-1,1 0 1,-1 0-1,1-4 0,0-6-481,-1 1-1,0 0 1,-1-23-1,-1 11 285,1 15 385,-1 1-1,0 0 1,-1 0-1,0 0 1,0 0-1,-1 1 1,0-1-1,-1 1 1,0-1-1,0 1 1,0 0-1,-11-13 1,1 5 1233,0 0-1,-1 0 1,-1 2 0,-26-20-1,42 34-1213,0 0 0,0-1 0,0 1 0,0 0-1,0 0 1,0 0 0,0 0 0,0-1 0,0 1-1,-1 0 1,1 0 0,0 0 0,0 0 0,0 0-1,0-1 1,0 1 0,-1 0 0,1 0 0,0 0 0,0 0-1,0 0 1,-1 0 0,1 0 0,0 0 0,0 0-1,0 0 1,0 0 0,-1 0 0,1 0 0,0 0-1,0 0 1,0 0 0,-1 0 0,1 0 0,0 0 0,0 0-1,0 0 1,-1 0 0,1 0 0,0 0 0,0 0-1,0 0 1,0 0 0,-1 0 0,1 0 0,0 1-1,0-1 1,0 0 0,0 0 0,0 0 0,-1 0-1,1 0 1,0 1 0,0-1 0,0 0 0,0 0 0,0 0-1,0 1 1,0-1 0,0 0 0,0 0 0,0 0-1,0 0 1,0 1 0,0-1 0,0 0 0,0 0-1,0 1 1,3 15 343,0-7-292,1-2 0,1 1 1,0 0-1,0-1 1,0 0-1,0 0 1,1-1-1,1 0 1,-1 0-1,11 8 1,-5-3 79,15 12 65,1-1 1,1-1-1,0-2 0,58 29 1,-59-36-590,0-2 1,30 9-1,-35-14-1165,1 0 0,45 3 0,-40-8-3441</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8.141"/>
    </inkml:context>
    <inkml:brush xml:id="br0">
      <inkml:brushProperty name="width" value="0.035" units="cm"/>
      <inkml:brushProperty name="height" value="0.035" units="cm"/>
    </inkml:brush>
  </inkml:definitions>
  <inkml:trace contextRef="#ctx0" brushRef="#br0">0 82 6209,'0'0'6550,"49"26"-5533,155 86-287,-183-100-518,35 27 0,-50-33-121,0 0 0,0 0 0,8 12 0,-2-3 22,24 38 134,-34-49-287,1 1 0,-1 0-1,1 0 1,-2 0 0,1 1-1,0-1 1,-1 0 0,0 1 0,0 7-1,-1-13-229,0-6-33,-1 1 278,0-1 1,0 1-1,-1-1 1,0 1-1,0 0 0,0 0 1,-1 0-1,0 0 1,0 0-1,-3-4 0,-9-16-38,6 9 15,0 0-1,2-1 0,0-1 0,1 1 0,0-1 1,2 0-1,0-1 0,1 1 0,-1-33 0,4-35 271,0 84-220,0 0 0,0 1 1,0-1-1,1 0 1,-1 0-1,1 0 0,-1 0 1,1 1-1,0-1 1,-1 0-1,1 1 1,0-1-1,0 0 0,0 1 1,0-1-1,1 1 1,-1-1-1,0 1 0,1 0 1,-1 0-1,1-1 1,-1 1-1,1 0 0,-1 0 1,1 1-1,0-1 1,-1 0-1,1 0 0,0 1 1,0-1-1,3 0 1,6 0 4,0-1 1,0 1 0,1 1 0,13 1 0,-13 0-7,-2 0 20,0 0-1,0 1 1,0 0-1,-1 1 1,1 1-1,-1-1 1,0 1-1,0 1 1,0-1-1,0 2 1,-1-1-1,12 11 1,-2-1 43,-2 0 1,0 2-1,0 0 1,18 27-1,-18-19 48,0 0 0,-2 1 0,12 29 0,-20-40-354,0 1 1,-1-1-1,-1 1 1,-1 1 0,0-1-1,0 31 1,-3-46-1256</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8.565"/>
    </inkml:context>
    <inkml:brush xml:id="br0">
      <inkml:brushProperty name="width" value="0.035" units="cm"/>
      <inkml:brushProperty name="height" value="0.035" units="cm"/>
    </inkml:brush>
  </inkml:definitions>
  <inkml:trace contextRef="#ctx0" brushRef="#br0">1 0 6249,'0'0'6483,"6"1"-6390,-1 0-86,-2-1 0,-1 0 0,1 1 0,0-1 0,-1 1 0,1 0 0,0 0 0,-1 0 0,1 0 0,-1 0 0,1 0 0,-1 1 0,0-1 0,1 1 0,-1 0 0,3 3 0,93 112 459,-16-19-154,-81-96-311,1-1 0,-1 1 0,1-1 0,0 0 0,-1 1 0,1-1 0,0 0 0,0 0 0,0 0 0,0 0 0,0-1 0,0 1 0,0-1 0,0 1 0,0-1 0,0 1 0,0-1 0,0 0 0,0 0 0,0 0 0,4-1 0,3 1-34,57-1-36,0-4 1,74-13 0,-62 6-1297,-75 11 913,8-1-348,-8-1-2983</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49.482"/>
    </inkml:context>
    <inkml:brush xml:id="br0">
      <inkml:brushProperty name="width" value="0.035" units="cm"/>
      <inkml:brushProperty name="height" value="0.035" units="cm"/>
    </inkml:brush>
  </inkml:definitions>
  <inkml:trace contextRef="#ctx0" brushRef="#br0">23 1 5961,'0'0'6195,"16"19"-5408,96 127 968,-74-94-1149,-12-14-327,44 48-1,-62-78-259,0 0 1,1 0-1,0-1 1,13 8-1,-18-13-76,-1 0 0,1 0 0,0 0 0,0-1-1,0 1 1,0-1 0,0 0 0,1 0 0,-1 0-1,0-1 1,0 1 0,1-1 0,-1 0 0,0 0-1,5-1 1,-7 0 37,0 0 0,0 0 0,0-1 0,1 1 0,-2 0 0,1-1-1,0 0 1,0 1 0,0-1 0,-1 0 0,1 0 0,-1 0 0,1 0 0,-1 0 0,0 0 0,0 0-1,0 0 1,0 0 0,1-4 0,1-2-108,0 0-1,-1-1 1,0 1-1,0-12 1,0-96-270,-2 66 1935,0 49-574,0 17-926,0-11-6,1 0-1,0 1 1,0-1-1,0 0 1,1 0 0,-1 0-1,1-1 1,1 1-1,3 7 1,32 43 272,-15-24-110,10 27 112,-2 1-1,24 66 1,-33-71-180,19 56 86,-36-93-194,-1 0 1,0 1-1,-1-1 1,0 28-1,-1 0-2,-1-28-5,-1 1-1,0-1 1,-5 33 0,4-45 0,-1-1 1,0 0 0,0 0-1,0 0 1,-1 0 0,1 0-1,-1 0 1,0 0 0,0-1-1,0 1 1,-1-1 0,1 0-1,-1 0 1,0 0 0,-6 3-1,-3 2 41,-2 0 0,1-1 0,-19 5 0,-12 3 2,0-3 1,-1-1-1,-71 7 0,-141-7-99,253-11 45,0 0 1,0-1-1,0 1 0,0-1 1,0 0-1,1 0 0,-1 0 1,0-1-1,1 1 0,-1-1 1,-7-4-1,10 4 9,-1 0 0,1-1 0,0 1 0,-1 0 1,1-1-1,0 1 0,1-1 0,-1 0 0,0 0 0,1 1 1,-1-1-1,1 0 0,0 0 0,0-1 0,0 1 0,1 0 0,-1 0 1,0-6-1,-1-9 23,1 0 0,1 1-1,2-24 1,-1 34-23,0 1 0,1-1 0,0 0 0,0 1 0,0-1 0,1 1 0,0 0 0,0 0 0,0 0 0,1 0 0,8-10-1,7-3 13,0 1-1,1 1 1,1 1-1,1 1 0,32-18 1,126-55-4,-172 84-15,57-24-18,230-118-660,-272 131 13,29-24-1</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57.750"/>
    </inkml:context>
    <inkml:brush xml:id="br0">
      <inkml:brushProperty name="width" value="0.035" units="cm"/>
      <inkml:brushProperty name="height" value="0.035" units="cm"/>
    </inkml:brush>
  </inkml:definitions>
  <inkml:trace contextRef="#ctx0" brushRef="#br0">0 1 6129,'0'0'4537,"27"180"-3360,6-99-305,8 7-176,5 5-264,8-3-80,6-3-168,0-12-176,-6-11-8,-1-4-736,-20-24-952,-19-12-2977</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58.088"/>
    </inkml:context>
    <inkml:brush xml:id="br0">
      <inkml:brushProperty name="width" value="0.035" units="cm"/>
      <inkml:brushProperty name="height" value="0.035" units="cm"/>
    </inkml:brush>
  </inkml:definitions>
  <inkml:trace contextRef="#ctx0" brushRef="#br0">0 142 7602,'0'0'2268,"65"-2"-1273,801-39 1369,-454 15-1794,103-1-5,1450-18 165,-1685 45-839,495 15-2956,-766-12 2815,-16 1 124,0-1 49,1-1 0,-1 0 0,-1 0-1,-7 0 1,-217 24-3233,112-16-1617</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58.430"/>
    </inkml:context>
    <inkml:brush xml:id="br0">
      <inkml:brushProperty name="width" value="0.035" units="cm"/>
      <inkml:brushProperty name="height" value="0.035" units="cm"/>
    </inkml:brush>
  </inkml:definitions>
  <inkml:trace contextRef="#ctx0" brushRef="#br0">1 1 8490,'0'0'4001,"227"189"-3049,-147-98-184,1 11 16,-1 0-256,-7 3-408,-6-11-40,-7-13-72,-13-15-8,-14-12-120,-12-15-168,-21-30-960</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58.752"/>
    </inkml:context>
    <inkml:brush xml:id="br0">
      <inkml:brushProperty name="width" value="0.035" units="cm"/>
      <inkml:brushProperty name="height" value="0.035" units="cm"/>
    </inkml:brush>
  </inkml:definitions>
  <inkml:trace contextRef="#ctx0" brushRef="#br0">0 0 6281,'0'0'5930,"348"27"-4650,-241-15-840,-7-6-440,-13-6-56,-27 0-1112,-27 0-977,-19 0-2488</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59.106"/>
    </inkml:context>
    <inkml:brush xml:id="br0">
      <inkml:brushProperty name="width" value="0.035" units="cm"/>
      <inkml:brushProperty name="height" value="0.035" units="cm"/>
    </inkml:brush>
  </inkml:definitions>
  <inkml:trace contextRef="#ctx0" brushRef="#br0">0 1 4385,'0'0'5841,"161"228"-3968,-101-147-185,0-5-664,-6-4-576,-8-12-248,-12-15-200,-1-12-96,-19-12-1368,-1-15-2577</inkml:trace>
  <inkml:trace contextRef="#ctx0" brushRef="#br0" timeOffset="1">1030 1 6361,'0'0'2817,"200"156"-585,-93-78-463,14-9-537,-8 4-600,1-13-360,-14-15-176,-20-9-32,-13-15-64,-13-15-576,-14-6-904,-14-15-897,-19-12-2808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6.603"/>
    </inkml:context>
    <inkml:brush xml:id="br0">
      <inkml:brushProperty name="width" value="0.035" units="cm"/>
      <inkml:brushProperty name="height" value="0.035" units="cm"/>
    </inkml:brush>
  </inkml:definitions>
  <inkml:trace contextRef="#ctx0" brushRef="#br0">416 1 4657,'0'0'4222,"-41"33"-2533,-134 115-294,158-134-1162,1 1 0,1 0 0,0 2 0,1 0-1,1 0 1,0 1 0,1 1 0,-11 24 0,20-35-154,-7 12 136,1 1 0,1 0 1,1 0-1,0 1 1,2 0-1,1 1 0,1-1 1,0 1-1,2 28 0,1-21-59,-1-6-33,1-1 0,5 28 1,-3-42-108,0 0 0,0-1 1,1 1-1,0-1 0,0 0 0,1 0 1,0 0-1,1 0 0,6 9 1,3 0-5,1 0 1,0-1 0,1 0-1,0-1 1,2-1 0,-1-1-1,2 0 1,0-2 0,0 0-1,1-1 1,36 13 0,17 0-456,0-3 0,88 12 0,-25-19-2241,-131-13 2560</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59.454"/>
    </inkml:context>
    <inkml:brush xml:id="br0">
      <inkml:brushProperty name="width" value="0.035" units="cm"/>
      <inkml:brushProperty name="height" value="0.035" units="cm"/>
    </inkml:brush>
  </inkml:definitions>
  <inkml:trace contextRef="#ctx0" brushRef="#br0">154 1 6977,'0'0'5202,"-13"153"-3314,13-93-384,-7 6-583,-7 1-377,1-1-144,0-6-160,-7-6-184,0-6-56,6-15-216,1-12-432,0-9-745,6-12-1175,0 0-1489,7-6-2000</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59.796"/>
    </inkml:context>
    <inkml:brush xml:id="br0">
      <inkml:brushProperty name="width" value="0.035" units="cm"/>
      <inkml:brushProperty name="height" value="0.035" units="cm"/>
    </inkml:brush>
  </inkml:definitions>
  <inkml:trace contextRef="#ctx0" brushRef="#br0">0 82 1688,'0'0'12142,"1"-12"-11674,7-39-162,-8 50-286,1 0-1,-1 0 0,1 0 0,0 0 0,-1 0 0,1 0 0,0 0 0,0 0 0,-1 0 0,1 0 0,0 1 0,0-1 0,0 0 0,0 0 0,0 1 0,0-1 0,0 1 0,0-1 0,0 1 1,0 0-1,1-1 0,1 1 0,25-1 323,-20 1-293,-3 0-40,0 0-1,0 0 1,1 0 0,-1 1-1,0 0 1,0 0 0,0 1 0,0-1-1,0 1 1,-1 0 0,1 0-1,0 1 1,-1-1 0,0 1 0,1 0-1,-1 0 1,0 1 0,4 3-1,-1 1 29,1 0 0,-1 0-1,-1 0 1,0 1 0,0-1-1,0 2 1,-1-1-1,7 17 1,-8-13 17,-1 1 1,1 0-1,-2-1 0,0 1 0,-1 0 1,0 16-1,0 7 95,0-25-46,0 0 1,-1 0-1,-1 0 1,0 0-1,0 0 1,-1-1-1,0 1 1,-8 20-1,4-22-24,6-9-64,-1 0 0,0 0 1,0 0-1,1 0 0,-1 0 0,0 0 0,1 1 0,0-1 0,-1 0 0,1 1 0,0-1 1,-1 0-1,1 2 0,8-2 127,-7-1-134,47 0 188,-1-2-1,50-9 1,159-32 56,-195 31-258,572-113-1107,-354 56-2506</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57.063"/>
    </inkml:context>
    <inkml:brush xml:id="br0">
      <inkml:brushProperty name="width" value="0.035" units="cm"/>
      <inkml:brushProperty name="height" value="0.035" units="cm"/>
    </inkml:brush>
  </inkml:definitions>
  <inkml:trace contextRef="#ctx0" brushRef="#br0">1 1 9074,'0'0'4097,"140"15"-3409,-53-3-200,13-6 240,14 0 104,0-3-295,-1-3-337,-12 0-136,-15 0-64,-19 0-417,-47-6-871,-20-3-1720,0 0-3786</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57.418"/>
    </inkml:context>
    <inkml:brush xml:id="br0">
      <inkml:brushProperty name="width" value="0.035" units="cm"/>
      <inkml:brushProperty name="height" value="0.035" units="cm"/>
    </inkml:brush>
  </inkml:definitions>
  <inkml:trace contextRef="#ctx0" brushRef="#br0">0 9 7514,'0'0'4321,"355"0"-3241,-175 0-1080,-33 0-392,-20-9-3881</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1.071"/>
    </inkml:context>
    <inkml:brush xml:id="br0">
      <inkml:brushProperty name="width" value="0.035" units="cm"/>
      <inkml:brushProperty name="height" value="0.035" units="cm"/>
    </inkml:brush>
  </inkml:definitions>
  <inkml:trace contextRef="#ctx0" brushRef="#br0">1 4 8370,'0'0'4794,"0"-4"-4014,1 10-656,-1 1-1,2-1 1,-1 0-1,1 0 1,0 0-1,4 9 1,7 18 250,-4 11 14,6 60 0,-6-37-240,40 375 150,-30-244-267,-18-187-31,3 30 7,15 63 1,-17-94-10,1 1 1,1-1-1,0 0 0,0 0 0,1-1 1,0 1-1,0-1 0,1 0 0,1-1 1,-1 1-1,10 8 0,-11-14-54,-1 1 0,1-2 0,-1 1-1,1 0 1,0-1 0,0 0 0,0 0 0,0-1 0,0 1-1,1-1 1,-1 0 0,0-1 0,9 1 0,-2-1-366,0 0 0,-1-1 1,1-1-1,-1 0 0,13-3 0,-19 3-142,0 0-1,1 0 1,-1 0-1,0-1 1,9-6-1,15-17-6280</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1.441"/>
    </inkml:context>
    <inkml:brush xml:id="br0">
      <inkml:brushProperty name="width" value="0.035" units="cm"/>
      <inkml:brushProperty name="height" value="0.035" units="cm"/>
    </inkml:brush>
  </inkml:definitions>
  <inkml:trace contextRef="#ctx0" brushRef="#br0">1 1 7162,'0'0'5337,"374"9"-4561,-260-9-752,33 0-24,-27 0-1817,-33-9-3560</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1.788"/>
    </inkml:context>
    <inkml:brush xml:id="br0">
      <inkml:brushProperty name="width" value="0.035" units="cm"/>
      <inkml:brushProperty name="height" value="0.035" units="cm"/>
    </inkml:brush>
  </inkml:definitions>
  <inkml:trace contextRef="#ctx0" brushRef="#br0">575 73 4993,'0'0'7700,"-19"-7"-7180,4 2-413,0-1-8,1 1-1,-1 1 0,-1 0 0,1 1 1,0 1-1,-29-1 0,26 3-11,0 2-1,0 0 1,1 1-1,-1 1 1,1 1 0,0 0-1,-30 14 1,23-7 67,0 1 1,1 1 0,0 1-1,-31 27 1,46-34-110,1-1 0,0 1 0,0 0 0,0 0 1,1 1-1,0 0 0,1 0 0,0 0 0,-7 19 0,7-13 24,1 1 0,1-1 0,0 1 0,1 0 0,0 30 0,2-40-60,0-1 0,1 1 0,-1 0 0,1-1 0,0 1 0,1-1 0,-1 1 0,1-1-1,0 0 1,0 1 0,1-1 0,0 0 0,0-1 0,0 1 0,0 0 0,5 4 0,0-2-2,1 1 1,0-1-1,0-1 0,1 0 1,0 0-1,0-1 1,14 6-1,5 0-34,0-1-1,1-1 1,0-1-1,36 4 1,-7-6-436,74-1 0,-115-5 217,1 0 0,-1-2 0,0 0 0,25-7 0,-36 7 128,-1 0-1,1 0 1,-1-1 0,0 0-1,0 0 1,0-1 0,0 1-1,-1-1 1,1 0 0,-1-1-1,0 0 1,0 1 0,-1-2 0,1 1-1,4-8 1,0-6-775,-1 0-1,-1-1 1,0 0 0,-2-1-1,0 1 1,3-32 0,-5-30-2505</inkml:trace>
  <inkml:trace contextRef="#ctx0" brushRef="#br0" timeOffset="1">575 73 6025,'60'-72'4089,"-60"93"-3625,0 18 624,0 9 97,0 6-497,14 6-176,12 3-96,1-3 64,13-2-152,0-7-200,7-12-128,0-12-176,0-12-624,19-15-752,-19 0-1313,-7-27-2864</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2.310"/>
    </inkml:context>
    <inkml:brush xml:id="br0">
      <inkml:brushProperty name="width" value="0.035" units="cm"/>
      <inkml:brushProperty name="height" value="0.035" units="cm"/>
    </inkml:brush>
  </inkml:definitions>
  <inkml:trace contextRef="#ctx0" brushRef="#br0">0 0 5697,'0'0'5365,"29"31"-3979,95 98-328,-107-111-853,-1 0 0,-1 0 0,0 2 0,-2 0 0,0 0 0,-1 1 0,16 41 0,-25-55-168,8 19 32,-2 0 0,-1 0 1,-1 1-1,-1 0 0,4 39 0,-5-2-341,-5-64 128,0-1 91,0-1 48,0 1-1,-1-1 0,1 1 0,0-1 1,-1 1-1,0-1 0,1 1 0,-1 0 1,1-1-1,-3-1 0,1-1 1,-11-21 4,1-1 1,2 0 0,0-1 0,2 0 0,0-1 0,2 1-1,-4-47 1,9 49 0,-1 2 7,1 1 0,1 0-1,1-1 1,5-28 0,-5 48-7,0 0 1,0-1 0,1 1 0,-1 0 0,1 0 0,0 0 0,0 0 0,0 0 0,1 0 0,-1 1 0,1-1 0,-1 1 0,1 0 0,0-1 0,0 1 0,0 1 0,0-1 0,5-2-1,3-1 12,-1 1 0,1 1-1,1 0 1,12-2 0,-7 2-15,-1 0-1,1 2 1,-1 0 0,1 1 0,0 0 0,30 6 0,-38-3 16,-2 0 0,1 0-1,0 1 1,-1 0 0,1 0-1,-1 1 1,0 0 0,0 0-1,-1 0 1,0 1 0,0 0-1,0 1 1,6 7 0,1 5 60,-1-1 0,-1 2 0,17 35 0,-11-7-7,-2 0 1,-2 1-1,11 82 1,-5-27-181,-13-83 101,1 4-1435,-2-35-3353,-3-9-457</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2.974"/>
    </inkml:context>
    <inkml:brush xml:id="br0">
      <inkml:brushProperty name="width" value="0.035" units="cm"/>
      <inkml:brushProperty name="height" value="0.035" units="cm"/>
    </inkml:brush>
  </inkml:definitions>
  <inkml:trace contextRef="#ctx0" brushRef="#br0">1 0 3809,'0'0'8783,"8"9"-7619,112 110 1458,29 10-1728,228 152-1,-217-177-1278,-150-99-182,-9-8-1128,-14-13-946,-17-11-1666,-3-2-1350</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3.311"/>
    </inkml:context>
    <inkml:brush xml:id="br0">
      <inkml:brushProperty name="width" value="0.035" units="cm"/>
      <inkml:brushProperty name="height" value="0.035" units="cm"/>
    </inkml:brush>
  </inkml:definitions>
  <inkml:trace contextRef="#ctx0" brushRef="#br0">360 0 7466,'0'0'6598,"-17"33"-5537,-59 106-157,-17 55 188,80-164-1080,5-8 2,1 0 0,-7 39 0,10-41-98,0 0 1,-2 0 0,-13 33 0,15-45-184,-1 0 1,0 0-1,0-1 0,0 1 0,-1-1 0,0 0 0,-1-1 1,0 1-1,1-1 0,-2-1 0,-12 9 0,19-14 41,1 1-1,-1-1 1,1 0-1,-1 0 0,0 1 1,1-1-1,-1 0 1,0 0-1,0 0 0,1 0 1,-1 1-1,0-1 1,1 0-1,-1 0 1,0 0-1,0-1 0,1 1 1,-2 0-1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07.081"/>
    </inkml:context>
    <inkml:brush xml:id="br0">
      <inkml:brushProperty name="width" value="0.035" units="cm"/>
      <inkml:brushProperty name="height" value="0.035" units="cm"/>
    </inkml:brush>
  </inkml:definitions>
  <inkml:trace contextRef="#ctx0" brushRef="#br0">88 1 3225,'0'0'9539,"-5"23"-8752,-12 70-311,11-59-94,7-28-275,9-6-59,-4-1-145,-1-1-1,0 1 1,1-1-1,-1 0 1,0 0-1,0 0 1,0-1-1,0 0 1,-1 0-1,1 0 1,-1-1-1,1 1 1,-1-1-1,-1 0 1,1 0-1,0-1 1,3-5-1,-6 9 52,-1 0 0,1 0 0,-1 0 0,1 1 0,-1-1 0,0 0 0,1 0 0,-1 0-1,0 0 1,0 0 0,1 0 0,-1 0 0,0 0 0,0 0 0,0-2 0,-1 3 32,1-1 0,0 1 1,0-1-1,0 1 0,-1 0 1,1-1-1,0 1 0,-1-1 1,1 1-1,0 0 0,-1-1 0,1 1 1,0 0-1,-1-1 0,1 1 1,-1 0-1,1-1 0,-1 1 1,1 0-1,-1 0 0,0-1 1,-3 1 4,0-1 1,0 1 0,0-1 0,0 1 0,-8 1 0,3-1-49,-2 0-93,-45 1-287,21 3-3281,25-3-3146</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3.728"/>
    </inkml:context>
    <inkml:brush xml:id="br0">
      <inkml:brushProperty name="width" value="0.035" units="cm"/>
      <inkml:brushProperty name="height" value="0.035" units="cm"/>
    </inkml:brush>
  </inkml:definitions>
  <inkml:trace contextRef="#ctx0" brushRef="#br0">1 1 4241,'0'0'7502,"34"3"-6769,112 13 107,-28 2 84,-61-8-764,2 0-100,60 7-1663,-114-17 1028,3 2-111,-6 3-3794</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4.090"/>
    </inkml:context>
    <inkml:brush xml:id="br0">
      <inkml:brushProperty name="width" value="0.035" units="cm"/>
      <inkml:brushProperty name="height" value="0.035" units="cm"/>
    </inkml:brush>
  </inkml:definitions>
  <inkml:trace contextRef="#ctx0" brushRef="#br0">48 0 4889,'0'0'8018,"-47"187"-7610,47-145 128,0 0 48,0 0-168,0 0-168,0-9-128,20 0-120,13-6-360,14 0-736,-7-15-1097,-13-2-3576</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4.476"/>
    </inkml:context>
    <inkml:brush xml:id="br0">
      <inkml:brushProperty name="width" value="0.035" units="cm"/>
      <inkml:brushProperty name="height" value="0.035" units="cm"/>
    </inkml:brush>
  </inkml:definitions>
  <inkml:trace contextRef="#ctx0" brushRef="#br0">302 1 4369,'0'0'6021,"46"31"-4214,159 109 43,45 45 434,-182-128-1742,113 121-1,-149-142-493,-2 2-1,-2 2 0,-1 0 1,-2 2-1,20 46 0,-35-64-39,-2 0-1,0 0 0,-2 1 0,5 36 1,-6-7 10,-1 55 1,-4-108-19,0 32 4,-5 33 0,4-55-3,-1 1 0,-1-1 0,0 0 0,0 0 0,-1 0 0,-10 17-1,2-9 1,0-1-1,-1 0 1,-2-1-1,1-1 1,-2 0-1,-19 15 1,-8 2-20,-69 43 1,55-42-154,-1-3-1,-2-3 1,-71 24 0,-331 79-4083,249-88-1807,211-42 5996</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5.046"/>
    </inkml:context>
    <inkml:brush xml:id="br0">
      <inkml:brushProperty name="width" value="0.035" units="cm"/>
      <inkml:brushProperty name="height" value="0.035" units="cm"/>
    </inkml:brush>
  </inkml:definitions>
  <inkml:trace contextRef="#ctx0" brushRef="#br0">475 1 3569,'0'0'4273,"-221"255"-1769,115-77-287,12 44-33,40 1-560,54-31-535,0-56-441,54-49-304,46-15-112,34 9-88,46 7-64,34-1-64,20-12-16,7-15-160,53-15-568,-54-18-848,-46-21-3786</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15.531"/>
    </inkml:context>
    <inkml:brush xml:id="br0">
      <inkml:brushProperty name="width" value="0.035" units="cm"/>
      <inkml:brushProperty name="height" value="0.035" units="cm"/>
    </inkml:brush>
  </inkml:definitions>
  <inkml:trace contextRef="#ctx0" brushRef="#br0">241 1 4081,'0'0'11202,"27"213"-10073,-27-122-345,-81 38-448,-6-21-336,-13-27-2497</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2.422"/>
    </inkml:context>
    <inkml:brush xml:id="br0">
      <inkml:brushProperty name="width" value="0.035" units="cm"/>
      <inkml:brushProperty name="height" value="0.035" units="cm"/>
    </inkml:brush>
  </inkml:definitions>
  <inkml:trace contextRef="#ctx0" brushRef="#br0">469 110 4537,'0'0'7846,"3"-9"-6850,0-2-633,-1 7 15,-1 0-1,1-1 1,-1 1-1,-1 0 1,1-1-1,0 1 1,-1-9-1,0 12-352,-1 0 0,1 0-1,0 1 1,-1-1 0,1 0-1,-1 1 1,1-1 0,-1 0 0,1 1-1,-1-1 1,1 1 0,-1-1-1,1 1 1,-1-1 0,0 1 0,1-1-1,-1 1 1,0 0 0,0-1-1,1 1 1,-1 0 0,-1-1 0,-23-6-28,20 6 20,-39-8 21,0 2 0,-64-3 0,-91 12 144,197-1-189,0-1 1,0 0-1,0 1 1,0-1-1,0 1 0,0-1 1,0 1-1,0 0 0,0 0 1,0 0-1,0 0 1,1 0-1,-1 0 0,0 0 1,1 1-1,-1-1 0,1 1 1,0-1-1,-1 1 1,1 0-1,0-1 0,-2 4 1,2-3-1,1-1 0,0 1 0,-1-1 0,1 1 0,0-1 0,0 1 0,-1-1 1,1 1-1,1 0 0,-1-1 0,0 1 0,0-1 0,0 1 0,1-1 0,-1 1 0,1-1 0,-1 1 1,1-1-1,0 0 0,-1 1 0,1-1 0,0 0 0,0 1 0,0-1 0,0 0 0,0 0 0,0 0 1,0 0-1,1 0 0,-1 0 0,0 0 0,3 1 0,16 8 19,0 0-1,1-1 1,0-2 0,1 0-1,22 4 1,-4 0-13,2 0-6,71 23-114,-94-28-26,-1 2 0,0 0-1,30 20 1,-44-26 101,-1 0 0,1 1 0,-1 0 0,0 0 0,0 0 0,0 0 1,0 0-1,-1 1 0,1-1 0,-1 1 0,0 0 0,0-1 0,0 1 0,1 5 0,0 1-90,-2 0 0,1-1 0,-1 1-1,-1 19 1,0-25 122,0-1-1,0 0 1,-1 0 0,0 0-1,1 1 1,-1-1-1,0 0 1,-1 0-1,1 0 1,0 0 0,-1-1-1,0 1 1,1 0-1,-1-1 1,-4 5-1,1-2 11,-1 0 0,1-1-1,-1 0 1,0 0-1,0 0 1,-12 5-1,-5-1 43,0 0 1,0-1-1,-27 3 0,13-5 12,-1-1-1,-49-3 1,70-1-42,12 1-28,0-1 0,0 0 0,0-1 0,0 1-1,0-1 1,0 0 0,1 0 0,-1 0 0,0-1 0,-5-2 0,8 3-56,1 0 0,-1-1 0,1 0 1,-1 1-1,1-1 0,0 0 1,0 0-1,0 0 0,0 0 1,0 0-1,0 0 0,0 0 0,1 0 1,-1 0-1,1 0 0,-1 0 1,1-1-1,0 1 0,0 0 1,0 0-1,0-4 0,0-37-3026,0 4-2383</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2.778"/>
    </inkml:context>
    <inkml:brush xml:id="br0">
      <inkml:brushProperty name="width" value="0.035" units="cm"/>
      <inkml:brushProperty name="height" value="0.035" units="cm"/>
    </inkml:brush>
  </inkml:definitions>
  <inkml:trace contextRef="#ctx0" brushRef="#br0">289 0 4337,'0'0'6645,"-37"22"-5918,-116 72-48,137-84-450,-26 21 0,38-28-182,1 1 0,1-1 0,-1 0 1,0 1-1,1-1 0,-2 6 0,0-3-3,1 0-31,1-1-1,-1 1 1,2-1-1,-1 1 1,1 0-1,-1 0 1,2 0-1,-1 0 1,0 0-1,1-1 1,1 9-1,-1-3-18,0-9 2,0 0 0,1 0 0,-1 1 1,0-1-1,1 0 0,0 0 0,-1 0 0,1 1 0,0-1 0,0 0 0,0 0 0,1 0 1,-1 0-1,0-1 0,1 1 0,-1 0 0,3 1 0,0 1 4,0-1-1,1 0 1,-1 0 0,1 0-1,0 0 1,10 3 0,4 0 38,1 0 1,37 4 0,-54-9-32,42 4 69,-1-2 0,72-5 0,-109 2-107,-1-1-1,0 1 1,0-1 0,1-1-1,-1 1 1,0-1 0,0 0-1,-1-1 1,1 0 0,0 1-1,-1-2 1,7-4 0,-8 5-43,-1 0 0,0 0 0,1-1 0,-2 1 0,1-1 0,0 0 0,-1 0 0,1 0 0,-1 0 1,0 0-1,-1 0 0,1-1 0,-1 1 0,0 0 0,0-1 0,0 1 0,0-6 0,0 1-160,0-1-88,0-1 1,0 1-1,-1 0 1,0-1-1,-1 1 1,0 0-1,-1-1 0,0 1 1,0 0-1,-5-11 1,-3 6-425,0-1 1,-24-25 0,21 25-48,-15-18-1639</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3.124"/>
    </inkml:context>
    <inkml:brush xml:id="br0">
      <inkml:brushProperty name="width" value="0.035" units="cm"/>
      <inkml:brushProperty name="height" value="0.035" units="cm"/>
    </inkml:brush>
  </inkml:definitions>
  <inkml:trace contextRef="#ctx0" brushRef="#br0">1 1 9218,'0'0'5053,"4"30"-4035,1-3-805,2 23 156,-1-1 1,-2 55-1,-4 289 365,0-383-758,0-1-58,0-1-1,0 1 1,1 0-1,0 0 0,1 0 1,2 9-1,-3-16 7,0-1-1,-1 1 0,1-1 0,0 1 1,0-1-1,0 0 0,0 1 1,0-1-1,0 0 0,0 0 1,1 0-1,-1 0 0,0 0 1,1 0-1,-1 0 0,1 0 1,-1-1-1,1 1 0,-1 0 1,1-1-1,-1 0 0,1 1 0,0-1 1,2 1-1,2-1-527,1 0 1,0 0-1,0-1 0,11-2 1,16-7-1858</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3.466"/>
    </inkml:context>
    <inkml:brush xml:id="br0">
      <inkml:brushProperty name="width" value="0.035" units="cm"/>
      <inkml:brushProperty name="height" value="0.035" units="cm"/>
    </inkml:brush>
  </inkml:definitions>
  <inkml:trace contextRef="#ctx0" brushRef="#br0">1 0 9130,'0'0'4888,"0"32"-3739,0 101-374,0-121-647,0 1 0,1 0 0,0-1 0,5 19 0,-4-25-82,0-1 0,1 1 0,0 0 0,0-1 0,7 10 0,5 8-20,-14-22-21,0 1 1,0-1-1,0 1 1,0-1 0,1 1-1,-1-1 1,0 0-1,1 1 1,-1-1 0,1 0-1,0 0 1,-1 0-1,1 0 1,0-1 0,0 1-1,-1 0 1,1-1-1,0 1 1,0-1 0,0 1-1,0-1 1,0 0-1,0 0 1,-1 0 0,1 0-1,0 0 1,0-1 0,0 1-1,0 0 1,0-1-1,0 1 1,-1-1 0,4-1-1,2-2 27,1 1-1,-1-2 1,0 1 0,-1-1-1,1 0 1,8-7 0,6-9-131,-1 0 0,-1-1 0,-1 0 0,0-2 0,-2 0 1,-1-1-1,21-47 0,-34 67-13,0-1 0,-1 1 1,1-1-1,-1 1 0,-1-1 1,1 1-1,-1-10 0</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3.820"/>
    </inkml:context>
    <inkml:brush xml:id="br0">
      <inkml:brushProperty name="width" value="0.035" units="cm"/>
      <inkml:brushProperty name="height" value="0.035" units="cm"/>
    </inkml:brush>
  </inkml:definitions>
  <inkml:trace contextRef="#ctx0" brushRef="#br0">0 130 4217,'0'0'7918,"53"5"-7605,163 17-122,-196-20-115,40-1 1,-58-2-67,0 1 1,1 0-1,-1-1 0,0 0 1,0 1-1,0-1 0,0 0 0,0 0 1,0 0-1,0 0 0,0 0 0,2-2 1,5-4 19,-6 5-28,0 0-1,0-1 1,0 1-1,0-1 1,0 1-1,-1-1 1,1 0-1,-1 0 1,0-1-1,0 1 1,0 0-1,0-1 1,0 1-1,1-7 1,-1 3-72,-1 1-1,0 0 1,-1 0 0,1-1 0,-1 1-1,0-1 1,-1 1 0,-1-9 0,2 14 58,-1-1 1,1 1 0,-1 0-1,1 0 1,-1 0 0,0-1 0,1 1-1,-1 0 1,0 0 0,0 0-1,0 0 1,0 0 0,0 0 0,0 1-1,0-1 1,0 0 0,0 0-1,0 1 1,0-1 0,-1 1 0,1-1-1,0 1 1,0-1 0,-1 1-1,1 0 1,0-1 0,-2 1 0,-43-2-75,33 2 88,-4 0 75,0 1 0,0 0 0,0 1 0,0 1 0,1 1 0,-1 0 0,1 1 1,0 1-1,0 0 0,0 1 0,-19 13 0,23-13 36,1 0-1,1 1 1,-1 0-1,1 1 0,-14 16 1,20-19-31,0-1 0,0 1 0,0 0 1,1 0-1,0 0 0,0 1 0,0-1 0,1 1 0,0 0 1,0 0-1,1-1 0,-1 9 0,1-5 19,0 0-1,1-1 1,0 1-1,3 16 1,-2-22-89,0-1 1,0 1 0,0-1 0,1 1 0,-1-1-1,1 0 1,0 0 0,0 0 0,0 0 0,1 0-1,-1 0 1,0-1 0,1 1 0,0-1 0,0 0-1,3 3 1,10 5 14,1-1 1,0-1-1,1 0 0,0-1 0,0-1 0,0-1 1,26 5-1,6-2-319,86 1 1,-112-8 35,43 1-2398,68-7 0,-110 1-1406,34-9 1,-58 12 3916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8.558"/>
    </inkml:context>
    <inkml:brush xml:id="br0">
      <inkml:brushProperty name="width" value="0.035" units="cm"/>
      <inkml:brushProperty name="height" value="0.035" units="cm"/>
    </inkml:brush>
  </inkml:definitions>
  <inkml:trace contextRef="#ctx0" brushRef="#br0">281 1 5777,'0'0'6580,"-19"35"-5740,-63 119-326,-3-8 271,40-71-432,37-63-327,2 1 0,-1 0 0,2 0 0,0 0 0,0 0 0,2 1 1,-1 0-1,2 0 0,0 0 0,0 0 0,1 0 0,3 27 1,-2-40-19,0 0 0,0 0 0,0 0 0,1 0 0,-1 0 0,0 0 0,1 0 1,-1 0-1,1 0 0,-1-1 0,1 1 0,-1 0 0,1 0 0,0 0 0,-1-1 0,1 1 1,0 0-1,0-1 0,-1 1 0,1-1 0,0 1 0,1 0 0,6 2 28,0 1 0,1-1-1,0-1 1,-1 1 0,1-2 0,0 1-1,11 0 1,72 0 14,-63-3-90,-27 1 26,151-3-821,-122 0-224,0-1-1,53-13 1,-12-7-3936</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17.318"/>
    </inkml:context>
    <inkml:brush xml:id="br0">
      <inkml:brushProperty name="width" value="0.035" units="cm"/>
      <inkml:brushProperty name="height" value="0.035" units="cm"/>
    </inkml:brush>
  </inkml:definitions>
  <inkml:trace contextRef="#ctx0" brushRef="#br0">1 0 1800,'0'0'15298,"0"9"-15274,1 0-33,0 0 1,1 0-1,0 0 0,1 0 0,0-1 0,0 1 0,10 16 1,4 13 17,15 65 14,-23-68-12,2-1-1,19 40 1,-17-57-4236</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4.166"/>
    </inkml:context>
    <inkml:brush xml:id="br0">
      <inkml:brushProperty name="width" value="0.035" units="cm"/>
      <inkml:brushProperty name="height" value="0.035" units="cm"/>
    </inkml:brush>
  </inkml:definitions>
  <inkml:trace contextRef="#ctx0" brushRef="#br0">201 0 8994,'0'0'2887,"-25"32"-2631,-82 104 36,98-124-206,1 1-1,0-1 1,1 1-1,-7 17 1,11-21 24,0 1 0,1 0-1,-2 19 1,2-12 0,-4 48 617,4 78 1,2-94-520,0-17-134,2 0 1,0-1 0,3 0 0,0 1 0,20 59 0,-23-85-94,7 17-142,-2-1 1,0 1 0,-2 0 0,0 0 0,1 26 0,-6-48 116,0-1 1,0 0 0,0 0 0,0 0-1,0 0 1,1 1 0,-1-1-1,0 0 1,0 0 0,0 0 0,0 1-1,0-1 1,-1 0 0,1 0-1,0 0 1,0 0 0,0 1 0,0-1-1,0 0 1,0 0 0,0 0-1,0 0 1,0 1 0,0-1 0,0 0-1,-1 0 1,1 0 0,0 0-1,0 0 1,0 1 0,0-1 0,0 0-1,-1 0 1,1 0 0,0 0-1,0 0 1,0 0 0,0 0 0,-1 0-1,1 0 1,0 0 0,0 0-1,0 0 1,0 0 0,-1 0 0,1 0-1,0 0 1,-26 1-4218,-17-1-2834</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4.555"/>
    </inkml:context>
    <inkml:brush xml:id="br0">
      <inkml:brushProperty name="width" value="0.035" units="cm"/>
      <inkml:brushProperty name="height" value="0.035" units="cm"/>
    </inkml:brush>
  </inkml:definitions>
  <inkml:trace contextRef="#ctx0" brushRef="#br0">1 13 9074,'0'0'5313,"374"15"-4393,-247-6-576,7-6-344,-21-3-248,8 0-1128,-34-15-1401,-27-9-3304</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4.918"/>
    </inkml:context>
    <inkml:brush xml:id="br0">
      <inkml:brushProperty name="width" value="0.035" units="cm"/>
      <inkml:brushProperty name="height" value="0.035" units="cm"/>
    </inkml:brush>
  </inkml:definitions>
  <inkml:trace contextRef="#ctx0" brushRef="#br0">369 76 1280,'0'0'9990,"-54"19"-9408,-169 63 43,209-77-521,0 2 0,-15 8-1,27-14-73,0 0-1,0 1 1,1-1 0,-1 1-1,0-1 1,1 1-1,-1 0 1,1-1 0,-2 3-1,0 2 81,1 0 1,0 0-1,-1 0 0,2 0 1,-1 0-1,1 0 0,0 1 1,0-1-1,1 0 0,0 1 1,1 10-1,-1-4 22,0-9-127,0-1-1,1 0 1,-1 0-1,1 1 0,0-1 1,0 0-1,0 0 1,1 0-1,-1 0 0,1 0 1,-1 0-1,1-1 1,0 1-1,0 0 1,0-1-1,1 0 0,-1 1 1,1-1-1,-1 0 1,1 0-1,0 0 0,-1-1 1,1 1-1,0-1 1,4 2-1,8 3-31,1 0 1,0-1-1,27 4 0,-36-7 27,37 4-204,-1-1-1,68-3 1,-103-2 96,1 0-1,-1-1 1,1 0 0,-1 0-1,0-1 1,0 0 0,0 0-1,0-1 1,14-7 0,-16 7 30,-1-1 0,1 0-1,-1 0 1,0-1 0,0 1 0,-1-1 0,1 0 0,-1 0-1,0-1 1,0 1 0,-1-1 0,5-11 0,1-5-480,-2 0-1,10-44 1,-7 22-109,-1-5 90,-7 35 687,1 0-1,0 0 1,8-20-1,-11 32-3,1 0 0,0 1 0,0-1-1,0 0 1,0 0 0,1 0 0,-1 1 0,0-1-1,1 1 1,-1-1 0,1 1 0,0 0-1,-1-1 1,1 1 0,0 0 0,0 0 0,0 0-1,0 0 1,3-1 0,-1 2-16,0-1 0,0 1 0,1-1 0,-1 1-1,0 0 1,0 1 0,0-1 0,0 1 0,7 1 0,0 2 44,0 0-1,0 0 1,-1 1 0,0 1-1,1-1 1,11 10 0,-9-4-4,1 0 1,-1 1 0,-1 1 0,0 0 0,-1 0 0,-1 1 0,12 20 0,-15-22-108,-1 0-1,-1 1 1,0 0-1,-1-1 0,-1 2 1,0-1-1,0 0 1,-1 1-1,0 25 1,-2-6 173,0-31 63,1-21 875,1 10-1135,0 0 0,1 0 0,0 0 0,0 0 0,1 0 0,0 1 0,1 0 0,0 0 0,11-13 0,64-69-468,-55 65 278,23-22-260,-30 31 134,-1 0 1,30-38-1,-47 54 313,0-1 0,0 1 0,0 0-1,1 0 1,-1 0 0,0 0 0,0 0-1,0-1 1,1 1 0,-1 0 0,0 0-1,0 0 1,0-1 0,0 1 0,0 0-1,0 0 1,1-1 0,-1 1 0,0 0-1,0 0 1,0-1 0,0 1 0,0 0-1,0 0 1,0-1 0,0 1 0,0 0-1,0 0 1,0-1 0,0 1 0,0 0-1,0 0 1,0-1 0,-1 1 0,1 0-1,0 0 1,0-1 0,0 1 0,0 0-1,0 0 1,0 0 0,-1-1 0,1 1-1,0 0 1,0 0 0,0 0 0,-1 0-1,1-1 1,0 1 0,0 0 0,0 0-1,-1 0 1,1 0 0,0 0 0,0 0-1,-1 0 1,1 0 0,0 0 0,0 0-1,-1 0 1,1 0 0,0 0 0,-1 0-1,-12-2-587,1 2 0,-1 0-1,0 0 1,0 1-1,0 0 1,-18 6 0,-13 0-1580,-97 13-4710</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5.434"/>
    </inkml:context>
    <inkml:brush xml:id="br0">
      <inkml:brushProperty name="width" value="0.035" units="cm"/>
      <inkml:brushProperty name="height" value="0.035" units="cm"/>
    </inkml:brush>
  </inkml:definitions>
  <inkml:trace contextRef="#ctx0" brushRef="#br0">0 0 5697,'0'0'8586,"3"10"-8027,0-2-444,0 0 0,1 0-1,0-1 1,0 1 0,0-1 0,1 0 0,0 0 0,7 7-1,1 0 16,0-2 0,1 0 0,20 14 0,-27-21-123,0-2 0,1 1 0,-1-1 1,1 0-1,0 0 0,-1-1 0,1 0 0,0 0 1,0-1-1,11 0 0,-5 0-16,1 0-1,-1-1 1,0-1-1,0-1 1,0 0 0,0 0-1,0-1 1,0-1-1,-1-1 1,0 0-1,18-9 1,-23 10 14,5-4-201,-1 1 0,0-2 0,14-11 0,-24 18 231,1-1 0,0 0 0,-1 0 0,1 0 0,-1 0 0,0 0 0,0 0 0,0-1 0,-1 1 0,1-1 0,-1 1 0,1-1 0,-1 0 1,0 1-1,-1-1 0,1 0 0,-1-5 0,1 21 12,-2 0 1,0 0 0,0 0-1,-1 0 1,0 0 0,-5 13-1,-2 7 95,2 0 0,1 1 0,-2 40 0,-11 61-90,16-121-50,-1 1 1,0-1-1,-1 0 1,0 0 0,-1 0-1,-1-1 1,-11 17-1,13-23-8,1-1-1,-1 1 1,0-1-1,-1 0 0,1 0 1,-1-1-1,0 0 1,0 0-1,0 0 1,0-1-1,-1 0 0,0 0 1,1-1-1,-13 4 1,-4-2-195,0-2 0,1 0 1,-33-1-1,47-1 106,-1 0-317,-1 0-1,1-1 1,-1 0-1,1 0 0,-1-1 1,1 0-1,0 0 1,-17-8-1,-10-13-4166</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5.775"/>
    </inkml:context>
    <inkml:brush xml:id="br0">
      <inkml:brushProperty name="width" value="0.035" units="cm"/>
      <inkml:brushProperty name="height" value="0.035" units="cm"/>
    </inkml:brush>
  </inkml:definitions>
  <inkml:trace contextRef="#ctx0" brushRef="#br0">87 1 5193,'0'0'6201,"-60"180"-4952,46-140-753,8-7-264,-1-9-128,7-3-88,0-6-16,0-6-376,0-6-800</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1:58.120"/>
    </inkml:context>
    <inkml:brush xml:id="br0">
      <inkml:brushProperty name="width" value="0.035" units="cm"/>
      <inkml:brushProperty name="height" value="0.035" units="cm"/>
    </inkml:brush>
  </inkml:definitions>
  <inkml:trace contextRef="#ctx0" brushRef="#br0">1712 163 6145,'0'0'3537,"-60"-1"-2934,-190-3-322,194 3-67,-90 10 0,123-6-115,-202 24 921,-244 60 0,414-72-1004,-87 34-1,121-40 3,0 2-1,1 0 0,0 1 1,0 1-1,1 0 0,-30 30 1,39-32 16,0 2 1,0-1-1,2 1 1,-1 1 0,2-1-1,0 1 1,0 1 0,1-1-1,1 1 1,0 0-1,2 0 1,-4 22 0,1 18 159,2 0 1,5 66-1,0-49-18,-1-35-138,1-2-9,-2 1-1,-6 39 1,3-38 26,1 0-1,3 44 1,0-38 51,1-35-87,0-1 1,0 1 0,0-1 0,1 0 0,0 0 0,0 0 0,0 0-1,1 0 1,0 0 0,6 8 0,5 7 84,28 31-1,-24-32-43,53 64 13,4-4 1,3-4-1,99 75 0,-157-135-79,393 290-90,-154-148 47,-195-125 42,2-3-1,81 25 1,301 91 171,-362-123-167,119 17 0,94-5 83,-194-24-81,235 7 28,1-20-10,-288 0-13,487-53 30,-385 32-44,577-87-300,-14-56-384,-281 2-249,-173 57 875,-81 32 231,-3-7-1,169-105 0,-304 160-164,-1-3 1,-2-1-1,53-48 0,-81 65-15,0-1-1,-1 0 1,-1-1 0,0 0 0,-1-1-1,-1-1 1,0 0 0,-1 0-1,-1 0 1,-1-1 0,0-1-1,5-25 1,-2-31-44,-4 0 0,-6-125 0,-1 87 284,1 84-108,1 11 16,-4-34 1,2 46-114,0 1 1,0-1 0,-1 1-1,1 0 1,-1-1 0,-1 1-1,1 0 1,-1 0 0,0 0-1,-4-5 1,-11-11 42,-1 1 0,-1 2-1,0 0 1,-2 1 0,0 0 0,-1 2 0,-41-20 0,-7 2-14,-103-32 0,-287-55 4,394 105-44,-696-122 0,-4 51-4,197 54-38,101 7 32,3-30 57,64-8-61,-5 36-34,-521 27-101,880 2 130,-1 1 0,1 3 0,0 2 0,0 2 0,-88 31 0,91-26-218,-71 13 0,89-22 0,-95 18-3245,-14-7-6749</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4.674"/>
    </inkml:context>
    <inkml:brush xml:id="br0">
      <inkml:brushProperty name="width" value="0.035" units="cm"/>
      <inkml:brushProperty name="height" value="0.035" units="cm"/>
    </inkml:brush>
  </inkml:definitions>
  <inkml:trace contextRef="#ctx0" brushRef="#br0">1 16 6729,'0'0'5448,"0"-3"-4622,0-9 2956,0 22-3687,0 5-109,0 0 1,1 0 0,1 0 0,1 0 0,0 0 0,1-1-1,10 27 1,43 92 284,91 245-140,-142-360-134,31 90 72,-31-94-80,1 0 0,0-1 0,1 0 1,0 0-1,15 17 0,-22-28-72,1 0 1,0-1-1,-1 1 1,1-1-1,0 1 1,0-1-1,0 1 1,3 0-1,-4-13-2665,-1-10-744</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5.044"/>
    </inkml:context>
    <inkml:brush xml:id="br0">
      <inkml:brushProperty name="width" value="0.035" units="cm"/>
      <inkml:brushProperty name="height" value="0.035" units="cm"/>
    </inkml:brush>
  </inkml:definitions>
  <inkml:trace contextRef="#ctx0" brushRef="#br0">0 0 6329,'0'0'4865,"35"0"-4405,220 0 859,186 0 13,-252 0-7046,-200 0 2828</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5.391"/>
    </inkml:context>
    <inkml:brush xml:id="br0">
      <inkml:brushProperty name="width" value="0.035" units="cm"/>
      <inkml:brushProperty name="height" value="0.035" units="cm"/>
    </inkml:brush>
  </inkml:definitions>
  <inkml:trace contextRef="#ctx0" brushRef="#br0">0 1 6785,'0'0'5562,"20"204"-4402,0-141-528,1 3-360,-1-2 8,-7-1-56,0-6-96,1-9-120,-1-9 40,-6-12-48,6-12-288,0-15-760,1 0-1025,-8-6-1151</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5.744"/>
    </inkml:context>
    <inkml:brush xml:id="br0">
      <inkml:brushProperty name="width" value="0.035" units="cm"/>
      <inkml:brushProperty name="height" value="0.035" units="cm"/>
    </inkml:brush>
  </inkml:definitions>
  <inkml:trace contextRef="#ctx0" brushRef="#br0">40 1 8122,'0'0'4306,"0"32"-3242,0 106-346,-10 66 832,0-46-701,10-130-750,-1-9-28,2 0 0,2 24 0,-2-37-64,1 0 1,-1 0-1,1 0 0,0 0 1,0-1-1,1 1 1,0-1-1,0 1 1,0-1-1,0 0 1,6 6-1,1-1-15,1-1 0,0 1 0,1-2 0,-1 0 1,2 0-1,-1-1 0,1 0 0,22 8 0,-9-6-84,0-2-1,1 0 1,42 5 0,-39-9-518,55 0 0,-76-3 214,0-1 0,0 0 0,0-1 0,0 0 0,0 0 0,-1-1 0,1 0 0,-1 0 0,16-9 0,-16 6-988,-1 0-1,1 0 0,6-8 1,-13 14 1357</inkml:trace>
  <inkml:trace contextRef="#ctx0" brushRef="#br0" timeOffset="1">0 458 7034,'0'0'6833,"408"21"-6409,-274-12-424,-34-6-2112,-13 0-4402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17.650"/>
    </inkml:context>
    <inkml:brush xml:id="br0">
      <inkml:brushProperty name="width" value="0.035" units="cm"/>
      <inkml:brushProperty name="height" value="0.035" units="cm"/>
    </inkml:brush>
  </inkml:definitions>
  <inkml:trace contextRef="#ctx0" brushRef="#br0">1 54 4905,'0'0'7780,"55"4"-7320,181 10-49,-74-10-102,-120-5-268,-14 1-34,16 1-150,0-2 1,0-2 0,47-9 0,-40 1-309,106-28-1217,-115 30-37,-24 8-3786,-23 1 2558</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6.213"/>
    </inkml:context>
    <inkml:brush xml:id="br0">
      <inkml:brushProperty name="width" value="0.035" units="cm"/>
      <inkml:brushProperty name="height" value="0.035" units="cm"/>
    </inkml:brush>
  </inkml:definitions>
  <inkml:trace contextRef="#ctx0" brushRef="#br0">596 34 8306,'0'0'8251,"-23"-6"-8022,-4-1-173,7 2-1,1 0-1,-1 1 1,0 1-1,0 1 1,-26 1-1,12 1 47,0 2 0,0 1 0,-40 9 0,55-8-49,1 2 0,0 0 0,0 1-1,0 1 1,1 0 0,1 1 0,-20 14 0,31-20-44,0 1 0,0 0 0,1 0 0,-1 0 0,1 0 0,0 1 0,1-1 0,-1 1 0,1 0 0,0 0 0,0 1 0,0-1 0,1 0 0,0 1 0,0 0 0,0 0 0,0-1 0,1 1 0,0 0 0,1 0 0,-1 12 0,1-3-4,0-4-5,0 0 1,1 0-1,1 12 0,-1-19-3,0 0-1,0-1 1,1 1-1,-1-1 1,1 1-1,0-1 1,0 1-1,0-1 1,0 0-1,0 0 1,1 0-1,3 4 1,5 2-27,0-1 1,0 0-1,1-1 1,0 0-1,0-1 1,1 0-1,-1-1 1,1-1-1,0 0 1,1 0-1,18 1 1,0-1-132,0-1 1,1-2-1,55-4 0,-76 2 28,-1-1-1,1 0 1,-1 0-1,0-2 0,1 1 1,-2-1-1,1-1 1,0 0-1,-1 0 1,18-13-1,-21 12-124,0 0 0,0 0-1,0-1 1,-1-1 0,0 1 0,0-1 0,-1 0-1,0 0 1,0 0 0,-1-1 0,0 1 0,0-1-1,3-15 1,-3 3-522,-1 0-1,-1-1 1,-1 0-1,-2-23 1,1 16 2893,-1 47-1922,1-2 165,0 0 1,0 0 0,2 0-1,0 0 1,0 0 0,7 18-1,-3-16-61,1-1 0,1 0 0,0 0 0,11 16-1,-16-29-306,0 0-1,0-1 0,0 1 0,1 0 1,-1-1-1,1 0 0,0 0 0,-1 0 1,2 0-1,-1 0 0,0-1 0,0 0 1,1 0-1,-1 0 0,1-1 0,0 1 1,-1-1-1,1 0 0,0 0 0,9 0 1,-8-1-196,1 0 0,0-1 1,0 0-1,0 0 1,-1 0-1,1-1 0,-1 0 1,1 0-1,-1-1 1,0 0-1,12-7 0,23-21-2575</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6.613"/>
    </inkml:context>
    <inkml:brush xml:id="br0">
      <inkml:brushProperty name="width" value="0.035" units="cm"/>
      <inkml:brushProperty name="height" value="0.035" units="cm"/>
    </inkml:brush>
  </inkml:definitions>
  <inkml:trace contextRef="#ctx0" brushRef="#br0">0 1 4489,'0'0'4849,"23"28"-3109,75 92-269,9-7 183,-29-33-907,-77-78-741,3 2-12,0-1 0,-1 1 0,0 1 1,0-1-1,0 0 0,0 1 0,-1 0 0,0-1 0,0 1 1,0 0-1,1 6 0,-3-10-300,-1-13-468,-6-22-381,3 20 752,2 0 0,-1 0 0,0-23-1,3-77-2358,0 109 2746,0 0-1,0 0 0,0 1 0,1-1 1,-1 0-1,1 1 0,0-1 1,0 0-1,1 1 0,0-1 0,-1 1 1,2 0-1,-1 0 0,0-1 0,1 1 1,0 1-1,0-1 0,0 0 0,0 1 1,0 0-1,1-1 0,-1 1 1,1 0-1,0 1 0,0-1 0,0 1 1,1 0-1,-1 0 0,0 0 0,6-1 1,-1 0 156,-1 1 1,1 0-1,0 0 1,0 1-1,-1 0 1,1 1-1,0 0 1,0 0-1,0 1 1,0 0-1,-1 1 1,1 0-1,0 0 1,-1 1-1,0 0 1,1 0-1,-1 1 1,-1 0-1,1 0 1,0 1-1,10 9 1,-8-6 41,-2 1 1,1 0 0,-1 0-1,0 1 1,-1 0 0,0 0-1,-1 1 1,0 0-1,-1 0 1,0 0 0,0 1-1,-1 0 1,-1 0 0,4 21-1,-1 76 616,-6-70-3064,0-33 1427,0-27-2515,0-8-2789</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6.961"/>
    </inkml:context>
    <inkml:brush xml:id="br0">
      <inkml:brushProperty name="width" value="0.035" units="cm"/>
      <inkml:brushProperty name="height" value="0.035" units="cm"/>
    </inkml:brush>
  </inkml:definitions>
  <inkml:trace contextRef="#ctx0" brushRef="#br0">1 1 6065,'0'0'3665,"17"28"-2110,60 94-613,-7-21-198,-54-80-527,0 2 1,-2 0-1,16 34 0,-27-50-160,1 1 0,0-1 0,0 0 0,0 0 0,1 0 0,0-1 0,9 10 0,-10-13-38,-1-1-1,1 1 0,0-1 0,-1 1 0,1-1 0,0 0 1,0-1-1,1 1 0,-1-1 0,0 1 0,1-1 0,-1-1 1,0 1-1,1 0 0,6-1 0,-2 1-31,-5-1 39,0 1 0,0-1 1,0 0-1,0 0 0,0-1 1,0 1-1,5-2 0,-6 0-973,1 0-1,-1-1 0,1 1 0,-1-1 1,5-6-1,-7 4-2125</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7.793"/>
    </inkml:context>
    <inkml:brush xml:id="br0">
      <inkml:brushProperty name="width" value="0.035" units="cm"/>
      <inkml:brushProperty name="height" value="0.035" units="cm"/>
    </inkml:brush>
  </inkml:definitions>
  <inkml:trace contextRef="#ctx0" brushRef="#br0">6 71 3225,'0'0'8032,"-1"-10"-7887,-4-29 91,5 39-227,0-1 0,0 0-1,0 1 1,0-1-1,0 0 1,0 1 0,0-1-1,0 0 1,1 1-1,-1-1 1,0 0 0,0 1-1,0-1 1,1 0-1,-1 1 1,0-1-1,1 1 1,-1-1 0,1 0-1,-1 1 1,0-1-1,1 1 1,-1 0 0,1-1-1,-1 1 1,1-1-1,0 1 1,-1 0 0,1-1-1,-1 1 1,1 0-1,0-1 1,-1 1-1,1 0 1,0 0 0,-1 0-1,1 0 1,0 0-1,-1 0 1,1 0 0,0 0-1,-1 0 1,1 0-1,0 0 1,-1 0 0,1 0-1,1 1 1,2-1 48,14-3 49,0 2 1,0 0 0,0 1-1,28 4 1,-37-2-104,-1 0 0,0 0 0,0 1 0,0 0 1,0 1-1,0-1 0,-1 1 0,1 1 0,-1 0 0,0 0 1,11 10-1,-7-4 1,0 1 1,0 0 0,-1 0 0,-1 1-1,0 0 1,-1 0 0,0 1 0,-1 0-1,0 1 1,-1-1 0,-1 1 0,-1 0-1,0 1 1,-1-1 0,3 32 0,-6 55 57,21-101 999,158-10 335,0 0-4591,-177 9 914</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8.277"/>
    </inkml:context>
    <inkml:brush xml:id="br0">
      <inkml:brushProperty name="width" value="0.035" units="cm"/>
      <inkml:brushProperty name="height" value="0.035" units="cm"/>
    </inkml:brush>
  </inkml:definitions>
  <inkml:trace contextRef="#ctx0" brushRef="#br0">1 823 784,'0'0'13271,"0"-8"-11528,1 3-1648,0-1-1,1 1 1,-1 0 0,1 0-1,1 0 1,-1 0 0,1 0-1,-1 1 1,1-1 0,1 1-1,-1-1 1,8-7 0,5-8-15,58-91-71,89-179 0,-141 248-110,112-230-339,-134 271 432,0 1 1,0-1-1,0 1 0,0-1 0,1 1 1,-1 0-1,0-1 0,0 1 0,1-1 1,-1 1-1,0 0 0,0-1 0,1 1 1,-1 0-1,1-1 0,-1 1 0,0 0 1,1 0-1,-1-1 0,1 1 0,-1 0 1,0 0-1,2-1 0,4 9-126,1 23-4,-6-24 123,43 166 3,-16-71 28,-10-38 7,2 0 0,3-2-1,2 0 1,3-2 0,39 60 0,-58-106-19,1 0 0,0 0 1,1-1-1,0-1 0,1 1 0,1-2 0,15 12 0,-25-22-389,-7-2-492,-17-9-1141,-21-12-2859</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9:28.616"/>
    </inkml:context>
    <inkml:brush xml:id="br0">
      <inkml:brushProperty name="width" value="0.035" units="cm"/>
      <inkml:brushProperty name="height" value="0.035" units="cm"/>
    </inkml:brush>
  </inkml:definitions>
  <inkml:trace contextRef="#ctx0" brushRef="#br0">0 0 5393,'0'0'10826,"354"30"-10826,-293-24-264,-21-6-1680,-14 0-2929</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6.110"/>
    </inkml:context>
    <inkml:brush xml:id="br0">
      <inkml:brushProperty name="width" value="0.035" units="cm"/>
      <inkml:brushProperty name="height" value="0.035" units="cm"/>
    </inkml:brush>
  </inkml:definitions>
  <inkml:trace contextRef="#ctx0" brushRef="#br0">14 81 4545,'0'0'10054,"-13"-6"-8438,13 5-1554,0 1-50,0-1 0,0 1-1,0-1 1,0 1-1,0-1 1,0 1-1,0 0 1,0-1-1,0 1 1,1-1 0,-1 1-1,0-1 1,0 1-1,1 0 1,-1-1-1,0 1 1,0-1 0,1 1-1,-1 0 1,0-1-1,1 1 1,-1 0-1,1 0 1,-1-1 0,0 1-1,1 0 1,-1 0-1,1 0 1,-1-1-1,1 1 1,-1 0-1,1 0 1,-1 0 0,1 0-1,-1 0 1,0 0-1,1 0 1,-1 0-1,1 0 1,0 0 0,41-7-63,59-2 0,-41 4 45,279-19-561,-101 9-2190,-228 13 2719,-3 1-1169,-2 1-4321</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6.472"/>
    </inkml:context>
    <inkml:brush xml:id="br0">
      <inkml:brushProperty name="width" value="0.035" units="cm"/>
      <inkml:brushProperty name="height" value="0.035" units="cm"/>
    </inkml:brush>
  </inkml:definitions>
  <inkml:trace contextRef="#ctx0" brushRef="#br0">0 0 3489,'0'0'6681,"0"178"-5649,7-127-383,6 0-193,-6 0-224,0-6-152,-1-6-24,1-6-48,-7-12-8,7-6-112,0-6-392,-1-6-385,1-3-671,6 0-840,-6-15-1961</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6.818"/>
    </inkml:context>
    <inkml:brush xml:id="br0">
      <inkml:brushProperty name="width" value="0.035" units="cm"/>
      <inkml:brushProperty name="height" value="0.035" units="cm"/>
    </inkml:brush>
  </inkml:definitions>
  <inkml:trace contextRef="#ctx0" brushRef="#br0">23 1 4521,'0'0'5911,"20"29"-4954,62 96-410,-76-117-499,-1 1 0,0 0 1,-1 0-1,0 0 0,4 15 1,-7-19-23,0 0 1,-1 1 0,0-1-1,0 1 1,-1 10 0,0 9 43,1-22-70,0 0 1,0 0-1,-1 1 1,1-1-1,-1 0 1,1 0-1,-1-1 1,0 1-1,0 0 1,0 0-1,-1 0 1,1 0-1,-1-1 0,1 1 1,-1-1-1,-2 3 1,1-2-27,0 0-1,-1-1 1,1 0 0,-1 1-1,1-1 1,-1 0 0,0-1-1,1 1 1,-1-1 0,0 0-1,-6 1 1,-32 4-258,40-6 277,0 1 1,1-1-1,-1 0 0,0 0 0,0 0 0,1-1 1,-1 1-1,0 0 0,1-1 0,-1 1 0,0-1 1,1 0-1,-1 1 0,0-1 0,1 0 0,-1 0 1,1 0-1,0 0 0,-1 0 0,1 0 0,-2-3 0,1 0 11,0-1-1,1 1 0,-1-1 0,1 0 0,0 1 0,1-1 0,-1 0 0,1-8 0,4-42 84,-2 45-58,1 1 0,0 0 0,0 0 0,1 0 0,0 1-1,1-1 1,-1 1 0,2 0 0,-1 0 0,1 1 0,0-1 0,13-10 0,1 0 37,1 0 0,1 2 0,30-18 0,-40 27-258,1 0-1,0 1 0,0 0 0,0 2 1,1-1-1,0 2 0,28-5 1,-29 8-3270</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7.174"/>
    </inkml:context>
    <inkml:brush xml:id="br0">
      <inkml:brushProperty name="width" value="0.035" units="cm"/>
      <inkml:brushProperty name="height" value="0.035" units="cm"/>
    </inkml:brush>
  </inkml:definitions>
  <inkml:trace contextRef="#ctx0" brushRef="#br0">1 208 4153</inkml:trace>
  <inkml:trace contextRef="#ctx0" brushRef="#br0" timeOffset="1">1 208 4153,'434'135'1384,"-434"-108"945,7 9-65,0 0-896,6 3-391,-6-6-441,0-6-232,-7-3-64,6-8-120,-6-7-72,0-6 8,7-3-184,-7-43-800,0 4-1849,0-9-4376</inkml:trace>
  <inkml:trace contextRef="#ctx0" brushRef="#br0" timeOffset="2">549 0 6849,'0'0'4593,"294"72"-15851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18.004"/>
    </inkml:context>
    <inkml:brush xml:id="br0">
      <inkml:brushProperty name="width" value="0.035" units="cm"/>
      <inkml:brushProperty name="height" value="0.035" units="cm"/>
    </inkml:brush>
  </inkml:definitions>
  <inkml:trace contextRef="#ctx0" brushRef="#br0">0 1 6977,'0'0'6585,"43"25"-6165,133 83-46,-74-36 81,-88-61-234,27 16 0,-9-8-115,2-1 0,0-2 1,1-1-1,39 10 1,-71-24-157,0-1-72,-1 1 0,0-1-1,0 1 1,1 0-1,-1 0 1,0 0-1,0 0 1,0 0 0,4 3-1,-35-3-6456,-14-1 1720</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7.702"/>
    </inkml:context>
    <inkml:brush xml:id="br0">
      <inkml:brushProperty name="width" value="0.035" units="cm"/>
      <inkml:brushProperty name="height" value="0.035" units="cm"/>
    </inkml:brush>
  </inkml:definitions>
  <inkml:trace contextRef="#ctx0" brushRef="#br0">508 1 4457,'0'0'5452,"-51"6"-4772,-164 25-53,196-28-499,0 1 0,-33 12-1,45-13-64,0 1 0,0 0-1,0 0 1,-9 7-1,4-2 25,8-6-59,0-1 0,0 1 1,1-1-1,-1 1 0,1 0 1,-1 1-1,1-1 0,0 0 1,0 1-1,1 0 0,-1 0 0,1 0 1,0 0-1,0 0 0,0 0 1,0 0-1,1 1 0,-1-1 1,1 1-1,0-1 0,1 1 1,-1-1-1,1 1 0,0 7 1,0-10-33,1-1 0,-1 1 0,0-1 0,0 1 0,1-1 0,-1 0 0,1 1 0,0-1 0,-1 1 0,1-1 0,0 0 0,-1 1 0,1-1 0,0 0 0,0 0 0,0 0 0,0 0 0,1 0 0,-1 0 0,0 0 0,0 0 0,1 0 0,-1 0 0,0-1 0,1 1 0,-1-1 0,3 2 0,5 0-39,-1 0 0,0 0 0,16 1 0,-17-3 27,183 4-762,-181-5 689,-1 1 0,1-1 0,-1-1 0,0 0 0,0 0 0,0 0 0,0-1 0,0 0 0,0-1 0,-1 0 0,1 0 0,11-9 0,-14 9-4,0-1 0,0 1-1,-1-1 1,1 0 0,-1-1 0,0 1-1,0-1 1,-1 1 0,0-1 0,0 0 0,0-1-1,-1 1 1,0 0 0,0-1 0,0 1-1,0-11 1,0-48 485,-3 40 2848,1 42-2815,0 557 3083,0-565-3484,0 0 1,-1 0 0,0 1 0,0-1 0,-1-1 0,0 1 0,-1 0 0,0 0-1,-5 8 1,5-11-18,0-1 0,-1 1 0,0-1 0,0 0 0,0-1 0,0 1 0,-1-1 0,0 1 0,0-2 0,0 1 0,-1 0 0,1-1 0,-10 4 0,4-3 34,1 0 0,0-1 0,-1 0-1,1-1 1,-1 0 0,-19 0 0,-2-2 88,-32-4 0,53 3-152,0-1-1,0 0 1,0-1-1,0 0 1,0-1 0,1 0-1,0-1 1,-1 0-1,1 0 1,-12-10-1,14 9-645,1 0-1,0 0 1,0-1-1,1 0 0,-1 0 1,1-1-1,-8-15 1,-1-7-7538</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8.173"/>
    </inkml:context>
    <inkml:brush xml:id="br0">
      <inkml:brushProperty name="width" value="0.035" units="cm"/>
      <inkml:brushProperty name="height" value="0.035" units="cm"/>
    </inkml:brush>
  </inkml:definitions>
  <inkml:trace contextRef="#ctx0" brushRef="#br0">0 1 808,'0'0'11156,"3"19"-10429,0 4-455,1 11 481,0 53-1,-4 30 673,0-69-3935,-1-74-823,-5-9-4348</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8.531"/>
    </inkml:context>
    <inkml:brush xml:id="br0">
      <inkml:brushProperty name="width" value="0.035" units="cm"/>
      <inkml:brushProperty name="height" value="0.035" units="cm"/>
    </inkml:brush>
  </inkml:definitions>
  <inkml:trace contextRef="#ctx0" brushRef="#br0">0 0 6329,'0'0'4457,"294"153"-9874</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8.873"/>
    </inkml:context>
    <inkml:brush xml:id="br0">
      <inkml:brushProperty name="width" value="0.035" units="cm"/>
      <inkml:brushProperty name="height" value="0.035" units="cm"/>
    </inkml:brush>
  </inkml:definitions>
  <inkml:trace contextRef="#ctx0" brushRef="#br0">549 711 6305,'0'0'5835,"-64"9"-5564,-201 32 129,239-36-301,0 1 0,-27 9 0,45-12-30,1 1 0,-1 0 0,1 0 0,-12 10 0,10-7 12,4-5-59,2 0 0,-1 1 0,0 0 0,0 0 1,1 0-1,0 0 0,-1 1 0,1-1 0,1 1 0,-1 0 1,0 0-1,1 0 0,0 0 0,0 0 0,0 0 1,0 1-1,1-1 0,0 0 0,0 1 0,0 0 1,0-1-1,1 1 0,0-1 0,0 7 0,0-9-25,0 1 1,1-1-1,0 1 0,-1-1 0,1 1 0,0-1 0,0 0 0,0 1 0,0-1 1,1 0-1,-1 0 0,0 0 0,1 0 0,0 0 0,-1 0 0,1 0 0,0-1 0,0 1 1,0-1-1,0 1 0,0-1 0,1 0 0,-1 0 0,0 0 0,1 0 0,-1 0 0,5 1 1,8 2-10,0 0 0,1-1 0,19 1 0,-23-3 7,38 3-72,-1-2-1,58-5 1,-98 2 13,0 0 1,0-1-1,0 0 0,0 0 1,0-1-1,0 0 1,-1-1-1,0 1 0,0-2 1,0 1-1,0-1 1,-1-1-1,1 1 0,-1-1 1,-1 0-1,1-1 0,-1 0 1,0 0-1,-1 0 1,1 0-1,-2-1 0,7-13 1,-1 0-201,-2 0 1,0-1-1,-2 1 0,0-2 1,-1 1-1,-2-1 1,0 1-1,0-24 0,-2-185-992,-1 204 1373,-1 0-1,-1 0 0,-1 0 1,-1 0-1,-2 1 1,0-1-1,-2 1 1,-1 1-1,-13-26 0,16 37 146,-4-7 692,-1 1 0,0 0-1,-17-21 1,27 40-930,1 0 1,-1 0-1,0 0 0,1 0 0,-1 0 0,0 0 1,0 0-1,0 1 0,1-1 0,-1 0 0,0 1 0,0-1 1,0 1-1,0-1 0,0 1 0,0-1 0,0 1 0,0-1 1,-1 1-1,1 0 0,0 0 0,0 0 0,0 0 0,0-1 1,0 1-1,0 1 0,-1-1 0,1 0 0,0 0 0,0 0 1,0 1-1,0-1 0,0 0 0,0 1 0,0-1 0,0 1 1,0-1-1,0 1 0,0 0 0,0-1 0,0 1 1,0 0-1,1 0 0,-1 0 0,0 0 0,-5 6 107,1 0 0,0 1 0,0 0-1,-6 14 1,6-12-102,-5 12 39,1 0 0,1 1 0,1 0 0,1 0 0,1 1 0,-3 30 0,1 148 579,7-168-604,1-14-28,0-1-1,0 0 1,2 1-1,1-1 1,0 0-1,2-1 1,0 1-1,0-1 1,2 0 0,0-1-1,2 0 1,21 32-1,-14-26-2,0-1 0,2-1 0,0-1 0,1 0-1,27 20 1,-36-32-279,0 0 0,1-1 0,0 0 0,0-1 0,1 0-1,-1-1 1,1-1 0,0 0 0,0 0 0,1-2 0,-1 1-1,24 0 1,-35-3-55,1 0 0,-1 0 0,1 0 0,-1-1 0,0 1-1,1 0 1,-1-1 0,4-1 0,-4 1-248,-1 0 1,1-1-1,0 1 1,-1 0-1,0-1 0,1 0 1,-1 1-1,0-1 1,2-2-1</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9.258"/>
    </inkml:context>
    <inkml:brush xml:id="br0">
      <inkml:brushProperty name="width" value="0.035" units="cm"/>
      <inkml:brushProperty name="height" value="0.035" units="cm"/>
    </inkml:brush>
  </inkml:definitions>
  <inkml:trace contextRef="#ctx0" brushRef="#br0">0 23 8202,'0'0'4939,"66"17"-4772,208 49-136,-255-62-50,0 0-1,0 0 1,1-2 0,21 0 0,-33-2-91,0-1 1,-1 0-1,1 0 0,0 0 1,-1-1-1,1 0 1,12-6-1,-17 7 19,-1 0 0,0 0 0,0-1 1,1 1-1,-1-1 0,0 0 0,0 1 0,-1-1 0,1 0 0,0 0 0,-1 0 1,1 0-1,-1 0 0,1-1 0,-1 1 0,0 0 0,0-1 0,0 1 0,0-1 1,-1 1-1,1-1 0,-1 1 0,1-1 0,-1-4 0,1-1-237,-1 7 298,0 0 0,1 0-1,-1 0 1,0-1-1,0 1 1,0 0-1,0 0 1,0-1 0,0 1-1,0 0 1,-1 0-1,1 0 1,0-1-1,-1 1 1,1 0 0,0 0-1,-1 0 1,0 0-1,1 0 1,-1 0-1,0 0 1,1 0 0,-1 0-1,0 0 1,-2-2-1,-3 1-47,0 0-1,-1 0 0,0 0 1,1 1-1,-1 0 1,-13 0-1,-53 1-121,33 1 241,19-1 137,0 2 0,0 0 0,0 1 0,1 1 1,-32 11-1,38-10 45,0 0 0,1 2 0,0-1 1,0 1-1,1 1 0,-1 1 0,2-1 1,-20 20-1,28-24-125,-1 0 0,1 0 0,1 0 0,-1 1 0,0-1 0,1 1 0,0 0 0,0 0 0,1 0 0,-1 0 0,1 0 0,0 0 0,0 0-1,1 0 1,0 0 0,0 9 0,0-13-76,0 1 0,0 0 0,0-1 0,0 1-1,0-1 1,1 1 0,-1-1 0,1 0-1,-1 1 1,1-1 0,-1 1 0,1-1 0,0 0-1,-1 1 1,1-1 0,0 0 0,0 0 0,0 1-1,2 0 1,1 1 12,-1-1 0,1 0 0,0 0 0,0 0 0,0-1 0,7 3 0,11 2 30,0-1 0,0-1 0,37 1-1,68-3-229,-82-2-32,71-3-1904,-14-9-3057</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9.632"/>
    </inkml:context>
    <inkml:brush xml:id="br0">
      <inkml:brushProperty name="width" value="0.035" units="cm"/>
      <inkml:brushProperty name="height" value="0.035" units="cm"/>
    </inkml:brush>
  </inkml:definitions>
  <inkml:trace contextRef="#ctx0" brushRef="#br0">1 12 4889,'0'0'4020,"10"30"-2621,32 94-574,-33-98-650,-2-1 0,5 28 0,-6-26-332,-10-43-277,2-1 0,0 1 0,2-31-1,0 38 348,0 1-1,1 0 0,1-1 1,-1 1-1,1 0 0,1 0 0,0 0 1,0 1-1,7-15 0,-1 11 77,1 0-1,0 0 1,0 1-1,1 0 0,21-13 1,-27 19 79,1 0 1,1 1 0,-1 0-1,0 0 1,1 0-1,-1 1 1,1 0-1,13-2 1,-16 3 12,1 1 1,-1 0-1,1 0 0,0 0 1,-1 0-1,1 1 1,-1-1-1,1 1 0,-1 0 1,0 1-1,1-1 0,-1 1 1,0 0-1,6 3 1,-2 1 113,-1 1 1,0-1 0,-1 1-1,1 0 1,-1 1-1,-1-1 1,0 1 0,7 13-1,-4-6 117,-1 0 0,-1 0 0,-1 0 0,5 21 0,-6-13-287,-1 1 0,-2 0-1,-1 24 1,0-26-1001</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19.973"/>
    </inkml:context>
    <inkml:brush xml:id="br0">
      <inkml:brushProperty name="width" value="0.035" units="cm"/>
      <inkml:brushProperty name="height" value="0.035" units="cm"/>
    </inkml:brush>
  </inkml:definitions>
  <inkml:trace contextRef="#ctx0" brushRef="#br0">14 0 6009,'0'0'3729,"-13"181"-1152,13-82-833,0 12-416,0 3-544,33-2-455,-6-10-321,6-9 40,-6-18-48,-7-18-249,-7-17-663,-6-13-792,-7-18-521,0-6-647,-7-3-1249</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20.332"/>
    </inkml:context>
    <inkml:brush xml:id="br0">
      <inkml:brushProperty name="width" value="0.035" units="cm"/>
      <inkml:brushProperty name="height" value="0.035" units="cm"/>
    </inkml:brush>
  </inkml:definitions>
  <inkml:trace contextRef="#ctx0" brushRef="#br0">0 1 160,'0'0'11141,"58"4"-10087,182 15-434,-85-10-335,-154-8-326,-1-1 0,1 0 0,0 0 0,0 0-1,0 1 1,-1-1 0,1 0 0,0 1 0,0-1 0,-1 1-1,1-1 1,0 1 0,-1-1 0,1 1 0,0 0 0,-1-1-1,1 1 1,-1 0 0,1-1 0,-1 1 0,0 0 0,1 0 0,-1-1-1,0 1 1,1 0 0,-1 0 0,0 0 0,0-1 0,0 1-1,1 1 1,-2 32-599,0-18 537,1 231 2982,1-243-2796,-1 0-1,1 0 0,0-1 0,0 1 0,0 0 1,0-1-1,1 1 0,0-1 0,2 4 0,-4-6-78,0 0 1,1-1-1,-1 1 0,0 0 0,1-1 0,-1 1 0,1 0 1,-1-1-1,1 1 0,-1-1 0,1 1 0,0-1 0,-1 1 1,1-1-1,0 0 0,-1 1 0,1-1 0,0 0 0,0 1 1,-1-1-1,1 0 0,0 0 0,0 0 0,-1 1 0,1-1 1,0 0-1,0 0 0,0 0 0,-1 0 0,1-1 0,0 1 1,0 0-1,-1 0 0,1 0 0,0-1 0,0 1 0,-1 0 1,1-1-1,0 1 0,-1 0 0,1-1 0,0 1 0,-1-1 1,1 1-1,-1-1 0,1 0 0,-1 1 0,1-1 0,-1 1 1,1-1-1,-1 0 0,0 1 0,1-2 0,1-1-89,-1 1 0,1-1 0,-1 1 0,0-1-1,0 0 1,0 0 0,1-4 0,0-27-3095</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20.675"/>
    </inkml:context>
    <inkml:brush xml:id="br0">
      <inkml:brushProperty name="width" value="0.035" units="cm"/>
      <inkml:brushProperty name="height" value="0.035" units="cm"/>
    </inkml:brush>
  </inkml:definitions>
  <inkml:trace contextRef="#ctx0" brushRef="#br0">1 1 10474,'0'0'6018,"80"81"-6034,-73-81-1353,-1-9-2600,-6-15-3232</inkml:trace>
  <inkml:trace contextRef="#ctx0" brushRef="#br0" timeOffset="1">489 16 6177,'0'0'4905,"0"213"-2216,0-113-889,0-4-591,0-3-705,0-15-312,0-8-88,6-19-96,8-12-8,-1-12-208,-6-12-408,6-9-593,-13-24-2952,0-12-5409</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21.045"/>
    </inkml:context>
    <inkml:brush xml:id="br0">
      <inkml:brushProperty name="width" value="0.035" units="cm"/>
      <inkml:brushProperty name="height" value="0.035" units="cm"/>
    </inkml:brush>
  </inkml:definitions>
  <inkml:trace contextRef="#ctx0" brushRef="#br0">1 1 7522,'0'0'6993,"301"96"-6841,-254-96-152,-1 0-688,14-18-1304,-19-9-2161,-1 0-2249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18.336"/>
    </inkml:context>
    <inkml:brush xml:id="br0">
      <inkml:brushProperty name="width" value="0.035" units="cm"/>
      <inkml:brushProperty name="height" value="0.035" units="cm"/>
    </inkml:brush>
  </inkml:definitions>
  <inkml:trace contextRef="#ctx0" brushRef="#br0">455 1 7258,'0'0'7545,"-221"141"-7153,161-108-240,13 1-144,7-1-8,0-12-520,13-6-1264,7-9-3833</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21.374"/>
    </inkml:context>
    <inkml:brush xml:id="br0">
      <inkml:brushProperty name="width" value="0.035" units="cm"/>
      <inkml:brushProperty name="height" value="0.035" units="cm"/>
    </inkml:brush>
  </inkml:definitions>
  <inkml:trace contextRef="#ctx0" brushRef="#br0">582 1 3305,'0'0'6009,"-13"30"-4199,-36 98-829,47-122-912,-1 0-1,1 0 1,0 1-1,1-1 1,0 0-1,0 1 0,0-1 1,0 0-1,1 1 1,1 8-1,0 4 110,-1-19-169,0 0 0,0 1 0,0-1 0,0 1 0,1-1 0,-1 1 0,0-1 0,0 1 0,0-1 0,0 0-1,1 1 1,-1-1 0,0 1 0,1-1 0,-1 0 0,0 1 0,0-1 0,1 0 0,-1 1 0,1-1 0,-1 0 0,0 1 0,1-1 0,-1 0 0,1 0 0,-1 0 0,0 1-1,1-1 1,-1 0 0,1 0 0,-1 0 0,1 0 0,0 0 0,20 0 292,-12 0-170,9-2-181,0 0 0,0 0 0,0-2 0,-1 0 0,0-1 0,0-1 0,0-1 0,-1 0-1,1-1 1,-2 0 0,1-2 0,-1 0 0,-1 0 0,0-2 0,23-23 0,-33 31 155,-1 0-1,0 0 1,-1 0 0,1-1 0,-1 1 0,1-1-1,-1 1 1,-1-1 0,1 0 0,-1 0 0,0 0-1,0 0 1,0 0 0,-1 0 0,1 0 0,-2-6-1,1 11 281,0 10-367,-13 235 1118,14-207-927,0-7-96,-2-1 0,0 0 1,-7 36-1,6-59-115,1 0 0,-1 0-1,0 0 1,-1 0 0,1 0 0,-1 0 0,-1-1 0,1 0-1,-1 1 1,-1-1 0,1 0 0,-1-1 0,0 1-1,0-1 1,0 0 0,-1 0 0,1-1 0,-10 6 0,1-4-82,-1 0 1,1-1 0,-1 0 0,-1-2-1,1 1 1,-31 1 0,-179 14-1704,158-14 1055,-104 8-2356,9-1-2009</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2:22.836"/>
    </inkml:context>
    <inkml:brush xml:id="br0">
      <inkml:brushProperty name="width" value="0.035" units="cm"/>
      <inkml:brushProperty name="height" value="0.035" units="cm"/>
    </inkml:brush>
  </inkml:definitions>
  <inkml:trace contextRef="#ctx0" brushRef="#br0">0 1 992,'0'0'4675,"49"0"-3766,156 0 39,-50 0 838,7 0-723,404 10-394,99 23 598,-214-12-621,-147-4-637,501 19 541,-404-28-556,951 9-355,-649-1 337,-231-3 21,-215-11-8,179 6-19,-260-4-37,43 3 2,-191-5 161,-19-2-5,1 1 1,-1 0-1,1 0 1,-1 1 0,16 4-1,-23-4-38,-3 0 39,-7-1 255,-113-1-2624,37-2-3257</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2.847"/>
    </inkml:context>
    <inkml:brush xml:id="br0">
      <inkml:brushProperty name="width" value="0.035" units="cm"/>
      <inkml:brushProperty name="height" value="0.035" units="cm"/>
    </inkml:brush>
  </inkml:definitions>
  <inkml:trace contextRef="#ctx0" brushRef="#br0">34 2 6081,'0'0'3865,"0"-1"-3853,1 1-1,-1 0 1,1 0-1,-1 0 1,0 0-1,1 0 1,-1 0-1,1 0 1,-1 0-1,1 0 1,-1 0-1,1 0 1,-1 0-1,1 0 1,-1 1-1,0-1 1,1 0 0,-1 0-1,1 0 1,-1 1-1,0-1 1,1 0-1,-1 0 1,1 1-1,0 2 125,1 1 0,-1-1 1,0 1-1,-1-1 0,1 1 0,0 0 0,-1 3 0,1-1 46,2 34 1300,-4 62 1,0-36-786,-3 8-116,-19 109 1,-3 40-428,25-31-130,1-189-35,0 0 0,1-1 0,-1 1 1,0 0-1,1-1 0,0 1 1,-1 0-1,1-1 0,0 1 1,0-1-1,1 1 0,-1-1 1,0 0-1,1 1 0,-1-1 1,1 0-1,0 0 0,0 0 1,0 0-1,0-1 0,0 1 1,0 0-1,0-1 0,1 1 1,-1-1-1,1 0 0,-1 0 1,1 0-1,-1 0 0,1 0 1,-1-1-1,5 1 0,5 1-80,1-1-1,-1 0 0,1-1 1,-1 0-1,0-1 1,15-4-1,-11 2-476,-1-1 0,-1 0 1,1-1-1,-1-1 0,1 0 0,-2-1 0,18-12 1,14-19-5692</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3.194"/>
    </inkml:context>
    <inkml:brush xml:id="br0">
      <inkml:brushProperty name="width" value="0.035" units="cm"/>
      <inkml:brushProperty name="height" value="0.035" units="cm"/>
    </inkml:brush>
  </inkml:definitions>
  <inkml:trace contextRef="#ctx0" brushRef="#br0">0 28 8546,'0'0'4665,"468"-6"-4665,-267 0-656,-41-3-2209,-39 3-3408</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3.543"/>
    </inkml:context>
    <inkml:brush xml:id="br0">
      <inkml:brushProperty name="width" value="0.035" units="cm"/>
      <inkml:brushProperty name="height" value="0.035" units="cm"/>
    </inkml:brush>
  </inkml:definitions>
  <inkml:trace contextRef="#ctx0" brushRef="#br0">590 25 4457,'0'0'7274,"-44"-5"-7225,-139-12-25,173 16-8,0 0-1,1 1 1,-1 0 0,0 1-1,1 0 1,-1 0 0,1 1-1,-1 1 1,1 0 0,0 0-1,-17 8 1,2 1 68,1-3 136,1 1 0,1 2 0,-41 27 0,56-34-147,-1 0 0,1 1 0,0 0 0,1 0 0,-1 0 0,1 0 1,0 1-1,1 0 0,-1 0 0,2 1 0,-1-1 0,1 1 0,0-1 0,0 1 1,-2 14-1,4-14-5,0 0 0,0 0 0,1 0 0,0 0 0,0-1 0,1 1 0,2 10 1,-2-13-49,1-1 1,-1 0 0,1 1 0,0-1 0,1 0-1,-1 0 1,1 0 0,-1-1 0,1 1 0,0-1-1,1 1 1,-1-1 0,7 5 0,9 5-6,0-1 0,0-1-1,2-1 1,-1 0 0,35 10 0,-3-5 16,66 10 1,-59-18-457,115 0 0,-165-7 208,0 0 0,0-1 0,0 0 0,0 0 0,-1-1 0,1 0-1,0-1 1,-1 0 0,0 0 0,14-7 0,-17 6-93,1 0 0,-1 0-1,0-1 1,0 1 0,-1-1 0,1 0 0,-1 0 0,0-1 0,-1 1 0,1-1 0,-1 0 0,0 0-1,0 0 1,3-13 0,-1-2-555,-1 0 0,-1 0-1,-1-1 1,-1 1 0,-1-27 0,-1 21 451,1 16 484,0-1 0,-1 1-1,-1 0 1,-3-14 0,4 21 301,0 0 0,-1 0 0,1 0 0,-1 0 0,0 0 0,0 1 0,0-1 0,-1 0 0,1 1 0,-1 0 0,0 0 0,0 0 0,-6-6 0,7 8 1101,2 21-724,-1-7-475,1-1-1,1 0 1,0 0-1,0 1 1,2-1-1,-1 0 1,1-1 0,1 1-1,0 0 1,1-1-1,0 0 1,8 12-1,6 5 17,1 0-1,24 26 0,-34-43-318,1-1 0,0 0 0,0 0 0,1-1 0,0-1 1,1 0-1,15 7 0,-21-12-321,-1-1 0,1 0-1,0 0 1,-1-1 0,1 0 0,0 0 0,0 0 0,0-1 0,0 0-1,-1-1 1,1 1 0,13-4 0,8-8-4762</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4.012"/>
    </inkml:context>
    <inkml:brush xml:id="br0">
      <inkml:brushProperty name="width" value="0.035" units="cm"/>
      <inkml:brushProperty name="height" value="0.035" units="cm"/>
    </inkml:brush>
  </inkml:definitions>
  <inkml:trace contextRef="#ctx0" brushRef="#br0">0 20 4473,'0'0'3363,"33"25"-1814,108 85-549,-122-94-719,29 30 0,-42-39-143,-1 1-1,1 0 1,7 16-1,-9-14 3,1 0 1,-2 1-1,1 0 0,-2 0 0,1 0 0,0 21 1,-1-12-61,-2 0 0,-4 37 0,4-55-80,-1 0 0,1 0-1,-1 0 1,1 0 0,-1-1 0,0 1 0,0 0 0,0-1 0,0 1 0,0-1 0,0 1-1,0-1 1,0 1 0,-1-1 0,1 0 0,-1 0 0,1 1 0,-1-1 0,1 0 0,-1 0 0,1 0-1,-1-1 1,0 1 0,0 0 0,1-1 0,-1 1 0,0-1 0,0 0 0,0 1 0,0-1 0,1 0-1,-1 0 1,0 0 0,0 0 0,0-1 0,0 1 0,0 0 0,-3-2 0,4 2-4,1 0 0,-1-1 0,1 1-1,-1 0 1,1-1 0,-1 1 0,1-1 0,-1 1 0,1-1 0,-1 1 0,1-1 0,-1 1 0,1-1 0,0 1 0,-1-1 0,1 1 0,0-1-1,-1 0 1,-2-8-25,-1 1 0,1-1-1,1 0 1,0 1 0,0-1 0,-1-18-1,3-61-114,0 48-11,-1 2 73,0 14 18,1-1 0,1 0-1,5-27 1,-5 47 67,0-1 1,0 0-1,1 0 0,0 1 0,0-1 1,0 1-1,1 0 0,-1 0 0,1 0 1,1 0-1,-1 0 0,1 0 0,-1 1 1,1 0-1,1 0 0,-1 0 0,0 0 1,9-5-1,-6 7 51,-1-1-1,1 1 1,0 1-1,0-1 1,0 1 0,0 0-1,0 1 1,0 0 0,13 1-1,-3-1 7,-10 0-42,0 1 0,-1 1 0,1-1 0,-1 1 0,1 0 0,-1 0 0,0 1 1,0 0-1,0 0 0,0 0 0,-1 1 0,1 0 0,-1 0 0,0 0 0,0 1 0,0 0 0,-1 0 0,8 10 0,3 6 132,-1 1-1,0 1 1,15 35 0,51 134 540,-70-172-725,2 1 1,0-2-1,1 1 0,1-2 0,22 23 0,-34-32-3359</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5.082"/>
    </inkml:context>
    <inkml:brush xml:id="br0">
      <inkml:brushProperty name="width" value="0.035" units="cm"/>
      <inkml:brushProperty name="height" value="0.035" units="cm"/>
    </inkml:brush>
  </inkml:definitions>
  <inkml:trace contextRef="#ctx0" brushRef="#br0">1 3 3625,'0'0'10391,"0"0"-10367,0 0 0,0 1-1,0-1 1,0 0-1,0 0 1,0 0 0,0 0-1,1 0 1,-1 0 0,0 0-1,0 0 1,0 0-1,0 0 1,0 0 0,0 0-1,0 0 1,0 0 0,1 0-1,-1 0 1,0 0-1,0 0 1,0 0 0,0 0-1,0 0 1,0 0 0,0 0-1,0 0 1,0-1-1,1 1 1,-1 0 0,0 0-1,0 0 1,0 0 0,0 0-1,0 0 1,0 0-1,0 0 1,0 0 0,0 0-1,0 0 1,0 0 0,0-1-1,0 1 1,0 0-1,0 0 1,0 0 0,0 0-1,0 0 1,0 0 0,0 0-1,0 0 1,0-1-1,0 1 1,0 0 0,0 0-1,0 0 1,0 0 0,0 0-1,0 0 1,0 0-1,0 0 1,0-1 0,137 1-320,-46 0-6759,-62 0-331</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5.436"/>
    </inkml:context>
    <inkml:brush xml:id="br0">
      <inkml:brushProperty name="width" value="0.035" units="cm"/>
      <inkml:brushProperty name="height" value="0.035" units="cm"/>
    </inkml:brush>
  </inkml:definitions>
  <inkml:trace contextRef="#ctx0" brushRef="#br0">0 1 2785,'0'0'9546,"27"177"-8714,-14-138-472,0 0-352,1-2-8,6 5-896,0-9-1697,-13-6-4248</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5.810"/>
    </inkml:context>
    <inkml:brush xml:id="br0">
      <inkml:brushProperty name="width" value="0.035" units="cm"/>
      <inkml:brushProperty name="height" value="0.035" units="cm"/>
    </inkml:brush>
  </inkml:definitions>
  <inkml:trace contextRef="#ctx0" brushRef="#br0">1 1 6545,'0'0'6080,"30"24"-5347,101 80 71,-19-21 11,165 94 1,-272-175-814,226 122-464,-225-122 183,-4-1 154,-1-1 1,1 0-1,-1 1 0,0 0 0,1-1 0,-1 1 1,0 0-1,0-1 0,0 1 0,1 0 0,-1 0 0,0 0 1,0 0-1,0 0 0,0 0 0,-1 0 0,1 0 1,1 3-1</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6.183"/>
    </inkml:context>
    <inkml:brush xml:id="br0">
      <inkml:brushProperty name="width" value="0.035" units="cm"/>
      <inkml:brushProperty name="height" value="0.035" units="cm"/>
    </inkml:brush>
  </inkml:definitions>
  <inkml:trace contextRef="#ctx0" brushRef="#br0">415 1 6673,'0'0'5938,"-80"192"-4994,53-134-488,-13-1-16,6-3-88,-13-3-248,7-9-104,-13 6-664,6-15-1208,0-12-3546</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22.744"/>
    </inkml:context>
    <inkml:brush xml:id="br0">
      <inkml:brushProperty name="width" value="0.035" units="cm"/>
      <inkml:brushProperty name="height" value="0.035" units="cm"/>
    </inkml:brush>
  </inkml:definitions>
  <inkml:trace contextRef="#ctx0" brushRef="#br0">1 34 4689,'0'0'11796,"6"0"-11563,-6 0-229,427-19 400,-404 16-471,17-3-339,44 1-1,-83 5 4,-11 0-2717,-18 0 1215,-48 9 1,17 3-2337</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6.969"/>
    </inkml:context>
    <inkml:brush xml:id="br0">
      <inkml:brushProperty name="width" value="0.035" units="cm"/>
      <inkml:brushProperty name="height" value="0.035" units="cm"/>
    </inkml:brush>
  </inkml:definitions>
  <inkml:trace contextRef="#ctx0" brushRef="#br0">0 0 7114,'0'0'5562,"0"25"-5058,0 167 819,0 84 48,0-95-3455,0-178-308,0-12-6373</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7.338"/>
    </inkml:context>
    <inkml:brush xml:id="br0">
      <inkml:brushProperty name="width" value="0.035" units="cm"/>
      <inkml:brushProperty name="height" value="0.035" units="cm"/>
    </inkml:brush>
  </inkml:definitions>
  <inkml:trace contextRef="#ctx0" brushRef="#br0">0 0 7402,'0'0'4128,"0"208"-3455,7-145-385,13 3-160,-7 0-72,1 0-40,-1-8 40,-6-4-56,-1-9-88,1-12-256,-7-9-489,0-12-655,0-9-1136</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7.701"/>
    </inkml:context>
    <inkml:brush xml:id="br0">
      <inkml:brushProperty name="width" value="0.035" units="cm"/>
      <inkml:brushProperty name="height" value="0.035" units="cm"/>
    </inkml:brush>
  </inkml:definitions>
  <inkml:trace contextRef="#ctx0" brushRef="#br0">0 0 5817,'0'0'5609,"194"184"-4840,-127-136-449,0-3-192,7 0-120,-1-3-8,7-6-40,21-9-528,-15-5-1337,-19-16-2952</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8.071"/>
    </inkml:context>
    <inkml:brush xml:id="br0">
      <inkml:brushProperty name="width" value="0.035" units="cm"/>
      <inkml:brushProperty name="height" value="0.035" units="cm"/>
    </inkml:brush>
  </inkml:definitions>
  <inkml:trace contextRef="#ctx0" brushRef="#br0">216 283 6305,'0'0'3012,"-33"27"-2290,-103 87-263,130-108-426,0-1 0,1 0 1,-1 1-1,1 0 0,1 1 0,-6 7 0,10-12-9,-1 0 1,0 0-1,0 0 0,1 0 1,0 0-1,-1 1 0,1-1 1,0 0-1,0 0 0,0 0 1,0 4-1,1 6 130,-1 44 490,0-54-642,0-1 0,1 1 0,-1-1 0,0 1 0,1-1 0,-1 0 0,1 1 0,0-1 0,-1 0 0,1 1 0,0-1 0,0 0 0,0 0 0,-1 1 0,1-1 0,1 0 0,-1 0 0,0 0 0,0 0 1,0-1-1,0 1 0,1 0 0,-1 0 0,0-1 0,1 1 0,-1-1 0,1 1 0,-1-1 0,0 1 0,1-1 0,2 0 0,7 2-18,1-1 0,-1 0 1,15-2-1,-11 1-11,-4 0 23,0 0 1,0-1 0,-1 0 0,1-1 0,0 0 0,-1-1-1,16-5 1,-23 6-57,1 0 0,0 0 0,-1 0 0,1 0 0,-1-1 1,0 1-1,0-1 0,0 0 0,0 0 0,0 0 0,-1 0 0,1 0 0,-1-1 0,0 1 0,0-1 0,0 0 0,-1 1 0,1-1 0,-1 0 0,0 0 0,0 0 0,0 0 0,0 0 0,-1-6 0,1-1-193,0 1-1,-1-1 1,-1 0 0,0 0-1,0 1 1,-1-1-1,-1 1 1,0-1 0,-4-11-1,-2 7-969,-18-27-1</inkml:trace>
  <inkml:trace contextRef="#ctx0" brushRef="#br0" timeOffset="1">336 0 4905,'0'0'3873,"0"169"-2489,0-112-464,0 6-320,0 3-15,7 0-145,6-2-224,1-7-88,6-12-80,0-9-48,0-9-64,0-15-336,7-12-761,-7 0-1287,-7-18-289</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8.418"/>
    </inkml:context>
    <inkml:brush xml:id="br0">
      <inkml:brushProperty name="width" value="0.035" units="cm"/>
      <inkml:brushProperty name="height" value="0.035" units="cm"/>
    </inkml:brush>
  </inkml:definitions>
  <inkml:trace contextRef="#ctx0" brushRef="#br0">1 0 5033,'0'0'6986,"214"121"-6986,-154-121-88,7 0-801,13-12-1327,-13-12-1929</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8.773"/>
    </inkml:context>
    <inkml:brush xml:id="br0">
      <inkml:brushProperty name="width" value="0.035" units="cm"/>
      <inkml:brushProperty name="height" value="0.035" units="cm"/>
    </inkml:brush>
  </inkml:definitions>
  <inkml:trace contextRef="#ctx0" brushRef="#br0">275 181 3017,'0'0'6772,"0"1"-6718,1 0 1,-1-1 0,0 1-1,0 0 1,0-1 0,0 1 0,0-1-1,0 1 1,0 0 0,0-1-1,0 1 1,0 0 0,0-1-1,0 1 1,-1 0 0,1-1-1,0 1 1,0-1 0,-1 1-1,1-1 1,0 1 0,-1 0-1,0 0 1,-14 5 190,-1-1 0,-28 5 0,25-6-132,-37 13 1,41-11-25,1 0 0,0 1 0,-21 14 0,31-19-22,1 1 0,0-1 0,0 1-1,0-1 1,1 1 0,-1 0 0,0 0 0,1 0-1,0 0 1,0 1 0,0-1 0,0 0-1,0 1 1,1 0 0,0-1 0,0 1 0,0 0-1,0 0 1,0-1 0,0 5 0,1 4 109,0-8-127,0 0 0,0 0 0,0 0 0,0 0 0,1 0 0,1 6 0,-1-8-46,0 0 1,0-1-1,0 1 0,0 0 1,0-1-1,1 1 0,-1-1 0,0 1 1,1-1-1,-1 1 0,1-1 1,-1 0-1,1 0 0,0 0 1,0 0-1,-1 0 0,3 1 0,26 10 42,0-2 0,1 0 0,0-2 0,51 6 0,-13-7-1456,73-2 0,-101-8-1626,-37 2 2256,0-1 0,0 1 0,-1-1 1,1 0-1,6-5 0</inkml:trace>
  <inkml:trace contextRef="#ctx0" brushRef="#br0" timeOffset="1">663 1 3649,'0'0'9202,"0"42"-8138,0-39-928,-13-3-2344,-1 0-4058</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9.119"/>
    </inkml:context>
    <inkml:brush xml:id="br0">
      <inkml:brushProperty name="width" value="0.035" units="cm"/>
      <inkml:brushProperty name="height" value="0.035" units="cm"/>
    </inkml:brush>
  </inkml:definitions>
  <inkml:trace contextRef="#ctx0" brushRef="#br0">1 1 7706,'0'0'6913</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0:59.473"/>
    </inkml:context>
    <inkml:brush xml:id="br0">
      <inkml:brushProperty name="width" value="0.035" units="cm"/>
      <inkml:brushProperty name="height" value="0.035" units="cm"/>
    </inkml:brush>
  </inkml:definitions>
  <inkml:trace contextRef="#ctx0" brushRef="#br0">0 1 2777,'0'0'7731,"44"9"-7265,141 31 86,-157-34-245,1-1-1,0-1 0,43 0 0,-39-3-58,859 2 1465,-548-6-2101,312 3-2763,-388 0 516</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0.321"/>
    </inkml:context>
    <inkml:brush xml:id="br0">
      <inkml:brushProperty name="width" value="0.035" units="cm"/>
      <inkml:brushProperty name="height" value="0.035" units="cm"/>
    </inkml:brush>
  </inkml:definitions>
  <inkml:trace contextRef="#ctx0" brushRef="#br0">527 0 3185,'0'0'7691,"-31"23"-7346,0-1-203,0 0 97,1 0 1,1 2-1,2 1 1,-42 49-1,32-30 294,2 3 1,3 1-1,-49 93 0,64-104-389,1 1 0,2 1 0,2 0 1,2 1-1,1 0 0,-4 50 0,10 119 247,3-198-377,1-1 1,0 1-1,0-1 1,1 0-1,1 0 1,-1 1-1,2-1 1,-1-1-1,1 1 1,1 0 0,0-1-1,0 0 1,1 0-1,0-1 1,0 1-1,1-1 1,10 9-1,10 8 22,1 0 0,1-3-1,63 39 1,-27-26 1,74 29-1,-33-26-126,2-4-1,127 22 0,2-9-778,-25-17-2573</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0.876"/>
    </inkml:context>
    <inkml:brush xml:id="br0">
      <inkml:brushProperty name="width" value="0.035" units="cm"/>
      <inkml:brushProperty name="height" value="0.035" units="cm"/>
    </inkml:brush>
  </inkml:definitions>
  <inkml:trace contextRef="#ctx0" brushRef="#br0">108 1 4977,'0'0'2705,"23"32"-721,8 12-1365,124 164 1445,-101-139-1530,105 141 485,-117-149-568,53 102 0,-83-136-394,-1-1 0,-1 2 0,-1-1-1,-1 1 1,-2 1 0,-1-1 0,-1 1-1,-2 0 1,0 0 0,-4 43 0,1-63-60,-1-1 1,1 0 0,-1 0 0,0 0 0,-1 0-1,0 0 1,0 0 0,-1 0 0,0-1 0,-1 0-1,1 0 1,-1 0 0,0 0 0,-12 10 0,1-3-13,0-1 0,-2 0 0,1-2 1,-38 19-1,21-14-179,-1-1 1,0-2 0,-66 15-1,-115 3-2922,87-23-1202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23.113"/>
    </inkml:context>
    <inkml:brush xml:id="br0">
      <inkml:brushProperty name="width" value="0.035" units="cm"/>
      <inkml:brushProperty name="height" value="0.035" units="cm"/>
    </inkml:brush>
  </inkml:definitions>
  <inkml:trace contextRef="#ctx0" brushRef="#br0">1 0 4033,'0'0'7464,"50"0"-6970,160 0 62,4 0 637,-22 0-1397,-190 0-731</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1.408"/>
    </inkml:context>
    <inkml:brush xml:id="br0">
      <inkml:brushProperty name="width" value="0.035" units="cm"/>
      <inkml:brushProperty name="height" value="0.035" units="cm"/>
    </inkml:brush>
  </inkml:definitions>
  <inkml:trace contextRef="#ctx0" brushRef="#br0">195 0 5961,'0'0'4105,"-114"154"-2521,87-85-375,1 6-433,6 0-280,13-6-264,7-12-96,0-5-136,0-19-584,27-18-2241</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1.778"/>
    </inkml:context>
    <inkml:brush xml:id="br0">
      <inkml:brushProperty name="width" value="0.035" units="cm"/>
      <inkml:brushProperty name="height" value="0.035" units="cm"/>
    </inkml:brush>
  </inkml:definitions>
  <inkml:trace contextRef="#ctx0" brushRef="#br0">1 0 5537,'0'0'7418,"374"9"-7066,-307-6-352,-40 6-152,-21-2-1681,-6-1-3992</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2.148"/>
    </inkml:context>
    <inkml:brush xml:id="br0">
      <inkml:brushProperty name="width" value="0.035" units="cm"/>
      <inkml:brushProperty name="height" value="0.035" units="cm"/>
    </inkml:brush>
  </inkml:definitions>
  <inkml:trace contextRef="#ctx0" brushRef="#br0">0 91 6185,'0'0'7226,"475"-12"-6386,-308 0-632,47-12-208,-41 3-2112,-46 0-7498</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2.505"/>
    </inkml:context>
    <inkml:brush xml:id="br0">
      <inkml:brushProperty name="width" value="0.035" units="cm"/>
      <inkml:brushProperty name="height" value="0.035" units="cm"/>
    </inkml:brush>
  </inkml:definitions>
  <inkml:trace contextRef="#ctx0" brushRef="#br0">1 0 5209,'0'0'4337,"6"166"-2761,21-97-391,7 6-241,-1 0-248,0 0-24,-6-2-288,7-7-232,-14-9-152,0 3-128,-7-15-1488,-13-12-2569</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2.881"/>
    </inkml:context>
    <inkml:brush xml:id="br0">
      <inkml:brushProperty name="width" value="0.035" units="cm"/>
      <inkml:brushProperty name="height" value="0.035" units="cm"/>
    </inkml:brush>
  </inkml:definitions>
  <inkml:trace contextRef="#ctx0" brushRef="#br0">0 1 232,'0'0'9506,"65"5"-7751,-26-2-1488,444 22 2088,-249-22-1397,1167-9 578,-719 0-1516,-62 6-303,-373 0-2864,-375 12 992,61-3-1375</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3.228"/>
    </inkml:context>
    <inkml:brush xml:id="br0">
      <inkml:brushProperty name="width" value="0.035" units="cm"/>
      <inkml:brushProperty name="height" value="0.035" units="cm"/>
    </inkml:brush>
  </inkml:definitions>
  <inkml:trace contextRef="#ctx0" brushRef="#br0">0 1 616,'0'0'12195,"9"30"-11396,-4-16-677,49 198 1281,-6-12-134,-33-151-1074,40 93 0,-52-138-443,0 4 361,1 0 0,0-1 0,8 10 0,4-4-1442,-15-13 1088,0 0-1,0 1 0,-1-1 0,1 0 0,0 0 0,0 0 1,0 0-1,0 0 0,0 0 0,0 0 0,0 0 1,0 0-1,-1-1 0,1 1 0,0 0 0,0-1 0,0 1 1,0 0-1,1-1 0,5-9-6846</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3.583"/>
    </inkml:context>
    <inkml:brush xml:id="br0">
      <inkml:brushProperty name="width" value="0.035" units="cm"/>
      <inkml:brushProperty name="height" value="0.035" units="cm"/>
    </inkml:brush>
  </inkml:definitions>
  <inkml:trace contextRef="#ctx0" brushRef="#br0">1 100 7098,'0'0'7865,"401"51"-7177,-294-45-376,-7-3-136,-13-3-72,-27 0-104,-13 0-600,-41-9-688,-6-9-1577,0-3-4384</inkml:trace>
  <inkml:trace contextRef="#ctx0" brushRef="#br0" timeOffset="1">208 0 4993,'0'0'6778,"127"157"-4834,-80-109-696,-1-6-640,-5-3-312,-8-6-216,-6-6-80,-7-3-120,13 0-720,1-9-1296,-14-3-3225</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3.915"/>
    </inkml:context>
    <inkml:brush xml:id="br0">
      <inkml:brushProperty name="width" value="0.035" units="cm"/>
      <inkml:brushProperty name="height" value="0.035" units="cm"/>
    </inkml:brush>
  </inkml:definitions>
  <inkml:trace contextRef="#ctx0" brushRef="#br0">0 0 4337,'0'0'7041,"207"166"-5504,-146-115-337,-1-3-400,7-3-368,-14-3-200,1-9-160,-8-9-72,-12-12-552,-21-12-1176,-6 0-1321</inkml:trace>
  <inkml:trace contextRef="#ctx0" brushRef="#br0" timeOffset="1">334 124 5641,'0'0'5913,"-93"177"-4480,73-138-369,0-3-536,0-6-224,6-12-304,1-5-120,6-13-3177</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4.254"/>
    </inkml:context>
    <inkml:brush xml:id="br0">
      <inkml:brushProperty name="width" value="0.035" units="cm"/>
      <inkml:brushProperty name="height" value="0.035" units="cm"/>
    </inkml:brush>
  </inkml:definitions>
  <inkml:trace contextRef="#ctx0" brushRef="#br0">0 0 4233,'0'0'7292,"6"21"-6692,20 67 123,-25-83-613,1 1 1,0-1-1,0-1 0,1 1 1,-1 0-1,1 0 0,0-1 0,0 0 1,1 0-1,7 8 0,2 1 207,24 35 558,-24-30-584,1 0-1,1-1 0,0 0 1,19 14-1,-26-26-242,0-1 0,0 1 1,0-2-1,1 1 0,0-1 0,0 0 0,0-1 1,0 0-1,0-1 0,0 1 0,1-2 0,-1 1 1,15-2-1,1-1-82,0-1 0,0-1 1,40-13-1,-45 11-412,0-1 0,18-10 0,25-23-3033,-62 40 3438</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7.824"/>
    </inkml:context>
    <inkml:brush xml:id="br0">
      <inkml:brushProperty name="width" value="0.035" units="cm"/>
      <inkml:brushProperty name="height" value="0.035" units="cm"/>
    </inkml:brush>
  </inkml:definitions>
  <inkml:trace contextRef="#ctx0" brushRef="#br0">751 71 7618,'0'0'4849,"4"-11"-3522,9-34-409,-13 44-815,1 1 0,-1-1 0,0 1 0,0-1-1,0 1 1,1-1 0,-1 1 0,0-1 0,0 0-1,0 1 1,0-1 0,0 1 0,0-1 0,0 0-1,0 1 1,0-1 0,0 1 0,-1-1 0,1 0-1,0 1 1,0-1 0,-1 1 0,1-1 0,-9 1-381,3 0 468,-196 6-78,159-2-91,1 2 0,-72 19 1,82-16-10,1 2 1,-1 1 0,2 1-1,-57 34 1,77-41-7,0 2 0,0-1 0,1 1-1,0 1 1,0 0 0,1 0 0,0 1 0,0-1 0,1 2-1,1-1 1,0 1 0,0 0 0,1 0 0,1 1 0,0 0 0,-4 17-1,3-7 4,2 1 0,0-1 0,2 1 0,1 0 0,0-1 0,2 1 0,0-1 0,2 1 0,0-1 0,1 0 0,14 34 0,12 5 24,3-2-1,66 88 0,-33-51-5,-25-31-16,-3 1-1,-3 3 1,38 98-1,-55-113-5,-2 1 0,-3 0 0,-2 1 0,-3 0-1,3 72 1,-10 102 223,-3-131-129,1-94-96,0 0-1,0 0 1,0 0-1,-1 0 1,0 0 0,0 0-1,0 0 1,-1-1 0,-3 9-1,3-11-20,1 1 0,-1-1 0,0 0 0,0 0-1,0 0 1,0 0 0,0-1 0,0 1 0,-1 0 0,1-1-1,0 1 1,-1-1 0,1 0 0,-1 0 0,0 0 0,1 0-1,-1-1 1,0 1 0,0-1 0,1 1 0,-6-1-1,-20 1-1414,-51-3-1,26-8-2943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34.621"/>
    </inkml:context>
    <inkml:brush xml:id="br0">
      <inkml:brushProperty name="width" value="0.035" units="cm"/>
      <inkml:brushProperty name="height" value="0.035" units="cm"/>
    </inkml:brush>
  </inkml:definitions>
  <inkml:trace contextRef="#ctx0" brushRef="#br0">2 269 1320,'0'0'9528,"0"-25"-5876,-1 22-3549,1-1-1,0 0 0,0 1 0,0-1 1,0 1-1,1-1 0,-1 1 1,1-1-1,0 1 0,0 0 0,0-1 1,0 1-1,1 0 0,0 0 0,-1 0 1,1 0-1,0 0 0,0 0 0,1 0 1,-1 1-1,5-5 0,18-13-90,1 1 0,0 1-1,2 1 1,0 1 0,1 2 0,1 1-1,0 1 1,0 1 0,57-11 0,-59 19-25,0 1 0,35 1 1,-41 1-36,-17 0 42,0 0 0,1 1 0,-1-1 0,0 1-1,1 1 1,-1-1 0,0 1 0,0 0 0,0 0 0,0 0 0,0 1-1,-1-1 1,1 1 0,-1 0 0,0 1 0,1-1 0,-1 1-1,-1 0 1,1 0 0,-1 0 0,6 8 0,-4-4-5,-1 1 0,0 0 0,0 0-1,0 0 1,-1 0 0,-1 1 0,0-1 0,0 1 0,0 0 0,-1 19 0,-1 66-45,0-89 56,-1-1 0,0 0 0,0 1-1,0-1 1,0 0 0,-1 0 0,0 1 0,0-1 0,-1 0 0,1-1 0,-1 1 0,0 0 0,0-1-1,-1 0 1,-4 6 0,-7 4 1,0-1-1,-29 21 1,41-33-1,-28 19 12,0-2 1,-2-1-1,0-2 1,-51 16 0,82-31-14,1 1 1,0-1-1,-1 0 1,1 1-1,0-1 1,-1 1-1,1-1 1,0 1-1,0 0 1,-1-1-1,1 1 1,0 0-1,0 0 1,0 0-1,0 0 1,0 0-1,0 0 1,0 0-1,1 0 1,-1 1 0,0-1-1,1 0 1,-1 0-1,0 1 1,1-1-1,0 0 1,-1 2-1,12-1 64,43 3 27,108-3 1,-76-4-159,54 2-1097,-139 0 695,0 0 303,-1 0-1,0 0 1,0 0-1,1 0 1,-1 0-1,0 0 1,0 0-1,1 0 0,-1 0 1,0 0-1,0 0 1,1 0-1,-1 0 1,0 0-1,0 0 1,0-1-1,1 1 1,-1 0-1,0 0 1,0 0-1,0 0 1,1-1-1,-1 1 1,0 0-1,0 0 0,0 0 1,0-1-1,0 1 1,1 0-1,-1 0 1,0-1-1,0 1 1,0 0-1,0 0 1,0-1-1,0 1 1,0 0-1,0 0 1,0-1-1,0 1 1,0-1-1,0-10-5943</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8.326"/>
    </inkml:context>
    <inkml:brush xml:id="br0">
      <inkml:brushProperty name="width" value="0.035" units="cm"/>
      <inkml:brushProperty name="height" value="0.035" units="cm"/>
    </inkml:brush>
  </inkml:definitions>
  <inkml:trace contextRef="#ctx0" brushRef="#br0">27 5 1216,'0'0'11808,"0"0"-11804,0 0-1,0 0 1,0 0-1,0-1 1,0 1-1,0 0 1,0 0-1,0 0 1,0 0-1,0-1 1,0 1-1,0 0 1,0 0-1,0 0 1,0 0-1,-1 0 1,1-1-1,0 1 1,0 0-1,0 0 1,0 0-1,0 0 0,0 0 1,0 0-1,-1-1 1,1 1-1,0 0 1,0 0-1,0 0 1,0 0-1,0 0 1,-1 0-1,1 0 1,0 0-1,0 0 1,0 0-1,0 0 1,-1 0-1,1 0 1,0 0-1,0 0 1,0 0-1,0 0 1,-1 0-1,1 0 1,0 0-1,0 0 1,0 0-1,0 0 1,-1 0-1,1 0 1,0 0-1,0 1 1,0-1-1,0 0 1,0 0-1,-1 0 1,0 3 17,-1 0 0,0 1 0,1-1 0,0 0 0,0 1 0,0-1 0,0 1 0,0-1 0,1 6 0,-2 40 497,1-21-181,-5 318 1418,6-269-1623,1-57-823,0 1-1,2 0 0,5 22 0,-7-31-3054</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8.707"/>
    </inkml:context>
    <inkml:brush xml:id="br0">
      <inkml:brushProperty name="width" value="0.035" units="cm"/>
      <inkml:brushProperty name="height" value="0.035" units="cm"/>
    </inkml:brush>
  </inkml:definitions>
  <inkml:trace contextRef="#ctx0" brushRef="#br0">0 0 5033,'0'0'5094,"65"2"-3809,217 7-318,56 5 100,1052 2 1119,-949-18-2160,551 2-2793,-991 0 2724,-9 0-170,-100 0-3501,30 0-3095</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9.466"/>
    </inkml:context>
    <inkml:brush xml:id="br0">
      <inkml:brushProperty name="width" value="0.035" units="cm"/>
      <inkml:brushProperty name="height" value="0.035" units="cm"/>
    </inkml:brush>
  </inkml:definitions>
  <inkml:trace contextRef="#ctx0" brushRef="#br0">1 1 3169,'0'0'8891,"9"4"-8402,-3-1-331,-2-2-63,-1 0 1,1 1 0,-1-1 0,0 1 0,1 0 0,-1 0 0,0 0 0,0 0-1,-1 1 1,1-1 0,0 1 0,-1 0 0,1 0 0,-1 0 0,0 0 0,3 5-1,11 34 980,22 80 0,-20-57-759,3 6-288,11 73-1,-27-125-1404,-3-20-1133,-1-11-367,-1-13-4103</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09.845"/>
    </inkml:context>
    <inkml:brush xml:id="br0">
      <inkml:brushProperty name="width" value="0.035" units="cm"/>
      <inkml:brushProperty name="height" value="0.035" units="cm"/>
    </inkml:brush>
  </inkml:definitions>
  <inkml:trace contextRef="#ctx0" brushRef="#br0">1 1 6281,'0'0'7842,"407"36"-7282,-340-33-352,-13-3-136,-14 0-72,-14 0-664,-26-18-12715</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10.199"/>
    </inkml:context>
    <inkml:brush xml:id="br0">
      <inkml:brushProperty name="width" value="0.035" units="cm"/>
      <inkml:brushProperty name="height" value="0.035" units="cm"/>
    </inkml:brush>
  </inkml:definitions>
  <inkml:trace contextRef="#ctx0" brushRef="#br0">0 0 6465,'0'0'8522,"127"181"-7858,-94-133-56,-6-3-383,-7-6-113,0 0-112,-6-9 0,-1-3-545,0-9-967,-13-6-1048,7-9-2930</inkml:trace>
  <inkml:trace contextRef="#ctx0" brushRef="#br0" timeOffset="1">715 18 1840,'0'0'10427,"194"181"-9611,-141-139-464,1 0-200,-1-3 136,1 0-104,-7-3-88,-14-6-24,-6-12-72,-7-6-152,-27-36-10610</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10.547"/>
    </inkml:context>
    <inkml:brush xml:id="br0">
      <inkml:brushProperty name="width" value="0.035" units="cm"/>
      <inkml:brushProperty name="height" value="0.035" units="cm"/>
    </inkml:brush>
  </inkml:definitions>
  <inkml:trace contextRef="#ctx0" brushRef="#br0">221 0 7114,'0'0'5809,"0"166"-4585,0-115-624,-20 0-336,-7 3-144,-6-6-40,-7-5-80,0-7-448,6-9-816,14-9-889,14-15-3312</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10.901"/>
    </inkml:context>
    <inkml:brush xml:id="br0">
      <inkml:brushProperty name="width" value="0.035" units="cm"/>
      <inkml:brushProperty name="height" value="0.035" units="cm"/>
    </inkml:brush>
  </inkml:definitions>
  <inkml:trace contextRef="#ctx0" brushRef="#br0">1 0 2737,'0'0'8461,"28"6"-7914,88 22-25,-112-27-472,0 0-1,0 0 1,0 1 0,0-1 0,0 1 0,0 0 0,0 0 0,-1 0 0,1 1 0,-1-1 0,1 1 0,-1 0-1,0-1 1,0 2 0,0-1 0,0 0 0,-1 1 0,4 5 0,0 1 94,4 7 330,0 0 0,13 37 0,-17-38-201,0 0-1,2-1 0,17 29 0,-21-40-254,-1 0 1,1 0-1,0-1 0,0 1 0,0-1 1,0 0-1,1 0 0,-1 0 0,1-1 1,-1 0-1,1 0 0,0 0 0,0 0 1,0-1-1,7 2 0,5-1-37,1 0 1,35-2-1,-33 0-12,62-2-775,-8-8-1708</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11.471"/>
    </inkml:context>
    <inkml:brush xml:id="br0">
      <inkml:brushProperty name="width" value="0.035" units="cm"/>
      <inkml:brushProperty name="height" value="0.035" units="cm"/>
    </inkml:brush>
  </inkml:definitions>
  <inkml:trace contextRef="#ctx0" brushRef="#br0">789 670 888,'0'0'10666,"-42"0"-10145,-139 0 57,4 0 625,144 0-999,0 2-1,0 2 1,-43 9-1,57-8-125,0 0 0,0 1 0,1 2 0,0 0 0,0 0 1,-29 20-1,43-25-58,-1 0 1,1 1-1,1-1 1,-1 1-1,0-1 1,1 1-1,0 0 1,-1 1-1,2-1 1,-1 0-1,0 1 1,-2 7-1,2-3 11,1 1 1,1-1-1,-1 1 1,1-1-1,1 18 0,0-24-28,0 0-1,1 0 1,-1 0-1,1 0 0,-1 0 1,1 0-1,0 0 1,0 0-1,0 0 1,1-1-1,-1 1 0,0 0 1,1-1-1,0 1 1,0-1-1,0 1 0,0-1 1,0 0-1,0 0 1,1 0-1,-1 0 1,1 0-1,-1-1 0,1 1 1,3 1-1,6 2-2,1-1 0,-1 0-1,1 0 1,24 2 0,18 0-47,1-3 1,74-5-1,-126 1 39,17 1-46,1-2 0,-1-1 0,1-1 0,-1-1 0,0 0 0,0-2 0,-1 0 0,34-18 0,-41 18 59,0-1-1,-1-1 0,0 0 1,0 0-1,-1-2 1,0 1-1,-1-1 0,0-1 1,-1 0-1,0 0 0,-1-1 1,0 0-1,8-20 1,-6 7 15,-1-1-1,-1 0 1,-2 0 0,-1-1 0,2-31 0,-1-144-30,-7 150-17,1 31 30,0-1 0,-2 1 0,-1 0 0,-9-35 1,9 45 46,-2 1 0,1 0 0,-1 0 0,-1 0 0,0 0 0,0 1 0,-1 0 0,-1 1 0,1-1 0,-11-8 0,13 13 29,0 0 0,0 0 0,-1 1 1,0 0-1,-7-4 0,11 7-77,0 0 0,0 0 1,0 0-1,0 1 0,0-1 0,0 1 0,-1-1 0,1 1 0,0 0 0,0 0 0,0 0 1,-1 0-1,1 0 0,0 1 0,0-1 0,0 1 0,0-1 0,0 1 0,0 0 0,0 0 1,0 0-1,-2 1 0,-3 3-3,1 0 0,0 0 0,0 0 0,0 1-1,1 0 1,-1 0 0,1 0 0,1 1 0,-8 14 0,5-7 4,1 0 1,0 0-1,1 1 0,-5 22 0,6-10 37,1 0 0,1 0 0,3 28 1,-1-20 2,0-22-25,1-1 0,0 1-1,1-1 1,0 1 0,1-1-1,0 0 1,1 0 0,0-1-1,1 1 1,0-1 0,1 0 0,0 0-1,1 0 1,11 12 0,301 343 131,-308-355-52,0-1-1,1 1 1,19 12-1,5-5-1134,-31-17 146,1 1 0,-1-1 0,0 0-1,0 0 1,9-1 0</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11.834"/>
    </inkml:context>
    <inkml:brush xml:id="br0">
      <inkml:brushProperty name="width" value="0.035" units="cm"/>
      <inkml:brushProperty name="height" value="0.035" units="cm"/>
    </inkml:brush>
  </inkml:definitions>
  <inkml:trace contextRef="#ctx0" brushRef="#br0">0 0 1256,'0'0'11105,"37"32"-10433,121 99 15,-122-102-150,51 30 0,-51-36-305,176 124 185,-209-145-425,-2-1-71,1 0 0,-1 0 0,1 0 0,-1 0 0,1 0 0,0 0-1,0 0 1,-1-1 0,1 1 0,0-1 0,0 1 0,2 0 0,-4-1 50,0 0-1,0 0 1,1 0 0,-1 0 0,0 0-1,0 0 1,0 0 0,0 0-1,0 0 1,0 0 0,0-1-1,0 1 1,1 0 0,-1 0-1,0 0 1,0 0 0,0 0-1,0 0 1,0 0 0,0 0-1,0 0 1,0 0 0,0 0 0,0 0-1,0 0 1,1 0 0,-1-1-1,0 1 1,0 0 0,0 0-1,0 0 1,0 0 0,0 0-1,0 0 1,0 0 0,0 0-1,0-1 1,0 1 0,0 0-1,0 0 1,0 0 0,0 0 0,0 0-1,0 0 1,0 0 0,0-1-1,0 1 1,0 0 0,0 0-1,0 0 1,0 0 0,0 0-1,-1 0 1,1 0 0,0-22-3123,0-10-3706</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12.204"/>
    </inkml:context>
    <inkml:brush xml:id="br0">
      <inkml:brushProperty name="width" value="0.035" units="cm"/>
      <inkml:brushProperty name="height" value="0.035" units="cm"/>
    </inkml:brush>
  </inkml:definitions>
  <inkml:trace contextRef="#ctx0" brushRef="#br0">461 0 8554,'0'0'6337,"-107"166"-5537,67-103-288,-13 6-103,-1-3-17,8-6-392,-21 4-144,13-19-1121,14-12-3752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34.979"/>
    </inkml:context>
    <inkml:brush xml:id="br0">
      <inkml:brushProperty name="width" value="0.035" units="cm"/>
      <inkml:brushProperty name="height" value="0.035" units="cm"/>
    </inkml:brush>
  </inkml:definitions>
  <inkml:trace contextRef="#ctx0" brushRef="#br0">1 1 3993,'0'0'7300,"0"3"-6712,0 1-441,1 0-1,-1 0 1,1-1-1,0 1 0,0 0 1,0 0-1,1-1 1,0 1-1,-1-1 1,1 1-1,0-1 0,0 0 1,1 0-1,4 5 1,6 5 151,0-1 1,16 12 0,-8-7-39,16 11-20,0-2 0,48 25 0,89 38-151,-94-51-49,111 50-1699,-189-87 276,-6-9-3507,-18-8-1261</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12.573"/>
    </inkml:context>
    <inkml:brush xml:id="br0">
      <inkml:brushProperty name="width" value="0.035" units="cm"/>
      <inkml:brushProperty name="height" value="0.035" units="cm"/>
    </inkml:brush>
  </inkml:definitions>
  <inkml:trace contextRef="#ctx0" brushRef="#br0">0 13 6649,'0'0'7122,"187"6"-6314,-133-6-336,-7 0-320,-1 0-80,-6 0-64,-13 0-8,-13 0-344,-14-6-2736,-21-6-2738</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12.911"/>
    </inkml:context>
    <inkml:brush xml:id="br0">
      <inkml:brushProperty name="width" value="0.035" units="cm"/>
      <inkml:brushProperty name="height" value="0.035" units="cm"/>
    </inkml:brush>
  </inkml:definitions>
  <inkml:trace contextRef="#ctx0" brushRef="#br0">0 193 6369,'7'-193'3225,"60"199"-1561,20 3 769,6 3-1129,-13 3-632,-20-3-672,-53-9-2192</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29.027"/>
    </inkml:context>
    <inkml:brush xml:id="br0">
      <inkml:brushProperty name="width" value="0.035" units="cm"/>
      <inkml:brushProperty name="height" value="0.035" units="cm"/>
    </inkml:brush>
  </inkml:definitions>
  <inkml:trace contextRef="#ctx0" brushRef="#br0">1 46 4457,'0'0'7922,"6"-8"-6863,16-22-81,-17 23 667,-5 10-1593,0 125-303,2 183 464,-1-266-203,3-1 0,2 1 0,1-1-1,3 0 1,1-1 0,2 0 0,2-1-1,2 0 1,31 54 0,-39-81-13,0-1 1,1 0-1,0-1 1,1 0 0,1 0-1,0-1 1,0-1-1,2 0 1,-1 0-1,1-2 1,19 11-1,-29-19-58,-1 1-1,1-1 0,-1 0 1,1 0-1,-1 0 0,1-1 0,0 1 1,-1-1-1,1 0 0,0 0 1,-1 0-1,1-1 0,4 0 0,-6 1-81,0-1 0,0 0-1,1 0 1,-1 0 0,0 0-1,0 0 1,0 0-1,0-1 1,0 1 0,0 0-1,0-1 1,-1 0 0,1 1-1,-1-1 1,1 0-1,-1 0 1,1 0 0,-1 0-1,2-4 1,6-29-4483</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29.392"/>
    </inkml:context>
    <inkml:brush xml:id="br0">
      <inkml:brushProperty name="width" value="0.035" units="cm"/>
      <inkml:brushProperty name="height" value="0.035" units="cm"/>
    </inkml:brush>
  </inkml:definitions>
  <inkml:trace contextRef="#ctx0" brushRef="#br0">1 4 6689,'0'0'2977,"421"-3"-2865,-261 3-112,-33 0-808,-27 9-2049</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29.778"/>
    </inkml:context>
    <inkml:brush xml:id="br0">
      <inkml:brushProperty name="width" value="0.035" units="cm"/>
      <inkml:brushProperty name="height" value="0.035" units="cm"/>
    </inkml:brush>
  </inkml:definitions>
  <inkml:trace contextRef="#ctx0" brushRef="#br0">1077 185 5065,'0'0'2830,"-16"-27"-2095,-3-3-541,-40-51 0,55 78-167,1-1 1,-1 1 0,1 0-1,-1 0 1,0 0-1,0 1 1,0-1-1,0 1 1,-1 0-1,1 0 1,-1 0-1,1 1 1,-1-1-1,1 1 1,-1 0-1,-5 0 1,-34-4 89,0 2 1,-1 2-1,1 2 1,0 2-1,0 2 1,0 1-1,0 3 0,-50 16 1,60-13 60,0 0 0,2 3 0,0 0 0,0 2 0,2 2-1,0 0 1,1 2 0,1 1 0,1 2 0,-40 44 0,57-57-123,2 0 0,-1 0 0,2 1 0,-1 0 0,2 1 1,0-1-1,0 1 0,1 0 0,1 1 0,0-1 0,0 1 0,2 0 0,0 0 0,0-1 0,1 23 1,1-30-36,0 0 0,0 0 0,0 0 0,1 0 0,0 0 0,0 0 0,1 0 0,-1 0 0,1 0 0,1-1 0,-1 1 0,1-1 0,0 1 0,0-1 0,0 0 0,1 0 1,0 0-1,0-1 0,0 1 0,1-1 0,-1 0 0,1 0 0,7 4 0,13 8 33,1 0 0,1-2 0,0-1 0,0-1-1,2-2 1,-1 0 0,49 9 0,-14-9-133,0-1 0,104-1 0,-164-8 68,23 0-147,-1-1 1,46-6 0,-63 5 90,0 0 0,-1 0 0,1-1 1,0 0-1,-1-1 0,0 1 0,0-1 0,0 0 1,0-1-1,-1 0 0,1 0 0,8-10 0,-8 6-118,0 0-1,-1 0 0,0 0 0,0 0 1,-1-1-1,-1 0 0,0 0 1,0-1-1,-1 1 0,0-1 0,2-20 1,-1-7-289,-2-1 0,-4-40 0,1 16 565,-5-98 3397,8 168-3492,1 0-1,-1 0 1,1 0-1,1 0 0,-1-1 1,1 1-1,0-1 1,9 10-1,15 26 18,-4 5 78,18 56 0,-27-64-28,1-1-1,42 71 0,-54-102-68,1 0 1,0 0-1,1-1 1,0 0-1,0 0 1,0 0-1,0-1 1,1 0-1,0 0 1,13 6-1,-16-9-64,1 0-1,-1-1 0,1 0 0,-1 0 0,1 0 1,-1 0-1,1-1 0,0 1 0,-1-1 1,1 0-1,0-1 0,-1 1 0,1-1 0,0 0 1,-1 0-1,1 0 0,-1-1 0,0 0 0,1 0 1,5-3-1,-4 1-264,1-1 1,-1 1-1,-1-1 0,1 0 1,8-9-1,-7 4-1251,0 0 0,9-17 0</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30.227"/>
    </inkml:context>
    <inkml:brush xml:id="br0">
      <inkml:brushProperty name="width" value="0.035" units="cm"/>
      <inkml:brushProperty name="height" value="0.035" units="cm"/>
    </inkml:brush>
  </inkml:definitions>
  <inkml:trace contextRef="#ctx0" brushRef="#br0">0 1 5657,'0'0'1606,"31"35"250,104 116-98,-105-117-1381,-1 1 0,-2 1 0,-2 2 0,38 73-1,-56-98-359,0 0-1,-1 0 0,0 1 0,-2 0 1,1 0-1,-1 0 0,-1 0 1,-1 1-1,2 23 0,-4 9 167,0-46 92,0-5 435,-1-10-577,-1 1 0,0 0 0,-1 0 0,-4-14 1,-5-22-281,2-22-494,3-1 0,4-102-1,3 151 600,0 15 20,0-2 40,0-1 0,0 0-1,1 1 1,5-20-1,-6 27-2,1 1 1,0-1-1,0 1 0,1-1 0,-1 1 0,0-1 0,1 1 0,-1 0 0,1 0 1,0 0-1,0 0 0,0 0 0,0 0 0,0 0 0,0 1 0,0-1 0,1 1 1,-1-1-1,1 1 0,-1 0 0,1 0 0,-1 0 0,1 0 0,3 0 0,3 0-10,1 0-1,-1 0 0,1 1 1,-1 0-1,1 1 0,-1 0 0,0 1 1,1 0-1,-1 0 0,0 1 1,0 0-1,0 1 0,-1 0 0,1 0 1,-1 1-1,0 0 0,12 10 1,-2-1 72,0 2 1,-1 0-1,-1 1 1,-1 1-1,0 0 1,12 23 0,-15-22 10,-2 0 1,-1 1 0,0 0-1,-1 1 1,-2 0 0,0 0 0,-1 0-1,3 32 1,-3 16 40,-4 93 0,-3-69-139,2-92-359,4-11-140,-3 7 448,8-24-2208,10-43 0,-12 8-4521</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30.581"/>
    </inkml:context>
    <inkml:brush xml:id="br0">
      <inkml:brushProperty name="width" value="0.035" units="cm"/>
      <inkml:brushProperty name="height" value="0.035" units="cm"/>
    </inkml:brush>
  </inkml:definitions>
  <inkml:trace contextRef="#ctx0" brushRef="#br0">0 1 8466,'0'0'5921,"415"114"-5705,-328-99-88,-14-6-80,-6-3-48,0-6-912,-14 0-1385,-19-21-4592</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30.929"/>
    </inkml:context>
    <inkml:brush xml:id="br0">
      <inkml:brushProperty name="width" value="0.035" units="cm"/>
      <inkml:brushProperty name="height" value="0.035" units="cm"/>
    </inkml:brush>
  </inkml:definitions>
  <inkml:trace contextRef="#ctx0" brushRef="#br0">1 0 6345,'0'0'4801,"107"214"-3408,-81-127-481,1 9-600,-14 4-312,7 26-168,-6-27-1560,-1-21-3674</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31.266"/>
    </inkml:context>
    <inkml:brush xml:id="br0">
      <inkml:brushProperty name="width" value="0.035" units="cm"/>
      <inkml:brushProperty name="height" value="0.035" units="cm"/>
    </inkml:brush>
  </inkml:definitions>
  <inkml:trace contextRef="#ctx0" brushRef="#br0">314 1 3449,'0'0'5290,"36"25"-3425,10 9-1269,175 118 1478,18 5-775,312 270 1,-403-287-1923,-131-126 385,-8-10-301,-9-4 502,0 0 0,0 0 0,0 0 0,0 0 0,0 0 0,1 0 0,-1 0 0,0 0 0,0 0 0,0 0 0,0 0 0,0 0 0,0 0 0,1-1 0,-1 1 0,0 0 0,0 0 0,0 0 0,0 0 0,0 0 0,0 0 0,0 0 0,1 0 0,-1 0 0,0-1 0,0 1 0,0 0 0,0 0 0,0 0 0,0 0 0,0 0 0,0 0 0,0 0 0,0-1 0,0 1 0,0 0 0,0 0 0,0 0 0,0 0 0,0 0 0,0-1 0,0 1 0,0 0 0,0 0 0,-3-27-1231,-14-8-2214</inkml:trace>
  <inkml:trace contextRef="#ctx0" brushRef="#br0" timeOffset="1">1417 103 8122,'0'0'5249,"-187"187"-4649,80-112 208,-27 12 136,-6 12-255,-14 7-417,-6 2-200,-47 36-72,33-30-801,20-23-3464</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37.462"/>
    </inkml:context>
    <inkml:brush xml:id="br0">
      <inkml:brushProperty name="width" value="0.035" units="cm"/>
      <inkml:brushProperty name="height" value="0.035" units="cm"/>
    </inkml:brush>
  </inkml:definitions>
  <inkml:trace contextRef="#ctx0" brushRef="#br0">0 0 536,'0'0'11709,"6"0"-11163,176 13 882,-65-2-1223,300 11-1167,-143-17-3996,-187-5 407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35.308"/>
    </inkml:context>
    <inkml:brush xml:id="br0">
      <inkml:brushProperty name="width" value="0.035" units="cm"/>
      <inkml:brushProperty name="height" value="0.035" units="cm"/>
    </inkml:brush>
  </inkml:definitions>
  <inkml:trace contextRef="#ctx0" brushRef="#br0">408 1 4185,'0'0'6401,"-147"162"-5088,100-123-361,1 0-520,6 0-224,-1-8-104,8-1-8,13-9-88,0 0-8,7-9-184,13-6-656,0-3-945</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37.824"/>
    </inkml:context>
    <inkml:brush xml:id="br0">
      <inkml:brushProperty name="width" value="0.035" units="cm"/>
      <inkml:brushProperty name="height" value="0.035" units="cm"/>
    </inkml:brush>
  </inkml:definitions>
  <inkml:trace contextRef="#ctx0" brushRef="#br0">0 1 4689,'0'0'1656,"80"180"273,-46-93-657,-1 7-544,-6-7-144,6-3-328,1-3-160,-1-15-96,41-5-592,-14-22-2104,0-18-4250</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38.162"/>
    </inkml:context>
    <inkml:brush xml:id="br0">
      <inkml:brushProperty name="width" value="0.035" units="cm"/>
      <inkml:brushProperty name="height" value="0.035" units="cm"/>
    </inkml:brush>
  </inkml:definitions>
  <inkml:trace contextRef="#ctx0" brushRef="#br0">1138 1 5601,'0'0'1690,"-59"-1"-994,-197 1 439,221 0-874,1 1 1,-1 2-1,1 1 1,0 2-1,0 2 0,-45 15 1,27-6 113,2 2-1,0 2 1,-73 44 0,100-51-190,1 0 0,1 2-1,0 1 1,1 1 0,1 0 0,0 1 0,2 2-1,0-1 1,-15 27 0,24-32-84,0-1-1,2 1 0,0 1 1,0-1-1,2 1 1,0 0-1,0 0 1,2 0-1,0 1 1,0 19-1,2-25-57,1 1 0,0-1 0,1 0 0,0 0 0,0 0 0,1 0 0,1-1 1,0 1-1,0-1 0,1 0 0,0 0 0,1 0 0,0-1 0,0 0 0,16 17 0,-3-9 18,2 0-1,0-1 1,0-1 0,36 19 0,107 40 183,-64-40-130,194 40 1,97-14-257,-117-30-1076,-50-15-2209</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39.510"/>
    </inkml:context>
    <inkml:brush xml:id="br0">
      <inkml:brushProperty name="width" value="0.035" units="cm"/>
      <inkml:brushProperty name="height" value="0.035" units="cm"/>
    </inkml:brush>
  </inkml:definitions>
  <inkml:trace contextRef="#ctx0" brushRef="#br0">0 0 8314,'0'0'5624,"6"15"-5510,-6-14-109,7 17 139,0 1 1,-2-1-1,0 1 0,-1 0 1,1 26-1,-4 109 1028,-2-78-786,8 81 0,-4-133-359,1 0 0,1-1 0,1 0 0,1 0 0,0 0 0,2-1 1,19 35-1,-15-35-73,1 0-1,0-1 1,2-1 0,1 0 0,0-1 0,1-1 0,1 0 0,25 16 0,-19-21-431,-24-12 409,-1-1 1,1 0-1,0 0 1,-1 1-1,1-1 1,-1 0-1,1 0 1,0 0-1,-1 0 1,1 0-1,-1 0 1,1 0-1,0 0 0,-1 0 1,1 0-1,-1 0 1,1 0-1,0 0 1,-1-1-1,1 1 1,-1 0-1,1 0 1,-1-1-1,1 1 0,-1 0 1,1-1-1,-1 1 1,1-1-1,-1 1 1,1 0-1,-1-1 1,1 1-1,-1-1 1,0 1-1,1-1 0,-1 0 1,0 1-1,0-1 1,1 1-1,-1-1 1,0 1-1,0-1 1,0-1-1,1-24-2222</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39.864"/>
    </inkml:context>
    <inkml:brush xml:id="br0">
      <inkml:brushProperty name="width" value="0.035" units="cm"/>
      <inkml:brushProperty name="height" value="0.035" units="cm"/>
    </inkml:brush>
  </inkml:definitions>
  <inkml:trace contextRef="#ctx0" brushRef="#br0">0 1 3649,'0'0'9618,"502"48"-8754,-315-39-424,60 0-440,-47-3-1344,-39-6-4737</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0.227"/>
    </inkml:context>
    <inkml:brush xml:id="br0">
      <inkml:brushProperty name="width" value="0.035" units="cm"/>
      <inkml:brushProperty name="height" value="0.035" units="cm"/>
    </inkml:brush>
  </inkml:definitions>
  <inkml:trace contextRef="#ctx0" brushRef="#br0">829 22 5905,'0'0'3852,"-58"-4"-3051,-188-10-209,114 11-106,110 4-210,-40 9 1,39-5-115,0 1-1,1 1 0,-1 1 1,2 0-1,-1 2 0,1 1 1,1 1-1,0 0 1,0 1-1,-30 28 0,46-36-109,0-1 0,0 1 0,1-1 0,-1 1 0,1 0 0,0 0 0,1 0 0,-1 1 0,1-1 0,-3 12 0,2-4 55,1 1 0,1 0 0,1 20 1,0-30-91,0 1 0,1-1 1,-1 0-1,1 0 1,0 0-1,0 0 1,1 0-1,-1 0 1,1 0-1,0-1 0,0 1 1,0 0-1,0-1 1,6 6-1,-2-2 3,0-1-1,1-1 0,0 1 1,0-1-1,0 0 1,14 7-1,4-1 20,1-1 1,0-1-1,46 9 0,-5-6-90,1-4 0,127 1 0,-169-9-213,-1-2 0,1 0 1,-1-1-1,44-13 0,-56 12-59,-1 0 1,0-1-1,0 0 1,-1-1-1,1-1 0,-1 1 1,-1-2-1,1 0 0,-1 0 1,-1-1-1,11-11 1,-15 14-19,0-1 1,-1-1-1,1 1 1,-1-1-1,-1 0 1,1 0-1,-2 0 1,1 0 0,-1 0-1,0-1 1,1-12-1,-1-5-183,-1 0-1,-4-38 1,3 59 652,-1 1 1,0 0 0,0 0-1,0-1 1,0 1-1,0 0 1,-1 0-1,0 0 1,-4-7-1,5 9 63,0 1-1,0-1 1,-1 0 0,1 1-1,-1-1 1,1 1-1,-1 0 1,0-1 0,0 1-1,1 0 1,-1 0-1,0 0 1,0 0 0,0 1-1,0-1 1,0 0-1,0 1 1,0-1 0,0 1-1,0 0 1,-3 0-1,5 0-183,0 0-1,0 0 1,0 0-1,-1 0 1,1 0-1,0 0 1,0 0-1,0 0 1,0 0-1,0 0 1,0 0-1,-1 0 1,1 0-1,0 0 1,0 0-1,0 0 1,0 0-1,0 1 1,0-1-1,0 0 1,0 0-1,-1 0 1,1 0-1,0 0 1,0 0-1,0 0 1,0 0-1,0 1 1,0-1-1,0 0 1,0 0-1,0 0 1,0 0-1,0 0 1,0 0-1,0 1 1,0-1-1,0 0 1,0 0-1,0 0 1,0 0-1,0 0 1,0 0-1,0 1 1,0-1-1,0 0 1,0 0-1,0 0 1,0 0-1,0 0 1,1 0-1,-1 1 1,-1 57 998,-1-14 199,7 68 1,-4-105-1123,1 1 1,0-1-1,0 1 1,0-1-1,1 0 1,0 0-1,1 0 1,-1-1-1,1 1 1,1-1-1,7 10 1,-4-8-34,0 0 1,0 0-1,1-1 1,0-1-1,1 1 1,-1-1 0,14 6-1,-7-5-221,0-1-1,0-1 1,1 0-1,0-1 1,0 0-1,0-2 0,0 0 1,0-1-1,35-2 1,-42 0-356,0-1 1,0 0-1,0 0 1,11-5-1,28-18-4704</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0.565"/>
    </inkml:context>
    <inkml:brush xml:id="br0">
      <inkml:brushProperty name="width" value="0.035" units="cm"/>
      <inkml:brushProperty name="height" value="0.035" units="cm"/>
    </inkml:brush>
  </inkml:definitions>
  <inkml:trace contextRef="#ctx0" brushRef="#br0">1 1 7218,'0'0'2681,"12"28"-1495,0 1-756,3 5 158,0 0 1,3 0 0,22 32 0,-33-56-455,15 22 249,21 45 1,-38-66-423,0 1 0,-1-1-1,0 1 1,-1-1 0,0 1 0,-1 0-1,0 0 1,0 16 0,-2-27-340,-3-5 180,-6-10-33,3 5 104,0 1 1,1-1-1,1 1 0,-1-1 1,1-1-1,1 1 0,-5-18 1,4-5-159,1 0 0,2-45 0,1 50 13,0 23 256,0 0 0,0 0 0,1 1 0,-1-1 0,1 0 0,0 0 0,0 1 1,0-1-1,0 1 0,0-1 0,1 1 0,0-1 0,0 1 0,0 0 0,0 0 0,0 0 1,4-4-1,-3 5 36,1-1 1,-1 1 0,1 0 0,0 0 0,0 0 0,0 0 0,0 0-1,0 1 1,0 0 0,1 0 0,-1 0 0,0 0 0,1 1-1,-1 0 1,6 0 0,-4 0 56,0 1-1,0 0 1,0 0 0,0 1-1,0 0 1,0 0 0,-1 0-1,1 1 1,-1-1-1,0 1 1,1 1 0,-1-1-1,0 1 1,-1 0 0,1 0-1,-1 0 1,0 0 0,0 1-1,7 10 1,0 2 216,0 1-1,-1 0 1,-1 1 0,11 32-1,-13-26-71,-2 0 0,6 46 0,-9-50-267,1 0 1,1-1-1,0 0 1,13 34-1,-16-52-1082,-1-5-1313,0-15-2101</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0.928"/>
    </inkml:context>
    <inkml:brush xml:id="br0">
      <inkml:brushProperty name="width" value="0.035" units="cm"/>
      <inkml:brushProperty name="height" value="0.035" units="cm"/>
    </inkml:brush>
  </inkml:definitions>
  <inkml:trace contextRef="#ctx0" brushRef="#br0">0 1 3505,'0'0'10786,"234"129"-10730,-181-120-56,21-9-464,-7 0-976,-14 0-2641</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1.266"/>
    </inkml:context>
    <inkml:brush xml:id="br0">
      <inkml:brushProperty name="width" value="0.035" units="cm"/>
      <inkml:brushProperty name="height" value="0.035" units="cm"/>
    </inkml:brush>
  </inkml:definitions>
  <inkml:trace contextRef="#ctx0" brushRef="#br0">1 0 7402,'0'0'5729,"60"214"-4609,-40-139-624,-7-3-296,-6-3-200,-1-5-88,8 2-1064,-7-15-1473,-1-18-3216</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1.629"/>
    </inkml:context>
    <inkml:brush xml:id="br0">
      <inkml:brushProperty name="width" value="0.035" units="cm"/>
      <inkml:brushProperty name="height" value="0.035" units="cm"/>
    </inkml:brush>
  </inkml:definitions>
  <inkml:trace contextRef="#ctx0" brushRef="#br0">0 0 6793,'0'0'6450,"247"193"-5738,-166-136-376,12 3-144,7-3-88,1-6-40,-1-9-64,-20-5-112,-6-19-512,-21-18-880,-20 0-1593,-12-24-5129</inkml:trace>
  <inkml:trace contextRef="#ctx0" brushRef="#br0" timeOffset="1">702 94 10578,'0'0'2497,"-147"180"-1401,100-117-360,0 0-480,-6 0-88,-1-5-168,-6-7-48,-13-6-864,12-12-1200,21-15-2569</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1.966"/>
    </inkml:context>
    <inkml:brush xml:id="br0">
      <inkml:brushProperty name="width" value="0.035" units="cm"/>
      <inkml:brushProperty name="height" value="0.035" units="cm"/>
    </inkml:brush>
  </inkml:definitions>
  <inkml:trace contextRef="#ctx0" brushRef="#br0">0 0 5217,'0'0'7687,"27"9"-6755,-9-3-784,14 6 80,1-2 1,0-2 0,0-1 0,42 4-1,434 10-64,-507-21-210,-1 1-1,1-1 1,0 0-1,-1 0 1,1 0-1,0 0 1,-1-1-1,1 1 1,-1 0-1,1-1 1,0 1-1,-1-1 1,1 1-1,-1-1 1,0 0-1,1 0 0,-1 0 1,3-1-1,-3 0-240,0 0 0,-1-1-1,1 1 1,-1 0 0,1 0-1,-1 0 1,0-1 0,1 1-1,-1 0 1,0 0 0,-1-4-1,1-4-1054,0-20-6371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35.693"/>
    </inkml:context>
    <inkml:brush xml:id="br0">
      <inkml:brushProperty name="width" value="0.035" units="cm"/>
      <inkml:brushProperty name="height" value="0.035" units="cm"/>
    </inkml:brush>
  </inkml:definitions>
  <inkml:trace contextRef="#ctx0" brushRef="#br0">1 76 4065,'0'0'10113,"3"0"-9448,655 0 1384,-643 0-2055,-8 1-26,1-1 0,-1 0 0,0 0 0,0 0 0,0-1 0,0 0 0,0-1 0,0 0 0,-1 0 0,1 0 0,7-4 0,-12 5-104,-1 0 0,0 0 0,0 0-1,0 0 1,0 1 0,0-1 0,0-1-1,0 1 1,-1 0 0,1 0 0,0 0 0,-1 0-1,1 0 1,0-1 0,-1 1 0,1 0 0,-1-1-1,0 1 1,0 0 0,1-1 0,-1 1-1,0 0 1,0-1 0,0 1 0,0 0 0,0-1-1,-1 1 1,1 0 0,0-1 0,-1 1 0,1 0-1,-1-1 1,1 1 0,-1 0 0,0-2-1,-22-12-5452</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2.330"/>
    </inkml:context>
    <inkml:brush xml:id="br0">
      <inkml:brushProperty name="width" value="0.035" units="cm"/>
      <inkml:brushProperty name="height" value="0.035" units="cm"/>
    </inkml:brush>
  </inkml:definitions>
  <inkml:trace contextRef="#ctx0" brushRef="#br0">1 1 6129,'0'0'4145,"0"153"-2184,13-93-177,7 0-1056,7-3-496,-7-5-152,6-7-32,-5-9-48,5-3-288,1-9-1104,-7-9-3193</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3.434"/>
    </inkml:context>
    <inkml:brush xml:id="br0">
      <inkml:brushProperty name="width" value="0.035" units="cm"/>
      <inkml:brushProperty name="height" value="0.035" units="cm"/>
    </inkml:brush>
  </inkml:definitions>
  <inkml:trace contextRef="#ctx0" brushRef="#br0">868 116 2801,'0'0'5707,"8"11"-5014,25 36-75,-33-46-556,1 0 0,-1 0 0,1 0 0,0 1 0,0-1 0,-1 0 0,1 0 0,0 0 0,0 0 0,0 0 0,0-1 0,0 1 0,0 0 0,1 0 0,-1-1 0,0 1 0,0 0 0,0-1 0,1 0 0,-1 1 0,0-1 0,1 0 0,-1 1 0,0-1 0,1 0 0,-1 0 0,0 0 0,1 0 0,-1 0 0,3-1 0,6 0 696,-9 1-735,0-1 0,-1 1 0,1 0 0,0 0 0,-1-1 0,1 1 1,0 0-1,-1-1 0,1 1 0,-1 0 0,1-1 0,-1 1 0,1-1 1,-1 1-1,1-1 0,-1 1 0,1-1 0,-1 1 0,0-1 0,1 0 1,-1 1-1,0-1 0,1 0 0,-1 1 0,0-1 0,0 0 0,0 1 0,1-1 1,-1 0-1,0 1 0,0-1 0,0-1 0,0-29 509,0 23-132,0-5 13,0 11-367,1-1-1,-1 0 1,0 1 0,0-1 0,0 0 0,0 1 0,0-1 0,-1 0 0,1 1 0,-1-1 0,0 1 0,0-1 0,0 1 0,0-1 0,0 1 0,0-1 0,0 1 0,-1 0 0,0 0 0,1 0-1,-1 0 1,-3-4 0,-7-1-18,0 0 0,0 0-1,0 1 1,-1 1-1,0 0 1,0 0-1,0 1 1,-1 1 0,-24-3-1,-13 2-85,-66 3 1,68 1 78,27 1-32,0 0 1,0 1-1,0 2 1,1 0-1,0 1 1,-1 1-1,2 1 0,-1 1 1,-33 18-1,18-8 29,2 2 1,0 1-1,2 1 0,0 2 0,-32 33 0,54-48 23,0 1 0,1 1 0,1 0 0,0 0 0,0 1 1,1-1-1,0 2 0,1-1 0,1 1 0,0 0 0,1 0 0,0 0 0,1 1 0,0-1 0,1 1 1,1 0-1,0-1 0,2 19 0,-1-27-23,1-1 0,0 0 0,0 0 0,1 0 0,-1 0 0,1 0 0,0 0 0,0 0 0,1 0 0,-1-1-1,1 1 1,-1-1 0,1 0 0,0 1 0,0-1 0,1-1 0,-1 1 0,6 3 0,8 4 66,0 0 0,34 13 0,-46-21-73,55 20 76,1-2 0,1-3 0,70 10-1,194 11 16,50-26-743,-375-12 505,-6-1-215,-55-19-1923,43 14 1414,-42-15-3126</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7.382"/>
    </inkml:context>
    <inkml:brush xml:id="br0">
      <inkml:brushProperty name="width" value="0.035" units="cm"/>
      <inkml:brushProperty name="height" value="0.035" units="cm"/>
    </inkml:brush>
  </inkml:definitions>
  <inkml:trace contextRef="#ctx0" brushRef="#br0">652 1 5369,'0'0'7186,"0"0"-7165,0 0 0,0 0 0,0 0 0,0 1 0,0-1 0,0 0 0,0 0 0,0 0 0,0 0 0,0 0 1,1 1-1,-1-1 0,0 0 0,0 0 0,0 0 0,0 0 0,0 0 0,0 0 0,0 0 0,0 1 0,0-1 0,1 0 0,-1 0 0,0 0 1,0 0-1,0 0 0,0 0 0,0 0 0,1 0 0,-1 0 0,0 0 0,0 0 0,0 0 0,0 0 0,0 0 0,1 0 0,-1 0 1,0 0-1,0 0 0,0 0 0,0 0 0,0 0 0,1 0 0,-1 0 0,0 0 0,0 0 0,0 0 0,0 0 0,0 0 0,0 0 1,1 0-1,-1 0 0,0-1 0,0 1 0,0 0 0,0 0 0,0 0 0,0 0 0,0 0 0,0 0 0,1 0 0,-1-1 0,0 1 1,0 0-1,0 0 0,-1 4 11,1 0 0,-1 0 0,0 0 0,-1 0 0,1-1 0,-1 1 1,1 0-1,-1-1 0,0 1 0,0-1 0,-1 1 0,1-1 0,-1 0 1,0 0-1,0 0 0,-5 4 0,-6 8 91,-217 251 1139,168-184-931,-76 133 1,108-160-251,4 1 0,1 2 0,-28 96 0,43-111-40,2 1 0,1 0 0,3 1 0,1-1 0,4 84 0,1-115-36,0-1-1,1 0 1,0 1-1,1-1 1,1 0 0,-1 0-1,2-1 1,0 1-1,0-1 1,1 0-1,0 0 1,10 12-1,-2-8 1,0-1 1,1 0-1,1-1 0,0 0 0,0-1 0,33 16 0,3 1-11,2-3 0,1-2 0,1-3-1,67 17 1,39 0-742,210 22 0,-145-44-2087</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8.252"/>
    </inkml:context>
    <inkml:brush xml:id="br0">
      <inkml:brushProperty name="width" value="0.035" units="cm"/>
      <inkml:brushProperty name="height" value="0.035" units="cm"/>
    </inkml:brush>
  </inkml:definitions>
  <inkml:trace contextRef="#ctx0" brushRef="#br0">87 3 1744,'0'0'4871,"0"0"-4787,1 0 0,-1 0 1,0 0-1,0 0 0,0 0 0,0 0 1,0 0-1,0 0 0,0 0 0,1 0 1,-1 0-1,0 0 0,0 0 1,0 0-1,0 0 0,0 0 0,0 0 1,0 0-1,0 0 0,1 0 1,-1 0-1,0 0 0,0 0 0,0 0 1,0 0-1,0 0 0,0 0 0,0 0 1,0 0-1,0-1 0,0 1 1,0 0-1,1 0 0,-1 0 0,0 0 1,0 0-1,0 0 0,0 0 0,0 0 1,0 0-1,0-1 0,0 1 1,0 0-1,0 0 0,0 0 0,0 0 1,0 0-1,0 0 0,0 0 0,0-1 1,0 1-1,13 14 109,0 0 0,-1 1 0,0 1 0,11 20 0,-3-4 193,342 494 2688,-328-476-2973,-2 2 1,27 62-1,-47-86-74,-1 1-1,-1-1 1,-2 2-1,-1-1 0,-1 1 1,2 36-1,-5-23 3,-4 65-1,0-94-21,-1 0 0,-1 0 1,0 0-1,0 0 0,-2 0 0,0-1 0,0 0 1,-11 18-1,1-7-37,-2-1 0,0 0 0,-1-1 0,-2-1 0,0-1 0,-1-1 0,-1 0 0,-1-2 0,0 0 0,-1-2 0,-1-1 0,-43 18 0,-57 9-1553,-13-10-3794,22-16 2015</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8.633"/>
    </inkml:context>
    <inkml:brush xml:id="br0">
      <inkml:brushProperty name="width" value="0.035" units="cm"/>
      <inkml:brushProperty name="height" value="0.035" units="cm"/>
    </inkml:brush>
  </inkml:definitions>
  <inkml:trace contextRef="#ctx0" brushRef="#br0">188 1 4721,'0'0'3577,"-67"156"-1929,40-93-376,7 6-351,-6 0-33,6 1-136,6-10-408,8-6-232,-1-12-48,7-9-64,0-30-904,33-3-1921,1-3-4408</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8.987"/>
    </inkml:context>
    <inkml:brush xml:id="br0">
      <inkml:brushProperty name="width" value="0.035" units="cm"/>
      <inkml:brushProperty name="height" value="0.035" units="cm"/>
    </inkml:brush>
  </inkml:definitions>
  <inkml:trace contextRef="#ctx0" brushRef="#br0">1 1 5417,'0'0'8010,"374"15"-8010,-327-9-48,-21 3-528,-26 6-1713,-46 3-1952,-28-6-344</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9.334"/>
    </inkml:context>
    <inkml:brush xml:id="br0">
      <inkml:brushProperty name="width" value="0.035" units="cm"/>
      <inkml:brushProperty name="height" value="0.035" units="cm"/>
    </inkml:brush>
  </inkml:definitions>
  <inkml:trace contextRef="#ctx0" brushRef="#br0">0 43 4889,'0'0'6978,"495"9"-6978,-348-30-1025,-33-9-6216</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49.667"/>
    </inkml:context>
    <inkml:brush xml:id="br0">
      <inkml:brushProperty name="width" value="0.035" units="cm"/>
      <inkml:brushProperty name="height" value="0.035" units="cm"/>
    </inkml:brush>
  </inkml:definitions>
  <inkml:trace contextRef="#ctx0" brushRef="#br0">842 1 24,'0'0'8490,"0"195"-6298,0-96-431,20 13-641,7 2-616,-7-3-304,0-9-136,7-17-48,-7-13-16,7-18-120,-14-12-936,-6-15-1089,-7-12-3480</inkml:trace>
  <inkml:trace contextRef="#ctx0" brushRef="#br0" timeOffset="1">0 1140 9234,'0'0'3553,"388"36"-1777,-154-33-456,47-3-896,13 0-319,-47 0-105,0-6-417,-26-9-1183,-61 3-1289,-73 0-2840</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50.005"/>
    </inkml:context>
    <inkml:brush xml:id="br0">
      <inkml:brushProperty name="width" value="0.035" units="cm"/>
      <inkml:brushProperty name="height" value="0.035" units="cm"/>
    </inkml:brush>
  </inkml:definitions>
  <inkml:trace contextRef="#ctx0" brushRef="#br0">0 0 9330,'0'0'5761,"134"163"-4617,-94-97-535,0 3-321,0 3-152,-6-5-88,-1-7-48,-6-9 8,-7-12-8,0-12-208,-20-12-392,0-9-409,-27-12-3632,-13-18-4233</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50.337"/>
    </inkml:context>
    <inkml:brush xml:id="br0">
      <inkml:brushProperty name="width" value="0.035" units="cm"/>
      <inkml:brushProperty name="height" value="0.035" units="cm"/>
    </inkml:brush>
  </inkml:definitions>
  <inkml:trace contextRef="#ctx0" brushRef="#br0">1 94 6449,'0'0'7762,"354"75"-7570,-294-63-112,-13-6-16,0-3-64,-7-3-224,-14 0-1056,-19-18-3033</inkml:trace>
  <inkml:trace contextRef="#ctx0" brushRef="#br0" timeOffset="1">141 1 5633,'0'0'7786,"120"183"-6426,-80-132-696,7-3-192,-13-5-200,-8-10-160,-6-6-112,-6-9-176,-14-15-1032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8.911"/>
    </inkml:context>
    <inkml:brush xml:id="br0">
      <inkml:brushProperty name="width" value="0.035" units="cm"/>
      <inkml:brushProperty name="height" value="0.035" units="cm"/>
    </inkml:brush>
  </inkml:definitions>
  <inkml:trace contextRef="#ctx0" brushRef="#br0">14 0 7394,'0'0'5321,"-13"214"-3593,13-145-568,0-6-616,13 0-328,7-5-111,7-4-41,0-6-64,6-6-177,-6-9-399,-7-9-480,13-6-848,-6-12-2145,-13-6-1688</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36.026"/>
    </inkml:context>
    <inkml:brush xml:id="br0">
      <inkml:brushProperty name="width" value="0.035" units="cm"/>
      <inkml:brushProperty name="height" value="0.035" units="cm"/>
    </inkml:brush>
  </inkml:definitions>
  <inkml:trace contextRef="#ctx0" brushRef="#br0">1 1 6857,'0'0'8370,"80"180"-7506,-73-132-383,-7 0-201,0 18-280,0-11-8,-40-16-2113</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50.669"/>
    </inkml:context>
    <inkml:brush xml:id="br0">
      <inkml:brushProperty name="width" value="0.035" units="cm"/>
      <inkml:brushProperty name="height" value="0.035" units="cm"/>
    </inkml:brush>
  </inkml:definitions>
  <inkml:trace contextRef="#ctx0" brushRef="#br0">1 0 5961,'0'0'5201,"173"217"-3424,-106-145-281,-7-3-856,1-6-440,-1-9-96,-14-9-56,-5-8-48,-15-13-256,-12-15-904</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51.012"/>
    </inkml:context>
    <inkml:brush xml:id="br0">
      <inkml:brushProperty name="width" value="0.035" units="cm"/>
      <inkml:brushProperty name="height" value="0.035" units="cm"/>
    </inkml:brush>
  </inkml:definitions>
  <inkml:trace contextRef="#ctx0" brushRef="#br0">268 0 5369,'0'0'5681,"-107"193"-4392,74-139-617,-7-3 32,6-9 112,14-6-408,0-15-232,7-6-96,13-8-80</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51.354"/>
    </inkml:context>
    <inkml:brush xml:id="br0">
      <inkml:brushProperty name="width" value="0.035" units="cm"/>
      <inkml:brushProperty name="height" value="0.035" units="cm"/>
    </inkml:brush>
  </inkml:definitions>
  <inkml:trace contextRef="#ctx0" brushRef="#br0">1 0 7802,'0'0'4075,"11"30"-3613,37 94 79,-1-25 244,-38-84-597,-2 1-1,11 28 1,-7 4 348,-9-36-356,1 0 1,0-1-1,1 1 1,8 18-1,-11-28-172,0-1 1,0 1-1,0-1 0,0 1 0,0-1 1,1 0-1,-1 1 0,1-1 0,-1 0 1,1 0-1,-1 0 0,1 0 0,0 0 1,-1-1-1,1 1 0,0 0 1,0-1-1,0 1 0,-1-1 0,4 1 1,5-1 5,0 1 0,0-2 0,11 0 0,-18 0-12,22-2-171,0-1 1,0-1-1,-1-1 0,1-2 1,24-10-1,23-23-3595</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51.939"/>
    </inkml:context>
    <inkml:brush xml:id="br0">
      <inkml:brushProperty name="width" value="0.035" units="cm"/>
      <inkml:brushProperty name="height" value="0.035" units="cm"/>
    </inkml:brush>
  </inkml:definitions>
  <inkml:trace contextRef="#ctx0" brushRef="#br0">1 0 8002,'0'0'7217,"53"157"-7089,-39-151-56,-8-3 32,1-3-104,20 0-320,-1-6-560,-5-12-1696</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1:52.293"/>
    </inkml:context>
    <inkml:brush xml:id="br0">
      <inkml:brushProperty name="width" value="0.035" units="cm"/>
      <inkml:brushProperty name="height" value="0.035" units="cm"/>
    </inkml:brush>
  </inkml:definitions>
  <inkml:trace contextRef="#ctx0" brushRef="#br0">696 1 9162,'0'0'7927,"1"3"-7756,2 4-177,0 0 0,1-1 1,0 1-1,9 10 1,-8-10 34,0 0-1,0 0 1,-1 0 0,6 14 0,-8-19-20,0 5 18,1 0 1,-1 0-1,0 1 0,0-1 0,-1 1 0,1 11 0,-2-15-17,0 0 0,-1 1-1,1-1 1,-1 0 0,-1 1-1,1-1 1,0 0 0,-1 0-1,0 0 1,0 0 0,0-1-1,0 1 1,-1 0-1,0-1 1,1 0 0,-1 1-1,-4 2 1,-24 18 25,0-1 0,-2-2 0,-51 26 0,6-8-87,-92 31 0,-137 28-599,306-98 649</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2.729"/>
    </inkml:context>
    <inkml:brush xml:id="br0">
      <inkml:brushProperty name="width" value="0.035" units="cm"/>
      <inkml:brushProperty name="height" value="0.035" units="cm"/>
    </inkml:brush>
  </inkml:definitions>
  <inkml:trace contextRef="#ctx0" brushRef="#br0">0 229 96,'0'0'1488,"5"-10"-828,18-48 1214,-20 52-1253,1 0-1,0 0 1,0 0 0,6-6-1,10-12 93,-5-13 1583,-14 33-1895,0 0 0,1-1 0,-1 1 0,1 0 0,0 0 0,0 0 0,1 0 1,-1 1-1,1-1 0,4-4 0,-1 0 500,-6 8-844,0-1 0,1 1-1,-1-1 1,0 1 0,0-1-1,1 1 1,-1 0 0,0-1-1,1 1 1,-1 0 0,1-1-1,-1 1 1,1 0 0,-1-1-1,0 1 1,1 0 0,-1 0-1,1-1 1,-1 1 0,1 0 0,-1 0-1,1 0 1,0 0 0,-1 0-1,1 0 1,-1 0 0,2 0-1,-1 0 184,5 2-149,-2 2-123,-1 0-1,-1 1 1,1-1 0,-1 1 0,3 5-1,4 10-14,16 27 52,-3 1-1,-2 1 1,-2 2 0,-2-1 0,-3 2 0,-1 0 0,6 80-1,-14-31 11,3 37 16,-5-117-17,1 0-1,1-1 0,2 0 0,10 30 0,-12-41-15,1 0-1,0-1 1,0 1-1,1-1 1,0 0-1,0-1 1,1 1-1,0-1 1,0-1-1,10 8 0,2-1-6,1 0 0,0-2 0,26 11 0,-41-20-210,0 1 0,0-2 0,1 1-1,-1 0 1,1-1 0,-1 0-1,1-1 1,-1 1 0,1-1 0,0 0-1,-1 0 1,1-1 0,-1 1 0,1-2-1,0 1 1,-1 0 0,0-1 0,1 0-1,-1 0 1,0 0 0,0-1-1,0 0 1,4-3 0,19-21-4824</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3.076"/>
    </inkml:context>
    <inkml:brush xml:id="br0">
      <inkml:brushProperty name="width" value="0.035" units="cm"/>
      <inkml:brushProperty name="height" value="0.035" units="cm"/>
    </inkml:brush>
  </inkml:definitions>
  <inkml:trace contextRef="#ctx0" brushRef="#br0">1 0 9250,'0'0'2921,"421"18"-2665,-288 3-176,1 3-80,13 3-296,-33-9-1345,-27-6-2976</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3.546"/>
    </inkml:context>
    <inkml:brush xml:id="br0">
      <inkml:brushProperty name="width" value="0.035" units="cm"/>
      <inkml:brushProperty name="height" value="0.035" units="cm"/>
    </inkml:brush>
  </inkml:definitions>
  <inkml:trace contextRef="#ctx0" brushRef="#br0">745 128 3729,'0'0'8038,"-16"-18"-7490,-54-55-72,66 69-448,-1 1 1,0-1-1,0 1 0,0 0 1,0 0-1,0 1 1,-1-1-1,0 1 1,1 0-1,-1 1 0,0-1 1,0 1-1,1 0 1,-1 1-1,0 0 1,-7 0-1,-1-1-11,-30-1 172,-74 6-1,95-1-67,0 1 0,1 1 0,-1 1 0,-40 16-1,38-11 97,0 0-1,1 2 0,-43 31 1,60-39-173,0 0 0,0 1 1,1 0-1,0 1 1,0-1-1,0 1 0,1 0 1,0 1-1,1-1 1,-1 1-1,2 0 1,-1 0-1,1 0 0,0 1 1,0-1-1,-1 10 1,2 3-10,0-1 1,2 23-1,0-36-31,1-1-1,-1 1 0,1 0 1,1 0-1,0-1 1,-1 1-1,2-1 1,-1 0-1,1 1 0,5 8 1,-1-7-6,1 1 1,0-1-1,0-1 1,0 0-1,1 0 0,0 0 1,0-1-1,1-1 1,18 9-1,2-2-10,0 0 0,40 8 0,-21-11-292,-1-1 0,1-3 1,90-2-1,-123-3 22,-1-1-1,0-1 1,1 0 0,-1-1 0,0 0 0,-1-2-1,17-6 1,-24 8 21,-1 0 0,1 0 0,-1-1 0,0 0 1,0-1-1,0 1 0,-1-1 0,1 0 0,-1 0 0,0-1 0,-1 0 0,1 0 0,-1 0 0,0 0 0,-1 0 0,6-14 0,-6 8-235,0 1-1,0-1 1,-1 0 0,-1 1-1,0-14 1,-3-62-1195,1 73 1582,0 4 183,0 0 0,-1 0 0,0 0-1,0 0 1,-1 0 0,-5-10 0,6 16 252,0 0 1,0-1-1,0 1 1,-1 0-1,0 0 0,0 0 1,0 1-1,0-1 1,0 1-1,-1-1 1,1 1-1,-1 0 0,0 1 1,-6-4-1,10 5-280,-1 1-1,1 0 0,0 0 1,0 0-1,-1 0 1,1 0-1,0 0 1,0 0-1,-1 0 0,1 0 1,0 0-1,0 0 1,-1 0-1,1 0 1,0 0-1,-1 0 0,1 0 1,0 0-1,0 0 1,-1 0-1,1 0 0,0 1 1,0-1-1,-1 0 1,1 0-1,0 0 1,0 0-1,0 1 0,-1-1 1,1 0-1,0 0 1,0 0-1,0 1 1,0-1-1,-1 0 0,1 0 1,0 0-1,0 1 1,0-1-1,0 0 0,0 1 1,0-1-1,0 0 1,0 0-1,0 1 1,0-1-1,0 0 0,0 0 1,0 1-1,0 17-173,0-13 411,-1 8-60,1-1 1,0 1-1,1 0 1,1-1-1,0 1 0,0-1 1,1 0-1,1 0 0,0 0 1,0 0-1,8 13 1,4 3 86,2-1 1,0-1 0,1-1-1,25 25 1,-37-43-410,1 0 0,-1-1 0,1 1 0,0-2 0,1 1 0,-1-1 0,1 0 0,0-1 0,1 0 0,-1-1 0,0 0 0,1 0-1,0-1 1,0 0 0,0 0 0,0-1 0,11-1 0,-19 0-84,0 0 0,1 0 0,-1 0 0,1 0 0,-1-1 0,0 1 0,1-1 0,-1 1 0,0-1 0,0 0 0,1 0 0,-1 0 0,0 0 0,0 0 0,0-1 0,0 1 0,0-1 0,-1 1 0,1-1 0,0 0 0,-1 0 0,1 1 0,-1-1 0,1 0 0,0-3 0,13-25-6343</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3.993"/>
    </inkml:context>
    <inkml:brush xml:id="br0">
      <inkml:brushProperty name="width" value="0.035" units="cm"/>
      <inkml:brushProperty name="height" value="0.035" units="cm"/>
    </inkml:brush>
  </inkml:definitions>
  <inkml:trace contextRef="#ctx0" brushRef="#br0">1 0 7522,'0'0'2784,"29"27"-1686,93 91 43,-107-103-950,0 0-1,-1 1 1,-1 1-1,0 0 1,16 32-1,-21-33-67,-1 1-1,-1-1 0,0 1 0,-2 1 1,0-1-1,0 1 0,-2-1 1,0 1-1,-1 26 0,-15-230-2557,14 56 2494,0 128-38,0 0 1,0 0-1,0 1 1,0-1-1,0 0 1,0 1-1,1-1 1,-1 0-1,1 1 1,-1-1-1,1 0 0,-1 1 1,1-1-1,0 1 1,0-1-1,0 1 1,0-1-1,0 1 1,0 0-1,0-1 1,0 1-1,1 0 1,-1 0-1,0 0 1,1 0-1,-1 0 1,3-1-1,1 1 17,1-1 0,-1 1 1,1 0-1,0 1 0,-1-1 0,11 1 0,-14 0-35,4 0 36,0 1 0,0-1 0,0 1 0,0 0 0,0 0 0,-1 0 0,1 1 0,0 0 1,0 0-1,-1 1 0,9 4 0,-7-2 9,-1 0 0,0 1 0,0 0 0,0 0 0,-1 0 0,0 0 0,0 1 0,4 8 0,6 13 205,-2 1 0,-1 0 0,-2 1 0,0 0 0,4 32 0,26 76 103,-14-78-458,-25-58-323,-1-25-1555,0-5-716</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4.363"/>
    </inkml:context>
    <inkml:brush xml:id="br0">
      <inkml:brushProperty name="width" value="0.035" units="cm"/>
      <inkml:brushProperty name="height" value="0.035" units="cm"/>
    </inkml:brush>
  </inkml:definitions>
  <inkml:trace contextRef="#ctx0" brushRef="#br0">1 1 8250,'0'0'5345,"220"87"-5257,-186-81-8,6-3-80,13-3-616,-6-6-584,-7-15-2881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2.067"/>
    </inkml:context>
    <inkml:brush xml:id="br0">
      <inkml:brushProperty name="width" value="0.035" units="cm"/>
      <inkml:brushProperty name="height" value="0.035" units="cm"/>
    </inkml:brush>
  </inkml:definitions>
  <inkml:trace contextRef="#ctx0" brushRef="#br0">368 10 1064,'0'0'8490,"-5"-2"-7427,-1 0-839,-1 1 0,0-1 0,0 1 0,0 0 0,0 0 0,0 1 0,0 0 0,0 1 0,0-1 0,0 1 1,-7 2-1,3 0-82,0 1 0,0 0 0,1 1 0,0-1 0,0 2 0,-14 9 1,8-3-60,1 0 0,0 2 1,1-1-1,1 2 0,0 0 1,0 1-1,-17 30 0,22-30 7,0 0 1,1 1-1,1 0 0,0 1 0,2-1 1,-4 21-1,3 1 84,0 68 0,5-98-164,0 0 0,1 1 0,0-1-1,0 0 1,1 0 0,0 0-1,1 0 1,0-1 0,0 1-1,1-1 1,0 0 0,1 0-1,-1 0 1,2 0 0,-1-1 0,1 0-1,0 0 1,0 0 0,1-1-1,0 0 1,7 5 0,11 8 25,0-2 1,1 0-1,41 18 0,91 27-8,-66-36-361,164 25-1,-252-50 314,187 26-2022,-15-10-2567</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4.717"/>
    </inkml:context>
    <inkml:brush xml:id="br0">
      <inkml:brushProperty name="width" value="0.035" units="cm"/>
      <inkml:brushProperty name="height" value="0.035" units="cm"/>
    </inkml:brush>
  </inkml:definitions>
  <inkml:trace contextRef="#ctx0" brushRef="#br0">0 1 8426,'0'0'3513,"40"162"-2033,-26-96-312,6 1-784,0-4-264,0-6-120,0 0-392,-7-15-1368,-6-15-2393</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5.080"/>
    </inkml:context>
    <inkml:brush xml:id="br0">
      <inkml:brushProperty name="width" value="0.035" units="cm"/>
      <inkml:brushProperty name="height" value="0.035" units="cm"/>
    </inkml:brush>
  </inkml:definitions>
  <inkml:trace contextRef="#ctx0" brushRef="#br0">0 1 8250,'0'0'6489,"221"174"-5401,-134-111-383,0 7-321,6-4-208,-12-9-128,-8-9-48,-19-12-312,-8-15-425,-12-15-1111,-14-15-336,0-27-705,-13-9-4121</inkml:trace>
  <inkml:trace contextRef="#ctx0" brushRef="#br0" timeOffset="1">629 49 9402,'0'0'3385,"-201"165"-1817,108-86-256,6 2-575,7-3-513,26-3-224,27-18-873,21-27-4472</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22.269"/>
    </inkml:context>
    <inkml:brush xml:id="br0">
      <inkml:brushProperty name="width" value="0.035" units="cm"/>
      <inkml:brushProperty name="height" value="0.035" units="cm"/>
    </inkml:brush>
  </inkml:definitions>
  <inkml:trace contextRef="#ctx0" brushRef="#br0">0 10 7178,'0'0'9057,"0"-6"-8696,27 6-105,27 0-200,39-3 32,41 3 112,26 0-200,41 0-120,-34 0-2097,-54 0-3304</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22.786"/>
    </inkml:context>
    <inkml:brush xml:id="br0">
      <inkml:brushProperty name="width" value="0.035" units="cm"/>
      <inkml:brushProperty name="height" value="0.035" units="cm"/>
    </inkml:brush>
  </inkml:definitions>
  <inkml:trace contextRef="#ctx0" brushRef="#br0">1423 214 8698,'0'0'2503,"41"-4"-2438,-41 4-65,169-23 148,-164 23-129,0-1-1,0 0 0,-1 0 0,1 0 0,0-1 0,-1 0 0,1 0 1,-1 0-1,0 0 0,0-1 0,5-3 0,-8 5 3,0-1-1,0 1 1,0-1 0,0 1-1,0-1 1,-1 0 0,1 1-1,0-1 1,-1 0 0,1 0-1,-1 1 1,0-1-1,1 0 1,-1 0 0,0-3-1,0-2 78,1 4-47,-1 0 0,1 0 0,-1 0 1,0 0-1,0 0 0,0 0 0,-1 1 0,1-1 1,-1 0-1,0 0 0,1 0 0,-1 0 0,0 1 1,-1-1-1,1 0 0,0 1 0,-1-1 0,1 1 1,-1-1-1,0 1 0,0 0 0,0 0 0,0 0 0,0 0 1,-5-3-1,-3-1 65,0 1 1,0 1-1,-1-1 1,0 1-1,0 1 1,-19-4-1,-81-6 189,4 6-150,-1 6-1,0 4 1,1 4-1,-1 5 0,-194 49 1,195-30 482,-194 83 0,264-97-327,-63 42 0,92-54-275,1 0 0,0 0 0,1 1 0,0 0 0,-1 0 0,2 1 0,-1 0 0,1 0 1,0 0-1,1 0 0,-1 1 0,-5 15 0,9-20-28,1 0-1,-1 0 1,1 0-1,-1 0 1,1 0 0,0 1-1,0-1 1,1 0-1,-1 0 1,1 0 0,-1 0-1,1 0 1,0 0-1,0 0 1,0 0-1,4 5 1,-2-3-5,1-1 0,0 1 0,0-1 0,0 1-1,1-1 1,0 0 0,0-1 0,0 1 0,0-1 0,0 0 0,11 4-1,27 8 5,1-1-1,1-2 1,47 6-1,293 32 71,132-17 23,41-15-178,-61-15-596,-148-5-1447,-135-8-2767</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24.005"/>
    </inkml:context>
    <inkml:brush xml:id="br0">
      <inkml:brushProperty name="width" value="0.035" units="cm"/>
      <inkml:brushProperty name="height" value="0.035" units="cm"/>
    </inkml:brush>
  </inkml:definitions>
  <inkml:trace contextRef="#ctx0" brushRef="#br0">0 0 10178,'0'0'3241,"455"0"-2553,-281 0-112,-14 0-568,-26 0-8,-61 0-592,-53 0-392,-73 21-1569,-67 3 513,-21 3-3249</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24.357"/>
    </inkml:context>
    <inkml:brush xml:id="br0">
      <inkml:brushProperty name="width" value="0.035" units="cm"/>
      <inkml:brushProperty name="height" value="0.035" units="cm"/>
    </inkml:brush>
  </inkml:definitions>
  <inkml:trace contextRef="#ctx0" brushRef="#br0">0 66 8434,'0'0'2576,"495"-18"-1567,-281-3-1009,-41-6-4825</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6.093"/>
    </inkml:context>
    <inkml:brush xml:id="br0">
      <inkml:brushProperty name="width" value="0.035" units="cm"/>
      <inkml:brushProperty name="height" value="0.035" units="cm"/>
    </inkml:brush>
  </inkml:definitions>
  <inkml:trace contextRef="#ctx0" brushRef="#br0">0 33 6241,'0'0'7786,"227"36"-6874,-133-30-96,6-3-312,0 0-343,-6-3-89,-14 0-72,-20 0-209,-20 0-583,-40-21-1056,0-6-1169,-33-6-4704</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6.467"/>
    </inkml:context>
    <inkml:brush xml:id="br0">
      <inkml:brushProperty name="width" value="0.035" units="cm"/>
      <inkml:brushProperty name="height" value="0.035" units="cm"/>
    </inkml:brush>
  </inkml:definitions>
  <inkml:trace contextRef="#ctx0" brushRef="#br0">1 0 9274,'0'0'3961,"448"25"-3529,-301-22-432,-27 0-888,-40-3-3985</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7.122"/>
    </inkml:context>
    <inkml:brush xml:id="br0">
      <inkml:brushProperty name="width" value="0.035" units="cm"/>
      <inkml:brushProperty name="height" value="0.035" units="cm"/>
    </inkml:brush>
  </inkml:definitions>
  <inkml:trace contextRef="#ctx0" brushRef="#br0">1103 1 7794,'0'0'1460,"-64"1"-911,-211 12 122,264-12-629,-1 1-1,0 0 1,1 0-1,-1 1 1,1 1-1,0 0 0,0 0 1,0 1-1,1 1 1,0 0-1,-11 8 1,-14 11 214,2 2 0,1 2 0,2 0 0,-42 52 0,52-54-24,1 1 0,1 0 0,1 1 0,2 1 0,1 0 0,-15 48 0,18-40-5,3 1 0,1-1 0,-2 45 0,8 121 458,3-156-492,2 0 0,20 87-1,-10-86-82,3-1 0,23 46 0,53 91 186,-60-122-187,130 294 417,-140-295-448,-4 1 1,-2 1 0,15 117-1,-24-96 108,-7 154-1,-2-230-177,0 1 0,-1-1-1,0 1 1,-1-1 0,0 0-1,0 0 1,-1 0 0,-1 0 0,1-1-1,-1 0 1,0 0 0,-1 0-1,-10 11 1,1-3-3,-1-1 0,-1 0 0,-1-1-1,-30 18 1,31-22-9,-1-1 0,0-1-1,0-1 1,-1 0 0,1-2 0,-2 0-1,1-1 1,0-1 0,-1 0 0,-33-2 0,36 0-154,-1-2 1,1 0-1,0-2 1,0 1-1,0-2 1,1 0 0,-1-1-1,-19-10 1,20 8-720,0-2-1,1 0 1,0-1 0,-21-17 0,17 9-2268,-20-23-1</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7.524"/>
    </inkml:context>
    <inkml:brush xml:id="br0">
      <inkml:brushProperty name="width" value="0.035" units="cm"/>
      <inkml:brushProperty name="height" value="0.035" units="cm"/>
    </inkml:brush>
  </inkml:definitions>
  <inkml:trace contextRef="#ctx0" brushRef="#br0">14 1 7498,'0'0'6673,"-14"93"-6097,14-33-64,0 6-168,7 7-192,20-4-104,-7-3-48,0-3-216,-20-6-1136,0-15-1393,-20-18-5176</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0.641"/>
    </inkml:context>
    <inkml:brush xml:id="br0">
      <inkml:brushProperty name="width" value="0.035" units="cm"/>
      <inkml:brushProperty name="height" value="0.035" units="cm"/>
    </inkml:brush>
  </inkml:definitions>
  <inkml:trace contextRef="#ctx0" brushRef="#br0">277 80 864,'0'0'9494,"6"-9"-8351,17-28-404,-22 36-684,0 0 1,0 0-1,-1 0 0,1 0 0,0 0 1,-1 0-1,1 0 0,-1 0 1,1 0-1,-1 0 0,1-1 0,-1 1 1,0 0-1,1 0 0,-1 0 1,0-1-1,0-1 0,2-8 2759,-23 11-2914,-10 0 47,-2 0-1,-50 5 1,74-4 48,0 1 1,0 0 0,0 0-1,0 1 1,0 0 0,0 1-1,1 0 1,0 0-1,0 1 1,-9 6 0,13-8 0,1 1 0,-1-1 0,1 1 0,-1 0 1,1 1-1,1-1 0,-1 0 0,0 1 0,1 0 1,0-1-1,0 1 0,0 0 0,1 0 0,0 0 1,-1 8-1,0 7 5,0 1 0,4 33-1,-1-13 9,-1-34-7,0 0 0,0 1-1,1-1 1,-1 0-1,2 1 1,-1-1 0,1 0-1,0 0 1,1 0-1,-1 0 1,2 0 0,-1-1-1,1 1 1,-1-1 0,2 0-1,-1 0 1,1-1-1,0 1 1,0-1 0,0 0-1,1 0 1,0 0-1,6 3 1,-3-3-6,0-1 1,0 0-1,0 0 0,0-1 0,1 0 1,0 0-1,-1-1 0,12 1 0,11-1-101,37-2 1,-31 0-10,-18-2 83,-1 0 1,1-2 0,-1 0 0,0-1 0,0-1 0,0 0-1,24-14 1,-40 19 34,-1 0 0,0 0 0,0-1 1,1 1-1,-1-1 0,0 0 0,-1 0 0,1 0 0,0 0 0,0 0 0,-1 0 0,0 0 0,1 0 0,-1-1 1,0 1-1,0 0 0,0-1 0,0 1 0,0-1 0,0-3 0,0-5 32,1-1 0,-2 1 1,0-17-1,-1 8-3,1 7 9,0-2-9,0 0 1,-3-16-1,2 26-30,0 0-1,0 0 1,-1 0 0,0 0-1,0 0 1,0 0-1,0 1 1,-1-1 0,1 1-1,-5-5 1,-2-1-20,0 1 1,-1 0-1,0 0 1,-1 1-1,0 0 0,0 1 1,0 0-1,-1 1 1,0 0-1,-1 1 0,1 0 1,-1 1-1,0 0 1,-21-2-1,13 3-545,-1 1 1,1 1-1,-28 2 0,24 1-1662,0 1 0,-34 9-1,19-2-3204</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7.924"/>
    </inkml:context>
    <inkml:brush xml:id="br0">
      <inkml:brushProperty name="width" value="0.035" units="cm"/>
      <inkml:brushProperty name="height" value="0.035" units="cm"/>
    </inkml:brush>
  </inkml:definitions>
  <inkml:trace contextRef="#ctx0" brushRef="#br0">0 103 7362,'0'0'3498,"58"0"-2234,510-21 1079,-202 0-1849,1093-36 386,-1347 56-896,5-1-921,197 20 0,-300-16 512,0 0 0,18 6 0,-31-7 337,0-1 0,1 1 0,-1-1 0,0 1 0,0 0-1,0-1 1,0 1 0,1 0 0,-1 0 0,0 0 0,0 0 0,0 0 0,-1 0 0,1 0-1,0 0 1,0 0 0,-1 0 0,1 0 0,1 3 0,-2-3 28,0 0 1,0-1-1,0 1 1,0 0-1,0 0 1,0 0-1,0 0 0,-1 0 1,1-1-1,0 1 1,0 0-1,-1 0 1,1-1-1,0 1 0,-1 0 1,1 0-1,-1-1 1,1 1-1,-1 0 1,1-1-1,-1 1 0,1 0 1,-1-1-1,0 1 1,1-1-1,-1 1 1,0-1-1,0 0 0,1 1 1,-2 0-1,-40 11-1664,-10-3-458</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8.272"/>
    </inkml:context>
    <inkml:brush xml:id="br0">
      <inkml:brushProperty name="width" value="0.035" units="cm"/>
      <inkml:brushProperty name="height" value="0.035" units="cm"/>
    </inkml:brush>
  </inkml:definitions>
  <inkml:trace contextRef="#ctx0" brushRef="#br0">0 1 5457,'0'0'6512,"15"26"-5529,-1-1-684,1-1 74,-2 1-1,0 0 1,-2 1-1,15 52 1,-3 18 695,-13-47-698,3-1 1,22 55-1,6-17-263,-36-76-155,1 0 1,1-1-1,0 0 1,0-1 0,0 1-1,12 8 1,-19-16-62,1 0 0,0-1 0,-1 1 1,1-1-1,0 1 0,0-1 1,0 1-1,0-1 0,-1 1 0,1-1 1,0 1-1,0-1 0,0 0 0,0 0 1,0 0-1,0 1 0,0-1 1,0 0-1,0 0 0,0 0 0,0 0 1,0-1-1,0 1 0,0 0 0,0 0 1,0 0-1,-1-1 0,1 1 1,0-1-1,0 1 0,0 0 0,0-1 1,0 0-1,-1 1 0,1-1 0,0 1 1,-1-1-1,1 0 0,0 0 1,-1 1-1,1-1 0,-1 0 0,1 0 1,-1 0-1,1 1 0,-1-1 0,0 0 1,1 0-1,-1 0 0,0 0 1,0 0-1,1-2 0,1-25-6611</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8.641"/>
    </inkml:context>
    <inkml:brush xml:id="br0">
      <inkml:brushProperty name="width" value="0.035" units="cm"/>
      <inkml:brushProperty name="height" value="0.035" units="cm"/>
    </inkml:brush>
  </inkml:definitions>
  <inkml:trace contextRef="#ctx0" brushRef="#br0">0 115 5401,'0'0'6089,"361"57"-5016,-267-45-353,-14-6-448,-13 0-184,-27-3-88,-20-3-568,-20-9-2049,0-12-4376</inkml:trace>
  <inkml:trace contextRef="#ctx0" brushRef="#br0" timeOffset="1">160 0 6385,'0'0'5666,"121"202"-4538,-81-145-536,0 0-48,-7-9-304,1-6-240,-14-12-152,-7-15-1144,1-9-1433,-8-6-3776</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8.994"/>
    </inkml:context>
    <inkml:brush xml:id="br0">
      <inkml:brushProperty name="width" value="0.035" units="cm"/>
      <inkml:brushProperty name="height" value="0.035" units="cm"/>
    </inkml:brush>
  </inkml:definitions>
  <inkml:trace contextRef="#ctx0" brushRef="#br0">1 0 5129,'0'0'6441,"153"193"-4912,-113-142-465,7 3-608,0-3-248,0-6-56,-7-6-80,7-6-72,-14-9-40,1-15-1016,-8-9-704,-6-12-417,-20-18-2904</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9.328"/>
    </inkml:context>
    <inkml:brush xml:id="br0">
      <inkml:brushProperty name="width" value="0.035" units="cm"/>
      <inkml:brushProperty name="height" value="0.035" units="cm"/>
    </inkml:brush>
  </inkml:definitions>
  <inkml:trace contextRef="#ctx0" brushRef="#br0">221 1 6265,'0'0'4849,"-67"195"-3848,47-144-433,-6 0-112,5-6-96,-5-9-288,6-8-72,6-16-800,1-9-1049,0-3-2888</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19.676"/>
    </inkml:context>
    <inkml:brush xml:id="br0">
      <inkml:brushProperty name="width" value="0.035" units="cm"/>
      <inkml:brushProperty name="height" value="0.035" units="cm"/>
    </inkml:brush>
  </inkml:definitions>
  <inkml:trace contextRef="#ctx0" brushRef="#br0">1 1 3489,'0'0'6608,"15"28"-5383,50 94-362,-52-96-364,10 34 0,-19-51-229,-1 1-1,1 0 1,1-1 0,10 16-1,-13-22-226,1 0-1,-1 0 1,1-1 0,0 1 0,0-1-1,0 0 1,0 0 0,0 0-1,0 0 1,1 0 0,-1 0-1,1-1 1,6 2 0,4 1 41,1-2 1,17 2 0,-20-2-42,83 4-444,104-6-1,-136-1-1269,26-1-3135</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20.045"/>
    </inkml:context>
    <inkml:brush xml:id="br0">
      <inkml:brushProperty name="width" value="0.035" units="cm"/>
      <inkml:brushProperty name="height" value="0.035" units="cm"/>
    </inkml:brush>
  </inkml:definitions>
  <inkml:trace contextRef="#ctx0" brushRef="#br0">1038 971 8194,'0'0'6574,"-47"-8"-6351,-156-25 12,160 27-81,-1 1-1,-59 3 1,67 2-44,14 0-24,-121 3 374,116 0-402,0 0 1,0 2-1,-32 9 1,-61 29 99,107-37-128,0 0 0,0 1 0,0 1 1,1 0-1,0 1 0,-16 15 0,25-21-29,-1 1 0,1 0 0,0 0 0,1 0 0,-1 1 0,1-1 1,0 1-1,0-1 0,0 1 0,0 0 0,1 0 0,0-1 0,0 1 0,0 0 0,1 0 0,-1 0 0,1 0 0,0 0 0,1 0 0,-1 0 0,3 9 0,-2-12-5,-1 0 0,1 0 0,0-1 0,0 1 0,-1 0 0,1 0 1,1 0-1,-1-1 0,0 1 0,0 0 0,1-1 0,-1 1 0,1-1 0,-1 0 0,1 1 0,-1-1 0,1 0 1,0 0-1,2 1 0,3 1-7,0 0 1,0-1 0,14 3 0,-10-2 0,28 5 4,1-2 1,66 3-1,80-12-19,-166 2-8,-1-1-1,0-1 1,1 0-1,-2-2 0,1 0 1,24-10-1,-33 10 32,0 0-1,-1 0 0,1 0 1,-1-1-1,0-1 0,-1 1 1,0-2-1,0 1 0,0-1 1,-1 0-1,0 0 0,-1-1 1,6-10-1,-4 4 5,-1-1-1,-1 0 1,0 0-1,-1 0 1,-1-1 0,4-31-1,-2-101-87,-6 127 65,0-16-5,-5-167-153,2 172 121,-1-1 1,-1 1-1,-19-59 0,10 55 25,-2 2 1,-1 0-1,-40-62 0,49 83 82,-2 0-1,1 1 1,-2 0 0,0 1-1,0 0 1,-1 0-1,-1 1 1,1 1-1,-26-15 1,32 21-36,5 28-136,0 59 96,1 83 15,3-132 29,0-1 0,16 64 0,2-29 152,3-2 0,50 100 0,89 114 61,-65-138-176,-84-124-168,1 0 0,1-2 0,1 1 0,0-2 0,26 18 0,-42-32-81,24 12-284,-12-10-1329,-12-3 1635,-1 0-1,0 0 0,1 0 0,-1 0 1,1 0-1,-1 0 0,0 0 0,1-1 0,-1 1 1,0 0-1,0 0 0,1 0 0,-1 0 1,0-1-1,1 1 0,-1 0 0,0 0 0,0-1 1,1 1-1,-1 0 0,0-1 0,0 1 1,0 0-1,1-1 0,-1 1 0,0 0 1,0-1-1,0 1 0,0-1 0,1-19-6657</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20.394"/>
    </inkml:context>
    <inkml:brush xml:id="br0">
      <inkml:brushProperty name="width" value="0.035" units="cm"/>
      <inkml:brushProperty name="height" value="0.035" units="cm"/>
    </inkml:brush>
  </inkml:definitions>
  <inkml:trace contextRef="#ctx0" brushRef="#br0">1 1 5841,'0'0'4617,"194"153"-2784,-114-95-617,7-1-424,-7-3-336,-6-6-48,-14-6-256,-13-12-80,-14-12-72,-6-12-128,6-6-576,1-21-728,-14-12-1569</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20.733"/>
    </inkml:context>
    <inkml:brush xml:id="br0">
      <inkml:brushProperty name="width" value="0.035" units="cm"/>
      <inkml:brushProperty name="height" value="0.035" units="cm"/>
    </inkml:brush>
  </inkml:definitions>
  <inkml:trace contextRef="#ctx0" brushRef="#br0">509 0 9354,'0'0'3841,"-228"177"-2321,155-113-408,-1 2-712,14 6-400,14-15-384,19-24-3744</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28.293"/>
    </inkml:context>
    <inkml:brush xml:id="br0">
      <inkml:brushProperty name="width" value="0.035" units="cm"/>
      <inkml:brushProperty name="height" value="0.035" units="cm"/>
    </inkml:brush>
  </inkml:definitions>
  <inkml:trace contextRef="#ctx0" brushRef="#br0">294 504 760,'0'0'1646,"-4"27"-879,-16 89-149,2-31 190,10-50-239,2 0 0,1 0 1,-1 47-1,6 429 4088,2-491-4558,1 0-1,1-1 1,0 1 0,1-1-1,1 0 1,1 0 0,12 23-1,17 50 111,-2 42-104,-26-93 4,2 0 0,1 0 1,3-2-1,25 54 1,-14-51-7,1 0 0,3-2-1,66 71 1,-34-50-90,97 75-1,-111-100-29,1-3 0,2-1-1,1-3 1,2-2 0,0-3 0,73 24 0,653 156 312,-670-187-312,1-4 1,175-3-1,-41-16 54,-170 1-30,93-20 0,-66 3-20,-2-5 0,151-60 0,-216 71 18,-2-1-1,1-1 0,-2-2 0,-1-1 1,0-2-1,-2 0 0,-1-2 1,36-41-1,-50 51-4,13-14 0,-1-1 0,23-36 0,-23 25 7,32-74-1,-49 95 35,-1-2 0,-1 1 0,0-1 0,-2 0 0,3-42 0,-5-107 150,-3 100-134,0 33-56,-2 0 0,-2 0 0,-2 0 0,-1 1 0,-1 0 0,-3 1 0,-26-60 0,8 37-7,-2 0-1,-2 2 0,-67-84 0,76 113-78,0 0 0,-2 2-1,0 1 1,-2 1 0,-60-38 0,30 28-103,-2 2 0,-84-30 0,99 45 114,-44-18-30,78 30 112,0-1 1,1-1-1,0 0 1,-20-16-1,27 20-11,0-1 1,0 0-1,1-1 0,0 1 1,-1-1-1,2 1 0,-1-1 1,0 0-1,1 0 0,0 0 1,0 0-1,-1-6 0,1 2-4,1 1 0,0-1 0,0 0-1,1 0 1,0 1 0,3-16 0,-1 17 19,0 0-1,0 1 1,1-1 0,0 0 0,0 1 0,0 0 0,1 0-1,6-8 1,-3 5 19,-2 0 0,10-18-1,-11 15-11,-1 0-1,0-1 1,-1 1-1,0 0 1,-1-1-1,0 0 0,-1 1 1,-1-1-1,-3-23 1,2 30-18,1 0 0,-2 0 1,1 0-1,-1 1 0,0-1 1,0 0-1,0 1 0,-1 0 1,0 0-1,0 0 0,0 0 1,-1 1-1,1-1 0,-1 1 1,-9-5-1,-6-4 4,1 1 0,-2 1 0,-22-9 0,2 5-5,0 1 0,-54-11 0,-90-8 3,116 21 1,-177-25 41,-29-4-1,-12 13-179,245 25 31,-140-11-11,-113-5-41,215 18-2,26-1 59,-84 7 0,123-2 95,0 1 0,0 0 0,0 0 0,0 2 0,1 0 0,0 1 0,0 0 0,1 1 0,-15 10 0,-15 15-48,-49 50 0,45-39-25,13-12 14,2 2-1,2 2 1,1 0 0,1 2 0,3 1-1,1 1 1,2 1 0,1 1-1,3 1 1,-19 63 0,20-43 2,10-35-15,-1 0 0,-15 35 1,11-37-338,-1-1-1,-2 0 1,0-1 0,-28 32 0,25-38-1267,-31 25 0,47-42 1575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1.106"/>
    </inkml:context>
    <inkml:brush xml:id="br0">
      <inkml:brushProperty name="width" value="0.035" units="cm"/>
      <inkml:brushProperty name="height" value="0.035" units="cm"/>
    </inkml:brush>
  </inkml:definitions>
  <inkml:trace contextRef="#ctx0" brushRef="#br0">0 1 4865,'0'0'6143,"28"18"-5334,5 2-532,-5-3-10,0 1-1,-1 1 1,-1 1-1,31 32 1,-10-3 258,45 59 0,-71-80-473,-1 1 0,-2 1 0,-1 0 1,14 34-1,-25-45-78,0 1 0,-1-1 0,-1 1 0,-1 0 0,0 0 0,-2 0 0,-1 23 0,0-37 3,1 1-30,-1 0 1,-1 0 0,1 0-1,-1 0 1,-2 8-1,1-11 4,1-1-1,-1 1 1,0-1-1,0 1 1,0-1 0,0 0-1,0 0 1,-1 0-1,1 0 1,-1 0-1,0-1 1,0 1 0,-5 2-1,-26 14-975,-1-1 0,-1-2 1,-59 18-1,-11-1-4935</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45.669"/>
    </inkml:context>
    <inkml:brush xml:id="br0">
      <inkml:brushProperty name="width" value="0.035" units="cm"/>
      <inkml:brushProperty name="height" value="0.035" units="cm"/>
    </inkml:brush>
  </inkml:definitions>
  <inkml:trace contextRef="#ctx0" brushRef="#br0">14 0 1824,'0'0'7389,"0"18"-5940,-1 53-326,-3-49-390,-1-16-383,5-6-299,0 0 0,-1 1 0,1-1 0,0 0 0,-1 1 0,1-1 0,0 0 0,0 1 0,-1-1 0,1 0 0,0 1 0,0-1 0,0 1 0,0-1 0,-1 0 0,1 1 0,0-1 0,0 1 0,0-1 0,0 0 0,0 1 0,0-1-1,0 1 1,0-1 0,0 1 0,0 0 0,0 19 68,0-35-2942,1 14 2690,-1 0 0,0 0-1,0 0 1,0 0 0,1 0 0,-1 0 0,0 0 0,1 0 0,-1 0 0,1 0 0,-1 0-1,1 0 1,0 1 0,-1-1 0,1 0 0,0 0 0,-1 1 0,1-1 0,0 0 0,0 1-1,0-1 1,1 0 0,0 0-267,1 0-1,0 0 1,0 0-1,0 0 1,-1 0-1,1 0 1,0 1-1,0 0 0,5-1 1</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48.321"/>
    </inkml:context>
    <inkml:brush xml:id="br0">
      <inkml:brushProperty name="width" value="0.035" units="cm"/>
      <inkml:brushProperty name="height" value="0.035" units="cm"/>
    </inkml:brush>
  </inkml:definitions>
  <inkml:trace contextRef="#ctx0" brushRef="#br0">210 117 176,'0'0'9133,"-17"-7"-8117,-112-49 1395,124 54-2165,-1 0 15,0-1-1,1 1 0,-1-1 0,1 0 0,0-1 0,0 1 0,0-1 0,-7-7 0,12 11-234,-1 0 0,1-1 0,0 1 0,0 0 0,-1-1 0,1 1 0,0 0 0,0-1 0,0 1-1,-1 0 1,1-1 0,0 1 0,0-1 0,0 1 0,0 0 0,0-1 0,0 1 0,0-1 0,0 1 0,0 0 0,0-1 0,0 1-1,0-1 1,0 1 0,0 0 0,0-1 0,0 1 0,0-1 0,0 1 0,1-1 0,11-3 469,19 6-367,0 6-112,-1 1 0,0 2 0,36 18-1,-23-10-4,8 3-3,0 3 1,91 60 0,-132-78-13,-1 1 0,0 0-1,0 0 1,0 1 0,-1 0-1,-1 1 1,1 0 0,8 17-1,-12-20-16,0 1-1,-1 0 1,0 0-1,-1 0 0,0 0 1,0 0-1,-1 1 1,0-1-1,0 1 0,-1-1 1,0 0-1,0 1 0,-3 10 1,2-14 6,0 0 0,0 0 0,-1 0 1,0 0-1,0-1 0,0 1 0,-1 0 0,1-1 1,-1 0-1,0 1 0,-1-1 0,-4 4 0,-2 1-1,0 0-1,-1-1 0,-15 9 0,-14 6-18,-2-1 0,0-3 0,-1-1 0,-78 21 0,118-38 32,0 0 0,-1 0 0,1-1 0,0 1-1,0-1 1,0 1 0,-1-1 0,1 0 0,0 0 0,-4-1 0,7 1-1,-1 0-1,1-1 1,-1 1 0,1 0 0,0 0 0,-1-1 0,1 1 0,0 0 0,-1-1 0,1 1 0,0 0 0,-1-1 0,1 1-1,0 0 1,0-1 0,0 1 0,-1-1 0,1 1 0,0-1 0,0 1 0,0 0 0,0-1 0,0 1 0,0-1-1,0 0 1,5-22-220,-1 14 140,1 1 1,1-1 0,0 1-1,0 0 1,1 1 0,0 0-1,0 0 1,0 0 0,16-10-1,-17 12 28,40-32-373,193-152-899,14 18 1094,-243 167 253,-8 3 0,-1 1 1,1-1-1,-1 1 0,0-1 0,1 1 1,-1-1-1,0 0 0,1 0 1,-1 1-1,0-1 0,0 0 1,0 0-1,0 0 0,0-1 0,0 1 1,0 0-1,0 0 0,0 0 1,-1-1-1,2-1 0,-2 3 169,-30 0-150,-1 1-1,1 1 0,0 2 1,-39 9-1,57-9-2,0 0 1,0 1-1,0 0 0,0 1 0,1 0 0,0 0 0,0 1 1,1 1-1,0 0 0,0 0 0,0 1 0,-15 20 0,20-22 62,0 1 0,0 0-1,1 0 1,0 0 0,0 0-1,1 1 1,0-1 0,0 1-1,-1 12 1,0 5 272,2 1 0,1 26 0,2-49-335,-1 0 0,0 0 0,1 0 0,0 0 0,0-1 0,0 1 0,0 0 0,1 0-1,-1-1 1,1 1 0,0-1 0,0 0 0,4 6 0,0-3 1,-1 0-1,1 0 1,0-1 0,1 0-1,-1 0 1,10 5-1,7 2 9,1-1 0,0-2 0,35 11-1,-7-7-357,0-2-1,1-2 1,0-2-1,70-1 1,-82-8-1847,-39 2 1877,-1-1 1,1 1-1,-1-1 1,1 1-1,-1-1 1,0 0-1,1 1 1,-1-1-1,0 0 1,0 0-1,2-1 1,-3 1 129</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48.699"/>
    </inkml:context>
    <inkml:brush xml:id="br0">
      <inkml:brushProperty name="width" value="0.035" units="cm"/>
      <inkml:brushProperty name="height" value="0.035" units="cm"/>
    </inkml:brush>
  </inkml:definitions>
  <inkml:trace contextRef="#ctx0" brushRef="#br0">1 1 9314,'0'0'6817,"361"12"-6633,-274-12 33,-20 3-129,-21-3-88,-12 0-160,-21 0-425,-13-9-7632</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49.298"/>
    </inkml:context>
    <inkml:brush xml:id="br0">
      <inkml:brushProperty name="width" value="0.035" units="cm"/>
      <inkml:brushProperty name="height" value="0.035" units="cm"/>
    </inkml:brush>
  </inkml:definitions>
  <inkml:trace contextRef="#ctx0" brushRef="#br0">42 0 6729,'0'0'6906,"45"13"-6745,142 45-86,-178-55-68,-1 0-1,0 1 1,0 0 0,0 0 0,0 1-1,0 0 1,-1 0 0,12 12 0,-15-12-4,0 1 1,0-1-1,-1 1 1,1 0 0,-2 0-1,1 0 1,3 11-1,-5-14-3,3 11 1,-1 0-1,0 0 1,-1 1-1,0-1 1,-1 29-1,-1-39-1,0 1 0,-1 0 0,1 0 0,-1-1 1,0 1-1,-1-1 0,1 1 0,-1-1 0,0 0 0,0 1 0,0-1 1,-5 7-1,2-5-3,-1 0 0,1 0 0,-1 0-1,0-1 1,-1 0 0,-12 8 0,-4-1-14,0-1-1,0-1 1,-46 12 0,46-15-50,-1-1 1,1-2-1,-1 0 1,-47 1-1,70-5 63,0 0 0,0 0 0,0 0 0,0 0 0,0 0-1,0 0 1,0-1 0,0 1 0,1 0 0,-1 0 0,0-1 0,0 1 0,0 0-1,0-1 1,1 1 0,-1-1 0,0 1 0,0-1 0,1 1 0,-1-1-1,0 0 1,1 1 0,-1-1 0,1 0 0,-1 1 0,1-1 0,-1 0 0,1 0-1,0 0 1,-1 1 0,1-1 0,0 0 0,-1-1 0,1-1-24,0 0-1,0 0 1,0 1 0,0-1 0,1 0-1,-1 0 1,1 0 0,0 1 0,-1-1-1,1 0 1,2-2 0,-1 0-8,1 0 1,0 1-1,0-1 1,1 1 0,-1-1-1,1 1 1,0 0-1,6-4 1,39-27-82,-38 28 96,122-77-628,77-53-145,-199 128 797,1 0 0,-2-1 0,1-1 0,13-16 0,-21 15 609,-3 12-600,0-1 0,-1 1 0,1 0-1,0 0 1,0-1 0,0 1 0,-1 0 0,1 0 0,0 0 0,0-1-1,-1 1 1,1 0 0,0 0 0,0 0 0,-1 0 0,1-1 0,0 1-1,0 0 1,-1 0 0,1 0 0,0 0 0,-1 0 0,1 0 0,0 0 0,-1 0-1,1 0 1,0 0 0,-1 0 0,1 0 0,0 0 0,0 0 0,-1 0-1,1 0 1,0 1 0,-1-1 0,1 0 0,0 0 0,0 0 0,-1 0-1,1 1 1,0-1 0,0 0 0,-1 0 0,1 0 0,0 1 0,-24 11 156,1 2-1,1 0 1,-28 23 0,44-32-70,0 0-1,0 1 0,1-1 1,0 2-1,0-1 0,0 0 1,0 1-1,1 0 1,1 0-1,-1 0 0,1 0 1,0 1-1,0-1 0,1 1 1,0 0-1,-1 8 0,2-5 39,0-5-87,1 0 0,-1-1 0,1 1 0,0 0 0,0-1 0,1 1 0,-1 0 0,1-1-1,1 1 1,-1-1 0,1 1 0,2 5 0,0-6-37,0 0 1,1 0-1,-1 0 1,1-1-1,0 0 1,0 0-1,0 0 1,1 0-1,6 3 1,11 5-2,26 9 0,-4-4-386,1-2 1,0-2-1,0-3 1,1-1-1,1-2 1,75 1-1,-42-8-3225,-24 0-4482</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49.799"/>
    </inkml:context>
    <inkml:brush xml:id="br0">
      <inkml:brushProperty name="width" value="0.035" units="cm"/>
      <inkml:brushProperty name="height" value="0.035" units="cm"/>
    </inkml:brush>
  </inkml:definitions>
  <inkml:trace contextRef="#ctx0" brushRef="#br0">80 24 1200,'0'0'12979,"0"-4"-12596,0-10-76,1 14-289,-1-1 1,0 1 0,1 0 0,-1-1 0,1 1 0,-1 0 0,0 0 0,1-1 0,-1 1 0,1 0 0,-1 0 0,1-1 0,-1 1 0,1 0 0,-1 0 0,1 0 0,-1 0 0,1 0 0,-1 0 0,1 0 0,-1 0 0,1 0 0,-1 0 0,1 0 0,-1 0 0,1 0 0,-1 0 0,1 1 0,1-1 45,27-1 51,-19 0-114,0 1 1,0 0-1,0 0 0,0 1 0,18 4 0,-25-4-8,0 1-1,0-1 1,0 0-1,0 1 1,-1 0 0,1 0-1,0 0 1,-1 0-1,1 0 1,-1 0-1,0 0 1,1 1-1,-1 0 1,-1-1 0,1 1-1,0 0 1,0 0-1,-1 0 1,0 0-1,0 0 1,0 0-1,1 3 1,1 6 1,-1-1 1,0 0-1,0 1 1,-1 14-1,-1-21 7,0-1 1,0 1-1,0-1 0,-1 1 0,0-1 0,0 1 0,0-1 0,0 1 0,-1-1 1,0 0-1,1 0 0,-2 0 0,-3 6 0,-18 9 44,19-17-44,1 1 0,0-1 0,1 1 1,-1 0-1,1 0 0,-5 6 0,8-9-79,1 1-1,0 0 1,0-1-1,0 0 1,0 1 0,1-1-1,-1 0 1,0 1-1,0-1 1,0 0-1,0 0 1,0 0-1,0 0 1,0 0-1,0 0 1,2 0-1,0 0-55,3 0 71,1 1 0,0-1 0,-1 1 0,1 1 0,9 3 0,-14-5 50,-1 1-1,1-1 0,-1 1 0,1 0 1,-1 0-1,1 0 0,-1 0 0,1 0 1,-1 0-1,0 0 0,0 1 0,0-1 1,1 0-1,-1 1 0,0-1 0,-1 1 0,1-1 1,0 1-1,0 0 0,-1-1 0,1 1 1,-1-1-1,1 1 0,-1 0 0,0 0 1,1-1-1,-1 3 0,0 0 19,0 0-1,0 0 1,0 0-1,-1 0 1,1 0-1,-1 0 1,0 0-1,0-1 1,-3 7-1,2-7 14,0 0-1,0-1 0,0 0 1,0 1-1,-1-1 0,1 0 1,-1 0-1,1-1 0,-1 1 1,0 0-1,-3 1 1,-7 3 199,0 0 1,0-1-1,0 0 1,0-1-1,-1 0 1,0-1-1,-19 2 1,-43 1-3780,30-1-4417</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0.160"/>
    </inkml:context>
    <inkml:brush xml:id="br0">
      <inkml:brushProperty name="width" value="0.035" units="cm"/>
      <inkml:brushProperty name="height" value="0.035" units="cm"/>
    </inkml:brush>
  </inkml:definitions>
  <inkml:trace contextRef="#ctx0" brushRef="#br0">0 1 7946,'0'0'7265,"442"18"-6633,-282-15-360,14-3 81,0 0-201,-7 0-152,-14 0-24,-12 0-281,-28-3-559,-32-3-880,-68 3-48,-13 0-961</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0.505"/>
    </inkml:context>
    <inkml:brush xml:id="br0">
      <inkml:brushProperty name="width" value="0.035" units="cm"/>
      <inkml:brushProperty name="height" value="0.035" units="cm"/>
    </inkml:brush>
  </inkml:definitions>
  <inkml:trace contextRef="#ctx0" brushRef="#br0">248 15 7722,'0'0'5614,"51"-4"-5256,160-6 51,-201 9-373,1 2 0,-1 0 0,15 2 0,-23-2-28,0-1 0,0 1 0,-1-1-1,1 1 1,-1 0 0,1 0 0,0-1 0,-1 1 0,1 0 0,-1 1 0,2 0 0,-1 1 12,1 0 1,-1 0 0,0 1-1,0-1 1,0 0-1,0 1 1,0-1 0,-1 1-1,0 0 1,0-1 0,0 1-1,0 0 1,1 7-1,-1 7 171,-3 33-1,1-19-43,0-19-90,1-11-122,-1 1 0,1-1 1,0 1-1,-1-1 0,1 1 1,0-1-1,1 1 0,-1-1 1,0 1-1,1-1 1,-1 0-1,1 1 0,0-1 1,0 0-1,0 1 0,0-1 1,0 0-1,0 0 0,3 4 1,0-3 56,0 0 0,0 0 0,0 1 0,0 0 0,-1 0 0,1 0 0,-1 0 0,0 0 0,-1 1 1,1-1-1,-1 1 0,0 0 0,0 0 0,0-1 0,0 1 0,-1 1 0,0-1 0,0 0 0,-1 0 0,1 0 1,-1 0-1,0 1 0,-1-1 0,1 0 0,-1 0 0,0 0 0,0 0 0,-2 6 0,0-5 36,1-1 0,-1 0 0,0 1 1,0-1-1,0-1 0,-1 1 0,0 0 0,1-1 0,-2 1 0,-7 6 0,-4 0 95,1-1 1,-22 12-1,1-4 75,-1-1-1,0-2 1,-1-2-1,-1-1 1,0-2-1,-1-2 1,0-2-1,0-1 1,-79-1-1,115-4-203,1 0 0,0 0 0,0-1 0,0 1 0,0-1 0,0 0 0,0 0 0,0 0 0,0 0 0,0 0 0,0-1 0,0 1 0,0-1 0,1 0 0,-1 0 0,1 0 0,-1 0 0,1 0 0,0 0 0,0-1 0,0 1 0,0-1 0,-2-4 0,0-1-309,1-1 0,1 1 0,0-1 0,0 1 1,0-1-1,1 0 0,0-12 0,0-38-4158</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1.107"/>
    </inkml:context>
    <inkml:brush xml:id="br0">
      <inkml:brushProperty name="width" value="0.035" units="cm"/>
      <inkml:brushProperty name="height" value="0.035" units="cm"/>
    </inkml:brush>
  </inkml:definitions>
  <inkml:trace contextRef="#ctx0" brushRef="#br0">1 1 4785,'0'0'7907,"5"2"-6932,16 2-494,-1 0-1,1-1 1,-1-1 0,1-1-1,31-2 1,-15 1-291,577 0-701,-682-5-2441,25 1 1238,-42-2-4201</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1.454"/>
    </inkml:context>
    <inkml:brush xml:id="br0">
      <inkml:brushProperty name="width" value="0.035" units="cm"/>
      <inkml:brushProperty name="height" value="0.035" units="cm"/>
    </inkml:brush>
  </inkml:definitions>
  <inkml:trace contextRef="#ctx0" brushRef="#br0">1 0 4113,'0'0'5881,"107"175"-4080,-74-109-137,-6 0-440,0 3-496,-1-9-496,1-6-232,0-14 0,0-7-664,13-27-1040,-7-6-2153,-6 0-3449</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1.794"/>
    </inkml:context>
    <inkml:brush xml:id="br0">
      <inkml:brushProperty name="width" value="0.035" units="cm"/>
      <inkml:brushProperty name="height" value="0.035" units="cm"/>
    </inkml:brush>
  </inkml:definitions>
  <inkml:trace contextRef="#ctx0" brushRef="#br0">1 0 6209,'0'0'4265,"80"172"-2784,-47-112-25,7-6-664,7-6-400,7-3-112,-8-18-104,1 0-168,0-15-8,-7-3-136,-6-9-1152,-8-21-504,-12-12-3850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2.703"/>
    </inkml:context>
    <inkml:brush xml:id="br0">
      <inkml:brushProperty name="width" value="0.035" units="cm"/>
      <inkml:brushProperty name="height" value="0.035" units="cm"/>
    </inkml:brush>
  </inkml:definitions>
  <inkml:trace contextRef="#ctx0" brushRef="#br0">0 0 4121,'0'0'7567,"16"11"-7111,47 33-71,-61-42-273,1-1 0,-1 1 0,0-1 0,0 0 0,0 0 0,1 0 0,-1 0 0,1 0 0,-1-1 0,1 1 0,3 0 0,-5-1-103,-1 0 0,1 0 0,0 0 0,-1-1 0,1 1 0,0 0 0,-1 0 0,1-1 0,0 1 0,-1 0 0,1 0 0,-1-1 0,1 1 0,0-1 0,-1 1 0,1-1 0,-1 1 0,1-1 0,-1 1 0,0-1 1,1 1-1,-1-1 0,0 1 0,1-1 0,-1 0 0,2-3-129,-2-1 0,1 1 0,0 0 1,-1 0-1,0 0 0,0 0 0,0 0 1,-1-6-1,0 2-181,1 7 51,-16 1-1300,12-1 1038,1 1 0,-1 0 0,0 0 1,0 0-1,0 1 0,0-1 1,-5 2-1,-5 8-4019</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2.141"/>
    </inkml:context>
    <inkml:brush xml:id="br0">
      <inkml:brushProperty name="width" value="0.035" units="cm"/>
      <inkml:brushProperty name="height" value="0.035" units="cm"/>
    </inkml:brush>
  </inkml:definitions>
  <inkml:trace contextRef="#ctx0" brushRef="#br0">314 236 8330,'0'0'5889,"-147"207"-4489,114-153-704,0 0-471,-1-9-129,7-5-48,1-16-48,12-6-657</inkml:trace>
  <inkml:trace contextRef="#ctx0" brushRef="#br0" timeOffset="1">809 1 8770,'0'0'4049,"-1"27"-3428,-4 84-97,4-22 455,1-87-972,1 0 0,-1 0 0,0 0 0,1 0 0,-1 0 0,1 1 0,0-1 0,-1 0 0,1 0 0,0 0 0,0-1 0,1 1 0,-1 0 0,0 0 0,0 0-1,1-1 1,-1 1 0,1-1 0,0 1 0,-1-1 0,1 0 0,0 0 0,0 0 0,0 1 0,0-2 0,0 1 0,2 1 0,7 4 12,37 21 76,-17-11-64,-2 1 1,48 37 0,-74-51-46,0-1 0,0 1 0,0 0 1,-1 0-1,1 0 0,-1 0 0,0 0 0,0 0 0,0 1 0,0-1 0,0 1 0,-1-1 0,0 1 0,0 0 0,0 0 0,0-1 0,0 1 0,-1 0 0,1 6 1,-1-9-4,0-1 1,0 1-1,0-1 1,0 1-1,0-1 1,0 1-1,-1-1 1,1 1-1,0-1 1,0 1-1,0-1 1,0 1-1,-1-1 1,1 1-1,0-1 1,0 1-1,-1-1 1,1 1-1,0-1 1,-1 0-1,1 1 1,-1-1-1,1 0 1,0 1-1,-1-1 1,1 0-1,-1 1 1,1-1-1,-2 0 1,-21 3-278,16-3 190,-15-1-325,0 0-1,0-1 1,1-1-1,-1-2 0,1 0 1,-24-9-1,-42-23-5218</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2.473"/>
    </inkml:context>
    <inkml:brush xml:id="br0">
      <inkml:brushProperty name="width" value="0.035" units="cm"/>
      <inkml:brushProperty name="height" value="0.035" units="cm"/>
    </inkml:brush>
  </inkml:definitions>
  <inkml:trace contextRef="#ctx0" brushRef="#br0">1 1 7274,'0'0'5753,"361"66"-4425,-274-51-840,-21-3-488,-39-12-784,-13 0-1392</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2.842"/>
    </inkml:context>
    <inkml:brush xml:id="br0">
      <inkml:brushProperty name="width" value="0.035" units="cm"/>
      <inkml:brushProperty name="height" value="0.035" units="cm"/>
    </inkml:brush>
  </inkml:definitions>
  <inkml:trace contextRef="#ctx0" brushRef="#br0">0 27 6905,'0'0'4545,"415"-27"-3760,-248 27-137,6 0-368,-19 0-184,-20 0-96,-27 0-64,-27 0-352,-20 0-152,-13 3-409,-20-3-1223,-14 0-3521</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3.174"/>
    </inkml:context>
    <inkml:brush xml:id="br0">
      <inkml:brushProperty name="width" value="0.035" units="cm"/>
      <inkml:brushProperty name="height" value="0.035" units="cm"/>
    </inkml:brush>
  </inkml:definitions>
  <inkml:trace contextRef="#ctx0" brushRef="#br0">308 1 3881,'0'0'8446,"0"33"-6499,0 109-618,-1-131-1171,1 0-1,1 0 1,0 0-1,4 19 1,-3-27-126,-1 1 1,1-1 0,0 0 0,0 1-1,0-1 1,0 0 0,1 0-1,-1-1 1,5 5 0,-4-4-17,4 4 31,1-1 1,-1 0-1,1 0 0,0-1 0,1 0 0,-1 0 0,10 3 1,9 3 76,29 6 1,7 2-48,-59-18-81,0 1-1,-1-1 0,1 1 0,0 0 0,0 0 1,-1 0-1,0 1 0,1-1 0,-1 1 0,0 0 1,0-1-1,0 2 0,0-1 0,-1 0 0,1 0 1,-1 1-1,0-1 0,0 1 0,0 0 0,-1 0 1,1 0-1,-1 0 0,0 0 0,0 0 0,0 0 1,0 0-1,-1 0 0,0 0 0,0 0 0,0 1 1,0-1-1,-1 0 0,1 0 0,-3 5 0,2-6-5,0 0 0,0-1 1,0 1-1,0-1 0,-1 1 0,0-1 0,1 1 0,-1-1 0,0 0 0,0 0 0,0 1 0,0-2 0,-1 1 0,1 0 0,0 0 0,-1-1 0,0 1 0,1-1 0,-6 2 1,-5 2-36,-1 0 0,-25 4 1,22-5-9,-16 2-353,0 0 0,0-3 0,-1 0 0,0-2 0,-40-5 0,37 0-1345,0-1 0,-45-14 1,-21-13-4382</inkml:trace>
  <inkml:trace contextRef="#ctx0" brushRef="#br0" timeOffset="1">161 61 7906,'0'0'5945,"394"0"-5193,-280-12-752,-21 0-576,-26-3-2113</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3.675"/>
    </inkml:context>
    <inkml:brush xml:id="br0">
      <inkml:brushProperty name="width" value="0.035" units="cm"/>
      <inkml:brushProperty name="height" value="0.035" units="cm"/>
    </inkml:brush>
  </inkml:definitions>
  <inkml:trace contextRef="#ctx0" brushRef="#br0">2 76 3713,'0'0'11380,"-1"0"-11351,1 0 0,0 0 0,0 0 1,0 0-1,0 0 0,0 0 0,0 1 1,0-1-1,0 0 0,0 0 0,0 0 0,0 0 1,0 0-1,0 1 0,0-1 0,0 0 1,0 0-1,0 0 0,0 0 0,0 1 1,0-1-1,0 0 0,0 0 0,0 0 1,0 0-1,0 0 0,0 1 0,0-1 1,0 0-1,0 0 0,0 0 0,0 0 1,1 0-1,-1 1 0,0-1 0,0 0 1,0 0-1,0 0 0,0 0 0,0 0 1,1 0-1,-1 0 0,0 0 0,0 0 1,0 0-1,0 0 0,0 1 0,1-1 1,-1 0-1,0 0 0,0 0 0,0 0 1,0 0-1,1 0 0,-1 0 0,8 3 153,1 0 0,-1 0 0,1-1-1,0 0 1,-1 0 0,1-1 0,9 0 0,10 2 101,31 3 13,62-2 0,-54-2-257,164-1-191,-204-1-29,0-2 0,0 0 0,37-9 0,-49 7-694,1 0-1,0-2 0,-1 0 0,0-1 1,0 0-1,25-18 0,-30 17-2213,0 0-1,15-17 1</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4.230"/>
    </inkml:context>
    <inkml:brush xml:id="br0">
      <inkml:brushProperty name="width" value="0.035" units="cm"/>
      <inkml:brushProperty name="height" value="0.035" units="cm"/>
    </inkml:brush>
  </inkml:definitions>
  <inkml:trace contextRef="#ctx0" brushRef="#br0">0 1 9394,'0'0'4912,"61"16"-4436,188 60-241,-235-71-217,-1 0 0,0 1 0,18 12 0,-26-15-8,-1 0-1,1 1 1,-1-1 0,0 1 0,6 8-1,-4-3 11,0 0-1,0 0 1,-1 0-1,0 1 1,-1 0-1,0 0 1,5 18-1,-6-9 22,0 0 0,0 0 0,-2 29 0,0-41-38,-1 1-1,0-1 1,0 0 0,-1 0-1,0 0 1,0 0-1,-1 0 1,0 0 0,0 0-1,0 0 1,-1 0-1,0-1 1,0 0 0,-1 1-1,0-1 1,-8 9-1,1-4-4,-1-1-1,0 0 1,0 0-1,-1-1 1,-1-1-1,1 0 0,-1-1 1,-15 5-1,11-5-45,0-1-1,0-1 0,-1-1 0,1 0 1,-1-2-1,-27 1 0,45-2 30,0-1 0,-1 0 0,1 0 0,0-1 0,0 1 0,0 0-1,0 0 1,0 0 0,0-1 0,-1 1 0,1 0 0,0-1 0,0 1 0,0-1 0,0 0-1,0 1 1,0-1 0,0 0 0,1 1 0,-1-1 0,0 0 0,0 0 0,0 0-1,1 0 1,-1 0 0,1 0 0,-1 0 0,0 0 0,1 0 0,0 0 0,-1 0 0,1-2-1,-1-3-142,0 0-1,1 0 1,0 0-1,0 0 1,2-9-1,-1-1-96,0 9 171,0 1 0,0-1 1,1 1-1,-1-1 1,1 1-1,1 0 1,-1 0-1,1 0 1,0 0-1,1 1 1,0-1-1,8-9 1,4-2-101,1 0 1,26-19-1,-10 9-92,236-196-1743,-262 218 2153,-5 3 8,0 1 0,0-1 0,1 1 0,-1-1 0,0 0 0,0 0-1,-1 0 1,1 0 0,0 0 0,-1 0 0,1 0 0,-1 0-1,0-1 1,0 1 0,0-1 0,1-3 0,-2 5 235,-1 1-311,-6 1-55,0 1 1,0 0-1,0 0 1,1 0-1,-1 1 1,1 0-1,-1 0 1,1 1 0,-9 6-1,-3 1 4,6-5 6,-15 9 19,1 1 1,-30 25-1,49-36 38,1 1 0,-1 0 0,1 0 0,1 1 0,-1 0 0,1 0 0,0 0 0,1 1 0,0-1 0,0 1 0,0 0 0,-4 16 1,5-6 241,1-1 1,-1 36 0,4-49-298,-1-1 0,0 1-1,1-1 1,0 0-1,0 1 1,0-1-1,0 0 1,0 0 0,1 1-1,-1-1 1,1 0-1,0 0 1,0-1-1,0 1 1,0 0 0,1-1-1,-1 1 1,1-1-1,-1 0 1,1 0-1,0 0 1,4 3 0,7 2 18,1 1 0,1-2 0,24 8 0,-24-9-15,23 7-12,1-2 1,0-2-1,1-2 0,41 2 1,161-8-2630,-242 0 2603,98-5-5221</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4.600"/>
    </inkml:context>
    <inkml:brush xml:id="br0">
      <inkml:brushProperty name="width" value="0.035" units="cm"/>
      <inkml:brushProperty name="height" value="0.035" units="cm"/>
    </inkml:brush>
  </inkml:definitions>
  <inkml:trace contextRef="#ctx0" brushRef="#br0">0 0 5617,'0'0'8861,"26"0"-8493,155 1 143,-135-1-396,-1 1-155,50 7 1,-94-8 5,0 1 0,0 0 0,-1-1 0,1 1 0,0 0 0,-1 0 0,1-1 0,0 1 0,-1 0 0,1 0 0,-1 0 0,0 0 0,1 0 0,-1 0 0,0 0 0,1 0 0,-1 0 0,0 0 0,0 0 0,0 0 0,0 0 0,0 0 0,0 0 0,0 0 0,-1 2 0,-3 29-32,-3-17 99,0-1 0,0 0 1,-11 13-1,-13 27 236,18-30-116,2 0 1,1 1 0,1 1 0,1 0 0,1 0-1,1 1 1,2-1 0,-2 38 0,6-18 176,0-31-980,0-29-2835,0-14-2178</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4.947"/>
    </inkml:context>
    <inkml:brush xml:id="br0">
      <inkml:brushProperty name="width" value="0.035" units="cm"/>
      <inkml:brushProperty name="height" value="0.035" units="cm"/>
    </inkml:brush>
  </inkml:definitions>
  <inkml:trace contextRef="#ctx0" brushRef="#br0">1 1 1360,'0'0'12699,"467"33"-12059,-353-27-344,-27 0-296,-67 9-1080,-20-9-1729,0 3-5176</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5.279"/>
    </inkml:context>
    <inkml:brush xml:id="br0">
      <inkml:brushProperty name="width" value="0.035" units="cm"/>
      <inkml:brushProperty name="height" value="0.035" units="cm"/>
    </inkml:brush>
  </inkml:definitions>
  <inkml:trace contextRef="#ctx0" brushRef="#br0">1 58 9250,'0'0'5905,"454"0"-5113,-293 0-400,12 0-199,-6-3-65,-6-3-80,-14 0-48,-20-6-393,-34 3-1183,-39-3-2657,-34 3-4073</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5.635"/>
    </inkml:context>
    <inkml:brush xml:id="br0">
      <inkml:brushProperty name="width" value="0.035" units="cm"/>
      <inkml:brushProperty name="height" value="0.035" units="cm"/>
    </inkml:brush>
  </inkml:definitions>
  <inkml:trace contextRef="#ctx0" brushRef="#br0">1 60 6121,'0'0'6567,"59"-8"-5889,188-25-384,-89 15-107,-114 17 282,-44 22-189,1 23 29,-3 1-1,-1-1 0,-2 0 0,-13 53 0,4-48-100,2 1 0,2 1 1,2-1-1,-1 62 0,9-111-220,0 0-1,0 0 0,0 0 1,0 0-1,0 1 0,0-1 1,0 0-1,-1 0 0,1 0 1,0 0-1,-1 0 0,1 0 1,-1 0-1,1 0 0,-1 0 1,1 0-1,-1 0 0,1 0 1,-1 0-1,0-1 0,0 1 1,1 0-1,-1 0 0,-2 1 1,1-2-55,1 1 1,-1-1 0,0 0 0,1 0-1,-1 1 1,0-1 0,1 0-1,-1 0 1,0 0 0,0-1 0,1 1-1,-1 0 1,0-1 0,-1 0-1,-27-16-2651,-8-8-2981</inkml:trace>
  <inkml:trace contextRef="#ctx0" brushRef="#br0" timeOffset="1">28 274 9706,'0'0'4585,"501"-12"-3849,-327-3-664,46-24-72,-33 3-2848,-40-3-5034</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3.061"/>
    </inkml:context>
    <inkml:brush xml:id="br0">
      <inkml:brushProperty name="width" value="0.035" units="cm"/>
      <inkml:brushProperty name="height" value="0.035" units="cm"/>
    </inkml:brush>
  </inkml:definitions>
  <inkml:trace contextRef="#ctx0" brushRef="#br0">6 1 6737,'0'0'6240,"-1"33"-5289,-3 114-205,3-105-392,3 1 0,1 0 1,16 78-1,48 92-7,-59-191-327,39 87-565,-46-101-132,-2-6-1196,-12-15-8153</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5.965"/>
    </inkml:context>
    <inkml:brush xml:id="br0">
      <inkml:brushProperty name="width" value="0.035" units="cm"/>
      <inkml:brushProperty name="height" value="0.035" units="cm"/>
    </inkml:brush>
  </inkml:definitions>
  <inkml:trace contextRef="#ctx0" brushRef="#br0">1 87 7138,'0'0'8145,"360"9"-7089,-233-9-519,7 0-321,-7 0-216,-20 0-128,-40-15-1209,-34-12-2519,-33 0-4738</inkml:trace>
  <inkml:trace contextRef="#ctx0" brushRef="#br0" timeOffset="1">388 0 5169,'0'0'7074,"47"223"-4954,-14-157-712,8-6-655,-8-6-473,-6-15-280,-7-12-56,0-24-1049,-14-3-2968,8 0-2112</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6.335"/>
    </inkml:context>
    <inkml:brush xml:id="br0">
      <inkml:brushProperty name="width" value="0.035" units="cm"/>
      <inkml:brushProperty name="height" value="0.035" units="cm"/>
    </inkml:brush>
  </inkml:definitions>
  <inkml:trace contextRef="#ctx0" brushRef="#br0">1 0 9570,'0'0'5377,"194"51"-6777,-181-51-793,7 0-3216</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6.667"/>
    </inkml:context>
    <inkml:brush xml:id="br0">
      <inkml:brushProperty name="width" value="0.035" units="cm"/>
      <inkml:brushProperty name="height" value="0.035" units="cm"/>
    </inkml:brush>
  </inkml:definitions>
  <inkml:trace contextRef="#ctx0" brushRef="#br0">0 0 2561,'0'0'8249,"147"36"-11849,-93-36 1495</inkml:trace>
  <inkml:trace contextRef="#ctx0" brushRef="#br0" timeOffset="1">1116 15 5329,'0'0'5137,"261"18"-9298</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2:57.006"/>
    </inkml:context>
    <inkml:brush xml:id="br0">
      <inkml:brushProperty name="width" value="0.035" units="cm"/>
      <inkml:brushProperty name="height" value="0.035" units="cm"/>
    </inkml:brush>
  </inkml:definitions>
  <inkml:trace contextRef="#ctx0" brushRef="#br0">0 39 9674,'0'0'5881,"214"0"-7897,-180 0 560,12-12-657,-12 3-1088,-1 3-871</inkml:trace>
  <inkml:trace contextRef="#ctx0" brushRef="#br0" timeOffset="1">722 0 1608,'0'0'13115,"154"12"-13115,-134-12-592,-13 0-1680</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05.463"/>
    </inkml:context>
    <inkml:brush xml:id="br0">
      <inkml:brushProperty name="width" value="0.035" units="cm"/>
      <inkml:brushProperty name="height" value="0.035" units="cm"/>
    </inkml:brush>
  </inkml:definitions>
  <inkml:trace contextRef="#ctx0" brushRef="#br0">69 52 3833,'0'0'11430,"0"-11"-10384,0 4-846,0-18 58,0 16 25,-1 11 312,-23 119-690,-3 22 315,12 254-48,15-395-173,0 3-31,-1-1-48,1 0 1,0 1 0,0-1-1,0 0 1,0 0-1,1 1 1,0-1 0,0 0-1,0 0 1,0 0 0,0 0-1,1 0 1,0 0 0,0 0-1,0-1 1,3 5 0,-2-7-2801,-3-9 2281,-1-1-594,1-23-4046</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05.817"/>
    </inkml:context>
    <inkml:brush xml:id="br0">
      <inkml:brushProperty name="width" value="0.035" units="cm"/>
      <inkml:brushProperty name="height" value="0.035" units="cm"/>
    </inkml:brush>
  </inkml:definitions>
  <inkml:trace contextRef="#ctx0" brushRef="#br0">0 1 8874,'0'0'2875,"57"3"-2480,180 13-256,-223-15-136,-1 1-1,0 0 1,0 1 0,0 1 0,24 9 0,-32-11-5,-1 1 1,0 0-1,1 0 1,-1 0-1,-1 1 1,1-1-1,0 1 0,5 8 1,-4-6-4,-2-2-7,0 0 1,0 1-1,-1 0 0,1-1 0,-1 1 0,0 0 1,0 0-1,-1 1 0,1-1 0,-1 0 0,0 9 1,0-3 6,-1-1 1,0 1-1,-1 0 1,-3 17-1,2-22 21,0 0-1,0 0 0,0 0 1,-1 0-1,1-1 0,-2 1 1,1-1-1,0 0 0,-1 0 1,0 0-1,0 0 0,-9 6 1,-3 2 60,0 0 1,-25 13 0,34-21-45,1-2-1,-64 37 218,63-37-195,0 0 1,0 0-1,0-1 0,-1 0 1,1 0-1,-1 0 0,-13 0 1,19-2-65,1 0 1,-1 0 0,1 0-1,0-1 1,-1 1 0,1 0 0,-1-1-1,1 1 1,0 0 0,0-1-1,-1 0 1,1 1 0,0-1 0,0 0-1,-1 0 1,1 0 0,0 1-1,0-1 1,0 0 0,0 0 0,0-1-1,1 1 1,-1 0 0,0 0-1,0 0 1,1-1 0,-2-1 0,1-3-210,-1 0 0,1 1 0,0-2 0,0 1 0,0-6 0,-1-4-328,-5-23-2187,-6 4-1888</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06.380"/>
    </inkml:context>
    <inkml:brush xml:id="br0">
      <inkml:brushProperty name="width" value="0.035" units="cm"/>
      <inkml:brushProperty name="height" value="0.035" units="cm"/>
    </inkml:brush>
  </inkml:definitions>
  <inkml:trace contextRef="#ctx0" brushRef="#br0">0 588 2721,'0'0'9436,"2"29"-8333,10 90-449,-12-113-582,1 0 0,0 0 0,1 0 0,4 11 0,-6-16-49,1 1 1,0-1 0,-1 0-1,1 0 1,0 0 0,0 0 0,0 0-1,0 0 1,0 0 0,0 0 0,2 0-1,1 3 50,0-3-64,0 1 0,0 0 0,0-1 0,0 0 0,0 0 0,1 0 0,-1-1 0,0 1 0,0-1 0,1 0 0,-1 0 0,0-1 0,5 0-1,10 0-21,-13 1-108,1-1 0,0 0 1,-1-1-1,1 0 0,-1 0 0,1 0 0,-1-1 1,0 1-1,0-2 0,8-4 0,-1-1-945,0-1-1,0 0 1,13-15 0,-11 8 626,-14 16 973,0 4-158,2 4-167,0-1-1,1 1 1,-1-1 0,1 0 0,1 0 0,-1 0 0,1 0-1,0-1 1,0 0 0,10 8 0,3-1 386,0 0-1,29 14 1,-41-24-548,0 1-1,0-1 0,0 0 1,0-1-1,0 1 0,12 0 1,-15-2-33,0 1 1,-1-1 0,1 0 0,0-1-1,0 1 1,0 0 0,-1-1 0,1 1-1,0-1 1,-1 0 0,1 0 0,0 0-1,-1 0 1,1-1 0,-1 1 0,0-1 0,1 1-1,2-4 1,2-4-73,-1 1 0,0-1-1,-1 0 1,0 0 0,-1-1 0,1 1-1,-2-1 1,1 0 0,-2 0-1,1-1 1,0-11 0,2-17-373,-3-65 0,-2 85 344,1-62-417,1 17 366,-3 0-1,-2 0 1,-15-72-1,-7 30 2353,23 97-1861,-1-3 492,3 16-232,3 31-561,1 27 302,2 1-1,26 106 1,-28-150-266,8 34 194,3-1 1,31 79-1,-33-104-417,0 0 0,2 0 0,1-2 0,0 0 0,2 0 0,22 22 0,-36-44-1356,-4-7-1353,0-19-2214</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06.718"/>
    </inkml:context>
    <inkml:brush xml:id="br0">
      <inkml:brushProperty name="width" value="0.035" units="cm"/>
      <inkml:brushProperty name="height" value="0.035" units="cm"/>
    </inkml:brush>
  </inkml:definitions>
  <inkml:trace contextRef="#ctx0" brushRef="#br0">1 0 9114,'0'0'2584,"341"27"-2311,-234-21-273,-27-6-5346</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07.081"/>
    </inkml:context>
    <inkml:brush xml:id="br0">
      <inkml:brushProperty name="width" value="0.035" units="cm"/>
      <inkml:brushProperty name="height" value="0.035" units="cm"/>
    </inkml:brush>
  </inkml:definitions>
  <inkml:trace contextRef="#ctx0" brushRef="#br0">1 0 7482,'0'0'7897,"227"187"-7185,-154-133-311,-6 0-265,0-6-24,-20-3-104,-7-18-8,-13 0-96,-14-15-369,-6-12-511,-7-18-2432,0-9-4722</inkml:trace>
  <inkml:trace contextRef="#ctx0" brushRef="#br0" timeOffset="1">341 66 3489,'0'0'5825,"-80"157"-4337,53-106-399,1-9-505,-8-3-400,14-12-184,0-12-8,7-3-824,6-12-1761</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07.419"/>
    </inkml:context>
    <inkml:brush xml:id="br0">
      <inkml:brushProperty name="width" value="0.035" units="cm"/>
      <inkml:brushProperty name="height" value="0.035" units="cm"/>
    </inkml:brush>
  </inkml:definitions>
  <inkml:trace contextRef="#ctx0" brushRef="#br0">54 214 5857,'0'0'8130,"241"21"-8586,-261-21-3321</inkml:trace>
  <inkml:trace contextRef="#ctx0" brushRef="#br0" timeOffset="1">54 214 7330,'-53'-214'2656,"93"214"-1760,7 0 57,6 0 23,1 6-416,-1 6-560,-6-12-488,-20 0-2033,-14 0-6217</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3.545"/>
    </inkml:context>
    <inkml:brush xml:id="br0">
      <inkml:brushProperty name="width" value="0.035" units="cm"/>
      <inkml:brushProperty name="height" value="0.035" units="cm"/>
    </inkml:brush>
  </inkml:definitions>
  <inkml:trace contextRef="#ctx0" brushRef="#br0">0 1 6481,'0'0'6371,"40"28"-5673,125 91-196,-151-109-392,-1 1 0,19 20-1,-30-28-70,1 1-1,-1-1 0,1 1 1,-1 0-1,0 0 0,2 7 1,-1-3 10,1 2-19,-1-1 0,0 1-1,-1 0 1,0 0 0,-1 0 0,0 0 0,-1 1-1,0 10 1,0-19-100,0-7-69,-7-82-1228,1-10 247,6 20 912,0 74 214,0 1 1,0-1-1,0 1 1,1-1-1,-1 1 1,1-1-1,0 1 1,0 0-1,0-1 1,0 1-1,0 0 1,0 0-1,1 0 1,-1 0-1,1 0 1,-1 0-1,1 0 1,0 0-1,0 0 1,-1 1 0,2-1-1,-1 1 1,0 0-1,0-1 1,0 1-1,0 0 1,1 0-1,-1 0 1,1 1-1,3-2 1,8-1 24,-1 1-1,1 1 1,0 0 0,19 1 0,-21 0-3,-1-1 12,0 1-1,0 1 1,0 0 0,-1 1 0,1 0 0,0 0 0,0 1 0,-1 1 0,0-1 0,0 2 0,19 10-1,3 6 211,-1 1 0,-1 1-1,-1 2 1,-1 1-1,29 36 1,-37-39-201,-2 2-1,0 0 1,19 37 0,-31-51-27,9 17-426,-14-27 306,0 0 0,0 0-1,0 0 1,0 0 0,0 0-1,0 0 1,1 0-1,-1 0 1,0-1 0,0 1-1,1-1 1,-1 1 0,0-1-1,0 1 1,1-1 0,-1 0-1,1 0 1,-1 1 0,2-1-1,15 0-3019,-9 0-2592</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08.167"/>
    </inkml:context>
    <inkml:brush xml:id="br0">
      <inkml:brushProperty name="width" value="0.035" units="cm"/>
      <inkml:brushProperty name="height" value="0.035" units="cm"/>
    </inkml:brush>
  </inkml:definitions>
  <inkml:trace contextRef="#ctx0" brushRef="#br0">0 187 7570,'0'0'8549,"11"-3"-7890,-1 0-531,-1 1-38,0-1 1,0-1 0,-1 1-1,1-1 1,-1-1-1,13-7 1,-3-1-7,13-10-59,32-30 0,-45 38-27,-15 12 7,1 1 0,-1-1 0,0 0 0,1 0 0,-2 0 0,1 0 0,0-1 0,0 1 0,-1-1 0,0 0 0,3-5 0,-5 649 696,0-639-730,-2-19-1346,1 16 1117,0 0 0,0 0 0,0 0 0,0 0 0,-1 0 0,1 1 1,0-1-1,-1 0 0,-2-2 0,-26-17-4894</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08.556"/>
    </inkml:context>
    <inkml:brush xml:id="br0">
      <inkml:brushProperty name="width" value="0.035" units="cm"/>
      <inkml:brushProperty name="height" value="0.035" units="cm"/>
    </inkml:brush>
  </inkml:definitions>
  <inkml:trace contextRef="#ctx0" brushRef="#br0">1 45 5449,'0'0'10042,"407"15"-9210,-300-15-679,-6-15-153,-28-3-1889,-53-9-7745</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0.625"/>
    </inkml:context>
    <inkml:brush xml:id="br0">
      <inkml:brushProperty name="width" value="0.035" units="cm"/>
      <inkml:brushProperty name="height" value="0.035" units="cm"/>
    </inkml:brush>
  </inkml:definitions>
  <inkml:trace contextRef="#ctx0" brushRef="#br0">63 1 7498,'0'0'3130,"-10"20"-2513,-30 62-70,28-52 71,12-19-27,2-2 20,-2-8-376,4-1-140,1 0-190,1-1 0,-1 1 1,0-1-1,0 0 1,0-1-1,0 1 0,0-1 1,-1 0-1,1-1 1,0 1-1,-1-1 0,1 1 1,-1-1-1,0-1 1,0 1-1,0-1 0,-1 1 1,1-1-1,-1 0 1,0 0-1,0-1 0,0 1 1,-1-1-1,1 1 1,-1-1-1,0 0 0,0 0 1,-1 0-1,0 0 1,0 0-1,1-5 0,-1-29-1477,-1 39 1572,0-1 0,0 1 0,-1 0 1,1-1-1,0 1 0,0-1 0,-1 1 0,1-1 0,0 1 0,-1 0 1,1-1-1,0 1 0,-1 0 0,1-1 0,0 1 0,-1 0 0,1 0 0,-1-1 1,1 1-1,-1 0 0,1 0 0,-1 0 0,1 0 0,-1-1 0,1 1 1,-1 0-1,1 0 0,-1 0 0,1 0 0,0 0 0,-2 0 0,-19 1 52,16-1-63,4 0 5,-1 0-1,1 0 1,-1 0-1,1 0 0,-1 0 1,1 0-1,-1 1 1,1-1-1,-1 1 1,1-1-1,-1 1 0,1-1 1,0 1-1,-1 0 1,1 0-1,0-1 0,0 1 1,0 0-1,0 0 1,-1 0-1,1 1 1,0-1-1,1 0 0,-1 0 1,0 0-1,0 1 1,0-1-1,0 3 0,-1 2-468,1-1-1,0 1 1,0 0-1,1 0 0,0 11 1,0-15 285,0 20-3923</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0.974"/>
    </inkml:context>
    <inkml:brush xml:id="br0">
      <inkml:brushProperty name="width" value="0.035" units="cm"/>
      <inkml:brushProperty name="height" value="0.035" units="cm"/>
    </inkml:brush>
  </inkml:definitions>
  <inkml:trace contextRef="#ctx0" brushRef="#br0">1 100 6449,'0'0'7426,"0"78"-6890,26-78 88,1 0-200,0-12-424,0-9-176,-14-6-496,-6-18-624,-7 6-1481,0 6-4456</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5.553"/>
    </inkml:context>
    <inkml:brush xml:id="br0">
      <inkml:brushProperty name="width" value="0.035" units="cm"/>
      <inkml:brushProperty name="height" value="0.035" units="cm"/>
    </inkml:brush>
  </inkml:definitions>
  <inkml:trace contextRef="#ctx0" brushRef="#br0">0 153 3145,'0'0'7475,"0"-9"-6531,0-25-189,0 5 3177,1 30-3943,0-1 1,-1 1-1,1 0 0,0-1 0,-1 1 0,1-1 0,0 0 0,0 1 0,0-1 0,-1 0 0,1 1 0,0-1 0,0 0 0,0 0 0,0 0 0,1 0 0,98 15-564,1-4 1,150-4 0,-230-6 110,0-2-1,0 0 1,0-2 0,27-6 0,-42 7 119,1 0-1,-1 0 0,0-1 1,0 0-1,0 0 1,0 0-1,0-1 1,-1 1-1,1-1 1,-1-1-1,0 1 1,0-1-1,-1 0 0,0 0 1,1 0-1,-2-1 1,7-10-1,-1-11-2622</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5.901"/>
    </inkml:context>
    <inkml:brush xml:id="br0">
      <inkml:brushProperty name="width" value="0.035" units="cm"/>
      <inkml:brushProperty name="height" value="0.035" units="cm"/>
    </inkml:brush>
  </inkml:definitions>
  <inkml:trace contextRef="#ctx0" brushRef="#br0">0 1 360,'0'0'6730,"0"162"-5298,0-123-376,0 0 0,7-12-200,-7 0-295,7-12-177,-7-3-208,6-6-88,1-3-88,0-3-64,6 0-368,7-48-289,7-6-1887,-14-6-2993</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6.240"/>
    </inkml:context>
    <inkml:brush xml:id="br0">
      <inkml:brushProperty name="width" value="0.035" units="cm"/>
      <inkml:brushProperty name="height" value="0.035" units="cm"/>
    </inkml:brush>
  </inkml:definitions>
  <inkml:trace contextRef="#ctx0" brushRef="#br0">0 106 1216,'228'-106'1905,"-215"151"471,0 4-143,1 5-417,-1 0-240,0 3-471,8-15-353,-1-3-304,-7-18-216,0-3-176,-6-9-56,0-9-504,-7-9-392,0-21-577,0-3-5560</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6.572"/>
    </inkml:context>
    <inkml:brush xml:id="br0">
      <inkml:brushProperty name="width" value="0.035" units="cm"/>
      <inkml:brushProperty name="height" value="0.035" units="cm"/>
    </inkml:brush>
  </inkml:definitions>
  <inkml:trace contextRef="#ctx0" brushRef="#br0">0 1 2473,'0'0'992</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6.917"/>
    </inkml:context>
    <inkml:brush xml:id="br0">
      <inkml:brushProperty name="width" value="0.035" units="cm"/>
      <inkml:brushProperty name="height" value="0.035" units="cm"/>
    </inkml:brush>
  </inkml:definitions>
  <inkml:trace contextRef="#ctx0" brushRef="#br0">1 1 1272,'0'0'9138,"27"156"-8370,-27-144-280,0 3-279,0-3-65,6-6-56,1-6-88,0 0-80</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7.257"/>
    </inkml:context>
    <inkml:brush xml:id="br0">
      <inkml:brushProperty name="width" value="0.035" units="cm"/>
      <inkml:brushProperty name="height" value="0.035" units="cm"/>
    </inkml:brush>
  </inkml:definitions>
  <inkml:trace contextRef="#ctx0" brushRef="#br0">1 55 4585,'0'0'4096,"63"0"-2980,216 0-11,75-1 470,155-25 77,-115 4-1331,-347 20-313,38-1-2457,-96 5 1617,-113 23-2065,52-13-142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3.892"/>
    </inkml:context>
    <inkml:brush xml:id="br0">
      <inkml:brushProperty name="width" value="0.035" units="cm"/>
      <inkml:brushProperty name="height" value="0.035" units="cm"/>
    </inkml:brush>
  </inkml:definitions>
  <inkml:trace contextRef="#ctx0" brushRef="#br0">1 0 6129,'0'0'7002,"314"172"-5706,-227-124-440,-14 0-384,1-3-248,-8-3-136,-12-9-88,-14-15-224,0-2-536,-13-16-808,0 0-897,-21-6-3224</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7.588"/>
    </inkml:context>
    <inkml:brush xml:id="br0">
      <inkml:brushProperty name="width" value="0.035" units="cm"/>
      <inkml:brushProperty name="height" value="0.035" units="cm"/>
    </inkml:brush>
  </inkml:definitions>
  <inkml:trace contextRef="#ctx0" brushRef="#br0">9 0 3649,'0'0'7975,"-1"27"-7236,-1 9-483,-1 87 781,2-112-798,1-9-220,-1-1 1,1 1-1,0-1 0,0 1 1,0-1-1,-1 1 0,1-1 1,1 1-1,-1-1 0,0 1 1,0-1-1,1 1 0,-1-1 1,0 1-1,1-1 0,0 1 1,-1-1-1,1 1 0,0-1 1,0 0-1,-1 0 0,1 1 1,0-1-1,0 0 0,1 0 1,-1 0-1,0 0 0,0 0 1,0 0-1,1 0 0,1 0 1,20 6-191,1-2 0,0 0 0,1-2 0,-1-1 0,1 0 1,-1-2-1,27-3 0,-49 3-27,0 0 1,-1 0-1,1 0 1,0-1-1,0 1 1,-1 0-1,1-1 1,0 1-1,-1-1 1,1 1-1,-1-1 1,1 0-1,-1 0 1,1 0-1,-1 0 1,1 0-1,-1 0 0,0 0 1,0 0-1,1 0 1,-1-1-1,0 1 1,0-1-1,0 1 1,0-1-1,-1 1 1,2-3-1,0-17-5754</inkml:trace>
  <inkml:trace contextRef="#ctx0" brushRef="#br0" timeOffset="1">9 0 3993,'274'120'2248,"-274"-108"-1023,0 9 823,21 7-424,-1-1-239,0 6-385,0 0-336,0 0 8,0-6-144,0 6-200,-7-6-216,1-6-40,-1-6-72,0 3-296,-6-18-1040</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7.943"/>
    </inkml:context>
    <inkml:brush xml:id="br0">
      <inkml:brushProperty name="width" value="0.035" units="cm"/>
      <inkml:brushProperty name="height" value="0.035" units="cm"/>
    </inkml:brush>
  </inkml:definitions>
  <inkml:trace contextRef="#ctx0" brushRef="#br0">0 39 6145,'0'0'9954,"334"33"-9161,-220-33-377,0 0-272,-14 0-104,-27 0-40,-19 0-232,-27 0-304,-27-21-537,-27 0-1343,-33-9-4842</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8.290"/>
    </inkml:context>
    <inkml:brush xml:id="br0">
      <inkml:brushProperty name="width" value="0.035" units="cm"/>
      <inkml:brushProperty name="height" value="0.035" units="cm"/>
    </inkml:brush>
  </inkml:definitions>
  <inkml:trace contextRef="#ctx0" brushRef="#br0">1 1 6849,'0'0'5938,"340"27"-4450,-226-15-704,-27 9-784,-34 0-2232</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9.608"/>
    </inkml:context>
    <inkml:brush xml:id="br0">
      <inkml:brushProperty name="width" value="0.035" units="cm"/>
      <inkml:brushProperty name="height" value="0.035" units="cm"/>
    </inkml:brush>
  </inkml:definitions>
  <inkml:trace contextRef="#ctx0" brushRef="#br0">1 27 6185,'0'0'9957,"5"-5"-9426,17-13-254,-17 15-205,-4 6-33,-1 64 203,3 202 294,21-2-790,-18-238-47,1 9-2676</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19.978"/>
    </inkml:context>
    <inkml:brush xml:id="br0">
      <inkml:brushProperty name="width" value="0.035" units="cm"/>
      <inkml:brushProperty name="height" value="0.035" units="cm"/>
    </inkml:brush>
  </inkml:definitions>
  <inkml:trace contextRef="#ctx0" brushRef="#br0">0 1 3169,'0'0'9370,"54"33"-8458,-8-33 352,1 6-400,0-6-448,6 0-328,-6 0-88,13 0-376,-13-18-1192,-13-3-2561</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0.325"/>
    </inkml:context>
    <inkml:brush xml:id="br0">
      <inkml:brushProperty name="width" value="0.035" units="cm"/>
      <inkml:brushProperty name="height" value="0.035" units="cm"/>
    </inkml:brush>
  </inkml:definitions>
  <inkml:trace contextRef="#ctx0" brushRef="#br0">0 1 7058,'0'0'4576,"40"150"-3295,-13-99-289,6 4-480,1-10-240,6 3-144,-7-6-72,-13-3-56,1-12-8,-21-6-888,0-9-648,-34-6-1097,-26-6-3720</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0.679"/>
    </inkml:context>
    <inkml:brush xml:id="br0">
      <inkml:brushProperty name="width" value="0.035" units="cm"/>
      <inkml:brushProperty name="height" value="0.035" units="cm"/>
    </inkml:brush>
  </inkml:definitions>
  <inkml:trace contextRef="#ctx0" brushRef="#br0">0 0 8362,'0'0'3336,"488"12"-2407,-294-12-273,0 0-656,-7 0-1344,-53 0-1137,-61-12-6969</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1.028"/>
    </inkml:context>
    <inkml:brush xml:id="br0">
      <inkml:brushProperty name="width" value="0.035" units="cm"/>
      <inkml:brushProperty name="height" value="0.035" units="cm"/>
    </inkml:brush>
  </inkml:definitions>
  <inkml:trace contextRef="#ctx0" brushRef="#br0">288 1 4745,'0'0'8083,"11"1"-7335,185 15 1625,-189-15-2367,1 0 0,-1 1 1,1-1-1,-1 2 0,0-1 0,0 1 1,0 0-1,12 8 0,-16-9-15,0 0-1,0 0 0,-1 1 0,1-1 1,-1 1-1,0 0 0,1-1 1,-1 1-1,0 0 0,-1 0 0,1 1 1,0-1-1,-1 0 0,0 1 0,0-1 1,0 0-1,0 1 0,0-1 1,-1 1-1,0 0 0,0 3 0,1 16 0,0-15-66,0 0 1,-1 0-1,-1 0 1,1-1-1,-3 11 0,-3-7-574,5-10 609,1 0-1,-1 0 1,1 0 0,-1 0-1,1 0 1,-1 0-1,1 0 1,-1 0 0,1 0-1,0 0 1,-1 0 0,1 0-1,0 0 1,0 0-1,0 1 1,1 31 3,0 29 30,-1-58 9,0 0 1,-1 0 0,0 0-1,1 0 1,-2 0 0,1 0-1,0-1 1,-1 1-1,0 0 1,1-1 0,-6 7-1,2-5 78,0 1-1,0-1 0,-1 0 0,0 0 1,0-1-1,0 0 0,-1 0 0,1 0 1,-1-1-1,0 0 0,0 0 0,0-1 1,-11 3-1,-6-1 275,0-1-1,-46-1 1,14-1-413,-99 4-625,52-5-3043,54 0-1292</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1.387"/>
    </inkml:context>
    <inkml:brush xml:id="br0">
      <inkml:brushProperty name="width" value="0.035" units="cm"/>
      <inkml:brushProperty name="height" value="0.035" units="cm"/>
    </inkml:brush>
  </inkml:definitions>
  <inkml:trace contextRef="#ctx0" brushRef="#br0">1 28 9842,'0'0'5177,"394"36"-4985,-320-30-192,-28-6-176,-12 0-832,-34-12-520,0-15-2505,0-3-4425</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1.753"/>
    </inkml:context>
    <inkml:brush xml:id="br0">
      <inkml:brushProperty name="width" value="0.035" units="cm"/>
      <inkml:brushProperty name="height" value="0.035" units="cm"/>
    </inkml:brush>
  </inkml:definitions>
  <inkml:trace contextRef="#ctx0" brushRef="#br0">0 430 6689,'0'0'6642,"47"208"-5226,-20-151-632,-1-3-520,1-6-200,-7-9-64,0-11-1616,-13-13-3521</inkml:trace>
  <inkml:trace contextRef="#ctx0" brushRef="#br0" timeOffset="1">1223 0 6617,'0'0'4313,"0"160"-2792,0-97-145,0 9-552,0 0-480,0-9-224,14-5-120,6-16-312,-7-15-1344,-13-15-2329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4.246"/>
    </inkml:context>
    <inkml:brush xml:id="br0">
      <inkml:brushProperty name="width" value="0.035" units="cm"/>
      <inkml:brushProperty name="height" value="0.035" units="cm"/>
    </inkml:brush>
  </inkml:definitions>
  <inkml:trace contextRef="#ctx0" brushRef="#br0">455 0 5881,'0'0'5025,"-147"193"-3456,100-130-369,0-3-504,7-6-472,-6-9-152,12-5-72,-6-13-72,13-12-1536,1-15-2961</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2.118"/>
    </inkml:context>
    <inkml:brush xml:id="br0">
      <inkml:brushProperty name="width" value="0.035" units="cm"/>
      <inkml:brushProperty name="height" value="0.035" units="cm"/>
    </inkml:brush>
  </inkml:definitions>
  <inkml:trace contextRef="#ctx0" brushRef="#br0">128 1 7522,'0'0'6393,"394"27"-6393,-327-27-712,-40 0-6346</inkml:trace>
  <inkml:trace contextRef="#ctx0" brushRef="#br0" timeOffset="1">375 175 5697,'0'0'7040,"-1"31"-5497,-3 98-714,2-54-245,2-73-582,1-1 1,-1 1-1,0 0 0,1 0 1,-1 0-1,1-1 1,-1 1-1,1 0 1,0-1-1,-1 1 1,1-1-1,0 1 0,0-1 1,0 1-1,1-1 1,-1 1-1,0-1 1,0 0-1,1 0 0,1 2 1,5 1 0,-1 0 0,0 0 0,12 4 0,7 5-4,-22-11-1,1 1 0,-1 0-1,0 0 1,-1 1 0,1-1-1,-1 1 1,1 0 0,-1 0-1,0 0 1,-1 0 0,1 1 0,-1-1-1,0 1 1,0-1 0,0 1-1,0 0 1,-1 0 0,0 0-1,0 0 1,0 0 0,-1 0-1,0 0 1,0 0 0,0 0-1,0 0 1,-2 7 0,2-10 2,-1-1 1,1 0 0,0 0-1,0 0 1,-1 0-1,1 1 1,0-1 0,-1 0-1,1 0 1,-1 0-1,0 0 1,1 0 0,-1 0-1,0 0 1,1 0-1,-1 0 1,0-1 0,0 1-1,0 0 1,0 0-1,-2 0 1,-5 3 4,0 0 1,0-1-1,-1 0 1,1 0-1,-1-1 0,1 0 1,-1-1-1,-10 1 1,-81 1-9,88-3-4,-6 0-309,1-1 0,0-1 0,-1-1 0,1 0 0,0-1 0,0-1 0,1-1 0,-1 0 0,1-1 0,1-1 0,-1 0 0,-26-20 0,-9-17-4736</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2.483"/>
    </inkml:context>
    <inkml:brush xml:id="br0">
      <inkml:brushProperty name="width" value="0.035" units="cm"/>
      <inkml:brushProperty name="height" value="0.035" units="cm"/>
    </inkml:brush>
  </inkml:definitions>
  <inkml:trace contextRef="#ctx0" brushRef="#br0">1 0 7946,'0'0'5561,"387"45"-5561,-280-45-176,-20 0-968,-27 0-3985</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2.869"/>
    </inkml:context>
    <inkml:brush xml:id="br0">
      <inkml:brushProperty name="width" value="0.035" units="cm"/>
      <inkml:brushProperty name="height" value="0.035" units="cm"/>
    </inkml:brush>
  </inkml:definitions>
  <inkml:trace contextRef="#ctx0" brushRef="#br0">0 656 6785,'0'0'6090,"401"0"-6090,-307 0-576,-14 0-505,-27-6-967,-19-15-5098</inkml:trace>
  <inkml:trace contextRef="#ctx0" brushRef="#br0" timeOffset="1">1277 0 4417,'0'0'6569,"26"166"-5032,-19-106-105,-7 9-696,7 3-152,-7-6-64,0-3-288,6-11-152,8-10-80,-7-9-376,-1-21-1264,-6-6-1241</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3.234"/>
    </inkml:context>
    <inkml:brush xml:id="br0">
      <inkml:brushProperty name="width" value="0.035" units="cm"/>
      <inkml:brushProperty name="height" value="0.035" units="cm"/>
    </inkml:brush>
  </inkml:definitions>
  <inkml:trace contextRef="#ctx0" brushRef="#br0">1 43 7178,'0'0'3904,"361"0"-1591,-181 0-1297,14 0-616,-20-6-400,-34-3-688,-73-3-608,-34-3-1225</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3.600"/>
    </inkml:context>
    <inkml:brush xml:id="br0">
      <inkml:brushProperty name="width" value="0.035" units="cm"/>
      <inkml:brushProperty name="height" value="0.035" units="cm"/>
    </inkml:brush>
  </inkml:definitions>
  <inkml:trace contextRef="#ctx0" brushRef="#br0">141 0 4321,'0'0'8042,"40"13"-7580,125 41-84,-156-52-316,0 1 0,0 1 1,-1-1-1,1 1 0,10 7 0,-18-10-41,0-1 0,-1 1-1,1 0 1,0 0-1,-1 0 1,1-1-1,-1 1 1,1 0 0,-1 0-1,0 0 1,1 0-1,-1 0 1,0 0-1,1 0 1,-1 0-1,0 0 1,0 0 0,0 0-1,0 0 1,0 0-1,0 0 1,0 0-1,0 0 1,-1 2 0,0 11 198,1-2 100,0 1 1,-4 23-1,3-31-262,-1 0-1,1 0 1,-1 0-1,0-1 1,-1 1-1,1 0 0,-1-1 1,0 1-1,-5 5 1,-15 15 127,-1-1 0,-33 24-1,26-22-68,-36 38 0,57-53-102,-1 0-15,1 0-1,0 1 1,1 1 0,-14 24 0,21-36-86,1 0 0,0 0 1,0 0-1,-1 0 0,1-1 1,-1 1-1,1-1 1,-1 1-1,1-1 0,-1 1 1,1-1-1,-1 0 0,1 0 1,-1 1-1,1-1 0,-1 0 1,1 0-1,-1-1 1,1 1-1,-4-1 0,-4 1-495,-23-1-2260,-1-4-2577</inkml:trace>
  <inkml:trace contextRef="#ctx0" brushRef="#br0" timeOffset="1">107 280 7009,'0'0'7370,"422"0"-6482,-329 0-584,14 0-304,-27-6-1448,-26-9-4633</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3.944"/>
    </inkml:context>
    <inkml:brush xml:id="br0">
      <inkml:brushProperty name="width" value="0.035" units="cm"/>
      <inkml:brushProperty name="height" value="0.035" units="cm"/>
    </inkml:brush>
  </inkml:definitions>
  <inkml:trace contextRef="#ctx0" brushRef="#br0">47 136 7738,'0'53'7425,"0"-106"-7297,368 53-128,-368-6-4129,0-9-4921</inkml:trace>
  <inkml:trace contextRef="#ctx0" brushRef="#br0" timeOffset="1">47 136 6545,'-47'-135'2009,"47"168"-1161,0 15 1761,7 6-217,20 6-832,0 0-775,6-11-529,-6-4-176,-7-12-80,6-12-624,8-15-1337,-7-6-2720,-1 0-2768</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4.289"/>
    </inkml:context>
    <inkml:brush xml:id="br0">
      <inkml:brushProperty name="width" value="0.035" units="cm"/>
      <inkml:brushProperty name="height" value="0.035" units="cm"/>
    </inkml:brush>
  </inkml:definitions>
  <inkml:trace contextRef="#ctx0" brushRef="#br0">1 1 8554,'0'0'5849,"234"60"-14115</inkml:trace>
  <inkml:trace contextRef="#ctx0" brushRef="#br0" timeOffset="1">843 19 5265,'0'0'9746,"347"21"-10066,-286-21-4369</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4.632"/>
    </inkml:context>
    <inkml:brush xml:id="br0">
      <inkml:brushProperty name="width" value="0.035" units="cm"/>
      <inkml:brushProperty name="height" value="0.035" units="cm"/>
    </inkml:brush>
  </inkml:definitions>
  <inkml:trace contextRef="#ctx0" brushRef="#br0">1 1 6569,'0'0'8114,"347"57"-9850,-287-57-1241,-13-3-2464</inkml:trace>
  <inkml:trace contextRef="#ctx0" brushRef="#br0" timeOffset="1">1197 37 5577,'0'0'8746,"361"0"-8714,-287 0-32,32 0-968,-19 0-1241,-6 0-3576</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03:24.974"/>
    </inkml:context>
    <inkml:brush xml:id="br0">
      <inkml:brushProperty name="width" value="0.035" units="cm"/>
      <inkml:brushProperty name="height" value="0.035" units="cm"/>
    </inkml:brush>
  </inkml:definitions>
  <inkml:trace contextRef="#ctx0" brushRef="#br0">0 55 6873,'0'0'6394,"354"0"-5042,-247 0-640,-6 0-712,-35-12-280,-26-3-1600,-40-12-6370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4.595"/>
    </inkml:context>
    <inkml:brush xml:id="br0">
      <inkml:brushProperty name="width" value="0.035" units="cm"/>
      <inkml:brushProperty name="height" value="0.035" units="cm"/>
    </inkml:brush>
  </inkml:definitions>
  <inkml:trace contextRef="#ctx0" brushRef="#br0">0 48 4217,'0'0'9318,"40"0"-8642,135 0-145,112 0 198,-214 1-679,92-3 16,-162 2-60,0 0 0,0-1-1,1 1 1,-1-1 0,0 0 0,0 1-1,6-4 1,-8 3-140,0 1 1,-1-1-1,1 0 0,0 0 1,0 0-1,0 0 0,-1 1 1,1-1-1,0 0 0,-1 0 1,1 0-1,-1 0 0,1-1 1,-1 1-1,0 0 1,1 0-1,-1 0 0,0 0 1,0 0-1,0 0 0,0-1 1,0 1-1,0-1 0,0-13-4569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9.274"/>
    </inkml:context>
    <inkml:brush xml:id="br0">
      <inkml:brushProperty name="width" value="0.035" units="cm"/>
      <inkml:brushProperty name="height" value="0.035" units="cm"/>
    </inkml:brush>
  </inkml:definitions>
  <inkml:trace contextRef="#ctx0" brushRef="#br0">536 1 5657,'0'0'6058,"-60"5"-5689,-190 21 143,220-22-290,-37 9 0,59-11-131,1 1-1,0 0 0,0 0 1,-8 5-1,1 0 45,8-5-73,1 0-1,-1 1 1,1-1 0,0 1 0,0 0 0,0 1-1,1-1 1,-1 1 0,-5 8 0,8-10-37,0 0 1,1 0 0,-1 0 0,1 1 0,-1-1-1,1 1 1,0-1 0,1 1 0,-1-1-1,0 1 1,1 0 0,0-1 0,0 1-1,0 0 1,0-1 0,1 1 0,1 6-1,-2-9-21,1 1 0,0 0-1,-1-1 1,1 1 0,0-1-1,0 1 1,0-1-1,0 1 1,0-1 0,0 1-1,0-1 1,1 0-1,-1 0 1,0 0 0,1 0-1,2 2 1,25 11-12,0-1 1,0-1 0,61 15 0,-40-12-42,19 5-25,-26-9-183,-2 2-1,1 1 1,-2 2-1,42 23 1,-80-37 243,6 2-132,0 1 0,-1 1 1,11 9-1,-16-14 102,0 1 0,0 0 0,-1 0 0,1 0 0,-1 1 0,0-1 0,1 0 0,-1 1 0,0-1 0,0 0 0,-1 1 0,1-1 0,0 1 0,-1-1 1,1 1-1,-1 4 0,0-5 45,0 0 0,0 0 1,0-1-1,0 1 1,0 0-1,0 0 0,0 0 1,-1 0-1,1-1 0,-1 1 1,0 0-1,1 0 1,-1-1-1,0 1 0,0 0 1,0-1-1,-1 2 1,-1-1 16,1 0 1,-1-1-1,0 0 0,1 0 1,-1 0-1,0 0 1,0 0-1,0 0 1,0-1-1,-3 1 1,-41 5 246,-92-2 1,120-4-289,-6 0-358,0-2 0,1 0 0,0-2 0,0-1 0,0 0 0,0-2 0,1-1 0,-35-16 0,-4-9-4912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4.949"/>
    </inkml:context>
    <inkml:brush xml:id="br0">
      <inkml:brushProperty name="width" value="0.035" units="cm"/>
      <inkml:brushProperty name="height" value="0.035" units="cm"/>
    </inkml:brush>
  </inkml:definitions>
  <inkml:trace contextRef="#ctx0" brushRef="#br0">1 1 4625,'0'0'7634,"33"192"-6090,-20-144-640,7-3-544,7-2-144,0-4-128,6 0-88,-6-9-1344,-7-6-2817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6.415"/>
    </inkml:context>
    <inkml:brush xml:id="br0">
      <inkml:brushProperty name="width" value="0.035" units="cm"/>
      <inkml:brushProperty name="height" value="0.035" units="cm"/>
    </inkml:brush>
  </inkml:definitions>
  <inkml:trace contextRef="#ctx0" brushRef="#br0">0 28 520,'0'0'9688,"0"-5"-8446,0-17 946,2 22-1548,4 1-566,-1 0-1,0 1 1,0 0 0,0 0 0,0 0 0,0 1 0,0 0 0,-1 0 0,1 0-1,-1 0 1,0 1 0,5 5 0,11 7 129,225 163 661,-55-51-1044,-107-76-1338,-75-46 1044,-7-5 275,1 0-1,-1 0 0,1 0 0,-1 0 0,1 0 0,0 0 1,-1-1-1,1 1 0,0 0 0,0-1 0,-1 1 0,1-1 1,3 1-1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6.738"/>
    </inkml:context>
    <inkml:brush xml:id="br0">
      <inkml:brushProperty name="width" value="0.035" units="cm"/>
      <inkml:brushProperty name="height" value="0.035" units="cm"/>
    </inkml:brush>
  </inkml:definitions>
  <inkml:trace contextRef="#ctx0" brushRef="#br0">281 1 5401,'0'0'5577,"-120"168"-4704,93-132-393,-7-3 40,8-9-224,6-2-232,6-7-64,8-3-216,-1-6-848,-6-6-977,6 0-1056,0 0-1095</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7.101"/>
    </inkml:context>
    <inkml:brush xml:id="br0">
      <inkml:brushProperty name="width" value="0.035" units="cm"/>
      <inkml:brushProperty name="height" value="0.035" units="cm"/>
    </inkml:brush>
  </inkml:definitions>
  <inkml:trace contextRef="#ctx0" brushRef="#br0">1 0 7722,'0'0'6397,"50"5"-6122,-50-5-275,207 22 205,-196-20-182,-1-1 0,1 2 0,-1-1 0,1 2 0,11 4 0,-19-6-10,0 0-1,0 0 1,-1 0-1,1 0 1,-1 0-1,1 1 1,-1-1 0,0 1-1,3 4 1,1 1 18,2 5 17,0-1 0,-1 1 0,-1 1 0,0-1 0,-1 1 0,4 15 0,-2-8-7,-5-17-36,-1 0 0,1 0 1,1 0-1,-1 0 0,0 0 0,1-1 0,0 1 0,0-1 0,0 1 0,0-1 0,1 0 0,-1 0 1,1-1-1,-1 1 0,1-1 0,0 0 0,0 1 0,0-2 0,1 1 0,-1 0 0,0-1 0,9 1 1,7 2-93,0-2 1,0-1 0,38-2 0,-23 0-422,5-2-1815,-37 3 1709,-1-1-1,1 0 1,-1-1-1,1 1 1,-1 0-1,1-1 1,3-2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7.439"/>
    </inkml:context>
    <inkml:brush xml:id="br0">
      <inkml:brushProperty name="width" value="0.035" units="cm"/>
      <inkml:brushProperty name="height" value="0.035" units="cm"/>
    </inkml:brush>
  </inkml:definitions>
  <inkml:trace contextRef="#ctx0" brushRef="#br0">0 133 5673,'0'0'7274,"341"33"-7066,-307-33-208,-14 0-416,-7 0-320,-6 0-369,-7-18-783,0-3-2081</inkml:trace>
  <inkml:trace contextRef="#ctx0" brushRef="#br0" timeOffset="1">0 133 4689,'281'-132'1216,"-281"159"393,0 6 319,0 6-168,0 3-527,7 3-249,6-3 16,-6-2-240,6-7-344,1-6-280,-8-6-96,1-9-40,0-6-488,-1-6-640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7.802"/>
    </inkml:context>
    <inkml:brush xml:id="br0">
      <inkml:brushProperty name="width" value="0.035" units="cm"/>
      <inkml:brushProperty name="height" value="0.035" units="cm"/>
    </inkml:brush>
  </inkml:definitions>
  <inkml:trace contextRef="#ctx0" brushRef="#br0">0 1 6369,'0'0'7610,"40"174"-6594,-26-129-496,-1-2-248,0-10-88,1 0-80,-8-6-64,8 0-40,-8-9-472,8-9-640,-8-9-912,1 0-1161,-7-6-1624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8.140"/>
    </inkml:context>
    <inkml:brush xml:id="br0">
      <inkml:brushProperty name="width" value="0.035" units="cm"/>
      <inkml:brushProperty name="height" value="0.035" units="cm"/>
    </inkml:brush>
  </inkml:definitions>
  <inkml:trace contextRef="#ctx0" brushRef="#br0">334 0 5145,'0'0'9517,"43"31"-8837,133 101-121,-167-125-497,0 0 1,-1 1-1,0 0 1,0 0-1,0 1 1,-1 0-1,10 18 1,-6-7 55,-2 0 0,-1 1 0,0 0 0,-2 0-1,8 42 1,-8-16-25,0 83-1,-5-121-92,-1 0 0,0-1 0,-1 1 0,0 0 0,0-1 0,-1 1 0,0-1 0,-1 0-1,1 1 1,-2-1 0,1 0 0,-1-1 0,0 1 0,-1-1 0,0 1 0,0-2 0,0 1 0,-1 0 0,-11 9 0,1-4-84,0 0 0,-1-1 0,0-1 1,-1 0-1,0-2 0,-1 0 0,-34 10 0,-2-4-815,-79 9 0,-1-7-2211,7-3-2658</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8.541"/>
    </inkml:context>
    <inkml:brush xml:id="br0">
      <inkml:brushProperty name="width" value="0.035" units="cm"/>
      <inkml:brushProperty name="height" value="0.035" units="cm"/>
    </inkml:brush>
  </inkml:definitions>
  <inkml:trace contextRef="#ctx0" brushRef="#br0">294 0 3273,'0'0'6265,"-26"11"-5301,-88 42 204,106-49-1024,0 2 0,0-1 0,0 1 0,1 0-1,0 1 1,0-1 0,0 1 0,1 1 0,0-1-1,1 1 1,-1 0 0,-3 10 0,3-8 6,-2 5 33,0 0 1,2 1 0,-1 0 0,2 0-1,0 1 1,1-1 0,-2 21-1,2 13 72,1 57 0,3-91-233,0-9-15,1 1 0,-1-1-1,1 0 1,1 1-1,-1-1 1,1 0-1,1 0 1,-1 0 0,1 0-1,0-1 1,5 8-1,-2-5-2,1 0-1,0-1 1,0 0-1,1-1 1,-1 1-1,2-1 1,11 8-1,2-2-28,0-1-1,0-1 0,1-1 1,0 0-1,1-2 1,0-1-1,33 6 1,175 12-2114,-103-18-1786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9.041"/>
    </inkml:context>
    <inkml:brush xml:id="br0">
      <inkml:brushProperty name="width" value="0.035" units="cm"/>
      <inkml:brushProperty name="height" value="0.035" units="cm"/>
    </inkml:brush>
  </inkml:definitions>
  <inkml:trace contextRef="#ctx0" brushRef="#br0">36 6 4457,'0'0'8435,"-7"20"-7899,-19 61-144,25-81-356,1 0-1,0 0 0,0 1 0,0-1 1,-1 0-1,1 1 0,0-1 1,0 0-1,0 1 0,0-1 1,0 0-1,-1 1 0,1-1 0,0 1 1,0-1-1,0 0 0,0 1 1,0-1-1,0 0 0,0 1 0,0-1 1,1 1-1,-1-1 0,0 0 1,0 1-1,0-1 0,0 0 1,0 1-1,1-1 0,-1 0 0,0 0 1,0 1-1,0-1 0,1 0 1,-1 1-1,13-6 132,13-16-486,-22 17 175,0 0 0,0-1 0,0 0-1,0 1 1,-1-1 0,0-1 0,5-8-1,-7 9-473,1 1 0,-1 0 0,0-1 0,0 1-1,-1-1 1,1-7 0,-1 12 618,0 0-97,0-1 1,0 1-1,0 0 0,0 0 1,0 0-1,0-1 0,0 1 1,0 0-1,0 0 0,0 0 1,0 0-1,0-1 0,0 1 1,0 0-1,0 0 0,-1 0 1,1-1-1,0 1 0,0 0 1,0 0-1,0 0 0,0 0 1,0 0-1,0-1 0,-1 1 1,1 0-1,0 0 0,0 0 1,0 0-1,0 0 0,-1 0 1,1 0-1,0-1 0,-1 1 1,-15-1-5891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9.404"/>
    </inkml:context>
    <inkml:brush xml:id="br0">
      <inkml:brushProperty name="width" value="0.035" units="cm"/>
      <inkml:brushProperty name="height" value="0.035" units="cm"/>
    </inkml:brush>
  </inkml:definitions>
  <inkml:trace contextRef="#ctx0" brushRef="#br0">60 0 536,'0'0'10474,"-46"181"-9705,39-127 103,0-9-328,7-3-296,0-9-136,0-12-112,0-3-360,27-3-1225,-14-15-3448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29.644"/>
    </inkml:context>
    <inkml:brush xml:id="br0">
      <inkml:brushProperty name="width" value="0.035" units="cm"/>
      <inkml:brushProperty name="height" value="0.035" units="cm"/>
    </inkml:brush>
  </inkml:definitions>
  <inkml:trace contextRef="#ctx0" brushRef="#br0">1 0 3569,'0'0'8634,"40"169"-7538,-27-130-456,7 3-160,-6-6-216,6 0-144,-7-9-64,7-6-56,-13-6-8,6-12-480,-6-3-560,-7-9-120,0-21-633,0-6-3192</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49.774"/>
    </inkml:context>
    <inkml:brush xml:id="br0">
      <inkml:brushProperty name="width" value="0.035" units="cm"/>
      <inkml:brushProperty name="height" value="0.035" units="cm"/>
    </inkml:brush>
  </inkml:definitions>
  <inkml:trace contextRef="#ctx0" brushRef="#br0">1 33 5113,'0'0'9698,"394"24"-9194,-267-24-504,-6 0-584,-8-18-992,-26-3-1089,-33 3-2512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5:50.143"/>
    </inkml:context>
    <inkml:brush xml:id="br0">
      <inkml:brushProperty name="width" value="0.035" units="cm"/>
      <inkml:brushProperty name="height" value="0.035" units="cm"/>
    </inkml:brush>
  </inkml:definitions>
  <inkml:trace contextRef="#ctx0" brushRef="#br0">1 1 4337,'0'0'7524,"42"27"-7276,136 86-133,-66-50-54,-93-53-41,30 20-1,-29-15-18,-13-9-5,0-1 1,1 1-1,0-1 1,-1-1-1,2 0 1,10 5-1,-16-9-335,-13-1-5238,-14-7-103</inkml:trace>
  <inkml:trace contextRef="#ctx0" brushRef="#br0" timeOffset="1">382 28 5153,'0'0'8298,"-181"168"-7586,134-135-304,7-6-256,0 0-152,13-6-784,7-9-2113,0-6-5833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15.820"/>
    </inkml:context>
    <inkml:brush xml:id="br0">
      <inkml:brushProperty name="width" value="0.035" units="cm"/>
      <inkml:brushProperty name="height" value="0.035" units="cm"/>
    </inkml:brush>
  </inkml:definitions>
  <inkml:trace contextRef="#ctx0" brushRef="#br0">255 1 808,'0'0'9456,"0"0"-9378,0 0 0,0 0 0,1 0 0,-1 0 0,0 0 0,0 0 0,0 0 0,0 0 0,1 0 0,-1 0 0,0 0 0,0 0 0,0 0 0,1 0 0,-1 0 1,0 0-1,0 0 0,0 0 0,1 0 0,-1 0 0,0 0 0,0 0 0,0 0 0,1 0 0,-1 0 0,0 0 0,0 1 0,0-1 0,0 0 0,1 0 0,-1 0 0,0 0 1,0 0-1,0 1 0,0-1 0,0 0 0,0 0 0,1 0 0,-1 0 0,0 1 0,0-1 0,0 0 0,0 0 0,0 0 0,0 1 0,0-1 0,0 0 0,0 0 1,0 0-1,0 1 0,0-1 0,0 0 0,0 0 0,0 0 0,0 1 0,0-1 0,0 0 0,0 0 0,0 0 0,-1 4-61,1 0 0,-1 0-1,0 0 1,0-1 0,0 1-1,0 0 1,0-1 0,-1 1-1,0-1 1,0 1 0,-4 4-1,-32 38 102,14-20-61,15-15-50,-32 38 17,-62 59 1,102-107-25,0-1 0,1 1 0,-1-1-1,1 1 1,-1-1 0,1 1 0,-1-1 0,1 1-1,0 0 1,-1-1 0,1 1 0,0-1-1,-1 1 1,1 0 0,0-1 0,0 1 0,0 0-1,0-1 1,-1 1 0,1 0 0,0-1 0,0 1-1,0 0 1,0 0 0,1-1 0,-1 2 0,0-2 2,-9 0-5131,-2 0 1300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20.687"/>
    </inkml:context>
    <inkml:brush xml:id="br0">
      <inkml:brushProperty name="width" value="0.035" units="cm"/>
      <inkml:brushProperty name="height" value="0.035" units="cm"/>
    </inkml:brush>
  </inkml:definitions>
  <inkml:trace contextRef="#ctx0" brushRef="#br0">107 23 1512,'0'0'6039,"7"-3"-5288,20-11 66,-26 13-573,0 0 0,-1 1 0,1-1 0,0 1 0,0-1 0,0 1 0,0-1 0,0 1 0,0 0 0,0 0 0,0-1 0,0 1 0,0 0 0,1 0 0,-1 0 0,0 0 0,1 0 0,-1 1-210,-1-1 0,0 1 0,0-1 0,0 0 0,1 1 0,-1-1 0,0 0 0,0 1 0,0-1 0,0 1 0,0-1 0,0 1 0,0-1 0,0 0 0,0 1 0,0-1 0,0 1 0,0-1 0,0 1 0,0-1 0,0 0 0,0 1 0,0-1 0,-1 1 0,1-1 0,0 0 0,0 1 0,-18 30-528,17-30 775,-115 173 1,109-163-286,5-8-2,-1 0 1,2 0-1,-1 0 1,0 0-1,1 0 0,-1 0 1,1 1-1,0-1 0,0 0 1,0 1-1,0 4 0,1-7-102,0 7-7150,0-4 4149</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44.461"/>
    </inkml:context>
    <inkml:brush xml:id="br0">
      <inkml:brushProperty name="width" value="0.035" units="cm"/>
      <inkml:brushProperty name="height" value="0.035" units="cm"/>
    </inkml:brush>
  </inkml:definitions>
  <inkml:trace contextRef="#ctx0" brushRef="#br0">0 1 1328,'0'0'8377,"3"0"-7844,25 4 562,1-1 1,-1-2-1,36-2 0,-16 0-804,58 1-135,-2 0-690,-35 0-2724,-113 6 38,10 0 671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2:44.840"/>
    </inkml:context>
    <inkml:brush xml:id="br0">
      <inkml:brushProperty name="width" value="0.035" units="cm"/>
      <inkml:brushProperty name="height" value="0.035" units="cm"/>
    </inkml:brush>
  </inkml:definitions>
  <inkml:trace contextRef="#ctx0" brushRef="#br0">0 9 1536,'0'0'9605,"2"0"-8602,197-4 1850,-1-1-4198,-196 5 20,-5 0-1321,-14 0-2026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2.357"/>
    </inkml:context>
    <inkml:brush xml:id="br0">
      <inkml:brushProperty name="width" value="0.035" units="cm"/>
      <inkml:brushProperty name="height" value="0.035" units="cm"/>
    </inkml:brush>
  </inkml:definitions>
  <inkml:trace contextRef="#ctx0" brushRef="#br0">315 103 3369,'0'0'4099,"2"-5"-3385,21-32 1656,-22 34-2188,0 0 0,0 1 0,-1-1 0,0 0 0,1 0 1,-1 0-1,0 0 0,-1 0 0,0-5 0,1-1-170,-1 9-19,1-1-1,-1 0 0,1 0 0,-1 1 1,1-1-1,-1 0 0,0 1 1,1-1-1,-1 1 0,0-1 1,0 1-1,1-1 0,-1 1 0,0-1 1,0 1-1,0 0 0,1-1 1,-1 1-1,0 0 0,0 0 0,0 0 1,0-1-1,-1 1 0,-27-4 54,24 4-29,1-1-15,-25-1-76,29 3 66,-1-1 0,0 1 0,1-1 0,-1 0 0,1 1 0,-1-1 0,1 1 0,-1 0 0,1-1 0,-1 1 0,1-1 0,-1 1 0,1 0 0,0 0 0,-1-1 0,1 1 0,0 0 0,-1-1 0,1 1 0,0 0 0,0 0 0,0-1 0,0 2 0,-6 23-1,0 0 12,1 0 1,1 0-1,-1 31 1,-7 116 126,5-113-104,-1 14-7,-5 76 21,12-129-40,-1-1 0,-1 0 0,-1 0 0,0 0 0,-1 0 0,-10 22 0,5-19-4,-1-2 0,-1 1 1,0-2-1,-2 1 1,0-2-1,-18 19 0,21-19-38,11-17-61,0 0-1,0 0 0,-1 0 1,1-1-1,0 1 1,-1 0-1,1 0 1,-1-1-1,1 1 1,-1 0-1,1-1 1,-1 1-1,0 0 1,1-1-1,-1 1 0,0-1 1,1 1-1,-1-1 1,0 1-1,0-1 1,1 1-1,-1-1 1,0 0-1,0 0 1,0 1-1,0-1 0,1 0 1,-1 0-1,0 0 1,0 0-1,0 0 1,0 0-1,0 0 1,-1 0-1,-4 0-1702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2.741"/>
    </inkml:context>
    <inkml:brush xml:id="br0">
      <inkml:brushProperty name="width" value="0.035" units="cm"/>
      <inkml:brushProperty name="height" value="0.035" units="cm"/>
    </inkml:brush>
  </inkml:definitions>
  <inkml:trace contextRef="#ctx0" brushRef="#br0">1 0 2681,'0'0'3608,"33"0"-3008,-26 0-103,-1 0-177,1 3 328,0-3-552,6 0-96,1 0-176,12 0-1225,-12 0-767,-1-3-2025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3.105"/>
    </inkml:context>
    <inkml:brush xml:id="br0">
      <inkml:brushProperty name="width" value="0.035" units="cm"/>
      <inkml:brushProperty name="height" value="0.035" units="cm"/>
    </inkml:brush>
  </inkml:definitions>
  <inkml:trace contextRef="#ctx0" brushRef="#br0">1 135 2785</inkml:trace>
  <inkml:trace contextRef="#ctx0" brushRef="#br0" timeOffset="1">1 135 2785,'312'-112'2219,"-250"89"-1198,-61 25-838,0 0-1,-1 0 1,1-1-1,0 1 0,1 0 1,-1-1-1,0 1 1,0-1-1,1 0 1,-1 1-1,1-1 0,2 2 1,5 5 335,98 102 2756,-64-72-3132,93 63 0,-116-86-322,20 11-183,-37-24-96,-1-1 0,1 0 0,0 0 0,-1 0 0,1-1 0,0 1 0,0-1 0,3 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3.475"/>
    </inkml:context>
    <inkml:brush xml:id="br0">
      <inkml:brushProperty name="width" value="0.035" units="cm"/>
      <inkml:brushProperty name="height" value="0.035" units="cm"/>
    </inkml:brush>
  </inkml:definitions>
  <inkml:trace contextRef="#ctx0" brushRef="#br0">241 0 2761,'0'0'5369,"-94"169"-5169,74-142-72,0-3-64,0 0-56,7-3-8,-1-3 0,1-6-496,-7 0-1089,7-6-391,-1-6-889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30.013"/>
    </inkml:context>
    <inkml:brush xml:id="br0">
      <inkml:brushProperty name="width" value="0.035" units="cm"/>
      <inkml:brushProperty name="height" value="0.035" units="cm"/>
    </inkml:brush>
  </inkml:definitions>
  <inkml:trace contextRef="#ctx0" brushRef="#br0">0 0 9450,'0'0'4937,"114"48"-6905,-60-36-561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3.860"/>
    </inkml:context>
    <inkml:brush xml:id="br0">
      <inkml:brushProperty name="width" value="0.035" units="cm"/>
      <inkml:brushProperty name="height" value="0.035" units="cm"/>
    </inkml:brush>
  </inkml:definitions>
  <inkml:trace contextRef="#ctx0" brushRef="#br0">163 1 2713,'0'0'5718,"-19"25"-4915,-59 83 84,73-103-774,1 1 0,0 0 0,0 0 0,0 0 0,1 1 0,0-1 0,0 1 0,1 0 0,0 0 0,0 0 0,-2 13 0,-1 10 195,-1 0-167,0 1 0,3 0 0,0 0 1,2 34-1,0-33-88,1-17-55,-1 0 0,4 26 1,-2-39-1,-1 0-1,1 0 1,0-1 0,0 1 0,0 0 0,0 0 0,0 0 0,0-1 0,0 1-1,1 0 1,-1-1 0,1 1 0,-1-1 0,1 0 0,-1 0 0,1 1 0,0-1-1,0 0 1,0 0 0,-1 0 0,1-1 0,0 1 0,0 0 0,0-1-1,3 1 1,8 2-53,-1-2 0,1 1 0,14-1 0,-16-1-44,106-2-2676,-57-8-1525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4.277"/>
    </inkml:context>
    <inkml:brush xml:id="br0">
      <inkml:brushProperty name="width" value="0.035" units="cm"/>
      <inkml:brushProperty name="height" value="0.035" units="cm"/>
    </inkml:brush>
  </inkml:definitions>
  <inkml:trace contextRef="#ctx0" brushRef="#br0">1 1 5281,'0'0'4485,"8"22"-3913,26 72-25,-1-16 0,-24-57-492,0 0 0,-2 1 0,8 30 0,-9-20-58,-1 0 0,3 65 1,-8-46-866,0-50 793,-1 0 0,1 1 1,0-1-1,0 0 1,-1 0-1,1 0 0,0 1 1,-1-1-1,1 0 0,-1 0 1,0 0-1,1 0 1,-1 0-1,0 0 0,0 0 1,0 0-1,1 0 0,-1-1 1,0 1-1,0 0 1,0 0-1,0-1 0,0 1 1,-2 0-1,-30 10-2634,30-11 2373,-24 4-3657</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4.915"/>
    </inkml:context>
    <inkml:brush xml:id="br0">
      <inkml:brushProperty name="width" value="0.035" units="cm"/>
      <inkml:brushProperty name="height" value="0.035" units="cm"/>
    </inkml:brush>
  </inkml:definitions>
  <inkml:trace contextRef="#ctx0" brushRef="#br0">362 19 3305,'0'0'4849,"-28"0"-4172,-89 0-70,104 0-466,0 0 1,0 1-1,0 0 0,0 1 1,0 1-1,-18 6 0,20-4-3,0 0 1,0 1-1,1 1 0,-19 14 0,26-18-119,-1 0 0,1 0 0,0 1 0,1-1 0,-1 1 0,1 0 0,0-1 0,-1 1 0,2 0 0,-1 0 0,0 1-1,1-1 1,0 0 0,0 0 0,0 1 0,0-1 0,1 1 0,0-1 0,0 0 0,0 8 0,1-11-19,-1 1 1,0-1-1,1 0 0,-1 1 1,0-1-1,1 0 1,0 1-1,-1-1 1,1 0-1,0 0 0,0 0 1,-1 1-1,1-1 1,0 0-1,0 0 0,0 0 1,1-1-1,-1 1 1,0 0-1,0 0 1,0 0-1,1-1 0,-1 1 1,0-1-1,1 1 1,1 0-1,43 9 76,-42-9-61,22 3-13,-1 0 0,1-2 0,0-1 0,0-1 0,48-7 0,-66 6-70,0 0 0,0-1 0,-1-1 0,1 1 0,-1-1 0,0 0-1,1-1 1,-2 0 0,1 0 0,0 0 0,-1-1 0,0 0 0,0 0 0,0-1 0,0 0-1,-1 0 1,0 0 0,0 0 0,-1-1 0,0 0 0,0 0 0,-1 0 0,4-9-1,-5 7 264,0 0 0,0 1 0,-1-1 0,0 0-1,-1 0 1,0-13 0,0 6 1518,-2 16-1676,1 0-1,-1 0 1,1 0-1,0 0 1,-1 0-1,1 0 1,-1 1-1,1-1 0,-1 1 1,1-1-1,0 1 1,-1-1-1,0 2 1,0 0-24,0 0 1,0 1-1,0-1 1,0 1-1,1-1 0,0 1 1,-1 0-1,1-1 1,0 1-1,0 0 0,0 0 1,1 0-1,-1 0 1,0 4-1,1 47 211,1-30-165,-1-15-35,1 1 0,1 0 0,-1-1 0,1 0 0,1 1 0,0-1 0,1 0 0,7 15 0,6 7 29,24 30 0,-2 0 9,-30-47-74,0 1 0,-2 0 0,0 1 0,-1-1 0,0 1 0,-1 1 0,-1-1 0,-1 1 0,0-1 0,1 33 0,-3-25-90,0-18 85,-1-1-1,1 1 1,-1 0 0,0 0 0,-1-1 0,1 1 0,-1 0-1,0-1 1,-1 1 0,1 0 0,-1-1 0,-4 9 0,1-8 4,0-1-1,0 0 1,-1 0 0,1 0 0,-1-1 0,0 0 0,0 0-1,-1 0 1,1-1 0,-1 0 0,1 0 0,-1-1 0,0 1 0,0-1-1,-12 1 1,-11 1 0,-1-1-1,-41-1 1,55-2 70,13 1-81,-1-1 0,1 1 0,0-1 0,0 0 0,0 0 0,0-1 0,-1 0 0,1 1 0,0-1 0,0 0-1,0-1 1,0 1 0,1-1 0,-1 0 0,0 0 0,1 0 0,-6-4 0,5 2-304,0 0 0,0-1 0,1 1 1,-1-1-1,1 0 0,0 0 0,0 0 0,1-1 0,-1 1 1,-2-10-1,3-17-4520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5.264"/>
    </inkml:context>
    <inkml:brush xml:id="br0">
      <inkml:brushProperty name="width" value="0.035" units="cm"/>
      <inkml:brushProperty name="height" value="0.035" units="cm"/>
    </inkml:brush>
  </inkml:definitions>
  <inkml:trace contextRef="#ctx0" brushRef="#br0">0 0 5049,'0'0'4678,"17"27"-4041,58 84-67,-71-105-528,0 0-1,1 0 0,0-1 0,1 0 1,-1 0-1,1 0 0,0 0 1,0-1-1,0 0 0,1-1 0,-1 1 1,1-1-1,0 0 0,8 1 0,5 4 42,291 102-1860,-307-109-124</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5.648"/>
    </inkml:context>
    <inkml:brush xml:id="br0">
      <inkml:brushProperty name="width" value="0.035" units="cm"/>
      <inkml:brushProperty name="height" value="0.035" units="cm"/>
    </inkml:brush>
  </inkml:definitions>
  <inkml:trace contextRef="#ctx0" brushRef="#br0">355 1 4281,'0'0'7265,"-147"168"-7000,113-138-121,1 0-96,6 0 16,0-3-16,1-6-40,12 0-8,-6-6-304,7-12-729,6-3-1239,0 0-3577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5.995"/>
    </inkml:context>
    <inkml:brush xml:id="br0">
      <inkml:brushProperty name="width" value="0.035" units="cm"/>
      <inkml:brushProperty name="height" value="0.035" units="cm"/>
    </inkml:brush>
  </inkml:definitions>
  <inkml:trace contextRef="#ctx0" brushRef="#br0">163 0 5937,'0'0'4664,"-25"28"-3717,-74 89-384,94-110-485,0-1 1,0 2 0,1-1 0,0 0-1,-4 13 1,7-15-3,0-1-1,0 1 1,0-1 0,1 1-1,0 8 1,-1 3 119,-1 4 93,2 0 0,1 32 0,0-45-267,0-1 0,1 0-1,-1 0 1,1 0 0,0 0-1,0 0 1,1 0 0,0-1-1,0 1 1,0-1 0,9 10-1,5 4-74,2-2 0,0 0 0,1-1 0,0-1 0,2 0 0,0-2 0,0-1 0,1 0 0,32 10 0,-32-14-755,0-1 0,0-1 0,1-1 0,-1-1 0,46 1 0,-34-8-2208,-8-12-2076</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6.364"/>
    </inkml:context>
    <inkml:brush xml:id="br0">
      <inkml:brushProperty name="width" value="0.035" units="cm"/>
      <inkml:brushProperty name="height" value="0.035" units="cm"/>
    </inkml:brush>
  </inkml:definitions>
  <inkml:trace contextRef="#ctx0" brushRef="#br0">0 0 7842,'0'0'6737,"87"193"-6217,-80-136-80,-7 0-192,0 0-168,0-3-80,0-3 0,0-6-872,-7-2-1008,-13-16-1137,0-12-5049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7.012"/>
    </inkml:context>
    <inkml:brush xml:id="br0">
      <inkml:brushProperty name="width" value="0.035" units="cm"/>
      <inkml:brushProperty name="height" value="0.035" units="cm"/>
    </inkml:brush>
  </inkml:definitions>
  <inkml:trace contextRef="#ctx0" brushRef="#br0">308 16 1688,'0'0'6864,"3"-2"-5858,-2 1-903,0 1 0,-1 0 0,1 0 0,-1-1 0,1 1-1,-1 0 1,1-1 0,-1 1 0,1-1 0,-1 1 0,1 0 0,-1-1 0,1 1 0,-1-1 0,0 1-1,1-1 1,-1 0 0,0 1 0,0-1 0,1 1 0,-1-2 0,-21 0 562,4 2-554,1 1-1,-1 0 1,0 1 0,1 1 0,-31 9 0,37-8-86,-1 1 1,1 0-1,0 0 0,0 1 1,1 0-1,-1 1 0,1 0 1,1 1-1,-14 14 1,16-15-1,0 1 0,1-1 1,0 1-1,0 0 0,1 1 1,0-1-1,1 1 0,0 0 1,0-1-1,1 1 0,-2 13 1,1 7 66,1 1 1,2 36 0,1-17-29,0-26-39,0 0 1,2 0-1,0-1 0,2 1 0,8 24 0,54 181 22,-64-214-102,-1 1 1,0-1-1,0 1 1,-2-1-1,-1 23 1,1-4-1026,-7-33 164,1 0 494,1 0 1,-1-1 0,1 0-1,-1 0 1,1 0 0,-1-1-1,1 0 1,0 0 0,0 0 0,-8-5-1,-20-16-4790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7.429"/>
    </inkml:context>
    <inkml:brush xml:id="br0">
      <inkml:brushProperty name="width" value="0.035" units="cm"/>
      <inkml:brushProperty name="height" value="0.035" units="cm"/>
    </inkml:brush>
  </inkml:definitions>
  <inkml:trace contextRef="#ctx0" brushRef="#br0">0 6 6633,'0'0'5346,"234"0"-5346,-173 0-705,-15 0-1663,-6-6-3033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7.800"/>
    </inkml:context>
    <inkml:brush xml:id="br0">
      <inkml:brushProperty name="width" value="0.035" units="cm"/>
      <inkml:brushProperty name="height" value="0.035" units="cm"/>
    </inkml:brush>
  </inkml:definitions>
  <inkml:trace contextRef="#ctx0" brushRef="#br0">41 1 3273,'0'0'6468,"7"26"-6214,28 85-146,-34-106-102,0 0 0,1-1 0,0 1-1,0-1 1,0 1 0,0-1 0,1 0-1,-1 0 1,1 0 0,0 0-1,1 0 1,-1-1 0,8 7 0,-1-2-4,8 8-251,0-1-1,0 0 1,1-2 0,33 18-1,-50-30-859</inkml:trace>
  <inkml:trace contextRef="#ctx0" brushRef="#br0" timeOffset="1">261 34 3449,'0'0'6265,"-160"153"-5849,133-126-184,0 0-104,7-6-88,7 0-40,6-5-80,0-4-104,7-3-488,0-6-648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30.415"/>
    </inkml:context>
    <inkml:brush xml:id="br0">
      <inkml:brushProperty name="width" value="0.035" units="cm"/>
      <inkml:brushProperty name="height" value="0.035" units="cm"/>
    </inkml:brush>
  </inkml:definitions>
  <inkml:trace contextRef="#ctx0" brushRef="#br0">1 118 3577,'0'0'6465,"27"28"-4574,93 92-637,-68-69-671,-37-38-459,0 2 0,0 0 0,-2 0 1,0 1-1,0 1 0,15 30 0,-23-38-107,-1 1-1,-1 0 1,0 0 0,-1 0-1,0 1 1,0-1 0,-1 1-1,0-1 1,-1 12 0,-1-22-25,1 1 0,0 0 0,-1-1-1,1 1 1,-1 0 0,1-1 0,-1 1 0,1 0 0,-1-1 0,1 1 0,-1-1 0,1 1-1,-1-1 1,0 1 0,1-1 0,-1 0 0,0 1 0,0-1 0,1 0 0,-1 0 0,0 1 0,0-1-1,1 0 1,-1 0 0,0 0 0,0 0 0,0 0 0,1 0 0,-3 0 0,-33 0-160,24-1 83,2 0 39,0 0-1,0 0 1,0-1 0,0-1 0,0 1 0,1-2 0,0 1 0,-1-1 0,1-1 0,1 0-1,-1 0 1,1-1 0,-1 0 0,2 0 0,-1-1 0,1 0 0,0 0 0,0 0 0,1-1-1,0 0 1,1-1 0,-1 1 0,2-1 0,-1 0 0,-5-16 0,6 3 37,1 0 0,0-1 0,2 0 1,2-39-1,-1 19 79,0 35-40,0 1-1,1 0 0,0-1 1,0 1-1,0 0 0,1 0 0,0 0 1,5-11-1,-5 13 10,1 1 0,0-1 1,0 1-1,0 0 0,1 0 0,0 0 1,-1 0-1,1 1 0,1-1 0,-1 1 1,0 0-1,7-3 0,1 0 24,-1 1 0,1 1 1,0 0-1,0 0 0,0 1 0,0 1 1,20-2-1,92 3 277,-95 2-275,-19 0-53,0 0 0,1 0 0,-1 1 0,0 0 0,0 1 0,0 0 0,0 1 1,-1 0-1,1 0 0,8 6 0,-5-2-6,-2 1 0,1 0 0,-2 0 0,1 1 0,-1 0 0,14 19 0,-8-5-30,-1 0-1,-1 2 1,-1-1-1,-1 1 1,-1 1-1,13 50 1,-9-9-65,-10-40-223,2 0 0,18 51 1,-24-77 214,0 0 0,-1-1 1,1 1-1,0 0 0,0-1 1,0 1-1,0-1 0,1 1 1,-1-1-1,0 1 0,1-1 1,-1 0-1,1 0 0,-1 0 1,1 0-1,3 2 0,-1-2-491,-1 0-1,1-1 1,0 1 0,0-1-1,0 1 1,6-2 0,-8 1 208,19 0-4823</inkml:trace>
  <inkml:trace contextRef="#ctx0" brushRef="#br0" timeOffset="1">1291 1 8314,'0'0'5321,"247"180"-5041,-167-129 56,0 6-16,7 1-144,-7-4-72,-6-3-104,-7-12-64,-21-9-368,-19-24-432,-13-6-1201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8.132"/>
    </inkml:context>
    <inkml:brush xml:id="br0">
      <inkml:brushProperty name="width" value="0.035" units="cm"/>
      <inkml:brushProperty name="height" value="0.035" units="cm"/>
    </inkml:brush>
  </inkml:definitions>
  <inkml:trace contextRef="#ctx0" brushRef="#br0">75 1 3345,'0'0'6021,"-12"29"-5441,-37 92-53,47-116-480,-1 0 0,1 1 0,1-1 0,-1 1 0,1-1 0,0 1 0,0-1 0,1 1 0,-1 0 0,2 11 0,0-2 95,0-8-116,-1 1 0,2-1 0,-1 0 0,1 0 0,0 0 0,1 0 0,-1-1 0,1 1 0,1-1 0,-1 1 0,1-1 0,0 0 0,1-1 0,-1 1 0,1-1 0,0 0 0,1 0 0,-1 0 0,8 4 0,2 2-93,1 0-1,1-2 1,-1 0 0,1-1 0,1-1-1,23 7 1,-22-10-473,0 0-1,1-2 1,-1-1-1,1 0 1,25-3 0,-42 2 403,32-2-2576</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8.471"/>
    </inkml:context>
    <inkml:brush xml:id="br0">
      <inkml:brushProperty name="width" value="0.035" units="cm"/>
      <inkml:brushProperty name="height" value="0.035" units="cm"/>
    </inkml:brush>
  </inkml:definitions>
  <inkml:trace contextRef="#ctx0" brushRef="#br0">94 1 4289,'0'0'4706,"0"31"-3372,0 103-542,0 172 72,0-302-923,0 1 0,0-1 0,-1 1 1,0-1-1,0 1 0,0-1 0,0 1 0,-1-1 0,0 0 0,0 0 0,-3 6 0,3-8-105,1 0 0,-1 0 0,0 0 0,1 0 0,-1 0 0,0-1 0,0 1 0,0-1 0,0 1 0,0-1 0,-1 0 0,1 0 0,0 1 0,-1-2 0,1 1 0,0 0 0,-1 0 0,1-1 0,-1 0 0,-4 1 0,-8-1-2756,2 0-1114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9.073"/>
    </inkml:context>
    <inkml:brush xml:id="br0">
      <inkml:brushProperty name="width" value="0.035" units="cm"/>
      <inkml:brushProperty name="height" value="0.035" units="cm"/>
    </inkml:brush>
  </inkml:definitions>
  <inkml:trace contextRef="#ctx0" brushRef="#br0">442 72 3321,'0'0'5874,"-7"-3"-5343,-2-1-312,0 1 1,-1 0-1,1 1 0,-1 0 0,0 0 0,1 1 1,-12 0-1,13 1-109,-5 0-3,-1 0 0,1 1-1,0 0 1,-17 4 0,26-4-109,0 0 0,1 1 0,-1-1 0,1 1-1,0-1 1,-1 1 0,1 0 0,0 0 0,0 1 0,0-1 0,1 1 0,-1-1 0,0 1 0,1 0-1,0 0 1,0 0 0,-1 0 0,2 0 0,-1 1 0,-1 3 0,1-3-2,1 1-1,1 0 1,-1 0 0,0-1 0,1 1-1,0 0 1,0 0 0,2 5 0,-2 7 2,1-16 8,-1-1 0,1 1 0,-1-1 0,1 0 0,-1 1 0,1-1 0,-1 0 0,1 1 0,-1-1 0,1 0 0,-1 0 0,1 0 0,-1 1 0,1-1 0,-1 0 0,1 0 0,0 0 0,-1 0 0,1 0 0,-1 0 0,1 0 0,0 0 0,22 0 70,-17-1-34,-1 1-65,0 0-1,1-1 1,-1 0 0,0 0 0,1 0-1,-1-1 1,0 0 0,0 0-1,0 0 1,-1 0 0,1-1 0,0 0-1,-1 0 1,0 0 0,1-1-1,-1 1 1,-1-1 0,1 0 0,0 0-1,-1 0 1,4-6 0,-2 1 14,-1 1 0,1-1-1,-1 0 1,-1 0 0,0 0 0,0 0 0,-1-1 0,0 1 0,0-1 0,-1 1 0,0-11 0,-1 92 1443,5 263-44,-2-288-1362,-6 80 0,3-124-30,0 0-1,-1-1 1,1 1-1,-1-1 1,0 1-1,0-1 1,0 1-1,0-1 1,-1 0 0,1 1-1,0-1 1,-1 0-1,0 0 1,1 0-1,-5 3 1,2-2-1,0 0 1,0-1-1,0 1 0,0-1 1,0 0-1,-1 0 0,1-1 1,-7 2-1,-7 0-4,0 0 0,0-1 0,-30-1 0,42-1 5,-5-1-174,1 1 0,-1-1 1,1-1-1,-1 1 1,1-2-1,0 0 0,0 0 1,0-1-1,-15-7 0,13 4-820,1 0-1,0-1 1,1 0-1,-12-11 1,0-6-5527</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9.459"/>
    </inkml:context>
    <inkml:brush xml:id="br0">
      <inkml:brushProperty name="width" value="0.035" units="cm"/>
      <inkml:brushProperty name="height" value="0.035" units="cm"/>
    </inkml:brush>
  </inkml:definitions>
  <inkml:trace contextRef="#ctx0" brushRef="#br0">0 0 3409,'0'0'7836,"1"42"-6970,2-33-784,0-1 0,0 1 1,0-1-1,1 0 0,1 0 1,-1-1-1,1 1 1,1-1-1,11 12 0,8 14-55,-15-19-197,1 0 0,1-1 0,15 15 0,-26-36-4437,-1-8 742</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09.791"/>
    </inkml:context>
    <inkml:brush xml:id="br0">
      <inkml:brushProperty name="width" value="0.035" units="cm"/>
      <inkml:brushProperty name="height" value="0.035" units="cm"/>
    </inkml:brush>
  </inkml:definitions>
  <inkml:trace contextRef="#ctx0" brushRef="#br0">107 26 3793</inkml:trace>
  <inkml:trace contextRef="#ctx0" brushRef="#br0" timeOffset="1">107 26 3793,'123'-25'1564,"-107"25"-301,-16 0-1241,0 0 0,0 0 0,1 0 1,-1 0-1,0 0 0,0 1 0,0-1 0,1 0 0,-1 0 0,0 0 0,0 0 0,0 0 0,0 1 0,0-1 0,1 0 0,-1 0 0,0 0 0,0 1 0,0-1 0,0 0 0,0 0 0,0 0 0,0 1 0,0-1 0,0 0 0,0 0 1,0 1-1,0-1 0,0 0 0,0 0 0,0 0 0,0 1 0,-9 15 868,7-15-613,-9 15 518,-2 0 0,-22 21 0,-4 4-46,1 2-394,24-29-424,0 1-1,1 0 1,1 1-1,0 0 0,1 1 1,-14 30-1,25-39-295,-1-3-4834</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10.136"/>
    </inkml:context>
    <inkml:brush xml:id="br0">
      <inkml:brushProperty name="width" value="0.035" units="cm"/>
      <inkml:brushProperty name="height" value="0.035" units="cm"/>
    </inkml:brush>
  </inkml:definitions>
  <inkml:trace contextRef="#ctx0" brushRef="#br0">97 0 1408,'0'0'8645,"-13"29"-7980,-42 90 51,50-109-622,1 1 0,0 0-1,0 0 1,1 0 0,0 0-1,1 0 1,0 1 0,1-1-1,1 1 1,0-1-1,1 13 1,0 12-60,0-34-32,-1-1 0,0 1 1,0-1-1,1 1 0,-1-1 0,1 1 0,-1-1 0,1 1 1,0-1-1,-1 1 0,1-1 0,0 0 0,0 1 1,0-1-1,0 0 0,0 0 0,0 0 0,0 0 0,1 0 1,-1 0-1,0 0 0,1 0 0,-1 0 0,0-1 1,1 1-1,1 0 0,5 2-8,0-1 1,0 1-1,14 1 1,-19-4 1,40 4-1322,60-1-1,-92-3 849,25-2-1630,-3-8-389</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10.477"/>
    </inkml:context>
    <inkml:brush xml:id="br0">
      <inkml:brushProperty name="width" value="0.035" units="cm"/>
      <inkml:brushProperty name="height" value="0.035" units="cm"/>
    </inkml:brush>
  </inkml:definitions>
  <inkml:trace contextRef="#ctx0" brushRef="#br0">275 1 592,'0'0'8238,"0"24"-7179,0 169 1187,0 49-1234,0-239-1012,0-1 0,0 1 0,0-1 0,-1 1 0,1-1 0,0 1 0,-1-1 0,0 1 0,0-1 0,0 1 1,0-1-1,0 0 0,-3 5 0,1-4-8,0 0 0,-1 0 1,1 0-1,-1 0 1,0 0-1,0-1 0,-7 4 1,-20 8-555,-2 0 0,-51 13 0,5-8-2013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24.072"/>
    </inkml:context>
    <inkml:brush xml:id="br0">
      <inkml:brushProperty name="width" value="0.035" units="cm"/>
      <inkml:brushProperty name="height" value="0.035" units="cm"/>
    </inkml:brush>
  </inkml:definitions>
  <inkml:trace contextRef="#ctx0" brushRef="#br0">1 0 2064,'0'0'5503,"14"1"-4113,197 21 3323,108-10-3558,-89-5-945,-140-3-203,179 11 18,-256-13-688,-20-1-9,-25-1-670,29 0 1023,-20 0-1898,-2 0-1860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24.958"/>
    </inkml:context>
    <inkml:brush xml:id="br0">
      <inkml:brushProperty name="width" value="0.035" units="cm"/>
      <inkml:brushProperty name="height" value="0.035" units="cm"/>
    </inkml:brush>
  </inkml:definitions>
  <inkml:trace contextRef="#ctx0" brushRef="#br0">27 112 2473,'0'0'8012,"4"-3"-7437,-4 3-476,2-1-33,-1 1 1,0-1-1,0 0 0,0 1 1,0-1-1,0 0 1,0 0-1,0 0 0,0 0 1,0 0-1,0 0 0,0 0 1,0 0-1,0-2 1,0 3 472,0 0-480,-1 0 0,0 0 0,0 0 0,1 0 0,-1 0 1,0 0-1,0 0 0,1 0 0,-1-1 0,0 1 0,0 0 0,0 0 0,1 0 1,-1 0-1,0 0 0,0-1 0,0 1 0,1 0 0,-1 0 0,0 0 0,0 0 1,0-1-1,0 1 0,1 0 0,-1 0 0,0-1 0,0 1 0,0 0 0,0 0 1,0-1-1,0 1 0,0 0 0,0 0 0,0-1 0,0 1 0,0 0 0,0-1 1,0-40 1649,0 41-1666,-1-28-318,-20 20-2442,2 1-4512,7 4 1373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38:25.559"/>
    </inkml:context>
    <inkml:brush xml:id="br0">
      <inkml:brushProperty name="width" value="0.035" units="cm"/>
      <inkml:brushProperty name="height" value="0.035" units="cm"/>
    </inkml:brush>
  </inkml:definitions>
  <inkml:trace contextRef="#ctx0" brushRef="#br0">48 0 2665,'0'0'10379,"0"11"-10316,0 13 33,-1-1 0,0 1 0,-2 0 0,-6 25 0,-1-4 280,2 0 1,-4 69-1,9 94 128,3-153-498,0-47 0,0 0 1,1 0-1,0 0 1,1 0-1,-1 0 0,2 0 1,-1 0-1,7 12 1,1-2 6,1 0 0,16 19 0,-25-34-26,-2-3 1,1 1 0,-1-1 1,1 1-1,-1-1 0,0 1 1,1-1-1,-1 1 0,0-1 0,0 1 1,1-1-1,-1 1 0,0-1 1,0 1-1,0-1 0,0 1 1,0-1-1,0 1 0,0 0 1,0-1-1,0 1 0,0 0 1,0-1-21,-10-1-4343,-13-4-1478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30.815"/>
    </inkml:context>
    <inkml:brush xml:id="br0">
      <inkml:brushProperty name="width" value="0.035" units="cm"/>
      <inkml:brushProperty name="height" value="0.035" units="cm"/>
    </inkml:brush>
  </inkml:definitions>
  <inkml:trace contextRef="#ctx0" brushRef="#br0">455 0 7298,'0'0'3872,"-114"154"-1895,67-82-745,0 9-600,-6 3-432,-1-2-152,1-10 24,13-6-72,13-9-432,14-15-864,6-18-2657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06.313"/>
    </inkml:context>
    <inkml:brush xml:id="br0">
      <inkml:brushProperty name="width" value="0.035" units="cm"/>
      <inkml:brushProperty name="height" value="0.035" units="cm"/>
    </inkml:brush>
  </inkml:definitions>
  <inkml:trace contextRef="#ctx0" brushRef="#br0">1 0 4113,'0'0'12452,"0"3"-12400,0 4-50,0 0-2,-1 1-1,2-1 1,-1 1-1,1-1 0,0 0 1,0 1-1,1-1 1,0 0-1,0 1 0,1-1 1,0-1-1,5 10 1,11 13-11,1 0 0,1-2 0,2 0 0,1-2 0,1 0 0,1-2 0,1-1 0,1 0 1,1-3-1,0 0 0,36 15 0,-60-32-83,-1 0 0,1-1 0,0 0 0,-1 0 0,1 0 0,0-1 0,0 0 0,0 1 0,7-2 0,2 0-529,-13 1 537,0 0 1,-1 0-1,1 0 1,0 0-1,0 0 1,-1 0 0,1-1-1,0 1 1,0 0-1,-1-1 1,1 1-1,0 0 1,-1-1-1,1 1 1,-1-1-1,1 1 1,0-1-1,-1 1 1,1-1-1,-1 1 1,1-1-1,-1 0 1,0 1-1,1-1 1,-1 0 0,0 1-1,1-1 1,-1 0-1,0 0 1,1-1-1,1-28-4640,-2 27 3719,0-21-4760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06.677"/>
    </inkml:context>
    <inkml:brush xml:id="br0">
      <inkml:brushProperty name="width" value="0.035" units="cm"/>
      <inkml:brushProperty name="height" value="0.035" units="cm"/>
    </inkml:brush>
  </inkml:definitions>
  <inkml:trace contextRef="#ctx0" brushRef="#br0">642 1 1112,'0'0'10206,"-30"23"-9436,-97 77-169,-98 62 224,207-150-799,-40 22-580,-107 48 0,149-75-77,13-6-1307</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07.300"/>
    </inkml:context>
    <inkml:brush xml:id="br0">
      <inkml:brushProperty name="width" value="0.035" units="cm"/>
      <inkml:brushProperty name="height" value="0.035" units="cm"/>
    </inkml:brush>
  </inkml:definitions>
  <inkml:trace contextRef="#ctx0" brushRef="#br0">1 0 5393,'0'0'6173,"11"14"-5491,1 1-495,6 6 216,-1 0 0,25 44 0,-38-55-352,0 1 0,0 0 0,-2 0-1,1 0 1,-1 0 0,-1 0 0,0 0 0,0 0-1,-3 19 1,2-9-17,0-20-81,-2-4 98,-1-1-80,0 0 1,1 0 0,-1-1 0,1 0-1,0 1 1,0-1 0,0 0 0,1 0-1,0 0 1,0 0 0,-1-9-1,1-11-223,1-29-1,1 24 216,-1 28 32,-1-5-10,1 0 0,1 1-1,-1-1 1,4-12 0,-3 17 14,-1 0 0,1 0 0,0 0 0,0 0 0,1 0 1,-1 0-1,0 0 0,1 0 0,-1 1 0,1-1 0,-1 1 0,1-1 0,0 1 0,-1-1 0,1 1 0,0 0 0,0 0 0,3-1 0,5-2-3,-1 2 0,1-1 0,0 1 0,0 0 0,0 1 0,0 1 0,1-1 0,15 3 0,-23-2 19,0 1-1,0 0 0,0 0 0,0 1 0,0-1 0,0 0 0,0 1 0,0 0 0,0 0 0,-1 0 0,1 0 0,-1 0 0,0 0 0,1 1 0,-1-1 1,3 6-1,0-1 6,1 1 1,-2 1 0,1-1-1,5 16 1,-6-8-8,-1 1 0,-1-1 0,0 1 0,-1-1-1,-1 1 1,-3 22 0,2 9 5,1 23-1953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07.674"/>
    </inkml:context>
    <inkml:brush xml:id="br0">
      <inkml:brushProperty name="width" value="0.035" units="cm"/>
      <inkml:brushProperty name="height" value="0.035" units="cm"/>
    </inkml:brush>
  </inkml:definitions>
  <inkml:trace contextRef="#ctx0" brushRef="#br0">0 1 6449,'0'0'5133,"40"27"-4107,130 92-299,-147-102-455,32 29 0,-45-36-99,-2 1 0,13 17-1,-14-18-86,10 15-16,-2 0 0,-1 1-1,-1 0 1,-2 1 0,0 0 0,-2 1 0,-1 0-1,-1 0 1,-1 1 0,-2 0 0,2 51 0,-6 73-188,0-148 53,-1 1 0,1-1 0,-1 1 0,0-1-1,-1 1 1,1-1 0,-1 0 0,0 0 0,0 0-1,-1 0 1,1 0 0,-1 0 0,0 0 0,-1-1 0,1 0-1,-1 1 1,0-1 0,0-1 0,0 1 0,0 0-1,-1-1 1,1 0 0,-1 0 0,0-1 0,-10 5 0,-7 1-349,-1 0 0,0-2 1,0 0-1,-35 3 0,52-8 368,-83 10-1898,2-4-2073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08.201"/>
    </inkml:context>
    <inkml:brush xml:id="br0">
      <inkml:brushProperty name="width" value="0.035" units="cm"/>
      <inkml:brushProperty name="height" value="0.035" units="cm"/>
    </inkml:brush>
  </inkml:definitions>
  <inkml:trace contextRef="#ctx0" brushRef="#br0">504 1 5313,'0'0'3924,"-35"30"-2533,-113 99-377,98-86-308,2 1-1,2 3 0,-47 62 0,82-95-585,1 1 1,0 0-1,2 0 0,-1 0 1,2 1-1,-7 21 0,10-24-89,1-1-1,0 1 1,1 0-1,1-1 1,0 1-1,1 0 1,0 0-1,1 0 1,3 17-1,-2-24-23,0 0 0,0 1 0,0-1 0,1 0 0,0 0 0,0 0-1,1 0 1,0-1 0,0 1 0,0-1 0,1 0 0,-1 0 0,1-1 0,0 1 0,10 5 0,8 5-24,0-2 0,40 17 0,-59-28 9,51 19-470,0-2-1,0-3 1,60 9-1,34 2-2631,-13-10-3431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08.664"/>
    </inkml:context>
    <inkml:brush xml:id="br0">
      <inkml:brushProperty name="width" value="0.035" units="cm"/>
      <inkml:brushProperty name="height" value="0.035" units="cm"/>
    </inkml:brush>
  </inkml:definitions>
  <inkml:trace contextRef="#ctx0" brushRef="#br0">288 4 3713,'0'0'5493,"2"-1"-4765,-2 1-693,0-1 1,0 1-1,1 0 1,-1 0-1,0 0 0,0 0 1,0 0-1,1-1 0,-1 1 1,0 0-1,0 0 0,1 0 1,-1 0-1,0 0 0,1 0 1,-1 0-1,0 0 0,0 0 1,1 0-1,-1 0 0,0 0 1,0 0-1,1 0 0,-1 0 1,0 0-1,0 0 0,1 0 1,-1 0-1,0 1 0,0-1 1,1 0-1,-1 0 1,0 0-1,0 0 0,0 0 1,1 1-1,-1-1 0,0 0 1,0 0-1,0 0 0,0 1 1,1-1-1,-1 0 0,0 0 1,0 1-1,0-1 0,0 0 1,0 0-1,0 1 0,0-1 1,0 0-1,0 0 0,0 1 1,0-1-1,0 0 0,0 0 1,0 1-1,0-1 1,0 0-1,0 1 0,0 1 79,-1 0 1,0 0-1,1 1 0,-1-1 0,0 0 0,0 0 1,0 0-1,0 0 0,-2 2 0,-14 15 282,-2 0 0,0-1 0,-37 28 0,5-5-115,45-35-259,-17 12 18,2 2-1,0 0 0,-27 35 1,47-54-130,0 0 0,0 1 1,0-1-1,1 0 0,-1 1 1,0-1-1,1 0 0,-1 1 1,1-1-1,-1 1 1,1-1-1,0 1 0,-1 2 1,5-3-1612,14-3-1326,14-5-1546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09.018"/>
    </inkml:context>
    <inkml:brush xml:id="br0">
      <inkml:brushProperty name="width" value="0.035" units="cm"/>
      <inkml:brushProperty name="height" value="0.035" units="cm"/>
    </inkml:brush>
  </inkml:definitions>
  <inkml:trace contextRef="#ctx0" brushRef="#br0">1 1 3849,'0'0'9352,"0"0"-9320,0 0 1,0 1-1,0-1 0,0 0 0,0 1 0,0-1 0,0 0 0,0 0 0,0 1 0,0-1 0,0 0 0,0 1 0,0-1 0,0 0 0,0 1 0,0-1 0,0 0 0,0 1 0,0-1 0,0 0 0,0 1 0,1-1 0,-1 0 0,0 0 0,0 1 0,0-1 0,0 0 0,1 0 0,-1 1 0,0-1 0,0 0 0,1 0 0,-1 0 0,1 1 0,2 0 81,1 0 0,-1 0 0,1-1 0,-1 1 0,1-1 1,5 0-1,5 1 102,100 6 335,14 3-2256,-46 3-3118,-59-7 292</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09.382"/>
    </inkml:context>
    <inkml:brush xml:id="br0">
      <inkml:brushProperty name="width" value="0.035" units="cm"/>
      <inkml:brushProperty name="height" value="0.035" units="cm"/>
    </inkml:brush>
  </inkml:definitions>
  <inkml:trace contextRef="#ctx0" brushRef="#br0">1 30 912,'0'0'7338,"361"-15"-8482,-321 9-233,-7-3-487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09.868"/>
    </inkml:context>
    <inkml:brush xml:id="br0">
      <inkml:brushProperty name="width" value="0.035" units="cm"/>
      <inkml:brushProperty name="height" value="0.035" units="cm"/>
    </inkml:brush>
  </inkml:definitions>
  <inkml:trace contextRef="#ctx0" brushRef="#br0">21 1 5937,'0'0'5851,"10"24"-5220,32 77-37,-17-44-124,-21-49-413,0 1 1,0 0-1,-1 0 1,0 0 0,2 15-1,1 17-12,-2 0-1,-1 44 1,-3-84-45,0 0 0,0-1 1,0 1-1,0 0 0,-1 0 1,1-1-1,0 1 0,0 0 1,-1-1-1,1 1 0,0 0 1,-1-1-1,1 1 0,-1-1 1,1 1-1,-1-1 0,1 1 1,-1-1-1,1 1 1,-1-1-1,0 1 0,1-1 1,-1 1-1,-1-1 0,-23 6 38,20-5-33,-1-1 1,1-1 0,-1 1 0,1-1 0,-1 0 0,1 0 0,-7-2 0,9 1-33,0 1 0,0-1 1,1 0-1,-1-1 0,0 1 0,1 0 1,-1-1-1,1 0 0,0 1 0,0-1 1,0 0-1,0 0 0,0 0 0,1-1 1,-1 1-1,1 0 0,0 0 0,0-1 1,-1-6-1,-1-6-174,2 0 0,0 0 0,0-17 0,1 22 120,0-3-3,0 1-30,0 1 0,4-22 0,-3 30 100,0 0 0,0 0 0,0 0 0,1 0 0,0 0 1,0 0-1,0 0 0,0 0 0,0 1 0,1-1 0,5-5 1,2 0 19,0 0 1,1 0 0,0 1 0,0 0 0,1 1 0,0 0 0,1 1 0,24-8-1,-17 8 69,0 1 0,0 1 1,0 0-1,1 2 0,28 0 0,-39 2-55,-7-1-7,0 1 0,-1-1-1,1 1 1,0 0 0,0 0 0,0 1-1,-1-1 1,1 0 0,0 1-1,0 0 1,-1-1 0,1 1-1,0 0 1,-1 1 0,1-1-1,-1 0 1,1 1 0,-1-1 0,0 1-1,0 0 1,0 0 0,0 0-1,2 2 1,0 2-3,-1-1 1,-1 1-1,1 0 0,-1-1 1,0 1-1,0 0 0,-1 1 0,0-1 1,1 10-1,-1 8 24,-2 29 0,0-15 31,1-29-55,0-1 0,0 1 1,-1 0-1,0 0 0,-1 0 0,0-1 0,0 1 0,-1-1 0,-4 11 0,2-8-162,1 0 0,1-1 0,0 1 0,0 0-1,1 1 1,-1 17 0,3-27-1160,3-2-1218,8 0-1739</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0.238"/>
    </inkml:context>
    <inkml:brush xml:id="br0">
      <inkml:brushProperty name="width" value="0.035" units="cm"/>
      <inkml:brushProperty name="height" value="0.035" units="cm"/>
    </inkml:brush>
  </inkml:definitions>
  <inkml:trace contextRef="#ctx0" brushRef="#br0">1 1 5521,'0'0'7194,"194"168"-6594,-141-129-408,7 3-120,-6-2-64,-8-13 0,-12 0-8,-14-12-232,0-6-304,-13-9-488,-1 0-889,-6-12-1200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31.193"/>
    </inkml:context>
    <inkml:brush xml:id="br0">
      <inkml:brushProperty name="width" value="0.035" units="cm"/>
      <inkml:brushProperty name="height" value="0.035" units="cm"/>
    </inkml:brush>
  </inkml:definitions>
  <inkml:trace contextRef="#ctx0" brushRef="#br0">120 1 2817,'0'0'4072,"29"28"-1983,-20-20-1891,37 35 638,1-1 0,2-3 0,71 44 0,90 37 935,109 66-59,-234-131-1196,124 105-1,-181-136-438,-2 2 0,-1 1 0,-1 0 0,20 32 0,-32-40-33,-1 0 0,0 0 0,-2 0-1,0 2 1,-2-1 0,0 1-1,8 39 1,-12-27 35,0 58 1,-3-68-55,-1 0 1,-1 1-1,-8 36 0,6-45-16,-1 0-1,0-1 0,-1 0 1,-1 0-1,0 0 0,-15 21 1,-2-5-39,-1 0 1,-2-2-1,-1-1 1,-1-1-1,-1-2 1,-65 41-1,57-43-120,-1-1 0,-1-2 0,-52 17 0,-99 22-2365,-251 40 0,134-49-6343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0.574"/>
    </inkml:context>
    <inkml:brush xml:id="br0">
      <inkml:brushProperty name="width" value="0.035" units="cm"/>
      <inkml:brushProperty name="height" value="0.035" units="cm"/>
    </inkml:brush>
  </inkml:definitions>
  <inkml:trace contextRef="#ctx0" brushRef="#br0">261 1 6969,'0'0'6066,"-101"183"-5578,75-141 16,-1-2-64,-6-1-240,6-12-128,7-3-72,0-3-184,13-9-704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0.970"/>
    </inkml:context>
    <inkml:brush xml:id="br0">
      <inkml:brushProperty name="width" value="0.035" units="cm"/>
      <inkml:brushProperty name="height" value="0.035" units="cm"/>
    </inkml:brush>
  </inkml:definitions>
  <inkml:trace contextRef="#ctx0" brushRef="#br0">0 1 3937,'0'0'5241,"11"16"-4414,35 51 133,-42-61-835,-1 1 0,0-1-1,0 1 1,-1 0 0,1 0 0,-2 0 0,1 0-1,-1 0 1,0 0 0,0 1 0,-1-1 0,0 13-1,-1-5 25,1 141 364,0-155-388,0-11 375,2 0-519,0 1 0,0-1 0,1 0 0,1 1 1,-1 0-1,2 0 0,-1 0 0,7-10 0,12-27-489,-8 3 178,-12 31 383,1 0 1,0 1-1,12-21 0,-16 31-15,1 0 0,-1 0 0,1 1-1,-1-1 1,1 0 0,0 1 0,-1-1 0,1 0 0,0 1 0,-1-1 0,1 1 0,0-1 0,0 1 0,0-1 0,0 1-1,-1 0 1,1-1 0,0 1 0,0 0 0,0 0 0,0 0 0,0-1 0,0 1 0,0 0 0,0 0 0,0 1 0,0-1-1,0 0 1,-1 0 0,1 0 0,0 0 0,0 1 0,0-1 0,0 1 0,0-1 0,0 0 0,-1 1 0,1-1 0,0 1-1,0 0 1,-1-1 0,1 1 0,0 0 0,-1-1 0,1 1 0,-1 0 0,1 0 0,-1-1 0,1 1 0,0 1 0,3 27-25,-1-1 1,-1 1 0,-3 36-1,0-22 31,1-35-16,-1 1 1,0 0-1,-3 12 0,-3 22-581,7-43 385,-1 0 0,1 0-1,0 0 1,-1 0 0,1 0 0,0-1-1,-1 1 1,1 0 0,0 0 0,-1 0 0,1-1-1,0 1 1,-1 0 0,1-1 0,0 1-1,0 0 1,0-1 0,-1 1 0,1 0-1,0-1 1,0 1 0,0 0 0,0-1-1,0 1 1,-1 0 0,1-1 0,0 1-1,0-1 1,0 1 0,0 0 0,0-1 0,0 0-1,0-15-6990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1.371"/>
    </inkml:context>
    <inkml:brush xml:id="br0">
      <inkml:brushProperty name="width" value="0.035" units="cm"/>
      <inkml:brushProperty name="height" value="0.035" units="cm"/>
    </inkml:brush>
  </inkml:definitions>
  <inkml:trace contextRef="#ctx0" brushRef="#br0">1 1 6649,'0'0'5930,"114"36"-5866,-101-36-64,0 0-56,7 0-384,0-9-825,-6-9-3632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1.726"/>
    </inkml:context>
    <inkml:brush xml:id="br0">
      <inkml:brushProperty name="width" value="0.035" units="cm"/>
      <inkml:brushProperty name="height" value="0.035" units="cm"/>
    </inkml:brush>
  </inkml:definitions>
  <inkml:trace contextRef="#ctx0" brushRef="#br0">1 172 4353,'334'-172'1488,"-334"178"-936,0 9 1113,0 6-241,0 3-232,0 9-320,0 3-95,0 10-201,0-7-64,0 9-184,14 0-144,-1 0-112,0-3-72,21 3-576,-14-9-1201,0-12-4208</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2.492"/>
    </inkml:context>
    <inkml:brush xml:id="br0">
      <inkml:brushProperty name="width" value="0.035" units="cm"/>
      <inkml:brushProperty name="height" value="0.035" units="cm"/>
    </inkml:brush>
  </inkml:definitions>
  <inkml:trace contextRef="#ctx0" brushRef="#br0">0 0 6281,'0'0'7653,"50"19"-6856,163 61-157,-178-67-426,0 2 1,53 32-1,-62-32-129,21 12 30,-3-3-94,0 2 1,74 60-1,-101-72-130,-12-11-74,-1 1-1,0-1 1,0 0-1,0 1 1,-1 0-1,4 4 1,-6-6-1195,-1-11-3303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2.844"/>
    </inkml:context>
    <inkml:brush xml:id="br0">
      <inkml:brushProperty name="width" value="0.035" units="cm"/>
      <inkml:brushProperty name="height" value="0.035" units="cm"/>
    </inkml:brush>
  </inkml:definitions>
  <inkml:trace contextRef="#ctx0" brushRef="#br0">295 0 6225,'0'0'6066,"-147"190"-5554,120-145-216,1-6 56,5 3-184,1-3-80,0-12-88,7 0-248,0 1-440,6-16-352,7 3-1185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3.176"/>
    </inkml:context>
    <inkml:brush xml:id="br0">
      <inkml:brushProperty name="width" value="0.035" units="cm"/>
      <inkml:brushProperty name="height" value="0.035" units="cm"/>
    </inkml:brush>
  </inkml:definitions>
  <inkml:trace contextRef="#ctx0" brushRef="#br0">0 0 5777,'0'0'5236,"18"4"-4659,58 12-26,-70-15-508,-1 1 0,1 0 0,-1 0 0,0 0 0,1 1 0,-1 0 0,0 0 0,0 0 0,-1 0 0,1 1 0,-1 0 0,1 0 0,-1 0 0,-1 0 0,1 1 0,0-1 0,-1 1 0,0 0 0,0 0 0,-1 1 0,3 6 0,-1-1 12,-2 1-1,1-1 0,-2 1 1,0-1-1,0 1 0,-1-1 1,0 1-1,-3 17 0,2-26-28,1-1 0,-1 1 1,0 0-1,0 0 0,0 0 0,-1-1 0,1 1 0,0-1 0,-1 1 0,0-1 1,0 1-1,0-1 0,-2 2 0,2-2-3,1 0 0,-1-1 0,1 1 0,-1 0 1,1 0-1,0 0 0,-1 0 0,1 0 0,0 0 0,0 1 0,1-1 0,-1 0 1,0 0-1,1 1 0,-1-1 0,1 4 0,3-6 74,68 1 331,-25 1-788,78-7 0,-119 4-19,0 0 0,1 0-1,-1 0 1,0-1-1,0 0 1,0 0-1,0 0 1,-1 0 0,6-4-1,5-8-4213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3.562"/>
    </inkml:context>
    <inkml:brush xml:id="br0">
      <inkml:brushProperty name="width" value="0.035" units="cm"/>
      <inkml:brushProperty name="height" value="0.035" units="cm"/>
    </inkml:brush>
  </inkml:definitions>
  <inkml:trace contextRef="#ctx0" brushRef="#br0">528 1 7402,'0'0'6948,"45"25"-5976,143 86-147,-158-92-589,35 28 0,-51-34-83,22 27 0,-28-32-116,7 10 5,-1 1 1,-1 1-1,-1 0 0,0 0 0,-2 1 0,0 1 0,-1 0 0,-1 0 1,-2 1-1,0-1 0,-1 2 0,-1-1 0,-1 0 0,-1 42 0,-1-32-44,0-22 1,-1 0 0,1-1 1,-2 1-1,0 0 0,0 0 1,-1 0-1,-5 17 0,2-18-4,0-1 0,-1 1 0,0-1 0,-1-1-1,0 1 1,0-1 0,-1 0 0,0 0 0,-13 9-1,-5 2-73,0-2 0,-35 18 0,19-14-174,-1-2 0,-1-2 0,0-2 0,-2-2 0,1-2 0,-2-1 0,-57 3 0,-193-5-5345,168-8-940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4.032"/>
    </inkml:context>
    <inkml:brush xml:id="br0">
      <inkml:brushProperty name="width" value="0.035" units="cm"/>
      <inkml:brushProperty name="height" value="0.035" units="cm"/>
    </inkml:brush>
  </inkml:definitions>
  <inkml:trace contextRef="#ctx0" brushRef="#br0">458 0 2529,'0'0'5647,"-37"33"-3982,-119 106-205,129-115-858,2 0 0,-41 51 0,56-63-453,-12 16 331,2 0 0,-18 32-1,30-44-347,0 0-1,1 0 1,1 1-1,1 0 1,0 0-1,-2 18 0,2-5-12,2 0-1,0 33 1,3-54-115,1-1 0,-1 1 1,1 0-1,1-1 0,0 1 0,0-1 1,1 0-1,0 1 0,0-1 0,0-1 1,1 1-1,6 9 0,0-6-42,0 0 1,0-1-1,1 0 0,0-1 0,1 0 1,0 0-1,0-1 0,1-1 1,0 0-1,16 6 0,-2-4-282,0 0 1,0-2-1,1-1 0,35 4 0,50-3-2320,-10-6-2899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4.558"/>
    </inkml:context>
    <inkml:brush xml:id="br0">
      <inkml:brushProperty name="width" value="0.035" units="cm"/>
      <inkml:brushProperty name="height" value="0.035" units="cm"/>
    </inkml:brush>
  </inkml:definitions>
  <inkml:trace contextRef="#ctx0" brushRef="#br0">167 0 5313,'0'0'6586,"-100"97"-6106,86-73-160,-6-3-128,7 0-128,0-3-24,6-3-40,7-3-976,0-6-1665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32.750"/>
    </inkml:context>
    <inkml:brush xml:id="br0">
      <inkml:brushProperty name="width" value="0.035" units="cm"/>
      <inkml:brushProperty name="height" value="0.035" units="cm"/>
    </inkml:brush>
  </inkml:definitions>
  <inkml:trace contextRef="#ctx0" brushRef="#br0">288 16 1672,'0'0'9902,"1"-3"-9023,4-7-13,-4 8 848,-1 9-1608,-1 4-104,0-1 0,0 0-1,-1 0 1,0 0-1,0 0 1,-9 18 0,-31 58 199,24-54-134,-45 79 86,28-52-178,-52 121 0,70-117-1374,11-41-1067,0 0-5078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5.060"/>
    </inkml:context>
    <inkml:brush xml:id="br0">
      <inkml:brushProperty name="width" value="0.035" units="cm"/>
      <inkml:brushProperty name="height" value="0.035" units="cm"/>
    </inkml:brush>
  </inkml:definitions>
  <inkml:trace contextRef="#ctx0" brushRef="#br0">1 0 3489,'0'0'9002,"187"33"-8490,-140-27-208,-7 0-208,-7 0-96,-13 0-208,-13 0-592,-7 0-1017</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5.434"/>
    </inkml:context>
    <inkml:brush xml:id="br0">
      <inkml:brushProperty name="width" value="0.035" units="cm"/>
      <inkml:brushProperty name="height" value="0.035" units="cm"/>
    </inkml:brush>
  </inkml:definitions>
  <inkml:trace contextRef="#ctx0" brushRef="#br0">0 7 5049,'0'0'3089,"381"-6"-7810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8.515"/>
    </inkml:context>
    <inkml:brush xml:id="br0">
      <inkml:brushProperty name="width" value="0.035" units="cm"/>
      <inkml:brushProperty name="height" value="0.035" units="cm"/>
    </inkml:brush>
  </inkml:definitions>
  <inkml:trace contextRef="#ctx0" brushRef="#br0">34 235 728,'0'0'14486,"-1"1"-14450,0-1 0,-1 0-1,1 0 1,0 0 0,-1 0 0,1 0 0,0 0-1,-1 0 1,1-1 0,0 1 0,0 0 0,-1-1 0,-1 0-1,2-1-31,-1-1-1,1 1 1,0-1 0,0 1-1,0-1 1,0 0-1,0 1 1,0-1-1,1 0 1,-1 1 0,1-4-1,-2-35-128,2 37 103,0-2 9,0-1-51,0 0-1,0-1 1,1 1 0,0-1-1,2-8 1,-2 13 47,0 0 1,1 0-1,-1 1 0,1-1 0,0 0 0,-1 1 0,1 0 1,0-1-1,0 1 0,1 0 0,-1 0 0,0 0 1,1 0-1,-1 1 0,6-4 0,9-3-8,0 0 0,1 1 0,-1 1 0,1 0 0,0 2 1,35-5-1,114 3 11,-131 6-33,-33 0 36,0 0 0,0 0-1,-1 0 1,1 1-1,0 0 1,0-1 0,0 1-1,-1 0 1,1 0-1,-1 0 1,1 1-1,-1-1 1,1 0 0,-1 1-1,0 0 1,1 0-1,-1-1 1,0 1-1,0 0 1,0 1 0,-1-1-1,1 0 1,0 1-1,-1-1 1,0 0-1,1 1 1,-1 0 0,0-1-1,0 1 1,-1 0-1,2 3 1,1 10-8,-1 0-1,-1 0 1,0 1 0,-2 22 0,1-12 46,-1-19-22,0 0 0,-1 0 0,1 0 0,-1 0 1,-1 0-1,0-1 0,0 1 0,0-1 0,-1 0 1,0 0-1,0 0 0,-1 0 0,0-1 0,-7 8 0,-6 5-6,0-1 0,-2-1 0,-25 18 0,3-6 19,-1-2 1,-72 33-1,108-56-9,-1 0 1,1 1 0,-1 0-1,-9 9 1,16-13-2,0 0 0,0 0 0,0 0 0,1 0 0,-1 0 0,1 0 0,-1 0 0,1 0 0,-1 0 0,1 0 0,0 0 0,-1 1 0,1-1 0,0 0 0,0 0 0,0 0-1,0 0 1,0 1 0,0-1 0,0 0 0,0 0 0,0 0 0,1 0 0,-1 1 0,0-1 0,1 0 0,0 1 0,-1-1 57,3 0-50,-1 0 0,1 0 0,-1 0 0,1-1 0,0 1 0,-1-1 0,1 1 1,0-1-1,0 0 0,3 0 0,6 0 19,306 3 504,-301-3-531,21-4-2,1-1 1,70-18-1,-49 8-21,-34 14-81,-25 1-46,-1-1-820,0 1 780,0-1 0,0 0-1,0 1 1,0-1 0,0 1-1,0-1 1,0 0-1,0 1 1,0-1 0,0 1-1,0-1 1,0 1 0,-1-1-1,1 1 1,0-1-1,0 1 1,-1-2 0,-11-4-3411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9.386"/>
    </inkml:context>
    <inkml:brush xml:id="br0">
      <inkml:brushProperty name="width" value="0.035" units="cm"/>
      <inkml:brushProperty name="height" value="0.035" units="cm"/>
    </inkml:brush>
  </inkml:definitions>
  <inkml:trace contextRef="#ctx0" brushRef="#br0">1 0 576,'0'0'14442,"0"2"-14269,0 2-112,1 0-1,0-1 1,0 1-1,0-1 1,1 1-1,-1-1 1,1 1-1,0-1 1,0 0-1,0 0 1,0 0-1,1 0 1,2 3-1,39 36 291,160 108 190,-12-13-493,-157-107-43,-28-24-59,-1 0-1,1 0 1,0-1 0,0 1-1,12 5 1,-32-15-4226,-19-8 1769,5-8-1338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19.718"/>
    </inkml:context>
    <inkml:brush xml:id="br0">
      <inkml:brushProperty name="width" value="0.035" units="cm"/>
      <inkml:brushProperty name="height" value="0.035" units="cm"/>
    </inkml:brush>
  </inkml:definitions>
  <inkml:trace contextRef="#ctx0" brushRef="#br0">729 0 4369,'0'0'10314,"-114"109"-9458,54-76-256,-7 0-127,-6 0-81,6 0-136,0 3-168,0-3-40,14-6-48,-14 6-280,13-9-881,14-9-3120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22.694"/>
    </inkml:context>
    <inkml:brush xml:id="br0">
      <inkml:brushProperty name="width" value="0.035" units="cm"/>
      <inkml:brushProperty name="height" value="0.035" units="cm"/>
    </inkml:brush>
  </inkml:definitions>
  <inkml:trace contextRef="#ctx0" brushRef="#br0">1 1 776,'0'0'15265,"8"0"-14493,-4 0-679,5 19-143,-3-4 71,-1 0 0,-1 0 1,0 0-1,-1 1 0,2 29 0,-5 83-220,-1-65-1107,1-33-2305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24.413"/>
    </inkml:context>
    <inkml:brush xml:id="br0">
      <inkml:brushProperty name="width" value="0.035" units="cm"/>
      <inkml:brushProperty name="height" value="0.035" units="cm"/>
    </inkml:brush>
  </inkml:definitions>
  <inkml:trace contextRef="#ctx0" brushRef="#br0">67 1 3065,'0'0'6234,"-10"0"-5328,-46 0 4367,59 0-4882,192 7 613,-5 1-2684,-184-8-107</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24.760"/>
    </inkml:context>
    <inkml:brush xml:id="br0">
      <inkml:brushProperty name="width" value="0.035" units="cm"/>
      <inkml:brushProperty name="height" value="0.035" units="cm"/>
    </inkml:brush>
  </inkml:definitions>
  <inkml:trace contextRef="#ctx0" brushRef="#br0">1 1 6753,'0'0'2201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25.083"/>
    </inkml:context>
    <inkml:brush xml:id="br0">
      <inkml:brushProperty name="width" value="0.035" units="cm"/>
      <inkml:brushProperty name="height" value="0.035" units="cm"/>
    </inkml:brush>
  </inkml:definitions>
  <inkml:trace contextRef="#ctx0" brushRef="#br0">61 63 6265,'0'0'5088,"27"-10"-4610,88-30 79,-71 28-187,-27 13-154,-8 1-126,-6-2-67,0 1-1,0-1 1,0 1 0,0 0-1,0 0 1,0 0 0,0 1-1,-1-1 1,1 1 0,-1-1-1,1 1 1,-1 0 0,1 0 0,-1 0-1,0 0 1,0 0 0,3 5-1,-2-2-3,0-1 1,-1 1-1,1 0 0,-1 0 0,-1 1 0,1-1 0,-1 0 1,0 1-1,1 7 0,-1-4 2,-1 0 1,0-1-1,0 1 0,-1 0 1,0-1-1,0 1 0,-1-1 1,-1 1-1,1-1 1,-1 0-1,0 0 0,-8 13 1,-10 5 53,-1-2 0,-1 0 0,-38 30 0,39-35-38,-33 25 38,32-26-32,1 0 1,-31 33-1,51-49-40,1 0-1,0 0 1,-1-1 0,1 1-1,0 0 1,0 0-1,0 0 1,0 0-1,0 1 1,0-1-1,1 0 1,-1 0-1,1 0 1,0 1-1,-1-1 1,1 0-1,0 0 1,0 4-1,8-4 136,50 5-394,-1-3 0,107-5 0,-162 1 40,0 0 1,0 0 0,0 0-1,0-1 1,0 1 0,0-1-1,0 1 1,0-1 0,0 0-1,0 0 1,0 0-1,-1 0 1,1 0 0,0 0-1,-1 0 1,1-1 0,0 1-1,-1 0 1,0-1 0,3-2-1,4-14-5730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25.464"/>
    </inkml:context>
    <inkml:brush xml:id="br0">
      <inkml:brushProperty name="width" value="0.035" units="cm"/>
      <inkml:brushProperty name="height" value="0.035" units="cm"/>
    </inkml:brush>
  </inkml:definitions>
  <inkml:trace contextRef="#ctx0" brushRef="#br0">0 1 5945,'0'0'4900,"13"28"-4183,45 93-74,-44-93-353,2 0 0,0-1 0,2-1 0,35 41 0,-24-38-182,1-1 0,48 35 0,-57-47-279,1-1 1,42 21-1,-51-34-814,-10-20-9937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35.132"/>
    </inkml:context>
    <inkml:brush xml:id="br0">
      <inkml:brushProperty name="width" value="0.035" units="cm"/>
      <inkml:brushProperty name="height" value="0.035" units="cm"/>
    </inkml:brush>
  </inkml:definitions>
  <inkml:trace contextRef="#ctx0" brushRef="#br0">0 206 800,'0'0'9336,"10"-17"-8806,35-51 132,-42 64-558,-1 0 0,1 1 0,0 0 0,0-1 0,1 1 0,-1 1 1,1-1-1,-1 0 0,1 1 0,0 0 0,7-3 0,2-2 188,7-4-110,0 1 0,0 1 1,1 1-1,0 1 0,1 1 0,0 0 0,0 2 0,0 0 0,28 0 0,-48 5-182,0-1-1,1 0 1,-1 1 0,0 0-1,0-1 1,0 1 0,1 0 0,-1 0-1,0 1 1,0-1 0,0 0-1,-1 0 1,1 1 0,0 0 0,0-1-1,-1 1 1,1 0 0,-1 0-1,1-1 1,0 4 0,6 7-3,-1 0 1,6 17-1,-1-4 13,-1-4 21,1-1-1,0-1 1,2 0 0,0-1 0,1 0 0,26 24 0,-31-34-21,0-1 1,0 0-1,1 0 1,0-1 0,0 0-1,0-1 1,1 0-1,0 0 1,0-2 0,0 1-1,0-2 1,0 0-1,25 2 1,6-4-14,55-5 0,-78 3-73,0-2-1,-1 0 0,1-1 1,-1-1-1,19-9 0,-15 6-223,-2-2-1,1-1 0,-1-1 0,25-20 1,-39 27 216,-1 1 0,0-1 0,0 0-1,0-1 1,-1 1 0,0-1 0,0 0 0,-1 0 0,0-1 0,0 1 0,-1-1 0,0 0 0,0 0 0,-1 0 0,3-17 0,-3-32 353,-2 56-238,0-1 0,-1 1 0,1-1 0,0 1 0,0-1 0,-1 1-1,1-1 1,-1 1 0,1 0 0,-1-1 0,0 1 0,1 0 0,-1-1 0,0 1-1,0 0 1,0 0 0,0 0 0,0 0 0,0-1 0,0 2 0,0-1 0,-1 0-1,1 0 1,0 0 0,-1 0 0,1 1 0,0-1 0,-1 1 0,1-1 0,-1 1-1,1-1 1,-1 1 0,1 0 0,-1 0 0,1 0 0,-1 0 0,1 0 0,-3 0-1,3 1-28,0-1-1,0 1 0,0-1 0,0 1 0,0-1 0,0 1 0,0 0 0,0 0 0,0-1 0,1 1 0,-1 0 0,0 0 0,0 0 0,1 0 0,-1 0 0,0 0 1,1 0-1,-1 0 0,1 0 0,-1 0 0,1 0 0,0 1 0,-1-1 0,1 0 0,0 0 0,0 2 0,-3 5 61,-1 5 72,-1 1-1,2 0 1,0 1 0,1-1-1,-1 16 1,3 75 511,1-46-355,-1-36-200,0 0 0,1 1 0,1-1 0,1 0 0,11 38 0,63 144 156,-20-55-184,-42-111-54,-6-18-10,-1 0-1,-1 1 1,-1 0-1,-1 0 0,-1 1 1,2 32-1,-5-33-47,-1-14 29,0 0 0,0-1 0,0 1 0,-3 14 0,2-20 18,0 1 1,0-1-1,0 1 0,-1 0 0,1-1 1,0 0-1,-1 1 0,0-1 1,1 0-1,-1 0 0,0 0 1,0 0-1,0 0 0,-1 0 0,1-1 1,0 1-1,-3 1 0,-17 7-42,0 0 1,-1-1-1,0-1 0,0-1 0,-32 5 0,-123 10-79,-152-13-217,308-9 351,6 0-6,-1-1 0,1 0 0,0-1 0,-1-1 0,1-1 0,0-1 0,1 0 0,-24-11 0,33 13 11,-1 0-1,1 0 1,1-1 0,-1 0 0,1 0-1,-1-1 1,1 1 0,0-1 0,1 0-1,-1-1 1,1 1 0,0-1 0,1 1-1,-1-1 1,1-1 0,0 1 0,0 0-1,1-1 1,0 1 0,0-1-1,1 0 1,-2-10 0,3 4 50,-2-7 137,2-32 1,0 46-166,1 0 1,0 0-1,0 1 1,1-1-1,-1 0 0,1 1 1,0-1-1,1 1 1,-1 0-1,6-7 0,1 0-6,1 1-1,1 0 1,0 1-1,1 0 1,0 1-1,15-10 1,87-43 42,-35 28-11,156-43-1,-9 4-1295,-223 72 985,16-10-623,-18 11 617,-1-1 0,1 1 0,-1-1 1,1 0-1,-1 1 0,0-1 0,1 0 0,-1 1 1,0-1-1,1 0 0,-1 1 0,0-1 0,0 0 1,0 0-1,1 1 0,-1-1 0,0-1 0,0-6-6647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58.817"/>
    </inkml:context>
    <inkml:brush xml:id="br0">
      <inkml:brushProperty name="width" value="0.035" units="cm"/>
      <inkml:brushProperty name="height" value="0.035" units="cm"/>
    </inkml:brush>
  </inkml:definitions>
  <inkml:trace contextRef="#ctx0" brushRef="#br0">0 57 5113,'0'0'4653,"8"0"-4418,539-15 4879,8-27-7097,-559 43 1662,0-1-1,0 1 1,0 0 0,0 0-1,0 0 1,0 1 0,-6 2-1,-10 5-258,-56 15-1819,-4-2-2959</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25.815"/>
    </inkml:context>
    <inkml:brush xml:id="br0">
      <inkml:brushProperty name="width" value="0.035" units="cm"/>
      <inkml:brushProperty name="height" value="0.035" units="cm"/>
    </inkml:brush>
  </inkml:definitions>
  <inkml:trace contextRef="#ctx0" brushRef="#br0">575 0 6241,'0'0'5834,"-187"178"-5178,127-136-184,0-3-232,0-3-240,-27 9-320,20-12-1297,13-12-3232</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0:26.432"/>
    </inkml:context>
    <inkml:brush xml:id="br0">
      <inkml:brushProperty name="width" value="0.035" units="cm"/>
      <inkml:brushProperty name="height" value="0.035" units="cm"/>
    </inkml:brush>
  </inkml:definitions>
  <inkml:trace contextRef="#ctx0" brushRef="#br0">1 28 4153,'0'0'10383,"13"-1"-9749,-2-3-561,0 1 1,1 1-1,-1 0 0,0 0 1,20 1-1,8-2-33,64-6-267,-58 9-4339</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14.571"/>
    </inkml:context>
    <inkml:brush xml:id="br0">
      <inkml:brushProperty name="width" value="0.035" units="cm"/>
      <inkml:brushProperty name="height" value="0.035" units="cm"/>
    </inkml:brush>
  </inkml:definitions>
  <inkml:trace contextRef="#ctx0" brushRef="#br0">1 1 8122,'0'0'4066,"2"0"-3903,270 51 3755,375 5-3581,-299-56-2552,-325 0 1428,1-2 0,-1 0 0,0-1 0,0-2 0,31-9 0,-3-10-3561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14.904"/>
    </inkml:context>
    <inkml:brush xml:id="br0">
      <inkml:brushProperty name="width" value="0.035" units="cm"/>
      <inkml:brushProperty name="height" value="0.035" units="cm"/>
    </inkml:brush>
  </inkml:definitions>
  <inkml:trace contextRef="#ctx0" brushRef="#br0">1 1 9882,'0'0'5065,"454"12"-4817,-274-3-112,21 0-136,80 0-456,-41-3-2160,-39-3-5266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15.531"/>
    </inkml:context>
    <inkml:brush xml:id="br0">
      <inkml:brushProperty name="width" value="0.035" units="cm"/>
      <inkml:brushProperty name="height" value="0.035" units="cm"/>
    </inkml:brush>
  </inkml:definitions>
  <inkml:trace contextRef="#ctx0" brushRef="#br0">235 774 4961,'0'0'4854,"-38"-28"-4199,38 28-655,-152-122 199,148 119-194,0 0 0,1-1 0,-1 1 0,1-1 0,0 0 0,0 0 0,1 0 0,-1 0 0,1 0 0,0-1 1,0 1-1,0-1 0,1 0 0,0 1 0,-1-1 0,2 0 0,-1 0 0,0-6 0,0-144 534,1 144-492,0 0 1,0 1-1,1-1 1,1 1-1,0-1 1,0 1-1,1 0 1,0 0 0,1 0-1,0 0 1,1 0-1,-1 1 1,8-10-1,0 3 79,0 0 0,1 1 0,1 0-1,0 2 1,1-1 0,0 2 0,32-20-1,-24 19-31,1 1-1,0 2 1,0 0-1,1 1 1,32-6-1,-8 6 80,95-7 0,51 13 188,-182 3-329,18 0 29,1 1-1,-1 2 0,0 2 1,-1 0-1,1 2 1,-1 2-1,48 19 1,-62-21-59,0 2 0,0-1-1,-1 2 1,0 0 0,-1 1 0,0 0 0,0 1 0,-1 1 0,-1 0 0,0 0 0,-1 2-1,-1-1 1,0 1 0,14 29 0,-15-20 8,-1 1-1,-1 0 1,-1 0 0,-1 1 0,-2 0-1,0 0 1,-2 48 0,0-59-8,-1 0 0,-1 0 0,-1 1 0,0-1 0,-1 0 0,0-1 0,-1 1 0,-1 0 0,0-1 0,-1 0 0,0 0 0,-2-1 0,1 0 0,-2 0 0,1-1 0,-14 15 0,-8 4 20,-2-1 0,0-2-1,-2-1 1,-49 30 0,-157 75 116,55-32 91,176-95-210,8-5-12,-1 1 0,1-1 0,-1 1 0,1 0 0,-1 0 0,1-1 0,-1 1 1,1 0-1,0 0 0,0 0 0,-1 1 0,1-1 0,0 0 0,0 0 0,0 1 0,0-1 0,1 0 1,-1 1-1,0-1 0,0 1 0,1-1 0,-1 1 0,1-1 0,-1 3 0,4 0 22,8-2 53,99 11 507,137-3 1,-221-9-561,541 2-238,-425-3-631,-124 0 388,0 0 0,-1-1-1,1 0 1,-1-2 0,1 0 0,22-7 0,-36 8 27,0 1 0,1-1 0,-2 0 0,1 0 0,0-1 0,6-4 0,-9 6-76,0-1 1,0 1-1,1-1 1,-1 0-1,0 1 0,-1-1 1,1 0-1,0 1 1,0-1-1,0-2 1,-1 4 482</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15.875"/>
    </inkml:context>
    <inkml:brush xml:id="br0">
      <inkml:brushProperty name="width" value="0.035" units="cm"/>
      <inkml:brushProperty name="height" value="0.035" units="cm"/>
    </inkml:brush>
  </inkml:definitions>
  <inkml:trace contextRef="#ctx0" brushRef="#br0">0 0 7586,'0'0'3974,"55"26"-2701,182 85-266,41 17 679,-240-112-1599,701 327-266,-724-338-1294,-13-15-745,-2 5 1889,0-22-3859</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16.207"/>
    </inkml:context>
    <inkml:brush xml:id="br0">
      <inkml:brushProperty name="width" value="0.035" units="cm"/>
      <inkml:brushProperty name="height" value="0.035" units="cm"/>
    </inkml:brush>
  </inkml:definitions>
  <inkml:trace contextRef="#ctx0" brushRef="#br0">735 0 9826,'0'0'3993,"-254"187"-2697,167-118-560,7 3-360,0-6-232,7-3-136,6-11-8,20-7-656,20-12-1776,7-21-4194</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21.756"/>
    </inkml:context>
    <inkml:brush xml:id="br0">
      <inkml:brushProperty name="width" value="0.035" units="cm"/>
      <inkml:brushProperty name="height" value="0.035" units="cm"/>
    </inkml:brush>
  </inkml:definitions>
  <inkml:trace contextRef="#ctx0" brushRef="#br0">194 0 9634,'0'0'4202,"-2"15"-3602,-3 25-214,-17 105 1137,-101 436-210,107-500-1299,4 1-1,-2 164 0,14-63-1461,0-182 1377,1-1 0,-1 1 0,0 0 0,0-1 0,0 1 0,1-1 0,-1 1 0,0-1 0,0 1-1,1-1 1,-1 1 0,0-1 0,1 1 0,-1-1 0,1 1 0,-1-1 0,1 0 0,-1 1 0,1-1 0,-1 0 0,1 1 0,-1-1 0,1 0 0,-1 0 0,1 0-1,-1 1 1,1-1 0,-1 0 0,1 0 0,0 0 0,-1 0 0,1 0 0,-1 0 0,2 0 0,21-3-3870,-8-7-1552</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22.319"/>
    </inkml:context>
    <inkml:brush xml:id="br0">
      <inkml:brushProperty name="width" value="0.035" units="cm"/>
      <inkml:brushProperty name="height" value="0.035" units="cm"/>
    </inkml:brush>
  </inkml:definitions>
  <inkml:trace contextRef="#ctx0" brushRef="#br0">1 0 10074,'0'0'4297,"32"27"-3659,104 90-192,-114-98-286,-2 1 1,23 27-1,-32-31-91,-1 0 0,11 23 0,-15-28-62,1 3-15,0 0 0,-1 0-1,0 1 1,-1 0 0,-1 0 0,0 0-1,-2 0 1,1 1 0,0 29-1,-3-44 100,-2-11 376,-3-12-348,-12-31 1,10 34-156,1 0-1,0 1 1,-3-25-1,6-5 21,3-49-1,1 39 121,-1 56-94,0-1 0,0 0 1,1 1-1,-1-1 0,1 1 0,-1-1 1,1 1-1,0-1 0,0 1 1,0 0-1,0-1 0,1 1 0,-1 0 1,0 0-1,1 0 0,3-4 0,-1 3-2,-1 0-1,1 0 0,0 1 0,0-1 1,1 1-1,-1 0 0,0 0 0,8-2 1,6 0-4,-1 0 0,1 1 0,35 0 0,0 1 3,75 7 0,-107-2-11,0 1-1,-1 0 1,1 1 0,-1 2 0,0 0-1,29 15 1,-34-14-13,-1 0-1,0 0 1,-1 2 0,0 0 0,-1 0-1,0 1 1,0 1 0,-1 0 0,-1 0-1,0 1 1,-1 0 0,0 1-1,-1 0 1,0 1 0,-2-1 0,1 1-1,-2 1 1,0-1 0,-1 1 0,4 28-1,-4 9-58,-4 63-1,-1-45-7953,1-76 2684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22.656"/>
    </inkml:context>
    <inkml:brush xml:id="br0">
      <inkml:brushProperty name="width" value="0.035" units="cm"/>
      <inkml:brushProperty name="height" value="0.035" units="cm"/>
    </inkml:brush>
  </inkml:definitions>
  <inkml:trace contextRef="#ctx0" brushRef="#br0">0 0 7394,'0'0'4112,"174"199"-2591,-87-136 79,7 3-800,-1 0-448,-6-3-144,-7-6-128,-6-8-32,-7-4-48,-14-12-288,1-9-448,-21-21-808,-13-3-1233,-13 0-3176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59.164"/>
    </inkml:context>
    <inkml:brush xml:id="br0">
      <inkml:brushProperty name="width" value="0.035" units="cm"/>
      <inkml:brushProperty name="height" value="0.035" units="cm"/>
    </inkml:brush>
  </inkml:definitions>
  <inkml:trace contextRef="#ctx0" brushRef="#br0">1 106 8106,'0'0'5609,"354"-31"-5329,-281 22-24,1 0-160,6 0-96,47-6-552,-20 0-1008,-7-3-3401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23.004"/>
    </inkml:context>
    <inkml:brush xml:id="br0">
      <inkml:brushProperty name="width" value="0.035" units="cm"/>
      <inkml:brushProperty name="height" value="0.035" units="cm"/>
    </inkml:brush>
  </inkml:definitions>
  <inkml:trace contextRef="#ctx0" brushRef="#br0">709 0 10698,'0'0'3033,"-114"193"-1713,60-118-488,1 9-512,-14-3-216,-6 1-96,-8-7-8,-32 6-648,26-21-1616,20-21-3873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23.389"/>
    </inkml:context>
    <inkml:brush xml:id="br0">
      <inkml:brushProperty name="width" value="0.035" units="cm"/>
      <inkml:brushProperty name="height" value="0.035" units="cm"/>
    </inkml:brush>
  </inkml:definitions>
  <inkml:trace contextRef="#ctx0" brushRef="#br0">0 217 3953,'0'0'8922,"495"66"-7930,-295-54-288,1 0-96,-7-3-352,-20-3-160,-14-6-88,-33 0-8,-27 0-152,-26 0-352,-34-21-944,-20 0-1169,-20-6-2768</inkml:trace>
  <inkml:trace contextRef="#ctx0" brushRef="#br0" timeOffset="1">883 1 7938,'0'0'3344,"-7"186"-727,7-99-1025,0 10-720,20-4-543,7 30-329,-14-27-577,-13-21-4256</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34.886"/>
    </inkml:context>
    <inkml:brush xml:id="br0">
      <inkml:brushProperty name="width" value="0.035" units="cm"/>
      <inkml:brushProperty name="height" value="0.035" units="cm"/>
    </inkml:brush>
  </inkml:definitions>
  <inkml:trace contextRef="#ctx0" brushRef="#br0">0 0 3121,'0'0'8115,"36"17"-7162,115 56-85,114 75 1385,-188-100-2033,375 252 212,-399-258-1215,-50-42-2279,-7-8 1353,-13-16-3594</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35.249"/>
    </inkml:context>
    <inkml:brush xml:id="br0">
      <inkml:brushProperty name="width" value="0.035" units="cm"/>
      <inkml:brushProperty name="height" value="0.035" units="cm"/>
    </inkml:brush>
  </inkml:definitions>
  <inkml:trace contextRef="#ctx0" brushRef="#br0">629 0 6585,'0'0'4177,"-214"193"-3457,154-133-95,0 3-97,0 0 120,0-2-160,13-7-312,0-3-176,14-9 0,6-9-792,14-12-1081,6-12-2640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35.617"/>
    </inkml:context>
    <inkml:brush xml:id="br0">
      <inkml:brushProperty name="width" value="0.035" units="cm"/>
      <inkml:brushProperty name="height" value="0.035" units="cm"/>
    </inkml:brush>
  </inkml:definitions>
  <inkml:trace contextRef="#ctx0" brushRef="#br0">1 31 5873,'0'0'6800,"28"-5"-6197,94-17-91,-115 21-462,0 0 1,-1 0-1,1 1 0,0 0 0,0 0 0,10 2 1,-14-1-35,0 0 1,0 0-1,0 0 1,-1 1-1,1-1 0,0 1 1,-1 0-1,5 3 1,4 3 13,2 1-19,0 1 0,-1 0 0,0 1 1,0 0-1,-1 1 0,-1 0 0,0 1 1,-1 0-1,0 0 0,-1 1 0,0 0 0,-1 1 1,-1-1-1,-1 1 0,0 1 0,0-1 1,-2 1-1,4 28 0,-6 76 451,-1-119-459,0-1 0,1 1 0,-1 0 0,0-1 0,1 1 0,-1-1 0,0 1 0,1-1 0,-1 1 0,1-1 0,-1 1 0,1-1 0,-1 1 0,1-1 0,-1 1 0,1-1 0,-1 0 0,1 1 1,0-1-1,-1 0 0,1 0 0,0 1 0,-1-1 0,1 0 0,0 0 0,-1 0 0,1 0 0,0 0 0,-1 0 0,1 0 0,0 0 0,33 0-9,-22-1 35,298 1 187,-106 0-3746,-133 0-315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36.018"/>
    </inkml:context>
    <inkml:brush xml:id="br0">
      <inkml:brushProperty name="width" value="0.035" units="cm"/>
      <inkml:brushProperty name="height" value="0.035" units="cm"/>
    </inkml:brush>
  </inkml:definitions>
  <inkml:trace contextRef="#ctx0" brushRef="#br0">1 271 8482,'0'0'4417,"374"24"-3393,-247-21-504,-7-3-344,-6 0-112,-21 0-64,-12 0-104,-15 0-616,1-9-528,-20-6-1089,-20-6-2368</inkml:trace>
  <inkml:trace contextRef="#ctx0" brushRef="#br0" timeOffset="1">529 0 5825,'0'0'5489,"0"193"-4032,20-133-553,13 3-248,7 0-144,7-3-288,0-2-224,-1-7-712,8-6-1016,-14-15-1217,-13-12-3440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36.349"/>
    </inkml:context>
    <inkml:brush xml:id="br0">
      <inkml:brushProperty name="width" value="0.035" units="cm"/>
      <inkml:brushProperty name="height" value="0.035" units="cm"/>
    </inkml:brush>
  </inkml:definitions>
  <inkml:trace contextRef="#ctx0" brushRef="#br0">1 1 5113,'0'0'2593,"0"177"287,0-87-567,13 13-689,7 2-816,13-3-536,1-3-136,-1-8-96,7-10-40,1-6-544,5 3-1288,-6-18-2449,-13-14-1912</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36.903"/>
    </inkml:context>
    <inkml:brush xml:id="br0">
      <inkml:brushProperty name="width" value="0.035" units="cm"/>
      <inkml:brushProperty name="height" value="0.035" units="cm"/>
    </inkml:brush>
  </inkml:definitions>
  <inkml:trace contextRef="#ctx0" brushRef="#br0">0 0 4321,'0'0'7088,"9"4"-5965,16 4-261,0-1 0,52 9 1,70 0 427,-142-16-1269,407 18 1141,-17-15-770,140-2-149,857 10 0,-406-2-229,-739-10-198,110 3-1163,-377-1-598,-35 8-1,13-2 5,-35 3-2074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37.420"/>
    </inkml:context>
    <inkml:brush xml:id="br0">
      <inkml:brushProperty name="width" value="0.035" units="cm"/>
      <inkml:brushProperty name="height" value="0.035" units="cm"/>
    </inkml:brush>
  </inkml:definitions>
  <inkml:trace contextRef="#ctx0" brushRef="#br0">1 1 7194,'0'0'6877,"39"20"-5851,130 66-190,-18 3 173,-100-57-758,706 398 561,-728-416-987,-14-7-286,1 1 0,-1 1 0,0 0 0,24 20 0,-45-28-1496,-29-3-1066,-10-8-2873</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1:37.789"/>
    </inkml:context>
    <inkml:brush xml:id="br0">
      <inkml:brushProperty name="width" value="0.035" units="cm"/>
      <inkml:brushProperty name="height" value="0.035" units="cm"/>
    </inkml:brush>
  </inkml:definitions>
  <inkml:trace contextRef="#ctx0" brushRef="#br0">929 0 11266,'0'0'3873,"-87"163"-2512,-13-64-577,-27 12-400,-100 42-200,33-23-184,0-28-1521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4:59.866"/>
    </inkml:context>
    <inkml:brush xml:id="br0">
      <inkml:brushProperty name="width" value="0.035" units="cm"/>
      <inkml:brushProperty name="height" value="0.035" units="cm"/>
    </inkml:brush>
  </inkml:definitions>
  <inkml:trace contextRef="#ctx0" brushRef="#br0">0 192 6793,'0'0'5944,"22"-26"-5618,-22 26-326,94-108 413,-88 103-384,-1 0 1,1 1-1,0-1 0,0 1 0,1 0 0,-1 1 1,1-1-1,0 1 0,0 0 0,0 1 0,0 0 1,1 0-1,-1 1 0,0 0 0,1 0 0,8 0 1,7-1 28,46-3 139,121 5-1,-169 1-176,0 2-1,1 0 0,-1 1 0,0 1 1,-1 1-1,1 1 0,20 11 0,-32-15-26,-1 2 0,0-1-1,0 1 1,-1 0 0,1 1 0,-1-1-1,0 1 1,0 1 0,-1 0 0,0 0-1,0 0 1,-1 0 0,0 1 0,0 0-1,-1 0 1,1 0 0,-2 1 0,5 15-1,-5-9-3,0 1-1,-2 0 0,0 28 0,-1-35 23,-1-1-1,0 0 0,0 0 0,-1 0 0,0 0 0,0 0 1,-1 0-1,0-1 0,-5 11 0,2-10 2,0 0 0,-1 0 1,0-1-1,0 1 0,-1-2 0,1 1 0,-2-1 1,-9 6-1,-15 7 152,-44 18 1,80-38-200,1 0 0,0 0 1,-1 0-1,1 0 0,0 1 1,6-1-1,11-2 43,31-6-19,0 1 0,0 3 0,84 2 0,-122 4-11,0 1-1,0 0 1,-1 1-1,1 0 1,-1 1-1,0 1 1,0 0-1,0 1 1,-1 0-1,18 12 1,-23-14 13,0 1 1,0 1-1,-1-1 0,0 1 1,0 0-1,0 1 1,-1-1-1,0 1 1,0 0-1,-1 0 1,1 1-1,-2-1 1,1 1-1,-1 0 1,0 0-1,-1 0 1,0 0-1,2 14 1,-3-14 4,0 46 94,-1-51-63,-1 1 0,1-1 0,-1 1 0,0-1 0,0 0 0,0 1 0,0-1 1,-1 0-1,1 0 0,-1 0 0,0 0 0,0 0 0,-3 4 0,-3 0 84,-1 0 0,0 0 0,0-1 1,-1 0-1,1-1 0,-1 0 0,-1 0 0,-19 6 0,2-3 82,-1-1 0,-39 4 0,5-6-135,-68-4 0,65-2-149,29 1-212,1-3 0,-66-12 0,-67-31-4114,73 11-3611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27.632"/>
    </inkml:context>
    <inkml:brush xml:id="br0">
      <inkml:brushProperty name="width" value="0.035" units="cm"/>
      <inkml:brushProperty name="height" value="0.035" units="cm"/>
    </inkml:brush>
  </inkml:definitions>
  <inkml:trace contextRef="#ctx0" brushRef="#br0">771 98 5089,'0'0'6908,"20"-10"-6265,60-29 3,-63 31 23,-9 4 80,-8 1-295,1 3-401,-1 0 1,0 0-1,0-1 1,1 1-1,-1 0 0,0-1 1,0 1-1,0 0 1,1-1-1,-1 1 0,0 0 1,0-1-1,0 1 1,0 0-1,0-1 0,0 1 1,0 0-1,0-1 1,0 1-1,0-1 0,0 1 1,0 0-1,0-1 1,0 1-1,0 0 0,0-1 1,0 0-1,-1 1-34,1-1-1,-1 0 1,1 1-1,-1-1 1,0 1-1,1-1 1,-1 1-1,0-1 1,1 1-1,-1-1 1,0 1 0,1-1-1,-1 1 1,0 0-1,0 0 1,0-1-1,1 1 1,-1 0-1,0 0 1,-1 0-1,-100-10-35,-1 4 1,-105 9-1,173-2 17,0 2 0,0 2 0,1 1 1,-1 2-1,2 1 0,-1 1 1,1 2-1,1 2 0,-40 22 0,65-32-3,0 0-1,0 1 0,1 0 1,-1 0-1,1 1 0,0 0 1,-5 7-1,9-9-4,-1 0-1,1 0 1,0 1-1,0-1 1,0 1 0,0-1-1,1 1 1,0 0-1,0 0 1,0-1-1,1 1 1,-1 9 0,1-11-2,0-1 1,0 1 0,0-1-1,1 1 1,-1 0-1,1-1 1,-1 0 0,1 1-1,0-1 1,0 1 0,0-1-1,0 0 1,0 0 0,1 1-1,1 1 1,0-1-11,1 1 0,0-1 0,0-1 0,0 1 0,0-1 0,0 1 0,0-1 0,6 2 0,17 6-82,1-1 0,0-2 0,1 0 0,54 5 0,122-4-321,-186-7 376,59-2-215,47 3-1120,-124-2 1348,-1 0 1,1-1 0,-1 1 0,1 0-1,-1 0 1,1 1 0,-1-1 0,1 0 0,-1 0-1,1 0 1,-1 0 0,1 0 0,-1 0-1,1 1 1,-1-1 0,1 0 0,-1 0 0,0 1-1,1-1 1,-1 0 0,1 1 0,-1-1-1,0 0 1,1 1 0,-1-1 0,1 1-1,-6 9-654,2-7 618,0 0 1,0-1-1,-1 0 0,1 0 0,-1 0 1,-7 3-1,-200 75 340,22-10 552,148-52-523,0 1-1,-53 35 1,84-48-261,1 0 0,0 1-1,0 0 1,1 1-1,-1 0 1,-9 13 0,15-17-32,1 0-1,0 0 1,0 0 0,0 1 0,0-1 0,0 0 0,1 1 0,0 0 0,0-1 0,1 1-1,-1 0 1,1-1 0,0 1 0,0 0 0,0 0 0,1-1 0,1 8 0,-1-9 18,-1-1 0,1 1 1,0-1-1,0 1 0,0-1 1,0 0-1,1 1 0,-1-1 1,1 0-1,-1 0 1,1 0-1,0 0 0,0 0 1,-1-1-1,1 1 0,4 2 1,2 1 43,0-1 0,1 0 0,12 4 1,-13-5-21,35 11 212,0-1 0,73 10 0,95-2 36,51-16-245,-192-5-185,-51 0 65,-4 1-98,-1-1 0,1 0 0,-1-1 0,1-1 0,-1 0 0,0-1 0,0-1 0,18-6 0,-23 5-261,1-1 1,-1 0 0,0 0 0,0-1 0,-1 0-1,0-1 1,0 1 0,0-2 0,-1 1-1,7-12 1,9-30-4790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27.999"/>
    </inkml:context>
    <inkml:brush xml:id="br0">
      <inkml:brushProperty name="width" value="0.035" units="cm"/>
      <inkml:brushProperty name="height" value="0.035" units="cm"/>
    </inkml:brush>
  </inkml:definitions>
  <inkml:trace contextRef="#ctx0" brushRef="#br0">0 0 7922,'0'0'6001,"274"163"-4913,-194-115-552,7 0-272,0-3-88,-13-3 0,-1-3-104,-13-9-64,-19-3-8,-8-9-408,-26-15-712</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28.354"/>
    </inkml:context>
    <inkml:brush xml:id="br0">
      <inkml:brushProperty name="width" value="0.035" units="cm"/>
      <inkml:brushProperty name="height" value="0.035" units="cm"/>
    </inkml:brush>
  </inkml:definitions>
  <inkml:trace contextRef="#ctx0" brushRef="#br0">676 0 8554,'0'0'6201,"-174"196"-5161,121-130-431,-7 0-337,-7-6-168,0-6-24,7-9-80,0-9-32,6-12-625,7-9-1991,14-9-5314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28.702"/>
    </inkml:context>
    <inkml:brush xml:id="br0">
      <inkml:brushProperty name="width" value="0.035" units="cm"/>
      <inkml:brushProperty name="height" value="0.035" units="cm"/>
    </inkml:brush>
  </inkml:definitions>
  <inkml:trace contextRef="#ctx0" brushRef="#br0">0 251 9690,'0'0'6369,"84"-4"-5874,-7 1-387,502-37 443,-471 28-493,887-98 482,2 32-1159,-877 75-327,-119 3 654,-8 0-45,-261 12-4256,247-10 3743,-110 5-7236</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29.034"/>
    </inkml:context>
    <inkml:brush xml:id="br0">
      <inkml:brushProperty name="width" value="0.035" units="cm"/>
      <inkml:brushProperty name="height" value="0.035" units="cm"/>
    </inkml:brush>
  </inkml:definitions>
  <inkml:trace contextRef="#ctx0" brushRef="#br0">0 118 9898,'0'0'6994,"481"-3"-6706,-307-9-160,13 0-128,7-3-112,67-12-793,-47 3-2303,-34 0-5658</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0.800"/>
    </inkml:context>
    <inkml:brush xml:id="br0">
      <inkml:brushProperty name="width" value="0.035" units="cm"/>
      <inkml:brushProperty name="height" value="0.035" units="cm"/>
    </inkml:brush>
  </inkml:definitions>
  <inkml:trace contextRef="#ctx0" brushRef="#br0">0 160 392,'0'0'10320,"6"-11"-9579,18-36-58,-22 44-549,-1 1 1,1 0 0,0 0-1,0 0 1,0 0-1,0 0 1,0 0-1,0 0 1,1 1-1,-1-1 1,0 1-1,1-1 1,0 1-1,4-2 1,7-3 569,1-1-635,0 0 0,0 1 0,0 0 0,1 1 0,0 1 0,0 1 1,0 0-1,0 1 0,0 0 0,22 2 0,-33 0-86,0 1 1,0 0-1,0 0 0,0 0 0,0 1 1,0 0-1,0 0 0,-1 0 0,1 0 1,-1 1-1,0 0 0,1 0 0,-1 0 1,0 0-1,-1 0 0,1 1 0,-1 0 1,1 0-1,-1 0 0,4 8 0,6 9 83,-1 0-1,-1 1 1,7 24 0,-13-35 0,3 10 10,-3-5-38,1-1 1,1 0-1,0-1 1,1 0-1,0 0 0,1 0 1,13 14-1,-18-25-36,0 0 0,0 0 0,1-1 0,-1 1 0,0-1 0,1 0 0,0 0 0,-1-1 0,1 0 0,0 0 0,0 0 0,0 0 1,0-1-1,0 1 0,7-2 0,2 1 16,-1-1 1,1-1-1,-1-1 1,20-5-1,-13 1-149,-1-1-1,0-1 0,0-1 0,-1 0 0,-1-1 0,28-23 0,-33 24-27,-1 0 0,0 0-1,-1-1 1,0-1-1,-1 0 1,0 0 0,-1-1-1,-1 0 1,0 0-1,6-16 1,-10 17 286,0-1 0,-1 0 0,-1 0 0,0 0 0,0 0 0,-2-13 0,0-1 1626,1 27-1149,0 5-736,0 17 169,-1-15-5,0 1 1,1 0-1,1 0 1,-1 0-1,1-1 0,0 1 1,1 0-1,0-1 1,0 1-1,6 12 0,22 31 134,-3 2 1,-1 2-1,-3 0 0,29 107 0,-48-146-137,35 165 238,-31-136-249,-3 1 0,0 46 0,-4-11-24,-3 99 20,1-171-16,1-1 1,-2 0 0,1 0-1,-1 0 1,-1 0 0,1-1 0,-1 1-1,-1 0 1,1-1 0,-1 0 0,-1 0-1,-7 11 1,4-10-1,1 0 1,-1-1-1,-1 0 1,1 0-1,-1-1 1,-1 0-1,1 0 1,-16 6-1,1-3-6,0-1 0,-1-1 0,0-1 0,0-1 0,0-1 0,-1-1 0,-31-2 0,48 0 10,0-1 1,1-1 0,-1 1-1,1-1 1,-1-1-1,1 0 1,0 0-1,0-1 1,0 1-1,0-2 1,0 1-1,0-1 1,1 0 0,0-1-1,0 0 1,0 0-1,0-1 1,1 1-1,0-1 1,0-1-1,1 1 1,-9-13 0,8 7 11,0 1 1,0-1 0,2 0 0,-1 0 0,1 0 0,1 0-1,0-1 1,1 0 0,-1-15 0,2-16 41,4-58 1,-3 101-57,1-8 2,1 1-1,0-1 1,0 1-1,1-1 1,0 1-1,1 0 1,-1 0 0,2 0-1,-1 1 1,1-1-1,0 1 1,1 0 0,-1 1-1,13-12 1,9-6 0,2 1 0,37-24 1,-57 41-5,194-116-571,-66 54-4316,-102 52-352</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1.141"/>
    </inkml:context>
    <inkml:brush xml:id="br0">
      <inkml:brushProperty name="width" value="0.035" units="cm"/>
      <inkml:brushProperty name="height" value="0.035" units="cm"/>
    </inkml:brush>
  </inkml:definitions>
  <inkml:trace contextRef="#ctx0" brushRef="#br0">1 25 8466,'0'0'8258,"361"27"-7858,-288-24-192,-6-3-136,-13 0-72,-14 0-128,-40-6-648,0-15-1337,-7-6-5465</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1.494"/>
    </inkml:context>
    <inkml:brush xml:id="br0">
      <inkml:brushProperty name="width" value="0.035" units="cm"/>
      <inkml:brushProperty name="height" value="0.035" units="cm"/>
    </inkml:brush>
  </inkml:definitions>
  <inkml:trace contextRef="#ctx0" brushRef="#br0">1 6 1744,'0'0'13563,"427"0"-12883,-293 0-680,-27-6-2728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3.044"/>
    </inkml:context>
    <inkml:brush xml:id="br0">
      <inkml:brushProperty name="width" value="0.035" units="cm"/>
      <inkml:brushProperty name="height" value="0.035" units="cm"/>
    </inkml:brush>
  </inkml:definitions>
  <inkml:trace contextRef="#ctx0" brushRef="#br0">0 72 5217,'0'0'7226,"8"-11"-6866,27-33 111,-32 42-425,-1 0 1,0 0 0,1 1 0,-1-1 0,1 1 0,0 0 0,-1 0 0,1 0 0,0 0 0,-1 0 0,1 1 0,0-1 0,0 1 0,0 0 0,0 0-1,0 0 1,0 0 0,-1 0 0,5 1 0,8 0 133,52-2 341,-14-1-311,-1 3 0,67 9 1,-105-8-221,0 1 0,0 0 0,0 1 0,-1 1 0,1 0 1,-1 0-1,0 1 0,-1 1 0,0 0 0,0 1 0,0 0 1,-1 1-1,13 13 0,-19-17 0,-1 0 0,0 0 1,-1 1-1,1-1 0,-1 1 0,0-1 1,-1 1-1,1 0 0,-1 0 0,3 13 1,-3-2-3,0 1 1,-1 28 0,-1-33-1,-1-8-13,1 1 0,-1-1 0,0 0 0,-1 0 0,1 0 0,-1 0 0,0 0 1,0-1-1,0 1 0,-1-1 0,0 1 0,0-1 0,0 0 0,0 0 0,-1 0 0,1 0 1,-1 0-1,0-1 0,0 0 0,-8 5 0,-3 1-20,-1 0 0,0-1 0,0-1 1,-33 10-1,22-13 245,25-4 747,2-2-650,1-3-273,0 0-1,0-1 1,1 1-1,-1 0 1,1 0-1,0 0 1,1 1-1,-1-1 1,1 0 0,0 1-1,0 0 1,0-1-1,8-6 1,11-18 100,49-72-92,19-29-891,-90 129 788,1 1 1,-1-1 0,1 1-1,-1-1 1,1 1-1,-1-1 1,1 0 0,-1 1-1,0-1 1,1 1 0,-1-1-1,0 0 1,1 1 0,-1-1-1,0 0 1,0 0-1,0 1 1,0-1 0,0 0-1,0 0 1,0 1 0,0-1-1,0 0 1,0 1 0,0-1-1,0 0 1,-1 0-1,-1 0 21,1 1-1,-1 0 0,0-1 0,0 1 0,0 0 0,1 0 1,-1 0-1,0 1 0,0-1 0,0 0 0,1 1 0,-3 0 0,0 0 69,1 0 0,0 0 0,0 0 0,0 1 0,0-1 0,0 1 0,0 0 0,0 0 0,1 0 0,-1 0 0,1 0 0,-1 0 0,1 1 0,0-1 0,0 1 0,0 0 0,0 0 0,0-1 0,1 1 0,-1 0 0,1 0 0,0 1 0,0-1 0,0 0 0,0 4 0,-1 4 91,0 0 0,1 0-1,1 0 1,0 0-1,0 1 1,4 14 0,-4-23-88,1-1-1,0 1 1,0-1 0,0 1 0,0-1 0,0 0-1,1 1 1,-1-1 0,1 0 0,-1 0 0,1 0 0,0 0-1,0 0 1,0 0 0,0-1 0,0 1 0,3 1-1,6 4 56,1-1 0,16 7 0,-14-7-29,25 11-108,0-2-1,1-1 1,1-3 0,0-1-1,1-1 1,-1-3 0,68 2-1,-105-8-206,-4 0 214,0 0-1,0 0 1,1 1 0,-1-1-1,0 0 1,1 0-1,-1 0 1,0 0-1,1 0 1,-1 0-1,0 0 1,1 0-1,-1 0 1,0 0-1,1 0 1,-1-1-1,0 1 1,0 0-1,1 0 1,-1 0-1,0 0 1,1 0-1,-1-1 1,0 1-1,0 0 1,1 0-1,-1 0 1,0-1-1,0 1 1,0 0-1,1 0 1,-1-1 0,0 1-1,0 0 1,0 0-1,0-1 1,0 1-1,1 0 1,-1-1-1,0 1 1,0 0-1,0-1 1,0 1-1,0 0 1,0-1-1,0 1 1,0-14-3792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5.332"/>
    </inkml:context>
    <inkml:brush xml:id="br0">
      <inkml:brushProperty name="width" value="0.035" units="cm"/>
      <inkml:brushProperty name="height" value="0.035" units="cm"/>
    </inkml:brush>
  </inkml:definitions>
  <inkml:trace contextRef="#ctx0" brushRef="#br0">0 241 1928,'0'0'5938,"3"5"-5138,-2-3-677,0 1 1,1-1-1,-1 1 0,1-1 1,0 1-1,0-1 0,0 0 1,0 0-1,0 0 0,0 0 1,0 0-1,1-1 1,-1 1-1,1-1 0,-1 1 1,1-1-1,0 0 0,-1 0 1,1 0-1,0 0 0,0-1 1,0 1-1,5 0 0,76 5 1156,117-5-1,-90-2-999,447-45 179,-357 23-440,1929-137-65,-1553 116-6,-90 25 58,-486 19-1,-104 0-4850,39 0 62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0.436"/>
    </inkml:context>
    <inkml:brush xml:id="br0">
      <inkml:brushProperty name="width" value="0.035" units="cm"/>
      <inkml:brushProperty name="height" value="0.035" units="cm"/>
    </inkml:brush>
  </inkml:definitions>
  <inkml:trace contextRef="#ctx0" brushRef="#br0">8 145 7738,'0'0'6401,"49"10"-5801,162 29-136,-173-33-341,0-1-1,73-1 0,-77-4-82,211 0-156,-230 0-8,0-1 0,-1 0 0,1-1 0,28-7 0,-39 8 74,0 0-1,-1-1 1,1 1 0,-1 0 0,0-1 0,1 0-1,-1 0 1,0 0 0,0 0 0,0 0 0,0-1-1,-1 1 1,1-1 0,0 0 0,-1 0 0,0 0-1,0 0 1,0 0 0,0 0 0,0-1 0,-1 1-1,0 0 1,1-1 0,0-7 0,-1 8 9,-1 1 1,1-1-1,-1 0 0,0 0 0,0 0 1,0 0-1,-1 0 0,1 0 1,-1 0-1,1 0 0,-1 0 1,0 1-1,0-1 0,-2-3 1,1 3 25,0 1 0,0-1 0,-1 1 1,1-1-1,-1 1 0,0 0 1,0 0-1,0 0 0,0 0 0,0 1 1,-5-3-1,-17-6 26,0 2 1,-1 0-1,0 2 0,0 0 1,-39-2-1,-139 2 329,179 6-270,-23 0 211,0 2 0,-56 10 0,87-9-144,0 1 1,1 0-1,-1 2 1,1-1-1,0 2 1,0 0-1,1 1 0,0 1 1,-20 15-1,30-20-75,1 0-1,-1 1 0,1-1 1,0 1-1,0 0 1,1 0-1,0 0 0,-1 0 1,2 1-1,-1 0 0,1-1 1,0 1-1,0 0 1,-1 6-1,0 6 57,1 1 0,1 0 1,1 22-1,0-17-85,0-12-1,0 0 0,1-1 0,0 1 0,1 0 0,5 18 0,-4-23-22,0 0 0,1 0 1,-1-1-1,1 1 0,0-1 1,1 0-1,-1 0 0,1 0 1,11 9-1,2 0 0,1-2 0,0 0-1,0-1 1,1-1 0,1 0 0,0-2-1,0-1 1,1 0 0,0-1 0,0-2-1,29 4 1,27 0-45,152-4 0,-213-5 13,27-2-436,0-2 0,0-2 1,-1-1-1,0-3 0,0-1 0,-1-3 0,42-19 0,3-9-3415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6.524"/>
    </inkml:context>
    <inkml:brush xml:id="br0">
      <inkml:brushProperty name="width" value="0.035" units="cm"/>
      <inkml:brushProperty name="height" value="0.035" units="cm"/>
    </inkml:brush>
  </inkml:definitions>
  <inkml:trace contextRef="#ctx0" brushRef="#br0">0 27 5457,'0'0'5764,"59"-5"-5411,190-14 73,-221 17-301,1 1 1,32 4-1,-51-1-82,0 0-1,0 1 1,0 0-1,11 5 1,-2-1-13,-1 0-3,0 0 0,-1 2 0,1 0 0,-2 1 1,1 1-1,24 20 0,-33-23-9,-1-1 1,1 1-1,-1 0 0,-1 1 1,1-1-1,-2 1 0,1 1 1,-1-1-1,0 1 0,-1 0 1,0 0-1,-1 0 0,3 14 0,-4-4-104,0 0-1,-2 27 0,-1-20-107,1-22 189,0 1 1,-1-1 0,1 1 0,-2-1-1,1 1 1,0-1 0,-1 0-1,0 0 1,0 0 0,-1 0 0,1 0-1,-7 9 1,2-7 8,1 0 1,0 0-1,-1 0 0,-1-1 0,1 0 0,-17 9 0,-2-1 10,-1-2 0,0-1-1,-55 15 1,69-23 30,1 0 1,-1-1-1,0-1 1,-24 0-1,36-1-30,0 0 0,1 0 0,-1 0 0,0 0-1,1 0 1,-1-1 0,0 1 0,1 0 0,-1 0-1,1-1 1,-1 1 0,1 0 0,-1-1 0,1 1-1,-1-1 1,1 1 0,-1-1 0,1 1 0,-1-1-1,1 1 1,0-1 0,-1 1 0,1-1 0,0 1-1,-1-1 1,1 1 0,0-1 0,0 0 0,0 1-1,-1-1 1,1 0 0,0 1 0,0-2 0,0-29 48,1 16-68,-1 9-13,0-5-30,0-1 0,4-21 1,-3 29 41,0-1 1,1 0 0,-1 1 0,1-1 0,1 1-1,-1 0 1,0 0 0,1 0 0,0 0 0,3-4-1,20-19-79,1 1-1,1 1 0,0 2 0,57-35 0,137-63 50,-182 102 31,-30 14 4,-8 4 1,1 1 0,-1-1-1,0 0 1,0 0 0,0 0-1,0 0 1,0 0 0,0 0 0,-1-1-1,1 1 1,1-2 0,-3 2-89,-16 2-441,0 0 482,-1 2 1,1 0-1,0 0 1,-19 8-1,4 0 309,-47 25 0,76-35-227,-1 1-1,1 0 1,-1 0 0,1 0 0,-1 0 0,1 0 0,0 0 0,0 1 0,0-1-1,0 1 1,1-1 0,-1 1 0,1 0 0,-1 0 0,1-1 0,0 1 0,0 0-1,0 0 1,0 5 0,0 0 61,0-1-1,1 1 1,0-1-1,0 0 1,1 1-1,0-1 1,2 9-1,-2-12-48,0-1-1,1 1 0,-1-1 1,1 1-1,0-1 1,0 0-1,0 0 0,0 0 1,1 0-1,-1 0 1,1 0-1,4 4 0,42 25 210,-29-20-179,27 17 113,83 39 0,-108-59-204,0-1 0,1 0 0,0-2 0,0-1 0,1-1 0,40 3 0,49-7-2759,-70 0-1330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6.988"/>
    </inkml:context>
    <inkml:brush xml:id="br0">
      <inkml:brushProperty name="width" value="0.035" units="cm"/>
      <inkml:brushProperty name="height" value="0.035" units="cm"/>
    </inkml:brush>
  </inkml:definitions>
  <inkml:trace contextRef="#ctx0" brushRef="#br0">1 26 3241,'0'0'7781,"32"-4"-7618,104-14 45,-129 17-167,0 0 0,0 0 0,0 1-1,0 0 1,1 0 0,-1 1 0,0 0-1,0 0 1,10 3 0,-13-2-7,0 1-1,0-1 1,0 1 0,-1 0 0,1-1-1,-1 2 1,0-1 0,0 0-1,5 7 1,-4-5-5,0 0 47,-1 1 0,1-1 1,-1 1-1,0 0 0,0 0 0,-1 0 1,0 1-1,0-1 0,0 0 1,1 10-1,-1 5 320,-1 40 1,-1-42-234,0-18-162,0-1 1,0 0 0,0 0 0,0 0-1,0 1 1,0-1 0,0 0-1,1 0 1,-1 0 0,0 0 0,0 1-1,0-1 1,0 0 0,0 0 0,0 0-1,0 0 1,0 1 0,1-1-1,-1 0 1,0 0 0,0 0 0,0 0-1,0 0 1,1 0 0,-1 0 0,0 0-1,0 1 1,0-1 0,0 0-1,1 0 1,-1 0 0,0 0 0,0 0-1,0 0 1,1 0 0,-1 0 0,0 0-1,0 0 1,0 0 0,0 0 0,1 0-1,-1 0 1,0 0 0,0-1-1,0 1 1,1 0 0,-1 0 0,0 0-1,4 0 3,90 1 442,76-1-97,-60-7-3541,-74 4-1844</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7.373"/>
    </inkml:context>
    <inkml:brush xml:id="br0">
      <inkml:brushProperty name="width" value="0.035" units="cm"/>
      <inkml:brushProperty name="height" value="0.035" units="cm"/>
    </inkml:brush>
  </inkml:definitions>
  <inkml:trace contextRef="#ctx0" brushRef="#br0">1 1 7314,'0'0'4787,"27"3"-4385,0 1-252,147 13 823,205-14-108,-232-3-2419,-147 0 1480,1 0-1,-1 0 0,1-1 0,-1 1 1,0 0-1,1 0 0,-1 0 0,1 0 1,-1 0-1,0 0 0,1-1 0,-1 1 1,0 0-1,1 0 0,-1 0 0,0-1 1,1 1-1,-1 0 0,0-1 0,0 1 0,1 0 1,-1-1-1,0 1 0,0 0 0,0-1 1,1 1-1,-1 0 0,0-1 0,0 1 1,0 0-1,0-1 0,0 1 0,0-1 1,0 1-1,0 0 0,0-1 0,0 1 1,0-1-1,0 1 0,0 0 0,0-1 1,0 1-1,0-1 0,0 1 0,-1 0 0,1-1 1,0 1-1,0 0 0,0-1 0,-1 1 1,1-1-1,-6-10-5222</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7.751"/>
    </inkml:context>
    <inkml:brush xml:id="br0">
      <inkml:brushProperty name="width" value="0.035" units="cm"/>
      <inkml:brushProperty name="height" value="0.035" units="cm"/>
    </inkml:brush>
  </inkml:definitions>
  <inkml:trace contextRef="#ctx0" brushRef="#br0">1 0 6313,'0'0'6346,"20"153"-5578,0-104-224,0 2 136,0 0-232,0-3-208,0 0-240,0-9-56,7-3-152,-7-9-552,6-12-1472,1-6-3250,-7-9 73</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8.253"/>
    </inkml:context>
    <inkml:brush xml:id="br0">
      <inkml:brushProperty name="width" value="0.035" units="cm"/>
      <inkml:brushProperty name="height" value="0.035" units="cm"/>
    </inkml:brush>
  </inkml:definitions>
  <inkml:trace contextRef="#ctx0" brushRef="#br0">1 56 7514,'0'0'5785,"22"-7"-5665,3-2-71,-3 1 31,0 2-1,0 0 1,0 1-1,32-2 1,4 2 189,-1 2 0,65 6 1,-117-3-271,0 1-1,0 0 1,0 0 0,0 0 0,0 0-1,0 1 1,0 0 0,-1 0 0,1 0-1,-1 0 1,1 1 0,-1 0 0,0 0-1,0 0 1,0 0 0,-1 1 0,1-1-1,-1 1 1,0 0 0,0 0 0,4 7-1,-3-2 36,0 1 0,0 0 0,-1 0 0,0 0 0,-1 0 0,0 0 0,-1 1 0,0-1 0,0 16 0,-1-11-4,-1-1 0,0 1 1,-4 18-1,4-27-24,-1 0 0,0-1 0,0 1 0,0 0 0,-1-1 0,0 0 0,0 1 0,-1-1 0,1 0 0,-8 6 0,-7 6-90,-1-1 1,-1-1-1,0-1 1,-1 0-1,0-2 1,-28 12-1,64-28 21,0 0 0,0 2 0,0 0-1,0 0 1,0 2 0,0 0 0,0 0-1,27 6 1,-38-5 66,0 1 1,0-1-1,1 1 1,-1 1-1,-1-1 0,1 0 1,0 1-1,0 0 1,-1 0-1,0 0 1,0 0-1,0 1 0,0-1 1,0 1-1,0 0 1,-1 0-1,0 0 0,0 0 1,0 0-1,0 0 1,-1 0-1,1 1 1,0 4-1,2 11 98,-1-1 0,-1 1 1,-1 36-1,-1-55-100,0 3 9,0 0 0,0-1 0,-1 1 0,1 0-1,-1 0 1,0-1 0,0 1 0,0 0 0,-1-1 0,1 1 0,-1-1 0,0 0-1,0 1 1,0-1 0,-4 4 0,2-4 19,0 1 1,0 0-1,0-1 0,-1 0 0,0 0 1,1 0-1,-1 0 0,0-1 0,-8 3 1,-7 0 52,1-1 1,-1 0 0,0-2 0,-34 1-1,23-2-75,7 1-96,0-2 0,0 0 0,-1-2 0,-34-7 0,33 1-813,2-2 0,-1 0 0,-32-20 0,3-3-4958</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8.653"/>
    </inkml:context>
    <inkml:brush xml:id="br0">
      <inkml:brushProperty name="width" value="0.035" units="cm"/>
      <inkml:brushProperty name="height" value="0.035" units="cm"/>
    </inkml:brush>
  </inkml:definitions>
  <inkml:trace contextRef="#ctx0" brushRef="#br0">1 0 8242,'0'0'5302,"40"19"-4486,133 62-71,-103-45-165,118 82 0,-92-54-324,-58-41-240,-6-3-122,0 1 0,33 29 0,-60-43-776,-8-4-824,-15-3-1013,13-1 2820,-33-4-3584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9.054"/>
    </inkml:context>
    <inkml:brush xml:id="br0">
      <inkml:brushProperty name="width" value="0.035" units="cm"/>
      <inkml:brushProperty name="height" value="0.035" units="cm"/>
    </inkml:brush>
  </inkml:definitions>
  <inkml:trace contextRef="#ctx0" brushRef="#br0">529 0 9162,'0'0'4641,"-127"183"-3601,86-125-536,-5 2-96,-8-6 16,1 0-191,6-12-233,-20 0-465,14-15-1655,13-9-5194</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2.985"/>
    </inkml:context>
    <inkml:brush xml:id="br0">
      <inkml:brushProperty name="width" value="0.035" units="cm"/>
      <inkml:brushProperty name="height" value="0.035" units="cm"/>
    </inkml:brush>
  </inkml:definitions>
  <inkml:trace contextRef="#ctx0" brushRef="#br0">0 1 4745,'0'0'7106,"1"2"-6289,10 2-644,47 6 725,105 5 0,-83-10-744,27 1-49,39 3-1821,-139-7 909,-11-2-315,-13 0-752,-20-2-2894</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3.332"/>
    </inkml:context>
    <inkml:brush xml:id="br0">
      <inkml:brushProperty name="width" value="0.035" units="cm"/>
      <inkml:brushProperty name="height" value="0.035" units="cm"/>
    </inkml:brush>
  </inkml:definitions>
  <inkml:trace contextRef="#ctx0" brushRef="#br0">0 109 5577</inkml:trace>
  <inkml:trace contextRef="#ctx0" brushRef="#br0" timeOffset="1">0 109 5577,'301'-109'2057,"-301"124"-1481,0 10 528,0 8 304,20 9-456,14 6-391,-1 3-121,0 0-96,1-3-152,-1-6-104,-6-3-88,-7-8-192,-7-7-752,-6-9-1121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3.687"/>
    </inkml:context>
    <inkml:brush xml:id="br0">
      <inkml:brushProperty name="width" value="0.035" units="cm"/>
      <inkml:brushProperty name="height" value="0.035" units="cm"/>
    </inkml:brush>
  </inkml:definitions>
  <inkml:trace contextRef="#ctx0" brushRef="#br0">7 1 7962,'0'0'3184,"-7"153"-2279,7-84-49,0 6-336,0-2-248,0-1-120,27-6-88,13 6-64,0-18-680,-6-15-2049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0.795"/>
    </inkml:context>
    <inkml:brush xml:id="br0">
      <inkml:brushProperty name="width" value="0.035" units="cm"/>
      <inkml:brushProperty name="height" value="0.035" units="cm"/>
    </inkml:brush>
  </inkml:definitions>
  <inkml:trace contextRef="#ctx0" brushRef="#br0">0 0 4545,'0'0'9098,"422"129"-8642,-336-74-32,-5 2-96,-8 0-128,-13-3-152,-13-12-48,-27-9-896,-20-18-688,0-9-689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6.529"/>
    </inkml:context>
    <inkml:brush xml:id="br0">
      <inkml:brushProperty name="width" value="0.035" units="cm"/>
      <inkml:brushProperty name="height" value="0.035" units="cm"/>
    </inkml:brush>
  </inkml:definitions>
  <inkml:trace contextRef="#ctx0" brushRef="#br0">0 3 2865,'0'0'6796,"3"-1"-6020,-3 1-696,0-1 1,0 1-1,1 0 0,-1 0 0,0 0 1,1 0-1,-1 0 0,0 0 1,1 0-1,-1-1 0,0 1 1,0 0-1,1 0 0,-1 0 1,0 0-1,1 0 0,-1 1 0,0-1 1,1 0-1,-1 0 0,0 0 1,1 0-1,-1 0 0,0 0 1,0 0-1,1 1 0,-1-1 1,0 0-1,0 0 0,1 0 0,-1 1 1,0-1-1,0 0 0,1 0 1,-1 1-1,0-1 0,0 0 1,0 0-1,0 1 0,1-1 1,-1 0-1,0 1 0,0-1 0,0 0 1,0 0-1,0 1 0,0-1 1,0 0-1,0 1 0,0-1 1,0 0-1,0 1 0,0-1 1,0 0-1,0 1 0,1 32-445,0-3 530,3-11-120,1 0 0,0-1 0,16 35-1,33 53 40,-32-64-60,5 6-10,2-1 0,1-1 1,65 72-1,-87-112-2006,-15-16 151,-21-10-1489,-5-6-2889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6.971"/>
    </inkml:context>
    <inkml:brush xml:id="br0">
      <inkml:brushProperty name="width" value="0.035" units="cm"/>
      <inkml:brushProperty name="height" value="0.035" units="cm"/>
    </inkml:brush>
  </inkml:definitions>
  <inkml:trace contextRef="#ctx0" brushRef="#br0">1 1 2985,'0'0'5261,"23"2"-4866,79 8-38,137-6 1052,-144-5-1239,-59-3-80,10-1-1055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39.863"/>
    </inkml:context>
    <inkml:brush xml:id="br0">
      <inkml:brushProperty name="width" value="0.035" units="cm"/>
      <inkml:brushProperty name="height" value="0.035" units="cm"/>
    </inkml:brush>
  </inkml:definitions>
  <inkml:trace contextRef="#ctx0" brushRef="#br0">1 1 6553,'0'0'5926,"7"35"-5464,54 232 1091,-36-157-838,24 86 19,-34-147-668,40 91-1,-49-129-101,0 0 0,0 0-1,9 10 1,-13-19-72,1 1 0,-1 0 0,1-1 1,-1 0-1,1 1 0,5 2 0,-7-4 7,0-1 0,0 1 1,0-1-1,0 0 0,1 1 0,-1-1 0,0 0 0,0 0 1,0 1-1,0-1 0,0 0 0,1 0 0,-1 0 0,0 0 1,0-1-1,0 1 0,0 0 0,1 0 0,1-1 0,-3 0-13,1 1-1,0-1 1,0 1-1,0-1 1,0 0-1,-1 1 1,1-1-1,0 0 1,-1 1-1,1-1 0,-1 0 1,1 0-1,0 0 1,-1 0-1,0 1 1,1-1-1,-1 0 1,1-2-1,1-27-3552</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0.257"/>
    </inkml:context>
    <inkml:brush xml:id="br0">
      <inkml:brushProperty name="width" value="0.035" units="cm"/>
      <inkml:brushProperty name="height" value="0.035" units="cm"/>
    </inkml:brush>
  </inkml:definitions>
  <inkml:trace contextRef="#ctx0" brushRef="#br0">0 15 9010,'0'0'4681,"315"0"-4145,-215-6-280,0 0-256,-6 3-488,-21 3-552,-13 0-1065,-26 18-631,-28 6-1169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0.594"/>
    </inkml:context>
    <inkml:brush xml:id="br0">
      <inkml:brushProperty name="width" value="0.035" units="cm"/>
      <inkml:brushProperty name="height" value="0.035" units="cm"/>
    </inkml:brush>
  </inkml:definitions>
  <inkml:trace contextRef="#ctx0" brushRef="#br0">1 24 5337,'0'0'6017,"341"3"-6025,-254-3-1928,-21-15-5330</inkml:trace>
  <inkml:trace contextRef="#ctx0" brushRef="#br0" timeOffset="1">1525 0 6769,'0'0'5674,"174"190"-5034,-148-148-344,-6-6 8,-6-6 8,-1-3-168,0-9-88,-6-6-56,-7-9-592,-7-27-3321,-26-9-3969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0.942"/>
    </inkml:context>
    <inkml:brush xml:id="br0">
      <inkml:brushProperty name="width" value="0.035" units="cm"/>
      <inkml:brushProperty name="height" value="0.035" units="cm"/>
    </inkml:brush>
  </inkml:definitions>
  <inkml:trace contextRef="#ctx0" brushRef="#br0">0 0 10730,'0'0'4961,"60"12"-6833,-33-3-593,6-9-5120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8.110"/>
    </inkml:context>
    <inkml:brush xml:id="br0">
      <inkml:brushProperty name="width" value="0.035" units="cm"/>
      <inkml:brushProperty name="height" value="0.035" units="cm"/>
    </inkml:brush>
  </inkml:definitions>
  <inkml:trace contextRef="#ctx0" brushRef="#br0">0 16 3625,'0'0'8100,"28"-3"-5302,-12 4-2652,0 0-1,0 1 1,0 1-1,0 1 1,-1 0 0,0 1-1,16 7 1,102 56 192,-114-57-301,2 1-42,5 2 27,-1 1 0,0 1 1,33 28-1,-52-39-64,0 1 0,-1 0 0,1 0 0,-1 0 0,-1 1 0,1-1 0,-1 1 0,0 0 0,-1 1 0,1-1 0,-1 1 0,-1-1 0,0 1 0,0 0 0,0 0 0,-1 0 0,0 13 0,0-21 34,-1 1-1,0 0 0,0-1 0,0 1 1,0-1-1,0 1 0,0 0 0,0-1 1,0 1-1,0 0 0,0-1 0,0 1 1,-1-1-1,1 1 0,0 0 0,0-1 1,-1 1-1,1-1 0,0 1 0,-1-1 1,1 1-1,0-1 0,-1 1 0,1-1 1,-1 1-1,0 0 0,0-1 25,1-1 0,-1 1-1,0 0 1,0 0 0,1 0 0,-1-1-1,0 1 1,1 0 0,-1-1 0,1 1-1,-1-1 1,0 1 0,1-1 0,-1 1-1,1-1 1,-1 1 0,1-1 0,-1 0-1,-3-4 42,1 1 0,0-1-1,0 0 1,0 1-1,-3-9 1,3-4-17,0 0-1,1 0 1,0 0 0,2 0-1,2-26 1,-1 2-5,-2 35-34,1-1-1,0 1 0,1 0 0,-1 0 1,1 0-1,1 0 0,-1 0 0,1 0 1,0 0-1,0 0 0,1 0 1,0 1-1,0-1 0,0 1 0,0 0 1,1 0-1,0 0 0,0 1 0,0-1 1,1 1-1,-1 0 0,1 0 0,0 0 1,0 1-1,11-6 0,-3 4-12,1 0 0,-1 1 0,1 1 0,0 0 0,0 1-1,1 0 1,-1 1 0,0 1 0,1 0 0,-1 1 0,18 3 0,-20-2-4,-1 2-1,0-1 1,1 1 0,-1 1 0,-1 0 0,1 0 0,-1 1-1,0 1 1,0 0 0,-1 0 0,0 0 0,9 11 0,-4-4 11,-1 1 0,0 0 1,-1 1-1,-1 1 0,0 0 1,12 26-1,-19-30-228,0 0 1,0 0-1,-1 0 0,-1 1 1,0-1-1,-1 0 1,-1 1-1,0 15 0,-3-20-2549,-8-5-2939</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8.721"/>
    </inkml:context>
    <inkml:brush xml:id="br0">
      <inkml:brushProperty name="width" value="0.035" units="cm"/>
      <inkml:brushProperty name="height" value="0.035" units="cm"/>
    </inkml:brush>
  </inkml:definitions>
  <inkml:trace contextRef="#ctx0" brushRef="#br0">705 916 5353,'0'0'7340,"-11"-6"-6786,1 1-465,1 0 1,-1 1 0,0 0-1,0 0 1,0 1-1,-1 1 1,1 0 0,-1 0-1,1 1 1,-14 0-1,-12 1 49,-13-1 240,-1 3 1,-73 11 0,-15 20-47,118-27-312,1 1 1,0 1-1,1 0 0,-32 21 0,45-26-24,1 1 0,0-1-1,0 1 1,0 0-1,1 0 1,-1 0-1,1 1 1,0-1 0,-3 7-1,5-9 4,0 0-1,0 0 1,0 0 0,1 0-1,-1 0 1,0 1 0,1-1-1,0 0 1,-1 0-1,1 1 1,0-1 0,0 0-1,0 0 1,0 1-1,1-1 1,-1 0 0,1 0-1,-1 0 1,1 0 0,0 1-1,0-1 1,0 0-1,0 0 1,2 2 0,0-1 0,0 1 1,1-1 0,-1-1-1,1 1 1,0-1 0,0 1-1,0-1 1,0 0 0,8 2-1,45 13-3,-57-17 4,71 13-137,1-2 0,0-4 1,138-5-1,-198-2 117,0-1-1,0 0 1,0-1 0,0 0-1,0-1 1,-1 0 0,1-1-1,-1 0 1,0-1 0,0-1-1,-1 1 1,1-2 0,-1 1-1,0-1 1,-1-1 0,0 0-1,0 0 1,-1-1 0,14-17-1,-11 9 20,-1 0 1,0-1-1,-2 1 0,0-2 0,-1 1 0,0-1 0,-2 0 1,0-1-1,2-25 0,0-22-198,-3-92 0,-4 137 122,0 2 26,-7-156-377,5 156 426,-2 0 1,0 0 0,-1 0 0,-1 1 0,-1-1-1,-14-27 1,7 22 311,-1 0-1,-1 0 1,-2 2 0,0 0-1,-1 1 1,-2 1-1,-40-33 1,60 53-306,0 0 1,0 0-1,0 1 0,0-1 1,0 0-1,0 0 0,0 1 1,-1-1-1,1 1 0,0-1 1,0 1-1,0 0 1,0-1-1,-1 1 0,1 0 1,0 0-1,0 0 0,-1 0 1,1 0-1,0 0 1,-1 0-1,1 0 0,0 0 1,0 0-1,0 1 0,-1-1 1,1 1-1,0-1 0,0 1 1,0-1-1,0 1 1,0 0-1,0-1 0,0 1 1,-2 2-1,-1 2-37,1 0 1,-1 0-1,1 0 1,0 1 0,1-1-1,-3 8 1,2-8 62,-4 16-43,0 1 1,1-1 0,1 1-1,-4 36 1,3 94 22,6-132 23,1 0 1,0-1-1,1 0 0,2 1 1,0-1-1,0 0 0,2 0 1,9 20-1,10 10-16,2-2-1,1-1 1,3-2 0,2 0-1,2-3 1,1 0 0,2-3-1,2-1 1,46 33 0,-54-48-728,2-1 0,0-1 0,1-2 0,1-2 0,64 20 1,-18-12-5476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9.545"/>
    </inkml:context>
    <inkml:brush xml:id="br0">
      <inkml:brushProperty name="width" value="0.035" units="cm"/>
      <inkml:brushProperty name="height" value="0.035" units="cm"/>
    </inkml:brush>
  </inkml:definitions>
  <inkml:trace contextRef="#ctx0" brushRef="#br0">1 97 7090,'0'0'5387,"37"19"-5127,120 63 128,-130-66-144,1 1 0,-2 2-1,34 30 1,0 1 162,-39-35-363,0-1 0,1-1 0,0-1 0,0-1 0,2-1 0,-1-1 1,1-1-1,0-1 0,1-2 0,0 0 0,50 3 0,-43-7-116,51-5 0,-69 3-46,1-2-1,-1 0 0,0 0 0,0-2 1,25-10-1,-27 8-11,-1 1 0,1-1 0,-1-1 0,0 0 0,-1 0 0,0-1 0,-1-1 0,1 1 0,-2-2 0,1 1 0,-2-1 0,1 0 0,-2-1 0,1 0 0,-1 0 0,-1 0 0,0-1 0,-1 1-1,-1-1 1,0 0 0,0 0 0,-1-1 0,0-14 0,-1 4 98,1 8 428,-1 0 0,-1-1-1,0 1 1,-5-29 0,4 44-291,1-1 1,0 1 0,-1-1-1,1 1 1,0-1-1,-1 1 1,0 0-1,1-1 1,-1 1 0,0 0-1,0 0 1,0-1-1,1 1 1,-1 0 0,-1 0-1,1 0 1,0 0-1,0 0 1,0 0 0,0 1-1,-1-1 1,1 0-1,0 1 1,-1-1-1,-1 0 1,2 1-101,1 0-1,-1 0 1,1 0-1,-1 0 1,1 0-1,-1 0 1,1 1-1,-1-1 1,0 0-1,1 0 1,-1 1-1,1-1 1,-1 0-1,1 0 1,0 1-1,-1-1 1,1 1-1,-1-1 1,1 0-1,-1 1 1,1-1-1,0 1 1,-1-1-1,1 1 1,0-1-1,0 1 1,-1-1-1,1 1 1,0-1-1,0 1 1,0 0-1,0 0 1,-1 2 1,-3 7 45,0 0 0,1 0 1,0 1-1,1-1 0,0 1 0,-1 15 0,3 72 425,2-45-264,-2-39-168,2-1 1,-1 1-1,2-1 1,0 1-1,0-1 1,2 0-1,-1 0 1,2-1-1,9 18 1,9 10 74,43 54 0,-46-65-89,6 7 1,105 155 58,-119-169-87,-2 0 0,0 0 0,-2 1 0,0 0 0,-2 1 0,0 0 0,4 29 0,-9-37-12,0 1-1,-2-1 0,1 1 0,-5 31 0,3-42-12,-1 1 0,1-1 0,-1 0 0,-1 0 0,1 0 0,-1-1 0,0 1 0,-1-1 0,1 1 0,-1-1 0,0 0 0,0 0-1,0-1 1,-1 1 0,-8 5 0,-7 4-77,0-1 1,-1-2-1,-1 0 0,0-1 0,-25 8 0,-6-2-111,-62 11 1,34-14-20,-1-4-1,-121-2 0,173-6 244,1-2 1,0-2-1,0 0 0,0-2 0,-32-10 0,52 12 36,0 0 0,0 0-1,0-1 1,1 0 0,-1-1 0,1 1-1,1-2 1,-1 1 0,1-1 0,-1 0 0,2-1-1,-1 0 1,1 0 0,0 0 0,0-1-1,1 0 1,0 0 0,1 0 0,-8-18 0,8 13 38,0-1 1,1 0 0,0 0-1,1 0 1,1-1-1,0 1 1,2-24 0,0 29-75,0 1-1,1-1 1,0 0 0,0 1 0,1-1 0,0 1 0,1-1-1,-1 1 1,2 1 0,-1-1 0,1 0 0,0 1 0,8-9-1,6-2-5,0 1 0,1 1 0,1 1 0,1 1 0,0 0 0,27-11-1,151-54 18,-73 38-222,68-24 1,-157 50-1978,-1-2 0,68-42 0,-48 17-8061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6:49.915"/>
    </inkml:context>
    <inkml:brush xml:id="br0">
      <inkml:brushProperty name="width" value="0.035" units="cm"/>
      <inkml:brushProperty name="height" value="0.035" units="cm"/>
    </inkml:brush>
  </inkml:definitions>
  <inkml:trace contextRef="#ctx0" brushRef="#br0">168 1 9978,'0'0'3785,"-34"189"-2857,14-86-200,-6 5-152,5-3-159,-5 12-417,6-29-385,0-37-7128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1.148"/>
    </inkml:context>
    <inkml:brush xml:id="br0">
      <inkml:brushProperty name="width" value="0.035" units="cm"/>
      <inkml:brushProperty name="height" value="0.035" units="cm"/>
    </inkml:brush>
  </inkml:definitions>
  <inkml:trace contextRef="#ctx0" brushRef="#br0">221 0 10218,'0'0'2857,"-113"202"-793,66-118-912,20-9-751,7-18-297,7-12-104,13-17-144,0-25-657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0.716"/>
    </inkml:context>
    <inkml:brush xml:id="br0">
      <inkml:brushProperty name="width" value="0.035" units="cm"/>
      <inkml:brushProperty name="height" value="0.035" units="cm"/>
    </inkml:brush>
  </inkml:definitions>
  <inkml:trace contextRef="#ctx0" brushRef="#br0">801 128 5337,'0'0'5977,"16"-16"-4999,46-50-134,-47 46 595,-14 19-1405,-1 1 0,0-1 0,0 1 0,0 0 0,1-1 0,-1 1 0,0-1 0,0 1 0,0-1 0,0 1 0,0-1 0,0 1 0,0-1-1,0 1 1,0-1 0,0 1 0,0-1 0,0 1 0,0-1 0,-1 1 0,1-1 0,-1 0-17,0 0 0,0 0 0,-1 1 0,1-1 1,0 0-1,0 1 0,0-1 0,-1 1 0,1 0 0,0-1 0,0 1 0,-1 0 0,1 0 1,0 0-1,-2 0 0,-4-1-50,-53-4-369,-89 3-1,76 3 127,4-1 182,-1 4 1,0 2 0,1 3-1,0 3 1,-83 26 0,147-36 89,-43 18-29,46-19 25,-1 0 0,1 1 1,0-1-1,0 1 0,0 0 0,0 0 0,0 0 0,0 0 0,0 0 0,0 0 0,1 0 1,-1 1-1,1-1 0,-2 5 0,2-6 3,1 1-1,0-1 1,-1 0-1,1 1 1,0-1 0,0 0-1,0 0 1,0 1 0,0-1-1,0 0 1,0 1-1,0-1 1,1 0 0,-1 1-1,1-1 1,-1 0 0,1 0-1,-1 1 1,1-1-1,-1 0 1,1 0 0,0 0-1,0 0 1,0 0 0,0 0-1,-1 0 1,1 0-1,0 0 1,1 0 0,-1-1-1,0 1 1,1 0 0,7 4 3,0-1 0,0 0 0,18 5 0,82 18 58,165 21 1,-155-30-37,-1 0-20,182 32-128,-9 21-866,-269-65 864,0 2 0,-1 0 0,1 1 0,-2 1 0,1 1 0,19 15-1,-36-23 100,0 0-1,0 1 1,-1 0-1,1 0 1,-1 0-1,0 0 1,0 0-1,0 1 1,-1 0-1,0-1 1,0 1-1,0 0 1,0 0-1,-1 0 1,1 0-1,-1 0 1,-1 1-1,1-1 1,-1 0-1,0 0 1,0 0-1,0 1 1,-1-1-1,0 0 1,0 0-1,0 0 1,-1 0-1,1 0 1,-1 0-1,0 0 1,-1 0-1,1-1 1,-1 1-1,-5 6 1,-2-1 43,-1 0 1,0-1-1,-1 0 1,0-1 0,0 0-1,-13 5 1,-87 38 178,102-47-178,-34 12 47,0-1 0,-1-2 0,0-2 0,-1-2 0,0-2 0,0-2 0,-78-2 0,110-4-122,0 0 1,1-1-1,-1 0 1,1-1-1,-1 0 1,-12-6-1,3-1-669,0-1 0,-28-19-1,2-3-2954</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1.143"/>
    </inkml:context>
    <inkml:brush xml:id="br0">
      <inkml:brushProperty name="width" value="0.035" units="cm"/>
      <inkml:brushProperty name="height" value="0.035" units="cm"/>
    </inkml:brush>
  </inkml:definitions>
  <inkml:trace contextRef="#ctx0" brushRef="#br0">161 43 6793,'0'0'3140,"-22"27"-2389,-70 85-193,87-105-464,1-1 0,-1 1 0,1 0-1,0 0 1,1 0 0,-5 14 0,7-16 17,0 0 0,0 0 1,1 0-1,0 0 0,0 0 1,1 8-1,1 10 224,-2-18-314,1 0-1,0-1 0,0 1 0,0-1 0,0 1 1,1-1-1,0 0 0,0 1 0,0-1 0,0 0 0,1 0 1,0 0-1,0-1 0,0 1 0,0-1 0,0 0 1,1 1-1,-1-1 0,1-1 0,0 1 0,0 0 0,8 3 1,8 4 44,0-1 0,1-1 0,29 7 0,-46-13-49,21 5 184,0-1 0,1 0 0,0-2 0,40 1 0,-65-5-169,0 0 1,0 0-1,0 0 0,1 0 1,-1 0-1,0-1 0,0 1 1,0 0-1,0-1 1,-1 1-1,1-1 0,0 1 1,0-1-1,0 1 0,0-1 1,0 0-1,0 1 1,-1-1-1,1 0 0,0 0 1,-1 1-1,1-1 0,-1 0 1,1 0-1,0 0 0,-1 0 1,0 0-1,1 0 1,-1 0-1,0 0 0,1-1 1,0-4-12,0-1 1,-1 1 0,1 0-1,-2-9 1,1 4 33,1-19-40,0 20-50,0 0 0,-1 1 0,0-1 0,-1 0 0,0 0 1,0 0-1,-1 0 0,0 1 0,-7-18 0,3 18-66,-1 0 1,1 0-1,-2 0 0,1 1 1,-1 0-1,0 1 0,-12-10 0,-74-44-1140,-55-22-2919,87 47-1119</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1.491"/>
    </inkml:context>
    <inkml:brush xml:id="br0">
      <inkml:brushProperty name="width" value="0.035" units="cm"/>
      <inkml:brushProperty name="height" value="0.035" units="cm"/>
    </inkml:brush>
  </inkml:definitions>
  <inkml:trace contextRef="#ctx0" brushRef="#br0">1 1 5281,'0'0'4053,"2"33"-2807,0 3-856,-1-1-15,2 0 0,1 0 0,2 0-1,11 34 1,15 49 820,59 198 0,-63-231-1152,66 132 1,-89-205-185,1 0 0,1 0 0,0-1 1,0 0-1,1 0 0,1 0 0,-1-1 0,15 12 1,-21-21-55,1 1 0,-1 0 0,1-1 1,0 1-1,-1-1 0,1 0 0,0 0 1,0 0-1,0 0 0,0-1 0,0 1 1,0-1-1,0 1 0,0-1 0,0 0 1,0-1-1,0 1 0,0 0 0,0-1 1,0 1-1,0-1 0,0 0 0,0 0 0,0 0 1,-1-1-1,4-1 0,15-20-2743</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1.907"/>
    </inkml:context>
    <inkml:brush xml:id="br0">
      <inkml:brushProperty name="width" value="0.035" units="cm"/>
      <inkml:brushProperty name="height" value="0.035" units="cm"/>
    </inkml:brush>
  </inkml:definitions>
  <inkml:trace contextRef="#ctx0" brushRef="#br0">1 0 6601,'0'0'2222,"6"33"-940,24 107-247,-21-105-493,14 38 0,-16-55-319,2 0 0,14 22 0,-18-32-181,1 1 0,0-1 0,1 0 0,-1 0-1,2 0 1,-1-1 0,1 0 0,0-1 0,1 0-1,-1 0 1,1-1 0,0 0 0,1 0 0,-1-1 0,1-1-1,0 1 1,0-1 0,0-1 0,0 0 0,0 0-1,0-1 1,14-1 0,1 2 37,-1-2 0,1-1-1,-1 0 1,1-2 0,-1-1 0,28-8 0,-43 9-160,0-1 0,0 0 0,0 0 0,0-1 0,0 1 0,-1-2 0,0 0 0,0 0 0,0 0 1,-1-1-1,0 0 0,0 0 0,-1-1 0,0 1 0,0-2 0,-1 1 0,0-1 0,5-12 0,-5 6-170,0 1-1,-1-1 1,-1 1 0,0-1-1,0-29 1,-6-77-1131,3 117 1479,0 0 0,0 0 0,-1 0 0,0-1 0,1 1 0,-2 0 0,1 0 0,0 0-1,-1 0 1,0 1 0,0-1 0,0 0 0,0 1 0,0-1 0,-1 1 0,0 0 0,0-1-1,0 2 1,-5-5 0,8 6-77,0 1-1,0 0 1,-1-1-1,1 1 1,0 0-1,0 0 0,-1-1 1,1 1-1,0 0 1,-1 0-1,1 0 1,0-1-1,-1 1 1,1 0-1,-1 0 1,1 0-1,0 0 1,-1 0-1,1 0 0,-1 0 1,1 0-1,0 0 1,-1 0-1,1 0 1,-1 0-1,1 0 1,0 0-1,-1 0 1,1 0-1,0 0 1,-1 0-1,1 1 0,-1-1 1,1 0-1,0 0 1,-1 0-1,1 1 1,0-1-1,0 0 1,-1 0-1,1 1 1,0-1-1,0 0 1,-1 1-1,-3 17-126,3-16 157,-2 40 498,4 62-1,0-37 149,-1-59-646,1 0 1,-1-1-1,1 1 1,1-1-1,-1 1 0,1-1 1,0 1-1,1-1 0,7 14 1,-4-11-31,2 1-1,-1-1 1,1 0 0,1-1 0,12 11 0,3 2 14,2 0 0,1-2 0,34 20 0,-46-31-241,0-1-1,0-1 1,1-1-1,0 0 1,0-1-1,0-1 1,1 0-1,18 1 1,-31-4 0,0-1 0,1 1-1,-1-1 1,0 0 0,0 0 0,0 0 0,0-1 0,1 1-1,-1-1 1,0 0 0,0-1 0,0 1 0,0 0 0,-1-1 0,1 0-1,0 0 1,-1 0 0,1-1 0,-1 1 0,5-5 0,20-30-4949</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2.239"/>
    </inkml:context>
    <inkml:brush xml:id="br0">
      <inkml:brushProperty name="width" value="0.035" units="cm"/>
      <inkml:brushProperty name="height" value="0.035" units="cm"/>
    </inkml:brush>
  </inkml:definitions>
  <inkml:trace contextRef="#ctx0" brushRef="#br0">0 1 10282,'0'0'2591,"7"32"-1629,1 10-609,39 168 917,59 154-242,-78-294-979,62 110 1,-76-154-55,33 46-1540,-48-81-1061,-11-13 259</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2.608"/>
    </inkml:context>
    <inkml:brush xml:id="br0">
      <inkml:brushProperty name="width" value="0.035" units="cm"/>
      <inkml:brushProperty name="height" value="0.035" units="cm"/>
    </inkml:brush>
  </inkml:definitions>
  <inkml:trace contextRef="#ctx0" brushRef="#br0">0 0 7826,'0'0'3091,"61"8"-2008,207 23-150,2-16-169,-229-15-734,51 2 3,5 0-817,126-12-1,-213 9 546,1-1 0,-1 0 0,1-1 1,-1 0-1,15-6 0,-24 8 911,-1 18-286,-1 28 442,0-9 102,5 40 0,-3-65-791,1 1 0,0-1 0,1 1 0,0-1 0,1 0 0,0 0 1,9 16-1,72 95 350,-85-121-510,1 0-1,-1 0 0,1-1 1,-1 1-1,1 0 1,-1 0-1,1 0 0,0-1 1,-1 1-1,1 0 1,0-1-1,0 1 0,-1 0 1,1-1-1,0 1 1,0-1-1,1 1 0,-2-2-61,-1 0 0,1-1 0,0 1-1,-1 0 1,1 0 0,-1 0-1,1 0 1,-1 0 0,0 0 0,1 0-1,-1 0 1,0 0 0,0 0 0,1 1-1,-1-1 1,-2-1 0,-38-35-3295,-11-7-5946</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2.962"/>
    </inkml:context>
    <inkml:brush xml:id="br0">
      <inkml:brushProperty name="width" value="0.035" units="cm"/>
      <inkml:brushProperty name="height" value="0.035" units="cm"/>
    </inkml:brush>
  </inkml:definitions>
  <inkml:trace contextRef="#ctx0" brushRef="#br0">1 0 8146,'0'0'5825,"187"93"-6393,-134-75-1249,1-6-4128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3.309"/>
    </inkml:context>
    <inkml:brush xml:id="br0">
      <inkml:brushProperty name="width" value="0.035" units="cm"/>
      <inkml:brushProperty name="height" value="0.035" units="cm"/>
    </inkml:brush>
  </inkml:definitions>
  <inkml:trace contextRef="#ctx0" brushRef="#br0">610 1 7009,'0'0'4640,"-24"5"-4362,-1 1-73,-21 4 642,-68 24 0,40-7-41,-135 69 0,198-90-785,0 1 0,0 1 0,1 0 0,0 0 0,-12 14 1,17-17-22,1 0 0,0 0 0,1 1 1,-1-1-1,1 1 0,0 0 1,0 0-1,1 0 0,0 0 1,0 0-1,0 1 0,-1 9 1,3-9-1,-2 39-46,2-43 40,0 0 1,0 0-1,1 0 1,-1 0-1,1 0 1,0 0-1,0 0 1,0 0-1,0 0 1,1 0-1,-1-1 1,5 6-1,2 0 6,0-1-1,1 0 1,0-1-1,1 1 1,0-2-1,0 1 1,0-2 0,17 7-1,93 24 123,-64-25-80,0-3 1,0-1 0,108-5-1,-157-1-36,0-1 0,0 0 0,0 0-1,0 0 1,-1-1 0,1 0 0,0 0 0,-1-1-1,9-4 1,-12 5 6,0 0 0,0 0 0,0 0 0,0-1 0,0 0 0,0 1 0,-1-1-1,1 0 1,-1 0 0,0 0 0,0-1 0,0 1 0,0-1 0,-1 1 0,1-1 0,-1 1 0,0-1 0,1-5-1,1-18 16,-1 0-1,-2 0 1,-3-29-1,2 50-25,0-3-7,0 1-1,-1-1 1,0 1-1,-1-1 0,0 1 1,0 0-1,-1 0 1,0 1-1,0-1 1,-1 1-1,0 0 1,0 0-1,-1 0 1,-6-6-1,-12-9-70,-1 0 0,-35-23 0,59 44 74,-6-4-147,0 1-1,0-1 1,0 1-1,-1 0 1,1 1-1,-1 0 1,0 0-1,-11-1 1,7 2-1740,-1 0 1,-19 1-1,18 1-3348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3.717"/>
    </inkml:context>
    <inkml:brush xml:id="br0">
      <inkml:brushProperty name="width" value="0.035" units="cm"/>
      <inkml:brushProperty name="height" value="0.035" units="cm"/>
    </inkml:brush>
  </inkml:definitions>
  <inkml:trace contextRef="#ctx0" brushRef="#br0">1 0 4521,'0'0'5276,"29"28"-4557,94 89 114,17 29 512,-113-112-1195,40 70-1,-65-101-49,0 0-1,0 0 0,-1 0 0,1 1 0,-1-1 0,0 1 0,0-1 1,0 1-1,0 0 0,-1-1 0,1 7 0,-1-331 887,-1 319-977,1 0 1,0 0-1,0 1 1,0-1-1,0 0 1,0 0-1,0 0 1,1 0-1,-1 0 1,1 1 0,-1-1-1,1 0 1,-1 0-1,1 1 1,0-1-1,0 0 1,0 1-1,0-1 1,0 1-1,0-1 1,1 1-1,-1 0 1,0-1 0,1 1-1,-1 0 1,1 0-1,-1 0 1,1 0-1,0 0 1,-1 0-1,1 1 1,0-1-1,0 1 1,-1-1 0,1 1-1,0-1 1,0 1-1,2 0 1,8-2-21,0 1 1,1 0 0,-1 1 0,0 1-1,0 0 1,1 0 0,-1 1 0,0 1 0,0 0-1,0 1 1,-1 0 0,1 0 0,-1 2-1,0-1 1,-1 1 0,1 1 0,-1 0-1,0 0 1,-1 1 0,0 0 0,0 1-1,-1 0 1,0 0 0,0 1 0,-1 0-1,0 0 1,-1 1 0,0 0 0,-1 0-1,6 17 1,9 50 27,-13-46-62,2-1 0,15 37 0,-23-67-69,0 1 0,-1-1 1,1 0-1,0 0 1,0 0-1,0 0 1,0-1-1,0 1 1,0 0-1,1 0 0,-1-1 1,0 1-1,0 0 1,0-1-1,1 1 1,-1-1-1,0 0 0,1 1 1,-1-1-1,0 0 1,1 0-1,-1 0 1,0 0-1,1 0 1,-1 0-1,0 0 0,1 0 1,1-1-1,8 0-1532,9 1-2694</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4.063"/>
    </inkml:context>
    <inkml:brush xml:id="br0">
      <inkml:brushProperty name="width" value="0.035" units="cm"/>
      <inkml:brushProperty name="height" value="0.035" units="cm"/>
    </inkml:brush>
  </inkml:definitions>
  <inkml:trace contextRef="#ctx0" brushRef="#br0">217 13 6969,'0'0'4159,"-35"19"-3542,-104 64 142,134-81-692,0 1 0,1 1-1,-1-1 1,1 1 0,0 0 0,0 0-1,-3 5 1,6-9-42,1 1 0,-1 0-1,1 0 1,-1 0 0,1 0 0,0 0-1,0 0 1,-1 0 0,1 0-1,0 0 1,0 0 0,0 0 0,0 0-1,0 0 1,0 0 0,0 0 0,1 2-1,0 4 124,-1-5-125,-1 1 1,1-1-1,1 0 1,-1 0-1,0 1 0,0-1 1,1 0-1,-1 0 1,1 1-1,1 2 0,-1-4-17,0 0-1,1 0 0,-1 0 1,0 0-1,0 0 0,0 0 1,1-1-1,-1 1 0,1 0 1,-1-1-1,0 1 0,1-1 1,-1 1-1,1-1 0,-1 0 1,3 0-1,20 3 145,0-1 0,32-2 0,-22-1-16,-25 1-93,0 0 0,0-1 0,0 0 0,1 0 0,-2-1 0,1-1 0,0 1 0,0-2 0,14-6 0,-19 8-63,0-1-1,0 1 1,-1-1 0,1 0-1,-1-1 1,1 1 0,-1 0-1,0-1 1,0 0-1,-1 0 1,1 1 0,-1-2-1,0 1 1,0 0-1,0 0 1,0-1 0,-1 1-1,0-1 1,0 1-1,1-9 1,-1 6-110,0 1-98,-1 0 1,1 0 0,-1 0-1,-1 0 1,-1-12 0,2 16 160,-1 0 0,0 0 0,1 0 1,-1 1-1,0-1 0,0 0 0,0 0 1,-1 0-1,1 1 0,0-1 0,-1 1 1,1-1-1,-1 1 0,1-1 1,-1 1-1,0 0 0,0 0 0,1 0 1,-1 0-1,0 0 0,-4-1 0,-14-3-735,0 1 0,0 1-1,-1 0 1,-23 1-1,-11 2-2270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1.486"/>
    </inkml:context>
    <inkml:brush xml:id="br0">
      <inkml:brushProperty name="width" value="0.035" units="cm"/>
      <inkml:brushProperty name="height" value="0.035" units="cm"/>
    </inkml:brush>
  </inkml:definitions>
  <inkml:trace contextRef="#ctx0" brushRef="#br0">0 1 2288,'0'0'6674,"76"23"-4739,249 82-200,-287-92-1423,-1 3 1,0 1-1,39 25 1,-12-3 9,-1 4 1,-2 2-1,-3 3 1,100 104 0,-131-120-233,-1 1 1,-2 1-1,-1 1 1,22 46-1,-32-53-7,-2 1-1,0 0 0,-2 1 0,-1 0 0,-2 0 0,5 43 0,-9 159 292,-2-216-365,-1 0 0,0 1 0,-2-1 0,1 0 0,-2 0 0,0 0 0,-1 0 1,-1-1-1,0 0 0,-1 0 0,-10 15 0,6-12-57,-1 0 0,-1-1 1,0 0-1,-1-1 0,-1 0 1,-1-1-1,0-1 0,-1-1 0,0 0 1,-1-1-1,-1-1 0,0-1 0,0 0 1,-26 8-1,-35 6-1874,-1-4 0,-99 11 1,13-14-5314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4.438"/>
    </inkml:context>
    <inkml:brush xml:id="br0">
      <inkml:brushProperty name="width" value="0.035" units="cm"/>
      <inkml:brushProperty name="height" value="0.035" units="cm"/>
    </inkml:brush>
  </inkml:definitions>
  <inkml:trace contextRef="#ctx0" brushRef="#br0">101 33 4841,'0'0'5431,"-16"20"-4906,-51 64 8,64-80-476,0 0-1,1 0 0,0 0 0,0 1 1,-3 6-1,4 6 190,2-8-168,-1-9-70,0 1 0,0 0 0,1 0 1,-1 0-1,0 0 0,0 0 0,1-1 0,-1 1 0,0 0 1,1 0-1,-1-1 0,1 1 0,-1 0 0,1 0 1,-1-1-1,1 1 0,0-1 0,-1 1 0,1 0 0,0-1 1,-1 1-1,1-1 0,0 0 0,0 1 0,-1-1 0,1 1 1,0-1-1,0 0 0,0 0 0,0 0 0,1 1 0,31 1 157,-24-2-102,156 0 536,-157-1-597,0 0 0,0 0 0,0-1 0,0 1 0,0-2 0,11-4 0,-16 6-12,-1 0 0,1-1 1,-1 1-1,1-1 0,-1 1 1,0-1-1,0 0 0,0 0 0,0 0 1,0 0-1,0 0 0,0 0 1,-1-1-1,1 1 0,-1 0 0,1-1 1,-1 0-1,0 1 0,0-1 1,0 0-1,0-4 0,0 3-72,0 0 1,-1 0-1,0 0 0,1 0 1,-2 0-1,1 0 1,0 0-1,-1 0 0,0 0 1,0 0-1,0 0 0,0 1 1,0-1-1,-3-4 0,1 4-5,0 1-1,0 0 0,0 0 0,0 0 0,0 0 0,-1 0 1,0 1-1,1-1 0,-1 1 0,0 0 0,0 0 1,0 1-1,0-1 0,-6 0 0,-154-34-3698,89 23 1147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5.745"/>
    </inkml:context>
    <inkml:brush xml:id="br0">
      <inkml:brushProperty name="width" value="0.035" units="cm"/>
      <inkml:brushProperty name="height" value="0.035" units="cm"/>
    </inkml:brush>
  </inkml:definitions>
  <inkml:trace contextRef="#ctx0" brushRef="#br0">0 5 1720,'0'0'4957,"10"-3"-3996,156 1 2150,-85 4-2512,708-3 525,861 2-1056,-479 41-84,-923-30 15,1035 24 122,-6-30 16,-774-36 844,-428 20-414,5-1-487,-20 8-3439,-94 3-1658</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7.246"/>
    </inkml:context>
    <inkml:brush xml:id="br0">
      <inkml:brushProperty name="width" value="0.035" units="cm"/>
      <inkml:brushProperty name="height" value="0.035" units="cm"/>
    </inkml:brush>
  </inkml:definitions>
  <inkml:trace contextRef="#ctx0" brushRef="#br0">0 137 4641,'0'0'8773,"0"-3"-8503,0 2-261,0 1 0,0-1-1,0 0 1,0 1 0,0-1 0,0 1-1,1-1 1,-1 0 0,0 1-1,0-1 1,0 1 0,1-1 0,-1 0-1,0 1 1,0-1 0,1 1-1,-1-1 1,1 1 0,-1-1 0,0 1-1,1 0 1,-1-1 0,2 0-1,-1 1-3,0-1 0,0 1 0,0 0-1,1 0 1,-1 0 0,0 0 0,0-1 0,0 2-1,1-1 1,-1 0 0,0 0 0,0 0-1,0 1 1,1-1 0,0 1 0,6 2 62,-1 1 0,1 0 0,-1 0 0,0 0 0,-1 1 0,1 0 0,-1 1 0,7 7 0,13 9 188,149 104 356,-149-110-594,1-1-1,0-2 1,1-1-1,0-1 0,33 8 1,-41-16-63,0 0 1,0-1-1,1-1 1,30-2-1,-34 0-5,-6 0-29,-1-1 0,1 0-1,-1 0 1,0-1-1,0-1 1,0 0 0,0 0-1,0 0 1,-1-2 0,0 1-1,0-1 1,0 0 0,-1-1-1,0 0 1,13-14 0,-13 12-36,1-1 1,-2 0 0,1-1-1,-1 1 1,-1-1-1,0-1 1,0 1 0,-1-1-1,-1 0 1,0 0 0,-1 0-1,0-1 1,1-12 0,-1-1 287,-2-1 1,-1 1 0,-4-30-1,-3 36 930,7 20-1089,0 0 0,0 0 0,-1 0 0,1 1 0,0-1 0,0 0 0,0 0 0,0 0 0,0 1 0,0-1 0,0 0 0,-1 0 0,1 0 0,0 1 0,0-1 0,0 0 0,0 0 0,-1 0 0,1 0 0,0 0 0,0 0 0,0 1 0,-1-1 0,1 0 0,0 0 0,0 0 0,0 0 0,-1 0 0,1 0 0,0 0 0,0 0 0,-1 0 0,1 0 0,0 0 0,0 0-1,-1 0 1,1 0 0,0 0 0,0 0 0,0 0 0,-1 0 0,1 0 0,0-1 0,0 1 0,0 0 0,-1 0 0,1 0 0,0 0 0,0 0 0,0-1 0,-1 1 0,1 0 0,0 0 0,0 0 0,0 0 0,0-1 0,0 1 0,0 0 0,-1-1 0,-1 18-9,1 0 0,0 0 0,3 26 0,-1 0 60,-1-27-40,1 0 0,0-1 0,1 1 0,0 0 1,1-1-1,1 1 0,1-1 0,12 28 0,24 38 22,23 48 12,-48-86-51,-1 0 0,-2 1 0,-2 0 0,-2 1 0,-1 0-1,1 72 1,-9 48 3,0-161-19,-1 0 0,1 0 0,-1 0 0,1 0 0,-1 0 0,-1 0 0,1 0 0,0 0 0,-1-1 0,0 1 0,0 0 0,0-1 1,0 1-1,-1-1 0,0 0 0,1 0 0,-1 0 0,0 0 0,0 0 0,0-1 0,-1 0 0,1 1 0,-1-1 0,1 0 0,-6 2 0,-9 3-9,1-1-1,-1 0 1,-1-2 0,-22 4-1,38-8 24,-70 12 4,-1-4 0,0-4 0,-83-4 0,147-1 1,0 0 0,1 0 1,-1-1-1,0 0 0,0 0 1,1-1-1,0-1 0,-11-4 1,15 5-3,1 0 1,-1 0 0,1 0 0,0 0 0,0-1 0,0 0 0,0 0 0,0 0 0,1 0-1,0 0 1,0-1 0,0 1 0,0-1 0,1 0 0,0 0 0,-3-9 0,1-7 35,0 0 0,2 0 1,1-1-1,0 1 1,2-1-1,3-28 0,-2 38-35,1 0 0,0 1 0,0-1 0,1 1 0,1 0 0,0 0 0,0 0 0,1 1 0,0 0 0,1 0 0,1 0 0,-1 1 0,1 0 0,1 1 0,9-9 0,11-6 9,0 1 1,2 1-1,53-27 1,-28 20-105,1 2 0,1 3 0,111-29 0,-119 42-2032,52-5 0,-60 12-1312,-8 0-2197</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7.600"/>
    </inkml:context>
    <inkml:brush xml:id="br0">
      <inkml:brushProperty name="width" value="0.035" units="cm"/>
      <inkml:brushProperty name="height" value="0.035" units="cm"/>
    </inkml:brush>
  </inkml:definitions>
  <inkml:trace contextRef="#ctx0" brushRef="#br0">101 0 5025,'0'0'3225,"-80"169"-1713,66-112-272,8-3-576,6-3-399,0-3-73,0-8-96,0-10-96,0-15-817,33-6-1743,1-9-3817</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7.985"/>
    </inkml:context>
    <inkml:brush xml:id="br0">
      <inkml:brushProperty name="width" value="0.035" units="cm"/>
      <inkml:brushProperty name="height" value="0.035" units="cm"/>
    </inkml:brush>
  </inkml:definitions>
  <inkml:trace contextRef="#ctx0" brushRef="#br0">0 12 1688,'0'0'11970,"8"0"-11796,428-2 2418,3-7-3381,-397 8-1650,-37 1-492,-37 2-90,-24 8-134</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8.349"/>
    </inkml:context>
    <inkml:brush xml:id="br0">
      <inkml:brushProperty name="width" value="0.035" units="cm"/>
      <inkml:brushProperty name="height" value="0.035" units="cm"/>
    </inkml:brush>
  </inkml:definitions>
  <inkml:trace contextRef="#ctx0" brushRef="#br0">0 90 6793,'0'0'4553,"408"-15"-4313,-308 3-240,27-9-440,-33 0-1856,-20 0-5682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8.770"/>
    </inkml:context>
    <inkml:brush xml:id="br0">
      <inkml:brushProperty name="width" value="0.035" units="cm"/>
      <inkml:brushProperty name="height" value="0.035" units="cm"/>
    </inkml:brush>
  </inkml:definitions>
  <inkml:trace contextRef="#ctx0" brushRef="#br0">0 1 3545,'0'0'7929,"234"159"-7472,-160-117-65,6-3 8,0 3-224,7-6-72,-7 0-96,-6-5-8,-1-4-224,-13-6-544,-20-6-825,-13-6-1415,-20-9-2242</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9.134"/>
    </inkml:context>
    <inkml:brush xml:id="br0">
      <inkml:brushProperty name="width" value="0.035" units="cm"/>
      <inkml:brushProperty name="height" value="0.035" units="cm"/>
    </inkml:brush>
  </inkml:definitions>
  <inkml:trace contextRef="#ctx0" brushRef="#br0">402 1 6617,'0'0'3369,"-154"156"-3193,121-114 392,-7 0-136,6 0-144,1 0-72,-1-5-63,14-7-153,-6-3-289,12-6-1127,1-12-2625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9.471"/>
    </inkml:context>
    <inkml:brush xml:id="br0">
      <inkml:brushProperty name="width" value="0.035" units="cm"/>
      <inkml:brushProperty name="height" value="0.035" units="cm"/>
    </inkml:brush>
  </inkml:definitions>
  <inkml:trace contextRef="#ctx0" brushRef="#br0">1 15 5641,'0'0'4457,"407"0"-4113,-300 3-136,-7-3-104,-13 0-8,-26 0-96,-21 0-96,-20 0-496,-20-6-2392,0-6-257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09.872"/>
    </inkml:context>
    <inkml:brush xml:id="br0">
      <inkml:brushProperty name="width" value="0.035" units="cm"/>
      <inkml:brushProperty name="height" value="0.035" units="cm"/>
    </inkml:brush>
  </inkml:definitions>
  <inkml:trace contextRef="#ctx0" brushRef="#br0">0 1 4977,'0'0'5489,"87"177"-4192,-53-126-521,-1 0-560,0-5-136,-6-7-72,0-6-8,-7-6-120,0-6-536,7-9-689,6-12-1039,-6 0-377,-7 0-2744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1.987"/>
    </inkml:context>
    <inkml:brush xml:id="br0">
      <inkml:brushProperty name="width" value="0.035" units="cm"/>
      <inkml:brushProperty name="height" value="0.035" units="cm"/>
    </inkml:brush>
  </inkml:definitions>
  <inkml:trace contextRef="#ctx0" brushRef="#br0">849 1 864,'0'0'2847,"-42"26"-623,10-7-1783,-30 18 615,2 2 0,1 3 1,-81 77-1,91-69-478,3 3-1,2 2 1,2 1 0,3 2-1,2 2 1,4 2 0,1 1 0,4 1-1,3 1 1,-28 109 0,44-134-266,2 0 0,2 0 1,0 68-1,5-97-285,1 0-1,0 0 1,1 0-1,0 0 0,0 0 1,1-1-1,1 1 1,0-1-1,0 0 1,1 0-1,0 0 1,12 16-1,2-3-6,1 0 1,1-1-1,36 28 1,-19-20-9,2-1 0,1-2 0,1-2 0,46 21 0,-18-15-29,143 41-1,-140-54-125,105 14-1,452 9-3226,-358-39-2083</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0.235"/>
    </inkml:context>
    <inkml:brush xml:id="br0">
      <inkml:brushProperty name="width" value="0.035" units="cm"/>
      <inkml:brushProperty name="height" value="0.035" units="cm"/>
    </inkml:brush>
  </inkml:definitions>
  <inkml:trace contextRef="#ctx0" brushRef="#br0">1 1 6105,'0'0'5153,"33"189"-3864,-20-125-297,7 5-424,-6-3-168,-1 3-192,1-6-80,-1 0-64,0-8-64,-6-10 0,6-6-448,1 0-768,6-15-793,-14-6-2904</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0.620"/>
    </inkml:context>
    <inkml:brush xml:id="br0">
      <inkml:brushProperty name="width" value="0.035" units="cm"/>
      <inkml:brushProperty name="height" value="0.035" units="cm"/>
    </inkml:brush>
  </inkml:definitions>
  <inkml:trace contextRef="#ctx0" brushRef="#br0">0 57 2841,'0'0'5511,"19"4"-4638,10 3-500,73 13 902,8-9-147,174-4 0,-206-7-1001,49 0-28,737-10 13,1159-62-727,-1783 62 601,252-4-400,-636 26 459,70-4-1406,8-4-1417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1.274"/>
    </inkml:context>
    <inkml:brush xml:id="br0">
      <inkml:brushProperty name="width" value="0.035" units="cm"/>
      <inkml:brushProperty name="height" value="0.035" units="cm"/>
    </inkml:brush>
  </inkml:definitions>
  <inkml:trace contextRef="#ctx0" brushRef="#br0">1 0 3689,'0'0'9376,"33"12"-8679,2-1-464,32 12 408,74 37 0,-91-36-418,228 110 515,-195-89-772,96 69 0,-172-109-126,16 13-67,-22-18 97,0 1 1,0 0-1,0 0 1,0 0-1,0 0 1,0 0-1,0 0 0,0 0 1,-1 1-1,1-1 1,-1 0-1,1 0 0,-1 1 1,1-1-1,0 2 1,-6-2-1466,-22-3-1097,-22-11-2106</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1.621"/>
    </inkml:context>
    <inkml:brush xml:id="br0">
      <inkml:brushProperty name="width" value="0.035" units="cm"/>
      <inkml:brushProperty name="height" value="0.035" units="cm"/>
    </inkml:brush>
  </inkml:definitions>
  <inkml:trace contextRef="#ctx0" brushRef="#br0">308 0 5009,'0'0'6441,"-41"169"-6088,15-127 167,-1 3-40,-6 0-248,-1-3-104,7 0-48,1-6-64,-1-3-16,14-9-168,-14-3-792,13-9-945,1-6-2120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2.037"/>
    </inkml:context>
    <inkml:brush xml:id="br0">
      <inkml:brushProperty name="width" value="0.035" units="cm"/>
      <inkml:brushProperty name="height" value="0.035" units="cm"/>
    </inkml:brush>
  </inkml:definitions>
  <inkml:trace contextRef="#ctx0" brushRef="#br0">0 0 4081,'0'0'5594,"39"1"-5037,125 4-56,-152-4-441,0 1 1,0-1-1,-1 2 1,13 4-1,-18-5-6,0 1 0,0 0 0,-1 0 0,9 7 0,-5-4 9,-2-1-18,-1-1 0,0 2-1,0-1 1,0 1 0,-1 0 0,0 0 0,0 0 0,0 1 0,-1 0 0,0 0 0,0 0-1,-1 0 1,1 1 0,2 10 0,-2 2 196,-1 0 0,0 1 0,-1-1 0,-2 29-1,-1-36-168,3 13 140,-2-25-202,1 0 0,-1-1 0,0 1 0,1 0-1,0 0 1,-1-1 0,1 1 0,-1 0-1,1-1 1,0 1 0,-1-1 0,1 1 0,0-1-1,0 1 1,-1-1 0,1 1 0,0-1 0,0 0-1,0 1 1,0-1 0,0 0 0,-1 0-1,1 1 1,0-1 0,0 0 0,1 0 0,297 5 965,-181-7-3864,-70 2-465,-13 0-2203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2.512"/>
    </inkml:context>
    <inkml:brush xml:id="br0">
      <inkml:brushProperty name="width" value="0.035" units="cm"/>
      <inkml:brushProperty name="height" value="0.035" units="cm"/>
    </inkml:brush>
  </inkml:definitions>
  <inkml:trace contextRef="#ctx0" brushRef="#br0">1 46 5193,'0'0'7434,"20"-1"-7152,307-19 1012,-17 5-2638,-304 15 1035,-6 0 235,0 0 0,1 0 1,-1 0-1,0 1 0,1-1 0,-1 0 1,0 0-1,1 0 0,-1 0 1,0 0-1,1 0 0,-1 0 1,1 0-1,-1 0 0,0 0 0,1 0 1,-1-1-1,0 1 0,1 0 1,-1 0-1,0 0 0,1 0 1,-1 0-1,0-1 0,1 1 0,-1 0 1,0 0-1,0-1 0,1 1 1,-1 0-1,0 0 0,0-1 0,1 1 1,-1 0-1,0-1 0,0 1 1,0 0-1,0-1 0,1 1 1,-1 0-1,0-1 0,0 1 0,0-1 1,0 1-1,0 0 0,0-1 1,0 1-1,0 0 0,0-1 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2.923"/>
    </inkml:context>
    <inkml:brush xml:id="br0">
      <inkml:brushProperty name="width" value="0.035" units="cm"/>
      <inkml:brushProperty name="height" value="0.035" units="cm"/>
    </inkml:brush>
  </inkml:definitions>
  <inkml:trace contextRef="#ctx0" brushRef="#br0">0 0 5497,'0'0'9162,"168"160"-8610,-142-118-184,1 0-232,0-3-48,-1 0-80,-5-3-8,5-6-328,-6-3-736,-13-6-1144,0-6-2257</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3.477"/>
    </inkml:context>
    <inkml:brush xml:id="br0">
      <inkml:brushProperty name="width" value="0.035" units="cm"/>
      <inkml:brushProperty name="height" value="0.035" units="cm"/>
    </inkml:brush>
  </inkml:definitions>
  <inkml:trace contextRef="#ctx0" brushRef="#br0">0 107 5497,'0'0'8683,"7"-16"-8372,0 0-215,0 1 0,11-17 0,-16 30-83,0-1 0,-1 1 0,1 0 0,0 1 0,1-1 0,-1 0 0,0 0 0,0 1 0,1 0 0,-1-1 0,1 1 0,-1 0 0,1 0 0,-1 0 0,6-1 0,0 1-2,-1 1 0,1-1 0,14 2 0,-6 0-21,-6-2-23,0 2 1,1-1-1,-1 1 1,18 5-1,-23-5 27,0 1-1,0 0 0,0 1 1,0 0-1,-1-1 1,1 1-1,-1 1 0,0-1 1,0 1-1,0-1 1,4 6-1,-1-1 1,-1 1-1,0 0 1,0 0 0,-1 0-1,0 1 1,0 0-1,-1 0 1,0 0 0,-1 0-1,3 14 1,-2 4 19,-1 1 0,-1 46 0,-1-71-8,-2 1 0,1-1-1,0 0 1,-1 0-1,0 0 1,0 0 0,0 0-1,0-1 1,-1 1-1,1 0 1,-1 0-1,0-1 1,0 1 0,-1-1-1,-4 7 1,1-5 24,1-1 1,-1 1 0,0-1 0,0 0-1,-1 0 1,0 0 0,-12 4-1,8-3 31,6-3-35,0 0-1,0 0 1,0 0-1,0 0 1,0-1 0,0 0-1,0 0 1,-10 0 0,14-1-88,6-1-544,37-4 480,-1 2 1,65 3-1,-98 1 129,1 0 0,-1 0 0,1 1 0,-1 0 0,1 0 0,-1 1 0,0 0 0,0 0 0,0 1 0,0 0 0,8 7-1,-12-8 26,1 0 0,-1 0-1,-1 1 1,1 0-1,0 0 1,-1 0-1,0 0 1,0 0-1,0 1 1,0-1-1,-1 1 1,0 0-1,0-1 1,0 1-1,-1 0 1,1 0-1,-1 1 1,0-1-1,-1 0 1,1 6-1,-1-8-10,1 0-1,-1 1 1,0-1-1,-1 0 1,1 0-1,0 1 0,-1-1 1,0 0-1,1 0 1,-1 0-1,-1 0 1,1 0-1,0 0 1,-1 0-1,1 0 1,-1-1-1,0 1 1,0 0-1,0-1 1,0 1-1,-1-1 1,1 0-1,-1 0 0,1 0 1,-1 0-1,0 0 1,0-1-1,1 1 1,-6 1-1,-7 3 32,0 1 0,-1-2 1,1 0-1,-1-1 0,0-1 0,-17 2 0,-98-1 168,111-4-217,13 0-51,1 0 1,0-1-1,0 0 1,-1 0-1,1 0 1,0-1-1,0 0 0,0 0 1,1-1-1,-1 1 1,-6-5-1,-1-2-684,1 0 1,0-1-1,-13-15 0,-3-5-3153</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3.856"/>
    </inkml:context>
    <inkml:brush xml:id="br0">
      <inkml:brushProperty name="width" value="0.035" units="cm"/>
      <inkml:brushProperty name="height" value="0.035" units="cm"/>
    </inkml:brush>
  </inkml:definitions>
  <inkml:trace contextRef="#ctx0" brushRef="#br0">0 1 5313,'0'0'6642,"55"30"-5896,176 95-192,-92-45-40,-96-54-357,8 3 31,104 64 69,-100-62-522,-55-31 204,0 0 0,0 0 1,1 0-1,-1 1 1,0-1-1,0 0 0,0 0 1,0 0-1,1 0 1,-1 0-1,0 0 0,0 0 1,0 0-1,1 0 1,-1 0-1,0 0 0,0 0 1,0 0-1,1 0 0,-1 0 1,0 0-1,0 0 1,0 0-1,1 0 0,-1 0 1,0 0-1,0 0 1,0-1-1,1 1 0,-1 0 1,0 0-1,0 0 1,0 0-1,0 0 0,0 0 1,1-1-1,-1 1 1,0 0-1,0 0 0,0 0 1,0-1-1,0 1 0,0 0 1,0 0-1,0 0 1,1 0-1,-1-1 0,0 1 1,0 0-1,0 0 1,0 0-1,0-1 0,0 1 1,0 0-1,0 0 1,0 0-1,-1-1 0,1 1 1,0 0-1,0 0 1,0 0-1,0-1 0,0 1 1,0 0-1,0 0 0,0-1 1,0-12-4584</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4.226"/>
    </inkml:context>
    <inkml:brush xml:id="br0">
      <inkml:brushProperty name="width" value="0.035" units="cm"/>
      <inkml:brushProperty name="height" value="0.035" units="cm"/>
    </inkml:brush>
  </inkml:definitions>
  <inkml:trace contextRef="#ctx0" brushRef="#br0">328 0 6993,'0'0'5762,"-167"162"-4826,120-122 56,7 2-440,13-6-224,0 0-192,21-3-136,-1-3-240,0-3-936,7-9-1296,0-6-3954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2.425"/>
    </inkml:context>
    <inkml:brush xml:id="br0">
      <inkml:brushProperty name="width" value="0.035" units="cm"/>
      <inkml:brushProperty name="height" value="0.035" units="cm"/>
    </inkml:brush>
  </inkml:definitions>
  <inkml:trace contextRef="#ctx0" brushRef="#br0">61 1 7906,'0'0'5793,"0"168"-4977,-7-108-240,-13 4-80,7-1-144,-7-3-296,20 9-56,0-15-1136,0-21-3945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5.081"/>
    </inkml:context>
    <inkml:brush xml:id="br0">
      <inkml:brushProperty name="width" value="0.035" units="cm"/>
      <inkml:brushProperty name="height" value="0.035" units="cm"/>
    </inkml:brush>
  </inkml:definitions>
  <inkml:trace contextRef="#ctx0" brushRef="#br0">1 10 3409,'0'0'8646,"0"0"-8557,0-1 1,0 1 0,0-1-1,0 1 1,0-1 0,0 1-1,0 0 1,1-1 0,-1 1-1,0 0 1,0-1 0,0 1-1,1-1 1,-1 1 0,0 0-1,0 0 1,1-1 0,-1 1-1,0 0 1,1-1 0,-1 1-1,1 0 1,-1 0 0,0 0-1,1-1 1,-1 1 0,0 0-1,1 0 1,35 2-101,0 1-1,-1 1 1,0 3-1,0 0 1,42 16 0,163 74 207,-225-90-171,121 56 316,165 104 0,-208-107-101,-3 4 1,118 110-1,-174-142-202,-2 2 0,-1 1 0,-1 1 0,-2 2 0,32 59 0,-44-65-39,-1 0 0,-2 0-1,-1 1 1,-2 1 0,-1 0-1,-2 0 1,6 66 0,-9 47 23,-4-119-2,-2 0-1,-1 0 1,-8 31 0,-2-21 1,-2 0-1,-1-2 0,-1 0 1,-29 43-1,33-57-19,-37 60 26,-4-2-1,-3-2 1,-108 113 0,149-175-84,-2-1-1,1 0 1,-2-2 0,0 0 0,0-1 0,-1 0 0,-37 14 0,26-15-398,-1-2 0,0 0-1,-1-3 1,-56 6 0,12-7-2107,-129-8 0,136-7-1024</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5.997"/>
    </inkml:context>
    <inkml:brush xml:id="br0">
      <inkml:brushProperty name="width" value="0.035" units="cm"/>
      <inkml:brushProperty name="height" value="0.035" units="cm"/>
    </inkml:brush>
  </inkml:definitions>
  <inkml:trace contextRef="#ctx0" brushRef="#br0">600 0 5921,'0'0'5907,"0"4"-5696,1 3-48,-1-1 0,0 1 0,0 0 1,-1 0-1,0-1 0,0 1 0,0 0 0,-1-1 1,0 1-1,0-1 0,-1 0 0,0 1 1,0-1-1,-6 9 0,-87 116 721,-110 162-202,151-207-565,-65 140 0,102-184-75,2 2-1,1 0 1,3 0-1,-9 66 0,13-44 60,3 1 0,5 97 0,1-143-76,1 0 0,1 0 0,1 0 0,0 0-1,2-1 1,0 0 0,2 0 0,0 0 0,1-1 0,1 0 0,17 25 0,-2-9 43,2-1 0,2-1 0,62 57 0,-42-50-6,1-3 1,62 36-1,25 1 7,192 72-1,-126-69-106,55 24-1023,-236-94 530,-21-7 360,-7-2-549,-30-10-2858,-15-10-5598</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16.948"/>
    </inkml:context>
    <inkml:brush xml:id="br0">
      <inkml:brushProperty name="width" value="0.035" units="cm"/>
      <inkml:brushProperty name="height" value="0.035" units="cm"/>
    </inkml:brush>
  </inkml:definitions>
  <inkml:trace contextRef="#ctx0" brushRef="#br0">361 1 4121,'0'0'11634,"-8"1"-11588,3 3-53,0 0 1,0 0 0,0 0-1,1 1 1,0-1-1,0 1 1,0 0 0,0 1-1,-3 5 1,-5 6 72,-7 10-22,0 0 0,2 1 0,1 2 0,1-1 0,-12 38 0,24-58-342,0-1 0,-1 0 0,0 0 0,0 0 0,0 0 0,-1 0 0,-10 11 0,3-7-699,0-1 1,0 0-1,-17 11 1,-25 23-3660,34-31 1719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8.635"/>
    </inkml:context>
    <inkml:brush xml:id="br0">
      <inkml:brushProperty name="width" value="0.035" units="cm"/>
      <inkml:brushProperty name="height" value="0.035" units="cm"/>
    </inkml:brush>
  </inkml:definitions>
  <inkml:trace contextRef="#ctx0" brushRef="#br0">148 0 256,'0'0'4501,"20"0"-1246,-7 0 3622,-13 10-6988,1-1 136,-1 0 0,-1 0 1,0 0-1,0-1 0,0 1 0,-1 0 0,-1-1 1,1 1-1,-1-1 0,-1 0 0,0 0 1,-9 15-1,-13 16 64,-41 47-1,61-75-37,6-11-115,0 1 0,0-1 0,0 1 0,-1-1-1,1 0 1,0 1 0,0-1 0,-1 1 0,1-1 0,0 0 0,-1 1 0,1-1 0,0 0 0,-1 1 0,1-1 0,0 0 0,-1 1 0,1-1 0,-1 0 0,1 0 0,-1 0 0,1 1 0,-1-1 0,1 0 0,0 0 0,-1 0-1,1 0 1,-1 0 0,1 0 0,-1 0 0,1 0 0,-1 0 0,1 0 0,-2 0 0,-12 0-2096,-5 0-1923</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12.182"/>
    </inkml:context>
    <inkml:brush xml:id="br0">
      <inkml:brushProperty name="width" value="0.035" units="cm"/>
      <inkml:brushProperty name="height" value="0.035" units="cm"/>
    </inkml:brush>
  </inkml:definitions>
  <inkml:trace contextRef="#ctx0" brushRef="#br0">129 61 1280,'0'0'5770,"0"-27"-2478,0-6-91,0 35-3296,-2 4 96,1-1 1,-1 1-1,-1-1 0,1 0 0,0 0 0,-1 0 0,0 0 0,0-1 1,-1 1-1,0-1 0,-4 5 0,-9 13 49,4-2-27,0 0 0,1 1 0,1 1 0,-11 33 0,21-49-22,0 1 0,0-1 0,0 1 0,1-1 0,1 10 0,0 1-75,-1-16-54,0 1-179</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18.760"/>
    </inkml:context>
    <inkml:brush xml:id="br0">
      <inkml:brushProperty name="width" value="0.035" units="cm"/>
      <inkml:brushProperty name="height" value="0.035" units="cm"/>
    </inkml:brush>
  </inkml:definitions>
  <inkml:trace contextRef="#ctx0" brushRef="#br0">1 1 2264,'0'0'12410,"3"0"-12317,61 0 133,670 24 362,-621-18-735,-111-6 105,0 0 19,0 0 1,0 0-1,0 1 0,-1-1 0,1 0 1,0 1-1,0 0 0,0-1 0,0 1 1,-1 0-1,1 0 0,2 1 1,-4-1-52,-48-1-7155,16 0 2764</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24.008"/>
    </inkml:context>
    <inkml:brush xml:id="br0">
      <inkml:brushProperty name="width" value="0.035" units="cm"/>
      <inkml:brushProperty name="height" value="0.035" units="cm"/>
      <inkml:brushProperty name="color" value="#E71224"/>
    </inkml:brush>
  </inkml:definitions>
  <inkml:trace contextRef="#ctx0" brushRef="#br0">809 64 1776,'0'0'7602,"14"-10"-6352,39-32-69,-39 31 2720,-19 12-4042,-10 6 127,0 1 0,0 0 1,1 1-1,-24 18 0,12-7 48,-33 23 103,3 3-1,1 2 1,-61 69 0,81-75-61,1 1 0,2 2 1,2 1-1,-47 99 0,-37 90-25,90-186-530,-32 88 0,51-114 265,0 1 0,2-1 0,0 1 0,2 0 0,1 0 0,2 26 0,0 11-145,-2-2-435,0-33-2280,-3-26 1849,-34 0-2664,17 0 1341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24.747"/>
    </inkml:context>
    <inkml:brush xml:id="br0">
      <inkml:brushProperty name="width" value="0.035" units="cm"/>
      <inkml:brushProperty name="height" value="0.035" units="cm"/>
      <inkml:brushProperty name="color" value="#E71224"/>
    </inkml:brush>
  </inkml:definitions>
  <inkml:trace contextRef="#ctx0" brushRef="#br0">1 1 2833,'0'0'5761,"4"8"-5066,-1-2-529,0 0 89,-1 0 1,1-1-1,0 1 1,1-1-1,-1 1 1,1-1-1,0 0 0,0 0 1,7 5-1,4 1-30,0 2 0,0-1 1,-1 2-1,-1 0 0,16 20 0,-12-13-163,-9-11-47,0 1 0,-1 1 1,-1-1-1,0 1 0,6 15 1,-11-26 69,-1 0 1,1 0-1,0 0 1,0 0-1,0 0 1,0 0-1,0 0 1,1 0-1,-1 0 1,0 0-1,0 0 1,1-1-1,-1 1 1,0-1-1,1 1 1,-1-1-1,0 1 1,1-1-1,-1 0 1,1 1-1,-1-1 1,1 0-1,-1 0 1,1 0-1,-1 0 1,0-1-1,1 1 1,-1 0-1,3-1 1,6-1-105,-1 0 1,0-1 0,11-4 0,114-49 116,-50 20-304,1 3 0,97-23 0,-174 52-3291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44.551"/>
    </inkml:context>
    <inkml:brush xml:id="br0">
      <inkml:brushProperty name="width" value="0.035" units="cm"/>
      <inkml:brushProperty name="height" value="0.035" units="cm"/>
      <inkml:brushProperty name="color" value="#E71224"/>
    </inkml:brush>
  </inkml:definitions>
  <inkml:trace contextRef="#ctx0" brushRef="#br0">1 643 1432,'0'0'6404,"0"6"-4927,0 29-63,0-16 3824,3-19-4886,14-2-297,-1 0 1,1-1-1,-1-1 1,0 0-1,0-1 1,0-1-1,18-10 0,-2 3-35,-15 5-18,423-191-139,0-29-169,-428 222 306,0-1 0,0 0-1,-1 0 1,0-2 0,-1 1-1,0-1 1,14-16 0,-23 22-52,1-1 0,-1 1 0,0 0 0,1-1 0,-2 1 0,1-1 0,0 1 0,-1-1 0,1 0 1,-1 1-1,0-1 0,-1 1 0,1-1 0,0 0 0,-2-4 0,1 4 27,0 0 1,1 0-1,0 0 0,0 0 1,0 0-1,0 0 0,0 0 1,1 0-1,2-7 0,-3 10 24,1 0-1,0 0 1,-1 0 0,1 0-1,0 0 1,0 1 0,0-1-1,0 0 1,0 1-1,0-1 1,0 0 0,2 0-1,-3 1 1,1 0 0,0-1 0,-1 1-1,1 0 1,0-1 0,-1 1 0,1-1 0,0 1 0,-1-1-1,1 1 1,-1-1 0,1 1 0,0-1 0,-1 1-1,0-1 1,1 0 0,-1 1 0,1-1 0,-1 0-1,0 1 1,1-1 0,-1 0 0,0-1 0,0 2-10,0 0 1,0 0 0,1 0 0,-1 0 0,0 1 0,0-1 0,0 0 0,0 0-1,0 0 1,0 0 0,0 0 0,0 0 0,0 0 0,0 0 0,0 0 0,1 0-1,-1 0 1,0 0 0,0 0 0,0 0 0,0 0 0,0 0 0,0 0 0,0 0-1,0 0 1,0 0 0,0 0 0,1 0 0,-1 0 0,0 0 0,0 0 0,0 0 0,0 0-1,0 0 1,0 0 0,0 0 0,0-1 0,0 1 0,0 0 0,0 0 0,0 0-1,0 0 1,1 0 0,-1 0 0,0 0 0,0 0 0,0 0 0,0 0 0,0 0-1,0 0 1,0-1 0,0 1 0,0 0 0,0 0 0,0 0 0,0 0 0,0 0-1,0 0 1,0 0 0,0 0 0,0 0 0,0 0 0,0-1 0,0 1 0,0 0-1,-15 6 13,1 0-1,0 1 1,-22 16-1,-9 3 37,14-9-29,-36 19 11,-101 38-1,125-57-6,29-11-8,-29 10 0,37-16-6,4 1 1,1-1 1,0 0 0,0 0-1,0 0 1,-1 1 0,1-1-1,0 1 1,0-1 0,0 1-1,0-1 1,0 1 0,0 0-1,0-1 1,0 1 0,0 0-1,0 0 1,-1 1 0,1-1 142,16-8-50,219-82-609,-71 31 442,-95 29 281,-67 28-256,-1 3-420,0 0 468,-1 0-1,1 0 1,0 0-1,-1 0 1,0 0-1,1 0 1,-1-1-1,0 1 0,0 0 1,-1 1-1,-1 2 25,0-1 0,0 1-1,0 0 1,0 0 0,1 0-1,0 0 1,0 1-1,0-1 1,1 0 0,0 1-1,-1 9 1,1 6 289,2 39 0,1-41-258,-2-1 0,-2 27 0,-1-13 20,1 46 0,2-78-76,0 1 0,0-1 0,-1 1 0,1 0 0,0-1-1,0 1 1,0-1 0,-1 1 0,1-1 0,0 1 0,-1-1 0,1 1 0,0-1 0,-1 0 0,1 1 0,-1-1 0,1 1 0,0-1 0,-1 0-1,1 1 1,-1-1 0,1 0 0,-1 0 0,1 1 0,-1-1 0,0 0 0,1 0 0,-1 0 0,1 0 0,-1 0 0,1 0 0,-1 1-1,0-2 1,-27 2-735,15-2-311,-19 1-3520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1.533"/>
    </inkml:context>
    <inkml:brush xml:id="br0">
      <inkml:brushProperty name="width" value="0.035" units="cm"/>
      <inkml:brushProperty name="height" value="0.035" units="cm"/>
      <inkml:brushProperty name="color" value="#E71224"/>
    </inkml:brush>
  </inkml:definitions>
  <inkml:trace contextRef="#ctx0" brushRef="#br0">1 119 6185,'0'0'3878,"0"-24"-2685,0-60-82,0 73-514,0 15-112,0 64-331,20 510 419,53 582-194,-58-539-392,-13-537-12,4 1 0,31 153 0,15-55-176,-43-158 113,1 0 0,1-1-1,2 0 1,0-1 0,19 23-1,-24-35 41,0 0-50,0-1 0,1 1 0,11 8 0,-17-16 51,0-1 1,1 1-1,-1-1 1,0 0-1,1 0 1,0 0-1,-1-1 1,1 1-1,0-1 1,0 0 0,0 0-1,0 0 1,0-1-1,6 1 1,-3-1-10,-5 0 52,0 1-1,1-1 1,-1 0-1,1 0 1,-1 0-1,1 0 1,-1-1-1,0 1 1,1-1-1,-1 1 1,1-1-1,-1 0 1,0 0-1,0 0 1,1 0-1,-1 0 1,0 0-1,0-1 1,0 1-1,0-1 1,2-3-1,2 0-215,-4 9-225,1 7 446,2-5 6,0-1 1,0 0-1,0 1 1,1-2-1,0 1 1,0-1-1,0 0 1,12 6-1,5 2 13,33 10 0,-4-7-14,1-2 0,0-3 1,95 7-1,-139-16-5,841 38 442,-516-32-314,-250-4-123,1073 21-1087,-1142-24 1147,1-1 0,-1-1 0,0 0 0,0-1 0,0-1 0,-1 0 0,1-1 0,22-12 0,-15 13 305,-5 1-3755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22.592"/>
    </inkml:context>
    <inkml:brush xml:id="br0">
      <inkml:brushProperty name="width" value="0.035" units="cm"/>
      <inkml:brushProperty name="height" value="0.035" units="cm"/>
    </inkml:brush>
  </inkml:definitions>
  <inkml:trace contextRef="#ctx0" brushRef="#br0">1445 879 2577,'0'0'11921,"14"0"-11617,-9-1-252,0 1 1,0-1 0,0 0-1,0 0 1,-1-1-1,1 1 1,-1-1-1,1 0 1,-1 0 0,7-5-1,41-32-23,-41 30 12,24-22-48,-2-2 1,-1-2-1,-1-1 1,-2-1-1,-2-1 1,-1-2-1,25-51 1,-40 67-47,-1 0 0,0-1 0,-2 0 0,-1-1 0,-1 1 0,5-54 0,-5-48-8,-6 127-54,-273-4-918,-303-43 210,236 11 191,-376 8 1,715 29 612,1-1 0,-1 1 0,1-1 0,-1 1 0,1-1 0,-1 1 0,1-1 0,-1 1 0,1-1 0,-1 1 0,1-1 0,0 1 0,-1 0 0,1-1 0,0 1 0,0 0 0,0-1 0,-1 1 0,1 0 1,0-1-1,0 1 0,0 0 0,0-1 0,0 1 0,0 0 0,1 1 0,-1 28 111,0-19-71,0 0 3,6 202 271,-5-71-208,-2-97-83,8 92 0,1-92 2,0 4 25,3 87 1,-11 59-29,-1-192-98,-1 0 1,1-1 0,-1 1 0,1 0-1,-1 0 1,0-1 0,-1 1 0,-2 2-1,-6 3-922</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2.089"/>
    </inkml:context>
    <inkml:brush xml:id="br0">
      <inkml:brushProperty name="width" value="0.035" units="cm"/>
      <inkml:brushProperty name="height" value="0.035" units="cm"/>
      <inkml:brushProperty name="color" value="#E71224"/>
    </inkml:brush>
  </inkml:definitions>
  <inkml:trace contextRef="#ctx0" brushRef="#br0">1 103 4841,'0'0'5629,"26"-4"-5283,268-24 1085,-32 11-934,121-3-184,1165-13-317,-1395 32-1845,184 24 0,-311-20 1012,-1 1-1,29 9 1,-53-12 755,0-1-1,0 0 1,1 1 0,-1 0 0,0-1-1,0 1 1,0 0 0,0-1 0,0 1 0,0 0-1,0 0 1,0 0 0,0 0 0,0 0-1,0 0 1,0 0 0,-1 0 0,1 0-1,0 1 1,-1-1 0,1 2 0,-1-2 18,0 0-1,0-1 1,0 1 0,0 0 0,0 0 0,-1 0-1,1 0 1,0 0 0,0-1 0,-1 1 0,1 0-1,-1 0 1,1-1 0,-1 1 0,1 0 0,-1 0-1,1-1 1,-1 1 0,0-1 0,1 1 0,-1-1-1,0 1 1,1-1 0,-1 1 0,0-1 0,0 1-1,1-1 1,-1 0 0,0 1 0,0-1 0,-1 0-1,-23 6-976,-28 4-1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2.890"/>
    </inkml:context>
    <inkml:brush xml:id="br0">
      <inkml:brushProperty name="width" value="0.035" units="cm"/>
      <inkml:brushProperty name="height" value="0.035" units="cm"/>
      <inkml:brushProperty name="color" value="#E71224"/>
    </inkml:brush>
  </inkml:definitions>
  <inkml:trace contextRef="#ctx0" brushRef="#br0">54 0 472,'0'0'9033,"5"3"-8476,-4-2-540,1 0 44,1 0-1,-1 0 0,-1 0 1,1 0-1,0 0 0,0 0 1,0 1-1,-1-1 0,1 1 1,0-1-1,-1 1 0,0 0 1,1 0-1,-1 0 0,0-1 1,0 1-1,0 0 0,0 0 1,0 1-1,-1-1 0,1 0 1,0 0-1,-1 0 0,0 0 0,1 5 1,-2 27 638,0-13-477,1-1 0,3 21 0,-3-38-221,1-1-1,0 1 0,-1-1 1,1 1-1,0-1 0,1 1 1,-1-1-1,0 0 0,1 1 1,-1-1-1,1 0 1,-1 0-1,1 0 0,0 0 1,0 0-1,0-1 0,0 1 1,1 0-1,-1-1 0,0 0 1,1 1-1,-1-1 0,0 0 1,1 0-1,-1-1 0,1 1 1,4 0-1,8 2 21,-1-2-1,1 0 1,29-2 0,-17 1 54,122 0-215,-148 0 128,0 0 0,-1 0 0,1 0-1,0 0 1,-1 0 0,1 0-1,0 0 1,-1 1 0,1-1-1,0 0 1,-1 0 0,1 1-1,0-1 1,-1 0 0,1 1 0,-1-1-1,1 1 1,-1-1 0,1 1-1,-1-1 1,1 1 0,-1-1-1,0 1 1,1-1 0,-1 1-1,0 0 1,1-1 0,-1 1-1,0-1 1,0 1 0,1 0 0,-1-1-1,0 2 1,0 27-141,-1-15 144,1-10 11,-1 0-1,0 0 0,0 0 0,0 0 0,0 0 1,0-1-1,-1 1 0,0 0 0,0-1 0,0 1 0,0-1 1,0 0-1,-1 1 0,1-1 0,-1 0 0,0-1 1,-6 6-1,-7 4 28,0-1 0,-25 14 0,19-13 1,15-7-18,-1-1-1,-1-1 1,1 1-1,0-2 1,-1 1-1,1-1 1,-1 0-1,0-1 1,0 0-1,0 0 1,0-1-1,-17-1 1,14-1-480,1 0 1,-1 0 0,0-2 0,1 1 0,0-1 0,0-1 0,0 0 0,-16-10 0,-22-23-6879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3.238"/>
    </inkml:context>
    <inkml:brush xml:id="br0">
      <inkml:brushProperty name="width" value="0.035" units="cm"/>
      <inkml:brushProperty name="height" value="0.035" units="cm"/>
      <inkml:brushProperty name="color" value="#E71224"/>
    </inkml:brush>
  </inkml:definitions>
  <inkml:trace contextRef="#ctx0" brushRef="#br0">0 40 6001,'0'0'5898,"401"-39"-5634,-287 39-168,-7 0-40,-7 0-48,-6 0 64,-21 0-72,-19 0-8,-14 0-40,-14 0-56,-26 6-785,0 18-1263,-26-6-369,-28 3-423</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3.653"/>
    </inkml:context>
    <inkml:brush xml:id="br0">
      <inkml:brushProperty name="width" value="0.035" units="cm"/>
      <inkml:brushProperty name="height" value="0.035" units="cm"/>
      <inkml:brushProperty name="color" value="#E71224"/>
    </inkml:brush>
  </inkml:definitions>
  <inkml:trace contextRef="#ctx0" brushRef="#br0">1 1 4601,'0'0'6185,"407"3"-5289,-253-3-511,0 0-153,-14 0-152,-13 0-64,-33 0-16,-21 0-256,-46 0-1161,-14 3-1119,-13 3-1409</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4.024"/>
    </inkml:context>
    <inkml:brush xml:id="br0">
      <inkml:brushProperty name="width" value="0.035" units="cm"/>
      <inkml:brushProperty name="height" value="0.035" units="cm"/>
      <inkml:brushProperty name="color" value="#E71224"/>
    </inkml:brush>
  </inkml:definitions>
  <inkml:trace contextRef="#ctx0" brushRef="#br0">48 0 5521,'0'0'3945,"-14"163"-2737,-6-112-664,7-3-128,13-6 193,0-9-265,0-6-240,33-6-56,21-9 176,6-6-48,0-6-176,0 0-64,-13-12-1144,-14-15-2057,-19 0-2856</inkml:trace>
  <inkml:trace contextRef="#ctx0" brushRef="#br0" timeOffset="1">335 202 4385,'0'0'6993,"7"159"-6064,6-99-361,-6 6 8,6 1-40,1-4-232,-8-9-176,8-12-128,-8-9-96,1-21-952,0-6-1145</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4.356"/>
    </inkml:context>
    <inkml:brush xml:id="br0">
      <inkml:brushProperty name="width" value="0.035" units="cm"/>
      <inkml:brushProperty name="height" value="0.035" units="cm"/>
      <inkml:brushProperty name="color" value="#E71224"/>
    </inkml:brush>
  </inkml:definitions>
  <inkml:trace contextRef="#ctx0" brushRef="#br0">0 9 1640,'0'0'9138,"214"0"-9066,-181 0-64,-12 0 8,-8 0-16,-13-9-6081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4.696"/>
    </inkml:context>
    <inkml:brush xml:id="br0">
      <inkml:brushProperty name="width" value="0.035" units="cm"/>
      <inkml:brushProperty name="height" value="0.035" units="cm"/>
      <inkml:brushProperty name="color" value="#E71224"/>
    </inkml:brush>
  </inkml:definitions>
  <inkml:trace contextRef="#ctx0" brushRef="#br0">134 184 5881,'-134'-183'2345,"168"183"-1625,13 0 608,6 0-248,1 0-655,-8 0-425,-12 0-513,-14 3-2279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5.042"/>
    </inkml:context>
    <inkml:brush xml:id="br0">
      <inkml:brushProperty name="width" value="0.035" units="cm"/>
      <inkml:brushProperty name="height" value="0.035" units="cm"/>
      <inkml:brushProperty name="color" value="#E71224"/>
    </inkml:brush>
  </inkml:definitions>
  <inkml:trace contextRef="#ctx0" brushRef="#br0">288 43 4729,'0'0'4796,"-7"27"-3959,-20 88-195,24-106-525,0 1 1,1-1-1,0 1 1,1 0-1,-1 16 1,2-14-67,0-10-48,1-1 0,-1 0 0,0 1 0,0-1 0,1 0 0,-1 0 0,1 1 0,-1-1 0,1 0 0,0 0 1,-1 0-1,1 0 0,0 0 0,0 0 0,0 0 0,0 0 0,0 0 0,0 0 0,0 0 0,0 0 0,0-1 0,0 1 0,1 0 0,34 13 91,-27-12-69,19 7 34,-10-4-32,0 0 0,-1 2-1,33 16 1,-46-21-49,0 0 0,-1 1 0,1-1 0,-1 1-1,1 0 1,-1 0 0,0 0 0,-1 0 0,1 0 0,0 1 0,-1-1 0,0 1-1,0 0 1,0 0 0,0 0 0,0 0 0,-1 0 0,0 0 0,0 0 0,0 0-1,0 0 1,0 8 0,-1-8 21,0-1 0,0 1 0,0-1 0,-1 1 0,1-1 1,-1 1-1,-2 5 0,2-8 4,0 1 0,0-1 1,0 1-1,0-1 0,-1 1 1,1-1-1,0 0 0,-1 1 1,1-1-1,-1 0 0,0 0 1,1 0-1,-1 0 0,-3 1 1,-12 5 39,0-1 0,-1-1 0,1-1 0,-34 5 0,-74-3 199,116-6-265,0 0 0,-1-1-1,2 0 1,-1-1 0,0 0 0,0 0-1,0-1 1,-10-5 0,8 2-505,-1-1 1,1 0 0,1 0-1,-1-1 1,-10-12-1,-26-26-5110</inkml:trace>
  <inkml:trace contextRef="#ctx0" brushRef="#br0" timeOffset="1">201 1 5513,'0'0'5633,"214"33"-5633,-147-27-336,-7-3-1376,-13-3-2769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5.374"/>
    </inkml:context>
    <inkml:brush xml:id="br0">
      <inkml:brushProperty name="width" value="0.035" units="cm"/>
      <inkml:brushProperty name="height" value="0.035" units="cm"/>
      <inkml:brushProperty name="color" value="#E71224"/>
    </inkml:brush>
  </inkml:definitions>
  <inkml:trace contextRef="#ctx0" brushRef="#br0">1 0 4217,'0'0'8426,"74"55"-8370,-68-55-56</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5.713"/>
    </inkml:context>
    <inkml:brush xml:id="br0">
      <inkml:brushProperty name="width" value="0.035" units="cm"/>
      <inkml:brushProperty name="height" value="0.035" units="cm"/>
      <inkml:brushProperty name="color" value="#E71224"/>
    </inkml:brush>
  </inkml:definitions>
  <inkml:trace contextRef="#ctx0" brushRef="#br0">7 0 1800,'0'0'7306,"-7"157"-6498,7-118-184,0 0 168,0-3-279,0-3-257,14-6-104,-1-3-64,0-3-88,21-6-408,-8-6-1537,-5-9-3224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35.517"/>
    </inkml:context>
    <inkml:brush xml:id="br0">
      <inkml:brushProperty name="width" value="0.035" units="cm"/>
      <inkml:brushProperty name="height" value="0.035" units="cm"/>
    </inkml:brush>
  </inkml:definitions>
  <inkml:trace contextRef="#ctx0" brushRef="#br0">1 88 6385,'0'0'6462,"32"0"-5751,204 0 446,47 0-726,-274-1-466,-1 1 1,1-1-1,-1-1 0,16-3 1,-23 4-22,0 1 1,1 0-1,-1-1 1,0 1 0,0 0-1,0-1 1,1 0 0,-1 1-1,0-1 1,0 0-1,0 0 1,0 1 0,0-1-1,0 0 1,0 0-1,0 0 1,-1 0 0,1 0-1,0 0 1,-1 0 0,1-1-1,0 1 1,-1 0-1,1 0 1,-1 0 0,0-1-1,1 1 1,-1 0 0,0-1-1,0 1 1,0 0-1,0-1 1,0 1 0,0 0-1,0 0 1,0-1-1,-1-1 1,0 1-116,0 1 0,1-1 0,-1 1 1,0-1-1,0 1 0,0 0 0,0-1 0,0 1 0,0 0 0,0 0 0,0 0 1,0 0-1,-1 0 0,-1-2 0,-38-15-4629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23.008"/>
    </inkml:context>
    <inkml:brush xml:id="br0">
      <inkml:brushProperty name="width" value="0.035" units="cm"/>
      <inkml:brushProperty name="height" value="0.035" units="cm"/>
    </inkml:brush>
  </inkml:definitions>
  <inkml:trace contextRef="#ctx0" brushRef="#br0">1 58 4577,'0'0'4658,"9"17"-3923,27 57 128,-18-31 45,-16-37-814,0-1-1,0 1 1,1-1 0,-1 0-1,1 0 1,4 6 0,-5-9-36,0-1 1,-1 1 0,1-1-1,0 0 1,0 0 0,0 0 0,0 0-1,0 0 1,0 0 0,1 0-1,-1 0 1,0-1 0,0 1 0,0-1-1,1 0 1,-1 0 0,0 0 0,4 0-1,6-1 217,-1 0 1,1 0-1,0-1 0,0-1 0,-1 0 0,19-8 0,63-34-316,-54 24 142,-3 4-144,23-12-698,74-49 1,-108 58-1042,-9 2-1224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6.045"/>
    </inkml:context>
    <inkml:brush xml:id="br0">
      <inkml:brushProperty name="width" value="0.035" units="cm"/>
      <inkml:brushProperty name="height" value="0.035" units="cm"/>
      <inkml:brushProperty name="color" value="#E71224"/>
    </inkml:brush>
  </inkml:definitions>
  <inkml:trace contextRef="#ctx0" brushRef="#br0">0 1 4673,'0'0'7146,"368"33"-7034,-295-33-112,-6 0-641,-27 0-991,-13 0-488,-20 0-569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06.377"/>
    </inkml:context>
    <inkml:brush xml:id="br0">
      <inkml:brushProperty name="width" value="0.035" units="cm"/>
      <inkml:brushProperty name="height" value="0.035" units="cm"/>
      <inkml:brushProperty name="color" value="#E71224"/>
    </inkml:brush>
  </inkml:definitions>
  <inkml:trace contextRef="#ctx0" brushRef="#br0">7 0 3937,'0'0'5762,"-1"29"-5588,-1 8-136,-1 90 89,2-124-98,1 1-1,0 0 0,1-1 1,-1 1-1,1-1 0,-1 1 1,1 0-1,2 5 1,-2-7-10,0-1 0,1 0 0,-1 1 0,0-1 0,0 0 0,0 0 0,1 0 0,-1 0 0,1 0 0,-1 0 0,1 0 0,-1 0 0,1 0 0,0-1 1,-1 1-1,1-1 0,0 1 0,-1-1 0,1 0 0,0 0 0,3 0 0,-1 1 2,44 0-163,-45-1 28,-1 0-1,0-1 1,0 1 0,0 0-1,0-1 1,0 1-1,0-1 1,0 0 0,-1 0-1,1 0 1,0 0 0,0 0-1,0 0 1,-1 0-1,1 0 1,-1-1 0,1 1-1,-1-1 1,3-2-1,0-3-89,-1 0-1,0 0 0,-1 0 0,1 0 0,-1 0 0,-1 0 0,1-1 0,-1-9 0,-1 17 264,0-1 0,0 0 0,0 1 0,0-1 0,0 1 0,0-1 0,0 0 0,0 1 0,0-1 0,0 1-1,0-1 1,0 1 0,0-1 0,1 0 0,-1 1 0,0-1 0,0 1 0,1-1 0,-1 1 0,0-1 0,1 1 0,-1-1 0,0 1 0,1-1 0,-1 1 0,1 0 0,-1-1 0,0 1 0,1 0-1,-1-1 1,1 1 0,-1 0 0,1 0 0,0-1 0,-1 1 0,1 0 0,-1 0 0,1 0 0,1 0 0,-1 0 55,0 0-1,1 1 1,-1-1-1,0 1 1,0-1-1,1 1 1,-1 0 0,0 0-1,0-1 1,0 1-1,0 0 1,0 0-1,0 0 1,0 0 0,0 0-1,0 0 1,1 3-1,24 41 1319,20 48-1,-22-42-947,31 50 1,47 44-960,-61-86-1789</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47.254"/>
    </inkml:context>
    <inkml:brush xml:id="br0">
      <inkml:brushProperty name="width" value="0.035" units="cm"/>
      <inkml:brushProperty name="height" value="0.035" units="cm"/>
    </inkml:brush>
  </inkml:definitions>
  <inkml:trace contextRef="#ctx0" brushRef="#br0">102 12 1512,'0'0'7438,"-20"0"-6310,-49 0 895,56 0 848,61 0-1812,711-12-622,-621 12-2863,-142 6 829,-16-3-647,-17 0-2468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47.587"/>
    </inkml:context>
    <inkml:brush xml:id="br0">
      <inkml:brushProperty name="width" value="0.035" units="cm"/>
      <inkml:brushProperty name="height" value="0.035" units="cm"/>
    </inkml:brush>
  </inkml:definitions>
  <inkml:trace contextRef="#ctx0" brushRef="#br0">1 16 7210,'0'0'8169,"334"0"-8169,-200 0-240,-21-3-1848,-19-9-5010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48.962"/>
    </inkml:context>
    <inkml:brush xml:id="br0">
      <inkml:brushProperty name="width" value="0.035" units="cm"/>
      <inkml:brushProperty name="height" value="0.035" units="cm"/>
    </inkml:brush>
  </inkml:definitions>
  <inkml:trace contextRef="#ctx0" brushRef="#br0">0 1 128,'0'0'7366,"47"2"-6584,154 9 11,128-6 1279,-222-5-1692,2137 0 543,-1425 18-922,1 24-3,-193-10 2,935 34 1196,-1394-59-1141,685 52 389,-268-15-67,1066 19 103,-1483-63-469,489-6 241,148 1-40,-459 7 17,944-5-133,-1162-7-64,-129 10 8,0-1-43,-1-1 0,1 1 0,0 0 1,-1 0-1,1 1 0,-1-1 0,1 0 0,-1 0 0,1 1 0,-1-1 1,-2 0-1,-60-8-533,-31-10-1182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1.049"/>
    </inkml:context>
    <inkml:brush xml:id="br0">
      <inkml:brushProperty name="width" value="0.035" units="cm"/>
      <inkml:brushProperty name="height" value="0.035" units="cm"/>
    </inkml:brush>
  </inkml:definitions>
  <inkml:trace contextRef="#ctx0" brushRef="#br0">1 7 744,'0'0'10493,"0"0"-10422,-1-1 0,2 1 0,-1 0 0,0 0 0,0-1 0,0 1-1,0 0 1,0 0 0,0-1 0,0 1 0,0 0 0,0 0 0,0 0 0,0-1 0,0 1 0,1 0 0,-1 0 0,0 0-1,0-1 1,0 1 0,0 0 0,1 0 0,-1 0 0,0 0 0,0 0 0,1-1 0,-1 1 0,0 0 0,0 0 0,0 0-1,1 0 1,-1 0 0,0 0 0,0 0 0,1 0 0,-1 0 0,0 0 0,0 0 0,1 0 0,-1 0 0,0 0 0,0 0-1,1 0 1,-1 0 0,0 0 0,0 0 0,0 0 0,1 0 0,-1 0 0,0 1 0,0-1 0,1 0 0,-1 0 0,0 0-1,0 0 1,1 1 0,63 26 484,69 39-1,-72-35-434,290 155-103,-340-179-175,4 2-161,-5-6-3041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1.434"/>
    </inkml:context>
    <inkml:brush xml:id="br0">
      <inkml:brushProperty name="width" value="0.035" units="cm"/>
      <inkml:brushProperty name="height" value="0.035" units="cm"/>
    </inkml:brush>
  </inkml:definitions>
  <inkml:trace contextRef="#ctx0" brushRef="#br0">275 1 6057,'0'0'6612,"-4"16"-5925,2 1-469,1-9-133,0 0 0,0-1 1,-1 1-1,0-1 0,-1 0 0,1 0 0,-1 1 1,-1-2-1,1 1 0,-1 0 0,-6 7 0,-15 17 285,-40 38-1,-4 4-254,36-39-71,-6 9-1468,38-41 5,1-4-299,0-8-429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1.836"/>
    </inkml:context>
    <inkml:brush xml:id="br0">
      <inkml:brushProperty name="width" value="0.035" units="cm"/>
      <inkml:brushProperty name="height" value="0.035" units="cm"/>
    </inkml:brush>
  </inkml:definitions>
  <inkml:trace contextRef="#ctx0" brushRef="#br0">0 93 7322,'0'0'6937,"234"30"-6633,-187-27-208,-7 3-88,-6-3-8,-8-3-272,-6 0-304,-13 0-72,-7-6-2657,0-6-2048</inkml:trace>
  <inkml:trace contextRef="#ctx0" brushRef="#br0" timeOffset="1">0 93 3569,'223'-79'3909,"-184"67"-3032,-39 12-871,0 0 1,0 0-1,1 0 1,-1 0-1,0 0 1,0-1-1,0 1 1,0 0 0,0 0-1,0 0 1,0 0-1,1 0 1,-1 0-1,0 0 1,0 0-1,0 0 1,0 0 0,0 0-1,1 0 1,-1 0-1,0 0 1,0 0-1,0 0 1,0 0-1,0 0 1,0 0 0,1 0-1,-1 0 1,0 0-1,0 0 1,0 0-1,0 0 1,0 0-1,0 0 1,1 1 0,-1-1-1,0 0 1,0 0-1,0 0 1,0 0-1,0 0 1,0 0-1,0 0 1,0 0 0,0 1-1,0-1 1,1 0-1,-1 0 1,0 0-1,0 0 1,0 0-1,0 1 1,0-1 0,0 85 4214,5 43-2246,-3 1-1768,-3-75-1051,2-53 712,-1-1 0,0 1 0,0-1 0,0 1 0,0 0 0,0-1 0,1 1 0,-1 0 0,0-1 0,1 1-1,-1-1 1,0 1 0,1-1 0,-1 1 0,1-1 0,-1 1 0,1-1 0,-1 1 0,1-1 0,-1 0 0,1 1 0,-1-1-1,1 0 1,0 1 0,-1-1 0,1 0 0,-1 0 0,1 0 0,0 1 0,-1-1 0,1 0 0,0 0 0,-1 0 0,1 0 0,0 0-1,-1 0 1,1 0 0,0-1 0,-1 1 0,1 0 0,0 0 0,-1 0 0,1-1 0,-1 1 0,1 0 0,-1-1 0,1 1-1,0 0 1,0-2 0,7-10-4723</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2.198"/>
    </inkml:context>
    <inkml:brush xml:id="br0">
      <inkml:brushProperty name="width" value="0.035" units="cm"/>
      <inkml:brushProperty name="height" value="0.035" units="cm"/>
    </inkml:brush>
  </inkml:definitions>
  <inkml:trace contextRef="#ctx0" brushRef="#br0">0 1 6009,'0'0'5305,"54"192"-4720,-41-150-297,1 0-24,-1-6-136,0 0-112,1-2-8,6-7-8,-7-3 0,-6-3-416,6-6-641,-6-3-935,-7-9-881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2.567"/>
    </inkml:context>
    <inkml:brush xml:id="br0">
      <inkml:brushProperty name="width" value="0.035" units="cm"/>
      <inkml:brushProperty name="height" value="0.035" units="cm"/>
    </inkml:brush>
  </inkml:definitions>
  <inkml:trace contextRef="#ctx0" brushRef="#br0">181 1 4913,'0'0'4332,"25"29"-2944,79 95-240,-70-84-523,-2 1-1,-2 2 0,-2 1 1,33 70-1,-49-86-589,-1 0 0,-1 0 0,-2 1 0,-1 0 0,-2 0 0,0 0 0,-2 1 0,-1 0 1,-2-1-1,-4 43 0,4-66-65,-1-1 1,0 0 0,-1 0 0,1 0 0,-1 0 0,0 0-1,-1 0 1,1 0 0,-1 0 0,0-1 0,0 1 0,0-1-1,-1 0 1,1 0 0,-1 0 0,0-1 0,0 1 0,0-1-1,-9 5 1,-2 1-185,-1-1 0,-1-1-1,1 0 1,-1-1-1,-23 5 1,-210 35-4504,130-35-934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2.789"/>
    </inkml:context>
    <inkml:brush xml:id="br0">
      <inkml:brushProperty name="width" value="0.035" units="cm"/>
      <inkml:brushProperty name="height" value="0.035" units="cm"/>
    </inkml:brush>
  </inkml:definitions>
  <inkml:trace contextRef="#ctx0" brushRef="#br0">1 0 8570,'0'0'8002,"414"75"-7658,-267-69-184,7-6-160,6 0-256,21 0-625,-34 0-2167,-34-18-6682</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3.052"/>
    </inkml:context>
    <inkml:brush xml:id="br0">
      <inkml:brushProperty name="width" value="0.035" units="cm"/>
      <inkml:brushProperty name="height" value="0.035" units="cm"/>
    </inkml:brush>
  </inkml:definitions>
  <inkml:trace contextRef="#ctx0" brushRef="#br0">470 0 4961,'0'0'5923,"-24"16"-5581,3-3-203,-16 9 339,2 2 0,-62 53 0,67-47-103,1 1 1,1 1-1,1 1 1,-30 52-1,45-64-230,1 0 1,0 1-1,2 0 0,0 1 0,2 0 0,0 1 0,2-1 0,0 1 0,0 29 0,3-29-33,0 38 76,3-56-173,-1 0 0,1 0 0,0 0 0,0 0 0,0-1-1,1 1 1,5 10 0,-3-9-7,0-1 0,1 0 0,0 0 0,0 0 0,1-1 0,-1 0 0,1 0-1,1 0 1,10 6 0,6 2-18,43 18 0,-19-15-161,1-2 0,0-3 1,1-1-1,59 3 0,-96-11 94,163 15-2502,-18-11-3707</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4.539"/>
    </inkml:context>
    <inkml:brush xml:id="br0">
      <inkml:brushProperty name="width" value="0.035" units="cm"/>
      <inkml:brushProperty name="height" value="0.035" units="cm"/>
    </inkml:brush>
  </inkml:definitions>
  <inkml:trace contextRef="#ctx0" brushRef="#br0">1 1 4977,'0'0'6732,"5"7"-5893,9 8-458,0-1 0,0-1 1,2-1-1,-1 0 0,21 12 0,318 172 767,-298-167-1142,24 19 93,-55-31-741,46 22 0,-70-38-547,-17-13-4191,-14-9-2127</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4.920"/>
    </inkml:context>
    <inkml:brush xml:id="br0">
      <inkml:brushProperty name="width" value="0.035" units="cm"/>
      <inkml:brushProperty name="height" value="0.035" units="cm"/>
    </inkml:brush>
  </inkml:definitions>
  <inkml:trace contextRef="#ctx0" brushRef="#br0">362 0 4657,'0'0'7858,"-147"159"-7242,100-116-32,7-7-136,7 0-288,6-6-80,7-6-80,6-3-72,8-6-408,-1-9-456,0 0-761,1-3-1191,-1-3-1441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5.257"/>
    </inkml:context>
    <inkml:brush xml:id="br0">
      <inkml:brushProperty name="width" value="0.035" units="cm"/>
      <inkml:brushProperty name="height" value="0.035" units="cm"/>
    </inkml:brush>
  </inkml:definitions>
  <inkml:trace contextRef="#ctx0" brushRef="#br0">0 5 3545,'0'0'10842,"4"-2"-10698,-2 2-135,0-1-1,0 0 1,0 1-1,0 0 0,1 0 1,-1 0-1,0 0 1,0 0-1,1 0 1,-1 0-1,0 1 1,0-1-1,0 1 1,0-1-1,0 1 1,1 0-1,-1 0 1,0 0-1,-1 0 1,1 0-1,0 0 0,0 1 1,0-1-1,2 3 1,8 6 79,0 1 1,13 16 0,-18-19-22,0 0 0,0 1 0,-1-1 0,-1 1 0,1 0 0,-2 1 0,1-1 0,-1 1 0,-1 0 0,1 0 0,-2 0 0,1 1 0,-2-1 1,1 1-1,-1-1 0,-1 15 0,0-23-63,0 0 0,0 0 0,0 0 1,0 0-1,0 0 0,0 0 0,1 0 0,-1 0 1,1 0-1,0 0 0,-1 0 0,1 0 1,0 0-1,0-1 0,0 1 0,0 0 0,1-1 1,-1 1-1,0 0 0,1-1 0,-1 0 0,1 1 1,-1-1-1,3 1 0,1 1 6,1-1 0,-1-1 0,1 1 0,-1-1 0,1 0 0,0 0 0,9 0 0,182 1 289,-105-3-2944,-76 1-1341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5.600"/>
    </inkml:context>
    <inkml:brush xml:id="br0">
      <inkml:brushProperty name="width" value="0.035" units="cm"/>
      <inkml:brushProperty name="height" value="0.035" units="cm"/>
    </inkml:brush>
  </inkml:definitions>
  <inkml:trace contextRef="#ctx0" brushRef="#br0">0 25 7578,'0'0'6849,"355"0"-6801,-295 0-40,-7-3-8,-6 3-376,-14-3-400,1-3-488,-7 0-977,-14 0-2480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5.959"/>
    </inkml:context>
    <inkml:brush xml:id="br0">
      <inkml:brushProperty name="width" value="0.035" units="cm"/>
      <inkml:brushProperty name="height" value="0.035" units="cm"/>
    </inkml:brush>
  </inkml:definitions>
  <inkml:trace contextRef="#ctx0" brushRef="#br0">1 0 4337,'0'0'8706,"20"169"-7666,-7-124-608,-6 0-248,6-3-96,1 0-88,-1-9-80,20 3-616,-6-18-1568,-7-3-2826</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6.291"/>
    </inkml:context>
    <inkml:brush xml:id="br0">
      <inkml:brushProperty name="width" value="0.035" units="cm"/>
      <inkml:brushProperty name="height" value="0.035" units="cm"/>
    </inkml:brush>
  </inkml:definitions>
  <inkml:trace contextRef="#ctx0" brushRef="#br0">47 32 9650,'0'0'6349,"37"-7"-6233,119-16-106,-148 22-10,1 0-1,-1 1 1,1 0 0,-1 1 0,1 0-1,15 3 1,-18-2 1,0 1 0,-1-1 0,1 1-1,-1 0 1,10 8 0,-6-5 2,-5-3 4,0 1-1,0-1 0,1 1 0,-2 0 0,1 0 0,0 0 0,-1 1 0,0-1 0,0 1 0,-1 0 0,1 0 1,-1 0-1,0 0 0,2 9 0,-2-6 2,0 1-1,-1 0 1,0 0 0,-1 0 0,0 0-1,-1 0 1,1 0 0,-4 13 0,2-16-6,0 0-1,0 0 1,-1 0 0,1-1 0,-1 1 0,0-1-1,-1 0 1,1 0 0,-1 0 0,0 0-1,0-1 1,-1 1 0,0-1 0,-7 5 0,-8 5 3,-1-1 0,-30 14 0,26-14-1,22-12-1,-2 3 3,-1-1 0,0 0 0,-1-1 0,1 1 0,0-1 0,-1 0 0,-6 1 0,64-6-325,-34 1 245,-1 0 0,1 2 0,0 0 0,-1 1 1,23 4-1,-36-4 69,1 0 0,0 0 1,-1 0-1,1 0 1,-1 1-1,1 0 0,-1 0 1,0 0-1,0 0 1,0 0-1,0 1 0,0-1 1,0 1-1,-1 0 1,1 0-1,-1 0 0,0 0 1,0 0-1,0 0 0,0 1 1,-1-1-1,1 1 1,-1-1-1,0 1 0,0-1 1,0 1-1,0 0 1,0 6-1,0-4 25,-1 0 0,1 0 0,-1 0 0,-1 0 0,-1 11 0,2-14-11,-1-1 0,0 0-1,0 0 1,0 0 0,0 0 0,0 0-1,0 0 1,0 0 0,-1 0 0,1 0 0,-1 0-1,0-1 1,1 1 0,-1-1 0,0 1-1,0-1 1,0 0 0,-3 2 0,-13 5 51,1-1 0,-1-1 0,0 0 0,0-1 0,-33 3 0,3-2 22,-53-3 1,98-3-113,-8 0-24,0 0 1,-20-3-1,28 2-116,0 0 0,0 0 0,1 1 0,-1-2 0,0 1 0,1 0 0,-1 0 0,0-1 0,1 1 0,0-1 0,-1 0 0,1 0 0,0 0 0,0 0 0,-3-4 0,-4-15-3887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6.645"/>
    </inkml:context>
    <inkml:brush xml:id="br0">
      <inkml:brushProperty name="width" value="0.035" units="cm"/>
      <inkml:brushProperty name="height" value="0.035" units="cm"/>
    </inkml:brush>
  </inkml:definitions>
  <inkml:trace contextRef="#ctx0" brushRef="#br0">0 0 6849,'0'0'7290,"147"166"-6506,-106-124-400,5-3-128,-6-6-136,1-6-72,-8-6-48,-13-9 0,7-6-248,-14-6-360,7 0-536,-6-21-632,-8-9-4386</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6.977"/>
    </inkml:context>
    <inkml:brush xml:id="br0">
      <inkml:brushProperty name="width" value="0.035" units="cm"/>
      <inkml:brushProperty name="height" value="0.035" units="cm"/>
    </inkml:brush>
  </inkml:definitions>
  <inkml:trace contextRef="#ctx0" brushRef="#br0">415 1 6209,'0'0'8138,"-140"174"-7426,99-141-432,-5-3-168,-1-3-112,0-3-112,0-3-1056,21-6-1313,5-9-4192</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7.310"/>
    </inkml:context>
    <inkml:brush xml:id="br0">
      <inkml:brushProperty name="width" value="0.035" units="cm"/>
      <inkml:brushProperty name="height" value="0.035" units="cm"/>
    </inkml:brush>
  </inkml:definitions>
  <inkml:trace contextRef="#ctx0" brushRef="#br0">241 1 8042,'0'0'5738,"48"29"-4758,159 98-81,-171-105-620,-1 2-1,-1 1 0,-2 1 0,41 42 0,-51-45-110,-1 1 0,29 42 0,-42-53-134,-1 0 1,0 0 0,0 1 0,-2-1-1,1 2 1,-2-1 0,5 21 0,-6-7 18,-1 1 0,-2 33 0,-1-25-31,2-30-22,-1 0 0,-1 0 0,1 1 0,-1-1 0,0 0 0,0 0 0,-1 0 0,0 0 0,-1 0-1,1-1 1,-1 1 0,0-1 0,-1 0 0,0 1 0,0-1 0,0-1 0,0 1 0,-9 7 0,-6 5-46,0-2 0,-2 0 0,0-1 0,0-2 0,-1 0 1,-1-1-1,0-1 0,-26 8 0,-17 3-475,-108 21 0,0-12-1857,2-16-2439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3.143"/>
    </inkml:context>
    <inkml:brush xml:id="br0">
      <inkml:brushProperty name="width" value="0.035" units="cm"/>
      <inkml:brushProperty name="height" value="0.035" units="cm"/>
    </inkml:brush>
  </inkml:definitions>
  <inkml:trace contextRef="#ctx0" brushRef="#br0">0 1 10538,'0'0'4565,"6"26"-3589,1 5-699,1 4 107,-1 2 1,4 64-1,-9 148 759,-3-140-1026,1-104-115,0 0-1,1 0 0,-1 0 0,1 0 0,0 0 0,0 0 1,0 0-1,1-1 0,0 1 0,0 0 0,0-1 1,4 6-1,-2-4-1,1-1 0,-1 0 1,1 0-1,0-1 1,1 0-1,-1 1 0,1-2 1,10 6-1,0-1-24,0-1-1,1-1 1,-1 0 0,1-1-1,1-1 1,32 4 0,106-2-1119,-138-7 901,60 0-1941,-20-4-2377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7.691"/>
    </inkml:context>
    <inkml:brush xml:id="br0">
      <inkml:brushProperty name="width" value="0.035" units="cm"/>
      <inkml:brushProperty name="height" value="0.035" units="cm"/>
    </inkml:brush>
  </inkml:definitions>
  <inkml:trace contextRef="#ctx0" brushRef="#br0">395 0 5617,'0'0'6231,"-18"28"-5387,-143 183 499,122-165-689,1 2 0,-56 95 0,86-126-601,0 0 0,2 1 0,0 0 0,1 0 0,1 1 0,1 0 0,1-1 0,0 1 0,1 0 0,3 32 0,-2-46-49,1 0 0,-1 1 0,1-1 0,0 0 0,0 1 0,0-1 1,1 0-1,0 0 0,0 0 0,0 0 0,1 0 0,0-1 1,4 7-1,0-4-12,0 0 1,1 0 0,0-1 0,0 0-1,1-1 1,-1 0 0,17 7 0,63 24-944,1-4 1,102 22-1,-4-12-5143</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6.465"/>
    </inkml:context>
    <inkml:brush xml:id="br0">
      <inkml:brushProperty name="width" value="0.035" units="cm"/>
      <inkml:brushProperty name="height" value="0.035" units="cm"/>
    </inkml:brush>
  </inkml:definitions>
  <inkml:trace contextRef="#ctx0" brushRef="#br0">461 15 1408,'0'0'8069,"0"-2"-7532,-1-11 5328,0 13-5869,0 0 0,0 0 0,1 1 0,-1-1 0,0 0 0,0 0 0,1 1 0,-1-1 0,0 0 1,1 1-1,-1-1 0,1 1 0,-1-1 0,0 1 0,1-1 0,-1 1 0,1-1 0,-1 1 0,1 0 1,-1 0-1,-62 82 224,-97 98 1,121-142-179,-91 95-13,84-77-111,45-56-78,0 1-1,0 0 1,0 0-1,0 0 0,0-1 1,1 1-1,-1 0 0,1 0 1,-1 4-1,1-16-4184,0-2-2466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29.497"/>
    </inkml:context>
    <inkml:brush xml:id="br0">
      <inkml:brushProperty name="width" value="0.035" units="cm"/>
      <inkml:brushProperty name="height" value="0.035" units="cm"/>
    </inkml:brush>
  </inkml:definitions>
  <inkml:trace contextRef="#ctx0" brushRef="#br0">642 162 3745,'0'0'6549,"5"-18"-5835,13-55 73,-18 71-719,1 0 1,-1 0-1,1 1 1,-1-1 0,0 0-1,0 0 1,0 1-1,0-1 1,0 0 0,0 0-1,0 0 1,0 1-1,-2-4 1,2 4-47,-1 1 0,1-1 1,0 1-1,-1-1 0,1 1 1,-1 0-1,0-1 0,1 1 0,-1 0 1,1-1-1,-1 1 0,1 0 1,-1 0-1,0 0 0,1-1 1,-1 1-1,1 0 0,-1 0 0,0 0 1,0 0-1,-6-1 214,-26-7 88,1 1 0,-60-4 0,-68 5-264,147 5-27,-39 0 6,11-1 48,-79 7 1,116-4-82,-1 0 0,0 0 0,1 0 1,-1 1-1,1-1 0,-1 1 0,1 0 1,0 0-1,0 1 0,0-1 0,0 1 0,0 0 1,1 0-1,-1 0 0,1 1 0,-4 4 1,3-3-3,1 1 1,0-1-1,0 1 1,0 0 0,1 0-1,-1 0 1,1 0 0,1 0-1,-1 1 1,1-1 0,0 10-1,0 101 4,1-105 3,1 0 0,0 0-1,1 0 1,1 0 0,0 0-1,7 17 1,35 65 65,-29-64-64,52 94 29,-19-37-35,58 142 0,-101-207-115,-1 0 0,0 0-1,-2 0 1,0 0 0,-2 1-1,-2 30 1,1-37-297,0-15 371,0-1 1,0 1-1,0 0 0,0-1 0,0 1 0,0-1 0,-1 1 0,1-1 0,0 1 1,0-1-1,-1 1 0,1-1 0,0 1 0,0-1 0,-1 1 0,1-1 0,-1 0 1,1 1-1,0-1 0,-1 0 0,1 1 0,-1-1 0,1 0 0,-1 1 1,1-1-1,-1 0 0,1 0 0,-1 1 0,0-1 0,-19 2-446,16-2 336,-7 2-314,1-2 1,-1 1-1,0-2 0,1 1 1,-1-1-1,1-1 0,-1 0 1,1 0-1,0-1 1,-18-8-1,-19-14-4976</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29.851"/>
    </inkml:context>
    <inkml:brush xml:id="br0">
      <inkml:brushProperty name="width" value="0.035" units="cm"/>
      <inkml:brushProperty name="height" value="0.035" units="cm"/>
    </inkml:brush>
  </inkml:definitions>
  <inkml:trace contextRef="#ctx0" brushRef="#br0">0 0 6241,'0'0'4433,"415"18"-4425,-308-15-8,-27 0-1480,-20-3-4345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0.183"/>
    </inkml:context>
    <inkml:brush xml:id="br0">
      <inkml:brushProperty name="width" value="0.035" units="cm"/>
      <inkml:brushProperty name="height" value="0.035" units="cm"/>
    </inkml:brush>
  </inkml:definitions>
  <inkml:trace contextRef="#ctx0" brushRef="#br0">0 21 4609,'0'0'6281,"308"178"-5649,-235-136-359,-6 0-105,-7-6-112,-13-3-48,-7-9 8,-6-9-16,-14-6-280,6-9-761,-6-6-1095,-6-15-2529</inkml:trace>
  <inkml:trace contextRef="#ctx0" brushRef="#br0" timeOffset="1">555 0 1016,'0'0'5993,"-174"162"-4064,134-113-641,7-4-440,-1-9-568,14-3-192,7-12-88,-1-6-168,8-6-472,-14-9-616,6 0-1657,8 0-2160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0.555"/>
    </inkml:context>
    <inkml:brush xml:id="br0">
      <inkml:brushProperty name="width" value="0.035" units="cm"/>
      <inkml:brushProperty name="height" value="0.035" units="cm"/>
    </inkml:brush>
  </inkml:definitions>
  <inkml:trace contextRef="#ctx0" brushRef="#br0">394 0 264,'0'0'6987,"-41"28"-5814,41-28-1173,-174 124 1177,157-111-956,0 1 1,2 0 0,-21 24 0,27-25 36,0 1 1,-14 26 0,20-34-187,-5 11 209,0 1 0,1-1 0,1 1-1,1 1 1,-5 33 0,6-18 189,2 0 0,3 46 0,0-69-418,1 0 0,0 0 0,1-1 0,0 1 1,0 0-1,1-1 0,1 0 0,0 0 0,0 0 0,1 0 0,0-1 0,1 0 0,0 0 1,0-1-1,11 9 0,9 8 1,1-2 0,1-2 1,45 27-1,-27-20-104,1-2 0,2-2 0,0-2 0,2-2 0,74 18 1,-39-21-1878,141 8 0,-103-22-3076</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0.957"/>
    </inkml:context>
    <inkml:brush xml:id="br0">
      <inkml:brushProperty name="width" value="0.035" units="cm"/>
      <inkml:brushProperty name="height" value="0.035" units="cm"/>
    </inkml:brush>
  </inkml:definitions>
  <inkml:trace contextRef="#ctx0" brushRef="#br0">1 0 5089,'0'0'3361,"120"202"-2065,-46-142-288,-1 6-648,1 0-112,-7 6 40,-14 0-79,-6 4-137,-27 2 0,-20 3-72,0 3 0,-34-3-104,-106 19-385,6-22-967,7-18-1408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1.286"/>
    </inkml:context>
    <inkml:brush xml:id="br0">
      <inkml:brushProperty name="width" value="0.035" units="cm"/>
      <inkml:brushProperty name="height" value="0.035" units="cm"/>
    </inkml:brush>
  </inkml:definitions>
  <inkml:trace contextRef="#ctx0" brushRef="#br0">0 106 5193,'0'0'2367,"76"0"-642,513 0 106,-443 0-1617,1286-21 2206,-1164 9-2204,650-39-887,-828 41 365,53-1-2194</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2.091"/>
    </inkml:context>
    <inkml:brush xml:id="br0">
      <inkml:brushProperty name="width" value="0.035" units="cm"/>
      <inkml:brushProperty name="height" value="0.035" units="cm"/>
    </inkml:brush>
  </inkml:definitions>
  <inkml:trace contextRef="#ctx0" brushRef="#br0">531 282 4113,'0'0'5333,"9"-20"-5249,-1 1-19,0-1 1,7-28-1,-15 46-43,1 0 0,-1 0 0,0 0-1,0 0 1,0 0 0,0 0 0,0 0 0,0 0 0,-1 0 0,1 1-1,-1-1 1,1 0 0,-1 0 0,0 0 0,0 0 0,1 1 0,-1-1-1,0 0 1,-1 1 0,1-1 0,0 1 0,0-1 0,-1 1 0,-2-3-1,-1 1 36,0 0-1,0 0 0,-1 1 0,1-1 0,-12-2 0,8 2-1,-14-4 78,0 1 0,-1 1 0,0 1 0,-29-1 1,-96 5 792,132 1-731,1 0 1,0 2-1,1 0 1,-29 9-1,37-10-121,0 1 0,1 0 0,-1 0 0,1 0 0,0 1 0,0 0 0,0 0 0,0 1 0,1-1 0,-1 1 0,1 1 0,-7 9 0,10-12-46,0 0 0,1 1 0,-1-1 0,1 1 0,0-1 0,0 1 0,0 0 0,0-1 0,1 1 1,0 0-1,-1 0 0,1-1 0,1 1 0,-1 0 0,1 0 0,-1-1 0,1 1 0,0 0 0,0-1 0,0 1 0,1-1 0,-1 1 0,1-1 0,0 0 0,0 1 0,0-1 0,1 0 0,-1-1 1,4 5-1,9 3 10,1-1 0,-1 0 1,1-1-1,0-1 1,1-1-1,0 0 1,29 6-1,-2-4-99,-1-2 0,47 2 0,-79-8 38,8 1-243,0 0 1,1-2-1,25-3 1,-39 3 157,0 0-1,0-1 1,-1 0 0,1 0 0,-1 0-1,1-1 1,-1 0 0,0 0 0,0 0-1,0 0 1,0-1 0,-1 0 0,0 0-1,0 0 1,5-6 0,-2 0-35,0-1 0,0 1 1,-2-1-1,1 0 0,-1-1 0,-1 1 0,0-1 0,-1 0 1,4-19-1,-3-5 939,-1-69 1,-4 75 402,2 54-1210,1 0-1,1 0 1,12 47-1,30 67 49,3 10 155,-38-106-138,-1 0 0,-3 1 0,2 76 0,-7-84-21,0-10 4,-5 46 0,3-63-39,-1-1 1,0 1 0,0 0-1,0-1 1,-1 1 0,0-1-1,-1 0 1,1 0 0,-1 0-1,-5 6 1,-3 0-26,0 0 0,-1 0 0,0-2 0,-1 1 0,0-2 0,-1 0 0,0 0 0,0-2 0,-1 0-1,0-1 1,-1 0 0,-20 5 0,10-5 51,1-1 0,-1-2 0,0 0-1,0-2 1,0-1 0,0-1 0,-39-5 0,58 4 24,-1-1 0,1 0 1,0-1-1,0 1 0,0-2 1,0 1-1,0-1 0,1 0 0,-1-1 1,-7-6-1,10 8 27,1-1 0,0 0 0,0 0 0,0-1 0,0 1-1,1-1 1,-1 1 0,1-1 0,1 0 0,-1 0 0,1-1 0,0 1 0,0 0-1,0-1 1,1 1 0,-2-9 0,2 2-20,0 0 0,1 0 0,0 0 0,1 0-1,3-13 1,-3 18-43,1 0-1,1 0 1,-1 1-1,1-1 0,0 1 1,0 0-1,1 0 1,0 0-1,0 0 0,5-5 1,97-94 53,-71 75-472,-2-3 1,50-62-1,-76 83-345,-1 1-1,0-1 1,0 0 0,-1 0-1,-1 0 1,0-1 0,-1 1-1,2-16 1,-2-8-6011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2.458"/>
    </inkml:context>
    <inkml:brush xml:id="br0">
      <inkml:brushProperty name="width" value="0.035" units="cm"/>
      <inkml:brushProperty name="height" value="0.035" units="cm"/>
    </inkml:brush>
  </inkml:definitions>
  <inkml:trace contextRef="#ctx0" brushRef="#br0">241 0 5113,'0'0'5056,"-3"10"-4599,-1-1-246,0 0 0,0 0-1,-1 0 1,-1-1 0,1 1 0,-1-1-1,-9 9 1,-1-1-141,1 0 1,1 1-1,1 1 0,0 0 1,1 1-1,1 1 0,-10 24 1,11-20-1315,-1-1 0,-22 34 0,14-32-2338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3.490"/>
    </inkml:context>
    <inkml:brush xml:id="br0">
      <inkml:brushProperty name="width" value="0.035" units="cm"/>
      <inkml:brushProperty name="height" value="0.035" units="cm"/>
    </inkml:brush>
  </inkml:definitions>
  <inkml:trace contextRef="#ctx0" brushRef="#br0">0 0 10722,'0'0'5762,"7"199"-4898,13-124-312,-7 6-80,7-2-104,0-4-144,1-3-112,5-6-112,8-6 0,-1-9-288,1-12-320,-1-21-592,0-11-2905,-13-7-4641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3.579"/>
    </inkml:context>
    <inkml:brush xml:id="br0">
      <inkml:brushProperty name="width" value="0.035" units="cm"/>
      <inkml:brushProperty name="height" value="0.035" units="cm"/>
    </inkml:brush>
  </inkml:definitions>
  <inkml:trace contextRef="#ctx0" brushRef="#br0">385 0 984,'0'0'5875,"-8"2"-4276,3 2-1364,1 0-1,0 1 1,0-1 0,0 1-1,1-1 1,-1 1 0,1 0 0,0 0-1,1 1 1,-5 10 0,-16 28 301,7-21-247,9-13-151,0 0 1,-1 0 0,-15 15 0,-29 20 317,24-22-256,1 1 1,1 1-1,1 1 0,-36 50 1,57-68-171,0 0 0,0 0 1,1 1-1,0-1 0,0 1 1,1 0-1,0 0 0,-2 15 1,3-7 24,1 0 0,0 0 0,5 30 0,-4-40-45,1 0-1,0-1 1,1 1 0,0-1-1,0 1 1,0-1 0,1 0-1,-1 0 1,2 0 0,-1 0-1,1-1 1,5 5 0,9 9 14,41 28-1,-49-39-9,40 25 2,2-2 0,1-2 0,79 29 1,-43-19-345,30 3-400,-109-39 689,-10-3 25,1 0-137,5 0-1859,5 0 985,-7 1 270,0-1 0,1 1 1,-1-1-1,0-1 1,9-1-1,-13 0-1972</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3.994"/>
    </inkml:context>
    <inkml:brush xml:id="br0">
      <inkml:brushProperty name="width" value="0.035" units="cm"/>
      <inkml:brushProperty name="height" value="0.035" units="cm"/>
    </inkml:brush>
  </inkml:definitions>
  <inkml:trace contextRef="#ctx0" brushRef="#br0">2 1 3897,'0'0'5257,"-1"3"-5013,0-1-166,1 1 0,0-1 0,0 0-1,0 0 1,1 1 0,-1-1 0,0 0 0,1 1-1,0-1 1,-1 0 0,1 0 0,0 0 0,0 0 0,0 0-1,0 0 1,1 0 0,-1 0 0,0 0 0,3 2 0,40 44 936,-28-32-636,16 16 1,1-2 1,1-2-1,52 34 1,120 58-35,-198-116-490,19 12 406,-26-15-379,0-1-1,0 1 1,0 0-1,0 0 0,0 0 1,0 0-1,0 0 1,0 0-1,0 0 0,-1 0 1,1 0-1,0 1 1,-1-1-1,1 0 1,-1 0-1,0 1 0,1-1 1,-1 2-1,-6-2-3175,-27-4 534,-1-9-2243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4.330"/>
    </inkml:context>
    <inkml:brush xml:id="br0">
      <inkml:brushProperty name="width" value="0.035" units="cm"/>
      <inkml:brushProperty name="height" value="0.035" units="cm"/>
    </inkml:brush>
  </inkml:definitions>
  <inkml:trace contextRef="#ctx0" brushRef="#br0">348 0 4785,'0'0'6029,"-17"25"-5213,-58 82 127,62-90-654,-1 0 0,0-2-1,-21 18 1,10-10 47,-12 11 53,20-19-331,0 0 0,1 2 0,1-1 1,1 2-1,-17 26 0,23-24-778</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4.677"/>
    </inkml:context>
    <inkml:brush xml:id="br0">
      <inkml:brushProperty name="width" value="0.035" units="cm"/>
      <inkml:brushProperty name="height" value="0.035" units="cm"/>
    </inkml:brush>
  </inkml:definitions>
  <inkml:trace contextRef="#ctx0" brushRef="#br0">154 0 4537,'0'0'5410,"36"27"-4516,118 92-110,-115-90-425,-1 2 1,-3 2-1,0 1 0,41 54 1,-61-69-234,-1 0 1,0 0 0,-2 2 0,11 21 0,-18-29-59,1 1 0,-2 0 1,0 0-1,0 0 0,-2 0 0,1 0 1,-1 27-1,-1-17 25,-1-7-10,0 0-1,-3 20 1,2-32-70,0 1-1,-1 0 1,0-1 0,1 0-1,-2 1 1,1-1-1,-1 0 1,1 0 0,-1 0-1,-6 6 1,-7 7 31,-2 0-1,0-2 1,-1 0 0,0-1 0,-1-1 0,-1-1-1,-33 16 1,23-15-257,0-1 0,0-2 1,-1-1-1,-1-2 0,-34 5 0,26-8-2033,-67-3 1,72-2 119,-13 0-2587</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5.747"/>
    </inkml:context>
    <inkml:brush xml:id="br0">
      <inkml:brushProperty name="width" value="0.035" units="cm"/>
      <inkml:brushProperty name="height" value="0.035" units="cm"/>
    </inkml:brush>
  </inkml:definitions>
  <inkml:trace contextRef="#ctx0" brushRef="#br0">0 16 128,'0'0'8757,"16"0"-8457,408-9 1664,-75 2-793,-347 8-1161,0-1-1,0 0 1,0 0 0,0 1-1,0-1 1,0 1-1,0 0 1,0-1 0,0 1-1,0 0 1,0 0 0,-1 0-1,1 1 1,0-1 0,-1 0-1,1 1 1,-1-1-1,2 2 1,3 4-5,-1 0 1,-1 0-1,6 10 0,-2-2 24,31 60 559,56 147 0,-76-173-455,257 715 944,-246-661-1057,18 123 1,-5 98-3,-31-89 9,-9-144 14,-2 160 39,-1-145-72,0-101-3,0 1 0,0 0 0,1-1 0,0 1 0,0-1 1,0 1-1,1-1 0,-1 0 0,1 1 0,1-1 0,-1 0 0,1 0 0,0 0 0,0-1 1,0 1-1,1-1 0,6 7 0,-10-11-3,0 0 21,6 9-44,-6-9 15,1 0 0,-1 1 0,0-1 0,0 0 0,0 1-1,0-1 1,0 0 0,0 0 0,0 1 0,0-1 0,0 0 0,0 1 0,0-1 0,0 0 0,0 1 0,0-1 0,0 0 0,0 0 0,0 1-1,0-1 1,0 0 0,0 1 0,0-1 0,0 0 0,-1 0 0,1 1 0,0-1 0,0 0 0,0 0 0,0 1 0,-1-1 0,1 0 0,0 0-1,0 0 1,-1 0 0,1 1 0,0-1 0,0 0 0,-1 0 0,1 0 0,0 0 0,0 0 0,-1 0 0,1 1 0,0-1 0,-1 0 0,-40 8-37,-72 7 0,82-12-1,-236 9-1317,221-12 987,-138 3-1994,9-3-1987</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6.700"/>
    </inkml:context>
    <inkml:brush xml:id="br0">
      <inkml:brushProperty name="width" value="0.035" units="cm"/>
      <inkml:brushProperty name="height" value="0.035" units="cm"/>
    </inkml:brush>
  </inkml:definitions>
  <inkml:trace contextRef="#ctx0" brushRef="#br0">655 8 4793,'0'0'6959,"-2"-1"-6890,-2 0-44,1 0-1,-1 0 0,1 0 1,-1 0-1,1 0 1,-1 1-1,0 0 0,1 0 1,-1 0-1,-7 1 0,-9-1 36,-213 6 236,180-2-198,1 2-1,-74 19 0,117-23-92,0 0 0,1 1 0,0 0 0,-1 1 0,1 0 0,1 0 0,-1 1 0,-8 7 0,12-9-8,1 0 0,0 1-1,-1-1 1,2 1-1,-1 0 1,0 0-1,1 0 1,-1 0 0,1 0-1,0 1 1,1-1-1,-1 1 1,1-1-1,0 1 1,0 0-1,-1 9 1,1 118 60,2-112-13,0-1-1,1 1 1,2-1-1,8 31 0,32 71 168,-21-64-121,42 126 320,69 325 0,-95-325-251,58 303 189,-72-328-235,4 174 1,-24 119 90,-5-446-203,0-1-1,0 1 1,1 0 0,0 0 0,-1-1 0,1 1 0,1-1 0,-1 1 0,1 0 0,0-1 0,0 0 0,0 0 0,0 1 0,1-1 0,0-1 0,0 1 0,0 0 0,0-1 0,0 1 0,1-1 0,0 0 0,-1 0-1,1 0 1,0-1 0,1 0 0,-1 1 0,8 2 0,12 2 17,0 0-1,1-1 1,0-2 0,46 3-1,100-7-559,-126-2 117,70-6-1920,-7-13-2761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37.366"/>
    </inkml:context>
    <inkml:brush xml:id="br0">
      <inkml:brushProperty name="width" value="0.035" units="cm"/>
      <inkml:brushProperty name="height" value="0.035" units="cm"/>
    </inkml:brush>
  </inkml:definitions>
  <inkml:trace contextRef="#ctx0" brushRef="#br0">301 43 2481,'0'0'8800,"3"-7"-7850,14-28 499,-17 53-1369,-1-9-50,0 0 1,0-1-1,-1 1 0,0 0 0,-1-1 0,0 1 1,0-1-1,-9 15 0,-44 65 573,40-64-452,-57 78 251,-27 42-233,99-143-178,-10 17 46,-12 26 0,21-39-100,0 0 1,0 0-1,0 0 0,1 0 1,0 1-1,0-1 0,0 0 1,1 1-1,-1-1 0,2 10 0,-1-13-17,1-1-1,-1 1 1,1-1-1,-1 1 1,1-1-1,-1 0 0,1 1 1,0-1-1,0 0 1,0 1-1,0-1 1,0 0-1,0 0 0,0 0 1,0 0-1,0 0 1,0 0-1,0 0 0,3 1 1,26 9-1807,-26-11 1546,42 8-5167</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1.700"/>
    </inkml:context>
    <inkml:brush xml:id="br0">
      <inkml:brushProperty name="width" value="0.035" units="cm"/>
      <inkml:brushProperty name="height" value="0.035" units="cm"/>
    </inkml:brush>
  </inkml:definitions>
  <inkml:trace contextRef="#ctx0" brushRef="#br0">1 0 4673,'0'0'5632,"8"3"-983,114-4-3562,134 3-708,-250-2-483,16 3-171,-22-3 172,0 0 0,1 0 0,-1 0-1,1 0 1,-1 0 0,0 0 0,1 1-1,-1-1 1,0 0 0,1 0 0,-1 1 0,0-1-1,0 0 1,1 0 0,-1 1 0,0-1 0,0 0-1,1 1 1,-1-1 0,0 0 0,0 1-1,0-1 1,1 1 0,-1-1 0,0 0 0,0 1-1,0-1 1,0 0 0,0 1 0,0-1 0,0 1-1,0-1 1,0 0 0,0 1 0,0-1-1,0 1 1,0-1 0,0 0 0,-1 1 0,1-1-1,0 1 1,0-1 0,-1 1 0,1-1-28,0 0-1,0 1 1,-1-1 0,1 1-1,0-1 1,0 0 0,-1 1 0,1-1-1,0 0 1,-1 0 0,1 1-1,-1-1 1,1 0 0,0 0 0,-1 0-1,1 1 1,-1-1 0,1 0 0,-1 0-1,1 0 1,0 0 0,-1 0-1,-23 1-3923</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2.063"/>
    </inkml:context>
    <inkml:brush xml:id="br0">
      <inkml:brushProperty name="width" value="0.035" units="cm"/>
      <inkml:brushProperty name="height" value="0.035" units="cm"/>
    </inkml:brush>
  </inkml:definitions>
  <inkml:trace contextRef="#ctx0" brushRef="#br0">1 0 2601,'0'0'9314,"341"18"-8706,-288-18-184,-13 0-200,0 0-128,0 0-88,-6 0-8,6 0-456,-7-6-1105,-13-6-3240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6.623"/>
    </inkml:context>
    <inkml:brush xml:id="br0">
      <inkml:brushProperty name="width" value="0.035" units="cm"/>
      <inkml:brushProperty name="height" value="0.035" units="cm"/>
    </inkml:brush>
  </inkml:definitions>
  <inkml:trace contextRef="#ctx0" brushRef="#br0">244 102 3201,'0'0'7871,"0"-7"-6878,0-61 2640,-1 67-3607,1 0 0,-1 0-1,0 0 1,1 0 0,-1 1 0,0-1 0,0 0-1,0 0 1,0 1 0,1-1 0,-1 0 0,0 1-1,0-1 1,0 1 0,0-1 0,0 1-1,0 0 1,-1-1 0,0 1 0,-26-8 33,10 5-141,0 2 1,-1 0-1,-27 2 0,7 0 59,36-1 23,1 0-1,0 0 1,0 0-1,0 0 1,0 1-1,0-1 1,0 1-1,0-1 0,0 1 1,1 0-1,-1 0 1,0 0-1,0 0 1,0 0-1,1 0 1,-1 0-1,1 1 0,-1-1 1,1 1-1,-1-1 1,1 1-1,0-1 1,0 1-1,-1 0 1,1-1-1,0 1 0,1 0 1,-1 0-1,0 0 1,0 4-1,-1 4-5,0 1-1,1 0 1,0-1-1,2 21 1,-1-11 6,-1 11-4,0-20 3,1 0 0,-1 0 0,2-1 1,0 1-1,0 0 0,0 0 0,2-1 1,-1 1-1,1-1 0,1 1 0,5 11 1,19 20-67,53 60 0,-13-16-7,-67-86 73,15 22 15,24 42 0,-35-56-31,-2 0 0,1 1 0,-1 0 0,-1-1 0,1 1 0,-2 0 0,1 0 0,-1 0 0,0 10 0,-1-7 3,0-10-81,1 1 0,-1-1 0,0 0 0,0 1 0,-1-1 0,1 0 0,0 0 0,-1 1 0,1-1 0,-1 0 0,-1 4 0,1-5 1,-1 0 0,1 0 0,-1 0 0,1 0 0,-1 0-1,1 0 1,-1 0 0,1 0 0,-1-1 0,0 1 0,0-1 0,1 1-1,-1-1 1,0 0 0,0 1 0,1-1 0,-1 0 0,0 0-1,-2-1 1,1 1 0,-97-1-4369,48-6-44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3.899"/>
    </inkml:context>
    <inkml:brush xml:id="br0">
      <inkml:brushProperty name="width" value="0.035" units="cm"/>
      <inkml:brushProperty name="height" value="0.035" units="cm"/>
    </inkml:brush>
  </inkml:definitions>
  <inkml:trace contextRef="#ctx0" brushRef="#br0">731 2 9642,'0'0'5384,"-70"-1"-4997,-227 1-134,272 0-201,0 2 0,0 0 0,0 2 0,-27 7 0,21-2 187,0 1 0,-58 27 1,84-34-221,0 0 1,0 0-1,0 1 0,1-1 1,-1 1-1,1 0 1,0 0-1,0 1 1,1-1-1,-7 11 1,9-13-20,0-1 1,0 1-1,1 0 1,-1 0-1,0 1 1,1-1-1,0 0 1,-1 0-1,1 0 1,0 0-1,0 0 1,0 0-1,0 0 1,0 1-1,1-1 1,-1 0-1,1 0 1,-1 0-1,1 0 1,0 0-1,0 0 1,0 0-1,0 0 1,0-1 0,0 1-1,0 0 1,1 0-1,-1-1 1,1 1-1,-1-1 1,1 1-1,0-1 1,-1 0-1,4 2 1,11 7 4,1-1 0,-1 0 1,1-1-1,30 9 1,84 18 79,-78-21-48,3 0-27,-11-4-115,-1 3-1,-1 1 0,65 30 0,-102-41 60,0 0 0,-1 0 0,1 1 1,-1 0-1,1 0 0,8 10 1,-12-12 16,0 1 0,0 0-1,-1 0 1,1 0 0,-1 0 0,1 0 0,-1 0 0,0 1 0,0-1 0,-1 0 0,1 1 0,-1-1 0,1 1-1,-1 4 1,0-6 23,0 0 0,0-1 0,-1 1-1,1-1 1,0 1 0,-1-1 0,1 1-1,-1 0 1,1-1 0,-1 0 0,1 1-1,-1-1 1,0 1 0,0-1-1,0 0 1,0 1 0,0-1 0,0 0-1,0 0 1,0 0 0,-1 0 0,-1 1-1,-2 1 8,0 0 0,-1-1 0,1 0-1,-12 3 1,4-2-7,-37 12 12,-1-4 0,1-1 0,-2-3 0,1-1 0,-1-3 0,-55-4 0,99 1-348,0-1-1,-1 1 0,1-2 0,0 1 0,-1-1 0,1 0 0,0-1 1,0 1-1,0-2 0,1 1 0,-1-1 0,-12-9 0,14 7-1552,0 0 0,0 0-1,-6-10 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6.962"/>
    </inkml:context>
    <inkml:brush xml:id="br0">
      <inkml:brushProperty name="width" value="0.035" units="cm"/>
      <inkml:brushProperty name="height" value="0.035" units="cm"/>
    </inkml:brush>
  </inkml:definitions>
  <inkml:trace contextRef="#ctx0" brushRef="#br0">1 16 3529,'0'0'4785,"341"-6"-4785,-261 3-72,-20 0-1096,-20 0-1233</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7.310"/>
    </inkml:context>
    <inkml:brush xml:id="br0">
      <inkml:brushProperty name="width" value="0.035" units="cm"/>
      <inkml:brushProperty name="height" value="0.035" units="cm"/>
    </inkml:brush>
  </inkml:definitions>
  <inkml:trace contextRef="#ctx0" brushRef="#br0">0 1 3473,'0'0'8394,"274"150"-8210,-234-126-88,-6-9-80,-7 3-8,-7-6-8,-7 3-88,-6-12-705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7.723"/>
    </inkml:context>
    <inkml:brush xml:id="br0">
      <inkml:brushProperty name="width" value="0.035" units="cm"/>
      <inkml:brushProperty name="height" value="0.035" units="cm"/>
    </inkml:brush>
  </inkml:definitions>
  <inkml:trace contextRef="#ctx0" brushRef="#br0">0 1 5513,'268'21'1545,"-275"-3"-961,7 3 952,-7 6 24,7 0-535,-6 6-569,-1-3-200,-6 0 48,-1-3-144,-6-6-112,-7-3-48,7-3-168,-6-6-464,-1-9-713,0 0-1495,7 0-3330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8.066"/>
    </inkml:context>
    <inkml:brush xml:id="br0">
      <inkml:brushProperty name="width" value="0.035" units="cm"/>
      <inkml:brushProperty name="height" value="0.035" units="cm"/>
    </inkml:brush>
  </inkml:definitions>
  <inkml:trace contextRef="#ctx0" brushRef="#br0">110 64 3977,'0'0'5548,"-18"30"-4249,-53 99-356,68-123-837,0 0 1,0 0-1,1 0 1,0 1-1,0-1 1,0 1-1,1 0 1,0 0-1,0-1 1,1 1-1,-1 0 1,3 13 0,-1 3 359,-1-6-60,1 0 1,3 24-1,-2-34-360,-1-1 0,1 1 0,0-1 0,1 0 0,0 0 0,-1 0 0,2 0 0,-1 0 0,6 6 0,4 4-159,1-1 1,0 0 0,1-1-1,0 0 1,1-2 0,1 0-1,0 0 1,1-2 0,0 0 0,0-1-1,1-1 1,1-1 0,-1 0-1,1-2 1,0 0 0,0-1-1,0-1 1,40 1 0,-34-4-573,-9 1-525,0-1 0,27-4 1,-9-8-1991</inkml:trace>
  <inkml:trace contextRef="#ctx0" brushRef="#br0" timeOffset="1">732 1 5841,'0'0'5361,"134"171"-3840,-94-110-329,0-1-656,-7 0-240,-6-3-64,-7 0-152,0-15-8,-13-3-16,-1-9-56,-6-9-296,0-5-872,0-7-1129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9.015"/>
    </inkml:context>
    <inkml:brush xml:id="br0">
      <inkml:brushProperty name="width" value="0.035" units="cm"/>
      <inkml:brushProperty name="height" value="0.035" units="cm"/>
    </inkml:brush>
  </inkml:definitions>
  <inkml:trace contextRef="#ctx0" brushRef="#br0">471 52 2921,'0'0'9271,"-10"-8"-8972,5 4-259,0 0-14,0 0 1,0 1-1,-1-1 1,1 1-1,-1 0 1,1 0 0,-1 1-1,0 0 1,0 0-1,0 0 1,0 1 0,0 0-1,-7-1 1,-21 1 11,-26-2 600,-86 8 1,139-4-576,0 0 1,-1 0 0,1 1 0,0 0-1,1 1 1,-1-1 0,0 1-1,1 0 1,-1 1 0,1 0-1,-7 5 1,9-6-37,1 0 0,0 1 0,-1-1 0,1 1-1,1-1 1,-1 1 0,1 0 0,-1 0 0,1 0 0,0 1 0,1-1 0,-1 0-1,1 1 1,0-1 0,0 1 0,0-1 0,0 1 0,1 7 0,-1 1-3,1-10-21,-1 0-1,1 0 1,0 0-1,0 0 0,0 0 1,0 0-1,0 0 1,0 0-1,1 0 1,0 0-1,-1 0 0,1 0 1,0-1-1,1 1 1,-1 0-1,0 0 0,1-1 1,2 5-1,2-3-19,0-1-1,0 1 0,0-1 1,0 0-1,0 0 0,1-1 1,-1 0-1,1 0 0,-1-1 1,14 2-1,9 0-172,37-3-1,-41 0 94,-20 0 25,1 0 0,-1-1 0,1 0 0,-1 0 0,0 0 0,0-1 0,1 1 0,-1-1 0,0-1 0,0 1 1,-1-1-1,1 1 0,-1-1 0,1-1 0,-1 1 0,0-1 0,0 0 0,5-5 0,-5 3 18,0 1 1,0-1 0,0 0-1,-1-1 1,0 1-1,0 0 1,-1-1-1,1 0 1,-2 0 0,1 1-1,-1-1 1,0 0-1,1-13 1,-2-55 1204,0 74-467,0 21-773,0-4 199,1 0 0,0 0 0,1 0 0,1 0 0,1 0 0,0-1 0,1 0 1,9 19-1,91 183 486,-97-196-749,-1 1 1,-1 0-1,-1 1 1,-1-1-1,-1 1 1,-1 0-1,-1 0 1,-4 41-1,3-60 140,-1-1 0,0 1-1,0 0 1,0-1-1,-1 1 1,1-1-1,-1 1 1,0-1-1,0 1 1,0-1-1,0 0 1,-1 0-1,1 0 1,-1 0-1,0-1 1,1 1 0,-1-1-1,0 0 1,-1 1-1,1-1 1,-7 2-1,-6 4 18,0-2-1,-1 0 1,-24 5-1,38-10-5,-23 5 27,0-2 1,0 0-1,0-2 0,-48-2 0,72 0-11,0 0 0,1-1 1,-1 1-1,0-1 0,0 1 1,1-1-1,-1 0 0,0 0 0,1 1 1,-1-1-1,1 0 0,-1-1 1,1 1-1,0 0 0,-1 0 1,1 0-1,0-1 0,0 1 0,0-1 1,0 1-1,0-1 0,0 1 1,0-1-1,0 0 0,1 1 1,-1-1-1,1 0 0,-1 0 0,1-2 1,-2-6 91,0 0 1,1-1-1,1-19 0,0 23-80,0-1-17,0 1 0,0-1 0,1 1 0,0-1 0,0 1 0,1-1 0,0 1 0,1 0 0,-1 0 0,1 0 0,1 0 0,-1 0 0,1 1-1,0 0 1,1-1 0,0 2 0,9-11 0,8-5-6,1 0 0,1 2 0,1 1 0,46-26 0,116-46-506,-145 71 96,-37 17 118,1-1-1,-1 0 1,0 0-1,0 0 0,8-8 1,-10 9-262,-1 0 1,0-1-1,0 0 1,0 1 0,0-1-1,-1 0 1,3-5-1,-1-10-5968</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9.353"/>
    </inkml:context>
    <inkml:brush xml:id="br0">
      <inkml:brushProperty name="width" value="0.035" units="cm"/>
      <inkml:brushProperty name="height" value="0.035" units="cm"/>
    </inkml:brush>
  </inkml:definitions>
  <inkml:trace contextRef="#ctx0" brushRef="#br0">1 1 5169,'0'0'7834,"174"156"-6810,-141-114-288,0-6-240,1 0-296,-1-9-112,-13-5-24,0-7-64,-6-6-160,-14-6-304,-14-6-5177</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7:59.711"/>
    </inkml:context>
    <inkml:brush xml:id="br0">
      <inkml:brushProperty name="width" value="0.035" units="cm"/>
      <inkml:brushProperty name="height" value="0.035" units="cm"/>
    </inkml:brush>
  </inkml:definitions>
  <inkml:trace contextRef="#ctx0" brushRef="#br0">308 1 6633,'0'0'5986,"-54"168"-5194,8-123-376,-1-3-168,0-9-112,14-5-64,-1-7-64,14-9-8,13-6-432,1-6-440,-1 0-360,0-3-6002</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0.055"/>
    </inkml:context>
    <inkml:brush xml:id="br0">
      <inkml:brushProperty name="width" value="0.035" units="cm"/>
      <inkml:brushProperty name="height" value="0.035" units="cm"/>
    </inkml:brush>
  </inkml:definitions>
  <inkml:trace contextRef="#ctx0" brushRef="#br0">42 1 5009,'0'0'2505,"-6"30"-1058,-21 98-212,24-114-984,1 0 1,0 0 0,1 1 0,1-1 0,1 19 0,0-19-19,1-3-68,0 1-1,1-1 1,0 0 0,1 0-1,0 0 1,1-1 0,0 1-1,0-1 1,1 0 0,1 0-1,0-1 1,0 0 0,9 9-1,0-1-104,2-1-1,-1-1 0,2 0 0,0-1 0,30 16 0,-20-15-319,0-1 0,1-2 0,0-1 0,53 11-1,-40-14-1411,1-2 0,78 0 0,-45-6-2362</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0.402"/>
    </inkml:context>
    <inkml:brush xml:id="br0">
      <inkml:brushProperty name="width" value="0.035" units="cm"/>
      <inkml:brushProperty name="height" value="0.035" units="cm"/>
    </inkml:brush>
  </inkml:definitions>
  <inkml:trace contextRef="#ctx0" brushRef="#br0">1 1 5753,'0'0'8146,"133"201"-7338,-113-138-360,-6 6-96,-14 1-128,0 8-112,0 3-32,0 3-80,0 0-48,0 4-680,7-22-2448,-7-27-4714</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0.879"/>
    </inkml:context>
    <inkml:brush xml:id="br0">
      <inkml:brushProperty name="width" value="0.035" units="cm"/>
      <inkml:brushProperty name="height" value="0.035" units="cm"/>
    </inkml:brush>
  </inkml:definitions>
  <inkml:trace contextRef="#ctx0" brushRef="#br0">235 1 5265,'0'0'6872,"-20"0"-6338,-66 5 231,80-4-683,1-1-1,-1 1 0,1 1 1,-1-1-1,1 1 1,0 0-1,-1 0 0,1 0 1,0 1-1,1 0 1,-1 0-1,0 0 0,1 1 1,0-1-1,-1 1 1,1 0-1,1 0 1,-1 1-1,1-1 0,0 1 1,0 0-1,0 0 1,0 0-1,1 0 0,-3 7 1,1 7 53,0-1 0,1 1-1,1 0 1,0 0 0,3 32 0,-1-29-47,0-11-54,1 1 0,1-1-1,0 0 1,1 0 0,0 0 0,0-1-1,1 1 1,1-1 0,-1 0 0,12 16-1,7 8 48,44 50-1,-28-37-21,-16-19-49,-2 0 1,-1 2-1,29 58 0,-47-82-88,0-1-1,-1 1 0,0-1 0,0 1 0,0-1 0,0 1 1,-1 0-1,0 7 0,0-8-187,0-5 240,0 0-1,0 0 1,0 0 0,0 1-1,0-1 1,0 0-1,0 0 1,0 0-1,0 1 1,0-1-1,-1 0 1,1 0-1,0 0 1,0 0-1,0 1 1,0-1-1,0 0 1,0 0-1,0 0 1,-1 0-1,1 0 1,0 1-1,0-1 1,0 0-1,0 0 1,0 0-1,-1 0 1,1 0-1,0 0 1,0 0 0,0 0-1,-1 1 1,1-1-1,0 0 1,0 0-1,0 0 1,-1 0-1,1 0 1,0 0-1,0 0 1,0 0-1,-1 0 1,1 0-1,0-1 1,0 1-1,0 0 1,0 0-1,-1 0 1,-16 1-1418,-1-1-1,1-1 1,-24-4 0,-20-13-6309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4.244"/>
    </inkml:context>
    <inkml:brush xml:id="br0">
      <inkml:brushProperty name="width" value="0.035" units="cm"/>
      <inkml:brushProperty name="height" value="0.035" units="cm"/>
    </inkml:brush>
  </inkml:definitions>
  <inkml:trace contextRef="#ctx0" brushRef="#br0">589 310 472,'0'0'12979,"60"208"-11667,-13-145-392,0-3-424,6-3-255,-13-5-81,0-10-96,-13-6-56,-7-12-8,0-6-88,-13-15-417,-7-27-1631,0-12-1737</inkml:trace>
  <inkml:trace contextRef="#ctx0" brushRef="#br0" timeOffset="1">1 1 11378,'0'0'4185,"267"57"-12771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1.256"/>
    </inkml:context>
    <inkml:brush xml:id="br0">
      <inkml:brushProperty name="width" value="0.035" units="cm"/>
      <inkml:brushProperty name="height" value="0.035" units="cm"/>
    </inkml:brush>
  </inkml:definitions>
  <inkml:trace contextRef="#ctx0" brushRef="#br0">1 0 6737,'0'0'6458,"394"12"-6370,-340-6-88,6-6-512,-13 0-1153,-14 0-2440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1.635"/>
    </inkml:context>
    <inkml:brush xml:id="br0">
      <inkml:brushProperty name="width" value="0.035" units="cm"/>
      <inkml:brushProperty name="height" value="0.035" units="cm"/>
    </inkml:brush>
  </inkml:definitions>
  <inkml:trace contextRef="#ctx0" brushRef="#br0">80 0 4721,'0'0'6705,"127"156"-6152,-86-122-241,-8-4-56,0-3-120,-6 0-64,-7-6-72,-6 0-512,-14-9-769,0-6-919</inkml:trace>
  <inkml:trace contextRef="#ctx0" brushRef="#br0" timeOffset="1">274 39 3441,'0'0'8137,"-140"166"-7584,107-133 119,-1-6-160,7 3-280,1-12-232,12 0-152,14-12-1240,0-3-1705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1.988"/>
    </inkml:context>
    <inkml:brush xml:id="br0">
      <inkml:brushProperty name="width" value="0.035" units="cm"/>
      <inkml:brushProperty name="height" value="0.035" units="cm"/>
    </inkml:brush>
  </inkml:definitions>
  <inkml:trace contextRef="#ctx0" brushRef="#br0">47 1 5049,'0'0'4913,"-47"201"-3729,47-153-519,0 1-201,20-7-24,14 0-120,6 0-192,0-3-120,7 0 0,-1-6-8,15 0-360,-1-6-440,33-6-769,-13-6-839,-13-9-1601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2.335"/>
    </inkml:context>
    <inkml:brush xml:id="br0">
      <inkml:brushProperty name="width" value="0.035" units="cm"/>
      <inkml:brushProperty name="height" value="0.035" units="cm"/>
    </inkml:brush>
  </inkml:definitions>
  <inkml:trace contextRef="#ctx0" brushRef="#br0">1 1 3649,'0'0'6493,"10"34"-5295,33 112-234,-27-91-163,-2 0 0,8 80 0,-14 85-2640,-8-219 1731,0 0 1,0-1-1,0 1 1,0 0-1,0 0 0,0 0 1,-1-1-1,1 1 1,0 0-1,-1 0 1,1-1-1,0 1 0,-1 0 1,1-1-1,-1 1 1,1 0-1,-1-1 0,0 1 1,1-1-1,-1 1 1,1-1-1,-1 1 0,0-1 1,0 1-1,1-1 1,-2 1-1,-21 4-1664,18-5 1001,-35 2-4537</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2.958"/>
    </inkml:context>
    <inkml:brush xml:id="br0">
      <inkml:brushProperty name="width" value="0.035" units="cm"/>
      <inkml:brushProperty name="height" value="0.035" units="cm"/>
    </inkml:brush>
  </inkml:definitions>
  <inkml:trace contextRef="#ctx0" brushRef="#br0">529 75 1840,'0'0'5543,"-33"1"-4899,-107 6 383,131-7-830,0 1 1,0 1-1,0-1 1,0 2-1,-16 5 1,21-6-77,0 0 0,1 1 0,-1-1 0,0 1 0,1 0 0,0 0 0,-5 5 0,3-3 2,2 0-91,1-1-1,-1 0 1,1 1-1,-1 0 1,1-1-1,1 1 1,-1 0-1,1 0 0,-1 0 1,2 0-1,-1 0 1,0 0-1,1 1 1,0-1-1,0 0 1,1 0-1,-1 0 0,3 9 1,-2-12-47,0-1 0,0 0 1,-1 0-1,1 1 0,0-1 0,0 0 1,0 0-1,1 0 0,-1 0 0,0 0 0,0 0 1,0 0-1,1-1 0,-1 1 0,0 0 1,1-1-1,-1 1 0,1-1 0,-1 1 1,1-1-1,-1 0 0,0 0 0,4 1 1,42 1-272,-39-2 200,-1 0-24,-1 0 1,0-1-1,1 0 0,-1 0 0,0 0 0,1 0 0,-1-1 0,0 0 0,10-5 0,-13 5 30,-1 0-1,1 0 1,0 0-1,-1 0 1,1 0-1,-1-1 0,0 1 1,1-1-1,-1 0 1,-1 0-1,1 1 1,0-1-1,-1 0 1,1 0-1,-1-1 1,0 1-1,0 0 1,0 0-1,0-1 1,0-4-1,1-31-436,-2-43 0,-1 30 4076,1 50-2563,0 5-844,1 13 142,1 0-1,1-1 0,0 1 0,1-1 1,10 26-1,6 20 648,-12-27-533,7 17-56,-3 1 0,-2 0 0,5 96 0,-15-120-347,1-13-8,-1-1 0,-3 26-1,2-35-4,0 0-1,-1 0 1,1 0-1,-1 0 1,0 0-1,-1 0 1,1 0-1,-1 0 1,0-1 0,0 1-1,-5 4 1,-6 5-266,-1 0 0,0-1 1,-1-1-1,-1-1 1,0 0-1,0-1 1,-1-1-1,0 0 1,-39 11-1,23-10 142,0-2 0,-1-1 0,1-2 0,-70 1 0,102-6 135,0 1-1,-1-1 1,1 0-1,0-1 1,0 1 0,0 0-1,0-1 1,0 1-1,0-1 1,0 0-1,0 1 1,0-1 0,0 0-1,0 0 1,0 0-1,0-1 1,0 1 0,1 0-1,-4-3 1,4 0 31,-1 1 0,0-1 0,1 1 1,-1-1-1,1 1 0,0-1 0,0 0 1,0 0-1,1 0 0,-1-5 0,0 4 11,1 0 0,-1 0 0,1 0 0,0 0 0,1 0 1,-1 0-1,1 0 0,0 0 0,0 0 0,1 0 0,-1 1 0,1-1 0,0 0 0,0 1 0,1 0 0,-1-1 0,1 1 0,0 0 0,0 0 0,0 0 0,1 1 0,-1-1 0,1 1 0,0 0 0,0 0 0,5-3 0,37-22 176,1 1-1,2 3 1,79-28-1,24-12-365,-143 60-63,-1-1 1,0 1 0,0-2 0,14-11-1,-19 14-237,0 0 0,0 0 0,0-1 0,0 0 0,0 0 0,-1 1 0,0-2 1,0 1-1,0 0 0,0 0 0,2-8 0,-2-16-6700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3.306"/>
    </inkml:context>
    <inkml:brush xml:id="br0">
      <inkml:brushProperty name="width" value="0.035" units="cm"/>
      <inkml:brushProperty name="height" value="0.035" units="cm"/>
    </inkml:brush>
  </inkml:definitions>
  <inkml:trace contextRef="#ctx0" brushRef="#br0">0 0 5249,'0'0'8002,"27"169"-7314,-7-136-128,7-3-256,-7-3-136,0-3-88,-7-3-80,1-6-48,-8-3-752,-6-6-1016</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3.677"/>
    </inkml:context>
    <inkml:brush xml:id="br0">
      <inkml:brushProperty name="width" value="0.035" units="cm"/>
      <inkml:brushProperty name="height" value="0.035" units="cm"/>
    </inkml:brush>
  </inkml:definitions>
  <inkml:trace contextRef="#ctx0" brushRef="#br0">241 0 4305,'0'0'6481,"-93"166"-5216,66-136-9,-7 0-464,8-6-440,-1 0-184,14-9-168,-1-3-144,7-3-872,7-3-1137,0 0-2536</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4.092"/>
    </inkml:context>
    <inkml:brush xml:id="br0">
      <inkml:brushProperty name="width" value="0.035" units="cm"/>
      <inkml:brushProperty name="height" value="0.035" units="cm"/>
    </inkml:brush>
  </inkml:definitions>
  <inkml:trace contextRef="#ctx0" brushRef="#br0">55 0 960,'0'0'7047,"-9"29"-5860,-26 95-367,32-115-692,1 1 0,0 0 0,0 0 0,1 0-1,1 0 1,0 14 0,1-3 240,-2-13-227,1 1 0,1 0 0,0 0 1,0 0-1,0 0 0,1-1 0,1 1 0,-1-1 0,1 1 0,1-1 0,0 0 0,0 0 1,0-1-1,1 1 0,7 8 0,-3-6-116,0 0 0,1-1-1,0 0 1,1-1 0,-1 0 0,21 11 0,-22-15-405,1 0 1,0 0 0,0-1-1,0 0 1,0-1-1,0 0 1,1-1 0,20 1-1,7-3-2854,-9-1-1481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04.462"/>
    </inkml:context>
    <inkml:brush xml:id="br0">
      <inkml:brushProperty name="width" value="0.035" units="cm"/>
      <inkml:brushProperty name="height" value="0.035" units="cm"/>
    </inkml:brush>
  </inkml:definitions>
  <inkml:trace contextRef="#ctx0" brushRef="#br0">308 0 3289,'0'0'10402,"94"190"-9266,-94-130-296,0-6-264,0 3-327,0-3-153,-7-3-96,-120 12-48,7-14-1057,-27-16-4904</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34.982"/>
    </inkml:context>
    <inkml:brush xml:id="br0">
      <inkml:brushProperty name="width" value="0.035" units="cm"/>
      <inkml:brushProperty name="height" value="0.035" units="cm"/>
    </inkml:brush>
  </inkml:definitions>
  <inkml:trace contextRef="#ctx0" brushRef="#br0">17 46 440,'0'0'3306,"-4"-2"-2506,-9-6 44,13 8-779,1 0-1,-1 0 0,0 0 1,0 0-1,1 0 0,-1 0 0,0 0 1,0-1-1,1 1 0,-1 0 0,0 0 1,0 0-1,0 0 0,1 0 0,-1 0 1,0 0-1,0 0 0,0-1 0,1 1 1,-1 0-1,0 0 0,0 0 0,0 0 1,0-1-1,1 1 0,-1 0 0,0 0 1,0 0-1,0-1 0,0 1 0,0 0 1,0 0-1,0-1 0,0 1 0,1 0 1,-1 0-1,0 0 0,0-1 0,0 1 1,0 0-1,0 0 0,0-1 0,0 1 1,-1 0-1,1 0 0,0-1 1,0 1-1,0 0 0,0 0 0,0-1 1,0 1-1,0 0 0,0 0 0,-1 0 1,1-1-1,0 1 0,0 0 0,0 0 1,0 0-1,-1 0 0,1 0 0,0-1 1,0 1-1,0 0 0,-1 0 0,1 0 1,0 0-1,0 0 0,-1 0 0,1 0 113,1 0 490,21 0 2405,137-7-2585,-57 1-334,591-6 54,-595 12-211,446 15-39,212 48 25,-383-50-371,-199-11 339,-20 1-75,173 7-231,-66-2 336,-79-5 17,146 1 3,-63-2 1,-35 1 8,129 4 13,816 14-449,-971-21 182,681-3-953,-604-9 2094,-93 6-113,-109 6-891,-77 0-117,-9 2-369,-17 3-191,1 0-1,-33 1 1,-22 0-2110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4.591"/>
    </inkml:context>
    <inkml:brush xml:id="br0">
      <inkml:brushProperty name="width" value="0.035" units="cm"/>
      <inkml:brushProperty name="height" value="0.035" units="cm"/>
    </inkml:brush>
  </inkml:definitions>
  <inkml:trace contextRef="#ctx0" brushRef="#br0">0 139 6529,'0'0'3434,"24"33"-1933,76 109-397,-88-125-960,0 1 0,-1 0-1,-1 0 1,-1 1 0,-1 0 0,8 25-1,-12-21 63,0-1-1,-1 1 0,-2 0 0,-1 25 0,0-47-196,0 0 0,0 0 0,0 0 0,0-1 0,0 1 0,0 0 0,0 0 0,0-1 0,0 1 0,0 0-1,-1 0 1,1 0 0,0-1 0,-1 1 0,1 0 0,0-1 0,-1 1 0,1 0 0,-1-1 0,1 1 0,-1-1 0,0 2-1,-17 0 283,14-2-254,0-1-32,0 1 1,0-1 0,0 0-1,1 0 1,-1 0 0,0-1 0,0 1-1,1-1 1,-1 0 0,1 0 0,0 0-1,-1 0 1,1-1 0,0 0-1,0 1 1,1-1 0,-1 0 0,1 0-1,-5-7 1,1 1-61,0-1 0,1 0 0,0 0 0,0-1 0,1 0 0,-3-12 0,2-8-226,1-1 1,1 1-1,2 0 1,3-37-1,-1 6-55,-1 47 275,1 0 0,0 0-1,1 0 1,0 0 0,7-20 0,-5 25 75,-1 1 1,2-1-1,-1 1 0,1 1 0,1-1 1,-1 1-1,2 0 0,-1 0 0,9-8 1,-11 12 52,1 0 0,1 1 0,-1-1 0,0 1 0,1 0 0,0 0 1,-1 1-1,1 0 0,0 0 0,1 0 0,-1 1 0,0 0 0,0 0 0,0 0 0,1 1 0,-1 0 1,0 0-1,1 0 0,-1 1 0,9 2 0,-2 0 41,1 1-1,-1 0 1,0 1 0,0 0 0,0 1-1,-1 0 1,23 16 0,-11-3 59,-1 1 0,-1 1 0,-1 1 0,-1 1 0,-1 1 1,0 0-1,22 42 0,-14-14 48,-1 2 1,34 107-1,-59-156-243,0 0-47,1 0 0,-1 0 0,1 0 1,0 0-1,0-1 0,0 1 0,1 0 1,0-1-1,0 0 0,0 0 0,0 1 1,0-2-1,5 5 0,-8-8-31,0 0-1,1 1 1,-1-1 0,0 0-1,1 0 1,-1 0 0,0 0-1,1 1 1,-1-1 0,0 0-1,0 0 1,1 0 0,-1 0-1,1 0 1,-1 0 0,0 0-1,1 0 1,-1 0 0,0 0-1,1 0 1,-1 0 0,0 0-1,1 0 1,-1 0 0,0 0-1,1-1 1,-1 1 0,0 0-1,0 0 1,1 0-1,-1 0 1,0-1 0,1 1-1,-1 0 1,0 0 0,0-1-1,1 1 1,-1 0 0,0 0-1,0-1 1,0 1 0,0 0-1,1-1 1,-1 1 0,0 0-1,0-1 1,0 1 0,0 0-1,0-1 1,1-22-6670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36.386"/>
    </inkml:context>
    <inkml:brush xml:id="br0">
      <inkml:brushProperty name="width" value="0.035" units="cm"/>
      <inkml:brushProperty name="height" value="0.035" units="cm"/>
    </inkml:brush>
  </inkml:definitions>
  <inkml:trace contextRef="#ctx0" brushRef="#br0">951 181 1536,'0'0'7837,"-8"-7"-7305,4 4-484,0-1-21,-1 1 0,0-1 0,1 1 0,-1 0 0,0 0 0,0 0 0,-1 0 0,1 1 0,-1 0 0,1 0 0,-11-1 0,-58-4 356,-134 4-1,110 4-112,50-1-27,1 3 1,-1 2 0,-79 18 0,118-21-192,1 0 1,0 1 0,-1 0 0,1 1 0,1-1 0,-1 2-1,-11 7 1,16-10-40,0 1 0,0 0 0,1-1-1,-1 1 1,1 0 0,0 0 0,0 0-1,0 1 1,0-1 0,0 0-1,1 1 1,-1-1 0,1 1 0,0 0-1,0-1 1,1 1 0,-1 0 0,1 0-1,-1 5 1,1 7 92,0-11-37,-1 0 0,2 0 0,-1 0 0,0 0 0,1 0 0,2 7 0,-3-10-56,1 0 0,0 0 1,1 0-1,-1 0 0,0-1 1,0 1-1,1 0 0,-1-1 1,1 1-1,0-1 0,-1 0 1,1 1-1,0-1 0,0 0 1,0 0-1,0 0 0,0 0 1,2 0-1,15 6 75,0-1 0,1-1 0,-1 0 0,39 2 0,82-3 214,-103-4-282,-22-1-36,1 0 1,0-1 0,-1 0-1,0-1 1,1-1-1,-1 0 1,-1-1 0,1-1-1,25-13 1,-29 12-77,-1 1-1,0-2 1,0 1 0,0-1 0,-1-1 0,0 0 0,-1 0 0,0-1-1,0 0 1,-1 0 0,-1-1 0,10-19 0,-11 14 20,-1 0-1,0-1 1,-2 1 0,0-1 0,0 1 0,-2-1-1,-2-26 1,1 1 986,1 41-631,0 10-204,-1 82 307,-2-29 183,4-1 1,15 116 0,0-88-1098,-4 1 1,1 140-1,-13-224 499,-1 0 0,1 1 1,-1-1-1,0 0 0,0 0 0,-1 0 0,0 0 0,0 0 1,0 0-1,-1 0 0,0 0 0,-7 10 0,3-8 28,0 0 1,0 0-1,-1-1 0,-1 0 0,1 0 0,-1-1 0,-11 6 0,-2 0-34,-1-1-1,1-1 0,-2-1 1,0-1-1,0-1 1,0-1-1,-1-1 0,0-1 1,1-2-1,-39 0 1,30-2-9,-78-3-71,97 2 108,-1-1 1,1-1 0,-1 0 0,1-1 0,-20-9 0,17 5 12,0 0 1,0-2-1,1 0 1,-23-19-1,34 24 24,-1 0 0,1 0 0,0 0-1,0-1 1,0 0 0,1 0 0,0 0 0,0-1 0,0 1-1,1-1 1,0 0 0,1 0 0,-1 0 0,0-8 0,1 9 40,2 0 1,-1 0 0,1-1-1,-1 1 1,2 0 0,-1 0 0,2-9-1,-1 12-49,0 0-1,0 1 1,1-1-1,-1 0 1,1 1-1,-1-1 1,1 1-1,0-1 1,0 1-1,0 0 1,0-1 0,0 1-1,1 0 1,-1 1-1,1-1 1,4-3-1,20-8 34,0 0-1,0 1 0,49-12 1,97-16-901,-60 16-2964,-66 12-796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37.018"/>
    </inkml:context>
    <inkml:brush xml:id="br0">
      <inkml:brushProperty name="width" value="0.035" units="cm"/>
      <inkml:brushProperty name="height" value="0.035" units="cm"/>
    </inkml:brush>
  </inkml:definitions>
  <inkml:trace contextRef="#ctx0" brushRef="#br0">1 0 2921,'0'0'7172,"20"10"-6371,-13-6-708,146 78 1443,254 185 663,-321-203-2475,-77-52-1790,-10-14 1906,1 0-1,-1 0 1,1 0-1,-1 0 1,0 0-1,0 0 1,0 0 0,0 0-1,0 0 1,0 1-1,-1-1 1,1 0-1,-1 1 1,1-1 0,-1 1-1,1-1 1,-1 1-1,-3-2 1,-4-5-974,-24-24-4864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37.357"/>
    </inkml:context>
    <inkml:brush xml:id="br0">
      <inkml:brushProperty name="width" value="0.035" units="cm"/>
      <inkml:brushProperty name="height" value="0.035" units="cm"/>
    </inkml:brush>
  </inkml:definitions>
  <inkml:trace contextRef="#ctx0" brushRef="#br0">501 0 5857,'0'0'5707,"-36"30"-5010,-119 96-43,46-44 17,50-38-486,47-35-196,-4 4-198,1 0-1,0 0 0,-21 27 0,29-24-807,7-14 835,-1-1 1,1 1 0,0-1 0,-1 0-1,0 1 1,1-1 0,-1 1 0,0-1-1,0 0 1,0 0 0,-1 2 0,0 0-262,1-2 154,0 0 0,-1 1 0,1-1 0,0 0 0,-1 0 0,1 1 0,-1-1 0,1 0 0,-1-1 0,-2 2 0,-8-1-2297</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37.704"/>
    </inkml:context>
    <inkml:brush xml:id="br0">
      <inkml:brushProperty name="width" value="0.035" units="cm"/>
      <inkml:brushProperty name="height" value="0.035" units="cm"/>
    </inkml:brush>
  </inkml:definitions>
  <inkml:trace contextRef="#ctx0" brushRef="#br0">223 0 3473,'0'0'5494,"-34"26"-4906,34-26-588,-141 110 755,136-106-681,0 1 1,1-1-1,-1 1 0,1 0 0,0 0 0,0 1 0,1-1 1,0 1-1,-3 6 0,4-8 10,2 0-1,-1 0 1,0 0-1,1 0 1,-1 0 0,1 0-1,0 0 1,1 6 0,1 8 231,-3 2 18,1-1 172,4 35-1,-3-47-432,0-1 0,1 1 0,0-1 0,0 1 0,0-1 0,1 0 0,0 0 0,8 11 0,2 0 11,1-1 0,1 0 0,0-1 1,1-1-1,1-1 0,0 0 0,1-1 0,19 10 1,-8-7-88,0-1 0,1-2 0,1-1 0,51 12 0,-50-17-348,1 0 0,41 0 0,-59-5-259,0-2-1,0 0 1,0 0 0,-1-1 0,1-1-1,-1-1 1,17-5 0,18-14-4793</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38.043"/>
    </inkml:context>
    <inkml:brush xml:id="br0">
      <inkml:brushProperty name="width" value="0.035" units="cm"/>
      <inkml:brushProperty name="height" value="0.035" units="cm"/>
    </inkml:brush>
  </inkml:definitions>
  <inkml:trace contextRef="#ctx0" brushRef="#br0">154 1 4049,'0'0'4435,"9"26"-2614,30 89-301,41 119 1337,-55-166-2678,-16-45-167,0 0 0,-2 0-1,0 1 1,-2 0 0,0 0-1,1 35 1,-6 7-504,0-64 453,-1 0 0,1 1-1,0-1 1,-1 0 0,1 0-1,-1 0 1,0 0 0,1 0-1,-1 0 1,0 0 0,0 0 0,0 0-1,-1 0 1,1-1 0,0 1-1,-1 0 1,1-1 0,-1 1 0,0-1-1,1 0 1,-1 1 0,0-1-1,0 0 1,-2 1 0,-5 2-122,0 0 0,0-1 0,0 0 1,-1-1-1,-10 2 0,-153 12-4269,87-15-1243</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38.675"/>
    </inkml:context>
    <inkml:brush xml:id="br0">
      <inkml:brushProperty name="width" value="0.035" units="cm"/>
      <inkml:brushProperty name="height" value="0.035" units="cm"/>
    </inkml:brush>
  </inkml:definitions>
  <inkml:trace contextRef="#ctx0" brushRef="#br0">114 1 6553,'0'0'6022,"20"1"-5356,146 7 908,-165-8-1570,28-1 72,0 2 0,1 1-1,41 8 1,-62-8-66,0 1 0,0 0 0,0 0 0,0 1 0,0 1 0,-1-1 0,0 1 0,0 1 0,0-1 0,-1 1 0,1 1 0,-1-1 1,-1 1-1,10 12 0,-5-2 116,-1 1 0,0-1 0,-1 2 1,-1-1-1,-1 1 0,0 0 0,-2 1 1,7 37-1,-4 14 283,0 85 0,-5-68-251,3 98 1,-4-4-77,-2-102-96,-1-79 10,1 0 1,0-1-1,0 1 0,0 0 1,-1 0-1,1-1 1,0 1-1,-1 0 0,1-1 1,-1 1-1,1 0 0,-1-1 1,1 1-1,-1-1 1,1 1-1,-1-1 0,1 1 1,-1-1-1,0 1 1,1-1-1,-1 0 0,-1 1 1,-21 8-48,10-4 10,-11 3-52,0-1 0,-1 0 0,0-2 0,-45 3 0,44-5 17,-102 6-601,107-9 487,-177-2-4734,91-11-3580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39.460"/>
    </inkml:context>
    <inkml:brush xml:id="br0">
      <inkml:brushProperty name="width" value="0.035" units="cm"/>
      <inkml:brushProperty name="height" value="0.035" units="cm"/>
    </inkml:brush>
  </inkml:definitions>
  <inkml:trace contextRef="#ctx0" brushRef="#br0">476 66 3753,'0'0'5998,"-17"-4"-5738,-273-52 374,256 53-37,-38 0 1,70 3-563,0 0 1,-1 1-1,1-1 1,-1 0 0,1 1-1,0 0 1,-1-1-1,1 1 1,0 0-1,0 0 1,0 0-1,0 1 1,0-1-1,0 0 1,0 1 0,0-1-1,0 1 1,0 0-1,1 0 1,-1-1-1,1 1 1,-1 0-1,1 0 1,0 1-1,0-1 1,0 0 0,0 0-1,0 0 1,0 1-1,0 3 1,-2 7 171,1 1 1,1-1-1,0 1 1,1 17-1,0-19-55,0 194 1043,1-178-1134,1 0 0,2 0 1,0 0-1,10 29 0,43 107-2,143 262-27,-190-407-42,1 0 0,1-1 0,1-1 0,0 0 0,30 28 0,-34-37-22,-1 0 0,2-1 0,-1-1-1,1 1 1,0-1 0,1-1 0,-1 0 0,1 0-1,0-1 1,1-1 0,-1 0 0,19 3 0,30-2-647,107-6 0,-141-1-80,0-1-1,0-2 1,0-1-1,-1 0 1,0-2 0,44-23-1,-19 5-4706</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8:40.423"/>
    </inkml:context>
    <inkml:brush xml:id="br0">
      <inkml:brushProperty name="width" value="0.035" units="cm"/>
      <inkml:brushProperty name="height" value="0.035" units="cm"/>
    </inkml:brush>
  </inkml:definitions>
  <inkml:trace contextRef="#ctx0" brushRef="#br0">1 12 1192,'0'0'10402,"21"-6"-6247,-12 4-4134,1 0 1,0 1 0,-1 0-1,1 1 1,0 0 0,0 1 0,11 2-1,-17-3-12,2 1-13,-1 0-1,1 0 0,-1 1 0,1 0 1,-1 0-1,0 0 0,1 0 0,-1 1 1,-1 0-1,1 0 0,0 0 1,-1 1-1,1-1 0,-1 1 0,0 0 1,0 1-1,-1-1 0,1 0 0,-1 1 1,5 10-1,-3-4 3,0 0 0,-1 0 0,0 0 0,0 0 0,-2 1 0,1 0 0,-1-1 1,-1 1-1,0 14 0,-1-8-2,-1 33-16,0-47 19,1-1 1,-1 0-1,0 0 1,0 0-1,0 1 1,0-1-1,-1 0 1,1 0-1,-1 0 1,0-1-1,0 1 1,-2 3-1,-24 20 20,19-18 6,1 0 1,-13 16-1,21-21-12,0-2-10,-1 0 0,1 0 1,0-1-1,-1 1 0,1 0 1,0 0-1,0-1 0,0 1 0,0 0 1,0 0-1,0-1 0,0 1 1,0 0-1,0 0 0,0-1 1,1 1-1,-1 0 0,0 0 0,0-1 1,1 1-1,-1 0 0,0 0 1,1-1-1,-1 1 0,1 0 0,107-1 396,-1-5-1,153-27 0,84-46-2918,-210 34-5481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8.266"/>
    </inkml:context>
    <inkml:brush xml:id="br0">
      <inkml:brushProperty name="width" value="0.035" units="cm"/>
      <inkml:brushProperty name="height" value="0.035" units="cm"/>
    </inkml:brush>
  </inkml:definitions>
  <inkml:trace contextRef="#ctx0" brushRef="#br0">0 1 4121,'0'0'9040,"14"21"-8109,-7-9-788,6 10 85,1-1 1,1 0 0,1-1 0,0-1 0,22 19-1,75 70 395,22 18-599,-124-117-232,0 0 0,0 0 1,1-1-1,0-1 0,1 0 0,18 7 0,-21-10-946,1-1 1,0-1-1,0 1 0,0-2 0,13 1 0,5-1-6394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8.598"/>
    </inkml:context>
    <inkml:brush xml:id="br0">
      <inkml:brushProperty name="width" value="0.035" units="cm"/>
      <inkml:brushProperty name="height" value="0.035" units="cm"/>
    </inkml:brush>
  </inkml:definitions>
  <inkml:trace contextRef="#ctx0" brushRef="#br0">408 1 7138,'0'0'4560,"-107"162"-3359,61-117-457,-8 0-424,1-5-112,6-7-112,0-6-96,20-9-432,7-3-784,14-6-1465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4.960"/>
    </inkml:context>
    <inkml:brush xml:id="br0">
      <inkml:brushProperty name="width" value="0.035" units="cm"/>
      <inkml:brushProperty name="height" value="0.035" units="cm"/>
    </inkml:brush>
  </inkml:definitions>
  <inkml:trace contextRef="#ctx0" brushRef="#br0">0 0 9850,'0'0'5185,"348"178"-3792,-241-109-545,-7 0-472,-13 0-88,-14-6-152,-26-6-128,-7-12-8,-20-8-400,-13-10-512,-7-21-937,-27-6-8881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8.930"/>
    </inkml:context>
    <inkml:brush xml:id="br0">
      <inkml:brushProperty name="width" value="0.035" units="cm"/>
      <inkml:brushProperty name="height" value="0.035" units="cm"/>
    </inkml:brush>
  </inkml:definitions>
  <inkml:trace contextRef="#ctx0" brushRef="#br0">0 87 5393,'0'0'7250,"388"33"-7066,-335-33-184,-6 0-280,-14-9-937,-13-15-1599,-20 0-4226</inkml:trace>
  <inkml:trace contextRef="#ctx0" brushRef="#br0" timeOffset="1">221 0 4809,'0'0'6297,"40"168"-5208,-7-122-537,7-1-336,0-6-112,-6-9-104,-7-6-656,-1-12-617,-6-6-1263,-6-6-2737</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9.269"/>
    </inkml:context>
    <inkml:brush xml:id="br0">
      <inkml:brushProperty name="width" value="0.035" units="cm"/>
      <inkml:brushProperty name="height" value="0.035" units="cm"/>
    </inkml:brush>
  </inkml:definitions>
  <inkml:trace contextRef="#ctx0" brushRef="#br0">0 1 5705,'0'0'6650,"80"198"-5602,-73-156-640,6 4-280,1-10-56,-1-3-72,0-9-776,14-15-1105,0-9-1423,-7 0-2426</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9.601"/>
    </inkml:context>
    <inkml:brush xml:id="br0">
      <inkml:brushProperty name="width" value="0.035" units="cm"/>
      <inkml:brushProperty name="height" value="0.035" units="cm"/>
    </inkml:brush>
  </inkml:definitions>
  <inkml:trace contextRef="#ctx0" brushRef="#br0">135 0 6313,'0'0'7302,"58"34"-5978,184 110-458,-219-130-725,-2 0 1,0 1 0,27 26-1,-28-21 37,-2 0 0,0 1-1,-1 0 1,25 44-1,-33-50-146,-2 1-1,0 1 0,0-1 1,-2 1-1,0 0 1,-1 1-1,-1-1 1,2 28-1,-4-30-13,0 12 5,-2 35 0,1-54-28,-1 1 1,-1-1 0,0 0 0,0 1-1,0-1 1,-1 0 0,-1 0 0,-5 11-1,0-7-70,0-1 0,-1 0-1,0 0 1,0-1-1,-1-1 1,0 0 0,-1 0-1,0-1 1,0 0-1,-1-1 1,0-1 0,-27 10-1,-3-2-454,-1-2 0,-76 12-1,-37-7-2443,3-9-2848</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19:59.933"/>
    </inkml:context>
    <inkml:brush xml:id="br0">
      <inkml:brushProperty name="width" value="0.035" units="cm"/>
      <inkml:brushProperty name="height" value="0.035" units="cm"/>
    </inkml:brush>
  </inkml:definitions>
  <inkml:trace contextRef="#ctx0" brushRef="#br0">349 0 4505,'0'0'4594,"-24"31"-3380,-158 191 754,160-194-1457,2 0 0,-29 53 0,40-64-351,2 0 0,0 1-1,0 0 1,2 0 0,0 0 0,-3 33 0,8-51-157,-2 19 141,0 0 0,2 0 0,2 28 0,-1-41-118,0 0 0,1 1 1,0-1-1,0 0 0,0 0 1,0-1-1,1 1 0,0 0 0,0-1 1,1 0-1,-1 0 0,1 0 1,0 0-1,9 7 0,11 6 1,0-2-1,1 0 1,1-2 0,1-1-1,51 18 1,0-6-286,1-4 0,131 17 0,-194-36 184,201 28-1896,-14-12-2102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0.318"/>
    </inkml:context>
    <inkml:brush xml:id="br0">
      <inkml:brushProperty name="width" value="0.035" units="cm"/>
      <inkml:brushProperty name="height" value="0.035" units="cm"/>
    </inkml:brush>
  </inkml:definitions>
  <inkml:trace contextRef="#ctx0" brushRef="#br0">2 1 2761,'0'0'8497,"0"9"-8036,0 20 3,-1 50 860,1-69-1155,1 1 0,0 0 0,1-1 1,0 1-1,4 11 0,1-7-73,0-1 0,1 0 0,0-1 0,1 0 0,1 0 1,10 11-1,7 4-3,40 33 0,-43-41-71,39 24 0,-54-38-253,1-1 0,-1 0 0,1 0 0,1-1 0,-1-1 0,0 0 0,21 4 1,-29-7 76,-1 1 1,1-1 0,-1 0 0,1 0 0,0 0 0,-1 0-1,1 0 1,-1 0 0,1 0 0,-1-1 0,1 1-1,-1 0 1,1-1 0,-1 1 0,1-1 0,-1 0 0,1 0-1,-1 1 1,0-1 0,1 0 0,-1 0 0,0 0 0,0 0-1,0 0 1,0-1 0,0 1 0,1-2 0,12-19-4911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0.709"/>
    </inkml:context>
    <inkml:brush xml:id="br0">
      <inkml:brushProperty name="width" value="0.035" units="cm"/>
      <inkml:brushProperty name="height" value="0.035" units="cm"/>
    </inkml:brush>
  </inkml:definitions>
  <inkml:trace contextRef="#ctx0" brushRef="#br0">408 1 6489,'0'0'5041,"-167"177"-4720,120-137-193,7-1-48,0-3-32,6-6-32,1-3-16,13-6-40,0-9-1105,13-3-1047,7-3-2425</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1.059"/>
    </inkml:context>
    <inkml:brush xml:id="br0">
      <inkml:brushProperty name="width" value="0.035" units="cm"/>
      <inkml:brushProperty name="height" value="0.035" units="cm"/>
    </inkml:brush>
  </inkml:definitions>
  <inkml:trace contextRef="#ctx0" brushRef="#br0">1 0 7138,'0'0'5257,"28"16"-4844,86 52-78,-109-65-304,0 1 1,-1-1 0,0 1-1,0-1 1,0 1 0,0 1-1,-1-1 1,5 6 0,-7-6 3,1-1 1,-1 1-1,0-1 1,0 1-1,0 0 1,0 0-1,0 4 1,1 5 60,12 98 695,-13-110-786,-1 0-1,1 1 0,-1-1 1,1 0-1,0 0 1,0 0-1,-1 0 1,1 0-1,0 0 1,0 0-1,0 0 1,0 0-1,1 0 0,-1 0 1,0-1-1,0 1 1,0 0-1,0-1 1,1 1-1,-1-1 1,0 1-1,1-1 1,-1 0-1,2 1 0,40 2 103,-33-3-70,100 1-692,-64-1-3641,-36 0-2534</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1.422"/>
    </inkml:context>
    <inkml:brush xml:id="br0">
      <inkml:brushProperty name="width" value="0.035" units="cm"/>
      <inkml:brushProperty name="height" value="0.035" units="cm"/>
    </inkml:brush>
  </inkml:definitions>
  <inkml:trace contextRef="#ctx0" brushRef="#br0">1 103 968,'0'0'9506,"254"6"-9426,-214-6-72,-7 0-8,-6-3-160,-14-9-720,-13 0-1560,0-3-3370</inkml:trace>
  <inkml:trace contextRef="#ctx0" brushRef="#br0" timeOffset="1">1 103 3713,'147'-103'1480,"-147"124"-536,0 7 1217,0 2-129,0 6-639,0-3-497,0-3-512,20 0-248,-7 0-80,7-6-56,0 0 0,7 0-680,-7-6-1089,0-9-2360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1.838"/>
    </inkml:context>
    <inkml:brush xml:id="br0">
      <inkml:brushProperty name="width" value="0.035" units="cm"/>
      <inkml:brushProperty name="height" value="0.035" units="cm"/>
    </inkml:brush>
  </inkml:definitions>
  <inkml:trace contextRef="#ctx0" brushRef="#br0">160 3 6481,'0'0'4773,"14"0"-4630,-2-1-91,7 0 129,33 2-1,-45 0-161,-1 0 0,1 0 0,0 0 0,-1 1 0,0 0 0,1 1 0,-1-1 0,0 1 0,0 0 0,6 5 0,-7-5-19,-1 1 0,1 0 1,-1 1-1,0-1 1,0 1-1,-1 0 1,1 0-1,-1 0 1,0 0-1,0 0 1,-1 1-1,0-1 1,0 1-1,0 0 1,0 0-1,-1-1 0,0 1 1,-1 0-1,1 0 1,-1 0-1,0 0 1,-1 10-1,0-12 2,1 1-1,-1-1 0,0 0 0,0 0 1,0-1-1,-1 1 0,0 0 1,1 0-1,-1-1 0,0 1 0,-1-1 1,1 1-1,0-1 0,-1 0 1,-5 5-1,-2 0 9,0-1 1,0 1-1,-19 8 0,9-5 11,-28 16 7,-17 11 19,65-38-73,0 0 1,0 0-1,0 0 1,0 0-1,-1 1 1,1-1-1,0 0 1,0 0-1,0 0 1,0 0-1,0 0 1,0 0-1,1 0 1,-1 1-1,0-1 1,0 0-1,0 0 1,0 0-1,0 0 1,0 0-1,0 0 1,0 0-1,0 0 1,0 1-1,0-1 1,0 0-1,0 0 1,0 0-1,0 0 1,1 0-1,-1 0 1,0 0-1,0 0 1,0 0-1,0 0 1,0 0-1,0 0 1,0 0-1,0 0 1,1 0-1,-1 1 1,0-1-1,0 0 1,0 0-1,0 0 1,0 0-1,0 0 1,1-1-1,-1 1 1,0 0-1,0 0 1,0 0-1,0 0 1,0 0-1,0 0 1,0 0-1,0 0 1,1 0-1,-1 0 1,0 0-1,0 0 1,18 1-788,22 0-184,-39-1 887,70 0-1639,-69 0 1775,-1 1-1,0-1 0,0 0 0,0 1 0,0-1 0,0 1 0,0 0 0,0-1 0,0 1 0,0 0 0,-1 0 0,1 0 0,0-1 0,0 1 1,-1 0-1,1 0 0,0 0 0,-1 0 0,1 0 0,-1 0 0,1 0 0,-1 0 0,0 1 0,1-1 0,-1 0 0,0 0 0,0 0 0,0 0 1,0 0-1,0 1 0,0-1 0,0 1 0,0 3 145,0 0-1,0 0 1,-1-1 0,1 1 0,-1-1 0,0 1-1,-2 7 1,1-9-61,0 1-1,-1 0 1,1 0-1,-1-1 0,0 0 1,0 1-1,0-1 1,0 0-1,-1 0 0,-3 2 1,-42 23 639,29-17-379,8-4-164,0-1 0,-1-1 0,0 0 0,0-1 0,0 0-1,-20 3 1,21-6-888,-1 0-1,1 0 1,-1-2-1,-14-1 1,6-3-5078</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2.207"/>
    </inkml:context>
    <inkml:brush xml:id="br0">
      <inkml:brushProperty name="width" value="0.035" units="cm"/>
      <inkml:brushProperty name="height" value="0.035" units="cm"/>
    </inkml:brush>
  </inkml:definitions>
  <inkml:trace contextRef="#ctx0" brushRef="#br0">1 1 3473,'0'0'6128,"13"29"-5456,43 92-100,-6-13 29,-48-103-597,-1 1 0,1 0 0,-1 0 0,0 0-1,-1 0 1,1 0 0,-1 10 0,0-8-57,0-7-481,0-14-2568,0-7-709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5.292"/>
    </inkml:context>
    <inkml:brush xml:id="br0">
      <inkml:brushProperty name="width" value="0.035" units="cm"/>
      <inkml:brushProperty name="height" value="0.035" units="cm"/>
    </inkml:brush>
  </inkml:definitions>
  <inkml:trace contextRef="#ctx0" brushRef="#br0">389 0 10042,'0'0'4121,"-101"187"-2617,75-109-599,-8 0-481,1 0-224,-7-6-120,6-11-80,-19-1-776,13-18-1281,13-18-3368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2.592"/>
    </inkml:context>
    <inkml:brush xml:id="br0">
      <inkml:brushProperty name="width" value="0.035" units="cm"/>
      <inkml:brushProperty name="height" value="0.035" units="cm"/>
    </inkml:brush>
  </inkml:definitions>
  <inkml:trace contextRef="#ctx0" brushRef="#br0">188 1 5209,'0'0'7210,"-60"138"-6546,40-114-144,-7 3-264,7-6-168,0 0-72,0-3-16,13-6-464,0-3-688,7-3-1129,-6-6-2144</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2.939"/>
    </inkml:context>
    <inkml:brush xml:id="br0">
      <inkml:brushProperty name="width" value="0.035" units="cm"/>
      <inkml:brushProperty name="height" value="0.035" units="cm"/>
    </inkml:brush>
  </inkml:definitions>
  <inkml:trace contextRef="#ctx0" brushRef="#br0">188 0 3385,'0'0'7089,"41"14"-6022,134 44-125,-163-54-802,1 1 1,-1 0 0,1 1 0,-2 0-1,1 1 1,-1 0 0,0 1-1,0 0 1,-1 1 0,13 14 0,-13-13-13,6 7 59,0 1 1,-1 0-1,-1 1 0,14 26 0,-21-31-121,0 0 1,-1 0-1,0 1 0,-1-1 0,-1 1 0,0 0 0,2 23 1,-3 12 263,-2 1 1,-5 56 0,1-91-278,1-1 1,-2 0 0,0 0-1,-1 0 1,-1 0-1,0-1 1,-1 0-1,-13 20 1,-4 2 2,-54 59-1,71-87-159,-2-1 0,1 1-1,-1-1 1,0-1 0,-1 0-1,1 0 1,-1-1 0,-1 0 0,1-1-1,0 0 1,-13 3 0,-13 1-1022,-71 8 0,89-14 850,-103 9-3550,0-4-3883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03.616"/>
    </inkml:context>
    <inkml:brush xml:id="br0">
      <inkml:brushProperty name="width" value="0.035" units="cm"/>
      <inkml:brushProperty name="height" value="0.035" units="cm"/>
    </inkml:brush>
  </inkml:definitions>
  <inkml:trace contextRef="#ctx0" brushRef="#br0">241 0 3833,'0'0'7649,"-193"184"-6592,166-112 63,14 6-96,6 6-352,7 4-24,7-4-199,59 0-233,21-9-136,20-9-80,47 1-601,-27-19-1375,-27-21-6146</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15.488"/>
    </inkml:context>
    <inkml:brush xml:id="br0">
      <inkml:brushProperty name="width" value="0.035" units="cm"/>
      <inkml:brushProperty name="height" value="0.035" units="cm"/>
    </inkml:brush>
  </inkml:definitions>
  <inkml:trace contextRef="#ctx0" brushRef="#br0">3 367 1040,'0'0'2667,"0"-20"-2320,0-107 1460,-1 107-1094,0 15-658,1 0 0,0 0 0,-1-1 0,2 1 0,-1 0 0,1 0 0,-1 0 0,1 0 0,1 0 0,-1 0 0,3-4 0,-2 4 32,0 0 1,0-1 0,0 1 0,0-1 0,-1 1-1,0-1 1,0 0 0,0 1 0,-1-1 0,0 0-1,-1-9 1,1 1 246,0 11-279,1 0 1,-1 0 0,1 0 0,0 0 0,0 0-1,0 0 1,1 0 0,-1 0 0,0 1 0,1-1 0,0 1-1,0-1 1,2-2 0,-4 4-31,8-1-451,-8 18 31,0 398 482,13-245 5,0 149-3,-11-297-85,0 0 0,1 0 0,7 24-1,-5-24 2,-1-1-1,0 1 1,0 26-1,-4 492 75,1-509-72,11 56 0,-6-56 2,2 58 0,-8-78-8,0-1 1,2 1-1,-1 0 0,1-1 1,0 1-1,8 17 0,0-4 5,18 29-1,-11-23 6,-13-21-9,19 32 10,25 63 0,-45-96-11,0 0-1,1 1 1,0-2 0,0 1-1,1 0 1,0-1-1,6 7 1,45 37 3,-38-34-124,22 22-1,-37-33 107,0 0 1,0-1-1,-1 1 0,0 0 0,0 1 0,0-1 1,-1 0-1,0 1 0,0-1 0,0 0 0,0 1 1,-1-1-1,-1 11 0,6 34-42,-3-27 54,-3-20 2,1-1 0,0 1-1,0 0 1,0-1 0,1 1-1,-1-1 1,1 1 0,-1-1 0,1 1-1,0-1 1,0 1 0,2 3 0,4 3 4,0-1 1,16 16 0,4 4 7,-25-26-9,-1 1 0,1-1 0,-1 0 0,0 1 0,0 0-1,0-1 1,-1 1 0,1 0 0,-1-1 0,1 1 0,-1 5 0,-1 37 112,-1-20-94,9 130 140,-7-4 22,-1-139-175,0 0 0,-2 0 0,1 0 0,-1 0 1,-1 0-1,0-1 0,0 1 0,-1-1 0,-8 12 0,10-15 5,1-1-1,1 1 0,-1-1 0,1 1 0,0 0 1,1 0-1,0-1 0,0 1 0,2 12 0,-1 8 216,-1-5-27,6 131 55,-3-102-210,-3 69 0,-2-40 30,2 418-187,-1-491 114,0 0-1,0 0 1,-1 0-1,0-1 1,-1 1-1,1 0 1,-1-1-1,-1 0 0,-4 8 1,4-8-2,0 0-1,1 0 1,0 0-1,0 0 1,1 0 0,0 1-1,0-1 1,0 1 0,0 8-1,2 135-587,0-148 577,0 0 0,-1 0-1,0 0 1,1 0 0,-1 0 0,0-1-1,-1 1 1,-1 4 0,1-4 2,1 0 0,-1 0-1,1 0 1,0 0 0,0 0 0,0 0 0,1 0 0,-2 6 0,2 201-288,1-207 261,0 0-1,0 0 1,0 0-1,1 0 1,-1 0-1,1 0 1,-1 0 0,1 0-1,0-1 1,0 1-1,0-1 1,1 1-1,-1-1 1,1 0 0,2 3-1,19 21-253,-21-22 279,-3-3 9,1 0-1,-1 0 0,1 0 1,-1 0-1,0 0 0,1 0 1,-1 0-1,0 0 0,0 0 0,0 0 1,0 0-1,0 0 0,0 0 1,0 0-1,0 0 0,0 0 0,0 2 1,0 0 32,1 1 1,0-1-1,1 0 1,-1 0-1,1 0 1,-1 0-1,1 0 1,0 0 0,0 0-1,0-1 1,1 1-1,4 3 1,1 4 58,-5-8-77,-1 1 0,1 0 0,-1 0 0,0 0 1,0 0-1,0 1 0,0-1 0,-1 0 0,0 1 0,1-1 1,-1 1-1,0 0 0,0-1 0,0 5 0,5 53 69,-6 75 86,0-130-167,-1-1 0,0 1 1,0-1-1,0 1 0,-1-1 1,0 0-1,0 0 0,0 0 1,-1 0-1,0 0 0,0 0 1,0-1-1,-7 9 0,-7 5 1,-35 29-1,35-33-1,-44 37 22,-60 55-456,109-94 394,1 0 1,1 1-1,0 1 1,0-1-1,2 2 1,0-1-1,-9 23 1,11-23-82,1 0 0,1 1 0,1-1 0,0 1 0,1 0 0,-1 29 0,3 110-224,0-151 348,1-1 0,-1 1 0,1 0 0,0 0 0,0 0 0,0-1 0,0 1 0,0 0 0,0-1 0,1 1 0,-1-1 0,1 0 0,0 1 0,0-1 0,4 4 0,-4-4 0,0 0 1,0 0-1,0 1 0,0-1 0,0 0 1,0 1-1,-1 0 0,1-1 0,-1 1 1,0 0-1,0 0 0,0 0 1,0 0-1,-1 0 0,1 0 0,0 3 1,0 73-60,-3 97-98,-3-141 340,-2 0 0,-1 0 0,-21 56 0,15-49 98,-16 74-1,25-84-261,-6 34-77,-6 126 0,17 315 870,-4-423-760,-30 157 0,19-151-44,10-42 21,2 93-1,4-89 86,-1-39-78,1 1 0,1 0-1,1 0 1,0-1 0,0 0-1,1 1 1,1-1 0,0-1-1,12 21 1,-2-7-21,2-2 1,0 0-1,31 31 0,-34-41-103,1-1 0,0 0 0,1-1 0,0-1 0,1-1 0,0 0 0,1-1-1,0-1 1,23 7 0,16 3-120,100 15 0,-67-20 93,114 3 1,92-16-674,-137-1 1047,-27-10-469,-25 1-1890,-75 9 678,-9-4-337</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19.395"/>
    </inkml:context>
    <inkml:brush xml:id="br0">
      <inkml:brushProperty name="width" value="0.035" units="cm"/>
      <inkml:brushProperty name="height" value="0.035" units="cm"/>
    </inkml:brush>
  </inkml:definitions>
  <inkml:trace contextRef="#ctx0" brushRef="#br0">39 18 928,'0'0'5676,"0"-17"3062,0 25-8750,1 11 12,-1 0 0,-2-1 0,0 1 0,-7 32 0,4-36-43,0 1-1,2 0 1,0 0 0,0 0-1,2 0 1,0 0 0,1 18-1,-2-34-267,-2 0 144</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23.116"/>
    </inkml:context>
    <inkml:brush xml:id="br0">
      <inkml:brushProperty name="width" value="0.035" units="cm"/>
      <inkml:brushProperty name="height" value="0.035" units="cm"/>
    </inkml:brush>
  </inkml:definitions>
  <inkml:trace contextRef="#ctx0" brushRef="#br0">81 0 600,'0'0'13354,"-27"0"-13105,-27 0 2841,59 0-3077,910 0 2,-912 0-40,-23 0-12406</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28.145"/>
    </inkml:context>
    <inkml:brush xml:id="br0">
      <inkml:brushProperty name="width" value="0.035" units="cm"/>
      <inkml:brushProperty name="height" value="0.035" units="cm"/>
    </inkml:brush>
  </inkml:definitions>
  <inkml:trace contextRef="#ctx0" brushRef="#br0">10 14 4561,'0'0'7792,"-2"-3"-7214,-2-1-531,0-2 607,17 16-122,54 52 476,32 26-358,-46-51-419,113 58 1,65 12-726,-131-63-613,-99-44 930,1 1 0,0-1 0,-1 1-1,1 0 1,0-1 0,-1 1 0,1 0-1,-1 0 1,1 0 0,-1 0 0,0 1-1,1-1 1,-1 0 0,0 0 0,0 1-1,0-1 1,0 1 0,0-1 0,0 1-1,0-1 1,1 3 0,-13-3-4380,-18-1 425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28.477"/>
    </inkml:context>
    <inkml:brush xml:id="br0">
      <inkml:brushProperty name="width" value="0.035" units="cm"/>
      <inkml:brushProperty name="height" value="0.035" units="cm"/>
    </inkml:brush>
  </inkml:definitions>
  <inkml:trace contextRef="#ctx0" brushRef="#br0">261 0 6433,'0'0'4852,"-10"31"-4277,-34 97-120,35-105-249,-1 0 0,-1-1 1,0-1-1,-2 0 1,-22 29-1,4-8-44,1-2-94,20-29-138,1 0 0,1 1 0,0 0 0,-11 24 1,16-20-1155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28.831"/>
    </inkml:context>
    <inkml:brush xml:id="br0">
      <inkml:brushProperty name="width" value="0.035" units="cm"/>
      <inkml:brushProperty name="height" value="0.035" units="cm"/>
    </inkml:brush>
  </inkml:definitions>
  <inkml:trace contextRef="#ctx0" brushRef="#br0">0 4 4241,'0'0'7794,"33"-2"-7509,101 0 15,-129 2-276,0 1 0,0-1 0,-1 1-1,1 0 1,0 0 0,-1 0 0,1 1 0,-1 0-1,1 0 1,5 3 0,-7-2 6,0-1 0,-1 0 1,1 1-1,-1 0 0,1-1 0,-1 1 0,0 0 0,2 5 0,1 0 49,0 0 1,0 1 1,-1 0-1,-1 0 0,1 0 0,-1 0 1,-1 1-1,0-1 0,1 14 0,0 11 125,-2 35-1,-1-41-155,0-27-46,0 1-1,0-1 0,0 0 0,0 1 0,1-1 0,-1 0 1,0 1-1,1-1 0,-1 0 0,1 0 0,0 0 1,-1 1-1,1-1 0,0 0 0,0 0 0,0 0 0,0 0 1,-1 0-1,1 0 0,1 0 0,-1-1 0,0 1 0,0 0 1,0-1-1,0 1 0,2 0 0,4 2 22,0-1 0,0 0 0,0-1 0,7 1 0,-6-1 5,60 5 100,115-4 0,-101-3-552,5 1-1053,-23 0-1285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29.268"/>
    </inkml:context>
    <inkml:brush xml:id="br0">
      <inkml:brushProperty name="width" value="0.035" units="cm"/>
      <inkml:brushProperty name="height" value="0.035" units="cm"/>
    </inkml:brush>
  </inkml:definitions>
  <inkml:trace contextRef="#ctx0" brushRef="#br0">1 0 568,'0'0'11331,"234"27"-10459,-147-24-128,6 0-208,14-3-184,0 6-144,0-6-112,-7 0-96,-13 0-48,-20 0-816,-20 0-1257,-27 0-3280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5.630"/>
    </inkml:context>
    <inkml:brush xml:id="br0">
      <inkml:brushProperty name="width" value="0.035" units="cm"/>
      <inkml:brushProperty name="height" value="0.035" units="cm"/>
    </inkml:brush>
  </inkml:definitions>
  <inkml:trace contextRef="#ctx0" brushRef="#br0">328 1 8570,'0'0'4541,"55"37"-2795,-10-6-1385,325 230 1739,-15 20-572,-309-239-1400,-1 3 0,-3 2 0,-1 1 1,-3 2-1,37 63 0,-61-87-109,0 1 0,-2 1 1,-2 0-1,0 0 0,-2 1 1,-1 0-1,-1 1 0,-1-1 0,-2 1 1,-1 47-1,-2-59-17,0 1-1,-2-1 1,0 0-1,-7 25 1,5-31-2,0 1 0,-1-1 0,-1-1 1,0 1-1,-1-1 0,0 0 0,-9 11 0,-8 6-45,-3-1 0,0-2-1,-1 0 1,-1-2 0,-2-1-1,-62 34 1,45-30-135,-2-2 0,-69 23 0,-551 128-2882,354-117-1140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29.618"/>
    </inkml:context>
    <inkml:brush xml:id="br0">
      <inkml:brushProperty name="width" value="0.035" units="cm"/>
      <inkml:brushProperty name="height" value="0.035" units="cm"/>
    </inkml:brush>
  </inkml:definitions>
  <inkml:trace contextRef="#ctx0" brushRef="#br0">1 1 5417,'0'0'6209,"0"156"-5072,20-105-201,13 4-520,1-1-264,-1 0-48,-6-12-104,6-3 0,-6-12-1016,-7-9-1257,-6-12-3520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29.996"/>
    </inkml:context>
    <inkml:brush xml:id="br0">
      <inkml:brushProperty name="width" value="0.035" units="cm"/>
      <inkml:brushProperty name="height" value="0.035" units="cm"/>
    </inkml:brush>
  </inkml:definitions>
  <inkml:trace contextRef="#ctx0" brushRef="#br0">1 40 7562,'0'0'5905,"58"-7"-5712,187-19-138,-126 20 40,-108 7-58,1 0 0,-1 1-1,0 1 1,14 4 0,-16-4-2,1 0 0,-1 1 0,0 0 0,0 0 0,-1 1 0,1 0 0,13 12 1,-18-13-9,0-1 0,0 1 1,-1 0-1,1 0 0,-1 1 1,0-1-1,-1 1 1,1 0-1,-1-1 0,0 1 1,0 0-1,0 0 0,0 0 1,-1 1-1,1 8 0,-1-6 15,0 0-1,-1 0 1,0 0-1,-1 0 0,-2 12 1,2-16-38,0-1 0,0 1 1,-1-1-1,1 1 0,-1-1 0,0 0 1,0 0-1,0 0 0,-1 0 0,1 0 1,-1 0-1,0 0 0,-3 2 1,-13 9-27,0-2 0,-1 0 1,-39 17-1,57-28-63,3-1-16,77-2-683,-24 1 118,64 6 0,-111-5 640,1 2 1,-1-1-1,0 1 0,-1 0 0,1 1 1,0-1-1,-1 1 0,1 1 0,11 7 1,-14-8 25,-1-1 0,0 1 0,0 0 0,0 0 0,0 1 0,0-1 0,-1 1 0,1-1 0,-1 1 0,0 0 0,0 0 0,0 0 0,-1 0 0,1 0 0,-1 0 0,0 0 0,1 6 0,-2-6 2,1 7 52,0 0 0,0 0 0,-1 0-1,-3 18 1,3-26-33,-1 0-1,0 0 1,0 0-1,0 0 1,0 0 0,-1 0-1,1 0 1,-1-1-1,1 1 1,-1-1-1,0 1 1,0-1 0,0 0-1,-1 0 1,1 0-1,0 0 1,-1 0-1,1 0 1,-1-1 0,0 1-1,-3 1 1,-18 6 232,-1 0 0,-1-1 0,1-2-1,-1-1 1,-45 4 0,-134-6 558,198-3-819,0-1 0,0 1 0,0-1 0,0 0-1,1-1 1,-1 0 0,0 0 0,-12-6 0,15 6-106,0-1 0,0 0 1,0 0-1,0-1 0,0 1 1,1-1-1,0 0 1,-1 1-1,1-2 0,1 1 1,-1 0-1,-2-6 0,-15-37-3181,5 7-3693</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30.334"/>
    </inkml:context>
    <inkml:brush xml:id="br0">
      <inkml:brushProperty name="width" value="0.035" units="cm"/>
      <inkml:brushProperty name="height" value="0.035" units="cm"/>
    </inkml:brush>
  </inkml:definitions>
  <inkml:trace contextRef="#ctx0" brushRef="#br0">1 0 4281,'0'0'5561,"314"193"-5017,-260-145-304,-1-6-48,-13 0-112,-6-6-72,-8-9 48,-12-6-48,-8-9-8,1-12-128,-7-12-2064,0-9-3897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30.724"/>
    </inkml:context>
    <inkml:brush xml:id="br0">
      <inkml:brushProperty name="width" value="0.035" units="cm"/>
      <inkml:brushProperty name="height" value="0.035" units="cm"/>
    </inkml:brush>
  </inkml:definitions>
  <inkml:trace contextRef="#ctx0" brushRef="#br0">435 0 7330,'0'0'5873,"-194"166"-5545,141-118 56,-1 0-136,7-6-152,0-6-88,21-3-8,12-12-784,14-6-592,0-9-1513</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31.100"/>
    </inkml:context>
    <inkml:brush xml:id="br0">
      <inkml:brushProperty name="width" value="0.035" units="cm"/>
      <inkml:brushProperty name="height" value="0.035" units="cm"/>
    </inkml:brush>
  </inkml:definitions>
  <inkml:trace contextRef="#ctx0" brushRef="#br0">87 0 640,'0'0'5513,"43"26"-2988,4 2-1816,224 145 2687,-221-139-2445,-2 3 0,66 65 0,-98-86-771,-2 1 0,0 1 0,-1 0 0,11 22 0,-17-27-122,-1 0-1,0 1 1,-2-1-1,1 1 0,-2 0 1,0 0-1,2 20 1,-2 46 105,-3-71-146,-1 0 0,0 0 0,-1 1 0,0-1 0,0 0 0,-6 14 0,1-11-10,0 1 0,-1-2 0,-1 1 0,0-1-1,0 0 1,-1-1 0,-22 18 0,0-4-127,-59 36 0,59-44-175,-1-1 1,-1-2-1,0-1 1,-1-2-1,-59 11 1,-55 3-3064,8-13-4057</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31.629"/>
    </inkml:context>
    <inkml:brush xml:id="br0">
      <inkml:brushProperty name="width" value="0.035" units="cm"/>
      <inkml:brushProperty name="height" value="0.035" units="cm"/>
    </inkml:brush>
  </inkml:definitions>
  <inkml:trace contextRef="#ctx0" brushRef="#br0">543 1 4825,'0'0'7012,"-20"6"-6749,7-3-183,-12 5 131,1 0 0,0 1 0,0 1 0,-28 17 0,7 1 313,2 2 0,-56 49 0,80-60-350,0 0 1,0 0-1,2 2 0,1 0 1,0 1-1,-20 40 0,30-49-103,1 1-1,1-1 1,0 1-1,0 0 0,2 0 1,-2 17-1,2-1 74,2-1 1,3 30-1,-2-50-122,1 0-1,0 1 1,0-1 0,1 0-1,0 0 1,0-1 0,1 1 0,0-1-1,1 0 1,0 0 0,0 0-1,1 0 1,0-1 0,8 8-1,10 6 28,0-1 0,51 33 0,-23-22-49,2-2 0,1-2 1,0-3-1,65 18 0,229 43-954,-125-50-1691,-20-12-3804</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0:32.540"/>
    </inkml:context>
    <inkml:brush xml:id="br0">
      <inkml:brushProperty name="width" value="0.035" units="cm"/>
      <inkml:brushProperty name="height" value="0.035" units="cm"/>
    </inkml:brush>
  </inkml:definitions>
  <inkml:trace contextRef="#ctx0" brushRef="#br0">1 0 3425,'0'0'8109,"8"0"-6911,105 0 126,-110 0-1311,0 0-1,1 1 0,-1-1 1,0 1-1,0-1 1,0 1-1,0 0 0,0 0 1,0 0-1,-1 1 1,1-1-1,0 1 0,0 0 1,-1-1-1,1 1 0,-1 0 1,0 0-1,0 1 1,1-1-1,-1 0 0,-1 1 1,1-1-1,0 1 0,-1 0 1,1 0-1,-1-1 1,0 1-1,0 0 0,0 0 1,0 0-1,0 4 1,3 11 63,-2 1 0,0-1 0,-1 0 0,-2 24 0,0-15 29,0-5-38,0-17-16,1 1-1,-1-1 0,1 1 0,0 0 1,1-1-1,-1 1 0,3 8 0,-2-13-32,-1-1 0,0 1-1,0-1 1,1 0-1,-1 1 1,0-1 0,1 0-1,-1 1 1,1-1-1,-1 0 1,0 0 0,1 1-1,-1-1 1,1 0 0,-1 0-1,1 0 1,-1 0-1,0 1 1,1-1 0,-1 0-1,1 0 1,-1 0-1,1 0 1,24 2 267,-1-1 0,29-2 0,-4 0-132,4 1-148,79-1 203,-114-1-469,0 0 0,-1 0 0,1-2 0,-1 0 0,18-8 0,-10 0-2189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15.436"/>
    </inkml:context>
    <inkml:brush xml:id="br0">
      <inkml:brushProperty name="width" value="0.035" units="cm"/>
      <inkml:brushProperty name="height" value="0.035" units="cm"/>
    </inkml:brush>
  </inkml:definitions>
  <inkml:trace contextRef="#ctx0" brushRef="#br0">1 97 3689,'0'0'7971,"60"-9"-7384,190-29-278,-91 13 486,73 3 501,-131 20-7313</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15.770"/>
    </inkml:context>
    <inkml:brush xml:id="br0">
      <inkml:brushProperty name="width" value="0.035" units="cm"/>
      <inkml:brushProperty name="height" value="0.035" units="cm"/>
    </inkml:brush>
  </inkml:definitions>
  <inkml:trace contextRef="#ctx0" brushRef="#br0">0 31 6889,'0'0'6642,"375"-27"-6546,-268 27-96,13 0-312,-20 0-1921,-26-3-5160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16.994"/>
    </inkml:context>
    <inkml:brush xml:id="br0">
      <inkml:brushProperty name="width" value="0.035" units="cm"/>
      <inkml:brushProperty name="height" value="0.035" units="cm"/>
    </inkml:brush>
  </inkml:definitions>
  <inkml:trace contextRef="#ctx0" brushRef="#br0">0 96 1376,'0'0'7370,"26"0"-6493,379 0 1411,452 21-1570,-287-3-596,607-9 4,638 22 206,-662 3-304,-2-21-2,-720-10-26,1081-5-220,-418-33-502,-817 24 576,2287-108 676,-719 61 455,-848 58 484,-1007 1-1471,-125 9-2566,33-9-2571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35.865"/>
    </inkml:context>
    <inkml:brush xml:id="br0">
      <inkml:brushProperty name="width" value="0.035" units="cm"/>
      <inkml:brushProperty name="height" value="0.035" units="cm"/>
    </inkml:brush>
  </inkml:definitions>
  <inkml:trace contextRef="#ctx0" brushRef="#br0">1 51 10138,'0'0'4977,"354"-27"-5201,-300 18-1592,-8-6-4970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6.009"/>
    </inkml:context>
    <inkml:brush xml:id="br0">
      <inkml:brushProperty name="width" value="0.035" units="cm"/>
      <inkml:brushProperty name="height" value="0.035" units="cm"/>
    </inkml:brush>
  </inkml:definitions>
  <inkml:trace contextRef="#ctx0" brushRef="#br0">691 1 5937,'0'0'6720,"-66"32"-5597,-212 115 32,265-138-1063,0 0 0,0 1 0,1 0 0,0 1 0,0 0 0,2 1-1,-1 0 1,1 1 0,1 0 0,-13 24 0,-19 42 547,-53 141 0,77-171-459,2 1 0,3 0 1,1 1-1,-5 72 0,14-79-83,1 0-1,6 51 1,-3-77-86,2 0-1,0-1 1,0 1 0,2-1 0,0 0 0,1 0-1,15 25 1,-5-17-4,0 0 0,2-1 0,1-1-1,0 0 1,2-2 0,1-1 0,0 0-1,1-2 1,1-1 0,1 0 0,33 14 0,-15-11-62,0-2 1,1-2-1,0-2 1,1-2-1,1-2 1,91 7-1,440-13-4404,-308-14-4642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4.931"/>
    </inkml:context>
    <inkml:brush xml:id="br0">
      <inkml:brushProperty name="width" value="0.035" units="cm"/>
      <inkml:brushProperty name="height" value="0.035" units="cm"/>
    </inkml:brush>
  </inkml:definitions>
  <inkml:trace contextRef="#ctx0" brushRef="#br0">1 1 7874,'0'0'6704,"0"0"-6662,0 1 0,0-1 0,0 1 1,0-1-1,0 0 0,0 1 0,0-1 1,0 1-1,0-1 0,0 0 0,0 1 1,0-1-1,0 1 0,0-1 0,0 1 0,0-1 1,1 0-1,-1 1 0,0-1 0,0 0 1,0 1-1,1-1 0,-1 1 0,4 3 86,0-1 0,-1 0 0,1 0 0,0 0 0,1 0 0,-1 0 0,9 3 0,12 8 265,100 71 466,44 28-627,67 45-399,-234-157 97,0 0 0,0 1 1,0-1-1,-1 0 0,1 1 1,-1 0-1,1-1 0,-1 1 1,1 0-1,-1 0 0,0-1 1,0 1-1,0 0 0,0 0 1,1 4-1,-2-5-1062,-17-12-4734,-13-8-1536</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5.293"/>
    </inkml:context>
    <inkml:brush xml:id="br0">
      <inkml:brushProperty name="width" value="0.035" units="cm"/>
      <inkml:brushProperty name="height" value="0.035" units="cm"/>
    </inkml:brush>
  </inkml:definitions>
  <inkml:trace contextRef="#ctx0" brushRef="#br0">649 0 6729,'0'0'4856,"-45"26"-4220,-145 86-70,38-14 642,125-78-935,-27 16 47,2 3 0,-47 47-1,97-85-473,-1 2 163,0 1 1,0-1 0,0 1 0,0 0-1,0 0 1,-3 6 0,3 6-5548</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5.674"/>
    </inkml:context>
    <inkml:brush xml:id="br0">
      <inkml:brushProperty name="width" value="0.035" units="cm"/>
      <inkml:brushProperty name="height" value="0.035" units="cm"/>
    </inkml:brush>
  </inkml:definitions>
  <inkml:trace contextRef="#ctx0" brushRef="#br0">602 0 1120,'0'0'9936,"27"30"-8836,86 100-237,-92-108-617,-2 2 1,-1 0-1,-1 1 1,-1 0 0,-1 2-1,-1 0 1,19 54-1,-27-63-228,0 1 0,-2-1 0,0 1 0,2 28 0,-4 77-18,-2-81 9,0-37-15,0 0 1,-1 0-1,0 0 1,0 0-1,0-1 1,0 1-1,-1 0 1,0 0-1,0-1 1,-1 0-1,-3 7 1,1-5-12,0 0 1,-1 0-1,0-1 1,0 0-1,0 0 1,-15 9 0,-4 1-70,-1-1 0,-1-1 1,0-2-1,0-1 1,-1-1-1,-1-1 0,0-1 1,-33 3-1,-227 16-2161,141-21-247,17-5-2558</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6.060"/>
    </inkml:context>
    <inkml:brush xml:id="br0">
      <inkml:brushProperty name="width" value="0.035" units="cm"/>
      <inkml:brushProperty name="height" value="0.035" units="cm"/>
    </inkml:brush>
  </inkml:definitions>
  <inkml:trace contextRef="#ctx0" brushRef="#br0">320 0 5521,'0'0'1729,"-20"28"-386,-66 93-134,21-10 123,42-69-849,-59 120 1450,73-139-1717,1-1 0,1 1 0,1 0 0,1 1 0,-4 38 0,9 52 41,1-109-256,-1 0 0,1 0 0,0 0 0,1 0 0,-1 0 0,1 0 0,0-1 0,0 1 0,1 0 0,-1-1 0,1 0 0,0 1 0,0-1 0,0 0 0,1-1 0,6 7 0,3 0-12,-1-1 0,1-1 0,1 0 0,18 8 0,-11-8-207,-1-1 0,2-1 0,-1-1 0,0 0 0,1-2 0,39 2 1,-52-4 72,105 5-3247,-11-5-4178</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6.396"/>
    </inkml:context>
    <inkml:brush xml:id="br0">
      <inkml:brushProperty name="width" value="0.035" units="cm"/>
      <inkml:brushProperty name="height" value="0.035" units="cm"/>
    </inkml:brush>
  </inkml:definitions>
  <inkml:trace contextRef="#ctx0" brushRef="#br0">74 0 3913,'0'0'6625,"-6"172"-5264,-8-121-537,1 0-136,0-3-104,-1 0-352,8-6-128,-1-6-104,7-2-784,0-7-1121,0-12-2471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6.767"/>
    </inkml:context>
    <inkml:brush xml:id="br0">
      <inkml:brushProperty name="width" value="0.035" units="cm"/>
      <inkml:brushProperty name="height" value="0.035" units="cm"/>
    </inkml:brush>
  </inkml:definitions>
  <inkml:trace contextRef="#ctx0" brushRef="#br0">1 118 4905,'0'0'8818,"254"27"-8282,-168-27-288,1 3-152,-6-3-88,-8 0-8,-19 0-400,-8 0-304,-19 0-248,-20-3-713,-7-9-2592</inkml:trace>
  <inkml:trace contextRef="#ctx0" brushRef="#br0" timeOffset="1">415 0 4977,'0'0'5729,"0"163"-4704,20-124-457,7 0-256,-7-3-88,0-6-168,0-3-56,-7-6-840,1-6-1457,-8-9-3344</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7.099"/>
    </inkml:context>
    <inkml:brush xml:id="br0">
      <inkml:brushProperty name="width" value="0.035" units="cm"/>
      <inkml:brushProperty name="height" value="0.035" units="cm"/>
    </inkml:brush>
  </inkml:definitions>
  <inkml:trace contextRef="#ctx0" brushRef="#br0">0 1 6313,'0'0'4993,"0"177"-3912,0-122-489,0 5-336,13-3 40,-6-3 72,0-6-248,-7-6-120,0-12-152,0-9-736,0-9-1009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7.438"/>
    </inkml:context>
    <inkml:brush xml:id="br0">
      <inkml:brushProperty name="width" value="0.035" units="cm"/>
      <inkml:brushProperty name="height" value="0.035" units="cm"/>
    </inkml:brush>
  </inkml:definitions>
  <inkml:trace contextRef="#ctx0" brushRef="#br0">128 1 6769,'0'0'1711,"-12"28"-454,0-1-883,-9 21 838,-28 95 0,40-103-669,1 0-1,-4 62 1,8 83 127,3-179-667,1 1 0,0 0 0,1 0 0,0-1 1,0 1-1,0-1 0,0 1 0,1-1 1,0 1-1,1-1 0,0 0 0,-1 0 1,2 0-1,-1 0 0,1-1 0,0 1 1,0-1-1,0 0 0,1 0 0,7 5 1,3 3-108,1-2 0,1 0 0,0 0 0,1-2 0,-1 0 1,30 10-1,-15-9-674,0-1 1,65 8-1,5-8-2688,-13-7-2781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7.848"/>
    </inkml:context>
    <inkml:brush xml:id="br0">
      <inkml:brushProperty name="width" value="0.035" units="cm"/>
      <inkml:brushProperty name="height" value="0.035" units="cm"/>
    </inkml:brush>
  </inkml:definitions>
  <inkml:trace contextRef="#ctx0" brushRef="#br0">0 1 6305,'0'0'5708,"30"35"-4509,102 115-351,-71-84-345,-22-25 63,41 56 0,-69-82-460,-1 1-1,-1 0 1,-1 1 0,0 0 0,-1 1 0,9 35 0,-11-27-37,-2 0 1,-1 1 0,-1 47 0,-2-36-37,1-31-33,0 0 1,-1-1-1,1 1 1,-2 0 0,1-1-1,-1 1 1,0-1-1,0 0 1,0 0 0,-1 1-1,0-2 1,-5 9-1,4-10-31,1 0 1,-1 0-1,0 0 0,0 0 0,0-1 0,0 0 1,-1 0-1,1 0 0,-1 0 0,0-1 0,0 1 1,0-1-1,0-1 0,0 1 0,0-1 0,-1 0 1,-4 1-1,-110 1-1797,80-3 439,-34 0-2945</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8.188"/>
    </inkml:context>
    <inkml:brush xml:id="br0">
      <inkml:brushProperty name="width" value="0.035" units="cm"/>
      <inkml:brushProperty name="height" value="0.035" units="cm"/>
    </inkml:brush>
  </inkml:definitions>
  <inkml:trace contextRef="#ctx0" brushRef="#br0">108 1 6809,'0'0'3777,"-7"165"-2488,-13-96-129,0 3-264,0-6-312,0-8-184,6-10-176,8-15-144,6-9-80,0-18-936,13-6-7810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06.431"/>
    </inkml:context>
    <inkml:brush xml:id="br0">
      <inkml:brushProperty name="width" value="0.035" units="cm"/>
      <inkml:brushProperty name="height" value="0.035" units="cm"/>
    </inkml:brush>
  </inkml:definitions>
  <inkml:trace contextRef="#ctx0" brushRef="#br0">628 0 4505,'0'0'10442,"-73"60"-10050,19 4 512,-19 20-255,-81 33-593,20-18-56,-6-32-5025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8.557"/>
    </inkml:context>
    <inkml:brush xml:id="br0">
      <inkml:brushProperty name="width" value="0.035" units="cm"/>
      <inkml:brushProperty name="height" value="0.035" units="cm"/>
    </inkml:brush>
  </inkml:definitions>
  <inkml:trace contextRef="#ctx0" brushRef="#br0">294 1 992,'0'0'8125,"9"1"-6596,11 5-1034,-1 1-1,0 1 0,0 1 1,23 14-1,1 0 19,73 37 713,117 80-1,-199-116-1092,0 2-1,-2 1 0,-1 1 1,-1 2-1,-2 1 0,-1 1 1,37 56-1,-46-57-63,-1 0 0,-2 2 0,-1-1 0,-1 2 0,-2 0 0,-2 0 1,-1 1-1,-2 0 0,5 68 0,-10-74-54,-2 99 58,0-114-65,-1 0-1,0-1 1,-1 1-1,0-1 1,-2 1-1,1-1 0,-9 15 1,0-6-7,-2-1-1,0 0 1,-1 0 0,-1-2 0,-1 0-1,-1-1 1,-37 28 0,7-12-17,-1-2 0,-72 35 1,49-35-258,-1-4 0,-1-3 0,-87 18 1,160-43 258,-213 48-2425,23-15-2666</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29.291"/>
    </inkml:context>
    <inkml:brush xml:id="br0">
      <inkml:brushProperty name="width" value="0.035" units="cm"/>
      <inkml:brushProperty name="height" value="0.035" units="cm"/>
    </inkml:brush>
  </inkml:definitions>
  <inkml:trace contextRef="#ctx0" brushRef="#br0">871 1 4905,'0'0'5332,"-54"32"-4291,-179 112-247,152-93 227,-98 83 0,139-102-601,1 2 1,2 2 0,-59 73 0,83-91-347,0 1 0,1 0 1,1 1-1,1 0 0,0 1 0,2-1 0,0 2 1,2-1-1,0 1 0,2 1 0,-3 24 1,5-21-60,1 0 0,1 0 0,4 36 0,-2-53-15,0 0-1,0 1 0,1-2 1,0 1-1,1 0 0,0-1 1,0 1-1,1-1 0,0 0 1,1-1-1,-1 1 0,13 11 1,-1-3-12,1-1 0,0-1 0,1 0 1,26 13-1,79 34-225,-107-54 182,140 57-1332,-3-16-2397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4.988"/>
    </inkml:context>
    <inkml:brush xml:id="br0">
      <inkml:brushProperty name="width" value="0.035" units="cm"/>
      <inkml:brushProperty name="height" value="0.035" units="cm"/>
    </inkml:brush>
  </inkml:definitions>
  <inkml:trace contextRef="#ctx0" brushRef="#br0">0 1 5721,'0'0'8001,"0"3"-7688,1-1-267,-1 0 0,1 0 0,0 0 1,-1 0-1,1 0 0,0 0 0,0 0 0,0 0 0,1 0 0,-1 0 1,0 0-1,1-1 0,-1 1 0,1 0 0,0-1 0,2 2 0,39 28 776,-21-16-582,71 57 437,103 72-313,34-22-281,-109-61-726,-115-58 956,1 1-2845,-6-4 2403,-1-1 1,0 1-1,0 0 1,0 0-1,0-1 1,1 1-1,-1 0 1,0 0-1,0-1 1,0 1 0,0 0-1,0 0 1,0-1-1,0 1 1,0 0-1,0 0 1,0-1-1,1 1 1,-1 0-1,-1-1 1,1 1 0,0 0-1,0 0 1,0-1-1,0 1 1,0 0-1,0 0 1,0-1-1,0 1 1,0 0-1,0 0 1,-1-1-1,-4-18-6309</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5.373"/>
    </inkml:context>
    <inkml:brush xml:id="br0">
      <inkml:brushProperty name="width" value="0.035" units="cm"/>
      <inkml:brushProperty name="height" value="0.035" units="cm"/>
    </inkml:brush>
  </inkml:definitions>
  <inkml:trace contextRef="#ctx0" brushRef="#br0">569 1 3121,'0'0'5433,"-174"159"-4497,107-96 8,0 1-448,1-4-264,5-6-32,8-9 40,13-9-111,13-9-129,20-12-57,1-6-1623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5.737"/>
    </inkml:context>
    <inkml:brush xml:id="br0">
      <inkml:brushProperty name="width" value="0.035" units="cm"/>
      <inkml:brushProperty name="height" value="0.035" units="cm"/>
    </inkml:brush>
  </inkml:definitions>
  <inkml:trace contextRef="#ctx0" brushRef="#br0">1 1 3241,'0'0'4123,"32"25"-3003,103 86-219,-126-102-806,0-1 0,0 1 0,-1 1 0,0 0 0,6 10 0,-10-12-7,0-1 0,-1 1-1,-1 0 1,4 14 0,-4-16-48,2 15 214,-1 0-1,-1 0 1,-2 41-1,0-35 87,0-26-317,0 0-1,0 0 1,0 0 0,0 0 0,0 1-1,1-1 1,-1 0 0,0 0 0,1 0-1,-1 0 1,1 0 0,-1 0 0,1-1-1,-1 1 1,1 0 0,0 0 0,-1 0-1,1 0 1,0-1 0,0 1 0,-1 0-1,1-1 1,0 1 0,0-1 0,0 1-1,0-1 1,0 1 0,0-1 0,0 1-1,0-1 1,0 0 0,2 1 0,4 0 8,0-1 0,0 1 0,1-1 0,7-1 0,3 0 64,17 1-158,199 0 932,-77 0-5086,-139 0 80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6.092"/>
    </inkml:context>
    <inkml:brush xml:id="br0">
      <inkml:brushProperty name="width" value="0.035" units="cm"/>
      <inkml:brushProperty name="height" value="0.035" units="cm"/>
    </inkml:brush>
  </inkml:definitions>
  <inkml:trace contextRef="#ctx0" brushRef="#br0">0 169 1400,'0'0'11795,"428"6"-11795,-341-6-608,-7 0-457,-20 0-1431,-20 0-3025</inkml:trace>
  <inkml:trace contextRef="#ctx0" brushRef="#br0" timeOffset="1">321 0 6081,'0'0'6234,"13"166"-5266,14-124-432,0 3-296,-7-6-48,7-3-192,-7-6-400,6-9-728,-12-6-1569,-1-12-4744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6.514"/>
    </inkml:context>
    <inkml:brush xml:id="br0">
      <inkml:brushProperty name="width" value="0.035" units="cm"/>
      <inkml:brushProperty name="height" value="0.035" units="cm"/>
    </inkml:brush>
  </inkml:definitions>
  <inkml:trace contextRef="#ctx0" brushRef="#br0">101 77 8434,'0'0'7143,"34"-13"-6753,116-37-66,-137 46-293,1 1-1,-1 1 0,1-1 0,0 2 1,0 0-1,24 2 0,-9 0-35,-19-1-6,0 0 1,0 1-1,0 0 0,0 1 0,-1 0 0,1 1 0,18 7 1,-24-8 3,0 0 1,0 0 0,0 1 0,0-1 0,0 1 0,-1 0-1,1 0 1,-1 1 0,0-1 0,1 1 0,-2-1-1,1 1 1,0 0 0,-1 0 0,0 1 0,0-1 0,0 0-1,2 9 1,-2 0-10,0 1 0,-1-1 0,0 0 0,-1 1 0,0-1 0,-5 22 0,4-32 4,0 1 0,0-1 0,0 0 1,0 0-1,-1-1 0,0 1 0,1 0 0,-1 0 0,0-1 0,0 1 0,-1-1 0,1 0 1,0 0-1,-1 1 0,0-1 0,-3 1 0,3 0-33,0-1-1,-1 1 1,1 0 0,0 0 0,0 0-1,1 0 1,-5 6 0,6-8-8,1 0-1,0-1 1,0 1-1,0-1 1,-1 1-1,1-1 1,0 1-1,0-1 1,0 1-1,0 0 1,0-1-1,0 1 1,0-1-1,0 1 1,0-1-1,0 1 1,0 0-1,0-1 1,1 1-1,-1-1 1,0 1-1,0-1 1,0 1-1,1-1 1,-1 1-1,0-1 1,1 1-1,-1-1 1,1 1-1,-1-1 1,0 0-1,1 1 1,-1-1-1,2 1 1,19 9 247,-15-7-314,4 2 128,-1 0-1,0 1 1,0 0-1,13 11 1,-19-14 7,0 0-1,0 0 1,0 0-1,0 1 1,-1-1-1,1 1 1,-1-1-1,0 1 1,0 0 0,-1 0-1,1 0 1,-1 0-1,0 0 1,2 6-1,-3-3 28,3 38 248,-3-42-266,0 0 1,0 0-1,0 0 1,0 0-1,-1 0 0,0 0 1,1 0-1,-1-1 1,0 1-1,-1 0 1,1 0-1,-2 3 1,-2-2 16,-1 1-1,0 0 1,1-1 0,-1 0 0,-1-1 0,1 1-1,0-1 1,-1 0 0,-13 4 0,-72 16 483,91-23-513,-58 9 217,0-2 1,-113-4 0,130-3-367,35 0 40,1 0 1,0 0-1,-1-1 1,1 0-1,0-1 1,0 1-1,0-1 1,0 0-1,0-1 1,0 1-1,0-1 1,-10-7-1,11 6-369,0-1 0,0 0 0,0 0-1,0 0 1,1 0 0,0 0 0,-5-9 0,-7-28-6720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6.875"/>
    </inkml:context>
    <inkml:brush xml:id="br0">
      <inkml:brushProperty name="width" value="0.035" units="cm"/>
      <inkml:brushProperty name="height" value="0.035" units="cm"/>
    </inkml:brush>
  </inkml:definitions>
  <inkml:trace contextRef="#ctx0" brushRef="#br0">0 0 5657,'0'0'7906,"361"190"-7042,-267-145-360,-7 0-176,-14-3-208,-13-3-64,-6-6-56,-21-6-104,-6-9-576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7.210"/>
    </inkml:context>
    <inkml:brush xml:id="br0">
      <inkml:brushProperty name="width" value="0.035" units="cm"/>
      <inkml:brushProperty name="height" value="0.035" units="cm"/>
    </inkml:brush>
  </inkml:definitions>
  <inkml:trace contextRef="#ctx0" brushRef="#br0">348 0 7882,'0'0'6561,"-114"199"-5937,74-151-168,0-3-128,0-6-152,6-9-176,8-12-224,-1-9-1120,7-6-2769,13-3-2704</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7.542"/>
    </inkml:context>
    <inkml:brush xml:id="br0">
      <inkml:brushProperty name="width" value="0.035" units="cm"/>
      <inkml:brushProperty name="height" value="0.035" units="cm"/>
    </inkml:brush>
  </inkml:definitions>
  <inkml:trace contextRef="#ctx0" brushRef="#br0">27 1 6385,'0'0'6376,"71"28"-4941,240 97-374,-223-88-630,-2 4 1,85 54 0,17 29 62,-157-101-439,-1 2 0,-1 2-1,42 49 1,-61-63-54,0 0-1,-1 1 1,-1 0-1,0 1 1,-1-1 0,0 2-1,-1-1 1,-1 1-1,-1-1 1,0 1-1,-1 1 1,0-1 0,-2 0-1,0 1 1,-1 21-1,-1-29 0,0 1 0,0-1-1,-1 0 1,0 1-1,-1-1 1,0 0-1,0-1 1,-1 1 0,0-1-1,0 1 1,-1-1-1,0 0 1,-1-1-1,-9 11 1,-5 1-1,0 0 0,-2-1 0,-41 26 0,25-20-62,-1-2 1,0-2-1,-2-1 1,0-2-1,-62 17 1,-378 68-2372,258-72-1219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24.819"/>
    </inkml:context>
    <inkml:brush xml:id="br0">
      <inkml:brushProperty name="width" value="0.035" units="cm"/>
      <inkml:brushProperty name="height" value="0.035" units="cm"/>
    </inkml:brush>
  </inkml:definitions>
  <inkml:trace contextRef="#ctx0" brushRef="#br0">1865 638 1632,'0'0'6012,"0"5"-5510,0 17 6471,8-29-6014,-1-2-878,0 0-1,-1-1 1,0 0-1,6-12 1,10-17-56,-10 20-35,97-159-461,-93 147 282,-1 0 0,-1-1 0,18-66 0,-29 81 27,0-1 1,-2 0 0,0-27-1,-1 37 22,-16 8-237,-10 2 355,0 0 0,0 3 1,0 0-1,-33 11 0,-49 10-111,71-21 79,0-2 1,0-1-1,-64-6 0,-111-28-1023,-38-8 1096,-1 11 0,-322 5 0,570 24-4,0 0-1,-1 0 0,1 0 1,-1 1-1,1 0 1,0 0-1,0 0 0,-1 0 1,1 0-1,-5 3 0,7-3-7,-1 0-1,1 0 0,0 0 0,-1 0 1,1 0-1,0 1 0,0-1 0,0 0 1,0 1-1,0-1 0,0 1 0,0-1 0,1 1 1,-1-1-1,0 1 0,1 0 0,-1-1 1,1 1-1,0 0 0,-1-1 0,1 1 1,0 2-1,0 9 45,-2 1 0,1-1 1,-2 0-1,1 0 1,-2-1-1,-6 17 0,-38 74 128,18-42-53,2 2-114,3 1 0,2 1 1,4 2-1,2 0 0,-13 108 0,18-106-5,8-50-14,0 1 0,-1 38 0,5 41-522,0-98 448,0 0 0,0-1 0,0 1 0,0 0-1,0 0 1,0 0 0,-1 0 0,1-1-1,0 1 1,0 0 0,-1 0 0,1 0-1,0-1 1,-1 1 0,1 0 0,-1-1-1,1 1 1,-1 0 0,1-1 0,-1 1-1,0 0 1,1-1 0,-1 1 0,0-1-1,1 1 1,-1-1 0,0 0 0,0 1-1,1-1 1,-1 0 0,0 1 0,0-1-1,0 0 1,1 0 0,-1 0 0,-1 0-1,0-3-1594,-4-12-2462</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7.881"/>
    </inkml:context>
    <inkml:brush xml:id="br0">
      <inkml:brushProperty name="width" value="0.035" units="cm"/>
      <inkml:brushProperty name="height" value="0.035" units="cm"/>
    </inkml:brush>
  </inkml:definitions>
  <inkml:trace contextRef="#ctx0" brushRef="#br0">711 1 4185,'0'0'4644,"-51"34"-2644,-172 120-190,177-122-1112,2 3 0,1 1 0,-62 70 0,73-72-73,-51 75-1,72-91-510,0 0 0,2 0 0,0 0 0,1 2-1,1-1 1,-8 36 0,10-28-38,1 1 0,1 0 0,2 41 0,1-55-68,2 0-1,0 1 1,0-1 0,1 0 0,1 0-1,0 0 1,1-1 0,10 20-1,-5-17-6,0-1-1,1 0 0,1 0 1,0-1-1,16 13 0,3 0-9,46 31 0,-48-39-38,0-1 0,2-1 0,49 19 0,103 27-1368,202 43 0,-101-49-2627,-282-56 3998</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8.397"/>
    </inkml:context>
    <inkml:brush xml:id="br0">
      <inkml:brushProperty name="width" value="0.035" units="cm"/>
      <inkml:brushProperty name="height" value="0.035" units="cm"/>
    </inkml:brush>
  </inkml:definitions>
  <inkml:trace contextRef="#ctx0" brushRef="#br0">0 1 512,'0'0'11779,"12"4"-11099,27 8 52,1-3-1,0-1 1,53 3 0,350-1 419,-325-10-1531,-117 0 342,-1 0 1,0 0-1,0 0 0,0-1 1,1 1-1,-1 0 0,0 0 1,0 0-1,0 0 0,0 0 1,0-1-1,1 1 0,-1 0 1,0 0-1,0 0 0,0 0 1,0-1-1,0 1 0,0 0 1,0 0-1,0 0 0,0-1 1,0 1-1,0 0 0,0 0 1,0 0-1,0-1 0,0 1 1,0 0-1,0 0 1,0 0-1,0-1 0,0 1 1,0 0-1,0 0 0,0 0 1,0-1-1,0 1 0,0 0 1,0 0-1,-1 0 0,1 0 1,0-1-1,0 1 0,0 0 1,0 0-1,0 0 0,-1 0 1,1 0-1,0 0 0,0-1 1,0 1-1,0 0 0,-1 0 1,1 0-1,0 0 0,0 0 1,-1 0-1,-21-9-4063</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1.936"/>
    </inkml:context>
    <inkml:brush xml:id="br0">
      <inkml:brushProperty name="width" value="0.035" units="cm"/>
      <inkml:brushProperty name="height" value="0.035" units="cm"/>
    </inkml:brush>
  </inkml:definitions>
  <inkml:trace contextRef="#ctx0" brushRef="#br0">0 0 6425,'0'0'8354,"3"2"-8240,22 13 87,2-1 1,-1-1 0,37 11 0,-2 0 53,33 15-36,539 246-355,-633-285 134,34 18-999,0 1 0,38 28-1,-67-42-207</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2.559"/>
    </inkml:context>
    <inkml:brush xml:id="br0">
      <inkml:brushProperty name="width" value="0.035" units="cm"/>
      <inkml:brushProperty name="height" value="0.035" units="cm"/>
    </inkml:brush>
  </inkml:definitions>
  <inkml:trace contextRef="#ctx0" brushRef="#br0">461 0 3913,'0'0'6371,"-9"7"-6239,-102 102 1569,43-38-883,55-59-714,-127 135 807,123-126-909,0 0 1,2 2 0,0 0 0,2 0 0,-15 36 0,26-55-371,0 1 0,1-1 0,0 1 0,0 0 0,0-1 0,1 1-1,0 9 1,-1-11-2017,-5-2-1395</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3.019"/>
    </inkml:context>
    <inkml:brush xml:id="br0">
      <inkml:brushProperty name="width" value="0.035" units="cm"/>
      <inkml:brushProperty name="height" value="0.035" units="cm"/>
    </inkml:brush>
  </inkml:definitions>
  <inkml:trace contextRef="#ctx0" brushRef="#br0">0 23 5945,'0'0'6071,"18"-4"-5948,59-13 75,-73 16-166,-1 1 0,1 0-1,-1-1 1,1 1-1,0 1 1,-1-1 0,1 0-1,-1 1 1,1 0 0,-1 0-1,1 0 1,-1 0-1,0 1 1,1-1 0,-1 1-1,0 0 1,0-1 0,0 2-1,0-1 1,-1 0-1,1 1 1,-1-1 0,1 1-1,-1-1 1,0 1 0,0 0-1,0 0 1,0 0-1,0 1 1,1 5 0,2 2 21,-2 0 1,0 1 0,0-1-1,-1 1 1,0 0 0,-1 0-1,0 12 1,-1 69 582,0-93-636,0 0 1,0 1-1,0-1 0,0 0 0,0 1 1,0-1-1,0 0 0,0 0 0,0 0 1,0 1-1,0-1 0,0 0 0,0 0 1,0 1-1,1-1 0,-1 0 0,0 0 1,0 0-1,0 1 0,0-1 1,1 0-1,-1 0 0,0 0 0,0 1 1,0-1-1,1 0 0,-1 0 0,0 0 1,0 0-1,1 0 0,-1 0 0,0 0 1,0 0-1,0 0 0,1 1 0,-1-1 1,0 0-1,1 0 0,-1 0 0,0-1 1,22 5 20,0-2 0,0-1 0,35-3 0,-3 1 120,191 1-324,-84 0-3124,-102 0-1541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3.390"/>
    </inkml:context>
    <inkml:brush xml:id="br0">
      <inkml:brushProperty name="width" value="0.035" units="cm"/>
      <inkml:brushProperty name="height" value="0.035" units="cm"/>
    </inkml:brush>
  </inkml:definitions>
  <inkml:trace contextRef="#ctx0" brushRef="#br0">1 6 3809,'0'0'6625,"354"0"-5697,-241 0-511,1 0-265,-7 0-152,-20 0-16,-20 0-1121,-27 0-2007,-27-6-3026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3.751"/>
    </inkml:context>
    <inkml:brush xml:id="br0">
      <inkml:brushProperty name="width" value="0.035" units="cm"/>
      <inkml:brushProperty name="height" value="0.035" units="cm"/>
    </inkml:brush>
  </inkml:definitions>
  <inkml:trace contextRef="#ctx0" brushRef="#br0">0 1 1136,'0'0'10659,"54"168"-9275,-41-108-464,-6 0-576,6 1-344,0-4-88,-6-6-888,6-3 288,1-15-1553,-1-15-2360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4.089"/>
    </inkml:context>
    <inkml:brush xml:id="br0">
      <inkml:brushProperty name="width" value="0.035" units="cm"/>
      <inkml:brushProperty name="height" value="0.035" units="cm"/>
    </inkml:brush>
  </inkml:definitions>
  <inkml:trace contextRef="#ctx0" brushRef="#br0">41 117 9234,'0'0'5889,"20"-18"-5758,68-55 22,-83 70-140,-1 0 0,1 0 0,0 0 0,0 1 0,1 0 0,-1 0 0,0 0 0,1 0 0,-1 1 0,1 0 0,-1 0 0,1 1 0,0-1 0,-1 1 0,1 1 0,7 0-1,8 0 7,-5-1-23,0 0 0,0 2 0,-1 0 0,1 0 0,28 9 0,-37-8-6,0 0-1,0 1 0,0-1 0,0 1 0,0 0 1,-1 1-1,0 0 0,0 0 0,0 0 0,-1 1 1,1-1-1,-1 1 0,6 11 0,-7-10 9,0 0-1,-1 1 1,0-1-1,0 1 1,-1 0-1,0 0 1,0 0-1,-1 0 1,1 8-1,-2 4 22,0 0 0,-3 29 0,2-43-18,0 0 1,-1-1-1,1 1 0,-1-1 0,0 1 0,0-1 0,-1 0 1,0 0-1,0 0 0,0 0 0,0 0 0,-8 7 0,-1 0 8,0-1-1,-1-1 1,-14 9-1,1 0 45,25-19-68,1 0 0,0 0 0,0 0 0,-1 1 0,1-1 0,0 0 0,0 0 0,0 0 1,-1 0-1,1 0 0,0 0 0,0 1 0,0-1 0,-1 0 0,1 0 0,0 0 0,0 1 1,0-1-1,0 0 0,0 0 0,0 0 0,-1 1 0,1-1 0,0 0 0,0 0 0,0 1 0,0-1 1,0 0-1,0 0 0,0 1 0,0-1 0,0 0 0,0 0 0,0 1 0,0-1 0,0 0 1,0 0-1,1 1 0,10 2-293,23-3 68,-26 0 150,83 0-336,-88 0 414,0 0 0,0 0 0,0 0 0,0 0 0,-1 1 0,1-1 0,0 1 0,0 0 0,0-1 0,0 1 0,-1 1 0,1-1 0,-1 0 0,1 1 0,-1-1 0,1 1 0,-1 0 0,0 0 0,1 0 0,-1 0 0,3 4 0,-3-1 20,1 0 1,-1-1 0,-1 1-1,1 0 1,-1 0-1,1 1 1,-1-1 0,-1 0-1,1 0 1,-1 1-1,0 5 1,0-6 17,0 0 0,0 0 0,0 0 0,0 0-1,-1 0 1,0 0 0,0 0 0,0 0 0,-1 0 0,1-1 0,-1 1 0,0 0 0,-1-1 0,1 0 0,-1 1 0,0-1-1,0 0 1,0 0 0,0-1 0,-1 1 0,0-1 0,0 1 0,0-1 0,0-1 0,0 1 0,0 0 0,-6 2-1,-12 6 40,0-1 0,-1-1 0,1 0 0,-2-2 0,-27 5-1,12-6 85,0-1-1,-58-1 0,90-4-174,-1 0 0,1-1 0,0 0 0,0 0 0,-1-1 0,1 0 0,0 0 0,0-1 0,1 1 0,-13-8 0,10 4-511,0-1 0,1 0-1,0 0 1,0 0 0,1-1 0,-12-16 0,-10-21-6134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4.452"/>
    </inkml:context>
    <inkml:brush xml:id="br0">
      <inkml:brushProperty name="width" value="0.035" units="cm"/>
      <inkml:brushProperty name="height" value="0.035" units="cm"/>
    </inkml:brush>
  </inkml:definitions>
  <inkml:trace contextRef="#ctx0" brushRef="#br0">48 1 5097,'0'0'5449,"287"174"-4729,-220-129-432,0-3-144,-14-3-39,-13-5-105,-6-7 0,-28-21-977</inkml:trace>
  <inkml:trace contextRef="#ctx0" brushRef="#br0" timeOffset="1">495 43 9578,'0'0'4137,"-167"192"-3409,101-132-400,5-2-88,1-4-240,7-6-408,13-15-912,13-12-321,7-15-4912</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4.810"/>
    </inkml:context>
    <inkml:brush xml:id="br0">
      <inkml:brushProperty name="width" value="0.035" units="cm"/>
      <inkml:brushProperty name="height" value="0.035" units="cm"/>
    </inkml:brush>
  </inkml:definitions>
  <inkml:trace contextRef="#ctx0" brushRef="#br0">389 1 5129,'0'0'4464,"58"34"-2575,197 116-192,-152-90-592,107 83 0,-160-104-790,-1 2 1,70 75 0,-104-99-283,0 1 1,-1 1-1,-1 0 0,-1 1 0,-1 0 1,0 1-1,-2 0 0,0 1 1,-1 0-1,6 34 0,-10-29-26,-2 1 0,-1 29-1,-1-43-12,0 1-1,-1-1 0,-1 1 0,0-1 1,-1 0-1,-5 14 0,3-17-11,0 0-1,0 0 1,-1-1-1,0 0 1,-1 0-1,0-1 1,-1 0-1,-8 9 1,-14 8-52,0 0 1,-2-2-1,0-1 1,-2-2-1,0-1 1,-53 22-1,33-20-289,-99 29 1,-399 50-4238,301-74-1584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25.227"/>
    </inkml:context>
    <inkml:brush xml:id="br0">
      <inkml:brushProperty name="width" value="0.035" units="cm"/>
      <inkml:brushProperty name="height" value="0.035" units="cm"/>
    </inkml:brush>
  </inkml:definitions>
  <inkml:trace contextRef="#ctx0" brushRef="#br0">1 0 4049,'0'0'6767,"35"20"-6254,114 66-181,-140-81-307,0 0 1,0 1-1,-1 0 1,0 1-1,0-1 0,0 2 1,10 12-1,-5-5 4,-3-4 4,4 6 33,1 0 1,1-1-1,0-1 0,32 22 0,-43-35 115,-1-1-1,1 0 0,0 0 1,0-1-1,0 1 0,-1-1 1,1 0-1,0 0 0,0-1 1,0 1-1,0-1 0,-1 0 1,10-3-1,8-6-65,0-1 0,-1-1 0,37-26 0,-15 9-74,-8 7-95,34-22-7,-62 38-153,0 1-1,-1-1 1,0 0-1,0-1 1,0 1-1,9-15 1,-5-7-2571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5.222"/>
    </inkml:context>
    <inkml:brush xml:id="br0">
      <inkml:brushProperty name="width" value="0.035" units="cm"/>
      <inkml:brushProperty name="height" value="0.035" units="cm"/>
    </inkml:brush>
  </inkml:definitions>
  <inkml:trace contextRef="#ctx0" brushRef="#br0">929 1 4017,'0'0'5280,"-62"14"-3871,62-14-1409,-265 70 1274,245-63-1125,1 0-1,0 2 1,0 0 0,1 1 0,0 1 0,-30 24-1,2 2 209,3 3-1,1 1 0,2 1 0,2 3 0,2 1 0,-56 94 0,76-112-229,1 2 0,2 0 0,1 0 1,1 1-1,1 0 0,2 1 0,2 0 0,0 1 0,2-1 0,2 1 1,2 39-1,0-56-111,1 1 1,0-1-1,2 1 1,0-1 0,1 0-1,0 0 1,1 0-1,1-1 1,1 0 0,0 0-1,1 0 1,0-1-1,1 0 1,1-1-1,12 13 1,4 4-10,2-2 1,1-1-1,1-1 1,1-2-1,40 24 0,-19-18-17,1-2 0,102 37-1,-83-41-82,123 25 0,583 52-2995,-419-74-2186</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55.838"/>
    </inkml:context>
    <inkml:brush xml:id="br0">
      <inkml:brushProperty name="width" value="0.035" units="cm"/>
      <inkml:brushProperty name="height" value="0.035" units="cm"/>
    </inkml:brush>
  </inkml:definitions>
  <inkml:trace contextRef="#ctx0" brushRef="#br0">0 1 6009,'0'0'6996,"37"8"-6873,117 33-52,-147-39-64,-1 1 1,1-1-1,0 1 1,-1 1 0,0-1-1,1 1 1,-1 0-1,6 7 1,-8-7 5,0 0 0,-1 1-1,0-1 1,0 1 0,0 0 0,3 8 0,-1-2 12,1 0 50,-2 1 0,0 0 0,0 0 0,-1 0 0,0 0 0,-1 1 0,-1-1 1,0 25-1,-1-31-17,0 0 0,1-1 0,-1 1 0,1-1 1,0 1-1,0-1 0,3 7 0,-3-10-33,1 1-1,-1 0 0,1-1 1,0 1-1,-1-1 1,1 0-1,0 1 1,1-1-1,-1 0 0,0 0 1,1 0-1,-1-1 1,1 1-1,-1 0 0,6 1 1,9 3 53,0-1-1,0-1 1,0-1 0,0 0 0,1-1 0,28-1-1,-25 0-4,341 2 676,-345-3-740,557-28-3014,-339-6-5038</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11.471"/>
    </inkml:context>
    <inkml:brush xml:id="br0">
      <inkml:brushProperty name="width" value="0.035" units="cm"/>
      <inkml:brushProperty name="height" value="0.035" units="cm"/>
    </inkml:brush>
  </inkml:definitions>
  <inkml:trace contextRef="#ctx0" brushRef="#br0">1 45 6345,'0'0'4068,"73"-1"-3101,240-3-407,-44-3 244,46-8 1229,136-3-2291,-499 25-4854,-15 4 226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11.818"/>
    </inkml:context>
    <inkml:brush xml:id="br0">
      <inkml:brushProperty name="width" value="0.035" units="cm"/>
      <inkml:brushProperty name="height" value="0.035" units="cm"/>
    </inkml:brush>
  </inkml:definitions>
  <inkml:trace contextRef="#ctx0" brushRef="#br0">0 3 6673,'0'0'4009,"361"-3"-3481,-234 3-336,-6 0-192,39 0-1056,-40 0-1480,-13 0-4434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12.725"/>
    </inkml:context>
    <inkml:brush xml:id="br0">
      <inkml:brushProperty name="width" value="0.035" units="cm"/>
      <inkml:brushProperty name="height" value="0.035" units="cm"/>
    </inkml:brush>
  </inkml:definitions>
  <inkml:trace contextRef="#ctx0" brushRef="#br0">1 1 3169,'0'0'8336,"39"2"-7961,281 17 444,1718 47 909,-959-36-1664,1057 48 362,-250 11-314,-402-19-58,-811-40-42,517 25 7,-472-33-17,39 2-11,-64 20 14,345 17-10,925-6 867,-1318-39-837,-74-9 46,158 4 322,288 14 875,-1068-43-2017,-53-15-1906,-36-13-6090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16.519"/>
    </inkml:context>
    <inkml:brush xml:id="br0">
      <inkml:brushProperty name="width" value="0.035" units="cm"/>
      <inkml:brushProperty name="height" value="0.035" units="cm"/>
    </inkml:brush>
  </inkml:definitions>
  <inkml:trace contextRef="#ctx0" brushRef="#br0">0 278 5449,'0'0'7938,"10"-2"-7278,24-5-288,0-2-1,-1-1 1,0-1-1,-1-2 1,32-17-1,157-98-171,-197 113-175,44-37 0,-68 52-20,1 1-1,-1-1 0,0 0 1,1 1-1,-1-1 0,0 1 1,0-1-1,1 1 1,-1-1-1,0 1 0,0-1 1,0 1-1,0-1 0,0 1 1,1-1-1,-1 1 1,0-1-1,0 1 0,0-1 1,0 1-1,0-1 0,-1 1 1,1-1-1,0 1 1,0-1-1,0 1 0,-1 0 1,-2 27-102,-4-5 109,-1-1 1,-19 39 0,-8 21 82,16-27-72,3 0 0,2 1 0,-11 85 0,18 114 4,8-185-10,3-61-931,-13-13-5906,-20-9-803</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16.868"/>
    </inkml:context>
    <inkml:brush xml:id="br0">
      <inkml:brushProperty name="width" value="0.035" units="cm"/>
      <inkml:brushProperty name="height" value="0.035" units="cm"/>
    </inkml:brush>
  </inkml:definitions>
  <inkml:trace contextRef="#ctx0" brushRef="#br0">1 0 6009,'0'0'10058,"173"30"-9673,-99-27-305,-1 0-80,54-3-705,-20 0-1383,-13 0-4321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1.211"/>
    </inkml:context>
    <inkml:brush xml:id="br0">
      <inkml:brushProperty name="width" value="0.035" units="cm"/>
      <inkml:brushProperty name="height" value="0.035" units="cm"/>
    </inkml:brush>
  </inkml:definitions>
  <inkml:trace contextRef="#ctx0" brushRef="#br0">870 0 4401,'0'0'6015,"-38"4"-5710,-120 15 251,139-16-260,-31 8 1,18 4 205,15-6-295,-7 5 37,0 1 1,2 1-1,0 1 1,0 1-1,2 1 1,0 0-1,-32 43 1,7 1 107,-57 107 0,64-103-194,4 3 0,3 1-1,3 1 1,-27 112-1,48-142-26,2 0-1,1 0 1,4 52-1,0-61-63,-1-23-49,1 0 0,0 1 1,1-1-1,0 0 0,1 0 1,0 0-1,0 0 1,1 0-1,1 0 0,-1-1 1,2 1-1,-1-1 1,9 12-1,2-2 9,1-1-1,0 0 1,2-1 0,0-1-1,0-1 1,32 20-1,-6-8 7,2-3-1,49 21 1,-13-14-815,0-3 1,2-5-1,151 24 1,-137-33-3848</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17.200"/>
    </inkml:context>
    <inkml:brush xml:id="br0">
      <inkml:brushProperty name="width" value="0.035" units="cm"/>
      <inkml:brushProperty name="height" value="0.035" units="cm"/>
    </inkml:brush>
  </inkml:definitions>
  <inkml:trace contextRef="#ctx0" brushRef="#br0">1 36 6809,'0'0'4962,"394"9"-4186,-227-3-440,-7-3-168,-6 0-168,-20-3-40,-34 0-704,-33 0-513,-54-9-583,-13-15-1457,0 0-2264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17.532"/>
    </inkml:context>
    <inkml:brush xml:id="br0">
      <inkml:brushProperty name="width" value="0.035" units="cm"/>
      <inkml:brushProperty name="height" value="0.035" units="cm"/>
    </inkml:brush>
  </inkml:definitions>
  <inkml:trace contextRef="#ctx0" brushRef="#br0">1 1 6249,'0'0'6994,"13"180"-5370,14-116-560,-7-1-616,-13 18-407,-1-18-41,-6-15-2841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29.785"/>
    </inkml:context>
    <inkml:brush xml:id="br0">
      <inkml:brushProperty name="width" value="0.035" units="cm"/>
      <inkml:brushProperty name="height" value="0.035" units="cm"/>
    </inkml:brush>
  </inkml:definitions>
  <inkml:trace contextRef="#ctx0" brushRef="#br0">0 49 3225,'0'0'8177,"408"-15"-7688,-335 6 15,-12 6 88,-15-3-208,-6 0-232,-13 0-104,-7 3-48,-6 3-64,-34 0-7802,-27 3 2233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19.838"/>
    </inkml:context>
    <inkml:brush xml:id="br0">
      <inkml:brushProperty name="width" value="0.035" units="cm"/>
      <inkml:brushProperty name="height" value="0.035" units="cm"/>
    </inkml:brush>
  </inkml:definitions>
  <inkml:trace contextRef="#ctx0" brushRef="#br0">799 0 4993,'0'0'6007,"-34"4"-5377,-109 12 37,109-10-190,0 0-1,1 2 0,0 2 1,-53 23-1,35-13 4,23-9-322,1 2 0,1 1-1,0 0 1,0 2 0,-39 33 0,50-36-121,1 1 0,0 0 0,0 1 0,2 1 0,0-1 0,0 2 0,2 0 1,0 0-1,-11 28 0,16-25-12,0 0 0,2 0 1,0 0-1,1 0 0,1 0 1,3 37-1,-1-6 27,0-43-45,-1-1 0,1 0 0,0 0-1,1 0 1,-1 0 0,2 0 0,-1 0-1,1-1 1,0 1 0,6 9 0,-2-5 0,0-1 1,1 0 0,1 0 0,-1-1 0,17 13 0,-6-8-3,0-1 1,0-1 0,1 0-1,0-2 1,1 0 0,33 10 0,-27-13-1,1 0 0,0-2 0,35 1 0,85-2-2,-117-4-5,-7-2 0,-1 0 0,0-2 1,0 0-1,0-1 0,-1-2 0,0 0 1,40-19-1,1-7-1,72-49 0,-116 70 5,-1-1 1,-1-1 0,-1 0-1,0-1 1,24-29-1,-32 34 16,-1-1 0,0 0 0,-1 0 0,0 0 1,0 0-1,-2-1 0,1 0 0,-2 0 0,1 0 0,-2-1 0,3-14 0,-4-5 110,-2-55 0,-1 79-121,0 1 0,0-1 0,0 1-1,-1 0 1,0 0 0,0 0 0,-1 0 0,1 0-1,-2 1 1,1 0 0,-1 0 0,0 0 0,0 0 0,-12-9-1,-1 0-14,-1 0-1,0 2 1,-33-18-1,20 16-172,-1 0 0,0 3 0,-1 0-1,0 2 1,-1 2 0,-56-7 0,-11 6-1906,1 2-2365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0.340"/>
    </inkml:context>
    <inkml:brush xml:id="br0">
      <inkml:brushProperty name="width" value="0.035" units="cm"/>
      <inkml:brushProperty name="height" value="0.035" units="cm"/>
    </inkml:brush>
  </inkml:definitions>
  <inkml:trace contextRef="#ctx0" brushRef="#br0">302 0 5945,'0'0'6547,"22"3"-6287,-15-2-223,13 0 114,-1 2 0,1 0 0,-1 2 0,0 0 0,0 1 1,0 1-1,25 13 0,23 20 384,-2 2 1,-1 4 0,77 72-1,-96-76-420,-3 3-1,-1 2 1,-3 1-1,57 93 1,-77-109-105,-2 0 0,-1 1 1,-1 1-1,-2 0 0,-2 1 1,-1 0-1,-1 0 0,-2 1 0,2 72 1,-8-59 22,-2 91 60,0-127-88,0-1-1,0 1 1,-2-1-1,1 0 0,-2 0 1,1 0-1,-2 0 1,0-1-1,0 0 1,-1 0-1,0-1 1,-1 1-1,0-2 0,-18 18 1,1-4-10,-2-2 0,-1 0 1,0-2-1,-46 22 0,32-20-78,-1-2-1,-66 20 1,-82 10-567,152-40 443,-225 45-2771,9-15-3337</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2.814"/>
    </inkml:context>
    <inkml:brush xml:id="br0">
      <inkml:brushProperty name="width" value="0.035" units="cm"/>
      <inkml:brushProperty name="height" value="0.035" units="cm"/>
    </inkml:brush>
  </inkml:definitions>
  <inkml:trace contextRef="#ctx0" brushRef="#br0">1 1 3833,'0'0'10099,"0"10"-9844,0-3-128,0-4-68,0 0-1,-1 0 1,2 1 0,-1-1-1,0 0 1,0 0 0,1 0-1,0 0 1,-1 0 0,1 0-1,0 0 1,1 0 0,-1 0-1,0-1 1,1 1 0,0 0-1,0-1 1,-1 1 0,4 2-1,14 10 107,-1-2-1,39 21 1,-34-20-88,289 140 332,30 18-2092,-341-172 1632,37 27-906,-36-26 648,-1 1 0,1-1 0,-1 1 0,1-1 0,-1 1 0,0 0 0,0-1 0,1 1 0,-1 0 0,0 0 0,0 0 0,-1 0 0,1 0 0,0 0 0,-1 0 0,1 0 0,-1 3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3.168"/>
    </inkml:context>
    <inkml:brush xml:id="br0">
      <inkml:brushProperty name="width" value="0.035" units="cm"/>
      <inkml:brushProperty name="height" value="0.035" units="cm"/>
    </inkml:brush>
  </inkml:definitions>
  <inkml:trace contextRef="#ctx0" brushRef="#br0">401 1 4849,'0'0'4025,"-174"171"-2809,134-114-568,0 0-416,7 1-128,-1-4-104,1 9-72,6-12-1360,7-15-1024</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3.532"/>
    </inkml:context>
    <inkml:brush xml:id="br0">
      <inkml:brushProperty name="width" value="0.035" units="cm"/>
      <inkml:brushProperty name="height" value="0.035" units="cm"/>
    </inkml:brush>
  </inkml:definitions>
  <inkml:trace contextRef="#ctx0" brushRef="#br0">0 0 6177,'0'0'2968,"33"17"-2844,102 57-15,-128-70-64,1 0 0,-1 0 0,0 1 0,0 0 0,-1 0 0,1 1 0,-1 0 0,0 0 0,-1 0 0,6 9 0,-3-4 85,3 5 209,-1 1-1,14 30 0,-8-15 113,-15-29-419,1-1-1,-1 1 1,1 0 0,0 0-1,0-1 1,1 1 0,-1-1-1,1 1 1,-1-1 0,1 0-1,-1 0 1,1 0 0,0-1-1,0 1 1,0-1 0,0 1-1,0-1 1,5 1 0,3 0 146,-1 0 1,1-1-1,0-1 1,15 0-1,-3-1 205,40 2 46,84-3 41,-128 1-797,-1-1 0,0-1 0,0-1 0,-1 0 0,32-13 0,-27 5-2527,-7 2-2798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3.917"/>
    </inkml:context>
    <inkml:brush xml:id="br0">
      <inkml:brushProperty name="width" value="0.035" units="cm"/>
      <inkml:brushProperty name="height" value="0.035" units="cm"/>
    </inkml:brush>
  </inkml:definitions>
  <inkml:trace contextRef="#ctx0" brushRef="#br0">0 54 6913,'0'0'7450,"354"-39"-6994,-280 30-56,-1 3-120,-13 6-168,-6 0-112,-7 0-120,-14 0-600,-19 0-816,-8 0-1033</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4.270"/>
    </inkml:context>
    <inkml:brush xml:id="br0">
      <inkml:brushProperty name="width" value="0.035" units="cm"/>
      <inkml:brushProperty name="height" value="0.035" units="cm"/>
    </inkml:brush>
  </inkml:definitions>
  <inkml:trace contextRef="#ctx0" brushRef="#br0">1 0 6553,'0'0'6858,"7"193"-5842,13-130-528,-7 0-216,0 3-176,1-6-96,-1-6-936,0-15 144,14-18-928,-7-8-2681,0-13-1009</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4.623"/>
    </inkml:context>
    <inkml:brush xml:id="br0">
      <inkml:brushProperty name="width" value="0.035" units="cm"/>
      <inkml:brushProperty name="height" value="0.035" units="cm"/>
    </inkml:brush>
  </inkml:definitions>
  <inkml:trace contextRef="#ctx0" brushRef="#br0">0 29 6121,'0'0'9524,"29"-5"-9412,97-15-39,-117 18-69,0 1 1,0 0-1,0 1 0,1 0 0,-1 1 1,0 0-1,0 0 0,0 1 1,0 0-1,-1 0 0,1 1 0,-1 1 1,13 5-1,-13-3 2,1 0 0,-1 1 0,0-1-1,-1 2 1,1-1 0,-2 1 0,1 0 0,-1 1 0,7 12 0,-7-11-3,-1 0-1,0 1 1,-1-1 0,0 1 0,-1 0 0,0 0 0,-1 0-1,1 17 1,-1 3 0,-4 57-1,1-81-1,0 0 0,-1-1-1,1 1 1,-1 0-1,-1-1 1,0 1-1,1-1 1,-2 0-1,1 0 1,-1 0-1,0 0 1,0-1 0,0 1-1,-1-1 1,0 0-1,-11 8 1,14-11 16,7-3 20,48-7-422,-31 3 61,0 2 0,29-1 0,-48 4 313,0 0 0,0 0 1,1 0-1,-1 1 0,0 0 1,0-1-1,0 1 0,0 1 0,0-1 1,0 0-1,0 1 0,-1-1 1,1 1-1,0 0 0,-1 0 1,1 0-1,-1 0 0,0 0 0,1 0 1,-1 1-1,0-1 0,-1 1 1,1 0-1,0-1 0,-1 1 0,1 0 1,-1 0-1,0 0 0,0 0 1,0 0-1,0 4 0,2 11 67,0 0 0,-1 0 0,-1 1 0,-2 25 0,0-16 36,1-23-72,0 0-1,-1 0 1,1 0 0,-1 0-1,0 0 1,-1-1-1,1 1 1,-1 0 0,0 0-1,0-1 1,-1 0-1,1 1 1,-1-1 0,-5 6-1,2-4 25,0 0-1,0 0 1,-1-1-1,1 0 0,-1 0 1,-1 0-1,1-1 1,-9 3-1,-5 1 79,0 0 0,-1-2 0,1 0 1,-2-2-1,-38 3 0,-59-5 2,114-2-158,1-1 0,0 1 1,0-1-1,0 0 0,0 0 1,-1 0-1,2-1 0,-1 1 1,0-1-1,0-1 0,0 1 0,1-1 1,-5-3-1,2 1-265,1-1-1,0 0 1,0 0-1,0-1 1,1 0-1,0 0 1,-5-10 0,-7-25-3473</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5.002"/>
    </inkml:context>
    <inkml:brush xml:id="br0">
      <inkml:brushProperty name="width" value="0.035" units="cm"/>
      <inkml:brushProperty name="height" value="0.035" units="cm"/>
    </inkml:brush>
  </inkml:definitions>
  <inkml:trace contextRef="#ctx0" brushRef="#br0">1 0 5265,'0'0'5297,"267"160"-3848,-180-103-433,-7 3-368,-6-6-216,-14-3-256,-13-12-104,-14-9-64,-6-9 56,-7-9-64,-7-9-80,7-3-560,0-21-368,-6-12-2041</inkml:trace>
  <inkml:trace contextRef="#ctx0" brushRef="#br0" timeOffset="1">622 9 7946,'0'0'3536,"-113"175"-2047,73-106-361,0-3-608,-1 0-304,8-9-144,6-9-72,14-11-1088,0-13 608,6-9-1233</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5.371"/>
    </inkml:context>
    <inkml:brush xml:id="br0">
      <inkml:brushProperty name="width" value="0.035" units="cm"/>
      <inkml:brushProperty name="height" value="0.035" units="cm"/>
    </inkml:brush>
  </inkml:definitions>
  <inkml:trace contextRef="#ctx0" brushRef="#br0">569 1 5457,'0'0'4939,"52"32"-3050,176 111-315,-181-111-1013,0 2 0,-3 2 0,69 71 0,-76-69-315,-3 1-1,-1 2 1,-2 1-1,35 62 0,-51-75-178,-1 1 0,-1 0 0,-1 0 0,-2 2 0,-1-1 0,-1 1 0,-2 0 0,2 35 0,-8-66-65,2 39 63,-3 63 1,0-91-62,-1 1 1,0-1-1,0-1 0,-2 1 0,1 0 0,-2-1 0,1 1 1,-2-1-1,-9 15 0,1-7-6,-1-1 0,0-1 0,-2 0-1,0-1 1,0-1 0,-2 0 0,0-2 0,-35 19 0,5-7-138,0-2-1,-86 26 1,42-24-558,-2-4 0,-150 13 0,239-33 651,-245 22-3745,9-11-4998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0.133"/>
    </inkml:context>
    <inkml:brush xml:id="br0">
      <inkml:brushProperty name="width" value="0.035" units="cm"/>
      <inkml:brushProperty name="height" value="0.035" units="cm"/>
    </inkml:brush>
  </inkml:definitions>
  <inkml:trace contextRef="#ctx0" brushRef="#br0">1 0 5265,'0'0'6618,"427"27"-7283,-346-27-3832</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5.872"/>
    </inkml:context>
    <inkml:brush xml:id="br0">
      <inkml:brushProperty name="width" value="0.035" units="cm"/>
      <inkml:brushProperty name="height" value="0.035" units="cm"/>
    </inkml:brush>
  </inkml:definitions>
  <inkml:trace contextRef="#ctx0" brushRef="#br0">636 1 4585,'0'0'2320,"-227"180"-967,120-75 719,13 13-583,7 5-233,27 0-648,13 1-64,34-10-48,13-12-208,0-12 16,73-11 24,28-13-160,39-6-168,114 3-48,-20-12-1488,-13-15-3137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6.774"/>
    </inkml:context>
    <inkml:brush xml:id="br0">
      <inkml:brushProperty name="width" value="0.035" units="cm"/>
      <inkml:brushProperty name="height" value="0.035" units="cm"/>
    </inkml:brush>
  </inkml:definitions>
  <inkml:trace contextRef="#ctx0" brushRef="#br0">0 1 1584,'0'0'11051,"0"0"-11027,1 0-1,-1 0 1,0 0 0,0 0 0,0 0 0,0 0-1,0 0 1,0 0 0,0 0 0,0 0 0,1 0-1,-1 0 1,0 0 0,0 0 0,0 0 0,0 0-1,0 0 1,0 0 0,0 0 0,0 0 0,1 0-1,-1 0 1,0 0 0,0 0 0,0 0 0,0 0-1,0 0 1,0 0 0,0 0 0,0 0 0,0 0-1,1 1 1,-1-1 0,0 0 0,0 0 0,0 0 0,0 0-1,0 0 1,0 0 0,0 0 0,0 0 0,0 0-1,0 1 1,0-1 0,0 0 0,0 0 0,0 0-1,0 0 1,0 0 0,0 0 0,0 0 0,0 0-1,0 1 1,0-1 0,0 0 0,0 0 0,0 0-1,0 0 1,0 0 0,0 0 0,0 0 0,0 0-1,0 1 1,0-1 0,0 0 0,0 0 0,75 7 978,109-3 0,-94-4-787,24 1-105,98 2-17,-183 0-205,-28-3-181,-3 3-1223,-12-1-415,-10-1-1867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7.254"/>
    </inkml:context>
    <inkml:brush xml:id="br0">
      <inkml:brushProperty name="width" value="0.035" units="cm"/>
      <inkml:brushProperty name="height" value="0.035" units="cm"/>
    </inkml:brush>
  </inkml:definitions>
  <inkml:trace contextRef="#ctx0" brushRef="#br0">0 1 5193,'0'0'7663,"25"18"-6907,173 130 802,224 120 5,-299-195-1526,-119-70-43,27 15-71,-1 1 0,-1 2 1,28 26-1,-55-46-17,-1 0-1,0 0 1,1 0 0,-1 0-1,0 0 1,0 1 0,0-1-1,0 1 1,0-1 0,0 0-1,0 1 1,-1 0 0,1-1-1,0 1 1,-1-1 0,0 1-1,1 2 1,-1-3-1718,-5-2-927,-23-4-1620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7.659"/>
    </inkml:context>
    <inkml:brush xml:id="br0">
      <inkml:brushProperty name="width" value="0.035" units="cm"/>
      <inkml:brushProperty name="height" value="0.035" units="cm"/>
    </inkml:brush>
  </inkml:definitions>
  <inkml:trace contextRef="#ctx0" brushRef="#br0">435 1 7066,'0'0'3856,"-167"198"-2463,120-141-465,1-5-520,6-1-88,-1-6-40,8-3-104,6-3-120,7-6-56,14-6-120,-1-6-928,7-3-777,0-9-2239</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8.040"/>
    </inkml:context>
    <inkml:brush xml:id="br0">
      <inkml:brushProperty name="width" value="0.035" units="cm"/>
      <inkml:brushProperty name="height" value="0.035" units="cm"/>
    </inkml:brush>
  </inkml:definitions>
  <inkml:trace contextRef="#ctx0" brushRef="#br0">0 0 5417,'0'0'8562,"247"36"-7850,-146-33-376,-8-3-184,1 3-104,-27-3-48,-14 0-280,-26 0-232,-14 0-440,-13-6-2673,0-9-2592</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8.410"/>
    </inkml:context>
    <inkml:brush xml:id="br0">
      <inkml:brushProperty name="width" value="0.035" units="cm"/>
      <inkml:brushProperty name="height" value="0.035" units="cm"/>
    </inkml:brush>
  </inkml:definitions>
  <inkml:trace contextRef="#ctx0" brushRef="#br0">1 76 2497,'0'0'8233,"33"196"-6720,-13-142-273,0-3-736,-13 0-328,0-3-104,-7-3-72,0-6-248,6-3-920,1-9-1513,0-12-2544</inkml:trace>
  <inkml:trace contextRef="#ctx0" brushRef="#br0" timeOffset="1">749 1 5721,'0'0'5929,"0"207"-4624,0-140-289,0-1-424,0-3-224,7-6-128,6-3-88,1-9-104,-1-9-40,7-6-8,-6-12-376,6-12-696,-7-6-1152,-6 0-2441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8.742"/>
    </inkml:context>
    <inkml:brush xml:id="br0">
      <inkml:brushProperty name="width" value="0.035" units="cm"/>
      <inkml:brushProperty name="height" value="0.035" units="cm"/>
    </inkml:brush>
  </inkml:definitions>
  <inkml:trace contextRef="#ctx0" brushRef="#br0">428 1 5961,'0'0'7689,"53"36"-6695,-53-36-994,228 163 754,-208-148-625,-1 1 1,-1 1-1,0 1 0,26 34 1,-10-4 144,-1 0-1,-3 3 1,45 101 0,-61-116-212,-1 1 0,-2 0 0,-1 1-1,-3 0 1,0 1 0,1 72 0,-8-71-53,1-14-1,-4 41 1,2-59-8,0 1 0,-1-1 0,0 0 1,0 0-1,-1 0 0,0 0 0,-1-1 0,0 1 0,-5 7 0,0-4 0,0 1-1,-1-1 1,-1 0-1,0-1 0,0-1 1,-1 1-1,-20 11 0,8-8-10,-1 0 0,0-1 0,-35 10 0,1-6-235,-1-3 1,0-2-1,-97 4 1,127-13 55,-188 11-2910,4-9-3855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29.228"/>
    </inkml:context>
    <inkml:brush xml:id="br0">
      <inkml:brushProperty name="width" value="0.035" units="cm"/>
      <inkml:brushProperty name="height" value="0.035" units="cm"/>
    </inkml:brush>
  </inkml:definitions>
  <inkml:trace contextRef="#ctx0" brushRef="#br0">408 1 3897,'0'0'7345,"-248"244"-5968,188-139-65,7 6-336,19 3-88,21-2-247,13-10-297,0-6-144,40-6-128,47-8-72,27-7-96,93 0-432,-20-18-1161,-7-21-5168</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30.185"/>
    </inkml:context>
    <inkml:brush xml:id="br0">
      <inkml:brushProperty name="width" value="0.035" units="cm"/>
      <inkml:brushProperty name="height" value="0.035" units="cm"/>
    </inkml:brush>
  </inkml:definitions>
  <inkml:trace contextRef="#ctx0" brushRef="#br0">609 1 6649,'0'0'4780,"-32"28"-4208,23-21-520,-39 34 352,1 2 0,2 2 0,-70 93 1,68-68 46,2 3 0,4 1 0,3 2 0,4 1 1,-38 126-1,61-161-269,3 1 1,1 0-1,2 0 1,1 64-1,4-87-152,0-1 0,2 0-1,0 0 1,1 0 0,1 0 0,1 0 0,0-1-1,1 0 1,1 0 0,1 0 0,1-1-1,0 0 1,1-1 0,18 23 0,-9-13-36,2-1 0,0-1 1,1-1-1,2 0 0,0-2 1,1-1-1,32 19 0,-2-9-745,0-2-1,3-3 1,88 27-1,-9-19-6082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30.843"/>
    </inkml:context>
    <inkml:brush xml:id="br0">
      <inkml:brushProperty name="width" value="0.035" units="cm"/>
      <inkml:brushProperty name="height" value="0.035" units="cm"/>
    </inkml:brush>
  </inkml:definitions>
  <inkml:trace contextRef="#ctx0" brushRef="#br0">228 1 3425,'0'0'9194,"220"231"-8186,-133-105-32,-20 1-416,-20 8-56,-27 6-200,-20-20-88,-14 5-120,-72-9-96,-115 16-368,21-34-992,-8-27-4569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0.658"/>
    </inkml:context>
    <inkml:brush xml:id="br0">
      <inkml:brushProperty name="width" value="0.035" units="cm"/>
      <inkml:brushProperty name="height" value="0.035" units="cm"/>
    </inkml:brush>
  </inkml:definitions>
  <inkml:trace contextRef="#ctx0" brushRef="#br0">1 153 2537,'0'0'10014,"47"-22"-9868,-47 22-146,200-91 171,-185 85-101,0 0 0,1 0 0,-1 2 0,1 0 0,0 0 0,0 2 0,0 0 0,21 0 0,-12 1 27,-6 0-18,4 0-15,1 0 1,0 2-1,43 6 1,-61-6-57,0 1 1,1 0 0,-1 0-1,0 0 1,0 1-1,0 0 1,-1 0 0,7 5-1,-9-6 1,0 1-1,0 0 0,0 0 1,-1 0-1,1 0 1,-1 0-1,1 0 0,-1 1 1,0 0-1,-1-1 0,1 1 1,0 0-1,-1 0 1,1 4-1,0 5 45,-1 0 0,0 0-1,-1 19 1,-1-8 3,1-16-41,0-1 0,-1 1 1,0-1-1,-1 1 0,0-1 0,0 1 1,0-1-1,-1 0 0,0 0 0,0 0 1,-1-1-1,0 1 0,0-1 0,-1 0 1,1 0-1,-1 0 0,-10 8 0,0-1 36,11-10-38,0 1-1,0-1 1,0 1-1,1 0 1,-1 0-1,1 0 1,0 0-1,0 1 1,-2 5 0,5-8-39,7-2-1,283 0-195,-278 0 158,1 0 0,-1 1-1,0 1 1,0-1 0,0 2 0,20 6 0,-28-7 47,0 0-1,0-1 1,0 2 0,-1-1-1,1 0 1,-1 1 0,0-1-1,1 1 1,-1 0 0,-1 0 0,1 0-1,0 1 1,-1-1 0,1 1-1,-1-1 1,0 1 0,0 0-1,-1 0 1,1 0 0,-1 0 0,0 0-1,1 6 1,0 2-6,0-1-1,-1 1 1,-1-1 0,0 1-1,-1 11 1,0-19 34,1 0 1,-1-1-1,0 1 0,0 0 1,0-1-1,0 1 0,-1-1 0,0 1 1,1-1-1,-1 0 0,0 0 1,-1 1-1,1-2 0,-1 1 0,1 0 1,-1 0-1,0-1 0,-4 4 1,-8 2 140,1-1-1,-2 0 1,1-1 0,-1-1 0,-29 7 0,-85 5 921,49-12-648,-92-5 1,165 0-494,-1-1 1,1-1-1,0 1 1,-1-1-1,1-1 1,0 1-1,0-1 1,1-1-1,-1 1 0,1-1 1,-1-1-1,1 1 1,0-1-1,1-1 1,-1 1-1,-8-11 1,-18-28-1990,10 2-2241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31.666"/>
    </inkml:context>
    <inkml:brush xml:id="br0">
      <inkml:brushProperty name="width" value="0.035" units="cm"/>
      <inkml:brushProperty name="height" value="0.035" units="cm"/>
    </inkml:brush>
  </inkml:definitions>
  <inkml:trace contextRef="#ctx0" brushRef="#br0">0 0 3593,'0'0'6289,"77"2"-5335,261 5-90,107 8 152,368-4 384,193 6-534,1577 98-494,-1708-86-415,-863-29-139,0 0 0,0-1-1,0 0 1,0-1 0,16-5 0,-27 7 86,0 0 0,0-1-1,-1 1 1,1-1 0,0 0 0,-1 1 0,1-1 0,0 1 0,-1-1 0,1 0 0,-1 0 0,1 1 0,-1-1 0,1 0 0,-1 0-1,0 0 1,1 0 0,-1 1 0,0-1 0,0 0 0,1 0 0,-1 0 0,0 0 0,0 0 0,0 0 0,0 0 0,0 0-1,-1-1 1,1-1-614,0-15-5026</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37.176"/>
    </inkml:context>
    <inkml:brush xml:id="br0">
      <inkml:brushProperty name="width" value="0.035" units="cm"/>
      <inkml:brushProperty name="height" value="0.035" units="cm"/>
    </inkml:brush>
  </inkml:definitions>
  <inkml:trace contextRef="#ctx0" brushRef="#br0">68 166 1096,'0'0'6030,"-1"8"-4878,-3 22 56,4-29-1086,0 0 1,-1 0-1,1 0 0,0 0 1,0-1-1,-1 1 0,1 0 0,-1 0 1,1 0-1,-1 0 0,1-1 1,-1 1-1,1 0 0,-1-1 0,0 1 1,1 0-1,-1-1 0,0 1 1,0-1-1,1 1 0,-1-1 1,0 1-1,0-1 0,0 0 0,1 1 1,-1-1-1,-2 0 0,-22 1 2108,20-1-1707,4 0-502,0 0-1,1-1 1,-1 1-1,0 0 1,1-1-1,-1 1 0,0-1 1,1 1-1,-1-1 1,0 1-1,1-1 1,-1 0-1,1 1 0,-1-1 1,1 0-1,-1 1 1,1-1-1,0 0 1,-1 1-1,1-1 1,0 0-1,0 0 0,-1 0 1,1 1-1,0-1 1,0 0-1,0 0 1,0 0-1,0 1 1,0-2-1,-1-33-3,2 27 7,-2-10-28,0 10 3,1 0-1,0 1 0,2-14 0,-1 18 1,0 1 0,-1 0 0,1-1 0,0 1 0,0 0 0,0 0 0,0 0 0,0 0 0,1 0 0,-1 0-1,1 0 1,-1 0 0,1 0 0,-1 0 0,1 1 0,3-3 0,9-4-21,0 1 1,0 0 0,1 1 0,-1 1-1,2 0 1,-1 1 0,31-5-1,1 4-66,66 1-1,-109 3 73,0 2 1,1-1-1,-1 0 1,0 1-1,1 0 1,-1 0-1,0 0 1,0 0-1,0 1 1,1-1-1,-2 1 1,1 0-1,0 1 1,0-1-1,-1 0 1,1 1-1,-1 0 1,0 0-1,0 0 1,0 0-1,0 1 1,0-1-1,-1 1 1,1 0-1,-1-1 1,0 1-1,-1 0 1,1 0-1,0 1 1,0 4 0,3 12-26,-2 0 0,0 1 0,-1-1 0,-2 43 0,-1-36 90,2-10-47,-1-11-1,1 1 0,-1-1 0,0 0 0,-1 1 0,0-1 0,0 1 0,-1-1-1,0 0 1,0 0 0,0 0 0,-5 9 0,-1-4-34,-1-1 0,0 0 0,0 0 0,-1-1 0,-14 11-1,-60 41-82,15-13 159,68-49-36,0 1 0,0 0 0,1 0 0,-1 0 0,0-1 1,1 1-1,-1 0 0,0 0 0,1 0 0,-1 0 0,1 0 0,0 1 0,-1-1 0,0 2 1,1-3 11,0 1 1,0-1-1,0 1 1,0 0-1,1-1 1,-1 1-1,0-1 1,0 1-1,0-1 1,0 1-1,1-1 1,-1 1-1,0-1 1,0 1-1,1-1 1,-1 1-1,0-1 1,1 0-1,-1 1 1,1-1-1,-1 1 1,0-1-1,1 0 1,-1 1-1,1-1 1,-1 0-1,1 0 1,-1 1-1,1-1 1,-1 0-1,1 0 1,-1 0-1,1 0 1,0 0-1,-1 1 1,1-1-1,46 5 268,-1-1-1,56-4 1,-62 0-236,100 1-83,155-2-2863,-267-1 1153,0-1 0,0-1 1,27-8-1,-20 3-3153</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37.530"/>
    </inkml:context>
    <inkml:brush xml:id="br0">
      <inkml:brushProperty name="width" value="0.035" units="cm"/>
      <inkml:brushProperty name="height" value="0.035" units="cm"/>
    </inkml:brush>
  </inkml:definitions>
  <inkml:trace contextRef="#ctx0" brushRef="#br0">1 0 5025,'0'0'7838,"34"26"-6922,115 82-196,-95-72-414,1-3 0,61 28 0,-44-25-196,-33-16-247,101 59-2212,-138-78-80,-5-2-1446,-14-4-662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37.877"/>
    </inkml:context>
    <inkml:brush xml:id="br0">
      <inkml:brushProperty name="width" value="0.035" units="cm"/>
      <inkml:brushProperty name="height" value="0.035" units="cm"/>
    </inkml:brush>
  </inkml:definitions>
  <inkml:trace contextRef="#ctx0" brushRef="#br0">488 0 7666,'0'0'5481,"-220"154"-4985,153-112-168,7 0-48,0 9-280,13-9-1016,14-12-5514</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39.703"/>
    </inkml:context>
    <inkml:brush xml:id="br0">
      <inkml:brushProperty name="width" value="0.035" units="cm"/>
      <inkml:brushProperty name="height" value="0.035" units="cm"/>
    </inkml:brush>
  </inkml:definitions>
  <inkml:trace contextRef="#ctx0" brushRef="#br0">1 34 4177,'0'0'8700,"1"0"-8122,233 0 2708,114 0-4092,-314-1-670,-34 1 1348,1 0 1,-1 0-1,0 0 0,1 0 1,-1 0-1,1 0 0,-1 0 1,1 0-1,-1 0 0,1 0 1,-1 0-1,0-1 0,1 1 0,-1 0 1,1 0-1,-1 0 0,0-1 1,1 1-1,-1 0 0,1-1 1,-1 1-1,0 0 0,0-1 1,1 1-1,-1 0 0,0-1 1,0 1-1,1 0 0,-1-1 0,0 1 1,0-1-1,0 1 0,0-1 1,1 1-1,-1 0 0,0-1 1,0 1-1,0-1 0,0 1 1,0-1-1,0 1 0,0-1 0,0 1 1,-1-1-1,1 0 0,0-2-1154,0-12-4293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40.050"/>
    </inkml:context>
    <inkml:brush xml:id="br0">
      <inkml:brushProperty name="width" value="0.035" units="cm"/>
      <inkml:brushProperty name="height" value="0.035" units="cm"/>
    </inkml:brush>
  </inkml:definitions>
  <inkml:trace contextRef="#ctx0" brushRef="#br0">1 0 5393,'0'0'7090,"140"172"-6170,-113-124-280,-7 3-64,7-3-344,-1-3-176,-6-6-56,0-3-1128,-6-11-1609,-8-13-4856</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40.635"/>
    </inkml:context>
    <inkml:brush xml:id="br0">
      <inkml:brushProperty name="width" value="0.035" units="cm"/>
      <inkml:brushProperty name="height" value="0.035" units="cm"/>
    </inkml:brush>
  </inkml:definitions>
  <inkml:trace contextRef="#ctx0" brushRef="#br0">1 46 4673,'0'0'6164,"20"-4"-5475,128-22 558,-54 16-857,129 4-1,-209 6-371,-9 0-18,1 0 1,0 1 0,-1-1 0,1 1-1,-1 0 1,0 1 0,1-1 0,-1 1 0,0 0-1,0 0 1,0 1 0,0-1 0,0 1-1,0 0 1,-1 0 0,0 1 0,6 5 0,-6-4 0,0 1-1,0-1 1,0 1 0,-1 0 0,0 0 0,0 0 0,0 1 0,-1-1 0,0 1 0,0-1 0,-1 1-1,0 0 1,1 11 0,-2-7 1,3 23 9,-4 42 0,1-67-8,-1 1 0,-1-1 1,1 0-1,-2 0 0,1 0 0,-1 0 1,-1 0-1,1 0 0,-8 11 0,-5 1 14,-1-1-1,0-1 1,-2-1 0,0 0-1,-1-2 1,-1 0-1,0-1 1,-32 16 0,53-31-11,0 0 0,0 0 1,0 0-1,0 0 0,1 0 1,-1 0-1,0 0 0,0 0 1,0 0-1,0 0 0,0 0 1,0 0-1,0 0 1,0 0-1,0 0 0,0 0 1,1 0-1,-1 0 0,0 0 1,0 0-1,0 0 0,0 0 1,0 0-1,0 0 0,0 0 1,0 0-1,0 0 0,1 0 1,-1 0-1,0 0 1,0 0-1,0 0 0,0 0 1,0 0-1,0 0 0,0 0 1,0 0-1,0 0 0,0 0 1,0 0-1,0 0 0,1 1 1,-1-1-1,0 0 0,0 0 1,0 0-1,0 0 1,0 0-1,0 0 0,0 0 1,0 0-1,0 0 0,0 0 1,0 1-1,0-1 0,0 0 1,0 0-1,0 0 0,0 0 1,0 0-1,0 0 0,0 0 1,0 0-1,0 0 1,0 1-1,0-1 0,0 0 1,-1 0-1,18 1 125,21 0-118,-37-1-3,77-1-41,97 2-425,-169 0 430,0-1 1,-1 1-1,1 0 1,0 1-1,-1-1 1,1 1-1,-1 0 0,0 0 1,0 1-1,0 0 1,0 0-1,7 5 1,-9-5 22,0-1-1,0 1 1,0 0 0,0 0 0,-1 1 0,1-1 0,-1 0 0,0 1 0,0-1 0,0 1 0,0 0 0,-1 0 0,0 0 0,1 0 0,-1 0-1,-1 0 1,1 0 0,0 7 0,0 13 58,-1-16-4,1 0-1,-1 0 1,0 0-1,0 0 1,-1 0-1,0-1 1,-1 1-1,1 0 1,-6 13-1,2-13 24,-1-1-1,1 0 1,-1 0 0,0-1-1,-1 0 1,1 0-1,-1 0 1,0-1-1,-1 0 1,1 0-1,-1-1 1,0 0 0,-1 0-1,1-1 1,0 0-1,-16 3 1,-8 1 170,0-2 0,-1-1 0,-42-1 0,24-3-246,0-2-1,-75-13 0,-11-18-2036,3-10-4887</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45.330"/>
    </inkml:context>
    <inkml:brush xml:id="br0">
      <inkml:brushProperty name="width" value="0.035" units="cm"/>
      <inkml:brushProperty name="height" value="0.035" units="cm"/>
    </inkml:brush>
  </inkml:definitions>
  <inkml:trace contextRef="#ctx0" brushRef="#br0">1 1 96,'0'0'3299,"6"6"-1449,1 1 5181,-7 90-4963,0-96-2065,1-1-1,-1 1 1,0-1-1,1 1 1,-1-1-1,1 0 1,-1 1-1,1-1 0,-1 0 1,1 1-1,-1-1 1,1 0-1,-1 1 1,1-1-1,0 0 1,-1 0-1,1 0 1,-1 1-1,1-1 0,0 0 1,-1 0-1,1 0 1,-1 0-1,1 0 1,0 0-1,23 0-15,-21 0 13,15 1 7,-13-1-117,1 1-1,-1-1 0,0 0 1,0 0-1,1 0 0,-1-1 1,0 0-1,0 0 0,0 0 1,0-1-1,0 1 1,0-1-1,0-1 0,0 1 1,5-4-1,-9 3 1933,-2-7-4592,-5 2-1808</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46.002"/>
    </inkml:context>
    <inkml:brush xml:id="br0">
      <inkml:brushProperty name="width" value="0.035" units="cm"/>
      <inkml:brushProperty name="height" value="0.035" units="cm"/>
    </inkml:brush>
  </inkml:definitions>
  <inkml:trace contextRef="#ctx0" brushRef="#br0">1 0 616,'0'0'14670,"0"2"-14547,1 22 13,1 0 1,1 0-1,1-1 1,1 1-1,13 37 0,47 167 191,-55-182-280,-2 0 0,-3 1 0,1 50 0,-6 69-1248,12-167-1077,-4-7-1495</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9.331"/>
    </inkml:context>
    <inkml:brush xml:id="br0">
      <inkml:brushProperty name="width" value="0.035" units="cm"/>
      <inkml:brushProperty name="height" value="0.035" units="cm"/>
    </inkml:brush>
  </inkml:definitions>
  <inkml:trace contextRef="#ctx0" brushRef="#br0">0 0 4673,'0'0'7739,"8"11"-7031,-7-10-681,14 19 555,0-1-1,35 33 0,180 120 1028,-62-50-1481,2 8-3214,-165-125 1710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1.371"/>
    </inkml:context>
    <inkml:brush xml:id="br0">
      <inkml:brushProperty name="width" value="0.035" units="cm"/>
      <inkml:brushProperty name="height" value="0.035" units="cm"/>
    </inkml:brush>
  </inkml:definitions>
  <inkml:trace contextRef="#ctx0" brushRef="#br0">0 109 6929,'0'0'5286,"25"8"-4560,-2-1-538,27 9 374,75 13 1,179 0 261,1-25-891,-284-4 57,-11 0-21,1 0 0,0-1 1,0 0-1,19-5 1,-28 6 25,0-1 1,1 0 0,-1 0 0,0 0-1,0 0 1,0 0 0,0 0 0,0 0 0,0-1-1,0 1 1,0-1 0,0 1 0,-1-1-1,1 0 1,0 0 0,-1 0 0,0 0 0,1 0-1,-1 0 1,0 0 0,0 0 0,0 0-1,-1-1 1,1 1 0,0-4 0,0 2-21,0-1 0,0 0 1,-1 1-1,0-1 0,0 0 1,0 1-1,-1-1 0,1 0 1,-4-8-1,3 11-2,0-1-1,-1 1 1,1 0 0,-1-1-1,0 1 1,0 0 0,0 0 0,0 0-1,0 1 1,-1-1 0,1 0-1,0 1 1,-1-1 0,1 1 0,-1 0-1,-4-2 1,-24-8-130,0 1 1,-1 1-1,0 2 1,-52-5-1,-134 2 123,207 9 33,-227 1 156,227 0-100,0 0 0,-1 1-1,1 0 1,0 1 0,0 0 0,1 1 0,-21 7-1,27-8-6,-1 1 1,0-1-1,1 1 0,0 0 0,0 1 0,0-1 0,0 1 0,0-1 0,1 1 0,-1 0 1,1 0-1,0 1 0,1-1 0,-1 1 0,1-1 0,0 1 0,0 0 0,-3 10 0,2 3 179,0 2-1,1-1 1,1 0-1,3 37 1,-1-50-200,0 0 1,0 0 0,0-1-1,1 1 1,0 0-1,0-1 1,0 0 0,1 1-1,0-1 1,0 0 0,0 0-1,1-1 1,6 8 0,4 2 18,0-1 1,28 19 0,-16-15-34,1-1 1,0-1 0,0-1 0,2-2 0,-1-1 0,2-1 0,-1-2 0,51 9 0,-14-9-433,0-3 0,0-2 1,68-7-1,-108 2-438,-1 0-1,0-2 1,0-1 0,0-1-1,44-18 1,2-9-4984</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39.709"/>
    </inkml:context>
    <inkml:brush xml:id="br0">
      <inkml:brushProperty name="width" value="0.035" units="cm"/>
      <inkml:brushProperty name="height" value="0.035" units="cm"/>
    </inkml:brush>
  </inkml:definitions>
  <inkml:trace contextRef="#ctx0" brushRef="#br0">562 0 7154,'0'0'5017,"-181"193"-4145,121-136-344,0-3-16,0-3-128,0-9-128,13-3-160,7-9-96,13-8-568,7-7-856,13-12-601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0.070"/>
    </inkml:context>
    <inkml:brush xml:id="br0">
      <inkml:brushProperty name="width" value="0.035" units="cm"/>
      <inkml:brushProperty name="height" value="0.035" units="cm"/>
    </inkml:brush>
  </inkml:definitions>
  <inkml:trace contextRef="#ctx0" brushRef="#br0">0 49 6177,'0'0'7346,"341"33"-6770,-227-33-312,-8 0-152,-12 0-112,-20-3-432,-14-24-744,-27 3-929,-20-3-3464</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0.418"/>
    </inkml:context>
    <inkml:brush xml:id="br0">
      <inkml:brushProperty name="width" value="0.035" units="cm"/>
      <inkml:brushProperty name="height" value="0.035" units="cm"/>
    </inkml:brush>
  </inkml:definitions>
  <inkml:trace contextRef="#ctx0" brushRef="#br0">0 145 4641,'0'0'7746,"14"165"-6314,13-117-472,-7 3-456,-7 0-248,0-2-152,1-7-104,-8-3-456,1-6 80,6-15-1144,-6-6-977,0-9-2824</inkml:trace>
  <inkml:trace contextRef="#ctx0" brushRef="#br0" timeOffset="1">829 0 1120,'0'0'11187,"0"208"-9771,7-145-400,0-3-480,-1 0-208,1-9-136,6-3-112,-6-11-80,6-7-152,-6-9-720,6-18-1096,-6-3-2177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0.750"/>
    </inkml:context>
    <inkml:brush xml:id="br0">
      <inkml:brushProperty name="width" value="0.035" units="cm"/>
      <inkml:brushProperty name="height" value="0.035" units="cm"/>
    </inkml:brush>
  </inkml:definitions>
  <inkml:trace contextRef="#ctx0" brushRef="#br0">107 0 5577,'0'0'3240,"19"26"-1036,-7-10-1855,10 14 221,0-1-1,3-1 1,0-1-1,40 32 1,131 110 1232,-163-137-1623,-1 2 0,-2 1 0,42 64 0,-62-81-168,0 0 0,-1 1 0,-1 1 1,-1-1-1,-1 1 0,0 0 1,-2 1-1,0-1 0,-1 1 0,-2 0 1,0-1-1,-2 27 0,1-41-25,-1-1 0,1 0 0,-1 0 0,0 0-1,0-1 1,-1 1 0,0 0 0,0 0 0,0-1 0,0 1-1,0-1 1,-7 8 0,2-4-48,0-1 1,-1 0-1,0 0 0,0-1 0,-11 7 0,-9 2-214,0 0-1,-1-2 1,-1-1-1,1-1 0,-2-2 1,-46 9-1,41-10-91,-147 31-2887,9-10-2968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1.204"/>
    </inkml:context>
    <inkml:brush xml:id="br0">
      <inkml:brushProperty name="width" value="0.035" units="cm"/>
      <inkml:brushProperty name="height" value="0.035" units="cm"/>
    </inkml:brush>
  </inkml:definitions>
  <inkml:trace contextRef="#ctx0" brushRef="#br0">401 0 3881,'0'0'4673,"-214"205"-2577,154-124-679,7 6-137,12-2-312,15-4-264,19 0-120,7-3-136,0-6-87,13-2-153,41-4-64,13 0-48,13-6-96,54 9-96,-14-15-697,-13-18-3167</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2.076"/>
    </inkml:context>
    <inkml:brush xml:id="br0">
      <inkml:brushProperty name="width" value="0.035" units="cm"/>
      <inkml:brushProperty name="height" value="0.035" units="cm"/>
    </inkml:brush>
  </inkml:definitions>
  <inkml:trace contextRef="#ctx0" brushRef="#br0">1 0 992,'0'0'7234,"0"0"-7186,0 0 0,0 0 0,0 1 1,0-1-1,0 0 0,0 0 0,-1 0 1,1 0-1,0 0 0,0 0 0,0 1 0,0-1 1,0 0-1,0 0 0,0 0 0,0 0 1,0 1-1,0-1 0,0 0 0,0 0 0,0 0 1,0 0-1,0 0 0,0 1 0,1-1 1,-1 0-1,0 0 0,0 0 0,0 0 0,0 0 1,0 0-1,0 1 0,0-1 0,0 0 1,0 0-1,1 0 0,-1 0 0,0 0 0,0 0 1,0 0-1,0 0 0,0 0 0,0 0 1,1 0-1,-1 1 0,0-1 0,0 0 1,0 0-1,0 0 0,0 0 0,1 0 0,-1 0 1,0 0-1,0 0 0,0 0 0,173 13 2597,-112-10-2362,687 29 177,1088 37-348,-1216-60-39,357 10 387,739 8-41,-1529-29-45,335 13-21,-443-2-312,-77-7-42,-2-1-23,-95-1-2786,17 0-891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2.849"/>
    </inkml:context>
    <inkml:brush xml:id="br0">
      <inkml:brushProperty name="width" value="0.035" units="cm"/>
      <inkml:brushProperty name="height" value="0.035" units="cm"/>
    </inkml:brush>
  </inkml:definitions>
  <inkml:trace contextRef="#ctx0" brushRef="#br0">0 0 3305,'0'0'8723,"15"8"-8354,258 132 2041,85 51-1895,-243-136-2838,-127-64-10308</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3.193"/>
    </inkml:context>
    <inkml:brush xml:id="br0">
      <inkml:brushProperty name="width" value="0.035" units="cm"/>
      <inkml:brushProperty name="height" value="0.035" units="cm"/>
    </inkml:brush>
  </inkml:definitions>
  <inkml:trace contextRef="#ctx0" brushRef="#br0">435 1 6481,'0'0'5858,"-174"171"-5218,127-126-64,-7 0-32,1-6-248,13-3-184,6-8-112,14-4-720,14-12-1128,-1-6-2193</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3.541"/>
    </inkml:context>
    <inkml:brush xml:id="br0">
      <inkml:brushProperty name="width" value="0.035" units="cm"/>
      <inkml:brushProperty name="height" value="0.035" units="cm"/>
    </inkml:brush>
  </inkml:definitions>
  <inkml:trace contextRef="#ctx0" brushRef="#br0">1 1 5737,'0'0'5978,"30"22"-5437,97 71-34,-48-32-132,-70-52-336,-1-1 1,0 2-1,9 11 0,-11-12 50,-1 0-1,1-1 1,-2 2 0,1-1 0,-1 0 0,3 13-1,-6-20-68,-1-1 1,1 1-1,0-1 0,0 1 0,0-1 0,0 0 0,1 1 1,-1-1-1,0 0 0,0 0 0,1 0 0,-1 0 0,1 0 1,-1 0-1,1 0 0,-1 0 0,1-1 0,0 1 0,3 0 1,39 7 66,-24-5 4,30 6-518,-1-3-1,84 0 1,-102-8-2380,-14-8-2513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3.910"/>
    </inkml:context>
    <inkml:brush xml:id="br0">
      <inkml:brushProperty name="width" value="0.035" units="cm"/>
      <inkml:brushProperty name="height" value="0.035" units="cm"/>
    </inkml:brush>
  </inkml:definitions>
  <inkml:trace contextRef="#ctx0" brushRef="#br0">148 0 4385,'0'0'6616,"52"27"-5273,172 89-292,-192-99-788,-1 1 1,0 2-1,-2 1 1,32 29-1,-41-33-120,13 12 121,-2 1 0,-1 1 0,40 54 0,-58-69-238,-1 1 1,-1 1 0,0-1 0,-2 2-1,0-1 1,-1 1 0,0 0 0,-2 1-1,6 36 1,-9 44 15,-2-67-12,0-26-25,0 1 0,-1 0 1,0 0-1,0 0 0,-1 0 0,0-1 0,-1 1 0,1-1 0,-1 0 0,-1 1 1,-7 11-1,3-8-5,-1 1 1,-1-2 0,0 1-1,-1-1 1,-21 15-1,8-8-61,0-2-1,-2-1 1,1-2-1,-1 0 0,-1-1 1,-47 11-1,9-7-772,-111 11 0,19-14-1790,9-8-2655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1.734"/>
    </inkml:context>
    <inkml:brush xml:id="br0">
      <inkml:brushProperty name="width" value="0.035" units="cm"/>
      <inkml:brushProperty name="height" value="0.035" units="cm"/>
    </inkml:brush>
  </inkml:definitions>
  <inkml:trace contextRef="#ctx0" brushRef="#br0">0 0 968,'0'0'11283,"281"181"-10691,-214-142-360,-7-3-136,-7-6-72,-6-3-16,-20-6-8,-7-15-320,-13-6-464,-7-12-3897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4.257"/>
    </inkml:context>
    <inkml:brush xml:id="br0">
      <inkml:brushProperty name="width" value="0.035" units="cm"/>
      <inkml:brushProperty name="height" value="0.035" units="cm"/>
    </inkml:brush>
  </inkml:definitions>
  <inkml:trace contextRef="#ctx0" brushRef="#br0">188 1 3305,'0'0'4561,"-54"183"-2561,14-102-536,0 7-279,6-1-185,14-6-40,20-3-256,0-8-272,0-7-128,27-9-104,27-9-72,12-6-120,21-9-8,60-9-336,-13-9-1480,-14-9-4001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4.626"/>
    </inkml:context>
    <inkml:brush xml:id="br0">
      <inkml:brushProperty name="width" value="0.035" units="cm"/>
      <inkml:brushProperty name="height" value="0.035" units="cm"/>
    </inkml:brush>
  </inkml:definitions>
  <inkml:trace contextRef="#ctx0" brushRef="#br0">168 0 5153,'0'0'4137,"-73"187"-2457,46-115-639,0 0-465,7-6-376,7-9-80,6-11-120,7-10-464,0-12-1273,0-15-3648</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4.958"/>
    </inkml:context>
    <inkml:brush xml:id="br0">
      <inkml:brushProperty name="width" value="0.035" units="cm"/>
      <inkml:brushProperty name="height" value="0.035" units="cm"/>
    </inkml:brush>
  </inkml:definitions>
  <inkml:trace contextRef="#ctx0" brushRef="#br0">0 52 3937,'0'0'9186,"281"0"-8578,-181 0-112,7 0-328,-6 0-160,-8-6-8,-19 3-432,-21-3-560,-26-6-401,-20 3-1231,-7-6-1473</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5.311"/>
    </inkml:context>
    <inkml:brush xml:id="br0">
      <inkml:brushProperty name="width" value="0.035" units="cm"/>
      <inkml:brushProperty name="height" value="0.035" units="cm"/>
    </inkml:brush>
  </inkml:definitions>
  <inkml:trace contextRef="#ctx0" brushRef="#br0">0 0 5193,'0'0'5473,"0"187"-4176,20-130-305,0 0-448,7 0-72,-7-6-216,0-5-152,0-7-104,0-6-144,20-9-1080,1-6-1545,-8-12-4312</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5.733"/>
    </inkml:context>
    <inkml:brush xml:id="br0">
      <inkml:brushProperty name="width" value="0.035" units="cm"/>
      <inkml:brushProperty name="height" value="0.035" units="cm"/>
    </inkml:brush>
  </inkml:definitions>
  <inkml:trace contextRef="#ctx0" brushRef="#br0">1 30 7466,'0'0'7214,"40"-4"-6844,134-14-6,-142 14-274,1 2-1,0 1 1,60 7 0,-82-5-103,-1 1 1,1 0 0,-1 1-1,0 0 1,0 0 0,0 1-1,-1 1 1,1 0 0,-1 0 0,10 7-1,-14-8 0,-1 0-1,1 1 1,-1-1-1,0 1 1,0 0-1,0 0 1,-1 0-1,1 0 1,-1 1-1,0-1 1,-1 1-1,0 0 1,0 0-1,0 0 1,0 0-1,-1 0 1,0 0-1,0 7 1,-1-5 2,1-1 1,-2 0 0,1 0 0,-1 0 0,0 0-1,0 0 1,-1-1 0,0 1 0,0 0 0,-1 0-1,0-1 1,0 0 0,-6 9 0,1-5-11,1 0 0,-2-1 1,1-1-1,-1 0 0,-1 0 1,1 0-1,-12 5 1,-24 13-139,0-2 1,-64 24 0,25-13-226,82-34-39,152-7-2579,50 1 1686,-198 5 1323,1 0 0,0 1 0,-1-1 0,1 0 1,-1 1-1,1-1 0,0 1 0,-1 0 0,1 0 0,-1 0 1,0 0-1,1 1 0,-1-1 0,0 1 0,0-1 0,0 1 1,0 0-1,0 0 0,0 0 0,0 0 0,0 0 0,-1 0 1,1 0-1,-1 0 0,2 5 0,-1-1 139,0 1-1,-1-1 0,0 0 1,0 1-1,-1-1 0,0 1 1,0-1-1,0 1 1,-2 8-1,1-12-84,0 0-1,0 0 1,0 0-1,0 0 1,-1-1 0,1 1-1,-1 0 1,0 0-1,0-1 1,0 1 0,0-1-1,0 0 1,0 0-1,-1 0 1,1 0-1,-1 0 1,1 0 0,-1 0-1,0-1 1,0 1-1,-4 0 1,-9 5 175,-1-1 0,-28 6 0,32-9-126,-39 7-7,1-3-1,-1-2 0,-87-2 1,126-3-640,0 0 0,0 0 1,0-2-1,0 1 1,1-2-1,-1 1 0,-13-6 1,-5-12-5356</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6.112"/>
    </inkml:context>
    <inkml:brush xml:id="br0">
      <inkml:brushProperty name="width" value="0.035" units="cm"/>
      <inkml:brushProperty name="height" value="0.035" units="cm"/>
    </inkml:brush>
  </inkml:definitions>
  <inkml:trace contextRef="#ctx0" brushRef="#br0">74 43 5369,'0'0'8106,"207"177"-7098,-147-137-376,-7-4-200,1 3-264,-1 0-136,-13-6-32,-6-3-536,-14-12-1032</inkml:trace>
  <inkml:trace contextRef="#ctx0" brushRef="#br0" timeOffset="1">421 1 7866,'0'0'4849,"-120"195"-4153,80-137-336,-7-7-112,-7 0-104,8-9-144,-1-6-800,13-12-360,8-6-1073,19-12-3512</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6.519"/>
    </inkml:context>
    <inkml:brush xml:id="br0">
      <inkml:brushProperty name="width" value="0.035" units="cm"/>
      <inkml:brushProperty name="height" value="0.035" units="cm"/>
    </inkml:brush>
  </inkml:definitions>
  <inkml:trace contextRef="#ctx0" brushRef="#br0">509 0 72,'0'0'12019,"37"27"-10885,127 92-121,-111-80-305,71 71 0,-96-83-484,-2 1 0,-1 0-1,32 49 1,-48-63-191,0 2 0,-1-1-1,-1 1 1,0 0 0,-1 0 0,-1 1 0,0 0-1,-2 0 1,4 33 0,-6-24-26,1 1 0,-2 32-1,0-51-6,-1 0 0,0-1 1,-1 1-1,0 0 0,0-1 1,0 1-1,-1-1 0,-7 13 1,1-7-1,-1 0 0,-1 0 0,0-1 0,-1-1 0,0 0 0,-15 11 0,-88 55-2,71-51-188,-1-1 1,-1-2-1,-1-2 0,-1-2 0,-1-2 0,0-2 0,-52 7 0,-197 4-5716,164-25-1359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7.114"/>
    </inkml:context>
    <inkml:brush xml:id="br0">
      <inkml:brushProperty name="width" value="0.035" units="cm"/>
      <inkml:brushProperty name="height" value="0.035" units="cm"/>
    </inkml:brush>
  </inkml:definitions>
  <inkml:trace contextRef="#ctx0" brushRef="#br0">470 1 3697,'0'0'3853,"-36"30"-2064,-119 106-260,129-113-1226,1 2 0,1 0 0,1 2 1,1 0-1,1 2 0,2 0 0,-29 59 1,36-62-156,1-1 0,1 2 1,1-1-1,1 1 1,2 1-1,1-1 1,1 1-1,1 0 1,1 0-1,2 0 1,3 34-1,-1-50-137,0 0-1,1-1 1,0 1-1,1-1 1,0 0-1,1 0 1,0 0-1,1 0 1,0-1-1,0 0 1,1 0-1,1-1 1,0 0-1,0 0 1,13 10-1,5 3-19,1-2 0,1 0 0,1-2 0,37 18 0,-29-19-205,1-1 1,0-2-1,70 16 1,121 4-2842,-86-23-1705</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7.483"/>
    </inkml:context>
    <inkml:brush xml:id="br0">
      <inkml:brushProperty name="width" value="0.035" units="cm"/>
      <inkml:brushProperty name="height" value="0.035" units="cm"/>
    </inkml:brush>
  </inkml:definitions>
  <inkml:trace contextRef="#ctx0" brushRef="#br0">188 0 3817,'0'0'5897,"-94"202"-5017,61-148-472,6-6-232,7-9-176,7-9-56,13-9-856,0-12-1624</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8.671"/>
    </inkml:context>
    <inkml:brush xml:id="br0">
      <inkml:brushProperty name="width" value="0.035" units="cm"/>
      <inkml:brushProperty name="height" value="0.035" units="cm"/>
    </inkml:brush>
  </inkml:definitions>
  <inkml:trace contextRef="#ctx0" brushRef="#br0">0 59 720,'0'0'13126,"14"-3"-12469,82-4-128,-30 2-508,312-37 313,-376 42-298,0-1-1,0 1 1,0 0-1,0-1 1,0 1-1,0 0 1,1 0-1,-1 1 1,0-1-1,0 0 1,0 1-1,0-1 1,2 2-1,-2-1-49,-1 0 1,0 0-1,0 0 0,0 0 0,1 0 0,-1 0 0,-1 1 0,1-1 0,0 0 0,0 1 0,1 2 1,4 7 5,27 47 49,-2 1-1,-3 2 1,38 122 0,31 205 289,-54-198-307,-17-81-4,88 327 141,-102-401-162,-8-25-8,0 0 0,-1 0 0,0 0 0,-1 0 0,0 1 0,0-1 0,-1 12 0,-1-21 11,0 0 0,0 0 0,-1 0 0,1 0 0,0 0 0,-1-1 0,1 1 0,-1 0 0,1 0 0,-1 0 0,0 0 0,1 0 0,-1-1 0,0 1 0,0 0 0,1-1 0,-1 1 0,0 0 0,0-1 0,-1 1 0,-23 11 7,17-8-6,-22 10 41,0-2-1,-59 17 1,-67 3 207,-128-1-330,257-30 36,-153 10-923,6-6-1535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2.088"/>
    </inkml:context>
    <inkml:brush xml:id="br0">
      <inkml:brushProperty name="width" value="0.035" units="cm"/>
      <inkml:brushProperty name="height" value="0.035" units="cm"/>
    </inkml:brush>
  </inkml:definitions>
  <inkml:trace contextRef="#ctx0" brushRef="#br0">294 0 7698,'0'0'4065,"-127"154"-2881,94-106-456,-1-9-424,8 0-192,-1-9 8,7-6-120,6-9-56,1-3-520,13-9-760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1:49.731"/>
    </inkml:context>
    <inkml:brush xml:id="br0">
      <inkml:brushProperty name="width" value="0.035" units="cm"/>
      <inkml:brushProperty name="height" value="0.035" units="cm"/>
    </inkml:brush>
  </inkml:definitions>
  <inkml:trace contextRef="#ctx0" brushRef="#br0">557 13 4369,'0'0'4984,"-43"-2"-4943,-145-6-25,7 6 362,121 2 302,53 0-573,1 0 0,-1 0 1,0 1-1,0 0 0,1 0 1,-10 3-1,14-3-86,1 0-1,-1-1 1,1 1-1,-1 0 1,1 0 0,-1 0-1,1 0 1,0 0-1,-1 1 1,1-1-1,0 0 1,0 1-1,0-1 1,0 1-1,0-1 1,0 1 0,0-1-1,1 1 1,-1-1-1,0 1 1,1 0-1,-1 0 1,1-1-1,0 1 1,0 0-1,-1 0 1,2 3 0,-3 49 274,1-24-114,1 1-1,6 45 1,7-8 51,-5-30-57,7 71 1,-13 180 205,-3-161-310,-16 69 37,0-1 39,17-135-99,0-61-47,0 1 1,0 0 0,1-1 0,-1 1 0,0 0-1,0-1 1,0 1 0,1-1 0,-1 1-1,0-1 1,0 1 0,1 0 0,-1-1 0,0 1-1,1-1 1,-1 0 0,1 1 0,-1-1-1,1 1 1,-1-1 0,1 0 0,-1 1-1,1-1 1,-1 0 0,1 1 0,-1-1 0,2 0-1,20 5 73,-12-4-43,53 6-54,1-3 0,111-7-1,-163 2-112,9 1-548,0-2 0,0-1 0,0-1 0,36-11 0,-7-8-3373</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49.955"/>
    </inkml:context>
    <inkml:brush xml:id="br0">
      <inkml:brushProperty name="width" value="0.035" units="cm"/>
      <inkml:brushProperty name="height" value="0.035" units="cm"/>
    </inkml:brush>
  </inkml:definitions>
  <inkml:trace contextRef="#ctx0" brushRef="#br0">702 476 4801,'0'0'6440,"0"-6"-5684,-1 0-598,0 0 108,1 0 1,-1-1 0,1 1 0,0 0-1,1 0 1,-1 0 0,1 0-1,2-6 1,8-7 398,19-27 0,6-9 111,-31 45-756,-1-1-1,-1 0 1,0-1 0,0 1-1,-1 0 1,-1-1 0,0 1-1,0-1 1,-1 0 0,-1-13-1,0-2-20,1 24-10,-1 0 1,1-1-1,-1 1 0,0 0 1,0 0-1,0 0 1,0 0-1,-1 0 1,1 0-1,-1 0 1,0 0-1,1 0 1,-2 1-1,1-1 0,0 1 1,0-1-1,-1 1 1,1 0-1,-1 0 1,0 0-1,1 0 1,-1 0-1,0 1 1,0 0-1,-6-3 0,-9-2-190,0 0 0,0 1 0,-26-3 0,29 5 14,-67-8-1084,0 4 1,-113 3-1,147 5 709,37-2 543,0 1 0,0 1-1,0 0 1,0 1 0,0 0 0,0 0 0,0 1 0,0 1 0,1 0 0,0 0 0,0 1 0,-16 10 0,3-1 38,19-13-16,-1 2 0,1-1 0,0 0 0,0 1 0,1 0-1,-1-1 1,1 1 0,-1 1 0,-3 4 0,6-4 31,0 0 1,0 0-1,1 1 0,-1-1 1,1 0-1,0 1 1,0-1-1,2 7 1,-1 4-4,-1 228 256,-7-146-361,7-72-607,0-14-5123</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0.478"/>
    </inkml:context>
    <inkml:brush xml:id="br0">
      <inkml:brushProperty name="width" value="0.035" units="cm"/>
      <inkml:brushProperty name="height" value="0.035" units="cm"/>
    </inkml:brush>
  </inkml:definitions>
  <inkml:trace contextRef="#ctx0" brushRef="#br0">3 0 1816,'0'0'6799,"0"10"-5815,0 2-687,-2 1 83,2-1-1,0 0 0,0 0 1,3 16-1,17 23 283,-19-49-621,-1-1 1,1 0 0,-1 1 0,1-1-1,-1 0 1,1 1 0,0-1-1,-1 0 1,1 1 0,0-1 0,0 0-1,0 0 1,0 0 0,0 0 0,0 0-1,0 0 1,0 0 0,1 0-1,-1-1 1,0 1 0,1 0 0,-1-1-1,0 1 1,1-1 0,-1 1 0,1-1-1,-1 0 1,1 1 0,-1-1-1,0 0 1,3 0 0,-1-1 30,0 1 0,0-1 0,0 0 0,0 0-1,0 0 1,-1 0 0,1-1 0,0 1 0,-1-1 0,1 1 0,-1-1 0,0 0 0,1 0 0,3-4 0,54-57-320,-21 24-3019,-32 29-285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2.612"/>
    </inkml:context>
    <inkml:brush xml:id="br0">
      <inkml:brushProperty name="width" value="0.035" units="cm"/>
      <inkml:brushProperty name="height" value="0.035" units="cm"/>
    </inkml:brush>
  </inkml:definitions>
  <inkml:trace contextRef="#ctx0" brushRef="#br0">1 12 7770,'0'0'7259,"0"-2"-7046,0 1-209,0 1 0,0 0 0,0-1 0,0 1 0,0 0 0,0-1 0,0 1 0,0 0 0,0-1 0,0 1-1,0 0 1,0-1 0,0 1 0,0 0 0,0 0 0,0-1 0,1 1 0,-1 0 0,0-1 0,0 1 0,0 0 0,1 0 0,-1-1 0,0 1 0,0 0 0,0 0 0,1 0 0,-1-1 0,0 1 0,1 0 0,-1 0 0,0 0 0,0 0 0,1 0 0,-1-1 0,0 1-1,1 0 1,-1 0 0,0 0 0,1 0 0,-1 0 0,0 0 0,1 0 0,-1 0 0,0 0 0,1 0 0,-1 1 0,23 8 170,-18-7-155,211 117 1254,-106-56-1067,679 415-420,-753-450-1863,-40-44-2256,-24-9 110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2.981"/>
    </inkml:context>
    <inkml:brush xml:id="br0">
      <inkml:brushProperty name="width" value="0.035" units="cm"/>
      <inkml:brushProperty name="height" value="0.035" units="cm"/>
    </inkml:brush>
  </inkml:definitions>
  <inkml:trace contextRef="#ctx0" brushRef="#br0">495 0 7466,'0'0'4449,"-93"184"-3313,53-109-384,-1 9-352,-12 0-40,-7 0-64,6-5-120,-6-10-120,20-15-56,7-15-200,13-12-568,20-18-800,0-6-1097</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3.343"/>
    </inkml:context>
    <inkml:brush xml:id="br0">
      <inkml:brushProperty name="width" value="0.035" units="cm"/>
      <inkml:brushProperty name="height" value="0.035" units="cm"/>
    </inkml:brush>
  </inkml:definitions>
  <inkml:trace contextRef="#ctx0" brushRef="#br0">0 28 880,'0'0'13256,"35"-6"-13133,113-14-51,-142 19-48,0 1 0,1 0 0,-1 0 0,0 0 0,1 1-1,-1 0 1,0 0 0,0 1 0,0 0 0,0 0 0,0 0 0,0 1 0,0 0 0,-1 0 0,1 0 0,-1 0-1,0 1 1,8 8 0,-2-3 37,-1-1-30,0 0 0,0 1 0,-1-1 0,-1 2 0,1-1-1,-2 1 1,1 1 0,-1-1 0,-1 1 0,0 1 0,-1-1 0,0 1 0,0 0 0,-1 0 0,-1 0 0,0 0 0,-1 1 0,0-1 0,0 16 0,-3-18-19,4 16 40,-3-25-51,1 0 0,-1 0 0,1 0 0,-1 0 0,1 0 0,0 0 0,0 0 0,0 0 0,-1 0 0,1-1 0,0 1 0,0 0 0,0 0 0,0-1 0,0 1 0,0-1 0,1 1 0,-1-1 0,0 1 0,2-1 0,23 6 130,-1-2 0,1-1-1,0-1 1,52-4 0,-24 1-60,267 1-485,-108 0-3198,-95 0-2932</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3.681"/>
    </inkml:context>
    <inkml:brush xml:id="br0">
      <inkml:brushProperty name="width" value="0.035" units="cm"/>
      <inkml:brushProperty name="height" value="0.035" units="cm"/>
    </inkml:brush>
  </inkml:definitions>
  <inkml:trace contextRef="#ctx0" brushRef="#br0">1 3 2905,'0'0'11034,"421"24"-10834,-341-21-96,-13-3-104,-14 0-240,-26 0-288,-14 0-216,-13-9-945,0-12-4208</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4.029"/>
    </inkml:context>
    <inkml:brush xml:id="br0">
      <inkml:brushProperty name="width" value="0.035" units="cm"/>
      <inkml:brushProperty name="height" value="0.035" units="cm"/>
    </inkml:brush>
  </inkml:definitions>
  <inkml:trace contextRef="#ctx0" brushRef="#br0">1 1 3849,'0'0'7001,"33"174"-5664,-13-113 55,0-1-672,0-3-248,1-3-216,5-9-256,-6-9-96,7-9-1120,-14-9-1761,1-15-3752</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4.360"/>
    </inkml:context>
    <inkml:brush xml:id="br0">
      <inkml:brushProperty name="width" value="0.035" units="cm"/>
      <inkml:brushProperty name="height" value="0.035" units="cm"/>
    </inkml:brush>
  </inkml:definitions>
  <inkml:trace contextRef="#ctx0" brushRef="#br0">1 73 7762,'0'0'8096,"55"-12"-7801,181-37-3,-210 45-209,0 0 0,43 0 0,-56 4-64,0 1-1,0-1 1,0 2-1,0 0 1,0 0-1,20 8 0,-28-8-17,0 0 0,0 1-1,0-1 1,-1 1-1,1 0 1,-1 1-1,1-1 1,-1 1 0,-1 0-1,1 0 1,0 0-1,-1 0 1,0 1-1,0-1 1,0 1 0,-1 0-1,1 0 1,2 8-1,-2 0 0,0 0 1,-1 0-1,-1 0 0,0 0 0,-1 21 1,0-21-1,0-5 2,-1-1 0,0 0 0,0 1 0,0-1 0,-1 0 0,0 0 0,0 0 0,-1 0 0,0 0 0,0-1 0,-8 13 0,1-6 2,-1 1 1,0-2-1,-1 1 0,-15 10 0,7-7-30,-1-1-1,-30 17 1,-1 0-388,52-32 357,-3 2-76,10 0-747,31-3 509,-15-1 219,-1 2-1,0 0 0,43 8 1,-60-7 149,1 0-1,-1 0 1,0 0 0,-1 1 0,1 0-1,0 0 1,0 1 0,-1-1-1,1 1 1,-1 0 0,0 0 0,0 0-1,0 1 1,0 0 0,-1-1 0,1 1-1,-1 0 1,0 1 0,0-1 0,-1 1-1,1-1 1,2 9 0,-2-4 44,-1 0 1,0 0 0,0 0-1,0 19 1,-2-24-16,0 1 1,0 0 0,0-1-1,-1 1 1,0-1-1,0 1 1,0-1-1,0 1 1,-1-1-1,0 1 1,0-1 0,-3 6-1,-1-4 15,-1 1 0,1-1 0,-1 0 0,0-1 0,-1 0 0,1 0 0,-1 0 1,0-1-1,-15 6 0,-8 1 185,-43 11 0,43-15-51,0 0-1,-1-3 1,0 0-1,0-2 1,0-1-1,-44-6 1,73 5-182,1 0 0,-1-1 0,0 1 0,1-1 1,-1 0-1,1 0 0,-1 0 0,1 0 0,0 0 0,-1 0 1,1-1-1,0 1 0,0-1 0,0 1 0,0-1 1,0 0-1,0 0 0,0 0 0,1 0 0,-1 0 1,1-1-1,-1 1 0,1 0 0,-1-5 0,-1-1-449,1-1 0,0 0 0,1 0 0,0 0 0,0 0-1,1-11 1,0-33-6175</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4.752"/>
    </inkml:context>
    <inkml:brush xml:id="br0">
      <inkml:brushProperty name="width" value="0.035" units="cm"/>
      <inkml:brushProperty name="height" value="0.035" units="cm"/>
    </inkml:brush>
  </inkml:definitions>
  <inkml:trace contextRef="#ctx0" brushRef="#br0">1 21 3577,'0'0'9418,"361"144"-8122,-254-74-256,-7-1-440,-13 0-135,-20-9-193,-7-12-168,-27-12-48,-6-15-56,-14-12-344,1-9-441,-8-15-375,-6-18-3113</inkml:trace>
  <inkml:trace contextRef="#ctx0" brushRef="#br0" timeOffset="1">836 0 10490,'0'0'3889,"-100"165"-2681,46-86-327,1 5-353,-7-3-336,6-6 32,-6-12-112,13-11-112,7-13-352,14-18-328,6-9-1585,13-12-3232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3:38.450"/>
    </inkml:context>
    <inkml:brush xml:id="br0">
      <inkml:brushProperty name="width" value="0.035" units="cm"/>
      <inkml:brushProperty name="height" value="0.035" units="cm"/>
    </inkml:brush>
  </inkml:definitions>
  <inkml:trace contextRef="#ctx0" brushRef="#br0">102 181 1592,'0'0'12560,"0"-5"-11765,0 3-788,1 0 1,0 0-1,-1-1 0,1 1 0,0 0 0,1 0 1,-1 0-1,0 0 0,0 0 0,1 0 0,-1 1 1,1-1-1,0 0 0,-1 1 0,1-1 0,3-1 1,37-26-36,-35 25 31,19-11-22,-1 1 1,2 2 0,0 1 0,1 1 0,-1 1 0,36-7 0,-13 8-15,0 1-1,86 1 1,-130 5 7,-1 1 0,1 0 0,0 1 0,-1 0 1,1 0-1,-1 0 0,1 0 0,-1 1 0,11 4 0,-14-4-1,0-1 0,0 1-1,0 0 1,0 0 0,0 0-1,0 0 1,0 1 0,0-1 0,-1 0-1,1 1 1,-1-1 0,0 1-1,0-1 1,0 1 0,0 0-1,0 0 1,0-1 0,-1 1-1,0 0 1,1 5 0,1 19-83,-1 40 0,-2-58 120,0 0 0,0 0-1,0-1 1,-1 1 0,-1-1-1,1 1 1,-1-1 0,-7 13 0,-7 4 49,0-1 0,-1-1 1,-26 26-1,37-40 12,9-4 11,16-4-48,-17-1-44,97-8 23,-5-1-22,-82 9 1,11-1-46,41 4 0,-56-2 32,0 0 0,0 1 0,0 0 0,-1 0 0,1 0 0,-1 1 0,1 0 0,-1 1 0,12 7 0,-13-7-1,0-1 0,0 1 0,0 1 0,-1-1 0,1 1 0,-1 0-1,0 0 1,0 0 0,-1 0 0,0 1 0,0-1 0,0 1 0,0 0 0,-1 0 0,0 0-1,0 0 1,-1 0 0,0 1 0,0-1 0,1 9 0,-1 22-56,0-17 100,-2 34 1,1-50-19,-1 1 0,0 0 0,0 0 0,0-1 0,0 1 0,-1-1 0,0 1 0,0-1 0,0 0 0,0 1 0,-1-1 0,-3 4 0,-4 2-1,0 0 1,-1-1 0,-1 0 0,1-1-1,-1 0 1,-1-1 0,1 0 0,-1-1 0,0 0-1,-1-1 1,0-1 0,1 0 0,-19 2 0,-19 1 140,0-2 0,-70-3 1,94-2-72,12 0-46,-265-10 454,243 6-510,-1-2-1,1-1 0,0-2 0,0-2 0,-47-20 0,82 30-39,0 1-1,0-2 0,-1 1 0,1 0 0,0 0 0,0-1 0,0 1 1,0-1-1,0 0 0,-2-3 0,3 4-253,0-1-1,1 1 1,-1-1-1,1 1 1,-1-1 0,1 0-1,0 1 1,-1-1-1,1 1 1,0-1 0,0 0-1,0 1 1,1-1-1,-1 0 1,0 1-1,0-1 1,2-1 0,3-10-6774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2.436"/>
    </inkml:context>
    <inkml:brush xml:id="br0">
      <inkml:brushProperty name="width" value="0.035" units="cm"/>
      <inkml:brushProperty name="height" value="0.035" units="cm"/>
    </inkml:brush>
  </inkml:definitions>
  <inkml:trace contextRef="#ctx0" brushRef="#br0">595 0 5521,'0'0'5325,"51"26"-3816,169 91-240,-196-104-1038,-1 2-1,0 0 1,-1 2-1,-1 0 1,0 1-1,25 30 1,-24-24-34,1 1-55,-1 1-1,-1 0 1,-1 2 0,-2 0-1,-1 2 1,-1-1-1,-1 2 1,-2 0-1,-1 1 1,-2 0 0,-1 1-1,9 64 1,-12-50-135,-3-1 1,-2 1 0,-7 83-1,2-115-10,0 0 0,0 0 0,-1-1 0,-1 0 0,0 0-1,-1 0 1,-1-1 0,0 0 0,-1 0 0,-13 15 0,-1-3-9,-1 0 1,-1-2 0,-47 34-1,35-32-191,-1-2-1,-2-1 0,0-2 1,-1-2-1,-1-1 0,0-2 1,-2-3-1,1-1 1,-49 6-1,-319 24-5528,222-33-157</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5.093"/>
    </inkml:context>
    <inkml:brush xml:id="br0">
      <inkml:brushProperty name="width" value="0.035" units="cm"/>
      <inkml:brushProperty name="height" value="0.035" units="cm"/>
    </inkml:brush>
  </inkml:definitions>
  <inkml:trace contextRef="#ctx0" brushRef="#br0">789 0 7282,'0'0'7446,"68"32"-6571,-68-32-875,296 145 574,-251-120-405,0 1 0,51 40-1,-61-35 27,51 55 0,-57-55-120,-2 2 1,-1 1-1,25 43 1,-39-55-47,-1-1 0,0 2 0,-2-1 0,-1 1 0,-1 1 0,8 45 0,-11-33 29,-2 44-1,-2-64-40,-1 0 1,0 0-1,-1 0 0,-7 29 1,5-35-12,1 0 0,-2 0 0,1-1 0,-2 1-1,1-1 1,-1 0 0,-1-1 0,-8 11 0,-7 3-32,0-1 0,-1-1 0,-2-1 1,1-1-1,-51 27 0,12-14-91,-102 36 0,98-45 24,-95 19 0,-490 45-3123,349-65-2320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5.514"/>
    </inkml:context>
    <inkml:brush xml:id="br0">
      <inkml:brushProperty name="width" value="0.035" units="cm"/>
      <inkml:brushProperty name="height" value="0.035" units="cm"/>
    </inkml:brush>
  </inkml:definitions>
  <inkml:trace contextRef="#ctx0" brushRef="#br0">962 0 4673,'0'0'6871,"-70"30"-5858,-229 107-32,277-126-836,2 1 1,-1 1 0,2 1 0,0 1-1,0 0 1,-26 31 0,-20 27 408,3 2 1,4 4-1,-86 150 1,126-195-440,2 1 0,1 1 1,-17 61-1,27-72-85,0-1 0,2 1 0,0 0 0,2 0 0,0 0-1,7 46 1,-4-58-28,1 1-1,0-1 1,1 0-1,0-1 0,1 1 1,1-1-1,0 0 0,1 0 1,0-1-1,0 0 0,2 0 1,-1 0-1,1-1 1,1-1-1,10 9 0,7 3-14,1-1-1,1-2 1,0 0 0,2-3-1,32 13 1,-10-6-107,2-4 0,80 18 0,599 68-4588,-390-77-3323</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2:56.199"/>
    </inkml:context>
    <inkml:brush xml:id="br0">
      <inkml:brushProperty name="width" value="0.035" units="cm"/>
      <inkml:brushProperty name="height" value="0.035" units="cm"/>
    </inkml:brush>
  </inkml:definitions>
  <inkml:trace contextRef="#ctx0" brushRef="#br0">1 1 5721,'0'0'10504,"3"1"-10378,5 3-131,-1 0 0,0 0-1,0 0 1,0 1-1,-1 0 1,1 0-1,-1 1 1,-1 0 0,1 0-1,-1 0 1,0 1-1,0 0 1,-1 0-1,0 0 1,5 12 0,-3-4 3,-1 1 1,-1-1 0,0 1-1,-2 0 1,1 0 0,-2 0-1,0 19 1,-1 62 85,0-96-82,0 0 0,0 0 0,0 0 0,0 0 0,0 1 0,1-1 0,-1 0-1,0 0 1,1 0 0,-1 0 0,1 0 0,-1 0 0,1 0 0,0 0 0,-1 0 0,1 0 0,0 0 0,0 0-1,-1 0 1,1-1 0,0 1 0,0 0 0,0 0 0,0-1 0,0 1 0,0-1 0,0 1 0,0-1 0,0 1-1,1-1 1,0 0 0,6 2 30,-1-1 0,0-1 1,1 1-1,9-2 0,1 1 44,249 1 590,152-20-1227,-257-4-969</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3.719"/>
    </inkml:context>
    <inkml:brush xml:id="br0">
      <inkml:brushProperty name="width" value="0.035" units="cm"/>
      <inkml:brushProperty name="height" value="0.035" units="cm"/>
    </inkml:brush>
  </inkml:definitions>
  <inkml:trace contextRef="#ctx0" brushRef="#br0">1 121 2425,'0'0'3912,"127"-115"-3784,-121 109-72,-26 6-1416,-20 0 112,-6 0-1073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4.589"/>
    </inkml:context>
    <inkml:brush xml:id="br0">
      <inkml:brushProperty name="width" value="0.035" units="cm"/>
      <inkml:brushProperty name="height" value="0.035" units="cm"/>
    </inkml:brush>
  </inkml:definitions>
  <inkml:trace contextRef="#ctx0" brushRef="#br0">1 78 2833,'0'0'6197,"8"0"-4389,123 1-925,234-5 24,-246-2-1115,123-23-1,-230 27 67,18-3-85,-28 5 185,-1-1 0,0 1 0,0 0 0,1-1-1,-1 1 1,0-1 0,0 1 0,0-1 0,0 1 0,0-1 0,0 0-1,0 0 1,0 0 0,0 1 0,0-1 0,0 0 0,1-1 0,-2 1-15,0 1 0,0-1 0,0 1 1,0-1-1,0 1 0,0 0 0,0-1 1,0 1-1,0-1 0,0 1 0,0-1 1,0 1-1,0-1 0,0 1 0,0 0 1,0-1-1,0 1 0,0-1 0,-1 1 0,1-1 1,0 1-1,0 0 0,0-1 0,-1 1 1,1 0-1,0-1 0,-1 1 0,1 0 1,0-1-1,-1 1 0,1 0 0,0 0 1,-1-1-1,1 1 0,-1 0 0,1 0 1,0 0-1,-1-1 0,1 1 0,-1 0 0,1 0 1,-1 0-1,1 0 0,-1 0 0,1 0 1,0 0-1,-2 0 0,-32-6-2957</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4.936"/>
    </inkml:context>
    <inkml:brush xml:id="br0">
      <inkml:brushProperty name="width" value="0.035" units="cm"/>
      <inkml:brushProperty name="height" value="0.035" units="cm"/>
    </inkml:brush>
  </inkml:definitions>
  <inkml:trace contextRef="#ctx0" brushRef="#br0">0 0 4065,'0'0'3297,"401"0"-3193,-287 0-104,-34 0-721,-13 0-1607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6.558"/>
    </inkml:context>
    <inkml:brush xml:id="br0">
      <inkml:brushProperty name="width" value="0.035" units="cm"/>
      <inkml:brushProperty name="height" value="0.035" units="cm"/>
    </inkml:brush>
  </inkml:definitions>
  <inkml:trace contextRef="#ctx0" brushRef="#br0">1 94 4153,'0'0'3217,"18"0"-2925,267 0 1085,-191 0-1218,961 15 500,626 30 636,-832-39-935,480 8 563,-802-12-899,-282-3-16,121-29 3,-131 6-5,73-1 4,181-11-7,146 15-8,-197 8 4,739-13 81,-347 26-82,-310 33-13,-280-13-8,792 21-139,796-21 132,-1069-18 37,-415-3 0,336 43 3,-645-39-10,83 13-3,-67-7 0,81 2 1,-122-10-212,-10 1-312,-21 2-784,-29 0-237,-14-3-946</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7.493"/>
    </inkml:context>
    <inkml:brush xml:id="br0">
      <inkml:brushProperty name="width" value="0.035" units="cm"/>
      <inkml:brushProperty name="height" value="0.035" units="cm"/>
    </inkml:brush>
  </inkml:definitions>
  <inkml:trace contextRef="#ctx0" brushRef="#br0">0 6 2513,'0'0'9283,"10"-2"-8964,0 0-217,-1 1 0,1 0 0,-1 1 0,1 0 1,-1 1-1,1 0 0,-1 1 0,0-1 0,1 2 1,-1-1-1,0 2 0,0-1 0,14 9 1,3 3 198,-1 1 0,-1 1 0,32 29 0,60 69 142,-22-20-315,197 151-96,-276-234-80,18 10-630,-32-22 311,-4-9-1001,-16-15-1315,-13-3-2605</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7.872"/>
    </inkml:context>
    <inkml:brush xml:id="br0">
      <inkml:brushProperty name="width" value="0.035" units="cm"/>
      <inkml:brushProperty name="height" value="0.035" units="cm"/>
    </inkml:brush>
  </inkml:definitions>
  <inkml:trace contextRef="#ctx0" brushRef="#br0">541 1 2657,'0'0'8089,"-207"168"-7265,140-111-399,7 3 47,0-5-216,7-7-136,6-3-112,20-18-8,7 0 0,20-12-456,0-9-545,47-6-3175,0 0-2330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8.257"/>
    </inkml:context>
    <inkml:brush xml:id="br0">
      <inkml:brushProperty name="width" value="0.035" units="cm"/>
      <inkml:brushProperty name="height" value="0.035" units="cm"/>
    </inkml:brush>
  </inkml:definitions>
  <inkml:trace contextRef="#ctx0" brushRef="#br0">1 1 3241,'0'0'6921,"12"0"-6534,-3 0-309,74 2 555,-71-1-567,-1 1 0,1-1-1,-1 2 1,0 0 0,21 8-1,-24-7-15,0 0-1,0 1 0,0 0 0,-1 0 0,0 1 0,0 0 0,7 8 0,-10-10-27,-1 0 0,1 1 0,-1 0 0,0 0 0,-1 0 1,1 0-1,-1 0 0,0 0 0,0 0 0,-1 1 0,0-1 0,2 11 1,-2-4 12,0-2-5,1 1 1,-2 0-1,0 0 1,0 0-1,-1 0 0,0 0 1,-6 21-1,3-24 33,-1-1 0,0 1 0,-1-1 0,0 0 0,-11 10 0,-23 28 178,38-42-199,0 0 0,0 1-1,0-1 1,0 1 0,1-1-1,-1 1 1,1 0-1,0 0 1,0 0 0,0-1-1,1 1 1,-1 5 0,8-9 315,30 0 108,20 1-260,1-3 0,82-12 0,-106 7-326,35-7-437,-62 13 155,-1-2 0,1 1 0,0-1 0,-1 0 1,0 0-1,12-8 0,-10 2-2802,-7-2-2597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2.835"/>
    </inkml:context>
    <inkml:brush xml:id="br0">
      <inkml:brushProperty name="width" value="0.035" units="cm"/>
      <inkml:brushProperty name="height" value="0.035" units="cm"/>
    </inkml:brush>
  </inkml:definitions>
  <inkml:trace contextRef="#ctx0" brushRef="#br0">537 1 5617,'0'0'6395,"-59"32"-5544,59-32-851,-246 139 817,232-132-704,1 1 0,0 1 0,1 0 0,0 1 0,0 0 0,-19 23 0,16-14 45,1 0-1,2 0 1,0 2-1,1-1 1,0 1 0,2 1-1,1 0 1,1 0-1,0 1 1,2 0-1,1 0 1,-3 41 0,6-47-109,0 13 40,1 0-1,4 38 1,-2-57-80,0-1 0,0 0 0,1 1 0,1-1 0,0-1 0,0 1-1,1 0 1,0-1 0,0 0 0,10 11 0,0-1-5,2-1 0,1-1-1,0 0 1,1-1 0,31 19 0,-18-16-41,0-1 1,2-1 0,37 12-1,-9-8-408,2-4 1,0-2-1,103 11 0,21-12-2674,-24-11-3096</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8.727"/>
    </inkml:context>
    <inkml:brush xml:id="br0">
      <inkml:brushProperty name="width" value="0.035" units="cm"/>
      <inkml:brushProperty name="height" value="0.035" units="cm"/>
    </inkml:brush>
  </inkml:definitions>
  <inkml:trace contextRef="#ctx0" brushRef="#br0">1 1 312,'0'0'12019,"341"39"-11867,-261-33-64,-6 0-72,-14-6-8,-14 0-8,-12 0-104,-14 0-336,-20-6-3169,-7-12-3761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9.102"/>
    </inkml:context>
    <inkml:brush xml:id="br0">
      <inkml:brushProperty name="width" value="0.035" units="cm"/>
      <inkml:brushProperty name="height" value="0.035" units="cm"/>
    </inkml:brush>
  </inkml:definitions>
  <inkml:trace contextRef="#ctx0" brushRef="#br0">1 0 6481,'0'0'5474,"173"166"-4642,-133-124-568,-6 9-168,-14-9-96,-7-3-432,-13 0-721,0 3-551,0-9-1048,0-12-1577</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9.496"/>
    </inkml:context>
    <inkml:brush xml:id="br0">
      <inkml:brushProperty name="width" value="0.035" units="cm"/>
      <inkml:brushProperty name="height" value="0.035" units="cm"/>
    </inkml:brush>
  </inkml:definitions>
  <inkml:trace contextRef="#ctx0" brushRef="#br0">41 156 440,'0'0'13367,"51"-24"-13202,167-76-55,-199 93-87,-1 0 1,1 2-1,23-5 1,-30 9-2,0 0 0,-1 0 0,15 3 0,6-1 14,-17-2-25,0 2-1,0 0 0,0 1 1,-1 0-1,1 1 1,21 8-1,-29-8-8,0 0 1,0 0 0,-1 1-1,1 0 1,-1 0 0,0 1-1,0 0 1,-1 0 0,1 0-1,-1 0 1,0 1-1,-1 0 1,1 0 0,5 11-1,-6-8 22,-1-1-1,0 1 1,0-1-1,-1 1 1,0 0-1,-1 0 1,0 0-1,0 9 1,-1 3 0,0-1 1,-6 29 0,5-42-20,-1 0 0,0 0 0,0-1 0,0 1 0,-1-1 0,0 1 0,-1-1-1,1 0 1,-1-1 0,0 1 0,-1 0 0,1-1 0,-8 6 0,-5 4 10,-2 0-1,-32 18 0,39-25-13,-26 13 61,-1-1 1,-74 27-1,104-42-25,12-4-103,236-7-668,-234 6 725,-1 0 0,0 0 0,0 0 0,0 0-1,0 1 1,0 0 0,0 0 0,0 0 0,0 0 0,0 1 0,-1-1 0,1 1-1,0 0 1,-1 0 0,1 0 0,2 4 0,-3-3-2,-1 0 0,0 0 0,1 0 0,-2 0 1,1 1-1,0-1 0,-1 1 0,1 0 0,-1-1 0,0 1 0,-1 0 0,1 0 0,0-1 1,-1 1-1,0 0 0,0 5 0,0-4 10,0 0-3,0 0 1,0 0-1,0 0 1,-1-1-1,0 1 0,-2 9 1,2-12-2,-1 1 1,1-1 0,-1 1-1,0-1 1,0 0-1,0 0 1,0 0 0,0 0-1,0 0 1,0 0 0,-1-1-1,1 1 1,-1-1-1,-2 2 1,-19 8 16,0 0 0,-1-2 0,0-1 1,0-1-1,-43 7 0,12-7 170,-94 1-1,102-7-242,24 0 140,1 0-1,-46-6 1,63 4-217,-1 0 0,1-1-1,0 0 1,0 0 0,0 0-1,0-1 1,0 0 0,1 0-1,-1 0 1,1-1 0,0 1 0,-1-1-1,2-1 1,-1 1 0,-5-8-1,-11-20-2700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19.860"/>
    </inkml:context>
    <inkml:brush xml:id="br0">
      <inkml:brushProperty name="width" value="0.035" units="cm"/>
      <inkml:brushProperty name="height" value="0.035" units="cm"/>
    </inkml:brush>
  </inkml:definitions>
  <inkml:trace contextRef="#ctx0" brushRef="#br0">0 0 6753,'0'0'2412,"29"27"-1195,95 89-31,92 62 1049,-65-58-1700,-91-62-647,-57-57-1665,-3-6 467,-5-13-1799,-18-14-4257</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0.245"/>
    </inkml:context>
    <inkml:brush xml:id="br0">
      <inkml:brushProperty name="width" value="0.035" units="cm"/>
      <inkml:brushProperty name="height" value="0.035" units="cm"/>
    </inkml:brush>
  </inkml:definitions>
  <inkml:trace contextRef="#ctx0" brushRef="#br0">334 1 8386,'0'0'4721,"-87"165"-3889,54-123-632,-1-3-72,-6 0-120,0-6-8,-7-6-128,14-5-680,20-13-672,6-3-1369</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0.583"/>
    </inkml:context>
    <inkml:brush xml:id="br0">
      <inkml:brushProperty name="width" value="0.035" units="cm"/>
      <inkml:brushProperty name="height" value="0.035" units="cm"/>
    </inkml:brush>
  </inkml:definitions>
  <inkml:trace contextRef="#ctx0" brushRef="#br0">515 0 7194,'0'0'5505,"35"32"-4176,225 204 614,-92-68-1090,-143-140-796,-1 1 0,-2 2 0,-1 0 0,21 42 0,-34-56-56,-1 1 0,0 0 0,-1 0 0,-2 0 0,1 1 0,-2-1-1,-1 1 1,0 0 0,-1 0 0,-1 0 0,-1 0 0,-4 27 0,3-39-6,0 0 0,0 0 0,-1 1 0,0-1 0,0-1 0,-1 1 0,1 0 0,-2-1 0,1 0 0,-1 0-1,-6 7 1,-1-2-14,0-1-1,0 0 0,-1-1 0,-19 11 0,-3-1-126,-1-2-1,-1-1 1,0-2 0,-1-1-1,0-2 1,-48 7 0,-406 37-4486,268-42-2064</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1.002"/>
    </inkml:context>
    <inkml:brush xml:id="br0">
      <inkml:brushProperty name="width" value="0.035" units="cm"/>
      <inkml:brushProperty name="height" value="0.035" units="cm"/>
    </inkml:brush>
  </inkml:definitions>
  <inkml:trace contextRef="#ctx0" brushRef="#br0">585 0 3105,'0'0'5070,"-62"21"-3732,-197 70-309,241-85-852,1 1-1,1 1 1,-1 0 0,-28 20-1,33-20 15,1 1 1,-1 0-1,2 1 0,-1 0 1,2 1-1,-1 0 0,1 0 1,1 1-1,0 0 0,1 1 1,0 0-1,-9 25 0,9-10 37,2 1 0,1-1 0,1 1 0,2-1 0,0 1 0,2 0-1,6 36 1,-3-48-206,0 0 0,1-1-1,0 1 1,2-1-1,-1 0 1,2-1 0,0 0-1,1 0 1,1 0 0,0-1-1,1-1 1,17 17-1,2-1-34,1-1-1,1-2 1,2-1-1,36 20 1,-16-13-178,1-3 1,1-2-1,2-2 1,0-3-1,119 28 1,229 5-4147,-236-47-1987</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2.182"/>
    </inkml:context>
    <inkml:brush xml:id="br0">
      <inkml:brushProperty name="width" value="0.035" units="cm"/>
      <inkml:brushProperty name="height" value="0.035" units="cm"/>
    </inkml:brush>
  </inkml:definitions>
  <inkml:trace contextRef="#ctx0" brushRef="#br0">1 76 1280,'0'0'8487,"1"-17"-7085,0 14-1333,1 0 1,0 1-1,-1-1 0,1 1 1,0-1-1,0 1 0,1 0 1,-1 0-1,0 0 0,1 0 1,-1 0-1,1 1 0,0-1 1,0 1-1,-1-1 0,6 0 1,2-2 49,1 0 1,-1 1-1,16-2 0,12 1 23,48 2-1,-72 2-136,-10 0-3,0 0-1,-1 0 1,1 0-1,0 0 1,0 1-1,-1-1 1,1 1-1,0 0 0,-1 0 1,1 1-1,-1-1 1,1 1-1,-1 0 1,0-1-1,0 2 0,1-1 1,-2 0-1,1 0 1,0 1-1,0 0 1,-1-1-1,1 1 1,-1 0-1,0 0 0,0 1 1,0-1-1,0 0 1,-1 1-1,1-1 1,-1 1-1,0-1 0,0 1 1,0 0-1,-1-1 1,1 1-1,-1 0 1,0 0-1,0 5 0,0 14 8,1-11 9,-1 1 0,-3 22 0,2-32-17,1 1 0,-1 0 1,0-1-1,-1 1 0,1-1 0,-1 1 1,1-1-1,-1 1 0,0-1 0,-1 0 1,1 0-1,0 0 0,-5 4 1,-71 54 107,49-40-43,-40 39 0,59-44-99,12-8 141,13-5 510,13-3-305,435-8 872,-234-3-1295,-82 9-3166,-121 2-922</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5.092"/>
    </inkml:context>
    <inkml:brush xml:id="br0">
      <inkml:brushProperty name="width" value="0.035" units="cm"/>
      <inkml:brushProperty name="height" value="0.035" units="cm"/>
    </inkml:brush>
  </inkml:definitions>
  <inkml:trace contextRef="#ctx0" brushRef="#br0">0 1 4889,'0'0'6331,"65"19"-5495,204 63-352,-216-66-175,58 25 0,-89-31-187,149 77 586,-121-60-649,-12-6-165,83 42 340,-101-55-586,0 0 0,0-1 0,0-1 0,26 4 0,-43-9-841,-3-10-5860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5.429"/>
    </inkml:context>
    <inkml:brush xml:id="br0">
      <inkml:brushProperty name="width" value="0.035" units="cm"/>
      <inkml:brushProperty name="height" value="0.035" units="cm"/>
    </inkml:brush>
  </inkml:definitions>
  <inkml:trace contextRef="#ctx0" brushRef="#br0">201 1 1112,'0'0'9978,"-73"189"-9177,53-141-393,0 3 312,0-8-136,0 2-72,-1-12-336,8-6-56,6-6-120,1-9-272,6-9-560,0-24-10939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3.236"/>
    </inkml:context>
    <inkml:brush xml:id="br0">
      <inkml:brushProperty name="width" value="0.035" units="cm"/>
      <inkml:brushProperty name="height" value="0.035" units="cm"/>
    </inkml:brush>
  </inkml:definitions>
  <inkml:trace contextRef="#ctx0" brushRef="#br0">181 0 4201,'0'0'7922,"0"129"-6946,-33-59-56,-14 14-32,7-3-416,7-6-312,13-3-96,13-6-64,7-5-536,0-22-1184,40-15-2337</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5.761"/>
    </inkml:context>
    <inkml:brush xml:id="br0">
      <inkml:brushProperty name="width" value="0.035" units="cm"/>
      <inkml:brushProperty name="height" value="0.035" units="cm"/>
    </inkml:brush>
  </inkml:definitions>
  <inkml:trace contextRef="#ctx0" brushRef="#br0">1 1 6369,'0'0'5434,"43"17"-5061,141 56-124,-98-34-47,-79-35-165,0 1 1,0 0-1,-1 0 1,0 0 0,6 8-1,-7-8 2,-1 0-1,0 0 1,0 1-1,0-1 1,-1 1-1,0 0 1,0 0-1,-1 0 1,1 1 0,-1-1-1,-1 1 1,2 8-1,-1 6 130,0 1 0,-3 32 0,0-11 49,1-42-215,0 0 2,0-1 0,0 1 1,0 0-1,0-1 0,0 1 0,0-1 0,0 1 1,0-1-1,0 1 0,0-1 0,0 1 1,0-1-1,1 1 0,-1-1 0,0 1 1,0-1-1,1 1 0,-1-1 0,0 1 1,1-1-1,-1 1 0,1-1 0,-1 0 0,0 1 1,1-1-1,-1 0 0,1 1 0,-1-1 1,1 0-1,-1 0 0,1 1 0,-1-1 1,1 0-1,-1 0 0,1 0 0,0 0 1,-1 0-1,1 0 0,-1 0 0,1 0 0,0 0 1,36 3 392,67-3 0,-36-1-163,186-7-238,-88-13-2878,-101 5-1432</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6.093"/>
    </inkml:context>
    <inkml:brush xml:id="br0">
      <inkml:brushProperty name="width" value="0.035" units="cm"/>
      <inkml:brushProperty name="height" value="0.035" units="cm"/>
    </inkml:brush>
  </inkml:definitions>
  <inkml:trace contextRef="#ctx0" brushRef="#br0">1 0 6553,'0'0'6474,"347"0"-6322,-280 0 64,0 3-96,0 0-48,0-3-72,-7 3 0,7-3-168,-14 0-560,-6 0-489,-7 0-895,-20-3-2633</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6.463"/>
    </inkml:context>
    <inkml:brush xml:id="br0">
      <inkml:brushProperty name="width" value="0.035" units="cm"/>
      <inkml:brushProperty name="height" value="0.035" units="cm"/>
    </inkml:brush>
  </inkml:definitions>
  <inkml:trace contextRef="#ctx0" brushRef="#br0">1 1 6249,'0'0'6330,"20"165"-4650,13-111-696,8 1-320,-1-1-240,0 0-287,0-12-137,-7-6-161,-13-6-439,7-12-1192,-14-9-777</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6.847"/>
    </inkml:context>
    <inkml:brush xml:id="br0">
      <inkml:brushProperty name="width" value="0.035" units="cm"/>
      <inkml:brushProperty name="height" value="0.035" units="cm"/>
    </inkml:brush>
  </inkml:definitions>
  <inkml:trace contextRef="#ctx0" brushRef="#br0">194 34 9058,'0'0'4829,"59"-6"-4584,190-16 129,-198 18-46,80 3 0,-109 2-263,-8-1-16,0 1-1,0 1 1,-1 1-1,1 0 1,-1 0-1,1 1 1,14 7-1,-24-9-45,0 0-1,0 0 1,0 1 0,0-1-1,-1 1 1,1-1-1,-1 1 1,1 1 0,-1-1-1,0 0 1,0 1 0,0-1-1,-1 1 1,1 0-1,-1 0 1,0 0 0,0 0-1,0 0 1,-1 1 0,1-1-1,-1 0 1,0 1-1,0-1 1,0 10 0,-1-4-26,0-4 18,1-1 0,-1 0 0,-1 1 1,1-1-1,-1 0 0,0 0 0,0 1 1,0-1-1,-1 0 0,1 0 0,-6 9 1,3-8 12,-1 0 0,0-1 0,0 1-1,-1-1 1,0 0 0,1-1 0,-13 8 0,-53 22 16,50-25 95,-38 23 0,59-31-132,-1-1 0,0 0 1,1 1-1,-1-1 0,1 0 0,-1 1 1,0-1-1,1 1 0,-1-1 0,1 1 0,-1-1 1,1 1-1,0 0 0,-1-1 0,1 1 0,-1-1 1,1 1-1,0 0 0,0-1 0,-1 1 0,1 0 1,0 0-1,0-1 0,0 1 0,0 0 0,0-1 1,0 1-1,0 0 0,0 0 0,0-1 0,0 1 1,0 0-1,0-1 0,1 1 0,-1 0 1,0-1-1,0 1 0,1 0 0,-1-1 0,1 1 1,-1 0-1,0-1 0,2 1 0,0 2 1,1-1 1,-1 1-1,1-1 0,0 0 0,0 0 0,5 2 1,8 4 49,0 1 0,-1 0 0,18 14 0,-29-20-34,0 0 0,0 0 0,-1 1-1,0 0 1,1 0 0,-1 0 0,-1 0 0,1 0-1,0 1 1,-1-1 0,0 1 0,0 0 0,-1 0 0,1-1-1,-1 1 1,1 6 0,-1-6 1,1 39 4,-2-42-2,0 1 0,-1-1 1,1 0-1,0 1 0,-1-1 0,0 0 0,1 1 0,-1-1 0,0 0 0,0 0 0,0 0 1,-1 0-1,1 0 0,0 0 0,-3 3 0,-4 1 20,0-1 0,0 0 1,-1 0-1,1-1 0,-1 0 0,-12 4 1,-3 0 32,-37 6 0,19-9 30,-1-2 1,-51-2 0,48-2-45,43 1-45,-114-4 64,99 2-169,0-1-1,0-1 0,1 0 1,-28-12-1,18 4-878,1-1 1,1-1-1,-40-30 1,16 7-4445</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7.196"/>
    </inkml:context>
    <inkml:brush xml:id="br0">
      <inkml:brushProperty name="width" value="0.035" units="cm"/>
      <inkml:brushProperty name="height" value="0.035" units="cm"/>
    </inkml:brush>
  </inkml:definitions>
  <inkml:trace contextRef="#ctx0" brushRef="#br0">1 0 7378,'0'0'6540,"47"30"-5716,150 96-209,21 20 153,-103-83-730,-66-38-111,-48-25 27,-1 1 0,1-1-1,0 1 1,-1-1 0,1 1 0,0-1 0,-1 0-1,1 1 1,0-1 0,0 0 0,-1 0-1,1 1 1,0-1 0,0 0 0,0 0 0,-1 0-1,1 0 1,0 0 0,0 0 0,0 0-1,0 0 1,-1 0 0,1-1 0,1 1-1,-2-1-194,1-1-1,-1 1 0,1 0 0,-1 0 0,0-1 0,1 1 0,-1 0 0,0 0 0,0-1 0,0 1 0,0 0 0,-1-3 0,1-3-766,0-24-6020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7.533"/>
    </inkml:context>
    <inkml:brush xml:id="br0">
      <inkml:brushProperty name="width" value="0.035" units="cm"/>
      <inkml:brushProperty name="height" value="0.035" units="cm"/>
    </inkml:brush>
  </inkml:definitions>
  <inkml:trace contextRef="#ctx0" brushRef="#br0">388 0 8362,'0'0'5177,"-127"154"-4137,87-106-472,0 0-352,-1-3-216,-12-3-168,6-9-2048,7-18-5018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28.092"/>
    </inkml:context>
    <inkml:brush xml:id="br0">
      <inkml:brushProperty name="width" value="0.035" units="cm"/>
      <inkml:brushProperty name="height" value="0.035" units="cm"/>
    </inkml:brush>
  </inkml:definitions>
  <inkml:trace contextRef="#ctx0" brushRef="#br0">0 12 6433,'0'0'6175,"48"2"-5080,-1 0-839,267 3 859,228-19-439,-506 14-661,-27 1-12,1-1 1,-1-1 0,1 1 0,-1-1 0,12-4-1,-14 4-7,-6 1-84,-1 1-358,0 0 311,0 0 1,0 0-1,0 0 0,0 0 1,-1 0-1,1-1 1,0 1-1,0 0 0,-1 0 1,1 0-1,0 0 1,-1-1-1,1 1 0,-1 0 1,1 0-1,-1-1 1,1 1-1,-1 0 1,0-1-1,1 1 0,-1-1 1,0 1-1,0 0 1,-23 6-2803</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0.926"/>
    </inkml:context>
    <inkml:brush xml:id="br0">
      <inkml:brushProperty name="width" value="0.035" units="cm"/>
      <inkml:brushProperty name="height" value="0.035" units="cm"/>
    </inkml:brush>
  </inkml:definitions>
  <inkml:trace contextRef="#ctx0" brushRef="#br0">0 10 3441,'0'0'9921,"2"-2"-9273,1 1-547,0 0 1,0 0 0,-1 0-1,1 0 1,0 0 0,0 0 0,0 1-1,0 0 1,0-1 0,0 1-1,0 0 1,0 1 0,0-1 0,0 0-1,0 1 1,0 0 0,-1-1-1,6 3 1,8 4-102,0 0 0,17 10 0,-17-9 248,213 118 561,121 59-684,-73-67-228,-269-114 51,13 8-343,-19-11 54,-14-1-1582,-19-3-391,-13-9-1688</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1.289"/>
    </inkml:context>
    <inkml:brush xml:id="br0">
      <inkml:brushProperty name="width" value="0.035" units="cm"/>
      <inkml:brushProperty name="height" value="0.035" units="cm"/>
    </inkml:brush>
  </inkml:definitions>
  <inkml:trace contextRef="#ctx0" brushRef="#br0">401 1 1088,'0'0'12021,"-15"29"-11236,-54 93-68,60-108-586,0 0 0,-1 0 0,0-1 0,-1 0 0,-17 15 0,9-10-45,-180 165-279,179-168-1815,18-24-6585</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1.659"/>
    </inkml:context>
    <inkml:brush xml:id="br0">
      <inkml:brushProperty name="width" value="0.035" units="cm"/>
      <inkml:brushProperty name="height" value="0.035" units="cm"/>
    </inkml:brush>
  </inkml:definitions>
  <inkml:trace contextRef="#ctx0" brushRef="#br0">0 9 5753,'0'0'7914,"334"33"-7466,-273-30-8,-1 3-248,0-6-104,-7 0-72,1 0-16,-14 0-352,-20-12-800,-7-3-1497,-13-9-3952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3.709"/>
    </inkml:context>
    <inkml:brush xml:id="br0">
      <inkml:brushProperty name="width" value="0.035" units="cm"/>
      <inkml:brushProperty name="height" value="0.035" units="cm"/>
    </inkml:brush>
  </inkml:definitions>
  <inkml:trace contextRef="#ctx0" brushRef="#br0">1 18 3993,'0'0'7922,"394"27"-7578,-294-27-152,-13 0-120,-13 0-72,-21 0 0,-19-15-808,-21 3-1265,-6-6-4520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2.044"/>
    </inkml:context>
    <inkml:brush xml:id="br0">
      <inkml:brushProperty name="width" value="0.035" units="cm"/>
      <inkml:brushProperty name="height" value="0.035" units="cm"/>
    </inkml:brush>
  </inkml:definitions>
  <inkml:trace contextRef="#ctx0" brushRef="#br0">1 97 6129,'0'0'6738,"20"159"-6098,0-126-80,-7 4-272,1-1-192,-1 6-80,-6-9-16,-7 0-96,0-6-696,0-6-608,0-6-1185</inkml:trace>
  <inkml:trace contextRef="#ctx0" brushRef="#br0" timeOffset="1">769 1 3305,'0'0'6901,"9"32"-5682,29 107-391,-31-115-628,-2-1 0,0 1-1,-2 0 1,1 31 0,-2-23 3,-2 51 141,-2-61-513,2-1 0,1 0 0,0 0 1,5 25-1,-5-40 73,0-17-12755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2.393"/>
    </inkml:context>
    <inkml:brush xml:id="br0">
      <inkml:brushProperty name="width" value="0.035" units="cm"/>
      <inkml:brushProperty name="height" value="0.035" units="cm"/>
    </inkml:brush>
  </inkml:definitions>
  <inkml:trace contextRef="#ctx0" brushRef="#br0">0 0 5753,'0'0'6580,"65"24"-5665,207 79 48,-250-94-769,0 0-1,-1 2 1,0 1 0,24 17-1,1 5 244,-1 2 0,-2 1 0,59 69 0,-87-89-392,-1 2 0,0-1 0,-2 2 0,0-1 0,-1 2 0,-2-1 0,0 2 0,-1-1 0,0 1 0,-2 0-1,6 41 1,-10-23-25,-3 54 0,0-88-25,0 0 1,0 1-1,0-1 0,-1 0 0,1 0 0,-2-1 0,1 1 0,-1 0 0,1-1 0,-2 1 0,1-1 0,-1 0 0,1 0 0,-1 0 0,-7 6 0,-4 2-23,0-1 1,-1 0-1,-28 15 0,21-14-132,-1-1 0,-1-1 0,1 0 0,-2-2 1,-41 9-1,-28-1-2388,-105 5 0,66-19-4912</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3.094"/>
    </inkml:context>
    <inkml:brush xml:id="br0">
      <inkml:brushProperty name="width" value="0.035" units="cm"/>
      <inkml:brushProperty name="height" value="0.035" units="cm"/>
    </inkml:brush>
  </inkml:definitions>
  <inkml:trace contextRef="#ctx0" brushRef="#br0">616 0 3913,'0'0'6073,"-45"21"-4997,-147 74 159,164-80-820,0 1-1,1 1 1,1 2-1,-40 36 0,44-36-144,2-1 3,1 1-1,0 1 1,1 1-1,1 0 0,2 1 1,-16 28-1,24-38-199,1 1-1,0 0 1,1 0-1,1 1 0,0-1 1,1 1-1,0 0 0,1 0 1,1 0-1,0 0 1,1 0-1,0 1 0,4 22 1,-3-30-70,1-1 0,0 0 0,0 0 0,1 0 1,-1 0-1,1 0 0,0 0 0,1-1 0,0 1 0,-1-1 0,10 9 1,-2-4-3,0-1 1,1 0-1,0 0 1,16 8-1,11 3-16,0-1 0,2-2 0,82 22 0,124 10-1050,-54-27-2214,-33-15-3809</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4.636"/>
    </inkml:context>
    <inkml:brush xml:id="br0">
      <inkml:brushProperty name="width" value="0.035" units="cm"/>
      <inkml:brushProperty name="height" value="0.035" units="cm"/>
    </inkml:brush>
  </inkml:definitions>
  <inkml:trace contextRef="#ctx0" brushRef="#br0">0 205 3449,'0'0'7320,"9"-20"-6584,-9 20-736,41-82 744,-39 78-693,0 1 0,0 1 0,1-1 0,-1 0 0,0 0 0,1 1 0,0-1 0,-1 1 0,1 0 0,0 0 0,0 0 0,0 0 0,1 1 0,-1-1 0,0 1 0,1 0 0,6-2 0,5-2 192,24-7 49,0 1 0,1 2 0,1 2 0,46-3 0,165 3-124,-239 7-136,4 0-28,-3-1 19,0 1 0,1 1 0,-1 0 0,1 1 0,19 5 0,-30-6-18,-1 0 0,0 1 0,1-1-1,-1 1 1,0 0 0,0 0 0,0 0-1,0 0 1,-1 1 0,1-1 0,-1 1 0,1-1-1,-1 1 1,0 0 0,0 0 0,0 0-1,0 0 1,0 0 0,-1 1 0,0-1 0,1 0-1,-1 1 1,0-1 0,-1 1 0,1-1-1,-1 1 1,1 3 0,0 8-17,0 1 0,-1-1-1,0 0 1,-6 31 0,4-39 12,0 0-1,0 0 1,-1 0-1,0 0 1,0 0-1,-1 0 1,0-1-1,0 1 1,0-1-1,-1 0 1,-10 10-1,-165 129 87,58-50 64,121-95-152,0 1 0,-1 0 0,1 0 0,0 0-1,0 0 1,0 1 0,0-1 0,0 0 0,0 0 0,0 1-1,1-1 1,-1 0 0,0 1 0,1-1 0,-1 1 0,1-1-1,-1 1 1,1-1 0,0 1 0,-1-1 0,1 1 0,0-1-1,0 4 1,1-5 4,0 1-1,0 0 0,0-1 0,-1 1 1,1-1-1,0 1 0,0-1 1,0 1-1,0-1 0,0 0 0,0 1 1,0-1-1,0 0 0,0 0 1,0 0-1,0 0 0,0 0 1,0 0-1,0 0 0,0 0 0,2 0 1,1 0 13,410 0 373,-388 0-465,-2-1-310,0 0-1,-1-1 1,41-10-1,-50 8-711,0-1-1,0 0 0,-1-1 1,16-9-1,7-12-6870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4.968"/>
    </inkml:context>
    <inkml:brush xml:id="br0">
      <inkml:brushProperty name="width" value="0.035" units="cm"/>
      <inkml:brushProperty name="height" value="0.035" units="cm"/>
    </inkml:brush>
  </inkml:definitions>
  <inkml:trace contextRef="#ctx0" brushRef="#br0">1 0 6585,'0'0'7338,"314"175"-6690,-260-130-344,-8-6-128,-12-3-120,-8-6-56,-5-3 0,-15-12-920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5.299"/>
    </inkml:context>
    <inkml:brush xml:id="br0">
      <inkml:brushProperty name="width" value="0.035" units="cm"/>
      <inkml:brushProperty name="height" value="0.035" units="cm"/>
    </inkml:brush>
  </inkml:definitions>
  <inkml:trace contextRef="#ctx0" brushRef="#br0">295 0 8914,'0'0'4113,"-107"172"-3369,80-124-456,-6-6-192,6-3-96,0-6-376,-6-6-928,13-9-969,0-9-3536</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5.638"/>
    </inkml:context>
    <inkml:brush xml:id="br0">
      <inkml:brushProperty name="width" value="0.035" units="cm"/>
      <inkml:brushProperty name="height" value="0.035" units="cm"/>
    </inkml:brush>
  </inkml:definitions>
  <inkml:trace contextRef="#ctx0" brushRef="#br0">1 139 8066,'0'0'5569,"381"54"-5561,-308-54-8,1 0-704,-1 0-825,-12-21-727,-21-6-3961</inkml:trace>
  <inkml:trace contextRef="#ctx0" brushRef="#br0" timeOffset="1">275 0 7346,'0'0'5433,"0"166"-4097,7-115-624,6 3-392,0 3-200,-6 0-120,-7-9-96,0 1-880,0-10-864,-20-6-945,0-24-3080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6.156"/>
    </inkml:context>
    <inkml:brush xml:id="br0">
      <inkml:brushProperty name="width" value="0.035" units="cm"/>
      <inkml:brushProperty name="height" value="0.035" units="cm"/>
    </inkml:brush>
  </inkml:definitions>
  <inkml:trace contextRef="#ctx0" brushRef="#br0">261 59 5761,'0'0'6722,"14"-5"-6510,15-6-44,1 2 0,-1 0 0,1 3 0,34-4 0,-42 8-95,51-4 57,88 5-1,-158 1-129,0 0 1,-1 0-1,1 1 0,0-1 1,-1 1-1,1-1 0,0 1 1,-1 0-1,1 0 0,-1 0 1,1 0-1,-1 1 0,1-1 1,-1 1-1,0-1 1,0 1-1,0 0 0,0 0 1,0 0-1,0 0 0,0 0 1,1 3-1,-2-2 0,1 1-1,-1 0 1,0 0-1,0 0 1,0 0-1,-1 0 1,1 0-1,-1 0 1,0 0 0,0 1-1,-1-1 1,1 0-1,-1 0 1,-2 7-1,2-6 4,-1 0-1,0 0 1,-1 0-1,1 0 1,-1 0-1,0-1 1,0 1-1,-1-1 1,1 0-1,-1 0 1,0 0-1,0 0 1,-8 6-1,-6 2 31,-1-1 0,-24 11-1,16-8 5,-44 21 129,-107 37 1,174-71-151,3-1-13,0 0-1,1 0 1,-1 0-1,0 1 1,1-1 0,-1 0-1,0 0 1,0 1-1,1-1 1,-1 0-1,0 1 1,1-1-1,-1 1 1,1-1-1,-1 1 1,0-1-1,1 1 1,-1-1-1,1 1 1,-1 0-1,7 0-38,213-1 99,-216 0-59,0 0 1,0 0-1,0 0 0,-1 0 1,1 0-1,0 1 0,0-1 1,0 1-1,0 0 0,0 0 0,-1 0 1,1 0-1,0 1 0,-1-1 1,1 1-1,-1-1 0,0 1 1,1 0-1,-1 0 0,0 0 0,4 5 1,-4-3 11,0 1 0,0 0-1,0 0 1,-1 0 0,1 1 0,-1-1 0,0 0 0,-1 0 0,1 1 0,-1 9-1,0 5 95,0-10-30,0 0 1,0 0-1,-4 18 0,4-24-68,-1-1 1,0 0-1,-1 0 1,1 0 0,0 0-1,-1 0 1,0-1 0,0 1-1,0 0 1,0-1-1,0 1 1,0-1 0,0 0-1,-1 0 1,-4 4 0,-13 6 35,0-1 0,-1 0 1,0-2-1,-1 0 1,0-2-1,-37 9 0,18-9-9,1-1 1,-78 1-1,96-7-286,0-1 0,-29-5 1,40 3-269,0 1 0,0-2 1,0 0-1,1 0 1,0 0-1,-12-8 0,-26-20-5446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6.542"/>
    </inkml:context>
    <inkml:brush xml:id="br0">
      <inkml:brushProperty name="width" value="0.035" units="cm"/>
      <inkml:brushProperty name="height" value="0.035" units="cm"/>
    </inkml:brush>
  </inkml:definitions>
  <inkml:trace contextRef="#ctx0" brushRef="#br0">395 0 5577,'0'0'7278,"53"25"-6021,172 81-146,-182-84-636,0 1 0,68 51 0,-85-54-306,13 8 78,-2 1 0,-1 3 0,47 51-1,-70-68-202,-1 0-1,-1 0 0,-1 1 0,0 1 0,-1 0 0,0 0 1,-2 0-1,0 1 0,-1 0 0,0 1 0,4 29 1,-8-25-28,0 1 0,-1-1 1,-4 41-1,2-54-16,-1-1 0,0 1 0,-1-1 0,0 1-1,0-1 1,-1 0 0,0 0 0,-1-1 0,0 1 0,0-1 0,-11 12 0,1-3-10,-2-2 0,0 0 1,0 0-1,-1-2 0,-1 0 1,-34 16-1,-2-3-122,-78 24 0,60-29-231,-1-3 0,0-3 0,-104 6 1,-37-4-2186,24-14-2330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4:45:37.190"/>
    </inkml:context>
    <inkml:brush xml:id="br0">
      <inkml:brushProperty name="width" value="0.035" units="cm"/>
      <inkml:brushProperty name="height" value="0.035" units="cm"/>
    </inkml:brush>
  </inkml:definitions>
  <inkml:trace contextRef="#ctx0" brushRef="#br0">562 0 6081,'0'0'5513,"-354"160"-4584,273-94 63,21 6 56,20 9-16,13 7-215,27-1-321,0 0-120,54-6-104,46 0-152,34-2-40,86 14-80,-32-18-688,-28-30-3145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4.075"/>
    </inkml:context>
    <inkml:brush xml:id="br0">
      <inkml:brushProperty name="width" value="0.035" units="cm"/>
      <inkml:brushProperty name="height" value="0.035" units="cm"/>
    </inkml:brush>
  </inkml:definitions>
  <inkml:trace contextRef="#ctx0" brushRef="#br0">15 1 6001,'0'0'7547,"0"33"-6577,0 108-175,1-40 306,1-63-687,-3 0 0,-8 67 0,6-84-378,0-1-1,2 1 1,0-1 0,4 31-1,-3-48-34,2 0 0,-1 0 0,0 0 0,0 0 0,1-1 0,0 1 0,-1-1-1,1 1 1,0-1 0,0 1 0,0-1 0,1 0 0,-1 0 0,1 0-1,-1 0 1,1-1 0,-1 1 0,1-1 0,0 1 0,0-1 0,4 1-1,9 4 20,1 0 0,29 4 0,-23-6-114,1-1-1,0-1 1,0-1-1,26-2 1,-37 0-634,0-1 0,0 0 0,0-1 0,0 0 1,0-1-1,-1 0 0,0-1 0,24-13 0,6-14-8266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4.526"/>
    </inkml:context>
    <inkml:brush xml:id="br0">
      <inkml:brushProperty name="width" value="0.035" units="cm"/>
      <inkml:brushProperty name="height" value="0.035" units="cm"/>
    </inkml:brush>
  </inkml:definitions>
  <inkml:trace contextRef="#ctx0" brushRef="#br0">611 303 5025,'0'0'5373,"34"-16"-4574,110-49 209,-130 59-624,0 0 0,0-1 0,-1 0 0,0-1 0,16-14 0,-11 8 4,-14 11-286,1-1 0,-1 0 0,0-1 0,0 1 0,0-1 0,0 1 1,-1-1-1,0 0 0,0-1 0,0 1 0,-1 0 0,0-1 1,0 1-1,0-1 0,0 0 0,-1 0 0,0 0 0,0 0 0,-1-11 1,0 17-103,0-1 0,0 1 1,0-1 0,0 1 0,0-1-1,0 1 1,0-1 0,0 1-1,0-1 1,0 1 0,0-1 0,-1 1-1,1 0 1,0-1 0,0 1 0,0-1-1,-1 1 1,1-1 0,0 1-1,-1 0 1,1-1 0,0 1 0,-1-1-1,1 1 1,-1 0 0,1 0 0,0-1-1,-1 1 1,1 0 0,-1 0-1,1-1 1,-1 1 0,0 0 0,-10-4-13,-1 0 0,0 1 0,-1 0 0,1 1 0,-16-1 0,-74-1-93,91 3 98,-70 0 5,-145 15 0,202-11 10,0 2-1,0 0 1,1 2 0,0 0 0,0 2-1,1 0 1,0 1 0,1 2-1,0 0 1,-34 26 0,49-32-7,0-1-1,0 1 1,0 1 0,1-1-1,0 1 1,0 0 0,1 0 0,0 1-1,0-1 1,0 1 0,1 0-1,0-1 1,1 2 0,0-1-1,0 0 1,1 0 0,0 1 0,0-1-1,1 1 1,0 8 0,0-12-8,1 0 1,-1 0-1,1 0 1,0 0-1,0 0 1,0 0 0,1 0-1,0-1 1,0 1-1,0 0 1,0-1-1,1 1 1,0-1 0,0 0-1,0 0 1,0 0-1,0 0 1,1-1-1,0 1 1,0-1-1,6 4 1,7 3-26,0-1-1,1 0 1,0-1-1,24 6 1,-38-12 28,62 18-127,2-2 1,92 12 0,138-1-1178,-290-28 811,-22 1 369,2-1-10,-323 57-690,277-43 818,1 2 0,0 3 0,-96 48-1,130-56 28,1 1-1,-38 29 0,54-37-20,1 0 1,-1 0 0,1 1 0,0 0 0,0 0 0,1 0 0,-1 0-1,1 1 1,1 0 0,-1-1 0,1 2 0,1-1 0,-4 13-1,4-13-6,1 1 0,0 0-1,0 0 1,1 0-1,0 0 1,0 0 0,3 12-1,-2-16 11,0 0 1,0 0-1,1-1 0,0 1 0,-1 0 0,1-1 1,1 0-1,-1 1 0,0-1 0,1 0 0,0 0 0,-1 0 1,1 0-1,0-1 0,1 1 0,-1-1 0,4 2 0,17 9 42,1-1 0,0-2 0,0 0 0,1-2-1,32 6 1,140 15 320,134-21-158,-304-9-236,0 1-306,0-2 1,0 0-1,-1-2 1,1-1-1,-1-2 0,0 0 1,0-2-1,-1-1 1,0-1-1,33-19 1,5-15-3399</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4.884"/>
    </inkml:context>
    <inkml:brush xml:id="br0">
      <inkml:brushProperty name="width" value="0.035" units="cm"/>
      <inkml:brushProperty name="height" value="0.035" units="cm"/>
    </inkml:brush>
  </inkml:definitions>
  <inkml:trace contextRef="#ctx0" brushRef="#br0">0 0 9298,'0'0'3174,"23"32"-2179,76 103-378,-82-114-451,0 0 0,2-2-1,1 0 1,22 17 0,-17-16-9,33 27 119,98 60 1,-113-82-305,0-2 0,2-2 0,60 20 0,-97-38-214,1-1 1,-1 0-1,1 0 0,0 0 0,-1-1 0,1-1 1,0 1-1,10-2 0,-17 1 83,0 0 0,0-1 0,0 1-1,-1-1 1,1 1 0,0-1 0,0 0 0,-1 0 0,1 1 0,0-1 0,-1 0-1,1-1 1,-1 1 0,1 0 0,-1 0 0,1-1 0,-1 1 0,0-1 0,0 1 0,0-1-1,0 1 1,0-1 0,0 0 0,0 1 0,-1-1 0,1 0 0,0 0 0,-1 0-1,1 0 1,-1 1 0,0-4 0,2-33-6380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5.206"/>
    </inkml:context>
    <inkml:brush xml:id="br0">
      <inkml:brushProperty name="width" value="0.035" units="cm"/>
      <inkml:brushProperty name="height" value="0.035" units="cm"/>
    </inkml:brush>
  </inkml:definitions>
  <inkml:trace contextRef="#ctx0" brushRef="#br0">655 0 3081,'0'0'10690,"-160"220"-10034,107-142-320,-8-3-64,1-3-88,0-6-80,7-8-104,6-10 0,-20-12-1024,20-12-1721,0-15-4280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5.569"/>
    </inkml:context>
    <inkml:brush xml:id="br0">
      <inkml:brushProperty name="width" value="0.035" units="cm"/>
      <inkml:brushProperty name="height" value="0.035" units="cm"/>
    </inkml:brush>
  </inkml:definitions>
  <inkml:trace contextRef="#ctx0" brushRef="#br0">1 239 6977,'0'0'1849,"62"-3"-459,567-44 1603,1030-93-141,-1495 132-2796,744-31-351,-876 37-1353,-79 7-153,-248 36-3180,130-17-1051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5.939"/>
    </inkml:context>
    <inkml:brush xml:id="br0">
      <inkml:brushProperty name="width" value="0.035" units="cm"/>
      <inkml:brushProperty name="height" value="0.035" units="cm"/>
    </inkml:brush>
  </inkml:definitions>
  <inkml:trace contextRef="#ctx0" brushRef="#br0">0 115 1144,'0'0'14635,"448"0"-14171,-267 0-247,13 0-161,13-12 0,13 0-56,1-1-209,73-14-599,-53 3-2232,-41-3-8243</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7.103"/>
    </inkml:context>
    <inkml:brush xml:id="br0">
      <inkml:brushProperty name="width" value="0.035" units="cm"/>
      <inkml:brushProperty name="height" value="0.035" units="cm"/>
    </inkml:brush>
  </inkml:definitions>
  <inkml:trace contextRef="#ctx0" brushRef="#br0">0 19 1512,'0'0'6530,"2"-3"-5259,7-9 182,-6 9 982,-3 6-2240,0 37 140,1-1 0,3 1-1,1-1 1,11 42 0,40 145 353,23 89-289,-74-295-379,1-1 1,1 1 0,0-2-1,1 1 1,17 27 0,-25-46-42,1 1 0,-1 0 1,0-1-1,1 1 0,-1 0 1,1-1-1,-1 1 0,1-1 1,-1 1-1,1-1 0,-1 1 0,1-1 1,0 1-1,-1-1 0,1 1 1,0-1-1,-1 0 0,1 1 1,1-1-1,1-18-739,-3-17-689,0-8-1983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7.441"/>
    </inkml:context>
    <inkml:brush xml:id="br0">
      <inkml:brushProperty name="width" value="0.035" units="cm"/>
      <inkml:brushProperty name="height" value="0.035" units="cm"/>
    </inkml:brush>
  </inkml:definitions>
  <inkml:trace contextRef="#ctx0" brushRef="#br0">0 81 8162,'0'0'7545,"428"-54"-7457,-335 45-80,-6-3-8,-20 9-152,-13 0-528,-21 3-696,-33 6-4953,0 9 1768</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7.788"/>
    </inkml:context>
    <inkml:brush xml:id="br0">
      <inkml:brushProperty name="width" value="0.035" units="cm"/>
      <inkml:brushProperty name="height" value="0.035" units="cm"/>
    </inkml:brush>
  </inkml:definitions>
  <inkml:trace contextRef="#ctx0" brushRef="#br0">0 1 3017,'0'0'10258,"181"72"-10074,-114-69-184,46-3-224,-19-6-2385,-14-12-4744</inkml:trace>
  <inkml:trace contextRef="#ctx0" brushRef="#br0" timeOffset="1">1130 67 5881,'0'0'6706,"33"177"-5330,-6-131-744,-7-1-384,-7-9-152,8-3-32,-8-12-64,-6-6-56,6-9-576,-13-12-3049,0-21 1585</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8.142"/>
    </inkml:context>
    <inkml:brush xml:id="br0">
      <inkml:brushProperty name="width" value="0.035" units="cm"/>
      <inkml:brushProperty name="height" value="0.035" units="cm"/>
    </inkml:brush>
  </inkml:definitions>
  <inkml:trace contextRef="#ctx0" brushRef="#br0">1 0 9458,'0'0'5265,"160"12"-11306</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8.511"/>
    </inkml:context>
    <inkml:brush xml:id="br0">
      <inkml:brushProperty name="width" value="0.035" units="cm"/>
      <inkml:brushProperty name="height" value="0.035" units="cm"/>
    </inkml:brush>
  </inkml:definitions>
  <inkml:trace contextRef="#ctx0" brushRef="#br0">1 44 6809,'0'0'3943,"14"26"-2272,0-2-1342,15 26 389,40 54 0,-60-90-668,0-1 0,-1 1-1,0 0 1,-1 1 0,-1 0-1,0 0 1,-1 0 0,0 1-1,-2-1 1,0 1 0,0 0-1,-1 25 1,-2-40 5,0-10 326,-1-88-521,5-129-1271,-4 219 1424,1 1-1,0 0 1,0 0 0,1 0-1,0 0 1,0 0-1,0 0 1,1 1 0,0-1-1,0 1 1,1 0 0,-1-1-1,1 1 1,0 1 0,0-1-1,1 1 1,-1-1 0,1 1-1,0 1 1,0-1 0,0 1-1,1 0 1,-1 0-1,1 0 1,0 1 0,0 0-1,0 0 1,11-2 0,-6 2 82,0 1 0,0 0 0,1 1 0,-1 1 0,0-1 0,17 5 0,-21-4-90,0 1 0,0 1 1,0-1-1,-1 1 0,1 0 0,-1 1 0,0 0 0,1 0 0,-2 0 0,1 0 0,6 7 1,-1 1 24,-1 0 1,-1 0-1,0 1 1,0 0-1,-1 0 1,-1 1-1,10 25 1,-3 3 129,11 60 1,-16-61-136,-6-28-385,10 36 1133,-12-47-988,-1-1 0,1 1 0,-1-1 0,1 1 0,0-1 0,-1 0 0,1 1 0,0-1 0,0 0 0,0 0 0,0 0 0,0 1 0,0-1 0,1 0 0,-1 0 0,0-1 0,0 1 0,1 0 0,-1 0 0,1-1 0,-1 1 0,0-1 0,1 1 0,-1-1 0,3 1 0,3-1-5946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4.438"/>
    </inkml:context>
    <inkml:brush xml:id="br0">
      <inkml:brushProperty name="width" value="0.035" units="cm"/>
      <inkml:brushProperty name="height" value="0.035" units="cm"/>
    </inkml:brush>
  </inkml:definitions>
  <inkml:trace contextRef="#ctx0" brushRef="#br0">0 1 7698,'0'0'6769,"0"192"-5377,0-126-639,14 3-185,-1 10-112,1-4-240,6-3-168,6-6-40,1-9-8,0-6-248,6-14-456,27-13-1057,-6-18-2336,-7-6-4392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8.858"/>
    </inkml:context>
    <inkml:brush xml:id="br0">
      <inkml:brushProperty name="width" value="0.035" units="cm"/>
      <inkml:brushProperty name="height" value="0.035" units="cm"/>
    </inkml:brush>
  </inkml:definitions>
  <inkml:trace contextRef="#ctx0" brushRef="#br0">825 1140 4705,'0'0'7508,"-38"-13"-7149,38 13-359,-169-50 132,152 47-87,1 1 1,-1 1-1,0 0 1,1 1-1,-1 1 0,0 1 1,1 0-1,0 1 1,-1 1-1,1 0 0,-22 10 1,12-5 80,-20 5 218,0 3-1,2 1 1,0 3 0,-67 42 0,103-57-304,0 0 1,0 0 0,1 1-1,-1 0 1,2 0-1,-1 1 1,-6 10 0,11-15-35,0 1 1,0-1-1,0 1 1,1 0-1,-1-1 1,1 1-1,0 0 1,0 0-1,0 0 1,1 0-1,-1 0 1,1 0-1,0 0 1,0 0-1,1 0 1,-1 0-1,1 0 1,0 0-1,0 0 1,1 3-1,-1-5-6,0 0 0,0 0 0,0-1-1,0 1 1,0-1 0,0 1 0,1-1-1,-1 1 1,1-1 0,-1 0 0,1 0 0,-1 0-1,1 0 1,0 0 0,-1 0 0,1 0-1,0 0 1,2 0 0,38 7-6,-33-7 6,47 4 98,-1-2 0,97-7 0,-132 2-77,0-1 1,-1 0-1,0-2 0,0 0 0,0-1 0,0-1 0,-1-1 0,0 0 0,-1-2 0,0 0 0,0 0 1,-1-2-1,-1 0 0,0-1 0,0 0 0,-2-1 0,1-1 0,-2 0 0,0-1 0,-1 0 0,12-23 0,-10 11-59,-2-1 0,-1 0 0,-1 0 0,-1-1 0,-2 0 0,3-32-1,0-184-698,-9 206 547,0-22-520,-10-86 1,5 122 535,-1 1 1,-1 0-1,-1 0 1,-1 0-1,-1 1 1,-1 1-1,-22-35 1,10 26 662,-1 0 0,-1 1 0,-1 2 0,-37-31 0,58 55-341,1 1-12,0 1 1,0-1 0,0 1-1,0-1 1,-1 2 0,1-1-1,-1 0 1,-9-3 0,13 6-135,1 0 0,-1-1 1,1 1-1,-1 0 0,1 0 1,-1 0-1,1 0 0,-1 0 1,1 0-1,-1 0 1,0 0-1,1 0 0,-1 0 1,1 0-1,-1 0 0,1 1 1,-1-1-1,1 0 0,0 0 1,-1 0-1,1 1 0,-1-1 1,1 0-1,-1 0 0,1 1 1,0-1-1,-1 1 0,1-1 1,0 0-1,-1 1 0,1-1 1,-1 1-1,-4 20-33,4-16 34,-4 45 17,3 99-1,3-76 75,-1-21 32,2-1-1,3 1 1,1-1-1,17 62 0,-5-58-31,3 0 0,1-2 0,46 78 0,-23-56-229,92 113 0,-132-181 98,9 11-245,0-1 0,1-1 0,0 0 1,1 0-1,1-2 0,37 24 0,-29-26-900,1-1-1,0-1 1,1-1 0,0-1 0,52 6-1,16-5-5289</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9.459"/>
    </inkml:context>
    <inkml:brush xml:id="br0">
      <inkml:brushProperty name="width" value="0.035" units="cm"/>
      <inkml:brushProperty name="height" value="0.035" units="cm"/>
    </inkml:brush>
  </inkml:definitions>
  <inkml:trace contextRef="#ctx0" brushRef="#br0">0 83 8386,'0'0'4490,"21"23"-3948,73 78 23,-85-92-500,1 0 1,0 0-1,1-1 0,-1 0 1,2 0-1,-1-1 0,1-1 1,20 8-1,-23-10-46,9 3 4,1 0 0,1-2 0,-1 0 0,36 4 0,-10-6-30,46-2 0,-79-2-39,0 0 0,1 0 0,-1-2-1,0 1 1,-1-1 0,1-1 0,0 0-1,-1-1 1,0 0 0,0-1 0,-1 0 0,1-1-1,-1 0 1,-1 0 0,1-1 0,-1 0 0,-1-1-1,1 0 1,-1 0 0,-1-1 0,0 0 0,0 0-1,-1-1 1,-1 0 0,0 0 0,0 0 0,-1-1-1,0 1 1,-1-1 0,0 0 0,-1 0 0,-1 0-1,1-16 1,-2-19 2061,0 56-2049,0 44 212,2 0 0,11 67 0,44 116 578,-9-41-386,-7 50-221,-36-190-193,-3 0 0,-6 83 0,3-127 2,-1-1 1,0 1-1,-1 0 0,0-1 0,0 0 1,-1 0-1,-1 0 0,0 0 0,0 0 1,-1-1-1,-9 12 0,5-9-30,-1 0-1,-1-1 1,0 0 0,0-1-1,-1 0 1,0-1-1,-16 8 1,-1-3-66,1-1 0,-2-1 0,1-2 1,-1-1-1,-1-1 0,0-2 0,-35 3 0,33-6 44,1-1 0,-1-2 0,-64-7 0,92 6 127,1 0-1,-1 0 1,1-1 0,0 0 0,0 0-1,0 0 1,0-1 0,0 0 0,0 0-1,1 0 1,0 0 0,-1-1-1,1 0 1,0 0 0,-5-6 0,5 4 32,0-1 0,1 1 0,0-1 0,0 1 0,0-1 0,1 0 0,0 0 0,0 0 0,0 0 0,0-13 0,2 5 6,0 1 1,0 0-1,2 0 1,0 0-1,0 1 0,1-1 1,1 0-1,1 1 1,-1 0-1,2 0 0,0 0 1,8-12-1,11-10 5,2 1 0,1 2 0,1 0 0,2 2 0,1 2-1,36-25 1,0 5 23,3 3-1,88-41 1,-37 32-201,31-15-326,-132 57-934,0 0 0,-1-2 0,0 0 0,32-31 0,-11 1-7215</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39.862"/>
    </inkml:context>
    <inkml:brush xml:id="br0">
      <inkml:brushProperty name="width" value="0.035" units="cm"/>
      <inkml:brushProperty name="height" value="0.035" units="cm"/>
    </inkml:brush>
  </inkml:definitions>
  <inkml:trace contextRef="#ctx0" brushRef="#br0">60 0 9090,'0'0'4369,"-26"214"-3897,6-136-320,6-3-152,14 9-328,0-21-1720,40-23-4562</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0.245"/>
    </inkml:context>
    <inkml:brush xml:id="br0">
      <inkml:brushProperty name="width" value="0.035" units="cm"/>
      <inkml:brushProperty name="height" value="0.035" units="cm"/>
    </inkml:brush>
  </inkml:definitions>
  <inkml:trace contextRef="#ctx0" brushRef="#br0">54 19 8938,'0'0'4842,"-7"29"-4235,-26 95-33,29-103-405,0 0 1,1 0-1,1 0 1,1 39-1,2-28-60,-1-29-105,0 1 0,0 0 0,1-1 0,-1 1 0,1 0 0,0-1 0,0 1 0,0-1 0,0 0 0,1 1 0,-1-1 0,1 0 0,0 0 0,0 0 0,0 0 0,5 5 0,-3-4-7,0-1 1,1 0-1,-1 0 0,1 0 1,0 0-1,0-1 0,0 1 1,0-1-1,0-1 0,7 2 1,11 1-123,0-1 0,1-1 0,-1-1 0,29-2 0,-33 1-76,-8 0-3,-1-1 0,1 0 0,-1 0 0,1-1 0,-1 0 0,0-1 0,0 0 0,0-1 0,0 0 0,-1 0 0,0-1 0,1 0 0,-2-1 0,1 0 0,-1-1 0,0 1 0,0-1 0,12-15 0,-18 20 204,-1 0-1,1 0 1,-1 0-1,0 0 1,1 0-1,-1-1 1,0 1-1,0 0 0,0-1 1,-1 1-1,1-1 1,0 1-1,-1-1 1,0 1-1,0-1 1,0-2-1,0 4 663,2 4-388,4 13-98,2-1 0,0 0 0,1 0 0,0-1 0,1 0-1,21 23 1,-20-26-45,0 0-1,0-1 1,1-1-1,0 0 1,0 0-1,1-1 1,0-1 0,17 7-1,-22-11-110,0 0 0,0-1 0,1 0-1,-1 0 1,1-1 0,0 0 0,-1 0 0,1-1 0,0 0-1,-1-1 1,1 0 0,-1 0 0,1-1 0,-1 0 0,1-1-1,-1 0 1,0 0 0,0 0 0,0-1 0,-1 0 0,1-1-1,-1 0 1,0 0 0,-1-1 0,1 1 0,-1-1 0,0-1-1,0 1 1,-1-1 0,8-12 0,-7 8-47,-1-1 1,0 1-1,-1-1 1,0 0-1,-1-1 1,0 1-1,-1 0 0,1-15 1,-1-2-266,-2 0 1,-5-41-1,4 62 295,-1-1-1,1 1 0,-2 0 0,1 0 1,-1 0-1,-1 1 0,1-1 0,-1 1 1,0-1-1,-1 1 0,0 0 1,0 1-1,0-1 0,-1 1 0,0 0 1,-9-6-1,5 4-228,-1 0-1,0 1 1,-1 0 0,-23-9 0,-24-2-3772,33 12-4744</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0.745"/>
    </inkml:context>
    <inkml:brush xml:id="br0">
      <inkml:brushProperty name="width" value="0.035" units="cm"/>
      <inkml:brushProperty name="height" value="0.035" units="cm"/>
    </inkml:brush>
  </inkml:definitions>
  <inkml:trace contextRef="#ctx0" brushRef="#br0">1 1 3593,'0'0'8170,"1"36"-6921,9 122-231,-7-141-884,0 1 0,1-1 1,1 0-1,0 0 0,1-1 1,1 0-1,1 0 0,10 17 1,-6-12-40,73 128 302,54 105-294,-122-219-324,19 54 1,-32-74-274,-5-18 94,-6-27 252,5-1-82,3-32-1,-1 21 13,1 34 194,0 0 0,0 0 0,1 0 1,0 0-1,0 0 0,1 1 0,0-1 0,0 1 0,1 0 0,0-1 0,0 2 0,1-1 0,-1 1 0,2-1 0,-1 1 0,1 1 0,10-10 1,-7 8 63,0 0 1,1 0-1,0 1 1,0 0 0,1 1-1,-1 0 1,1 0 0,0 1-1,1 1 1,-1 0-1,0 1 1,13-2 0,-13 3 48,-1 1-1,1-1 1,18 4 0,-25-3-85,0 1 0,0 0 0,0 1 0,0-1 0,0 1 0,-1 0 0,1 0 1,0 0-1,-1 0 0,0 1 0,1-1 0,3 5 0,0 0 3,-1 1 1,0-1-1,0 1 0,-1 0 1,0 0-1,0 1 1,-1 0-1,0 0 1,0 0-1,-1 0 0,3 17 1,-1 5 193,-2 0 0,-1 42 1,2 21 16,-4-92-241,0 0 1,1 0 0,-1 0-1,1 0 1,-1-1-1,1 1 1,-1 0 0,1 0-1,0 0 1,0 0 0,0 0-1,0-1 1,0 1 0,1-1-1,-1 1 1,0-1 0,1 1-1,-1-1 1,1 0 0,0 1-1,-1-1 1,1 0 0,0 0-1,0 0 1,-1 0-1,1-1 1,4 2 0,-1-1-214,0 0 1,1-1 0,-1 0 0,0 1-1,0-2 1,1 1 0,-1-1-1,0 0 1,0 0 0,6-2 0,-3 0-730,-1 0 0,1-1 0,9-6 1,-17 10 950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1.092"/>
    </inkml:context>
    <inkml:brush xml:id="br0">
      <inkml:brushProperty name="width" value="0.035" units="cm"/>
      <inkml:brushProperty name="height" value="0.035" units="cm"/>
    </inkml:brush>
  </inkml:definitions>
  <inkml:trace contextRef="#ctx0" brushRef="#br0">155 15 7802,'0'0'4533,"50"11"-4476,154 31-66,-140-31-42,-63-12 28,-1 1 0,1 0 0,-1 0 0,1 0 1,-1 0-1,1-1 0,-1 1 0,1 0 0,-1 0 0,1-1 0,-1 1 0,0 0 0,1-1 1,-1 1-1,0 0 0,1-1 0,-1 1 0,0-1 0,1 1 0,-1 0 0,0-1 1,0 1-1,1-1 0,-1 1 0,0-1 0,0 1 0,0-1 0,0 1 0,0-1 0,0 1 1,0-1-1,1 1 0,-2-1 0,1 1 0,0-1 0,0 0 0,-4-21-1415,3 21 1352,0-1 1,-1 0-1,1 0 0,-1 0 0,1 1 0,-1-1 0,1 1 0,-1-1 0,0 1 0,0 0 0,1-1 0,-1 1 0,0 0 0,0 0 0,-4-1 0,-34-7-146,33 8 178,-32-4 307,0 2-1,-61 3 1,85 1-11,4-1-51,0 1 0,0 0 0,0 1 0,0 0 0,1 1 0,-1 0 0,1 1 0,-1 0 0,1 0 0,1 1 0,-17 11 0,20-12-77,1 1 1,0-1-1,0 1 0,0 0 1,1 0-1,0 0 0,0 0 1,0 1-1,0 0 0,1 0 1,0 0-1,1 0 0,-1 0 1,1 0-1,0 1 0,1-1 1,-1 1-1,1 0 0,1-1 1,-1 9-1,1-12-95,-1 0 0,1 0 0,0 0 0,0 0 0,1 0 0,-1 0 0,1-1 0,-1 1 0,1 0 0,0 0 0,0 0 0,0-1 0,0 1 0,1-1 0,-1 1-1,1-1 1,-1 1 0,1-1 0,0 0 0,0 0 0,0 0 0,0 0 0,0 0 0,1 0 0,-1 0 0,4 1 0,10 5-6,1 0 0,0-1-1,0-1 1,0 0 0,22 3 0,99 12-53,-25-13-988,117-7 0,-144-2-530,38-2-2406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1.445"/>
    </inkml:context>
    <inkml:brush xml:id="br0">
      <inkml:brushProperty name="width" value="0.035" units="cm"/>
      <inkml:brushProperty name="height" value="0.035" units="cm"/>
    </inkml:brush>
  </inkml:definitions>
  <inkml:trace contextRef="#ctx0" brushRef="#br0">0 0 5537,'0'0'2858,"14"27"-1323,90 163 588,-98-179-1974,0 0-1,-1 0 0,0 1 1,-1 0-1,0 0 0,-1 0 1,2 17-1,-2 7 179,-1 46 0,-2-61-210,-7-101 370,7 61-690,1 0-1,0 0 1,7-29 0,-5 38 77,0-1-1,1 1 1,0 0 0,1 0 0,0 0-1,1 0 1,10-13 0,5-6-57,2 1 1,1 2-1,1 0 1,31-24 0,-54 48 227,0 0 1,0 1-1,0-1 1,0 1-1,0-1 1,0 1-1,0 0 1,1 0-1,-1 0 1,0 0-1,1 0 1,-1 0-1,1 1 1,-1-1-1,1 1 1,-1 0-1,1 0 1,-1 0-1,1 0 1,-1 0-1,1 1 1,-1-1-1,1 1 1,-1-1-1,1 1 1,-1 0-1,0 0 1,1 0-1,-1 0 1,0 0-1,0 1 1,0-1-1,0 1 1,0-1 0,0 1-1,0 0 1,-1 0-1,1 0 1,1 2-1,5 8 89,-1-1-1,0 2 1,-1-1-1,0 1 1,6 21-1,47 175 86,-39-143-1658,-6-18-1955</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2.331"/>
    </inkml:context>
    <inkml:brush xml:id="br0">
      <inkml:brushProperty name="width" value="0.035" units="cm"/>
      <inkml:brushProperty name="height" value="0.035" units="cm"/>
    </inkml:brush>
  </inkml:definitions>
  <inkml:trace contextRef="#ctx0" brushRef="#br0">0 114 5497,'0'0'5451,"17"28"-4683,55 94 119,-52-86-418,2-2 1,46 59-1,-62-88-445,-1 0 0,1 0 0,-1 0-1,1-1 1,0 0 0,1 0 0,-1-1 0,1 1 0,0-1 0,-1-1 0,1 0-1,1 0 1,-1 0 0,0 0 0,0-1 0,1-1 0,-1 1 0,0-1 0,1 0-1,8-2 1,2 0 24,-1-1 0,0-1 0,1-1 0,-1 0 0,-1-1-1,1-1 1,16-10 0,-6 2-184,-1 0-1,-1-2 1,0-1-1,-1-1 1,-1-1 0,31-36-1,-44 44 183,0-1 0,-1 0 0,-1 0 0,0-1 0,0 0-1,-2 0 1,1-1 0,-2 0 0,0 0 0,-1 0 0,-1-1 0,0 1 0,-1-1 0,0-19-1,-2 4 989,0 27-616,0 6-74,0 42 147,0-27-641,2 23 249,2 0-1,1 0 1,2 0 0,2 0-1,2-1 1,20 51 0,77 172 305,31 92-305,-116-286-163,-4 2 0,-2 0 0,8 92-1,-17 12-381,-8-168 411,0 0 0,0 0 1,0 0-1,-1 0 0,0-1 1,-1 1-1,1 0 1,-5 10-1,4-12 10,-1 0-1,0 0 1,0-1-1,0 1 1,0-1 0,0 0-1,-1 0 1,1 0 0,-1 0-1,0 0 1,-7 3 0,-5 2-75,-2 0 0,1-1 0,-1-1 0,0-1 0,0-1 0,0 0 0,-35 2 0,-136-5-214,182-2 311,-25 0-17,1-3 0,-60-13-1,73 13 32,0-2 0,0-1 0,1 0 0,0-1 0,0 0 0,-18-14 0,29 18 7,-1-1 1,1 0-1,0-1 0,1 0 0,-1 1 0,1-2 0,0 1 1,1 0-1,0-1 0,0 0 0,0 0 0,1 0 0,-3-8 1,2-1 42,0 0 0,1 1 1,1-1-1,1 0 1,0-23-1,1 24-35,1 0-1,0 0 1,0 0 0,2 1-1,0-1 1,1 1 0,0-1 0,1 1-1,0 0 1,1 1 0,13-21-1,2 1 7,2 1-1,2 1 0,1 2 1,1 0-1,1 2 0,2 1 1,0 1-1,2 1 0,0 2 1,2 2-1,0 1 0,2 1 1,62-22-1,0 15-322,16-6-4531,-65 10-3741</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2.701"/>
    </inkml:context>
    <inkml:brush xml:id="br0">
      <inkml:brushProperty name="width" value="0.035" units="cm"/>
      <inkml:brushProperty name="height" value="0.035" units="cm"/>
    </inkml:brush>
  </inkml:definitions>
  <inkml:trace contextRef="#ctx0" brushRef="#br0">0 58 3145,'0'0'12258,"381"3"-12010,-301-3-248,-13 0-960,-33-9-912,-28-12-937,-6-9-4696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3.065"/>
    </inkml:context>
    <inkml:brush xml:id="br0">
      <inkml:brushProperty name="width" value="0.035" units="cm"/>
      <inkml:brushProperty name="height" value="0.035" units="cm"/>
    </inkml:brush>
  </inkml:definitions>
  <inkml:trace contextRef="#ctx0" brushRef="#br0">0 0 8730,'0'0'5393,"368"0"-3993,-215 0-776,41 0-624,-40 0-632,-40 0-4305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4.791"/>
    </inkml:context>
    <inkml:brush xml:id="br0">
      <inkml:brushProperty name="width" value="0.035" units="cm"/>
      <inkml:brushProperty name="height" value="0.035" units="cm"/>
    </inkml:brush>
  </inkml:definitions>
  <inkml:trace contextRef="#ctx0" brushRef="#br0">635 1 6369,'0'0'8516,"-50"1"-8451,-164 9-38,192-8-2,0 0 1,0 2-1,0 0 1,1 1 0,-36 14-1,35-11 18,11-4-1,0 0 1,0 1-1,0 0 1,-19 13-1,27-16-42,1 1 1,-1-1-1,0 1 0,1-1 1,-1 1-1,1 0 1,0 0-1,0 0 0,0 0 1,0 0-1,1 0 0,-1 1 1,1-1-1,0 0 0,0 1 1,0-1-1,0 1 1,1 0-1,-1-1 0,1 5 1,0-6-2,0-1 1,0 1 0,0 0-1,1 0 1,-1 0-1,1 0 1,-1-1 0,1 1-1,-1 0 1,1 0 0,0-1-1,0 1 1,0-1-1,0 1 1,0-1 0,0 1-1,0-1 1,1 1 0,-1-1-1,3 2 1,2 1 4,0-1 1,0 0-1,0 0 1,11 3-1,-6-2 3,139 42 81,-102-34-160,-1 3 0,0 2 1,56 28-1,-101-44 41,1 1 0,0-1 0,0 1-1,0 0 1,-1 0 0,1 0 0,-1 0-1,0 0 1,0 1 0,0-1 0,3 5-1,-4-5-1,0 1-1,0 0 1,0 0-1,-1 0 1,1 0-1,-1-1 1,0 1-1,0 0 1,0 0-1,0 0 0,0 0 1,-2 5-1,2-6 27,-1-1-1,1 1 0,-1 0 0,1-1 0,-1 1 1,0-1-1,1 1 0,-1-1 0,0 1 1,0-1-1,0 1 0,0-1 0,-1 0 0,1 1 1,0-1-1,0 0 0,-3 1 0,-26 12 20,24-11-10,-21 7 74,-1-2 1,1-1-1,-1-1 0,-41 3 1,-118-3-17,181-6-189,-1 0 0,0-1-1,1 1 1,-1-2-1,1 1 1,-1-1 0,1 0-1,0 0 1,-1 0-1,1-1 1,-9-6-1,8 4-582,0 0-1,1-1 0,-1 1 1,1-1-1,-6-9 0,-11-18-6458</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3.593"/>
    </inkml:context>
    <inkml:brush xml:id="br0">
      <inkml:brushProperty name="width" value="0.035" units="cm"/>
      <inkml:brushProperty name="height" value="0.035" units="cm"/>
    </inkml:brush>
  </inkml:definitions>
  <inkml:trace contextRef="#ctx0" brushRef="#br0">0 145 2777,'0'0'6698,"28"16"-5685,-6-4-805,1 2 2,0-1 0,2-1-1,-1-1 1,1-2 0,1 0-1,35 7 1,83 7 396,206 7 0,147-27-550,-459-3-234,-1-3 0,70-13 1,-94 14 129,1-2 1,-2 0 0,1 0-1,0-1 1,-1-1 0,0 0-1,0-1 1,-1 0 0,0 0-1,0-1 1,14-14 0,-22 18 33,-1 0 1,1 1 0,-1-2 0,0 1-1,0 0 1,0 0 0,0-1 0,-1 1-1,1-1 1,-1 1 0,-1-1 0,1 1-1,0-1 1,-1 0 0,0 0 0,0 1 0,-2-7-1,2-6 5,0 16 17,0-1 1,-1 0 0,1 0 0,-1 1-1,1-1 1,-1 0 0,1 1 0,-1-1-1,0 1 1,0-1 0,0 1 0,0-1-1,0 1 1,0 0 0,0-1 0,0 1-1,-1 0 1,1 0 0,-1 0 0,1 0-1,0 0 1,-3-1 0,-40-16 109,35 15-107,-29-9-7,0 2 0,-1 1 0,-55-4 0,-122 2-13,152 10 17,-245 4 153,262 2-91,2 2 0,-1 2 0,1 2 0,0 2 0,-62 27 0,95-34-7,-1 0-1,0 0 1,1 1-1,1 1 1,-17 13-1,22-15-1,0 0 0,0 0 0,1 0 0,0 1 0,0-1 0,1 1 0,0 0 0,0 1 0,1-1 0,-5 16 0,4-6 43,1 0 0,1 1 0,1-1 1,1 36-1,1-19-17,-1-24-62,0-1 0,1 1 0,1-1 0,-1 1 0,2-1 0,-1 1 0,1-1 0,1 0 0,4 9 0,0-3 6,1-1 0,1 0 0,0 0 0,19 18 1,3 1 11,2-2-1,2-1 1,0-1 0,2-2 0,1-2 0,80 38 0,-66-41-44,1-1-1,1-3 1,1-3-1,0-2 1,68 7 0,-9-9-127,224-9 0,-292-6-543,49-11 1,22-14-1860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4.554"/>
    </inkml:context>
    <inkml:brush xml:id="br0">
      <inkml:brushProperty name="width" value="0.035" units="cm"/>
      <inkml:brushProperty name="height" value="0.035" units="cm"/>
    </inkml:brush>
  </inkml:definitions>
  <inkml:trace contextRef="#ctx0" brushRef="#br0">531 0 4825,'0'0'6845,"-44"2"-6346,-141 9 153,164-9-478,-1 0-1,1 2 1,0 0-1,-36 13 1,35-10-40,10-3-49,-5 1 78,0 1 0,-29 14 0,43-18-151,0-1 0,1 1 1,-1-1-1,0 1 1,1 0-1,-1 0 0,1 0 1,0 0-1,0 1 1,0-1-1,0 1 0,0-1 1,0 1-1,0 0 1,1-1-1,0 1 0,-1 0 1,1 0-1,0 0 1,0 0-1,1 0 0,-2 5 1,2 0-45,0-7 28,-1 0-1,1 0 1,0 0 0,0 1-1,0-1 1,0 0-1,0 0 1,0 0 0,0 0-1,0 1 1,1-1 0,-1 0-1,0 0 1,1 0 0,-1 0-1,1 0 1,-1 0 0,1 0-1,-1 0 1,1 0 0,0 0-1,-1 0 1,1 0 0,0 0-1,0 0 1,0 0 0,2 1-1,16 5-18,2-1-1,-1-1 1,0 0-1,22 1 1,-18-2 16,236 28-322,27 4-783,-275-34 1001,1 0 0,-1 1 0,1 1-1,-1 0 1,0 0 0,20 12 0,-30-15 83,0 0-1,-1 1 0,1-1 1,-1 1-1,0-1 0,1 1 1,-1-1-1,0 1 0,0 0 1,0-1-1,0 1 0,0 0 0,0 0 1,-1 0-1,1 0 0,-1 0 1,1 0-1,-1 0 0,0 0 1,0 0-1,0 0 0,0 0 1,0 0-1,0 3 0,-1-2 26,0 0 0,1 0 0,-1 0 0,0 0 0,0 0 0,-1 0 0,1 0-1,-1-1 1,1 1 0,-1 0 0,0-1 0,0 0 0,0 1 0,0-1 0,-4 3-1,-11 6 37,0-1 0,-1-1-1,0 0 1,-1-2 0,1 0 0,-31 7-1,-123 18 300,117-25-137,-75-2 0,124-4-206,-1-2-1,0 1 1,1-1-1,-1 0 1,1 0 0,-1-1-1,-9-3 1,13 4-82,1-1 1,-1 0 0,0 1 0,0-1-1,1 0 1,-1 0 0,1 0-1,-1-1 1,1 1 0,0-1-1,0 1 1,0-1 0,1 0 0,-1 0-1,-2-5 1,-5-25-2643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4.886"/>
    </inkml:context>
    <inkml:brush xml:id="br0">
      <inkml:brushProperty name="width" value="0.035" units="cm"/>
      <inkml:brushProperty name="height" value="0.035" units="cm"/>
    </inkml:brush>
  </inkml:definitions>
  <inkml:trace contextRef="#ctx0" brushRef="#br0">0 0 3449,'0'0'8506,"0"196"-7650,0-145-512,7-3-208,6-3-56,1-6-64,-8-6-8,8-12-8,-1-5 0,-6-7-408,-7-21-2377,0-16-1592</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5.225"/>
    </inkml:context>
    <inkml:brush xml:id="br0">
      <inkml:brushProperty name="width" value="0.035" units="cm"/>
      <inkml:brushProperty name="height" value="0.035" units="cm"/>
    </inkml:brush>
  </inkml:definitions>
  <inkml:trace contextRef="#ctx0" brushRef="#br0">1 1 8266,'0'0'4769,"100"60"-6986,-73-48-3040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5.579"/>
    </inkml:context>
    <inkml:brush xml:id="br0">
      <inkml:brushProperty name="width" value="0.035" units="cm"/>
      <inkml:brushProperty name="height" value="0.035" units="cm"/>
    </inkml:brush>
  </inkml:definitions>
  <inkml:trace contextRef="#ctx0" brushRef="#br0">0 138 4017,'0'0'4445,"29"27"-3689,90 87-476,-112-107-261,-1-1 0,0 1 1,0 1-1,0-1 0,-1 1 0,7 15 1,-10-19 5,-1 0 1,0 1 0,0-1-1,-1 1 1,1-1 0,-1 1 0,0-1-1,-1 7 1,1 6 109,0 51 348,0-67-464,-1 0 0,1 0-1,0 0 1,-1 0-1,1-1 1,-1 1 0,1 0-1,-1 0 1,0-1 0,1 1-1,-1 0 1,0-1 0,1 1-1,-1 0 1,0-1 0,0 1-1,1-1 1,-1 1-1,0-1 1,0 0 0,0 1-1,0-1 1,1 0 0,-1 0-1,0 0 1,0 1 0,0-1-1,0 0 1,0 0 0,0 0-1,0 0 1,-1-1-1,-2 1 112,0 0-1,1 0 1,-1 0-1,0-1 1,0 1-1,0-1 1,-5-2-1,4 0-90,0 0-1,0 0 0,0 0 0,1-1 1,-1 0-1,1 0 0,0 0 0,0 0 1,1-1-1,-1 1 0,1-1 1,0 0-1,0 0 0,1 0 0,0-1 1,-1 1-1,2 0 0,-1-1 1,-1-10-1,-1-10-12,1 1 1,1-1-1,1-29 1,1 38-52,0-3-4,0 5 0,0 0-1,1 0 0,4-22 0,-4 32 22,1 0-1,-1 0 1,1 0-1,0 0 1,1 0-1,-1 0 1,1 1-1,0-1 1,0 1-1,0 0 1,1 0-1,0 0 1,7-6-1,-2 4 22,0 0-1,1 0 1,0 1-1,0 0 1,1 1-1,0 0 0,-1 1 1,20-4-1,7 1 22,47-2 0,-79 7-26,47-2 120,0 2 1,52 5 0,-97-4-127,0 1 0,0 1 0,-1-1 0,1 1 1,0 0-1,-1 1 0,0-1 0,1 1 0,-1 0 0,0 1 1,0 0-1,-1 0 0,1 0 0,-1 0 0,0 1 0,0 0 0,0 0 1,-1 1-1,0-1 0,0 1 0,0 0 0,-1 0 0,0 0 0,0 0 1,0 1-1,-1-1 0,0 1 0,0 0 0,0-1 0,0 14 1,1 20 27,-6 75 0,1-104 5,0 1-1,-1-1 1,-6 18 0,5-20-232,1 0-1,1 0 1,0 0-1,0 1 1,-1 16-1,3-25-777,6-10-8706</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5.966"/>
    </inkml:context>
    <inkml:brush xml:id="br0">
      <inkml:brushProperty name="width" value="0.035" units="cm"/>
      <inkml:brushProperty name="height" value="0.035" units="cm"/>
    </inkml:brush>
  </inkml:definitions>
  <inkml:trace contextRef="#ctx0" brushRef="#br0">0 0 4321,'0'0'6333,"34"31"-5140,-34-31-1193,148 130 822,-124-112-616,1 0-1,0-1 0,51 24 0,-32-19 9,-11-5-88,201 113 436,-173-92-540,95 76 0,-149-109-191,-6-4 68,0-1 1,0 1-1,0 0 1,0 0 0,0-1-1,0 1 1,0 0 0,0 0-1,0 0 1,0 0 0,-1 0-1,1 0 1,0 0-1,-1 1 1,1-1 0,-1 0-1,2 3 1,-16-3-8287</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46.328"/>
    </inkml:context>
    <inkml:brush xml:id="br0">
      <inkml:brushProperty name="width" value="0.035" units="cm"/>
      <inkml:brushProperty name="height" value="0.035" units="cm"/>
    </inkml:brush>
  </inkml:definitions>
  <inkml:trace contextRef="#ctx0" brushRef="#br0">549 0 7330,'0'0'5129,"-147"196"-3609,73-121-728,-46 24-448,13-18-344,7-20-1512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6.023"/>
    </inkml:context>
    <inkml:brush xml:id="br0">
      <inkml:brushProperty name="width" value="0.035" units="cm"/>
      <inkml:brushProperty name="height" value="0.035" units="cm"/>
    </inkml:brush>
  </inkml:definitions>
  <inkml:trace contextRef="#ctx0" brushRef="#br0">699 0 4977,'0'0'4989,"-47"4"-4885,-152 15-8,182-17-8,0 1 0,1 1-1,-1 0 1,1 1 0,0 1 0,1 1-1,-20 10 1,1 0 166,25-12-198,-115 56 1064,105-50-894,0 1 0,0 1 0,1 0 0,-17 18 0,32-28-191,0 0-1,1 1 1,-1 0-1,1-1 1,0 1 0,0 0-1,0 0 1,0 0-1,1 0 1,-2 7-1,3-9-28,-1 0-1,1 0 1,-1 0-1,1 1 1,0-1-1,0 0 0,0 0 1,1 0-1,-1 0 1,0 0-1,1 0 1,-1 0-1,1 0 0,-1 0 1,1-1-1,0 1 1,0 0-1,0 0 1,0 0-1,0-1 0,1 1 1,-1-1-1,0 1 1,1-1-1,-1 1 1,3 1-1,15 6-14,1-1 1,0-1-1,0 0 1,31 5-1,-39-9 5,233 46 85,-122-27-52,178 57 0,-272-69-131,0 1 1,-1 1-1,27 17 0,-47-24 61,1 1 0,-1 0 0,-1 1 0,1 0 0,10 13 0,-14-16 23,-1 0 0,0 1 0,0 0 0,-1-1 0,1 1 0,-1 0 0,0 1 0,0-1 0,-1 0 1,0 0-1,2 9 0,-3-8 10,2 7 8,-2 1 1,1 0-1,-3 15 0,2-26 8,0 1-1,-1-1 0,0 1 0,0-1 1,0 1-1,0-1 0,0 0 0,-1 1 1,0-1-1,1 0 0,-1 0 0,0 0 1,-1 0-1,1-1 0,0 1 0,-1-1 1,-2 3-1,-9 4 38,0-1-1,0-1 1,0 0 0,-1-1 0,0 0 0,0-1-1,-1-1 1,-16 3 0,-131 10 567,-39-14-311,172-3-281,15 0-48,1 0 0,0-1 0,-1-1 0,1 0 0,-20-7 0,25 6-94,0-1-1,0 0 0,0-1 0,1 0 1,-1 0-1,1-1 0,0 0 1,-10-10-1,-21-27-1810,16 1-1595</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6.450"/>
    </inkml:context>
    <inkml:brush xml:id="br0">
      <inkml:brushProperty name="width" value="0.035" units="cm"/>
      <inkml:brushProperty name="height" value="0.035" units="cm"/>
    </inkml:brush>
  </inkml:definitions>
  <inkml:trace contextRef="#ctx0" brushRef="#br0">196 78 3625,'0'0'7605,"-19"27"-6542,-63 86-86,65-91-634,2 1 1,0 1 0,-12 26 0,23-39-276,0 0 0,1 0 0,0 0 0,1 0 0,0 0 0,1 1 0,1 20 0,0-27-59,-1-3-8,1 0-1,0 0 1,0 0-1,0 0 1,0 1-1,0-1 1,0 0-1,1 0 1,-1 0-1,1 0 1,-1 0-1,1 0 1,0 0-1,0 0 1,0 0-1,0 0 1,0-1 0,0 1-1,1 0 1,-1-1-1,0 1 1,1-1-1,-1 1 1,4 1-1,6 3 0,0-1 1,0-1-1,0 0 0,1 0 0,-1-1 0,1-1 1,23 3-1,90-1 235,-119-4-218,21 1 47,-10 0-35,-1-1 0,0-1 1,0 0-1,27-6 0,-39 6-22,0-1-1,0 1 1,0-1 0,0 0-1,0 0 1,0 0 0,-1 0-1,1-1 1,0 1 0,-1-1-1,0 0 1,0 0 0,0 0 0,0-1-1,0 1 1,-1-1 0,0 1-1,1-1 1,-1 0 0,-1 0-1,1 0 1,1-5 0,1-9-61,-1-1 0,-1 0 0,0 0 0,-1 0 0,-2 0 0,-3-31 0,3 42 1,-1 0-1,0 0 0,0-1 1,-1 1-1,0 0 0,0 1 1,-1-1-1,0 1 0,-6-9 1,1 4-23,0 0 1,-1 1 0,0 0 0,-20-16 0,-7 0-960,-1 2 1,-57-29-1,83 47 513,-36-18-4054</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6.797"/>
    </inkml:context>
    <inkml:brush xml:id="br0">
      <inkml:brushProperty name="width" value="0.035" units="cm"/>
      <inkml:brushProperty name="height" value="0.035" units="cm"/>
    </inkml:brush>
  </inkml:definitions>
  <inkml:trace contextRef="#ctx0" brushRef="#br0">0 0 5457,'0'0'3094,"7"31"-1004,-2-6-1639,3 14 251,2-1-1,1 0 0,22 48 1,-7-25-369,-3 0 0,-3 2 1,-2 1-1,-3 0 1,-3 1-1,6 105 0,-18-75-295,-2-61-151,2-1-1,1 1 1,9 49-1,-9-79-17,0 1 0,1-1-1,-1 1 1,1-1 0,0 0 0,0 1-1,0-1 1,1 0 0,-1 0-1,6 5 1,-6-7-323,1 0 0,-1 0 0,1 0 0,0 0 0,-1 0 0,1 0 0,0-1 0,0 1 0,6 1 0,11-1-5456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5.139"/>
    </inkml:context>
    <inkml:brush xml:id="br0">
      <inkml:brushProperty name="width" value="0.035" units="cm"/>
      <inkml:brushProperty name="height" value="0.035" units="cm"/>
    </inkml:brush>
  </inkml:definitions>
  <inkml:trace contextRef="#ctx0" brushRef="#br0">0 0 7562,'0'0'6689,"94"181"-5801,-67-127-488,-7-9-216,0 3-32,0-12-80,-7-3-56,0-9-16,-13-9-80,0-27-2368,0-15-369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7.167"/>
    </inkml:context>
    <inkml:brush xml:id="br0">
      <inkml:brushProperty name="width" value="0.035" units="cm"/>
      <inkml:brushProperty name="height" value="0.035" units="cm"/>
    </inkml:brush>
  </inkml:definitions>
  <inkml:trace contextRef="#ctx0" brushRef="#br0">0 1 7178,'0'0'2169,"0"32"-607,1 109-266,0-119-1009,0 0 1,2 0-1,5 27 0,-3-34-119,0 1 1,2-1-1,10 22 0,-13-30-141,1 0 0,0 0 0,0 0 0,0 0 0,1-1 0,-1 0 0,2 0 1,-1-1-1,1 1 0,-1-1 0,2-1 0,-1 1 0,0-1 0,1-1 0,0 1 0,0-1 0,0-1 0,0 1 0,0-1 0,0-1 0,1 1 0,-1-2 0,1 1 1,9-1-1,-1-1-80,-1 0 0,0-1 1,0-1-1,0-1 1,-1 0-1,1-1 0,-1 0 1,0-1-1,0-1 1,-1-1-1,25-16 0,-29 17-16,-1 0-1,0-1 0,0 1 1,-1-2-1,0 1 1,0-1-1,-1 0 0,-1-1 1,1 1-1,-1-2 1,-1 1-1,0 0 0,0-1 1,-1 0-1,-1 0 0,0 0 1,0-1-1,-1 1 1,1-13-1,-2-102 2068,-1 293-726,0-155-1197,2-1 0,-1 0 0,1 0-1,1 0 1,0 0 0,1 0 0,0 0 0,0-1 0,1 1-1,1-1 1,-1-1 0,2 1 0,-1-1 0,1 0 0,14 14-1,-12-15-174,1 1-1,-1-1 0,1 0 1,1-1-1,-1 0 1,1-1-1,0 0 0,1-1 1,-1 0-1,1-1 1,0 0-1,0-1 0,1 0 1,18 1-1,-17-3-488,1-1 1,-1-1-1,1 0 1,-1-1-1,23-5 1,11-12-3685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7.500"/>
    </inkml:context>
    <inkml:brush xml:id="br0">
      <inkml:brushProperty name="width" value="0.035" units="cm"/>
      <inkml:brushProperty name="height" value="0.035" units="cm"/>
    </inkml:brush>
  </inkml:definitions>
  <inkml:trace contextRef="#ctx0" brushRef="#br0">1 0 7194,'0'0'4480,"33"241"-2463,7-136-537,-6 6-480,6 1-447,-7-7-169,1-9-64,-1-12-200,0-11-72,-6-16-48,0-15-232,0-9-368,-7-21-729,-7-9-1623</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7.867"/>
    </inkml:context>
    <inkml:brush xml:id="br0">
      <inkml:brushProperty name="width" value="0.035" units="cm"/>
      <inkml:brushProperty name="height" value="0.035" units="cm"/>
    </inkml:brush>
  </inkml:definitions>
  <inkml:trace contextRef="#ctx0" brushRef="#br0">0 0 1824,'0'0'6104,"57"3"-3931,-4-1-1633,321 23 1912,303 14-2485,-675-39-20,-2 10 178,0-3-71,-1 10 298,1 0-1,1 0 0,0 1 1,1-1-1,1 0 1,1 0-1,0 0 0,9 22 1,-9-31-248,13 30 161,1 0 1,36 51-1,-53-88-658,-1-6-241,0-5 257,0 1-438,0 0-1,0 0 1,-1 1-1,-3-16 1,-18-25-8392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8.202"/>
    </inkml:context>
    <inkml:brush xml:id="br0">
      <inkml:brushProperty name="width" value="0.035" units="cm"/>
      <inkml:brushProperty name="height" value="0.035" units="cm"/>
    </inkml:brush>
  </inkml:definitions>
  <inkml:trace contextRef="#ctx0" brushRef="#br0">1 1 8906,'0'0'5121,"347"138"-10282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8.538"/>
    </inkml:context>
    <inkml:brush xml:id="br0">
      <inkml:brushProperty name="width" value="0.035" units="cm"/>
      <inkml:brushProperty name="height" value="0.035" units="cm"/>
    </inkml:brush>
  </inkml:definitions>
  <inkml:trace contextRef="#ctx0" brushRef="#br0">462 1 4913,'0'0'3165,"-31"25"-2088,-100 86 54,29-32 186,77-61-879,1 1 1,1 1-1,0 0 1,-36 45-1,53-57-377,1 0 0,0 0 0,1 0 0,0 0 0,0 1 0,1 0 0,0 0 0,0 0 0,1 0 0,0 0 0,1 0 0,0 1 0,0 15-1,1-21-58,1-1 1,-1 1-1,0-1 0,1 0 0,0 1 0,0-1 0,0 0 0,0 1 0,1-1 0,-1 0 0,1 0 0,0 0 0,-1 0 0,1 0 0,1-1 0,-1 1 0,0 0 0,1-1 0,-1 0 0,1 1 0,0-1 0,0 0 0,4 2 0,6 2-8,1 1 0,1-2 0,-1 0 0,18 4 0,-27-8 5,37 9 26,1-2 0,76 4 1,88-11-210,-175-1 70,-10-1-34,1 0-1,-1-1 1,0-1 0,25-7-1,-40 8 118,-1 0 0,1-1 0,-1 1 0,1-2 0,-1 1 0,0-1 0,9-6 0,-12 7 33,0 0 1,-1 0-1,1 0 1,-1 0-1,1 0 1,-1 0-1,0-1 1,0 1-1,0-1 0,-1 1 1,1-1-1,-1 0 1,0 0-1,1-6 1,0-1 61,-1-1 1,0 1-1,0-1 1,-1 1-1,-1-1 0,0 0 1,0 1-1,-1 0 1,-1-1-1,0 1 0,0 0 1,-1 0-1,0 0 1,-1 1-1,-1-1 0,-12-17 1,-5 0-72,-2 1 1,0 1 0,-2 1-1,-59-42 1,67 56-486,0 0 1,-40-14-1,17 7-2696,21 9-1990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8.873"/>
    </inkml:context>
    <inkml:brush xml:id="br0">
      <inkml:brushProperty name="width" value="0.035" units="cm"/>
      <inkml:brushProperty name="height" value="0.035" units="cm"/>
    </inkml:brush>
  </inkml:definitions>
  <inkml:trace contextRef="#ctx0" brushRef="#br0">1 1 3449,'0'0'4635,"37"31"-3058,118 102-572,-136-116-809,0 1 0,16 21-1,-28-29-90,0 1-1,-1 0 1,6 14-1,-10-23-91,3 9 89,-1 1 0,0 0 0,0 1 0,-1-1 0,2 24 1,-1 63 241,-5-78-272,1-20 104,-7-8 711,1-1-832,2 0 0,-1-1 0,1 0-1,0 0 1,1 0 0,0-1 0,1 1-1,0-1 1,-2-17 0,2-13 21,1-42 1,2 44 5,-2 28-48,2 1 0,-1-1-1,1 1 1,0-1 0,1 1 0,0 0 0,1-1-1,4-10 1,-4 16 0,-1-1-1,1 1 0,0-1 1,1 1-1,-1 0 1,1 0-1,0 0 1,0 1-1,0 0 0,0-1 1,0 1-1,1 0 1,-1 1-1,1-1 0,0 1 1,6-2-1,3 0 12,1 1-1,0 0 1,0 1-1,1 0 1,-1 1-1,25 2 1,-12 0-42,-19-1-5,0 0 0,0 1 0,0 1 0,0-1 1,0 1-1,-1 1 0,1 0 0,0 0 0,-1 0 0,0 1 0,0 1 0,10 6 0,-8-3 13,0 0-1,0 1 1,-1 1-1,0-1 1,0 2-1,-1-1 0,11 20 1,-4-1 58,-1 1 0,-2 0 1,-1 1-1,-1 0 0,10 65 1,-17-68-35,-3-23-90,0 0 0,0 1-1,1-1 1,0 0 0,0 0-1,0-1 1,0 1 0,1 0 0,3 6-1,-4-10-61,0-1-1,0 1 1,1-1-1,-1 0 1,0 0-1,0 0 0,0 1 1,1-1-1,-1 0 1,0 0-1,0-1 1,0 1-1,1 0 1,-1 0-1,0-1 0,0 1 1,0 0-1,0-1 1,2-1-1,18-16-2470,-1-8-2919</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9.236"/>
    </inkml:context>
    <inkml:brush xml:id="br0">
      <inkml:brushProperty name="width" value="0.035" units="cm"/>
      <inkml:brushProperty name="height" value="0.035" units="cm"/>
    </inkml:brush>
  </inkml:definitions>
  <inkml:trace contextRef="#ctx0" brushRef="#br0">361 1 5145,'0'0'6743,"-50"24"-5890,-156 78 188,192-94-867,0 0 0,0 0 0,-15 14 1,26-20-123,1 1 1,0-1-1,0 1 0,0-1 1,0 1-1,0 0 1,1 0-1,-1 0 1,-1 4-1,-1 2 50,3-6-84,-1-1 0,1 1 0,0 0 0,0 0 0,0-1 0,1 1 0,-1 0 1,1 0-1,-1 0 0,1 0 0,0 0 0,0 3 0,1-5-18,-1 0 1,1 0-1,-1 0 0,1 0 1,-1 0-1,1 0 0,0 0 0,-1 0 1,1 0-1,0 0 0,0 0 0,-1-1 1,1 1-1,0 0 0,0-1 1,0 1-1,0-1 0,0 1 0,0-1 1,0 1-1,0-1 0,0 1 0,1-1 1,-1 0-1,0 0 0,0 0 1,0 0-1,0 0 0,0 0 0,2 0 1,15 1 65,-1-1 0,0 0 1,1-1-1,-1-1 1,0-1-1,33-9 0,-44 10-63,0-1 0,-1 1 0,1-1 0,-1 0 0,0-1 0,1 1 0,-2-1 0,1 0 0,0 0 0,-1 0 0,0-1-1,0 1 1,0-1 0,0 0 0,-1 0 0,0-1 0,0 1 0,0-1 0,-1 0 0,0 1 0,0-1 0,0 0-1,1-8 1,-1 4-132,-1 0 0,0 0-1,0 0 1,-2-13 0,1 21 89,0 0 0,0 0 0,0 0 0,-1 0 0,1 0 0,-1 0 0,1 1 0,-1-1 0,0 0 0,0 0 0,0 0 0,0 1 0,0-1 0,0 0 0,0 1 0,0-1 0,-1 1 0,1 0 0,0-1 0,-1 1 0,1 0 1,-1 0-1,0 0 0,1 0 0,-1 0 0,0 0 0,-3-1 0,-10 0-1087,-1 0 1,-29 1-1,44 1 1054,-32 0-4471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3:59.589"/>
    </inkml:context>
    <inkml:brush xml:id="br0">
      <inkml:brushProperty name="width" value="0.035" units="cm"/>
      <inkml:brushProperty name="height" value="0.035" units="cm"/>
    </inkml:brush>
  </inkml:definitions>
  <inkml:trace contextRef="#ctx0" brushRef="#br0">243 0 3017,'0'0'8890,"-39"26"-7848,-118 80-216,150-101-751,1-1-1,0 1 1,0 1 0,0-1 0,-6 9-1,12-14-57,-1 1 0,1 0-1,-1 0 1,1 0-1,0 0 1,-1-1-1,1 1 1,0 0-1,0 0 1,-1 0 0,1 0-1,0 0 1,0 0-1,0 0 1,0-1-1,0 1 1,0 0 0,0 0-1,1 0 1,-1 1-1,1 6 112,-1-2-47,0-6-72,-1 1 0,1 0 1,0 0-1,0 0 1,0 0-1,0-1 0,0 1 1,0 0-1,0 0 1,0 0-1,0 0 0,0 0 1,0 0-1,0-1 1,1 1-1,-1 0 0,0 0 1,1 0-1,-1-1 1,1 1-1,-1 0 0,0 0 1,1-1-1,0 1 1,-1 0-1,1-1 1,-1 1-1,1-1 0,0 1 1,-1-1-1,2 1 1,10 3 50,0-1 1,0 0-1,0-1 1,18 1 0,60 0 181,-66-3-197,18 1 18,148-3 161,-181 2-219,0-1-1,0 0 1,0-1-1,0 0 1,10-3-1,-17 4-5,0 1 1,-1-1-1,1 0 1,0 0-1,0-1 1,-1 1-1,1 0 0,0 0 1,-1-1-1,1 1 1,-1-1-1,0 0 0,1 1 1,-1-1-1,0 0 1,0 0-1,0 1 1,0-1-1,-1 0 0,1 0 1,0 0-1,-1 0 1,1 0-1,-1 0 0,0 0 1,0 0-1,0-4 1,1 4-15,-1 0 0,0 0 0,-1 0 1,1 0-1,0 0 0,0 0 0,-1 0 1,1 0-1,-1 0 0,0 0 0,0 0 0,0 0 1,0 0-1,0 1 0,0-1 0,0 0 1,0 0-1,-1 1 0,-1-3 0,-2 1-9,0 0-1,1 1 1,-1 0-1,0-1 1,0 2-1,-7-3 1,6 2-1,-52-15-1118,-103-16 0,108 24-84,-40-7-2703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0.851"/>
    </inkml:context>
    <inkml:brush xml:id="br0">
      <inkml:brushProperty name="width" value="0.035" units="cm"/>
      <inkml:brushProperty name="height" value="0.035" units="cm"/>
    </inkml:brush>
  </inkml:definitions>
  <inkml:trace contextRef="#ctx0" brushRef="#br0">656 1 80,'0'0'3715,"-48"2"-3348,-150 6 497,77-4 823,53-1-111,0 3-1,-70 16 1,124-18-1023,14-4-538,0 0-1,0 0 1,0 0 0,0 0-1,0 0 1,0 0 0,0 0-1,0 0 1,0 0 0,0 0-1,0 1 1,0-1 0,-1 0-1,1 0 1,0 0-1,0 0 1,0 0 0,0 0-1,0 0 1,0 0 0,0 0-1,0 0 1,0 0 0,0 0-1,0 0 1,0 1 0,0-1-1,0 0 1,0 0 0,0 0-1,1 0 1,-1 0 0,0 0-1,0 0 1,0 0-1,0 0 1,0 0 0,0 0-1,0 0 1,0 0 0,0 0-1,0 1 1,0-1 0,0 0-1,0 0 1,0 0 0,0 0-1,0 0 1,0 0 0,0 0-1,1 0 1,-1 0 0,0 0-1,0 0 1,0 0-1,0 0 1,0 0 0,0 0-1,0 0 1,0 0 0,0 0-1,0 0 1,0 0 0,0 0-1,1 0 1,-1 0 0,0 0-1,0 0 1,29 2 563,656 22 994,1428 29-1293,238-25-326,-1014-19-96,-1076-17 152,-1 1-3,-58 8-2,317-6 640,-429 1-291,141-3-923,-231 7 333,1 0 1,0 0-1,-1 0 1,1 0-1,0 0 1,-1-1-1,1 1 1,-1 0-1,1 0 1,0 0-1,-1-1 1,1 1-1,-1 0 0,1-1 1,-1 1-1,1 0 1,-1-1-1,1 1 1,-1-1-1,1 1 1,-1-1-1,1 0 1,0-4-4316</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2.328"/>
    </inkml:context>
    <inkml:brush xml:id="br0">
      <inkml:brushProperty name="width" value="0.035" units="cm"/>
      <inkml:brushProperty name="height" value="0.035" units="cm"/>
    </inkml:brush>
  </inkml:definitions>
  <inkml:trace contextRef="#ctx0" brushRef="#br0">0 243 6649,'0'0'7057,"42"-15"-6600,132-45 27,-113 43-155,-40 17-142,-6 2-123,-7-2-63,0 0 0,-1 1 0,1 0-1,0 0 1,-1 1 0,1 0 0,-1 0-1,0 1 1,0 0 0,0 1 0,0-1 0,0 1-1,-1 0 1,1 1 0,10 9 0,-1 4 45,-1-1 1,0 2 0,22 37 0,-27-39-18,0 0 1,2-1 0,0 0 0,1-1 0,0 0 0,18 14-1,-24-24-19,1-1 0,0 0-1,0 0 1,0 0-1,0-1 1,1 0-1,-1-1 1,1 0 0,-1-1-1,14 2 1,11-1 53,47-4 0,-56 0-43,0 1-107,-1-1-1,0-2 1,1 0-1,-2-2 0,1 0 1,-1-2-1,0 0 1,0-1-1,-1-2 0,0 0 1,-1-1-1,32-25 0,-46 31 11,-1 1-1,0-1 0,0 0 0,0 0 1,-1 0-1,0 0 0,0-1 0,0 0 0,-1 0 1,0 0-1,0 0 0,-1-1 0,0 1 0,0-1 1,-1 1-1,0-1 0,0-13 0,-1 19 64,2-23-94,0-1 0,-2 0 1,-5-35-1,4 56 166,0 1 1,-1-1-1,0 1 1,0-1-1,0 1 1,0 0 0,0 0-1,-4-4 1,-11-24 1095,17 62 202,-1-9-1367,1 0 0,3 30 0,7-13 118,15 42 1,-3-12 101,-5-12-46,47 150 261,-45-154-318,48 92 0,60 73-24,-121-206-96,-1 1 0,0-1 1,-1 1-1,0 0 0,-1 0 0,-1 1 1,0-1-1,0 0 0,-1 1 1,-1 14-1,0-14 11,0-3-21,0-1 0,0 1 0,-1-1 0,-3 15 0,3-20-2,-1-1 0,1 1 0,-1-1 0,0 1 0,0-1 0,0 0 0,0 0 0,-1 0 0,1 0 0,-1 0 1,0 0-1,0-1 0,0 1 0,-4 1 0,-11 8-44,-1-1 1,0-1-1,-1-1 0,0-1 1,-1-1-1,1-1 0,-1 0 1,-35 4-1,-11-3 89,-98-1 1,149-6-13,-43 0 31,-114-13-1,155 10-12,0-1 0,0-1 0,1 0 0,-1-1 0,1-1-1,1 0 1,-1-2 0,1 0 0,1 0 0,-24-20 0,34 25 0,0-1 0,1 1 0,0-1 1,-1 0-1,2 0 0,-1-1 0,1 1 0,-1-1 0,1 0 1,1 1-1,-1-1 0,-2-11 0,2 0 42,1 1-1,1-1 0,0-26 1,1 38-59,1-1-6,-1 1 0,1 0 0,0-1 0,1 1 0,-1 0 0,1-1 0,0 1-1,0 0 1,1 0 0,-1 1 0,1-1 0,0 0 0,1 1 0,-1 0 0,1-1 0,-1 2-1,1-1 1,1 0 0,-1 1 0,6-4 0,11-7 23,0 2 1,1 0-1,28-10 1,-48 21-22,67-26-58,80-21 1,77-8 597,-54 15-2227,-2-9-3821,-116 31-1001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5.493"/>
    </inkml:context>
    <inkml:brush xml:id="br0">
      <inkml:brushProperty name="width" value="0.035" units="cm"/>
      <inkml:brushProperty name="height" value="0.035" units="cm"/>
    </inkml:brush>
  </inkml:definitions>
  <inkml:trace contextRef="#ctx0" brushRef="#br0">0 0 9818,'0'0'5569,"161"12"-9458,-115-9-3832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2.666"/>
    </inkml:context>
    <inkml:brush xml:id="br0">
      <inkml:brushProperty name="width" value="0.035" units="cm"/>
      <inkml:brushProperty name="height" value="0.035" units="cm"/>
    </inkml:brush>
  </inkml:definitions>
  <inkml:trace contextRef="#ctx0" brushRef="#br0">0 63 7218,'0'0'8193,"274"9"-7977,-194-9-104,1 0-56,-8 0-56,-13 0-344,-13 0-512,-47-18-648,0-6-1561,0-6-5361</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2.997"/>
    </inkml:context>
    <inkml:brush xml:id="br0">
      <inkml:brushProperty name="width" value="0.035" units="cm"/>
      <inkml:brushProperty name="height" value="0.035" units="cm"/>
    </inkml:brush>
  </inkml:definitions>
  <inkml:trace contextRef="#ctx0" brushRef="#br0">0 1 8786,'0'0'4049,"368"0"-3257,-228 0-792,-39 9-232,-28 0-2769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3.468"/>
    </inkml:context>
    <inkml:brush xml:id="br0">
      <inkml:brushProperty name="width" value="0.035" units="cm"/>
      <inkml:brushProperty name="height" value="0.035" units="cm"/>
    </inkml:brush>
  </inkml:definitions>
  <inkml:trace contextRef="#ctx0" brushRef="#br0">1 173 392,'0'0'11720,"56"11"-11071,182 35-11,-26-16 214,-190-28-811,325 8 273,-296-10-330,-19 0-162,57-7 0,-79 5 140,0 0 1,-1 0-1,1-1 0,-1 0 0,0-1 0,0 0 0,0-1 0,0 1 0,13-11 0,-19 12 32,-1 1 0,1 0 0,-1-1-1,0 0 1,0 1 0,0-1 0,0 0 0,0 0 0,0 0 0,-1-1 0,0 1-1,1 0 1,-1 0 0,1-6 0,-1 1-34,-1 0-1,1 0 1,-1 1-1,0-1 1,-2-10-1,1 15 43,0 0-1,0-1 1,-1 1-1,1 0 0,-1 0 1,0 0-1,0 0 1,0 0-1,0 0 1,-1 0-1,1 1 1,-1-1-1,1 1 1,-1 0-1,0-1 0,0 1 1,0 1-1,0-1 1,0 0-1,-1 1 1,-3-2-1,-12-5 5,-1 2 1,-28-7-1,37 10-13,-31-6 26,0 2 0,-62-3 0,-85 8 142,106 3-140,56-1 66,0 2-1,0 1 1,0 1-1,0 1 1,-43 14-1,55-14 26,1 1 0,-1 0-1,1 1 1,1 1-1,-1 0 1,2 1 0,-1 0-1,1 1 1,0 0 0,1 1-1,-12 15 1,18-19-39,0 0 1,1 1-1,0-1 0,0 1 1,1 0-1,0 0 0,0 0 1,1 1-1,-2 13 0,1 5 211,1 46 1,2-58-216,0-8-52,0-1 0,0 1 0,1 0 0,0-1 0,1 1-1,-1-1 1,1 1 0,1-1 0,-1 0 0,1 0 0,0 0 0,0 0 0,1 0 0,0-1 0,0 0 0,0 1 0,0-1-1,1-1 1,0 1 0,0-1 0,7 5 0,17 13 3,1-2 1,2-1-1,0-1 0,0-2 0,2-1 1,0-2-1,1-1 0,0-2 1,60 11-1,9-8-211,1-4 0,110-4 1,-214-5 179,122-5-932,-106 3 355,-1-1 0,1 0 1,-1-2-1,0 0 1,18-8-1,15-11-4094</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4.046"/>
    </inkml:context>
    <inkml:brush xml:id="br0">
      <inkml:brushProperty name="width" value="0.035" units="cm"/>
      <inkml:brushProperty name="height" value="0.035" units="cm"/>
    </inkml:brush>
  </inkml:definitions>
  <inkml:trace contextRef="#ctx0" brushRef="#br0">308 2 3529,'0'0'8570,"-18"-1"-8342,-3 0-179,-101 2 34,109-1-35,0 1 1,1 1-1,-1 0 1,1 1-1,0 0 0,0 1 1,0 1-1,-13 6 1,23-10-41,1-1 1,0 1-1,-1 0 0,1 0 1,0 0-1,-1 0 1,1 0-1,0 0 0,0 0 1,0 0-1,0 1 1,0-1-1,0 0 0,0 1 1,0-1-1,1 1 1,-1-1-1,1 1 0,-1-1 1,1 1-1,-1-1 1,1 1-1,0 0 0,0-1 1,-1 1-1,2 2 1,-1-3-3,1 1 0,-1 0 0,1-1 0,0 1 0,0 0 1,-1-1-1,1 1 0,1-1 0,-1 0 0,0 1 0,0-1 0,0 0 0,1 1 1,-1-1-1,0 0 0,1 0 0,-1 0 0,1 0 0,0-1 0,-1 1 1,1 0-1,2 0 0,40 13 80,70 12 0,-80-21-226,1 3 1,-1 1-1,-1 1 1,37 17-1,-66-25 109,1 1 0,-1-1-1,0 1 1,0-1 0,0 1 0,0 0-1,0 1 1,-1-1 0,1 1-1,-1 0 1,5 6 0,-7-6 7,1-1 1,0 1 0,-1 0-1,0 0 1,0 0-1,0 1 1,0-1 0,-1 0-1,1 0 1,-1 0 0,0 1-1,0-1 1,-2 8 0,1-10 26,1 0 1,-1 0 0,0 0 0,1 0 0,-1 0 0,0 0-1,0 0 1,-1 0 0,1 0 0,0-1 0,-1 1 0,1 0 0,-1-1-1,1 1 1,-1-1 0,0 0 0,0 0 0,1 1 0,-3 0-1,-6 2 56,1 1-1,-19 4 1,15-4-3,-14 3-15,0-1 1,0-1-1,-1-1 1,1-1-1,-1-2 1,-53-2-1,80 0-67,0 0-1,0 0 1,1 0-1,-1 0 1,0 0-1,0 0 1,0 0-1,0-1 1,1 1-1,-1 0 1,0-1-1,0 1 1,1 0-1,-1-1 1,0 1-1,1-1 1,-1 1-1,0-1 1,1 0-1,-1 1 1,0-1-1,1 0 1,-1 1-1,1-1 1,-1-1-1,-1-21-1151,2 16 718,0-32-3061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4.416"/>
    </inkml:context>
    <inkml:brush xml:id="br0">
      <inkml:brushProperty name="width" value="0.035" units="cm"/>
      <inkml:brushProperty name="height" value="0.035" units="cm"/>
    </inkml:brush>
  </inkml:definitions>
  <inkml:trace contextRef="#ctx0" brushRef="#br0">0 1 2577,'0'0'7641,"27"189"-6681,-13-146-111,12-1-201,-6-3-304,7-6-208,-7-9-64,0-3-72,-6-9-144,-1-3-432,-6-6-489,-7-12-5320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4.769"/>
    </inkml:context>
    <inkml:brush xml:id="br0">
      <inkml:brushProperty name="width" value="0.035" units="cm"/>
      <inkml:brushProperty name="height" value="0.035" units="cm"/>
    </inkml:brush>
  </inkml:definitions>
  <inkml:trace contextRef="#ctx0" brushRef="#br0">0 0 7138,'0'0'3888,"7"0"-9113</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5.119"/>
    </inkml:context>
    <inkml:brush xml:id="br0">
      <inkml:brushProperty name="width" value="0.035" units="cm"/>
      <inkml:brushProperty name="height" value="0.035" units="cm"/>
    </inkml:brush>
  </inkml:definitions>
  <inkml:trace contextRef="#ctx0" brushRef="#br0">0 0 536,'375'197'3893,"-305"-156"-2883,-53-25-356,-17-16-643,25 35 1911,-3-4-278,30 54 0,-46-74-1538,-1 1 1,0 0-1,-1 0 1,0 1-1,-1-1 1,-1 1-1,0-1 0,1 24 1,-3 30-23,0-65 248,-2-10 295,-4-3-602,-1 1 0,-10-15 0,-12-20-374,21 31 291,1 0-1,1 0 0,0-1 0,1 0 0,1 0 0,1-1 0,0 1 0,1-1 0,0-26 0,2-14 230,0 55-159,0 1 0,0 0 0,1 0 0,-1 0 0,0-1 0,1 1 0,-1 0 0,1 0 0,-1 0 0,1 0 0,-1 0 0,1 0 0,0 0 0,0 0 0,-1 0 0,1 0 0,0 0 0,0 0 0,0 1 0,0-1 0,0 0 0,0 1 0,0-1 0,0 1 0,0-1 0,1 1 0,-1-1 0,0 1 0,0 0 0,0 0 0,3-1 0,5 0 23,0 0 1,-1 0-1,14 2 1,-10-1-17,4 0-15,1 0 1,-1 1-1,0 1 0,27 7 0,-34-7-3,-1 2-1,0-1 1,0 1-1,0 0 1,-1 1-1,1-1 1,-1 1-1,0 1 1,-1 0-1,10 10 1,-7-6 15,-1 0 0,-1 0 0,0 1 0,0 0 0,8 22 1,-3-3 41,9 37 0,-18-53-31,0 1-1,0 27 1,1 6 7,-2-5-237,-2-43 160,0 0 1,0 1-1,0-1 0,0 0 1,0 0-1,0 0 1,0 0-1,0 0 0,0 1 1,0-1-1,0 0 1,0 0-1,0 0 0,0 0 1,1 0-1,-1 1 1,0-1-1,0 0 0,0 0 1,0 0-1,0 0 1,0 0-1,1 0 0,-1 0 1,0 0-1,0 0 1,0 0-1,0 1 0,0-1 1,1 0-1,-1 0 1,0 0-1,0 0 0,0 0 1,0 0-1,1 0 0,-1 0 1,0 0-1,0 0 1,0 0-1,0-1 0,1 1 1,-1 0-1,0 0 1,0 0-1,2 0-1705,4 0-2062</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5.471"/>
    </inkml:context>
    <inkml:brush xml:id="br0">
      <inkml:brushProperty name="width" value="0.035" units="cm"/>
      <inkml:brushProperty name="height" value="0.035" units="cm"/>
    </inkml:brush>
  </inkml:definitions>
  <inkml:trace contextRef="#ctx0" brushRef="#br0">0 1 5753,'0'0'6187,"13"7"-5780,-8-4-313,12 7 285,-1 0 0,-1 0 0,21 19 1,24 19 535,2-3 1,119 65-1,-178-108-910,103 56 95,48 27-976,-146-78 899,-5-3-993,-33-11-6958</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05.871"/>
    </inkml:context>
    <inkml:brush xml:id="br0">
      <inkml:brushProperty name="width" value="0.035" units="cm"/>
      <inkml:brushProperty name="height" value="0.035" units="cm"/>
    </inkml:brush>
  </inkml:definitions>
  <inkml:trace contextRef="#ctx0" brushRef="#br0">355 1 5721,'0'0'9802,"-7"177"-9362,-47-126-328,-53 25-112,14-16-1472,-1-12-4881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1.387"/>
    </inkml:context>
    <inkml:brush xml:id="br0">
      <inkml:brushProperty name="width" value="0.035" units="cm"/>
      <inkml:brushProperty name="height" value="0.035" units="cm"/>
    </inkml:brush>
  </inkml:definitions>
  <inkml:trace contextRef="#ctx0" brushRef="#br0">20 72 1616,'0'0'7129,"0"-3"-5783,0 1-1972,0 2 811,0-1 0,0 1 0,0-1 0,0 1 0,-1-1 0,1 1 0,0 0 0,0-1 0,0 1 0,0-1 0,0 1 0,1-1 0,-1 1 0,0 0 0,0-1 0,0 1 0,0-1 0,0 1 0,0 0 0,1-1 0,-1 1 0,0-1 0,0 1 0,1 0 0,-1-1 0,0 1 0,1 0 0,-1-1 0,0 1 0,1 0 0,-1 0 0,0-1 0,1 1 0,-1 0 0,1 0 0,0 0-95,10 5 152,49 40-279,-3 3-1,75 80 1,1 2-27,-130-127 19,1 0 0,-1 0 0,1-1-1,0 1 1,0-1 0,0 1 0,0-1 0,0 0 0,5 1 0,-6-2 44,-1-1 1,1 0 0,-1 0-1,1 0 1,-1 0 0,1 0-1,-1 0 1,1-1 0,-1 1-1,1-1 1,-1 0 0,0 0-1,1 0 1,-1 0-1,0 0 1,0 0 0,4-3-1,29-23-293,-2-1 0,-1-1 0,-2-1-1,0-2 1,35-52 0,-61 78 424,-1 0 0,-1 0 1,1-1-1,-1 1 1,0-1-1,-1 0 0,0 1 1,0-1-1,0-11 0,6-26 159,-3 30-248,-2 5 41,0 0-1,1 1 1,0-1 0,0 1-1,6-10 1,-8 79 241,-3 77 160,5 165-156,12-158-313,2 52-12,-17-104-31,0-88 23,-1-1 0,0 0 0,0 0 0,0 0 0,0 0 0,-1 0 0,0 0 0,0 0 0,0-1 0,0 1 0,0-1 0,-1 1 0,0-1 0,1 0 0,-1 0 0,0 0 0,-5 4 0,-9 6-28,-1-1 0,-21 12 1,25-16 2,-12 7-62,-1-1-1,-1-2 1,0 0-1,-1-2 1,0-1-1,-53 8 1,23-10-2,0-2 1,-88-4-1,139-1 102,1-1-1,0 0 1,0 0-1,0 0 1,0-1-1,0 0 1,0 0-1,0-1 0,1 0 1,-1 0-1,1-1 1,0 1-1,0-1 1,-7-6-1,7 3 17,-1 1 0,1-1 0,1-1-1,-1 1 1,2-1 0,-1 1 0,1-1 0,0-1 0,0 1 0,1-1-1,-2-8 1,0-5 27,1 1-1,1-1 1,2 0-1,0-33 0,1 47-50,0 2 2,0 0 1,1 0-1,0 0 1,-1 0-1,2 0 1,-1 0-1,1 0 1,0 0-1,0 1 1,1-1-1,4-8 1,-2 8-1,0 0 1,0 1-1,0-1 0,0 1 1,1 0-1,0 0 0,0 0 1,1 1-1,7-4 1,29-12 1,0 2 0,1 2 0,77-17 0,-95 27-2,370-72-11,-195 43-340,-191 33 270,58-13-320,-61 13 97,0 0 0,0 0 0,0-1 0,-1 0-1,1-1 1,9-6 0,-14 9-206,-1-1-1,1 1 1,-1-1-1,1 0 1,-1 0-1,0 0 1,0 0-1,1 0 1,0-2 0,-1-5-4419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05:35.840"/>
    </inkml:context>
    <inkml:brush xml:id="br0">
      <inkml:brushProperty name="width" value="0.035" units="cm"/>
      <inkml:brushProperty name="height" value="0.035" units="cm"/>
    </inkml:brush>
  </inkml:definitions>
  <inkml:trace contextRef="#ctx0" brushRef="#br0">1 12 3185,'0'0'5301,"10"28"-3122,33 91-561,-32-90-1131,31 97 1023,-38-106-1433,0-1-1,-1 1 0,0 40 1,-3-43 66,0-24 422,0-32-181,-1-3-396,2-49-239,0 80 215,1 1 0,0-1 1,0 1-1,1 0 0,0 0 0,7-16 1,5-1-17,25-38 0,-33 54 74,1 1 0,0 1 0,1-1-1,0 1 1,0 0 0,16-10 0,-21 17 12,1 0-1,-1 0 1,1 0 0,0 1-1,0-1 1,0 1 0,-1 0 0,1 1-1,0-1 1,8 1 0,-4 0 9,0 1 0,0 0 0,-1 0-1,18 5 1,-5 4 48,-1 0 0,0 1-1,-1 1 1,34 26 0,-41-28-89,1 1 1,-2 0-1,1 1 1,-2 0-1,1 0 0,-2 1 1,1 1-1,-2 0 1,0 0-1,7 19 1,-5-7-14,-1 1 0,-2 0 0,-1 0 0,-1 0 0,1 31 0,0 0-1423,-5-47-653,4-7-1540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1.719"/>
    </inkml:context>
    <inkml:brush xml:id="br0">
      <inkml:brushProperty name="width" value="0.035" units="cm"/>
      <inkml:brushProperty name="height" value="0.035" units="cm"/>
    </inkml:brush>
  </inkml:definitions>
  <inkml:trace contextRef="#ctx0" brushRef="#br0">107 0 1688,'0'0'11011,"-40"160"-10291,27-97-112,0 3-152,-7 0-256,13-6-128,-7-8-72,14-4-560,0-15-1416,0-15-3594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2.151"/>
    </inkml:context>
    <inkml:brush xml:id="br0">
      <inkml:brushProperty name="width" value="0.035" units="cm"/>
      <inkml:brushProperty name="height" value="0.035" units="cm"/>
    </inkml:brush>
  </inkml:definitions>
  <inkml:trace contextRef="#ctx0" brushRef="#br0">1 7 7498,'0'0'6905,"347"0"-6505,-240 0 8,-6 0-168,-8 0-152,-13 0-88,-26-3-384,-27 0-720,-47 3-10490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2.493"/>
    </inkml:context>
    <inkml:brush xml:id="br0">
      <inkml:brushProperty name="width" value="0.035" units="cm"/>
      <inkml:brushProperty name="height" value="0.035" units="cm"/>
    </inkml:brush>
  </inkml:definitions>
  <inkml:trace contextRef="#ctx0" brushRef="#br0">1 21 4689,'0'0'7178,"340"0"-6714,-199 0-464,-28-9-1969,-19-3-2952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3.270"/>
    </inkml:context>
    <inkml:brush xml:id="br0">
      <inkml:brushProperty name="width" value="0.035" units="cm"/>
      <inkml:brushProperty name="height" value="0.035" units="cm"/>
    </inkml:brush>
  </inkml:definitions>
  <inkml:trace contextRef="#ctx0" brushRef="#br0">0 170 824,'0'0'9656,"16"6"-8770,0 1-648,-3-1-36,0 0 0,0-1 0,1-1 0,0 0 0,22 3 0,492 25 1884,-116-31-1970,-400-1-97,0-1 0,1 0 1,-1-1-1,0 0 0,0-1 0,-1-1 1,17-6-1,-21 8-3,-1-2 1,0 1-1,0-1 1,0 0-1,0 0 1,0 0 0,-1-1-1,0 0 1,0 0-1,0 0 1,-1-1-1,1 0 1,5-10-1,-8 12-8,-1 0-1,1 0 1,-1 0-1,0 0 1,0 0-1,0 0 1,-1 0-1,1 0 1,-1-1-1,-1-7 1,1 10-11,0-1 0,0 1 0,-1 0 1,0-1-1,1 1 0,-1 0 1,0-1-1,0 1 0,0 0 0,0 0 1,-1 0-1,1 0 0,0 0 1,-1 0-1,0 0 0,1 0 0,-1 0 1,0 1-1,-3-3 0,-9-3-34,-1 0-1,0 1 0,-1 0 0,1 2 0,-1 0 1,-27-4-1,-100-4-46,-238 11 8,345 4 117,0 2-1,0 1 1,0 2 0,1 2-1,0 1 1,-36 17-1,62-24 5,0 0 0,0 1 0,1 1-1,0-1 1,0 1 0,0 0 0,1 1 0,0 0-1,0 0 1,1 1 0,0-1 0,0 1 0,1 1-1,0-1 1,0 1 0,1 0 0,0 0 0,1 0-1,0 1 1,0-1 0,-2 19 0,3 66 391,3-55-299,-1-33-122,1-1-1,0 1 1,0 0-1,1 0 1,0 0-1,0-1 1,0 1-1,0-1 1,1 1-1,0-1 1,0 0-1,1 0 1,-1-1-1,1 1 1,5 5-1,10 8 47,1 0 0,27 18 0,-33-25-30,19 12 21,1-1 0,0-1 1,2-2-1,0-2 1,74 25-1,-62-29-60,0-2 1,0-2-1,1-2 0,77 1 1,-84-8-42,9 2-186,94-11 0,-70-5-1042,132-43 0,-101 18-2236</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3.926"/>
    </inkml:context>
    <inkml:brush xml:id="br0">
      <inkml:brushProperty name="width" value="0.035" units="cm"/>
      <inkml:brushProperty name="height" value="0.035" units="cm"/>
    </inkml:brush>
  </inkml:definitions>
  <inkml:trace contextRef="#ctx0" brushRef="#br0">458 1 3937,'0'0'5696,"-52"3"-5523,-169 11 413,122-4 28,90-8-461,-1 0 1,1 1-1,-14 5 1,20-6-109,1-1 0,0 0 0,-1 1 0,1-1 0,0 1 0,0-1 0,0 1 0,0 0 0,1 0 0,-1 0 0,0 0 0,1 0 0,-1 1 0,-1 2 0,3-3-32,-1-1 0,1 0 0,-1 0-1,1 1 1,-1-1 0,1 0 0,0 0-1,0 1 1,0-1 0,0 0 0,0 1-1,0-1 1,0 0 0,0 1 0,0-1-1,0 0 1,1 0 0,-1 1 0,1-1-1,-1 0 1,1 0 0,-1 1 0,1-1-1,0 0 1,-1 0 0,1 0 0,0 0-1,0 0 1,0 0 0,1 1 0,12 6 28,-1-1 0,1-1 0,0 0 1,23 6-1,-10-3 1,191 52 53,-6-2-648,-209-58 508,0 0 1,-1 0-1,1 0 0,-1 0 0,0 1 0,1-1 0,-1 1 1,0-1-1,0 1 0,0 0 0,0 0 0,0 0 0,0 0 0,2 4 1,-3-4 20,-1 0 1,1-1-1,0 1 0,-1 0 1,1 0-1,-1-1 1,0 1-1,0 0 1,0 0-1,0 0 1,0 0-1,0-1 1,0 1-1,0 0 1,-1 0-1,1 0 1,-1-1-1,1 1 1,-1 0-1,0-1 1,0 1-1,-1 2 1,-2 1 30,0-1 1,-1 0 0,1 0-1,-1 0 1,1-1 0,-1 0 0,0 0-1,-1 0 1,1 0 0,-11 3-1,9-3 14,-28 11 72,1-1 1,-2-2-1,0-1 1,0-2-1,0-2 0,-1-1 1,-64 0-1,100-5-135,0 0 0,0 0 0,0 0 0,0 0 0,0 0 0,0 0 0,0-1 0,0 1 0,0 0 0,1 0 0,-1-1 0,0 1 0,0-1 0,0 1 0,0-1 0,1 1 0,-1-1 0,0 1 0,0-1 0,1 0 0,-1 1 0,1-1 0,-1 0 0,0 0 0,1 1 0,0-1 0,-1 0 0,1 0 0,-1 0 0,1 0 0,0 1 0,0-1 0,-1 0 0,1-1 0,0-2-508,0 0 0,0 0 1,0 1-1,0-1 0,1 0 1,-1 0-1,1 1 0,2-6 1,13-23-4490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4.296"/>
    </inkml:context>
    <inkml:brush xml:id="br0">
      <inkml:brushProperty name="width" value="0.035" units="cm"/>
      <inkml:brushProperty name="height" value="0.035" units="cm"/>
    </inkml:brush>
  </inkml:definitions>
  <inkml:trace contextRef="#ctx0" brushRef="#br0">1 1 4673,'0'0'3993,"60"168"-2713,-53-117-520,-1 4-472,8-4-80,-1-6 24,0-3-120,7-9-48,1-9-64,-8-9-40,0-9-760,-13-12-2648,0-15-665</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4.658"/>
    </inkml:context>
    <inkml:brush xml:id="br0">
      <inkml:brushProperty name="width" value="0.035" units="cm"/>
      <inkml:brushProperty name="height" value="0.035" units="cm"/>
    </inkml:brush>
  </inkml:definitions>
  <inkml:trace contextRef="#ctx0" brushRef="#br0">1 0 9418,'0'0'4945,"53"30"-6673,-26-18-1513</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5.027"/>
    </inkml:context>
    <inkml:brush xml:id="br0">
      <inkml:brushProperty name="width" value="0.035" units="cm"/>
      <inkml:brushProperty name="height" value="0.035" units="cm"/>
    </inkml:brush>
  </inkml:definitions>
  <inkml:trace contextRef="#ctx0" brushRef="#br0">0 23 4121,'0'0'5012,"14"28"-3523,41 92-291,-43-93-782,-2-1 0,12 51 0,-16-52-348,-2-8 422,-2 1 1,0 35-1,-2-60-434,-1 0 0,0 1 0,-1-1 0,0 1 0,-4-12 0,-6-26-74,10 23-79,1-35 1,2 30 23,-1 17 50,1 1 0,0 0 0,0-1 0,1 1 0,0 0 0,1 0 0,-1 0 0,2 1 0,-1-1 0,1 1 0,0 0 0,1-1 0,7-8 0,-3 6 9,0 0 1,0 1 0,1 0 0,0 0 0,1 1-1,0 1 1,21-12 0,-25 16 31,-1 1-1,0-1 1,1 1-1,0 0 1,-1 1-1,1 0 1,0 0 0,0 0-1,0 1 1,-1 0-1,1 1 1,0-1-1,0 1 1,0 0-1,-1 1 1,1 0 0,0 0-1,-1 0 1,0 1-1,1 0 1,-1 0-1,0 0 1,-1 1-1,1 0 1,-1 0 0,1 1-1,-1-1 1,-1 1-1,8 9 1,1 3 30,-1 0 1,-2 1-1,1 0 1,-2 0-1,0 1 1,10 36-1,-5 0 13,10 68-1,-24-120-137,2 7 106,-1 1 0,2-1 0,5 16 0,-8-24-189,1-1 0,0 1 0,0 0 0,-1-1 0,1 1 0,0-1 0,0 1 0,1-1 0,-1 1 0,0-1 0,0 0 0,1 0 0,-1 0 0,0 1 0,1-1 0,-1 0 0,1-1 0,0 1 0,-1 0 0,1 0 0,0-1 0,-1 1 0,1-1 0,0 1 0,0-1 0,2 0 0,4 0-4160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5.374"/>
    </inkml:context>
    <inkml:brush xml:id="br0">
      <inkml:brushProperty name="width" value="0.035" units="cm"/>
      <inkml:brushProperty name="height" value="0.035" units="cm"/>
    </inkml:brush>
  </inkml:definitions>
  <inkml:trace contextRef="#ctx0" brushRef="#br0">0 1 4609,'0'0'5665,"107"165"-4257,-47-116-231,14 2-489,-1 0-120,1-3-200,-1 0-184,-6-6-88,-7 0-40,-13-9-56,-13-9-304,-21-6-704,-26-18-8402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3:24:15.784"/>
    </inkml:context>
    <inkml:brush xml:id="br0">
      <inkml:brushProperty name="width" value="0.035" units="cm"/>
      <inkml:brushProperty name="height" value="0.035" units="cm"/>
    </inkml:brush>
  </inkml:definitions>
  <inkml:trace contextRef="#ctx0" brushRef="#br0">468 0 7378,'0'0'6321,"-127"163"-5745,94-121 32,-7 0-248,-7 0-216,0 3-48,0-3-96,-6 6-864,13-9-1328,6-15-3169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a:t>
            </a:fld>
            <a:endParaRPr lang="en-US"/>
          </a:p>
        </p:txBody>
      </p:sp>
    </p:spTree>
    <p:extLst>
      <p:ext uri="{BB962C8B-B14F-4D97-AF65-F5344CB8AC3E}">
        <p14:creationId xmlns:p14="http://schemas.microsoft.com/office/powerpoint/2010/main" val="37601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flipH="1">
            <a:off x="1274574" y="2759656"/>
            <a:ext cx="1487676" cy="748138"/>
          </a:xfrm>
          <a:prstGeom prst="round1Rect">
            <a:avLst/>
          </a:prstGeom>
          <a:solidFill>
            <a:srgbClr val="0079C2"/>
          </a:solidFill>
          <a:ln w="20320">
            <a:solidFill>
              <a:srgbClr val="0079C2"/>
            </a:solidFill>
          </a:ln>
        </p:spPr>
        <p:txBody>
          <a:bodyPr anchor="ctr"/>
          <a:lstStyle>
            <a:lvl1pPr>
              <a:defRPr sz="4000">
                <a:solidFill>
                  <a:schemeClr val="bg1"/>
                </a:solidFill>
              </a:defRPr>
            </a:lvl1pPr>
          </a:lstStyle>
          <a:p>
            <a:r>
              <a:rPr lang="en-US" dirty="0"/>
              <a:t>17.17</a:t>
            </a:r>
          </a:p>
        </p:txBody>
      </p:sp>
      <p:sp>
        <p:nvSpPr>
          <p:cNvPr id="10" name="Text Placeholder 2"/>
          <p:cNvSpPr>
            <a:spLocks noGrp="1"/>
          </p:cNvSpPr>
          <p:nvPr>
            <p:ph type="body" sz="quarter" idx="11" hasCustomPrompt="1"/>
          </p:nvPr>
        </p:nvSpPr>
        <p:spPr>
          <a:xfrm>
            <a:off x="2762250" y="2552700"/>
            <a:ext cx="9048750" cy="1162050"/>
          </a:xfrm>
          <a:solidFill>
            <a:srgbClr val="E1EBF7"/>
          </a:solidFill>
        </p:spPr>
        <p:txBody>
          <a:bodyPr anchor="ctr">
            <a:normAutofit/>
          </a:bodyPr>
          <a:lstStyle>
            <a:lvl1pPr marL="182880" indent="0" algn="l">
              <a:buNone/>
              <a:defRPr sz="4000" b="1" i="0">
                <a:solidFill>
                  <a:srgbClr val="000000"/>
                </a:solidFill>
                <a:latin typeface="Arial" charset="0"/>
                <a:ea typeface="Arial" charset="0"/>
                <a:cs typeface="Arial" charset="0"/>
              </a:defRPr>
            </a:lvl1pPr>
          </a:lstStyle>
          <a:p>
            <a:pPr lvl="0"/>
            <a:r>
              <a:rPr lang="en-IN" dirty="0"/>
              <a:t>Four Ways to Represent a Function</a:t>
            </a:r>
            <a:endParaRPr lang="en-US" dirty="0"/>
          </a:p>
        </p:txBody>
      </p:sp>
      <p:cxnSp>
        <p:nvCxnSpPr>
          <p:cNvPr id="13" name="Straight Connector 12"/>
          <p:cNvCxnSpPr/>
          <p:nvPr userDrawn="1"/>
        </p:nvCxnSpPr>
        <p:spPr>
          <a:xfrm>
            <a:off x="13270" y="2908276"/>
            <a:ext cx="1261303"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3270" y="3007668"/>
            <a:ext cx="1261304"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3270" y="3108437"/>
            <a:ext cx="1261304"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3270" y="3219704"/>
            <a:ext cx="1261304"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sp>
        <p:nvSpPr>
          <p:cNvPr id="18" name="Content Placeholder 2"/>
          <p:cNvSpPr>
            <a:spLocks noGrp="1"/>
          </p:cNvSpPr>
          <p:nvPr>
            <p:ph sz="quarter" idx="12"/>
          </p:nvPr>
        </p:nvSpPr>
        <p:spPr>
          <a:xfrm>
            <a:off x="4171951" y="6443493"/>
            <a:ext cx="5715000" cy="247650"/>
          </a:xfrm>
        </p:spPr>
        <p:txBody>
          <a:bodyPr/>
          <a:lstStyle>
            <a:lvl1pPr>
              <a:defRPr sz="1400"/>
            </a:lvl1pPr>
          </a:lstStyle>
          <a:p>
            <a:pPr lvl="0"/>
            <a:r>
              <a:rPr lang="en-US" dirty="0"/>
              <a:t>Click to edit Master text styles</a:t>
            </a:r>
            <a:endParaRPr lang="en-IN" dirty="0"/>
          </a:p>
        </p:txBody>
      </p:sp>
    </p:spTree>
    <p:extLst>
      <p:ext uri="{BB962C8B-B14F-4D97-AF65-F5344CB8AC3E}">
        <p14:creationId xmlns:p14="http://schemas.microsoft.com/office/powerpoint/2010/main" val="3492569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183054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lgn="l">
              <a:defRPr/>
            </a:lvl1pPr>
          </a:lstStyle>
          <a:p>
            <a:r>
              <a:rPr lang="en-US" dirty="0"/>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3018446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18ED9031-36FF-4E07-B750-15C3F3F0088B}"/>
              </a:ext>
            </a:extLst>
          </p:cNvPr>
          <p:cNvSpPr>
            <a:spLocks noGrp="1"/>
          </p:cNvSpPr>
          <p:nvPr>
            <p:ph sz="quarter" idx="12"/>
          </p:nvPr>
        </p:nvSpPr>
        <p:spPr>
          <a:xfrm>
            <a:off x="741971" y="1292277"/>
            <a:ext cx="10721975" cy="891825"/>
          </a:xfrm>
        </p:spPr>
        <p:txBody>
          <a:bodyPr/>
          <a:lstStyle>
            <a:lvl1pPr>
              <a:defRPr sz="2400" baseline="0"/>
            </a:lvl1pPr>
          </a:lstStyle>
          <a:p>
            <a:pPr lvl="0"/>
            <a:endParaRPr lang="en-IN" dirty="0"/>
          </a:p>
        </p:txBody>
      </p:sp>
      <p:sp>
        <p:nvSpPr>
          <p:cNvPr id="7" name="Content Placeholder 6">
            <a:extLst>
              <a:ext uri="{FF2B5EF4-FFF2-40B4-BE49-F238E27FC236}">
                <a16:creationId xmlns:a16="http://schemas.microsoft.com/office/drawing/2014/main" id="{4D3EDE0A-CD36-4494-A107-C14E180ECC1A}"/>
              </a:ext>
            </a:extLst>
          </p:cNvPr>
          <p:cNvSpPr>
            <a:spLocks noGrp="1"/>
          </p:cNvSpPr>
          <p:nvPr>
            <p:ph sz="quarter" idx="13"/>
          </p:nvPr>
        </p:nvSpPr>
        <p:spPr>
          <a:xfrm>
            <a:off x="733425" y="2295525"/>
            <a:ext cx="10721975" cy="590492"/>
          </a:xfrm>
        </p:spPr>
        <p:txBody>
          <a:bodyPr/>
          <a:lstStyle/>
          <a:p>
            <a:pPr lvl="0"/>
            <a:endParaRPr lang="en-IN" dirty="0"/>
          </a:p>
        </p:txBody>
      </p:sp>
      <p:sp>
        <p:nvSpPr>
          <p:cNvPr id="11" name="Content Placeholder 10">
            <a:extLst>
              <a:ext uri="{FF2B5EF4-FFF2-40B4-BE49-F238E27FC236}">
                <a16:creationId xmlns:a16="http://schemas.microsoft.com/office/drawing/2014/main" id="{221A11C5-84D5-4948-87ED-1D3F7F6DC53F}"/>
              </a:ext>
            </a:extLst>
          </p:cNvPr>
          <p:cNvSpPr>
            <a:spLocks noGrp="1"/>
          </p:cNvSpPr>
          <p:nvPr>
            <p:ph sz="quarter" idx="14"/>
          </p:nvPr>
        </p:nvSpPr>
        <p:spPr>
          <a:xfrm>
            <a:off x="733425" y="2986088"/>
            <a:ext cx="10721975" cy="646112"/>
          </a:xfrm>
        </p:spPr>
        <p:txBody>
          <a:bodyPr/>
          <a:lstStyle/>
          <a:p>
            <a:pPr lvl="0"/>
            <a:endParaRPr lang="en-IN" dirty="0"/>
          </a:p>
        </p:txBody>
      </p:sp>
      <p:sp>
        <p:nvSpPr>
          <p:cNvPr id="6" name="Picture Placeholder 5"/>
          <p:cNvSpPr>
            <a:spLocks noGrp="1"/>
          </p:cNvSpPr>
          <p:nvPr>
            <p:ph type="pic" sz="quarter" idx="10"/>
          </p:nvPr>
        </p:nvSpPr>
        <p:spPr>
          <a:xfrm>
            <a:off x="733118" y="4077480"/>
            <a:ext cx="10722260" cy="60944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33425" y="5131837"/>
            <a:ext cx="10721953" cy="74698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9"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42794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and Capti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8ED9031-36FF-4E07-B750-15C3F3F0088B}"/>
              </a:ext>
            </a:extLst>
          </p:cNvPr>
          <p:cNvSpPr>
            <a:spLocks noGrp="1"/>
          </p:cNvSpPr>
          <p:nvPr>
            <p:ph sz="quarter" idx="12"/>
          </p:nvPr>
        </p:nvSpPr>
        <p:spPr>
          <a:xfrm>
            <a:off x="741971" y="1292277"/>
            <a:ext cx="10721975" cy="558769"/>
          </a:xfrm>
        </p:spPr>
        <p:txBody>
          <a:bodyPr/>
          <a:lstStyle>
            <a:lvl1pPr>
              <a:defRPr sz="2400" baseline="0"/>
            </a:lvl1pPr>
          </a:lstStyle>
          <a:p>
            <a:pPr lvl="0"/>
            <a:endParaRPr lang="en-IN" dirty="0"/>
          </a:p>
        </p:txBody>
      </p:sp>
      <p:sp>
        <p:nvSpPr>
          <p:cNvPr id="7" name="Content Placeholder 6">
            <a:extLst>
              <a:ext uri="{FF2B5EF4-FFF2-40B4-BE49-F238E27FC236}">
                <a16:creationId xmlns:a16="http://schemas.microsoft.com/office/drawing/2014/main" id="{4D3EDE0A-CD36-4494-A107-C14E180ECC1A}"/>
              </a:ext>
            </a:extLst>
          </p:cNvPr>
          <p:cNvSpPr>
            <a:spLocks noGrp="1"/>
          </p:cNvSpPr>
          <p:nvPr>
            <p:ph sz="quarter" idx="13"/>
          </p:nvPr>
        </p:nvSpPr>
        <p:spPr>
          <a:xfrm>
            <a:off x="733425" y="1922485"/>
            <a:ext cx="10721975" cy="646112"/>
          </a:xfrm>
        </p:spPr>
        <p:txBody>
          <a:bodyPr/>
          <a:lstStyle>
            <a:lvl1pPr>
              <a:defRPr sz="2400" baseline="0"/>
            </a:lvl1pPr>
          </a:lstStyle>
          <a:p>
            <a:pPr lvl="0"/>
            <a:endParaRPr lang="en-IN" dirty="0"/>
          </a:p>
        </p:txBody>
      </p:sp>
      <p:sp>
        <p:nvSpPr>
          <p:cNvPr id="11" name="Content Placeholder 10">
            <a:extLst>
              <a:ext uri="{FF2B5EF4-FFF2-40B4-BE49-F238E27FC236}">
                <a16:creationId xmlns:a16="http://schemas.microsoft.com/office/drawing/2014/main" id="{221A11C5-84D5-4948-87ED-1D3F7F6DC53F}"/>
              </a:ext>
            </a:extLst>
          </p:cNvPr>
          <p:cNvSpPr>
            <a:spLocks noGrp="1"/>
          </p:cNvSpPr>
          <p:nvPr>
            <p:ph sz="quarter" idx="14"/>
          </p:nvPr>
        </p:nvSpPr>
        <p:spPr>
          <a:xfrm>
            <a:off x="733425" y="2640036"/>
            <a:ext cx="10721975" cy="406928"/>
          </a:xfrm>
        </p:spPr>
        <p:txBody>
          <a:bodyPr/>
          <a:lstStyle>
            <a:lvl1pPr>
              <a:defRPr sz="2400" baseline="0"/>
            </a:lvl1pPr>
          </a:lstStyle>
          <a:p>
            <a:pPr lvl="0"/>
            <a:endParaRPr lang="en-IN" dirty="0"/>
          </a:p>
        </p:txBody>
      </p:sp>
      <p:sp>
        <p:nvSpPr>
          <p:cNvPr id="10" name="Text Placeholder 9"/>
          <p:cNvSpPr>
            <a:spLocks noGrp="1"/>
          </p:cNvSpPr>
          <p:nvPr>
            <p:ph type="body" sz="quarter" idx="11" hasCustomPrompt="1"/>
          </p:nvPr>
        </p:nvSpPr>
        <p:spPr>
          <a:xfrm>
            <a:off x="733425" y="5467739"/>
            <a:ext cx="10721953" cy="74698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5" name="Content Placeholder 4">
            <a:extLst>
              <a:ext uri="{FF2B5EF4-FFF2-40B4-BE49-F238E27FC236}">
                <a16:creationId xmlns:a16="http://schemas.microsoft.com/office/drawing/2014/main" id="{DC77195F-EFA9-4727-8271-AEEA56F4FF61}"/>
              </a:ext>
            </a:extLst>
          </p:cNvPr>
          <p:cNvSpPr>
            <a:spLocks noGrp="1"/>
          </p:cNvSpPr>
          <p:nvPr>
            <p:ph sz="quarter" idx="15"/>
          </p:nvPr>
        </p:nvSpPr>
        <p:spPr>
          <a:xfrm>
            <a:off x="733425" y="3118404"/>
            <a:ext cx="10729913" cy="373039"/>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E022AA9B-61C8-44FD-966A-DCCA4209B03F}"/>
              </a:ext>
            </a:extLst>
          </p:cNvPr>
          <p:cNvSpPr>
            <a:spLocks noGrp="1"/>
          </p:cNvSpPr>
          <p:nvPr>
            <p:ph sz="quarter" idx="16"/>
          </p:nvPr>
        </p:nvSpPr>
        <p:spPr>
          <a:xfrm>
            <a:off x="733425" y="3573463"/>
            <a:ext cx="10729913" cy="477054"/>
          </a:xfrm>
        </p:spPr>
        <p:txBody>
          <a:bodyPr/>
          <a:lstStyle>
            <a:lvl1pPr>
              <a:defRPr sz="2400" baseline="0"/>
            </a:lvl1pPr>
          </a:lstStyle>
          <a:p>
            <a:pPr lvl="0"/>
            <a:endParaRPr lang="en-IN" dirty="0"/>
          </a:p>
        </p:txBody>
      </p:sp>
      <p:sp>
        <p:nvSpPr>
          <p:cNvPr id="14" name="Content Placeholder 13">
            <a:extLst>
              <a:ext uri="{FF2B5EF4-FFF2-40B4-BE49-F238E27FC236}">
                <a16:creationId xmlns:a16="http://schemas.microsoft.com/office/drawing/2014/main" id="{56A4B729-D02F-4676-A390-963D107DBF8F}"/>
              </a:ext>
            </a:extLst>
          </p:cNvPr>
          <p:cNvSpPr>
            <a:spLocks noGrp="1"/>
          </p:cNvSpPr>
          <p:nvPr>
            <p:ph sz="quarter" idx="17"/>
          </p:nvPr>
        </p:nvSpPr>
        <p:spPr>
          <a:xfrm>
            <a:off x="733425" y="4124325"/>
            <a:ext cx="10729913" cy="486613"/>
          </a:xfrm>
        </p:spPr>
        <p:txBody>
          <a:bodyPr/>
          <a:lstStyle>
            <a:lvl1pPr>
              <a:defRPr sz="2400" baseline="0"/>
            </a:lvl1pPr>
          </a:lstStyle>
          <a:p>
            <a:pPr lvl="0"/>
            <a:endParaRPr lang="en-IN" dirty="0"/>
          </a:p>
        </p:txBody>
      </p:sp>
      <p:sp>
        <p:nvSpPr>
          <p:cNvPr id="16" name="Content Placeholder 15">
            <a:extLst>
              <a:ext uri="{FF2B5EF4-FFF2-40B4-BE49-F238E27FC236}">
                <a16:creationId xmlns:a16="http://schemas.microsoft.com/office/drawing/2014/main" id="{F2BC0406-59D9-4D26-91B3-9111FD17EAD2}"/>
              </a:ext>
            </a:extLst>
          </p:cNvPr>
          <p:cNvSpPr>
            <a:spLocks noGrp="1"/>
          </p:cNvSpPr>
          <p:nvPr>
            <p:ph sz="quarter" idx="18"/>
          </p:nvPr>
        </p:nvSpPr>
        <p:spPr>
          <a:xfrm>
            <a:off x="733425" y="4684713"/>
            <a:ext cx="10729913" cy="371475"/>
          </a:xfrm>
        </p:spPr>
        <p:txBody>
          <a:bodyPr/>
          <a:lstStyle>
            <a:lvl1pPr>
              <a:defRPr sz="2400" baseline="0"/>
            </a:lvl1pPr>
          </a:lstStyle>
          <a:p>
            <a:pPr lvl="0"/>
            <a:endParaRPr lang="en-IN" dirty="0"/>
          </a:p>
        </p:txBody>
      </p:sp>
      <p:sp>
        <p:nvSpPr>
          <p:cNvPr id="17"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5" name="Rounded Rectangle 14"/>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7"/>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p:cNvSpPr>
            <a:spLocks noGrp="1"/>
          </p:cNvSpPr>
          <p:nvPr>
            <p:ph type="title"/>
          </p:nvPr>
        </p:nvSpPr>
        <p:spPr>
          <a:xfrm>
            <a:off x="838200" y="399814"/>
            <a:ext cx="10515600" cy="672105"/>
          </a:xfrm>
        </p:spPr>
        <p:txBody>
          <a:bodyPr anchor="t"/>
          <a:lstStyle>
            <a:lvl1pPr algn="l">
              <a:defRPr sz="4000" b="0">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722779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4221286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3868273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2680652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7"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3762201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IN" dirty="0"/>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dirty="0"/>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IN" dirty="0"/>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836214" y="481562"/>
            <a:ext cx="1128564" cy="895457"/>
          </a:xfrm>
        </p:spPr>
        <p:txBody>
          <a:bodyPr/>
          <a:lstStyle>
            <a:lvl1pPr algn="l">
              <a:defRPr sz="7200">
                <a:solidFill>
                  <a:srgbClr val="0079C2"/>
                </a:solidFill>
              </a:defRPr>
            </a:lvl1pPr>
          </a:lstStyle>
          <a:p>
            <a:r>
              <a:rPr lang="en-US" dirty="0"/>
              <a:t>1</a:t>
            </a:r>
          </a:p>
        </p:txBody>
      </p:sp>
      <p:sp>
        <p:nvSpPr>
          <p:cNvPr id="6" name="Text Placeholder 5"/>
          <p:cNvSpPr>
            <a:spLocks noGrp="1"/>
          </p:cNvSpPr>
          <p:nvPr>
            <p:ph type="body" sz="quarter" idx="11" hasCustomPrompt="1"/>
          </p:nvPr>
        </p:nvSpPr>
        <p:spPr>
          <a:xfrm>
            <a:off x="2002878" y="481562"/>
            <a:ext cx="6321972" cy="895457"/>
          </a:xfrm>
          <a:ln w="3175"/>
        </p:spPr>
        <p:txBody>
          <a:bodyPr anchor="ctr">
            <a:noAutofit/>
          </a:bodyPr>
          <a:lstStyle>
            <a:lvl1pPr marL="0" indent="0" algn="l">
              <a:buNone/>
              <a:defRPr sz="4000" b="1" i="0">
                <a:solidFill>
                  <a:srgbClr val="000000"/>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Functions and Models</a:t>
            </a:r>
          </a:p>
        </p:txBody>
      </p:sp>
      <p:cxnSp>
        <p:nvCxnSpPr>
          <p:cNvPr id="10" name="Straight Connector 9"/>
          <p:cNvCxnSpPr/>
          <p:nvPr userDrawn="1"/>
        </p:nvCxnSpPr>
        <p:spPr>
          <a:xfrm>
            <a:off x="13270" y="2464916"/>
            <a:ext cx="2383566"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3270" y="2564308"/>
            <a:ext cx="2383566"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3270" y="2676952"/>
            <a:ext cx="2383566"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3270" y="2776344"/>
            <a:ext cx="2383566"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9753600" y="2468880"/>
            <a:ext cx="2440070"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9753600" y="2569559"/>
            <a:ext cx="2440070"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9753600" y="2667317"/>
            <a:ext cx="2440070"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753600" y="2779776"/>
            <a:ext cx="2440070" cy="0"/>
          </a:xfrm>
          <a:prstGeom prst="line">
            <a:avLst/>
          </a:prstGeom>
          <a:ln w="20320">
            <a:solidFill>
              <a:srgbClr val="0079C2"/>
            </a:solidFill>
          </a:ln>
        </p:spPr>
        <p:style>
          <a:lnRef idx="1">
            <a:schemeClr val="accent1"/>
          </a:lnRef>
          <a:fillRef idx="0">
            <a:schemeClr val="accent1"/>
          </a:fillRef>
          <a:effectRef idx="0">
            <a:schemeClr val="accent1"/>
          </a:effectRef>
          <a:fontRef idx="minor">
            <a:schemeClr val="tx1"/>
          </a:fontRef>
        </p:style>
      </p:cxnSp>
      <p:pic>
        <p:nvPicPr>
          <p:cNvPr id="386060" name="Picture 38605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4513" y="1542796"/>
            <a:ext cx="8098971" cy="4784271"/>
          </a:xfrm>
          <a:prstGeom prst="rect">
            <a:avLst/>
          </a:prstGeom>
          <a:noFill/>
          <a:ln>
            <a:noFill/>
          </a:ln>
        </p:spPr>
      </p:pic>
      <p:sp>
        <p:nvSpPr>
          <p:cNvPr id="3" name="Content Placeholder 2"/>
          <p:cNvSpPr>
            <a:spLocks noGrp="1"/>
          </p:cNvSpPr>
          <p:nvPr>
            <p:ph sz="quarter" idx="12"/>
          </p:nvPr>
        </p:nvSpPr>
        <p:spPr>
          <a:xfrm>
            <a:off x="4171951" y="6443493"/>
            <a:ext cx="5715000" cy="247650"/>
          </a:xfrm>
        </p:spPr>
        <p:txBody>
          <a:bodyPr/>
          <a:lstStyle>
            <a:lvl1pPr>
              <a:defRPr sz="1400"/>
            </a:lvl1pPr>
          </a:lstStyle>
          <a:p>
            <a:pPr lvl="0"/>
            <a:r>
              <a:rPr lang="en-US" dirty="0"/>
              <a:t>Click to edit Master text styles</a:t>
            </a:r>
            <a:endParaRPr lang="en-IN" dirty="0"/>
          </a:p>
        </p:txBody>
      </p:sp>
    </p:spTree>
    <p:extLst>
      <p:ext uri="{BB962C8B-B14F-4D97-AF65-F5344CB8AC3E}">
        <p14:creationId xmlns:p14="http://schemas.microsoft.com/office/powerpoint/2010/main" val="2418299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4597932"/>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diam </a:t>
            </a:r>
            <a:r>
              <a:rPr lang="en-US" dirty="0" err="1"/>
              <a:t>maecenas</a:t>
            </a:r>
            <a:r>
              <a:rPr lang="en-US" dirty="0"/>
              <a:t> sed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a:t>
            </a:r>
            <a:r>
              <a:rPr lang="en-US" dirty="0" err="1"/>
              <a:t>lacus</a:t>
            </a:r>
            <a:r>
              <a:rPr lang="en-US" dirty="0"/>
              <a:t>.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sociis.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81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656032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79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A1F737A4-2F7D-4BFB-947F-3226D9E0119F}"/>
              </a:ext>
            </a:extLst>
          </p:cNvPr>
          <p:cNvSpPr>
            <a:spLocks noGrp="1"/>
          </p:cNvSpPr>
          <p:nvPr>
            <p:ph sz="quarter" idx="27"/>
          </p:nvPr>
        </p:nvSpPr>
        <p:spPr>
          <a:xfrm>
            <a:off x="736600" y="3554413"/>
            <a:ext cx="10718800" cy="550862"/>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EE035FE6-F4A1-4279-9F12-F444E1A93C82}"/>
              </a:ext>
            </a:extLst>
          </p:cNvPr>
          <p:cNvSpPr>
            <a:spLocks noGrp="1"/>
          </p:cNvSpPr>
          <p:nvPr>
            <p:ph sz="quarter" idx="28"/>
          </p:nvPr>
        </p:nvSpPr>
        <p:spPr>
          <a:xfrm>
            <a:off x="736600" y="4227513"/>
            <a:ext cx="10712450" cy="587375"/>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7F8DD86E-04B4-4621-A663-32DD94EFB017}"/>
              </a:ext>
            </a:extLst>
          </p:cNvPr>
          <p:cNvSpPr>
            <a:spLocks noGrp="1"/>
          </p:cNvSpPr>
          <p:nvPr>
            <p:ph sz="quarter" idx="29"/>
          </p:nvPr>
        </p:nvSpPr>
        <p:spPr>
          <a:xfrm>
            <a:off x="736600" y="4879975"/>
            <a:ext cx="10712450" cy="485775"/>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5F5E9DF5-F2F6-40A1-854C-4DCB280C00C3}"/>
              </a:ext>
            </a:extLst>
          </p:cNvPr>
          <p:cNvSpPr>
            <a:spLocks noGrp="1"/>
          </p:cNvSpPr>
          <p:nvPr>
            <p:ph sz="quarter" idx="30"/>
          </p:nvPr>
        </p:nvSpPr>
        <p:spPr>
          <a:xfrm>
            <a:off x="736600" y="5430836"/>
            <a:ext cx="10718800" cy="550863"/>
          </a:xfrm>
        </p:spPr>
        <p:txBody>
          <a:bodyPr/>
          <a:lstStyle>
            <a:lvl1pPr>
              <a:defRPr sz="2400" baseline="0"/>
            </a:lvl1pPr>
          </a:lstStyle>
          <a:p>
            <a:pPr lvl="0"/>
            <a:endParaRPr lang="en-IN"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434269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5151016"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6096000" y="1289051"/>
            <a:ext cx="5353050" cy="4778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1889126"/>
            <a:ext cx="5151016" cy="473665"/>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6096000" y="1889126"/>
            <a:ext cx="5359400" cy="47366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A1F737A4-2F7D-4BFB-947F-3226D9E0119F}"/>
              </a:ext>
            </a:extLst>
          </p:cNvPr>
          <p:cNvSpPr>
            <a:spLocks noGrp="1"/>
          </p:cNvSpPr>
          <p:nvPr>
            <p:ph sz="quarter" idx="27"/>
          </p:nvPr>
        </p:nvSpPr>
        <p:spPr>
          <a:xfrm>
            <a:off x="736600" y="2485029"/>
            <a:ext cx="5151016" cy="587376"/>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EE035FE6-F4A1-4279-9F12-F444E1A93C82}"/>
              </a:ext>
            </a:extLst>
          </p:cNvPr>
          <p:cNvSpPr>
            <a:spLocks noGrp="1"/>
          </p:cNvSpPr>
          <p:nvPr>
            <p:ph sz="quarter" idx="28"/>
          </p:nvPr>
        </p:nvSpPr>
        <p:spPr>
          <a:xfrm>
            <a:off x="6089648" y="2485030"/>
            <a:ext cx="5359401" cy="587376"/>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7F8DD86E-04B4-4621-A663-32DD94EFB017}"/>
              </a:ext>
            </a:extLst>
          </p:cNvPr>
          <p:cNvSpPr>
            <a:spLocks noGrp="1"/>
          </p:cNvSpPr>
          <p:nvPr>
            <p:ph sz="quarter" idx="29"/>
          </p:nvPr>
        </p:nvSpPr>
        <p:spPr>
          <a:xfrm>
            <a:off x="736600" y="3194644"/>
            <a:ext cx="5151016" cy="444296"/>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5F5E9DF5-F2F6-40A1-854C-4DCB280C00C3}"/>
              </a:ext>
            </a:extLst>
          </p:cNvPr>
          <p:cNvSpPr>
            <a:spLocks noGrp="1"/>
          </p:cNvSpPr>
          <p:nvPr>
            <p:ph sz="quarter" idx="30"/>
          </p:nvPr>
        </p:nvSpPr>
        <p:spPr>
          <a:xfrm>
            <a:off x="6096000" y="3194644"/>
            <a:ext cx="5359400" cy="443907"/>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AA0DD209-502C-4CB2-BD80-B99716523D4A}"/>
              </a:ext>
            </a:extLst>
          </p:cNvPr>
          <p:cNvSpPr>
            <a:spLocks noGrp="1"/>
          </p:cNvSpPr>
          <p:nvPr>
            <p:ph sz="quarter" idx="31"/>
          </p:nvPr>
        </p:nvSpPr>
        <p:spPr>
          <a:xfrm>
            <a:off x="736600" y="3741738"/>
            <a:ext cx="5151438" cy="546100"/>
          </a:xfrm>
        </p:spPr>
        <p:txBody>
          <a:bodyPr/>
          <a:lstStyle>
            <a:lvl1pPr>
              <a:defRPr sz="2400" baseline="0"/>
            </a:lvl1pPr>
          </a:lstStyle>
          <a:p>
            <a:pPr lvl="0"/>
            <a:endParaRPr lang="en-IN" dirty="0"/>
          </a:p>
        </p:txBody>
      </p:sp>
      <p:sp>
        <p:nvSpPr>
          <p:cNvPr id="8" name="Content Placeholder 7">
            <a:extLst>
              <a:ext uri="{FF2B5EF4-FFF2-40B4-BE49-F238E27FC236}">
                <a16:creationId xmlns:a16="http://schemas.microsoft.com/office/drawing/2014/main" id="{A877F262-08D1-4F41-A06E-BE1B88A82DFE}"/>
              </a:ext>
            </a:extLst>
          </p:cNvPr>
          <p:cNvSpPr>
            <a:spLocks noGrp="1"/>
          </p:cNvSpPr>
          <p:nvPr>
            <p:ph sz="quarter" idx="32"/>
          </p:nvPr>
        </p:nvSpPr>
        <p:spPr>
          <a:xfrm>
            <a:off x="6096000" y="3741738"/>
            <a:ext cx="5353050" cy="541013"/>
          </a:xfrm>
        </p:spPr>
        <p:txBody>
          <a:bodyPr/>
          <a:lstStyle>
            <a:lvl1pPr>
              <a:defRPr sz="2400" baseline="0"/>
            </a:lvl1pPr>
          </a:lstStyle>
          <a:p>
            <a:pPr lvl="0"/>
            <a:endParaRPr lang="en-IN" dirty="0"/>
          </a:p>
        </p:txBody>
      </p:sp>
      <p:sp>
        <p:nvSpPr>
          <p:cNvPr id="11" name="Content Placeholder 10">
            <a:extLst>
              <a:ext uri="{FF2B5EF4-FFF2-40B4-BE49-F238E27FC236}">
                <a16:creationId xmlns:a16="http://schemas.microsoft.com/office/drawing/2014/main" id="{4CACC40D-7614-418A-B8FA-606268EC1513}"/>
              </a:ext>
            </a:extLst>
          </p:cNvPr>
          <p:cNvSpPr>
            <a:spLocks noGrp="1"/>
          </p:cNvSpPr>
          <p:nvPr>
            <p:ph sz="quarter" idx="33"/>
          </p:nvPr>
        </p:nvSpPr>
        <p:spPr>
          <a:xfrm>
            <a:off x="736600" y="4367213"/>
            <a:ext cx="5151438" cy="590550"/>
          </a:xfrm>
        </p:spPr>
        <p:txBody>
          <a:bodyPr/>
          <a:lstStyle>
            <a:lvl1pPr>
              <a:defRPr sz="2400" baseline="0"/>
            </a:lvl1pPr>
          </a:lstStyle>
          <a:p>
            <a:pPr lvl="0"/>
            <a:endParaRPr lang="en-IN" dirty="0"/>
          </a:p>
        </p:txBody>
      </p:sp>
      <p:sp>
        <p:nvSpPr>
          <p:cNvPr id="14" name="Content Placeholder 13">
            <a:extLst>
              <a:ext uri="{FF2B5EF4-FFF2-40B4-BE49-F238E27FC236}">
                <a16:creationId xmlns:a16="http://schemas.microsoft.com/office/drawing/2014/main" id="{2B713460-B4F9-45B0-8F05-4AF2F084A64C}"/>
              </a:ext>
            </a:extLst>
          </p:cNvPr>
          <p:cNvSpPr>
            <a:spLocks noGrp="1"/>
          </p:cNvSpPr>
          <p:nvPr>
            <p:ph sz="quarter" idx="34"/>
          </p:nvPr>
        </p:nvSpPr>
        <p:spPr>
          <a:xfrm>
            <a:off x="6089650" y="4346575"/>
            <a:ext cx="5353050" cy="590550"/>
          </a:xfrm>
        </p:spPr>
        <p:txBody>
          <a:bodyPr/>
          <a:lstStyle>
            <a:lvl1pPr>
              <a:defRPr sz="2400" baseline="0"/>
            </a:lvl1pPr>
          </a:lstStyle>
          <a:p>
            <a:pPr lvl="0"/>
            <a:endParaRPr lang="en-IN" dirty="0"/>
          </a:p>
        </p:txBody>
      </p:sp>
      <p:sp>
        <p:nvSpPr>
          <p:cNvPr id="16" name="Content Placeholder 15">
            <a:extLst>
              <a:ext uri="{FF2B5EF4-FFF2-40B4-BE49-F238E27FC236}">
                <a16:creationId xmlns:a16="http://schemas.microsoft.com/office/drawing/2014/main" id="{FF44DF68-C48B-47A4-ABA5-E06BB8F9B5D5}"/>
              </a:ext>
            </a:extLst>
          </p:cNvPr>
          <p:cNvSpPr>
            <a:spLocks noGrp="1"/>
          </p:cNvSpPr>
          <p:nvPr>
            <p:ph sz="quarter" idx="35"/>
          </p:nvPr>
        </p:nvSpPr>
        <p:spPr>
          <a:xfrm>
            <a:off x="736600" y="5029200"/>
            <a:ext cx="5151438" cy="539750"/>
          </a:xfrm>
        </p:spPr>
        <p:txBody>
          <a:bodyPr/>
          <a:lstStyle>
            <a:lvl1pPr>
              <a:defRPr sz="2400" baseline="0"/>
            </a:lvl1pPr>
          </a:lstStyle>
          <a:p>
            <a:pPr lvl="0"/>
            <a:endParaRPr lang="en-IN" dirty="0"/>
          </a:p>
        </p:txBody>
      </p:sp>
      <p:sp>
        <p:nvSpPr>
          <p:cNvPr id="19" name="Content Placeholder 18">
            <a:extLst>
              <a:ext uri="{FF2B5EF4-FFF2-40B4-BE49-F238E27FC236}">
                <a16:creationId xmlns:a16="http://schemas.microsoft.com/office/drawing/2014/main" id="{ED5D4001-1181-41BD-928D-243CDCCF73BB}"/>
              </a:ext>
            </a:extLst>
          </p:cNvPr>
          <p:cNvSpPr>
            <a:spLocks noGrp="1"/>
          </p:cNvSpPr>
          <p:nvPr>
            <p:ph sz="quarter" idx="36"/>
          </p:nvPr>
        </p:nvSpPr>
        <p:spPr>
          <a:xfrm>
            <a:off x="6089650" y="5037332"/>
            <a:ext cx="5359400" cy="546100"/>
          </a:xfrm>
        </p:spPr>
        <p:txBody>
          <a:bodyPr/>
          <a:lstStyle>
            <a:lvl1pPr>
              <a:defRPr sz="2400" baseline="0"/>
            </a:lvl1pPr>
          </a:lstStyle>
          <a:p>
            <a:pPr lvl="0"/>
            <a:endParaRPr lang="en-IN" dirty="0"/>
          </a:p>
        </p:txBody>
      </p:sp>
      <p:sp>
        <p:nvSpPr>
          <p:cNvPr id="22" name="Content Placeholder 21">
            <a:extLst>
              <a:ext uri="{FF2B5EF4-FFF2-40B4-BE49-F238E27FC236}">
                <a16:creationId xmlns:a16="http://schemas.microsoft.com/office/drawing/2014/main" id="{9255216D-96A5-4027-A6C8-BB99F1A32EE0}"/>
              </a:ext>
            </a:extLst>
          </p:cNvPr>
          <p:cNvSpPr>
            <a:spLocks noGrp="1"/>
          </p:cNvSpPr>
          <p:nvPr>
            <p:ph sz="quarter" idx="37"/>
          </p:nvPr>
        </p:nvSpPr>
        <p:spPr>
          <a:xfrm>
            <a:off x="736600" y="5668963"/>
            <a:ext cx="5151438" cy="476250"/>
          </a:xfrm>
        </p:spPr>
        <p:txBody>
          <a:bodyPr/>
          <a:lstStyle>
            <a:lvl1pPr>
              <a:defRPr sz="2400" baseline="0"/>
            </a:lvl1pPr>
          </a:lstStyle>
          <a:p>
            <a:pPr lvl="0"/>
            <a:endParaRPr lang="en-IN" dirty="0"/>
          </a:p>
        </p:txBody>
      </p:sp>
      <p:sp>
        <p:nvSpPr>
          <p:cNvPr id="26" name="Content Placeholder 25">
            <a:extLst>
              <a:ext uri="{FF2B5EF4-FFF2-40B4-BE49-F238E27FC236}">
                <a16:creationId xmlns:a16="http://schemas.microsoft.com/office/drawing/2014/main" id="{660989CE-8C44-49AC-90BD-D9233193206F}"/>
              </a:ext>
            </a:extLst>
          </p:cNvPr>
          <p:cNvSpPr>
            <a:spLocks noGrp="1"/>
          </p:cNvSpPr>
          <p:nvPr>
            <p:ph sz="quarter" idx="38"/>
          </p:nvPr>
        </p:nvSpPr>
        <p:spPr>
          <a:xfrm>
            <a:off x="6089650" y="5650301"/>
            <a:ext cx="5365750" cy="476250"/>
          </a:xfrm>
        </p:spPr>
        <p:txBody>
          <a:bodyPr/>
          <a:lstStyle>
            <a:lvl1pPr>
              <a:defRPr sz="2400" baseline="0"/>
            </a:lvl1pPr>
          </a:lstStyle>
          <a:p>
            <a:pPr lvl="0"/>
            <a:endParaRPr lang="en-IN"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29229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8ED9031-36FF-4E07-B750-15C3F3F0088B}"/>
              </a:ext>
            </a:extLst>
          </p:cNvPr>
          <p:cNvSpPr>
            <a:spLocks noGrp="1"/>
          </p:cNvSpPr>
          <p:nvPr>
            <p:ph sz="quarter" idx="12"/>
          </p:nvPr>
        </p:nvSpPr>
        <p:spPr>
          <a:xfrm>
            <a:off x="741971" y="1292277"/>
            <a:ext cx="10721975" cy="891825"/>
          </a:xfrm>
        </p:spPr>
        <p:txBody>
          <a:bodyPr/>
          <a:lstStyle>
            <a:lvl1pPr>
              <a:defRPr sz="2400" baseline="0"/>
            </a:lvl1pPr>
          </a:lstStyle>
          <a:p>
            <a:pPr lvl="0"/>
            <a:endParaRPr lang="en-IN" dirty="0"/>
          </a:p>
        </p:txBody>
      </p:sp>
      <p:sp>
        <p:nvSpPr>
          <p:cNvPr id="7" name="Content Placeholder 6">
            <a:extLst>
              <a:ext uri="{FF2B5EF4-FFF2-40B4-BE49-F238E27FC236}">
                <a16:creationId xmlns:a16="http://schemas.microsoft.com/office/drawing/2014/main" id="{4D3EDE0A-CD36-4494-A107-C14E180ECC1A}"/>
              </a:ext>
            </a:extLst>
          </p:cNvPr>
          <p:cNvSpPr>
            <a:spLocks noGrp="1"/>
          </p:cNvSpPr>
          <p:nvPr>
            <p:ph sz="quarter" idx="13"/>
          </p:nvPr>
        </p:nvSpPr>
        <p:spPr>
          <a:xfrm>
            <a:off x="733425" y="2295525"/>
            <a:ext cx="10721975" cy="590492"/>
          </a:xfrm>
        </p:spPr>
        <p:txBody>
          <a:bodyPr/>
          <a:lstStyle/>
          <a:p>
            <a:pPr lvl="0"/>
            <a:endParaRPr lang="en-IN" dirty="0"/>
          </a:p>
        </p:txBody>
      </p:sp>
      <p:sp>
        <p:nvSpPr>
          <p:cNvPr id="11" name="Content Placeholder 10">
            <a:extLst>
              <a:ext uri="{FF2B5EF4-FFF2-40B4-BE49-F238E27FC236}">
                <a16:creationId xmlns:a16="http://schemas.microsoft.com/office/drawing/2014/main" id="{221A11C5-84D5-4948-87ED-1D3F7F6DC53F}"/>
              </a:ext>
            </a:extLst>
          </p:cNvPr>
          <p:cNvSpPr>
            <a:spLocks noGrp="1"/>
          </p:cNvSpPr>
          <p:nvPr>
            <p:ph sz="quarter" idx="14"/>
          </p:nvPr>
        </p:nvSpPr>
        <p:spPr>
          <a:xfrm>
            <a:off x="733425" y="2986088"/>
            <a:ext cx="10721975" cy="646112"/>
          </a:xfrm>
        </p:spPr>
        <p:txBody>
          <a:bodyPr/>
          <a:lstStyle/>
          <a:p>
            <a:pPr lvl="0"/>
            <a:endParaRPr lang="en-IN" dirty="0"/>
          </a:p>
        </p:txBody>
      </p:sp>
      <p:sp>
        <p:nvSpPr>
          <p:cNvPr id="6" name="Picture Placeholder 5"/>
          <p:cNvSpPr>
            <a:spLocks noGrp="1"/>
          </p:cNvSpPr>
          <p:nvPr>
            <p:ph type="pic" sz="quarter" idx="10"/>
          </p:nvPr>
        </p:nvSpPr>
        <p:spPr>
          <a:xfrm>
            <a:off x="733118" y="4077480"/>
            <a:ext cx="10722260" cy="60944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33425" y="5131837"/>
            <a:ext cx="10721953" cy="74698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820940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ext Placeholder 5"/>
          <p:cNvSpPr>
            <a:spLocks noGrp="1"/>
          </p:cNvSpPr>
          <p:nvPr>
            <p:ph type="body" sz="quarter" idx="15" hasCustomPrompt="1"/>
          </p:nvPr>
        </p:nvSpPr>
        <p:spPr>
          <a:xfrm>
            <a:off x="743576" y="1289684"/>
            <a:ext cx="10711543" cy="4597932"/>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diam </a:t>
            </a:r>
            <a:r>
              <a:rPr lang="en-US" dirty="0" err="1"/>
              <a:t>maecenas</a:t>
            </a:r>
            <a:r>
              <a:rPr lang="en-US" dirty="0"/>
              <a:t> sed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a:t>
            </a:r>
            <a:r>
              <a:rPr lang="en-US" dirty="0" err="1"/>
              <a:t>lacus</a:t>
            </a:r>
            <a:r>
              <a:rPr lang="en-US" dirty="0"/>
              <a:t>.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sociis.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8"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2" name="Rounded Rectangle 1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2"/>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2"/>
          <p:cNvSpPr>
            <a:spLocks noGrp="1"/>
          </p:cNvSpPr>
          <p:nvPr>
            <p:ph type="title"/>
          </p:nvPr>
        </p:nvSpPr>
        <p:spPr>
          <a:xfrm>
            <a:off x="838200" y="399814"/>
            <a:ext cx="10515600" cy="672105"/>
          </a:xfrm>
        </p:spPr>
        <p:txBody>
          <a:bodyPr anchor="t"/>
          <a:lstStyle>
            <a:lvl1pPr algn="l">
              <a:defRPr sz="4000" b="0">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37513106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81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8ED9031-36FF-4E07-B750-15C3F3F0088B}"/>
              </a:ext>
            </a:extLst>
          </p:cNvPr>
          <p:cNvSpPr>
            <a:spLocks noGrp="1"/>
          </p:cNvSpPr>
          <p:nvPr>
            <p:ph sz="quarter" idx="12"/>
          </p:nvPr>
        </p:nvSpPr>
        <p:spPr>
          <a:xfrm>
            <a:off x="741971" y="1292277"/>
            <a:ext cx="10721975" cy="558769"/>
          </a:xfrm>
        </p:spPr>
        <p:txBody>
          <a:bodyPr/>
          <a:lstStyle>
            <a:lvl1pPr>
              <a:defRPr sz="2400" baseline="0"/>
            </a:lvl1pPr>
          </a:lstStyle>
          <a:p>
            <a:pPr lvl="0"/>
            <a:endParaRPr lang="en-IN" dirty="0"/>
          </a:p>
        </p:txBody>
      </p:sp>
      <p:sp>
        <p:nvSpPr>
          <p:cNvPr id="7" name="Content Placeholder 6">
            <a:extLst>
              <a:ext uri="{FF2B5EF4-FFF2-40B4-BE49-F238E27FC236}">
                <a16:creationId xmlns:a16="http://schemas.microsoft.com/office/drawing/2014/main" id="{4D3EDE0A-CD36-4494-A107-C14E180ECC1A}"/>
              </a:ext>
            </a:extLst>
          </p:cNvPr>
          <p:cNvSpPr>
            <a:spLocks noGrp="1"/>
          </p:cNvSpPr>
          <p:nvPr>
            <p:ph sz="quarter" idx="13"/>
          </p:nvPr>
        </p:nvSpPr>
        <p:spPr>
          <a:xfrm>
            <a:off x="733425" y="1922485"/>
            <a:ext cx="10721975" cy="646112"/>
          </a:xfrm>
        </p:spPr>
        <p:txBody>
          <a:bodyPr/>
          <a:lstStyle>
            <a:lvl1pPr>
              <a:defRPr sz="2400" baseline="0"/>
            </a:lvl1pPr>
          </a:lstStyle>
          <a:p>
            <a:pPr lvl="0"/>
            <a:endParaRPr lang="en-IN" dirty="0"/>
          </a:p>
        </p:txBody>
      </p:sp>
      <p:sp>
        <p:nvSpPr>
          <p:cNvPr id="11" name="Content Placeholder 10">
            <a:extLst>
              <a:ext uri="{FF2B5EF4-FFF2-40B4-BE49-F238E27FC236}">
                <a16:creationId xmlns:a16="http://schemas.microsoft.com/office/drawing/2014/main" id="{221A11C5-84D5-4948-87ED-1D3F7F6DC53F}"/>
              </a:ext>
            </a:extLst>
          </p:cNvPr>
          <p:cNvSpPr>
            <a:spLocks noGrp="1"/>
          </p:cNvSpPr>
          <p:nvPr>
            <p:ph sz="quarter" idx="14"/>
          </p:nvPr>
        </p:nvSpPr>
        <p:spPr>
          <a:xfrm>
            <a:off x="733425" y="2640036"/>
            <a:ext cx="10721975" cy="406928"/>
          </a:xfrm>
        </p:spPr>
        <p:txBody>
          <a:bodyPr/>
          <a:lstStyle>
            <a:lvl1pPr>
              <a:defRPr sz="2400" baseline="0"/>
            </a:lvl1pPr>
          </a:lstStyle>
          <a:p>
            <a:pPr lvl="0"/>
            <a:endParaRPr lang="en-IN" dirty="0"/>
          </a:p>
        </p:txBody>
      </p:sp>
      <p:sp>
        <p:nvSpPr>
          <p:cNvPr id="10" name="Text Placeholder 9"/>
          <p:cNvSpPr>
            <a:spLocks noGrp="1"/>
          </p:cNvSpPr>
          <p:nvPr>
            <p:ph type="body" sz="quarter" idx="11" hasCustomPrompt="1"/>
          </p:nvPr>
        </p:nvSpPr>
        <p:spPr>
          <a:xfrm>
            <a:off x="733425" y="5467739"/>
            <a:ext cx="10721953" cy="74698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5" name="Content Placeholder 4">
            <a:extLst>
              <a:ext uri="{FF2B5EF4-FFF2-40B4-BE49-F238E27FC236}">
                <a16:creationId xmlns:a16="http://schemas.microsoft.com/office/drawing/2014/main" id="{DC77195F-EFA9-4727-8271-AEEA56F4FF61}"/>
              </a:ext>
            </a:extLst>
          </p:cNvPr>
          <p:cNvSpPr>
            <a:spLocks noGrp="1"/>
          </p:cNvSpPr>
          <p:nvPr>
            <p:ph sz="quarter" idx="15"/>
          </p:nvPr>
        </p:nvSpPr>
        <p:spPr>
          <a:xfrm>
            <a:off x="733425" y="3118404"/>
            <a:ext cx="10729913" cy="373039"/>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E022AA9B-61C8-44FD-966A-DCCA4209B03F}"/>
              </a:ext>
            </a:extLst>
          </p:cNvPr>
          <p:cNvSpPr>
            <a:spLocks noGrp="1"/>
          </p:cNvSpPr>
          <p:nvPr>
            <p:ph sz="quarter" idx="16"/>
          </p:nvPr>
        </p:nvSpPr>
        <p:spPr>
          <a:xfrm>
            <a:off x="733425" y="3573463"/>
            <a:ext cx="10729913" cy="477054"/>
          </a:xfrm>
        </p:spPr>
        <p:txBody>
          <a:bodyPr/>
          <a:lstStyle>
            <a:lvl1pPr>
              <a:defRPr sz="2400" baseline="0"/>
            </a:lvl1pPr>
          </a:lstStyle>
          <a:p>
            <a:pPr lvl="0"/>
            <a:endParaRPr lang="en-IN" dirty="0"/>
          </a:p>
        </p:txBody>
      </p:sp>
      <p:sp>
        <p:nvSpPr>
          <p:cNvPr id="14" name="Content Placeholder 13">
            <a:extLst>
              <a:ext uri="{FF2B5EF4-FFF2-40B4-BE49-F238E27FC236}">
                <a16:creationId xmlns:a16="http://schemas.microsoft.com/office/drawing/2014/main" id="{56A4B729-D02F-4676-A390-963D107DBF8F}"/>
              </a:ext>
            </a:extLst>
          </p:cNvPr>
          <p:cNvSpPr>
            <a:spLocks noGrp="1"/>
          </p:cNvSpPr>
          <p:nvPr>
            <p:ph sz="quarter" idx="17"/>
          </p:nvPr>
        </p:nvSpPr>
        <p:spPr>
          <a:xfrm>
            <a:off x="733425" y="4124325"/>
            <a:ext cx="10729913" cy="486613"/>
          </a:xfrm>
        </p:spPr>
        <p:txBody>
          <a:bodyPr/>
          <a:lstStyle>
            <a:lvl1pPr>
              <a:defRPr sz="2400" baseline="0"/>
            </a:lvl1pPr>
          </a:lstStyle>
          <a:p>
            <a:pPr lvl="0"/>
            <a:endParaRPr lang="en-IN" dirty="0"/>
          </a:p>
        </p:txBody>
      </p:sp>
      <p:sp>
        <p:nvSpPr>
          <p:cNvPr id="16" name="Content Placeholder 15">
            <a:extLst>
              <a:ext uri="{FF2B5EF4-FFF2-40B4-BE49-F238E27FC236}">
                <a16:creationId xmlns:a16="http://schemas.microsoft.com/office/drawing/2014/main" id="{F2BC0406-59D9-4D26-91B3-9111FD17EAD2}"/>
              </a:ext>
            </a:extLst>
          </p:cNvPr>
          <p:cNvSpPr>
            <a:spLocks noGrp="1"/>
          </p:cNvSpPr>
          <p:nvPr>
            <p:ph sz="quarter" idx="18"/>
          </p:nvPr>
        </p:nvSpPr>
        <p:spPr>
          <a:xfrm>
            <a:off x="733425" y="4684713"/>
            <a:ext cx="10729913" cy="371475"/>
          </a:xfrm>
        </p:spPr>
        <p:txBody>
          <a:bodyPr/>
          <a:lstStyle>
            <a:lvl1pPr>
              <a:defRPr sz="2400" baseline="0"/>
            </a:lvl1pPr>
          </a:lstStyle>
          <a:p>
            <a:pPr lvl="0"/>
            <a:endParaRPr lang="en-IN" dirty="0"/>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26694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Stewart, Calculus: Early Transcendentals, 8th Edition. © 2016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11"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2" name="Rounded Rectangle 1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38200" y="384175"/>
            <a:ext cx="10515600" cy="672105"/>
          </a:xfrm>
        </p:spPr>
        <p:txBody>
          <a:bodyPr/>
          <a:lstStyle>
            <a:lvl1pPr algn="l">
              <a:defRPr sz="4000" b="0">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18011865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9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A1F737A4-2F7D-4BFB-947F-3226D9E0119F}"/>
              </a:ext>
            </a:extLst>
          </p:cNvPr>
          <p:cNvSpPr>
            <a:spLocks noGrp="1"/>
          </p:cNvSpPr>
          <p:nvPr>
            <p:ph sz="quarter" idx="27"/>
          </p:nvPr>
        </p:nvSpPr>
        <p:spPr>
          <a:xfrm>
            <a:off x="736600" y="3554413"/>
            <a:ext cx="10718800" cy="550862"/>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EE035FE6-F4A1-4279-9F12-F444E1A93C82}"/>
              </a:ext>
            </a:extLst>
          </p:cNvPr>
          <p:cNvSpPr>
            <a:spLocks noGrp="1"/>
          </p:cNvSpPr>
          <p:nvPr>
            <p:ph sz="quarter" idx="28"/>
          </p:nvPr>
        </p:nvSpPr>
        <p:spPr>
          <a:xfrm>
            <a:off x="736600" y="4227513"/>
            <a:ext cx="10712450" cy="587375"/>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7F8DD86E-04B4-4621-A663-32DD94EFB017}"/>
              </a:ext>
            </a:extLst>
          </p:cNvPr>
          <p:cNvSpPr>
            <a:spLocks noGrp="1"/>
          </p:cNvSpPr>
          <p:nvPr>
            <p:ph sz="quarter" idx="29"/>
          </p:nvPr>
        </p:nvSpPr>
        <p:spPr>
          <a:xfrm>
            <a:off x="736600" y="4879975"/>
            <a:ext cx="10712450" cy="485775"/>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5F5E9DF5-F2F6-40A1-854C-4DCB280C00C3}"/>
              </a:ext>
            </a:extLst>
          </p:cNvPr>
          <p:cNvSpPr>
            <a:spLocks noGrp="1"/>
          </p:cNvSpPr>
          <p:nvPr>
            <p:ph sz="quarter" idx="30"/>
          </p:nvPr>
        </p:nvSpPr>
        <p:spPr>
          <a:xfrm>
            <a:off x="736600" y="5430836"/>
            <a:ext cx="10718800" cy="550863"/>
          </a:xfrm>
        </p:spPr>
        <p:txBody>
          <a:bodyPr/>
          <a:lstStyle>
            <a:lvl1pPr>
              <a:defRPr sz="2400" baseline="0"/>
            </a:lvl1pPr>
          </a:lstStyle>
          <a:p>
            <a:pPr lvl="0"/>
            <a:endParaRPr lang="en-IN" dirty="0"/>
          </a:p>
        </p:txBody>
      </p:sp>
      <p:sp>
        <p:nvSpPr>
          <p:cNvPr id="6" name="Content Placeholder 5"/>
          <p:cNvSpPr>
            <a:spLocks noGrp="1"/>
          </p:cNvSpPr>
          <p:nvPr>
            <p:ph sz="quarter" idx="31"/>
          </p:nvPr>
        </p:nvSpPr>
        <p:spPr>
          <a:xfrm>
            <a:off x="10836275" y="3144838"/>
            <a:ext cx="1050925" cy="649287"/>
          </a:xfrm>
        </p:spPr>
        <p:txBody>
          <a:bodyPr/>
          <a:lstStyle/>
          <a:p>
            <a:pPr lvl="0"/>
            <a:endParaRPr lang="en-US" dirty="0"/>
          </a:p>
        </p:txBody>
      </p:sp>
      <p:sp>
        <p:nvSpPr>
          <p:cNvPr id="14" name="Content Placeholder 5"/>
          <p:cNvSpPr>
            <a:spLocks noGrp="1"/>
          </p:cNvSpPr>
          <p:nvPr>
            <p:ph sz="quarter" idx="32"/>
          </p:nvPr>
        </p:nvSpPr>
        <p:spPr>
          <a:xfrm>
            <a:off x="10988675" y="3470974"/>
            <a:ext cx="1050925" cy="649287"/>
          </a:xfrm>
        </p:spPr>
        <p:txBody>
          <a:bodyPr/>
          <a:lstStyle/>
          <a:p>
            <a:pPr lvl="0"/>
            <a:endParaRPr lang="en-US" dirty="0"/>
          </a:p>
        </p:txBody>
      </p:sp>
      <p:sp>
        <p:nvSpPr>
          <p:cNvPr id="15" name="Rounded Rectangle 14">
            <a:extLst>
              <a:ext uri="{FF2B5EF4-FFF2-40B4-BE49-F238E27FC236}">
                <a16:creationId xmlns:a16="http://schemas.microsoft.com/office/drawing/2014/main" id="{D65F0B1A-B652-4169-9F19-8D3E9C172665}"/>
              </a:ext>
            </a:extLst>
          </p:cNvPr>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7">
            <a:extLst>
              <a:ext uri="{FF2B5EF4-FFF2-40B4-BE49-F238E27FC236}">
                <a16:creationId xmlns:a16="http://schemas.microsoft.com/office/drawing/2014/main" id="{F8BF2AF3-B9E6-43CF-BFA3-8B56D5DE7DE4}"/>
              </a:ext>
            </a:extLst>
          </p:cNvPr>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2">
            <a:extLst>
              <a:ext uri="{FF2B5EF4-FFF2-40B4-BE49-F238E27FC236}">
                <a16:creationId xmlns:a16="http://schemas.microsoft.com/office/drawing/2014/main" id="{1A08F345-FF67-4287-BF5E-209381CB0ECE}"/>
              </a:ext>
            </a:extLst>
          </p:cNvPr>
          <p:cNvSpPr>
            <a:spLocks noGrp="1"/>
          </p:cNvSpPr>
          <p:nvPr>
            <p:ph type="title"/>
          </p:nvPr>
        </p:nvSpPr>
        <p:spPr>
          <a:xfrm>
            <a:off x="838200" y="384048"/>
            <a:ext cx="10515600" cy="672105"/>
          </a:xfrm>
        </p:spPr>
        <p:txBody>
          <a:bodyPr/>
          <a:lstStyle>
            <a:lvl1pPr algn="l">
              <a:defRPr sz="4000" b="0">
                <a:solidFill>
                  <a:srgbClr val="000000"/>
                </a:solidFill>
              </a:defRPr>
            </a:lvl1pPr>
          </a:lstStyle>
          <a:p>
            <a:r>
              <a:rPr lang="en-US" dirty="0"/>
              <a:t>Click to edit Master title style</a:t>
            </a:r>
          </a:p>
        </p:txBody>
      </p:sp>
      <p:sp>
        <p:nvSpPr>
          <p:cNvPr id="19"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2924940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A1F737A4-2F7D-4BFB-947F-3226D9E0119F}"/>
              </a:ext>
            </a:extLst>
          </p:cNvPr>
          <p:cNvSpPr>
            <a:spLocks noGrp="1"/>
          </p:cNvSpPr>
          <p:nvPr>
            <p:ph sz="quarter" idx="27"/>
          </p:nvPr>
        </p:nvSpPr>
        <p:spPr>
          <a:xfrm>
            <a:off x="736600" y="3554413"/>
            <a:ext cx="10718800" cy="550862"/>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EE035FE6-F4A1-4279-9F12-F444E1A93C82}"/>
              </a:ext>
            </a:extLst>
          </p:cNvPr>
          <p:cNvSpPr>
            <a:spLocks noGrp="1"/>
          </p:cNvSpPr>
          <p:nvPr>
            <p:ph sz="quarter" idx="28"/>
          </p:nvPr>
        </p:nvSpPr>
        <p:spPr>
          <a:xfrm>
            <a:off x="736600" y="4227513"/>
            <a:ext cx="10712450" cy="587375"/>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7F8DD86E-04B4-4621-A663-32DD94EFB017}"/>
              </a:ext>
            </a:extLst>
          </p:cNvPr>
          <p:cNvSpPr>
            <a:spLocks noGrp="1"/>
          </p:cNvSpPr>
          <p:nvPr>
            <p:ph sz="quarter" idx="29"/>
          </p:nvPr>
        </p:nvSpPr>
        <p:spPr>
          <a:xfrm>
            <a:off x="736600" y="4879975"/>
            <a:ext cx="10712450" cy="485775"/>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5F5E9DF5-F2F6-40A1-854C-4DCB280C00C3}"/>
              </a:ext>
            </a:extLst>
          </p:cNvPr>
          <p:cNvSpPr>
            <a:spLocks noGrp="1"/>
          </p:cNvSpPr>
          <p:nvPr>
            <p:ph sz="quarter" idx="30"/>
          </p:nvPr>
        </p:nvSpPr>
        <p:spPr>
          <a:xfrm>
            <a:off x="736600" y="5430836"/>
            <a:ext cx="10718800" cy="550863"/>
          </a:xfrm>
        </p:spPr>
        <p:txBody>
          <a:bodyPr/>
          <a:lstStyle>
            <a:lvl1pPr>
              <a:defRPr sz="2400" baseline="0"/>
            </a:lvl1pPr>
          </a:lstStyle>
          <a:p>
            <a:pPr lvl="0"/>
            <a:endParaRPr lang="en-IN" dirty="0"/>
          </a:p>
        </p:txBody>
      </p:sp>
      <p:sp>
        <p:nvSpPr>
          <p:cNvPr id="6" name="Content Placeholder 5"/>
          <p:cNvSpPr>
            <a:spLocks noGrp="1"/>
          </p:cNvSpPr>
          <p:nvPr>
            <p:ph sz="quarter" idx="31"/>
          </p:nvPr>
        </p:nvSpPr>
        <p:spPr>
          <a:xfrm>
            <a:off x="10836275" y="3144838"/>
            <a:ext cx="1050925" cy="649287"/>
          </a:xfrm>
        </p:spPr>
        <p:txBody>
          <a:bodyPr/>
          <a:lstStyle/>
          <a:p>
            <a:pPr lvl="0"/>
            <a:endParaRPr lang="en-US" dirty="0"/>
          </a:p>
        </p:txBody>
      </p:sp>
      <p:sp>
        <p:nvSpPr>
          <p:cNvPr id="14" name="Content Placeholder 5"/>
          <p:cNvSpPr>
            <a:spLocks noGrp="1"/>
          </p:cNvSpPr>
          <p:nvPr>
            <p:ph sz="quarter" idx="32"/>
          </p:nvPr>
        </p:nvSpPr>
        <p:spPr>
          <a:xfrm>
            <a:off x="10988675" y="3470974"/>
            <a:ext cx="1050925" cy="649287"/>
          </a:xfrm>
        </p:spPr>
        <p:txBody>
          <a:bodyPr/>
          <a:lstStyle/>
          <a:p>
            <a:pPr lvl="0"/>
            <a:endParaRPr lang="en-US" dirty="0"/>
          </a:p>
        </p:txBody>
      </p:sp>
      <p:sp>
        <p:nvSpPr>
          <p:cNvPr id="15" name="Rounded Rectangle 14">
            <a:extLst>
              <a:ext uri="{FF2B5EF4-FFF2-40B4-BE49-F238E27FC236}">
                <a16:creationId xmlns:a16="http://schemas.microsoft.com/office/drawing/2014/main" id="{D65F0B1A-B652-4169-9F19-8D3E9C172665}"/>
              </a:ext>
            </a:extLst>
          </p:cNvPr>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7">
            <a:extLst>
              <a:ext uri="{FF2B5EF4-FFF2-40B4-BE49-F238E27FC236}">
                <a16:creationId xmlns:a16="http://schemas.microsoft.com/office/drawing/2014/main" id="{F8BF2AF3-B9E6-43CF-BFA3-8B56D5DE7DE4}"/>
              </a:ext>
            </a:extLst>
          </p:cNvPr>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2">
            <a:extLst>
              <a:ext uri="{FF2B5EF4-FFF2-40B4-BE49-F238E27FC236}">
                <a16:creationId xmlns:a16="http://schemas.microsoft.com/office/drawing/2014/main" id="{1A08F345-FF67-4287-BF5E-209381CB0ECE}"/>
              </a:ext>
            </a:extLst>
          </p:cNvPr>
          <p:cNvSpPr>
            <a:spLocks noGrp="1"/>
          </p:cNvSpPr>
          <p:nvPr>
            <p:ph type="title"/>
          </p:nvPr>
        </p:nvSpPr>
        <p:spPr>
          <a:xfrm>
            <a:off x="838200" y="384048"/>
            <a:ext cx="10515600" cy="672105"/>
          </a:xfrm>
        </p:spPr>
        <p:txBody>
          <a:bodyPr/>
          <a:lstStyle>
            <a:lvl1pPr algn="l">
              <a:defRPr sz="4000" b="0">
                <a:solidFill>
                  <a:srgbClr val="000000"/>
                </a:solidFill>
              </a:defRPr>
            </a:lvl1pPr>
          </a:lstStyle>
          <a:p>
            <a:r>
              <a:rPr lang="en-US" dirty="0"/>
              <a:t>Click to edit Master title style</a:t>
            </a:r>
          </a:p>
        </p:txBody>
      </p:sp>
      <p:sp>
        <p:nvSpPr>
          <p:cNvPr id="19"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923279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11"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2" name="Rounded Rectangle 1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38200" y="384175"/>
            <a:ext cx="10515600" cy="672105"/>
          </a:xfrm>
        </p:spPr>
        <p:txBody>
          <a:bodyPr/>
          <a:lstStyle>
            <a:lvl1pPr algn="l">
              <a:defRPr sz="4000" b="0">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1152356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9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11"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2" name="Rounded Rectangle 1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38200" y="384175"/>
            <a:ext cx="10515600" cy="672105"/>
          </a:xfrm>
        </p:spPr>
        <p:txBody>
          <a:bodyPr/>
          <a:lstStyle>
            <a:lvl1pPr algn="l">
              <a:defRPr sz="4000" b="0">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2422216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11"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2" name="Rounded Rectangle 1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2"/>
          <p:cNvSpPr>
            <a:spLocks noGrp="1"/>
          </p:cNvSpPr>
          <p:nvPr>
            <p:ph type="title"/>
          </p:nvPr>
        </p:nvSpPr>
        <p:spPr>
          <a:xfrm>
            <a:off x="838200" y="399814"/>
            <a:ext cx="10515600" cy="672105"/>
          </a:xfrm>
        </p:spPr>
        <p:txBody>
          <a:bodyPr anchor="t"/>
          <a:lstStyle>
            <a:lvl1pPr algn="l">
              <a:defRPr sz="4000" b="0">
                <a:solidFill>
                  <a:srgbClr val="000000"/>
                </a:solidFill>
              </a:defRPr>
            </a:lvl1pPr>
          </a:lstStyle>
          <a:p>
            <a:r>
              <a:rPr lang="en-US" dirty="0"/>
              <a:t>Click to edit Master title style</a:t>
            </a:r>
          </a:p>
        </p:txBody>
      </p:sp>
      <p:sp>
        <p:nvSpPr>
          <p:cNvPr id="10" name="Content Placeholder 21">
            <a:extLst>
              <a:ext uri="{FF2B5EF4-FFF2-40B4-BE49-F238E27FC236}">
                <a16:creationId xmlns:a16="http://schemas.microsoft.com/office/drawing/2014/main" id="{9255216D-96A5-4027-A6C8-BB99F1A32EE0}"/>
              </a:ext>
            </a:extLst>
          </p:cNvPr>
          <p:cNvSpPr>
            <a:spLocks noGrp="1"/>
          </p:cNvSpPr>
          <p:nvPr>
            <p:ph sz="quarter" idx="37"/>
          </p:nvPr>
        </p:nvSpPr>
        <p:spPr>
          <a:xfrm>
            <a:off x="736600" y="5668963"/>
            <a:ext cx="5151438" cy="476250"/>
          </a:xfrm>
        </p:spPr>
        <p:txBody>
          <a:bodyPr/>
          <a:lstStyle>
            <a:lvl1pPr>
              <a:defRPr sz="2400" baseline="0"/>
            </a:lvl1pPr>
          </a:lstStyle>
          <a:p>
            <a:pPr lvl="0"/>
            <a:endParaRPr lang="en-IN" dirty="0"/>
          </a:p>
        </p:txBody>
      </p:sp>
      <p:sp>
        <p:nvSpPr>
          <p:cNvPr id="16" name="Content Placeholder 21">
            <a:extLst>
              <a:ext uri="{FF2B5EF4-FFF2-40B4-BE49-F238E27FC236}">
                <a16:creationId xmlns:a16="http://schemas.microsoft.com/office/drawing/2014/main" id="{9255216D-96A5-4027-A6C8-BB99F1A32EE0}"/>
              </a:ext>
            </a:extLst>
          </p:cNvPr>
          <p:cNvSpPr>
            <a:spLocks noGrp="1"/>
          </p:cNvSpPr>
          <p:nvPr>
            <p:ph sz="quarter" idx="38"/>
          </p:nvPr>
        </p:nvSpPr>
        <p:spPr>
          <a:xfrm>
            <a:off x="889000" y="5821363"/>
            <a:ext cx="5151438" cy="476250"/>
          </a:xfrm>
        </p:spPr>
        <p:txBody>
          <a:bodyPr/>
          <a:lstStyle>
            <a:lvl1pPr>
              <a:defRPr sz="2400" baseline="0"/>
            </a:lvl1pPr>
          </a:lstStyle>
          <a:p>
            <a:pPr lvl="0"/>
            <a:endParaRPr lang="en-IN" dirty="0"/>
          </a:p>
        </p:txBody>
      </p:sp>
      <p:sp>
        <p:nvSpPr>
          <p:cNvPr id="18" name="Content Placeholder 21">
            <a:extLst>
              <a:ext uri="{FF2B5EF4-FFF2-40B4-BE49-F238E27FC236}">
                <a16:creationId xmlns:a16="http://schemas.microsoft.com/office/drawing/2014/main" id="{9255216D-96A5-4027-A6C8-BB99F1A32EE0}"/>
              </a:ext>
            </a:extLst>
          </p:cNvPr>
          <p:cNvSpPr>
            <a:spLocks noGrp="1"/>
          </p:cNvSpPr>
          <p:nvPr>
            <p:ph sz="quarter" idx="39"/>
          </p:nvPr>
        </p:nvSpPr>
        <p:spPr>
          <a:xfrm>
            <a:off x="1041400" y="5973763"/>
            <a:ext cx="5151438" cy="476250"/>
          </a:xfrm>
        </p:spPr>
        <p:txBody>
          <a:bodyPr/>
          <a:lstStyle>
            <a:lvl1pPr>
              <a:defRPr sz="2400" baseline="0"/>
            </a:lvl1pPr>
          </a:lstStyle>
          <a:p>
            <a:pPr lvl="0"/>
            <a:endParaRPr lang="en-IN" dirty="0"/>
          </a:p>
        </p:txBody>
      </p:sp>
      <p:sp>
        <p:nvSpPr>
          <p:cNvPr id="19" name="Content Placeholder 21">
            <a:extLst>
              <a:ext uri="{FF2B5EF4-FFF2-40B4-BE49-F238E27FC236}">
                <a16:creationId xmlns:a16="http://schemas.microsoft.com/office/drawing/2014/main" id="{9255216D-96A5-4027-A6C8-BB99F1A32EE0}"/>
              </a:ext>
            </a:extLst>
          </p:cNvPr>
          <p:cNvSpPr>
            <a:spLocks noGrp="1"/>
          </p:cNvSpPr>
          <p:nvPr>
            <p:ph sz="quarter" idx="40"/>
          </p:nvPr>
        </p:nvSpPr>
        <p:spPr>
          <a:xfrm>
            <a:off x="1193800" y="6126163"/>
            <a:ext cx="5151438" cy="476250"/>
          </a:xfrm>
        </p:spPr>
        <p:txBody>
          <a:bodyPr/>
          <a:lstStyle>
            <a:lvl1pPr>
              <a:defRPr sz="2400" baseline="0"/>
            </a:lvl1pPr>
          </a:lstStyle>
          <a:p>
            <a:pPr lvl="0"/>
            <a:endParaRPr lang="en-IN" dirty="0"/>
          </a:p>
        </p:txBody>
      </p:sp>
      <p:sp>
        <p:nvSpPr>
          <p:cNvPr id="20" name="Content Placeholder 21">
            <a:extLst>
              <a:ext uri="{FF2B5EF4-FFF2-40B4-BE49-F238E27FC236}">
                <a16:creationId xmlns:a16="http://schemas.microsoft.com/office/drawing/2014/main" id="{9255216D-96A5-4027-A6C8-BB99F1A32EE0}"/>
              </a:ext>
            </a:extLst>
          </p:cNvPr>
          <p:cNvSpPr>
            <a:spLocks noGrp="1"/>
          </p:cNvSpPr>
          <p:nvPr>
            <p:ph sz="quarter" idx="41"/>
          </p:nvPr>
        </p:nvSpPr>
        <p:spPr>
          <a:xfrm>
            <a:off x="1346200" y="6278563"/>
            <a:ext cx="5151438" cy="476250"/>
          </a:xfrm>
        </p:spPr>
        <p:txBody>
          <a:bodyPr/>
          <a:lstStyle>
            <a:lvl1pPr>
              <a:defRPr sz="2400" baseline="0"/>
            </a:lvl1pPr>
          </a:lstStyle>
          <a:p>
            <a:pPr lvl="0"/>
            <a:endParaRPr lang="en-IN" dirty="0"/>
          </a:p>
        </p:txBody>
      </p:sp>
      <p:sp>
        <p:nvSpPr>
          <p:cNvPr id="21" name="Content Placeholder 21">
            <a:extLst>
              <a:ext uri="{FF2B5EF4-FFF2-40B4-BE49-F238E27FC236}">
                <a16:creationId xmlns:a16="http://schemas.microsoft.com/office/drawing/2014/main" id="{9255216D-96A5-4027-A6C8-BB99F1A32EE0}"/>
              </a:ext>
            </a:extLst>
          </p:cNvPr>
          <p:cNvSpPr>
            <a:spLocks noGrp="1"/>
          </p:cNvSpPr>
          <p:nvPr>
            <p:ph sz="quarter" idx="42"/>
          </p:nvPr>
        </p:nvSpPr>
        <p:spPr>
          <a:xfrm>
            <a:off x="1498600" y="6430963"/>
            <a:ext cx="5151438" cy="476250"/>
          </a:xfrm>
        </p:spPr>
        <p:txBody>
          <a:bodyPr/>
          <a:lstStyle>
            <a:lvl1pPr>
              <a:defRPr sz="2400" baseline="0"/>
            </a:lvl1pPr>
          </a:lstStyle>
          <a:p>
            <a:pPr lvl="0"/>
            <a:endParaRPr lang="en-IN" dirty="0"/>
          </a:p>
        </p:txBody>
      </p:sp>
      <p:sp>
        <p:nvSpPr>
          <p:cNvPr id="22" name="Content Placeholder 21">
            <a:extLst>
              <a:ext uri="{FF2B5EF4-FFF2-40B4-BE49-F238E27FC236}">
                <a16:creationId xmlns:a16="http://schemas.microsoft.com/office/drawing/2014/main" id="{9255216D-96A5-4027-A6C8-BB99F1A32EE0}"/>
              </a:ext>
            </a:extLst>
          </p:cNvPr>
          <p:cNvSpPr>
            <a:spLocks noGrp="1"/>
          </p:cNvSpPr>
          <p:nvPr>
            <p:ph sz="quarter" idx="43"/>
          </p:nvPr>
        </p:nvSpPr>
        <p:spPr>
          <a:xfrm>
            <a:off x="1651000" y="6583363"/>
            <a:ext cx="5151438" cy="476250"/>
          </a:xfrm>
        </p:spPr>
        <p:txBody>
          <a:bodyPr/>
          <a:lstStyle>
            <a:lvl1pPr>
              <a:defRPr sz="2400" baseline="0"/>
            </a:lvl1pPr>
          </a:lstStyle>
          <a:p>
            <a:pPr lvl="0"/>
            <a:endParaRPr lang="en-IN" dirty="0"/>
          </a:p>
        </p:txBody>
      </p:sp>
      <p:sp>
        <p:nvSpPr>
          <p:cNvPr id="23" name="Content Placeholder 21">
            <a:extLst>
              <a:ext uri="{FF2B5EF4-FFF2-40B4-BE49-F238E27FC236}">
                <a16:creationId xmlns:a16="http://schemas.microsoft.com/office/drawing/2014/main" id="{9255216D-96A5-4027-A6C8-BB99F1A32EE0}"/>
              </a:ext>
            </a:extLst>
          </p:cNvPr>
          <p:cNvSpPr>
            <a:spLocks noGrp="1"/>
          </p:cNvSpPr>
          <p:nvPr>
            <p:ph sz="quarter" idx="44"/>
          </p:nvPr>
        </p:nvSpPr>
        <p:spPr>
          <a:xfrm>
            <a:off x="1803400" y="6735763"/>
            <a:ext cx="5151438" cy="476250"/>
          </a:xfrm>
        </p:spPr>
        <p:txBody>
          <a:bodyPr/>
          <a:lstStyle>
            <a:lvl1pPr>
              <a:defRPr sz="2400" baseline="0"/>
            </a:lvl1pPr>
          </a:lstStyle>
          <a:p>
            <a:pPr lvl="0"/>
            <a:endParaRPr lang="en-IN" dirty="0"/>
          </a:p>
        </p:txBody>
      </p:sp>
      <p:sp>
        <p:nvSpPr>
          <p:cNvPr id="24" name="Content Placeholder 21">
            <a:extLst>
              <a:ext uri="{FF2B5EF4-FFF2-40B4-BE49-F238E27FC236}">
                <a16:creationId xmlns:a16="http://schemas.microsoft.com/office/drawing/2014/main" id="{9255216D-96A5-4027-A6C8-BB99F1A32EE0}"/>
              </a:ext>
            </a:extLst>
          </p:cNvPr>
          <p:cNvSpPr>
            <a:spLocks noGrp="1"/>
          </p:cNvSpPr>
          <p:nvPr>
            <p:ph sz="quarter" idx="45"/>
          </p:nvPr>
        </p:nvSpPr>
        <p:spPr>
          <a:xfrm>
            <a:off x="1955800" y="6888163"/>
            <a:ext cx="5151438" cy="476250"/>
          </a:xfrm>
        </p:spPr>
        <p:txBody>
          <a:bodyPr/>
          <a:lstStyle>
            <a:lvl1pPr>
              <a:defRPr sz="2400" baseline="0"/>
            </a:lvl1pPr>
          </a:lstStyle>
          <a:p>
            <a:pPr lvl="0"/>
            <a:endParaRPr lang="en-IN" dirty="0"/>
          </a:p>
        </p:txBody>
      </p:sp>
      <p:sp>
        <p:nvSpPr>
          <p:cNvPr id="25"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26" name="Picture Placeholder 5"/>
          <p:cNvSpPr>
            <a:spLocks noGrp="1"/>
          </p:cNvSpPr>
          <p:nvPr>
            <p:ph type="pic" sz="quarter" idx="46"/>
          </p:nvPr>
        </p:nvSpPr>
        <p:spPr>
          <a:xfrm>
            <a:off x="885518" y="1771957"/>
            <a:ext cx="6477000" cy="4259263"/>
          </a:xfrm>
        </p:spPr>
        <p:txBody>
          <a:bodyPr/>
          <a:lstStyle/>
          <a:p>
            <a:r>
              <a:rPr lang="en-US"/>
              <a:t>Click icon to add picture</a:t>
            </a:r>
          </a:p>
        </p:txBody>
      </p:sp>
    </p:spTree>
    <p:extLst>
      <p:ext uri="{BB962C8B-B14F-4D97-AF65-F5344CB8AC3E}">
        <p14:creationId xmlns:p14="http://schemas.microsoft.com/office/powerpoint/2010/main" val="37022581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7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11"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2" name="Rounded Rectangle 1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38200" y="384175"/>
            <a:ext cx="10515600" cy="672105"/>
          </a:xfrm>
        </p:spPr>
        <p:txBody>
          <a:bodyPr/>
          <a:lstStyle>
            <a:lvl1pPr algn="l">
              <a:defRPr sz="4000" b="0">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3076882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9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11"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2" name="Rounded Rectangle 1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2"/>
          <p:cNvSpPr>
            <a:spLocks noGrp="1"/>
          </p:cNvSpPr>
          <p:nvPr>
            <p:ph type="title"/>
          </p:nvPr>
        </p:nvSpPr>
        <p:spPr>
          <a:xfrm>
            <a:off x="838200" y="399814"/>
            <a:ext cx="10515600" cy="672105"/>
          </a:xfrm>
        </p:spPr>
        <p:txBody>
          <a:bodyPr anchor="t"/>
          <a:lstStyle>
            <a:lvl1pPr algn="l">
              <a:defRPr sz="4000" b="0">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2092889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9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11"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2" name="Rounded Rectangle 1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2"/>
          <p:cNvSpPr>
            <a:spLocks noGrp="1"/>
          </p:cNvSpPr>
          <p:nvPr>
            <p:ph type="title"/>
          </p:nvPr>
        </p:nvSpPr>
        <p:spPr>
          <a:xfrm>
            <a:off x="838200" y="399814"/>
            <a:ext cx="10515600" cy="672105"/>
          </a:xfrm>
        </p:spPr>
        <p:txBody>
          <a:bodyPr anchor="t"/>
          <a:lstStyle>
            <a:lvl1pPr algn="l">
              <a:defRPr sz="4000" b="0">
                <a:solidFill>
                  <a:srgbClr val="000000"/>
                </a:solidFill>
              </a:defRPr>
            </a:lvl1pPr>
          </a:lstStyle>
          <a:p>
            <a:r>
              <a:rPr lang="en-US" dirty="0"/>
              <a:t>Click to edit Master title style</a:t>
            </a:r>
          </a:p>
        </p:txBody>
      </p:sp>
      <p:sp>
        <p:nvSpPr>
          <p:cNvPr id="10" name="Content Placeholder 21">
            <a:extLst>
              <a:ext uri="{FF2B5EF4-FFF2-40B4-BE49-F238E27FC236}">
                <a16:creationId xmlns:a16="http://schemas.microsoft.com/office/drawing/2014/main" id="{9255216D-96A5-4027-A6C8-BB99F1A32EE0}"/>
              </a:ext>
            </a:extLst>
          </p:cNvPr>
          <p:cNvSpPr>
            <a:spLocks noGrp="1"/>
          </p:cNvSpPr>
          <p:nvPr>
            <p:ph sz="quarter" idx="37"/>
          </p:nvPr>
        </p:nvSpPr>
        <p:spPr>
          <a:xfrm>
            <a:off x="736600" y="5668963"/>
            <a:ext cx="5151438" cy="476250"/>
          </a:xfrm>
        </p:spPr>
        <p:txBody>
          <a:bodyPr/>
          <a:lstStyle>
            <a:lvl1pPr>
              <a:defRPr sz="2400" baseline="0"/>
            </a:lvl1pPr>
          </a:lstStyle>
          <a:p>
            <a:pPr lvl="0"/>
            <a:endParaRPr lang="en-IN" dirty="0"/>
          </a:p>
        </p:txBody>
      </p:sp>
      <p:sp>
        <p:nvSpPr>
          <p:cNvPr id="16" name="Content Placeholder 21">
            <a:extLst>
              <a:ext uri="{FF2B5EF4-FFF2-40B4-BE49-F238E27FC236}">
                <a16:creationId xmlns:a16="http://schemas.microsoft.com/office/drawing/2014/main" id="{9255216D-96A5-4027-A6C8-BB99F1A32EE0}"/>
              </a:ext>
            </a:extLst>
          </p:cNvPr>
          <p:cNvSpPr>
            <a:spLocks noGrp="1"/>
          </p:cNvSpPr>
          <p:nvPr>
            <p:ph sz="quarter" idx="38"/>
          </p:nvPr>
        </p:nvSpPr>
        <p:spPr>
          <a:xfrm>
            <a:off x="889000" y="5821363"/>
            <a:ext cx="5151438" cy="476250"/>
          </a:xfrm>
        </p:spPr>
        <p:txBody>
          <a:bodyPr/>
          <a:lstStyle>
            <a:lvl1pPr>
              <a:defRPr sz="2400" baseline="0"/>
            </a:lvl1pPr>
          </a:lstStyle>
          <a:p>
            <a:pPr lvl="0"/>
            <a:endParaRPr lang="en-IN" dirty="0"/>
          </a:p>
        </p:txBody>
      </p:sp>
      <p:sp>
        <p:nvSpPr>
          <p:cNvPr id="18" name="Content Placeholder 21">
            <a:extLst>
              <a:ext uri="{FF2B5EF4-FFF2-40B4-BE49-F238E27FC236}">
                <a16:creationId xmlns:a16="http://schemas.microsoft.com/office/drawing/2014/main" id="{9255216D-96A5-4027-A6C8-BB99F1A32EE0}"/>
              </a:ext>
            </a:extLst>
          </p:cNvPr>
          <p:cNvSpPr>
            <a:spLocks noGrp="1"/>
          </p:cNvSpPr>
          <p:nvPr>
            <p:ph sz="quarter" idx="39"/>
          </p:nvPr>
        </p:nvSpPr>
        <p:spPr>
          <a:xfrm>
            <a:off x="1041400" y="5973763"/>
            <a:ext cx="5151438" cy="476250"/>
          </a:xfrm>
        </p:spPr>
        <p:txBody>
          <a:bodyPr/>
          <a:lstStyle>
            <a:lvl1pPr>
              <a:defRPr sz="2400" baseline="0"/>
            </a:lvl1pPr>
          </a:lstStyle>
          <a:p>
            <a:pPr lvl="0"/>
            <a:endParaRPr lang="en-IN" dirty="0"/>
          </a:p>
        </p:txBody>
      </p:sp>
      <p:sp>
        <p:nvSpPr>
          <p:cNvPr id="19" name="Content Placeholder 21">
            <a:extLst>
              <a:ext uri="{FF2B5EF4-FFF2-40B4-BE49-F238E27FC236}">
                <a16:creationId xmlns:a16="http://schemas.microsoft.com/office/drawing/2014/main" id="{9255216D-96A5-4027-A6C8-BB99F1A32EE0}"/>
              </a:ext>
            </a:extLst>
          </p:cNvPr>
          <p:cNvSpPr>
            <a:spLocks noGrp="1"/>
          </p:cNvSpPr>
          <p:nvPr>
            <p:ph sz="quarter" idx="40"/>
          </p:nvPr>
        </p:nvSpPr>
        <p:spPr>
          <a:xfrm>
            <a:off x="1193800" y="6126163"/>
            <a:ext cx="5151438" cy="476250"/>
          </a:xfrm>
        </p:spPr>
        <p:txBody>
          <a:bodyPr/>
          <a:lstStyle>
            <a:lvl1pPr>
              <a:defRPr sz="2400" baseline="0"/>
            </a:lvl1pPr>
          </a:lstStyle>
          <a:p>
            <a:pPr lvl="0"/>
            <a:endParaRPr lang="en-IN" dirty="0"/>
          </a:p>
        </p:txBody>
      </p:sp>
      <p:sp>
        <p:nvSpPr>
          <p:cNvPr id="20" name="Content Placeholder 21">
            <a:extLst>
              <a:ext uri="{FF2B5EF4-FFF2-40B4-BE49-F238E27FC236}">
                <a16:creationId xmlns:a16="http://schemas.microsoft.com/office/drawing/2014/main" id="{9255216D-96A5-4027-A6C8-BB99F1A32EE0}"/>
              </a:ext>
            </a:extLst>
          </p:cNvPr>
          <p:cNvSpPr>
            <a:spLocks noGrp="1"/>
          </p:cNvSpPr>
          <p:nvPr>
            <p:ph sz="quarter" idx="41"/>
          </p:nvPr>
        </p:nvSpPr>
        <p:spPr>
          <a:xfrm>
            <a:off x="1346200" y="6278563"/>
            <a:ext cx="5151438" cy="476250"/>
          </a:xfrm>
        </p:spPr>
        <p:txBody>
          <a:bodyPr/>
          <a:lstStyle>
            <a:lvl1pPr>
              <a:defRPr sz="2400" baseline="0"/>
            </a:lvl1pPr>
          </a:lstStyle>
          <a:p>
            <a:pPr lvl="0"/>
            <a:endParaRPr lang="en-IN" dirty="0"/>
          </a:p>
        </p:txBody>
      </p:sp>
      <p:sp>
        <p:nvSpPr>
          <p:cNvPr id="21" name="Content Placeholder 21">
            <a:extLst>
              <a:ext uri="{FF2B5EF4-FFF2-40B4-BE49-F238E27FC236}">
                <a16:creationId xmlns:a16="http://schemas.microsoft.com/office/drawing/2014/main" id="{9255216D-96A5-4027-A6C8-BB99F1A32EE0}"/>
              </a:ext>
            </a:extLst>
          </p:cNvPr>
          <p:cNvSpPr>
            <a:spLocks noGrp="1"/>
          </p:cNvSpPr>
          <p:nvPr>
            <p:ph sz="quarter" idx="42"/>
          </p:nvPr>
        </p:nvSpPr>
        <p:spPr>
          <a:xfrm>
            <a:off x="1498600" y="6430963"/>
            <a:ext cx="5151438" cy="476250"/>
          </a:xfrm>
        </p:spPr>
        <p:txBody>
          <a:bodyPr/>
          <a:lstStyle>
            <a:lvl1pPr>
              <a:defRPr sz="2400" baseline="0"/>
            </a:lvl1pPr>
          </a:lstStyle>
          <a:p>
            <a:pPr lvl="0"/>
            <a:endParaRPr lang="en-IN" dirty="0"/>
          </a:p>
        </p:txBody>
      </p:sp>
      <p:sp>
        <p:nvSpPr>
          <p:cNvPr id="22" name="Content Placeholder 21">
            <a:extLst>
              <a:ext uri="{FF2B5EF4-FFF2-40B4-BE49-F238E27FC236}">
                <a16:creationId xmlns:a16="http://schemas.microsoft.com/office/drawing/2014/main" id="{9255216D-96A5-4027-A6C8-BB99F1A32EE0}"/>
              </a:ext>
            </a:extLst>
          </p:cNvPr>
          <p:cNvSpPr>
            <a:spLocks noGrp="1"/>
          </p:cNvSpPr>
          <p:nvPr>
            <p:ph sz="quarter" idx="43"/>
          </p:nvPr>
        </p:nvSpPr>
        <p:spPr>
          <a:xfrm>
            <a:off x="1651000" y="6583363"/>
            <a:ext cx="5151438" cy="476250"/>
          </a:xfrm>
        </p:spPr>
        <p:txBody>
          <a:bodyPr/>
          <a:lstStyle>
            <a:lvl1pPr>
              <a:defRPr sz="2400" baseline="0"/>
            </a:lvl1pPr>
          </a:lstStyle>
          <a:p>
            <a:pPr lvl="0"/>
            <a:endParaRPr lang="en-IN" dirty="0"/>
          </a:p>
        </p:txBody>
      </p:sp>
      <p:sp>
        <p:nvSpPr>
          <p:cNvPr id="23" name="Content Placeholder 21">
            <a:extLst>
              <a:ext uri="{FF2B5EF4-FFF2-40B4-BE49-F238E27FC236}">
                <a16:creationId xmlns:a16="http://schemas.microsoft.com/office/drawing/2014/main" id="{9255216D-96A5-4027-A6C8-BB99F1A32EE0}"/>
              </a:ext>
            </a:extLst>
          </p:cNvPr>
          <p:cNvSpPr>
            <a:spLocks noGrp="1"/>
          </p:cNvSpPr>
          <p:nvPr>
            <p:ph sz="quarter" idx="44"/>
          </p:nvPr>
        </p:nvSpPr>
        <p:spPr>
          <a:xfrm>
            <a:off x="1803400" y="6735763"/>
            <a:ext cx="5151438" cy="476250"/>
          </a:xfrm>
        </p:spPr>
        <p:txBody>
          <a:bodyPr/>
          <a:lstStyle>
            <a:lvl1pPr>
              <a:defRPr sz="2400" baseline="0"/>
            </a:lvl1pPr>
          </a:lstStyle>
          <a:p>
            <a:pPr lvl="0"/>
            <a:endParaRPr lang="en-IN" dirty="0"/>
          </a:p>
        </p:txBody>
      </p:sp>
      <p:sp>
        <p:nvSpPr>
          <p:cNvPr id="24" name="Content Placeholder 21">
            <a:extLst>
              <a:ext uri="{FF2B5EF4-FFF2-40B4-BE49-F238E27FC236}">
                <a16:creationId xmlns:a16="http://schemas.microsoft.com/office/drawing/2014/main" id="{9255216D-96A5-4027-A6C8-BB99F1A32EE0}"/>
              </a:ext>
            </a:extLst>
          </p:cNvPr>
          <p:cNvSpPr>
            <a:spLocks noGrp="1"/>
          </p:cNvSpPr>
          <p:nvPr>
            <p:ph sz="quarter" idx="45"/>
          </p:nvPr>
        </p:nvSpPr>
        <p:spPr>
          <a:xfrm>
            <a:off x="1955800" y="6888163"/>
            <a:ext cx="5151438" cy="476250"/>
          </a:xfrm>
        </p:spPr>
        <p:txBody>
          <a:bodyPr/>
          <a:lstStyle>
            <a:lvl1pPr>
              <a:defRPr sz="2400" baseline="0"/>
            </a:lvl1pPr>
          </a:lstStyle>
          <a:p>
            <a:pPr lvl="0"/>
            <a:endParaRPr lang="en-IN" dirty="0"/>
          </a:p>
        </p:txBody>
      </p:sp>
      <p:sp>
        <p:nvSpPr>
          <p:cNvPr id="25"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26" name="Picture Placeholder 5"/>
          <p:cNvSpPr>
            <a:spLocks noGrp="1"/>
          </p:cNvSpPr>
          <p:nvPr>
            <p:ph type="pic" sz="quarter" idx="46"/>
          </p:nvPr>
        </p:nvSpPr>
        <p:spPr>
          <a:xfrm>
            <a:off x="885518" y="1771957"/>
            <a:ext cx="6477000" cy="4259263"/>
          </a:xfrm>
        </p:spPr>
        <p:txBody>
          <a:bodyPr/>
          <a:lstStyle/>
          <a:p>
            <a:r>
              <a:rPr lang="en-US"/>
              <a:t>Click icon to add picture</a:t>
            </a:r>
          </a:p>
        </p:txBody>
      </p:sp>
    </p:spTree>
    <p:extLst>
      <p:ext uri="{BB962C8B-B14F-4D97-AF65-F5344CB8AC3E}">
        <p14:creationId xmlns:p14="http://schemas.microsoft.com/office/powerpoint/2010/main" val="9187601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11"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12" name="Rounded Rectangle 1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ounded Rectangle 13"/>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2"/>
          <p:cNvSpPr>
            <a:spLocks noGrp="1"/>
          </p:cNvSpPr>
          <p:nvPr>
            <p:ph type="title"/>
          </p:nvPr>
        </p:nvSpPr>
        <p:spPr>
          <a:xfrm>
            <a:off x="838200" y="399814"/>
            <a:ext cx="10515600" cy="672105"/>
          </a:xfrm>
        </p:spPr>
        <p:txBody>
          <a:bodyPr anchor="t"/>
          <a:lstStyle>
            <a:lvl1pPr algn="l">
              <a:defRPr sz="4000" b="0">
                <a:solidFill>
                  <a:srgbClr val="000000"/>
                </a:solidFill>
              </a:defRPr>
            </a:lvl1pPr>
          </a:lstStyle>
          <a:p>
            <a:r>
              <a:rPr lang="en-US" dirty="0"/>
              <a:t>Click to edit Master title style</a:t>
            </a:r>
          </a:p>
        </p:txBody>
      </p:sp>
      <p:sp>
        <p:nvSpPr>
          <p:cNvPr id="10" name="Content Placeholder 21">
            <a:extLst>
              <a:ext uri="{FF2B5EF4-FFF2-40B4-BE49-F238E27FC236}">
                <a16:creationId xmlns:a16="http://schemas.microsoft.com/office/drawing/2014/main" id="{9255216D-96A5-4027-A6C8-BB99F1A32EE0}"/>
              </a:ext>
            </a:extLst>
          </p:cNvPr>
          <p:cNvSpPr>
            <a:spLocks noGrp="1"/>
          </p:cNvSpPr>
          <p:nvPr>
            <p:ph sz="quarter" idx="37"/>
          </p:nvPr>
        </p:nvSpPr>
        <p:spPr>
          <a:xfrm>
            <a:off x="736600" y="5668963"/>
            <a:ext cx="5151438" cy="476250"/>
          </a:xfrm>
        </p:spPr>
        <p:txBody>
          <a:bodyPr/>
          <a:lstStyle>
            <a:lvl1pPr>
              <a:defRPr sz="2400" baseline="0"/>
            </a:lvl1pPr>
          </a:lstStyle>
          <a:p>
            <a:pPr lvl="0"/>
            <a:endParaRPr lang="en-IN" dirty="0"/>
          </a:p>
        </p:txBody>
      </p:sp>
      <p:sp>
        <p:nvSpPr>
          <p:cNvPr id="16" name="Content Placeholder 21">
            <a:extLst>
              <a:ext uri="{FF2B5EF4-FFF2-40B4-BE49-F238E27FC236}">
                <a16:creationId xmlns:a16="http://schemas.microsoft.com/office/drawing/2014/main" id="{9255216D-96A5-4027-A6C8-BB99F1A32EE0}"/>
              </a:ext>
            </a:extLst>
          </p:cNvPr>
          <p:cNvSpPr>
            <a:spLocks noGrp="1"/>
          </p:cNvSpPr>
          <p:nvPr>
            <p:ph sz="quarter" idx="38"/>
          </p:nvPr>
        </p:nvSpPr>
        <p:spPr>
          <a:xfrm>
            <a:off x="889000" y="5821363"/>
            <a:ext cx="5151438" cy="476250"/>
          </a:xfrm>
        </p:spPr>
        <p:txBody>
          <a:bodyPr/>
          <a:lstStyle>
            <a:lvl1pPr>
              <a:defRPr sz="2400" baseline="0"/>
            </a:lvl1pPr>
          </a:lstStyle>
          <a:p>
            <a:pPr lvl="0"/>
            <a:endParaRPr lang="en-IN" dirty="0"/>
          </a:p>
        </p:txBody>
      </p:sp>
      <p:sp>
        <p:nvSpPr>
          <p:cNvPr id="18" name="Content Placeholder 21">
            <a:extLst>
              <a:ext uri="{FF2B5EF4-FFF2-40B4-BE49-F238E27FC236}">
                <a16:creationId xmlns:a16="http://schemas.microsoft.com/office/drawing/2014/main" id="{9255216D-96A5-4027-A6C8-BB99F1A32EE0}"/>
              </a:ext>
            </a:extLst>
          </p:cNvPr>
          <p:cNvSpPr>
            <a:spLocks noGrp="1"/>
          </p:cNvSpPr>
          <p:nvPr>
            <p:ph sz="quarter" idx="39"/>
          </p:nvPr>
        </p:nvSpPr>
        <p:spPr>
          <a:xfrm>
            <a:off x="1041400" y="5973763"/>
            <a:ext cx="5151438" cy="476250"/>
          </a:xfrm>
        </p:spPr>
        <p:txBody>
          <a:bodyPr/>
          <a:lstStyle>
            <a:lvl1pPr>
              <a:defRPr sz="2400" baseline="0"/>
            </a:lvl1pPr>
          </a:lstStyle>
          <a:p>
            <a:pPr lvl="0"/>
            <a:endParaRPr lang="en-IN" dirty="0"/>
          </a:p>
        </p:txBody>
      </p:sp>
      <p:sp>
        <p:nvSpPr>
          <p:cNvPr id="19" name="Content Placeholder 21">
            <a:extLst>
              <a:ext uri="{FF2B5EF4-FFF2-40B4-BE49-F238E27FC236}">
                <a16:creationId xmlns:a16="http://schemas.microsoft.com/office/drawing/2014/main" id="{9255216D-96A5-4027-A6C8-BB99F1A32EE0}"/>
              </a:ext>
            </a:extLst>
          </p:cNvPr>
          <p:cNvSpPr>
            <a:spLocks noGrp="1"/>
          </p:cNvSpPr>
          <p:nvPr>
            <p:ph sz="quarter" idx="40"/>
          </p:nvPr>
        </p:nvSpPr>
        <p:spPr>
          <a:xfrm>
            <a:off x="1193800" y="6126163"/>
            <a:ext cx="5151438" cy="476250"/>
          </a:xfrm>
        </p:spPr>
        <p:txBody>
          <a:bodyPr/>
          <a:lstStyle>
            <a:lvl1pPr>
              <a:defRPr sz="2400" baseline="0"/>
            </a:lvl1pPr>
          </a:lstStyle>
          <a:p>
            <a:pPr lvl="0"/>
            <a:endParaRPr lang="en-IN" dirty="0"/>
          </a:p>
        </p:txBody>
      </p:sp>
      <p:sp>
        <p:nvSpPr>
          <p:cNvPr id="20" name="Content Placeholder 21">
            <a:extLst>
              <a:ext uri="{FF2B5EF4-FFF2-40B4-BE49-F238E27FC236}">
                <a16:creationId xmlns:a16="http://schemas.microsoft.com/office/drawing/2014/main" id="{9255216D-96A5-4027-A6C8-BB99F1A32EE0}"/>
              </a:ext>
            </a:extLst>
          </p:cNvPr>
          <p:cNvSpPr>
            <a:spLocks noGrp="1"/>
          </p:cNvSpPr>
          <p:nvPr>
            <p:ph sz="quarter" idx="41"/>
          </p:nvPr>
        </p:nvSpPr>
        <p:spPr>
          <a:xfrm>
            <a:off x="1346200" y="6278563"/>
            <a:ext cx="5151438" cy="476250"/>
          </a:xfrm>
        </p:spPr>
        <p:txBody>
          <a:bodyPr/>
          <a:lstStyle>
            <a:lvl1pPr>
              <a:defRPr sz="2400" baseline="0"/>
            </a:lvl1pPr>
          </a:lstStyle>
          <a:p>
            <a:pPr lvl="0"/>
            <a:endParaRPr lang="en-IN" dirty="0"/>
          </a:p>
        </p:txBody>
      </p:sp>
      <p:sp>
        <p:nvSpPr>
          <p:cNvPr id="21" name="Content Placeholder 21">
            <a:extLst>
              <a:ext uri="{FF2B5EF4-FFF2-40B4-BE49-F238E27FC236}">
                <a16:creationId xmlns:a16="http://schemas.microsoft.com/office/drawing/2014/main" id="{9255216D-96A5-4027-A6C8-BB99F1A32EE0}"/>
              </a:ext>
            </a:extLst>
          </p:cNvPr>
          <p:cNvSpPr>
            <a:spLocks noGrp="1"/>
          </p:cNvSpPr>
          <p:nvPr>
            <p:ph sz="quarter" idx="42"/>
          </p:nvPr>
        </p:nvSpPr>
        <p:spPr>
          <a:xfrm>
            <a:off x="1498600" y="6430963"/>
            <a:ext cx="5151438" cy="476250"/>
          </a:xfrm>
        </p:spPr>
        <p:txBody>
          <a:bodyPr/>
          <a:lstStyle>
            <a:lvl1pPr>
              <a:defRPr sz="2400" baseline="0"/>
            </a:lvl1pPr>
          </a:lstStyle>
          <a:p>
            <a:pPr lvl="0"/>
            <a:endParaRPr lang="en-IN" dirty="0"/>
          </a:p>
        </p:txBody>
      </p:sp>
      <p:sp>
        <p:nvSpPr>
          <p:cNvPr id="22" name="Content Placeholder 21">
            <a:extLst>
              <a:ext uri="{FF2B5EF4-FFF2-40B4-BE49-F238E27FC236}">
                <a16:creationId xmlns:a16="http://schemas.microsoft.com/office/drawing/2014/main" id="{9255216D-96A5-4027-A6C8-BB99F1A32EE0}"/>
              </a:ext>
            </a:extLst>
          </p:cNvPr>
          <p:cNvSpPr>
            <a:spLocks noGrp="1"/>
          </p:cNvSpPr>
          <p:nvPr>
            <p:ph sz="quarter" idx="43"/>
          </p:nvPr>
        </p:nvSpPr>
        <p:spPr>
          <a:xfrm>
            <a:off x="1651000" y="6583363"/>
            <a:ext cx="5151438" cy="476250"/>
          </a:xfrm>
        </p:spPr>
        <p:txBody>
          <a:bodyPr/>
          <a:lstStyle>
            <a:lvl1pPr>
              <a:defRPr sz="2400" baseline="0"/>
            </a:lvl1pPr>
          </a:lstStyle>
          <a:p>
            <a:pPr lvl="0"/>
            <a:endParaRPr lang="en-IN" dirty="0"/>
          </a:p>
        </p:txBody>
      </p:sp>
      <p:sp>
        <p:nvSpPr>
          <p:cNvPr id="23" name="Content Placeholder 21">
            <a:extLst>
              <a:ext uri="{FF2B5EF4-FFF2-40B4-BE49-F238E27FC236}">
                <a16:creationId xmlns:a16="http://schemas.microsoft.com/office/drawing/2014/main" id="{9255216D-96A5-4027-A6C8-BB99F1A32EE0}"/>
              </a:ext>
            </a:extLst>
          </p:cNvPr>
          <p:cNvSpPr>
            <a:spLocks noGrp="1"/>
          </p:cNvSpPr>
          <p:nvPr>
            <p:ph sz="quarter" idx="44"/>
          </p:nvPr>
        </p:nvSpPr>
        <p:spPr>
          <a:xfrm>
            <a:off x="1803400" y="6735763"/>
            <a:ext cx="5151438" cy="476250"/>
          </a:xfrm>
        </p:spPr>
        <p:txBody>
          <a:bodyPr/>
          <a:lstStyle>
            <a:lvl1pPr>
              <a:defRPr sz="2400" baseline="0"/>
            </a:lvl1pPr>
          </a:lstStyle>
          <a:p>
            <a:pPr lvl="0"/>
            <a:endParaRPr lang="en-IN" dirty="0"/>
          </a:p>
        </p:txBody>
      </p:sp>
      <p:sp>
        <p:nvSpPr>
          <p:cNvPr id="24" name="Content Placeholder 21">
            <a:extLst>
              <a:ext uri="{FF2B5EF4-FFF2-40B4-BE49-F238E27FC236}">
                <a16:creationId xmlns:a16="http://schemas.microsoft.com/office/drawing/2014/main" id="{9255216D-96A5-4027-A6C8-BB99F1A32EE0}"/>
              </a:ext>
            </a:extLst>
          </p:cNvPr>
          <p:cNvSpPr>
            <a:spLocks noGrp="1"/>
          </p:cNvSpPr>
          <p:nvPr>
            <p:ph sz="quarter" idx="45"/>
          </p:nvPr>
        </p:nvSpPr>
        <p:spPr>
          <a:xfrm>
            <a:off x="1955800" y="6888163"/>
            <a:ext cx="5151438" cy="476250"/>
          </a:xfrm>
        </p:spPr>
        <p:txBody>
          <a:bodyPr/>
          <a:lstStyle>
            <a:lvl1pPr>
              <a:defRPr sz="2400" baseline="0"/>
            </a:lvl1pPr>
          </a:lstStyle>
          <a:p>
            <a:pPr lvl="0"/>
            <a:endParaRPr lang="en-IN" dirty="0"/>
          </a:p>
        </p:txBody>
      </p:sp>
      <p:sp>
        <p:nvSpPr>
          <p:cNvPr id="25"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26" name="Picture Placeholder 5"/>
          <p:cNvSpPr>
            <a:spLocks noGrp="1"/>
          </p:cNvSpPr>
          <p:nvPr>
            <p:ph type="pic" sz="quarter" idx="46"/>
          </p:nvPr>
        </p:nvSpPr>
        <p:spPr>
          <a:xfrm>
            <a:off x="885518" y="1771957"/>
            <a:ext cx="6477000" cy="4259263"/>
          </a:xfrm>
        </p:spPr>
        <p:txBody>
          <a:bodyPr/>
          <a:lstStyle/>
          <a:p>
            <a:r>
              <a:rPr lang="en-US"/>
              <a:t>Click icon to add picture</a:t>
            </a:r>
          </a:p>
        </p:txBody>
      </p:sp>
    </p:spTree>
    <p:extLst>
      <p:ext uri="{BB962C8B-B14F-4D97-AF65-F5344CB8AC3E}">
        <p14:creationId xmlns:p14="http://schemas.microsoft.com/office/powerpoint/2010/main" val="9980399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10718800"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736600" y="1857375"/>
            <a:ext cx="10712450" cy="4016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2324100"/>
            <a:ext cx="10712450" cy="522288"/>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736600" y="2967038"/>
            <a:ext cx="10718800" cy="48577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A1F737A4-2F7D-4BFB-947F-3226D9E0119F}"/>
              </a:ext>
            </a:extLst>
          </p:cNvPr>
          <p:cNvSpPr>
            <a:spLocks noGrp="1"/>
          </p:cNvSpPr>
          <p:nvPr>
            <p:ph sz="quarter" idx="27"/>
          </p:nvPr>
        </p:nvSpPr>
        <p:spPr>
          <a:xfrm>
            <a:off x="736600" y="3554413"/>
            <a:ext cx="10718800" cy="550862"/>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EE035FE6-F4A1-4279-9F12-F444E1A93C82}"/>
              </a:ext>
            </a:extLst>
          </p:cNvPr>
          <p:cNvSpPr>
            <a:spLocks noGrp="1"/>
          </p:cNvSpPr>
          <p:nvPr>
            <p:ph sz="quarter" idx="28"/>
          </p:nvPr>
        </p:nvSpPr>
        <p:spPr>
          <a:xfrm>
            <a:off x="736600" y="4227513"/>
            <a:ext cx="10712450" cy="587375"/>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7F8DD86E-04B4-4621-A663-32DD94EFB017}"/>
              </a:ext>
            </a:extLst>
          </p:cNvPr>
          <p:cNvSpPr>
            <a:spLocks noGrp="1"/>
          </p:cNvSpPr>
          <p:nvPr>
            <p:ph sz="quarter" idx="29"/>
          </p:nvPr>
        </p:nvSpPr>
        <p:spPr>
          <a:xfrm>
            <a:off x="736600" y="4879975"/>
            <a:ext cx="10712450" cy="485775"/>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5F5E9DF5-F2F6-40A1-854C-4DCB280C00C3}"/>
              </a:ext>
            </a:extLst>
          </p:cNvPr>
          <p:cNvSpPr>
            <a:spLocks noGrp="1"/>
          </p:cNvSpPr>
          <p:nvPr>
            <p:ph sz="quarter" idx="30"/>
          </p:nvPr>
        </p:nvSpPr>
        <p:spPr>
          <a:xfrm>
            <a:off x="736600" y="5430836"/>
            <a:ext cx="10718800" cy="550863"/>
          </a:xfrm>
        </p:spPr>
        <p:txBody>
          <a:bodyPr/>
          <a:lstStyle>
            <a:lvl1pPr>
              <a:defRPr sz="2400" baseline="0"/>
            </a:lvl1pPr>
          </a:lstStyle>
          <a:p>
            <a:pPr lvl="0"/>
            <a:endParaRPr lang="en-IN" dirty="0"/>
          </a:p>
        </p:txBody>
      </p:sp>
      <p:sp>
        <p:nvSpPr>
          <p:cNvPr id="15"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22" name="Rounded Rectangle 21"/>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23"/>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itle 2"/>
          <p:cNvSpPr>
            <a:spLocks noGrp="1"/>
          </p:cNvSpPr>
          <p:nvPr>
            <p:ph type="title"/>
          </p:nvPr>
        </p:nvSpPr>
        <p:spPr>
          <a:xfrm>
            <a:off x="838200" y="399814"/>
            <a:ext cx="10515600" cy="672105"/>
          </a:xfrm>
        </p:spPr>
        <p:txBody>
          <a:bodyPr anchor="t"/>
          <a:lstStyle>
            <a:lvl1pPr algn="l">
              <a:defRPr sz="4000" b="0">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4108284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CAFFAB-D02A-4827-AE87-997A2FEFF7C9}"/>
              </a:ext>
            </a:extLst>
          </p:cNvPr>
          <p:cNvSpPr>
            <a:spLocks noGrp="1"/>
          </p:cNvSpPr>
          <p:nvPr>
            <p:ph sz="quarter" idx="23"/>
          </p:nvPr>
        </p:nvSpPr>
        <p:spPr>
          <a:xfrm>
            <a:off x="736600" y="1289050"/>
            <a:ext cx="5151016" cy="477838"/>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B9A7B7D7-2DF8-452E-BA1E-18C442B03366}"/>
              </a:ext>
            </a:extLst>
          </p:cNvPr>
          <p:cNvSpPr>
            <a:spLocks noGrp="1"/>
          </p:cNvSpPr>
          <p:nvPr>
            <p:ph sz="quarter" idx="24"/>
          </p:nvPr>
        </p:nvSpPr>
        <p:spPr>
          <a:xfrm>
            <a:off x="6096000" y="1289051"/>
            <a:ext cx="5353050" cy="47783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89B09F51-CF40-4AAA-A94C-84D97B45B6D8}"/>
              </a:ext>
            </a:extLst>
          </p:cNvPr>
          <p:cNvSpPr>
            <a:spLocks noGrp="1"/>
          </p:cNvSpPr>
          <p:nvPr>
            <p:ph sz="quarter" idx="25"/>
          </p:nvPr>
        </p:nvSpPr>
        <p:spPr>
          <a:xfrm>
            <a:off x="736600" y="1889126"/>
            <a:ext cx="5151016" cy="473665"/>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6788B3C7-3EF3-4B5A-80D3-A8A1A0C2AD5F}"/>
              </a:ext>
            </a:extLst>
          </p:cNvPr>
          <p:cNvSpPr>
            <a:spLocks noGrp="1"/>
          </p:cNvSpPr>
          <p:nvPr>
            <p:ph sz="quarter" idx="26"/>
          </p:nvPr>
        </p:nvSpPr>
        <p:spPr>
          <a:xfrm>
            <a:off x="6096000" y="1889126"/>
            <a:ext cx="5359400" cy="47366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A1F737A4-2F7D-4BFB-947F-3226D9E0119F}"/>
              </a:ext>
            </a:extLst>
          </p:cNvPr>
          <p:cNvSpPr>
            <a:spLocks noGrp="1"/>
          </p:cNvSpPr>
          <p:nvPr>
            <p:ph sz="quarter" idx="27"/>
          </p:nvPr>
        </p:nvSpPr>
        <p:spPr>
          <a:xfrm>
            <a:off x="736600" y="2485029"/>
            <a:ext cx="5151016" cy="587376"/>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EE035FE6-F4A1-4279-9F12-F444E1A93C82}"/>
              </a:ext>
            </a:extLst>
          </p:cNvPr>
          <p:cNvSpPr>
            <a:spLocks noGrp="1"/>
          </p:cNvSpPr>
          <p:nvPr>
            <p:ph sz="quarter" idx="28"/>
          </p:nvPr>
        </p:nvSpPr>
        <p:spPr>
          <a:xfrm>
            <a:off x="6089648" y="2485030"/>
            <a:ext cx="5359401" cy="587376"/>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7F8DD86E-04B4-4621-A663-32DD94EFB017}"/>
              </a:ext>
            </a:extLst>
          </p:cNvPr>
          <p:cNvSpPr>
            <a:spLocks noGrp="1"/>
          </p:cNvSpPr>
          <p:nvPr>
            <p:ph sz="quarter" idx="29"/>
          </p:nvPr>
        </p:nvSpPr>
        <p:spPr>
          <a:xfrm>
            <a:off x="736600" y="3194644"/>
            <a:ext cx="5151016" cy="444296"/>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5F5E9DF5-F2F6-40A1-854C-4DCB280C00C3}"/>
              </a:ext>
            </a:extLst>
          </p:cNvPr>
          <p:cNvSpPr>
            <a:spLocks noGrp="1"/>
          </p:cNvSpPr>
          <p:nvPr>
            <p:ph sz="quarter" idx="30"/>
          </p:nvPr>
        </p:nvSpPr>
        <p:spPr>
          <a:xfrm>
            <a:off x="6096000" y="3194644"/>
            <a:ext cx="5359400" cy="443907"/>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AA0DD209-502C-4CB2-BD80-B99716523D4A}"/>
              </a:ext>
            </a:extLst>
          </p:cNvPr>
          <p:cNvSpPr>
            <a:spLocks noGrp="1"/>
          </p:cNvSpPr>
          <p:nvPr>
            <p:ph sz="quarter" idx="31"/>
          </p:nvPr>
        </p:nvSpPr>
        <p:spPr>
          <a:xfrm>
            <a:off x="736600" y="3741738"/>
            <a:ext cx="5151438" cy="546100"/>
          </a:xfrm>
        </p:spPr>
        <p:txBody>
          <a:bodyPr/>
          <a:lstStyle>
            <a:lvl1pPr>
              <a:defRPr sz="2400" baseline="0"/>
            </a:lvl1pPr>
          </a:lstStyle>
          <a:p>
            <a:pPr lvl="0"/>
            <a:endParaRPr lang="en-IN" dirty="0"/>
          </a:p>
        </p:txBody>
      </p:sp>
      <p:sp>
        <p:nvSpPr>
          <p:cNvPr id="8" name="Content Placeholder 7">
            <a:extLst>
              <a:ext uri="{FF2B5EF4-FFF2-40B4-BE49-F238E27FC236}">
                <a16:creationId xmlns:a16="http://schemas.microsoft.com/office/drawing/2014/main" id="{A877F262-08D1-4F41-A06E-BE1B88A82DFE}"/>
              </a:ext>
            </a:extLst>
          </p:cNvPr>
          <p:cNvSpPr>
            <a:spLocks noGrp="1"/>
          </p:cNvSpPr>
          <p:nvPr>
            <p:ph sz="quarter" idx="32"/>
          </p:nvPr>
        </p:nvSpPr>
        <p:spPr>
          <a:xfrm>
            <a:off x="6096000" y="3741738"/>
            <a:ext cx="5353050" cy="541013"/>
          </a:xfrm>
        </p:spPr>
        <p:txBody>
          <a:bodyPr/>
          <a:lstStyle>
            <a:lvl1pPr>
              <a:defRPr sz="2400" baseline="0"/>
            </a:lvl1pPr>
          </a:lstStyle>
          <a:p>
            <a:pPr lvl="0"/>
            <a:endParaRPr lang="en-IN" dirty="0"/>
          </a:p>
        </p:txBody>
      </p:sp>
      <p:sp>
        <p:nvSpPr>
          <p:cNvPr id="11" name="Content Placeholder 10">
            <a:extLst>
              <a:ext uri="{FF2B5EF4-FFF2-40B4-BE49-F238E27FC236}">
                <a16:creationId xmlns:a16="http://schemas.microsoft.com/office/drawing/2014/main" id="{4CACC40D-7614-418A-B8FA-606268EC1513}"/>
              </a:ext>
            </a:extLst>
          </p:cNvPr>
          <p:cNvSpPr>
            <a:spLocks noGrp="1"/>
          </p:cNvSpPr>
          <p:nvPr>
            <p:ph sz="quarter" idx="33"/>
          </p:nvPr>
        </p:nvSpPr>
        <p:spPr>
          <a:xfrm>
            <a:off x="736600" y="4367213"/>
            <a:ext cx="5151438" cy="590550"/>
          </a:xfrm>
        </p:spPr>
        <p:txBody>
          <a:bodyPr/>
          <a:lstStyle>
            <a:lvl1pPr>
              <a:defRPr sz="2400" baseline="0"/>
            </a:lvl1pPr>
          </a:lstStyle>
          <a:p>
            <a:pPr lvl="0"/>
            <a:endParaRPr lang="en-IN" dirty="0"/>
          </a:p>
        </p:txBody>
      </p:sp>
      <p:sp>
        <p:nvSpPr>
          <p:cNvPr id="14" name="Content Placeholder 13">
            <a:extLst>
              <a:ext uri="{FF2B5EF4-FFF2-40B4-BE49-F238E27FC236}">
                <a16:creationId xmlns:a16="http://schemas.microsoft.com/office/drawing/2014/main" id="{2B713460-B4F9-45B0-8F05-4AF2F084A64C}"/>
              </a:ext>
            </a:extLst>
          </p:cNvPr>
          <p:cNvSpPr>
            <a:spLocks noGrp="1"/>
          </p:cNvSpPr>
          <p:nvPr>
            <p:ph sz="quarter" idx="34"/>
          </p:nvPr>
        </p:nvSpPr>
        <p:spPr>
          <a:xfrm>
            <a:off x="6089650" y="4346575"/>
            <a:ext cx="5353050" cy="590550"/>
          </a:xfrm>
        </p:spPr>
        <p:txBody>
          <a:bodyPr/>
          <a:lstStyle>
            <a:lvl1pPr>
              <a:defRPr sz="2400" baseline="0"/>
            </a:lvl1pPr>
          </a:lstStyle>
          <a:p>
            <a:pPr lvl="0"/>
            <a:endParaRPr lang="en-IN" dirty="0"/>
          </a:p>
        </p:txBody>
      </p:sp>
      <p:sp>
        <p:nvSpPr>
          <p:cNvPr id="16" name="Content Placeholder 15">
            <a:extLst>
              <a:ext uri="{FF2B5EF4-FFF2-40B4-BE49-F238E27FC236}">
                <a16:creationId xmlns:a16="http://schemas.microsoft.com/office/drawing/2014/main" id="{FF44DF68-C48B-47A4-ABA5-E06BB8F9B5D5}"/>
              </a:ext>
            </a:extLst>
          </p:cNvPr>
          <p:cNvSpPr>
            <a:spLocks noGrp="1"/>
          </p:cNvSpPr>
          <p:nvPr>
            <p:ph sz="quarter" idx="35"/>
          </p:nvPr>
        </p:nvSpPr>
        <p:spPr>
          <a:xfrm>
            <a:off x="736600" y="5029200"/>
            <a:ext cx="5151438" cy="539750"/>
          </a:xfrm>
        </p:spPr>
        <p:txBody>
          <a:bodyPr/>
          <a:lstStyle>
            <a:lvl1pPr>
              <a:defRPr sz="2400" baseline="0"/>
            </a:lvl1pPr>
          </a:lstStyle>
          <a:p>
            <a:pPr lvl="0"/>
            <a:endParaRPr lang="en-IN" dirty="0"/>
          </a:p>
        </p:txBody>
      </p:sp>
      <p:sp>
        <p:nvSpPr>
          <p:cNvPr id="19" name="Content Placeholder 18">
            <a:extLst>
              <a:ext uri="{FF2B5EF4-FFF2-40B4-BE49-F238E27FC236}">
                <a16:creationId xmlns:a16="http://schemas.microsoft.com/office/drawing/2014/main" id="{ED5D4001-1181-41BD-928D-243CDCCF73BB}"/>
              </a:ext>
            </a:extLst>
          </p:cNvPr>
          <p:cNvSpPr>
            <a:spLocks noGrp="1"/>
          </p:cNvSpPr>
          <p:nvPr>
            <p:ph sz="quarter" idx="36"/>
          </p:nvPr>
        </p:nvSpPr>
        <p:spPr>
          <a:xfrm>
            <a:off x="6089650" y="5037332"/>
            <a:ext cx="5359400" cy="546100"/>
          </a:xfrm>
        </p:spPr>
        <p:txBody>
          <a:bodyPr/>
          <a:lstStyle>
            <a:lvl1pPr>
              <a:defRPr sz="2400" baseline="0"/>
            </a:lvl1pPr>
          </a:lstStyle>
          <a:p>
            <a:pPr lvl="0"/>
            <a:endParaRPr lang="en-IN" dirty="0"/>
          </a:p>
        </p:txBody>
      </p:sp>
      <p:sp>
        <p:nvSpPr>
          <p:cNvPr id="22" name="Content Placeholder 21">
            <a:extLst>
              <a:ext uri="{FF2B5EF4-FFF2-40B4-BE49-F238E27FC236}">
                <a16:creationId xmlns:a16="http://schemas.microsoft.com/office/drawing/2014/main" id="{9255216D-96A5-4027-A6C8-BB99F1A32EE0}"/>
              </a:ext>
            </a:extLst>
          </p:cNvPr>
          <p:cNvSpPr>
            <a:spLocks noGrp="1"/>
          </p:cNvSpPr>
          <p:nvPr>
            <p:ph sz="quarter" idx="37"/>
          </p:nvPr>
        </p:nvSpPr>
        <p:spPr>
          <a:xfrm>
            <a:off x="736600" y="5668963"/>
            <a:ext cx="5151438" cy="476250"/>
          </a:xfrm>
        </p:spPr>
        <p:txBody>
          <a:bodyPr/>
          <a:lstStyle>
            <a:lvl1pPr>
              <a:defRPr sz="2400" baseline="0"/>
            </a:lvl1pPr>
          </a:lstStyle>
          <a:p>
            <a:pPr lvl="0"/>
            <a:endParaRPr lang="en-IN" dirty="0"/>
          </a:p>
        </p:txBody>
      </p:sp>
      <p:sp>
        <p:nvSpPr>
          <p:cNvPr id="26" name="Content Placeholder 25">
            <a:extLst>
              <a:ext uri="{FF2B5EF4-FFF2-40B4-BE49-F238E27FC236}">
                <a16:creationId xmlns:a16="http://schemas.microsoft.com/office/drawing/2014/main" id="{660989CE-8C44-49AC-90BD-D9233193206F}"/>
              </a:ext>
            </a:extLst>
          </p:cNvPr>
          <p:cNvSpPr>
            <a:spLocks noGrp="1"/>
          </p:cNvSpPr>
          <p:nvPr>
            <p:ph sz="quarter" idx="38"/>
          </p:nvPr>
        </p:nvSpPr>
        <p:spPr>
          <a:xfrm>
            <a:off x="6089650" y="5650301"/>
            <a:ext cx="5365750" cy="476250"/>
          </a:xfrm>
        </p:spPr>
        <p:txBody>
          <a:bodyPr/>
          <a:lstStyle>
            <a:lvl1pPr>
              <a:defRPr sz="2400" baseline="0"/>
            </a:lvl1pPr>
          </a:lstStyle>
          <a:p>
            <a:pPr lvl="0"/>
            <a:endParaRPr lang="en-IN" dirty="0"/>
          </a:p>
        </p:txBody>
      </p:sp>
      <p:sp>
        <p:nvSpPr>
          <p:cNvPr id="28"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
        <p:nvSpPr>
          <p:cNvPr id="24" name="Rounded Rectangle 23"/>
          <p:cNvSpPr/>
          <p:nvPr userDrawn="1"/>
        </p:nvSpPr>
        <p:spPr>
          <a:xfrm>
            <a:off x="471158" y="256638"/>
            <a:ext cx="11290368" cy="832279"/>
          </a:xfrm>
          <a:prstGeom prst="roundRect">
            <a:avLst/>
          </a:prstGeom>
          <a:solidFill>
            <a:srgbClr val="0079C2"/>
          </a:solidFill>
          <a:ln>
            <a:solidFill>
              <a:srgbClr val="007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28"/>
          <p:cNvSpPr/>
          <p:nvPr userDrawn="1"/>
        </p:nvSpPr>
        <p:spPr>
          <a:xfrm>
            <a:off x="471158" y="349359"/>
            <a:ext cx="11301742" cy="672105"/>
          </a:xfrm>
          <a:prstGeom prst="roundRect">
            <a:avLst/>
          </a:prstGeom>
          <a:solidFill>
            <a:srgbClr val="95B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itle 2"/>
          <p:cNvSpPr>
            <a:spLocks noGrp="1"/>
          </p:cNvSpPr>
          <p:nvPr>
            <p:ph type="title"/>
          </p:nvPr>
        </p:nvSpPr>
        <p:spPr>
          <a:xfrm>
            <a:off x="838200" y="399814"/>
            <a:ext cx="10515600" cy="672105"/>
          </a:xfrm>
        </p:spPr>
        <p:txBody>
          <a:bodyPr anchor="t"/>
          <a:lstStyle>
            <a:lvl1pPr algn="l">
              <a:defRPr sz="4000" b="0">
                <a:solidFill>
                  <a:srgbClr val="000000"/>
                </a:solidFill>
              </a:defRPr>
            </a:lvl1pPr>
          </a:lstStyle>
          <a:p>
            <a:r>
              <a:rPr lang="en-US" dirty="0"/>
              <a:t>Click to edit Master title style</a:t>
            </a:r>
          </a:p>
        </p:txBody>
      </p:sp>
    </p:spTree>
    <p:extLst>
      <p:ext uri="{BB962C8B-B14F-4D97-AF65-F5344CB8AC3E}">
        <p14:creationId xmlns:p14="http://schemas.microsoft.com/office/powerpoint/2010/main" val="1259373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0"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3237209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2541251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Text Box 7"/>
          <p:cNvSpPr txBox="1">
            <a:spLocks noChangeArrowheads="1"/>
          </p:cNvSpPr>
          <p:nvPr userDrawn="1"/>
        </p:nvSpPr>
        <p:spPr bwMode="auto">
          <a:xfrm>
            <a:off x="1144905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E44556EF-BFF0-4E0C-A276-2ABC09D87ED2}" type="slidenum">
              <a:rPr lang="en-US" altLang="en-US">
                <a:solidFill>
                  <a:srgbClr val="000000"/>
                </a:solidFill>
              </a:rPr>
              <a:pPr eaLnBrk="1" hangingPunct="1">
                <a:spcBef>
                  <a:spcPct val="50000"/>
                </a:spcBef>
              </a:pPr>
              <a:t>‹#›</a:t>
            </a:fld>
            <a:endParaRPr lang="en-US" altLang="en-US" dirty="0">
              <a:solidFill>
                <a:srgbClr val="000000"/>
              </a:solidFill>
            </a:endParaRPr>
          </a:p>
        </p:txBody>
      </p:sp>
    </p:spTree>
    <p:extLst>
      <p:ext uri="{BB962C8B-B14F-4D97-AF65-F5344CB8AC3E}">
        <p14:creationId xmlns:p14="http://schemas.microsoft.com/office/powerpoint/2010/main" val="38288419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spTree>
    <p:extLst>
      <p:ext uri="{BB962C8B-B14F-4D97-AF65-F5344CB8AC3E}">
        <p14:creationId xmlns:p14="http://schemas.microsoft.com/office/powerpoint/2010/main" val="201553345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21" r:id="rId18"/>
    <p:sldLayoutId id="2147483722" r:id="rId19"/>
    <p:sldLayoutId id="2147483714" r:id="rId20"/>
    <p:sldLayoutId id="2147483725" r:id="rId21"/>
    <p:sldLayoutId id="2147483729" r:id="rId22"/>
    <p:sldLayoutId id="2147483726" r:id="rId23"/>
    <p:sldLayoutId id="2147483718" r:id="rId24"/>
    <p:sldLayoutId id="2147483715" r:id="rId25"/>
    <p:sldLayoutId id="2147483716" r:id="rId26"/>
    <p:sldLayoutId id="2147483719" r:id="rId27"/>
    <p:sldLayoutId id="2147483720" r:id="rId28"/>
    <p:sldLayoutId id="2147483727" r:id="rId29"/>
    <p:sldLayoutId id="2147483728" r:id="rId30"/>
    <p:sldLayoutId id="2147483723" r:id="rId31"/>
    <p:sldLayoutId id="2147483724" r:id="rId32"/>
    <p:sldLayoutId id="2147483713" r:id="rId33"/>
    <p:sldLayoutId id="2147483717"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100.png"/><Relationship Id="rId7"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oleObject" Target="../embeddings/oleObject4.bin"/><Relationship Id="rId5" Type="http://schemas.openxmlformats.org/officeDocument/2006/relationships/image" Target="../media/image6.wmf"/><Relationship Id="rId4" Type="http://schemas.openxmlformats.org/officeDocument/2006/relationships/oleObject" Target="../embeddings/oleObject3.bin"/></Relationships>
</file>

<file path=ppt/slides/_rels/slide100.xml.rels><?xml version="1.0" encoding="UTF-8" standalone="yes"?>
<Relationships xmlns="http://schemas.openxmlformats.org/package/2006/relationships"><Relationship Id="rId117" Type="http://schemas.openxmlformats.org/officeDocument/2006/relationships/image" Target="../media/image3377.png"/><Relationship Id="rId21" Type="http://schemas.openxmlformats.org/officeDocument/2006/relationships/image" Target="../media/image3329.png"/><Relationship Id="rId63" Type="http://schemas.openxmlformats.org/officeDocument/2006/relationships/image" Target="../media/image3350.png"/><Relationship Id="rId159" Type="http://schemas.openxmlformats.org/officeDocument/2006/relationships/image" Target="../media/image3398.png"/><Relationship Id="rId170" Type="http://schemas.openxmlformats.org/officeDocument/2006/relationships/customXml" Target="../ink/ink3488.xml"/><Relationship Id="rId226" Type="http://schemas.openxmlformats.org/officeDocument/2006/relationships/customXml" Target="../ink/ink3516.xml"/><Relationship Id="rId268" Type="http://schemas.openxmlformats.org/officeDocument/2006/relationships/customXml" Target="../ink/ink3537.xml"/><Relationship Id="rId11" Type="http://schemas.openxmlformats.org/officeDocument/2006/relationships/image" Target="../media/image3324.png"/><Relationship Id="rId32" Type="http://schemas.openxmlformats.org/officeDocument/2006/relationships/customXml" Target="../ink/ink3419.xml"/><Relationship Id="rId53" Type="http://schemas.openxmlformats.org/officeDocument/2006/relationships/image" Target="../media/image3345.png"/><Relationship Id="rId74" Type="http://schemas.openxmlformats.org/officeDocument/2006/relationships/customXml" Target="../ink/ink3440.xml"/><Relationship Id="rId128" Type="http://schemas.openxmlformats.org/officeDocument/2006/relationships/customXml" Target="../ink/ink3467.xml"/><Relationship Id="rId149" Type="http://schemas.openxmlformats.org/officeDocument/2006/relationships/image" Target="../media/image3393.png"/><Relationship Id="rId5" Type="http://schemas.openxmlformats.org/officeDocument/2006/relationships/image" Target="../media/image3321.png"/><Relationship Id="rId95" Type="http://schemas.openxmlformats.org/officeDocument/2006/relationships/image" Target="../media/image3366.png"/><Relationship Id="rId160" Type="http://schemas.openxmlformats.org/officeDocument/2006/relationships/customXml" Target="../ink/ink3483.xml"/><Relationship Id="rId181" Type="http://schemas.openxmlformats.org/officeDocument/2006/relationships/image" Target="../media/image3409.png"/><Relationship Id="rId216" Type="http://schemas.openxmlformats.org/officeDocument/2006/relationships/customXml" Target="../ink/ink3511.xml"/><Relationship Id="rId237" Type="http://schemas.openxmlformats.org/officeDocument/2006/relationships/image" Target="../media/image3437.png"/><Relationship Id="rId258" Type="http://schemas.openxmlformats.org/officeDocument/2006/relationships/customXml" Target="../ink/ink3532.xml"/><Relationship Id="rId22" Type="http://schemas.openxmlformats.org/officeDocument/2006/relationships/customXml" Target="../ink/ink3414.xml"/><Relationship Id="rId43" Type="http://schemas.openxmlformats.org/officeDocument/2006/relationships/image" Target="../media/image3340.png"/><Relationship Id="rId64" Type="http://schemas.openxmlformats.org/officeDocument/2006/relationships/customXml" Target="../ink/ink3435.xml"/><Relationship Id="rId118" Type="http://schemas.openxmlformats.org/officeDocument/2006/relationships/customXml" Target="../ink/ink3462.xml"/><Relationship Id="rId139" Type="http://schemas.openxmlformats.org/officeDocument/2006/relationships/image" Target="../media/image3388.png"/><Relationship Id="rId85" Type="http://schemas.openxmlformats.org/officeDocument/2006/relationships/image" Target="../media/image3361.png"/><Relationship Id="rId150" Type="http://schemas.openxmlformats.org/officeDocument/2006/relationships/customXml" Target="../ink/ink3478.xml"/><Relationship Id="rId171" Type="http://schemas.openxmlformats.org/officeDocument/2006/relationships/image" Target="../media/image3404.png"/><Relationship Id="rId192" Type="http://schemas.openxmlformats.org/officeDocument/2006/relationships/customXml" Target="../ink/ink3499.xml"/><Relationship Id="rId206" Type="http://schemas.openxmlformats.org/officeDocument/2006/relationships/customXml" Target="../ink/ink3506.xml"/><Relationship Id="rId227" Type="http://schemas.openxmlformats.org/officeDocument/2006/relationships/image" Target="../media/image3432.png"/><Relationship Id="rId248" Type="http://schemas.openxmlformats.org/officeDocument/2006/relationships/customXml" Target="../ink/ink3527.xml"/><Relationship Id="rId269" Type="http://schemas.openxmlformats.org/officeDocument/2006/relationships/image" Target="../media/image3453.png"/><Relationship Id="rId12" Type="http://schemas.openxmlformats.org/officeDocument/2006/relationships/customXml" Target="../ink/ink3409.xml"/><Relationship Id="rId33" Type="http://schemas.openxmlformats.org/officeDocument/2006/relationships/image" Target="../media/image3335.png"/><Relationship Id="rId108" Type="http://schemas.openxmlformats.org/officeDocument/2006/relationships/customXml" Target="../ink/ink3457.xml"/><Relationship Id="rId129" Type="http://schemas.openxmlformats.org/officeDocument/2006/relationships/image" Target="../media/image3383.png"/><Relationship Id="rId54" Type="http://schemas.openxmlformats.org/officeDocument/2006/relationships/customXml" Target="../ink/ink3430.xml"/><Relationship Id="rId75" Type="http://schemas.openxmlformats.org/officeDocument/2006/relationships/image" Target="../media/image3356.png"/><Relationship Id="rId96" Type="http://schemas.openxmlformats.org/officeDocument/2006/relationships/customXml" Target="../ink/ink3451.xml"/><Relationship Id="rId140" Type="http://schemas.openxmlformats.org/officeDocument/2006/relationships/customXml" Target="../ink/ink3473.xml"/><Relationship Id="rId161" Type="http://schemas.openxmlformats.org/officeDocument/2006/relationships/image" Target="../media/image3399.png"/><Relationship Id="rId182" Type="http://schemas.openxmlformats.org/officeDocument/2006/relationships/customXml" Target="../ink/ink3494.xml"/><Relationship Id="rId217" Type="http://schemas.openxmlformats.org/officeDocument/2006/relationships/image" Target="../media/image3427.png"/><Relationship Id="rId6" Type="http://schemas.openxmlformats.org/officeDocument/2006/relationships/customXml" Target="../ink/ink3406.xml"/><Relationship Id="rId238" Type="http://schemas.openxmlformats.org/officeDocument/2006/relationships/customXml" Target="../ink/ink3522.xml"/><Relationship Id="rId259" Type="http://schemas.openxmlformats.org/officeDocument/2006/relationships/image" Target="../media/image3448.png"/><Relationship Id="rId23" Type="http://schemas.openxmlformats.org/officeDocument/2006/relationships/image" Target="../media/image3330.png"/><Relationship Id="rId119" Type="http://schemas.openxmlformats.org/officeDocument/2006/relationships/image" Target="../media/image3378.png"/><Relationship Id="rId44" Type="http://schemas.openxmlformats.org/officeDocument/2006/relationships/customXml" Target="../ink/ink3425.xml"/><Relationship Id="rId65" Type="http://schemas.openxmlformats.org/officeDocument/2006/relationships/image" Target="../media/image3351.png"/><Relationship Id="rId86" Type="http://schemas.openxmlformats.org/officeDocument/2006/relationships/customXml" Target="../ink/ink3446.xml"/><Relationship Id="rId130" Type="http://schemas.openxmlformats.org/officeDocument/2006/relationships/customXml" Target="../ink/ink3468.xml"/><Relationship Id="rId151" Type="http://schemas.openxmlformats.org/officeDocument/2006/relationships/image" Target="../media/image3394.png"/><Relationship Id="rId172" Type="http://schemas.openxmlformats.org/officeDocument/2006/relationships/customXml" Target="../ink/ink3489.xml"/><Relationship Id="rId193" Type="http://schemas.openxmlformats.org/officeDocument/2006/relationships/image" Target="../media/image3415.png"/><Relationship Id="rId207" Type="http://schemas.openxmlformats.org/officeDocument/2006/relationships/image" Target="../media/image3422.png"/><Relationship Id="rId228" Type="http://schemas.openxmlformats.org/officeDocument/2006/relationships/customXml" Target="../ink/ink3517.xml"/><Relationship Id="rId249" Type="http://schemas.openxmlformats.org/officeDocument/2006/relationships/image" Target="../media/image3443.png"/><Relationship Id="rId13" Type="http://schemas.openxmlformats.org/officeDocument/2006/relationships/image" Target="../media/image3325.png"/><Relationship Id="rId109" Type="http://schemas.openxmlformats.org/officeDocument/2006/relationships/image" Target="../media/image3373.png"/><Relationship Id="rId260" Type="http://schemas.openxmlformats.org/officeDocument/2006/relationships/customXml" Target="../ink/ink3533.xml"/><Relationship Id="rId34" Type="http://schemas.openxmlformats.org/officeDocument/2006/relationships/customXml" Target="../ink/ink3420.xml"/><Relationship Id="rId55" Type="http://schemas.openxmlformats.org/officeDocument/2006/relationships/image" Target="../media/image3346.png"/><Relationship Id="rId76" Type="http://schemas.openxmlformats.org/officeDocument/2006/relationships/customXml" Target="../ink/ink3441.xml"/><Relationship Id="rId97" Type="http://schemas.openxmlformats.org/officeDocument/2006/relationships/image" Target="../media/image3367.png"/><Relationship Id="rId120" Type="http://schemas.openxmlformats.org/officeDocument/2006/relationships/customXml" Target="../ink/ink3463.xml"/><Relationship Id="rId141" Type="http://schemas.openxmlformats.org/officeDocument/2006/relationships/image" Target="../media/image3389.png"/><Relationship Id="rId7" Type="http://schemas.openxmlformats.org/officeDocument/2006/relationships/image" Target="../media/image3322.png"/><Relationship Id="rId162" Type="http://schemas.openxmlformats.org/officeDocument/2006/relationships/customXml" Target="../ink/ink3484.xml"/><Relationship Id="rId183" Type="http://schemas.openxmlformats.org/officeDocument/2006/relationships/image" Target="../media/image3410.png"/><Relationship Id="rId218" Type="http://schemas.openxmlformats.org/officeDocument/2006/relationships/customXml" Target="../ink/ink3512.xml"/><Relationship Id="rId239" Type="http://schemas.openxmlformats.org/officeDocument/2006/relationships/image" Target="../media/image3438.png"/><Relationship Id="rId250" Type="http://schemas.openxmlformats.org/officeDocument/2006/relationships/customXml" Target="../ink/ink3528.xml"/><Relationship Id="rId24" Type="http://schemas.openxmlformats.org/officeDocument/2006/relationships/customXml" Target="../ink/ink3415.xml"/><Relationship Id="rId45" Type="http://schemas.openxmlformats.org/officeDocument/2006/relationships/image" Target="../media/image3341.png"/><Relationship Id="rId66" Type="http://schemas.openxmlformats.org/officeDocument/2006/relationships/customXml" Target="../ink/ink3436.xml"/><Relationship Id="rId87" Type="http://schemas.openxmlformats.org/officeDocument/2006/relationships/image" Target="../media/image3362.png"/><Relationship Id="rId110" Type="http://schemas.openxmlformats.org/officeDocument/2006/relationships/customXml" Target="../ink/ink3458.xml"/><Relationship Id="rId131" Type="http://schemas.openxmlformats.org/officeDocument/2006/relationships/image" Target="../media/image3384.png"/><Relationship Id="rId152" Type="http://schemas.openxmlformats.org/officeDocument/2006/relationships/customXml" Target="../ink/ink3479.xml"/><Relationship Id="rId173" Type="http://schemas.openxmlformats.org/officeDocument/2006/relationships/image" Target="../media/image3405.png"/><Relationship Id="rId194" Type="http://schemas.openxmlformats.org/officeDocument/2006/relationships/customXml" Target="../ink/ink3500.xml"/><Relationship Id="rId208" Type="http://schemas.openxmlformats.org/officeDocument/2006/relationships/customXml" Target="../ink/ink3507.xml"/><Relationship Id="rId229" Type="http://schemas.openxmlformats.org/officeDocument/2006/relationships/image" Target="../media/image3433.png"/><Relationship Id="rId240" Type="http://schemas.openxmlformats.org/officeDocument/2006/relationships/customXml" Target="../ink/ink3523.xml"/><Relationship Id="rId261" Type="http://schemas.openxmlformats.org/officeDocument/2006/relationships/image" Target="../media/image3449.png"/><Relationship Id="rId14" Type="http://schemas.openxmlformats.org/officeDocument/2006/relationships/customXml" Target="../ink/ink3410.xml"/><Relationship Id="rId35" Type="http://schemas.openxmlformats.org/officeDocument/2006/relationships/image" Target="../media/image3336.png"/><Relationship Id="rId56" Type="http://schemas.openxmlformats.org/officeDocument/2006/relationships/customXml" Target="../ink/ink3431.xml"/><Relationship Id="rId77" Type="http://schemas.openxmlformats.org/officeDocument/2006/relationships/image" Target="../media/image3357.png"/><Relationship Id="rId100" Type="http://schemas.openxmlformats.org/officeDocument/2006/relationships/customXml" Target="../ink/ink3453.xml"/><Relationship Id="rId8" Type="http://schemas.openxmlformats.org/officeDocument/2006/relationships/customXml" Target="../ink/ink3407.xml"/><Relationship Id="rId98" Type="http://schemas.openxmlformats.org/officeDocument/2006/relationships/customXml" Target="../ink/ink3452.xml"/><Relationship Id="rId121" Type="http://schemas.openxmlformats.org/officeDocument/2006/relationships/image" Target="../media/image3379.png"/><Relationship Id="rId142" Type="http://schemas.openxmlformats.org/officeDocument/2006/relationships/customXml" Target="../ink/ink3474.xml"/><Relationship Id="rId163" Type="http://schemas.openxmlformats.org/officeDocument/2006/relationships/image" Target="../media/image3400.png"/><Relationship Id="rId184" Type="http://schemas.openxmlformats.org/officeDocument/2006/relationships/customXml" Target="../ink/ink3495.xml"/><Relationship Id="rId219" Type="http://schemas.openxmlformats.org/officeDocument/2006/relationships/image" Target="../media/image3428.png"/><Relationship Id="rId230" Type="http://schemas.openxmlformats.org/officeDocument/2006/relationships/customXml" Target="../ink/ink3518.xml"/><Relationship Id="rId251" Type="http://schemas.openxmlformats.org/officeDocument/2006/relationships/image" Target="../media/image3444.png"/><Relationship Id="rId25" Type="http://schemas.openxmlformats.org/officeDocument/2006/relationships/image" Target="../media/image3331.png"/><Relationship Id="rId46" Type="http://schemas.openxmlformats.org/officeDocument/2006/relationships/customXml" Target="../ink/ink3426.xml"/><Relationship Id="rId67" Type="http://schemas.openxmlformats.org/officeDocument/2006/relationships/image" Target="../media/image3352.png"/><Relationship Id="rId88" Type="http://schemas.openxmlformats.org/officeDocument/2006/relationships/customXml" Target="../ink/ink3447.xml"/><Relationship Id="rId111" Type="http://schemas.openxmlformats.org/officeDocument/2006/relationships/image" Target="../media/image3374.png"/><Relationship Id="rId132" Type="http://schemas.openxmlformats.org/officeDocument/2006/relationships/customXml" Target="../ink/ink3469.xml"/><Relationship Id="rId153" Type="http://schemas.openxmlformats.org/officeDocument/2006/relationships/image" Target="../media/image3395.png"/><Relationship Id="rId174" Type="http://schemas.openxmlformats.org/officeDocument/2006/relationships/customXml" Target="../ink/ink3490.xml"/><Relationship Id="rId195" Type="http://schemas.openxmlformats.org/officeDocument/2006/relationships/image" Target="../media/image3416.png"/><Relationship Id="rId209" Type="http://schemas.openxmlformats.org/officeDocument/2006/relationships/image" Target="../media/image3423.png"/><Relationship Id="rId220" Type="http://schemas.openxmlformats.org/officeDocument/2006/relationships/customXml" Target="../ink/ink3513.xml"/><Relationship Id="rId241" Type="http://schemas.openxmlformats.org/officeDocument/2006/relationships/image" Target="../media/image3439.png"/><Relationship Id="rId15" Type="http://schemas.openxmlformats.org/officeDocument/2006/relationships/image" Target="../media/image3326.png"/><Relationship Id="rId36" Type="http://schemas.openxmlformats.org/officeDocument/2006/relationships/customXml" Target="../ink/ink3421.xml"/><Relationship Id="rId57" Type="http://schemas.openxmlformats.org/officeDocument/2006/relationships/image" Target="../media/image3347.png"/><Relationship Id="rId262" Type="http://schemas.openxmlformats.org/officeDocument/2006/relationships/customXml" Target="../ink/ink3534.xml"/><Relationship Id="rId78" Type="http://schemas.openxmlformats.org/officeDocument/2006/relationships/customXml" Target="../ink/ink3442.xml"/><Relationship Id="rId99" Type="http://schemas.openxmlformats.org/officeDocument/2006/relationships/image" Target="../media/image3368.png"/><Relationship Id="rId101" Type="http://schemas.openxmlformats.org/officeDocument/2006/relationships/image" Target="../media/image3369.png"/><Relationship Id="rId122" Type="http://schemas.openxmlformats.org/officeDocument/2006/relationships/customXml" Target="../ink/ink3464.xml"/><Relationship Id="rId143" Type="http://schemas.openxmlformats.org/officeDocument/2006/relationships/image" Target="../media/image3390.png"/><Relationship Id="rId164" Type="http://schemas.openxmlformats.org/officeDocument/2006/relationships/customXml" Target="../ink/ink3485.xml"/><Relationship Id="rId185" Type="http://schemas.openxmlformats.org/officeDocument/2006/relationships/image" Target="../media/image3411.png"/><Relationship Id="rId9" Type="http://schemas.openxmlformats.org/officeDocument/2006/relationships/image" Target="../media/image3323.png"/><Relationship Id="rId210" Type="http://schemas.openxmlformats.org/officeDocument/2006/relationships/customXml" Target="../ink/ink3508.xml"/><Relationship Id="rId26" Type="http://schemas.openxmlformats.org/officeDocument/2006/relationships/customXml" Target="../ink/ink3416.xml"/><Relationship Id="rId231" Type="http://schemas.openxmlformats.org/officeDocument/2006/relationships/image" Target="../media/image3434.png"/><Relationship Id="rId252" Type="http://schemas.openxmlformats.org/officeDocument/2006/relationships/customXml" Target="../ink/ink3529.xml"/><Relationship Id="rId47" Type="http://schemas.openxmlformats.org/officeDocument/2006/relationships/image" Target="../media/image3342.png"/><Relationship Id="rId68" Type="http://schemas.openxmlformats.org/officeDocument/2006/relationships/customXml" Target="../ink/ink3437.xml"/><Relationship Id="rId89" Type="http://schemas.openxmlformats.org/officeDocument/2006/relationships/image" Target="../media/image3363.png"/><Relationship Id="rId112" Type="http://schemas.openxmlformats.org/officeDocument/2006/relationships/customXml" Target="../ink/ink3459.xml"/><Relationship Id="rId133" Type="http://schemas.openxmlformats.org/officeDocument/2006/relationships/image" Target="../media/image3385.png"/><Relationship Id="rId154" Type="http://schemas.openxmlformats.org/officeDocument/2006/relationships/customXml" Target="../ink/ink3480.xml"/><Relationship Id="rId175" Type="http://schemas.openxmlformats.org/officeDocument/2006/relationships/image" Target="../media/image3406.png"/><Relationship Id="rId196" Type="http://schemas.openxmlformats.org/officeDocument/2006/relationships/customXml" Target="../ink/ink3501.xml"/><Relationship Id="rId200" Type="http://schemas.openxmlformats.org/officeDocument/2006/relationships/customXml" Target="../ink/ink3503.xml"/><Relationship Id="rId16" Type="http://schemas.openxmlformats.org/officeDocument/2006/relationships/customXml" Target="../ink/ink3411.xml"/><Relationship Id="rId221" Type="http://schemas.openxmlformats.org/officeDocument/2006/relationships/image" Target="../media/image3429.png"/><Relationship Id="rId242" Type="http://schemas.openxmlformats.org/officeDocument/2006/relationships/customXml" Target="../ink/ink3524.xml"/><Relationship Id="rId263" Type="http://schemas.openxmlformats.org/officeDocument/2006/relationships/image" Target="../media/image3450.png"/><Relationship Id="rId37" Type="http://schemas.openxmlformats.org/officeDocument/2006/relationships/image" Target="../media/image3337.png"/><Relationship Id="rId58" Type="http://schemas.openxmlformats.org/officeDocument/2006/relationships/customXml" Target="../ink/ink3432.xml"/><Relationship Id="rId79" Type="http://schemas.openxmlformats.org/officeDocument/2006/relationships/image" Target="../media/image3358.png"/><Relationship Id="rId102" Type="http://schemas.openxmlformats.org/officeDocument/2006/relationships/customXml" Target="../ink/ink3454.xml"/><Relationship Id="rId123" Type="http://schemas.openxmlformats.org/officeDocument/2006/relationships/image" Target="../media/image3380.png"/><Relationship Id="rId144" Type="http://schemas.openxmlformats.org/officeDocument/2006/relationships/customXml" Target="../ink/ink3475.xml"/><Relationship Id="rId90" Type="http://schemas.openxmlformats.org/officeDocument/2006/relationships/customXml" Target="../ink/ink3448.xml"/><Relationship Id="rId165" Type="http://schemas.openxmlformats.org/officeDocument/2006/relationships/image" Target="../media/image3401.png"/><Relationship Id="rId186" Type="http://schemas.openxmlformats.org/officeDocument/2006/relationships/customXml" Target="../ink/ink3496.xml"/><Relationship Id="rId211" Type="http://schemas.openxmlformats.org/officeDocument/2006/relationships/image" Target="../media/image3424.png"/><Relationship Id="rId232" Type="http://schemas.openxmlformats.org/officeDocument/2006/relationships/customXml" Target="../ink/ink3519.xml"/><Relationship Id="rId253" Type="http://schemas.openxmlformats.org/officeDocument/2006/relationships/image" Target="../media/image3445.png"/><Relationship Id="rId27" Type="http://schemas.openxmlformats.org/officeDocument/2006/relationships/image" Target="../media/image3332.png"/><Relationship Id="rId48" Type="http://schemas.openxmlformats.org/officeDocument/2006/relationships/customXml" Target="../ink/ink3427.xml"/><Relationship Id="rId69" Type="http://schemas.openxmlformats.org/officeDocument/2006/relationships/image" Target="../media/image3353.png"/><Relationship Id="rId113" Type="http://schemas.openxmlformats.org/officeDocument/2006/relationships/image" Target="../media/image3375.png"/><Relationship Id="rId134" Type="http://schemas.openxmlformats.org/officeDocument/2006/relationships/customXml" Target="../ink/ink3470.xml"/><Relationship Id="rId80" Type="http://schemas.openxmlformats.org/officeDocument/2006/relationships/customXml" Target="../ink/ink3443.xml"/><Relationship Id="rId155" Type="http://schemas.openxmlformats.org/officeDocument/2006/relationships/image" Target="../media/image3396.png"/><Relationship Id="rId176" Type="http://schemas.openxmlformats.org/officeDocument/2006/relationships/customXml" Target="../ink/ink3491.xml"/><Relationship Id="rId197" Type="http://schemas.openxmlformats.org/officeDocument/2006/relationships/image" Target="../media/image3417.png"/><Relationship Id="rId201" Type="http://schemas.openxmlformats.org/officeDocument/2006/relationships/image" Target="../media/image3419.png"/><Relationship Id="rId222" Type="http://schemas.openxmlformats.org/officeDocument/2006/relationships/customXml" Target="../ink/ink3514.xml"/><Relationship Id="rId243" Type="http://schemas.openxmlformats.org/officeDocument/2006/relationships/image" Target="../media/image3440.png"/><Relationship Id="rId264" Type="http://schemas.openxmlformats.org/officeDocument/2006/relationships/customXml" Target="../ink/ink3535.xml"/><Relationship Id="rId17" Type="http://schemas.openxmlformats.org/officeDocument/2006/relationships/image" Target="../media/image3327.png"/><Relationship Id="rId38" Type="http://schemas.openxmlformats.org/officeDocument/2006/relationships/customXml" Target="../ink/ink3422.xml"/><Relationship Id="rId59" Type="http://schemas.openxmlformats.org/officeDocument/2006/relationships/image" Target="../media/image3348.png"/><Relationship Id="rId103" Type="http://schemas.openxmlformats.org/officeDocument/2006/relationships/image" Target="../media/image3370.png"/><Relationship Id="rId124" Type="http://schemas.openxmlformats.org/officeDocument/2006/relationships/customXml" Target="../ink/ink3465.xml"/><Relationship Id="rId70" Type="http://schemas.openxmlformats.org/officeDocument/2006/relationships/customXml" Target="../ink/ink3438.xml"/><Relationship Id="rId91" Type="http://schemas.openxmlformats.org/officeDocument/2006/relationships/image" Target="../media/image3364.png"/><Relationship Id="rId145" Type="http://schemas.openxmlformats.org/officeDocument/2006/relationships/image" Target="../media/image3391.png"/><Relationship Id="rId166" Type="http://schemas.openxmlformats.org/officeDocument/2006/relationships/customXml" Target="../ink/ink3486.xml"/><Relationship Id="rId187" Type="http://schemas.openxmlformats.org/officeDocument/2006/relationships/image" Target="../media/image3412.png"/><Relationship Id="rId1" Type="http://schemas.openxmlformats.org/officeDocument/2006/relationships/slideLayout" Target="../slideLayouts/slideLayout3.xml"/><Relationship Id="rId212" Type="http://schemas.openxmlformats.org/officeDocument/2006/relationships/customXml" Target="../ink/ink3509.xml"/><Relationship Id="rId233" Type="http://schemas.openxmlformats.org/officeDocument/2006/relationships/image" Target="../media/image3435.png"/><Relationship Id="rId254" Type="http://schemas.openxmlformats.org/officeDocument/2006/relationships/customXml" Target="../ink/ink3530.xml"/><Relationship Id="rId28" Type="http://schemas.openxmlformats.org/officeDocument/2006/relationships/customXml" Target="../ink/ink3417.xml"/><Relationship Id="rId49" Type="http://schemas.openxmlformats.org/officeDocument/2006/relationships/image" Target="../media/image3343.png"/><Relationship Id="rId114" Type="http://schemas.openxmlformats.org/officeDocument/2006/relationships/customXml" Target="../ink/ink3460.xml"/><Relationship Id="rId60" Type="http://schemas.openxmlformats.org/officeDocument/2006/relationships/customXml" Target="../ink/ink3433.xml"/><Relationship Id="rId81" Type="http://schemas.openxmlformats.org/officeDocument/2006/relationships/image" Target="../media/image3359.png"/><Relationship Id="rId135" Type="http://schemas.openxmlformats.org/officeDocument/2006/relationships/image" Target="../media/image3386.png"/><Relationship Id="rId156" Type="http://schemas.openxmlformats.org/officeDocument/2006/relationships/customXml" Target="../ink/ink3481.xml"/><Relationship Id="rId177" Type="http://schemas.openxmlformats.org/officeDocument/2006/relationships/image" Target="../media/image3407.png"/><Relationship Id="rId198" Type="http://schemas.openxmlformats.org/officeDocument/2006/relationships/customXml" Target="../ink/ink3502.xml"/><Relationship Id="rId202" Type="http://schemas.openxmlformats.org/officeDocument/2006/relationships/customXml" Target="../ink/ink3504.xml"/><Relationship Id="rId223" Type="http://schemas.openxmlformats.org/officeDocument/2006/relationships/image" Target="../media/image3430.png"/><Relationship Id="rId244" Type="http://schemas.openxmlformats.org/officeDocument/2006/relationships/customXml" Target="../ink/ink3525.xml"/><Relationship Id="rId18" Type="http://schemas.openxmlformats.org/officeDocument/2006/relationships/customXml" Target="../ink/ink3412.xml"/><Relationship Id="rId39" Type="http://schemas.openxmlformats.org/officeDocument/2006/relationships/image" Target="../media/image3338.png"/><Relationship Id="rId265" Type="http://schemas.openxmlformats.org/officeDocument/2006/relationships/image" Target="../media/image3451.png"/><Relationship Id="rId50" Type="http://schemas.openxmlformats.org/officeDocument/2006/relationships/customXml" Target="../ink/ink3428.xml"/><Relationship Id="rId104" Type="http://schemas.openxmlformats.org/officeDocument/2006/relationships/customXml" Target="../ink/ink3455.xml"/><Relationship Id="rId125" Type="http://schemas.openxmlformats.org/officeDocument/2006/relationships/image" Target="../media/image3381.png"/><Relationship Id="rId146" Type="http://schemas.openxmlformats.org/officeDocument/2006/relationships/customXml" Target="../ink/ink3476.xml"/><Relationship Id="rId167" Type="http://schemas.openxmlformats.org/officeDocument/2006/relationships/image" Target="../media/image3402.png"/><Relationship Id="rId188" Type="http://schemas.openxmlformats.org/officeDocument/2006/relationships/customXml" Target="../ink/ink3497.xml"/><Relationship Id="rId71" Type="http://schemas.openxmlformats.org/officeDocument/2006/relationships/image" Target="../media/image3354.png"/><Relationship Id="rId92" Type="http://schemas.openxmlformats.org/officeDocument/2006/relationships/customXml" Target="../ink/ink3449.xml"/><Relationship Id="rId213" Type="http://schemas.openxmlformats.org/officeDocument/2006/relationships/image" Target="../media/image3425.png"/><Relationship Id="rId234" Type="http://schemas.openxmlformats.org/officeDocument/2006/relationships/customXml" Target="../ink/ink3520.xml"/><Relationship Id="rId2" Type="http://schemas.openxmlformats.org/officeDocument/2006/relationships/customXml" Target="../ink/ink3404.xml"/><Relationship Id="rId29" Type="http://schemas.openxmlformats.org/officeDocument/2006/relationships/image" Target="../media/image3333.png"/><Relationship Id="rId255" Type="http://schemas.openxmlformats.org/officeDocument/2006/relationships/image" Target="../media/image3446.png"/><Relationship Id="rId40" Type="http://schemas.openxmlformats.org/officeDocument/2006/relationships/customXml" Target="../ink/ink3423.xml"/><Relationship Id="rId115" Type="http://schemas.openxmlformats.org/officeDocument/2006/relationships/image" Target="../media/image3376.png"/><Relationship Id="rId136" Type="http://schemas.openxmlformats.org/officeDocument/2006/relationships/customXml" Target="../ink/ink3471.xml"/><Relationship Id="rId157" Type="http://schemas.openxmlformats.org/officeDocument/2006/relationships/image" Target="../media/image3397.png"/><Relationship Id="rId178" Type="http://schemas.openxmlformats.org/officeDocument/2006/relationships/customXml" Target="../ink/ink3492.xml"/><Relationship Id="rId61" Type="http://schemas.openxmlformats.org/officeDocument/2006/relationships/image" Target="../media/image3349.png"/><Relationship Id="rId82" Type="http://schemas.openxmlformats.org/officeDocument/2006/relationships/customXml" Target="../ink/ink3444.xml"/><Relationship Id="rId199" Type="http://schemas.openxmlformats.org/officeDocument/2006/relationships/image" Target="../media/image3418.png"/><Relationship Id="rId203" Type="http://schemas.openxmlformats.org/officeDocument/2006/relationships/image" Target="../media/image3420.png"/><Relationship Id="rId19" Type="http://schemas.openxmlformats.org/officeDocument/2006/relationships/image" Target="../media/image3328.png"/><Relationship Id="rId224" Type="http://schemas.openxmlformats.org/officeDocument/2006/relationships/customXml" Target="../ink/ink3515.xml"/><Relationship Id="rId245" Type="http://schemas.openxmlformats.org/officeDocument/2006/relationships/image" Target="../media/image3441.png"/><Relationship Id="rId266" Type="http://schemas.openxmlformats.org/officeDocument/2006/relationships/customXml" Target="../ink/ink3536.xml"/><Relationship Id="rId30" Type="http://schemas.openxmlformats.org/officeDocument/2006/relationships/customXml" Target="../ink/ink3418.xml"/><Relationship Id="rId105" Type="http://schemas.openxmlformats.org/officeDocument/2006/relationships/image" Target="../media/image3371.png"/><Relationship Id="rId126" Type="http://schemas.openxmlformats.org/officeDocument/2006/relationships/customXml" Target="../ink/ink3466.xml"/><Relationship Id="rId147" Type="http://schemas.openxmlformats.org/officeDocument/2006/relationships/image" Target="../media/image3392.png"/><Relationship Id="rId168" Type="http://schemas.openxmlformats.org/officeDocument/2006/relationships/customXml" Target="../ink/ink3487.xml"/><Relationship Id="rId51" Type="http://schemas.openxmlformats.org/officeDocument/2006/relationships/image" Target="../media/image3344.png"/><Relationship Id="rId72" Type="http://schemas.openxmlformats.org/officeDocument/2006/relationships/customXml" Target="../ink/ink3439.xml"/><Relationship Id="rId93" Type="http://schemas.openxmlformats.org/officeDocument/2006/relationships/image" Target="../media/image3365.png"/><Relationship Id="rId189" Type="http://schemas.openxmlformats.org/officeDocument/2006/relationships/image" Target="../media/image3413.png"/><Relationship Id="rId3" Type="http://schemas.openxmlformats.org/officeDocument/2006/relationships/image" Target="../media/image3320.png"/><Relationship Id="rId214" Type="http://schemas.openxmlformats.org/officeDocument/2006/relationships/customXml" Target="../ink/ink3510.xml"/><Relationship Id="rId235" Type="http://schemas.openxmlformats.org/officeDocument/2006/relationships/image" Target="../media/image3436.png"/><Relationship Id="rId256" Type="http://schemas.openxmlformats.org/officeDocument/2006/relationships/customXml" Target="../ink/ink3531.xml"/><Relationship Id="rId116" Type="http://schemas.openxmlformats.org/officeDocument/2006/relationships/customXml" Target="../ink/ink3461.xml"/><Relationship Id="rId137" Type="http://schemas.openxmlformats.org/officeDocument/2006/relationships/image" Target="../media/image3387.png"/><Relationship Id="rId158" Type="http://schemas.openxmlformats.org/officeDocument/2006/relationships/customXml" Target="../ink/ink3482.xml"/><Relationship Id="rId20" Type="http://schemas.openxmlformats.org/officeDocument/2006/relationships/customXml" Target="../ink/ink3413.xml"/><Relationship Id="rId41" Type="http://schemas.openxmlformats.org/officeDocument/2006/relationships/image" Target="../media/image3339.png"/><Relationship Id="rId62" Type="http://schemas.openxmlformats.org/officeDocument/2006/relationships/customXml" Target="../ink/ink3434.xml"/><Relationship Id="rId83" Type="http://schemas.openxmlformats.org/officeDocument/2006/relationships/image" Target="../media/image3360.png"/><Relationship Id="rId179" Type="http://schemas.openxmlformats.org/officeDocument/2006/relationships/image" Target="../media/image3408.png"/><Relationship Id="rId190" Type="http://schemas.openxmlformats.org/officeDocument/2006/relationships/customXml" Target="../ink/ink3498.xml"/><Relationship Id="rId204" Type="http://schemas.openxmlformats.org/officeDocument/2006/relationships/customXml" Target="../ink/ink3505.xml"/><Relationship Id="rId225" Type="http://schemas.openxmlformats.org/officeDocument/2006/relationships/image" Target="../media/image3431.png"/><Relationship Id="rId246" Type="http://schemas.openxmlformats.org/officeDocument/2006/relationships/customXml" Target="../ink/ink3526.xml"/><Relationship Id="rId267" Type="http://schemas.openxmlformats.org/officeDocument/2006/relationships/image" Target="../media/image3452.png"/><Relationship Id="rId106" Type="http://schemas.openxmlformats.org/officeDocument/2006/relationships/customXml" Target="../ink/ink3456.xml"/><Relationship Id="rId127" Type="http://schemas.openxmlformats.org/officeDocument/2006/relationships/image" Target="../media/image3382.png"/><Relationship Id="rId10" Type="http://schemas.openxmlformats.org/officeDocument/2006/relationships/customXml" Target="../ink/ink3408.xml"/><Relationship Id="rId31" Type="http://schemas.openxmlformats.org/officeDocument/2006/relationships/image" Target="../media/image3334.png"/><Relationship Id="rId52" Type="http://schemas.openxmlformats.org/officeDocument/2006/relationships/customXml" Target="../ink/ink3429.xml"/><Relationship Id="rId73" Type="http://schemas.openxmlformats.org/officeDocument/2006/relationships/image" Target="../media/image3355.png"/><Relationship Id="rId94" Type="http://schemas.openxmlformats.org/officeDocument/2006/relationships/customXml" Target="../ink/ink3450.xml"/><Relationship Id="rId148" Type="http://schemas.openxmlformats.org/officeDocument/2006/relationships/customXml" Target="../ink/ink3477.xml"/><Relationship Id="rId169" Type="http://schemas.openxmlformats.org/officeDocument/2006/relationships/image" Target="../media/image3403.png"/><Relationship Id="rId4" Type="http://schemas.openxmlformats.org/officeDocument/2006/relationships/customXml" Target="../ink/ink3405.xml"/><Relationship Id="rId180" Type="http://schemas.openxmlformats.org/officeDocument/2006/relationships/customXml" Target="../ink/ink3493.xml"/><Relationship Id="rId215" Type="http://schemas.openxmlformats.org/officeDocument/2006/relationships/image" Target="../media/image3426.png"/><Relationship Id="rId236" Type="http://schemas.openxmlformats.org/officeDocument/2006/relationships/customXml" Target="../ink/ink3521.xml"/><Relationship Id="rId257" Type="http://schemas.openxmlformats.org/officeDocument/2006/relationships/image" Target="../media/image3447.png"/><Relationship Id="rId42" Type="http://schemas.openxmlformats.org/officeDocument/2006/relationships/customXml" Target="../ink/ink3424.xml"/><Relationship Id="rId84" Type="http://schemas.openxmlformats.org/officeDocument/2006/relationships/customXml" Target="../ink/ink3445.xml"/><Relationship Id="rId138" Type="http://schemas.openxmlformats.org/officeDocument/2006/relationships/customXml" Target="../ink/ink3472.xml"/><Relationship Id="rId191" Type="http://schemas.openxmlformats.org/officeDocument/2006/relationships/image" Target="../media/image3414.png"/><Relationship Id="rId205" Type="http://schemas.openxmlformats.org/officeDocument/2006/relationships/image" Target="../media/image3421.png"/><Relationship Id="rId247" Type="http://schemas.openxmlformats.org/officeDocument/2006/relationships/image" Target="../media/image3442.png"/><Relationship Id="rId107" Type="http://schemas.openxmlformats.org/officeDocument/2006/relationships/image" Target="../media/image3372.png"/></Relationships>
</file>

<file path=ppt/slides/_rels/slide101.xml.rels><?xml version="1.0" encoding="UTF-8" standalone="yes"?>
<Relationships xmlns="http://schemas.openxmlformats.org/package/2006/relationships"><Relationship Id="rId117" Type="http://schemas.openxmlformats.org/officeDocument/2006/relationships/image" Target="../media/image3511.png"/><Relationship Id="rId21" Type="http://schemas.openxmlformats.org/officeDocument/2006/relationships/image" Target="../media/image3463.png"/><Relationship Id="rId42" Type="http://schemas.openxmlformats.org/officeDocument/2006/relationships/customXml" Target="../ink/ink3558.xml"/><Relationship Id="rId63" Type="http://schemas.openxmlformats.org/officeDocument/2006/relationships/image" Target="../media/image3484.png"/><Relationship Id="rId84" Type="http://schemas.openxmlformats.org/officeDocument/2006/relationships/customXml" Target="../ink/ink3579.xml"/><Relationship Id="rId138" Type="http://schemas.openxmlformats.org/officeDocument/2006/relationships/customXml" Target="../ink/ink3606.xml"/><Relationship Id="rId159" Type="http://schemas.openxmlformats.org/officeDocument/2006/relationships/image" Target="../media/image3532.png"/><Relationship Id="rId170" Type="http://schemas.openxmlformats.org/officeDocument/2006/relationships/customXml" Target="../ink/ink3622.xml"/><Relationship Id="rId191" Type="http://schemas.openxmlformats.org/officeDocument/2006/relationships/image" Target="../media/image3548.png"/><Relationship Id="rId205" Type="http://schemas.openxmlformats.org/officeDocument/2006/relationships/image" Target="../media/image3555.png"/><Relationship Id="rId226" Type="http://schemas.openxmlformats.org/officeDocument/2006/relationships/customXml" Target="../ink/ink3650.xml"/><Relationship Id="rId107" Type="http://schemas.openxmlformats.org/officeDocument/2006/relationships/image" Target="../media/image3506.png"/><Relationship Id="rId11" Type="http://schemas.openxmlformats.org/officeDocument/2006/relationships/image" Target="../media/image3458.png"/><Relationship Id="rId32" Type="http://schemas.openxmlformats.org/officeDocument/2006/relationships/customXml" Target="../ink/ink3553.xml"/><Relationship Id="rId53" Type="http://schemas.openxmlformats.org/officeDocument/2006/relationships/image" Target="../media/image3479.png"/><Relationship Id="rId74" Type="http://schemas.openxmlformats.org/officeDocument/2006/relationships/customXml" Target="../ink/ink3574.xml"/><Relationship Id="rId128" Type="http://schemas.openxmlformats.org/officeDocument/2006/relationships/customXml" Target="../ink/ink3601.xml"/><Relationship Id="rId149" Type="http://schemas.openxmlformats.org/officeDocument/2006/relationships/image" Target="../media/image3527.png"/><Relationship Id="rId5" Type="http://schemas.openxmlformats.org/officeDocument/2006/relationships/image" Target="../media/image3455.png"/><Relationship Id="rId95" Type="http://schemas.openxmlformats.org/officeDocument/2006/relationships/image" Target="../media/image3500.png"/><Relationship Id="rId160" Type="http://schemas.openxmlformats.org/officeDocument/2006/relationships/customXml" Target="../ink/ink3617.xml"/><Relationship Id="rId181" Type="http://schemas.openxmlformats.org/officeDocument/2006/relationships/image" Target="../media/image3543.png"/><Relationship Id="rId216" Type="http://schemas.openxmlformats.org/officeDocument/2006/relationships/customXml" Target="../ink/ink3645.xml"/><Relationship Id="rId22" Type="http://schemas.openxmlformats.org/officeDocument/2006/relationships/customXml" Target="../ink/ink3548.xml"/><Relationship Id="rId43" Type="http://schemas.openxmlformats.org/officeDocument/2006/relationships/image" Target="../media/image3474.png"/><Relationship Id="rId64" Type="http://schemas.openxmlformats.org/officeDocument/2006/relationships/customXml" Target="../ink/ink3569.xml"/><Relationship Id="rId118" Type="http://schemas.openxmlformats.org/officeDocument/2006/relationships/customXml" Target="../ink/ink3596.xml"/><Relationship Id="rId139" Type="http://schemas.openxmlformats.org/officeDocument/2006/relationships/image" Target="../media/image3522.png"/><Relationship Id="rId85" Type="http://schemas.openxmlformats.org/officeDocument/2006/relationships/image" Target="../media/image3495.png"/><Relationship Id="rId150" Type="http://schemas.openxmlformats.org/officeDocument/2006/relationships/customXml" Target="../ink/ink3612.xml"/><Relationship Id="rId171" Type="http://schemas.openxmlformats.org/officeDocument/2006/relationships/image" Target="../media/image3538.png"/><Relationship Id="rId192" Type="http://schemas.openxmlformats.org/officeDocument/2006/relationships/customXml" Target="../ink/ink3633.xml"/><Relationship Id="rId206" Type="http://schemas.openxmlformats.org/officeDocument/2006/relationships/customXml" Target="../ink/ink3640.xml"/><Relationship Id="rId227" Type="http://schemas.openxmlformats.org/officeDocument/2006/relationships/image" Target="../media/image3566.png"/><Relationship Id="rId12" Type="http://schemas.openxmlformats.org/officeDocument/2006/relationships/customXml" Target="../ink/ink3543.xml"/><Relationship Id="rId33" Type="http://schemas.openxmlformats.org/officeDocument/2006/relationships/image" Target="../media/image3469.png"/><Relationship Id="rId108" Type="http://schemas.openxmlformats.org/officeDocument/2006/relationships/customXml" Target="../ink/ink3591.xml"/><Relationship Id="rId129" Type="http://schemas.openxmlformats.org/officeDocument/2006/relationships/image" Target="../media/image3517.png"/><Relationship Id="rId54" Type="http://schemas.openxmlformats.org/officeDocument/2006/relationships/customXml" Target="../ink/ink3564.xml"/><Relationship Id="rId75" Type="http://schemas.openxmlformats.org/officeDocument/2006/relationships/image" Target="../media/image3490.png"/><Relationship Id="rId96" Type="http://schemas.openxmlformats.org/officeDocument/2006/relationships/customXml" Target="../ink/ink3585.xml"/><Relationship Id="rId140" Type="http://schemas.openxmlformats.org/officeDocument/2006/relationships/customXml" Target="../ink/ink3607.xml"/><Relationship Id="rId161" Type="http://schemas.openxmlformats.org/officeDocument/2006/relationships/image" Target="../media/image3533.png"/><Relationship Id="rId182" Type="http://schemas.openxmlformats.org/officeDocument/2006/relationships/customXml" Target="../ink/ink3628.xml"/><Relationship Id="rId217" Type="http://schemas.openxmlformats.org/officeDocument/2006/relationships/image" Target="../media/image3561.png"/><Relationship Id="rId6" Type="http://schemas.openxmlformats.org/officeDocument/2006/relationships/customXml" Target="../ink/ink3540.xml"/><Relationship Id="rId23" Type="http://schemas.openxmlformats.org/officeDocument/2006/relationships/image" Target="../media/image3464.png"/><Relationship Id="rId119" Type="http://schemas.openxmlformats.org/officeDocument/2006/relationships/image" Target="../media/image3512.png"/><Relationship Id="rId44" Type="http://schemas.openxmlformats.org/officeDocument/2006/relationships/customXml" Target="../ink/ink3559.xml"/><Relationship Id="rId65" Type="http://schemas.openxmlformats.org/officeDocument/2006/relationships/image" Target="../media/image3485.png"/><Relationship Id="rId86" Type="http://schemas.openxmlformats.org/officeDocument/2006/relationships/customXml" Target="../ink/ink3580.xml"/><Relationship Id="rId130" Type="http://schemas.openxmlformats.org/officeDocument/2006/relationships/customXml" Target="../ink/ink3602.xml"/><Relationship Id="rId151" Type="http://schemas.openxmlformats.org/officeDocument/2006/relationships/image" Target="../media/image3528.png"/><Relationship Id="rId172" Type="http://schemas.openxmlformats.org/officeDocument/2006/relationships/customXml" Target="../ink/ink3623.xml"/><Relationship Id="rId193" Type="http://schemas.openxmlformats.org/officeDocument/2006/relationships/image" Target="../media/image3549.png"/><Relationship Id="rId207" Type="http://schemas.openxmlformats.org/officeDocument/2006/relationships/image" Target="../media/image3556.png"/><Relationship Id="rId228" Type="http://schemas.openxmlformats.org/officeDocument/2006/relationships/customXml" Target="../ink/ink3651.xml"/><Relationship Id="rId13" Type="http://schemas.openxmlformats.org/officeDocument/2006/relationships/image" Target="../media/image3459.png"/><Relationship Id="rId109" Type="http://schemas.openxmlformats.org/officeDocument/2006/relationships/image" Target="../media/image3507.png"/><Relationship Id="rId34" Type="http://schemas.openxmlformats.org/officeDocument/2006/relationships/customXml" Target="../ink/ink3554.xml"/><Relationship Id="rId55" Type="http://schemas.openxmlformats.org/officeDocument/2006/relationships/image" Target="../media/image3480.png"/><Relationship Id="rId76" Type="http://schemas.openxmlformats.org/officeDocument/2006/relationships/customXml" Target="../ink/ink3575.xml"/><Relationship Id="rId97" Type="http://schemas.openxmlformats.org/officeDocument/2006/relationships/image" Target="../media/image3501.png"/><Relationship Id="rId120" Type="http://schemas.openxmlformats.org/officeDocument/2006/relationships/customXml" Target="../ink/ink3597.xml"/><Relationship Id="rId141" Type="http://schemas.openxmlformats.org/officeDocument/2006/relationships/image" Target="../media/image3523.png"/><Relationship Id="rId7" Type="http://schemas.openxmlformats.org/officeDocument/2006/relationships/image" Target="../media/image3456.png"/><Relationship Id="rId162" Type="http://schemas.openxmlformats.org/officeDocument/2006/relationships/customXml" Target="../ink/ink3618.xml"/><Relationship Id="rId183" Type="http://schemas.openxmlformats.org/officeDocument/2006/relationships/image" Target="../media/image3544.png"/><Relationship Id="rId218" Type="http://schemas.openxmlformats.org/officeDocument/2006/relationships/customXml" Target="../ink/ink3646.xml"/><Relationship Id="rId24" Type="http://schemas.openxmlformats.org/officeDocument/2006/relationships/customXml" Target="../ink/ink3549.xml"/><Relationship Id="rId45" Type="http://schemas.openxmlformats.org/officeDocument/2006/relationships/image" Target="../media/image3475.png"/><Relationship Id="rId66" Type="http://schemas.openxmlformats.org/officeDocument/2006/relationships/customXml" Target="../ink/ink3570.xml"/><Relationship Id="rId87" Type="http://schemas.openxmlformats.org/officeDocument/2006/relationships/image" Target="../media/image3496.png"/><Relationship Id="rId110" Type="http://schemas.openxmlformats.org/officeDocument/2006/relationships/customXml" Target="../ink/ink3592.xml"/><Relationship Id="rId131" Type="http://schemas.openxmlformats.org/officeDocument/2006/relationships/image" Target="../media/image3518.png"/><Relationship Id="rId152" Type="http://schemas.openxmlformats.org/officeDocument/2006/relationships/customXml" Target="../ink/ink3613.xml"/><Relationship Id="rId173" Type="http://schemas.openxmlformats.org/officeDocument/2006/relationships/image" Target="../media/image3539.png"/><Relationship Id="rId194" Type="http://schemas.openxmlformats.org/officeDocument/2006/relationships/customXml" Target="../ink/ink3634.xml"/><Relationship Id="rId208" Type="http://schemas.openxmlformats.org/officeDocument/2006/relationships/customXml" Target="../ink/ink3641.xml"/><Relationship Id="rId229" Type="http://schemas.openxmlformats.org/officeDocument/2006/relationships/image" Target="../media/image3567.png"/><Relationship Id="rId14" Type="http://schemas.openxmlformats.org/officeDocument/2006/relationships/customXml" Target="../ink/ink3544.xml"/><Relationship Id="rId35" Type="http://schemas.openxmlformats.org/officeDocument/2006/relationships/image" Target="../media/image3470.png"/><Relationship Id="rId56" Type="http://schemas.openxmlformats.org/officeDocument/2006/relationships/customXml" Target="../ink/ink3565.xml"/><Relationship Id="rId77" Type="http://schemas.openxmlformats.org/officeDocument/2006/relationships/image" Target="../media/image3491.png"/><Relationship Id="rId100" Type="http://schemas.openxmlformats.org/officeDocument/2006/relationships/customXml" Target="../ink/ink3587.xml"/><Relationship Id="rId8" Type="http://schemas.openxmlformats.org/officeDocument/2006/relationships/customXml" Target="../ink/ink3541.xml"/><Relationship Id="rId98" Type="http://schemas.openxmlformats.org/officeDocument/2006/relationships/customXml" Target="../ink/ink3586.xml"/><Relationship Id="rId121" Type="http://schemas.openxmlformats.org/officeDocument/2006/relationships/image" Target="../media/image3513.png"/><Relationship Id="rId142" Type="http://schemas.openxmlformats.org/officeDocument/2006/relationships/customXml" Target="../ink/ink3608.xml"/><Relationship Id="rId163" Type="http://schemas.openxmlformats.org/officeDocument/2006/relationships/image" Target="../media/image3534.png"/><Relationship Id="rId184" Type="http://schemas.openxmlformats.org/officeDocument/2006/relationships/customXml" Target="../ink/ink3629.xml"/><Relationship Id="rId219" Type="http://schemas.openxmlformats.org/officeDocument/2006/relationships/image" Target="../media/image3562.png"/><Relationship Id="rId230" Type="http://schemas.openxmlformats.org/officeDocument/2006/relationships/customXml" Target="../ink/ink3652.xml"/><Relationship Id="rId25" Type="http://schemas.openxmlformats.org/officeDocument/2006/relationships/image" Target="../media/image3465.png"/><Relationship Id="rId46" Type="http://schemas.openxmlformats.org/officeDocument/2006/relationships/customXml" Target="../ink/ink3560.xml"/><Relationship Id="rId67" Type="http://schemas.openxmlformats.org/officeDocument/2006/relationships/image" Target="../media/image3486.png"/><Relationship Id="rId116" Type="http://schemas.openxmlformats.org/officeDocument/2006/relationships/customXml" Target="../ink/ink3595.xml"/><Relationship Id="rId137" Type="http://schemas.openxmlformats.org/officeDocument/2006/relationships/image" Target="../media/image3521.png"/><Relationship Id="rId158" Type="http://schemas.openxmlformats.org/officeDocument/2006/relationships/customXml" Target="../ink/ink3616.xml"/><Relationship Id="rId20" Type="http://schemas.openxmlformats.org/officeDocument/2006/relationships/customXml" Target="../ink/ink3547.xml"/><Relationship Id="rId41" Type="http://schemas.openxmlformats.org/officeDocument/2006/relationships/image" Target="../media/image3473.png"/><Relationship Id="rId62" Type="http://schemas.openxmlformats.org/officeDocument/2006/relationships/customXml" Target="../ink/ink3568.xml"/><Relationship Id="rId83" Type="http://schemas.openxmlformats.org/officeDocument/2006/relationships/image" Target="../media/image3494.png"/><Relationship Id="rId88" Type="http://schemas.openxmlformats.org/officeDocument/2006/relationships/customXml" Target="../ink/ink3581.xml"/><Relationship Id="rId111" Type="http://schemas.openxmlformats.org/officeDocument/2006/relationships/image" Target="../media/image3508.png"/><Relationship Id="rId132" Type="http://schemas.openxmlformats.org/officeDocument/2006/relationships/customXml" Target="../ink/ink3603.xml"/><Relationship Id="rId153" Type="http://schemas.openxmlformats.org/officeDocument/2006/relationships/image" Target="../media/image3529.png"/><Relationship Id="rId174" Type="http://schemas.openxmlformats.org/officeDocument/2006/relationships/customXml" Target="../ink/ink3624.xml"/><Relationship Id="rId179" Type="http://schemas.openxmlformats.org/officeDocument/2006/relationships/image" Target="../media/image3542.png"/><Relationship Id="rId195" Type="http://schemas.openxmlformats.org/officeDocument/2006/relationships/image" Target="../media/image3550.png"/><Relationship Id="rId209" Type="http://schemas.openxmlformats.org/officeDocument/2006/relationships/image" Target="../media/image3557.png"/><Relationship Id="rId190" Type="http://schemas.openxmlformats.org/officeDocument/2006/relationships/customXml" Target="../ink/ink3632.xml"/><Relationship Id="rId204" Type="http://schemas.openxmlformats.org/officeDocument/2006/relationships/customXml" Target="../ink/ink3639.xml"/><Relationship Id="rId220" Type="http://schemas.openxmlformats.org/officeDocument/2006/relationships/customXml" Target="../ink/ink3647.xml"/><Relationship Id="rId225" Type="http://schemas.openxmlformats.org/officeDocument/2006/relationships/image" Target="../media/image3565.png"/><Relationship Id="rId15" Type="http://schemas.openxmlformats.org/officeDocument/2006/relationships/image" Target="../media/image3460.png"/><Relationship Id="rId36" Type="http://schemas.openxmlformats.org/officeDocument/2006/relationships/customXml" Target="../ink/ink3555.xml"/><Relationship Id="rId57" Type="http://schemas.openxmlformats.org/officeDocument/2006/relationships/image" Target="../media/image3481.png"/><Relationship Id="rId106" Type="http://schemas.openxmlformats.org/officeDocument/2006/relationships/customXml" Target="../ink/ink3590.xml"/><Relationship Id="rId127" Type="http://schemas.openxmlformats.org/officeDocument/2006/relationships/image" Target="../media/image3516.png"/><Relationship Id="rId10" Type="http://schemas.openxmlformats.org/officeDocument/2006/relationships/customXml" Target="../ink/ink3542.xml"/><Relationship Id="rId31" Type="http://schemas.openxmlformats.org/officeDocument/2006/relationships/image" Target="../media/image3468.png"/><Relationship Id="rId52" Type="http://schemas.openxmlformats.org/officeDocument/2006/relationships/customXml" Target="../ink/ink3563.xml"/><Relationship Id="rId73" Type="http://schemas.openxmlformats.org/officeDocument/2006/relationships/image" Target="../media/image3489.png"/><Relationship Id="rId78" Type="http://schemas.openxmlformats.org/officeDocument/2006/relationships/customXml" Target="../ink/ink3576.xml"/><Relationship Id="rId94" Type="http://schemas.openxmlformats.org/officeDocument/2006/relationships/customXml" Target="../ink/ink3584.xml"/><Relationship Id="rId99" Type="http://schemas.openxmlformats.org/officeDocument/2006/relationships/image" Target="../media/image3502.png"/><Relationship Id="rId101" Type="http://schemas.openxmlformats.org/officeDocument/2006/relationships/image" Target="../media/image3503.png"/><Relationship Id="rId122" Type="http://schemas.openxmlformats.org/officeDocument/2006/relationships/customXml" Target="../ink/ink3598.xml"/><Relationship Id="rId143" Type="http://schemas.openxmlformats.org/officeDocument/2006/relationships/image" Target="../media/image3524.png"/><Relationship Id="rId148" Type="http://schemas.openxmlformats.org/officeDocument/2006/relationships/customXml" Target="../ink/ink3611.xml"/><Relationship Id="rId164" Type="http://schemas.openxmlformats.org/officeDocument/2006/relationships/customXml" Target="../ink/ink3619.xml"/><Relationship Id="rId169" Type="http://schemas.openxmlformats.org/officeDocument/2006/relationships/image" Target="../media/image3537.png"/><Relationship Id="rId185" Type="http://schemas.openxmlformats.org/officeDocument/2006/relationships/image" Target="../media/image3545.png"/><Relationship Id="rId4" Type="http://schemas.openxmlformats.org/officeDocument/2006/relationships/customXml" Target="../ink/ink3539.xml"/><Relationship Id="rId9" Type="http://schemas.openxmlformats.org/officeDocument/2006/relationships/image" Target="../media/image3457.png"/><Relationship Id="rId180" Type="http://schemas.openxmlformats.org/officeDocument/2006/relationships/customXml" Target="../ink/ink3627.xml"/><Relationship Id="rId210" Type="http://schemas.openxmlformats.org/officeDocument/2006/relationships/customXml" Target="../ink/ink3642.xml"/><Relationship Id="rId215" Type="http://schemas.openxmlformats.org/officeDocument/2006/relationships/image" Target="../media/image3560.png"/><Relationship Id="rId26" Type="http://schemas.openxmlformats.org/officeDocument/2006/relationships/customXml" Target="../ink/ink3550.xml"/><Relationship Id="rId231" Type="http://schemas.openxmlformats.org/officeDocument/2006/relationships/image" Target="../media/image32980.png"/><Relationship Id="rId47" Type="http://schemas.openxmlformats.org/officeDocument/2006/relationships/image" Target="../media/image3476.png"/><Relationship Id="rId68" Type="http://schemas.openxmlformats.org/officeDocument/2006/relationships/customXml" Target="../ink/ink3571.xml"/><Relationship Id="rId89" Type="http://schemas.openxmlformats.org/officeDocument/2006/relationships/image" Target="../media/image3497.png"/><Relationship Id="rId112" Type="http://schemas.openxmlformats.org/officeDocument/2006/relationships/customXml" Target="../ink/ink3593.xml"/><Relationship Id="rId133" Type="http://schemas.openxmlformats.org/officeDocument/2006/relationships/image" Target="../media/image3519.png"/><Relationship Id="rId154" Type="http://schemas.openxmlformats.org/officeDocument/2006/relationships/customXml" Target="../ink/ink3614.xml"/><Relationship Id="rId175" Type="http://schemas.openxmlformats.org/officeDocument/2006/relationships/image" Target="../media/image3540.png"/><Relationship Id="rId196" Type="http://schemas.openxmlformats.org/officeDocument/2006/relationships/customXml" Target="../ink/ink3635.xml"/><Relationship Id="rId200" Type="http://schemas.openxmlformats.org/officeDocument/2006/relationships/customXml" Target="../ink/ink3637.xml"/><Relationship Id="rId16" Type="http://schemas.openxmlformats.org/officeDocument/2006/relationships/customXml" Target="../ink/ink3545.xml"/><Relationship Id="rId221" Type="http://schemas.openxmlformats.org/officeDocument/2006/relationships/image" Target="../media/image3563.png"/><Relationship Id="rId37" Type="http://schemas.openxmlformats.org/officeDocument/2006/relationships/image" Target="../media/image3471.png"/><Relationship Id="rId58" Type="http://schemas.openxmlformats.org/officeDocument/2006/relationships/customXml" Target="../ink/ink3566.xml"/><Relationship Id="rId79" Type="http://schemas.openxmlformats.org/officeDocument/2006/relationships/image" Target="../media/image3492.png"/><Relationship Id="rId102" Type="http://schemas.openxmlformats.org/officeDocument/2006/relationships/customXml" Target="../ink/ink3588.xml"/><Relationship Id="rId123" Type="http://schemas.openxmlformats.org/officeDocument/2006/relationships/image" Target="../media/image3514.png"/><Relationship Id="rId144" Type="http://schemas.openxmlformats.org/officeDocument/2006/relationships/customXml" Target="../ink/ink3609.xml"/><Relationship Id="rId90" Type="http://schemas.openxmlformats.org/officeDocument/2006/relationships/customXml" Target="../ink/ink3582.xml"/><Relationship Id="rId165" Type="http://schemas.openxmlformats.org/officeDocument/2006/relationships/image" Target="../media/image3535.png"/><Relationship Id="rId186" Type="http://schemas.openxmlformats.org/officeDocument/2006/relationships/customXml" Target="../ink/ink3630.xml"/><Relationship Id="rId211" Type="http://schemas.openxmlformats.org/officeDocument/2006/relationships/image" Target="../media/image3558.png"/><Relationship Id="rId27" Type="http://schemas.openxmlformats.org/officeDocument/2006/relationships/image" Target="../media/image3466.png"/><Relationship Id="rId48" Type="http://schemas.openxmlformats.org/officeDocument/2006/relationships/customXml" Target="../ink/ink3561.xml"/><Relationship Id="rId69" Type="http://schemas.openxmlformats.org/officeDocument/2006/relationships/image" Target="../media/image3487.png"/><Relationship Id="rId113" Type="http://schemas.openxmlformats.org/officeDocument/2006/relationships/image" Target="../media/image3509.png"/><Relationship Id="rId134" Type="http://schemas.openxmlformats.org/officeDocument/2006/relationships/customXml" Target="../ink/ink3604.xml"/><Relationship Id="rId80" Type="http://schemas.openxmlformats.org/officeDocument/2006/relationships/customXml" Target="../ink/ink3577.xml"/><Relationship Id="rId155" Type="http://schemas.openxmlformats.org/officeDocument/2006/relationships/image" Target="../media/image3530.png"/><Relationship Id="rId176" Type="http://schemas.openxmlformats.org/officeDocument/2006/relationships/customXml" Target="../ink/ink3625.xml"/><Relationship Id="rId197" Type="http://schemas.openxmlformats.org/officeDocument/2006/relationships/image" Target="../media/image3551.png"/><Relationship Id="rId201" Type="http://schemas.openxmlformats.org/officeDocument/2006/relationships/image" Target="../media/image3553.png"/><Relationship Id="rId222" Type="http://schemas.openxmlformats.org/officeDocument/2006/relationships/customXml" Target="../ink/ink3648.xml"/><Relationship Id="rId17" Type="http://schemas.openxmlformats.org/officeDocument/2006/relationships/image" Target="../media/image3461.png"/><Relationship Id="rId38" Type="http://schemas.openxmlformats.org/officeDocument/2006/relationships/customXml" Target="../ink/ink3556.xml"/><Relationship Id="rId59" Type="http://schemas.openxmlformats.org/officeDocument/2006/relationships/image" Target="../media/image3482.png"/><Relationship Id="rId103" Type="http://schemas.openxmlformats.org/officeDocument/2006/relationships/image" Target="../media/image3504.png"/><Relationship Id="rId124" Type="http://schemas.openxmlformats.org/officeDocument/2006/relationships/customXml" Target="../ink/ink3599.xml"/><Relationship Id="rId70" Type="http://schemas.openxmlformats.org/officeDocument/2006/relationships/customXml" Target="../ink/ink3572.xml"/><Relationship Id="rId91" Type="http://schemas.openxmlformats.org/officeDocument/2006/relationships/image" Target="../media/image3498.png"/><Relationship Id="rId145" Type="http://schemas.openxmlformats.org/officeDocument/2006/relationships/image" Target="../media/image3525.png"/><Relationship Id="rId166" Type="http://schemas.openxmlformats.org/officeDocument/2006/relationships/customXml" Target="../ink/ink3620.xml"/><Relationship Id="rId187" Type="http://schemas.openxmlformats.org/officeDocument/2006/relationships/image" Target="../media/image3546.png"/><Relationship Id="rId1" Type="http://schemas.openxmlformats.org/officeDocument/2006/relationships/slideLayout" Target="../slideLayouts/slideLayout3.xml"/><Relationship Id="rId212" Type="http://schemas.openxmlformats.org/officeDocument/2006/relationships/customXml" Target="../ink/ink3643.xml"/><Relationship Id="rId28" Type="http://schemas.openxmlformats.org/officeDocument/2006/relationships/customXml" Target="../ink/ink3551.xml"/><Relationship Id="rId49" Type="http://schemas.openxmlformats.org/officeDocument/2006/relationships/image" Target="../media/image3477.png"/><Relationship Id="rId114" Type="http://schemas.openxmlformats.org/officeDocument/2006/relationships/customXml" Target="../ink/ink3594.xml"/><Relationship Id="rId60" Type="http://schemas.openxmlformats.org/officeDocument/2006/relationships/customXml" Target="../ink/ink3567.xml"/><Relationship Id="rId81" Type="http://schemas.openxmlformats.org/officeDocument/2006/relationships/image" Target="../media/image3493.png"/><Relationship Id="rId135" Type="http://schemas.openxmlformats.org/officeDocument/2006/relationships/image" Target="../media/image3520.png"/><Relationship Id="rId156" Type="http://schemas.openxmlformats.org/officeDocument/2006/relationships/customXml" Target="../ink/ink3615.xml"/><Relationship Id="rId177" Type="http://schemas.openxmlformats.org/officeDocument/2006/relationships/image" Target="../media/image3541.png"/><Relationship Id="rId198" Type="http://schemas.openxmlformats.org/officeDocument/2006/relationships/customXml" Target="../ink/ink3636.xml"/><Relationship Id="rId202" Type="http://schemas.openxmlformats.org/officeDocument/2006/relationships/customXml" Target="../ink/ink3638.xml"/><Relationship Id="rId223" Type="http://schemas.openxmlformats.org/officeDocument/2006/relationships/image" Target="../media/image3564.png"/><Relationship Id="rId18" Type="http://schemas.openxmlformats.org/officeDocument/2006/relationships/customXml" Target="../ink/ink3546.xml"/><Relationship Id="rId39" Type="http://schemas.openxmlformats.org/officeDocument/2006/relationships/image" Target="../media/image3472.png"/><Relationship Id="rId50" Type="http://schemas.openxmlformats.org/officeDocument/2006/relationships/customXml" Target="../ink/ink3562.xml"/><Relationship Id="rId104" Type="http://schemas.openxmlformats.org/officeDocument/2006/relationships/customXml" Target="../ink/ink3589.xml"/><Relationship Id="rId125" Type="http://schemas.openxmlformats.org/officeDocument/2006/relationships/image" Target="../media/image3515.png"/><Relationship Id="rId146" Type="http://schemas.openxmlformats.org/officeDocument/2006/relationships/customXml" Target="../ink/ink3610.xml"/><Relationship Id="rId167" Type="http://schemas.openxmlformats.org/officeDocument/2006/relationships/image" Target="../media/image3536.png"/><Relationship Id="rId188" Type="http://schemas.openxmlformats.org/officeDocument/2006/relationships/customXml" Target="../ink/ink3631.xml"/><Relationship Id="rId71" Type="http://schemas.openxmlformats.org/officeDocument/2006/relationships/image" Target="../media/image3488.png"/><Relationship Id="rId92" Type="http://schemas.openxmlformats.org/officeDocument/2006/relationships/customXml" Target="../ink/ink3583.xml"/><Relationship Id="rId213" Type="http://schemas.openxmlformats.org/officeDocument/2006/relationships/image" Target="../media/image3559.png"/><Relationship Id="rId2" Type="http://schemas.openxmlformats.org/officeDocument/2006/relationships/customXml" Target="../ink/ink3538.xml"/><Relationship Id="rId29" Type="http://schemas.openxmlformats.org/officeDocument/2006/relationships/image" Target="../media/image3467.png"/><Relationship Id="rId40" Type="http://schemas.openxmlformats.org/officeDocument/2006/relationships/customXml" Target="../ink/ink3557.xml"/><Relationship Id="rId115" Type="http://schemas.openxmlformats.org/officeDocument/2006/relationships/image" Target="../media/image3510.png"/><Relationship Id="rId136" Type="http://schemas.openxmlformats.org/officeDocument/2006/relationships/customXml" Target="../ink/ink3605.xml"/><Relationship Id="rId157" Type="http://schemas.openxmlformats.org/officeDocument/2006/relationships/image" Target="../media/image3531.png"/><Relationship Id="rId178" Type="http://schemas.openxmlformats.org/officeDocument/2006/relationships/customXml" Target="../ink/ink3626.xml"/><Relationship Id="rId61" Type="http://schemas.openxmlformats.org/officeDocument/2006/relationships/image" Target="../media/image3483.png"/><Relationship Id="rId82" Type="http://schemas.openxmlformats.org/officeDocument/2006/relationships/customXml" Target="../ink/ink3578.xml"/><Relationship Id="rId199" Type="http://schemas.openxmlformats.org/officeDocument/2006/relationships/image" Target="../media/image3552.png"/><Relationship Id="rId203" Type="http://schemas.openxmlformats.org/officeDocument/2006/relationships/image" Target="../media/image3554.png"/><Relationship Id="rId19" Type="http://schemas.openxmlformats.org/officeDocument/2006/relationships/image" Target="../media/image3462.png"/><Relationship Id="rId224" Type="http://schemas.openxmlformats.org/officeDocument/2006/relationships/customXml" Target="../ink/ink3649.xml"/><Relationship Id="rId30" Type="http://schemas.openxmlformats.org/officeDocument/2006/relationships/customXml" Target="../ink/ink3552.xml"/><Relationship Id="rId105" Type="http://schemas.openxmlformats.org/officeDocument/2006/relationships/image" Target="../media/image3505.png"/><Relationship Id="rId126" Type="http://schemas.openxmlformats.org/officeDocument/2006/relationships/customXml" Target="../ink/ink3600.xml"/><Relationship Id="rId147" Type="http://schemas.openxmlformats.org/officeDocument/2006/relationships/image" Target="../media/image3526.png"/><Relationship Id="rId168" Type="http://schemas.openxmlformats.org/officeDocument/2006/relationships/customXml" Target="../ink/ink3621.xml"/><Relationship Id="rId51" Type="http://schemas.openxmlformats.org/officeDocument/2006/relationships/image" Target="../media/image3478.png"/><Relationship Id="rId72" Type="http://schemas.openxmlformats.org/officeDocument/2006/relationships/customXml" Target="../ink/ink3573.xml"/><Relationship Id="rId93" Type="http://schemas.openxmlformats.org/officeDocument/2006/relationships/image" Target="../media/image3499.png"/><Relationship Id="rId189" Type="http://schemas.openxmlformats.org/officeDocument/2006/relationships/image" Target="../media/image3547.png"/><Relationship Id="rId3" Type="http://schemas.openxmlformats.org/officeDocument/2006/relationships/image" Target="../media/image3454.png"/><Relationship Id="rId214" Type="http://schemas.openxmlformats.org/officeDocument/2006/relationships/customXml" Target="../ink/ink3644.xml"/></Relationships>
</file>

<file path=ppt/slides/_rels/slide102.xml.rels><?xml version="1.0" encoding="UTF-8" standalone="yes"?>
<Relationships xmlns="http://schemas.openxmlformats.org/package/2006/relationships"><Relationship Id="rId117" Type="http://schemas.openxmlformats.org/officeDocument/2006/relationships/image" Target="../media/image3615.png"/><Relationship Id="rId21" Type="http://schemas.openxmlformats.org/officeDocument/2006/relationships/image" Target="../media/image3309.png"/><Relationship Id="rId63" Type="http://schemas.openxmlformats.org/officeDocument/2006/relationships/image" Target="../media/image3588.png"/><Relationship Id="rId159" Type="http://schemas.openxmlformats.org/officeDocument/2006/relationships/customXml" Target="../ink/ink3732.xml"/><Relationship Id="rId170" Type="http://schemas.openxmlformats.org/officeDocument/2006/relationships/image" Target="../media/image3641.png"/><Relationship Id="rId191" Type="http://schemas.openxmlformats.org/officeDocument/2006/relationships/customXml" Target="../ink/ink3748.xml"/><Relationship Id="rId205" Type="http://schemas.openxmlformats.org/officeDocument/2006/relationships/customXml" Target="../ink/ink3755.xml"/><Relationship Id="rId226" Type="http://schemas.openxmlformats.org/officeDocument/2006/relationships/image" Target="../media/image3669.png"/><Relationship Id="rId247" Type="http://schemas.openxmlformats.org/officeDocument/2006/relationships/customXml" Target="../ink/ink3776.xml"/><Relationship Id="rId107" Type="http://schemas.openxmlformats.org/officeDocument/2006/relationships/image" Target="../media/image3610.png"/><Relationship Id="rId11" Type="http://schemas.openxmlformats.org/officeDocument/2006/relationships/image" Target="../media/image33040.png"/><Relationship Id="rId32" Type="http://schemas.openxmlformats.org/officeDocument/2006/relationships/customXml" Target="../ink/ink3668.xml"/><Relationship Id="rId53" Type="http://schemas.openxmlformats.org/officeDocument/2006/relationships/image" Target="../media/image3583.png"/><Relationship Id="rId74" Type="http://schemas.openxmlformats.org/officeDocument/2006/relationships/customXml" Target="../ink/ink3689.xml"/><Relationship Id="rId128" Type="http://schemas.openxmlformats.org/officeDocument/2006/relationships/image" Target="../media/image3620.png"/><Relationship Id="rId149" Type="http://schemas.openxmlformats.org/officeDocument/2006/relationships/customXml" Target="../ink/ink3727.xml"/><Relationship Id="rId5" Type="http://schemas.openxmlformats.org/officeDocument/2006/relationships/image" Target="../media/image33010.png"/><Relationship Id="rId95" Type="http://schemas.openxmlformats.org/officeDocument/2006/relationships/image" Target="../media/image3604.png"/><Relationship Id="rId160" Type="http://schemas.openxmlformats.org/officeDocument/2006/relationships/image" Target="../media/image3636.png"/><Relationship Id="rId181" Type="http://schemas.openxmlformats.org/officeDocument/2006/relationships/customXml" Target="../ink/ink3743.xml"/><Relationship Id="rId216" Type="http://schemas.openxmlformats.org/officeDocument/2006/relationships/image" Target="../media/image3664.png"/><Relationship Id="rId237" Type="http://schemas.openxmlformats.org/officeDocument/2006/relationships/customXml" Target="../ink/ink3771.xml"/><Relationship Id="rId258" Type="http://schemas.openxmlformats.org/officeDocument/2006/relationships/image" Target="../media/image3685.png"/><Relationship Id="rId22" Type="http://schemas.openxmlformats.org/officeDocument/2006/relationships/customXml" Target="../ink/ink3663.xml"/><Relationship Id="rId43" Type="http://schemas.openxmlformats.org/officeDocument/2006/relationships/image" Target="../media/image3578.png"/><Relationship Id="rId64" Type="http://schemas.openxmlformats.org/officeDocument/2006/relationships/customXml" Target="../ink/ink3684.xml"/><Relationship Id="rId118" Type="http://schemas.openxmlformats.org/officeDocument/2006/relationships/customXml" Target="../ink/ink3711.xml"/><Relationship Id="rId139" Type="http://schemas.openxmlformats.org/officeDocument/2006/relationships/customXml" Target="../ink/ink3722.xml"/><Relationship Id="rId85" Type="http://schemas.openxmlformats.org/officeDocument/2006/relationships/image" Target="../media/image3599.png"/><Relationship Id="rId150" Type="http://schemas.openxmlformats.org/officeDocument/2006/relationships/image" Target="../media/image3631.png"/><Relationship Id="rId171" Type="http://schemas.openxmlformats.org/officeDocument/2006/relationships/customXml" Target="../ink/ink3738.xml"/><Relationship Id="rId192" Type="http://schemas.openxmlformats.org/officeDocument/2006/relationships/image" Target="../media/image3652.png"/><Relationship Id="rId206" Type="http://schemas.openxmlformats.org/officeDocument/2006/relationships/image" Target="../media/image3659.png"/><Relationship Id="rId227" Type="http://schemas.openxmlformats.org/officeDocument/2006/relationships/customXml" Target="../ink/ink3766.xml"/><Relationship Id="rId248" Type="http://schemas.openxmlformats.org/officeDocument/2006/relationships/image" Target="../media/image3680.png"/><Relationship Id="rId12" Type="http://schemas.openxmlformats.org/officeDocument/2006/relationships/customXml" Target="../ink/ink3658.xml"/><Relationship Id="rId33" Type="http://schemas.openxmlformats.org/officeDocument/2006/relationships/image" Target="../media/image3573.png"/><Relationship Id="rId108" Type="http://schemas.openxmlformats.org/officeDocument/2006/relationships/customXml" Target="../ink/ink3706.xml"/><Relationship Id="rId129" Type="http://schemas.openxmlformats.org/officeDocument/2006/relationships/customXml" Target="../ink/ink3717.xml"/><Relationship Id="rId54" Type="http://schemas.openxmlformats.org/officeDocument/2006/relationships/customXml" Target="../ink/ink3679.xml"/><Relationship Id="rId75" Type="http://schemas.openxmlformats.org/officeDocument/2006/relationships/image" Target="../media/image3594.png"/><Relationship Id="rId96" Type="http://schemas.openxmlformats.org/officeDocument/2006/relationships/customXml" Target="../ink/ink3700.xml"/><Relationship Id="rId140" Type="http://schemas.openxmlformats.org/officeDocument/2006/relationships/image" Target="../media/image3626.png"/><Relationship Id="rId161" Type="http://schemas.openxmlformats.org/officeDocument/2006/relationships/customXml" Target="../ink/ink3733.xml"/><Relationship Id="rId182" Type="http://schemas.openxmlformats.org/officeDocument/2006/relationships/image" Target="../media/image3647.png"/><Relationship Id="rId217" Type="http://schemas.openxmlformats.org/officeDocument/2006/relationships/customXml" Target="../ink/ink3761.xml"/><Relationship Id="rId6" Type="http://schemas.openxmlformats.org/officeDocument/2006/relationships/customXml" Target="../ink/ink3655.xml"/><Relationship Id="rId238" Type="http://schemas.openxmlformats.org/officeDocument/2006/relationships/image" Target="../media/image3675.png"/><Relationship Id="rId259" Type="http://schemas.openxmlformats.org/officeDocument/2006/relationships/customXml" Target="../ink/ink3782.xml"/><Relationship Id="rId23" Type="http://schemas.openxmlformats.org/officeDocument/2006/relationships/image" Target="../media/image3568.png"/><Relationship Id="rId119" Type="http://schemas.openxmlformats.org/officeDocument/2006/relationships/image" Target="../media/image3616.png"/><Relationship Id="rId44" Type="http://schemas.openxmlformats.org/officeDocument/2006/relationships/customXml" Target="../ink/ink3674.xml"/><Relationship Id="rId65" Type="http://schemas.openxmlformats.org/officeDocument/2006/relationships/image" Target="../media/image3589.png"/><Relationship Id="rId86" Type="http://schemas.openxmlformats.org/officeDocument/2006/relationships/customXml" Target="../ink/ink3695.xml"/><Relationship Id="rId130" Type="http://schemas.openxmlformats.org/officeDocument/2006/relationships/image" Target="../media/image3621.png"/><Relationship Id="rId151" Type="http://schemas.openxmlformats.org/officeDocument/2006/relationships/customXml" Target="../ink/ink3728.xml"/><Relationship Id="rId172" Type="http://schemas.openxmlformats.org/officeDocument/2006/relationships/image" Target="../media/image3642.png"/><Relationship Id="rId193" Type="http://schemas.openxmlformats.org/officeDocument/2006/relationships/customXml" Target="../ink/ink3749.xml"/><Relationship Id="rId207" Type="http://schemas.openxmlformats.org/officeDocument/2006/relationships/customXml" Target="../ink/ink3756.xml"/><Relationship Id="rId228" Type="http://schemas.openxmlformats.org/officeDocument/2006/relationships/image" Target="../media/image3670.png"/><Relationship Id="rId249" Type="http://schemas.openxmlformats.org/officeDocument/2006/relationships/customXml" Target="../ink/ink3777.xml"/><Relationship Id="rId13" Type="http://schemas.openxmlformats.org/officeDocument/2006/relationships/image" Target="../media/image33050.png"/><Relationship Id="rId109" Type="http://schemas.openxmlformats.org/officeDocument/2006/relationships/image" Target="../media/image3611.png"/><Relationship Id="rId260" Type="http://schemas.openxmlformats.org/officeDocument/2006/relationships/image" Target="../media/image3686.png"/><Relationship Id="rId34" Type="http://schemas.openxmlformats.org/officeDocument/2006/relationships/customXml" Target="../ink/ink3669.xml"/><Relationship Id="rId55" Type="http://schemas.openxmlformats.org/officeDocument/2006/relationships/image" Target="../media/image3584.png"/><Relationship Id="rId76" Type="http://schemas.openxmlformats.org/officeDocument/2006/relationships/customXml" Target="../ink/ink3690.xml"/><Relationship Id="rId97" Type="http://schemas.openxmlformats.org/officeDocument/2006/relationships/image" Target="../media/image3605.png"/><Relationship Id="rId120" Type="http://schemas.openxmlformats.org/officeDocument/2006/relationships/customXml" Target="../ink/ink3712.xml"/><Relationship Id="rId141" Type="http://schemas.openxmlformats.org/officeDocument/2006/relationships/customXml" Target="../ink/ink3723.xml"/><Relationship Id="rId7" Type="http://schemas.openxmlformats.org/officeDocument/2006/relationships/image" Target="../media/image33020.png"/><Relationship Id="rId162" Type="http://schemas.openxmlformats.org/officeDocument/2006/relationships/image" Target="../media/image3637.png"/><Relationship Id="rId183" Type="http://schemas.openxmlformats.org/officeDocument/2006/relationships/customXml" Target="../ink/ink3744.xml"/><Relationship Id="rId218" Type="http://schemas.openxmlformats.org/officeDocument/2006/relationships/image" Target="../media/image3665.png"/><Relationship Id="rId239" Type="http://schemas.openxmlformats.org/officeDocument/2006/relationships/customXml" Target="../ink/ink3772.xml"/><Relationship Id="rId250" Type="http://schemas.openxmlformats.org/officeDocument/2006/relationships/image" Target="../media/image3681.png"/><Relationship Id="rId24" Type="http://schemas.openxmlformats.org/officeDocument/2006/relationships/customXml" Target="../ink/ink3664.xml"/><Relationship Id="rId45" Type="http://schemas.openxmlformats.org/officeDocument/2006/relationships/image" Target="../media/image3579.png"/><Relationship Id="rId66" Type="http://schemas.openxmlformats.org/officeDocument/2006/relationships/customXml" Target="../ink/ink3685.xml"/><Relationship Id="rId87" Type="http://schemas.openxmlformats.org/officeDocument/2006/relationships/image" Target="../media/image3600.png"/><Relationship Id="rId110" Type="http://schemas.openxmlformats.org/officeDocument/2006/relationships/customXml" Target="../ink/ink3707.xml"/><Relationship Id="rId131" Type="http://schemas.openxmlformats.org/officeDocument/2006/relationships/customXml" Target="../ink/ink3718.xml"/><Relationship Id="rId152" Type="http://schemas.openxmlformats.org/officeDocument/2006/relationships/image" Target="../media/image3632.png"/><Relationship Id="rId173" Type="http://schemas.openxmlformats.org/officeDocument/2006/relationships/customXml" Target="../ink/ink3739.xml"/><Relationship Id="rId194" Type="http://schemas.openxmlformats.org/officeDocument/2006/relationships/image" Target="../media/image3653.png"/><Relationship Id="rId208" Type="http://schemas.openxmlformats.org/officeDocument/2006/relationships/image" Target="../media/image3660.png"/><Relationship Id="rId229" Type="http://schemas.openxmlformats.org/officeDocument/2006/relationships/customXml" Target="../ink/ink3767.xml"/><Relationship Id="rId240" Type="http://schemas.openxmlformats.org/officeDocument/2006/relationships/image" Target="../media/image3676.png"/><Relationship Id="rId261" Type="http://schemas.openxmlformats.org/officeDocument/2006/relationships/customXml" Target="../ink/ink3783.xml"/><Relationship Id="rId14" Type="http://schemas.openxmlformats.org/officeDocument/2006/relationships/customXml" Target="../ink/ink3659.xml"/><Relationship Id="rId35" Type="http://schemas.openxmlformats.org/officeDocument/2006/relationships/image" Target="../media/image3574.png"/><Relationship Id="rId56" Type="http://schemas.openxmlformats.org/officeDocument/2006/relationships/customXml" Target="../ink/ink3680.xml"/><Relationship Id="rId77" Type="http://schemas.openxmlformats.org/officeDocument/2006/relationships/image" Target="../media/image3595.png"/><Relationship Id="rId100" Type="http://schemas.openxmlformats.org/officeDocument/2006/relationships/customXml" Target="../ink/ink3702.xml"/><Relationship Id="rId8" Type="http://schemas.openxmlformats.org/officeDocument/2006/relationships/customXml" Target="../ink/ink3656.xml"/><Relationship Id="rId98" Type="http://schemas.openxmlformats.org/officeDocument/2006/relationships/customXml" Target="../ink/ink3701.xml"/><Relationship Id="rId121" Type="http://schemas.openxmlformats.org/officeDocument/2006/relationships/image" Target="../media/image3617.png"/><Relationship Id="rId142" Type="http://schemas.openxmlformats.org/officeDocument/2006/relationships/image" Target="../media/image3627.png"/><Relationship Id="rId163" Type="http://schemas.openxmlformats.org/officeDocument/2006/relationships/customXml" Target="../ink/ink3734.xml"/><Relationship Id="rId184" Type="http://schemas.openxmlformats.org/officeDocument/2006/relationships/image" Target="../media/image3648.png"/><Relationship Id="rId219" Type="http://schemas.openxmlformats.org/officeDocument/2006/relationships/customXml" Target="../ink/ink3762.xml"/><Relationship Id="rId230" Type="http://schemas.openxmlformats.org/officeDocument/2006/relationships/image" Target="../media/image3671.png"/><Relationship Id="rId251" Type="http://schemas.openxmlformats.org/officeDocument/2006/relationships/customXml" Target="../ink/ink3778.xml"/><Relationship Id="rId25" Type="http://schemas.openxmlformats.org/officeDocument/2006/relationships/image" Target="../media/image3569.png"/><Relationship Id="rId46" Type="http://schemas.openxmlformats.org/officeDocument/2006/relationships/customXml" Target="../ink/ink3675.xml"/><Relationship Id="rId67" Type="http://schemas.openxmlformats.org/officeDocument/2006/relationships/image" Target="../media/image3590.png"/><Relationship Id="rId88" Type="http://schemas.openxmlformats.org/officeDocument/2006/relationships/customXml" Target="../ink/ink3696.xml"/><Relationship Id="rId111" Type="http://schemas.openxmlformats.org/officeDocument/2006/relationships/image" Target="../media/image3612.png"/><Relationship Id="rId132" Type="http://schemas.openxmlformats.org/officeDocument/2006/relationships/image" Target="../media/image3622.png"/><Relationship Id="rId153" Type="http://schemas.openxmlformats.org/officeDocument/2006/relationships/customXml" Target="../ink/ink3729.xml"/><Relationship Id="rId174" Type="http://schemas.openxmlformats.org/officeDocument/2006/relationships/image" Target="../media/image3643.png"/><Relationship Id="rId195" Type="http://schemas.openxmlformats.org/officeDocument/2006/relationships/customXml" Target="../ink/ink3750.xml"/><Relationship Id="rId209" Type="http://schemas.openxmlformats.org/officeDocument/2006/relationships/customXml" Target="../ink/ink3757.xml"/><Relationship Id="rId220" Type="http://schemas.openxmlformats.org/officeDocument/2006/relationships/image" Target="../media/image3666.png"/><Relationship Id="rId241" Type="http://schemas.openxmlformats.org/officeDocument/2006/relationships/customXml" Target="../ink/ink3773.xml"/><Relationship Id="rId15" Type="http://schemas.openxmlformats.org/officeDocument/2006/relationships/image" Target="../media/image33060.png"/><Relationship Id="rId36" Type="http://schemas.openxmlformats.org/officeDocument/2006/relationships/customXml" Target="../ink/ink3670.xml"/><Relationship Id="rId57" Type="http://schemas.openxmlformats.org/officeDocument/2006/relationships/image" Target="../media/image3585.png"/><Relationship Id="rId262" Type="http://schemas.openxmlformats.org/officeDocument/2006/relationships/image" Target="../media/image3687.png"/><Relationship Id="rId78" Type="http://schemas.openxmlformats.org/officeDocument/2006/relationships/customXml" Target="../ink/ink3691.xml"/><Relationship Id="rId99" Type="http://schemas.openxmlformats.org/officeDocument/2006/relationships/image" Target="../media/image3606.png"/><Relationship Id="rId101" Type="http://schemas.openxmlformats.org/officeDocument/2006/relationships/image" Target="../media/image3607.png"/><Relationship Id="rId122" Type="http://schemas.openxmlformats.org/officeDocument/2006/relationships/customXml" Target="../ink/ink3713.xml"/><Relationship Id="rId143" Type="http://schemas.openxmlformats.org/officeDocument/2006/relationships/customXml" Target="../ink/ink3724.xml"/><Relationship Id="rId164" Type="http://schemas.openxmlformats.org/officeDocument/2006/relationships/image" Target="../media/image3638.png"/><Relationship Id="rId185" Type="http://schemas.openxmlformats.org/officeDocument/2006/relationships/customXml" Target="../ink/ink3745.xml"/><Relationship Id="rId9" Type="http://schemas.openxmlformats.org/officeDocument/2006/relationships/image" Target="../media/image33030.png"/><Relationship Id="rId210" Type="http://schemas.openxmlformats.org/officeDocument/2006/relationships/image" Target="../media/image3661.png"/><Relationship Id="rId26" Type="http://schemas.openxmlformats.org/officeDocument/2006/relationships/customXml" Target="../ink/ink3665.xml"/><Relationship Id="rId231" Type="http://schemas.openxmlformats.org/officeDocument/2006/relationships/customXml" Target="../ink/ink3768.xml"/><Relationship Id="rId252" Type="http://schemas.openxmlformats.org/officeDocument/2006/relationships/image" Target="../media/image3682.png"/><Relationship Id="rId47" Type="http://schemas.openxmlformats.org/officeDocument/2006/relationships/image" Target="../media/image3580.png"/><Relationship Id="rId68" Type="http://schemas.openxmlformats.org/officeDocument/2006/relationships/customXml" Target="../ink/ink3686.xml"/><Relationship Id="rId89" Type="http://schemas.openxmlformats.org/officeDocument/2006/relationships/image" Target="../media/image3601.png"/><Relationship Id="rId112" Type="http://schemas.openxmlformats.org/officeDocument/2006/relationships/customXml" Target="../ink/ink3708.xml"/><Relationship Id="rId133" Type="http://schemas.openxmlformats.org/officeDocument/2006/relationships/customXml" Target="../ink/ink3719.xml"/><Relationship Id="rId154" Type="http://schemas.openxmlformats.org/officeDocument/2006/relationships/image" Target="../media/image3633.png"/><Relationship Id="rId175" Type="http://schemas.openxmlformats.org/officeDocument/2006/relationships/customXml" Target="../ink/ink3740.xml"/><Relationship Id="rId196" Type="http://schemas.openxmlformats.org/officeDocument/2006/relationships/image" Target="../media/image3654.png"/><Relationship Id="rId200" Type="http://schemas.openxmlformats.org/officeDocument/2006/relationships/image" Target="../media/image3656.png"/><Relationship Id="rId16" Type="http://schemas.openxmlformats.org/officeDocument/2006/relationships/customXml" Target="../ink/ink3660.xml"/><Relationship Id="rId221" Type="http://schemas.openxmlformats.org/officeDocument/2006/relationships/customXml" Target="../ink/ink3763.xml"/><Relationship Id="rId242" Type="http://schemas.openxmlformats.org/officeDocument/2006/relationships/image" Target="../media/image3677.png"/><Relationship Id="rId37" Type="http://schemas.openxmlformats.org/officeDocument/2006/relationships/image" Target="../media/image3575.png"/><Relationship Id="rId58" Type="http://schemas.openxmlformats.org/officeDocument/2006/relationships/customXml" Target="../ink/ink3681.xml"/><Relationship Id="rId79" Type="http://schemas.openxmlformats.org/officeDocument/2006/relationships/image" Target="../media/image3596.png"/><Relationship Id="rId102" Type="http://schemas.openxmlformats.org/officeDocument/2006/relationships/customXml" Target="../ink/ink3703.xml"/><Relationship Id="rId123" Type="http://schemas.openxmlformats.org/officeDocument/2006/relationships/customXml" Target="../ink/ink3714.xml"/><Relationship Id="rId144" Type="http://schemas.openxmlformats.org/officeDocument/2006/relationships/image" Target="../media/image3628.png"/><Relationship Id="rId90" Type="http://schemas.openxmlformats.org/officeDocument/2006/relationships/customXml" Target="../ink/ink3697.xml"/><Relationship Id="rId165" Type="http://schemas.openxmlformats.org/officeDocument/2006/relationships/customXml" Target="../ink/ink3735.xml"/><Relationship Id="rId186" Type="http://schemas.openxmlformats.org/officeDocument/2006/relationships/image" Target="../media/image3649.png"/><Relationship Id="rId211" Type="http://schemas.openxmlformats.org/officeDocument/2006/relationships/customXml" Target="../ink/ink3758.xml"/><Relationship Id="rId232" Type="http://schemas.openxmlformats.org/officeDocument/2006/relationships/image" Target="../media/image3672.png"/><Relationship Id="rId253" Type="http://schemas.openxmlformats.org/officeDocument/2006/relationships/customXml" Target="../ink/ink3779.xml"/><Relationship Id="rId27" Type="http://schemas.openxmlformats.org/officeDocument/2006/relationships/image" Target="../media/image3570.png"/><Relationship Id="rId48" Type="http://schemas.openxmlformats.org/officeDocument/2006/relationships/customXml" Target="../ink/ink3676.xml"/><Relationship Id="rId69" Type="http://schemas.openxmlformats.org/officeDocument/2006/relationships/image" Target="../media/image3591.png"/><Relationship Id="rId113" Type="http://schemas.openxmlformats.org/officeDocument/2006/relationships/image" Target="../media/image3613.png"/><Relationship Id="rId134" Type="http://schemas.openxmlformats.org/officeDocument/2006/relationships/image" Target="../media/image3623.png"/><Relationship Id="rId80" Type="http://schemas.openxmlformats.org/officeDocument/2006/relationships/customXml" Target="../ink/ink3692.xml"/><Relationship Id="rId155" Type="http://schemas.openxmlformats.org/officeDocument/2006/relationships/customXml" Target="../ink/ink3730.xml"/><Relationship Id="rId176" Type="http://schemas.openxmlformats.org/officeDocument/2006/relationships/image" Target="../media/image3644.png"/><Relationship Id="rId197" Type="http://schemas.openxmlformats.org/officeDocument/2006/relationships/customXml" Target="../ink/ink3751.xml"/><Relationship Id="rId201" Type="http://schemas.openxmlformats.org/officeDocument/2006/relationships/customXml" Target="../ink/ink3753.xml"/><Relationship Id="rId222" Type="http://schemas.openxmlformats.org/officeDocument/2006/relationships/image" Target="../media/image3667.png"/><Relationship Id="rId243" Type="http://schemas.openxmlformats.org/officeDocument/2006/relationships/customXml" Target="../ink/ink3774.xml"/><Relationship Id="rId17" Type="http://schemas.openxmlformats.org/officeDocument/2006/relationships/image" Target="../media/image3307.png"/><Relationship Id="rId38" Type="http://schemas.openxmlformats.org/officeDocument/2006/relationships/customXml" Target="../ink/ink3671.xml"/><Relationship Id="rId59" Type="http://schemas.openxmlformats.org/officeDocument/2006/relationships/image" Target="../media/image3586.png"/><Relationship Id="rId103" Type="http://schemas.openxmlformats.org/officeDocument/2006/relationships/image" Target="../media/image3608.png"/><Relationship Id="rId124" Type="http://schemas.openxmlformats.org/officeDocument/2006/relationships/image" Target="../media/image3618.png"/><Relationship Id="rId70" Type="http://schemas.openxmlformats.org/officeDocument/2006/relationships/customXml" Target="../ink/ink3687.xml"/><Relationship Id="rId91" Type="http://schemas.openxmlformats.org/officeDocument/2006/relationships/image" Target="../media/image3602.png"/><Relationship Id="rId145" Type="http://schemas.openxmlformats.org/officeDocument/2006/relationships/customXml" Target="../ink/ink3725.xml"/><Relationship Id="rId166" Type="http://schemas.openxmlformats.org/officeDocument/2006/relationships/image" Target="../media/image3639.png"/><Relationship Id="rId187" Type="http://schemas.openxmlformats.org/officeDocument/2006/relationships/customXml" Target="../ink/ink3746.xml"/><Relationship Id="rId1" Type="http://schemas.openxmlformats.org/officeDocument/2006/relationships/slideLayout" Target="../slideLayouts/slideLayout3.xml"/><Relationship Id="rId212" Type="http://schemas.openxmlformats.org/officeDocument/2006/relationships/image" Target="../media/image3662.png"/><Relationship Id="rId233" Type="http://schemas.openxmlformats.org/officeDocument/2006/relationships/customXml" Target="../ink/ink3769.xml"/><Relationship Id="rId254" Type="http://schemas.openxmlformats.org/officeDocument/2006/relationships/image" Target="../media/image3683.png"/><Relationship Id="rId28" Type="http://schemas.openxmlformats.org/officeDocument/2006/relationships/customXml" Target="../ink/ink3666.xml"/><Relationship Id="rId49" Type="http://schemas.openxmlformats.org/officeDocument/2006/relationships/image" Target="../media/image3581.png"/><Relationship Id="rId114" Type="http://schemas.openxmlformats.org/officeDocument/2006/relationships/customXml" Target="../ink/ink3709.xml"/><Relationship Id="rId60" Type="http://schemas.openxmlformats.org/officeDocument/2006/relationships/customXml" Target="../ink/ink3682.xml"/><Relationship Id="rId81" Type="http://schemas.openxmlformats.org/officeDocument/2006/relationships/image" Target="../media/image3597.png"/><Relationship Id="rId135" Type="http://schemas.openxmlformats.org/officeDocument/2006/relationships/customXml" Target="../ink/ink3720.xml"/><Relationship Id="rId156" Type="http://schemas.openxmlformats.org/officeDocument/2006/relationships/image" Target="../media/image3634.png"/><Relationship Id="rId177" Type="http://schemas.openxmlformats.org/officeDocument/2006/relationships/customXml" Target="../ink/ink3741.xml"/><Relationship Id="rId198" Type="http://schemas.openxmlformats.org/officeDocument/2006/relationships/image" Target="../media/image3655.png"/><Relationship Id="rId202" Type="http://schemas.openxmlformats.org/officeDocument/2006/relationships/image" Target="../media/image3657.png"/><Relationship Id="rId223" Type="http://schemas.openxmlformats.org/officeDocument/2006/relationships/customXml" Target="../ink/ink3764.xml"/><Relationship Id="rId244" Type="http://schemas.openxmlformats.org/officeDocument/2006/relationships/image" Target="../media/image3678.png"/><Relationship Id="rId18" Type="http://schemas.openxmlformats.org/officeDocument/2006/relationships/customXml" Target="../ink/ink3661.xml"/><Relationship Id="rId39" Type="http://schemas.openxmlformats.org/officeDocument/2006/relationships/image" Target="../media/image3576.png"/><Relationship Id="rId50" Type="http://schemas.openxmlformats.org/officeDocument/2006/relationships/customXml" Target="../ink/ink3677.xml"/><Relationship Id="rId104" Type="http://schemas.openxmlformats.org/officeDocument/2006/relationships/customXml" Target="../ink/ink3704.xml"/><Relationship Id="rId125" Type="http://schemas.openxmlformats.org/officeDocument/2006/relationships/customXml" Target="../ink/ink3715.xml"/><Relationship Id="rId146" Type="http://schemas.openxmlformats.org/officeDocument/2006/relationships/image" Target="../media/image3629.png"/><Relationship Id="rId167" Type="http://schemas.openxmlformats.org/officeDocument/2006/relationships/customXml" Target="../ink/ink3736.xml"/><Relationship Id="rId188" Type="http://schemas.openxmlformats.org/officeDocument/2006/relationships/image" Target="../media/image3650.png"/><Relationship Id="rId71" Type="http://schemas.openxmlformats.org/officeDocument/2006/relationships/image" Target="../media/image3592.png"/><Relationship Id="rId92" Type="http://schemas.openxmlformats.org/officeDocument/2006/relationships/customXml" Target="../ink/ink3698.xml"/><Relationship Id="rId213" Type="http://schemas.openxmlformats.org/officeDocument/2006/relationships/customXml" Target="../ink/ink3759.xml"/><Relationship Id="rId234" Type="http://schemas.openxmlformats.org/officeDocument/2006/relationships/image" Target="../media/image3673.png"/><Relationship Id="rId2" Type="http://schemas.openxmlformats.org/officeDocument/2006/relationships/customXml" Target="../ink/ink3653.xml"/><Relationship Id="rId29" Type="http://schemas.openxmlformats.org/officeDocument/2006/relationships/image" Target="../media/image3571.png"/><Relationship Id="rId255" Type="http://schemas.openxmlformats.org/officeDocument/2006/relationships/customXml" Target="../ink/ink3780.xml"/><Relationship Id="rId40" Type="http://schemas.openxmlformats.org/officeDocument/2006/relationships/customXml" Target="../ink/ink3672.xml"/><Relationship Id="rId115" Type="http://schemas.openxmlformats.org/officeDocument/2006/relationships/image" Target="../media/image3614.png"/><Relationship Id="rId136" Type="http://schemas.openxmlformats.org/officeDocument/2006/relationships/image" Target="../media/image3624.png"/><Relationship Id="rId157" Type="http://schemas.openxmlformats.org/officeDocument/2006/relationships/customXml" Target="../ink/ink3731.xml"/><Relationship Id="rId178" Type="http://schemas.openxmlformats.org/officeDocument/2006/relationships/image" Target="../media/image3645.png"/><Relationship Id="rId61" Type="http://schemas.openxmlformats.org/officeDocument/2006/relationships/image" Target="../media/image3587.png"/><Relationship Id="rId82" Type="http://schemas.openxmlformats.org/officeDocument/2006/relationships/customXml" Target="../ink/ink3693.xml"/><Relationship Id="rId199" Type="http://schemas.openxmlformats.org/officeDocument/2006/relationships/customXml" Target="../ink/ink3752.xml"/><Relationship Id="rId203" Type="http://schemas.openxmlformats.org/officeDocument/2006/relationships/customXml" Target="../ink/ink3754.xml"/><Relationship Id="rId19" Type="http://schemas.openxmlformats.org/officeDocument/2006/relationships/image" Target="../media/image3308.png"/><Relationship Id="rId224" Type="http://schemas.openxmlformats.org/officeDocument/2006/relationships/image" Target="../media/image3668.png"/><Relationship Id="rId245" Type="http://schemas.openxmlformats.org/officeDocument/2006/relationships/customXml" Target="../ink/ink3775.xml"/><Relationship Id="rId30" Type="http://schemas.openxmlformats.org/officeDocument/2006/relationships/customXml" Target="../ink/ink3667.xml"/><Relationship Id="rId105" Type="http://schemas.openxmlformats.org/officeDocument/2006/relationships/image" Target="../media/image3609.png"/><Relationship Id="rId126" Type="http://schemas.openxmlformats.org/officeDocument/2006/relationships/image" Target="../media/image3619.png"/><Relationship Id="rId147" Type="http://schemas.openxmlformats.org/officeDocument/2006/relationships/customXml" Target="../ink/ink3726.xml"/><Relationship Id="rId168" Type="http://schemas.openxmlformats.org/officeDocument/2006/relationships/image" Target="../media/image3640.png"/><Relationship Id="rId51" Type="http://schemas.openxmlformats.org/officeDocument/2006/relationships/image" Target="../media/image3582.png"/><Relationship Id="rId72" Type="http://schemas.openxmlformats.org/officeDocument/2006/relationships/customXml" Target="../ink/ink3688.xml"/><Relationship Id="rId93" Type="http://schemas.openxmlformats.org/officeDocument/2006/relationships/image" Target="../media/image3603.png"/><Relationship Id="rId189" Type="http://schemas.openxmlformats.org/officeDocument/2006/relationships/customXml" Target="../ink/ink3747.xml"/><Relationship Id="rId3" Type="http://schemas.openxmlformats.org/officeDocument/2006/relationships/image" Target="../media/image32990.png"/><Relationship Id="rId214" Type="http://schemas.openxmlformats.org/officeDocument/2006/relationships/image" Target="../media/image3663.png"/><Relationship Id="rId235" Type="http://schemas.openxmlformats.org/officeDocument/2006/relationships/customXml" Target="../ink/ink3770.xml"/><Relationship Id="rId256" Type="http://schemas.openxmlformats.org/officeDocument/2006/relationships/image" Target="../media/image3684.png"/><Relationship Id="rId116" Type="http://schemas.openxmlformats.org/officeDocument/2006/relationships/customXml" Target="../ink/ink3710.xml"/><Relationship Id="rId137" Type="http://schemas.openxmlformats.org/officeDocument/2006/relationships/customXml" Target="../ink/ink3721.xml"/><Relationship Id="rId158" Type="http://schemas.openxmlformats.org/officeDocument/2006/relationships/image" Target="../media/image3635.png"/><Relationship Id="rId20" Type="http://schemas.openxmlformats.org/officeDocument/2006/relationships/customXml" Target="../ink/ink3662.xml"/><Relationship Id="rId41" Type="http://schemas.openxmlformats.org/officeDocument/2006/relationships/image" Target="../media/image3577.png"/><Relationship Id="rId62" Type="http://schemas.openxmlformats.org/officeDocument/2006/relationships/customXml" Target="../ink/ink3683.xml"/><Relationship Id="rId83" Type="http://schemas.openxmlformats.org/officeDocument/2006/relationships/image" Target="../media/image3598.png"/><Relationship Id="rId179" Type="http://schemas.openxmlformats.org/officeDocument/2006/relationships/customXml" Target="../ink/ink3742.xml"/><Relationship Id="rId190" Type="http://schemas.openxmlformats.org/officeDocument/2006/relationships/image" Target="../media/image3651.png"/><Relationship Id="rId204" Type="http://schemas.openxmlformats.org/officeDocument/2006/relationships/image" Target="../media/image3658.png"/><Relationship Id="rId225" Type="http://schemas.openxmlformats.org/officeDocument/2006/relationships/customXml" Target="../ink/ink3765.xml"/><Relationship Id="rId246" Type="http://schemas.openxmlformats.org/officeDocument/2006/relationships/image" Target="../media/image3679.png"/><Relationship Id="rId106" Type="http://schemas.openxmlformats.org/officeDocument/2006/relationships/customXml" Target="../ink/ink3705.xml"/><Relationship Id="rId127" Type="http://schemas.openxmlformats.org/officeDocument/2006/relationships/customXml" Target="../ink/ink3716.xml"/><Relationship Id="rId10" Type="http://schemas.openxmlformats.org/officeDocument/2006/relationships/customXml" Target="../ink/ink3657.xml"/><Relationship Id="rId31" Type="http://schemas.openxmlformats.org/officeDocument/2006/relationships/image" Target="../media/image3572.png"/><Relationship Id="rId52" Type="http://schemas.openxmlformats.org/officeDocument/2006/relationships/customXml" Target="../ink/ink3678.xml"/><Relationship Id="rId73" Type="http://schemas.openxmlformats.org/officeDocument/2006/relationships/image" Target="../media/image3593.png"/><Relationship Id="rId94" Type="http://schemas.openxmlformats.org/officeDocument/2006/relationships/customXml" Target="../ink/ink3699.xml"/><Relationship Id="rId148" Type="http://schemas.openxmlformats.org/officeDocument/2006/relationships/image" Target="../media/image3630.png"/><Relationship Id="rId169" Type="http://schemas.openxmlformats.org/officeDocument/2006/relationships/customXml" Target="../ink/ink3737.xml"/><Relationship Id="rId4" Type="http://schemas.openxmlformats.org/officeDocument/2006/relationships/customXml" Target="../ink/ink3654.xml"/><Relationship Id="rId180" Type="http://schemas.openxmlformats.org/officeDocument/2006/relationships/image" Target="../media/image3646.png"/><Relationship Id="rId215" Type="http://schemas.openxmlformats.org/officeDocument/2006/relationships/customXml" Target="../ink/ink3760.xml"/><Relationship Id="rId236" Type="http://schemas.openxmlformats.org/officeDocument/2006/relationships/image" Target="../media/image3674.png"/><Relationship Id="rId257" Type="http://schemas.openxmlformats.org/officeDocument/2006/relationships/customXml" Target="../ink/ink3781.xml"/><Relationship Id="rId42" Type="http://schemas.openxmlformats.org/officeDocument/2006/relationships/customXml" Target="../ink/ink3673.xml"/><Relationship Id="rId84" Type="http://schemas.openxmlformats.org/officeDocument/2006/relationships/customXml" Target="../ink/ink3694.xml"/><Relationship Id="rId138" Type="http://schemas.openxmlformats.org/officeDocument/2006/relationships/image" Target="../media/image3625.png"/></Relationships>
</file>

<file path=ppt/slides/_rels/slide103.xml.rels><?xml version="1.0" encoding="UTF-8" standalone="yes"?>
<Relationships xmlns="http://schemas.openxmlformats.org/package/2006/relationships"><Relationship Id="rId117" Type="http://schemas.openxmlformats.org/officeDocument/2006/relationships/image" Target="../media/image3732.png"/><Relationship Id="rId21" Type="http://schemas.openxmlformats.org/officeDocument/2006/relationships/image" Target="../media/image36851.png"/><Relationship Id="rId42" Type="http://schemas.openxmlformats.org/officeDocument/2006/relationships/customXml" Target="../ink/ink3804.xml"/><Relationship Id="rId63" Type="http://schemas.openxmlformats.org/officeDocument/2006/relationships/image" Target="../media/image3706.png"/><Relationship Id="rId84" Type="http://schemas.openxmlformats.org/officeDocument/2006/relationships/customXml" Target="../ink/ink3825.xml"/><Relationship Id="rId138" Type="http://schemas.openxmlformats.org/officeDocument/2006/relationships/customXml" Target="../ink/ink3852.xml"/><Relationship Id="rId159" Type="http://schemas.openxmlformats.org/officeDocument/2006/relationships/image" Target="../media/image3753.png"/><Relationship Id="rId107" Type="http://schemas.openxmlformats.org/officeDocument/2006/relationships/image" Target="../media/image3727.png"/><Relationship Id="rId11" Type="http://schemas.openxmlformats.org/officeDocument/2006/relationships/image" Target="../media/image36801.png"/><Relationship Id="rId32" Type="http://schemas.openxmlformats.org/officeDocument/2006/relationships/customXml" Target="../ink/ink3799.xml"/><Relationship Id="rId53" Type="http://schemas.openxmlformats.org/officeDocument/2006/relationships/image" Target="../media/image3701.png"/><Relationship Id="rId74" Type="http://schemas.openxmlformats.org/officeDocument/2006/relationships/customXml" Target="../ink/ink3820.xml"/><Relationship Id="rId128" Type="http://schemas.openxmlformats.org/officeDocument/2006/relationships/customXml" Target="../ink/ink3847.xml"/><Relationship Id="rId149" Type="http://schemas.openxmlformats.org/officeDocument/2006/relationships/image" Target="../media/image3748.png"/><Relationship Id="rId5" Type="http://schemas.openxmlformats.org/officeDocument/2006/relationships/image" Target="../media/image36771.png"/><Relationship Id="rId95" Type="http://schemas.openxmlformats.org/officeDocument/2006/relationships/image" Target="../media/image3721.png"/><Relationship Id="rId160" Type="http://schemas.openxmlformats.org/officeDocument/2006/relationships/customXml" Target="../ink/ink3863.xml"/><Relationship Id="rId22" Type="http://schemas.openxmlformats.org/officeDocument/2006/relationships/customXml" Target="../ink/ink3794.xml"/><Relationship Id="rId43" Type="http://schemas.openxmlformats.org/officeDocument/2006/relationships/image" Target="../media/image3696.png"/><Relationship Id="rId64" Type="http://schemas.openxmlformats.org/officeDocument/2006/relationships/customXml" Target="../ink/ink3815.xml"/><Relationship Id="rId118" Type="http://schemas.openxmlformats.org/officeDocument/2006/relationships/customXml" Target="../ink/ink3842.xml"/><Relationship Id="rId139" Type="http://schemas.openxmlformats.org/officeDocument/2006/relationships/image" Target="../media/image3743.png"/><Relationship Id="rId85" Type="http://schemas.openxmlformats.org/officeDocument/2006/relationships/image" Target="../media/image3717.png"/><Relationship Id="rId150" Type="http://schemas.openxmlformats.org/officeDocument/2006/relationships/customXml" Target="../ink/ink3858.xml"/><Relationship Id="rId12" Type="http://schemas.openxmlformats.org/officeDocument/2006/relationships/customXml" Target="../ink/ink3789.xml"/><Relationship Id="rId17" Type="http://schemas.openxmlformats.org/officeDocument/2006/relationships/image" Target="../media/image36831.png"/><Relationship Id="rId33" Type="http://schemas.openxmlformats.org/officeDocument/2006/relationships/image" Target="../media/image3691.png"/><Relationship Id="rId38" Type="http://schemas.openxmlformats.org/officeDocument/2006/relationships/customXml" Target="../ink/ink3802.xml"/><Relationship Id="rId59" Type="http://schemas.openxmlformats.org/officeDocument/2006/relationships/image" Target="../media/image3704.png"/><Relationship Id="rId103" Type="http://schemas.openxmlformats.org/officeDocument/2006/relationships/image" Target="../media/image3725.png"/><Relationship Id="rId108" Type="http://schemas.openxmlformats.org/officeDocument/2006/relationships/customXml" Target="../ink/ink3837.xml"/><Relationship Id="rId124" Type="http://schemas.openxmlformats.org/officeDocument/2006/relationships/customXml" Target="../ink/ink3845.xml"/><Relationship Id="rId129" Type="http://schemas.openxmlformats.org/officeDocument/2006/relationships/image" Target="../media/image3738.png"/><Relationship Id="rId54" Type="http://schemas.openxmlformats.org/officeDocument/2006/relationships/customXml" Target="../ink/ink3810.xml"/><Relationship Id="rId70" Type="http://schemas.openxmlformats.org/officeDocument/2006/relationships/customXml" Target="../ink/ink3818.xml"/><Relationship Id="rId75" Type="http://schemas.openxmlformats.org/officeDocument/2006/relationships/image" Target="../media/image3712.png"/><Relationship Id="rId91" Type="http://schemas.openxmlformats.org/officeDocument/2006/relationships/image" Target="../media/image3719.png"/><Relationship Id="rId96" Type="http://schemas.openxmlformats.org/officeDocument/2006/relationships/customXml" Target="../ink/ink3831.xml"/><Relationship Id="rId140" Type="http://schemas.openxmlformats.org/officeDocument/2006/relationships/customXml" Target="../ink/ink3853.xml"/><Relationship Id="rId145" Type="http://schemas.openxmlformats.org/officeDocument/2006/relationships/image" Target="../media/image3746.png"/><Relationship Id="rId161" Type="http://schemas.openxmlformats.org/officeDocument/2006/relationships/image" Target="../media/image3754.png"/><Relationship Id="rId1" Type="http://schemas.openxmlformats.org/officeDocument/2006/relationships/slideLayout" Target="../slideLayouts/slideLayout3.xml"/><Relationship Id="rId6" Type="http://schemas.openxmlformats.org/officeDocument/2006/relationships/customXml" Target="../ink/ink3786.xml"/><Relationship Id="rId23" Type="http://schemas.openxmlformats.org/officeDocument/2006/relationships/image" Target="../media/image36861.png"/><Relationship Id="rId28" Type="http://schemas.openxmlformats.org/officeDocument/2006/relationships/customXml" Target="../ink/ink3797.xml"/><Relationship Id="rId49" Type="http://schemas.openxmlformats.org/officeDocument/2006/relationships/image" Target="../media/image3699.png"/><Relationship Id="rId114" Type="http://schemas.openxmlformats.org/officeDocument/2006/relationships/customXml" Target="../ink/ink3840.xml"/><Relationship Id="rId119" Type="http://schemas.openxmlformats.org/officeDocument/2006/relationships/image" Target="../media/image3733.png"/><Relationship Id="rId44" Type="http://schemas.openxmlformats.org/officeDocument/2006/relationships/customXml" Target="../ink/ink3805.xml"/><Relationship Id="rId60" Type="http://schemas.openxmlformats.org/officeDocument/2006/relationships/customXml" Target="../ink/ink3813.xml"/><Relationship Id="rId65" Type="http://schemas.openxmlformats.org/officeDocument/2006/relationships/image" Target="../media/image3707.png"/><Relationship Id="rId81" Type="http://schemas.openxmlformats.org/officeDocument/2006/relationships/image" Target="../media/image3715.png"/><Relationship Id="rId86" Type="http://schemas.openxmlformats.org/officeDocument/2006/relationships/customXml" Target="../ink/ink3826.xml"/><Relationship Id="rId130" Type="http://schemas.openxmlformats.org/officeDocument/2006/relationships/customXml" Target="../ink/ink3848.xml"/><Relationship Id="rId135" Type="http://schemas.openxmlformats.org/officeDocument/2006/relationships/image" Target="../media/image3741.png"/><Relationship Id="rId151" Type="http://schemas.openxmlformats.org/officeDocument/2006/relationships/image" Target="../media/image3749.png"/><Relationship Id="rId156" Type="http://schemas.openxmlformats.org/officeDocument/2006/relationships/customXml" Target="../ink/ink3861.xml"/><Relationship Id="rId13" Type="http://schemas.openxmlformats.org/officeDocument/2006/relationships/image" Target="../media/image36811.png"/><Relationship Id="rId18" Type="http://schemas.openxmlformats.org/officeDocument/2006/relationships/customXml" Target="../ink/ink3792.xml"/><Relationship Id="rId39" Type="http://schemas.openxmlformats.org/officeDocument/2006/relationships/image" Target="../media/image3694.png"/><Relationship Id="rId109" Type="http://schemas.openxmlformats.org/officeDocument/2006/relationships/image" Target="../media/image3728.png"/><Relationship Id="rId34" Type="http://schemas.openxmlformats.org/officeDocument/2006/relationships/customXml" Target="../ink/ink3800.xml"/><Relationship Id="rId50" Type="http://schemas.openxmlformats.org/officeDocument/2006/relationships/customXml" Target="../ink/ink3808.xml"/><Relationship Id="rId55" Type="http://schemas.openxmlformats.org/officeDocument/2006/relationships/image" Target="../media/image3702.png"/><Relationship Id="rId76" Type="http://schemas.openxmlformats.org/officeDocument/2006/relationships/customXml" Target="../ink/ink3821.xml"/><Relationship Id="rId97" Type="http://schemas.openxmlformats.org/officeDocument/2006/relationships/image" Target="../media/image3722.png"/><Relationship Id="rId104" Type="http://schemas.openxmlformats.org/officeDocument/2006/relationships/customXml" Target="../ink/ink3835.xml"/><Relationship Id="rId120" Type="http://schemas.openxmlformats.org/officeDocument/2006/relationships/customXml" Target="../ink/ink3843.xml"/><Relationship Id="rId125" Type="http://schemas.openxmlformats.org/officeDocument/2006/relationships/image" Target="../media/image3736.png"/><Relationship Id="rId141" Type="http://schemas.openxmlformats.org/officeDocument/2006/relationships/image" Target="../media/image3744.png"/><Relationship Id="rId146" Type="http://schemas.openxmlformats.org/officeDocument/2006/relationships/customXml" Target="../ink/ink3856.xml"/><Relationship Id="rId7" Type="http://schemas.openxmlformats.org/officeDocument/2006/relationships/image" Target="../media/image36781.png"/><Relationship Id="rId71" Type="http://schemas.openxmlformats.org/officeDocument/2006/relationships/image" Target="../media/image3710.png"/><Relationship Id="rId92" Type="http://schemas.openxmlformats.org/officeDocument/2006/relationships/customXml" Target="../ink/ink3829.xml"/><Relationship Id="rId162" Type="http://schemas.openxmlformats.org/officeDocument/2006/relationships/customXml" Target="../ink/ink3864.xml"/><Relationship Id="rId2" Type="http://schemas.openxmlformats.org/officeDocument/2006/relationships/customXml" Target="../ink/ink3784.xml"/><Relationship Id="rId29" Type="http://schemas.openxmlformats.org/officeDocument/2006/relationships/image" Target="../media/image3689.png"/><Relationship Id="rId24" Type="http://schemas.openxmlformats.org/officeDocument/2006/relationships/customXml" Target="../ink/ink3795.xml"/><Relationship Id="rId40" Type="http://schemas.openxmlformats.org/officeDocument/2006/relationships/customXml" Target="../ink/ink3803.xml"/><Relationship Id="rId45" Type="http://schemas.openxmlformats.org/officeDocument/2006/relationships/image" Target="../media/image3697.png"/><Relationship Id="rId66" Type="http://schemas.openxmlformats.org/officeDocument/2006/relationships/customXml" Target="../ink/ink3816.xml"/><Relationship Id="rId87" Type="http://schemas.openxmlformats.org/officeDocument/2006/relationships/image" Target="../media/image3587.png"/><Relationship Id="rId110" Type="http://schemas.openxmlformats.org/officeDocument/2006/relationships/customXml" Target="../ink/ink3838.xml"/><Relationship Id="rId115" Type="http://schemas.openxmlformats.org/officeDocument/2006/relationships/image" Target="../media/image3731.png"/><Relationship Id="rId131" Type="http://schemas.openxmlformats.org/officeDocument/2006/relationships/image" Target="../media/image3739.png"/><Relationship Id="rId136" Type="http://schemas.openxmlformats.org/officeDocument/2006/relationships/customXml" Target="../ink/ink3851.xml"/><Relationship Id="rId157" Type="http://schemas.openxmlformats.org/officeDocument/2006/relationships/image" Target="../media/image3752.png"/><Relationship Id="rId61" Type="http://schemas.openxmlformats.org/officeDocument/2006/relationships/image" Target="../media/image3705.png"/><Relationship Id="rId82" Type="http://schemas.openxmlformats.org/officeDocument/2006/relationships/customXml" Target="../ink/ink3824.xml"/><Relationship Id="rId152" Type="http://schemas.openxmlformats.org/officeDocument/2006/relationships/customXml" Target="../ink/ink3859.xml"/><Relationship Id="rId19" Type="http://schemas.openxmlformats.org/officeDocument/2006/relationships/image" Target="../media/image36841.png"/><Relationship Id="rId14" Type="http://schemas.openxmlformats.org/officeDocument/2006/relationships/customXml" Target="../ink/ink3790.xml"/><Relationship Id="rId30" Type="http://schemas.openxmlformats.org/officeDocument/2006/relationships/customXml" Target="../ink/ink3798.xml"/><Relationship Id="rId35" Type="http://schemas.openxmlformats.org/officeDocument/2006/relationships/image" Target="../media/image3692.png"/><Relationship Id="rId56" Type="http://schemas.openxmlformats.org/officeDocument/2006/relationships/customXml" Target="../ink/ink3811.xml"/><Relationship Id="rId77" Type="http://schemas.openxmlformats.org/officeDocument/2006/relationships/image" Target="../media/image3713.png"/><Relationship Id="rId100" Type="http://schemas.openxmlformats.org/officeDocument/2006/relationships/customXml" Target="../ink/ink3833.xml"/><Relationship Id="rId105" Type="http://schemas.openxmlformats.org/officeDocument/2006/relationships/image" Target="../media/image3726.png"/><Relationship Id="rId126" Type="http://schemas.openxmlformats.org/officeDocument/2006/relationships/customXml" Target="../ink/ink3846.xml"/><Relationship Id="rId147" Type="http://schemas.openxmlformats.org/officeDocument/2006/relationships/image" Target="../media/image3747.png"/><Relationship Id="rId8" Type="http://schemas.openxmlformats.org/officeDocument/2006/relationships/customXml" Target="../ink/ink3787.xml"/><Relationship Id="rId51" Type="http://schemas.openxmlformats.org/officeDocument/2006/relationships/image" Target="../media/image3700.png"/><Relationship Id="rId72" Type="http://schemas.openxmlformats.org/officeDocument/2006/relationships/customXml" Target="../ink/ink3819.xml"/><Relationship Id="rId93" Type="http://schemas.openxmlformats.org/officeDocument/2006/relationships/image" Target="../media/image3720.png"/><Relationship Id="rId98" Type="http://schemas.openxmlformats.org/officeDocument/2006/relationships/customXml" Target="../ink/ink3832.xml"/><Relationship Id="rId121" Type="http://schemas.openxmlformats.org/officeDocument/2006/relationships/image" Target="../media/image3734.png"/><Relationship Id="rId142" Type="http://schemas.openxmlformats.org/officeDocument/2006/relationships/customXml" Target="../ink/ink3854.xml"/><Relationship Id="rId163" Type="http://schemas.openxmlformats.org/officeDocument/2006/relationships/image" Target="../media/image3755.png"/><Relationship Id="rId3" Type="http://schemas.openxmlformats.org/officeDocument/2006/relationships/image" Target="../media/image36761.png"/><Relationship Id="rId25" Type="http://schemas.openxmlformats.org/officeDocument/2006/relationships/image" Target="../media/image36871.png"/><Relationship Id="rId46" Type="http://schemas.openxmlformats.org/officeDocument/2006/relationships/customXml" Target="../ink/ink3806.xml"/><Relationship Id="rId67" Type="http://schemas.openxmlformats.org/officeDocument/2006/relationships/image" Target="../media/image3708.png"/><Relationship Id="rId116" Type="http://schemas.openxmlformats.org/officeDocument/2006/relationships/customXml" Target="../ink/ink3841.xml"/><Relationship Id="rId137" Type="http://schemas.openxmlformats.org/officeDocument/2006/relationships/image" Target="../media/image3742.png"/><Relationship Id="rId158" Type="http://schemas.openxmlformats.org/officeDocument/2006/relationships/customXml" Target="../ink/ink3862.xml"/><Relationship Id="rId20" Type="http://schemas.openxmlformats.org/officeDocument/2006/relationships/customXml" Target="../ink/ink3793.xml"/><Relationship Id="rId41" Type="http://schemas.openxmlformats.org/officeDocument/2006/relationships/image" Target="../media/image3695.png"/><Relationship Id="rId62" Type="http://schemas.openxmlformats.org/officeDocument/2006/relationships/customXml" Target="../ink/ink3814.xml"/><Relationship Id="rId83" Type="http://schemas.openxmlformats.org/officeDocument/2006/relationships/image" Target="../media/image3716.png"/><Relationship Id="rId88" Type="http://schemas.openxmlformats.org/officeDocument/2006/relationships/customXml" Target="../ink/ink3827.xml"/><Relationship Id="rId111" Type="http://schemas.openxmlformats.org/officeDocument/2006/relationships/image" Target="../media/image3729.png"/><Relationship Id="rId132" Type="http://schemas.openxmlformats.org/officeDocument/2006/relationships/customXml" Target="../ink/ink3849.xml"/><Relationship Id="rId153" Type="http://schemas.openxmlformats.org/officeDocument/2006/relationships/image" Target="../media/image3750.png"/><Relationship Id="rId15" Type="http://schemas.openxmlformats.org/officeDocument/2006/relationships/image" Target="../media/image36821.png"/><Relationship Id="rId36" Type="http://schemas.openxmlformats.org/officeDocument/2006/relationships/customXml" Target="../ink/ink3801.xml"/><Relationship Id="rId57" Type="http://schemas.openxmlformats.org/officeDocument/2006/relationships/image" Target="../media/image3703.png"/><Relationship Id="rId106" Type="http://schemas.openxmlformats.org/officeDocument/2006/relationships/customXml" Target="../ink/ink3836.xml"/><Relationship Id="rId127" Type="http://schemas.openxmlformats.org/officeDocument/2006/relationships/image" Target="../media/image3737.png"/><Relationship Id="rId10" Type="http://schemas.openxmlformats.org/officeDocument/2006/relationships/customXml" Target="../ink/ink3788.xml"/><Relationship Id="rId31" Type="http://schemas.openxmlformats.org/officeDocument/2006/relationships/image" Target="../media/image3690.png"/><Relationship Id="rId52" Type="http://schemas.openxmlformats.org/officeDocument/2006/relationships/customXml" Target="../ink/ink3809.xml"/><Relationship Id="rId73" Type="http://schemas.openxmlformats.org/officeDocument/2006/relationships/image" Target="../media/image3711.png"/><Relationship Id="rId78" Type="http://schemas.openxmlformats.org/officeDocument/2006/relationships/customXml" Target="../ink/ink3822.xml"/><Relationship Id="rId94" Type="http://schemas.openxmlformats.org/officeDocument/2006/relationships/customXml" Target="../ink/ink3830.xml"/><Relationship Id="rId99" Type="http://schemas.openxmlformats.org/officeDocument/2006/relationships/image" Target="../media/image3723.png"/><Relationship Id="rId101" Type="http://schemas.openxmlformats.org/officeDocument/2006/relationships/image" Target="../media/image3724.png"/><Relationship Id="rId122" Type="http://schemas.openxmlformats.org/officeDocument/2006/relationships/customXml" Target="../ink/ink3844.xml"/><Relationship Id="rId143" Type="http://schemas.openxmlformats.org/officeDocument/2006/relationships/image" Target="../media/image3745.png"/><Relationship Id="rId148" Type="http://schemas.openxmlformats.org/officeDocument/2006/relationships/customXml" Target="../ink/ink3857.xml"/><Relationship Id="rId4" Type="http://schemas.openxmlformats.org/officeDocument/2006/relationships/customXml" Target="../ink/ink3785.xml"/><Relationship Id="rId9" Type="http://schemas.openxmlformats.org/officeDocument/2006/relationships/image" Target="../media/image36791.png"/><Relationship Id="rId26" Type="http://schemas.openxmlformats.org/officeDocument/2006/relationships/customXml" Target="../ink/ink3796.xml"/><Relationship Id="rId47" Type="http://schemas.openxmlformats.org/officeDocument/2006/relationships/image" Target="../media/image3698.png"/><Relationship Id="rId68" Type="http://schemas.openxmlformats.org/officeDocument/2006/relationships/customXml" Target="../ink/ink3817.xml"/><Relationship Id="rId89" Type="http://schemas.openxmlformats.org/officeDocument/2006/relationships/image" Target="../media/image3718.png"/><Relationship Id="rId112" Type="http://schemas.openxmlformats.org/officeDocument/2006/relationships/customXml" Target="../ink/ink3839.xml"/><Relationship Id="rId133" Type="http://schemas.openxmlformats.org/officeDocument/2006/relationships/image" Target="../media/image3740.png"/><Relationship Id="rId154" Type="http://schemas.openxmlformats.org/officeDocument/2006/relationships/customXml" Target="../ink/ink3860.xml"/><Relationship Id="rId16" Type="http://schemas.openxmlformats.org/officeDocument/2006/relationships/customXml" Target="../ink/ink3791.xml"/><Relationship Id="rId37" Type="http://schemas.openxmlformats.org/officeDocument/2006/relationships/image" Target="../media/image3693.png"/><Relationship Id="rId58" Type="http://schemas.openxmlformats.org/officeDocument/2006/relationships/customXml" Target="../ink/ink3812.xml"/><Relationship Id="rId79" Type="http://schemas.openxmlformats.org/officeDocument/2006/relationships/image" Target="../media/image3714.png"/><Relationship Id="rId102" Type="http://schemas.openxmlformats.org/officeDocument/2006/relationships/customXml" Target="../ink/ink3834.xml"/><Relationship Id="rId123" Type="http://schemas.openxmlformats.org/officeDocument/2006/relationships/image" Target="../media/image3735.png"/><Relationship Id="rId144" Type="http://schemas.openxmlformats.org/officeDocument/2006/relationships/customXml" Target="../ink/ink3855.xml"/><Relationship Id="rId90" Type="http://schemas.openxmlformats.org/officeDocument/2006/relationships/customXml" Target="../ink/ink3828.xml"/><Relationship Id="rId27" Type="http://schemas.openxmlformats.org/officeDocument/2006/relationships/image" Target="../media/image3688.png"/><Relationship Id="rId48" Type="http://schemas.openxmlformats.org/officeDocument/2006/relationships/customXml" Target="../ink/ink3807.xml"/><Relationship Id="rId69" Type="http://schemas.openxmlformats.org/officeDocument/2006/relationships/image" Target="../media/image3709.png"/><Relationship Id="rId113" Type="http://schemas.openxmlformats.org/officeDocument/2006/relationships/image" Target="../media/image3730.png"/><Relationship Id="rId134" Type="http://schemas.openxmlformats.org/officeDocument/2006/relationships/customXml" Target="../ink/ink3850.xml"/><Relationship Id="rId80" Type="http://schemas.openxmlformats.org/officeDocument/2006/relationships/customXml" Target="../ink/ink3823.xml"/><Relationship Id="rId155" Type="http://schemas.openxmlformats.org/officeDocument/2006/relationships/image" Target="../media/image3751.png"/></Relationships>
</file>

<file path=ppt/slides/_rels/slide104.xml.rels><?xml version="1.0" encoding="UTF-8" standalone="yes"?>
<Relationships xmlns="http://schemas.openxmlformats.org/package/2006/relationships"><Relationship Id="rId117" Type="http://schemas.openxmlformats.org/officeDocument/2006/relationships/image" Target="../media/image3815.png"/><Relationship Id="rId299" Type="http://schemas.openxmlformats.org/officeDocument/2006/relationships/image" Target="../media/image3907.png"/><Relationship Id="rId21" Type="http://schemas.openxmlformats.org/officeDocument/2006/relationships/image" Target="../media/image3765.png"/><Relationship Id="rId63" Type="http://schemas.openxmlformats.org/officeDocument/2006/relationships/image" Target="../media/image3786.png"/><Relationship Id="rId159" Type="http://schemas.openxmlformats.org/officeDocument/2006/relationships/image" Target="../media/image3836.png"/><Relationship Id="rId324" Type="http://schemas.openxmlformats.org/officeDocument/2006/relationships/customXml" Target="../ink/ink4026.xml"/><Relationship Id="rId366" Type="http://schemas.openxmlformats.org/officeDocument/2006/relationships/customXml" Target="../ink/ink4047.xml"/><Relationship Id="rId170" Type="http://schemas.openxmlformats.org/officeDocument/2006/relationships/customXml" Target="../ink/ink3949.xml"/><Relationship Id="rId226" Type="http://schemas.openxmlformats.org/officeDocument/2006/relationships/customXml" Target="../ink/ink3977.xml"/><Relationship Id="rId433" Type="http://schemas.openxmlformats.org/officeDocument/2006/relationships/image" Target="../media/image3975.png"/><Relationship Id="rId268" Type="http://schemas.openxmlformats.org/officeDocument/2006/relationships/customXml" Target="../ink/ink3998.xml"/><Relationship Id="rId32" Type="http://schemas.openxmlformats.org/officeDocument/2006/relationships/customXml" Target="../ink/ink3880.xml"/><Relationship Id="rId74" Type="http://schemas.openxmlformats.org/officeDocument/2006/relationships/customXml" Target="../ink/ink3901.xml"/><Relationship Id="rId128" Type="http://schemas.openxmlformats.org/officeDocument/2006/relationships/customXml" Target="../ink/ink3928.xml"/><Relationship Id="rId335" Type="http://schemas.openxmlformats.org/officeDocument/2006/relationships/image" Target="../media/image3926.png"/><Relationship Id="rId377" Type="http://schemas.openxmlformats.org/officeDocument/2006/relationships/image" Target="../media/image3947.png"/><Relationship Id="rId5" Type="http://schemas.openxmlformats.org/officeDocument/2006/relationships/image" Target="../media/image3757.png"/><Relationship Id="rId181" Type="http://schemas.openxmlformats.org/officeDocument/2006/relationships/image" Target="../media/image3847.png"/><Relationship Id="rId237" Type="http://schemas.openxmlformats.org/officeDocument/2006/relationships/image" Target="../media/image3875.png"/><Relationship Id="rId402" Type="http://schemas.openxmlformats.org/officeDocument/2006/relationships/customXml" Target="../ink/ink4065.xml"/><Relationship Id="rId279" Type="http://schemas.openxmlformats.org/officeDocument/2006/relationships/image" Target="../media/image3896.png"/><Relationship Id="rId444" Type="http://schemas.openxmlformats.org/officeDocument/2006/relationships/customXml" Target="../ink/ink4086.xml"/><Relationship Id="rId43" Type="http://schemas.openxmlformats.org/officeDocument/2006/relationships/image" Target="../media/image3776.png"/><Relationship Id="rId139" Type="http://schemas.openxmlformats.org/officeDocument/2006/relationships/image" Target="../media/image3826.png"/><Relationship Id="rId290" Type="http://schemas.openxmlformats.org/officeDocument/2006/relationships/customXml" Target="../ink/ink4009.xml"/><Relationship Id="rId304" Type="http://schemas.openxmlformats.org/officeDocument/2006/relationships/customXml" Target="../ink/ink4016.xml"/><Relationship Id="rId346" Type="http://schemas.openxmlformats.org/officeDocument/2006/relationships/customXml" Target="../ink/ink4037.xml"/><Relationship Id="rId388" Type="http://schemas.openxmlformats.org/officeDocument/2006/relationships/customXml" Target="../ink/ink4058.xml"/><Relationship Id="rId85" Type="http://schemas.openxmlformats.org/officeDocument/2006/relationships/image" Target="../media/image3797.png"/><Relationship Id="rId150" Type="http://schemas.openxmlformats.org/officeDocument/2006/relationships/customXml" Target="../ink/ink3939.xml"/><Relationship Id="rId192" Type="http://schemas.openxmlformats.org/officeDocument/2006/relationships/customXml" Target="../ink/ink3960.xml"/><Relationship Id="rId206" Type="http://schemas.openxmlformats.org/officeDocument/2006/relationships/customXml" Target="../ink/ink3967.xml"/><Relationship Id="rId413" Type="http://schemas.openxmlformats.org/officeDocument/2006/relationships/image" Target="../media/image3965.png"/><Relationship Id="rId248" Type="http://schemas.openxmlformats.org/officeDocument/2006/relationships/customXml" Target="../ink/ink3988.xml"/><Relationship Id="rId455" Type="http://schemas.openxmlformats.org/officeDocument/2006/relationships/image" Target="../media/image3986.png"/><Relationship Id="rId12" Type="http://schemas.openxmlformats.org/officeDocument/2006/relationships/customXml" Target="../ink/ink3870.xml"/><Relationship Id="rId108" Type="http://schemas.openxmlformats.org/officeDocument/2006/relationships/customXml" Target="../ink/ink3918.xml"/><Relationship Id="rId315" Type="http://schemas.openxmlformats.org/officeDocument/2006/relationships/image" Target="../media/image3916.png"/><Relationship Id="rId357" Type="http://schemas.openxmlformats.org/officeDocument/2006/relationships/image" Target="../media/image3937.png"/><Relationship Id="rId54" Type="http://schemas.openxmlformats.org/officeDocument/2006/relationships/customXml" Target="../ink/ink3891.xml"/><Relationship Id="rId96" Type="http://schemas.openxmlformats.org/officeDocument/2006/relationships/customXml" Target="../ink/ink3912.xml"/><Relationship Id="rId161" Type="http://schemas.openxmlformats.org/officeDocument/2006/relationships/image" Target="../media/image3837.png"/><Relationship Id="rId217" Type="http://schemas.openxmlformats.org/officeDocument/2006/relationships/image" Target="../media/image3865.png"/><Relationship Id="rId399" Type="http://schemas.openxmlformats.org/officeDocument/2006/relationships/image" Target="../media/image3958.png"/><Relationship Id="rId259" Type="http://schemas.openxmlformats.org/officeDocument/2006/relationships/image" Target="../media/image3886.png"/><Relationship Id="rId424" Type="http://schemas.openxmlformats.org/officeDocument/2006/relationships/customXml" Target="../ink/ink4076.xml"/><Relationship Id="rId23" Type="http://schemas.openxmlformats.org/officeDocument/2006/relationships/image" Target="../media/image3766.png"/><Relationship Id="rId119" Type="http://schemas.openxmlformats.org/officeDocument/2006/relationships/image" Target="../media/image3816.png"/><Relationship Id="rId270" Type="http://schemas.openxmlformats.org/officeDocument/2006/relationships/customXml" Target="../ink/ink3999.xml"/><Relationship Id="rId326" Type="http://schemas.openxmlformats.org/officeDocument/2006/relationships/customXml" Target="../ink/ink4027.xml"/><Relationship Id="rId65" Type="http://schemas.openxmlformats.org/officeDocument/2006/relationships/image" Target="../media/image3787.png"/><Relationship Id="rId130" Type="http://schemas.openxmlformats.org/officeDocument/2006/relationships/customXml" Target="../ink/ink3929.xml"/><Relationship Id="rId368" Type="http://schemas.openxmlformats.org/officeDocument/2006/relationships/customXml" Target="../ink/ink4048.xml"/><Relationship Id="rId172" Type="http://schemas.openxmlformats.org/officeDocument/2006/relationships/customXml" Target="../ink/ink3950.xml"/><Relationship Id="rId228" Type="http://schemas.openxmlformats.org/officeDocument/2006/relationships/customXml" Target="../ink/ink3978.xml"/><Relationship Id="rId435" Type="http://schemas.openxmlformats.org/officeDocument/2006/relationships/image" Target="../media/image3976.png"/><Relationship Id="rId281" Type="http://schemas.openxmlformats.org/officeDocument/2006/relationships/image" Target="../media/image3897.png"/><Relationship Id="rId337" Type="http://schemas.openxmlformats.org/officeDocument/2006/relationships/image" Target="../media/image3927.png"/><Relationship Id="rId34" Type="http://schemas.openxmlformats.org/officeDocument/2006/relationships/customXml" Target="../ink/ink3881.xml"/><Relationship Id="rId76" Type="http://schemas.openxmlformats.org/officeDocument/2006/relationships/customXml" Target="../ink/ink3902.xml"/><Relationship Id="rId141" Type="http://schemas.openxmlformats.org/officeDocument/2006/relationships/image" Target="../media/image3827.png"/><Relationship Id="rId379" Type="http://schemas.openxmlformats.org/officeDocument/2006/relationships/image" Target="../media/image3948.png"/><Relationship Id="rId7" Type="http://schemas.openxmlformats.org/officeDocument/2006/relationships/image" Target="../media/image3758.png"/><Relationship Id="rId183" Type="http://schemas.openxmlformats.org/officeDocument/2006/relationships/image" Target="../media/image3848.png"/><Relationship Id="rId239" Type="http://schemas.openxmlformats.org/officeDocument/2006/relationships/image" Target="../media/image3876.png"/><Relationship Id="rId390" Type="http://schemas.openxmlformats.org/officeDocument/2006/relationships/customXml" Target="../ink/ink4059.xml"/><Relationship Id="rId404" Type="http://schemas.openxmlformats.org/officeDocument/2006/relationships/customXml" Target="../ink/ink4066.xml"/><Relationship Id="rId446" Type="http://schemas.openxmlformats.org/officeDocument/2006/relationships/customXml" Target="../ink/ink4087.xml"/><Relationship Id="rId250" Type="http://schemas.openxmlformats.org/officeDocument/2006/relationships/customXml" Target="../ink/ink3989.xml"/><Relationship Id="rId292" Type="http://schemas.openxmlformats.org/officeDocument/2006/relationships/customXml" Target="../ink/ink4010.xml"/><Relationship Id="rId306" Type="http://schemas.openxmlformats.org/officeDocument/2006/relationships/customXml" Target="../ink/ink4017.xml"/><Relationship Id="rId45" Type="http://schemas.openxmlformats.org/officeDocument/2006/relationships/image" Target="../media/image3777.png"/><Relationship Id="rId87" Type="http://schemas.openxmlformats.org/officeDocument/2006/relationships/image" Target="../media/image3798.png"/><Relationship Id="rId110" Type="http://schemas.openxmlformats.org/officeDocument/2006/relationships/customXml" Target="../ink/ink3919.xml"/><Relationship Id="rId348" Type="http://schemas.openxmlformats.org/officeDocument/2006/relationships/customXml" Target="../ink/ink4038.xml"/><Relationship Id="rId152" Type="http://schemas.openxmlformats.org/officeDocument/2006/relationships/customXml" Target="../ink/ink3940.xml"/><Relationship Id="rId194" Type="http://schemas.openxmlformats.org/officeDocument/2006/relationships/customXml" Target="../ink/ink3961.xml"/><Relationship Id="rId208" Type="http://schemas.openxmlformats.org/officeDocument/2006/relationships/customXml" Target="../ink/ink3968.xml"/><Relationship Id="rId415" Type="http://schemas.openxmlformats.org/officeDocument/2006/relationships/image" Target="../media/image3966.png"/><Relationship Id="rId457" Type="http://schemas.openxmlformats.org/officeDocument/2006/relationships/image" Target="../media/image3987.png"/><Relationship Id="rId261" Type="http://schemas.openxmlformats.org/officeDocument/2006/relationships/image" Target="../media/image3887.png"/><Relationship Id="rId14" Type="http://schemas.openxmlformats.org/officeDocument/2006/relationships/customXml" Target="../ink/ink3871.xml"/><Relationship Id="rId56" Type="http://schemas.openxmlformats.org/officeDocument/2006/relationships/customXml" Target="../ink/ink3892.xml"/><Relationship Id="rId317" Type="http://schemas.openxmlformats.org/officeDocument/2006/relationships/image" Target="../media/image3917.png"/><Relationship Id="rId359" Type="http://schemas.openxmlformats.org/officeDocument/2006/relationships/image" Target="../media/image3938.png"/><Relationship Id="rId98" Type="http://schemas.openxmlformats.org/officeDocument/2006/relationships/customXml" Target="../ink/ink3913.xml"/><Relationship Id="rId121" Type="http://schemas.openxmlformats.org/officeDocument/2006/relationships/image" Target="../media/image3817.png"/><Relationship Id="rId163" Type="http://schemas.openxmlformats.org/officeDocument/2006/relationships/image" Target="../media/image3838.png"/><Relationship Id="rId219" Type="http://schemas.openxmlformats.org/officeDocument/2006/relationships/image" Target="../media/image3866.png"/><Relationship Id="rId370" Type="http://schemas.openxmlformats.org/officeDocument/2006/relationships/customXml" Target="../ink/ink4049.xml"/><Relationship Id="rId426" Type="http://schemas.openxmlformats.org/officeDocument/2006/relationships/customXml" Target="../ink/ink4077.xml"/><Relationship Id="rId230" Type="http://schemas.openxmlformats.org/officeDocument/2006/relationships/customXml" Target="../ink/ink3979.xml"/><Relationship Id="rId25" Type="http://schemas.openxmlformats.org/officeDocument/2006/relationships/image" Target="../media/image3767.png"/><Relationship Id="rId67" Type="http://schemas.openxmlformats.org/officeDocument/2006/relationships/image" Target="../media/image3788.png"/><Relationship Id="rId272" Type="http://schemas.openxmlformats.org/officeDocument/2006/relationships/customXml" Target="../ink/ink4000.xml"/><Relationship Id="rId328" Type="http://schemas.openxmlformats.org/officeDocument/2006/relationships/customXml" Target="../ink/ink4028.xml"/><Relationship Id="rId132" Type="http://schemas.openxmlformats.org/officeDocument/2006/relationships/customXml" Target="../ink/ink3930.xml"/><Relationship Id="rId174" Type="http://schemas.openxmlformats.org/officeDocument/2006/relationships/customXml" Target="../ink/ink3951.xml"/><Relationship Id="rId381" Type="http://schemas.openxmlformats.org/officeDocument/2006/relationships/image" Target="../media/image3949.png"/><Relationship Id="rId241" Type="http://schemas.openxmlformats.org/officeDocument/2006/relationships/image" Target="../media/image3877.png"/><Relationship Id="rId437" Type="http://schemas.openxmlformats.org/officeDocument/2006/relationships/image" Target="../media/image3977.png"/><Relationship Id="rId36" Type="http://schemas.openxmlformats.org/officeDocument/2006/relationships/customXml" Target="../ink/ink3882.xml"/><Relationship Id="rId283" Type="http://schemas.openxmlformats.org/officeDocument/2006/relationships/image" Target="../media/image3898.png"/><Relationship Id="rId339" Type="http://schemas.openxmlformats.org/officeDocument/2006/relationships/image" Target="../media/image3928.png"/><Relationship Id="rId78" Type="http://schemas.openxmlformats.org/officeDocument/2006/relationships/customXml" Target="../ink/ink3903.xml"/><Relationship Id="rId101" Type="http://schemas.openxmlformats.org/officeDocument/2006/relationships/image" Target="../media/image3806.png"/><Relationship Id="rId143" Type="http://schemas.openxmlformats.org/officeDocument/2006/relationships/image" Target="../media/image3828.png"/><Relationship Id="rId185" Type="http://schemas.openxmlformats.org/officeDocument/2006/relationships/image" Target="../media/image3849.png"/><Relationship Id="rId350" Type="http://schemas.openxmlformats.org/officeDocument/2006/relationships/customXml" Target="../ink/ink4039.xml"/><Relationship Id="rId406" Type="http://schemas.openxmlformats.org/officeDocument/2006/relationships/customXml" Target="../ink/ink4067.xml"/><Relationship Id="rId9" Type="http://schemas.openxmlformats.org/officeDocument/2006/relationships/image" Target="../media/image3759.png"/><Relationship Id="rId210" Type="http://schemas.openxmlformats.org/officeDocument/2006/relationships/customXml" Target="../ink/ink3969.xml"/><Relationship Id="rId392" Type="http://schemas.openxmlformats.org/officeDocument/2006/relationships/customXml" Target="../ink/ink4060.xml"/><Relationship Id="rId448" Type="http://schemas.openxmlformats.org/officeDocument/2006/relationships/customXml" Target="../ink/ink4088.xml"/><Relationship Id="rId252" Type="http://schemas.openxmlformats.org/officeDocument/2006/relationships/customXml" Target="../ink/ink3990.xml"/><Relationship Id="rId294" Type="http://schemas.openxmlformats.org/officeDocument/2006/relationships/customXml" Target="../ink/ink4011.xml"/><Relationship Id="rId308" Type="http://schemas.openxmlformats.org/officeDocument/2006/relationships/customXml" Target="../ink/ink4018.xml"/><Relationship Id="rId47" Type="http://schemas.openxmlformats.org/officeDocument/2006/relationships/image" Target="../media/image3778.png"/><Relationship Id="rId89" Type="http://schemas.openxmlformats.org/officeDocument/2006/relationships/image" Target="../media/image3799.png"/><Relationship Id="rId112" Type="http://schemas.openxmlformats.org/officeDocument/2006/relationships/customXml" Target="../ink/ink3920.xml"/><Relationship Id="rId154" Type="http://schemas.openxmlformats.org/officeDocument/2006/relationships/customXml" Target="../ink/ink3941.xml"/><Relationship Id="rId361" Type="http://schemas.openxmlformats.org/officeDocument/2006/relationships/image" Target="../media/image3939.png"/><Relationship Id="rId196" Type="http://schemas.openxmlformats.org/officeDocument/2006/relationships/customXml" Target="../ink/ink3962.xml"/><Relationship Id="rId417" Type="http://schemas.openxmlformats.org/officeDocument/2006/relationships/image" Target="../media/image3967.png"/><Relationship Id="rId16" Type="http://schemas.openxmlformats.org/officeDocument/2006/relationships/customXml" Target="../ink/ink3872.xml"/><Relationship Id="rId221" Type="http://schemas.openxmlformats.org/officeDocument/2006/relationships/image" Target="../media/image3867.png"/><Relationship Id="rId263" Type="http://schemas.openxmlformats.org/officeDocument/2006/relationships/image" Target="../media/image3888.png"/><Relationship Id="rId319" Type="http://schemas.openxmlformats.org/officeDocument/2006/relationships/image" Target="../media/image3918.png"/><Relationship Id="rId58" Type="http://schemas.openxmlformats.org/officeDocument/2006/relationships/customXml" Target="../ink/ink3893.xml"/><Relationship Id="rId123" Type="http://schemas.openxmlformats.org/officeDocument/2006/relationships/image" Target="../media/image3818.png"/><Relationship Id="rId330" Type="http://schemas.openxmlformats.org/officeDocument/2006/relationships/customXml" Target="../ink/ink4029.xml"/><Relationship Id="rId165" Type="http://schemas.openxmlformats.org/officeDocument/2006/relationships/image" Target="../media/image3839.png"/><Relationship Id="rId372" Type="http://schemas.openxmlformats.org/officeDocument/2006/relationships/customXml" Target="../ink/ink4050.xml"/><Relationship Id="rId428" Type="http://schemas.openxmlformats.org/officeDocument/2006/relationships/customXml" Target="../ink/ink4078.xml"/><Relationship Id="rId232" Type="http://schemas.openxmlformats.org/officeDocument/2006/relationships/customXml" Target="../ink/ink3980.xml"/><Relationship Id="rId274" Type="http://schemas.openxmlformats.org/officeDocument/2006/relationships/customXml" Target="../ink/ink4001.xml"/><Relationship Id="rId27" Type="http://schemas.openxmlformats.org/officeDocument/2006/relationships/image" Target="../media/image3768.png"/><Relationship Id="rId69" Type="http://schemas.openxmlformats.org/officeDocument/2006/relationships/image" Target="../media/image3789.png"/><Relationship Id="rId134" Type="http://schemas.openxmlformats.org/officeDocument/2006/relationships/customXml" Target="../ink/ink3931.xml"/><Relationship Id="rId80" Type="http://schemas.openxmlformats.org/officeDocument/2006/relationships/customXml" Target="../ink/ink3904.xml"/><Relationship Id="rId176" Type="http://schemas.openxmlformats.org/officeDocument/2006/relationships/customXml" Target="../ink/ink3952.xml"/><Relationship Id="rId341" Type="http://schemas.openxmlformats.org/officeDocument/2006/relationships/image" Target="../media/image3929.png"/><Relationship Id="rId383" Type="http://schemas.openxmlformats.org/officeDocument/2006/relationships/image" Target="../media/image3950.png"/><Relationship Id="rId439" Type="http://schemas.openxmlformats.org/officeDocument/2006/relationships/image" Target="../media/image3978.png"/><Relationship Id="rId201" Type="http://schemas.openxmlformats.org/officeDocument/2006/relationships/image" Target="../media/image3857.png"/><Relationship Id="rId243" Type="http://schemas.openxmlformats.org/officeDocument/2006/relationships/image" Target="../media/image3878.png"/><Relationship Id="rId285" Type="http://schemas.openxmlformats.org/officeDocument/2006/relationships/image" Target="../media/image3899.png"/><Relationship Id="rId450" Type="http://schemas.openxmlformats.org/officeDocument/2006/relationships/customXml" Target="../ink/ink4089.xml"/><Relationship Id="rId38" Type="http://schemas.openxmlformats.org/officeDocument/2006/relationships/customXml" Target="../ink/ink3883.xml"/><Relationship Id="rId103" Type="http://schemas.openxmlformats.org/officeDocument/2006/relationships/image" Target="../media/image3807.png"/><Relationship Id="rId310" Type="http://schemas.openxmlformats.org/officeDocument/2006/relationships/customXml" Target="../ink/ink4019.xml"/><Relationship Id="rId91" Type="http://schemas.openxmlformats.org/officeDocument/2006/relationships/image" Target="../media/image3801.png"/><Relationship Id="rId145" Type="http://schemas.openxmlformats.org/officeDocument/2006/relationships/image" Target="../media/image3829.png"/><Relationship Id="rId187" Type="http://schemas.openxmlformats.org/officeDocument/2006/relationships/image" Target="../media/image3850.png"/><Relationship Id="rId352" Type="http://schemas.openxmlformats.org/officeDocument/2006/relationships/customXml" Target="../ink/ink4040.xml"/><Relationship Id="rId394" Type="http://schemas.openxmlformats.org/officeDocument/2006/relationships/customXml" Target="../ink/ink4061.xml"/><Relationship Id="rId408" Type="http://schemas.openxmlformats.org/officeDocument/2006/relationships/customXml" Target="../ink/ink4068.xml"/><Relationship Id="rId212" Type="http://schemas.openxmlformats.org/officeDocument/2006/relationships/customXml" Target="../ink/ink3970.xml"/><Relationship Id="rId254" Type="http://schemas.openxmlformats.org/officeDocument/2006/relationships/customXml" Target="../ink/ink3991.xml"/><Relationship Id="rId49" Type="http://schemas.openxmlformats.org/officeDocument/2006/relationships/image" Target="../media/image3779.png"/><Relationship Id="rId114" Type="http://schemas.openxmlformats.org/officeDocument/2006/relationships/customXml" Target="../ink/ink3921.xml"/><Relationship Id="rId296" Type="http://schemas.openxmlformats.org/officeDocument/2006/relationships/customXml" Target="../ink/ink4012.xml"/><Relationship Id="rId60" Type="http://schemas.openxmlformats.org/officeDocument/2006/relationships/customXml" Target="../ink/ink3894.xml"/><Relationship Id="rId156" Type="http://schemas.openxmlformats.org/officeDocument/2006/relationships/customXml" Target="../ink/ink3942.xml"/><Relationship Id="rId198" Type="http://schemas.openxmlformats.org/officeDocument/2006/relationships/customXml" Target="../ink/ink3963.xml"/><Relationship Id="rId321" Type="http://schemas.openxmlformats.org/officeDocument/2006/relationships/image" Target="../media/image3919.png"/><Relationship Id="rId363" Type="http://schemas.openxmlformats.org/officeDocument/2006/relationships/image" Target="../media/image3940.png"/><Relationship Id="rId419" Type="http://schemas.openxmlformats.org/officeDocument/2006/relationships/image" Target="../media/image3968.png"/><Relationship Id="rId223" Type="http://schemas.openxmlformats.org/officeDocument/2006/relationships/image" Target="../media/image3868.png"/><Relationship Id="rId430" Type="http://schemas.openxmlformats.org/officeDocument/2006/relationships/customXml" Target="../ink/ink4079.xml"/><Relationship Id="rId18" Type="http://schemas.openxmlformats.org/officeDocument/2006/relationships/customXml" Target="../ink/ink3873.xml"/><Relationship Id="rId265" Type="http://schemas.openxmlformats.org/officeDocument/2006/relationships/image" Target="../media/image3889.png"/><Relationship Id="rId125" Type="http://schemas.openxmlformats.org/officeDocument/2006/relationships/image" Target="../media/image3819.png"/><Relationship Id="rId167" Type="http://schemas.openxmlformats.org/officeDocument/2006/relationships/image" Target="../media/image3840.png"/><Relationship Id="rId332" Type="http://schemas.openxmlformats.org/officeDocument/2006/relationships/customXml" Target="../ink/ink4030.xml"/><Relationship Id="rId374" Type="http://schemas.openxmlformats.org/officeDocument/2006/relationships/customXml" Target="../ink/ink4051.xml"/><Relationship Id="rId71" Type="http://schemas.openxmlformats.org/officeDocument/2006/relationships/image" Target="../media/image3790.png"/><Relationship Id="rId234" Type="http://schemas.openxmlformats.org/officeDocument/2006/relationships/customXml" Target="../ink/ink3981.xml"/><Relationship Id="rId2" Type="http://schemas.openxmlformats.org/officeDocument/2006/relationships/customXml" Target="../ink/ink3865.xml"/><Relationship Id="rId29" Type="http://schemas.openxmlformats.org/officeDocument/2006/relationships/image" Target="../media/image3769.png"/><Relationship Id="rId255" Type="http://schemas.openxmlformats.org/officeDocument/2006/relationships/image" Target="../media/image3884.png"/><Relationship Id="rId276" Type="http://schemas.openxmlformats.org/officeDocument/2006/relationships/customXml" Target="../ink/ink4002.xml"/><Relationship Id="rId297" Type="http://schemas.openxmlformats.org/officeDocument/2006/relationships/image" Target="../media/image3906.png"/><Relationship Id="rId441" Type="http://schemas.openxmlformats.org/officeDocument/2006/relationships/image" Target="../media/image3979.png"/><Relationship Id="rId40" Type="http://schemas.openxmlformats.org/officeDocument/2006/relationships/customXml" Target="../ink/ink3884.xml"/><Relationship Id="rId115" Type="http://schemas.openxmlformats.org/officeDocument/2006/relationships/image" Target="../media/image3814.png"/><Relationship Id="rId136" Type="http://schemas.openxmlformats.org/officeDocument/2006/relationships/customXml" Target="../ink/ink3932.xml"/><Relationship Id="rId157" Type="http://schemas.openxmlformats.org/officeDocument/2006/relationships/image" Target="../media/image3835.png"/><Relationship Id="rId178" Type="http://schemas.openxmlformats.org/officeDocument/2006/relationships/customXml" Target="../ink/ink3953.xml"/><Relationship Id="rId301" Type="http://schemas.openxmlformats.org/officeDocument/2006/relationships/image" Target="../media/image3908.png"/><Relationship Id="rId322" Type="http://schemas.openxmlformats.org/officeDocument/2006/relationships/customXml" Target="../ink/ink4025.xml"/><Relationship Id="rId343" Type="http://schemas.openxmlformats.org/officeDocument/2006/relationships/image" Target="../media/image3930.png"/><Relationship Id="rId364" Type="http://schemas.openxmlformats.org/officeDocument/2006/relationships/customXml" Target="../ink/ink4046.xml"/><Relationship Id="rId61" Type="http://schemas.openxmlformats.org/officeDocument/2006/relationships/image" Target="../media/image3785.png"/><Relationship Id="rId82" Type="http://schemas.openxmlformats.org/officeDocument/2006/relationships/customXml" Target="../ink/ink3905.xml"/><Relationship Id="rId199" Type="http://schemas.openxmlformats.org/officeDocument/2006/relationships/image" Target="../media/image3856.png"/><Relationship Id="rId203" Type="http://schemas.openxmlformats.org/officeDocument/2006/relationships/image" Target="../media/image3858.png"/><Relationship Id="rId385" Type="http://schemas.openxmlformats.org/officeDocument/2006/relationships/image" Target="../media/image3951.png"/><Relationship Id="rId19" Type="http://schemas.openxmlformats.org/officeDocument/2006/relationships/image" Target="../media/image3764.png"/><Relationship Id="rId224" Type="http://schemas.openxmlformats.org/officeDocument/2006/relationships/customXml" Target="../ink/ink3976.xml"/><Relationship Id="rId245" Type="http://schemas.openxmlformats.org/officeDocument/2006/relationships/image" Target="../media/image3879.png"/><Relationship Id="rId266" Type="http://schemas.openxmlformats.org/officeDocument/2006/relationships/customXml" Target="../ink/ink3997.xml"/><Relationship Id="rId287" Type="http://schemas.openxmlformats.org/officeDocument/2006/relationships/image" Target="../media/image3901.png"/><Relationship Id="rId410" Type="http://schemas.openxmlformats.org/officeDocument/2006/relationships/customXml" Target="../ink/ink4069.xml"/><Relationship Id="rId431" Type="http://schemas.openxmlformats.org/officeDocument/2006/relationships/image" Target="../media/image3974.png"/><Relationship Id="rId452" Type="http://schemas.openxmlformats.org/officeDocument/2006/relationships/customXml" Target="../ink/ink4090.xml"/><Relationship Id="rId30" Type="http://schemas.openxmlformats.org/officeDocument/2006/relationships/customXml" Target="../ink/ink3879.xml"/><Relationship Id="rId105" Type="http://schemas.openxmlformats.org/officeDocument/2006/relationships/image" Target="../media/image3808.png"/><Relationship Id="rId126" Type="http://schemas.openxmlformats.org/officeDocument/2006/relationships/customXml" Target="../ink/ink3927.xml"/><Relationship Id="rId147" Type="http://schemas.openxmlformats.org/officeDocument/2006/relationships/image" Target="../media/image3830.png"/><Relationship Id="rId168" Type="http://schemas.openxmlformats.org/officeDocument/2006/relationships/customXml" Target="../ink/ink3948.xml"/><Relationship Id="rId312" Type="http://schemas.openxmlformats.org/officeDocument/2006/relationships/customXml" Target="../ink/ink4020.xml"/><Relationship Id="rId333" Type="http://schemas.openxmlformats.org/officeDocument/2006/relationships/image" Target="../media/image3925.png"/><Relationship Id="rId354" Type="http://schemas.openxmlformats.org/officeDocument/2006/relationships/customXml" Target="../ink/ink4041.xml"/><Relationship Id="rId51" Type="http://schemas.openxmlformats.org/officeDocument/2006/relationships/image" Target="../media/image3780.png"/><Relationship Id="rId72" Type="http://schemas.openxmlformats.org/officeDocument/2006/relationships/customXml" Target="../ink/ink3900.xml"/><Relationship Id="rId93" Type="http://schemas.openxmlformats.org/officeDocument/2006/relationships/image" Target="../media/image3802.png"/><Relationship Id="rId189" Type="http://schemas.openxmlformats.org/officeDocument/2006/relationships/image" Target="../media/image3851.png"/><Relationship Id="rId375" Type="http://schemas.openxmlformats.org/officeDocument/2006/relationships/image" Target="../media/image3946.png"/><Relationship Id="rId396" Type="http://schemas.openxmlformats.org/officeDocument/2006/relationships/customXml" Target="../ink/ink4062.xml"/><Relationship Id="rId3" Type="http://schemas.openxmlformats.org/officeDocument/2006/relationships/image" Target="../media/image3756.png"/><Relationship Id="rId214" Type="http://schemas.openxmlformats.org/officeDocument/2006/relationships/customXml" Target="../ink/ink3971.xml"/><Relationship Id="rId235" Type="http://schemas.openxmlformats.org/officeDocument/2006/relationships/image" Target="../media/image3874.png"/><Relationship Id="rId256" Type="http://schemas.openxmlformats.org/officeDocument/2006/relationships/customXml" Target="../ink/ink3992.xml"/><Relationship Id="rId277" Type="http://schemas.openxmlformats.org/officeDocument/2006/relationships/image" Target="../media/image3895.png"/><Relationship Id="rId298" Type="http://schemas.openxmlformats.org/officeDocument/2006/relationships/customXml" Target="../ink/ink4013.xml"/><Relationship Id="rId400" Type="http://schemas.openxmlformats.org/officeDocument/2006/relationships/customXml" Target="../ink/ink4064.xml"/><Relationship Id="rId421" Type="http://schemas.openxmlformats.org/officeDocument/2006/relationships/image" Target="../media/image3969.png"/><Relationship Id="rId442" Type="http://schemas.openxmlformats.org/officeDocument/2006/relationships/customXml" Target="../ink/ink4085.xml"/><Relationship Id="rId116" Type="http://schemas.openxmlformats.org/officeDocument/2006/relationships/customXml" Target="../ink/ink3922.xml"/><Relationship Id="rId137" Type="http://schemas.openxmlformats.org/officeDocument/2006/relationships/image" Target="../media/image3825.png"/><Relationship Id="rId158" Type="http://schemas.openxmlformats.org/officeDocument/2006/relationships/customXml" Target="../ink/ink3943.xml"/><Relationship Id="rId302" Type="http://schemas.openxmlformats.org/officeDocument/2006/relationships/customXml" Target="../ink/ink4015.xml"/><Relationship Id="rId323" Type="http://schemas.openxmlformats.org/officeDocument/2006/relationships/image" Target="../media/image3920.png"/><Relationship Id="rId344" Type="http://schemas.openxmlformats.org/officeDocument/2006/relationships/customXml" Target="../ink/ink4036.xml"/><Relationship Id="rId20" Type="http://schemas.openxmlformats.org/officeDocument/2006/relationships/customXml" Target="../ink/ink3874.xml"/><Relationship Id="rId41" Type="http://schemas.openxmlformats.org/officeDocument/2006/relationships/image" Target="../media/image3775.png"/><Relationship Id="rId62" Type="http://schemas.openxmlformats.org/officeDocument/2006/relationships/customXml" Target="../ink/ink3895.xml"/><Relationship Id="rId83" Type="http://schemas.openxmlformats.org/officeDocument/2006/relationships/image" Target="../media/image3796.png"/><Relationship Id="rId179" Type="http://schemas.openxmlformats.org/officeDocument/2006/relationships/image" Target="../media/image3846.png"/><Relationship Id="rId365" Type="http://schemas.openxmlformats.org/officeDocument/2006/relationships/image" Target="../media/image3941.png"/><Relationship Id="rId386" Type="http://schemas.openxmlformats.org/officeDocument/2006/relationships/customXml" Target="../ink/ink4057.xml"/><Relationship Id="rId190" Type="http://schemas.openxmlformats.org/officeDocument/2006/relationships/customXml" Target="../ink/ink3959.xml"/><Relationship Id="rId204" Type="http://schemas.openxmlformats.org/officeDocument/2006/relationships/customXml" Target="../ink/ink3966.xml"/><Relationship Id="rId225" Type="http://schemas.openxmlformats.org/officeDocument/2006/relationships/image" Target="../media/image3869.png"/><Relationship Id="rId246" Type="http://schemas.openxmlformats.org/officeDocument/2006/relationships/customXml" Target="../ink/ink3987.xml"/><Relationship Id="rId267" Type="http://schemas.openxmlformats.org/officeDocument/2006/relationships/image" Target="../media/image3890.png"/><Relationship Id="rId288" Type="http://schemas.openxmlformats.org/officeDocument/2006/relationships/customXml" Target="../ink/ink4008.xml"/><Relationship Id="rId411" Type="http://schemas.openxmlformats.org/officeDocument/2006/relationships/image" Target="../media/image3964.png"/><Relationship Id="rId432" Type="http://schemas.openxmlformats.org/officeDocument/2006/relationships/customXml" Target="../ink/ink4080.xml"/><Relationship Id="rId453" Type="http://schemas.openxmlformats.org/officeDocument/2006/relationships/image" Target="../media/image3985.png"/><Relationship Id="rId106" Type="http://schemas.openxmlformats.org/officeDocument/2006/relationships/customXml" Target="../ink/ink3917.xml"/><Relationship Id="rId127" Type="http://schemas.openxmlformats.org/officeDocument/2006/relationships/image" Target="../media/image3820.png"/><Relationship Id="rId313" Type="http://schemas.openxmlformats.org/officeDocument/2006/relationships/image" Target="../media/image3915.png"/><Relationship Id="rId10" Type="http://schemas.openxmlformats.org/officeDocument/2006/relationships/customXml" Target="../ink/ink3869.xml"/><Relationship Id="rId31" Type="http://schemas.openxmlformats.org/officeDocument/2006/relationships/image" Target="../media/image3770.png"/><Relationship Id="rId52" Type="http://schemas.openxmlformats.org/officeDocument/2006/relationships/customXml" Target="../ink/ink3890.xml"/><Relationship Id="rId73" Type="http://schemas.openxmlformats.org/officeDocument/2006/relationships/image" Target="../media/image3791.png"/><Relationship Id="rId94" Type="http://schemas.openxmlformats.org/officeDocument/2006/relationships/customXml" Target="../ink/ink3911.xml"/><Relationship Id="rId148" Type="http://schemas.openxmlformats.org/officeDocument/2006/relationships/customXml" Target="../ink/ink3938.xml"/><Relationship Id="rId169" Type="http://schemas.openxmlformats.org/officeDocument/2006/relationships/image" Target="../media/image3841.png"/><Relationship Id="rId334" Type="http://schemas.openxmlformats.org/officeDocument/2006/relationships/customXml" Target="../ink/ink4031.xml"/><Relationship Id="rId355" Type="http://schemas.openxmlformats.org/officeDocument/2006/relationships/image" Target="../media/image3936.png"/><Relationship Id="rId376" Type="http://schemas.openxmlformats.org/officeDocument/2006/relationships/customXml" Target="../ink/ink4052.xml"/><Relationship Id="rId397" Type="http://schemas.openxmlformats.org/officeDocument/2006/relationships/image" Target="../media/image3957.png"/><Relationship Id="rId4" Type="http://schemas.openxmlformats.org/officeDocument/2006/relationships/customXml" Target="../ink/ink3866.xml"/><Relationship Id="rId180" Type="http://schemas.openxmlformats.org/officeDocument/2006/relationships/customXml" Target="../ink/ink3954.xml"/><Relationship Id="rId215" Type="http://schemas.openxmlformats.org/officeDocument/2006/relationships/image" Target="../media/image3864.png"/><Relationship Id="rId236" Type="http://schemas.openxmlformats.org/officeDocument/2006/relationships/customXml" Target="../ink/ink3982.xml"/><Relationship Id="rId257" Type="http://schemas.openxmlformats.org/officeDocument/2006/relationships/image" Target="../media/image3885.png"/><Relationship Id="rId278" Type="http://schemas.openxmlformats.org/officeDocument/2006/relationships/customXml" Target="../ink/ink4003.xml"/><Relationship Id="rId401" Type="http://schemas.openxmlformats.org/officeDocument/2006/relationships/image" Target="../media/image3959.png"/><Relationship Id="rId422" Type="http://schemas.openxmlformats.org/officeDocument/2006/relationships/customXml" Target="../ink/ink4075.xml"/><Relationship Id="rId443" Type="http://schemas.openxmlformats.org/officeDocument/2006/relationships/image" Target="../media/image3980.png"/><Relationship Id="rId303" Type="http://schemas.openxmlformats.org/officeDocument/2006/relationships/image" Target="../media/image3909.png"/><Relationship Id="rId42" Type="http://schemas.openxmlformats.org/officeDocument/2006/relationships/customXml" Target="../ink/ink3885.xml"/><Relationship Id="rId84" Type="http://schemas.openxmlformats.org/officeDocument/2006/relationships/customXml" Target="../ink/ink3906.xml"/><Relationship Id="rId138" Type="http://schemas.openxmlformats.org/officeDocument/2006/relationships/customXml" Target="../ink/ink3933.xml"/><Relationship Id="rId345" Type="http://schemas.openxmlformats.org/officeDocument/2006/relationships/image" Target="../media/image3931.png"/><Relationship Id="rId387" Type="http://schemas.openxmlformats.org/officeDocument/2006/relationships/image" Target="../media/image3952.png"/><Relationship Id="rId191" Type="http://schemas.openxmlformats.org/officeDocument/2006/relationships/image" Target="../media/image3852.png"/><Relationship Id="rId205" Type="http://schemas.openxmlformats.org/officeDocument/2006/relationships/image" Target="../media/image3859.png"/><Relationship Id="rId247" Type="http://schemas.openxmlformats.org/officeDocument/2006/relationships/image" Target="../media/image3880.png"/><Relationship Id="rId412" Type="http://schemas.openxmlformats.org/officeDocument/2006/relationships/customXml" Target="../ink/ink4070.xml"/><Relationship Id="rId107" Type="http://schemas.openxmlformats.org/officeDocument/2006/relationships/image" Target="../media/image3809.png"/><Relationship Id="rId289" Type="http://schemas.openxmlformats.org/officeDocument/2006/relationships/image" Target="../media/image3902.png"/><Relationship Id="rId454" Type="http://schemas.openxmlformats.org/officeDocument/2006/relationships/customXml" Target="../ink/ink4091.xml"/><Relationship Id="rId11" Type="http://schemas.openxmlformats.org/officeDocument/2006/relationships/image" Target="../media/image3760.png"/><Relationship Id="rId53" Type="http://schemas.openxmlformats.org/officeDocument/2006/relationships/image" Target="../media/image3781.png"/><Relationship Id="rId149" Type="http://schemas.openxmlformats.org/officeDocument/2006/relationships/image" Target="../media/image3831.png"/><Relationship Id="rId314" Type="http://schemas.openxmlformats.org/officeDocument/2006/relationships/customXml" Target="../ink/ink4021.xml"/><Relationship Id="rId356" Type="http://schemas.openxmlformats.org/officeDocument/2006/relationships/customXml" Target="../ink/ink4042.xml"/><Relationship Id="rId398" Type="http://schemas.openxmlformats.org/officeDocument/2006/relationships/customXml" Target="../ink/ink4063.xml"/><Relationship Id="rId95" Type="http://schemas.openxmlformats.org/officeDocument/2006/relationships/image" Target="../media/image3803.png"/><Relationship Id="rId160" Type="http://schemas.openxmlformats.org/officeDocument/2006/relationships/customXml" Target="../ink/ink3944.xml"/><Relationship Id="rId216" Type="http://schemas.openxmlformats.org/officeDocument/2006/relationships/customXml" Target="../ink/ink3972.xml"/><Relationship Id="rId423" Type="http://schemas.openxmlformats.org/officeDocument/2006/relationships/image" Target="../media/image3970.png"/><Relationship Id="rId258" Type="http://schemas.openxmlformats.org/officeDocument/2006/relationships/customXml" Target="../ink/ink3993.xml"/><Relationship Id="rId22" Type="http://schemas.openxmlformats.org/officeDocument/2006/relationships/customXml" Target="../ink/ink3875.xml"/><Relationship Id="rId64" Type="http://schemas.openxmlformats.org/officeDocument/2006/relationships/customXml" Target="../ink/ink3896.xml"/><Relationship Id="rId118" Type="http://schemas.openxmlformats.org/officeDocument/2006/relationships/customXml" Target="../ink/ink3923.xml"/><Relationship Id="rId325" Type="http://schemas.openxmlformats.org/officeDocument/2006/relationships/image" Target="../media/image3921.png"/><Relationship Id="rId367" Type="http://schemas.openxmlformats.org/officeDocument/2006/relationships/image" Target="../media/image3942.png"/><Relationship Id="rId171" Type="http://schemas.openxmlformats.org/officeDocument/2006/relationships/image" Target="../media/image3842.png"/><Relationship Id="rId227" Type="http://schemas.openxmlformats.org/officeDocument/2006/relationships/image" Target="../media/image3870.png"/><Relationship Id="rId269" Type="http://schemas.openxmlformats.org/officeDocument/2006/relationships/image" Target="../media/image3891.png"/><Relationship Id="rId434" Type="http://schemas.openxmlformats.org/officeDocument/2006/relationships/customXml" Target="../ink/ink4081.xml"/><Relationship Id="rId33" Type="http://schemas.openxmlformats.org/officeDocument/2006/relationships/image" Target="../media/image3771.png"/><Relationship Id="rId129" Type="http://schemas.openxmlformats.org/officeDocument/2006/relationships/image" Target="../media/image3821.png"/><Relationship Id="rId280" Type="http://schemas.openxmlformats.org/officeDocument/2006/relationships/customXml" Target="../ink/ink4004.xml"/><Relationship Id="rId336" Type="http://schemas.openxmlformats.org/officeDocument/2006/relationships/customXml" Target="../ink/ink4032.xml"/><Relationship Id="rId75" Type="http://schemas.openxmlformats.org/officeDocument/2006/relationships/image" Target="../media/image3792.png"/><Relationship Id="rId140" Type="http://schemas.openxmlformats.org/officeDocument/2006/relationships/customXml" Target="../ink/ink3934.xml"/><Relationship Id="rId182" Type="http://schemas.openxmlformats.org/officeDocument/2006/relationships/customXml" Target="../ink/ink3955.xml"/><Relationship Id="rId378" Type="http://schemas.openxmlformats.org/officeDocument/2006/relationships/customXml" Target="../ink/ink4053.xml"/><Relationship Id="rId403" Type="http://schemas.openxmlformats.org/officeDocument/2006/relationships/image" Target="../media/image3960.png"/><Relationship Id="rId6" Type="http://schemas.openxmlformats.org/officeDocument/2006/relationships/customXml" Target="../ink/ink3867.xml"/><Relationship Id="rId238" Type="http://schemas.openxmlformats.org/officeDocument/2006/relationships/customXml" Target="../ink/ink3983.xml"/><Relationship Id="rId445" Type="http://schemas.openxmlformats.org/officeDocument/2006/relationships/image" Target="../media/image3981.png"/><Relationship Id="rId291" Type="http://schemas.openxmlformats.org/officeDocument/2006/relationships/image" Target="../media/image3903.png"/><Relationship Id="rId305" Type="http://schemas.openxmlformats.org/officeDocument/2006/relationships/image" Target="../media/image3911.png"/><Relationship Id="rId347" Type="http://schemas.openxmlformats.org/officeDocument/2006/relationships/image" Target="../media/image3932.png"/><Relationship Id="rId44" Type="http://schemas.openxmlformats.org/officeDocument/2006/relationships/customXml" Target="../ink/ink3886.xml"/><Relationship Id="rId86" Type="http://schemas.openxmlformats.org/officeDocument/2006/relationships/customXml" Target="../ink/ink3907.xml"/><Relationship Id="rId151" Type="http://schemas.openxmlformats.org/officeDocument/2006/relationships/image" Target="../media/image3832.png"/><Relationship Id="rId389" Type="http://schemas.openxmlformats.org/officeDocument/2006/relationships/image" Target="../media/image3953.png"/><Relationship Id="rId193" Type="http://schemas.openxmlformats.org/officeDocument/2006/relationships/image" Target="../media/image3853.png"/><Relationship Id="rId207" Type="http://schemas.openxmlformats.org/officeDocument/2006/relationships/image" Target="../media/image3860.png"/><Relationship Id="rId249" Type="http://schemas.openxmlformats.org/officeDocument/2006/relationships/image" Target="../media/image3881.png"/><Relationship Id="rId414" Type="http://schemas.openxmlformats.org/officeDocument/2006/relationships/customXml" Target="../ink/ink4071.xml"/><Relationship Id="rId456" Type="http://schemas.openxmlformats.org/officeDocument/2006/relationships/customXml" Target="../ink/ink4092.xml"/><Relationship Id="rId13" Type="http://schemas.openxmlformats.org/officeDocument/2006/relationships/image" Target="../media/image3761.png"/><Relationship Id="rId109" Type="http://schemas.openxmlformats.org/officeDocument/2006/relationships/image" Target="../media/image3811.png"/><Relationship Id="rId260" Type="http://schemas.openxmlformats.org/officeDocument/2006/relationships/customXml" Target="../ink/ink3994.xml"/><Relationship Id="rId316" Type="http://schemas.openxmlformats.org/officeDocument/2006/relationships/customXml" Target="../ink/ink4022.xml"/><Relationship Id="rId55" Type="http://schemas.openxmlformats.org/officeDocument/2006/relationships/image" Target="../media/image3782.png"/><Relationship Id="rId97" Type="http://schemas.openxmlformats.org/officeDocument/2006/relationships/image" Target="../media/image3804.png"/><Relationship Id="rId120" Type="http://schemas.openxmlformats.org/officeDocument/2006/relationships/customXml" Target="../ink/ink3924.xml"/><Relationship Id="rId358" Type="http://schemas.openxmlformats.org/officeDocument/2006/relationships/customXml" Target="../ink/ink4043.xml"/><Relationship Id="rId162" Type="http://schemas.openxmlformats.org/officeDocument/2006/relationships/customXml" Target="../ink/ink3945.xml"/><Relationship Id="rId218" Type="http://schemas.openxmlformats.org/officeDocument/2006/relationships/customXml" Target="../ink/ink3973.xml"/><Relationship Id="rId425" Type="http://schemas.openxmlformats.org/officeDocument/2006/relationships/image" Target="../media/image3971.png"/><Relationship Id="rId271" Type="http://schemas.openxmlformats.org/officeDocument/2006/relationships/image" Target="../media/image3892.png"/><Relationship Id="rId24" Type="http://schemas.openxmlformats.org/officeDocument/2006/relationships/customXml" Target="../ink/ink3876.xml"/><Relationship Id="rId66" Type="http://schemas.openxmlformats.org/officeDocument/2006/relationships/customXml" Target="../ink/ink3897.xml"/><Relationship Id="rId131" Type="http://schemas.openxmlformats.org/officeDocument/2006/relationships/image" Target="../media/image3822.png"/><Relationship Id="rId327" Type="http://schemas.openxmlformats.org/officeDocument/2006/relationships/image" Target="../media/image3922.png"/><Relationship Id="rId369" Type="http://schemas.openxmlformats.org/officeDocument/2006/relationships/image" Target="../media/image3943.png"/><Relationship Id="rId173" Type="http://schemas.openxmlformats.org/officeDocument/2006/relationships/image" Target="../media/image3843.png"/><Relationship Id="rId229" Type="http://schemas.openxmlformats.org/officeDocument/2006/relationships/image" Target="../media/image3871.png"/><Relationship Id="rId380" Type="http://schemas.openxmlformats.org/officeDocument/2006/relationships/customXml" Target="../ink/ink4054.xml"/><Relationship Id="rId436" Type="http://schemas.openxmlformats.org/officeDocument/2006/relationships/customXml" Target="../ink/ink4082.xml"/><Relationship Id="rId240" Type="http://schemas.openxmlformats.org/officeDocument/2006/relationships/customXml" Target="../ink/ink3984.xml"/><Relationship Id="rId35" Type="http://schemas.openxmlformats.org/officeDocument/2006/relationships/image" Target="../media/image3772.png"/><Relationship Id="rId77" Type="http://schemas.openxmlformats.org/officeDocument/2006/relationships/image" Target="../media/image3793.png"/><Relationship Id="rId100" Type="http://schemas.openxmlformats.org/officeDocument/2006/relationships/customXml" Target="../ink/ink3914.xml"/><Relationship Id="rId282" Type="http://schemas.openxmlformats.org/officeDocument/2006/relationships/customXml" Target="../ink/ink4005.xml"/><Relationship Id="rId338" Type="http://schemas.openxmlformats.org/officeDocument/2006/relationships/customXml" Target="../ink/ink4033.xml"/><Relationship Id="rId8" Type="http://schemas.openxmlformats.org/officeDocument/2006/relationships/customXml" Target="../ink/ink3868.xml"/><Relationship Id="rId142" Type="http://schemas.openxmlformats.org/officeDocument/2006/relationships/customXml" Target="../ink/ink3935.xml"/><Relationship Id="rId184" Type="http://schemas.openxmlformats.org/officeDocument/2006/relationships/customXml" Target="../ink/ink3956.xml"/><Relationship Id="rId391" Type="http://schemas.openxmlformats.org/officeDocument/2006/relationships/image" Target="../media/image3954.png"/><Relationship Id="rId405" Type="http://schemas.openxmlformats.org/officeDocument/2006/relationships/image" Target="../media/image3961.png"/><Relationship Id="rId447" Type="http://schemas.openxmlformats.org/officeDocument/2006/relationships/image" Target="../media/image3982.png"/><Relationship Id="rId251" Type="http://schemas.openxmlformats.org/officeDocument/2006/relationships/image" Target="../media/image3882.png"/><Relationship Id="rId46" Type="http://schemas.openxmlformats.org/officeDocument/2006/relationships/customXml" Target="../ink/ink3887.xml"/><Relationship Id="rId293" Type="http://schemas.openxmlformats.org/officeDocument/2006/relationships/image" Target="../media/image3904.png"/><Relationship Id="rId307" Type="http://schemas.openxmlformats.org/officeDocument/2006/relationships/image" Target="../media/image3912.png"/><Relationship Id="rId349" Type="http://schemas.openxmlformats.org/officeDocument/2006/relationships/image" Target="../media/image3933.png"/><Relationship Id="rId88" Type="http://schemas.openxmlformats.org/officeDocument/2006/relationships/customXml" Target="../ink/ink3908.xml"/><Relationship Id="rId111" Type="http://schemas.openxmlformats.org/officeDocument/2006/relationships/image" Target="../media/image3812.png"/><Relationship Id="rId153" Type="http://schemas.openxmlformats.org/officeDocument/2006/relationships/image" Target="../media/image3833.png"/><Relationship Id="rId195" Type="http://schemas.openxmlformats.org/officeDocument/2006/relationships/image" Target="../media/image3854.png"/><Relationship Id="rId209" Type="http://schemas.openxmlformats.org/officeDocument/2006/relationships/image" Target="../media/image3861.png"/><Relationship Id="rId360" Type="http://schemas.openxmlformats.org/officeDocument/2006/relationships/customXml" Target="../ink/ink4044.xml"/><Relationship Id="rId416" Type="http://schemas.openxmlformats.org/officeDocument/2006/relationships/customXml" Target="../ink/ink4072.xml"/><Relationship Id="rId220" Type="http://schemas.openxmlformats.org/officeDocument/2006/relationships/customXml" Target="../ink/ink3974.xml"/><Relationship Id="rId15" Type="http://schemas.openxmlformats.org/officeDocument/2006/relationships/image" Target="../media/image3762.png"/><Relationship Id="rId57" Type="http://schemas.openxmlformats.org/officeDocument/2006/relationships/image" Target="../media/image3783.png"/><Relationship Id="rId262" Type="http://schemas.openxmlformats.org/officeDocument/2006/relationships/customXml" Target="../ink/ink3995.xml"/><Relationship Id="rId318" Type="http://schemas.openxmlformats.org/officeDocument/2006/relationships/customXml" Target="../ink/ink4023.xml"/><Relationship Id="rId99" Type="http://schemas.openxmlformats.org/officeDocument/2006/relationships/image" Target="../media/image3805.png"/><Relationship Id="rId122" Type="http://schemas.openxmlformats.org/officeDocument/2006/relationships/customXml" Target="../ink/ink3925.xml"/><Relationship Id="rId164" Type="http://schemas.openxmlformats.org/officeDocument/2006/relationships/customXml" Target="../ink/ink3946.xml"/><Relationship Id="rId371" Type="http://schemas.openxmlformats.org/officeDocument/2006/relationships/image" Target="../media/image3944.png"/><Relationship Id="rId427" Type="http://schemas.openxmlformats.org/officeDocument/2006/relationships/image" Target="../media/image3972.png"/><Relationship Id="rId26" Type="http://schemas.openxmlformats.org/officeDocument/2006/relationships/customXml" Target="../ink/ink3877.xml"/><Relationship Id="rId231" Type="http://schemas.openxmlformats.org/officeDocument/2006/relationships/image" Target="../media/image3872.png"/><Relationship Id="rId273" Type="http://schemas.openxmlformats.org/officeDocument/2006/relationships/image" Target="../media/image3893.png"/><Relationship Id="rId329" Type="http://schemas.openxmlformats.org/officeDocument/2006/relationships/image" Target="../media/image3923.png"/><Relationship Id="rId68" Type="http://schemas.openxmlformats.org/officeDocument/2006/relationships/customXml" Target="../ink/ink3898.xml"/><Relationship Id="rId133" Type="http://schemas.openxmlformats.org/officeDocument/2006/relationships/image" Target="../media/image3823.png"/><Relationship Id="rId175" Type="http://schemas.openxmlformats.org/officeDocument/2006/relationships/image" Target="../media/image3844.png"/><Relationship Id="rId340" Type="http://schemas.openxmlformats.org/officeDocument/2006/relationships/customXml" Target="../ink/ink4034.xml"/><Relationship Id="rId200" Type="http://schemas.openxmlformats.org/officeDocument/2006/relationships/customXml" Target="../ink/ink3964.xml"/><Relationship Id="rId382" Type="http://schemas.openxmlformats.org/officeDocument/2006/relationships/customXml" Target="../ink/ink4055.xml"/><Relationship Id="rId438" Type="http://schemas.openxmlformats.org/officeDocument/2006/relationships/customXml" Target="../ink/ink4083.xml"/><Relationship Id="rId242" Type="http://schemas.openxmlformats.org/officeDocument/2006/relationships/customXml" Target="../ink/ink3985.xml"/><Relationship Id="rId284" Type="http://schemas.openxmlformats.org/officeDocument/2006/relationships/customXml" Target="../ink/ink4006.xml"/><Relationship Id="rId37" Type="http://schemas.openxmlformats.org/officeDocument/2006/relationships/image" Target="../media/image3773.png"/><Relationship Id="rId79" Type="http://schemas.openxmlformats.org/officeDocument/2006/relationships/image" Target="../media/image3794.png"/><Relationship Id="rId102" Type="http://schemas.openxmlformats.org/officeDocument/2006/relationships/customXml" Target="../ink/ink3915.xml"/><Relationship Id="rId144" Type="http://schemas.openxmlformats.org/officeDocument/2006/relationships/customXml" Target="../ink/ink3936.xml"/><Relationship Id="rId90" Type="http://schemas.openxmlformats.org/officeDocument/2006/relationships/customXml" Target="../ink/ink3909.xml"/><Relationship Id="rId186" Type="http://schemas.openxmlformats.org/officeDocument/2006/relationships/customXml" Target="../ink/ink3957.xml"/><Relationship Id="rId351" Type="http://schemas.openxmlformats.org/officeDocument/2006/relationships/image" Target="../media/image3934.png"/><Relationship Id="rId393" Type="http://schemas.openxmlformats.org/officeDocument/2006/relationships/image" Target="../media/image3955.png"/><Relationship Id="rId407" Type="http://schemas.openxmlformats.org/officeDocument/2006/relationships/image" Target="../media/image3962.png"/><Relationship Id="rId449" Type="http://schemas.openxmlformats.org/officeDocument/2006/relationships/image" Target="../media/image3983.png"/><Relationship Id="rId211" Type="http://schemas.openxmlformats.org/officeDocument/2006/relationships/image" Target="../media/image3862.png"/><Relationship Id="rId253" Type="http://schemas.openxmlformats.org/officeDocument/2006/relationships/image" Target="../media/image3883.png"/><Relationship Id="rId295" Type="http://schemas.openxmlformats.org/officeDocument/2006/relationships/image" Target="../media/image3905.png"/><Relationship Id="rId309" Type="http://schemas.openxmlformats.org/officeDocument/2006/relationships/image" Target="../media/image3913.png"/><Relationship Id="rId48" Type="http://schemas.openxmlformats.org/officeDocument/2006/relationships/customXml" Target="../ink/ink3888.xml"/><Relationship Id="rId113" Type="http://schemas.openxmlformats.org/officeDocument/2006/relationships/image" Target="../media/image3813.png"/><Relationship Id="rId320" Type="http://schemas.openxmlformats.org/officeDocument/2006/relationships/customXml" Target="../ink/ink4024.xml"/><Relationship Id="rId155" Type="http://schemas.openxmlformats.org/officeDocument/2006/relationships/image" Target="../media/image3834.png"/><Relationship Id="rId197" Type="http://schemas.openxmlformats.org/officeDocument/2006/relationships/image" Target="../media/image3855.png"/><Relationship Id="rId362" Type="http://schemas.openxmlformats.org/officeDocument/2006/relationships/customXml" Target="../ink/ink4045.xml"/><Relationship Id="rId418" Type="http://schemas.openxmlformats.org/officeDocument/2006/relationships/customXml" Target="../ink/ink4073.xml"/><Relationship Id="rId222" Type="http://schemas.openxmlformats.org/officeDocument/2006/relationships/customXml" Target="../ink/ink3975.xml"/><Relationship Id="rId264" Type="http://schemas.openxmlformats.org/officeDocument/2006/relationships/customXml" Target="../ink/ink3996.xml"/><Relationship Id="rId17" Type="http://schemas.openxmlformats.org/officeDocument/2006/relationships/image" Target="../media/image3763.png"/><Relationship Id="rId59" Type="http://schemas.openxmlformats.org/officeDocument/2006/relationships/image" Target="../media/image3784.png"/><Relationship Id="rId124" Type="http://schemas.openxmlformats.org/officeDocument/2006/relationships/customXml" Target="../ink/ink3926.xml"/><Relationship Id="rId70" Type="http://schemas.openxmlformats.org/officeDocument/2006/relationships/customXml" Target="../ink/ink3899.xml"/><Relationship Id="rId166" Type="http://schemas.openxmlformats.org/officeDocument/2006/relationships/customXml" Target="../ink/ink3947.xml"/><Relationship Id="rId331" Type="http://schemas.openxmlformats.org/officeDocument/2006/relationships/image" Target="../media/image3924.png"/><Relationship Id="rId373" Type="http://schemas.openxmlformats.org/officeDocument/2006/relationships/image" Target="../media/image3945.png"/><Relationship Id="rId429" Type="http://schemas.openxmlformats.org/officeDocument/2006/relationships/image" Target="../media/image3973.png"/><Relationship Id="rId1" Type="http://schemas.openxmlformats.org/officeDocument/2006/relationships/slideLayout" Target="../slideLayouts/slideLayout3.xml"/><Relationship Id="rId233" Type="http://schemas.openxmlformats.org/officeDocument/2006/relationships/image" Target="../media/image3873.png"/><Relationship Id="rId440" Type="http://schemas.openxmlformats.org/officeDocument/2006/relationships/customXml" Target="../ink/ink4084.xml"/><Relationship Id="rId28" Type="http://schemas.openxmlformats.org/officeDocument/2006/relationships/customXml" Target="../ink/ink3878.xml"/><Relationship Id="rId275" Type="http://schemas.openxmlformats.org/officeDocument/2006/relationships/image" Target="../media/image3894.png"/><Relationship Id="rId300" Type="http://schemas.openxmlformats.org/officeDocument/2006/relationships/customXml" Target="../ink/ink4014.xml"/><Relationship Id="rId81" Type="http://schemas.openxmlformats.org/officeDocument/2006/relationships/image" Target="../media/image3795.png"/><Relationship Id="rId135" Type="http://schemas.openxmlformats.org/officeDocument/2006/relationships/image" Target="../media/image3824.png"/><Relationship Id="rId177" Type="http://schemas.openxmlformats.org/officeDocument/2006/relationships/image" Target="../media/image3845.png"/><Relationship Id="rId342" Type="http://schemas.openxmlformats.org/officeDocument/2006/relationships/customXml" Target="../ink/ink4035.xml"/><Relationship Id="rId384" Type="http://schemas.openxmlformats.org/officeDocument/2006/relationships/customXml" Target="../ink/ink4056.xml"/><Relationship Id="rId202" Type="http://schemas.openxmlformats.org/officeDocument/2006/relationships/customXml" Target="../ink/ink3965.xml"/><Relationship Id="rId244" Type="http://schemas.openxmlformats.org/officeDocument/2006/relationships/customXml" Target="../ink/ink3986.xml"/><Relationship Id="rId39" Type="http://schemas.openxmlformats.org/officeDocument/2006/relationships/image" Target="../media/image3774.png"/><Relationship Id="rId286" Type="http://schemas.openxmlformats.org/officeDocument/2006/relationships/customXml" Target="../ink/ink4007.xml"/><Relationship Id="rId451" Type="http://schemas.openxmlformats.org/officeDocument/2006/relationships/image" Target="../media/image3984.png"/><Relationship Id="rId50" Type="http://schemas.openxmlformats.org/officeDocument/2006/relationships/customXml" Target="../ink/ink3889.xml"/><Relationship Id="rId104" Type="http://schemas.openxmlformats.org/officeDocument/2006/relationships/customXml" Target="../ink/ink3916.xml"/><Relationship Id="rId146" Type="http://schemas.openxmlformats.org/officeDocument/2006/relationships/customXml" Target="../ink/ink3937.xml"/><Relationship Id="rId188" Type="http://schemas.openxmlformats.org/officeDocument/2006/relationships/customXml" Target="../ink/ink3958.xml"/><Relationship Id="rId311" Type="http://schemas.openxmlformats.org/officeDocument/2006/relationships/image" Target="../media/image3914.png"/><Relationship Id="rId353" Type="http://schemas.openxmlformats.org/officeDocument/2006/relationships/image" Target="../media/image3935.png"/><Relationship Id="rId395" Type="http://schemas.openxmlformats.org/officeDocument/2006/relationships/image" Target="../media/image3956.png"/><Relationship Id="rId409" Type="http://schemas.openxmlformats.org/officeDocument/2006/relationships/image" Target="../media/image3963.png"/><Relationship Id="rId92" Type="http://schemas.openxmlformats.org/officeDocument/2006/relationships/customXml" Target="../ink/ink3910.xml"/><Relationship Id="rId213" Type="http://schemas.openxmlformats.org/officeDocument/2006/relationships/image" Target="../media/image3863.png"/><Relationship Id="rId420" Type="http://schemas.openxmlformats.org/officeDocument/2006/relationships/customXml" Target="../ink/ink4074.xml"/></Relationships>
</file>

<file path=ppt/slides/_rels/slide105.xml.rels><?xml version="1.0" encoding="UTF-8" standalone="yes"?>
<Relationships xmlns="http://schemas.openxmlformats.org/package/2006/relationships"><Relationship Id="rId117" Type="http://schemas.openxmlformats.org/officeDocument/2006/relationships/image" Target="../media/image4006.png"/><Relationship Id="rId21" Type="http://schemas.openxmlformats.org/officeDocument/2006/relationships/image" Target="../media/image3957.png"/><Relationship Id="rId42" Type="http://schemas.openxmlformats.org/officeDocument/2006/relationships/customXml" Target="../ink/ink4113.xml"/><Relationship Id="rId63" Type="http://schemas.openxmlformats.org/officeDocument/2006/relationships/image" Target="../media/image3978.png"/><Relationship Id="rId84" Type="http://schemas.openxmlformats.org/officeDocument/2006/relationships/customXml" Target="../ink/ink4134.xml"/><Relationship Id="rId138" Type="http://schemas.openxmlformats.org/officeDocument/2006/relationships/customXml" Target="../ink/ink4161.xml"/><Relationship Id="rId159" Type="http://schemas.openxmlformats.org/officeDocument/2006/relationships/image" Target="../media/image4026.png"/><Relationship Id="rId170" Type="http://schemas.openxmlformats.org/officeDocument/2006/relationships/customXml" Target="../ink/ink4177.xml"/><Relationship Id="rId191" Type="http://schemas.openxmlformats.org/officeDocument/2006/relationships/image" Target="../media/image4042.png"/><Relationship Id="rId205" Type="http://schemas.openxmlformats.org/officeDocument/2006/relationships/image" Target="../media/image4049.png"/><Relationship Id="rId226" Type="http://schemas.openxmlformats.org/officeDocument/2006/relationships/customXml" Target="../ink/ink4205.xml"/><Relationship Id="rId107" Type="http://schemas.openxmlformats.org/officeDocument/2006/relationships/image" Target="../media/image4001.png"/><Relationship Id="rId11" Type="http://schemas.openxmlformats.org/officeDocument/2006/relationships/image" Target="../media/image3952.png"/><Relationship Id="rId32" Type="http://schemas.openxmlformats.org/officeDocument/2006/relationships/customXml" Target="../ink/ink4108.xml"/><Relationship Id="rId53" Type="http://schemas.openxmlformats.org/officeDocument/2006/relationships/image" Target="../media/image3973.png"/><Relationship Id="rId74" Type="http://schemas.openxmlformats.org/officeDocument/2006/relationships/customXml" Target="../ink/ink4129.xml"/><Relationship Id="rId128" Type="http://schemas.openxmlformats.org/officeDocument/2006/relationships/customXml" Target="../ink/ink4156.xml"/><Relationship Id="rId149" Type="http://schemas.openxmlformats.org/officeDocument/2006/relationships/image" Target="../media/image3308.png"/><Relationship Id="rId5" Type="http://schemas.openxmlformats.org/officeDocument/2006/relationships/image" Target="../media/image3949.png"/><Relationship Id="rId95" Type="http://schemas.openxmlformats.org/officeDocument/2006/relationships/image" Target="../media/image3994.png"/><Relationship Id="rId160" Type="http://schemas.openxmlformats.org/officeDocument/2006/relationships/customXml" Target="../ink/ink4172.xml"/><Relationship Id="rId181" Type="http://schemas.openxmlformats.org/officeDocument/2006/relationships/image" Target="../media/image4037.png"/><Relationship Id="rId216" Type="http://schemas.openxmlformats.org/officeDocument/2006/relationships/customXml" Target="../ink/ink4200.xml"/><Relationship Id="rId237" Type="http://schemas.openxmlformats.org/officeDocument/2006/relationships/image" Target="../media/image3587.png"/><Relationship Id="rId22" Type="http://schemas.openxmlformats.org/officeDocument/2006/relationships/customXml" Target="../ink/ink4103.xml"/><Relationship Id="rId43" Type="http://schemas.openxmlformats.org/officeDocument/2006/relationships/image" Target="../media/image3968.png"/><Relationship Id="rId64" Type="http://schemas.openxmlformats.org/officeDocument/2006/relationships/customXml" Target="../ink/ink4124.xml"/><Relationship Id="rId118" Type="http://schemas.openxmlformats.org/officeDocument/2006/relationships/customXml" Target="../ink/ink4151.xml"/><Relationship Id="rId139" Type="http://schemas.openxmlformats.org/officeDocument/2006/relationships/image" Target="../media/image4017.png"/><Relationship Id="rId85" Type="http://schemas.openxmlformats.org/officeDocument/2006/relationships/image" Target="../media/image3989.png"/><Relationship Id="rId150" Type="http://schemas.openxmlformats.org/officeDocument/2006/relationships/customXml" Target="../ink/ink4167.xml"/><Relationship Id="rId171" Type="http://schemas.openxmlformats.org/officeDocument/2006/relationships/image" Target="../media/image4032.png"/><Relationship Id="rId192" Type="http://schemas.openxmlformats.org/officeDocument/2006/relationships/customXml" Target="../ink/ink4188.xml"/><Relationship Id="rId206" Type="http://schemas.openxmlformats.org/officeDocument/2006/relationships/customXml" Target="../ink/ink4195.xml"/><Relationship Id="rId227" Type="http://schemas.openxmlformats.org/officeDocument/2006/relationships/image" Target="../media/image4060.png"/><Relationship Id="rId12" Type="http://schemas.openxmlformats.org/officeDocument/2006/relationships/customXml" Target="../ink/ink4098.xml"/><Relationship Id="rId33" Type="http://schemas.openxmlformats.org/officeDocument/2006/relationships/image" Target="../media/image3963.png"/><Relationship Id="rId108" Type="http://schemas.openxmlformats.org/officeDocument/2006/relationships/customXml" Target="../ink/ink4146.xml"/><Relationship Id="rId129" Type="http://schemas.openxmlformats.org/officeDocument/2006/relationships/image" Target="../media/image3830.png"/><Relationship Id="rId54" Type="http://schemas.openxmlformats.org/officeDocument/2006/relationships/customXml" Target="../ink/ink4119.xml"/><Relationship Id="rId75" Type="http://schemas.openxmlformats.org/officeDocument/2006/relationships/image" Target="../media/image3984.png"/><Relationship Id="rId96" Type="http://schemas.openxmlformats.org/officeDocument/2006/relationships/customXml" Target="../ink/ink4140.xml"/><Relationship Id="rId140" Type="http://schemas.openxmlformats.org/officeDocument/2006/relationships/customXml" Target="../ink/ink4162.xml"/><Relationship Id="rId161" Type="http://schemas.openxmlformats.org/officeDocument/2006/relationships/image" Target="../media/image4027.png"/><Relationship Id="rId182" Type="http://schemas.openxmlformats.org/officeDocument/2006/relationships/customXml" Target="../ink/ink4183.xml"/><Relationship Id="rId217" Type="http://schemas.openxmlformats.org/officeDocument/2006/relationships/image" Target="../media/image4055.png"/><Relationship Id="rId6" Type="http://schemas.openxmlformats.org/officeDocument/2006/relationships/customXml" Target="../ink/ink4095.xml"/><Relationship Id="rId238" Type="http://schemas.openxmlformats.org/officeDocument/2006/relationships/customXml" Target="../ink/ink4211.xml"/><Relationship Id="rId23" Type="http://schemas.openxmlformats.org/officeDocument/2006/relationships/image" Target="../media/image3958.png"/><Relationship Id="rId119" Type="http://schemas.openxmlformats.org/officeDocument/2006/relationships/image" Target="../media/image4007.png"/><Relationship Id="rId44" Type="http://schemas.openxmlformats.org/officeDocument/2006/relationships/customXml" Target="../ink/ink4114.xml"/><Relationship Id="rId65" Type="http://schemas.openxmlformats.org/officeDocument/2006/relationships/image" Target="../media/image3979.png"/><Relationship Id="rId86" Type="http://schemas.openxmlformats.org/officeDocument/2006/relationships/customXml" Target="../ink/ink4135.xml"/><Relationship Id="rId130" Type="http://schemas.openxmlformats.org/officeDocument/2006/relationships/customXml" Target="../ink/ink4157.xml"/><Relationship Id="rId151" Type="http://schemas.openxmlformats.org/officeDocument/2006/relationships/image" Target="../media/image4022.png"/><Relationship Id="rId172" Type="http://schemas.openxmlformats.org/officeDocument/2006/relationships/customXml" Target="../ink/ink4178.xml"/><Relationship Id="rId193" Type="http://schemas.openxmlformats.org/officeDocument/2006/relationships/image" Target="../media/image4043.png"/><Relationship Id="rId207" Type="http://schemas.openxmlformats.org/officeDocument/2006/relationships/image" Target="../media/image4050.png"/><Relationship Id="rId228" Type="http://schemas.openxmlformats.org/officeDocument/2006/relationships/customXml" Target="../ink/ink4206.xml"/><Relationship Id="rId13" Type="http://schemas.openxmlformats.org/officeDocument/2006/relationships/image" Target="../media/image3953.png"/><Relationship Id="rId109" Type="http://schemas.openxmlformats.org/officeDocument/2006/relationships/image" Target="../media/image4002.png"/><Relationship Id="rId34" Type="http://schemas.openxmlformats.org/officeDocument/2006/relationships/customXml" Target="../ink/ink4109.xml"/><Relationship Id="rId55" Type="http://schemas.openxmlformats.org/officeDocument/2006/relationships/image" Target="../media/image3974.png"/><Relationship Id="rId76" Type="http://schemas.openxmlformats.org/officeDocument/2006/relationships/customXml" Target="../ink/ink4130.xml"/><Relationship Id="rId97" Type="http://schemas.openxmlformats.org/officeDocument/2006/relationships/image" Target="../media/image3995.png"/><Relationship Id="rId120" Type="http://schemas.openxmlformats.org/officeDocument/2006/relationships/customXml" Target="../ink/ink4152.xml"/><Relationship Id="rId141" Type="http://schemas.openxmlformats.org/officeDocument/2006/relationships/image" Target="../media/image4018.png"/><Relationship Id="rId7" Type="http://schemas.openxmlformats.org/officeDocument/2006/relationships/image" Target="../media/image3950.png"/><Relationship Id="rId162" Type="http://schemas.openxmlformats.org/officeDocument/2006/relationships/customXml" Target="../ink/ink4173.xml"/><Relationship Id="rId183" Type="http://schemas.openxmlformats.org/officeDocument/2006/relationships/image" Target="../media/image4038.png"/><Relationship Id="rId218" Type="http://schemas.openxmlformats.org/officeDocument/2006/relationships/customXml" Target="../ink/ink4201.xml"/><Relationship Id="rId239" Type="http://schemas.openxmlformats.org/officeDocument/2006/relationships/image" Target="../media/image4065.png"/><Relationship Id="rId24" Type="http://schemas.openxmlformats.org/officeDocument/2006/relationships/customXml" Target="../ink/ink4104.xml"/><Relationship Id="rId45" Type="http://schemas.openxmlformats.org/officeDocument/2006/relationships/image" Target="../media/image3969.png"/><Relationship Id="rId66" Type="http://schemas.openxmlformats.org/officeDocument/2006/relationships/customXml" Target="../ink/ink4125.xml"/><Relationship Id="rId87" Type="http://schemas.openxmlformats.org/officeDocument/2006/relationships/image" Target="../media/image3990.png"/><Relationship Id="rId110" Type="http://schemas.openxmlformats.org/officeDocument/2006/relationships/customXml" Target="../ink/ink4147.xml"/><Relationship Id="rId131" Type="http://schemas.openxmlformats.org/officeDocument/2006/relationships/image" Target="../media/image4013.png"/><Relationship Id="rId152" Type="http://schemas.openxmlformats.org/officeDocument/2006/relationships/customXml" Target="../ink/ink4168.xml"/><Relationship Id="rId173" Type="http://schemas.openxmlformats.org/officeDocument/2006/relationships/image" Target="../media/image4033.png"/><Relationship Id="rId194" Type="http://schemas.openxmlformats.org/officeDocument/2006/relationships/customXml" Target="../ink/ink4189.xml"/><Relationship Id="rId208" Type="http://schemas.openxmlformats.org/officeDocument/2006/relationships/customXml" Target="../ink/ink4196.xml"/><Relationship Id="rId229" Type="http://schemas.openxmlformats.org/officeDocument/2006/relationships/image" Target="../media/image4061.png"/><Relationship Id="rId240" Type="http://schemas.openxmlformats.org/officeDocument/2006/relationships/customXml" Target="../ink/ink4212.xml"/><Relationship Id="rId14" Type="http://schemas.openxmlformats.org/officeDocument/2006/relationships/customXml" Target="../ink/ink4099.xml"/><Relationship Id="rId35" Type="http://schemas.openxmlformats.org/officeDocument/2006/relationships/image" Target="../media/image3964.png"/><Relationship Id="rId56" Type="http://schemas.openxmlformats.org/officeDocument/2006/relationships/customXml" Target="../ink/ink4120.xml"/><Relationship Id="rId77" Type="http://schemas.openxmlformats.org/officeDocument/2006/relationships/image" Target="../media/image3985.png"/><Relationship Id="rId100" Type="http://schemas.openxmlformats.org/officeDocument/2006/relationships/customXml" Target="../ink/ink4142.xml"/><Relationship Id="rId8" Type="http://schemas.openxmlformats.org/officeDocument/2006/relationships/customXml" Target="../ink/ink4096.xml"/><Relationship Id="rId98" Type="http://schemas.openxmlformats.org/officeDocument/2006/relationships/customXml" Target="../ink/ink4141.xml"/><Relationship Id="rId121" Type="http://schemas.openxmlformats.org/officeDocument/2006/relationships/image" Target="../media/image4008.png"/><Relationship Id="rId142" Type="http://schemas.openxmlformats.org/officeDocument/2006/relationships/customXml" Target="../ink/ink4163.xml"/><Relationship Id="rId163" Type="http://schemas.openxmlformats.org/officeDocument/2006/relationships/image" Target="../media/image4028.png"/><Relationship Id="rId184" Type="http://schemas.openxmlformats.org/officeDocument/2006/relationships/customXml" Target="../ink/ink4184.xml"/><Relationship Id="rId219" Type="http://schemas.openxmlformats.org/officeDocument/2006/relationships/image" Target="../media/image4056.png"/><Relationship Id="rId230" Type="http://schemas.openxmlformats.org/officeDocument/2006/relationships/customXml" Target="../ink/ink4207.xml"/><Relationship Id="rId25" Type="http://schemas.openxmlformats.org/officeDocument/2006/relationships/image" Target="../media/image3959.png"/><Relationship Id="rId46" Type="http://schemas.openxmlformats.org/officeDocument/2006/relationships/customXml" Target="../ink/ink4115.xml"/><Relationship Id="rId67" Type="http://schemas.openxmlformats.org/officeDocument/2006/relationships/image" Target="../media/image3980.png"/><Relationship Id="rId88" Type="http://schemas.openxmlformats.org/officeDocument/2006/relationships/customXml" Target="../ink/ink4136.xml"/><Relationship Id="rId111" Type="http://schemas.openxmlformats.org/officeDocument/2006/relationships/image" Target="../media/image4003.png"/><Relationship Id="rId132" Type="http://schemas.openxmlformats.org/officeDocument/2006/relationships/customXml" Target="../ink/ink4158.xml"/><Relationship Id="rId153" Type="http://schemas.openxmlformats.org/officeDocument/2006/relationships/image" Target="../media/image4023.png"/><Relationship Id="rId174" Type="http://schemas.openxmlformats.org/officeDocument/2006/relationships/customXml" Target="../ink/ink4179.xml"/><Relationship Id="rId195" Type="http://schemas.openxmlformats.org/officeDocument/2006/relationships/image" Target="../media/image4044.png"/><Relationship Id="rId209" Type="http://schemas.openxmlformats.org/officeDocument/2006/relationships/image" Target="../media/image4051.png"/><Relationship Id="rId220" Type="http://schemas.openxmlformats.org/officeDocument/2006/relationships/customXml" Target="../ink/ink4202.xml"/><Relationship Id="rId241" Type="http://schemas.openxmlformats.org/officeDocument/2006/relationships/image" Target="../media/image4066.png"/><Relationship Id="rId15" Type="http://schemas.openxmlformats.org/officeDocument/2006/relationships/image" Target="../media/image3954.png"/><Relationship Id="rId36" Type="http://schemas.openxmlformats.org/officeDocument/2006/relationships/customXml" Target="../ink/ink4110.xml"/><Relationship Id="rId57" Type="http://schemas.openxmlformats.org/officeDocument/2006/relationships/image" Target="../media/image3975.png"/><Relationship Id="rId10" Type="http://schemas.openxmlformats.org/officeDocument/2006/relationships/customXml" Target="../ink/ink4097.xml"/><Relationship Id="rId31" Type="http://schemas.openxmlformats.org/officeDocument/2006/relationships/image" Target="../media/image3962.png"/><Relationship Id="rId52" Type="http://schemas.openxmlformats.org/officeDocument/2006/relationships/customXml" Target="../ink/ink4118.xml"/><Relationship Id="rId73" Type="http://schemas.openxmlformats.org/officeDocument/2006/relationships/image" Target="../media/image3983.png"/><Relationship Id="rId78" Type="http://schemas.openxmlformats.org/officeDocument/2006/relationships/customXml" Target="../ink/ink4131.xml"/><Relationship Id="rId94" Type="http://schemas.openxmlformats.org/officeDocument/2006/relationships/customXml" Target="../ink/ink4139.xml"/><Relationship Id="rId99" Type="http://schemas.openxmlformats.org/officeDocument/2006/relationships/image" Target="../media/image3996.png"/><Relationship Id="rId101" Type="http://schemas.openxmlformats.org/officeDocument/2006/relationships/image" Target="../media/image3997.png"/><Relationship Id="rId122" Type="http://schemas.openxmlformats.org/officeDocument/2006/relationships/customXml" Target="../ink/ink4153.xml"/><Relationship Id="rId143" Type="http://schemas.openxmlformats.org/officeDocument/2006/relationships/image" Target="../media/image4019.png"/><Relationship Id="rId148" Type="http://schemas.openxmlformats.org/officeDocument/2006/relationships/customXml" Target="../ink/ink4166.xml"/><Relationship Id="rId164" Type="http://schemas.openxmlformats.org/officeDocument/2006/relationships/customXml" Target="../ink/ink4174.xml"/><Relationship Id="rId169" Type="http://schemas.openxmlformats.org/officeDocument/2006/relationships/image" Target="../media/image4031.png"/><Relationship Id="rId185" Type="http://schemas.openxmlformats.org/officeDocument/2006/relationships/image" Target="../media/image4039.png"/><Relationship Id="rId4" Type="http://schemas.openxmlformats.org/officeDocument/2006/relationships/customXml" Target="../ink/ink4094.xml"/><Relationship Id="rId9" Type="http://schemas.openxmlformats.org/officeDocument/2006/relationships/image" Target="../media/image3951.png"/><Relationship Id="rId180" Type="http://schemas.openxmlformats.org/officeDocument/2006/relationships/customXml" Target="../ink/ink4182.xml"/><Relationship Id="rId210" Type="http://schemas.openxmlformats.org/officeDocument/2006/relationships/customXml" Target="../ink/ink4197.xml"/><Relationship Id="rId215" Type="http://schemas.openxmlformats.org/officeDocument/2006/relationships/image" Target="../media/image4054.png"/><Relationship Id="rId236" Type="http://schemas.openxmlformats.org/officeDocument/2006/relationships/customXml" Target="../ink/ink4210.xml"/><Relationship Id="rId26" Type="http://schemas.openxmlformats.org/officeDocument/2006/relationships/customXml" Target="../ink/ink4105.xml"/><Relationship Id="rId231" Type="http://schemas.openxmlformats.org/officeDocument/2006/relationships/image" Target="../media/image4062.png"/><Relationship Id="rId47" Type="http://schemas.openxmlformats.org/officeDocument/2006/relationships/image" Target="../media/image3970.png"/><Relationship Id="rId68" Type="http://schemas.openxmlformats.org/officeDocument/2006/relationships/customXml" Target="../ink/ink4126.xml"/><Relationship Id="rId89" Type="http://schemas.openxmlformats.org/officeDocument/2006/relationships/image" Target="../media/image3991.png"/><Relationship Id="rId112" Type="http://schemas.openxmlformats.org/officeDocument/2006/relationships/customXml" Target="../ink/ink4148.xml"/><Relationship Id="rId133" Type="http://schemas.openxmlformats.org/officeDocument/2006/relationships/image" Target="../media/image4014.png"/><Relationship Id="rId154" Type="http://schemas.openxmlformats.org/officeDocument/2006/relationships/customXml" Target="../ink/ink4169.xml"/><Relationship Id="rId175" Type="http://schemas.openxmlformats.org/officeDocument/2006/relationships/image" Target="../media/image4034.png"/><Relationship Id="rId196" Type="http://schemas.openxmlformats.org/officeDocument/2006/relationships/customXml" Target="../ink/ink4190.xml"/><Relationship Id="rId200" Type="http://schemas.openxmlformats.org/officeDocument/2006/relationships/customXml" Target="../ink/ink4192.xml"/><Relationship Id="rId16" Type="http://schemas.openxmlformats.org/officeDocument/2006/relationships/customXml" Target="../ink/ink4100.xml"/><Relationship Id="rId221" Type="http://schemas.openxmlformats.org/officeDocument/2006/relationships/image" Target="../media/image4057.png"/><Relationship Id="rId242" Type="http://schemas.openxmlformats.org/officeDocument/2006/relationships/customXml" Target="../ink/ink4213.xml"/><Relationship Id="rId37" Type="http://schemas.openxmlformats.org/officeDocument/2006/relationships/image" Target="../media/image3965.png"/><Relationship Id="rId58" Type="http://schemas.openxmlformats.org/officeDocument/2006/relationships/customXml" Target="../ink/ink4121.xml"/><Relationship Id="rId79" Type="http://schemas.openxmlformats.org/officeDocument/2006/relationships/image" Target="../media/image3986.png"/><Relationship Id="rId102" Type="http://schemas.openxmlformats.org/officeDocument/2006/relationships/customXml" Target="../ink/ink4143.xml"/><Relationship Id="rId123" Type="http://schemas.openxmlformats.org/officeDocument/2006/relationships/image" Target="../media/image4009.png"/><Relationship Id="rId144" Type="http://schemas.openxmlformats.org/officeDocument/2006/relationships/customXml" Target="../ink/ink4164.xml"/><Relationship Id="rId90" Type="http://schemas.openxmlformats.org/officeDocument/2006/relationships/customXml" Target="../ink/ink4137.xml"/><Relationship Id="rId165" Type="http://schemas.openxmlformats.org/officeDocument/2006/relationships/image" Target="../media/image4029.png"/><Relationship Id="rId186" Type="http://schemas.openxmlformats.org/officeDocument/2006/relationships/customXml" Target="../ink/ink4185.xml"/><Relationship Id="rId211" Type="http://schemas.openxmlformats.org/officeDocument/2006/relationships/image" Target="../media/image4052.png"/><Relationship Id="rId232" Type="http://schemas.openxmlformats.org/officeDocument/2006/relationships/customXml" Target="../ink/ink4208.xml"/><Relationship Id="rId27" Type="http://schemas.openxmlformats.org/officeDocument/2006/relationships/image" Target="../media/image3960.png"/><Relationship Id="rId48" Type="http://schemas.openxmlformats.org/officeDocument/2006/relationships/customXml" Target="../ink/ink4116.xml"/><Relationship Id="rId69" Type="http://schemas.openxmlformats.org/officeDocument/2006/relationships/image" Target="../media/image3981.png"/><Relationship Id="rId113" Type="http://schemas.openxmlformats.org/officeDocument/2006/relationships/image" Target="../media/image4004.png"/><Relationship Id="rId134" Type="http://schemas.openxmlformats.org/officeDocument/2006/relationships/customXml" Target="../ink/ink4159.xml"/><Relationship Id="rId80" Type="http://schemas.openxmlformats.org/officeDocument/2006/relationships/customXml" Target="../ink/ink4132.xml"/><Relationship Id="rId155" Type="http://schemas.openxmlformats.org/officeDocument/2006/relationships/image" Target="../media/image4024.png"/><Relationship Id="rId176" Type="http://schemas.openxmlformats.org/officeDocument/2006/relationships/customXml" Target="../ink/ink4180.xml"/><Relationship Id="rId197" Type="http://schemas.openxmlformats.org/officeDocument/2006/relationships/image" Target="../media/image4045.png"/><Relationship Id="rId201" Type="http://schemas.openxmlformats.org/officeDocument/2006/relationships/image" Target="../media/image4047.png"/><Relationship Id="rId222" Type="http://schemas.openxmlformats.org/officeDocument/2006/relationships/customXml" Target="../ink/ink4203.xml"/><Relationship Id="rId243" Type="http://schemas.openxmlformats.org/officeDocument/2006/relationships/image" Target="../media/image4067.png"/><Relationship Id="rId17" Type="http://schemas.openxmlformats.org/officeDocument/2006/relationships/image" Target="../media/image3955.png"/><Relationship Id="rId38" Type="http://schemas.openxmlformats.org/officeDocument/2006/relationships/customXml" Target="../ink/ink4111.xml"/><Relationship Id="rId59" Type="http://schemas.openxmlformats.org/officeDocument/2006/relationships/image" Target="../media/image3976.png"/><Relationship Id="rId103" Type="http://schemas.openxmlformats.org/officeDocument/2006/relationships/image" Target="../media/image3998.png"/><Relationship Id="rId124" Type="http://schemas.openxmlformats.org/officeDocument/2006/relationships/customXml" Target="../ink/ink4154.xml"/><Relationship Id="rId70" Type="http://schemas.openxmlformats.org/officeDocument/2006/relationships/customXml" Target="../ink/ink4127.xml"/><Relationship Id="rId91" Type="http://schemas.openxmlformats.org/officeDocument/2006/relationships/image" Target="../media/image3992.png"/><Relationship Id="rId145" Type="http://schemas.openxmlformats.org/officeDocument/2006/relationships/image" Target="../media/image4020.png"/><Relationship Id="rId166" Type="http://schemas.openxmlformats.org/officeDocument/2006/relationships/customXml" Target="../ink/ink4175.xml"/><Relationship Id="rId187" Type="http://schemas.openxmlformats.org/officeDocument/2006/relationships/image" Target="../media/image4040.png"/><Relationship Id="rId1" Type="http://schemas.openxmlformats.org/officeDocument/2006/relationships/slideLayout" Target="../slideLayouts/slideLayout3.xml"/><Relationship Id="rId212" Type="http://schemas.openxmlformats.org/officeDocument/2006/relationships/customXml" Target="../ink/ink4198.xml"/><Relationship Id="rId233" Type="http://schemas.openxmlformats.org/officeDocument/2006/relationships/image" Target="../media/image4063.png"/><Relationship Id="rId28" Type="http://schemas.openxmlformats.org/officeDocument/2006/relationships/customXml" Target="../ink/ink4106.xml"/><Relationship Id="rId49" Type="http://schemas.openxmlformats.org/officeDocument/2006/relationships/image" Target="../media/image3971.png"/><Relationship Id="rId114" Type="http://schemas.openxmlformats.org/officeDocument/2006/relationships/customXml" Target="../ink/ink4149.xml"/><Relationship Id="rId60" Type="http://schemas.openxmlformats.org/officeDocument/2006/relationships/customXml" Target="../ink/ink4122.xml"/><Relationship Id="rId81" Type="http://schemas.openxmlformats.org/officeDocument/2006/relationships/image" Target="../media/image3987.png"/><Relationship Id="rId135" Type="http://schemas.openxmlformats.org/officeDocument/2006/relationships/image" Target="../media/image4015.png"/><Relationship Id="rId156" Type="http://schemas.openxmlformats.org/officeDocument/2006/relationships/customXml" Target="../ink/ink4170.xml"/><Relationship Id="rId177" Type="http://schemas.openxmlformats.org/officeDocument/2006/relationships/image" Target="../media/image4035.png"/><Relationship Id="rId198" Type="http://schemas.openxmlformats.org/officeDocument/2006/relationships/customXml" Target="../ink/ink4191.xml"/><Relationship Id="rId202" Type="http://schemas.openxmlformats.org/officeDocument/2006/relationships/customXml" Target="../ink/ink4193.xml"/><Relationship Id="rId223" Type="http://schemas.openxmlformats.org/officeDocument/2006/relationships/image" Target="../media/image4058.png"/><Relationship Id="rId244" Type="http://schemas.openxmlformats.org/officeDocument/2006/relationships/customXml" Target="../ink/ink4214.xml"/><Relationship Id="rId18" Type="http://schemas.openxmlformats.org/officeDocument/2006/relationships/customXml" Target="../ink/ink4101.xml"/><Relationship Id="rId39" Type="http://schemas.openxmlformats.org/officeDocument/2006/relationships/image" Target="../media/image3966.png"/><Relationship Id="rId50" Type="http://schemas.openxmlformats.org/officeDocument/2006/relationships/customXml" Target="../ink/ink4117.xml"/><Relationship Id="rId104" Type="http://schemas.openxmlformats.org/officeDocument/2006/relationships/customXml" Target="../ink/ink4144.xml"/><Relationship Id="rId125" Type="http://schemas.openxmlformats.org/officeDocument/2006/relationships/image" Target="../media/image4011.png"/><Relationship Id="rId146" Type="http://schemas.openxmlformats.org/officeDocument/2006/relationships/customXml" Target="../ink/ink4165.xml"/><Relationship Id="rId167" Type="http://schemas.openxmlformats.org/officeDocument/2006/relationships/image" Target="../media/image4030.png"/><Relationship Id="rId188" Type="http://schemas.openxmlformats.org/officeDocument/2006/relationships/customXml" Target="../ink/ink4186.xml"/><Relationship Id="rId71" Type="http://schemas.openxmlformats.org/officeDocument/2006/relationships/image" Target="../media/image3982.png"/><Relationship Id="rId92" Type="http://schemas.openxmlformats.org/officeDocument/2006/relationships/customXml" Target="../ink/ink4138.xml"/><Relationship Id="rId213" Type="http://schemas.openxmlformats.org/officeDocument/2006/relationships/image" Target="../media/image4053.png"/><Relationship Id="rId234" Type="http://schemas.openxmlformats.org/officeDocument/2006/relationships/customXml" Target="../ink/ink4209.xml"/><Relationship Id="rId2" Type="http://schemas.openxmlformats.org/officeDocument/2006/relationships/customXml" Target="../ink/ink4093.xml"/><Relationship Id="rId29" Type="http://schemas.openxmlformats.org/officeDocument/2006/relationships/image" Target="../media/image3961.png"/><Relationship Id="rId40" Type="http://schemas.openxmlformats.org/officeDocument/2006/relationships/customXml" Target="../ink/ink4112.xml"/><Relationship Id="rId115" Type="http://schemas.openxmlformats.org/officeDocument/2006/relationships/image" Target="../media/image4005.png"/><Relationship Id="rId136" Type="http://schemas.openxmlformats.org/officeDocument/2006/relationships/customXml" Target="../ink/ink4160.xml"/><Relationship Id="rId157" Type="http://schemas.openxmlformats.org/officeDocument/2006/relationships/image" Target="../media/image4025.png"/><Relationship Id="rId178" Type="http://schemas.openxmlformats.org/officeDocument/2006/relationships/customXml" Target="../ink/ink4181.xml"/><Relationship Id="rId61" Type="http://schemas.openxmlformats.org/officeDocument/2006/relationships/image" Target="../media/image3977.png"/><Relationship Id="rId82" Type="http://schemas.openxmlformats.org/officeDocument/2006/relationships/customXml" Target="../ink/ink4133.xml"/><Relationship Id="rId199" Type="http://schemas.openxmlformats.org/officeDocument/2006/relationships/image" Target="../media/image4046.png"/><Relationship Id="rId203" Type="http://schemas.openxmlformats.org/officeDocument/2006/relationships/image" Target="../media/image4048.png"/><Relationship Id="rId19" Type="http://schemas.openxmlformats.org/officeDocument/2006/relationships/image" Target="../media/image3956.png"/><Relationship Id="rId224" Type="http://schemas.openxmlformats.org/officeDocument/2006/relationships/customXml" Target="../ink/ink4204.xml"/><Relationship Id="rId245" Type="http://schemas.openxmlformats.org/officeDocument/2006/relationships/image" Target="../media/image4068.png"/><Relationship Id="rId30" Type="http://schemas.openxmlformats.org/officeDocument/2006/relationships/customXml" Target="../ink/ink4107.xml"/><Relationship Id="rId105" Type="http://schemas.openxmlformats.org/officeDocument/2006/relationships/image" Target="../media/image3999.png"/><Relationship Id="rId126" Type="http://schemas.openxmlformats.org/officeDocument/2006/relationships/customXml" Target="../ink/ink4155.xml"/><Relationship Id="rId147" Type="http://schemas.openxmlformats.org/officeDocument/2006/relationships/image" Target="../media/image4021.png"/><Relationship Id="rId168" Type="http://schemas.openxmlformats.org/officeDocument/2006/relationships/customXml" Target="../ink/ink4176.xml"/><Relationship Id="rId51" Type="http://schemas.openxmlformats.org/officeDocument/2006/relationships/image" Target="../media/image3972.png"/><Relationship Id="rId72" Type="http://schemas.openxmlformats.org/officeDocument/2006/relationships/customXml" Target="../ink/ink4128.xml"/><Relationship Id="rId93" Type="http://schemas.openxmlformats.org/officeDocument/2006/relationships/image" Target="../media/image3993.png"/><Relationship Id="rId189" Type="http://schemas.openxmlformats.org/officeDocument/2006/relationships/image" Target="../media/image4041.png"/><Relationship Id="rId3" Type="http://schemas.openxmlformats.org/officeDocument/2006/relationships/image" Target="../media/image3948.png"/><Relationship Id="rId214" Type="http://schemas.openxmlformats.org/officeDocument/2006/relationships/customXml" Target="../ink/ink4199.xml"/><Relationship Id="rId235" Type="http://schemas.openxmlformats.org/officeDocument/2006/relationships/image" Target="../media/image4064.png"/><Relationship Id="rId116" Type="http://schemas.openxmlformats.org/officeDocument/2006/relationships/customXml" Target="../ink/ink4150.xml"/><Relationship Id="rId137" Type="http://schemas.openxmlformats.org/officeDocument/2006/relationships/image" Target="../media/image4016.png"/><Relationship Id="rId158" Type="http://schemas.openxmlformats.org/officeDocument/2006/relationships/customXml" Target="../ink/ink4171.xml"/><Relationship Id="rId20" Type="http://schemas.openxmlformats.org/officeDocument/2006/relationships/customXml" Target="../ink/ink4102.xml"/><Relationship Id="rId41" Type="http://schemas.openxmlformats.org/officeDocument/2006/relationships/image" Target="../media/image3967.png"/><Relationship Id="rId62" Type="http://schemas.openxmlformats.org/officeDocument/2006/relationships/customXml" Target="../ink/ink4123.xml"/><Relationship Id="rId83" Type="http://schemas.openxmlformats.org/officeDocument/2006/relationships/image" Target="../media/image3988.png"/><Relationship Id="rId179" Type="http://schemas.openxmlformats.org/officeDocument/2006/relationships/image" Target="../media/image4036.png"/><Relationship Id="rId190" Type="http://schemas.openxmlformats.org/officeDocument/2006/relationships/customXml" Target="../ink/ink4187.xml"/><Relationship Id="rId204" Type="http://schemas.openxmlformats.org/officeDocument/2006/relationships/customXml" Target="../ink/ink4194.xml"/><Relationship Id="rId225" Type="http://schemas.openxmlformats.org/officeDocument/2006/relationships/image" Target="../media/image4059.png"/><Relationship Id="rId106" Type="http://schemas.openxmlformats.org/officeDocument/2006/relationships/customXml" Target="../ink/ink4145.xml"/><Relationship Id="rId127" Type="http://schemas.openxmlformats.org/officeDocument/2006/relationships/image" Target="../media/image4012.png"/></Relationships>
</file>

<file path=ppt/slides/_rels/slide106.xml.rels><?xml version="1.0" encoding="UTF-8" standalone="yes"?>
<Relationships xmlns="http://schemas.openxmlformats.org/package/2006/relationships"><Relationship Id="rId117" Type="http://schemas.openxmlformats.org/officeDocument/2006/relationships/image" Target="../media/image4128.png"/><Relationship Id="rId21" Type="http://schemas.openxmlformats.org/officeDocument/2006/relationships/image" Target="../media/image4078.png"/><Relationship Id="rId42" Type="http://schemas.openxmlformats.org/officeDocument/2006/relationships/customXml" Target="../ink/ink4235.xml"/><Relationship Id="rId63" Type="http://schemas.openxmlformats.org/officeDocument/2006/relationships/image" Target="../media/image4099.png"/><Relationship Id="rId84" Type="http://schemas.openxmlformats.org/officeDocument/2006/relationships/customXml" Target="../ink/ink4256.xml"/><Relationship Id="rId138" Type="http://schemas.openxmlformats.org/officeDocument/2006/relationships/customXml" Target="../ink/ink4283.xml"/><Relationship Id="rId159" Type="http://schemas.openxmlformats.org/officeDocument/2006/relationships/image" Target="../media/image4149.png"/><Relationship Id="rId170" Type="http://schemas.openxmlformats.org/officeDocument/2006/relationships/customXml" Target="../ink/ink4299.xml"/><Relationship Id="rId191" Type="http://schemas.openxmlformats.org/officeDocument/2006/relationships/image" Target="../media/image4165.png"/><Relationship Id="rId205" Type="http://schemas.openxmlformats.org/officeDocument/2006/relationships/image" Target="../media/image4172.png"/><Relationship Id="rId226" Type="http://schemas.openxmlformats.org/officeDocument/2006/relationships/customXml" Target="../ink/ink4327.xml"/><Relationship Id="rId107" Type="http://schemas.openxmlformats.org/officeDocument/2006/relationships/image" Target="../media/image4123.png"/><Relationship Id="rId11" Type="http://schemas.openxmlformats.org/officeDocument/2006/relationships/image" Target="../media/image4073.png"/><Relationship Id="rId32" Type="http://schemas.openxmlformats.org/officeDocument/2006/relationships/customXml" Target="../ink/ink4230.xml"/><Relationship Id="rId53" Type="http://schemas.openxmlformats.org/officeDocument/2006/relationships/image" Target="../media/image4094.png"/><Relationship Id="rId74" Type="http://schemas.openxmlformats.org/officeDocument/2006/relationships/customXml" Target="../ink/ink4251.xml"/><Relationship Id="rId128" Type="http://schemas.openxmlformats.org/officeDocument/2006/relationships/customXml" Target="../ink/ink4278.xml"/><Relationship Id="rId149" Type="http://schemas.openxmlformats.org/officeDocument/2006/relationships/image" Target="../media/image4144.png"/><Relationship Id="rId5" Type="http://schemas.openxmlformats.org/officeDocument/2006/relationships/image" Target="../media/image4070.png"/><Relationship Id="rId95" Type="http://schemas.openxmlformats.org/officeDocument/2006/relationships/image" Target="../media/image4117.png"/><Relationship Id="rId160" Type="http://schemas.openxmlformats.org/officeDocument/2006/relationships/customXml" Target="../ink/ink4294.xml"/><Relationship Id="rId181" Type="http://schemas.openxmlformats.org/officeDocument/2006/relationships/image" Target="../media/image4160.png"/><Relationship Id="rId216" Type="http://schemas.openxmlformats.org/officeDocument/2006/relationships/customXml" Target="../ink/ink4322.xml"/><Relationship Id="rId22" Type="http://schemas.openxmlformats.org/officeDocument/2006/relationships/customXml" Target="../ink/ink4225.xml"/><Relationship Id="rId43" Type="http://schemas.openxmlformats.org/officeDocument/2006/relationships/image" Target="../media/image4089.png"/><Relationship Id="rId64" Type="http://schemas.openxmlformats.org/officeDocument/2006/relationships/customXml" Target="../ink/ink4246.xml"/><Relationship Id="rId118" Type="http://schemas.openxmlformats.org/officeDocument/2006/relationships/customXml" Target="../ink/ink4273.xml"/><Relationship Id="rId139" Type="http://schemas.openxmlformats.org/officeDocument/2006/relationships/image" Target="../media/image4139.png"/><Relationship Id="rId85" Type="http://schemas.openxmlformats.org/officeDocument/2006/relationships/image" Target="../media/image4112.png"/><Relationship Id="rId150" Type="http://schemas.openxmlformats.org/officeDocument/2006/relationships/customXml" Target="../ink/ink4289.xml"/><Relationship Id="rId171" Type="http://schemas.openxmlformats.org/officeDocument/2006/relationships/image" Target="../media/image4155.png"/><Relationship Id="rId192" Type="http://schemas.openxmlformats.org/officeDocument/2006/relationships/customXml" Target="../ink/ink4310.xml"/><Relationship Id="rId206" Type="http://schemas.openxmlformats.org/officeDocument/2006/relationships/customXml" Target="../ink/ink4317.xml"/><Relationship Id="rId227" Type="http://schemas.openxmlformats.org/officeDocument/2006/relationships/image" Target="../media/image4183.png"/><Relationship Id="rId12" Type="http://schemas.openxmlformats.org/officeDocument/2006/relationships/customXml" Target="../ink/ink4220.xml"/><Relationship Id="rId33" Type="http://schemas.openxmlformats.org/officeDocument/2006/relationships/image" Target="../media/image4084.png"/><Relationship Id="rId108" Type="http://schemas.openxmlformats.org/officeDocument/2006/relationships/customXml" Target="../ink/ink4268.xml"/><Relationship Id="rId129" Type="http://schemas.openxmlformats.org/officeDocument/2006/relationships/image" Target="../media/image4134.png"/><Relationship Id="rId54" Type="http://schemas.openxmlformats.org/officeDocument/2006/relationships/customXml" Target="../ink/ink4241.xml"/><Relationship Id="rId75" Type="http://schemas.openxmlformats.org/officeDocument/2006/relationships/image" Target="../media/image4106.png"/><Relationship Id="rId96" Type="http://schemas.openxmlformats.org/officeDocument/2006/relationships/customXml" Target="../ink/ink4262.xml"/><Relationship Id="rId140" Type="http://schemas.openxmlformats.org/officeDocument/2006/relationships/customXml" Target="../ink/ink4284.xml"/><Relationship Id="rId161" Type="http://schemas.openxmlformats.org/officeDocument/2006/relationships/image" Target="../media/image4150.png"/><Relationship Id="rId182" Type="http://schemas.openxmlformats.org/officeDocument/2006/relationships/customXml" Target="../ink/ink4305.xml"/><Relationship Id="rId217" Type="http://schemas.openxmlformats.org/officeDocument/2006/relationships/image" Target="../media/image4178.png"/><Relationship Id="rId6" Type="http://schemas.openxmlformats.org/officeDocument/2006/relationships/customXml" Target="../ink/ink4217.xml"/><Relationship Id="rId23" Type="http://schemas.openxmlformats.org/officeDocument/2006/relationships/image" Target="../media/image4079.png"/><Relationship Id="rId119" Type="http://schemas.openxmlformats.org/officeDocument/2006/relationships/image" Target="../media/image4129.png"/><Relationship Id="rId44" Type="http://schemas.openxmlformats.org/officeDocument/2006/relationships/customXml" Target="../ink/ink4236.xml"/><Relationship Id="rId65" Type="http://schemas.openxmlformats.org/officeDocument/2006/relationships/image" Target="../media/image4101.png"/><Relationship Id="rId86" Type="http://schemas.openxmlformats.org/officeDocument/2006/relationships/customXml" Target="../ink/ink4257.xml"/><Relationship Id="rId130" Type="http://schemas.openxmlformats.org/officeDocument/2006/relationships/customXml" Target="../ink/ink4279.xml"/><Relationship Id="rId151" Type="http://schemas.openxmlformats.org/officeDocument/2006/relationships/image" Target="../media/image4145.png"/><Relationship Id="rId172" Type="http://schemas.openxmlformats.org/officeDocument/2006/relationships/customXml" Target="../ink/ink4300.xml"/><Relationship Id="rId193" Type="http://schemas.openxmlformats.org/officeDocument/2006/relationships/image" Target="../media/image4166.png"/><Relationship Id="rId207" Type="http://schemas.openxmlformats.org/officeDocument/2006/relationships/image" Target="../media/image4173.png"/><Relationship Id="rId13" Type="http://schemas.openxmlformats.org/officeDocument/2006/relationships/image" Target="../media/image4074.png"/><Relationship Id="rId109" Type="http://schemas.openxmlformats.org/officeDocument/2006/relationships/image" Target="../media/image4124.png"/><Relationship Id="rId34" Type="http://schemas.openxmlformats.org/officeDocument/2006/relationships/customXml" Target="../ink/ink4231.xml"/><Relationship Id="rId55" Type="http://schemas.openxmlformats.org/officeDocument/2006/relationships/image" Target="../media/image4095.png"/><Relationship Id="rId76" Type="http://schemas.openxmlformats.org/officeDocument/2006/relationships/customXml" Target="../ink/ink4252.xml"/><Relationship Id="rId97" Type="http://schemas.openxmlformats.org/officeDocument/2006/relationships/image" Target="../media/image4118.png"/><Relationship Id="rId120" Type="http://schemas.openxmlformats.org/officeDocument/2006/relationships/customXml" Target="../ink/ink4274.xml"/><Relationship Id="rId141" Type="http://schemas.openxmlformats.org/officeDocument/2006/relationships/image" Target="../media/image4140.png"/><Relationship Id="rId7" Type="http://schemas.openxmlformats.org/officeDocument/2006/relationships/image" Target="../media/image4071.png"/><Relationship Id="rId162" Type="http://schemas.openxmlformats.org/officeDocument/2006/relationships/customXml" Target="../ink/ink4295.xml"/><Relationship Id="rId183" Type="http://schemas.openxmlformats.org/officeDocument/2006/relationships/image" Target="../media/image4161.png"/><Relationship Id="rId218" Type="http://schemas.openxmlformats.org/officeDocument/2006/relationships/customXml" Target="../ink/ink4323.xml"/><Relationship Id="rId24" Type="http://schemas.openxmlformats.org/officeDocument/2006/relationships/customXml" Target="../ink/ink4226.xml"/><Relationship Id="rId45" Type="http://schemas.openxmlformats.org/officeDocument/2006/relationships/image" Target="../media/image4090.png"/><Relationship Id="rId66" Type="http://schemas.openxmlformats.org/officeDocument/2006/relationships/customXml" Target="../ink/ink4247.xml"/><Relationship Id="rId87" Type="http://schemas.openxmlformats.org/officeDocument/2006/relationships/image" Target="../media/image4113.png"/><Relationship Id="rId110" Type="http://schemas.openxmlformats.org/officeDocument/2006/relationships/customXml" Target="../ink/ink4269.xml"/><Relationship Id="rId131" Type="http://schemas.openxmlformats.org/officeDocument/2006/relationships/image" Target="../media/image4135.png"/><Relationship Id="rId152" Type="http://schemas.openxmlformats.org/officeDocument/2006/relationships/customXml" Target="../ink/ink4290.xml"/><Relationship Id="rId173" Type="http://schemas.openxmlformats.org/officeDocument/2006/relationships/image" Target="../media/image4156.png"/><Relationship Id="rId194" Type="http://schemas.openxmlformats.org/officeDocument/2006/relationships/customXml" Target="../ink/ink4311.xml"/><Relationship Id="rId208" Type="http://schemas.openxmlformats.org/officeDocument/2006/relationships/customXml" Target="../ink/ink4318.xml"/><Relationship Id="rId14" Type="http://schemas.openxmlformats.org/officeDocument/2006/relationships/customXml" Target="../ink/ink4221.xml"/><Relationship Id="rId35" Type="http://schemas.openxmlformats.org/officeDocument/2006/relationships/image" Target="../media/image4085.png"/><Relationship Id="rId56" Type="http://schemas.openxmlformats.org/officeDocument/2006/relationships/customXml" Target="../ink/ink4242.xml"/><Relationship Id="rId77" Type="http://schemas.openxmlformats.org/officeDocument/2006/relationships/image" Target="../media/image4107.png"/><Relationship Id="rId100" Type="http://schemas.openxmlformats.org/officeDocument/2006/relationships/customXml" Target="../ink/ink4264.xml"/><Relationship Id="rId8" Type="http://schemas.openxmlformats.org/officeDocument/2006/relationships/customXml" Target="../ink/ink4218.xml"/><Relationship Id="rId98" Type="http://schemas.openxmlformats.org/officeDocument/2006/relationships/customXml" Target="../ink/ink4263.xml"/><Relationship Id="rId121" Type="http://schemas.openxmlformats.org/officeDocument/2006/relationships/image" Target="../media/image4130.png"/><Relationship Id="rId142" Type="http://schemas.openxmlformats.org/officeDocument/2006/relationships/customXml" Target="../ink/ink4285.xml"/><Relationship Id="rId163" Type="http://schemas.openxmlformats.org/officeDocument/2006/relationships/image" Target="../media/image4151.png"/><Relationship Id="rId184" Type="http://schemas.openxmlformats.org/officeDocument/2006/relationships/customXml" Target="../ink/ink4306.xml"/><Relationship Id="rId219" Type="http://schemas.openxmlformats.org/officeDocument/2006/relationships/image" Target="../media/image4179.png"/><Relationship Id="rId3" Type="http://schemas.openxmlformats.org/officeDocument/2006/relationships/image" Target="../media/image4069.png"/><Relationship Id="rId214" Type="http://schemas.openxmlformats.org/officeDocument/2006/relationships/customXml" Target="../ink/ink4321.xml"/><Relationship Id="rId25" Type="http://schemas.openxmlformats.org/officeDocument/2006/relationships/image" Target="../media/image4080.png"/><Relationship Id="rId46" Type="http://schemas.openxmlformats.org/officeDocument/2006/relationships/customXml" Target="../ink/ink4237.xml"/><Relationship Id="rId67" Type="http://schemas.openxmlformats.org/officeDocument/2006/relationships/image" Target="../media/image4102.png"/><Relationship Id="rId116" Type="http://schemas.openxmlformats.org/officeDocument/2006/relationships/customXml" Target="../ink/ink4272.xml"/><Relationship Id="rId137" Type="http://schemas.openxmlformats.org/officeDocument/2006/relationships/image" Target="../media/image4138.png"/><Relationship Id="rId158" Type="http://schemas.openxmlformats.org/officeDocument/2006/relationships/customXml" Target="../ink/ink4293.xml"/><Relationship Id="rId20" Type="http://schemas.openxmlformats.org/officeDocument/2006/relationships/customXml" Target="../ink/ink4224.xml"/><Relationship Id="rId41" Type="http://schemas.openxmlformats.org/officeDocument/2006/relationships/image" Target="../media/image4088.png"/><Relationship Id="rId62" Type="http://schemas.openxmlformats.org/officeDocument/2006/relationships/customXml" Target="../ink/ink4245.xml"/><Relationship Id="rId83" Type="http://schemas.openxmlformats.org/officeDocument/2006/relationships/image" Target="../media/image4111.png"/><Relationship Id="rId88" Type="http://schemas.openxmlformats.org/officeDocument/2006/relationships/customXml" Target="../ink/ink4258.xml"/><Relationship Id="rId111" Type="http://schemas.openxmlformats.org/officeDocument/2006/relationships/image" Target="../media/image4125.png"/><Relationship Id="rId132" Type="http://schemas.openxmlformats.org/officeDocument/2006/relationships/customXml" Target="../ink/ink4280.xml"/><Relationship Id="rId153" Type="http://schemas.openxmlformats.org/officeDocument/2006/relationships/image" Target="../media/image4146.png"/><Relationship Id="rId174" Type="http://schemas.openxmlformats.org/officeDocument/2006/relationships/customXml" Target="../ink/ink4301.xml"/><Relationship Id="rId179" Type="http://schemas.openxmlformats.org/officeDocument/2006/relationships/image" Target="../media/image4159.png"/><Relationship Id="rId195" Type="http://schemas.openxmlformats.org/officeDocument/2006/relationships/image" Target="../media/image4167.png"/><Relationship Id="rId209" Type="http://schemas.openxmlformats.org/officeDocument/2006/relationships/image" Target="../media/image4174.png"/><Relationship Id="rId190" Type="http://schemas.openxmlformats.org/officeDocument/2006/relationships/customXml" Target="../ink/ink4309.xml"/><Relationship Id="rId204" Type="http://schemas.openxmlformats.org/officeDocument/2006/relationships/customXml" Target="../ink/ink4316.xml"/><Relationship Id="rId220" Type="http://schemas.openxmlformats.org/officeDocument/2006/relationships/customXml" Target="../ink/ink4324.xml"/><Relationship Id="rId225" Type="http://schemas.openxmlformats.org/officeDocument/2006/relationships/image" Target="../media/image4182.png"/><Relationship Id="rId15" Type="http://schemas.openxmlformats.org/officeDocument/2006/relationships/image" Target="../media/image4075.png"/><Relationship Id="rId36" Type="http://schemas.openxmlformats.org/officeDocument/2006/relationships/customXml" Target="../ink/ink4232.xml"/><Relationship Id="rId57" Type="http://schemas.openxmlformats.org/officeDocument/2006/relationships/image" Target="../media/image4096.png"/><Relationship Id="rId106" Type="http://schemas.openxmlformats.org/officeDocument/2006/relationships/customXml" Target="../ink/ink4267.xml"/><Relationship Id="rId127" Type="http://schemas.openxmlformats.org/officeDocument/2006/relationships/image" Target="../media/image4133.png"/><Relationship Id="rId10" Type="http://schemas.openxmlformats.org/officeDocument/2006/relationships/customXml" Target="../ink/ink4219.xml"/><Relationship Id="rId31" Type="http://schemas.openxmlformats.org/officeDocument/2006/relationships/image" Target="../media/image4083.png"/><Relationship Id="rId52" Type="http://schemas.openxmlformats.org/officeDocument/2006/relationships/customXml" Target="../ink/ink4240.xml"/><Relationship Id="rId73" Type="http://schemas.openxmlformats.org/officeDocument/2006/relationships/image" Target="../media/image4105.png"/><Relationship Id="rId78" Type="http://schemas.openxmlformats.org/officeDocument/2006/relationships/customXml" Target="../ink/ink4253.xml"/><Relationship Id="rId94" Type="http://schemas.openxmlformats.org/officeDocument/2006/relationships/customXml" Target="../ink/ink4261.xml"/><Relationship Id="rId99" Type="http://schemas.openxmlformats.org/officeDocument/2006/relationships/image" Target="../media/image4119.png"/><Relationship Id="rId101" Type="http://schemas.openxmlformats.org/officeDocument/2006/relationships/image" Target="../media/image4120.png"/><Relationship Id="rId122" Type="http://schemas.openxmlformats.org/officeDocument/2006/relationships/customXml" Target="../ink/ink4275.xml"/><Relationship Id="rId143" Type="http://schemas.openxmlformats.org/officeDocument/2006/relationships/image" Target="../media/image4141.png"/><Relationship Id="rId148" Type="http://schemas.openxmlformats.org/officeDocument/2006/relationships/customXml" Target="../ink/ink4288.xml"/><Relationship Id="rId164" Type="http://schemas.openxmlformats.org/officeDocument/2006/relationships/customXml" Target="../ink/ink4296.xml"/><Relationship Id="rId169" Type="http://schemas.openxmlformats.org/officeDocument/2006/relationships/image" Target="../media/image4154.png"/><Relationship Id="rId185" Type="http://schemas.openxmlformats.org/officeDocument/2006/relationships/image" Target="../media/image4162.png"/><Relationship Id="rId4" Type="http://schemas.openxmlformats.org/officeDocument/2006/relationships/customXml" Target="../ink/ink4216.xml"/><Relationship Id="rId9" Type="http://schemas.openxmlformats.org/officeDocument/2006/relationships/image" Target="../media/image4072.png"/><Relationship Id="rId180" Type="http://schemas.openxmlformats.org/officeDocument/2006/relationships/customXml" Target="../ink/ink4304.xml"/><Relationship Id="rId210" Type="http://schemas.openxmlformats.org/officeDocument/2006/relationships/customXml" Target="../ink/ink4319.xml"/><Relationship Id="rId215" Type="http://schemas.openxmlformats.org/officeDocument/2006/relationships/image" Target="../media/image4177.png"/><Relationship Id="rId26" Type="http://schemas.openxmlformats.org/officeDocument/2006/relationships/customXml" Target="../ink/ink4227.xml"/><Relationship Id="rId47" Type="http://schemas.openxmlformats.org/officeDocument/2006/relationships/image" Target="../media/image4091.png"/><Relationship Id="rId68" Type="http://schemas.openxmlformats.org/officeDocument/2006/relationships/customXml" Target="../ink/ink4248.xml"/><Relationship Id="rId89" Type="http://schemas.openxmlformats.org/officeDocument/2006/relationships/image" Target="../media/image4114.png"/><Relationship Id="rId112" Type="http://schemas.openxmlformats.org/officeDocument/2006/relationships/customXml" Target="../ink/ink4270.xml"/><Relationship Id="rId133" Type="http://schemas.openxmlformats.org/officeDocument/2006/relationships/image" Target="../media/image4136.png"/><Relationship Id="rId154" Type="http://schemas.openxmlformats.org/officeDocument/2006/relationships/customXml" Target="../ink/ink4291.xml"/><Relationship Id="rId175" Type="http://schemas.openxmlformats.org/officeDocument/2006/relationships/image" Target="../media/image4157.png"/><Relationship Id="rId196" Type="http://schemas.openxmlformats.org/officeDocument/2006/relationships/customXml" Target="../ink/ink4312.xml"/><Relationship Id="rId200" Type="http://schemas.openxmlformats.org/officeDocument/2006/relationships/customXml" Target="../ink/ink4314.xml"/><Relationship Id="rId16" Type="http://schemas.openxmlformats.org/officeDocument/2006/relationships/customXml" Target="../ink/ink4222.xml"/><Relationship Id="rId221" Type="http://schemas.openxmlformats.org/officeDocument/2006/relationships/image" Target="../media/image4180.png"/><Relationship Id="rId37" Type="http://schemas.openxmlformats.org/officeDocument/2006/relationships/image" Target="../media/image4086.png"/><Relationship Id="rId58" Type="http://schemas.openxmlformats.org/officeDocument/2006/relationships/customXml" Target="../ink/ink4243.xml"/><Relationship Id="rId79" Type="http://schemas.openxmlformats.org/officeDocument/2006/relationships/image" Target="../media/image4108.png"/><Relationship Id="rId102" Type="http://schemas.openxmlformats.org/officeDocument/2006/relationships/customXml" Target="../ink/ink4265.xml"/><Relationship Id="rId123" Type="http://schemas.openxmlformats.org/officeDocument/2006/relationships/image" Target="../media/image4131.png"/><Relationship Id="rId144" Type="http://schemas.openxmlformats.org/officeDocument/2006/relationships/customXml" Target="../ink/ink4286.xml"/><Relationship Id="rId90" Type="http://schemas.openxmlformats.org/officeDocument/2006/relationships/customXml" Target="../ink/ink4259.xml"/><Relationship Id="rId165" Type="http://schemas.openxmlformats.org/officeDocument/2006/relationships/image" Target="../media/image4152.png"/><Relationship Id="rId186" Type="http://schemas.openxmlformats.org/officeDocument/2006/relationships/customXml" Target="../ink/ink4307.xml"/><Relationship Id="rId211" Type="http://schemas.openxmlformats.org/officeDocument/2006/relationships/image" Target="../media/image4175.png"/><Relationship Id="rId27" Type="http://schemas.openxmlformats.org/officeDocument/2006/relationships/image" Target="../media/image4081.png"/><Relationship Id="rId48" Type="http://schemas.openxmlformats.org/officeDocument/2006/relationships/customXml" Target="../ink/ink4238.xml"/><Relationship Id="rId69" Type="http://schemas.openxmlformats.org/officeDocument/2006/relationships/image" Target="../media/image4103.png"/><Relationship Id="rId113" Type="http://schemas.openxmlformats.org/officeDocument/2006/relationships/image" Target="../media/image4126.png"/><Relationship Id="rId134" Type="http://schemas.openxmlformats.org/officeDocument/2006/relationships/customXml" Target="../ink/ink4281.xml"/><Relationship Id="rId80" Type="http://schemas.openxmlformats.org/officeDocument/2006/relationships/customXml" Target="../ink/ink4254.xml"/><Relationship Id="rId155" Type="http://schemas.openxmlformats.org/officeDocument/2006/relationships/image" Target="../media/image4147.png"/><Relationship Id="rId176" Type="http://schemas.openxmlformats.org/officeDocument/2006/relationships/customXml" Target="../ink/ink4302.xml"/><Relationship Id="rId197" Type="http://schemas.openxmlformats.org/officeDocument/2006/relationships/image" Target="../media/image4168.png"/><Relationship Id="rId201" Type="http://schemas.openxmlformats.org/officeDocument/2006/relationships/image" Target="../media/image4170.png"/><Relationship Id="rId222" Type="http://schemas.openxmlformats.org/officeDocument/2006/relationships/customXml" Target="../ink/ink4325.xml"/><Relationship Id="rId17" Type="http://schemas.openxmlformats.org/officeDocument/2006/relationships/image" Target="../media/image4076.png"/><Relationship Id="rId38" Type="http://schemas.openxmlformats.org/officeDocument/2006/relationships/customXml" Target="../ink/ink4233.xml"/><Relationship Id="rId59" Type="http://schemas.openxmlformats.org/officeDocument/2006/relationships/image" Target="../media/image4097.png"/><Relationship Id="rId103" Type="http://schemas.openxmlformats.org/officeDocument/2006/relationships/image" Target="../media/image4121.png"/><Relationship Id="rId124" Type="http://schemas.openxmlformats.org/officeDocument/2006/relationships/customXml" Target="../ink/ink4276.xml"/><Relationship Id="rId70" Type="http://schemas.openxmlformats.org/officeDocument/2006/relationships/customXml" Target="../ink/ink4249.xml"/><Relationship Id="rId91" Type="http://schemas.openxmlformats.org/officeDocument/2006/relationships/image" Target="../media/image4115.png"/><Relationship Id="rId145" Type="http://schemas.openxmlformats.org/officeDocument/2006/relationships/image" Target="../media/image4142.png"/><Relationship Id="rId166" Type="http://schemas.openxmlformats.org/officeDocument/2006/relationships/customXml" Target="../ink/ink4297.xml"/><Relationship Id="rId187" Type="http://schemas.openxmlformats.org/officeDocument/2006/relationships/image" Target="../media/image4163.png"/><Relationship Id="rId1" Type="http://schemas.openxmlformats.org/officeDocument/2006/relationships/slideLayout" Target="../slideLayouts/slideLayout3.xml"/><Relationship Id="rId212" Type="http://schemas.openxmlformats.org/officeDocument/2006/relationships/customXml" Target="../ink/ink4320.xml"/><Relationship Id="rId28" Type="http://schemas.openxmlformats.org/officeDocument/2006/relationships/customXml" Target="../ink/ink4228.xml"/><Relationship Id="rId49" Type="http://schemas.openxmlformats.org/officeDocument/2006/relationships/image" Target="../media/image4092.png"/><Relationship Id="rId114" Type="http://schemas.openxmlformats.org/officeDocument/2006/relationships/customXml" Target="../ink/ink4271.xml"/><Relationship Id="rId60" Type="http://schemas.openxmlformats.org/officeDocument/2006/relationships/customXml" Target="../ink/ink4244.xml"/><Relationship Id="rId81" Type="http://schemas.openxmlformats.org/officeDocument/2006/relationships/image" Target="../media/image4109.png"/><Relationship Id="rId135" Type="http://schemas.openxmlformats.org/officeDocument/2006/relationships/image" Target="../media/image4137.png"/><Relationship Id="rId156" Type="http://schemas.openxmlformats.org/officeDocument/2006/relationships/customXml" Target="../ink/ink4292.xml"/><Relationship Id="rId177" Type="http://schemas.openxmlformats.org/officeDocument/2006/relationships/image" Target="../media/image4158.png"/><Relationship Id="rId198" Type="http://schemas.openxmlformats.org/officeDocument/2006/relationships/customXml" Target="../ink/ink4313.xml"/><Relationship Id="rId202" Type="http://schemas.openxmlformats.org/officeDocument/2006/relationships/customXml" Target="../ink/ink4315.xml"/><Relationship Id="rId223" Type="http://schemas.openxmlformats.org/officeDocument/2006/relationships/image" Target="../media/image4181.png"/><Relationship Id="rId18" Type="http://schemas.openxmlformats.org/officeDocument/2006/relationships/customXml" Target="../ink/ink4223.xml"/><Relationship Id="rId39" Type="http://schemas.openxmlformats.org/officeDocument/2006/relationships/image" Target="../media/image4087.png"/><Relationship Id="rId50" Type="http://schemas.openxmlformats.org/officeDocument/2006/relationships/customXml" Target="../ink/ink4239.xml"/><Relationship Id="rId104" Type="http://schemas.openxmlformats.org/officeDocument/2006/relationships/customXml" Target="../ink/ink4266.xml"/><Relationship Id="rId125" Type="http://schemas.openxmlformats.org/officeDocument/2006/relationships/image" Target="../media/image4132.png"/><Relationship Id="rId146" Type="http://schemas.openxmlformats.org/officeDocument/2006/relationships/customXml" Target="../ink/ink4287.xml"/><Relationship Id="rId167" Type="http://schemas.openxmlformats.org/officeDocument/2006/relationships/image" Target="../media/image4153.png"/><Relationship Id="rId188" Type="http://schemas.openxmlformats.org/officeDocument/2006/relationships/customXml" Target="../ink/ink4308.xml"/><Relationship Id="rId71" Type="http://schemas.openxmlformats.org/officeDocument/2006/relationships/image" Target="../media/image4104.png"/><Relationship Id="rId92" Type="http://schemas.openxmlformats.org/officeDocument/2006/relationships/customXml" Target="../ink/ink4260.xml"/><Relationship Id="rId213" Type="http://schemas.openxmlformats.org/officeDocument/2006/relationships/image" Target="../media/image4176.png"/><Relationship Id="rId2" Type="http://schemas.openxmlformats.org/officeDocument/2006/relationships/customXml" Target="../ink/ink4215.xml"/><Relationship Id="rId29" Type="http://schemas.openxmlformats.org/officeDocument/2006/relationships/image" Target="../media/image4082.png"/><Relationship Id="rId40" Type="http://schemas.openxmlformats.org/officeDocument/2006/relationships/customXml" Target="../ink/ink4234.xml"/><Relationship Id="rId115" Type="http://schemas.openxmlformats.org/officeDocument/2006/relationships/image" Target="../media/image4127.png"/><Relationship Id="rId136" Type="http://schemas.openxmlformats.org/officeDocument/2006/relationships/customXml" Target="../ink/ink4282.xml"/><Relationship Id="rId157" Type="http://schemas.openxmlformats.org/officeDocument/2006/relationships/image" Target="../media/image4148.png"/><Relationship Id="rId178" Type="http://schemas.openxmlformats.org/officeDocument/2006/relationships/customXml" Target="../ink/ink4303.xml"/><Relationship Id="rId61" Type="http://schemas.openxmlformats.org/officeDocument/2006/relationships/image" Target="../media/image4098.png"/><Relationship Id="rId82" Type="http://schemas.openxmlformats.org/officeDocument/2006/relationships/customXml" Target="../ink/ink4255.xml"/><Relationship Id="rId199" Type="http://schemas.openxmlformats.org/officeDocument/2006/relationships/image" Target="../media/image4169.png"/><Relationship Id="rId203" Type="http://schemas.openxmlformats.org/officeDocument/2006/relationships/image" Target="../media/image4171.png"/><Relationship Id="rId19" Type="http://schemas.openxmlformats.org/officeDocument/2006/relationships/image" Target="../media/image4077.png"/><Relationship Id="rId224" Type="http://schemas.openxmlformats.org/officeDocument/2006/relationships/customXml" Target="../ink/ink4326.xml"/><Relationship Id="rId30" Type="http://schemas.openxmlformats.org/officeDocument/2006/relationships/customXml" Target="../ink/ink4229.xml"/><Relationship Id="rId105" Type="http://schemas.openxmlformats.org/officeDocument/2006/relationships/image" Target="../media/image4122.png"/><Relationship Id="rId126" Type="http://schemas.openxmlformats.org/officeDocument/2006/relationships/customXml" Target="../ink/ink4277.xml"/><Relationship Id="rId147" Type="http://schemas.openxmlformats.org/officeDocument/2006/relationships/image" Target="../media/image4143.png"/><Relationship Id="rId168" Type="http://schemas.openxmlformats.org/officeDocument/2006/relationships/customXml" Target="../ink/ink4298.xml"/><Relationship Id="rId51" Type="http://schemas.openxmlformats.org/officeDocument/2006/relationships/image" Target="../media/image4093.png"/><Relationship Id="rId72" Type="http://schemas.openxmlformats.org/officeDocument/2006/relationships/customXml" Target="../ink/ink4250.xml"/><Relationship Id="rId93" Type="http://schemas.openxmlformats.org/officeDocument/2006/relationships/image" Target="../media/image4116.png"/><Relationship Id="rId189" Type="http://schemas.openxmlformats.org/officeDocument/2006/relationships/image" Target="../media/image4164.png"/></Relationships>
</file>

<file path=ppt/slides/_rels/slide107.xml.rels><?xml version="1.0" encoding="UTF-8" standalone="yes"?>
<Relationships xmlns="http://schemas.openxmlformats.org/package/2006/relationships"><Relationship Id="rId117" Type="http://schemas.openxmlformats.org/officeDocument/2006/relationships/image" Target="../media/image4241.png"/><Relationship Id="rId299" Type="http://schemas.openxmlformats.org/officeDocument/2006/relationships/customXml" Target="../ink/ink4477.xml"/><Relationship Id="rId21" Type="http://schemas.openxmlformats.org/officeDocument/2006/relationships/image" Target="../media/image4193.png"/><Relationship Id="rId63" Type="http://schemas.openxmlformats.org/officeDocument/2006/relationships/image" Target="../media/image4214.png"/><Relationship Id="rId159" Type="http://schemas.openxmlformats.org/officeDocument/2006/relationships/image" Target="../media/image4262.png"/><Relationship Id="rId324" Type="http://schemas.openxmlformats.org/officeDocument/2006/relationships/image" Target="../media/image4346.png"/><Relationship Id="rId170" Type="http://schemas.openxmlformats.org/officeDocument/2006/relationships/customXml" Target="../ink/ink4412.xml"/><Relationship Id="rId226" Type="http://schemas.openxmlformats.org/officeDocument/2006/relationships/customXml" Target="../ink/ink4440.xml"/><Relationship Id="rId268" Type="http://schemas.openxmlformats.org/officeDocument/2006/relationships/image" Target="../media/image4318.png"/><Relationship Id="rId32" Type="http://schemas.openxmlformats.org/officeDocument/2006/relationships/customXml" Target="../ink/ink4343.xml"/><Relationship Id="rId74" Type="http://schemas.openxmlformats.org/officeDocument/2006/relationships/customXml" Target="../ink/ink4364.xml"/><Relationship Id="rId128" Type="http://schemas.openxmlformats.org/officeDocument/2006/relationships/customXml" Target="../ink/ink4391.xml"/><Relationship Id="rId5" Type="http://schemas.openxmlformats.org/officeDocument/2006/relationships/image" Target="../media/image4185.png"/><Relationship Id="rId181" Type="http://schemas.openxmlformats.org/officeDocument/2006/relationships/image" Target="../media/image4273.png"/><Relationship Id="rId237" Type="http://schemas.openxmlformats.org/officeDocument/2006/relationships/image" Target="../media/image4302.png"/><Relationship Id="rId279" Type="http://schemas.openxmlformats.org/officeDocument/2006/relationships/customXml" Target="../ink/ink4467.xml"/><Relationship Id="rId43" Type="http://schemas.openxmlformats.org/officeDocument/2006/relationships/image" Target="../media/image4204.png"/><Relationship Id="rId139" Type="http://schemas.openxmlformats.org/officeDocument/2006/relationships/image" Target="../media/image4252.png"/><Relationship Id="rId290" Type="http://schemas.openxmlformats.org/officeDocument/2006/relationships/image" Target="../media/image4329.png"/><Relationship Id="rId304" Type="http://schemas.openxmlformats.org/officeDocument/2006/relationships/image" Target="../media/image4336.png"/><Relationship Id="rId85" Type="http://schemas.openxmlformats.org/officeDocument/2006/relationships/image" Target="../media/image4225.png"/><Relationship Id="rId150" Type="http://schemas.openxmlformats.org/officeDocument/2006/relationships/customXml" Target="../ink/ink4402.xml"/><Relationship Id="rId192" Type="http://schemas.openxmlformats.org/officeDocument/2006/relationships/customXml" Target="../ink/ink4423.xml"/><Relationship Id="rId206" Type="http://schemas.openxmlformats.org/officeDocument/2006/relationships/customXml" Target="../ink/ink4430.xml"/><Relationship Id="rId248" Type="http://schemas.openxmlformats.org/officeDocument/2006/relationships/image" Target="../media/image4307.png"/><Relationship Id="rId12" Type="http://schemas.openxmlformats.org/officeDocument/2006/relationships/customXml" Target="../ink/ink4333.xml"/><Relationship Id="rId108" Type="http://schemas.openxmlformats.org/officeDocument/2006/relationships/customXml" Target="../ink/ink4381.xml"/><Relationship Id="rId315" Type="http://schemas.openxmlformats.org/officeDocument/2006/relationships/customXml" Target="../ink/ink4485.xml"/><Relationship Id="rId54" Type="http://schemas.openxmlformats.org/officeDocument/2006/relationships/customXml" Target="../ink/ink4354.xml"/><Relationship Id="rId96" Type="http://schemas.openxmlformats.org/officeDocument/2006/relationships/customXml" Target="../ink/ink4375.xml"/><Relationship Id="rId161" Type="http://schemas.openxmlformats.org/officeDocument/2006/relationships/image" Target="../media/image4263.png"/><Relationship Id="rId217" Type="http://schemas.openxmlformats.org/officeDocument/2006/relationships/image" Target="../media/image4291.png"/><Relationship Id="rId259" Type="http://schemas.openxmlformats.org/officeDocument/2006/relationships/customXml" Target="../ink/ink4457.xml"/><Relationship Id="rId23" Type="http://schemas.openxmlformats.org/officeDocument/2006/relationships/image" Target="../media/image4194.png"/><Relationship Id="rId119" Type="http://schemas.openxmlformats.org/officeDocument/2006/relationships/image" Target="../media/image4242.png"/><Relationship Id="rId270" Type="http://schemas.openxmlformats.org/officeDocument/2006/relationships/image" Target="../media/image4319.png"/><Relationship Id="rId326" Type="http://schemas.openxmlformats.org/officeDocument/2006/relationships/image" Target="../media/image4347.png"/><Relationship Id="rId65" Type="http://schemas.openxmlformats.org/officeDocument/2006/relationships/image" Target="../media/image4215.png"/><Relationship Id="rId130" Type="http://schemas.openxmlformats.org/officeDocument/2006/relationships/customXml" Target="../ink/ink4392.xml"/><Relationship Id="rId172" Type="http://schemas.openxmlformats.org/officeDocument/2006/relationships/customXml" Target="../ink/ink4413.xml"/><Relationship Id="rId228" Type="http://schemas.openxmlformats.org/officeDocument/2006/relationships/customXml" Target="../ink/ink4441.xml"/><Relationship Id="rId281" Type="http://schemas.openxmlformats.org/officeDocument/2006/relationships/customXml" Target="../ink/ink4468.xml"/><Relationship Id="rId34" Type="http://schemas.openxmlformats.org/officeDocument/2006/relationships/customXml" Target="../ink/ink4344.xml"/><Relationship Id="rId76" Type="http://schemas.openxmlformats.org/officeDocument/2006/relationships/customXml" Target="../ink/ink4365.xml"/><Relationship Id="rId141" Type="http://schemas.openxmlformats.org/officeDocument/2006/relationships/image" Target="../media/image4253.png"/><Relationship Id="rId7" Type="http://schemas.openxmlformats.org/officeDocument/2006/relationships/image" Target="../media/image4186.png"/><Relationship Id="rId183" Type="http://schemas.openxmlformats.org/officeDocument/2006/relationships/image" Target="../media/image4274.png"/><Relationship Id="rId239" Type="http://schemas.openxmlformats.org/officeDocument/2006/relationships/image" Target="../media/image4303.png"/><Relationship Id="rId250" Type="http://schemas.openxmlformats.org/officeDocument/2006/relationships/image" Target="../media/image4308.png"/><Relationship Id="rId292" Type="http://schemas.openxmlformats.org/officeDocument/2006/relationships/image" Target="../media/image4330.png"/><Relationship Id="rId306" Type="http://schemas.openxmlformats.org/officeDocument/2006/relationships/image" Target="../media/image4337.png"/><Relationship Id="rId24" Type="http://schemas.openxmlformats.org/officeDocument/2006/relationships/customXml" Target="../ink/ink4339.xml"/><Relationship Id="rId45" Type="http://schemas.openxmlformats.org/officeDocument/2006/relationships/image" Target="../media/image4205.png"/><Relationship Id="rId66" Type="http://schemas.openxmlformats.org/officeDocument/2006/relationships/customXml" Target="../ink/ink4360.xml"/><Relationship Id="rId87" Type="http://schemas.openxmlformats.org/officeDocument/2006/relationships/image" Target="../media/image4226.png"/><Relationship Id="rId110" Type="http://schemas.openxmlformats.org/officeDocument/2006/relationships/customXml" Target="../ink/ink4382.xml"/><Relationship Id="rId131" Type="http://schemas.openxmlformats.org/officeDocument/2006/relationships/image" Target="../media/image4248.png"/><Relationship Id="rId327" Type="http://schemas.openxmlformats.org/officeDocument/2006/relationships/customXml" Target="../ink/ink4491.xml"/><Relationship Id="rId152" Type="http://schemas.openxmlformats.org/officeDocument/2006/relationships/customXml" Target="../ink/ink4403.xml"/><Relationship Id="rId173" Type="http://schemas.openxmlformats.org/officeDocument/2006/relationships/image" Target="../media/image4269.png"/><Relationship Id="rId194" Type="http://schemas.openxmlformats.org/officeDocument/2006/relationships/customXml" Target="../ink/ink4424.xml"/><Relationship Id="rId208" Type="http://schemas.openxmlformats.org/officeDocument/2006/relationships/customXml" Target="../ink/ink4431.xml"/><Relationship Id="rId229" Type="http://schemas.openxmlformats.org/officeDocument/2006/relationships/image" Target="../media/image4297.png"/><Relationship Id="rId240" Type="http://schemas.openxmlformats.org/officeDocument/2006/relationships/customXml" Target="../ink/ink4447.xml"/><Relationship Id="rId261" Type="http://schemas.openxmlformats.org/officeDocument/2006/relationships/customXml" Target="../ink/ink4458.xml"/><Relationship Id="rId14" Type="http://schemas.openxmlformats.org/officeDocument/2006/relationships/customXml" Target="../ink/ink4334.xml"/><Relationship Id="rId35" Type="http://schemas.openxmlformats.org/officeDocument/2006/relationships/image" Target="../media/image4200.png"/><Relationship Id="rId56" Type="http://schemas.openxmlformats.org/officeDocument/2006/relationships/customXml" Target="../ink/ink4355.xml"/><Relationship Id="rId77" Type="http://schemas.openxmlformats.org/officeDocument/2006/relationships/image" Target="../media/image4221.png"/><Relationship Id="rId100" Type="http://schemas.openxmlformats.org/officeDocument/2006/relationships/customXml" Target="../ink/ink4377.xml"/><Relationship Id="rId282" Type="http://schemas.openxmlformats.org/officeDocument/2006/relationships/image" Target="../media/image4325.png"/><Relationship Id="rId317" Type="http://schemas.openxmlformats.org/officeDocument/2006/relationships/customXml" Target="../ink/ink4486.xml"/><Relationship Id="rId8" Type="http://schemas.openxmlformats.org/officeDocument/2006/relationships/customXml" Target="../ink/ink4331.xml"/><Relationship Id="rId98" Type="http://schemas.openxmlformats.org/officeDocument/2006/relationships/customXml" Target="../ink/ink4376.xml"/><Relationship Id="rId121" Type="http://schemas.openxmlformats.org/officeDocument/2006/relationships/image" Target="../media/image4243.png"/><Relationship Id="rId142" Type="http://schemas.openxmlformats.org/officeDocument/2006/relationships/customXml" Target="../ink/ink4398.xml"/><Relationship Id="rId163" Type="http://schemas.openxmlformats.org/officeDocument/2006/relationships/image" Target="../media/image4264.png"/><Relationship Id="rId184" Type="http://schemas.openxmlformats.org/officeDocument/2006/relationships/customXml" Target="../ink/ink4419.xml"/><Relationship Id="rId219" Type="http://schemas.openxmlformats.org/officeDocument/2006/relationships/image" Target="../media/image4292.png"/><Relationship Id="rId230" Type="http://schemas.openxmlformats.org/officeDocument/2006/relationships/customXml" Target="../ink/ink4442.xml"/><Relationship Id="rId251" Type="http://schemas.openxmlformats.org/officeDocument/2006/relationships/customXml" Target="../ink/ink4453.xml"/><Relationship Id="rId25" Type="http://schemas.openxmlformats.org/officeDocument/2006/relationships/image" Target="../media/image4195.png"/><Relationship Id="rId46" Type="http://schemas.openxmlformats.org/officeDocument/2006/relationships/customXml" Target="../ink/ink4350.xml"/><Relationship Id="rId67" Type="http://schemas.openxmlformats.org/officeDocument/2006/relationships/image" Target="../media/image4216.png"/><Relationship Id="rId272" Type="http://schemas.openxmlformats.org/officeDocument/2006/relationships/image" Target="../media/image4320.png"/><Relationship Id="rId293" Type="http://schemas.openxmlformats.org/officeDocument/2006/relationships/customXml" Target="../ink/ink4474.xml"/><Relationship Id="rId307" Type="http://schemas.openxmlformats.org/officeDocument/2006/relationships/customXml" Target="../ink/ink4481.xml"/><Relationship Id="rId328" Type="http://schemas.openxmlformats.org/officeDocument/2006/relationships/image" Target="../media/image4348.png"/><Relationship Id="rId88" Type="http://schemas.openxmlformats.org/officeDocument/2006/relationships/customXml" Target="../ink/ink4371.xml"/><Relationship Id="rId111" Type="http://schemas.openxmlformats.org/officeDocument/2006/relationships/image" Target="../media/image4238.png"/><Relationship Id="rId132" Type="http://schemas.openxmlformats.org/officeDocument/2006/relationships/customXml" Target="../ink/ink4393.xml"/><Relationship Id="rId153" Type="http://schemas.openxmlformats.org/officeDocument/2006/relationships/image" Target="../media/image4259.png"/><Relationship Id="rId174" Type="http://schemas.openxmlformats.org/officeDocument/2006/relationships/customXml" Target="../ink/ink4414.xml"/><Relationship Id="rId195" Type="http://schemas.openxmlformats.org/officeDocument/2006/relationships/image" Target="../media/image4280.png"/><Relationship Id="rId209" Type="http://schemas.openxmlformats.org/officeDocument/2006/relationships/image" Target="../media/image4287.png"/><Relationship Id="rId220" Type="http://schemas.openxmlformats.org/officeDocument/2006/relationships/customXml" Target="../ink/ink4437.xml"/><Relationship Id="rId241" Type="http://schemas.openxmlformats.org/officeDocument/2006/relationships/image" Target="../media/image4304.png"/><Relationship Id="rId15" Type="http://schemas.openxmlformats.org/officeDocument/2006/relationships/image" Target="../media/image4190.png"/><Relationship Id="rId36" Type="http://schemas.openxmlformats.org/officeDocument/2006/relationships/customXml" Target="../ink/ink4345.xml"/><Relationship Id="rId57" Type="http://schemas.openxmlformats.org/officeDocument/2006/relationships/image" Target="../media/image4211.png"/><Relationship Id="rId262" Type="http://schemas.openxmlformats.org/officeDocument/2006/relationships/image" Target="../media/image4315.png"/><Relationship Id="rId283" Type="http://schemas.openxmlformats.org/officeDocument/2006/relationships/customXml" Target="../ink/ink4469.xml"/><Relationship Id="rId318" Type="http://schemas.openxmlformats.org/officeDocument/2006/relationships/image" Target="../media/image4343.png"/><Relationship Id="rId78" Type="http://schemas.openxmlformats.org/officeDocument/2006/relationships/customXml" Target="../ink/ink4366.xml"/><Relationship Id="rId99" Type="http://schemas.openxmlformats.org/officeDocument/2006/relationships/image" Target="../media/image4232.png"/><Relationship Id="rId101" Type="http://schemas.openxmlformats.org/officeDocument/2006/relationships/image" Target="../media/image4233.png"/><Relationship Id="rId122" Type="http://schemas.openxmlformats.org/officeDocument/2006/relationships/customXml" Target="../ink/ink4388.xml"/><Relationship Id="rId143" Type="http://schemas.openxmlformats.org/officeDocument/2006/relationships/image" Target="../media/image4254.png"/><Relationship Id="rId164" Type="http://schemas.openxmlformats.org/officeDocument/2006/relationships/customXml" Target="../ink/ink4409.xml"/><Relationship Id="rId185" Type="http://schemas.openxmlformats.org/officeDocument/2006/relationships/image" Target="../media/image4275.png"/><Relationship Id="rId9" Type="http://schemas.openxmlformats.org/officeDocument/2006/relationships/image" Target="../media/image4187.png"/><Relationship Id="rId210" Type="http://schemas.openxmlformats.org/officeDocument/2006/relationships/customXml" Target="../ink/ink4432.xml"/><Relationship Id="rId26" Type="http://schemas.openxmlformats.org/officeDocument/2006/relationships/customXml" Target="../ink/ink4340.xml"/><Relationship Id="rId231" Type="http://schemas.openxmlformats.org/officeDocument/2006/relationships/image" Target="../media/image4298.png"/><Relationship Id="rId252" Type="http://schemas.openxmlformats.org/officeDocument/2006/relationships/image" Target="../media/image4309.png"/><Relationship Id="rId273" Type="http://schemas.openxmlformats.org/officeDocument/2006/relationships/customXml" Target="../ink/ink4464.xml"/><Relationship Id="rId294" Type="http://schemas.openxmlformats.org/officeDocument/2006/relationships/image" Target="../media/image4331.png"/><Relationship Id="rId308" Type="http://schemas.openxmlformats.org/officeDocument/2006/relationships/image" Target="../media/image4338.png"/><Relationship Id="rId329" Type="http://schemas.openxmlformats.org/officeDocument/2006/relationships/customXml" Target="../ink/ink4492.xml"/><Relationship Id="rId47" Type="http://schemas.openxmlformats.org/officeDocument/2006/relationships/image" Target="../media/image4206.png"/><Relationship Id="rId68" Type="http://schemas.openxmlformats.org/officeDocument/2006/relationships/customXml" Target="../ink/ink4361.xml"/><Relationship Id="rId89" Type="http://schemas.openxmlformats.org/officeDocument/2006/relationships/image" Target="../media/image4227.png"/><Relationship Id="rId112" Type="http://schemas.openxmlformats.org/officeDocument/2006/relationships/customXml" Target="../ink/ink4383.xml"/><Relationship Id="rId133" Type="http://schemas.openxmlformats.org/officeDocument/2006/relationships/image" Target="../media/image4249.png"/><Relationship Id="rId154" Type="http://schemas.openxmlformats.org/officeDocument/2006/relationships/customXml" Target="../ink/ink4404.xml"/><Relationship Id="rId175" Type="http://schemas.openxmlformats.org/officeDocument/2006/relationships/image" Target="../media/image4270.png"/><Relationship Id="rId196" Type="http://schemas.openxmlformats.org/officeDocument/2006/relationships/customXml" Target="../ink/ink4425.xml"/><Relationship Id="rId200" Type="http://schemas.openxmlformats.org/officeDocument/2006/relationships/customXml" Target="../ink/ink4427.xml"/><Relationship Id="rId16" Type="http://schemas.openxmlformats.org/officeDocument/2006/relationships/customXml" Target="../ink/ink4335.xml"/><Relationship Id="rId221" Type="http://schemas.openxmlformats.org/officeDocument/2006/relationships/image" Target="../media/image4293.png"/><Relationship Id="rId242" Type="http://schemas.openxmlformats.org/officeDocument/2006/relationships/customXml" Target="../ink/ink4448.xml"/><Relationship Id="rId263" Type="http://schemas.openxmlformats.org/officeDocument/2006/relationships/customXml" Target="../ink/ink4459.xml"/><Relationship Id="rId284" Type="http://schemas.openxmlformats.org/officeDocument/2006/relationships/image" Target="../media/image4326.png"/><Relationship Id="rId319" Type="http://schemas.openxmlformats.org/officeDocument/2006/relationships/customXml" Target="../ink/ink4487.xml"/><Relationship Id="rId37" Type="http://schemas.openxmlformats.org/officeDocument/2006/relationships/image" Target="../media/image4201.png"/><Relationship Id="rId58" Type="http://schemas.openxmlformats.org/officeDocument/2006/relationships/customXml" Target="../ink/ink4356.xml"/><Relationship Id="rId79" Type="http://schemas.openxmlformats.org/officeDocument/2006/relationships/image" Target="../media/image4222.png"/><Relationship Id="rId102" Type="http://schemas.openxmlformats.org/officeDocument/2006/relationships/customXml" Target="../ink/ink4378.xml"/><Relationship Id="rId123" Type="http://schemas.openxmlformats.org/officeDocument/2006/relationships/image" Target="../media/image4244.png"/><Relationship Id="rId144" Type="http://schemas.openxmlformats.org/officeDocument/2006/relationships/customXml" Target="../ink/ink4399.xml"/><Relationship Id="rId330" Type="http://schemas.openxmlformats.org/officeDocument/2006/relationships/image" Target="../media/image4349.png"/><Relationship Id="rId90" Type="http://schemas.openxmlformats.org/officeDocument/2006/relationships/customXml" Target="../ink/ink4372.xml"/><Relationship Id="rId165" Type="http://schemas.openxmlformats.org/officeDocument/2006/relationships/image" Target="../media/image4265.png"/><Relationship Id="rId186" Type="http://schemas.openxmlformats.org/officeDocument/2006/relationships/customXml" Target="../ink/ink4420.xml"/><Relationship Id="rId211" Type="http://schemas.openxmlformats.org/officeDocument/2006/relationships/image" Target="../media/image4288.png"/><Relationship Id="rId232" Type="http://schemas.openxmlformats.org/officeDocument/2006/relationships/customXml" Target="../ink/ink4443.xml"/><Relationship Id="rId253" Type="http://schemas.openxmlformats.org/officeDocument/2006/relationships/customXml" Target="../ink/ink4454.xml"/><Relationship Id="rId274" Type="http://schemas.openxmlformats.org/officeDocument/2006/relationships/image" Target="../media/image4321.png"/><Relationship Id="rId295" Type="http://schemas.openxmlformats.org/officeDocument/2006/relationships/customXml" Target="../ink/ink4475.xml"/><Relationship Id="rId309" Type="http://schemas.openxmlformats.org/officeDocument/2006/relationships/customXml" Target="../ink/ink4482.xml"/><Relationship Id="rId27" Type="http://schemas.openxmlformats.org/officeDocument/2006/relationships/image" Target="../media/image4196.png"/><Relationship Id="rId48" Type="http://schemas.openxmlformats.org/officeDocument/2006/relationships/customXml" Target="../ink/ink4351.xml"/><Relationship Id="rId69" Type="http://schemas.openxmlformats.org/officeDocument/2006/relationships/image" Target="../media/image4217.png"/><Relationship Id="rId113" Type="http://schemas.openxmlformats.org/officeDocument/2006/relationships/image" Target="../media/image4239.png"/><Relationship Id="rId134" Type="http://schemas.openxmlformats.org/officeDocument/2006/relationships/customXml" Target="../ink/ink4394.xml"/><Relationship Id="rId320" Type="http://schemas.openxmlformats.org/officeDocument/2006/relationships/image" Target="../media/image4344.png"/><Relationship Id="rId80" Type="http://schemas.openxmlformats.org/officeDocument/2006/relationships/customXml" Target="../ink/ink4367.xml"/><Relationship Id="rId155" Type="http://schemas.openxmlformats.org/officeDocument/2006/relationships/image" Target="../media/image4260.png"/><Relationship Id="rId176" Type="http://schemas.openxmlformats.org/officeDocument/2006/relationships/customXml" Target="../ink/ink4415.xml"/><Relationship Id="rId197" Type="http://schemas.openxmlformats.org/officeDocument/2006/relationships/image" Target="../media/image4281.png"/><Relationship Id="rId201" Type="http://schemas.openxmlformats.org/officeDocument/2006/relationships/image" Target="../media/image4283.png"/><Relationship Id="rId222" Type="http://schemas.openxmlformats.org/officeDocument/2006/relationships/customXml" Target="../ink/ink4438.xml"/><Relationship Id="rId243" Type="http://schemas.openxmlformats.org/officeDocument/2006/relationships/image" Target="../media/image4305.png"/><Relationship Id="rId264" Type="http://schemas.openxmlformats.org/officeDocument/2006/relationships/image" Target="../media/image4316.png"/><Relationship Id="rId285" Type="http://schemas.openxmlformats.org/officeDocument/2006/relationships/customXml" Target="../ink/ink4470.xml"/><Relationship Id="rId17" Type="http://schemas.openxmlformats.org/officeDocument/2006/relationships/image" Target="../media/image4191.png"/><Relationship Id="rId38" Type="http://schemas.openxmlformats.org/officeDocument/2006/relationships/customXml" Target="../ink/ink4346.xml"/><Relationship Id="rId59" Type="http://schemas.openxmlformats.org/officeDocument/2006/relationships/image" Target="../media/image4212.png"/><Relationship Id="rId103" Type="http://schemas.openxmlformats.org/officeDocument/2006/relationships/image" Target="../media/image4234.png"/><Relationship Id="rId124" Type="http://schemas.openxmlformats.org/officeDocument/2006/relationships/customXml" Target="../ink/ink4389.xml"/><Relationship Id="rId310" Type="http://schemas.openxmlformats.org/officeDocument/2006/relationships/image" Target="../media/image4339.png"/><Relationship Id="rId70" Type="http://schemas.openxmlformats.org/officeDocument/2006/relationships/customXml" Target="../ink/ink4362.xml"/><Relationship Id="rId91" Type="http://schemas.openxmlformats.org/officeDocument/2006/relationships/image" Target="../media/image4228.png"/><Relationship Id="rId145" Type="http://schemas.openxmlformats.org/officeDocument/2006/relationships/image" Target="../media/image4255.png"/><Relationship Id="rId166" Type="http://schemas.openxmlformats.org/officeDocument/2006/relationships/customXml" Target="../ink/ink4410.xml"/><Relationship Id="rId187" Type="http://schemas.openxmlformats.org/officeDocument/2006/relationships/image" Target="../media/image4276.png"/><Relationship Id="rId331" Type="http://schemas.openxmlformats.org/officeDocument/2006/relationships/customXml" Target="../ink/ink4493.xml"/><Relationship Id="rId1" Type="http://schemas.openxmlformats.org/officeDocument/2006/relationships/slideLayout" Target="../slideLayouts/slideLayout3.xml"/><Relationship Id="rId212" Type="http://schemas.openxmlformats.org/officeDocument/2006/relationships/customXml" Target="../ink/ink4433.xml"/><Relationship Id="rId233" Type="http://schemas.openxmlformats.org/officeDocument/2006/relationships/image" Target="../media/image4299.png"/><Relationship Id="rId254" Type="http://schemas.openxmlformats.org/officeDocument/2006/relationships/image" Target="../media/image4311.png"/><Relationship Id="rId28" Type="http://schemas.openxmlformats.org/officeDocument/2006/relationships/customXml" Target="../ink/ink4341.xml"/><Relationship Id="rId49" Type="http://schemas.openxmlformats.org/officeDocument/2006/relationships/image" Target="../media/image4207.png"/><Relationship Id="rId114" Type="http://schemas.openxmlformats.org/officeDocument/2006/relationships/customXml" Target="../ink/ink4384.xml"/><Relationship Id="rId275" Type="http://schemas.openxmlformats.org/officeDocument/2006/relationships/customXml" Target="../ink/ink4465.xml"/><Relationship Id="rId296" Type="http://schemas.openxmlformats.org/officeDocument/2006/relationships/image" Target="../media/image4332.png"/><Relationship Id="rId300" Type="http://schemas.openxmlformats.org/officeDocument/2006/relationships/image" Target="../media/image4334.png"/><Relationship Id="rId60" Type="http://schemas.openxmlformats.org/officeDocument/2006/relationships/customXml" Target="../ink/ink4357.xml"/><Relationship Id="rId81" Type="http://schemas.openxmlformats.org/officeDocument/2006/relationships/image" Target="../media/image4223.png"/><Relationship Id="rId135" Type="http://schemas.openxmlformats.org/officeDocument/2006/relationships/image" Target="../media/image4250.png"/><Relationship Id="rId156" Type="http://schemas.openxmlformats.org/officeDocument/2006/relationships/customXml" Target="../ink/ink4405.xml"/><Relationship Id="rId177" Type="http://schemas.openxmlformats.org/officeDocument/2006/relationships/image" Target="../media/image4271.png"/><Relationship Id="rId198" Type="http://schemas.openxmlformats.org/officeDocument/2006/relationships/customXml" Target="../ink/ink4426.xml"/><Relationship Id="rId321" Type="http://schemas.openxmlformats.org/officeDocument/2006/relationships/customXml" Target="../ink/ink4488.xml"/><Relationship Id="rId202" Type="http://schemas.openxmlformats.org/officeDocument/2006/relationships/customXml" Target="../ink/ink4428.xml"/><Relationship Id="rId223" Type="http://schemas.openxmlformats.org/officeDocument/2006/relationships/image" Target="../media/image4294.png"/><Relationship Id="rId244" Type="http://schemas.openxmlformats.org/officeDocument/2006/relationships/customXml" Target="../ink/ink4449.xml"/><Relationship Id="rId18" Type="http://schemas.openxmlformats.org/officeDocument/2006/relationships/customXml" Target="../ink/ink4336.xml"/><Relationship Id="rId39" Type="http://schemas.openxmlformats.org/officeDocument/2006/relationships/image" Target="../media/image4202.png"/><Relationship Id="rId265" Type="http://schemas.openxmlformats.org/officeDocument/2006/relationships/customXml" Target="../ink/ink4460.xml"/><Relationship Id="rId286" Type="http://schemas.openxmlformats.org/officeDocument/2006/relationships/image" Target="../media/image4327.png"/><Relationship Id="rId50" Type="http://schemas.openxmlformats.org/officeDocument/2006/relationships/customXml" Target="../ink/ink4352.xml"/><Relationship Id="rId104" Type="http://schemas.openxmlformats.org/officeDocument/2006/relationships/customXml" Target="../ink/ink4379.xml"/><Relationship Id="rId125" Type="http://schemas.openxmlformats.org/officeDocument/2006/relationships/image" Target="../media/image4245.png"/><Relationship Id="rId146" Type="http://schemas.openxmlformats.org/officeDocument/2006/relationships/customXml" Target="../ink/ink4400.xml"/><Relationship Id="rId167" Type="http://schemas.openxmlformats.org/officeDocument/2006/relationships/image" Target="../media/image4266.png"/><Relationship Id="rId188" Type="http://schemas.openxmlformats.org/officeDocument/2006/relationships/customXml" Target="../ink/ink4421.xml"/><Relationship Id="rId311" Type="http://schemas.openxmlformats.org/officeDocument/2006/relationships/customXml" Target="../ink/ink4483.xml"/><Relationship Id="rId332" Type="http://schemas.openxmlformats.org/officeDocument/2006/relationships/image" Target="../media/image4350.png"/><Relationship Id="rId71" Type="http://schemas.openxmlformats.org/officeDocument/2006/relationships/image" Target="../media/image4218.png"/><Relationship Id="rId92" Type="http://schemas.openxmlformats.org/officeDocument/2006/relationships/customXml" Target="../ink/ink4373.xml"/><Relationship Id="rId213" Type="http://schemas.openxmlformats.org/officeDocument/2006/relationships/image" Target="../media/image4289.png"/><Relationship Id="rId234" Type="http://schemas.openxmlformats.org/officeDocument/2006/relationships/customXml" Target="../ink/ink4444.xml"/><Relationship Id="rId2" Type="http://schemas.openxmlformats.org/officeDocument/2006/relationships/customXml" Target="../ink/ink4328.xml"/><Relationship Id="rId29" Type="http://schemas.openxmlformats.org/officeDocument/2006/relationships/image" Target="../media/image4197.png"/><Relationship Id="rId255" Type="http://schemas.openxmlformats.org/officeDocument/2006/relationships/customXml" Target="../ink/ink4455.xml"/><Relationship Id="rId276" Type="http://schemas.openxmlformats.org/officeDocument/2006/relationships/image" Target="../media/image4322.png"/><Relationship Id="rId297" Type="http://schemas.openxmlformats.org/officeDocument/2006/relationships/customXml" Target="../ink/ink4476.xml"/><Relationship Id="rId40" Type="http://schemas.openxmlformats.org/officeDocument/2006/relationships/customXml" Target="../ink/ink4347.xml"/><Relationship Id="rId115" Type="http://schemas.openxmlformats.org/officeDocument/2006/relationships/image" Target="../media/image4240.png"/><Relationship Id="rId136" Type="http://schemas.openxmlformats.org/officeDocument/2006/relationships/customXml" Target="../ink/ink4395.xml"/><Relationship Id="rId157" Type="http://schemas.openxmlformats.org/officeDocument/2006/relationships/image" Target="../media/image4261.png"/><Relationship Id="rId178" Type="http://schemas.openxmlformats.org/officeDocument/2006/relationships/customXml" Target="../ink/ink4416.xml"/><Relationship Id="rId301" Type="http://schemas.openxmlformats.org/officeDocument/2006/relationships/customXml" Target="../ink/ink4478.xml"/><Relationship Id="rId322" Type="http://schemas.openxmlformats.org/officeDocument/2006/relationships/image" Target="../media/image4345.png"/><Relationship Id="rId61" Type="http://schemas.openxmlformats.org/officeDocument/2006/relationships/image" Target="../media/image4213.png"/><Relationship Id="rId82" Type="http://schemas.openxmlformats.org/officeDocument/2006/relationships/customXml" Target="../ink/ink4368.xml"/><Relationship Id="rId199" Type="http://schemas.openxmlformats.org/officeDocument/2006/relationships/image" Target="../media/image4282.png"/><Relationship Id="rId203" Type="http://schemas.openxmlformats.org/officeDocument/2006/relationships/image" Target="../media/image4284.png"/><Relationship Id="rId19" Type="http://schemas.openxmlformats.org/officeDocument/2006/relationships/image" Target="../media/image4192.png"/><Relationship Id="rId224" Type="http://schemas.openxmlformats.org/officeDocument/2006/relationships/customXml" Target="../ink/ink4439.xml"/><Relationship Id="rId245" Type="http://schemas.openxmlformats.org/officeDocument/2006/relationships/image" Target="../media/image4306.png"/><Relationship Id="rId266" Type="http://schemas.openxmlformats.org/officeDocument/2006/relationships/image" Target="../media/image4317.png"/><Relationship Id="rId287" Type="http://schemas.openxmlformats.org/officeDocument/2006/relationships/customXml" Target="../ink/ink4471.xml"/><Relationship Id="rId30" Type="http://schemas.openxmlformats.org/officeDocument/2006/relationships/customXml" Target="../ink/ink4342.xml"/><Relationship Id="rId105" Type="http://schemas.openxmlformats.org/officeDocument/2006/relationships/image" Target="../media/image4235.png"/><Relationship Id="rId126" Type="http://schemas.openxmlformats.org/officeDocument/2006/relationships/customXml" Target="../ink/ink4390.xml"/><Relationship Id="rId147" Type="http://schemas.openxmlformats.org/officeDocument/2006/relationships/image" Target="../media/image4256.png"/><Relationship Id="rId168" Type="http://schemas.openxmlformats.org/officeDocument/2006/relationships/customXml" Target="../ink/ink4411.xml"/><Relationship Id="rId312" Type="http://schemas.openxmlformats.org/officeDocument/2006/relationships/image" Target="../media/image4340.png"/><Relationship Id="rId333" Type="http://schemas.openxmlformats.org/officeDocument/2006/relationships/customXml" Target="../ink/ink4494.xml"/><Relationship Id="rId51" Type="http://schemas.openxmlformats.org/officeDocument/2006/relationships/image" Target="../media/image4208.png"/><Relationship Id="rId72" Type="http://schemas.openxmlformats.org/officeDocument/2006/relationships/customXml" Target="../ink/ink4363.xml"/><Relationship Id="rId93" Type="http://schemas.openxmlformats.org/officeDocument/2006/relationships/image" Target="../media/image4229.png"/><Relationship Id="rId189" Type="http://schemas.openxmlformats.org/officeDocument/2006/relationships/image" Target="../media/image4277.png"/><Relationship Id="rId3" Type="http://schemas.openxmlformats.org/officeDocument/2006/relationships/image" Target="../media/image4184.png"/><Relationship Id="rId214" Type="http://schemas.openxmlformats.org/officeDocument/2006/relationships/customXml" Target="../ink/ink4434.xml"/><Relationship Id="rId235" Type="http://schemas.openxmlformats.org/officeDocument/2006/relationships/image" Target="../media/image4301.png"/><Relationship Id="rId256" Type="http://schemas.openxmlformats.org/officeDocument/2006/relationships/image" Target="../media/image4312.png"/><Relationship Id="rId277" Type="http://schemas.openxmlformats.org/officeDocument/2006/relationships/customXml" Target="../ink/ink4466.xml"/><Relationship Id="rId298" Type="http://schemas.openxmlformats.org/officeDocument/2006/relationships/image" Target="../media/image4333.png"/><Relationship Id="rId116" Type="http://schemas.openxmlformats.org/officeDocument/2006/relationships/customXml" Target="../ink/ink4385.xml"/><Relationship Id="rId137" Type="http://schemas.openxmlformats.org/officeDocument/2006/relationships/image" Target="../media/image4251.png"/><Relationship Id="rId158" Type="http://schemas.openxmlformats.org/officeDocument/2006/relationships/customXml" Target="../ink/ink4406.xml"/><Relationship Id="rId302" Type="http://schemas.openxmlformats.org/officeDocument/2006/relationships/image" Target="../media/image4335.png"/><Relationship Id="rId323" Type="http://schemas.openxmlformats.org/officeDocument/2006/relationships/customXml" Target="../ink/ink4489.xml"/><Relationship Id="rId20" Type="http://schemas.openxmlformats.org/officeDocument/2006/relationships/customXml" Target="../ink/ink4337.xml"/><Relationship Id="rId41" Type="http://schemas.openxmlformats.org/officeDocument/2006/relationships/image" Target="../media/image4203.png"/><Relationship Id="rId62" Type="http://schemas.openxmlformats.org/officeDocument/2006/relationships/customXml" Target="../ink/ink4358.xml"/><Relationship Id="rId83" Type="http://schemas.openxmlformats.org/officeDocument/2006/relationships/image" Target="../media/image4224.png"/><Relationship Id="rId179" Type="http://schemas.openxmlformats.org/officeDocument/2006/relationships/image" Target="../media/image4272.png"/><Relationship Id="rId190" Type="http://schemas.openxmlformats.org/officeDocument/2006/relationships/customXml" Target="../ink/ink4422.xml"/><Relationship Id="rId204" Type="http://schemas.openxmlformats.org/officeDocument/2006/relationships/customXml" Target="../ink/ink4429.xml"/><Relationship Id="rId225" Type="http://schemas.openxmlformats.org/officeDocument/2006/relationships/image" Target="../media/image4295.png"/><Relationship Id="rId246" Type="http://schemas.openxmlformats.org/officeDocument/2006/relationships/customXml" Target="../ink/ink4450.xml"/><Relationship Id="rId267" Type="http://schemas.openxmlformats.org/officeDocument/2006/relationships/customXml" Target="../ink/ink4461.xml"/><Relationship Id="rId288" Type="http://schemas.openxmlformats.org/officeDocument/2006/relationships/image" Target="../media/image4328.png"/><Relationship Id="rId106" Type="http://schemas.openxmlformats.org/officeDocument/2006/relationships/customXml" Target="../ink/ink4380.xml"/><Relationship Id="rId127" Type="http://schemas.openxmlformats.org/officeDocument/2006/relationships/image" Target="../media/image4246.png"/><Relationship Id="rId313" Type="http://schemas.openxmlformats.org/officeDocument/2006/relationships/customXml" Target="../ink/ink4484.xml"/><Relationship Id="rId10" Type="http://schemas.openxmlformats.org/officeDocument/2006/relationships/customXml" Target="../ink/ink4332.xml"/><Relationship Id="rId31" Type="http://schemas.openxmlformats.org/officeDocument/2006/relationships/image" Target="../media/image4198.png"/><Relationship Id="rId52" Type="http://schemas.openxmlformats.org/officeDocument/2006/relationships/customXml" Target="../ink/ink4353.xml"/><Relationship Id="rId73" Type="http://schemas.openxmlformats.org/officeDocument/2006/relationships/image" Target="../media/image4219.png"/><Relationship Id="rId94" Type="http://schemas.openxmlformats.org/officeDocument/2006/relationships/customXml" Target="../ink/ink4374.xml"/><Relationship Id="rId148" Type="http://schemas.openxmlformats.org/officeDocument/2006/relationships/customXml" Target="../ink/ink4401.xml"/><Relationship Id="rId169" Type="http://schemas.openxmlformats.org/officeDocument/2006/relationships/image" Target="../media/image4267.png"/><Relationship Id="rId334" Type="http://schemas.openxmlformats.org/officeDocument/2006/relationships/image" Target="../media/image4351.png"/><Relationship Id="rId4" Type="http://schemas.openxmlformats.org/officeDocument/2006/relationships/customXml" Target="../ink/ink4329.xml"/><Relationship Id="rId180" Type="http://schemas.openxmlformats.org/officeDocument/2006/relationships/customXml" Target="../ink/ink4417.xml"/><Relationship Id="rId215" Type="http://schemas.openxmlformats.org/officeDocument/2006/relationships/image" Target="../media/image4290.png"/><Relationship Id="rId236" Type="http://schemas.openxmlformats.org/officeDocument/2006/relationships/customXml" Target="../ink/ink4445.xml"/><Relationship Id="rId257" Type="http://schemas.openxmlformats.org/officeDocument/2006/relationships/customXml" Target="../ink/ink4456.xml"/><Relationship Id="rId278" Type="http://schemas.openxmlformats.org/officeDocument/2006/relationships/image" Target="../media/image4323.png"/><Relationship Id="rId303" Type="http://schemas.openxmlformats.org/officeDocument/2006/relationships/customXml" Target="../ink/ink4479.xml"/><Relationship Id="rId42" Type="http://schemas.openxmlformats.org/officeDocument/2006/relationships/customXml" Target="../ink/ink4348.xml"/><Relationship Id="rId84" Type="http://schemas.openxmlformats.org/officeDocument/2006/relationships/customXml" Target="../ink/ink4369.xml"/><Relationship Id="rId138" Type="http://schemas.openxmlformats.org/officeDocument/2006/relationships/customXml" Target="../ink/ink4396.xml"/><Relationship Id="rId191" Type="http://schemas.openxmlformats.org/officeDocument/2006/relationships/image" Target="../media/image4278.png"/><Relationship Id="rId205" Type="http://schemas.openxmlformats.org/officeDocument/2006/relationships/image" Target="../media/image4285.png"/><Relationship Id="rId247" Type="http://schemas.openxmlformats.org/officeDocument/2006/relationships/customXml" Target="../ink/ink4451.xml"/><Relationship Id="rId107" Type="http://schemas.openxmlformats.org/officeDocument/2006/relationships/image" Target="../media/image4236.png"/><Relationship Id="rId289" Type="http://schemas.openxmlformats.org/officeDocument/2006/relationships/customXml" Target="../ink/ink4472.xml"/><Relationship Id="rId11" Type="http://schemas.openxmlformats.org/officeDocument/2006/relationships/image" Target="../media/image4188.png"/><Relationship Id="rId53" Type="http://schemas.openxmlformats.org/officeDocument/2006/relationships/image" Target="../media/image4209.png"/><Relationship Id="rId149" Type="http://schemas.openxmlformats.org/officeDocument/2006/relationships/image" Target="../media/image4257.png"/><Relationship Id="rId314" Type="http://schemas.openxmlformats.org/officeDocument/2006/relationships/image" Target="../media/image4341.png"/><Relationship Id="rId95" Type="http://schemas.openxmlformats.org/officeDocument/2006/relationships/image" Target="../media/image4230.png"/><Relationship Id="rId160" Type="http://schemas.openxmlformats.org/officeDocument/2006/relationships/customXml" Target="../ink/ink4407.xml"/><Relationship Id="rId216" Type="http://schemas.openxmlformats.org/officeDocument/2006/relationships/customXml" Target="../ink/ink4435.xml"/><Relationship Id="rId258" Type="http://schemas.openxmlformats.org/officeDocument/2006/relationships/image" Target="../media/image4313.png"/><Relationship Id="rId22" Type="http://schemas.openxmlformats.org/officeDocument/2006/relationships/customXml" Target="../ink/ink4338.xml"/><Relationship Id="rId64" Type="http://schemas.openxmlformats.org/officeDocument/2006/relationships/customXml" Target="../ink/ink4359.xml"/><Relationship Id="rId118" Type="http://schemas.openxmlformats.org/officeDocument/2006/relationships/customXml" Target="../ink/ink4386.xml"/><Relationship Id="rId325" Type="http://schemas.openxmlformats.org/officeDocument/2006/relationships/customXml" Target="../ink/ink4490.xml"/><Relationship Id="rId171" Type="http://schemas.openxmlformats.org/officeDocument/2006/relationships/image" Target="../media/image4268.png"/><Relationship Id="rId227" Type="http://schemas.openxmlformats.org/officeDocument/2006/relationships/image" Target="../media/image4296.png"/><Relationship Id="rId269" Type="http://schemas.openxmlformats.org/officeDocument/2006/relationships/customXml" Target="../ink/ink4462.xml"/><Relationship Id="rId33" Type="http://schemas.openxmlformats.org/officeDocument/2006/relationships/image" Target="../media/image4199.png"/><Relationship Id="rId129" Type="http://schemas.openxmlformats.org/officeDocument/2006/relationships/image" Target="../media/image4247.png"/><Relationship Id="rId280" Type="http://schemas.openxmlformats.org/officeDocument/2006/relationships/image" Target="../media/image4324.png"/><Relationship Id="rId75" Type="http://schemas.openxmlformats.org/officeDocument/2006/relationships/image" Target="../media/image4220.png"/><Relationship Id="rId140" Type="http://schemas.openxmlformats.org/officeDocument/2006/relationships/customXml" Target="../ink/ink4397.xml"/><Relationship Id="rId182" Type="http://schemas.openxmlformats.org/officeDocument/2006/relationships/customXml" Target="../ink/ink4418.xml"/><Relationship Id="rId6" Type="http://schemas.openxmlformats.org/officeDocument/2006/relationships/customXml" Target="../ink/ink4330.xml"/><Relationship Id="rId238" Type="http://schemas.openxmlformats.org/officeDocument/2006/relationships/customXml" Target="../ink/ink4446.xml"/><Relationship Id="rId291" Type="http://schemas.openxmlformats.org/officeDocument/2006/relationships/customXml" Target="../ink/ink4473.xml"/><Relationship Id="rId305" Type="http://schemas.openxmlformats.org/officeDocument/2006/relationships/customXml" Target="../ink/ink4480.xml"/><Relationship Id="rId44" Type="http://schemas.openxmlformats.org/officeDocument/2006/relationships/customXml" Target="../ink/ink4349.xml"/><Relationship Id="rId86" Type="http://schemas.openxmlformats.org/officeDocument/2006/relationships/customXml" Target="../ink/ink4370.xml"/><Relationship Id="rId151" Type="http://schemas.openxmlformats.org/officeDocument/2006/relationships/image" Target="../media/image4258.png"/><Relationship Id="rId193" Type="http://schemas.openxmlformats.org/officeDocument/2006/relationships/image" Target="../media/image4279.png"/><Relationship Id="rId207" Type="http://schemas.openxmlformats.org/officeDocument/2006/relationships/image" Target="../media/image4286.png"/><Relationship Id="rId249" Type="http://schemas.openxmlformats.org/officeDocument/2006/relationships/customXml" Target="../ink/ink4452.xml"/><Relationship Id="rId13" Type="http://schemas.openxmlformats.org/officeDocument/2006/relationships/image" Target="../media/image4189.png"/><Relationship Id="rId109" Type="http://schemas.openxmlformats.org/officeDocument/2006/relationships/image" Target="../media/image4237.png"/><Relationship Id="rId260" Type="http://schemas.openxmlformats.org/officeDocument/2006/relationships/image" Target="../media/image4314.png"/><Relationship Id="rId316" Type="http://schemas.openxmlformats.org/officeDocument/2006/relationships/image" Target="../media/image4342.png"/><Relationship Id="rId55" Type="http://schemas.openxmlformats.org/officeDocument/2006/relationships/image" Target="../media/image4210.png"/><Relationship Id="rId97" Type="http://schemas.openxmlformats.org/officeDocument/2006/relationships/image" Target="../media/image4231.png"/><Relationship Id="rId120" Type="http://schemas.openxmlformats.org/officeDocument/2006/relationships/customXml" Target="../ink/ink4387.xml"/><Relationship Id="rId162" Type="http://schemas.openxmlformats.org/officeDocument/2006/relationships/customXml" Target="../ink/ink4408.xml"/><Relationship Id="rId218" Type="http://schemas.openxmlformats.org/officeDocument/2006/relationships/customXml" Target="../ink/ink4436.xml"/><Relationship Id="rId271" Type="http://schemas.openxmlformats.org/officeDocument/2006/relationships/customXml" Target="../ink/ink4463.xml"/></Relationships>
</file>

<file path=ppt/slides/_rels/slide108.xml.rels><?xml version="1.0" encoding="UTF-8" standalone="yes"?>
<Relationships xmlns="http://schemas.openxmlformats.org/package/2006/relationships"><Relationship Id="rId117" Type="http://schemas.openxmlformats.org/officeDocument/2006/relationships/customXml" Target="../ink/ink4553.xml"/><Relationship Id="rId299" Type="http://schemas.openxmlformats.org/officeDocument/2006/relationships/customXml" Target="../ink/ink4644.xml"/><Relationship Id="rId21" Type="http://schemas.openxmlformats.org/officeDocument/2006/relationships/image" Target="../media/image4358.png"/><Relationship Id="rId63" Type="http://schemas.openxmlformats.org/officeDocument/2006/relationships/customXml" Target="../ink/ink4526.xml"/><Relationship Id="rId159" Type="http://schemas.openxmlformats.org/officeDocument/2006/relationships/customXml" Target="../ink/ink4574.xml"/><Relationship Id="rId324" Type="http://schemas.openxmlformats.org/officeDocument/2006/relationships/customXml" Target="../ink/ink4657.xml"/><Relationship Id="rId170" Type="http://schemas.openxmlformats.org/officeDocument/2006/relationships/image" Target="../media/image4418.png"/><Relationship Id="rId226" Type="http://schemas.openxmlformats.org/officeDocument/2006/relationships/image" Target="../media/image4446.png"/><Relationship Id="rId268" Type="http://schemas.openxmlformats.org/officeDocument/2006/relationships/image" Target="../media/image4467.png"/><Relationship Id="rId32" Type="http://schemas.openxmlformats.org/officeDocument/2006/relationships/customXml" Target="../ink/ink4510.xml"/><Relationship Id="rId74" Type="http://schemas.openxmlformats.org/officeDocument/2006/relationships/image" Target="../media/image4323.png"/><Relationship Id="rId128" Type="http://schemas.openxmlformats.org/officeDocument/2006/relationships/image" Target="../media/image4350.png"/><Relationship Id="rId335" Type="http://schemas.openxmlformats.org/officeDocument/2006/relationships/image" Target="../media/image4501.png"/><Relationship Id="rId5" Type="http://schemas.openxmlformats.org/officeDocument/2006/relationships/image" Target="../media/image4353.png"/><Relationship Id="rId181" Type="http://schemas.openxmlformats.org/officeDocument/2006/relationships/customXml" Target="../ink/ink4585.xml"/><Relationship Id="rId237" Type="http://schemas.openxmlformats.org/officeDocument/2006/relationships/customXml" Target="../ink/ink4613.xml"/><Relationship Id="rId279" Type="http://schemas.openxmlformats.org/officeDocument/2006/relationships/customXml" Target="../ink/ink4634.xml"/><Relationship Id="rId43" Type="http://schemas.openxmlformats.org/officeDocument/2006/relationships/customXml" Target="../ink/ink4516.xml"/><Relationship Id="rId139" Type="http://schemas.openxmlformats.org/officeDocument/2006/relationships/customXml" Target="../ink/ink4564.xml"/><Relationship Id="rId290" Type="http://schemas.openxmlformats.org/officeDocument/2006/relationships/image" Target="../media/image4478.png"/><Relationship Id="rId304" Type="http://schemas.openxmlformats.org/officeDocument/2006/relationships/image" Target="../media/image4485.png"/><Relationship Id="rId85" Type="http://schemas.openxmlformats.org/officeDocument/2006/relationships/customXml" Target="../ink/ink4537.xml"/><Relationship Id="rId150" Type="http://schemas.openxmlformats.org/officeDocument/2006/relationships/image" Target="../media/image4407.png"/><Relationship Id="rId192" Type="http://schemas.openxmlformats.org/officeDocument/2006/relationships/image" Target="../media/image4429.png"/><Relationship Id="rId206" Type="http://schemas.openxmlformats.org/officeDocument/2006/relationships/image" Target="../media/image4436.png"/><Relationship Id="rId248" Type="http://schemas.openxmlformats.org/officeDocument/2006/relationships/image" Target="../media/image4457.png"/><Relationship Id="rId12" Type="http://schemas.openxmlformats.org/officeDocument/2006/relationships/customXml" Target="../ink/ink4500.xml"/><Relationship Id="rId108" Type="http://schemas.openxmlformats.org/officeDocument/2006/relationships/image" Target="../media/image4389.png"/><Relationship Id="rId315" Type="http://schemas.openxmlformats.org/officeDocument/2006/relationships/image" Target="../media/image4490.png"/><Relationship Id="rId54" Type="http://schemas.openxmlformats.org/officeDocument/2006/relationships/image" Target="../media/image4370.png"/><Relationship Id="rId96" Type="http://schemas.openxmlformats.org/officeDocument/2006/relationships/image" Target="../media/image4385.png"/><Relationship Id="rId161" Type="http://schemas.openxmlformats.org/officeDocument/2006/relationships/customXml" Target="../ink/ink4575.xml"/><Relationship Id="rId217" Type="http://schemas.openxmlformats.org/officeDocument/2006/relationships/customXml" Target="../ink/ink4603.xml"/><Relationship Id="rId259" Type="http://schemas.openxmlformats.org/officeDocument/2006/relationships/customXml" Target="../ink/ink4624.xml"/><Relationship Id="rId23" Type="http://schemas.openxmlformats.org/officeDocument/2006/relationships/image" Target="../media/image4359.png"/><Relationship Id="rId119" Type="http://schemas.openxmlformats.org/officeDocument/2006/relationships/customXml" Target="../ink/ink4554.xml"/><Relationship Id="rId270" Type="http://schemas.openxmlformats.org/officeDocument/2006/relationships/image" Target="../media/image4468.png"/><Relationship Id="rId326" Type="http://schemas.openxmlformats.org/officeDocument/2006/relationships/customXml" Target="../ink/ink4658.xml"/><Relationship Id="rId65" Type="http://schemas.openxmlformats.org/officeDocument/2006/relationships/customXml" Target="../ink/ink4527.xml"/><Relationship Id="rId130" Type="http://schemas.openxmlformats.org/officeDocument/2006/relationships/image" Target="../media/image4351.png"/><Relationship Id="rId172" Type="http://schemas.openxmlformats.org/officeDocument/2006/relationships/image" Target="../media/image4419.png"/><Relationship Id="rId228" Type="http://schemas.openxmlformats.org/officeDocument/2006/relationships/image" Target="../media/image4447.png"/><Relationship Id="rId281" Type="http://schemas.openxmlformats.org/officeDocument/2006/relationships/customXml" Target="../ink/ink4635.xml"/><Relationship Id="rId337" Type="http://schemas.openxmlformats.org/officeDocument/2006/relationships/image" Target="../media/image4502.png"/><Relationship Id="rId34" Type="http://schemas.openxmlformats.org/officeDocument/2006/relationships/customXml" Target="../ink/ink4511.xml"/><Relationship Id="rId76" Type="http://schemas.openxmlformats.org/officeDocument/2006/relationships/image" Target="../media/image4378.png"/><Relationship Id="rId141" Type="http://schemas.openxmlformats.org/officeDocument/2006/relationships/customXml" Target="../ink/ink4565.xml"/><Relationship Id="rId7" Type="http://schemas.openxmlformats.org/officeDocument/2006/relationships/image" Target="../media/image4354.png"/><Relationship Id="rId183" Type="http://schemas.openxmlformats.org/officeDocument/2006/relationships/customXml" Target="../ink/ink4586.xml"/><Relationship Id="rId239" Type="http://schemas.openxmlformats.org/officeDocument/2006/relationships/customXml" Target="../ink/ink4614.xml"/><Relationship Id="rId250" Type="http://schemas.openxmlformats.org/officeDocument/2006/relationships/image" Target="../media/image4458.png"/><Relationship Id="rId292" Type="http://schemas.openxmlformats.org/officeDocument/2006/relationships/image" Target="../media/image4479.png"/><Relationship Id="rId306" Type="http://schemas.openxmlformats.org/officeDocument/2006/relationships/image" Target="../media/image4486.png"/><Relationship Id="rId45" Type="http://schemas.openxmlformats.org/officeDocument/2006/relationships/customXml" Target="../ink/ink4517.xml"/><Relationship Id="rId87" Type="http://schemas.openxmlformats.org/officeDocument/2006/relationships/customXml" Target="../ink/ink4538.xml"/><Relationship Id="rId110" Type="http://schemas.openxmlformats.org/officeDocument/2006/relationships/image" Target="../media/image4390.png"/><Relationship Id="rId152" Type="http://schemas.openxmlformats.org/officeDocument/2006/relationships/image" Target="../media/image4408.png"/><Relationship Id="rId194" Type="http://schemas.openxmlformats.org/officeDocument/2006/relationships/image" Target="../media/image4430.png"/><Relationship Id="rId208" Type="http://schemas.openxmlformats.org/officeDocument/2006/relationships/image" Target="../media/image4437.png"/><Relationship Id="rId240" Type="http://schemas.openxmlformats.org/officeDocument/2006/relationships/image" Target="../media/image4453.png"/><Relationship Id="rId261" Type="http://schemas.openxmlformats.org/officeDocument/2006/relationships/customXml" Target="../ink/ink4625.xml"/><Relationship Id="rId14" Type="http://schemas.openxmlformats.org/officeDocument/2006/relationships/customXml" Target="../ink/ink4501.xml"/><Relationship Id="rId35" Type="http://schemas.openxmlformats.org/officeDocument/2006/relationships/image" Target="../media/image4363.png"/><Relationship Id="rId56" Type="http://schemas.openxmlformats.org/officeDocument/2006/relationships/image" Target="../media/image4371.png"/><Relationship Id="rId77" Type="http://schemas.openxmlformats.org/officeDocument/2006/relationships/customXml" Target="../ink/ink4533.xml"/><Relationship Id="rId100" Type="http://schemas.openxmlformats.org/officeDocument/2006/relationships/image" Target="../media/image4386.png"/><Relationship Id="rId282" Type="http://schemas.openxmlformats.org/officeDocument/2006/relationships/image" Target="../media/image4474.png"/><Relationship Id="rId317" Type="http://schemas.openxmlformats.org/officeDocument/2006/relationships/image" Target="../media/image4491.png"/><Relationship Id="rId338" Type="http://schemas.openxmlformats.org/officeDocument/2006/relationships/customXml" Target="../ink/ink4664.xml"/><Relationship Id="rId8" Type="http://schemas.openxmlformats.org/officeDocument/2006/relationships/customXml" Target="../ink/ink4498.xml"/><Relationship Id="rId98" Type="http://schemas.openxmlformats.org/officeDocument/2006/relationships/image" Target="../media/image4335.png"/><Relationship Id="rId121" Type="http://schemas.openxmlformats.org/officeDocument/2006/relationships/customXml" Target="../ink/ink4555.xml"/><Relationship Id="rId142" Type="http://schemas.openxmlformats.org/officeDocument/2006/relationships/image" Target="../media/image4403.png"/><Relationship Id="rId163" Type="http://schemas.openxmlformats.org/officeDocument/2006/relationships/customXml" Target="../ink/ink4576.xml"/><Relationship Id="rId184" Type="http://schemas.openxmlformats.org/officeDocument/2006/relationships/image" Target="../media/image4425.png"/><Relationship Id="rId219" Type="http://schemas.openxmlformats.org/officeDocument/2006/relationships/customXml" Target="../ink/ink4604.xml"/><Relationship Id="rId230" Type="http://schemas.openxmlformats.org/officeDocument/2006/relationships/image" Target="../media/image4448.png"/><Relationship Id="rId251" Type="http://schemas.openxmlformats.org/officeDocument/2006/relationships/customXml" Target="../ink/ink4620.xml"/><Relationship Id="rId25" Type="http://schemas.openxmlformats.org/officeDocument/2006/relationships/image" Target="../media/image4360.png"/><Relationship Id="rId46" Type="http://schemas.openxmlformats.org/officeDocument/2006/relationships/image" Target="../media/image4368.png"/><Relationship Id="rId67" Type="http://schemas.openxmlformats.org/officeDocument/2006/relationships/customXml" Target="../ink/ink4528.xml"/><Relationship Id="rId272" Type="http://schemas.openxmlformats.org/officeDocument/2006/relationships/image" Target="../media/image4469.png"/><Relationship Id="rId293" Type="http://schemas.openxmlformats.org/officeDocument/2006/relationships/customXml" Target="../ink/ink4641.xml"/><Relationship Id="rId307" Type="http://schemas.openxmlformats.org/officeDocument/2006/relationships/customXml" Target="../ink/ink4648.xml"/><Relationship Id="rId328" Type="http://schemas.openxmlformats.org/officeDocument/2006/relationships/customXml" Target="../ink/ink4659.xml"/><Relationship Id="rId88" Type="http://schemas.openxmlformats.org/officeDocument/2006/relationships/image" Target="../media/image4330.png"/><Relationship Id="rId111" Type="http://schemas.openxmlformats.org/officeDocument/2006/relationships/customXml" Target="../ink/ink4550.xml"/><Relationship Id="rId132" Type="http://schemas.openxmlformats.org/officeDocument/2006/relationships/image" Target="../media/image4397.png"/><Relationship Id="rId153" Type="http://schemas.openxmlformats.org/officeDocument/2006/relationships/customXml" Target="../ink/ink4571.xml"/><Relationship Id="rId174" Type="http://schemas.openxmlformats.org/officeDocument/2006/relationships/image" Target="../media/image4420.png"/><Relationship Id="rId195" Type="http://schemas.openxmlformats.org/officeDocument/2006/relationships/customXml" Target="../ink/ink4592.xml"/><Relationship Id="rId209" Type="http://schemas.openxmlformats.org/officeDocument/2006/relationships/customXml" Target="../ink/ink4599.xml"/><Relationship Id="rId220" Type="http://schemas.openxmlformats.org/officeDocument/2006/relationships/image" Target="../media/image4443.png"/><Relationship Id="rId241" Type="http://schemas.openxmlformats.org/officeDocument/2006/relationships/customXml" Target="../ink/ink4615.xml"/><Relationship Id="rId15" Type="http://schemas.openxmlformats.org/officeDocument/2006/relationships/image" Target="../media/image4356.png"/><Relationship Id="rId36" Type="http://schemas.openxmlformats.org/officeDocument/2006/relationships/customXml" Target="../ink/ink4512.xml"/><Relationship Id="rId57" Type="http://schemas.openxmlformats.org/officeDocument/2006/relationships/customXml" Target="../ink/ink4523.xml"/><Relationship Id="rId262" Type="http://schemas.openxmlformats.org/officeDocument/2006/relationships/image" Target="../media/image4464.png"/><Relationship Id="rId283" Type="http://schemas.openxmlformats.org/officeDocument/2006/relationships/customXml" Target="../ink/ink4636.xml"/><Relationship Id="rId318" Type="http://schemas.openxmlformats.org/officeDocument/2006/relationships/customXml" Target="../ink/ink4654.xml"/><Relationship Id="rId339" Type="http://schemas.openxmlformats.org/officeDocument/2006/relationships/image" Target="../media/image4503.png"/><Relationship Id="rId78" Type="http://schemas.openxmlformats.org/officeDocument/2006/relationships/image" Target="../media/image4325.png"/><Relationship Id="rId99" Type="http://schemas.openxmlformats.org/officeDocument/2006/relationships/customXml" Target="../ink/ink4544.xml"/><Relationship Id="rId101" Type="http://schemas.openxmlformats.org/officeDocument/2006/relationships/customXml" Target="../ink/ink4545.xml"/><Relationship Id="rId122" Type="http://schemas.openxmlformats.org/officeDocument/2006/relationships/image" Target="../media/image4395.png"/><Relationship Id="rId143" Type="http://schemas.openxmlformats.org/officeDocument/2006/relationships/customXml" Target="../ink/ink4566.xml"/><Relationship Id="rId164" Type="http://schemas.openxmlformats.org/officeDocument/2006/relationships/image" Target="../media/image4415.png"/><Relationship Id="rId185" Type="http://schemas.openxmlformats.org/officeDocument/2006/relationships/customXml" Target="../ink/ink4587.xml"/><Relationship Id="rId9" Type="http://schemas.openxmlformats.org/officeDocument/2006/relationships/image" Target="../media/image4355.png"/><Relationship Id="rId210" Type="http://schemas.openxmlformats.org/officeDocument/2006/relationships/image" Target="../media/image4438.png"/><Relationship Id="rId26" Type="http://schemas.openxmlformats.org/officeDocument/2006/relationships/customXml" Target="../ink/ink4507.xml"/><Relationship Id="rId231" Type="http://schemas.openxmlformats.org/officeDocument/2006/relationships/customXml" Target="../ink/ink4610.xml"/><Relationship Id="rId252" Type="http://schemas.openxmlformats.org/officeDocument/2006/relationships/image" Target="../media/image4459.png"/><Relationship Id="rId273" Type="http://schemas.openxmlformats.org/officeDocument/2006/relationships/customXml" Target="../ink/ink4631.xml"/><Relationship Id="rId294" Type="http://schemas.openxmlformats.org/officeDocument/2006/relationships/image" Target="../media/image4480.png"/><Relationship Id="rId308" Type="http://schemas.openxmlformats.org/officeDocument/2006/relationships/customXml" Target="../ink/ink4649.xml"/><Relationship Id="rId329" Type="http://schemas.openxmlformats.org/officeDocument/2006/relationships/image" Target="../media/image4497.png"/><Relationship Id="rId47" Type="http://schemas.openxmlformats.org/officeDocument/2006/relationships/customXml" Target="../ink/ink4518.xml"/><Relationship Id="rId68" Type="http://schemas.openxmlformats.org/officeDocument/2006/relationships/image" Target="../media/image4375.png"/><Relationship Id="rId89" Type="http://schemas.openxmlformats.org/officeDocument/2006/relationships/customXml" Target="../ink/ink4539.xml"/><Relationship Id="rId112" Type="http://schemas.openxmlformats.org/officeDocument/2006/relationships/image" Target="../media/image4342.png"/><Relationship Id="rId133" Type="http://schemas.openxmlformats.org/officeDocument/2006/relationships/customXml" Target="../ink/ink4561.xml"/><Relationship Id="rId154" Type="http://schemas.openxmlformats.org/officeDocument/2006/relationships/image" Target="../media/image4409.png"/><Relationship Id="rId175" Type="http://schemas.openxmlformats.org/officeDocument/2006/relationships/customXml" Target="../ink/ink4582.xml"/><Relationship Id="rId340" Type="http://schemas.openxmlformats.org/officeDocument/2006/relationships/customXml" Target="../ink/ink4665.xml"/><Relationship Id="rId196" Type="http://schemas.openxmlformats.org/officeDocument/2006/relationships/image" Target="../media/image4431.png"/><Relationship Id="rId200" Type="http://schemas.openxmlformats.org/officeDocument/2006/relationships/image" Target="../media/image4433.png"/><Relationship Id="rId16" Type="http://schemas.openxmlformats.org/officeDocument/2006/relationships/customXml" Target="../ink/ink4502.xml"/><Relationship Id="rId221" Type="http://schemas.openxmlformats.org/officeDocument/2006/relationships/customXml" Target="../ink/ink4605.xml"/><Relationship Id="rId242" Type="http://schemas.openxmlformats.org/officeDocument/2006/relationships/image" Target="../media/image4454.png"/><Relationship Id="rId263" Type="http://schemas.openxmlformats.org/officeDocument/2006/relationships/customXml" Target="../ink/ink4626.xml"/><Relationship Id="rId284" Type="http://schemas.openxmlformats.org/officeDocument/2006/relationships/image" Target="../media/image4475.png"/><Relationship Id="rId319" Type="http://schemas.openxmlformats.org/officeDocument/2006/relationships/image" Target="../media/image4492.png"/><Relationship Id="rId37" Type="http://schemas.openxmlformats.org/officeDocument/2006/relationships/image" Target="../media/image4364.png"/><Relationship Id="rId58" Type="http://schemas.openxmlformats.org/officeDocument/2006/relationships/image" Target="../media/image4315.png"/><Relationship Id="rId79" Type="http://schemas.openxmlformats.org/officeDocument/2006/relationships/customXml" Target="../ink/ink4534.xml"/><Relationship Id="rId102" Type="http://schemas.openxmlformats.org/officeDocument/2006/relationships/image" Target="../media/image4387.png"/><Relationship Id="rId123" Type="http://schemas.openxmlformats.org/officeDocument/2006/relationships/customXml" Target="../ink/ink4556.xml"/><Relationship Id="rId144" Type="http://schemas.openxmlformats.org/officeDocument/2006/relationships/image" Target="../media/image4404.png"/><Relationship Id="rId330" Type="http://schemas.openxmlformats.org/officeDocument/2006/relationships/customXml" Target="../ink/ink4660.xml"/><Relationship Id="rId90" Type="http://schemas.openxmlformats.org/officeDocument/2006/relationships/image" Target="../media/image4382.png"/><Relationship Id="rId165" Type="http://schemas.openxmlformats.org/officeDocument/2006/relationships/customXml" Target="../ink/ink4577.xml"/><Relationship Id="rId186" Type="http://schemas.openxmlformats.org/officeDocument/2006/relationships/image" Target="../media/image4426.png"/><Relationship Id="rId211" Type="http://schemas.openxmlformats.org/officeDocument/2006/relationships/customXml" Target="../ink/ink4600.xml"/><Relationship Id="rId232" Type="http://schemas.openxmlformats.org/officeDocument/2006/relationships/image" Target="../media/image4449.png"/><Relationship Id="rId253" Type="http://schemas.openxmlformats.org/officeDocument/2006/relationships/customXml" Target="../ink/ink4621.xml"/><Relationship Id="rId274" Type="http://schemas.openxmlformats.org/officeDocument/2006/relationships/image" Target="../media/image4470.png"/><Relationship Id="rId295" Type="http://schemas.openxmlformats.org/officeDocument/2006/relationships/customXml" Target="../ink/ink4642.xml"/><Relationship Id="rId309" Type="http://schemas.openxmlformats.org/officeDocument/2006/relationships/image" Target="../media/image4487.png"/><Relationship Id="rId27" Type="http://schemas.openxmlformats.org/officeDocument/2006/relationships/image" Target="../media/image4361.png"/><Relationship Id="rId48" Type="http://schemas.openxmlformats.org/officeDocument/2006/relationships/image" Target="../media/image4369.png"/><Relationship Id="rId69" Type="http://schemas.openxmlformats.org/officeDocument/2006/relationships/customXml" Target="../ink/ink4529.xml"/><Relationship Id="rId113" Type="http://schemas.openxmlformats.org/officeDocument/2006/relationships/customXml" Target="../ink/ink4551.xml"/><Relationship Id="rId134" Type="http://schemas.openxmlformats.org/officeDocument/2006/relationships/image" Target="../media/image4398.png"/><Relationship Id="rId320" Type="http://schemas.openxmlformats.org/officeDocument/2006/relationships/customXml" Target="../ink/ink4655.xml"/><Relationship Id="rId80" Type="http://schemas.openxmlformats.org/officeDocument/2006/relationships/image" Target="../media/image4379.png"/><Relationship Id="rId155" Type="http://schemas.openxmlformats.org/officeDocument/2006/relationships/customXml" Target="../ink/ink4572.xml"/><Relationship Id="rId176" Type="http://schemas.openxmlformats.org/officeDocument/2006/relationships/image" Target="../media/image4421.png"/><Relationship Id="rId197" Type="http://schemas.openxmlformats.org/officeDocument/2006/relationships/customXml" Target="../ink/ink4593.xml"/><Relationship Id="rId341" Type="http://schemas.openxmlformats.org/officeDocument/2006/relationships/image" Target="../media/image4504.png"/><Relationship Id="rId201" Type="http://schemas.openxmlformats.org/officeDocument/2006/relationships/customXml" Target="../ink/ink4595.xml"/><Relationship Id="rId222" Type="http://schemas.openxmlformats.org/officeDocument/2006/relationships/image" Target="../media/image4444.png"/><Relationship Id="rId243" Type="http://schemas.openxmlformats.org/officeDocument/2006/relationships/customXml" Target="../ink/ink4616.xml"/><Relationship Id="rId264" Type="http://schemas.openxmlformats.org/officeDocument/2006/relationships/image" Target="../media/image4465.png"/><Relationship Id="rId285" Type="http://schemas.openxmlformats.org/officeDocument/2006/relationships/customXml" Target="../ink/ink4637.xml"/><Relationship Id="rId17" Type="http://schemas.openxmlformats.org/officeDocument/2006/relationships/image" Target="../media/image4357.png"/><Relationship Id="rId38" Type="http://schemas.openxmlformats.org/officeDocument/2006/relationships/customXml" Target="../ink/ink4513.xml"/><Relationship Id="rId59" Type="http://schemas.openxmlformats.org/officeDocument/2006/relationships/customXml" Target="../ink/ink4524.xml"/><Relationship Id="rId103" Type="http://schemas.openxmlformats.org/officeDocument/2006/relationships/customXml" Target="../ink/ink4546.xml"/><Relationship Id="rId124" Type="http://schemas.openxmlformats.org/officeDocument/2006/relationships/image" Target="../media/image4348.png"/><Relationship Id="rId310" Type="http://schemas.openxmlformats.org/officeDocument/2006/relationships/customXml" Target="../ink/ink4650.xml"/><Relationship Id="rId70" Type="http://schemas.openxmlformats.org/officeDocument/2006/relationships/image" Target="../media/image4376.png"/><Relationship Id="rId91" Type="http://schemas.openxmlformats.org/officeDocument/2006/relationships/customXml" Target="../ink/ink4540.xml"/><Relationship Id="rId145" Type="http://schemas.openxmlformats.org/officeDocument/2006/relationships/customXml" Target="../ink/ink4567.xml"/><Relationship Id="rId166" Type="http://schemas.openxmlformats.org/officeDocument/2006/relationships/image" Target="../media/image4416.png"/><Relationship Id="rId187" Type="http://schemas.openxmlformats.org/officeDocument/2006/relationships/customXml" Target="../ink/ink4588.xml"/><Relationship Id="rId331" Type="http://schemas.openxmlformats.org/officeDocument/2006/relationships/image" Target="../media/image4498.png"/><Relationship Id="rId1" Type="http://schemas.openxmlformats.org/officeDocument/2006/relationships/slideLayout" Target="../slideLayouts/slideLayout3.xml"/><Relationship Id="rId212" Type="http://schemas.openxmlformats.org/officeDocument/2006/relationships/image" Target="../media/image4439.png"/><Relationship Id="rId233" Type="http://schemas.openxmlformats.org/officeDocument/2006/relationships/customXml" Target="../ink/ink4611.xml"/><Relationship Id="rId254" Type="http://schemas.openxmlformats.org/officeDocument/2006/relationships/image" Target="../media/image4460.png"/><Relationship Id="rId28" Type="http://schemas.openxmlformats.org/officeDocument/2006/relationships/customXml" Target="../ink/ink4508.xml"/><Relationship Id="rId49" Type="http://schemas.openxmlformats.org/officeDocument/2006/relationships/customXml" Target="../ink/ink4519.xml"/><Relationship Id="rId114" Type="http://schemas.openxmlformats.org/officeDocument/2006/relationships/image" Target="../media/image4391.png"/><Relationship Id="rId275" Type="http://schemas.openxmlformats.org/officeDocument/2006/relationships/customXml" Target="../ink/ink4632.xml"/><Relationship Id="rId296" Type="http://schemas.openxmlformats.org/officeDocument/2006/relationships/image" Target="../media/image4481.png"/><Relationship Id="rId300" Type="http://schemas.openxmlformats.org/officeDocument/2006/relationships/image" Target="../media/image4483.png"/><Relationship Id="rId60" Type="http://schemas.openxmlformats.org/officeDocument/2006/relationships/image" Target="../media/image4372.png"/><Relationship Id="rId81" Type="http://schemas.openxmlformats.org/officeDocument/2006/relationships/customXml" Target="../ink/ink4535.xml"/><Relationship Id="rId135" Type="http://schemas.openxmlformats.org/officeDocument/2006/relationships/customXml" Target="../ink/ink4562.xml"/><Relationship Id="rId156" Type="http://schemas.openxmlformats.org/officeDocument/2006/relationships/image" Target="../media/image4411.png"/><Relationship Id="rId177" Type="http://schemas.openxmlformats.org/officeDocument/2006/relationships/customXml" Target="../ink/ink4583.xml"/><Relationship Id="rId198" Type="http://schemas.openxmlformats.org/officeDocument/2006/relationships/image" Target="../media/image4432.png"/><Relationship Id="rId321" Type="http://schemas.openxmlformats.org/officeDocument/2006/relationships/image" Target="../media/image4493.png"/><Relationship Id="rId202" Type="http://schemas.openxmlformats.org/officeDocument/2006/relationships/image" Target="../media/image4434.png"/><Relationship Id="rId223" Type="http://schemas.openxmlformats.org/officeDocument/2006/relationships/customXml" Target="../ink/ink4606.xml"/><Relationship Id="rId244" Type="http://schemas.openxmlformats.org/officeDocument/2006/relationships/image" Target="../media/image4455.png"/><Relationship Id="rId18" Type="http://schemas.openxmlformats.org/officeDocument/2006/relationships/customXml" Target="../ink/ink4503.xml"/><Relationship Id="rId39" Type="http://schemas.openxmlformats.org/officeDocument/2006/relationships/image" Target="../media/image4365.png"/><Relationship Id="rId265" Type="http://schemas.openxmlformats.org/officeDocument/2006/relationships/customXml" Target="../ink/ink4627.xml"/><Relationship Id="rId286" Type="http://schemas.openxmlformats.org/officeDocument/2006/relationships/image" Target="../media/image4476.png"/><Relationship Id="rId50" Type="http://schemas.openxmlformats.org/officeDocument/2006/relationships/image" Target="../media/image4311.png"/><Relationship Id="rId104" Type="http://schemas.openxmlformats.org/officeDocument/2006/relationships/image" Target="../media/image4338.png"/><Relationship Id="rId125" Type="http://schemas.openxmlformats.org/officeDocument/2006/relationships/customXml" Target="../ink/ink4557.xml"/><Relationship Id="rId146" Type="http://schemas.openxmlformats.org/officeDocument/2006/relationships/image" Target="../media/image4405.png"/><Relationship Id="rId167" Type="http://schemas.openxmlformats.org/officeDocument/2006/relationships/customXml" Target="../ink/ink4578.xml"/><Relationship Id="rId188" Type="http://schemas.openxmlformats.org/officeDocument/2006/relationships/image" Target="../media/image4427.png"/><Relationship Id="rId311" Type="http://schemas.openxmlformats.org/officeDocument/2006/relationships/image" Target="../media/image4488.png"/><Relationship Id="rId332" Type="http://schemas.openxmlformats.org/officeDocument/2006/relationships/customXml" Target="../ink/ink4661.xml"/><Relationship Id="rId71" Type="http://schemas.openxmlformats.org/officeDocument/2006/relationships/customXml" Target="../ink/ink4530.xml"/><Relationship Id="rId92" Type="http://schemas.openxmlformats.org/officeDocument/2006/relationships/image" Target="../media/image4383.png"/><Relationship Id="rId213" Type="http://schemas.openxmlformats.org/officeDocument/2006/relationships/customXml" Target="../ink/ink4601.xml"/><Relationship Id="rId234" Type="http://schemas.openxmlformats.org/officeDocument/2006/relationships/image" Target="../media/image4450.png"/><Relationship Id="rId2" Type="http://schemas.openxmlformats.org/officeDocument/2006/relationships/customXml" Target="../ink/ink4495.xml"/><Relationship Id="rId29" Type="http://schemas.openxmlformats.org/officeDocument/2006/relationships/image" Target="../media/image4299.png"/><Relationship Id="rId255" Type="http://schemas.openxmlformats.org/officeDocument/2006/relationships/customXml" Target="../ink/ink4622.xml"/><Relationship Id="rId276" Type="http://schemas.openxmlformats.org/officeDocument/2006/relationships/image" Target="../media/image4471.png"/><Relationship Id="rId297" Type="http://schemas.openxmlformats.org/officeDocument/2006/relationships/customXml" Target="../ink/ink4643.xml"/><Relationship Id="rId40" Type="http://schemas.openxmlformats.org/officeDocument/2006/relationships/customXml" Target="../ink/ink4514.xml"/><Relationship Id="rId115" Type="http://schemas.openxmlformats.org/officeDocument/2006/relationships/customXml" Target="../ink/ink4552.xml"/><Relationship Id="rId136" Type="http://schemas.openxmlformats.org/officeDocument/2006/relationships/image" Target="../media/image4399.png"/><Relationship Id="rId157" Type="http://schemas.openxmlformats.org/officeDocument/2006/relationships/customXml" Target="../ink/ink4573.xml"/><Relationship Id="rId178" Type="http://schemas.openxmlformats.org/officeDocument/2006/relationships/image" Target="../media/image4422.png"/><Relationship Id="rId301" Type="http://schemas.openxmlformats.org/officeDocument/2006/relationships/customXml" Target="../ink/ink4645.xml"/><Relationship Id="rId322" Type="http://schemas.openxmlformats.org/officeDocument/2006/relationships/customXml" Target="../ink/ink4656.xml"/><Relationship Id="rId61" Type="http://schemas.openxmlformats.org/officeDocument/2006/relationships/customXml" Target="../ink/ink4525.xml"/><Relationship Id="rId82" Type="http://schemas.openxmlformats.org/officeDocument/2006/relationships/image" Target="../media/image4380.png"/><Relationship Id="rId199" Type="http://schemas.openxmlformats.org/officeDocument/2006/relationships/customXml" Target="../ink/ink4594.xml"/><Relationship Id="rId203" Type="http://schemas.openxmlformats.org/officeDocument/2006/relationships/customXml" Target="../ink/ink4596.xml"/><Relationship Id="rId19" Type="http://schemas.openxmlformats.org/officeDocument/2006/relationships/image" Target="../media/image4294.png"/><Relationship Id="rId224" Type="http://schemas.openxmlformats.org/officeDocument/2006/relationships/image" Target="../media/image4445.png"/><Relationship Id="rId245" Type="http://schemas.openxmlformats.org/officeDocument/2006/relationships/customXml" Target="../ink/ink4617.xml"/><Relationship Id="rId266" Type="http://schemas.openxmlformats.org/officeDocument/2006/relationships/image" Target="../media/image4466.png"/><Relationship Id="rId287" Type="http://schemas.openxmlformats.org/officeDocument/2006/relationships/customXml" Target="../ink/ink4638.xml"/><Relationship Id="rId30" Type="http://schemas.openxmlformats.org/officeDocument/2006/relationships/customXml" Target="../ink/ink4509.xml"/><Relationship Id="rId105" Type="http://schemas.openxmlformats.org/officeDocument/2006/relationships/customXml" Target="../ink/ink4547.xml"/><Relationship Id="rId126" Type="http://schemas.openxmlformats.org/officeDocument/2006/relationships/image" Target="../media/image4396.png"/><Relationship Id="rId147" Type="http://schemas.openxmlformats.org/officeDocument/2006/relationships/customXml" Target="../ink/ink4568.xml"/><Relationship Id="rId168" Type="http://schemas.openxmlformats.org/officeDocument/2006/relationships/image" Target="../media/image4417.png"/><Relationship Id="rId312" Type="http://schemas.openxmlformats.org/officeDocument/2006/relationships/customXml" Target="../ink/ink4651.xml"/><Relationship Id="rId333" Type="http://schemas.openxmlformats.org/officeDocument/2006/relationships/image" Target="../media/image4499.png"/><Relationship Id="rId51" Type="http://schemas.openxmlformats.org/officeDocument/2006/relationships/customXml" Target="../ink/ink4520.xml"/><Relationship Id="rId72" Type="http://schemas.openxmlformats.org/officeDocument/2006/relationships/image" Target="../media/image4377.png"/><Relationship Id="rId93" Type="http://schemas.openxmlformats.org/officeDocument/2006/relationships/customXml" Target="../ink/ink4541.xml"/><Relationship Id="rId189" Type="http://schemas.openxmlformats.org/officeDocument/2006/relationships/customXml" Target="../ink/ink4589.xml"/><Relationship Id="rId3" Type="http://schemas.openxmlformats.org/officeDocument/2006/relationships/image" Target="../media/image4352.png"/><Relationship Id="rId214" Type="http://schemas.openxmlformats.org/officeDocument/2006/relationships/image" Target="../media/image4440.png"/><Relationship Id="rId235" Type="http://schemas.openxmlformats.org/officeDocument/2006/relationships/customXml" Target="../ink/ink4612.xml"/><Relationship Id="rId256" Type="http://schemas.openxmlformats.org/officeDocument/2006/relationships/image" Target="../media/image4461.png"/><Relationship Id="rId277" Type="http://schemas.openxmlformats.org/officeDocument/2006/relationships/customXml" Target="../ink/ink4633.xml"/><Relationship Id="rId298" Type="http://schemas.openxmlformats.org/officeDocument/2006/relationships/image" Target="../media/image4482.png"/><Relationship Id="rId116" Type="http://schemas.openxmlformats.org/officeDocument/2006/relationships/image" Target="../media/image4392.png"/><Relationship Id="rId137" Type="http://schemas.openxmlformats.org/officeDocument/2006/relationships/customXml" Target="../ink/ink4563.xml"/><Relationship Id="rId158" Type="http://schemas.openxmlformats.org/officeDocument/2006/relationships/image" Target="../media/image4412.png"/><Relationship Id="rId302" Type="http://schemas.openxmlformats.org/officeDocument/2006/relationships/image" Target="../media/image4484.png"/><Relationship Id="rId323" Type="http://schemas.openxmlformats.org/officeDocument/2006/relationships/image" Target="../media/image4494.png"/><Relationship Id="rId20" Type="http://schemas.openxmlformats.org/officeDocument/2006/relationships/customXml" Target="../ink/ink4504.xml"/><Relationship Id="rId41" Type="http://schemas.openxmlformats.org/officeDocument/2006/relationships/image" Target="../media/image4366.png"/><Relationship Id="rId62" Type="http://schemas.openxmlformats.org/officeDocument/2006/relationships/image" Target="../media/image4373.png"/><Relationship Id="rId83" Type="http://schemas.openxmlformats.org/officeDocument/2006/relationships/customXml" Target="../ink/ink4536.xml"/><Relationship Id="rId179" Type="http://schemas.openxmlformats.org/officeDocument/2006/relationships/customXml" Target="../ink/ink4584.xml"/><Relationship Id="rId190" Type="http://schemas.openxmlformats.org/officeDocument/2006/relationships/image" Target="../media/image4428.png"/><Relationship Id="rId204" Type="http://schemas.openxmlformats.org/officeDocument/2006/relationships/image" Target="../media/image4435.png"/><Relationship Id="rId225" Type="http://schemas.openxmlformats.org/officeDocument/2006/relationships/customXml" Target="../ink/ink4607.xml"/><Relationship Id="rId246" Type="http://schemas.openxmlformats.org/officeDocument/2006/relationships/image" Target="../media/image4456.png"/><Relationship Id="rId267" Type="http://schemas.openxmlformats.org/officeDocument/2006/relationships/customXml" Target="../ink/ink4628.xml"/><Relationship Id="rId288" Type="http://schemas.openxmlformats.org/officeDocument/2006/relationships/image" Target="../media/image4477.png"/><Relationship Id="rId106" Type="http://schemas.openxmlformats.org/officeDocument/2006/relationships/image" Target="../media/image4388.png"/><Relationship Id="rId127" Type="http://schemas.openxmlformats.org/officeDocument/2006/relationships/customXml" Target="../ink/ink4558.xml"/><Relationship Id="rId313" Type="http://schemas.openxmlformats.org/officeDocument/2006/relationships/image" Target="../media/image4489.png"/><Relationship Id="rId10" Type="http://schemas.openxmlformats.org/officeDocument/2006/relationships/customXml" Target="../ink/ink4499.xml"/><Relationship Id="rId31" Type="http://schemas.openxmlformats.org/officeDocument/2006/relationships/image" Target="../media/image4301.png"/><Relationship Id="rId52" Type="http://schemas.openxmlformats.org/officeDocument/2006/relationships/image" Target="../media/image4312.png"/><Relationship Id="rId73" Type="http://schemas.openxmlformats.org/officeDocument/2006/relationships/customXml" Target="../ink/ink4531.xml"/><Relationship Id="rId94" Type="http://schemas.openxmlformats.org/officeDocument/2006/relationships/image" Target="../media/image4384.png"/><Relationship Id="rId148" Type="http://schemas.openxmlformats.org/officeDocument/2006/relationships/image" Target="../media/image4406.png"/><Relationship Id="rId169" Type="http://schemas.openxmlformats.org/officeDocument/2006/relationships/customXml" Target="../ink/ink4579.xml"/><Relationship Id="rId334" Type="http://schemas.openxmlformats.org/officeDocument/2006/relationships/customXml" Target="../ink/ink4662.xml"/><Relationship Id="rId4" Type="http://schemas.openxmlformats.org/officeDocument/2006/relationships/customXml" Target="../ink/ink4496.xml"/><Relationship Id="rId180" Type="http://schemas.openxmlformats.org/officeDocument/2006/relationships/image" Target="../media/image4423.png"/><Relationship Id="rId215" Type="http://schemas.openxmlformats.org/officeDocument/2006/relationships/customXml" Target="../ink/ink4602.xml"/><Relationship Id="rId236" Type="http://schemas.openxmlformats.org/officeDocument/2006/relationships/image" Target="../media/image4451.png"/><Relationship Id="rId257" Type="http://schemas.openxmlformats.org/officeDocument/2006/relationships/customXml" Target="../ink/ink4623.xml"/><Relationship Id="rId278" Type="http://schemas.openxmlformats.org/officeDocument/2006/relationships/image" Target="../media/image4472.png"/><Relationship Id="rId303" Type="http://schemas.openxmlformats.org/officeDocument/2006/relationships/customXml" Target="../ink/ink4646.xml"/><Relationship Id="rId42" Type="http://schemas.openxmlformats.org/officeDocument/2006/relationships/customXml" Target="../ink/ink4515.xml"/><Relationship Id="rId84" Type="http://schemas.openxmlformats.org/officeDocument/2006/relationships/image" Target="../media/image4381.png"/><Relationship Id="rId138" Type="http://schemas.openxmlformats.org/officeDocument/2006/relationships/image" Target="../media/image4401.png"/><Relationship Id="rId191" Type="http://schemas.openxmlformats.org/officeDocument/2006/relationships/customXml" Target="../ink/ink4590.xml"/><Relationship Id="rId205" Type="http://schemas.openxmlformats.org/officeDocument/2006/relationships/customXml" Target="../ink/ink4597.xml"/><Relationship Id="rId247" Type="http://schemas.openxmlformats.org/officeDocument/2006/relationships/customXml" Target="../ink/ink4618.xml"/><Relationship Id="rId107" Type="http://schemas.openxmlformats.org/officeDocument/2006/relationships/customXml" Target="../ink/ink4548.xml"/><Relationship Id="rId289" Type="http://schemas.openxmlformats.org/officeDocument/2006/relationships/customXml" Target="../ink/ink4639.xml"/><Relationship Id="rId11" Type="http://schemas.openxmlformats.org/officeDocument/2006/relationships/image" Target="../media/image4290.png"/><Relationship Id="rId53" Type="http://schemas.openxmlformats.org/officeDocument/2006/relationships/customXml" Target="../ink/ink4521.xml"/><Relationship Id="rId149" Type="http://schemas.openxmlformats.org/officeDocument/2006/relationships/customXml" Target="../ink/ink4569.xml"/><Relationship Id="rId314" Type="http://schemas.openxmlformats.org/officeDocument/2006/relationships/customXml" Target="../ink/ink4652.xml"/><Relationship Id="rId95" Type="http://schemas.openxmlformats.org/officeDocument/2006/relationships/customXml" Target="../ink/ink4542.xml"/><Relationship Id="rId160" Type="http://schemas.openxmlformats.org/officeDocument/2006/relationships/image" Target="../media/image4413.png"/><Relationship Id="rId216" Type="http://schemas.openxmlformats.org/officeDocument/2006/relationships/image" Target="../media/image4441.png"/><Relationship Id="rId258" Type="http://schemas.openxmlformats.org/officeDocument/2006/relationships/image" Target="../media/image4462.png"/><Relationship Id="rId22" Type="http://schemas.openxmlformats.org/officeDocument/2006/relationships/customXml" Target="../ink/ink4505.xml"/><Relationship Id="rId64" Type="http://schemas.openxmlformats.org/officeDocument/2006/relationships/image" Target="../media/image4374.png"/><Relationship Id="rId118" Type="http://schemas.openxmlformats.org/officeDocument/2006/relationships/image" Target="../media/image4393.png"/><Relationship Id="rId325" Type="http://schemas.openxmlformats.org/officeDocument/2006/relationships/image" Target="../media/image4495.png"/><Relationship Id="rId171" Type="http://schemas.openxmlformats.org/officeDocument/2006/relationships/customXml" Target="../ink/ink4580.xml"/><Relationship Id="rId227" Type="http://schemas.openxmlformats.org/officeDocument/2006/relationships/customXml" Target="../ink/ink4608.xml"/><Relationship Id="rId269" Type="http://schemas.openxmlformats.org/officeDocument/2006/relationships/customXml" Target="../ink/ink4629.xml"/><Relationship Id="rId33" Type="http://schemas.openxmlformats.org/officeDocument/2006/relationships/image" Target="../media/image4362.png"/><Relationship Id="rId129" Type="http://schemas.openxmlformats.org/officeDocument/2006/relationships/customXml" Target="../ink/ink4559.xml"/><Relationship Id="rId280" Type="http://schemas.openxmlformats.org/officeDocument/2006/relationships/image" Target="../media/image4473.png"/><Relationship Id="rId336" Type="http://schemas.openxmlformats.org/officeDocument/2006/relationships/customXml" Target="../ink/ink4663.xml"/><Relationship Id="rId75" Type="http://schemas.openxmlformats.org/officeDocument/2006/relationships/customXml" Target="../ink/ink4532.xml"/><Relationship Id="rId140" Type="http://schemas.openxmlformats.org/officeDocument/2006/relationships/image" Target="../media/image4402.png"/><Relationship Id="rId182" Type="http://schemas.openxmlformats.org/officeDocument/2006/relationships/image" Target="../media/image4424.png"/><Relationship Id="rId6" Type="http://schemas.openxmlformats.org/officeDocument/2006/relationships/customXml" Target="../ink/ink4497.xml"/><Relationship Id="rId238" Type="http://schemas.openxmlformats.org/officeDocument/2006/relationships/image" Target="../media/image4452.png"/><Relationship Id="rId291" Type="http://schemas.openxmlformats.org/officeDocument/2006/relationships/customXml" Target="../ink/ink4640.xml"/><Relationship Id="rId305" Type="http://schemas.openxmlformats.org/officeDocument/2006/relationships/customXml" Target="../ink/ink4647.xml"/><Relationship Id="rId44" Type="http://schemas.openxmlformats.org/officeDocument/2006/relationships/image" Target="../media/image4367.png"/><Relationship Id="rId86" Type="http://schemas.openxmlformats.org/officeDocument/2006/relationships/image" Target="../media/image4329.png"/><Relationship Id="rId151" Type="http://schemas.openxmlformats.org/officeDocument/2006/relationships/customXml" Target="../ink/ink4570.xml"/><Relationship Id="rId193" Type="http://schemas.openxmlformats.org/officeDocument/2006/relationships/customXml" Target="../ink/ink4591.xml"/><Relationship Id="rId207" Type="http://schemas.openxmlformats.org/officeDocument/2006/relationships/customXml" Target="../ink/ink4598.xml"/><Relationship Id="rId249" Type="http://schemas.openxmlformats.org/officeDocument/2006/relationships/customXml" Target="../ink/ink4619.xml"/><Relationship Id="rId13" Type="http://schemas.openxmlformats.org/officeDocument/2006/relationships/image" Target="../media/image4291.png"/><Relationship Id="rId109" Type="http://schemas.openxmlformats.org/officeDocument/2006/relationships/customXml" Target="../ink/ink4549.xml"/><Relationship Id="rId260" Type="http://schemas.openxmlformats.org/officeDocument/2006/relationships/image" Target="../media/image4463.png"/><Relationship Id="rId316" Type="http://schemas.openxmlformats.org/officeDocument/2006/relationships/customXml" Target="../ink/ink4653.xml"/><Relationship Id="rId55" Type="http://schemas.openxmlformats.org/officeDocument/2006/relationships/customXml" Target="../ink/ink4522.xml"/><Relationship Id="rId97" Type="http://schemas.openxmlformats.org/officeDocument/2006/relationships/customXml" Target="../ink/ink4543.xml"/><Relationship Id="rId120" Type="http://schemas.openxmlformats.org/officeDocument/2006/relationships/image" Target="../media/image4394.png"/><Relationship Id="rId162" Type="http://schemas.openxmlformats.org/officeDocument/2006/relationships/image" Target="../media/image4414.png"/><Relationship Id="rId218" Type="http://schemas.openxmlformats.org/officeDocument/2006/relationships/image" Target="../media/image4442.png"/><Relationship Id="rId271" Type="http://schemas.openxmlformats.org/officeDocument/2006/relationships/customXml" Target="../ink/ink4630.xml"/><Relationship Id="rId24" Type="http://schemas.openxmlformats.org/officeDocument/2006/relationships/customXml" Target="../ink/ink4506.xml"/><Relationship Id="rId66" Type="http://schemas.openxmlformats.org/officeDocument/2006/relationships/image" Target="../media/image4319.png"/><Relationship Id="rId131" Type="http://schemas.openxmlformats.org/officeDocument/2006/relationships/customXml" Target="../ink/ink4560.xml"/><Relationship Id="rId327" Type="http://schemas.openxmlformats.org/officeDocument/2006/relationships/image" Target="../media/image4496.png"/><Relationship Id="rId173" Type="http://schemas.openxmlformats.org/officeDocument/2006/relationships/customXml" Target="../ink/ink4581.xml"/><Relationship Id="rId229" Type="http://schemas.openxmlformats.org/officeDocument/2006/relationships/customXml" Target="../ink/ink4609.xml"/></Relationships>
</file>

<file path=ppt/slides/_rels/slide109.xml.rels><?xml version="1.0" encoding="UTF-8" standalone="yes"?>
<Relationships xmlns="http://schemas.openxmlformats.org/package/2006/relationships"><Relationship Id="rId117" Type="http://schemas.openxmlformats.org/officeDocument/2006/relationships/image" Target="../media/image4481.png"/><Relationship Id="rId299" Type="http://schemas.openxmlformats.org/officeDocument/2006/relationships/image" Target="../media/image4573.png"/><Relationship Id="rId21" Type="http://schemas.openxmlformats.org/officeDocument/2006/relationships/image" Target="../media/image4433.png"/><Relationship Id="rId63" Type="http://schemas.openxmlformats.org/officeDocument/2006/relationships/image" Target="../media/image4454.png"/><Relationship Id="rId159" Type="http://schemas.openxmlformats.org/officeDocument/2006/relationships/image" Target="../media/image4502.png"/><Relationship Id="rId324" Type="http://schemas.openxmlformats.org/officeDocument/2006/relationships/customXml" Target="../ink/ink4827.xml"/><Relationship Id="rId366" Type="http://schemas.openxmlformats.org/officeDocument/2006/relationships/image" Target="../media/image4607.png"/><Relationship Id="rId170" Type="http://schemas.openxmlformats.org/officeDocument/2006/relationships/customXml" Target="../ink/ink4750.xml"/><Relationship Id="rId226" Type="http://schemas.openxmlformats.org/officeDocument/2006/relationships/customXml" Target="../ink/ink4778.xml"/><Relationship Id="rId268" Type="http://schemas.openxmlformats.org/officeDocument/2006/relationships/customXml" Target="../ink/ink4799.xml"/><Relationship Id="rId32" Type="http://schemas.openxmlformats.org/officeDocument/2006/relationships/customXml" Target="../ink/ink4681.xml"/><Relationship Id="rId74" Type="http://schemas.openxmlformats.org/officeDocument/2006/relationships/customXml" Target="../ink/ink4702.xml"/><Relationship Id="rId128" Type="http://schemas.openxmlformats.org/officeDocument/2006/relationships/customXml" Target="../ink/ink4729.xml"/><Relationship Id="rId335" Type="http://schemas.openxmlformats.org/officeDocument/2006/relationships/image" Target="../media/image4591.png"/><Relationship Id="rId377" Type="http://schemas.openxmlformats.org/officeDocument/2006/relationships/customXml" Target="../ink/ink4854.xml"/><Relationship Id="rId5" Type="http://schemas.openxmlformats.org/officeDocument/2006/relationships/image" Target="../media/image4412.png"/><Relationship Id="rId181" Type="http://schemas.openxmlformats.org/officeDocument/2006/relationships/image" Target="../media/image4514.png"/><Relationship Id="rId237" Type="http://schemas.openxmlformats.org/officeDocument/2006/relationships/image" Target="../media/image4542.png"/><Relationship Id="rId279" Type="http://schemas.openxmlformats.org/officeDocument/2006/relationships/image" Target="../media/image4563.png"/><Relationship Id="rId43" Type="http://schemas.openxmlformats.org/officeDocument/2006/relationships/image" Target="../media/image4444.png"/><Relationship Id="rId139" Type="http://schemas.openxmlformats.org/officeDocument/2006/relationships/image" Target="../media/image4491.png"/><Relationship Id="rId290" Type="http://schemas.openxmlformats.org/officeDocument/2006/relationships/customXml" Target="../ink/ink4810.xml"/><Relationship Id="rId304" Type="http://schemas.openxmlformats.org/officeDocument/2006/relationships/customXml" Target="../ink/ink4817.xml"/><Relationship Id="rId346" Type="http://schemas.openxmlformats.org/officeDocument/2006/relationships/customXml" Target="../ink/ink4838.xml"/><Relationship Id="rId85" Type="http://schemas.openxmlformats.org/officeDocument/2006/relationships/image" Target="../media/image4465.png"/><Relationship Id="rId150" Type="http://schemas.openxmlformats.org/officeDocument/2006/relationships/customXml" Target="../ink/ink4740.xml"/><Relationship Id="rId192" Type="http://schemas.openxmlformats.org/officeDocument/2006/relationships/customXml" Target="../ink/ink4761.xml"/><Relationship Id="rId206" Type="http://schemas.openxmlformats.org/officeDocument/2006/relationships/customXml" Target="../ink/ink4768.xml"/><Relationship Id="rId248" Type="http://schemas.openxmlformats.org/officeDocument/2006/relationships/customXml" Target="../ink/ink4789.xml"/><Relationship Id="rId12" Type="http://schemas.openxmlformats.org/officeDocument/2006/relationships/customXml" Target="../ink/ink4671.xml"/><Relationship Id="rId108" Type="http://schemas.openxmlformats.org/officeDocument/2006/relationships/customXml" Target="../ink/ink4719.xml"/><Relationship Id="rId315" Type="http://schemas.openxmlformats.org/officeDocument/2006/relationships/image" Target="../media/image4581.png"/><Relationship Id="rId357" Type="http://schemas.openxmlformats.org/officeDocument/2006/relationships/image" Target="../media/image4603.png"/><Relationship Id="rId54" Type="http://schemas.openxmlformats.org/officeDocument/2006/relationships/customXml" Target="../ink/ink4692.xml"/><Relationship Id="rId96" Type="http://schemas.openxmlformats.org/officeDocument/2006/relationships/customXml" Target="../ink/ink4713.xml"/><Relationship Id="rId161" Type="http://schemas.openxmlformats.org/officeDocument/2006/relationships/image" Target="../media/image4503.png"/><Relationship Id="rId217" Type="http://schemas.openxmlformats.org/officeDocument/2006/relationships/image" Target="../media/image4532.png"/><Relationship Id="rId259" Type="http://schemas.openxmlformats.org/officeDocument/2006/relationships/image" Target="../media/image4553.png"/><Relationship Id="rId23" Type="http://schemas.openxmlformats.org/officeDocument/2006/relationships/image" Target="../media/image4434.png"/><Relationship Id="rId119" Type="http://schemas.openxmlformats.org/officeDocument/2006/relationships/image" Target="../media/image4482.png"/><Relationship Id="rId270" Type="http://schemas.openxmlformats.org/officeDocument/2006/relationships/customXml" Target="../ink/ink4800.xml"/><Relationship Id="rId326" Type="http://schemas.openxmlformats.org/officeDocument/2006/relationships/customXml" Target="../ink/ink4828.xml"/><Relationship Id="rId65" Type="http://schemas.openxmlformats.org/officeDocument/2006/relationships/image" Target="../media/image4455.png"/><Relationship Id="rId130" Type="http://schemas.openxmlformats.org/officeDocument/2006/relationships/customXml" Target="../ink/ink4730.xml"/><Relationship Id="rId368" Type="http://schemas.openxmlformats.org/officeDocument/2006/relationships/image" Target="../media/image4608.png"/><Relationship Id="rId172" Type="http://schemas.openxmlformats.org/officeDocument/2006/relationships/customXml" Target="../ink/ink4751.xml"/><Relationship Id="rId228" Type="http://schemas.openxmlformats.org/officeDocument/2006/relationships/customXml" Target="../ink/ink4779.xml"/><Relationship Id="rId281" Type="http://schemas.openxmlformats.org/officeDocument/2006/relationships/image" Target="../media/image4564.png"/><Relationship Id="rId337" Type="http://schemas.openxmlformats.org/officeDocument/2006/relationships/image" Target="../media/image4592.png"/><Relationship Id="rId34" Type="http://schemas.openxmlformats.org/officeDocument/2006/relationships/customXml" Target="../ink/ink4682.xml"/><Relationship Id="rId76" Type="http://schemas.openxmlformats.org/officeDocument/2006/relationships/customXml" Target="../ink/ink4703.xml"/><Relationship Id="rId141" Type="http://schemas.openxmlformats.org/officeDocument/2006/relationships/image" Target="../media/image4492.png"/><Relationship Id="rId379" Type="http://schemas.openxmlformats.org/officeDocument/2006/relationships/customXml" Target="../ink/ink4855.xml"/><Relationship Id="rId7" Type="http://schemas.openxmlformats.org/officeDocument/2006/relationships/image" Target="../media/image4413.png"/><Relationship Id="rId183" Type="http://schemas.openxmlformats.org/officeDocument/2006/relationships/image" Target="../media/image4515.png"/><Relationship Id="rId239" Type="http://schemas.openxmlformats.org/officeDocument/2006/relationships/image" Target="../media/image4543.png"/><Relationship Id="rId250" Type="http://schemas.openxmlformats.org/officeDocument/2006/relationships/customXml" Target="../ink/ink4790.xml"/><Relationship Id="rId292" Type="http://schemas.openxmlformats.org/officeDocument/2006/relationships/customXml" Target="../ink/ink4811.xml"/><Relationship Id="rId306" Type="http://schemas.openxmlformats.org/officeDocument/2006/relationships/customXml" Target="../ink/ink4818.xml"/><Relationship Id="rId45" Type="http://schemas.openxmlformats.org/officeDocument/2006/relationships/image" Target="../media/image4445.png"/><Relationship Id="rId87" Type="http://schemas.openxmlformats.org/officeDocument/2006/relationships/image" Target="../media/image4466.png"/><Relationship Id="rId110" Type="http://schemas.openxmlformats.org/officeDocument/2006/relationships/customXml" Target="../ink/ink4720.xml"/><Relationship Id="rId348" Type="http://schemas.openxmlformats.org/officeDocument/2006/relationships/customXml" Target="../ink/ink4839.xml"/><Relationship Id="rId152" Type="http://schemas.openxmlformats.org/officeDocument/2006/relationships/customXml" Target="../ink/ink4741.xml"/><Relationship Id="rId194" Type="http://schemas.openxmlformats.org/officeDocument/2006/relationships/customXml" Target="../ink/ink4762.xml"/><Relationship Id="rId208" Type="http://schemas.openxmlformats.org/officeDocument/2006/relationships/customXml" Target="../ink/ink4769.xml"/><Relationship Id="rId261" Type="http://schemas.openxmlformats.org/officeDocument/2006/relationships/image" Target="../media/image4554.png"/><Relationship Id="rId14" Type="http://schemas.openxmlformats.org/officeDocument/2006/relationships/customXml" Target="../ink/ink4672.xml"/><Relationship Id="rId56" Type="http://schemas.openxmlformats.org/officeDocument/2006/relationships/customXml" Target="../ink/ink4693.xml"/><Relationship Id="rId317" Type="http://schemas.openxmlformats.org/officeDocument/2006/relationships/image" Target="../media/image4582.png"/><Relationship Id="rId359" Type="http://schemas.openxmlformats.org/officeDocument/2006/relationships/image" Target="../media/image4604.png"/><Relationship Id="rId98" Type="http://schemas.openxmlformats.org/officeDocument/2006/relationships/customXml" Target="../ink/ink4714.xml"/><Relationship Id="rId121" Type="http://schemas.openxmlformats.org/officeDocument/2006/relationships/image" Target="../media/image4483.png"/><Relationship Id="rId163" Type="http://schemas.openxmlformats.org/officeDocument/2006/relationships/image" Target="../media/image4504.png"/><Relationship Id="rId219" Type="http://schemas.openxmlformats.org/officeDocument/2006/relationships/image" Target="../media/image4533.png"/><Relationship Id="rId370" Type="http://schemas.openxmlformats.org/officeDocument/2006/relationships/image" Target="../media/image4609.png"/><Relationship Id="rId230" Type="http://schemas.openxmlformats.org/officeDocument/2006/relationships/customXml" Target="../ink/ink4780.xml"/><Relationship Id="rId25" Type="http://schemas.openxmlformats.org/officeDocument/2006/relationships/image" Target="../media/image4435.png"/><Relationship Id="rId67" Type="http://schemas.openxmlformats.org/officeDocument/2006/relationships/image" Target="../media/image4456.png"/><Relationship Id="rId272" Type="http://schemas.openxmlformats.org/officeDocument/2006/relationships/customXml" Target="../ink/ink4801.xml"/><Relationship Id="rId328" Type="http://schemas.openxmlformats.org/officeDocument/2006/relationships/customXml" Target="../ink/ink4829.xml"/><Relationship Id="rId132" Type="http://schemas.openxmlformats.org/officeDocument/2006/relationships/customXml" Target="../ink/ink4731.xml"/><Relationship Id="rId174" Type="http://schemas.openxmlformats.org/officeDocument/2006/relationships/customXml" Target="../ink/ink4752.xml"/><Relationship Id="rId381" Type="http://schemas.openxmlformats.org/officeDocument/2006/relationships/customXml" Target="../ink/ink4856.xml"/><Relationship Id="rId241" Type="http://schemas.openxmlformats.org/officeDocument/2006/relationships/image" Target="../media/image4544.png"/><Relationship Id="rId36" Type="http://schemas.openxmlformats.org/officeDocument/2006/relationships/customXml" Target="../ink/ink4683.xml"/><Relationship Id="rId283" Type="http://schemas.openxmlformats.org/officeDocument/2006/relationships/image" Target="../media/image4565.png"/><Relationship Id="rId339" Type="http://schemas.openxmlformats.org/officeDocument/2006/relationships/image" Target="../media/image4593.png"/><Relationship Id="rId78" Type="http://schemas.openxmlformats.org/officeDocument/2006/relationships/customXml" Target="../ink/ink4704.xml"/><Relationship Id="rId101" Type="http://schemas.openxmlformats.org/officeDocument/2006/relationships/image" Target="../media/image4473.png"/><Relationship Id="rId143" Type="http://schemas.openxmlformats.org/officeDocument/2006/relationships/image" Target="../media/image4493.png"/><Relationship Id="rId185" Type="http://schemas.openxmlformats.org/officeDocument/2006/relationships/image" Target="../media/image4516.png"/><Relationship Id="rId350" Type="http://schemas.openxmlformats.org/officeDocument/2006/relationships/customXml" Target="../ink/ink4840.xml"/><Relationship Id="rId9" Type="http://schemas.openxmlformats.org/officeDocument/2006/relationships/image" Target="../media/image4414.png"/><Relationship Id="rId210" Type="http://schemas.openxmlformats.org/officeDocument/2006/relationships/customXml" Target="../ink/ink4770.xml"/><Relationship Id="rId26" Type="http://schemas.openxmlformats.org/officeDocument/2006/relationships/customXml" Target="../ink/ink4678.xml"/><Relationship Id="rId231" Type="http://schemas.openxmlformats.org/officeDocument/2006/relationships/image" Target="../media/image4539.png"/><Relationship Id="rId252" Type="http://schemas.openxmlformats.org/officeDocument/2006/relationships/customXml" Target="../ink/ink4791.xml"/><Relationship Id="rId273" Type="http://schemas.openxmlformats.org/officeDocument/2006/relationships/image" Target="../media/image4560.png"/><Relationship Id="rId294" Type="http://schemas.openxmlformats.org/officeDocument/2006/relationships/customXml" Target="../ink/ink4812.xml"/><Relationship Id="rId308" Type="http://schemas.openxmlformats.org/officeDocument/2006/relationships/customXml" Target="../ink/ink4819.xml"/><Relationship Id="rId329" Type="http://schemas.openxmlformats.org/officeDocument/2006/relationships/image" Target="../media/image4588.png"/><Relationship Id="rId47" Type="http://schemas.openxmlformats.org/officeDocument/2006/relationships/image" Target="../media/image4446.png"/><Relationship Id="rId68" Type="http://schemas.openxmlformats.org/officeDocument/2006/relationships/customXml" Target="../ink/ink4699.xml"/><Relationship Id="rId89" Type="http://schemas.openxmlformats.org/officeDocument/2006/relationships/image" Target="../media/image4467.png"/><Relationship Id="rId112" Type="http://schemas.openxmlformats.org/officeDocument/2006/relationships/customXml" Target="../ink/ink4721.xml"/><Relationship Id="rId133" Type="http://schemas.openxmlformats.org/officeDocument/2006/relationships/image" Target="../media/image4488.png"/><Relationship Id="rId154" Type="http://schemas.openxmlformats.org/officeDocument/2006/relationships/customXml" Target="../ink/ink4742.xml"/><Relationship Id="rId175" Type="http://schemas.openxmlformats.org/officeDocument/2006/relationships/image" Target="../media/image4511.png"/><Relationship Id="rId340" Type="http://schemas.openxmlformats.org/officeDocument/2006/relationships/customXml" Target="../ink/ink4835.xml"/><Relationship Id="rId361" Type="http://schemas.openxmlformats.org/officeDocument/2006/relationships/customXml" Target="../ink/ink4846.xml"/><Relationship Id="rId196" Type="http://schemas.openxmlformats.org/officeDocument/2006/relationships/customXml" Target="../ink/ink4763.xml"/><Relationship Id="rId200" Type="http://schemas.openxmlformats.org/officeDocument/2006/relationships/customXml" Target="../ink/ink4765.xml"/><Relationship Id="rId382" Type="http://schemas.openxmlformats.org/officeDocument/2006/relationships/image" Target="../media/image4616.png"/><Relationship Id="rId16" Type="http://schemas.openxmlformats.org/officeDocument/2006/relationships/customXml" Target="../ink/ink4673.xml"/><Relationship Id="rId221" Type="http://schemas.openxmlformats.org/officeDocument/2006/relationships/image" Target="../media/image4534.png"/><Relationship Id="rId242" Type="http://schemas.openxmlformats.org/officeDocument/2006/relationships/customXml" Target="../ink/ink4786.xml"/><Relationship Id="rId263" Type="http://schemas.openxmlformats.org/officeDocument/2006/relationships/image" Target="../media/image4555.png"/><Relationship Id="rId284" Type="http://schemas.openxmlformats.org/officeDocument/2006/relationships/customXml" Target="../ink/ink4807.xml"/><Relationship Id="rId319" Type="http://schemas.openxmlformats.org/officeDocument/2006/relationships/image" Target="../media/image4583.png"/><Relationship Id="rId37" Type="http://schemas.openxmlformats.org/officeDocument/2006/relationships/image" Target="../media/image4441.png"/><Relationship Id="rId58" Type="http://schemas.openxmlformats.org/officeDocument/2006/relationships/customXml" Target="../ink/ink4694.xml"/><Relationship Id="rId79" Type="http://schemas.openxmlformats.org/officeDocument/2006/relationships/image" Target="../media/image4462.png"/><Relationship Id="rId102" Type="http://schemas.openxmlformats.org/officeDocument/2006/relationships/customXml" Target="../ink/ink4716.xml"/><Relationship Id="rId123" Type="http://schemas.openxmlformats.org/officeDocument/2006/relationships/image" Target="../media/image4484.png"/><Relationship Id="rId144" Type="http://schemas.openxmlformats.org/officeDocument/2006/relationships/customXml" Target="../ink/ink4737.xml"/><Relationship Id="rId330" Type="http://schemas.openxmlformats.org/officeDocument/2006/relationships/customXml" Target="../ink/ink4830.xml"/><Relationship Id="rId90" Type="http://schemas.openxmlformats.org/officeDocument/2006/relationships/customXml" Target="../ink/ink4710.xml"/><Relationship Id="rId165" Type="http://schemas.openxmlformats.org/officeDocument/2006/relationships/image" Target="../media/image4505.png"/><Relationship Id="rId186" Type="http://schemas.openxmlformats.org/officeDocument/2006/relationships/customXml" Target="../ink/ink4758.xml"/><Relationship Id="rId351" Type="http://schemas.openxmlformats.org/officeDocument/2006/relationships/image" Target="../media/image4599.png"/><Relationship Id="rId372" Type="http://schemas.openxmlformats.org/officeDocument/2006/relationships/image" Target="../media/image4611.png"/><Relationship Id="rId211" Type="http://schemas.openxmlformats.org/officeDocument/2006/relationships/image" Target="../media/image4529.png"/><Relationship Id="rId232" Type="http://schemas.openxmlformats.org/officeDocument/2006/relationships/customXml" Target="../ink/ink4781.xml"/><Relationship Id="rId253" Type="http://schemas.openxmlformats.org/officeDocument/2006/relationships/image" Target="../media/image4550.png"/><Relationship Id="rId274" Type="http://schemas.openxmlformats.org/officeDocument/2006/relationships/customXml" Target="../ink/ink4802.xml"/><Relationship Id="rId295" Type="http://schemas.openxmlformats.org/officeDocument/2006/relationships/image" Target="../media/image4571.png"/><Relationship Id="rId309" Type="http://schemas.openxmlformats.org/officeDocument/2006/relationships/image" Target="../media/image4578.png"/><Relationship Id="rId27" Type="http://schemas.openxmlformats.org/officeDocument/2006/relationships/image" Target="../media/image4436.png"/><Relationship Id="rId48" Type="http://schemas.openxmlformats.org/officeDocument/2006/relationships/customXml" Target="../ink/ink4689.xml"/><Relationship Id="rId69" Type="http://schemas.openxmlformats.org/officeDocument/2006/relationships/image" Target="../media/image4457.png"/><Relationship Id="rId113" Type="http://schemas.openxmlformats.org/officeDocument/2006/relationships/image" Target="../media/image4479.png"/><Relationship Id="rId134" Type="http://schemas.openxmlformats.org/officeDocument/2006/relationships/customXml" Target="../ink/ink4732.xml"/><Relationship Id="rId320" Type="http://schemas.openxmlformats.org/officeDocument/2006/relationships/customXml" Target="../ink/ink4825.xml"/><Relationship Id="rId80" Type="http://schemas.openxmlformats.org/officeDocument/2006/relationships/customXml" Target="../ink/ink4705.xml"/><Relationship Id="rId155" Type="http://schemas.openxmlformats.org/officeDocument/2006/relationships/image" Target="../media/image4499.png"/><Relationship Id="rId176" Type="http://schemas.openxmlformats.org/officeDocument/2006/relationships/customXml" Target="../ink/ink4753.xml"/><Relationship Id="rId197" Type="http://schemas.openxmlformats.org/officeDocument/2006/relationships/image" Target="../media/image4522.png"/><Relationship Id="rId341" Type="http://schemas.openxmlformats.org/officeDocument/2006/relationships/image" Target="../media/image4594.png"/><Relationship Id="rId362" Type="http://schemas.openxmlformats.org/officeDocument/2006/relationships/image" Target="../media/image4605.png"/><Relationship Id="rId383" Type="http://schemas.openxmlformats.org/officeDocument/2006/relationships/customXml" Target="../ink/ink4857.xml"/><Relationship Id="rId201" Type="http://schemas.openxmlformats.org/officeDocument/2006/relationships/image" Target="../media/image4524.png"/><Relationship Id="rId222" Type="http://schemas.openxmlformats.org/officeDocument/2006/relationships/customXml" Target="../ink/ink4776.xml"/><Relationship Id="rId243" Type="http://schemas.openxmlformats.org/officeDocument/2006/relationships/image" Target="../media/image4545.png"/><Relationship Id="rId264" Type="http://schemas.openxmlformats.org/officeDocument/2006/relationships/customXml" Target="../ink/ink4797.xml"/><Relationship Id="rId285" Type="http://schemas.openxmlformats.org/officeDocument/2006/relationships/image" Target="../media/image4566.png"/><Relationship Id="rId17" Type="http://schemas.openxmlformats.org/officeDocument/2006/relationships/image" Target="../media/image4418.png"/><Relationship Id="rId38" Type="http://schemas.openxmlformats.org/officeDocument/2006/relationships/customXml" Target="../ink/ink4684.xml"/><Relationship Id="rId59" Type="http://schemas.openxmlformats.org/officeDocument/2006/relationships/image" Target="../media/image4452.png"/><Relationship Id="rId103" Type="http://schemas.openxmlformats.org/officeDocument/2006/relationships/image" Target="../media/image4474.png"/><Relationship Id="rId124" Type="http://schemas.openxmlformats.org/officeDocument/2006/relationships/customXml" Target="../ink/ink4727.xml"/><Relationship Id="rId310" Type="http://schemas.openxmlformats.org/officeDocument/2006/relationships/customXml" Target="../ink/ink4820.xml"/><Relationship Id="rId70" Type="http://schemas.openxmlformats.org/officeDocument/2006/relationships/customXml" Target="../ink/ink4700.xml"/><Relationship Id="rId91" Type="http://schemas.openxmlformats.org/officeDocument/2006/relationships/image" Target="../media/image4468.png"/><Relationship Id="rId145" Type="http://schemas.openxmlformats.org/officeDocument/2006/relationships/image" Target="../media/image4494.png"/><Relationship Id="rId166" Type="http://schemas.openxmlformats.org/officeDocument/2006/relationships/customXml" Target="../ink/ink4748.xml"/><Relationship Id="rId187" Type="http://schemas.openxmlformats.org/officeDocument/2006/relationships/image" Target="../media/image4517.png"/><Relationship Id="rId331" Type="http://schemas.openxmlformats.org/officeDocument/2006/relationships/image" Target="../media/image4589.png"/><Relationship Id="rId352" Type="http://schemas.openxmlformats.org/officeDocument/2006/relationships/customXml" Target="../ink/ink4841.xml"/><Relationship Id="rId373" Type="http://schemas.openxmlformats.org/officeDocument/2006/relationships/customXml" Target="../ink/ink4852.xml"/><Relationship Id="rId1" Type="http://schemas.openxmlformats.org/officeDocument/2006/relationships/slideLayout" Target="../slideLayouts/slideLayout3.xml"/><Relationship Id="rId212" Type="http://schemas.openxmlformats.org/officeDocument/2006/relationships/customXml" Target="../ink/ink4771.xml"/><Relationship Id="rId233" Type="http://schemas.openxmlformats.org/officeDocument/2006/relationships/image" Target="../media/image4540.png"/><Relationship Id="rId254" Type="http://schemas.openxmlformats.org/officeDocument/2006/relationships/customXml" Target="../ink/ink4792.xml"/><Relationship Id="rId28" Type="http://schemas.openxmlformats.org/officeDocument/2006/relationships/customXml" Target="../ink/ink4679.xml"/><Relationship Id="rId49" Type="http://schemas.openxmlformats.org/officeDocument/2006/relationships/image" Target="../media/image4447.png"/><Relationship Id="rId114" Type="http://schemas.openxmlformats.org/officeDocument/2006/relationships/customXml" Target="../ink/ink4722.xml"/><Relationship Id="rId275" Type="http://schemas.openxmlformats.org/officeDocument/2006/relationships/image" Target="../media/image4561.png"/><Relationship Id="rId296" Type="http://schemas.openxmlformats.org/officeDocument/2006/relationships/customXml" Target="../ink/ink4813.xml"/><Relationship Id="rId300" Type="http://schemas.openxmlformats.org/officeDocument/2006/relationships/customXml" Target="../ink/ink4815.xml"/><Relationship Id="rId60" Type="http://schemas.openxmlformats.org/officeDocument/2006/relationships/customXml" Target="../ink/ink4695.xml"/><Relationship Id="rId81" Type="http://schemas.openxmlformats.org/officeDocument/2006/relationships/image" Target="../media/image4463.png"/><Relationship Id="rId135" Type="http://schemas.openxmlformats.org/officeDocument/2006/relationships/image" Target="../media/image4489.png"/><Relationship Id="rId156" Type="http://schemas.openxmlformats.org/officeDocument/2006/relationships/customXml" Target="../ink/ink4743.xml"/><Relationship Id="rId177" Type="http://schemas.openxmlformats.org/officeDocument/2006/relationships/image" Target="../media/image4512.png"/><Relationship Id="rId198" Type="http://schemas.openxmlformats.org/officeDocument/2006/relationships/customXml" Target="../ink/ink4764.xml"/><Relationship Id="rId321" Type="http://schemas.openxmlformats.org/officeDocument/2006/relationships/image" Target="../media/image4584.png"/><Relationship Id="rId342" Type="http://schemas.openxmlformats.org/officeDocument/2006/relationships/customXml" Target="../ink/ink4836.xml"/><Relationship Id="rId363" Type="http://schemas.openxmlformats.org/officeDocument/2006/relationships/customXml" Target="../ink/ink4847.xml"/><Relationship Id="rId384" Type="http://schemas.openxmlformats.org/officeDocument/2006/relationships/image" Target="../media/image4617.png"/><Relationship Id="rId202" Type="http://schemas.openxmlformats.org/officeDocument/2006/relationships/customXml" Target="../ink/ink4766.xml"/><Relationship Id="rId223" Type="http://schemas.openxmlformats.org/officeDocument/2006/relationships/image" Target="../media/image4535.png"/><Relationship Id="rId244" Type="http://schemas.openxmlformats.org/officeDocument/2006/relationships/customXml" Target="../ink/ink4787.xml"/><Relationship Id="rId18" Type="http://schemas.openxmlformats.org/officeDocument/2006/relationships/customXml" Target="../ink/ink4674.xml"/><Relationship Id="rId39" Type="http://schemas.openxmlformats.org/officeDocument/2006/relationships/image" Target="../media/image4442.png"/><Relationship Id="rId265" Type="http://schemas.openxmlformats.org/officeDocument/2006/relationships/image" Target="../media/image4556.png"/><Relationship Id="rId286" Type="http://schemas.openxmlformats.org/officeDocument/2006/relationships/customXml" Target="../ink/ink4808.xml"/><Relationship Id="rId50" Type="http://schemas.openxmlformats.org/officeDocument/2006/relationships/customXml" Target="../ink/ink4690.xml"/><Relationship Id="rId104" Type="http://schemas.openxmlformats.org/officeDocument/2006/relationships/customXml" Target="../ink/ink4717.xml"/><Relationship Id="rId125" Type="http://schemas.openxmlformats.org/officeDocument/2006/relationships/image" Target="../media/image4485.png"/><Relationship Id="rId146" Type="http://schemas.openxmlformats.org/officeDocument/2006/relationships/customXml" Target="../ink/ink4738.xml"/><Relationship Id="rId167" Type="http://schemas.openxmlformats.org/officeDocument/2006/relationships/image" Target="../media/image4506.png"/><Relationship Id="rId188" Type="http://schemas.openxmlformats.org/officeDocument/2006/relationships/customXml" Target="../ink/ink4759.xml"/><Relationship Id="rId311" Type="http://schemas.openxmlformats.org/officeDocument/2006/relationships/image" Target="../media/image4579.png"/><Relationship Id="rId332" Type="http://schemas.openxmlformats.org/officeDocument/2006/relationships/customXml" Target="../ink/ink4831.xml"/><Relationship Id="rId353" Type="http://schemas.openxmlformats.org/officeDocument/2006/relationships/image" Target="../media/image4601.png"/><Relationship Id="rId374" Type="http://schemas.openxmlformats.org/officeDocument/2006/relationships/image" Target="../media/image4612.png"/><Relationship Id="rId71" Type="http://schemas.openxmlformats.org/officeDocument/2006/relationships/image" Target="../media/image4458.png"/><Relationship Id="rId92" Type="http://schemas.openxmlformats.org/officeDocument/2006/relationships/customXml" Target="../ink/ink4711.xml"/><Relationship Id="rId213" Type="http://schemas.openxmlformats.org/officeDocument/2006/relationships/image" Target="../media/image4530.png"/><Relationship Id="rId234" Type="http://schemas.openxmlformats.org/officeDocument/2006/relationships/customXml" Target="../ink/ink4782.xml"/><Relationship Id="rId2" Type="http://schemas.openxmlformats.org/officeDocument/2006/relationships/customXml" Target="../ink/ink4666.xml"/><Relationship Id="rId29" Type="http://schemas.openxmlformats.org/officeDocument/2006/relationships/image" Target="../media/image4437.png"/><Relationship Id="rId255" Type="http://schemas.openxmlformats.org/officeDocument/2006/relationships/image" Target="../media/image4551.png"/><Relationship Id="rId276" Type="http://schemas.openxmlformats.org/officeDocument/2006/relationships/customXml" Target="../ink/ink4803.xml"/><Relationship Id="rId297" Type="http://schemas.openxmlformats.org/officeDocument/2006/relationships/image" Target="../media/image4572.png"/><Relationship Id="rId40" Type="http://schemas.openxmlformats.org/officeDocument/2006/relationships/customXml" Target="../ink/ink4685.xml"/><Relationship Id="rId115" Type="http://schemas.openxmlformats.org/officeDocument/2006/relationships/image" Target="../media/image4480.png"/><Relationship Id="rId136" Type="http://schemas.openxmlformats.org/officeDocument/2006/relationships/customXml" Target="../ink/ink4733.xml"/><Relationship Id="rId157" Type="http://schemas.openxmlformats.org/officeDocument/2006/relationships/image" Target="../media/image4501.png"/><Relationship Id="rId178" Type="http://schemas.openxmlformats.org/officeDocument/2006/relationships/customXml" Target="../ink/ink4754.xml"/><Relationship Id="rId301" Type="http://schemas.openxmlformats.org/officeDocument/2006/relationships/image" Target="../media/image4574.png"/><Relationship Id="rId322" Type="http://schemas.openxmlformats.org/officeDocument/2006/relationships/customXml" Target="../ink/ink4826.xml"/><Relationship Id="rId343" Type="http://schemas.openxmlformats.org/officeDocument/2006/relationships/image" Target="../media/image4595.png"/><Relationship Id="rId364" Type="http://schemas.openxmlformats.org/officeDocument/2006/relationships/image" Target="../media/image4606.png"/><Relationship Id="rId61" Type="http://schemas.openxmlformats.org/officeDocument/2006/relationships/image" Target="../media/image4453.png"/><Relationship Id="rId82" Type="http://schemas.openxmlformats.org/officeDocument/2006/relationships/customXml" Target="../ink/ink4706.xml"/><Relationship Id="rId199" Type="http://schemas.openxmlformats.org/officeDocument/2006/relationships/image" Target="../media/image4523.png"/><Relationship Id="rId203" Type="http://schemas.openxmlformats.org/officeDocument/2006/relationships/image" Target="../media/image4525.png"/><Relationship Id="rId19" Type="http://schemas.openxmlformats.org/officeDocument/2006/relationships/image" Target="../media/image4432.png"/><Relationship Id="rId224" Type="http://schemas.openxmlformats.org/officeDocument/2006/relationships/customXml" Target="../ink/ink4777.xml"/><Relationship Id="rId245" Type="http://schemas.openxmlformats.org/officeDocument/2006/relationships/image" Target="../media/image4546.png"/><Relationship Id="rId266" Type="http://schemas.openxmlformats.org/officeDocument/2006/relationships/customXml" Target="../ink/ink4798.xml"/><Relationship Id="rId287" Type="http://schemas.openxmlformats.org/officeDocument/2006/relationships/image" Target="../media/image4567.png"/><Relationship Id="rId30" Type="http://schemas.openxmlformats.org/officeDocument/2006/relationships/customXml" Target="../ink/ink4680.xml"/><Relationship Id="rId105" Type="http://schemas.openxmlformats.org/officeDocument/2006/relationships/image" Target="../media/image4475.png"/><Relationship Id="rId126" Type="http://schemas.openxmlformats.org/officeDocument/2006/relationships/customXml" Target="../ink/ink4728.xml"/><Relationship Id="rId147" Type="http://schemas.openxmlformats.org/officeDocument/2006/relationships/image" Target="../media/image4495.png"/><Relationship Id="rId168" Type="http://schemas.openxmlformats.org/officeDocument/2006/relationships/customXml" Target="../ink/ink4749.xml"/><Relationship Id="rId312" Type="http://schemas.openxmlformats.org/officeDocument/2006/relationships/customXml" Target="../ink/ink4821.xml"/><Relationship Id="rId333" Type="http://schemas.openxmlformats.org/officeDocument/2006/relationships/image" Target="../media/image4590.png"/><Relationship Id="rId354" Type="http://schemas.openxmlformats.org/officeDocument/2006/relationships/customXml" Target="../ink/ink4842.xml"/><Relationship Id="rId51" Type="http://schemas.openxmlformats.org/officeDocument/2006/relationships/image" Target="../media/image4448.png"/><Relationship Id="rId72" Type="http://schemas.openxmlformats.org/officeDocument/2006/relationships/customXml" Target="../ink/ink4701.xml"/><Relationship Id="rId93" Type="http://schemas.openxmlformats.org/officeDocument/2006/relationships/image" Target="../media/image4469.png"/><Relationship Id="rId189" Type="http://schemas.openxmlformats.org/officeDocument/2006/relationships/image" Target="../media/image4518.png"/><Relationship Id="rId375" Type="http://schemas.openxmlformats.org/officeDocument/2006/relationships/customXml" Target="../ink/ink4853.xml"/><Relationship Id="rId3" Type="http://schemas.openxmlformats.org/officeDocument/2006/relationships/image" Target="../media/image4411.png"/><Relationship Id="rId214" Type="http://schemas.openxmlformats.org/officeDocument/2006/relationships/customXml" Target="../ink/ink4772.xml"/><Relationship Id="rId235" Type="http://schemas.openxmlformats.org/officeDocument/2006/relationships/image" Target="../media/image4541.png"/><Relationship Id="rId256" Type="http://schemas.openxmlformats.org/officeDocument/2006/relationships/customXml" Target="../ink/ink4793.xml"/><Relationship Id="rId277" Type="http://schemas.openxmlformats.org/officeDocument/2006/relationships/image" Target="../media/image4562.png"/><Relationship Id="rId298" Type="http://schemas.openxmlformats.org/officeDocument/2006/relationships/customXml" Target="../ink/ink4814.xml"/><Relationship Id="rId116" Type="http://schemas.openxmlformats.org/officeDocument/2006/relationships/customXml" Target="../ink/ink4723.xml"/><Relationship Id="rId137" Type="http://schemas.openxmlformats.org/officeDocument/2006/relationships/image" Target="../media/image4490.png"/><Relationship Id="rId158" Type="http://schemas.openxmlformats.org/officeDocument/2006/relationships/customXml" Target="../ink/ink4744.xml"/><Relationship Id="rId302" Type="http://schemas.openxmlformats.org/officeDocument/2006/relationships/customXml" Target="../ink/ink4816.xml"/><Relationship Id="rId323" Type="http://schemas.openxmlformats.org/officeDocument/2006/relationships/image" Target="../media/image4585.png"/><Relationship Id="rId344" Type="http://schemas.openxmlformats.org/officeDocument/2006/relationships/customXml" Target="../ink/ink4837.xml"/><Relationship Id="rId20" Type="http://schemas.openxmlformats.org/officeDocument/2006/relationships/customXml" Target="../ink/ink4675.xml"/><Relationship Id="rId41" Type="http://schemas.openxmlformats.org/officeDocument/2006/relationships/image" Target="../media/image4443.png"/><Relationship Id="rId62" Type="http://schemas.openxmlformats.org/officeDocument/2006/relationships/customXml" Target="../ink/ink4696.xml"/><Relationship Id="rId83" Type="http://schemas.openxmlformats.org/officeDocument/2006/relationships/image" Target="../media/image4464.png"/><Relationship Id="rId179" Type="http://schemas.openxmlformats.org/officeDocument/2006/relationships/image" Target="../media/image4513.png"/><Relationship Id="rId365" Type="http://schemas.openxmlformats.org/officeDocument/2006/relationships/customXml" Target="../ink/ink4848.xml"/><Relationship Id="rId190" Type="http://schemas.openxmlformats.org/officeDocument/2006/relationships/customXml" Target="../ink/ink4760.xml"/><Relationship Id="rId204" Type="http://schemas.openxmlformats.org/officeDocument/2006/relationships/customXml" Target="../ink/ink4767.xml"/><Relationship Id="rId225" Type="http://schemas.openxmlformats.org/officeDocument/2006/relationships/image" Target="../media/image4536.png"/><Relationship Id="rId246" Type="http://schemas.openxmlformats.org/officeDocument/2006/relationships/customXml" Target="../ink/ink4788.xml"/><Relationship Id="rId267" Type="http://schemas.openxmlformats.org/officeDocument/2006/relationships/image" Target="../media/image4557.png"/><Relationship Id="rId288" Type="http://schemas.openxmlformats.org/officeDocument/2006/relationships/customXml" Target="../ink/ink4809.xml"/><Relationship Id="rId106" Type="http://schemas.openxmlformats.org/officeDocument/2006/relationships/customXml" Target="../ink/ink4718.xml"/><Relationship Id="rId127" Type="http://schemas.openxmlformats.org/officeDocument/2006/relationships/image" Target="../media/image4486.png"/><Relationship Id="rId313" Type="http://schemas.openxmlformats.org/officeDocument/2006/relationships/image" Target="../media/image4580.png"/><Relationship Id="rId10" Type="http://schemas.openxmlformats.org/officeDocument/2006/relationships/customXml" Target="../ink/ink4670.xml"/><Relationship Id="rId31" Type="http://schemas.openxmlformats.org/officeDocument/2006/relationships/image" Target="../media/image4438.png"/><Relationship Id="rId52" Type="http://schemas.openxmlformats.org/officeDocument/2006/relationships/customXml" Target="../ink/ink4691.xml"/><Relationship Id="rId73" Type="http://schemas.openxmlformats.org/officeDocument/2006/relationships/image" Target="../media/image4459.png"/><Relationship Id="rId94" Type="http://schemas.openxmlformats.org/officeDocument/2006/relationships/customXml" Target="../ink/ink4712.xml"/><Relationship Id="rId148" Type="http://schemas.openxmlformats.org/officeDocument/2006/relationships/customXml" Target="../ink/ink4739.xml"/><Relationship Id="rId169" Type="http://schemas.openxmlformats.org/officeDocument/2006/relationships/image" Target="../media/image4507.png"/><Relationship Id="rId334" Type="http://schemas.openxmlformats.org/officeDocument/2006/relationships/customXml" Target="../ink/ink4832.xml"/><Relationship Id="rId355" Type="http://schemas.openxmlformats.org/officeDocument/2006/relationships/image" Target="../media/image4602.png"/><Relationship Id="rId376" Type="http://schemas.openxmlformats.org/officeDocument/2006/relationships/image" Target="../media/image4613.png"/><Relationship Id="rId4" Type="http://schemas.openxmlformats.org/officeDocument/2006/relationships/customXml" Target="../ink/ink4667.xml"/><Relationship Id="rId180" Type="http://schemas.openxmlformats.org/officeDocument/2006/relationships/customXml" Target="../ink/ink4755.xml"/><Relationship Id="rId215" Type="http://schemas.openxmlformats.org/officeDocument/2006/relationships/image" Target="../media/image4531.png"/><Relationship Id="rId236" Type="http://schemas.openxmlformats.org/officeDocument/2006/relationships/customXml" Target="../ink/ink4783.xml"/><Relationship Id="rId257" Type="http://schemas.openxmlformats.org/officeDocument/2006/relationships/image" Target="../media/image4552.png"/><Relationship Id="rId278" Type="http://schemas.openxmlformats.org/officeDocument/2006/relationships/customXml" Target="../ink/ink4804.xml"/><Relationship Id="rId303" Type="http://schemas.openxmlformats.org/officeDocument/2006/relationships/image" Target="../media/image4575.png"/><Relationship Id="rId42" Type="http://schemas.openxmlformats.org/officeDocument/2006/relationships/customXml" Target="../ink/ink4686.xml"/><Relationship Id="rId84" Type="http://schemas.openxmlformats.org/officeDocument/2006/relationships/customXml" Target="../ink/ink4707.xml"/><Relationship Id="rId138" Type="http://schemas.openxmlformats.org/officeDocument/2006/relationships/customXml" Target="../ink/ink4734.xml"/><Relationship Id="rId345" Type="http://schemas.openxmlformats.org/officeDocument/2006/relationships/image" Target="../media/image4596.png"/><Relationship Id="rId191" Type="http://schemas.openxmlformats.org/officeDocument/2006/relationships/image" Target="../media/image4519.png"/><Relationship Id="rId205" Type="http://schemas.openxmlformats.org/officeDocument/2006/relationships/image" Target="../media/image4526.png"/><Relationship Id="rId247" Type="http://schemas.openxmlformats.org/officeDocument/2006/relationships/image" Target="../media/image4547.png"/><Relationship Id="rId107" Type="http://schemas.openxmlformats.org/officeDocument/2006/relationships/image" Target="../media/image4476.png"/><Relationship Id="rId289" Type="http://schemas.openxmlformats.org/officeDocument/2006/relationships/image" Target="../media/image4568.png"/><Relationship Id="rId11" Type="http://schemas.openxmlformats.org/officeDocument/2006/relationships/image" Target="../media/image4415.png"/><Relationship Id="rId53" Type="http://schemas.openxmlformats.org/officeDocument/2006/relationships/image" Target="../media/image4449.png"/><Relationship Id="rId149" Type="http://schemas.openxmlformats.org/officeDocument/2006/relationships/image" Target="../media/image4496.png"/><Relationship Id="rId314" Type="http://schemas.openxmlformats.org/officeDocument/2006/relationships/customXml" Target="../ink/ink4822.xml"/><Relationship Id="rId356" Type="http://schemas.openxmlformats.org/officeDocument/2006/relationships/customXml" Target="../ink/ink4843.xml"/><Relationship Id="rId95" Type="http://schemas.openxmlformats.org/officeDocument/2006/relationships/image" Target="../media/image4470.png"/><Relationship Id="rId160" Type="http://schemas.openxmlformats.org/officeDocument/2006/relationships/customXml" Target="../ink/ink4745.xml"/><Relationship Id="rId216" Type="http://schemas.openxmlformats.org/officeDocument/2006/relationships/customXml" Target="../ink/ink4773.xml"/><Relationship Id="rId258" Type="http://schemas.openxmlformats.org/officeDocument/2006/relationships/customXml" Target="../ink/ink4794.xml"/><Relationship Id="rId22" Type="http://schemas.openxmlformats.org/officeDocument/2006/relationships/customXml" Target="../ink/ink4676.xml"/><Relationship Id="rId64" Type="http://schemas.openxmlformats.org/officeDocument/2006/relationships/customXml" Target="../ink/ink4697.xml"/><Relationship Id="rId118" Type="http://schemas.openxmlformats.org/officeDocument/2006/relationships/customXml" Target="../ink/ink4724.xml"/><Relationship Id="rId325" Type="http://schemas.openxmlformats.org/officeDocument/2006/relationships/image" Target="../media/image4586.png"/><Relationship Id="rId367" Type="http://schemas.openxmlformats.org/officeDocument/2006/relationships/customXml" Target="../ink/ink4849.xml"/><Relationship Id="rId171" Type="http://schemas.openxmlformats.org/officeDocument/2006/relationships/image" Target="../media/image4508.png"/><Relationship Id="rId227" Type="http://schemas.openxmlformats.org/officeDocument/2006/relationships/image" Target="../media/image4537.png"/><Relationship Id="rId269" Type="http://schemas.openxmlformats.org/officeDocument/2006/relationships/image" Target="../media/image4558.png"/><Relationship Id="rId33" Type="http://schemas.openxmlformats.org/officeDocument/2006/relationships/image" Target="../media/image4439.png"/><Relationship Id="rId129" Type="http://schemas.openxmlformats.org/officeDocument/2006/relationships/image" Target="../media/image4291.png"/><Relationship Id="rId280" Type="http://schemas.openxmlformats.org/officeDocument/2006/relationships/customXml" Target="../ink/ink4805.xml"/><Relationship Id="rId336" Type="http://schemas.openxmlformats.org/officeDocument/2006/relationships/customXml" Target="../ink/ink4833.xml"/><Relationship Id="rId75" Type="http://schemas.openxmlformats.org/officeDocument/2006/relationships/image" Target="../media/image4460.png"/><Relationship Id="rId140" Type="http://schemas.openxmlformats.org/officeDocument/2006/relationships/customXml" Target="../ink/ink4735.xml"/><Relationship Id="rId182" Type="http://schemas.openxmlformats.org/officeDocument/2006/relationships/customXml" Target="../ink/ink4756.xml"/><Relationship Id="rId378" Type="http://schemas.openxmlformats.org/officeDocument/2006/relationships/image" Target="../media/image4614.png"/><Relationship Id="rId6" Type="http://schemas.openxmlformats.org/officeDocument/2006/relationships/customXml" Target="../ink/ink4668.xml"/><Relationship Id="rId238" Type="http://schemas.openxmlformats.org/officeDocument/2006/relationships/customXml" Target="../ink/ink4784.xml"/><Relationship Id="rId291" Type="http://schemas.openxmlformats.org/officeDocument/2006/relationships/image" Target="../media/image4569.png"/><Relationship Id="rId305" Type="http://schemas.openxmlformats.org/officeDocument/2006/relationships/image" Target="../media/image4576.png"/><Relationship Id="rId347" Type="http://schemas.openxmlformats.org/officeDocument/2006/relationships/image" Target="../media/image4597.png"/><Relationship Id="rId44" Type="http://schemas.openxmlformats.org/officeDocument/2006/relationships/customXml" Target="../ink/ink4687.xml"/><Relationship Id="rId86" Type="http://schemas.openxmlformats.org/officeDocument/2006/relationships/customXml" Target="../ink/ink4708.xml"/><Relationship Id="rId151" Type="http://schemas.openxmlformats.org/officeDocument/2006/relationships/image" Target="../media/image4497.png"/><Relationship Id="rId193" Type="http://schemas.openxmlformats.org/officeDocument/2006/relationships/image" Target="../media/image4520.png"/><Relationship Id="rId207" Type="http://schemas.openxmlformats.org/officeDocument/2006/relationships/image" Target="../media/image4527.png"/><Relationship Id="rId249" Type="http://schemas.openxmlformats.org/officeDocument/2006/relationships/image" Target="../media/image4548.png"/><Relationship Id="rId13" Type="http://schemas.openxmlformats.org/officeDocument/2006/relationships/image" Target="../media/image4416.png"/><Relationship Id="rId109" Type="http://schemas.openxmlformats.org/officeDocument/2006/relationships/image" Target="../media/image4477.png"/><Relationship Id="rId260" Type="http://schemas.openxmlformats.org/officeDocument/2006/relationships/customXml" Target="../ink/ink4795.xml"/><Relationship Id="rId316" Type="http://schemas.openxmlformats.org/officeDocument/2006/relationships/customXml" Target="../ink/ink4823.xml"/><Relationship Id="rId55" Type="http://schemas.openxmlformats.org/officeDocument/2006/relationships/image" Target="../media/image4450.png"/><Relationship Id="rId97" Type="http://schemas.openxmlformats.org/officeDocument/2006/relationships/image" Target="../media/image4471.png"/><Relationship Id="rId120" Type="http://schemas.openxmlformats.org/officeDocument/2006/relationships/customXml" Target="../ink/ink4725.xml"/><Relationship Id="rId358" Type="http://schemas.openxmlformats.org/officeDocument/2006/relationships/customXml" Target="../ink/ink4844.xml"/><Relationship Id="rId162" Type="http://schemas.openxmlformats.org/officeDocument/2006/relationships/customXml" Target="../ink/ink4746.xml"/><Relationship Id="rId218" Type="http://schemas.openxmlformats.org/officeDocument/2006/relationships/customXml" Target="../ink/ink4774.xml"/><Relationship Id="rId271" Type="http://schemas.openxmlformats.org/officeDocument/2006/relationships/image" Target="../media/image4559.png"/><Relationship Id="rId24" Type="http://schemas.openxmlformats.org/officeDocument/2006/relationships/customXml" Target="../ink/ink4677.xml"/><Relationship Id="rId66" Type="http://schemas.openxmlformats.org/officeDocument/2006/relationships/customXml" Target="../ink/ink4698.xml"/><Relationship Id="rId131" Type="http://schemas.openxmlformats.org/officeDocument/2006/relationships/image" Target="../media/image4487.png"/><Relationship Id="rId327" Type="http://schemas.openxmlformats.org/officeDocument/2006/relationships/image" Target="../media/image4587.png"/><Relationship Id="rId369" Type="http://schemas.openxmlformats.org/officeDocument/2006/relationships/customXml" Target="../ink/ink4850.xml"/><Relationship Id="rId173" Type="http://schemas.openxmlformats.org/officeDocument/2006/relationships/image" Target="../media/image4509.png"/><Relationship Id="rId229" Type="http://schemas.openxmlformats.org/officeDocument/2006/relationships/image" Target="../media/image4538.png"/><Relationship Id="rId380" Type="http://schemas.openxmlformats.org/officeDocument/2006/relationships/image" Target="../media/image4615.png"/><Relationship Id="rId240" Type="http://schemas.openxmlformats.org/officeDocument/2006/relationships/customXml" Target="../ink/ink4785.xml"/><Relationship Id="rId35" Type="http://schemas.openxmlformats.org/officeDocument/2006/relationships/image" Target="../media/image4440.png"/><Relationship Id="rId77" Type="http://schemas.openxmlformats.org/officeDocument/2006/relationships/image" Target="../media/image4461.png"/><Relationship Id="rId100" Type="http://schemas.openxmlformats.org/officeDocument/2006/relationships/customXml" Target="../ink/ink4715.xml"/><Relationship Id="rId282" Type="http://schemas.openxmlformats.org/officeDocument/2006/relationships/customXml" Target="../ink/ink4806.xml"/><Relationship Id="rId338" Type="http://schemas.openxmlformats.org/officeDocument/2006/relationships/customXml" Target="../ink/ink4834.xml"/><Relationship Id="rId8" Type="http://schemas.openxmlformats.org/officeDocument/2006/relationships/customXml" Target="../ink/ink4669.xml"/><Relationship Id="rId142" Type="http://schemas.openxmlformats.org/officeDocument/2006/relationships/customXml" Target="../ink/ink4736.xml"/><Relationship Id="rId184" Type="http://schemas.openxmlformats.org/officeDocument/2006/relationships/customXml" Target="../ink/ink4757.xml"/><Relationship Id="rId251" Type="http://schemas.openxmlformats.org/officeDocument/2006/relationships/image" Target="../media/image4549.png"/><Relationship Id="rId46" Type="http://schemas.openxmlformats.org/officeDocument/2006/relationships/customXml" Target="../ink/ink4688.xml"/><Relationship Id="rId293" Type="http://schemas.openxmlformats.org/officeDocument/2006/relationships/image" Target="../media/image4570.png"/><Relationship Id="rId307" Type="http://schemas.openxmlformats.org/officeDocument/2006/relationships/image" Target="../media/image4577.png"/><Relationship Id="rId349" Type="http://schemas.openxmlformats.org/officeDocument/2006/relationships/image" Target="../media/image4598.png"/><Relationship Id="rId88" Type="http://schemas.openxmlformats.org/officeDocument/2006/relationships/customXml" Target="../ink/ink4709.xml"/><Relationship Id="rId111" Type="http://schemas.openxmlformats.org/officeDocument/2006/relationships/image" Target="../media/image4478.png"/><Relationship Id="rId153" Type="http://schemas.openxmlformats.org/officeDocument/2006/relationships/image" Target="../media/image4498.png"/><Relationship Id="rId195" Type="http://schemas.openxmlformats.org/officeDocument/2006/relationships/image" Target="../media/image4521.png"/><Relationship Id="rId209" Type="http://schemas.openxmlformats.org/officeDocument/2006/relationships/image" Target="../media/image4528.png"/><Relationship Id="rId360" Type="http://schemas.openxmlformats.org/officeDocument/2006/relationships/customXml" Target="../ink/ink4845.xml"/><Relationship Id="rId220" Type="http://schemas.openxmlformats.org/officeDocument/2006/relationships/customXml" Target="../ink/ink4775.xml"/><Relationship Id="rId15" Type="http://schemas.openxmlformats.org/officeDocument/2006/relationships/image" Target="../media/image4417.png"/><Relationship Id="rId57" Type="http://schemas.openxmlformats.org/officeDocument/2006/relationships/image" Target="../media/image4451.png"/><Relationship Id="rId262" Type="http://schemas.openxmlformats.org/officeDocument/2006/relationships/customXml" Target="../ink/ink4796.xml"/><Relationship Id="rId318" Type="http://schemas.openxmlformats.org/officeDocument/2006/relationships/customXml" Target="../ink/ink4824.xml"/><Relationship Id="rId99" Type="http://schemas.openxmlformats.org/officeDocument/2006/relationships/image" Target="../media/image4472.png"/><Relationship Id="rId122" Type="http://schemas.openxmlformats.org/officeDocument/2006/relationships/customXml" Target="../ink/ink4726.xml"/><Relationship Id="rId164" Type="http://schemas.openxmlformats.org/officeDocument/2006/relationships/customXml" Target="../ink/ink4747.xml"/><Relationship Id="rId371" Type="http://schemas.openxmlformats.org/officeDocument/2006/relationships/customXml" Target="../ink/ink485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wmf"/><Relationship Id="rId1" Type="http://schemas.openxmlformats.org/officeDocument/2006/relationships/slideLayout" Target="../slideLayouts/slideLayout5.xml"/><Relationship Id="rId6" Type="http://schemas.openxmlformats.org/officeDocument/2006/relationships/oleObject" Target="../embeddings/oleObject6.bin"/><Relationship Id="rId5" Type="http://schemas.openxmlformats.org/officeDocument/2006/relationships/image" Target="../media/image10.wmf"/><Relationship Id="rId4" Type="http://schemas.openxmlformats.org/officeDocument/2006/relationships/oleObject" Target="../embeddings/oleObject5.bin"/></Relationships>
</file>

<file path=ppt/slides/_rels/slide110.xml.rels><?xml version="1.0" encoding="UTF-8" standalone="yes"?>
<Relationships xmlns="http://schemas.openxmlformats.org/package/2006/relationships"><Relationship Id="rId117" Type="http://schemas.openxmlformats.org/officeDocument/2006/relationships/image" Target="../media/image36240.png"/><Relationship Id="rId299" Type="http://schemas.openxmlformats.org/officeDocument/2006/relationships/image" Target="../media/image37150.png"/><Relationship Id="rId21" Type="http://schemas.openxmlformats.org/officeDocument/2006/relationships/image" Target="../media/image35770.png"/><Relationship Id="rId63" Type="http://schemas.openxmlformats.org/officeDocument/2006/relationships/image" Target="../media/image35970.png"/><Relationship Id="rId159" Type="http://schemas.openxmlformats.org/officeDocument/2006/relationships/image" Target="../media/image36450.png"/><Relationship Id="rId170" Type="http://schemas.openxmlformats.org/officeDocument/2006/relationships/customXml" Target="../ink/ink4942.xml"/><Relationship Id="rId226" Type="http://schemas.openxmlformats.org/officeDocument/2006/relationships/customXml" Target="../ink/ink4970.xml"/><Relationship Id="rId268" Type="http://schemas.openxmlformats.org/officeDocument/2006/relationships/customXml" Target="../ink/ink4991.xml"/><Relationship Id="rId32" Type="http://schemas.openxmlformats.org/officeDocument/2006/relationships/customXml" Target="../ink/ink4873.xml"/><Relationship Id="rId74" Type="http://schemas.openxmlformats.org/officeDocument/2006/relationships/customXml" Target="../ink/ink4894.xml"/><Relationship Id="rId128" Type="http://schemas.openxmlformats.org/officeDocument/2006/relationships/customXml" Target="../ink/ink4921.xml"/><Relationship Id="rId5" Type="http://schemas.openxmlformats.org/officeDocument/2006/relationships/image" Target="../media/image35690.png"/><Relationship Id="rId181" Type="http://schemas.openxmlformats.org/officeDocument/2006/relationships/image" Target="../media/image36560.png"/><Relationship Id="rId237" Type="http://schemas.openxmlformats.org/officeDocument/2006/relationships/image" Target="../media/image36840.png"/><Relationship Id="rId279" Type="http://schemas.openxmlformats.org/officeDocument/2006/relationships/image" Target="../media/image37050.png"/><Relationship Id="rId43" Type="http://schemas.openxmlformats.org/officeDocument/2006/relationships/image" Target="../media/image3178.png"/><Relationship Id="rId139" Type="http://schemas.openxmlformats.org/officeDocument/2006/relationships/image" Target="../media/image36350.png"/><Relationship Id="rId290" Type="http://schemas.openxmlformats.org/officeDocument/2006/relationships/customXml" Target="../ink/ink5002.xml"/><Relationship Id="rId85" Type="http://schemas.openxmlformats.org/officeDocument/2006/relationships/image" Target="../media/image36080.png"/><Relationship Id="rId150" Type="http://schemas.openxmlformats.org/officeDocument/2006/relationships/customXml" Target="../ink/ink4932.xml"/><Relationship Id="rId192" Type="http://schemas.openxmlformats.org/officeDocument/2006/relationships/customXml" Target="../ink/ink4953.xml"/><Relationship Id="rId206" Type="http://schemas.openxmlformats.org/officeDocument/2006/relationships/customXml" Target="../ink/ink4960.xml"/><Relationship Id="rId248" Type="http://schemas.openxmlformats.org/officeDocument/2006/relationships/customXml" Target="../ink/ink4981.xml"/><Relationship Id="rId12" Type="http://schemas.openxmlformats.org/officeDocument/2006/relationships/customXml" Target="../ink/ink4863.xml"/><Relationship Id="rId108" Type="http://schemas.openxmlformats.org/officeDocument/2006/relationships/customXml" Target="../ink/ink4911.xml"/><Relationship Id="rId54" Type="http://schemas.openxmlformats.org/officeDocument/2006/relationships/customXml" Target="../ink/ink4884.xml"/><Relationship Id="rId96" Type="http://schemas.openxmlformats.org/officeDocument/2006/relationships/customXml" Target="../ink/ink4905.xml"/><Relationship Id="rId161" Type="http://schemas.openxmlformats.org/officeDocument/2006/relationships/image" Target="../media/image36460.png"/><Relationship Id="rId217" Type="http://schemas.openxmlformats.org/officeDocument/2006/relationships/image" Target="../media/image36740.png"/><Relationship Id="rId6" Type="http://schemas.openxmlformats.org/officeDocument/2006/relationships/customXml" Target="../ink/ink4860.xml"/><Relationship Id="rId238" Type="http://schemas.openxmlformats.org/officeDocument/2006/relationships/customXml" Target="../ink/ink4976.xml"/><Relationship Id="rId259" Type="http://schemas.openxmlformats.org/officeDocument/2006/relationships/image" Target="../media/image36950.png"/><Relationship Id="rId23" Type="http://schemas.openxmlformats.org/officeDocument/2006/relationships/image" Target="../media/image35780.png"/><Relationship Id="rId119" Type="http://schemas.openxmlformats.org/officeDocument/2006/relationships/image" Target="../media/image36250.png"/><Relationship Id="rId270" Type="http://schemas.openxmlformats.org/officeDocument/2006/relationships/customXml" Target="../ink/ink4992.xml"/><Relationship Id="rId291" Type="http://schemas.openxmlformats.org/officeDocument/2006/relationships/image" Target="../media/image37110.png"/><Relationship Id="rId44" Type="http://schemas.openxmlformats.org/officeDocument/2006/relationships/customXml" Target="../ink/ink4879.xml"/><Relationship Id="rId65" Type="http://schemas.openxmlformats.org/officeDocument/2006/relationships/image" Target="../media/image35980.png"/><Relationship Id="rId86" Type="http://schemas.openxmlformats.org/officeDocument/2006/relationships/customXml" Target="../ink/ink4900.xml"/><Relationship Id="rId130" Type="http://schemas.openxmlformats.org/officeDocument/2006/relationships/customXml" Target="../ink/ink4922.xml"/><Relationship Id="rId151" Type="http://schemas.openxmlformats.org/officeDocument/2006/relationships/image" Target="../media/image36410.png"/><Relationship Id="rId172" Type="http://schemas.openxmlformats.org/officeDocument/2006/relationships/customXml" Target="../ink/ink4943.xml"/><Relationship Id="rId193" Type="http://schemas.openxmlformats.org/officeDocument/2006/relationships/image" Target="../media/image36620.png"/><Relationship Id="rId207" Type="http://schemas.openxmlformats.org/officeDocument/2006/relationships/image" Target="../media/image36690.png"/><Relationship Id="rId228" Type="http://schemas.openxmlformats.org/officeDocument/2006/relationships/customXml" Target="../ink/ink4971.xml"/><Relationship Id="rId249" Type="http://schemas.openxmlformats.org/officeDocument/2006/relationships/image" Target="../media/image36900.png"/><Relationship Id="rId13" Type="http://schemas.openxmlformats.org/officeDocument/2006/relationships/image" Target="../media/image35730.png"/><Relationship Id="rId109" Type="http://schemas.openxmlformats.org/officeDocument/2006/relationships/image" Target="../media/image36200.png"/><Relationship Id="rId260" Type="http://schemas.openxmlformats.org/officeDocument/2006/relationships/customXml" Target="../ink/ink4987.xml"/><Relationship Id="rId281" Type="http://schemas.openxmlformats.org/officeDocument/2006/relationships/image" Target="../media/image37060.png"/><Relationship Id="rId34" Type="http://schemas.openxmlformats.org/officeDocument/2006/relationships/customXml" Target="../ink/ink4874.xml"/><Relationship Id="rId55" Type="http://schemas.openxmlformats.org/officeDocument/2006/relationships/image" Target="../media/image35930.png"/><Relationship Id="rId76" Type="http://schemas.openxmlformats.org/officeDocument/2006/relationships/customXml" Target="../ink/ink4895.xml"/><Relationship Id="rId97" Type="http://schemas.openxmlformats.org/officeDocument/2006/relationships/image" Target="../media/image36140.png"/><Relationship Id="rId120" Type="http://schemas.openxmlformats.org/officeDocument/2006/relationships/customXml" Target="../ink/ink4917.xml"/><Relationship Id="rId141" Type="http://schemas.openxmlformats.org/officeDocument/2006/relationships/image" Target="../media/image36360.png"/><Relationship Id="rId7" Type="http://schemas.openxmlformats.org/officeDocument/2006/relationships/image" Target="../media/image35700.png"/><Relationship Id="rId162" Type="http://schemas.openxmlformats.org/officeDocument/2006/relationships/customXml" Target="../ink/ink4938.xml"/><Relationship Id="rId183" Type="http://schemas.openxmlformats.org/officeDocument/2006/relationships/image" Target="../media/image36570.png"/><Relationship Id="rId218" Type="http://schemas.openxmlformats.org/officeDocument/2006/relationships/customXml" Target="../ink/ink4966.xml"/><Relationship Id="rId239" Type="http://schemas.openxmlformats.org/officeDocument/2006/relationships/image" Target="../media/image36850.png"/><Relationship Id="rId250" Type="http://schemas.openxmlformats.org/officeDocument/2006/relationships/customXml" Target="../ink/ink4982.xml"/><Relationship Id="rId271" Type="http://schemas.openxmlformats.org/officeDocument/2006/relationships/image" Target="../media/image37010.png"/><Relationship Id="rId292" Type="http://schemas.openxmlformats.org/officeDocument/2006/relationships/customXml" Target="../ink/ink5003.xml"/><Relationship Id="rId24" Type="http://schemas.openxmlformats.org/officeDocument/2006/relationships/customXml" Target="../ink/ink4869.xml"/><Relationship Id="rId45" Type="http://schemas.openxmlformats.org/officeDocument/2006/relationships/image" Target="../media/image35880.png"/><Relationship Id="rId66" Type="http://schemas.openxmlformats.org/officeDocument/2006/relationships/customXml" Target="../ink/ink4890.xml"/><Relationship Id="rId87" Type="http://schemas.openxmlformats.org/officeDocument/2006/relationships/image" Target="../media/image36090.png"/><Relationship Id="rId110" Type="http://schemas.openxmlformats.org/officeDocument/2006/relationships/customXml" Target="../ink/ink4912.xml"/><Relationship Id="rId131" Type="http://schemas.openxmlformats.org/officeDocument/2006/relationships/image" Target="../media/image36310.png"/><Relationship Id="rId152" Type="http://schemas.openxmlformats.org/officeDocument/2006/relationships/customXml" Target="../ink/ink4933.xml"/><Relationship Id="rId173" Type="http://schemas.openxmlformats.org/officeDocument/2006/relationships/image" Target="../media/image36520.png"/><Relationship Id="rId194" Type="http://schemas.openxmlformats.org/officeDocument/2006/relationships/customXml" Target="../ink/ink4954.xml"/><Relationship Id="rId208" Type="http://schemas.openxmlformats.org/officeDocument/2006/relationships/customXml" Target="../ink/ink4961.xml"/><Relationship Id="rId229" Type="http://schemas.openxmlformats.org/officeDocument/2006/relationships/image" Target="../media/image36800.png"/><Relationship Id="rId240" Type="http://schemas.openxmlformats.org/officeDocument/2006/relationships/customXml" Target="../ink/ink4977.xml"/><Relationship Id="rId261" Type="http://schemas.openxmlformats.org/officeDocument/2006/relationships/image" Target="../media/image36960.png"/><Relationship Id="rId14" Type="http://schemas.openxmlformats.org/officeDocument/2006/relationships/customXml" Target="../ink/ink4864.xml"/><Relationship Id="rId35" Type="http://schemas.openxmlformats.org/officeDocument/2006/relationships/image" Target="../media/image35840.png"/><Relationship Id="rId56" Type="http://schemas.openxmlformats.org/officeDocument/2006/relationships/customXml" Target="../ink/ink4885.xml"/><Relationship Id="rId77" Type="http://schemas.openxmlformats.org/officeDocument/2006/relationships/image" Target="../media/image36040.png"/><Relationship Id="rId100" Type="http://schemas.openxmlformats.org/officeDocument/2006/relationships/customXml" Target="../ink/ink4907.xml"/><Relationship Id="rId282" Type="http://schemas.openxmlformats.org/officeDocument/2006/relationships/customXml" Target="../ink/ink4998.xml"/><Relationship Id="rId8" Type="http://schemas.openxmlformats.org/officeDocument/2006/relationships/customXml" Target="../ink/ink4861.xml"/><Relationship Id="rId98" Type="http://schemas.openxmlformats.org/officeDocument/2006/relationships/customXml" Target="../ink/ink4906.xml"/><Relationship Id="rId121" Type="http://schemas.openxmlformats.org/officeDocument/2006/relationships/image" Target="../media/image36260.png"/><Relationship Id="rId142" Type="http://schemas.openxmlformats.org/officeDocument/2006/relationships/customXml" Target="../ink/ink4928.xml"/><Relationship Id="rId163" Type="http://schemas.openxmlformats.org/officeDocument/2006/relationships/image" Target="../media/image36470.png"/><Relationship Id="rId184" Type="http://schemas.openxmlformats.org/officeDocument/2006/relationships/customXml" Target="../ink/ink4949.xml"/><Relationship Id="rId219" Type="http://schemas.openxmlformats.org/officeDocument/2006/relationships/image" Target="../media/image36750.png"/><Relationship Id="rId230" Type="http://schemas.openxmlformats.org/officeDocument/2006/relationships/customXml" Target="../ink/ink4972.xml"/><Relationship Id="rId251" Type="http://schemas.openxmlformats.org/officeDocument/2006/relationships/image" Target="../media/image36910.png"/><Relationship Id="rId25" Type="http://schemas.openxmlformats.org/officeDocument/2006/relationships/image" Target="../media/image35790.png"/><Relationship Id="rId46" Type="http://schemas.openxmlformats.org/officeDocument/2006/relationships/customXml" Target="../ink/ink4880.xml"/><Relationship Id="rId67" Type="http://schemas.openxmlformats.org/officeDocument/2006/relationships/image" Target="../media/image35990.png"/><Relationship Id="rId272" Type="http://schemas.openxmlformats.org/officeDocument/2006/relationships/customXml" Target="../ink/ink4993.xml"/><Relationship Id="rId293" Type="http://schemas.openxmlformats.org/officeDocument/2006/relationships/image" Target="../media/image37120.png"/><Relationship Id="rId88" Type="http://schemas.openxmlformats.org/officeDocument/2006/relationships/customXml" Target="../ink/ink4901.xml"/><Relationship Id="rId111" Type="http://schemas.openxmlformats.org/officeDocument/2006/relationships/image" Target="../media/image36210.png"/><Relationship Id="rId132" Type="http://schemas.openxmlformats.org/officeDocument/2006/relationships/customXml" Target="../ink/ink4923.xml"/><Relationship Id="rId153" Type="http://schemas.openxmlformats.org/officeDocument/2006/relationships/image" Target="../media/image36420.png"/><Relationship Id="rId174" Type="http://schemas.openxmlformats.org/officeDocument/2006/relationships/customXml" Target="../ink/ink4944.xml"/><Relationship Id="rId195" Type="http://schemas.openxmlformats.org/officeDocument/2006/relationships/image" Target="../media/image36630.png"/><Relationship Id="rId209" Type="http://schemas.openxmlformats.org/officeDocument/2006/relationships/image" Target="../media/image36700.png"/><Relationship Id="rId220" Type="http://schemas.openxmlformats.org/officeDocument/2006/relationships/customXml" Target="../ink/ink4967.xml"/><Relationship Id="rId241" Type="http://schemas.openxmlformats.org/officeDocument/2006/relationships/image" Target="../media/image36860.png"/><Relationship Id="rId15" Type="http://schemas.openxmlformats.org/officeDocument/2006/relationships/image" Target="../media/image35740.png"/><Relationship Id="rId36" Type="http://schemas.openxmlformats.org/officeDocument/2006/relationships/customXml" Target="../ink/ink4875.xml"/><Relationship Id="rId57" Type="http://schemas.openxmlformats.org/officeDocument/2006/relationships/image" Target="../media/image35940.png"/><Relationship Id="rId262" Type="http://schemas.openxmlformats.org/officeDocument/2006/relationships/customXml" Target="../ink/ink4988.xml"/><Relationship Id="rId283" Type="http://schemas.openxmlformats.org/officeDocument/2006/relationships/image" Target="../media/image37070.png"/><Relationship Id="rId78" Type="http://schemas.openxmlformats.org/officeDocument/2006/relationships/customXml" Target="../ink/ink4896.xml"/><Relationship Id="rId99" Type="http://schemas.openxmlformats.org/officeDocument/2006/relationships/image" Target="../media/image36150.png"/><Relationship Id="rId101" Type="http://schemas.openxmlformats.org/officeDocument/2006/relationships/image" Target="../media/image36160.png"/><Relationship Id="rId122" Type="http://schemas.openxmlformats.org/officeDocument/2006/relationships/customXml" Target="../ink/ink4918.xml"/><Relationship Id="rId143" Type="http://schemas.openxmlformats.org/officeDocument/2006/relationships/image" Target="../media/image36370.png"/><Relationship Id="rId164" Type="http://schemas.openxmlformats.org/officeDocument/2006/relationships/customXml" Target="../ink/ink4939.xml"/><Relationship Id="rId185" Type="http://schemas.openxmlformats.org/officeDocument/2006/relationships/image" Target="../media/image36580.png"/><Relationship Id="rId9" Type="http://schemas.openxmlformats.org/officeDocument/2006/relationships/image" Target="../media/image35710.png"/><Relationship Id="rId210" Type="http://schemas.openxmlformats.org/officeDocument/2006/relationships/customXml" Target="../ink/ink4962.xml"/><Relationship Id="rId26" Type="http://schemas.openxmlformats.org/officeDocument/2006/relationships/customXml" Target="../ink/ink4870.xml"/><Relationship Id="rId231" Type="http://schemas.openxmlformats.org/officeDocument/2006/relationships/image" Target="../media/image36810.png"/><Relationship Id="rId252" Type="http://schemas.openxmlformats.org/officeDocument/2006/relationships/customXml" Target="../ink/ink4983.xml"/><Relationship Id="rId273" Type="http://schemas.openxmlformats.org/officeDocument/2006/relationships/image" Target="../media/image37020.png"/><Relationship Id="rId294" Type="http://schemas.openxmlformats.org/officeDocument/2006/relationships/customXml" Target="../ink/ink5004.xml"/><Relationship Id="rId47" Type="http://schemas.openxmlformats.org/officeDocument/2006/relationships/image" Target="../media/image35890.png"/><Relationship Id="rId68" Type="http://schemas.openxmlformats.org/officeDocument/2006/relationships/customXml" Target="../ink/ink4891.xml"/><Relationship Id="rId89" Type="http://schemas.openxmlformats.org/officeDocument/2006/relationships/image" Target="../media/image36100.png"/><Relationship Id="rId112" Type="http://schemas.openxmlformats.org/officeDocument/2006/relationships/customXml" Target="../ink/ink4913.xml"/><Relationship Id="rId133" Type="http://schemas.openxmlformats.org/officeDocument/2006/relationships/image" Target="../media/image36320.png"/><Relationship Id="rId154" Type="http://schemas.openxmlformats.org/officeDocument/2006/relationships/customXml" Target="../ink/ink4934.xml"/><Relationship Id="rId175" Type="http://schemas.openxmlformats.org/officeDocument/2006/relationships/image" Target="../media/image36530.png"/><Relationship Id="rId196" Type="http://schemas.openxmlformats.org/officeDocument/2006/relationships/customXml" Target="../ink/ink4955.xml"/><Relationship Id="rId200" Type="http://schemas.openxmlformats.org/officeDocument/2006/relationships/customXml" Target="../ink/ink4957.xml"/><Relationship Id="rId16" Type="http://schemas.openxmlformats.org/officeDocument/2006/relationships/customXml" Target="../ink/ink4865.xml"/><Relationship Id="rId221" Type="http://schemas.openxmlformats.org/officeDocument/2006/relationships/image" Target="../media/image36760.png"/><Relationship Id="rId242" Type="http://schemas.openxmlformats.org/officeDocument/2006/relationships/customXml" Target="../ink/ink4978.xml"/><Relationship Id="rId263" Type="http://schemas.openxmlformats.org/officeDocument/2006/relationships/image" Target="../media/image36970.png"/><Relationship Id="rId284" Type="http://schemas.openxmlformats.org/officeDocument/2006/relationships/customXml" Target="../ink/ink4999.xml"/><Relationship Id="rId37" Type="http://schemas.openxmlformats.org/officeDocument/2006/relationships/image" Target="../media/image35850.png"/><Relationship Id="rId58" Type="http://schemas.openxmlformats.org/officeDocument/2006/relationships/customXml" Target="../ink/ink4886.xml"/><Relationship Id="rId79" Type="http://schemas.openxmlformats.org/officeDocument/2006/relationships/image" Target="../media/image36050.png"/><Relationship Id="rId102" Type="http://schemas.openxmlformats.org/officeDocument/2006/relationships/customXml" Target="../ink/ink4908.xml"/><Relationship Id="rId123" Type="http://schemas.openxmlformats.org/officeDocument/2006/relationships/image" Target="../media/image36270.png"/><Relationship Id="rId144" Type="http://schemas.openxmlformats.org/officeDocument/2006/relationships/customXml" Target="../ink/ink4929.xml"/><Relationship Id="rId90" Type="http://schemas.openxmlformats.org/officeDocument/2006/relationships/customXml" Target="../ink/ink4902.xml"/><Relationship Id="rId165" Type="http://schemas.openxmlformats.org/officeDocument/2006/relationships/image" Target="../media/image36480.png"/><Relationship Id="rId186" Type="http://schemas.openxmlformats.org/officeDocument/2006/relationships/customXml" Target="../ink/ink4950.xml"/><Relationship Id="rId211" Type="http://schemas.openxmlformats.org/officeDocument/2006/relationships/image" Target="../media/image36710.png"/><Relationship Id="rId232" Type="http://schemas.openxmlformats.org/officeDocument/2006/relationships/customXml" Target="../ink/ink4973.xml"/><Relationship Id="rId253" Type="http://schemas.openxmlformats.org/officeDocument/2006/relationships/image" Target="../media/image36920.png"/><Relationship Id="rId274" Type="http://schemas.openxmlformats.org/officeDocument/2006/relationships/customXml" Target="../ink/ink4994.xml"/><Relationship Id="rId295" Type="http://schemas.openxmlformats.org/officeDocument/2006/relationships/image" Target="../media/image37130.png"/><Relationship Id="rId27" Type="http://schemas.openxmlformats.org/officeDocument/2006/relationships/image" Target="../media/image35800.png"/><Relationship Id="rId48" Type="http://schemas.openxmlformats.org/officeDocument/2006/relationships/customXml" Target="../ink/ink4881.xml"/><Relationship Id="rId69" Type="http://schemas.openxmlformats.org/officeDocument/2006/relationships/image" Target="../media/image36000.png"/><Relationship Id="rId113" Type="http://schemas.openxmlformats.org/officeDocument/2006/relationships/image" Target="../media/image36220.png"/><Relationship Id="rId134" Type="http://schemas.openxmlformats.org/officeDocument/2006/relationships/customXml" Target="../ink/ink4924.xml"/><Relationship Id="rId80" Type="http://schemas.openxmlformats.org/officeDocument/2006/relationships/customXml" Target="../ink/ink4897.xml"/><Relationship Id="rId155" Type="http://schemas.openxmlformats.org/officeDocument/2006/relationships/image" Target="../media/image36430.png"/><Relationship Id="rId176" Type="http://schemas.openxmlformats.org/officeDocument/2006/relationships/customXml" Target="../ink/ink4945.xml"/><Relationship Id="rId197" Type="http://schemas.openxmlformats.org/officeDocument/2006/relationships/image" Target="../media/image36640.png"/><Relationship Id="rId201" Type="http://schemas.openxmlformats.org/officeDocument/2006/relationships/image" Target="../media/image36660.png"/><Relationship Id="rId222" Type="http://schemas.openxmlformats.org/officeDocument/2006/relationships/customXml" Target="../ink/ink4968.xml"/><Relationship Id="rId243" Type="http://schemas.openxmlformats.org/officeDocument/2006/relationships/image" Target="../media/image36870.png"/><Relationship Id="rId264" Type="http://schemas.openxmlformats.org/officeDocument/2006/relationships/customXml" Target="../ink/ink4989.xml"/><Relationship Id="rId285" Type="http://schemas.openxmlformats.org/officeDocument/2006/relationships/image" Target="../media/image37080.png"/><Relationship Id="rId17" Type="http://schemas.openxmlformats.org/officeDocument/2006/relationships/image" Target="../media/image35750.png"/><Relationship Id="rId38" Type="http://schemas.openxmlformats.org/officeDocument/2006/relationships/customXml" Target="../ink/ink4876.xml"/><Relationship Id="rId59" Type="http://schemas.openxmlformats.org/officeDocument/2006/relationships/image" Target="../media/image35950.png"/><Relationship Id="rId103" Type="http://schemas.openxmlformats.org/officeDocument/2006/relationships/image" Target="../media/image36170.png"/><Relationship Id="rId124" Type="http://schemas.openxmlformats.org/officeDocument/2006/relationships/customXml" Target="../ink/ink4919.xml"/><Relationship Id="rId70" Type="http://schemas.openxmlformats.org/officeDocument/2006/relationships/customXml" Target="../ink/ink4892.xml"/><Relationship Id="rId91" Type="http://schemas.openxmlformats.org/officeDocument/2006/relationships/image" Target="../media/image36110.png"/><Relationship Id="rId145" Type="http://schemas.openxmlformats.org/officeDocument/2006/relationships/image" Target="../media/image36380.png"/><Relationship Id="rId166" Type="http://schemas.openxmlformats.org/officeDocument/2006/relationships/customXml" Target="../ink/ink4940.xml"/><Relationship Id="rId187" Type="http://schemas.openxmlformats.org/officeDocument/2006/relationships/image" Target="../media/image36590.png"/><Relationship Id="rId1" Type="http://schemas.openxmlformats.org/officeDocument/2006/relationships/slideLayout" Target="../slideLayouts/slideLayout3.xml"/><Relationship Id="rId212" Type="http://schemas.openxmlformats.org/officeDocument/2006/relationships/customXml" Target="../ink/ink4963.xml"/><Relationship Id="rId233" Type="http://schemas.openxmlformats.org/officeDocument/2006/relationships/image" Target="../media/image36820.png"/><Relationship Id="rId254" Type="http://schemas.openxmlformats.org/officeDocument/2006/relationships/customXml" Target="../ink/ink4984.xml"/><Relationship Id="rId28" Type="http://schemas.openxmlformats.org/officeDocument/2006/relationships/customXml" Target="../ink/ink4871.xml"/><Relationship Id="rId49" Type="http://schemas.openxmlformats.org/officeDocument/2006/relationships/image" Target="../media/image35900.png"/><Relationship Id="rId114" Type="http://schemas.openxmlformats.org/officeDocument/2006/relationships/customXml" Target="../ink/ink4914.xml"/><Relationship Id="rId275" Type="http://schemas.openxmlformats.org/officeDocument/2006/relationships/image" Target="../media/image37030.png"/><Relationship Id="rId296" Type="http://schemas.openxmlformats.org/officeDocument/2006/relationships/customXml" Target="../ink/ink5005.xml"/><Relationship Id="rId300" Type="http://schemas.openxmlformats.org/officeDocument/2006/relationships/customXml" Target="../ink/ink5007.xml"/><Relationship Id="rId60" Type="http://schemas.openxmlformats.org/officeDocument/2006/relationships/customXml" Target="../ink/ink4887.xml"/><Relationship Id="rId81" Type="http://schemas.openxmlformats.org/officeDocument/2006/relationships/image" Target="../media/image36060.png"/><Relationship Id="rId135" Type="http://schemas.openxmlformats.org/officeDocument/2006/relationships/image" Target="../media/image36330.png"/><Relationship Id="rId156" Type="http://schemas.openxmlformats.org/officeDocument/2006/relationships/customXml" Target="../ink/ink4935.xml"/><Relationship Id="rId177" Type="http://schemas.openxmlformats.org/officeDocument/2006/relationships/image" Target="../media/image36540.png"/><Relationship Id="rId198" Type="http://schemas.openxmlformats.org/officeDocument/2006/relationships/customXml" Target="../ink/ink4956.xml"/><Relationship Id="rId202" Type="http://schemas.openxmlformats.org/officeDocument/2006/relationships/customXml" Target="../ink/ink4958.xml"/><Relationship Id="rId223" Type="http://schemas.openxmlformats.org/officeDocument/2006/relationships/image" Target="../media/image36770.png"/><Relationship Id="rId244" Type="http://schemas.openxmlformats.org/officeDocument/2006/relationships/customXml" Target="../ink/ink4979.xml"/><Relationship Id="rId18" Type="http://schemas.openxmlformats.org/officeDocument/2006/relationships/customXml" Target="../ink/ink4866.xml"/><Relationship Id="rId39" Type="http://schemas.openxmlformats.org/officeDocument/2006/relationships/image" Target="../media/image35860.png"/><Relationship Id="rId265" Type="http://schemas.openxmlformats.org/officeDocument/2006/relationships/image" Target="../media/image36980.png"/><Relationship Id="rId286" Type="http://schemas.openxmlformats.org/officeDocument/2006/relationships/customXml" Target="../ink/ink5000.xml"/><Relationship Id="rId50" Type="http://schemas.openxmlformats.org/officeDocument/2006/relationships/customXml" Target="../ink/ink4882.xml"/><Relationship Id="rId104" Type="http://schemas.openxmlformats.org/officeDocument/2006/relationships/customXml" Target="../ink/ink4909.xml"/><Relationship Id="rId125" Type="http://schemas.openxmlformats.org/officeDocument/2006/relationships/image" Target="../media/image36280.png"/><Relationship Id="rId146" Type="http://schemas.openxmlformats.org/officeDocument/2006/relationships/customXml" Target="../ink/ink4930.xml"/><Relationship Id="rId167" Type="http://schemas.openxmlformats.org/officeDocument/2006/relationships/image" Target="../media/image36490.png"/><Relationship Id="rId188" Type="http://schemas.openxmlformats.org/officeDocument/2006/relationships/customXml" Target="../ink/ink4951.xml"/><Relationship Id="rId71" Type="http://schemas.openxmlformats.org/officeDocument/2006/relationships/image" Target="../media/image36010.png"/><Relationship Id="rId92" Type="http://schemas.openxmlformats.org/officeDocument/2006/relationships/customXml" Target="../ink/ink4903.xml"/><Relationship Id="rId213" Type="http://schemas.openxmlformats.org/officeDocument/2006/relationships/image" Target="../media/image36720.png"/><Relationship Id="rId234" Type="http://schemas.openxmlformats.org/officeDocument/2006/relationships/customXml" Target="../ink/ink4974.xml"/><Relationship Id="rId2" Type="http://schemas.openxmlformats.org/officeDocument/2006/relationships/customXml" Target="../ink/ink4858.xml"/><Relationship Id="rId29" Type="http://schemas.openxmlformats.org/officeDocument/2006/relationships/image" Target="../media/image35810.png"/><Relationship Id="rId255" Type="http://schemas.openxmlformats.org/officeDocument/2006/relationships/image" Target="../media/image36930.png"/><Relationship Id="rId276" Type="http://schemas.openxmlformats.org/officeDocument/2006/relationships/customXml" Target="../ink/ink4995.xml"/><Relationship Id="rId297" Type="http://schemas.openxmlformats.org/officeDocument/2006/relationships/image" Target="../media/image37140.png"/><Relationship Id="rId40" Type="http://schemas.openxmlformats.org/officeDocument/2006/relationships/customXml" Target="../ink/ink4877.xml"/><Relationship Id="rId115" Type="http://schemas.openxmlformats.org/officeDocument/2006/relationships/image" Target="../media/image36230.png"/><Relationship Id="rId136" Type="http://schemas.openxmlformats.org/officeDocument/2006/relationships/customXml" Target="../ink/ink4925.xml"/><Relationship Id="rId157" Type="http://schemas.openxmlformats.org/officeDocument/2006/relationships/image" Target="../media/image36440.png"/><Relationship Id="rId178" Type="http://schemas.openxmlformats.org/officeDocument/2006/relationships/customXml" Target="../ink/ink4946.xml"/><Relationship Id="rId301" Type="http://schemas.openxmlformats.org/officeDocument/2006/relationships/image" Target="../media/image37160.png"/><Relationship Id="rId61" Type="http://schemas.openxmlformats.org/officeDocument/2006/relationships/image" Target="../media/image35960.png"/><Relationship Id="rId82" Type="http://schemas.openxmlformats.org/officeDocument/2006/relationships/customXml" Target="../ink/ink4898.xml"/><Relationship Id="rId199" Type="http://schemas.openxmlformats.org/officeDocument/2006/relationships/image" Target="../media/image36650.png"/><Relationship Id="rId203" Type="http://schemas.openxmlformats.org/officeDocument/2006/relationships/image" Target="../media/image36670.png"/><Relationship Id="rId19" Type="http://schemas.openxmlformats.org/officeDocument/2006/relationships/image" Target="../media/image35760.png"/><Relationship Id="rId224" Type="http://schemas.openxmlformats.org/officeDocument/2006/relationships/customXml" Target="../ink/ink4969.xml"/><Relationship Id="rId245" Type="http://schemas.openxmlformats.org/officeDocument/2006/relationships/image" Target="../media/image36880.png"/><Relationship Id="rId266" Type="http://schemas.openxmlformats.org/officeDocument/2006/relationships/customXml" Target="../ink/ink4990.xml"/><Relationship Id="rId287" Type="http://schemas.openxmlformats.org/officeDocument/2006/relationships/image" Target="../media/image37090.png"/><Relationship Id="rId30" Type="http://schemas.openxmlformats.org/officeDocument/2006/relationships/customXml" Target="../ink/ink4872.xml"/><Relationship Id="rId105" Type="http://schemas.openxmlformats.org/officeDocument/2006/relationships/image" Target="../media/image36180.png"/><Relationship Id="rId126" Type="http://schemas.openxmlformats.org/officeDocument/2006/relationships/customXml" Target="../ink/ink4920.xml"/><Relationship Id="rId147" Type="http://schemas.openxmlformats.org/officeDocument/2006/relationships/image" Target="../media/image36390.png"/><Relationship Id="rId168" Type="http://schemas.openxmlformats.org/officeDocument/2006/relationships/customXml" Target="../ink/ink4941.xml"/><Relationship Id="rId51" Type="http://schemas.openxmlformats.org/officeDocument/2006/relationships/image" Target="../media/image35910.png"/><Relationship Id="rId72" Type="http://schemas.openxmlformats.org/officeDocument/2006/relationships/customXml" Target="../ink/ink4893.xml"/><Relationship Id="rId93" Type="http://schemas.openxmlformats.org/officeDocument/2006/relationships/image" Target="../media/image36120.png"/><Relationship Id="rId189" Type="http://schemas.openxmlformats.org/officeDocument/2006/relationships/image" Target="../media/image36600.png"/><Relationship Id="rId3" Type="http://schemas.openxmlformats.org/officeDocument/2006/relationships/image" Target="../media/image35680.png"/><Relationship Id="rId214" Type="http://schemas.openxmlformats.org/officeDocument/2006/relationships/customXml" Target="../ink/ink4964.xml"/><Relationship Id="rId235" Type="http://schemas.openxmlformats.org/officeDocument/2006/relationships/image" Target="../media/image36830.png"/><Relationship Id="rId256" Type="http://schemas.openxmlformats.org/officeDocument/2006/relationships/customXml" Target="../ink/ink4985.xml"/><Relationship Id="rId277" Type="http://schemas.openxmlformats.org/officeDocument/2006/relationships/image" Target="../media/image37040.png"/><Relationship Id="rId298" Type="http://schemas.openxmlformats.org/officeDocument/2006/relationships/customXml" Target="../ink/ink5006.xml"/><Relationship Id="rId116" Type="http://schemas.openxmlformats.org/officeDocument/2006/relationships/customXml" Target="../ink/ink4915.xml"/><Relationship Id="rId137" Type="http://schemas.openxmlformats.org/officeDocument/2006/relationships/image" Target="../media/image36340.png"/><Relationship Id="rId158" Type="http://schemas.openxmlformats.org/officeDocument/2006/relationships/customXml" Target="../ink/ink4936.xml"/><Relationship Id="rId20" Type="http://schemas.openxmlformats.org/officeDocument/2006/relationships/customXml" Target="../ink/ink4867.xml"/><Relationship Id="rId41" Type="http://schemas.openxmlformats.org/officeDocument/2006/relationships/image" Target="../media/image35870.png"/><Relationship Id="rId62" Type="http://schemas.openxmlformats.org/officeDocument/2006/relationships/customXml" Target="../ink/ink4888.xml"/><Relationship Id="rId83" Type="http://schemas.openxmlformats.org/officeDocument/2006/relationships/image" Target="../media/image36070.png"/><Relationship Id="rId179" Type="http://schemas.openxmlformats.org/officeDocument/2006/relationships/image" Target="../media/image36550.png"/><Relationship Id="rId190" Type="http://schemas.openxmlformats.org/officeDocument/2006/relationships/customXml" Target="../ink/ink4952.xml"/><Relationship Id="rId204" Type="http://schemas.openxmlformats.org/officeDocument/2006/relationships/customXml" Target="../ink/ink4959.xml"/><Relationship Id="rId225" Type="http://schemas.openxmlformats.org/officeDocument/2006/relationships/image" Target="../media/image36780.png"/><Relationship Id="rId246" Type="http://schemas.openxmlformats.org/officeDocument/2006/relationships/customXml" Target="../ink/ink4980.xml"/><Relationship Id="rId267" Type="http://schemas.openxmlformats.org/officeDocument/2006/relationships/image" Target="../media/image36990.png"/><Relationship Id="rId288" Type="http://schemas.openxmlformats.org/officeDocument/2006/relationships/customXml" Target="../ink/ink5001.xml"/><Relationship Id="rId106" Type="http://schemas.openxmlformats.org/officeDocument/2006/relationships/customXml" Target="../ink/ink4910.xml"/><Relationship Id="rId127" Type="http://schemas.openxmlformats.org/officeDocument/2006/relationships/image" Target="../media/image36290.png"/><Relationship Id="rId10" Type="http://schemas.openxmlformats.org/officeDocument/2006/relationships/customXml" Target="../ink/ink4862.xml"/><Relationship Id="rId31" Type="http://schemas.openxmlformats.org/officeDocument/2006/relationships/image" Target="../media/image35820.png"/><Relationship Id="rId52" Type="http://schemas.openxmlformats.org/officeDocument/2006/relationships/customXml" Target="../ink/ink4883.xml"/><Relationship Id="rId73" Type="http://schemas.openxmlformats.org/officeDocument/2006/relationships/image" Target="../media/image36020.png"/><Relationship Id="rId94" Type="http://schemas.openxmlformats.org/officeDocument/2006/relationships/customXml" Target="../ink/ink4904.xml"/><Relationship Id="rId148" Type="http://schemas.openxmlformats.org/officeDocument/2006/relationships/customXml" Target="../ink/ink4931.xml"/><Relationship Id="rId169" Type="http://schemas.openxmlformats.org/officeDocument/2006/relationships/image" Target="../media/image36500.png"/><Relationship Id="rId4" Type="http://schemas.openxmlformats.org/officeDocument/2006/relationships/customXml" Target="../ink/ink4859.xml"/><Relationship Id="rId180" Type="http://schemas.openxmlformats.org/officeDocument/2006/relationships/customXml" Target="../ink/ink4947.xml"/><Relationship Id="rId215" Type="http://schemas.openxmlformats.org/officeDocument/2006/relationships/image" Target="../media/image36730.png"/><Relationship Id="rId236" Type="http://schemas.openxmlformats.org/officeDocument/2006/relationships/customXml" Target="../ink/ink4975.xml"/><Relationship Id="rId257" Type="http://schemas.openxmlformats.org/officeDocument/2006/relationships/image" Target="../media/image36940.png"/><Relationship Id="rId278" Type="http://schemas.openxmlformats.org/officeDocument/2006/relationships/customXml" Target="../ink/ink4996.xml"/><Relationship Id="rId42" Type="http://schemas.openxmlformats.org/officeDocument/2006/relationships/customXml" Target="../ink/ink4878.xml"/><Relationship Id="rId84" Type="http://schemas.openxmlformats.org/officeDocument/2006/relationships/customXml" Target="../ink/ink4899.xml"/><Relationship Id="rId138" Type="http://schemas.openxmlformats.org/officeDocument/2006/relationships/customXml" Target="../ink/ink4926.xml"/><Relationship Id="rId191" Type="http://schemas.openxmlformats.org/officeDocument/2006/relationships/image" Target="../media/image36610.png"/><Relationship Id="rId205" Type="http://schemas.openxmlformats.org/officeDocument/2006/relationships/image" Target="../media/image36680.png"/><Relationship Id="rId247" Type="http://schemas.openxmlformats.org/officeDocument/2006/relationships/image" Target="../media/image36890.png"/><Relationship Id="rId107" Type="http://schemas.openxmlformats.org/officeDocument/2006/relationships/image" Target="../media/image36190.png"/><Relationship Id="rId289" Type="http://schemas.openxmlformats.org/officeDocument/2006/relationships/image" Target="../media/image37100.png"/><Relationship Id="rId11" Type="http://schemas.openxmlformats.org/officeDocument/2006/relationships/image" Target="../media/image35720.png"/><Relationship Id="rId53" Type="http://schemas.openxmlformats.org/officeDocument/2006/relationships/image" Target="../media/image35920.png"/><Relationship Id="rId149" Type="http://schemas.openxmlformats.org/officeDocument/2006/relationships/image" Target="../media/image36400.png"/><Relationship Id="rId95" Type="http://schemas.openxmlformats.org/officeDocument/2006/relationships/image" Target="../media/image36130.png"/><Relationship Id="rId160" Type="http://schemas.openxmlformats.org/officeDocument/2006/relationships/customXml" Target="../ink/ink4937.xml"/><Relationship Id="rId216" Type="http://schemas.openxmlformats.org/officeDocument/2006/relationships/customXml" Target="../ink/ink4965.xml"/><Relationship Id="rId258" Type="http://schemas.openxmlformats.org/officeDocument/2006/relationships/customXml" Target="../ink/ink4986.xml"/><Relationship Id="rId22" Type="http://schemas.openxmlformats.org/officeDocument/2006/relationships/customXml" Target="../ink/ink4868.xml"/><Relationship Id="rId64" Type="http://schemas.openxmlformats.org/officeDocument/2006/relationships/customXml" Target="../ink/ink4889.xml"/><Relationship Id="rId118" Type="http://schemas.openxmlformats.org/officeDocument/2006/relationships/customXml" Target="../ink/ink4916.xml"/><Relationship Id="rId171" Type="http://schemas.openxmlformats.org/officeDocument/2006/relationships/image" Target="../media/image36510.png"/><Relationship Id="rId227" Type="http://schemas.openxmlformats.org/officeDocument/2006/relationships/image" Target="../media/image36790.png"/><Relationship Id="rId269" Type="http://schemas.openxmlformats.org/officeDocument/2006/relationships/image" Target="../media/image37000.png"/><Relationship Id="rId33" Type="http://schemas.openxmlformats.org/officeDocument/2006/relationships/image" Target="../media/image35830.png"/><Relationship Id="rId129" Type="http://schemas.openxmlformats.org/officeDocument/2006/relationships/image" Target="../media/image36300.png"/><Relationship Id="rId280" Type="http://schemas.openxmlformats.org/officeDocument/2006/relationships/customXml" Target="../ink/ink4997.xml"/><Relationship Id="rId75" Type="http://schemas.openxmlformats.org/officeDocument/2006/relationships/image" Target="../media/image36030.png"/><Relationship Id="rId140" Type="http://schemas.openxmlformats.org/officeDocument/2006/relationships/customXml" Target="../ink/ink4927.xml"/><Relationship Id="rId182" Type="http://schemas.openxmlformats.org/officeDocument/2006/relationships/customXml" Target="../ink/ink4948.xml"/></Relationships>
</file>

<file path=ppt/slides/_rels/slide111.xml.rels><?xml version="1.0" encoding="UTF-8" standalone="yes"?>
<Relationships xmlns="http://schemas.openxmlformats.org/package/2006/relationships"><Relationship Id="rId117" Type="http://schemas.openxmlformats.org/officeDocument/2006/relationships/image" Target="../media/image37730.png"/><Relationship Id="rId21" Type="http://schemas.openxmlformats.org/officeDocument/2006/relationships/image" Target="../media/image37260.png"/><Relationship Id="rId42" Type="http://schemas.openxmlformats.org/officeDocument/2006/relationships/customXml" Target="../ink/ink5028.xml"/><Relationship Id="rId63" Type="http://schemas.openxmlformats.org/officeDocument/2006/relationships/image" Target="../media/image37470.png"/><Relationship Id="rId84" Type="http://schemas.openxmlformats.org/officeDocument/2006/relationships/customXml" Target="../ink/ink5049.xml"/><Relationship Id="rId138" Type="http://schemas.openxmlformats.org/officeDocument/2006/relationships/customXml" Target="../ink/ink5076.xml"/><Relationship Id="rId159" Type="http://schemas.openxmlformats.org/officeDocument/2006/relationships/image" Target="../media/image37940.png"/><Relationship Id="rId170" Type="http://schemas.openxmlformats.org/officeDocument/2006/relationships/customXml" Target="../ink/ink5092.xml"/><Relationship Id="rId191" Type="http://schemas.openxmlformats.org/officeDocument/2006/relationships/image" Target="../media/image38120.png"/><Relationship Id="rId205" Type="http://schemas.openxmlformats.org/officeDocument/2006/relationships/image" Target="../media/image38190.png"/><Relationship Id="rId226" Type="http://schemas.openxmlformats.org/officeDocument/2006/relationships/customXml" Target="../ink/ink5120.xml"/><Relationship Id="rId247" Type="http://schemas.openxmlformats.org/officeDocument/2006/relationships/image" Target="../media/image38400.png"/><Relationship Id="rId107" Type="http://schemas.openxmlformats.org/officeDocument/2006/relationships/image" Target="../media/image37680.png"/><Relationship Id="rId11" Type="http://schemas.openxmlformats.org/officeDocument/2006/relationships/image" Target="../media/image37210.png"/><Relationship Id="rId32" Type="http://schemas.openxmlformats.org/officeDocument/2006/relationships/customXml" Target="../ink/ink5023.xml"/><Relationship Id="rId53" Type="http://schemas.openxmlformats.org/officeDocument/2006/relationships/image" Target="../media/image37420.png"/><Relationship Id="rId74" Type="http://schemas.openxmlformats.org/officeDocument/2006/relationships/customXml" Target="../ink/ink5044.xml"/><Relationship Id="rId128" Type="http://schemas.openxmlformats.org/officeDocument/2006/relationships/customXml" Target="../ink/ink5071.xml"/><Relationship Id="rId149" Type="http://schemas.openxmlformats.org/officeDocument/2006/relationships/image" Target="../media/image37890.png"/><Relationship Id="rId5" Type="http://schemas.openxmlformats.org/officeDocument/2006/relationships/image" Target="../media/image37180.png"/><Relationship Id="rId95" Type="http://schemas.openxmlformats.org/officeDocument/2006/relationships/image" Target="../media/image37620.png"/><Relationship Id="rId160" Type="http://schemas.openxmlformats.org/officeDocument/2006/relationships/customXml" Target="../ink/ink5087.xml"/><Relationship Id="rId181" Type="http://schemas.openxmlformats.org/officeDocument/2006/relationships/image" Target="../media/image38060.png"/><Relationship Id="rId216" Type="http://schemas.openxmlformats.org/officeDocument/2006/relationships/customXml" Target="../ink/ink5115.xml"/><Relationship Id="rId237" Type="http://schemas.openxmlformats.org/officeDocument/2006/relationships/image" Target="../media/image38350.png"/><Relationship Id="rId22" Type="http://schemas.openxmlformats.org/officeDocument/2006/relationships/customXml" Target="../ink/ink5018.xml"/><Relationship Id="rId43" Type="http://schemas.openxmlformats.org/officeDocument/2006/relationships/image" Target="../media/image37370.png"/><Relationship Id="rId64" Type="http://schemas.openxmlformats.org/officeDocument/2006/relationships/customXml" Target="../ink/ink5039.xml"/><Relationship Id="rId118" Type="http://schemas.openxmlformats.org/officeDocument/2006/relationships/customXml" Target="../ink/ink5066.xml"/><Relationship Id="rId139" Type="http://schemas.openxmlformats.org/officeDocument/2006/relationships/image" Target="../media/image37840.png"/><Relationship Id="rId85" Type="http://schemas.openxmlformats.org/officeDocument/2006/relationships/image" Target="../media/image37570.png"/><Relationship Id="rId150" Type="http://schemas.openxmlformats.org/officeDocument/2006/relationships/customXml" Target="../ink/ink5082.xml"/><Relationship Id="rId171" Type="http://schemas.openxmlformats.org/officeDocument/2006/relationships/image" Target="../media/image38010.png"/><Relationship Id="rId192" Type="http://schemas.openxmlformats.org/officeDocument/2006/relationships/customXml" Target="../ink/ink5103.xml"/><Relationship Id="rId206" Type="http://schemas.openxmlformats.org/officeDocument/2006/relationships/customXml" Target="../ink/ink5110.xml"/><Relationship Id="rId227" Type="http://schemas.openxmlformats.org/officeDocument/2006/relationships/image" Target="../media/image38300.png"/><Relationship Id="rId248" Type="http://schemas.openxmlformats.org/officeDocument/2006/relationships/customXml" Target="../ink/ink5131.xml"/><Relationship Id="rId12" Type="http://schemas.openxmlformats.org/officeDocument/2006/relationships/customXml" Target="../ink/ink5013.xml"/><Relationship Id="rId33" Type="http://schemas.openxmlformats.org/officeDocument/2006/relationships/image" Target="../media/image37320.png"/><Relationship Id="rId108" Type="http://schemas.openxmlformats.org/officeDocument/2006/relationships/customXml" Target="../ink/ink5061.xml"/><Relationship Id="rId129" Type="http://schemas.openxmlformats.org/officeDocument/2006/relationships/image" Target="../media/image37790.png"/><Relationship Id="rId54" Type="http://schemas.openxmlformats.org/officeDocument/2006/relationships/customXml" Target="../ink/ink5034.xml"/><Relationship Id="rId75" Type="http://schemas.openxmlformats.org/officeDocument/2006/relationships/image" Target="../media/image37530.png"/><Relationship Id="rId96" Type="http://schemas.openxmlformats.org/officeDocument/2006/relationships/customXml" Target="../ink/ink5055.xml"/><Relationship Id="rId140" Type="http://schemas.openxmlformats.org/officeDocument/2006/relationships/customXml" Target="../ink/ink5077.xml"/><Relationship Id="rId161" Type="http://schemas.openxmlformats.org/officeDocument/2006/relationships/image" Target="../media/image37950.png"/><Relationship Id="rId182" Type="http://schemas.openxmlformats.org/officeDocument/2006/relationships/customXml" Target="../ink/ink5098.xml"/><Relationship Id="rId217" Type="http://schemas.openxmlformats.org/officeDocument/2006/relationships/image" Target="../media/image38250.png"/><Relationship Id="rId6" Type="http://schemas.openxmlformats.org/officeDocument/2006/relationships/customXml" Target="../ink/ink5010.xml"/><Relationship Id="rId238" Type="http://schemas.openxmlformats.org/officeDocument/2006/relationships/customXml" Target="../ink/ink5126.xml"/><Relationship Id="rId23" Type="http://schemas.openxmlformats.org/officeDocument/2006/relationships/image" Target="../media/image37270.png"/><Relationship Id="rId119" Type="http://schemas.openxmlformats.org/officeDocument/2006/relationships/image" Target="../media/image37740.png"/><Relationship Id="rId44" Type="http://schemas.openxmlformats.org/officeDocument/2006/relationships/customXml" Target="../ink/ink5029.xml"/><Relationship Id="rId65" Type="http://schemas.openxmlformats.org/officeDocument/2006/relationships/image" Target="../media/image37480.png"/><Relationship Id="rId86" Type="http://schemas.openxmlformats.org/officeDocument/2006/relationships/customXml" Target="../ink/ink5050.xml"/><Relationship Id="rId130" Type="http://schemas.openxmlformats.org/officeDocument/2006/relationships/customXml" Target="../ink/ink5072.xml"/><Relationship Id="rId151" Type="http://schemas.openxmlformats.org/officeDocument/2006/relationships/image" Target="../media/image37900.png"/><Relationship Id="rId172" Type="http://schemas.openxmlformats.org/officeDocument/2006/relationships/customXml" Target="../ink/ink5093.xml"/><Relationship Id="rId193" Type="http://schemas.openxmlformats.org/officeDocument/2006/relationships/image" Target="../media/image38130.png"/><Relationship Id="rId207" Type="http://schemas.openxmlformats.org/officeDocument/2006/relationships/image" Target="../media/image38200.png"/><Relationship Id="rId228" Type="http://schemas.openxmlformats.org/officeDocument/2006/relationships/customXml" Target="../ink/ink5121.xml"/><Relationship Id="rId249" Type="http://schemas.openxmlformats.org/officeDocument/2006/relationships/image" Target="../media/image38410.png"/><Relationship Id="rId13" Type="http://schemas.openxmlformats.org/officeDocument/2006/relationships/image" Target="../media/image37220.png"/><Relationship Id="rId109" Type="http://schemas.openxmlformats.org/officeDocument/2006/relationships/image" Target="../media/image37690.png"/><Relationship Id="rId34" Type="http://schemas.openxmlformats.org/officeDocument/2006/relationships/customXml" Target="../ink/ink5024.xml"/><Relationship Id="rId55" Type="http://schemas.openxmlformats.org/officeDocument/2006/relationships/image" Target="../media/image37430.png"/><Relationship Id="rId76" Type="http://schemas.openxmlformats.org/officeDocument/2006/relationships/customXml" Target="../ink/ink5045.xml"/><Relationship Id="rId97" Type="http://schemas.openxmlformats.org/officeDocument/2006/relationships/image" Target="../media/image37630.png"/><Relationship Id="rId120" Type="http://schemas.openxmlformats.org/officeDocument/2006/relationships/customXml" Target="../ink/ink5067.xml"/><Relationship Id="rId141" Type="http://schemas.openxmlformats.org/officeDocument/2006/relationships/image" Target="../media/image37850.png"/><Relationship Id="rId7" Type="http://schemas.openxmlformats.org/officeDocument/2006/relationships/image" Target="../media/image37190.png"/><Relationship Id="rId162" Type="http://schemas.openxmlformats.org/officeDocument/2006/relationships/customXml" Target="../ink/ink5088.xml"/><Relationship Id="rId183" Type="http://schemas.openxmlformats.org/officeDocument/2006/relationships/image" Target="../media/image38070.png"/><Relationship Id="rId218" Type="http://schemas.openxmlformats.org/officeDocument/2006/relationships/customXml" Target="../ink/ink5116.xml"/><Relationship Id="rId239" Type="http://schemas.openxmlformats.org/officeDocument/2006/relationships/image" Target="../media/image38360.png"/><Relationship Id="rId24" Type="http://schemas.openxmlformats.org/officeDocument/2006/relationships/customXml" Target="../ink/ink5019.xml"/><Relationship Id="rId45" Type="http://schemas.openxmlformats.org/officeDocument/2006/relationships/image" Target="../media/image37380.png"/><Relationship Id="rId66" Type="http://schemas.openxmlformats.org/officeDocument/2006/relationships/customXml" Target="../ink/ink5040.xml"/><Relationship Id="rId87" Type="http://schemas.openxmlformats.org/officeDocument/2006/relationships/image" Target="../media/image37580.png"/><Relationship Id="rId110" Type="http://schemas.openxmlformats.org/officeDocument/2006/relationships/customXml" Target="../ink/ink5062.xml"/><Relationship Id="rId131" Type="http://schemas.openxmlformats.org/officeDocument/2006/relationships/image" Target="../media/image37800.png"/><Relationship Id="rId152" Type="http://schemas.openxmlformats.org/officeDocument/2006/relationships/customXml" Target="../ink/ink5083.xml"/><Relationship Id="rId173" Type="http://schemas.openxmlformats.org/officeDocument/2006/relationships/image" Target="../media/image38020.png"/><Relationship Id="rId194" Type="http://schemas.openxmlformats.org/officeDocument/2006/relationships/customXml" Target="../ink/ink5104.xml"/><Relationship Id="rId208" Type="http://schemas.openxmlformats.org/officeDocument/2006/relationships/customXml" Target="../ink/ink5111.xml"/><Relationship Id="rId229" Type="http://schemas.openxmlformats.org/officeDocument/2006/relationships/image" Target="../media/image38310.png"/><Relationship Id="rId240" Type="http://schemas.openxmlformats.org/officeDocument/2006/relationships/customXml" Target="../ink/ink5127.xml"/><Relationship Id="rId14" Type="http://schemas.openxmlformats.org/officeDocument/2006/relationships/customXml" Target="../ink/ink5014.xml"/><Relationship Id="rId35" Type="http://schemas.openxmlformats.org/officeDocument/2006/relationships/image" Target="../media/image37330.png"/><Relationship Id="rId56" Type="http://schemas.openxmlformats.org/officeDocument/2006/relationships/customXml" Target="../ink/ink5035.xml"/><Relationship Id="rId77" Type="http://schemas.openxmlformats.org/officeDocument/2006/relationships/image" Target="../media/image36910.png"/><Relationship Id="rId100" Type="http://schemas.openxmlformats.org/officeDocument/2006/relationships/customXml" Target="../ink/ink5057.xml"/><Relationship Id="rId8" Type="http://schemas.openxmlformats.org/officeDocument/2006/relationships/customXml" Target="../ink/ink5011.xml"/><Relationship Id="rId98" Type="http://schemas.openxmlformats.org/officeDocument/2006/relationships/customXml" Target="../ink/ink5056.xml"/><Relationship Id="rId121" Type="http://schemas.openxmlformats.org/officeDocument/2006/relationships/image" Target="../media/image37750.png"/><Relationship Id="rId142" Type="http://schemas.openxmlformats.org/officeDocument/2006/relationships/customXml" Target="../ink/ink5078.xml"/><Relationship Id="rId163" Type="http://schemas.openxmlformats.org/officeDocument/2006/relationships/image" Target="../media/image37960.png"/><Relationship Id="rId184" Type="http://schemas.openxmlformats.org/officeDocument/2006/relationships/customXml" Target="../ink/ink5099.xml"/><Relationship Id="rId219" Type="http://schemas.openxmlformats.org/officeDocument/2006/relationships/image" Target="../media/image38260.png"/><Relationship Id="rId230" Type="http://schemas.openxmlformats.org/officeDocument/2006/relationships/customXml" Target="../ink/ink5122.xml"/><Relationship Id="rId25" Type="http://schemas.openxmlformats.org/officeDocument/2006/relationships/image" Target="../media/image37280.png"/><Relationship Id="rId46" Type="http://schemas.openxmlformats.org/officeDocument/2006/relationships/customXml" Target="../ink/ink5030.xml"/><Relationship Id="rId67" Type="http://schemas.openxmlformats.org/officeDocument/2006/relationships/image" Target="../media/image37490.png"/><Relationship Id="rId88" Type="http://schemas.openxmlformats.org/officeDocument/2006/relationships/customXml" Target="../ink/ink5051.xml"/><Relationship Id="rId111" Type="http://schemas.openxmlformats.org/officeDocument/2006/relationships/image" Target="../media/image37700.png"/><Relationship Id="rId132" Type="http://schemas.openxmlformats.org/officeDocument/2006/relationships/customXml" Target="../ink/ink5073.xml"/><Relationship Id="rId153" Type="http://schemas.openxmlformats.org/officeDocument/2006/relationships/image" Target="../media/image37910.png"/><Relationship Id="rId174" Type="http://schemas.openxmlformats.org/officeDocument/2006/relationships/customXml" Target="../ink/ink5094.xml"/><Relationship Id="rId195" Type="http://schemas.openxmlformats.org/officeDocument/2006/relationships/image" Target="../media/image38140.png"/><Relationship Id="rId209" Type="http://schemas.openxmlformats.org/officeDocument/2006/relationships/image" Target="../media/image38210.png"/><Relationship Id="rId220" Type="http://schemas.openxmlformats.org/officeDocument/2006/relationships/customXml" Target="../ink/ink5117.xml"/><Relationship Id="rId241" Type="http://schemas.openxmlformats.org/officeDocument/2006/relationships/image" Target="../media/image38370.png"/><Relationship Id="rId15" Type="http://schemas.openxmlformats.org/officeDocument/2006/relationships/image" Target="../media/image37230.png"/><Relationship Id="rId36" Type="http://schemas.openxmlformats.org/officeDocument/2006/relationships/customXml" Target="../ink/ink5025.xml"/><Relationship Id="rId57" Type="http://schemas.openxmlformats.org/officeDocument/2006/relationships/image" Target="../media/image37440.png"/><Relationship Id="rId78" Type="http://schemas.openxmlformats.org/officeDocument/2006/relationships/customXml" Target="../ink/ink5046.xml"/><Relationship Id="rId99" Type="http://schemas.openxmlformats.org/officeDocument/2006/relationships/image" Target="../media/image37640.png"/><Relationship Id="rId101" Type="http://schemas.openxmlformats.org/officeDocument/2006/relationships/image" Target="../media/image37650.png"/><Relationship Id="rId122" Type="http://schemas.openxmlformats.org/officeDocument/2006/relationships/customXml" Target="../ink/ink5068.xml"/><Relationship Id="rId143" Type="http://schemas.openxmlformats.org/officeDocument/2006/relationships/image" Target="../media/image37860.png"/><Relationship Id="rId164" Type="http://schemas.openxmlformats.org/officeDocument/2006/relationships/customXml" Target="../ink/ink5089.xml"/><Relationship Id="rId185" Type="http://schemas.openxmlformats.org/officeDocument/2006/relationships/image" Target="../media/image38080.png"/><Relationship Id="rId4" Type="http://schemas.openxmlformats.org/officeDocument/2006/relationships/customXml" Target="../ink/ink5009.xml"/><Relationship Id="rId9" Type="http://schemas.openxmlformats.org/officeDocument/2006/relationships/image" Target="../media/image37200.png"/><Relationship Id="rId180" Type="http://schemas.openxmlformats.org/officeDocument/2006/relationships/customXml" Target="../ink/ink5097.xml"/><Relationship Id="rId210" Type="http://schemas.openxmlformats.org/officeDocument/2006/relationships/customXml" Target="../ink/ink5112.xml"/><Relationship Id="rId215" Type="http://schemas.openxmlformats.org/officeDocument/2006/relationships/image" Target="../media/image38240.png"/><Relationship Id="rId236" Type="http://schemas.openxmlformats.org/officeDocument/2006/relationships/customXml" Target="../ink/ink5125.xml"/><Relationship Id="rId26" Type="http://schemas.openxmlformats.org/officeDocument/2006/relationships/customXml" Target="../ink/ink5020.xml"/><Relationship Id="rId231" Type="http://schemas.openxmlformats.org/officeDocument/2006/relationships/image" Target="../media/image38320.png"/><Relationship Id="rId47" Type="http://schemas.openxmlformats.org/officeDocument/2006/relationships/image" Target="../media/image37390.png"/><Relationship Id="rId68" Type="http://schemas.openxmlformats.org/officeDocument/2006/relationships/customXml" Target="../ink/ink5041.xml"/><Relationship Id="rId89" Type="http://schemas.openxmlformats.org/officeDocument/2006/relationships/image" Target="../media/image37590.png"/><Relationship Id="rId112" Type="http://schemas.openxmlformats.org/officeDocument/2006/relationships/customXml" Target="../ink/ink5063.xml"/><Relationship Id="rId133" Type="http://schemas.openxmlformats.org/officeDocument/2006/relationships/image" Target="../media/image37810.png"/><Relationship Id="rId154" Type="http://schemas.openxmlformats.org/officeDocument/2006/relationships/customXml" Target="../ink/ink5084.xml"/><Relationship Id="rId175" Type="http://schemas.openxmlformats.org/officeDocument/2006/relationships/image" Target="../media/image38030.png"/><Relationship Id="rId196" Type="http://schemas.openxmlformats.org/officeDocument/2006/relationships/customXml" Target="../ink/ink5105.xml"/><Relationship Id="rId200" Type="http://schemas.openxmlformats.org/officeDocument/2006/relationships/customXml" Target="../ink/ink5107.xml"/><Relationship Id="rId16" Type="http://schemas.openxmlformats.org/officeDocument/2006/relationships/customXml" Target="../ink/ink5015.xml"/><Relationship Id="rId221" Type="http://schemas.openxmlformats.org/officeDocument/2006/relationships/image" Target="../media/image38270.png"/><Relationship Id="rId242" Type="http://schemas.openxmlformats.org/officeDocument/2006/relationships/customXml" Target="../ink/ink5128.xml"/><Relationship Id="rId37" Type="http://schemas.openxmlformats.org/officeDocument/2006/relationships/image" Target="../media/image37340.png"/><Relationship Id="rId58" Type="http://schemas.openxmlformats.org/officeDocument/2006/relationships/customXml" Target="../ink/ink5036.xml"/><Relationship Id="rId79" Type="http://schemas.openxmlformats.org/officeDocument/2006/relationships/image" Target="../media/image37540.png"/><Relationship Id="rId102" Type="http://schemas.openxmlformats.org/officeDocument/2006/relationships/customXml" Target="../ink/ink5058.xml"/><Relationship Id="rId123" Type="http://schemas.openxmlformats.org/officeDocument/2006/relationships/image" Target="../media/image37760.png"/><Relationship Id="rId144" Type="http://schemas.openxmlformats.org/officeDocument/2006/relationships/customXml" Target="../ink/ink5079.xml"/><Relationship Id="rId90" Type="http://schemas.openxmlformats.org/officeDocument/2006/relationships/customXml" Target="../ink/ink5052.xml"/><Relationship Id="rId165" Type="http://schemas.openxmlformats.org/officeDocument/2006/relationships/image" Target="../media/image37970.png"/><Relationship Id="rId186" Type="http://schemas.openxmlformats.org/officeDocument/2006/relationships/customXml" Target="../ink/ink5100.xml"/><Relationship Id="rId211" Type="http://schemas.openxmlformats.org/officeDocument/2006/relationships/image" Target="../media/image38220.png"/><Relationship Id="rId232" Type="http://schemas.openxmlformats.org/officeDocument/2006/relationships/customXml" Target="../ink/ink5123.xml"/><Relationship Id="rId27" Type="http://schemas.openxmlformats.org/officeDocument/2006/relationships/image" Target="../media/image37290.png"/><Relationship Id="rId48" Type="http://schemas.openxmlformats.org/officeDocument/2006/relationships/customXml" Target="../ink/ink5031.xml"/><Relationship Id="rId69" Type="http://schemas.openxmlformats.org/officeDocument/2006/relationships/image" Target="../media/image37500.png"/><Relationship Id="rId113" Type="http://schemas.openxmlformats.org/officeDocument/2006/relationships/image" Target="../media/image37710.png"/><Relationship Id="rId134" Type="http://schemas.openxmlformats.org/officeDocument/2006/relationships/customXml" Target="../ink/ink5074.xml"/><Relationship Id="rId80" Type="http://schemas.openxmlformats.org/officeDocument/2006/relationships/customXml" Target="../ink/ink5047.xml"/><Relationship Id="rId155" Type="http://schemas.openxmlformats.org/officeDocument/2006/relationships/image" Target="../media/image37920.png"/><Relationship Id="rId176" Type="http://schemas.openxmlformats.org/officeDocument/2006/relationships/customXml" Target="../ink/ink5095.xml"/><Relationship Id="rId197" Type="http://schemas.openxmlformats.org/officeDocument/2006/relationships/image" Target="../media/image38150.png"/><Relationship Id="rId201" Type="http://schemas.openxmlformats.org/officeDocument/2006/relationships/image" Target="../media/image38170.png"/><Relationship Id="rId222" Type="http://schemas.openxmlformats.org/officeDocument/2006/relationships/customXml" Target="../ink/ink5118.xml"/><Relationship Id="rId243" Type="http://schemas.openxmlformats.org/officeDocument/2006/relationships/image" Target="../media/image38380.png"/><Relationship Id="rId17" Type="http://schemas.openxmlformats.org/officeDocument/2006/relationships/image" Target="../media/image37240.png"/><Relationship Id="rId38" Type="http://schemas.openxmlformats.org/officeDocument/2006/relationships/customXml" Target="../ink/ink5026.xml"/><Relationship Id="rId59" Type="http://schemas.openxmlformats.org/officeDocument/2006/relationships/image" Target="../media/image37450.png"/><Relationship Id="rId103" Type="http://schemas.openxmlformats.org/officeDocument/2006/relationships/image" Target="../media/image37660.png"/><Relationship Id="rId124" Type="http://schemas.openxmlformats.org/officeDocument/2006/relationships/customXml" Target="../ink/ink5069.xml"/><Relationship Id="rId70" Type="http://schemas.openxmlformats.org/officeDocument/2006/relationships/customXml" Target="../ink/ink5042.xml"/><Relationship Id="rId91" Type="http://schemas.openxmlformats.org/officeDocument/2006/relationships/image" Target="../media/image37600.png"/><Relationship Id="rId145" Type="http://schemas.openxmlformats.org/officeDocument/2006/relationships/image" Target="../media/image37870.png"/><Relationship Id="rId166" Type="http://schemas.openxmlformats.org/officeDocument/2006/relationships/customXml" Target="../ink/ink5090.xml"/><Relationship Id="rId187" Type="http://schemas.openxmlformats.org/officeDocument/2006/relationships/image" Target="../media/image38090.png"/><Relationship Id="rId1" Type="http://schemas.openxmlformats.org/officeDocument/2006/relationships/slideLayout" Target="../slideLayouts/slideLayout3.xml"/><Relationship Id="rId212" Type="http://schemas.openxmlformats.org/officeDocument/2006/relationships/customXml" Target="../ink/ink5113.xml"/><Relationship Id="rId233" Type="http://schemas.openxmlformats.org/officeDocument/2006/relationships/image" Target="../media/image38330.png"/><Relationship Id="rId28" Type="http://schemas.openxmlformats.org/officeDocument/2006/relationships/customXml" Target="../ink/ink5021.xml"/><Relationship Id="rId49" Type="http://schemas.openxmlformats.org/officeDocument/2006/relationships/image" Target="../media/image37400.png"/><Relationship Id="rId114" Type="http://schemas.openxmlformats.org/officeDocument/2006/relationships/customXml" Target="../ink/ink5064.xml"/><Relationship Id="rId60" Type="http://schemas.openxmlformats.org/officeDocument/2006/relationships/customXml" Target="../ink/ink5037.xml"/><Relationship Id="rId81" Type="http://schemas.openxmlformats.org/officeDocument/2006/relationships/image" Target="../media/image37550.png"/><Relationship Id="rId135" Type="http://schemas.openxmlformats.org/officeDocument/2006/relationships/image" Target="../media/image37820.png"/><Relationship Id="rId156" Type="http://schemas.openxmlformats.org/officeDocument/2006/relationships/customXml" Target="../ink/ink5085.xml"/><Relationship Id="rId177" Type="http://schemas.openxmlformats.org/officeDocument/2006/relationships/image" Target="../media/image38040.png"/><Relationship Id="rId198" Type="http://schemas.openxmlformats.org/officeDocument/2006/relationships/customXml" Target="../ink/ink5106.xml"/><Relationship Id="rId202" Type="http://schemas.openxmlformats.org/officeDocument/2006/relationships/customXml" Target="../ink/ink5108.xml"/><Relationship Id="rId223" Type="http://schemas.openxmlformats.org/officeDocument/2006/relationships/image" Target="../media/image38280.png"/><Relationship Id="rId244" Type="http://schemas.openxmlformats.org/officeDocument/2006/relationships/customXml" Target="../ink/ink5129.xml"/><Relationship Id="rId18" Type="http://schemas.openxmlformats.org/officeDocument/2006/relationships/customXml" Target="../ink/ink5016.xml"/><Relationship Id="rId39" Type="http://schemas.openxmlformats.org/officeDocument/2006/relationships/image" Target="../media/image37350.png"/><Relationship Id="rId50" Type="http://schemas.openxmlformats.org/officeDocument/2006/relationships/customXml" Target="../ink/ink5032.xml"/><Relationship Id="rId104" Type="http://schemas.openxmlformats.org/officeDocument/2006/relationships/customXml" Target="../ink/ink5059.xml"/><Relationship Id="rId125" Type="http://schemas.openxmlformats.org/officeDocument/2006/relationships/image" Target="../media/image37770.png"/><Relationship Id="rId146" Type="http://schemas.openxmlformats.org/officeDocument/2006/relationships/customXml" Target="../ink/ink5080.xml"/><Relationship Id="rId167" Type="http://schemas.openxmlformats.org/officeDocument/2006/relationships/image" Target="../media/image37980.png"/><Relationship Id="rId188" Type="http://schemas.openxmlformats.org/officeDocument/2006/relationships/customXml" Target="../ink/ink5101.xml"/><Relationship Id="rId71" Type="http://schemas.openxmlformats.org/officeDocument/2006/relationships/image" Target="../media/image37510.png"/><Relationship Id="rId92" Type="http://schemas.openxmlformats.org/officeDocument/2006/relationships/customXml" Target="../ink/ink5053.xml"/><Relationship Id="rId213" Type="http://schemas.openxmlformats.org/officeDocument/2006/relationships/image" Target="../media/image38230.png"/><Relationship Id="rId234" Type="http://schemas.openxmlformats.org/officeDocument/2006/relationships/customXml" Target="../ink/ink5124.xml"/><Relationship Id="rId2" Type="http://schemas.openxmlformats.org/officeDocument/2006/relationships/customXml" Target="../ink/ink5008.xml"/><Relationship Id="rId29" Type="http://schemas.openxmlformats.org/officeDocument/2006/relationships/image" Target="../media/image37300.png"/><Relationship Id="rId40" Type="http://schemas.openxmlformats.org/officeDocument/2006/relationships/customXml" Target="../ink/ink5027.xml"/><Relationship Id="rId115" Type="http://schemas.openxmlformats.org/officeDocument/2006/relationships/image" Target="../media/image37720.png"/><Relationship Id="rId136" Type="http://schemas.openxmlformats.org/officeDocument/2006/relationships/customXml" Target="../ink/ink5075.xml"/><Relationship Id="rId157" Type="http://schemas.openxmlformats.org/officeDocument/2006/relationships/image" Target="../media/image37930.png"/><Relationship Id="rId178" Type="http://schemas.openxmlformats.org/officeDocument/2006/relationships/customXml" Target="../ink/ink5096.xml"/><Relationship Id="rId61" Type="http://schemas.openxmlformats.org/officeDocument/2006/relationships/image" Target="../media/image37460.png"/><Relationship Id="rId82" Type="http://schemas.openxmlformats.org/officeDocument/2006/relationships/customXml" Target="../ink/ink5048.xml"/><Relationship Id="rId199" Type="http://schemas.openxmlformats.org/officeDocument/2006/relationships/image" Target="../media/image38160.png"/><Relationship Id="rId203" Type="http://schemas.openxmlformats.org/officeDocument/2006/relationships/image" Target="../media/image38180.png"/><Relationship Id="rId19" Type="http://schemas.openxmlformats.org/officeDocument/2006/relationships/image" Target="../media/image37250.png"/><Relationship Id="rId224" Type="http://schemas.openxmlformats.org/officeDocument/2006/relationships/customXml" Target="../ink/ink5119.xml"/><Relationship Id="rId245" Type="http://schemas.openxmlformats.org/officeDocument/2006/relationships/image" Target="../media/image38390.png"/><Relationship Id="rId30" Type="http://schemas.openxmlformats.org/officeDocument/2006/relationships/customXml" Target="../ink/ink5022.xml"/><Relationship Id="rId105" Type="http://schemas.openxmlformats.org/officeDocument/2006/relationships/image" Target="../media/image37670.png"/><Relationship Id="rId126" Type="http://schemas.openxmlformats.org/officeDocument/2006/relationships/customXml" Target="../ink/ink5070.xml"/><Relationship Id="rId147" Type="http://schemas.openxmlformats.org/officeDocument/2006/relationships/image" Target="../media/image37880.png"/><Relationship Id="rId168" Type="http://schemas.openxmlformats.org/officeDocument/2006/relationships/customXml" Target="../ink/ink5091.xml"/><Relationship Id="rId51" Type="http://schemas.openxmlformats.org/officeDocument/2006/relationships/image" Target="../media/image37410.png"/><Relationship Id="rId72" Type="http://schemas.openxmlformats.org/officeDocument/2006/relationships/customXml" Target="../ink/ink5043.xml"/><Relationship Id="rId93" Type="http://schemas.openxmlformats.org/officeDocument/2006/relationships/image" Target="../media/image37610.png"/><Relationship Id="rId189" Type="http://schemas.openxmlformats.org/officeDocument/2006/relationships/image" Target="../media/image38110.png"/><Relationship Id="rId3" Type="http://schemas.openxmlformats.org/officeDocument/2006/relationships/image" Target="../media/image37170.png"/><Relationship Id="rId214" Type="http://schemas.openxmlformats.org/officeDocument/2006/relationships/customXml" Target="../ink/ink5114.xml"/><Relationship Id="rId235" Type="http://schemas.openxmlformats.org/officeDocument/2006/relationships/image" Target="../media/image38340.png"/><Relationship Id="rId116" Type="http://schemas.openxmlformats.org/officeDocument/2006/relationships/customXml" Target="../ink/ink5065.xml"/><Relationship Id="rId137" Type="http://schemas.openxmlformats.org/officeDocument/2006/relationships/image" Target="../media/image37830.png"/><Relationship Id="rId158" Type="http://schemas.openxmlformats.org/officeDocument/2006/relationships/customXml" Target="../ink/ink5086.xml"/><Relationship Id="rId20" Type="http://schemas.openxmlformats.org/officeDocument/2006/relationships/customXml" Target="../ink/ink5017.xml"/><Relationship Id="rId41" Type="http://schemas.openxmlformats.org/officeDocument/2006/relationships/image" Target="../media/image37360.png"/><Relationship Id="rId62" Type="http://schemas.openxmlformats.org/officeDocument/2006/relationships/customXml" Target="../ink/ink5038.xml"/><Relationship Id="rId83" Type="http://schemas.openxmlformats.org/officeDocument/2006/relationships/image" Target="../media/image37560.png"/><Relationship Id="rId179" Type="http://schemas.openxmlformats.org/officeDocument/2006/relationships/image" Target="../media/image38050.png"/><Relationship Id="rId190" Type="http://schemas.openxmlformats.org/officeDocument/2006/relationships/customXml" Target="../ink/ink5102.xml"/><Relationship Id="rId204" Type="http://schemas.openxmlformats.org/officeDocument/2006/relationships/customXml" Target="../ink/ink5109.xml"/><Relationship Id="rId225" Type="http://schemas.openxmlformats.org/officeDocument/2006/relationships/image" Target="../media/image38290.png"/><Relationship Id="rId246" Type="http://schemas.openxmlformats.org/officeDocument/2006/relationships/customXml" Target="../ink/ink5130.xml"/><Relationship Id="rId106" Type="http://schemas.openxmlformats.org/officeDocument/2006/relationships/customXml" Target="../ink/ink5060.xml"/><Relationship Id="rId127" Type="http://schemas.openxmlformats.org/officeDocument/2006/relationships/image" Target="../media/image37780.png"/><Relationship Id="rId10" Type="http://schemas.openxmlformats.org/officeDocument/2006/relationships/customXml" Target="../ink/ink5012.xml"/><Relationship Id="rId31" Type="http://schemas.openxmlformats.org/officeDocument/2006/relationships/image" Target="../media/image37310.png"/><Relationship Id="rId52" Type="http://schemas.openxmlformats.org/officeDocument/2006/relationships/customXml" Target="../ink/ink5033.xml"/><Relationship Id="rId73" Type="http://schemas.openxmlformats.org/officeDocument/2006/relationships/image" Target="../media/image37520.png"/><Relationship Id="rId94" Type="http://schemas.openxmlformats.org/officeDocument/2006/relationships/customXml" Target="../ink/ink5054.xml"/><Relationship Id="rId148" Type="http://schemas.openxmlformats.org/officeDocument/2006/relationships/customXml" Target="../ink/ink5081.xml"/><Relationship Id="rId169" Type="http://schemas.openxmlformats.org/officeDocument/2006/relationships/image" Target="../media/image37990.png"/></Relationships>
</file>

<file path=ppt/slides/_rels/slide112.xml.rels><?xml version="1.0" encoding="UTF-8" standalone="yes"?>
<Relationships xmlns="http://schemas.openxmlformats.org/package/2006/relationships"><Relationship Id="rId117" Type="http://schemas.openxmlformats.org/officeDocument/2006/relationships/image" Target="../media/image38980.png"/><Relationship Id="rId299" Type="http://schemas.openxmlformats.org/officeDocument/2006/relationships/customXml" Target="../ink/ink5281.xml"/><Relationship Id="rId21" Type="http://schemas.openxmlformats.org/officeDocument/2006/relationships/image" Target="../media/image38510.png"/><Relationship Id="rId63" Type="http://schemas.openxmlformats.org/officeDocument/2006/relationships/image" Target="../media/image38710.png"/><Relationship Id="rId159" Type="http://schemas.openxmlformats.org/officeDocument/2006/relationships/image" Target="../media/image39210.png"/><Relationship Id="rId170" Type="http://schemas.openxmlformats.org/officeDocument/2006/relationships/customXml" Target="../ink/ink5216.xml"/><Relationship Id="rId226" Type="http://schemas.openxmlformats.org/officeDocument/2006/relationships/customXml" Target="../ink/ink5244.xml"/><Relationship Id="rId268" Type="http://schemas.openxmlformats.org/officeDocument/2006/relationships/customXml" Target="../ink/ink5265.xml"/><Relationship Id="rId32" Type="http://schemas.openxmlformats.org/officeDocument/2006/relationships/customXml" Target="../ink/ink5147.xml"/><Relationship Id="rId74" Type="http://schemas.openxmlformats.org/officeDocument/2006/relationships/customXml" Target="../ink/ink5168.xml"/><Relationship Id="rId128" Type="http://schemas.openxmlformats.org/officeDocument/2006/relationships/customXml" Target="../ink/ink5195.xml"/><Relationship Id="rId5" Type="http://schemas.openxmlformats.org/officeDocument/2006/relationships/image" Target="../media/image38430.png"/><Relationship Id="rId181" Type="http://schemas.openxmlformats.org/officeDocument/2006/relationships/image" Target="../media/image39320.png"/><Relationship Id="rId237" Type="http://schemas.openxmlformats.org/officeDocument/2006/relationships/image" Target="../media/image39600.png"/><Relationship Id="rId279" Type="http://schemas.openxmlformats.org/officeDocument/2006/relationships/customXml" Target="../ink/ink5271.xml"/><Relationship Id="rId43" Type="http://schemas.openxmlformats.org/officeDocument/2006/relationships/image" Target="../media/image38610.png"/><Relationship Id="rId139" Type="http://schemas.openxmlformats.org/officeDocument/2006/relationships/image" Target="../media/image39110.png"/><Relationship Id="rId290" Type="http://schemas.openxmlformats.org/officeDocument/2006/relationships/image" Target="../media/image39860.png"/><Relationship Id="rId304" Type="http://schemas.openxmlformats.org/officeDocument/2006/relationships/image" Target="../media/image39930.png"/><Relationship Id="rId85" Type="http://schemas.openxmlformats.org/officeDocument/2006/relationships/image" Target="../media/image38820.png"/><Relationship Id="rId150" Type="http://schemas.openxmlformats.org/officeDocument/2006/relationships/customXml" Target="../ink/ink5206.xml"/><Relationship Id="rId192" Type="http://schemas.openxmlformats.org/officeDocument/2006/relationships/customXml" Target="../ink/ink5227.xml"/><Relationship Id="rId206" Type="http://schemas.openxmlformats.org/officeDocument/2006/relationships/customXml" Target="../ink/ink5234.xml"/><Relationship Id="rId248" Type="http://schemas.openxmlformats.org/officeDocument/2006/relationships/customXml" Target="../ink/ink5255.xml"/><Relationship Id="rId12" Type="http://schemas.openxmlformats.org/officeDocument/2006/relationships/customXml" Target="../ink/ink5137.xml"/><Relationship Id="rId108" Type="http://schemas.openxmlformats.org/officeDocument/2006/relationships/customXml" Target="../ink/ink5185.xml"/><Relationship Id="rId54" Type="http://schemas.openxmlformats.org/officeDocument/2006/relationships/customXml" Target="../ink/ink5158.xml"/><Relationship Id="rId96" Type="http://schemas.openxmlformats.org/officeDocument/2006/relationships/customXml" Target="../ink/ink5179.xml"/><Relationship Id="rId161" Type="http://schemas.openxmlformats.org/officeDocument/2006/relationships/image" Target="../media/image39220.png"/><Relationship Id="rId217" Type="http://schemas.openxmlformats.org/officeDocument/2006/relationships/image" Target="../media/image39500.png"/><Relationship Id="rId259" Type="http://schemas.openxmlformats.org/officeDocument/2006/relationships/image" Target="../media/image39710.png"/><Relationship Id="rId23" Type="http://schemas.openxmlformats.org/officeDocument/2006/relationships/image" Target="../media/image38520.png"/><Relationship Id="rId119" Type="http://schemas.openxmlformats.org/officeDocument/2006/relationships/image" Target="../media/image38990.png"/><Relationship Id="rId270" Type="http://schemas.openxmlformats.org/officeDocument/2006/relationships/customXml" Target="../ink/ink5266.xml"/><Relationship Id="rId65" Type="http://schemas.openxmlformats.org/officeDocument/2006/relationships/image" Target="../media/image38720.png"/><Relationship Id="rId130" Type="http://schemas.openxmlformats.org/officeDocument/2006/relationships/customXml" Target="../ink/ink5196.xml"/><Relationship Id="rId172" Type="http://schemas.openxmlformats.org/officeDocument/2006/relationships/customXml" Target="../ink/ink5217.xml"/><Relationship Id="rId193" Type="http://schemas.openxmlformats.org/officeDocument/2006/relationships/image" Target="../media/image39380.png"/><Relationship Id="rId207" Type="http://schemas.openxmlformats.org/officeDocument/2006/relationships/image" Target="../media/image39450.png"/><Relationship Id="rId228" Type="http://schemas.openxmlformats.org/officeDocument/2006/relationships/customXml" Target="../ink/ink5245.xml"/><Relationship Id="rId249" Type="http://schemas.openxmlformats.org/officeDocument/2006/relationships/image" Target="../media/image39660.png"/><Relationship Id="rId13" Type="http://schemas.openxmlformats.org/officeDocument/2006/relationships/image" Target="../media/image38470.png"/><Relationship Id="rId109" Type="http://schemas.openxmlformats.org/officeDocument/2006/relationships/image" Target="../media/image38940.png"/><Relationship Id="rId260" Type="http://schemas.openxmlformats.org/officeDocument/2006/relationships/customXml" Target="../ink/ink5261.xml"/><Relationship Id="rId281" Type="http://schemas.openxmlformats.org/officeDocument/2006/relationships/customXml" Target="../ink/ink5272.xml"/><Relationship Id="rId34" Type="http://schemas.openxmlformats.org/officeDocument/2006/relationships/customXml" Target="../ink/ink5148.xml"/><Relationship Id="rId55" Type="http://schemas.openxmlformats.org/officeDocument/2006/relationships/image" Target="../media/image38670.png"/><Relationship Id="rId76" Type="http://schemas.openxmlformats.org/officeDocument/2006/relationships/customXml" Target="../ink/ink5169.xml"/><Relationship Id="rId97" Type="http://schemas.openxmlformats.org/officeDocument/2006/relationships/image" Target="../media/image38880.png"/><Relationship Id="rId120" Type="http://schemas.openxmlformats.org/officeDocument/2006/relationships/customXml" Target="../ink/ink5191.xml"/><Relationship Id="rId141" Type="http://schemas.openxmlformats.org/officeDocument/2006/relationships/image" Target="../media/image39120.png"/><Relationship Id="rId7" Type="http://schemas.openxmlformats.org/officeDocument/2006/relationships/image" Target="../media/image38440.png"/><Relationship Id="rId162" Type="http://schemas.openxmlformats.org/officeDocument/2006/relationships/customXml" Target="../ink/ink5212.xml"/><Relationship Id="rId183" Type="http://schemas.openxmlformats.org/officeDocument/2006/relationships/image" Target="../media/image39330.png"/><Relationship Id="rId218" Type="http://schemas.openxmlformats.org/officeDocument/2006/relationships/customXml" Target="../ink/ink5240.xml"/><Relationship Id="rId239" Type="http://schemas.openxmlformats.org/officeDocument/2006/relationships/image" Target="../media/image39610.png"/><Relationship Id="rId250" Type="http://schemas.openxmlformats.org/officeDocument/2006/relationships/customXml" Target="../ink/ink5256.xml"/><Relationship Id="rId271" Type="http://schemas.openxmlformats.org/officeDocument/2006/relationships/image" Target="../media/image39770.png"/><Relationship Id="rId292" Type="http://schemas.openxmlformats.org/officeDocument/2006/relationships/image" Target="../media/image39870.png"/><Relationship Id="rId306" Type="http://schemas.openxmlformats.org/officeDocument/2006/relationships/image" Target="../media/image39940.png"/><Relationship Id="rId24" Type="http://schemas.openxmlformats.org/officeDocument/2006/relationships/customXml" Target="../ink/ink5143.xml"/><Relationship Id="rId45" Type="http://schemas.openxmlformats.org/officeDocument/2006/relationships/image" Target="../media/image38620.png"/><Relationship Id="rId66" Type="http://schemas.openxmlformats.org/officeDocument/2006/relationships/customXml" Target="../ink/ink5164.xml"/><Relationship Id="rId87" Type="http://schemas.openxmlformats.org/officeDocument/2006/relationships/image" Target="../media/image38830.png"/><Relationship Id="rId110" Type="http://schemas.openxmlformats.org/officeDocument/2006/relationships/customXml" Target="../ink/ink5186.xml"/><Relationship Id="rId131" Type="http://schemas.openxmlformats.org/officeDocument/2006/relationships/image" Target="../media/image39060.png"/><Relationship Id="rId152" Type="http://schemas.openxmlformats.org/officeDocument/2006/relationships/customXml" Target="../ink/ink5207.xml"/><Relationship Id="rId173" Type="http://schemas.openxmlformats.org/officeDocument/2006/relationships/image" Target="../media/image39280.png"/><Relationship Id="rId194" Type="http://schemas.openxmlformats.org/officeDocument/2006/relationships/customXml" Target="../ink/ink5228.xml"/><Relationship Id="rId208" Type="http://schemas.openxmlformats.org/officeDocument/2006/relationships/customXml" Target="../ink/ink5235.xml"/><Relationship Id="rId229" Type="http://schemas.openxmlformats.org/officeDocument/2006/relationships/image" Target="../media/image39560.png"/><Relationship Id="rId240" Type="http://schemas.openxmlformats.org/officeDocument/2006/relationships/customXml" Target="../ink/ink5251.xml"/><Relationship Id="rId261" Type="http://schemas.openxmlformats.org/officeDocument/2006/relationships/image" Target="../media/image39720.png"/><Relationship Id="rId14" Type="http://schemas.openxmlformats.org/officeDocument/2006/relationships/customXml" Target="../ink/ink5138.xml"/><Relationship Id="rId35" Type="http://schemas.openxmlformats.org/officeDocument/2006/relationships/image" Target="../media/image38570.png"/><Relationship Id="rId56" Type="http://schemas.openxmlformats.org/officeDocument/2006/relationships/customXml" Target="../ink/ink5159.xml"/><Relationship Id="rId77" Type="http://schemas.openxmlformats.org/officeDocument/2006/relationships/image" Target="../media/image38780.png"/><Relationship Id="rId100" Type="http://schemas.openxmlformats.org/officeDocument/2006/relationships/customXml" Target="../ink/ink5181.xml"/><Relationship Id="rId282" Type="http://schemas.openxmlformats.org/officeDocument/2006/relationships/image" Target="../media/image39820.png"/><Relationship Id="rId8" Type="http://schemas.openxmlformats.org/officeDocument/2006/relationships/customXml" Target="../ink/ink5135.xml"/><Relationship Id="rId98" Type="http://schemas.openxmlformats.org/officeDocument/2006/relationships/customXml" Target="../ink/ink5180.xml"/><Relationship Id="rId121" Type="http://schemas.openxmlformats.org/officeDocument/2006/relationships/image" Target="../media/image39010.png"/><Relationship Id="rId142" Type="http://schemas.openxmlformats.org/officeDocument/2006/relationships/customXml" Target="../ink/ink5202.xml"/><Relationship Id="rId163" Type="http://schemas.openxmlformats.org/officeDocument/2006/relationships/image" Target="../media/image39230.png"/><Relationship Id="rId184" Type="http://schemas.openxmlformats.org/officeDocument/2006/relationships/customXml" Target="../ink/ink5223.xml"/><Relationship Id="rId219" Type="http://schemas.openxmlformats.org/officeDocument/2006/relationships/image" Target="../media/image39510.png"/><Relationship Id="rId230" Type="http://schemas.openxmlformats.org/officeDocument/2006/relationships/customXml" Target="../ink/ink5246.xml"/><Relationship Id="rId251" Type="http://schemas.openxmlformats.org/officeDocument/2006/relationships/image" Target="../media/image39670.png"/><Relationship Id="rId25" Type="http://schemas.openxmlformats.org/officeDocument/2006/relationships/image" Target="../media/image38530.png"/><Relationship Id="rId46" Type="http://schemas.openxmlformats.org/officeDocument/2006/relationships/customXml" Target="../ink/ink5154.xml"/><Relationship Id="rId67" Type="http://schemas.openxmlformats.org/officeDocument/2006/relationships/image" Target="../media/image38730.png"/><Relationship Id="rId272" Type="http://schemas.openxmlformats.org/officeDocument/2006/relationships/customXml" Target="../ink/ink5267.xml"/><Relationship Id="rId293" Type="http://schemas.openxmlformats.org/officeDocument/2006/relationships/customXml" Target="../ink/ink5278.xml"/><Relationship Id="rId307" Type="http://schemas.openxmlformats.org/officeDocument/2006/relationships/customXml" Target="../ink/ink5285.xml"/><Relationship Id="rId88" Type="http://schemas.openxmlformats.org/officeDocument/2006/relationships/customXml" Target="../ink/ink5175.xml"/><Relationship Id="rId111" Type="http://schemas.openxmlformats.org/officeDocument/2006/relationships/image" Target="../media/image38950.png"/><Relationship Id="rId132" Type="http://schemas.openxmlformats.org/officeDocument/2006/relationships/customXml" Target="../ink/ink5197.xml"/><Relationship Id="rId153" Type="http://schemas.openxmlformats.org/officeDocument/2006/relationships/image" Target="../media/image39180.png"/><Relationship Id="rId174" Type="http://schemas.openxmlformats.org/officeDocument/2006/relationships/customXml" Target="../ink/ink5218.xml"/><Relationship Id="rId195" Type="http://schemas.openxmlformats.org/officeDocument/2006/relationships/image" Target="../media/image39390.png"/><Relationship Id="rId209" Type="http://schemas.openxmlformats.org/officeDocument/2006/relationships/image" Target="../media/image39460.png"/><Relationship Id="rId220" Type="http://schemas.openxmlformats.org/officeDocument/2006/relationships/customXml" Target="../ink/ink5241.xml"/><Relationship Id="rId241" Type="http://schemas.openxmlformats.org/officeDocument/2006/relationships/image" Target="../media/image39620.png"/><Relationship Id="rId15" Type="http://schemas.openxmlformats.org/officeDocument/2006/relationships/image" Target="../media/image38480.png"/><Relationship Id="rId36" Type="http://schemas.openxmlformats.org/officeDocument/2006/relationships/customXml" Target="../ink/ink5149.xml"/><Relationship Id="rId57" Type="http://schemas.openxmlformats.org/officeDocument/2006/relationships/image" Target="../media/image38680.png"/><Relationship Id="rId262" Type="http://schemas.openxmlformats.org/officeDocument/2006/relationships/customXml" Target="../ink/ink5262.xml"/><Relationship Id="rId283" Type="http://schemas.openxmlformats.org/officeDocument/2006/relationships/customXml" Target="../ink/ink5273.xml"/><Relationship Id="rId78" Type="http://schemas.openxmlformats.org/officeDocument/2006/relationships/customXml" Target="../ink/ink5170.xml"/><Relationship Id="rId99" Type="http://schemas.openxmlformats.org/officeDocument/2006/relationships/image" Target="../media/image38890.png"/><Relationship Id="rId101" Type="http://schemas.openxmlformats.org/officeDocument/2006/relationships/image" Target="../media/image38900.png"/><Relationship Id="rId122" Type="http://schemas.openxmlformats.org/officeDocument/2006/relationships/customXml" Target="../ink/ink5192.xml"/><Relationship Id="rId143" Type="http://schemas.openxmlformats.org/officeDocument/2006/relationships/image" Target="../media/image39130.png"/><Relationship Id="rId164" Type="http://schemas.openxmlformats.org/officeDocument/2006/relationships/customXml" Target="../ink/ink5213.xml"/><Relationship Id="rId185" Type="http://schemas.openxmlformats.org/officeDocument/2006/relationships/image" Target="../media/image39340.png"/><Relationship Id="rId9" Type="http://schemas.openxmlformats.org/officeDocument/2006/relationships/image" Target="../media/image38450.png"/><Relationship Id="rId210" Type="http://schemas.openxmlformats.org/officeDocument/2006/relationships/customXml" Target="../ink/ink5236.xml"/><Relationship Id="rId26" Type="http://schemas.openxmlformats.org/officeDocument/2006/relationships/customXml" Target="../ink/ink5144.xml"/><Relationship Id="rId231" Type="http://schemas.openxmlformats.org/officeDocument/2006/relationships/image" Target="../media/image39570.png"/><Relationship Id="rId252" Type="http://schemas.openxmlformats.org/officeDocument/2006/relationships/customXml" Target="../ink/ink5257.xml"/><Relationship Id="rId273" Type="http://schemas.openxmlformats.org/officeDocument/2006/relationships/customXml" Target="../ink/ink5268.xml"/><Relationship Id="rId294" Type="http://schemas.openxmlformats.org/officeDocument/2006/relationships/image" Target="../media/image39880.png"/><Relationship Id="rId308" Type="http://schemas.openxmlformats.org/officeDocument/2006/relationships/image" Target="../media/image39950.png"/><Relationship Id="rId47" Type="http://schemas.openxmlformats.org/officeDocument/2006/relationships/image" Target="../media/image38630.png"/><Relationship Id="rId68" Type="http://schemas.openxmlformats.org/officeDocument/2006/relationships/customXml" Target="../ink/ink5165.xml"/><Relationship Id="rId89" Type="http://schemas.openxmlformats.org/officeDocument/2006/relationships/image" Target="../media/image38840.png"/><Relationship Id="rId112" Type="http://schemas.openxmlformats.org/officeDocument/2006/relationships/customXml" Target="../ink/ink5187.xml"/><Relationship Id="rId133" Type="http://schemas.openxmlformats.org/officeDocument/2006/relationships/image" Target="../media/image39070.png"/><Relationship Id="rId154" Type="http://schemas.openxmlformats.org/officeDocument/2006/relationships/customXml" Target="../ink/ink5208.xml"/><Relationship Id="rId175" Type="http://schemas.openxmlformats.org/officeDocument/2006/relationships/image" Target="../media/image39290.png"/><Relationship Id="rId196" Type="http://schemas.openxmlformats.org/officeDocument/2006/relationships/customXml" Target="../ink/ink5229.xml"/><Relationship Id="rId200" Type="http://schemas.openxmlformats.org/officeDocument/2006/relationships/customXml" Target="../ink/ink5231.xml"/><Relationship Id="rId16" Type="http://schemas.openxmlformats.org/officeDocument/2006/relationships/customXml" Target="../ink/ink5139.xml"/><Relationship Id="rId221" Type="http://schemas.openxmlformats.org/officeDocument/2006/relationships/image" Target="../media/image39520.png"/><Relationship Id="rId242" Type="http://schemas.openxmlformats.org/officeDocument/2006/relationships/customXml" Target="../ink/ink5252.xml"/><Relationship Id="rId263" Type="http://schemas.openxmlformats.org/officeDocument/2006/relationships/image" Target="../media/image39730.png"/><Relationship Id="rId284" Type="http://schemas.openxmlformats.org/officeDocument/2006/relationships/image" Target="../media/image39830.png"/><Relationship Id="rId37" Type="http://schemas.openxmlformats.org/officeDocument/2006/relationships/image" Target="../media/image38580.png"/><Relationship Id="rId58" Type="http://schemas.openxmlformats.org/officeDocument/2006/relationships/customXml" Target="../ink/ink5160.xml"/><Relationship Id="rId79" Type="http://schemas.openxmlformats.org/officeDocument/2006/relationships/image" Target="../media/image38790.png"/><Relationship Id="rId102" Type="http://schemas.openxmlformats.org/officeDocument/2006/relationships/customXml" Target="../ink/ink5182.xml"/><Relationship Id="rId123" Type="http://schemas.openxmlformats.org/officeDocument/2006/relationships/image" Target="../media/image39020.png"/><Relationship Id="rId144" Type="http://schemas.openxmlformats.org/officeDocument/2006/relationships/customXml" Target="../ink/ink5203.xml"/><Relationship Id="rId90" Type="http://schemas.openxmlformats.org/officeDocument/2006/relationships/customXml" Target="../ink/ink5176.xml"/><Relationship Id="rId165" Type="http://schemas.openxmlformats.org/officeDocument/2006/relationships/image" Target="../media/image39240.png"/><Relationship Id="rId186" Type="http://schemas.openxmlformats.org/officeDocument/2006/relationships/customXml" Target="../ink/ink5224.xml"/><Relationship Id="rId211" Type="http://schemas.openxmlformats.org/officeDocument/2006/relationships/image" Target="../media/image39470.png"/><Relationship Id="rId232" Type="http://schemas.openxmlformats.org/officeDocument/2006/relationships/customXml" Target="../ink/ink5247.xml"/><Relationship Id="rId253" Type="http://schemas.openxmlformats.org/officeDocument/2006/relationships/image" Target="../media/image39680.png"/><Relationship Id="rId274" Type="http://schemas.openxmlformats.org/officeDocument/2006/relationships/image" Target="../media/image39780.png"/><Relationship Id="rId295" Type="http://schemas.openxmlformats.org/officeDocument/2006/relationships/customXml" Target="../ink/ink5279.xml"/><Relationship Id="rId309" Type="http://schemas.openxmlformats.org/officeDocument/2006/relationships/customXml" Target="../ink/ink5286.xml"/><Relationship Id="rId27" Type="http://schemas.openxmlformats.org/officeDocument/2006/relationships/image" Target="../media/image38540.png"/><Relationship Id="rId48" Type="http://schemas.openxmlformats.org/officeDocument/2006/relationships/customXml" Target="../ink/ink5155.xml"/><Relationship Id="rId69" Type="http://schemas.openxmlformats.org/officeDocument/2006/relationships/image" Target="../media/image38740.png"/><Relationship Id="rId113" Type="http://schemas.openxmlformats.org/officeDocument/2006/relationships/image" Target="../media/image38960.png"/><Relationship Id="rId134" Type="http://schemas.openxmlformats.org/officeDocument/2006/relationships/customXml" Target="../ink/ink5198.xml"/><Relationship Id="rId80" Type="http://schemas.openxmlformats.org/officeDocument/2006/relationships/customXml" Target="../ink/ink5171.xml"/><Relationship Id="rId155" Type="http://schemas.openxmlformats.org/officeDocument/2006/relationships/image" Target="../media/image39190.png"/><Relationship Id="rId176" Type="http://schemas.openxmlformats.org/officeDocument/2006/relationships/customXml" Target="../ink/ink5219.xml"/><Relationship Id="rId197" Type="http://schemas.openxmlformats.org/officeDocument/2006/relationships/image" Target="../media/image39400.png"/><Relationship Id="rId201" Type="http://schemas.openxmlformats.org/officeDocument/2006/relationships/image" Target="../media/image39420.png"/><Relationship Id="rId222" Type="http://schemas.openxmlformats.org/officeDocument/2006/relationships/customXml" Target="../ink/ink5242.xml"/><Relationship Id="rId243" Type="http://schemas.openxmlformats.org/officeDocument/2006/relationships/image" Target="../media/image39630.png"/><Relationship Id="rId264" Type="http://schemas.openxmlformats.org/officeDocument/2006/relationships/customXml" Target="../ink/ink5263.xml"/><Relationship Id="rId285" Type="http://schemas.openxmlformats.org/officeDocument/2006/relationships/customXml" Target="../ink/ink5274.xml"/><Relationship Id="rId17" Type="http://schemas.openxmlformats.org/officeDocument/2006/relationships/image" Target="../media/image38490.png"/><Relationship Id="rId38" Type="http://schemas.openxmlformats.org/officeDocument/2006/relationships/customXml" Target="../ink/ink5150.xml"/><Relationship Id="rId59" Type="http://schemas.openxmlformats.org/officeDocument/2006/relationships/image" Target="../media/image38690.png"/><Relationship Id="rId103" Type="http://schemas.openxmlformats.org/officeDocument/2006/relationships/image" Target="../media/image38910.png"/><Relationship Id="rId124" Type="http://schemas.openxmlformats.org/officeDocument/2006/relationships/customXml" Target="../ink/ink5193.xml"/><Relationship Id="rId310" Type="http://schemas.openxmlformats.org/officeDocument/2006/relationships/image" Target="../media/image39960.png"/><Relationship Id="rId70" Type="http://schemas.openxmlformats.org/officeDocument/2006/relationships/customXml" Target="../ink/ink5166.xml"/><Relationship Id="rId91" Type="http://schemas.openxmlformats.org/officeDocument/2006/relationships/image" Target="../media/image38850.png"/><Relationship Id="rId145" Type="http://schemas.openxmlformats.org/officeDocument/2006/relationships/image" Target="../media/image39140.png"/><Relationship Id="rId166" Type="http://schemas.openxmlformats.org/officeDocument/2006/relationships/customXml" Target="../ink/ink5214.xml"/><Relationship Id="rId187" Type="http://schemas.openxmlformats.org/officeDocument/2006/relationships/image" Target="../media/image39350.png"/><Relationship Id="rId1" Type="http://schemas.openxmlformats.org/officeDocument/2006/relationships/slideLayout" Target="../slideLayouts/slideLayout3.xml"/><Relationship Id="rId212" Type="http://schemas.openxmlformats.org/officeDocument/2006/relationships/customXml" Target="../ink/ink5237.xml"/><Relationship Id="rId233" Type="http://schemas.openxmlformats.org/officeDocument/2006/relationships/image" Target="../media/image39580.png"/><Relationship Id="rId254" Type="http://schemas.openxmlformats.org/officeDocument/2006/relationships/customXml" Target="../ink/ink5258.xml"/><Relationship Id="rId28" Type="http://schemas.openxmlformats.org/officeDocument/2006/relationships/customXml" Target="../ink/ink5145.xml"/><Relationship Id="rId49" Type="http://schemas.openxmlformats.org/officeDocument/2006/relationships/image" Target="../media/image38640.png"/><Relationship Id="rId114" Type="http://schemas.openxmlformats.org/officeDocument/2006/relationships/customXml" Target="../ink/ink5188.xml"/><Relationship Id="rId275" Type="http://schemas.openxmlformats.org/officeDocument/2006/relationships/customXml" Target="../ink/ink5269.xml"/><Relationship Id="rId296" Type="http://schemas.openxmlformats.org/officeDocument/2006/relationships/image" Target="../media/image39890.png"/><Relationship Id="rId300" Type="http://schemas.openxmlformats.org/officeDocument/2006/relationships/image" Target="../media/image39910.png"/><Relationship Id="rId60" Type="http://schemas.openxmlformats.org/officeDocument/2006/relationships/customXml" Target="../ink/ink5161.xml"/><Relationship Id="rId81" Type="http://schemas.openxmlformats.org/officeDocument/2006/relationships/image" Target="../media/image38800.png"/><Relationship Id="rId135" Type="http://schemas.openxmlformats.org/officeDocument/2006/relationships/image" Target="../media/image39080.png"/><Relationship Id="rId156" Type="http://schemas.openxmlformats.org/officeDocument/2006/relationships/customXml" Target="../ink/ink5209.xml"/><Relationship Id="rId177" Type="http://schemas.openxmlformats.org/officeDocument/2006/relationships/image" Target="../media/image39300.png"/><Relationship Id="rId198" Type="http://schemas.openxmlformats.org/officeDocument/2006/relationships/customXml" Target="../ink/ink5230.xml"/><Relationship Id="rId202" Type="http://schemas.openxmlformats.org/officeDocument/2006/relationships/customXml" Target="../ink/ink5232.xml"/><Relationship Id="rId223" Type="http://schemas.openxmlformats.org/officeDocument/2006/relationships/image" Target="../media/image39530.png"/><Relationship Id="rId244" Type="http://schemas.openxmlformats.org/officeDocument/2006/relationships/customXml" Target="../ink/ink5253.xml"/><Relationship Id="rId18" Type="http://schemas.openxmlformats.org/officeDocument/2006/relationships/customXml" Target="../ink/ink5140.xml"/><Relationship Id="rId39" Type="http://schemas.openxmlformats.org/officeDocument/2006/relationships/image" Target="../media/image38590.png"/><Relationship Id="rId265" Type="http://schemas.openxmlformats.org/officeDocument/2006/relationships/image" Target="../media/image39740.png"/><Relationship Id="rId286" Type="http://schemas.openxmlformats.org/officeDocument/2006/relationships/image" Target="../media/image39840.png"/><Relationship Id="rId50" Type="http://schemas.openxmlformats.org/officeDocument/2006/relationships/customXml" Target="../ink/ink5156.xml"/><Relationship Id="rId104" Type="http://schemas.openxmlformats.org/officeDocument/2006/relationships/customXml" Target="../ink/ink5183.xml"/><Relationship Id="rId125" Type="http://schemas.openxmlformats.org/officeDocument/2006/relationships/image" Target="../media/image39030.png"/><Relationship Id="rId146" Type="http://schemas.openxmlformats.org/officeDocument/2006/relationships/customXml" Target="../ink/ink5204.xml"/><Relationship Id="rId167" Type="http://schemas.openxmlformats.org/officeDocument/2006/relationships/image" Target="../media/image39250.png"/><Relationship Id="rId188" Type="http://schemas.openxmlformats.org/officeDocument/2006/relationships/customXml" Target="../ink/ink5225.xml"/><Relationship Id="rId311" Type="http://schemas.openxmlformats.org/officeDocument/2006/relationships/customXml" Target="../ink/ink5287.xml"/><Relationship Id="rId71" Type="http://schemas.openxmlformats.org/officeDocument/2006/relationships/image" Target="../media/image38750.png"/><Relationship Id="rId92" Type="http://schemas.openxmlformats.org/officeDocument/2006/relationships/customXml" Target="../ink/ink5177.xml"/><Relationship Id="rId213" Type="http://schemas.openxmlformats.org/officeDocument/2006/relationships/image" Target="../media/image39480.png"/><Relationship Id="rId234" Type="http://schemas.openxmlformats.org/officeDocument/2006/relationships/customXml" Target="../ink/ink5248.xml"/><Relationship Id="rId2" Type="http://schemas.openxmlformats.org/officeDocument/2006/relationships/customXml" Target="../ink/ink5132.xml"/><Relationship Id="rId29" Type="http://schemas.openxmlformats.org/officeDocument/2006/relationships/image" Target="../media/image38550.png"/><Relationship Id="rId255" Type="http://schemas.openxmlformats.org/officeDocument/2006/relationships/image" Target="../media/image39690.png"/><Relationship Id="rId276" Type="http://schemas.openxmlformats.org/officeDocument/2006/relationships/image" Target="../media/image39790.png"/><Relationship Id="rId297" Type="http://schemas.openxmlformats.org/officeDocument/2006/relationships/customXml" Target="../ink/ink5280.xml"/><Relationship Id="rId40" Type="http://schemas.openxmlformats.org/officeDocument/2006/relationships/customXml" Target="../ink/ink5151.xml"/><Relationship Id="rId115" Type="http://schemas.openxmlformats.org/officeDocument/2006/relationships/image" Target="../media/image38970.png"/><Relationship Id="rId136" Type="http://schemas.openxmlformats.org/officeDocument/2006/relationships/customXml" Target="../ink/ink5199.xml"/><Relationship Id="rId157" Type="http://schemas.openxmlformats.org/officeDocument/2006/relationships/image" Target="../media/image39200.png"/><Relationship Id="rId178" Type="http://schemas.openxmlformats.org/officeDocument/2006/relationships/customXml" Target="../ink/ink5220.xml"/><Relationship Id="rId301" Type="http://schemas.openxmlformats.org/officeDocument/2006/relationships/customXml" Target="../ink/ink5282.xml"/><Relationship Id="rId61" Type="http://schemas.openxmlformats.org/officeDocument/2006/relationships/image" Target="../media/image38700.png"/><Relationship Id="rId82" Type="http://schemas.openxmlformats.org/officeDocument/2006/relationships/customXml" Target="../ink/ink5172.xml"/><Relationship Id="rId199" Type="http://schemas.openxmlformats.org/officeDocument/2006/relationships/image" Target="../media/image39410.png"/><Relationship Id="rId203" Type="http://schemas.openxmlformats.org/officeDocument/2006/relationships/image" Target="../media/image39430.png"/><Relationship Id="rId19" Type="http://schemas.openxmlformats.org/officeDocument/2006/relationships/image" Target="../media/image38500.png"/><Relationship Id="rId224" Type="http://schemas.openxmlformats.org/officeDocument/2006/relationships/customXml" Target="../ink/ink5243.xml"/><Relationship Id="rId245" Type="http://schemas.openxmlformats.org/officeDocument/2006/relationships/image" Target="../media/image39640.png"/><Relationship Id="rId266" Type="http://schemas.openxmlformats.org/officeDocument/2006/relationships/customXml" Target="../ink/ink5264.xml"/><Relationship Id="rId287" Type="http://schemas.openxmlformats.org/officeDocument/2006/relationships/customXml" Target="../ink/ink5275.xml"/><Relationship Id="rId30" Type="http://schemas.openxmlformats.org/officeDocument/2006/relationships/customXml" Target="../ink/ink5146.xml"/><Relationship Id="rId105" Type="http://schemas.openxmlformats.org/officeDocument/2006/relationships/image" Target="../media/image38920.png"/><Relationship Id="rId126" Type="http://schemas.openxmlformats.org/officeDocument/2006/relationships/customXml" Target="../ink/ink5194.xml"/><Relationship Id="rId147" Type="http://schemas.openxmlformats.org/officeDocument/2006/relationships/image" Target="../media/image39150.png"/><Relationship Id="rId168" Type="http://schemas.openxmlformats.org/officeDocument/2006/relationships/customXml" Target="../ink/ink5215.xml"/><Relationship Id="rId312" Type="http://schemas.openxmlformats.org/officeDocument/2006/relationships/image" Target="../media/image39970.png"/><Relationship Id="rId51" Type="http://schemas.openxmlformats.org/officeDocument/2006/relationships/image" Target="../media/image38650.png"/><Relationship Id="rId72" Type="http://schemas.openxmlformats.org/officeDocument/2006/relationships/customXml" Target="../ink/ink5167.xml"/><Relationship Id="rId93" Type="http://schemas.openxmlformats.org/officeDocument/2006/relationships/image" Target="../media/image38860.png"/><Relationship Id="rId189" Type="http://schemas.openxmlformats.org/officeDocument/2006/relationships/image" Target="../media/image39360.png"/><Relationship Id="rId3" Type="http://schemas.openxmlformats.org/officeDocument/2006/relationships/image" Target="../media/image38420.png"/><Relationship Id="rId214" Type="http://schemas.openxmlformats.org/officeDocument/2006/relationships/customXml" Target="../ink/ink5238.xml"/><Relationship Id="rId235" Type="http://schemas.openxmlformats.org/officeDocument/2006/relationships/image" Target="../media/image39590.png"/><Relationship Id="rId256" Type="http://schemas.openxmlformats.org/officeDocument/2006/relationships/customXml" Target="../ink/ink5259.xml"/><Relationship Id="rId277" Type="http://schemas.openxmlformats.org/officeDocument/2006/relationships/customXml" Target="../ink/ink5270.xml"/><Relationship Id="rId298" Type="http://schemas.openxmlformats.org/officeDocument/2006/relationships/image" Target="../media/image39900.png"/><Relationship Id="rId116" Type="http://schemas.openxmlformats.org/officeDocument/2006/relationships/customXml" Target="../ink/ink5189.xml"/><Relationship Id="rId137" Type="http://schemas.openxmlformats.org/officeDocument/2006/relationships/image" Target="../media/image39090.png"/><Relationship Id="rId158" Type="http://schemas.openxmlformats.org/officeDocument/2006/relationships/customXml" Target="../ink/ink5210.xml"/><Relationship Id="rId302" Type="http://schemas.openxmlformats.org/officeDocument/2006/relationships/image" Target="../media/image39920.png"/><Relationship Id="rId20" Type="http://schemas.openxmlformats.org/officeDocument/2006/relationships/customXml" Target="../ink/ink5141.xml"/><Relationship Id="rId41" Type="http://schemas.openxmlformats.org/officeDocument/2006/relationships/image" Target="../media/image38600.png"/><Relationship Id="rId62" Type="http://schemas.openxmlformats.org/officeDocument/2006/relationships/customXml" Target="../ink/ink5162.xml"/><Relationship Id="rId83" Type="http://schemas.openxmlformats.org/officeDocument/2006/relationships/image" Target="../media/image38810.png"/><Relationship Id="rId179" Type="http://schemas.openxmlformats.org/officeDocument/2006/relationships/image" Target="../media/image39310.png"/><Relationship Id="rId190" Type="http://schemas.openxmlformats.org/officeDocument/2006/relationships/customXml" Target="../ink/ink5226.xml"/><Relationship Id="rId204" Type="http://schemas.openxmlformats.org/officeDocument/2006/relationships/customXml" Target="../ink/ink5233.xml"/><Relationship Id="rId225" Type="http://schemas.openxmlformats.org/officeDocument/2006/relationships/image" Target="../media/image39540.png"/><Relationship Id="rId246" Type="http://schemas.openxmlformats.org/officeDocument/2006/relationships/customXml" Target="../ink/ink5254.xml"/><Relationship Id="rId267" Type="http://schemas.openxmlformats.org/officeDocument/2006/relationships/image" Target="../media/image39750.png"/><Relationship Id="rId288" Type="http://schemas.openxmlformats.org/officeDocument/2006/relationships/image" Target="../media/image39850.png"/><Relationship Id="rId106" Type="http://schemas.openxmlformats.org/officeDocument/2006/relationships/customXml" Target="../ink/ink5184.xml"/><Relationship Id="rId127" Type="http://schemas.openxmlformats.org/officeDocument/2006/relationships/image" Target="../media/image39040.png"/><Relationship Id="rId313" Type="http://schemas.openxmlformats.org/officeDocument/2006/relationships/customXml" Target="../ink/ink5288.xml"/><Relationship Id="rId10" Type="http://schemas.openxmlformats.org/officeDocument/2006/relationships/customXml" Target="../ink/ink5136.xml"/><Relationship Id="rId31" Type="http://schemas.openxmlformats.org/officeDocument/2006/relationships/image" Target="../media/image3178.png"/><Relationship Id="rId52" Type="http://schemas.openxmlformats.org/officeDocument/2006/relationships/customXml" Target="../ink/ink5157.xml"/><Relationship Id="rId73" Type="http://schemas.openxmlformats.org/officeDocument/2006/relationships/image" Target="../media/image38760.png"/><Relationship Id="rId94" Type="http://schemas.openxmlformats.org/officeDocument/2006/relationships/customXml" Target="../ink/ink5178.xml"/><Relationship Id="rId148" Type="http://schemas.openxmlformats.org/officeDocument/2006/relationships/customXml" Target="../ink/ink5205.xml"/><Relationship Id="rId169" Type="http://schemas.openxmlformats.org/officeDocument/2006/relationships/image" Target="../media/image39260.png"/><Relationship Id="rId4" Type="http://schemas.openxmlformats.org/officeDocument/2006/relationships/customXml" Target="../ink/ink5133.xml"/><Relationship Id="rId180" Type="http://schemas.openxmlformats.org/officeDocument/2006/relationships/customXml" Target="../ink/ink5221.xml"/><Relationship Id="rId215" Type="http://schemas.openxmlformats.org/officeDocument/2006/relationships/image" Target="../media/image39490.png"/><Relationship Id="rId236" Type="http://schemas.openxmlformats.org/officeDocument/2006/relationships/customXml" Target="../ink/ink5249.xml"/><Relationship Id="rId257" Type="http://schemas.openxmlformats.org/officeDocument/2006/relationships/image" Target="../media/image39700.png"/><Relationship Id="rId278" Type="http://schemas.openxmlformats.org/officeDocument/2006/relationships/image" Target="../media/image39800.png"/><Relationship Id="rId303" Type="http://schemas.openxmlformats.org/officeDocument/2006/relationships/customXml" Target="../ink/ink5283.xml"/><Relationship Id="rId42" Type="http://schemas.openxmlformats.org/officeDocument/2006/relationships/customXml" Target="../ink/ink5152.xml"/><Relationship Id="rId84" Type="http://schemas.openxmlformats.org/officeDocument/2006/relationships/customXml" Target="../ink/ink5173.xml"/><Relationship Id="rId138" Type="http://schemas.openxmlformats.org/officeDocument/2006/relationships/customXml" Target="../ink/ink5200.xml"/><Relationship Id="rId191" Type="http://schemas.openxmlformats.org/officeDocument/2006/relationships/image" Target="../media/image39370.png"/><Relationship Id="rId205" Type="http://schemas.openxmlformats.org/officeDocument/2006/relationships/image" Target="../media/image39440.png"/><Relationship Id="rId247" Type="http://schemas.openxmlformats.org/officeDocument/2006/relationships/image" Target="../media/image39650.png"/><Relationship Id="rId107" Type="http://schemas.openxmlformats.org/officeDocument/2006/relationships/image" Target="../media/image38930.png"/><Relationship Id="rId289" Type="http://schemas.openxmlformats.org/officeDocument/2006/relationships/customXml" Target="../ink/ink5276.xml"/><Relationship Id="rId11" Type="http://schemas.openxmlformats.org/officeDocument/2006/relationships/image" Target="../media/image38460.png"/><Relationship Id="rId53" Type="http://schemas.openxmlformats.org/officeDocument/2006/relationships/image" Target="../media/image38660.png"/><Relationship Id="rId149" Type="http://schemas.openxmlformats.org/officeDocument/2006/relationships/image" Target="../media/image39160.png"/><Relationship Id="rId314" Type="http://schemas.openxmlformats.org/officeDocument/2006/relationships/image" Target="../media/image39980.png"/><Relationship Id="rId95" Type="http://schemas.openxmlformats.org/officeDocument/2006/relationships/image" Target="../media/image38870.png"/><Relationship Id="rId160" Type="http://schemas.openxmlformats.org/officeDocument/2006/relationships/customXml" Target="../ink/ink5211.xml"/><Relationship Id="rId216" Type="http://schemas.openxmlformats.org/officeDocument/2006/relationships/customXml" Target="../ink/ink5239.xml"/><Relationship Id="rId258" Type="http://schemas.openxmlformats.org/officeDocument/2006/relationships/customXml" Target="../ink/ink5260.xml"/><Relationship Id="rId22" Type="http://schemas.openxmlformats.org/officeDocument/2006/relationships/customXml" Target="../ink/ink5142.xml"/><Relationship Id="rId64" Type="http://schemas.openxmlformats.org/officeDocument/2006/relationships/customXml" Target="../ink/ink5163.xml"/><Relationship Id="rId118" Type="http://schemas.openxmlformats.org/officeDocument/2006/relationships/customXml" Target="../ink/ink5190.xml"/><Relationship Id="rId171" Type="http://schemas.openxmlformats.org/officeDocument/2006/relationships/image" Target="../media/image39270.png"/><Relationship Id="rId227" Type="http://schemas.openxmlformats.org/officeDocument/2006/relationships/image" Target="../media/image39550.png"/><Relationship Id="rId269" Type="http://schemas.openxmlformats.org/officeDocument/2006/relationships/image" Target="../media/image39760.png"/><Relationship Id="rId33" Type="http://schemas.openxmlformats.org/officeDocument/2006/relationships/image" Target="../media/image38560.png"/><Relationship Id="rId129" Type="http://schemas.openxmlformats.org/officeDocument/2006/relationships/image" Target="../media/image39050.png"/><Relationship Id="rId280" Type="http://schemas.openxmlformats.org/officeDocument/2006/relationships/image" Target="../media/image39810.png"/><Relationship Id="rId75" Type="http://schemas.openxmlformats.org/officeDocument/2006/relationships/image" Target="../media/image38770.png"/><Relationship Id="rId140" Type="http://schemas.openxmlformats.org/officeDocument/2006/relationships/customXml" Target="../ink/ink5201.xml"/><Relationship Id="rId182" Type="http://schemas.openxmlformats.org/officeDocument/2006/relationships/customXml" Target="../ink/ink5222.xml"/><Relationship Id="rId6" Type="http://schemas.openxmlformats.org/officeDocument/2006/relationships/customXml" Target="../ink/ink5134.xml"/><Relationship Id="rId238" Type="http://schemas.openxmlformats.org/officeDocument/2006/relationships/customXml" Target="../ink/ink5250.xml"/><Relationship Id="rId291" Type="http://schemas.openxmlformats.org/officeDocument/2006/relationships/customXml" Target="../ink/ink5277.xml"/><Relationship Id="rId305" Type="http://schemas.openxmlformats.org/officeDocument/2006/relationships/customXml" Target="../ink/ink5284.xml"/><Relationship Id="rId44" Type="http://schemas.openxmlformats.org/officeDocument/2006/relationships/customXml" Target="../ink/ink5153.xml"/><Relationship Id="rId86" Type="http://schemas.openxmlformats.org/officeDocument/2006/relationships/customXml" Target="../ink/ink5174.xml"/><Relationship Id="rId151" Type="http://schemas.openxmlformats.org/officeDocument/2006/relationships/image" Target="../media/image3917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15.wmf"/><Relationship Id="rId1" Type="http://schemas.openxmlformats.org/officeDocument/2006/relationships/slideLayout" Target="../slideLayouts/slideLayout4.xml"/><Relationship Id="rId6" Type="http://schemas.openxmlformats.org/officeDocument/2006/relationships/oleObject" Target="../embeddings/oleObject9.bin"/><Relationship Id="rId5" Type="http://schemas.openxmlformats.org/officeDocument/2006/relationships/image" Target="../media/image14.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16.wmf"/><Relationship Id="rId4"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1.bin"/><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2.bin"/><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3.bin"/><Relationship Id="rId1" Type="http://schemas.openxmlformats.org/officeDocument/2006/relationships/slideLayout" Target="../slideLayouts/slideLayout35.xml"/><Relationship Id="rId5" Type="http://schemas.openxmlformats.org/officeDocument/2006/relationships/image" Target="../media/image20.w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5.bin"/><Relationship Id="rId1" Type="http://schemas.openxmlformats.org/officeDocument/2006/relationships/slideLayout" Target="../slideLayouts/slideLayout36.xml"/><Relationship Id="rId5" Type="http://schemas.openxmlformats.org/officeDocument/2006/relationships/image" Target="../media/image22.wmf"/><Relationship Id="rId4"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17.bin"/><Relationship Id="rId1" Type="http://schemas.openxmlformats.org/officeDocument/2006/relationships/slideLayout" Target="../slideLayouts/slideLayout38.xml"/><Relationship Id="rId5" Type="http://schemas.openxmlformats.org/officeDocument/2006/relationships/image" Target="../media/image34.wmf"/><Relationship Id="rId4" Type="http://schemas.openxmlformats.org/officeDocument/2006/relationships/oleObject" Target="../embeddings/oleObject18.bin"/></Relationships>
</file>

<file path=ppt/slides/_rels/slide2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9.bin"/><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20.bin"/><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1.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17" Type="http://schemas.openxmlformats.org/officeDocument/2006/relationships/image" Target="../media/image111.png"/><Relationship Id="rId21" Type="http://schemas.openxmlformats.org/officeDocument/2006/relationships/image" Target="../media/image63.png"/><Relationship Id="rId63" Type="http://schemas.openxmlformats.org/officeDocument/2006/relationships/image" Target="../media/image84.png"/><Relationship Id="rId159" Type="http://schemas.openxmlformats.org/officeDocument/2006/relationships/image" Target="../media/image132.png"/><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image" Target="../media/image186.png"/><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39.png"/><Relationship Id="rId181" Type="http://schemas.openxmlformats.org/officeDocument/2006/relationships/image" Target="../media/image143.png"/><Relationship Id="rId237" Type="http://schemas.openxmlformats.org/officeDocument/2006/relationships/image" Target="../media/image171.png"/><Relationship Id="rId279" Type="http://schemas.openxmlformats.org/officeDocument/2006/relationships/customXml" Target="../ink/ink140.xml"/><Relationship Id="rId22" Type="http://schemas.openxmlformats.org/officeDocument/2006/relationships/customXml" Target="../ink/ink11.xml"/><Relationship Id="rId43" Type="http://schemas.openxmlformats.org/officeDocument/2006/relationships/image" Target="../media/image74.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122.png"/><Relationship Id="rId85" Type="http://schemas.openxmlformats.org/officeDocument/2006/relationships/image" Target="../media/image95.png"/><Relationship Id="rId150" Type="http://schemas.openxmlformats.org/officeDocument/2006/relationships/customXml" Target="../ink/ink75.xml"/><Relationship Id="rId171" Type="http://schemas.openxmlformats.org/officeDocument/2006/relationships/image" Target="../media/image138.png"/><Relationship Id="rId192" Type="http://schemas.openxmlformats.org/officeDocument/2006/relationships/customXml" Target="../ink/ink96.xml"/><Relationship Id="rId206" Type="http://schemas.openxmlformats.org/officeDocument/2006/relationships/customXml" Target="../ink/ink103.xml"/><Relationship Id="rId227" Type="http://schemas.openxmlformats.org/officeDocument/2006/relationships/image" Target="../media/image166.png"/><Relationship Id="rId248" Type="http://schemas.openxmlformats.org/officeDocument/2006/relationships/image" Target="../media/image176.png"/><Relationship Id="rId269" Type="http://schemas.openxmlformats.org/officeDocument/2006/relationships/customXml" Target="../ink/ink135.xml"/><Relationship Id="rId12" Type="http://schemas.openxmlformats.org/officeDocument/2006/relationships/customXml" Target="../ink/ink6.xml"/><Relationship Id="rId33" Type="http://schemas.openxmlformats.org/officeDocument/2006/relationships/image" Target="../media/image69.png"/><Relationship Id="rId108" Type="http://schemas.openxmlformats.org/officeDocument/2006/relationships/customXml" Target="../ink/ink54.xml"/><Relationship Id="rId129" Type="http://schemas.openxmlformats.org/officeDocument/2006/relationships/image" Target="../media/image117.png"/><Relationship Id="rId280" Type="http://schemas.openxmlformats.org/officeDocument/2006/relationships/image" Target="../media/image192.png"/><Relationship Id="rId54" Type="http://schemas.openxmlformats.org/officeDocument/2006/relationships/customXml" Target="../ink/ink27.xml"/><Relationship Id="rId75" Type="http://schemas.openxmlformats.org/officeDocument/2006/relationships/image" Target="../media/image90.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133.png"/><Relationship Id="rId182" Type="http://schemas.openxmlformats.org/officeDocument/2006/relationships/customXml" Target="../ink/ink91.xml"/><Relationship Id="rId217" Type="http://schemas.openxmlformats.org/officeDocument/2006/relationships/image" Target="../media/image161.png"/><Relationship Id="rId6" Type="http://schemas.openxmlformats.org/officeDocument/2006/relationships/customXml" Target="../ink/ink3.xml"/><Relationship Id="rId238" Type="http://schemas.openxmlformats.org/officeDocument/2006/relationships/customXml" Target="../ink/ink119.xml"/><Relationship Id="rId259" Type="http://schemas.openxmlformats.org/officeDocument/2006/relationships/customXml" Target="../ink/ink130.xml"/><Relationship Id="rId23" Type="http://schemas.openxmlformats.org/officeDocument/2006/relationships/image" Target="../media/image64.png"/><Relationship Id="rId119" Type="http://schemas.openxmlformats.org/officeDocument/2006/relationships/image" Target="../media/image112.png"/><Relationship Id="rId270" Type="http://schemas.openxmlformats.org/officeDocument/2006/relationships/image" Target="../media/image187.png"/><Relationship Id="rId44" Type="http://schemas.openxmlformats.org/officeDocument/2006/relationships/customXml" Target="../ink/ink22.xml"/><Relationship Id="rId65" Type="http://schemas.openxmlformats.org/officeDocument/2006/relationships/image" Target="../media/image85.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128.png"/><Relationship Id="rId172" Type="http://schemas.openxmlformats.org/officeDocument/2006/relationships/customXml" Target="../ink/ink86.xml"/><Relationship Id="rId193" Type="http://schemas.openxmlformats.org/officeDocument/2006/relationships/image" Target="../media/image149.png"/><Relationship Id="rId207" Type="http://schemas.openxmlformats.org/officeDocument/2006/relationships/image" Target="../media/image156.png"/><Relationship Id="rId228" Type="http://schemas.openxmlformats.org/officeDocument/2006/relationships/customXml" Target="../ink/ink114.xml"/><Relationship Id="rId249" Type="http://schemas.openxmlformats.org/officeDocument/2006/relationships/customXml" Target="../ink/ink125.xml"/><Relationship Id="rId13" Type="http://schemas.openxmlformats.org/officeDocument/2006/relationships/image" Target="../media/image44.png"/><Relationship Id="rId109" Type="http://schemas.openxmlformats.org/officeDocument/2006/relationships/image" Target="../media/image107.png"/><Relationship Id="rId260" Type="http://schemas.openxmlformats.org/officeDocument/2006/relationships/image" Target="../media/image182.png"/><Relationship Id="rId281" Type="http://schemas.openxmlformats.org/officeDocument/2006/relationships/customXml" Target="../ink/ink141.xml"/><Relationship Id="rId34" Type="http://schemas.openxmlformats.org/officeDocument/2006/relationships/customXml" Target="../ink/ink17.xml"/><Relationship Id="rId55" Type="http://schemas.openxmlformats.org/officeDocument/2006/relationships/image" Target="../media/image80.png"/><Relationship Id="rId76" Type="http://schemas.openxmlformats.org/officeDocument/2006/relationships/customXml" Target="../ink/ink38.xml"/><Relationship Id="rId97" Type="http://schemas.openxmlformats.org/officeDocument/2006/relationships/image" Target="../media/image101.png"/><Relationship Id="rId120" Type="http://schemas.openxmlformats.org/officeDocument/2006/relationships/customXml" Target="../ink/ink60.xml"/><Relationship Id="rId141" Type="http://schemas.openxmlformats.org/officeDocument/2006/relationships/image" Target="../media/image123.png"/><Relationship Id="rId7" Type="http://schemas.openxmlformats.org/officeDocument/2006/relationships/image" Target="../media/image40.png"/><Relationship Id="rId162" Type="http://schemas.openxmlformats.org/officeDocument/2006/relationships/customXml" Target="../ink/ink81.xml"/><Relationship Id="rId183" Type="http://schemas.openxmlformats.org/officeDocument/2006/relationships/image" Target="../media/image144.png"/><Relationship Id="rId218" Type="http://schemas.openxmlformats.org/officeDocument/2006/relationships/customXml" Target="../ink/ink109.xml"/><Relationship Id="rId239" Type="http://schemas.openxmlformats.org/officeDocument/2006/relationships/image" Target="../media/image172.png"/><Relationship Id="rId250" Type="http://schemas.openxmlformats.org/officeDocument/2006/relationships/image" Target="../media/image177.png"/><Relationship Id="rId271" Type="http://schemas.openxmlformats.org/officeDocument/2006/relationships/customXml" Target="../ink/ink136.xml"/><Relationship Id="rId24" Type="http://schemas.openxmlformats.org/officeDocument/2006/relationships/customXml" Target="../ink/ink12.xml"/><Relationship Id="rId45" Type="http://schemas.openxmlformats.org/officeDocument/2006/relationships/image" Target="../media/image75.png"/><Relationship Id="rId66" Type="http://schemas.openxmlformats.org/officeDocument/2006/relationships/customXml" Target="../ink/ink33.xml"/><Relationship Id="rId87" Type="http://schemas.openxmlformats.org/officeDocument/2006/relationships/image" Target="../media/image96.png"/><Relationship Id="rId110" Type="http://schemas.openxmlformats.org/officeDocument/2006/relationships/customXml" Target="../ink/ink55.xml"/><Relationship Id="rId131" Type="http://schemas.openxmlformats.org/officeDocument/2006/relationships/image" Target="../media/image118.png"/><Relationship Id="rId152" Type="http://schemas.openxmlformats.org/officeDocument/2006/relationships/customXml" Target="../ink/ink76.xml"/><Relationship Id="rId173" Type="http://schemas.openxmlformats.org/officeDocument/2006/relationships/image" Target="../media/image139.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67.png"/><Relationship Id="rId240" Type="http://schemas.openxmlformats.org/officeDocument/2006/relationships/customXml" Target="../ink/ink120.xml"/><Relationship Id="rId261" Type="http://schemas.openxmlformats.org/officeDocument/2006/relationships/customXml" Target="../ink/ink131.xml"/><Relationship Id="rId14" Type="http://schemas.openxmlformats.org/officeDocument/2006/relationships/customXml" Target="../ink/ink7.xml"/><Relationship Id="rId35" Type="http://schemas.openxmlformats.org/officeDocument/2006/relationships/image" Target="../media/image70.png"/><Relationship Id="rId56" Type="http://schemas.openxmlformats.org/officeDocument/2006/relationships/customXml" Target="../ink/ink28.xml"/><Relationship Id="rId77" Type="http://schemas.openxmlformats.org/officeDocument/2006/relationships/image" Target="../media/image91.png"/><Relationship Id="rId100" Type="http://schemas.openxmlformats.org/officeDocument/2006/relationships/customXml" Target="../ink/ink50.xml"/><Relationship Id="rId282" Type="http://schemas.openxmlformats.org/officeDocument/2006/relationships/image" Target="../media/image193.png"/><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113.png"/><Relationship Id="rId142" Type="http://schemas.openxmlformats.org/officeDocument/2006/relationships/customXml" Target="../ink/ink71.xml"/><Relationship Id="rId163" Type="http://schemas.openxmlformats.org/officeDocument/2006/relationships/image" Target="../media/image134.png"/><Relationship Id="rId184" Type="http://schemas.openxmlformats.org/officeDocument/2006/relationships/customXml" Target="../ink/ink92.xml"/><Relationship Id="rId219" Type="http://schemas.openxmlformats.org/officeDocument/2006/relationships/image" Target="../media/image162.png"/><Relationship Id="rId230" Type="http://schemas.openxmlformats.org/officeDocument/2006/relationships/customXml" Target="../ink/ink115.xml"/><Relationship Id="rId251" Type="http://schemas.openxmlformats.org/officeDocument/2006/relationships/customXml" Target="../ink/ink126.xml"/><Relationship Id="rId25" Type="http://schemas.openxmlformats.org/officeDocument/2006/relationships/image" Target="../media/image65.png"/><Relationship Id="rId46" Type="http://schemas.openxmlformats.org/officeDocument/2006/relationships/customXml" Target="../ink/ink23.xml"/><Relationship Id="rId67" Type="http://schemas.openxmlformats.org/officeDocument/2006/relationships/image" Target="../media/image86.png"/><Relationship Id="rId272" Type="http://schemas.openxmlformats.org/officeDocument/2006/relationships/image" Target="../media/image188.png"/><Relationship Id="rId88" Type="http://schemas.openxmlformats.org/officeDocument/2006/relationships/customXml" Target="../ink/ink44.xml"/><Relationship Id="rId111" Type="http://schemas.openxmlformats.org/officeDocument/2006/relationships/image" Target="../media/image108.png"/><Relationship Id="rId132" Type="http://schemas.openxmlformats.org/officeDocument/2006/relationships/customXml" Target="../ink/ink66.xml"/><Relationship Id="rId153" Type="http://schemas.openxmlformats.org/officeDocument/2006/relationships/image" Target="../media/image129.png"/><Relationship Id="rId174" Type="http://schemas.openxmlformats.org/officeDocument/2006/relationships/customXml" Target="../ink/ink87.xml"/><Relationship Id="rId195" Type="http://schemas.openxmlformats.org/officeDocument/2006/relationships/image" Target="../media/image150.png"/><Relationship Id="rId209" Type="http://schemas.openxmlformats.org/officeDocument/2006/relationships/image" Target="../media/image157.png"/><Relationship Id="rId220" Type="http://schemas.openxmlformats.org/officeDocument/2006/relationships/customXml" Target="../ink/ink110.xml"/><Relationship Id="rId241" Type="http://schemas.openxmlformats.org/officeDocument/2006/relationships/image" Target="../media/image173.png"/><Relationship Id="rId15" Type="http://schemas.openxmlformats.org/officeDocument/2006/relationships/image" Target="../media/image45.png"/><Relationship Id="rId36" Type="http://schemas.openxmlformats.org/officeDocument/2006/relationships/customXml" Target="../ink/ink18.xml"/><Relationship Id="rId57" Type="http://schemas.openxmlformats.org/officeDocument/2006/relationships/image" Target="../media/image81.png"/><Relationship Id="rId262" Type="http://schemas.openxmlformats.org/officeDocument/2006/relationships/image" Target="../media/image183.png"/><Relationship Id="rId283" Type="http://schemas.openxmlformats.org/officeDocument/2006/relationships/customXml" Target="../ink/ink142.xml"/><Relationship Id="rId78" Type="http://schemas.openxmlformats.org/officeDocument/2006/relationships/customXml" Target="../ink/ink39.xml"/><Relationship Id="rId99" Type="http://schemas.openxmlformats.org/officeDocument/2006/relationships/image" Target="../media/image102.png"/><Relationship Id="rId101" Type="http://schemas.openxmlformats.org/officeDocument/2006/relationships/image" Target="../media/image103.png"/><Relationship Id="rId122" Type="http://schemas.openxmlformats.org/officeDocument/2006/relationships/customXml" Target="../ink/ink61.xml"/><Relationship Id="rId143" Type="http://schemas.openxmlformats.org/officeDocument/2006/relationships/image" Target="../media/image124.png"/><Relationship Id="rId164" Type="http://schemas.openxmlformats.org/officeDocument/2006/relationships/customXml" Target="../ink/ink82.xml"/><Relationship Id="rId185" Type="http://schemas.openxmlformats.org/officeDocument/2006/relationships/image" Target="../media/image145.png"/><Relationship Id="rId9" Type="http://schemas.openxmlformats.org/officeDocument/2006/relationships/image" Target="../media/image41.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68.png"/><Relationship Id="rId252" Type="http://schemas.openxmlformats.org/officeDocument/2006/relationships/image" Target="../media/image178.png"/><Relationship Id="rId273" Type="http://schemas.openxmlformats.org/officeDocument/2006/relationships/customXml" Target="../ink/ink137.xml"/><Relationship Id="rId47" Type="http://schemas.openxmlformats.org/officeDocument/2006/relationships/image" Target="../media/image76.png"/><Relationship Id="rId68" Type="http://schemas.openxmlformats.org/officeDocument/2006/relationships/customXml" Target="../ink/ink34.xml"/><Relationship Id="rId89" Type="http://schemas.openxmlformats.org/officeDocument/2006/relationships/image" Target="../media/image97.png"/><Relationship Id="rId112" Type="http://schemas.openxmlformats.org/officeDocument/2006/relationships/customXml" Target="../ink/ink56.xml"/><Relationship Id="rId133" Type="http://schemas.openxmlformats.org/officeDocument/2006/relationships/image" Target="../media/image119.png"/><Relationship Id="rId154" Type="http://schemas.openxmlformats.org/officeDocument/2006/relationships/customXml" Target="../ink/ink77.xml"/><Relationship Id="rId175" Type="http://schemas.openxmlformats.org/officeDocument/2006/relationships/image" Target="../media/image140.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63.png"/><Relationship Id="rId242" Type="http://schemas.openxmlformats.org/officeDocument/2006/relationships/customXml" Target="../ink/ink121.xml"/><Relationship Id="rId263" Type="http://schemas.openxmlformats.org/officeDocument/2006/relationships/customXml" Target="../ink/ink132.xml"/><Relationship Id="rId284" Type="http://schemas.openxmlformats.org/officeDocument/2006/relationships/image" Target="../media/image194.png"/><Relationship Id="rId37" Type="http://schemas.openxmlformats.org/officeDocument/2006/relationships/image" Target="../media/image71.png"/><Relationship Id="rId58" Type="http://schemas.openxmlformats.org/officeDocument/2006/relationships/customXml" Target="../ink/ink29.xml"/><Relationship Id="rId79" Type="http://schemas.openxmlformats.org/officeDocument/2006/relationships/image" Target="../media/image92.png"/><Relationship Id="rId102" Type="http://schemas.openxmlformats.org/officeDocument/2006/relationships/customXml" Target="../ink/ink51.xml"/><Relationship Id="rId123" Type="http://schemas.openxmlformats.org/officeDocument/2006/relationships/image" Target="../media/image114.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35.png"/><Relationship Id="rId186" Type="http://schemas.openxmlformats.org/officeDocument/2006/relationships/customXml" Target="../ink/ink93.xml"/><Relationship Id="rId211" Type="http://schemas.openxmlformats.org/officeDocument/2006/relationships/image" Target="../media/image158.png"/><Relationship Id="rId232" Type="http://schemas.openxmlformats.org/officeDocument/2006/relationships/customXml" Target="../ink/ink116.xml"/><Relationship Id="rId253" Type="http://schemas.openxmlformats.org/officeDocument/2006/relationships/customXml" Target="../ink/ink127.xml"/><Relationship Id="rId274" Type="http://schemas.openxmlformats.org/officeDocument/2006/relationships/image" Target="../media/image189.png"/><Relationship Id="rId27" Type="http://schemas.openxmlformats.org/officeDocument/2006/relationships/image" Target="../media/image66.png"/><Relationship Id="rId48" Type="http://schemas.openxmlformats.org/officeDocument/2006/relationships/customXml" Target="../ink/ink24.xml"/><Relationship Id="rId69" Type="http://schemas.openxmlformats.org/officeDocument/2006/relationships/image" Target="../media/image87.png"/><Relationship Id="rId113" Type="http://schemas.openxmlformats.org/officeDocument/2006/relationships/image" Target="../media/image109.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130.png"/><Relationship Id="rId176" Type="http://schemas.openxmlformats.org/officeDocument/2006/relationships/customXml" Target="../ink/ink88.xml"/><Relationship Id="rId197" Type="http://schemas.openxmlformats.org/officeDocument/2006/relationships/image" Target="../media/image151.png"/><Relationship Id="rId201" Type="http://schemas.openxmlformats.org/officeDocument/2006/relationships/image" Target="../media/image153.png"/><Relationship Id="rId222" Type="http://schemas.openxmlformats.org/officeDocument/2006/relationships/customXml" Target="../ink/ink111.xml"/><Relationship Id="rId243" Type="http://schemas.openxmlformats.org/officeDocument/2006/relationships/image" Target="../media/image174.png"/><Relationship Id="rId264" Type="http://schemas.openxmlformats.org/officeDocument/2006/relationships/image" Target="../media/image184.png"/><Relationship Id="rId17" Type="http://schemas.openxmlformats.org/officeDocument/2006/relationships/image" Target="../media/image46.png"/><Relationship Id="rId38" Type="http://schemas.openxmlformats.org/officeDocument/2006/relationships/customXml" Target="../ink/ink19.xml"/><Relationship Id="rId59" Type="http://schemas.openxmlformats.org/officeDocument/2006/relationships/image" Target="../media/image82.png"/><Relationship Id="rId103" Type="http://schemas.openxmlformats.org/officeDocument/2006/relationships/image" Target="../media/image104.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98.png"/><Relationship Id="rId145" Type="http://schemas.openxmlformats.org/officeDocument/2006/relationships/image" Target="../media/image125.png"/><Relationship Id="rId166" Type="http://schemas.openxmlformats.org/officeDocument/2006/relationships/customXml" Target="../ink/ink83.xml"/><Relationship Id="rId187" Type="http://schemas.openxmlformats.org/officeDocument/2006/relationships/image" Target="../media/image146.png"/><Relationship Id="rId1" Type="http://schemas.openxmlformats.org/officeDocument/2006/relationships/slideLayout" Target="../slideLayouts/slideLayout3.xml"/><Relationship Id="rId212" Type="http://schemas.openxmlformats.org/officeDocument/2006/relationships/customXml" Target="../ink/ink106.xml"/><Relationship Id="rId233" Type="http://schemas.openxmlformats.org/officeDocument/2006/relationships/image" Target="../media/image169.png"/><Relationship Id="rId254" Type="http://schemas.openxmlformats.org/officeDocument/2006/relationships/image" Target="../media/image179.png"/><Relationship Id="rId28" Type="http://schemas.openxmlformats.org/officeDocument/2006/relationships/customXml" Target="../ink/ink14.xml"/><Relationship Id="rId49" Type="http://schemas.openxmlformats.org/officeDocument/2006/relationships/image" Target="../media/image77.png"/><Relationship Id="rId114" Type="http://schemas.openxmlformats.org/officeDocument/2006/relationships/customXml" Target="../ink/ink57.xml"/><Relationship Id="rId275" Type="http://schemas.openxmlformats.org/officeDocument/2006/relationships/customXml" Target="../ink/ink138.xml"/><Relationship Id="rId60" Type="http://schemas.openxmlformats.org/officeDocument/2006/relationships/customXml" Target="../ink/ink30.xml"/><Relationship Id="rId81" Type="http://schemas.openxmlformats.org/officeDocument/2006/relationships/image" Target="../media/image93.png"/><Relationship Id="rId135" Type="http://schemas.openxmlformats.org/officeDocument/2006/relationships/image" Target="../media/image120.png"/><Relationship Id="rId156" Type="http://schemas.openxmlformats.org/officeDocument/2006/relationships/customXml" Target="../ink/ink78.xml"/><Relationship Id="rId177" Type="http://schemas.openxmlformats.org/officeDocument/2006/relationships/image" Target="../media/image141.png"/><Relationship Id="rId198" Type="http://schemas.openxmlformats.org/officeDocument/2006/relationships/customXml" Target="../ink/ink99.xml"/><Relationship Id="rId202" Type="http://schemas.openxmlformats.org/officeDocument/2006/relationships/customXml" Target="../ink/ink101.xml"/><Relationship Id="rId223" Type="http://schemas.openxmlformats.org/officeDocument/2006/relationships/image" Target="../media/image164.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72.png"/><Relationship Id="rId265" Type="http://schemas.openxmlformats.org/officeDocument/2006/relationships/customXml" Target="../ink/ink13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115.png"/><Relationship Id="rId146" Type="http://schemas.openxmlformats.org/officeDocument/2006/relationships/customXml" Target="../ink/ink73.xml"/><Relationship Id="rId167" Type="http://schemas.openxmlformats.org/officeDocument/2006/relationships/image" Target="../media/image136.png"/><Relationship Id="rId188" Type="http://schemas.openxmlformats.org/officeDocument/2006/relationships/customXml" Target="../ink/ink94.xml"/><Relationship Id="rId71" Type="http://schemas.openxmlformats.org/officeDocument/2006/relationships/image" Target="../media/image88.png"/><Relationship Id="rId92" Type="http://schemas.openxmlformats.org/officeDocument/2006/relationships/customXml" Target="../ink/ink46.xml"/><Relationship Id="rId213" Type="http://schemas.openxmlformats.org/officeDocument/2006/relationships/image" Target="../media/image159.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67.png"/><Relationship Id="rId255" Type="http://schemas.openxmlformats.org/officeDocument/2006/relationships/customXml" Target="../ink/ink128.xml"/><Relationship Id="rId276" Type="http://schemas.openxmlformats.org/officeDocument/2006/relationships/image" Target="../media/image190.png"/><Relationship Id="rId40" Type="http://schemas.openxmlformats.org/officeDocument/2006/relationships/customXml" Target="../ink/ink20.xml"/><Relationship Id="rId115" Type="http://schemas.openxmlformats.org/officeDocument/2006/relationships/image" Target="../media/image110.png"/><Relationship Id="rId136" Type="http://schemas.openxmlformats.org/officeDocument/2006/relationships/customXml" Target="../ink/ink68.xml"/><Relationship Id="rId157" Type="http://schemas.openxmlformats.org/officeDocument/2006/relationships/image" Target="../media/image131.png"/><Relationship Id="rId178" Type="http://schemas.openxmlformats.org/officeDocument/2006/relationships/customXml" Target="../ink/ink89.xml"/><Relationship Id="rId61" Type="http://schemas.openxmlformats.org/officeDocument/2006/relationships/image" Target="../media/image83.png"/><Relationship Id="rId82" Type="http://schemas.openxmlformats.org/officeDocument/2006/relationships/customXml" Target="../ink/ink41.xml"/><Relationship Id="rId199" Type="http://schemas.openxmlformats.org/officeDocument/2006/relationships/image" Target="../media/image152.png"/><Relationship Id="rId203" Type="http://schemas.openxmlformats.org/officeDocument/2006/relationships/image" Target="../media/image154.png"/><Relationship Id="rId19" Type="http://schemas.openxmlformats.org/officeDocument/2006/relationships/image" Target="../media/image47.png"/><Relationship Id="rId224" Type="http://schemas.openxmlformats.org/officeDocument/2006/relationships/customXml" Target="../ink/ink112.xml"/><Relationship Id="rId245" Type="http://schemas.openxmlformats.org/officeDocument/2006/relationships/customXml" Target="../ink/ink123.xml"/><Relationship Id="rId266" Type="http://schemas.openxmlformats.org/officeDocument/2006/relationships/image" Target="../media/image185.png"/><Relationship Id="rId30" Type="http://schemas.openxmlformats.org/officeDocument/2006/relationships/customXml" Target="../ink/ink15.xml"/><Relationship Id="rId105" Type="http://schemas.openxmlformats.org/officeDocument/2006/relationships/image" Target="../media/image105.png"/><Relationship Id="rId126" Type="http://schemas.openxmlformats.org/officeDocument/2006/relationships/customXml" Target="../ink/ink63.xml"/><Relationship Id="rId147" Type="http://schemas.openxmlformats.org/officeDocument/2006/relationships/image" Target="../media/image126.png"/><Relationship Id="rId168" Type="http://schemas.openxmlformats.org/officeDocument/2006/relationships/customXml" Target="../ink/ink84.xml"/><Relationship Id="rId51" Type="http://schemas.openxmlformats.org/officeDocument/2006/relationships/image" Target="../media/image78.png"/><Relationship Id="rId72" Type="http://schemas.openxmlformats.org/officeDocument/2006/relationships/customXml" Target="../ink/ink36.xml"/><Relationship Id="rId93" Type="http://schemas.openxmlformats.org/officeDocument/2006/relationships/image" Target="../media/image99.png"/><Relationship Id="rId189" Type="http://schemas.openxmlformats.org/officeDocument/2006/relationships/image" Target="../media/image147.png"/><Relationship Id="rId3" Type="http://schemas.openxmlformats.org/officeDocument/2006/relationships/image" Target="../media/image38.png"/><Relationship Id="rId214" Type="http://schemas.openxmlformats.org/officeDocument/2006/relationships/customXml" Target="../ink/ink107.xml"/><Relationship Id="rId235" Type="http://schemas.openxmlformats.org/officeDocument/2006/relationships/image" Target="../media/image170.png"/><Relationship Id="rId256" Type="http://schemas.openxmlformats.org/officeDocument/2006/relationships/image" Target="../media/image180.png"/><Relationship Id="rId277" Type="http://schemas.openxmlformats.org/officeDocument/2006/relationships/customXml" Target="../ink/ink139.xml"/><Relationship Id="rId116" Type="http://schemas.openxmlformats.org/officeDocument/2006/relationships/customXml" Target="../ink/ink58.xml"/><Relationship Id="rId137" Type="http://schemas.openxmlformats.org/officeDocument/2006/relationships/image" Target="../media/image121.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73.png"/><Relationship Id="rId62" Type="http://schemas.openxmlformats.org/officeDocument/2006/relationships/customXml" Target="../ink/ink31.xml"/><Relationship Id="rId83" Type="http://schemas.openxmlformats.org/officeDocument/2006/relationships/image" Target="../media/image94.png"/><Relationship Id="rId179" Type="http://schemas.openxmlformats.org/officeDocument/2006/relationships/image" Target="../media/image142.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65.png"/><Relationship Id="rId246" Type="http://schemas.openxmlformats.org/officeDocument/2006/relationships/image" Target="../media/image175.png"/><Relationship Id="rId267" Type="http://schemas.openxmlformats.org/officeDocument/2006/relationships/customXml" Target="../ink/ink134.xml"/><Relationship Id="rId106" Type="http://schemas.openxmlformats.org/officeDocument/2006/relationships/customXml" Target="../ink/ink53.xml"/><Relationship Id="rId127" Type="http://schemas.openxmlformats.org/officeDocument/2006/relationships/image" Target="../media/image116.png"/><Relationship Id="rId10" Type="http://schemas.openxmlformats.org/officeDocument/2006/relationships/customXml" Target="../ink/ink5.xml"/><Relationship Id="rId31" Type="http://schemas.openxmlformats.org/officeDocument/2006/relationships/image" Target="../media/image68.png"/><Relationship Id="rId52" Type="http://schemas.openxmlformats.org/officeDocument/2006/relationships/customXml" Target="../ink/ink26.xml"/><Relationship Id="rId73" Type="http://schemas.openxmlformats.org/officeDocument/2006/relationships/image" Target="../media/image89.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37.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60.png"/><Relationship Id="rId236" Type="http://schemas.openxmlformats.org/officeDocument/2006/relationships/customXml" Target="../ink/ink118.xml"/><Relationship Id="rId257" Type="http://schemas.openxmlformats.org/officeDocument/2006/relationships/customXml" Target="../ink/ink129.xml"/><Relationship Id="rId278" Type="http://schemas.openxmlformats.org/officeDocument/2006/relationships/image" Target="../media/image191.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148.png"/><Relationship Id="rId205" Type="http://schemas.openxmlformats.org/officeDocument/2006/relationships/image" Target="../media/image155.png"/><Relationship Id="rId247" Type="http://schemas.openxmlformats.org/officeDocument/2006/relationships/customXml" Target="../ink/ink124.xml"/><Relationship Id="rId107" Type="http://schemas.openxmlformats.org/officeDocument/2006/relationships/image" Target="../media/image106.png"/><Relationship Id="rId11" Type="http://schemas.openxmlformats.org/officeDocument/2006/relationships/image" Target="../media/image43.png"/><Relationship Id="rId53" Type="http://schemas.openxmlformats.org/officeDocument/2006/relationships/image" Target="../media/image79.png"/><Relationship Id="rId149" Type="http://schemas.openxmlformats.org/officeDocument/2006/relationships/image" Target="../media/image127.png"/><Relationship Id="rId95" Type="http://schemas.openxmlformats.org/officeDocument/2006/relationships/image" Target="../media/image100.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image" Target="../media/image18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wmf"/><Relationship Id="rId7" Type="http://schemas.openxmlformats.org/officeDocument/2006/relationships/image" Target="../media/image6.png"/><Relationship Id="rId2" Type="http://schemas.openxmlformats.org/officeDocument/2006/relationships/oleObject" Target="../embeddings/oleObject1.bin"/><Relationship Id="rId1" Type="http://schemas.openxmlformats.org/officeDocument/2006/relationships/slideLayout" Target="../slideLayouts/slideLayout5.x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117" Type="http://schemas.openxmlformats.org/officeDocument/2006/relationships/image" Target="../media/image251.png"/><Relationship Id="rId299" Type="http://schemas.openxmlformats.org/officeDocument/2006/relationships/customXml" Target="../ink/ink293.xml"/><Relationship Id="rId21" Type="http://schemas.openxmlformats.org/officeDocument/2006/relationships/image" Target="../media/image170.png"/><Relationship Id="rId63" Type="http://schemas.openxmlformats.org/officeDocument/2006/relationships/image" Target="../media/image224.png"/><Relationship Id="rId159" Type="http://schemas.openxmlformats.org/officeDocument/2006/relationships/image" Target="../media/image272.png"/><Relationship Id="rId324" Type="http://schemas.openxmlformats.org/officeDocument/2006/relationships/image" Target="../media/image353.png"/><Relationship Id="rId366" Type="http://schemas.openxmlformats.org/officeDocument/2006/relationships/image" Target="../media/image374.png"/><Relationship Id="rId170" Type="http://schemas.openxmlformats.org/officeDocument/2006/relationships/customXml" Target="../ink/ink227.xml"/><Relationship Id="rId226" Type="http://schemas.openxmlformats.org/officeDocument/2006/relationships/image" Target="../media/image305.png"/><Relationship Id="rId268" Type="http://schemas.openxmlformats.org/officeDocument/2006/relationships/customXml" Target="../ink/ink277.xml"/><Relationship Id="rId32" Type="http://schemas.openxmlformats.org/officeDocument/2006/relationships/customXml" Target="../ink/ink158.xml"/><Relationship Id="rId74" Type="http://schemas.openxmlformats.org/officeDocument/2006/relationships/customXml" Target="../ink/ink179.xml"/><Relationship Id="rId128" Type="http://schemas.openxmlformats.org/officeDocument/2006/relationships/customXml" Target="../ink/ink206.xml"/><Relationship Id="rId335" Type="http://schemas.openxmlformats.org/officeDocument/2006/relationships/customXml" Target="../ink/ink311.xml"/><Relationship Id="rId377" Type="http://schemas.openxmlformats.org/officeDocument/2006/relationships/customXml" Target="../ink/ink332.xml"/><Relationship Id="rId5" Type="http://schemas.openxmlformats.org/officeDocument/2006/relationships/image" Target="../media/image196.png"/><Relationship Id="rId181" Type="http://schemas.openxmlformats.org/officeDocument/2006/relationships/customXml" Target="../ink/ink233.xml"/><Relationship Id="rId237" Type="http://schemas.openxmlformats.org/officeDocument/2006/relationships/customXml" Target="../ink/ink261.xml"/><Relationship Id="rId402" Type="http://schemas.openxmlformats.org/officeDocument/2006/relationships/image" Target="../media/image392.png"/><Relationship Id="rId279" Type="http://schemas.openxmlformats.org/officeDocument/2006/relationships/image" Target="../media/image331.png"/><Relationship Id="rId43" Type="http://schemas.openxmlformats.org/officeDocument/2006/relationships/image" Target="../media/image214.png"/><Relationship Id="rId139" Type="http://schemas.openxmlformats.org/officeDocument/2006/relationships/image" Target="../media/image262.png"/><Relationship Id="rId290" Type="http://schemas.openxmlformats.org/officeDocument/2006/relationships/customXml" Target="../ink/ink288.xml"/><Relationship Id="rId304" Type="http://schemas.openxmlformats.org/officeDocument/2006/relationships/image" Target="../media/image343.png"/><Relationship Id="rId346" Type="http://schemas.openxmlformats.org/officeDocument/2006/relationships/image" Target="../media/image364.png"/><Relationship Id="rId388" Type="http://schemas.openxmlformats.org/officeDocument/2006/relationships/image" Target="../media/image385.png"/><Relationship Id="rId85" Type="http://schemas.openxmlformats.org/officeDocument/2006/relationships/image" Target="../media/image235.png"/><Relationship Id="rId150" Type="http://schemas.openxmlformats.org/officeDocument/2006/relationships/customXml" Target="../ink/ink217.xml"/><Relationship Id="rId192" Type="http://schemas.openxmlformats.org/officeDocument/2006/relationships/image" Target="../media/image288.png"/><Relationship Id="rId206" Type="http://schemas.openxmlformats.org/officeDocument/2006/relationships/image" Target="../media/image295.png"/><Relationship Id="rId248" Type="http://schemas.openxmlformats.org/officeDocument/2006/relationships/customXml" Target="../ink/ink267.xml"/><Relationship Id="rId12" Type="http://schemas.openxmlformats.org/officeDocument/2006/relationships/customXml" Target="../ink/ink148.xml"/><Relationship Id="rId108" Type="http://schemas.openxmlformats.org/officeDocument/2006/relationships/customXml" Target="../ink/ink196.xml"/><Relationship Id="rId315" Type="http://schemas.openxmlformats.org/officeDocument/2006/relationships/customXml" Target="../ink/ink301.xml"/><Relationship Id="rId357" Type="http://schemas.openxmlformats.org/officeDocument/2006/relationships/customXml" Target="../ink/ink322.xml"/><Relationship Id="rId54" Type="http://schemas.openxmlformats.org/officeDocument/2006/relationships/customXml" Target="../ink/ink169.xml"/><Relationship Id="rId96" Type="http://schemas.openxmlformats.org/officeDocument/2006/relationships/customXml" Target="../ink/ink190.xml"/><Relationship Id="rId161" Type="http://schemas.openxmlformats.org/officeDocument/2006/relationships/image" Target="../media/image273.png"/><Relationship Id="rId217" Type="http://schemas.openxmlformats.org/officeDocument/2006/relationships/customXml" Target="../ink/ink251.xml"/><Relationship Id="rId399" Type="http://schemas.openxmlformats.org/officeDocument/2006/relationships/customXml" Target="../ink/ink343.xml"/><Relationship Id="rId259" Type="http://schemas.openxmlformats.org/officeDocument/2006/relationships/image" Target="../media/image321.png"/><Relationship Id="rId23" Type="http://schemas.openxmlformats.org/officeDocument/2006/relationships/image" Target="../media/image204.png"/><Relationship Id="rId119" Type="http://schemas.openxmlformats.org/officeDocument/2006/relationships/image" Target="../media/image252.png"/><Relationship Id="rId270" Type="http://schemas.openxmlformats.org/officeDocument/2006/relationships/customXml" Target="../ink/ink278.xml"/><Relationship Id="rId326" Type="http://schemas.openxmlformats.org/officeDocument/2006/relationships/image" Target="../media/image354.png"/><Relationship Id="rId65" Type="http://schemas.openxmlformats.org/officeDocument/2006/relationships/image" Target="../media/image225.png"/><Relationship Id="rId130" Type="http://schemas.openxmlformats.org/officeDocument/2006/relationships/customXml" Target="../ink/ink207.xml"/><Relationship Id="rId368" Type="http://schemas.openxmlformats.org/officeDocument/2006/relationships/image" Target="../media/image375.png"/><Relationship Id="rId172" Type="http://schemas.openxmlformats.org/officeDocument/2006/relationships/image" Target="../media/image278.png"/><Relationship Id="rId228" Type="http://schemas.openxmlformats.org/officeDocument/2006/relationships/image" Target="../media/image306.png"/><Relationship Id="rId281" Type="http://schemas.openxmlformats.org/officeDocument/2006/relationships/image" Target="../media/image332.png"/><Relationship Id="rId337" Type="http://schemas.openxmlformats.org/officeDocument/2006/relationships/customXml" Target="../ink/ink312.xml"/><Relationship Id="rId34" Type="http://schemas.openxmlformats.org/officeDocument/2006/relationships/customXml" Target="../ink/ink159.xml"/><Relationship Id="rId76" Type="http://schemas.openxmlformats.org/officeDocument/2006/relationships/customXml" Target="../ink/ink180.xml"/><Relationship Id="rId141" Type="http://schemas.openxmlformats.org/officeDocument/2006/relationships/image" Target="../media/image263.png"/><Relationship Id="rId379" Type="http://schemas.openxmlformats.org/officeDocument/2006/relationships/customXml" Target="../ink/ink333.xml"/><Relationship Id="rId7" Type="http://schemas.openxmlformats.org/officeDocument/2006/relationships/image" Target="../media/image197.png"/><Relationship Id="rId183" Type="http://schemas.openxmlformats.org/officeDocument/2006/relationships/customXml" Target="../ink/ink234.xml"/><Relationship Id="rId239" Type="http://schemas.openxmlformats.org/officeDocument/2006/relationships/customXml" Target="../ink/ink262.xml"/><Relationship Id="rId390" Type="http://schemas.openxmlformats.org/officeDocument/2006/relationships/image" Target="../media/image386.png"/><Relationship Id="rId404" Type="http://schemas.openxmlformats.org/officeDocument/2006/relationships/image" Target="../media/image393.png"/><Relationship Id="rId250" Type="http://schemas.openxmlformats.org/officeDocument/2006/relationships/customXml" Target="../ink/ink268.xml"/><Relationship Id="rId292" Type="http://schemas.openxmlformats.org/officeDocument/2006/relationships/customXml" Target="../ink/ink289.xml"/><Relationship Id="rId306" Type="http://schemas.openxmlformats.org/officeDocument/2006/relationships/image" Target="../media/image344.png"/><Relationship Id="rId45" Type="http://schemas.openxmlformats.org/officeDocument/2006/relationships/image" Target="../media/image215.png"/><Relationship Id="rId87" Type="http://schemas.openxmlformats.org/officeDocument/2006/relationships/image" Target="../media/image236.png"/><Relationship Id="rId110" Type="http://schemas.openxmlformats.org/officeDocument/2006/relationships/customXml" Target="../ink/ink197.xml"/><Relationship Id="rId348" Type="http://schemas.openxmlformats.org/officeDocument/2006/relationships/image" Target="../media/image365.png"/><Relationship Id="rId152" Type="http://schemas.openxmlformats.org/officeDocument/2006/relationships/customXml" Target="../ink/ink218.xml"/><Relationship Id="rId194" Type="http://schemas.openxmlformats.org/officeDocument/2006/relationships/image" Target="../media/image289.png"/><Relationship Id="rId208" Type="http://schemas.openxmlformats.org/officeDocument/2006/relationships/image" Target="../media/image296.png"/><Relationship Id="rId261" Type="http://schemas.openxmlformats.org/officeDocument/2006/relationships/image" Target="../media/image322.png"/><Relationship Id="rId14" Type="http://schemas.openxmlformats.org/officeDocument/2006/relationships/customXml" Target="../ink/ink149.xml"/><Relationship Id="rId56" Type="http://schemas.openxmlformats.org/officeDocument/2006/relationships/customXml" Target="../ink/ink170.xml"/><Relationship Id="rId317" Type="http://schemas.openxmlformats.org/officeDocument/2006/relationships/customXml" Target="../ink/ink302.xml"/><Relationship Id="rId359" Type="http://schemas.openxmlformats.org/officeDocument/2006/relationships/customXml" Target="../ink/ink323.xml"/><Relationship Id="rId98" Type="http://schemas.openxmlformats.org/officeDocument/2006/relationships/customXml" Target="../ink/ink191.xml"/><Relationship Id="rId121" Type="http://schemas.openxmlformats.org/officeDocument/2006/relationships/image" Target="../media/image253.png"/><Relationship Id="rId163" Type="http://schemas.openxmlformats.org/officeDocument/2006/relationships/image" Target="../media/image274.png"/><Relationship Id="rId219" Type="http://schemas.openxmlformats.org/officeDocument/2006/relationships/customXml" Target="../ink/ink252.xml"/><Relationship Id="rId370" Type="http://schemas.openxmlformats.org/officeDocument/2006/relationships/image" Target="../media/image376.png"/><Relationship Id="rId230" Type="http://schemas.openxmlformats.org/officeDocument/2006/relationships/image" Target="../media/image307.png"/><Relationship Id="rId25" Type="http://schemas.openxmlformats.org/officeDocument/2006/relationships/image" Target="../media/image205.png"/><Relationship Id="rId67" Type="http://schemas.openxmlformats.org/officeDocument/2006/relationships/image" Target="../media/image226.png"/><Relationship Id="rId272" Type="http://schemas.openxmlformats.org/officeDocument/2006/relationships/customXml" Target="../ink/ink279.xml"/><Relationship Id="rId328" Type="http://schemas.openxmlformats.org/officeDocument/2006/relationships/image" Target="../media/image355.png"/><Relationship Id="rId132" Type="http://schemas.openxmlformats.org/officeDocument/2006/relationships/customXml" Target="../ink/ink208.xml"/><Relationship Id="rId174" Type="http://schemas.openxmlformats.org/officeDocument/2006/relationships/image" Target="../media/image279.png"/><Relationship Id="rId381" Type="http://schemas.openxmlformats.org/officeDocument/2006/relationships/customXml" Target="../ink/ink334.xml"/><Relationship Id="rId241" Type="http://schemas.openxmlformats.org/officeDocument/2006/relationships/customXml" Target="../ink/ink263.xml"/><Relationship Id="rId36" Type="http://schemas.openxmlformats.org/officeDocument/2006/relationships/customXml" Target="../ink/ink160.xml"/><Relationship Id="rId283" Type="http://schemas.openxmlformats.org/officeDocument/2006/relationships/image" Target="../media/image333.png"/><Relationship Id="rId339" Type="http://schemas.openxmlformats.org/officeDocument/2006/relationships/customXml" Target="../ink/ink313.xml"/><Relationship Id="rId78" Type="http://schemas.openxmlformats.org/officeDocument/2006/relationships/customXml" Target="../ink/ink181.xml"/><Relationship Id="rId101" Type="http://schemas.openxmlformats.org/officeDocument/2006/relationships/image" Target="../media/image243.png"/><Relationship Id="rId143" Type="http://schemas.openxmlformats.org/officeDocument/2006/relationships/image" Target="../media/image264.png"/><Relationship Id="rId185" Type="http://schemas.openxmlformats.org/officeDocument/2006/relationships/customXml" Target="../ink/ink235.xml"/><Relationship Id="rId350" Type="http://schemas.openxmlformats.org/officeDocument/2006/relationships/image" Target="../media/image366.png"/><Relationship Id="rId406" Type="http://schemas.openxmlformats.org/officeDocument/2006/relationships/image" Target="../media/image394.png"/><Relationship Id="rId9" Type="http://schemas.openxmlformats.org/officeDocument/2006/relationships/image" Target="../media/image198.png"/><Relationship Id="rId210" Type="http://schemas.openxmlformats.org/officeDocument/2006/relationships/image" Target="../media/image297.png"/><Relationship Id="rId392" Type="http://schemas.openxmlformats.org/officeDocument/2006/relationships/image" Target="../media/image387.png"/><Relationship Id="rId252" Type="http://schemas.openxmlformats.org/officeDocument/2006/relationships/customXml" Target="../ink/ink269.xml"/><Relationship Id="rId294" Type="http://schemas.openxmlformats.org/officeDocument/2006/relationships/customXml" Target="../ink/ink290.xml"/><Relationship Id="rId308" Type="http://schemas.openxmlformats.org/officeDocument/2006/relationships/image" Target="../media/image345.png"/><Relationship Id="rId47" Type="http://schemas.openxmlformats.org/officeDocument/2006/relationships/image" Target="../media/image216.png"/><Relationship Id="rId89" Type="http://schemas.openxmlformats.org/officeDocument/2006/relationships/image" Target="../media/image237.png"/><Relationship Id="rId112" Type="http://schemas.openxmlformats.org/officeDocument/2006/relationships/customXml" Target="../ink/ink198.xml"/><Relationship Id="rId154" Type="http://schemas.openxmlformats.org/officeDocument/2006/relationships/customXml" Target="../ink/ink219.xml"/><Relationship Id="rId361" Type="http://schemas.openxmlformats.org/officeDocument/2006/relationships/customXml" Target="../ink/ink324.xml"/><Relationship Id="rId196" Type="http://schemas.openxmlformats.org/officeDocument/2006/relationships/image" Target="../media/image290.png"/><Relationship Id="rId16" Type="http://schemas.openxmlformats.org/officeDocument/2006/relationships/customXml" Target="../ink/ink150.xml"/><Relationship Id="rId221" Type="http://schemas.openxmlformats.org/officeDocument/2006/relationships/customXml" Target="../ink/ink253.xml"/><Relationship Id="rId263" Type="http://schemas.openxmlformats.org/officeDocument/2006/relationships/image" Target="../media/image323.png"/><Relationship Id="rId319" Type="http://schemas.openxmlformats.org/officeDocument/2006/relationships/customXml" Target="../ink/ink303.xml"/><Relationship Id="rId58" Type="http://schemas.openxmlformats.org/officeDocument/2006/relationships/customXml" Target="../ink/ink171.xml"/><Relationship Id="rId123" Type="http://schemas.openxmlformats.org/officeDocument/2006/relationships/image" Target="../media/image254.png"/><Relationship Id="rId330" Type="http://schemas.openxmlformats.org/officeDocument/2006/relationships/image" Target="../media/image356.png"/><Relationship Id="rId165" Type="http://schemas.openxmlformats.org/officeDocument/2006/relationships/image" Target="../media/image275.png"/><Relationship Id="rId372" Type="http://schemas.openxmlformats.org/officeDocument/2006/relationships/image" Target="../media/image377.png"/><Relationship Id="rId232" Type="http://schemas.openxmlformats.org/officeDocument/2006/relationships/image" Target="../media/image308.png"/><Relationship Id="rId274" Type="http://schemas.openxmlformats.org/officeDocument/2006/relationships/customXml" Target="../ink/ink280.xml"/><Relationship Id="rId27" Type="http://schemas.openxmlformats.org/officeDocument/2006/relationships/image" Target="../media/image206.png"/><Relationship Id="rId48" Type="http://schemas.openxmlformats.org/officeDocument/2006/relationships/customXml" Target="../ink/ink166.xml"/><Relationship Id="rId69" Type="http://schemas.openxmlformats.org/officeDocument/2006/relationships/image" Target="../media/image227.png"/><Relationship Id="rId113" Type="http://schemas.openxmlformats.org/officeDocument/2006/relationships/image" Target="../media/image249.png"/><Relationship Id="rId134" Type="http://schemas.openxmlformats.org/officeDocument/2006/relationships/customXml" Target="../ink/ink209.xml"/><Relationship Id="rId320" Type="http://schemas.openxmlformats.org/officeDocument/2006/relationships/image" Target="../media/image351.png"/><Relationship Id="rId80" Type="http://schemas.openxmlformats.org/officeDocument/2006/relationships/customXml" Target="../ink/ink182.xml"/><Relationship Id="rId155" Type="http://schemas.openxmlformats.org/officeDocument/2006/relationships/image" Target="../media/image270.png"/><Relationship Id="rId176" Type="http://schemas.openxmlformats.org/officeDocument/2006/relationships/image" Target="../media/image280.png"/><Relationship Id="rId197" Type="http://schemas.openxmlformats.org/officeDocument/2006/relationships/customXml" Target="../ink/ink241.xml"/><Relationship Id="rId341" Type="http://schemas.openxmlformats.org/officeDocument/2006/relationships/customXml" Target="../ink/ink314.xml"/><Relationship Id="rId362" Type="http://schemas.openxmlformats.org/officeDocument/2006/relationships/image" Target="../media/image372.png"/><Relationship Id="rId383" Type="http://schemas.openxmlformats.org/officeDocument/2006/relationships/customXml" Target="../ink/ink335.xml"/><Relationship Id="rId201" Type="http://schemas.openxmlformats.org/officeDocument/2006/relationships/customXml" Target="../ink/ink243.xml"/><Relationship Id="rId222" Type="http://schemas.openxmlformats.org/officeDocument/2006/relationships/image" Target="../media/image303.png"/><Relationship Id="rId243" Type="http://schemas.openxmlformats.org/officeDocument/2006/relationships/customXml" Target="../ink/ink264.xml"/><Relationship Id="rId264" Type="http://schemas.openxmlformats.org/officeDocument/2006/relationships/customXml" Target="../ink/ink275.xml"/><Relationship Id="rId285" Type="http://schemas.openxmlformats.org/officeDocument/2006/relationships/image" Target="../media/image334.png"/><Relationship Id="rId17" Type="http://schemas.openxmlformats.org/officeDocument/2006/relationships/image" Target="../media/image202.png"/><Relationship Id="rId38" Type="http://schemas.openxmlformats.org/officeDocument/2006/relationships/customXml" Target="../ink/ink161.xml"/><Relationship Id="rId59" Type="http://schemas.openxmlformats.org/officeDocument/2006/relationships/image" Target="../media/image222.png"/><Relationship Id="rId103" Type="http://schemas.openxmlformats.org/officeDocument/2006/relationships/image" Target="../media/image244.png"/><Relationship Id="rId124" Type="http://schemas.openxmlformats.org/officeDocument/2006/relationships/customXml" Target="../ink/ink204.xml"/><Relationship Id="rId310" Type="http://schemas.openxmlformats.org/officeDocument/2006/relationships/image" Target="../media/image346.png"/><Relationship Id="rId70" Type="http://schemas.openxmlformats.org/officeDocument/2006/relationships/customXml" Target="../ink/ink177.xml"/><Relationship Id="rId91" Type="http://schemas.openxmlformats.org/officeDocument/2006/relationships/image" Target="../media/image238.png"/><Relationship Id="rId145" Type="http://schemas.openxmlformats.org/officeDocument/2006/relationships/image" Target="../media/image265.png"/><Relationship Id="rId166" Type="http://schemas.openxmlformats.org/officeDocument/2006/relationships/customXml" Target="../ink/ink225.xml"/><Relationship Id="rId187" Type="http://schemas.openxmlformats.org/officeDocument/2006/relationships/customXml" Target="../ink/ink236.xml"/><Relationship Id="rId331" Type="http://schemas.openxmlformats.org/officeDocument/2006/relationships/customXml" Target="../ink/ink309.xml"/><Relationship Id="rId352" Type="http://schemas.openxmlformats.org/officeDocument/2006/relationships/image" Target="../media/image367.png"/><Relationship Id="rId373" Type="http://schemas.openxmlformats.org/officeDocument/2006/relationships/customXml" Target="../ink/ink330.xml"/><Relationship Id="rId394" Type="http://schemas.openxmlformats.org/officeDocument/2006/relationships/image" Target="../media/image388.png"/><Relationship Id="rId408" Type="http://schemas.openxmlformats.org/officeDocument/2006/relationships/image" Target="../media/image395.png"/><Relationship Id="rId1" Type="http://schemas.openxmlformats.org/officeDocument/2006/relationships/slideLayout" Target="../slideLayouts/slideLayout3.xml"/><Relationship Id="rId212" Type="http://schemas.openxmlformats.org/officeDocument/2006/relationships/image" Target="../media/image298.png"/><Relationship Id="rId233" Type="http://schemas.openxmlformats.org/officeDocument/2006/relationships/customXml" Target="../ink/ink259.xml"/><Relationship Id="rId254" Type="http://schemas.openxmlformats.org/officeDocument/2006/relationships/customXml" Target="../ink/ink270.xml"/><Relationship Id="rId28" Type="http://schemas.openxmlformats.org/officeDocument/2006/relationships/customXml" Target="../ink/ink156.xml"/><Relationship Id="rId49" Type="http://schemas.openxmlformats.org/officeDocument/2006/relationships/image" Target="../media/image217.png"/><Relationship Id="rId114" Type="http://schemas.openxmlformats.org/officeDocument/2006/relationships/customXml" Target="../ink/ink199.xml"/><Relationship Id="rId275" Type="http://schemas.openxmlformats.org/officeDocument/2006/relationships/image" Target="../media/image329.png"/><Relationship Id="rId296" Type="http://schemas.openxmlformats.org/officeDocument/2006/relationships/customXml" Target="../ink/ink291.xml"/><Relationship Id="rId300" Type="http://schemas.openxmlformats.org/officeDocument/2006/relationships/image" Target="../media/image341.png"/><Relationship Id="rId60" Type="http://schemas.openxmlformats.org/officeDocument/2006/relationships/customXml" Target="../ink/ink172.xml"/><Relationship Id="rId81" Type="http://schemas.openxmlformats.org/officeDocument/2006/relationships/image" Target="../media/image233.png"/><Relationship Id="rId135" Type="http://schemas.openxmlformats.org/officeDocument/2006/relationships/image" Target="../media/image260.png"/><Relationship Id="rId156" Type="http://schemas.openxmlformats.org/officeDocument/2006/relationships/customXml" Target="../ink/ink220.xml"/><Relationship Id="rId177" Type="http://schemas.openxmlformats.org/officeDocument/2006/relationships/customXml" Target="../ink/ink231.xml"/><Relationship Id="rId198" Type="http://schemas.openxmlformats.org/officeDocument/2006/relationships/image" Target="../media/image291.png"/><Relationship Id="rId321" Type="http://schemas.openxmlformats.org/officeDocument/2006/relationships/customXml" Target="../ink/ink304.xml"/><Relationship Id="rId342" Type="http://schemas.openxmlformats.org/officeDocument/2006/relationships/image" Target="../media/image362.png"/><Relationship Id="rId363" Type="http://schemas.openxmlformats.org/officeDocument/2006/relationships/customXml" Target="../ink/ink325.xml"/><Relationship Id="rId384" Type="http://schemas.openxmlformats.org/officeDocument/2006/relationships/image" Target="../media/image383.png"/><Relationship Id="rId202" Type="http://schemas.openxmlformats.org/officeDocument/2006/relationships/image" Target="../media/image293.png"/><Relationship Id="rId223" Type="http://schemas.openxmlformats.org/officeDocument/2006/relationships/customXml" Target="../ink/ink254.xml"/><Relationship Id="rId244" Type="http://schemas.openxmlformats.org/officeDocument/2006/relationships/customXml" Target="../ink/ink265.xml"/><Relationship Id="rId18" Type="http://schemas.openxmlformats.org/officeDocument/2006/relationships/customXml" Target="../ink/ink151.xml"/><Relationship Id="rId39" Type="http://schemas.openxmlformats.org/officeDocument/2006/relationships/image" Target="../media/image212.png"/><Relationship Id="rId265" Type="http://schemas.openxmlformats.org/officeDocument/2006/relationships/image" Target="../media/image324.png"/><Relationship Id="rId286" Type="http://schemas.openxmlformats.org/officeDocument/2006/relationships/customXml" Target="../ink/ink286.xml"/><Relationship Id="rId50" Type="http://schemas.openxmlformats.org/officeDocument/2006/relationships/customXml" Target="../ink/ink167.xml"/><Relationship Id="rId104" Type="http://schemas.openxmlformats.org/officeDocument/2006/relationships/customXml" Target="../ink/ink194.xml"/><Relationship Id="rId125" Type="http://schemas.openxmlformats.org/officeDocument/2006/relationships/image" Target="../media/image255.png"/><Relationship Id="rId146" Type="http://schemas.openxmlformats.org/officeDocument/2006/relationships/customXml" Target="../ink/ink215.xml"/><Relationship Id="rId167" Type="http://schemas.openxmlformats.org/officeDocument/2006/relationships/image" Target="../media/image276.png"/><Relationship Id="rId188" Type="http://schemas.openxmlformats.org/officeDocument/2006/relationships/image" Target="../media/image286.png"/><Relationship Id="rId311" Type="http://schemas.openxmlformats.org/officeDocument/2006/relationships/customXml" Target="../ink/ink299.xml"/><Relationship Id="rId332" Type="http://schemas.openxmlformats.org/officeDocument/2006/relationships/image" Target="../media/image357.png"/><Relationship Id="rId353" Type="http://schemas.openxmlformats.org/officeDocument/2006/relationships/customXml" Target="../ink/ink320.xml"/><Relationship Id="rId374" Type="http://schemas.openxmlformats.org/officeDocument/2006/relationships/image" Target="../media/image378.png"/><Relationship Id="rId395" Type="http://schemas.openxmlformats.org/officeDocument/2006/relationships/customXml" Target="../ink/ink341.xml"/><Relationship Id="rId409" Type="http://schemas.openxmlformats.org/officeDocument/2006/relationships/customXml" Target="../ink/ink348.xml"/><Relationship Id="rId71" Type="http://schemas.openxmlformats.org/officeDocument/2006/relationships/image" Target="../media/image228.png"/><Relationship Id="rId92" Type="http://schemas.openxmlformats.org/officeDocument/2006/relationships/customXml" Target="../ink/ink188.xml"/><Relationship Id="rId213" Type="http://schemas.openxmlformats.org/officeDocument/2006/relationships/customXml" Target="../ink/ink249.xml"/><Relationship Id="rId234" Type="http://schemas.openxmlformats.org/officeDocument/2006/relationships/image" Target="../media/image309.png"/><Relationship Id="rId2" Type="http://schemas.openxmlformats.org/officeDocument/2006/relationships/customXml" Target="../ink/ink143.xml"/><Relationship Id="rId29" Type="http://schemas.openxmlformats.org/officeDocument/2006/relationships/image" Target="../media/image207.png"/><Relationship Id="rId255" Type="http://schemas.openxmlformats.org/officeDocument/2006/relationships/image" Target="../media/image319.png"/><Relationship Id="rId276" Type="http://schemas.openxmlformats.org/officeDocument/2006/relationships/customXml" Target="../ink/ink281.xml"/><Relationship Id="rId297" Type="http://schemas.openxmlformats.org/officeDocument/2006/relationships/image" Target="../media/image340.png"/><Relationship Id="rId40" Type="http://schemas.openxmlformats.org/officeDocument/2006/relationships/customXml" Target="../ink/ink162.xml"/><Relationship Id="rId115" Type="http://schemas.openxmlformats.org/officeDocument/2006/relationships/image" Target="../media/image250.png"/><Relationship Id="rId136" Type="http://schemas.openxmlformats.org/officeDocument/2006/relationships/customXml" Target="../ink/ink210.xml"/><Relationship Id="rId157" Type="http://schemas.openxmlformats.org/officeDocument/2006/relationships/image" Target="../media/image271.png"/><Relationship Id="rId178" Type="http://schemas.openxmlformats.org/officeDocument/2006/relationships/image" Target="../media/image281.png"/><Relationship Id="rId301" Type="http://schemas.openxmlformats.org/officeDocument/2006/relationships/customXml" Target="../ink/ink294.xml"/><Relationship Id="rId322" Type="http://schemas.openxmlformats.org/officeDocument/2006/relationships/image" Target="../media/image352.png"/><Relationship Id="rId343" Type="http://schemas.openxmlformats.org/officeDocument/2006/relationships/customXml" Target="../ink/ink315.xml"/><Relationship Id="rId364" Type="http://schemas.openxmlformats.org/officeDocument/2006/relationships/image" Target="../media/image373.png"/><Relationship Id="rId61" Type="http://schemas.openxmlformats.org/officeDocument/2006/relationships/image" Target="../media/image223.png"/><Relationship Id="rId82" Type="http://schemas.openxmlformats.org/officeDocument/2006/relationships/customXml" Target="../ink/ink183.xml"/><Relationship Id="rId199" Type="http://schemas.openxmlformats.org/officeDocument/2006/relationships/customXml" Target="../ink/ink242.xml"/><Relationship Id="rId203" Type="http://schemas.openxmlformats.org/officeDocument/2006/relationships/customXml" Target="../ink/ink244.xml"/><Relationship Id="rId385" Type="http://schemas.openxmlformats.org/officeDocument/2006/relationships/customXml" Target="../ink/ink336.xml"/><Relationship Id="rId19" Type="http://schemas.openxmlformats.org/officeDocument/2006/relationships/image" Target="../media/image203.png"/><Relationship Id="rId224" Type="http://schemas.openxmlformats.org/officeDocument/2006/relationships/image" Target="../media/image304.png"/><Relationship Id="rId245" Type="http://schemas.openxmlformats.org/officeDocument/2006/relationships/image" Target="../media/image314.png"/><Relationship Id="rId266" Type="http://schemas.openxmlformats.org/officeDocument/2006/relationships/customXml" Target="../ink/ink276.xml"/><Relationship Id="rId287" Type="http://schemas.openxmlformats.org/officeDocument/2006/relationships/image" Target="../media/image335.png"/><Relationship Id="rId410" Type="http://schemas.openxmlformats.org/officeDocument/2006/relationships/image" Target="../media/image396.png"/><Relationship Id="rId30" Type="http://schemas.openxmlformats.org/officeDocument/2006/relationships/customXml" Target="../ink/ink157.xml"/><Relationship Id="rId105" Type="http://schemas.openxmlformats.org/officeDocument/2006/relationships/image" Target="../media/image245.png"/><Relationship Id="rId126" Type="http://schemas.openxmlformats.org/officeDocument/2006/relationships/customXml" Target="../ink/ink205.xml"/><Relationship Id="rId147" Type="http://schemas.openxmlformats.org/officeDocument/2006/relationships/image" Target="../media/image266.png"/><Relationship Id="rId168" Type="http://schemas.openxmlformats.org/officeDocument/2006/relationships/customXml" Target="../ink/ink226.xml"/><Relationship Id="rId312" Type="http://schemas.openxmlformats.org/officeDocument/2006/relationships/image" Target="../media/image347.png"/><Relationship Id="rId333" Type="http://schemas.openxmlformats.org/officeDocument/2006/relationships/customXml" Target="../ink/ink310.xml"/><Relationship Id="rId354" Type="http://schemas.openxmlformats.org/officeDocument/2006/relationships/image" Target="../media/image368.png"/><Relationship Id="rId51" Type="http://schemas.openxmlformats.org/officeDocument/2006/relationships/image" Target="../media/image218.png"/><Relationship Id="rId72" Type="http://schemas.openxmlformats.org/officeDocument/2006/relationships/customXml" Target="../ink/ink178.xml"/><Relationship Id="rId93" Type="http://schemas.openxmlformats.org/officeDocument/2006/relationships/image" Target="../media/image239.png"/><Relationship Id="rId189" Type="http://schemas.openxmlformats.org/officeDocument/2006/relationships/customXml" Target="../ink/ink237.xml"/><Relationship Id="rId375" Type="http://schemas.openxmlformats.org/officeDocument/2006/relationships/customXml" Target="../ink/ink331.xml"/><Relationship Id="rId396" Type="http://schemas.openxmlformats.org/officeDocument/2006/relationships/image" Target="../media/image389.png"/><Relationship Id="rId3" Type="http://schemas.openxmlformats.org/officeDocument/2006/relationships/image" Target="../media/image195.png"/><Relationship Id="rId214" Type="http://schemas.openxmlformats.org/officeDocument/2006/relationships/image" Target="../media/image299.png"/><Relationship Id="rId235" Type="http://schemas.openxmlformats.org/officeDocument/2006/relationships/customXml" Target="../ink/ink260.xml"/><Relationship Id="rId256" Type="http://schemas.openxmlformats.org/officeDocument/2006/relationships/customXml" Target="../ink/ink271.xml"/><Relationship Id="rId277" Type="http://schemas.openxmlformats.org/officeDocument/2006/relationships/image" Target="../media/image330.png"/><Relationship Id="rId298" Type="http://schemas.openxmlformats.org/officeDocument/2006/relationships/customXml" Target="../ink/ink292.xml"/><Relationship Id="rId400" Type="http://schemas.openxmlformats.org/officeDocument/2006/relationships/image" Target="../media/image391.png"/><Relationship Id="rId116" Type="http://schemas.openxmlformats.org/officeDocument/2006/relationships/customXml" Target="../ink/ink200.xml"/><Relationship Id="rId137" Type="http://schemas.openxmlformats.org/officeDocument/2006/relationships/image" Target="../media/image261.png"/><Relationship Id="rId158" Type="http://schemas.openxmlformats.org/officeDocument/2006/relationships/customXml" Target="../ink/ink221.xml"/><Relationship Id="rId302" Type="http://schemas.openxmlformats.org/officeDocument/2006/relationships/image" Target="../media/image342.png"/><Relationship Id="rId323" Type="http://schemas.openxmlformats.org/officeDocument/2006/relationships/customXml" Target="../ink/ink305.xml"/><Relationship Id="rId344" Type="http://schemas.openxmlformats.org/officeDocument/2006/relationships/image" Target="../media/image363.png"/><Relationship Id="rId20" Type="http://schemas.openxmlformats.org/officeDocument/2006/relationships/customXml" Target="../ink/ink152.xml"/><Relationship Id="rId41" Type="http://schemas.openxmlformats.org/officeDocument/2006/relationships/image" Target="../media/image213.png"/><Relationship Id="rId62" Type="http://schemas.openxmlformats.org/officeDocument/2006/relationships/customXml" Target="../ink/ink173.xml"/><Relationship Id="rId83" Type="http://schemas.openxmlformats.org/officeDocument/2006/relationships/image" Target="../media/image234.png"/><Relationship Id="rId179" Type="http://schemas.openxmlformats.org/officeDocument/2006/relationships/customXml" Target="../ink/ink232.xml"/><Relationship Id="rId365" Type="http://schemas.openxmlformats.org/officeDocument/2006/relationships/customXml" Target="../ink/ink326.xml"/><Relationship Id="rId386" Type="http://schemas.openxmlformats.org/officeDocument/2006/relationships/image" Target="../media/image384.png"/><Relationship Id="rId190" Type="http://schemas.openxmlformats.org/officeDocument/2006/relationships/image" Target="../media/image287.png"/><Relationship Id="rId204" Type="http://schemas.openxmlformats.org/officeDocument/2006/relationships/image" Target="../media/image294.png"/><Relationship Id="rId225" Type="http://schemas.openxmlformats.org/officeDocument/2006/relationships/customXml" Target="../ink/ink255.xml"/><Relationship Id="rId246" Type="http://schemas.openxmlformats.org/officeDocument/2006/relationships/customXml" Target="../ink/ink266.xml"/><Relationship Id="rId267" Type="http://schemas.openxmlformats.org/officeDocument/2006/relationships/image" Target="../media/image325.png"/><Relationship Id="rId288" Type="http://schemas.openxmlformats.org/officeDocument/2006/relationships/customXml" Target="../ink/ink287.xml"/><Relationship Id="rId106" Type="http://schemas.openxmlformats.org/officeDocument/2006/relationships/customXml" Target="../ink/ink195.xml"/><Relationship Id="rId127" Type="http://schemas.openxmlformats.org/officeDocument/2006/relationships/image" Target="../media/image256.png"/><Relationship Id="rId313" Type="http://schemas.openxmlformats.org/officeDocument/2006/relationships/customXml" Target="../ink/ink300.xml"/><Relationship Id="rId10" Type="http://schemas.openxmlformats.org/officeDocument/2006/relationships/customXml" Target="../ink/ink147.xml"/><Relationship Id="rId31" Type="http://schemas.openxmlformats.org/officeDocument/2006/relationships/image" Target="../media/image208.png"/><Relationship Id="rId52" Type="http://schemas.openxmlformats.org/officeDocument/2006/relationships/customXml" Target="../ink/ink168.xml"/><Relationship Id="rId73" Type="http://schemas.openxmlformats.org/officeDocument/2006/relationships/image" Target="../media/image229.png"/><Relationship Id="rId94" Type="http://schemas.openxmlformats.org/officeDocument/2006/relationships/customXml" Target="../ink/ink189.xml"/><Relationship Id="rId148" Type="http://schemas.openxmlformats.org/officeDocument/2006/relationships/customXml" Target="../ink/ink216.xml"/><Relationship Id="rId169" Type="http://schemas.openxmlformats.org/officeDocument/2006/relationships/image" Target="../media/image277.png"/><Relationship Id="rId334" Type="http://schemas.openxmlformats.org/officeDocument/2006/relationships/image" Target="../media/image358.png"/><Relationship Id="rId355" Type="http://schemas.openxmlformats.org/officeDocument/2006/relationships/customXml" Target="../ink/ink321.xml"/><Relationship Id="rId376" Type="http://schemas.openxmlformats.org/officeDocument/2006/relationships/image" Target="../media/image379.png"/><Relationship Id="rId397" Type="http://schemas.openxmlformats.org/officeDocument/2006/relationships/customXml" Target="../ink/ink342.xml"/><Relationship Id="rId4" Type="http://schemas.openxmlformats.org/officeDocument/2006/relationships/customXml" Target="../ink/ink144.xml"/><Relationship Id="rId180" Type="http://schemas.openxmlformats.org/officeDocument/2006/relationships/image" Target="../media/image282.png"/><Relationship Id="rId215" Type="http://schemas.openxmlformats.org/officeDocument/2006/relationships/customXml" Target="../ink/ink250.xml"/><Relationship Id="rId236" Type="http://schemas.openxmlformats.org/officeDocument/2006/relationships/image" Target="../media/image310.png"/><Relationship Id="rId257" Type="http://schemas.openxmlformats.org/officeDocument/2006/relationships/image" Target="../media/image320.png"/><Relationship Id="rId278" Type="http://schemas.openxmlformats.org/officeDocument/2006/relationships/customXml" Target="../ink/ink282.xml"/><Relationship Id="rId401" Type="http://schemas.openxmlformats.org/officeDocument/2006/relationships/customXml" Target="../ink/ink344.xml"/><Relationship Id="rId303" Type="http://schemas.openxmlformats.org/officeDocument/2006/relationships/customXml" Target="../ink/ink295.xml"/><Relationship Id="rId42" Type="http://schemas.openxmlformats.org/officeDocument/2006/relationships/customXml" Target="../ink/ink163.xml"/><Relationship Id="rId84" Type="http://schemas.openxmlformats.org/officeDocument/2006/relationships/customXml" Target="../ink/ink184.xml"/><Relationship Id="rId138" Type="http://schemas.openxmlformats.org/officeDocument/2006/relationships/customXml" Target="../ink/ink211.xml"/><Relationship Id="rId345" Type="http://schemas.openxmlformats.org/officeDocument/2006/relationships/customXml" Target="../ink/ink316.xml"/><Relationship Id="rId387" Type="http://schemas.openxmlformats.org/officeDocument/2006/relationships/customXml" Target="../ink/ink337.xml"/><Relationship Id="rId191" Type="http://schemas.openxmlformats.org/officeDocument/2006/relationships/customXml" Target="../ink/ink238.xml"/><Relationship Id="rId205" Type="http://schemas.openxmlformats.org/officeDocument/2006/relationships/customXml" Target="../ink/ink245.xml"/><Relationship Id="rId247" Type="http://schemas.openxmlformats.org/officeDocument/2006/relationships/image" Target="../media/image315.png"/><Relationship Id="rId107" Type="http://schemas.openxmlformats.org/officeDocument/2006/relationships/image" Target="../media/image246.png"/><Relationship Id="rId289" Type="http://schemas.openxmlformats.org/officeDocument/2006/relationships/image" Target="../media/image336.png"/><Relationship Id="rId11" Type="http://schemas.openxmlformats.org/officeDocument/2006/relationships/image" Target="../media/image199.png"/><Relationship Id="rId53" Type="http://schemas.openxmlformats.org/officeDocument/2006/relationships/image" Target="../media/image219.png"/><Relationship Id="rId149" Type="http://schemas.openxmlformats.org/officeDocument/2006/relationships/image" Target="../media/image267.png"/><Relationship Id="rId314" Type="http://schemas.openxmlformats.org/officeDocument/2006/relationships/image" Target="../media/image348.png"/><Relationship Id="rId356" Type="http://schemas.openxmlformats.org/officeDocument/2006/relationships/image" Target="../media/image369.png"/><Relationship Id="rId398" Type="http://schemas.openxmlformats.org/officeDocument/2006/relationships/image" Target="../media/image390.png"/><Relationship Id="rId95" Type="http://schemas.openxmlformats.org/officeDocument/2006/relationships/image" Target="../media/image240.png"/><Relationship Id="rId160" Type="http://schemas.openxmlformats.org/officeDocument/2006/relationships/customXml" Target="../ink/ink222.xml"/><Relationship Id="rId216" Type="http://schemas.openxmlformats.org/officeDocument/2006/relationships/image" Target="../media/image300.png"/><Relationship Id="rId258" Type="http://schemas.openxmlformats.org/officeDocument/2006/relationships/customXml" Target="../ink/ink272.xml"/><Relationship Id="rId22" Type="http://schemas.openxmlformats.org/officeDocument/2006/relationships/customXml" Target="../ink/ink153.xml"/><Relationship Id="rId64" Type="http://schemas.openxmlformats.org/officeDocument/2006/relationships/customXml" Target="../ink/ink174.xml"/><Relationship Id="rId118" Type="http://schemas.openxmlformats.org/officeDocument/2006/relationships/customXml" Target="../ink/ink201.xml"/><Relationship Id="rId325" Type="http://schemas.openxmlformats.org/officeDocument/2006/relationships/customXml" Target="../ink/ink306.xml"/><Relationship Id="rId367" Type="http://schemas.openxmlformats.org/officeDocument/2006/relationships/customXml" Target="../ink/ink327.xml"/><Relationship Id="rId171" Type="http://schemas.openxmlformats.org/officeDocument/2006/relationships/customXml" Target="../ink/ink228.xml"/><Relationship Id="rId227" Type="http://schemas.openxmlformats.org/officeDocument/2006/relationships/customXml" Target="../ink/ink256.xml"/><Relationship Id="rId269" Type="http://schemas.openxmlformats.org/officeDocument/2006/relationships/image" Target="../media/image326.png"/><Relationship Id="rId33" Type="http://schemas.openxmlformats.org/officeDocument/2006/relationships/image" Target="../media/image209.png"/><Relationship Id="rId129" Type="http://schemas.openxmlformats.org/officeDocument/2006/relationships/image" Target="../media/image257.png"/><Relationship Id="rId280" Type="http://schemas.openxmlformats.org/officeDocument/2006/relationships/customXml" Target="../ink/ink283.xml"/><Relationship Id="rId336" Type="http://schemas.openxmlformats.org/officeDocument/2006/relationships/image" Target="../media/image359.png"/><Relationship Id="rId75" Type="http://schemas.openxmlformats.org/officeDocument/2006/relationships/image" Target="../media/image230.png"/><Relationship Id="rId140" Type="http://schemas.openxmlformats.org/officeDocument/2006/relationships/customXml" Target="../ink/ink212.xml"/><Relationship Id="rId182" Type="http://schemas.openxmlformats.org/officeDocument/2006/relationships/image" Target="../media/image283.png"/><Relationship Id="rId378" Type="http://schemas.openxmlformats.org/officeDocument/2006/relationships/image" Target="../media/image380.png"/><Relationship Id="rId403" Type="http://schemas.openxmlformats.org/officeDocument/2006/relationships/customXml" Target="../ink/ink345.xml"/><Relationship Id="rId6" Type="http://schemas.openxmlformats.org/officeDocument/2006/relationships/customXml" Target="../ink/ink145.xml"/><Relationship Id="rId238" Type="http://schemas.openxmlformats.org/officeDocument/2006/relationships/image" Target="../media/image311.png"/><Relationship Id="rId291" Type="http://schemas.openxmlformats.org/officeDocument/2006/relationships/image" Target="../media/image337.png"/><Relationship Id="rId305" Type="http://schemas.openxmlformats.org/officeDocument/2006/relationships/customXml" Target="../ink/ink296.xml"/><Relationship Id="rId347" Type="http://schemas.openxmlformats.org/officeDocument/2006/relationships/customXml" Target="../ink/ink317.xml"/><Relationship Id="rId44" Type="http://schemas.openxmlformats.org/officeDocument/2006/relationships/customXml" Target="../ink/ink164.xml"/><Relationship Id="rId86" Type="http://schemas.openxmlformats.org/officeDocument/2006/relationships/customXml" Target="../ink/ink185.xml"/><Relationship Id="rId151" Type="http://schemas.openxmlformats.org/officeDocument/2006/relationships/image" Target="../media/image268.png"/><Relationship Id="rId389" Type="http://schemas.openxmlformats.org/officeDocument/2006/relationships/customXml" Target="../ink/ink338.xml"/><Relationship Id="rId193" Type="http://schemas.openxmlformats.org/officeDocument/2006/relationships/customXml" Target="../ink/ink239.xml"/><Relationship Id="rId207" Type="http://schemas.openxmlformats.org/officeDocument/2006/relationships/customXml" Target="../ink/ink246.xml"/><Relationship Id="rId249" Type="http://schemas.openxmlformats.org/officeDocument/2006/relationships/image" Target="../media/image316.png"/><Relationship Id="rId13" Type="http://schemas.openxmlformats.org/officeDocument/2006/relationships/image" Target="../media/image200.png"/><Relationship Id="rId109" Type="http://schemas.openxmlformats.org/officeDocument/2006/relationships/image" Target="../media/image247.png"/><Relationship Id="rId260" Type="http://schemas.openxmlformats.org/officeDocument/2006/relationships/customXml" Target="../ink/ink273.xml"/><Relationship Id="rId316" Type="http://schemas.openxmlformats.org/officeDocument/2006/relationships/image" Target="../media/image349.png"/><Relationship Id="rId55" Type="http://schemas.openxmlformats.org/officeDocument/2006/relationships/image" Target="../media/image220.png"/><Relationship Id="rId97" Type="http://schemas.openxmlformats.org/officeDocument/2006/relationships/image" Target="../media/image241.png"/><Relationship Id="rId120" Type="http://schemas.openxmlformats.org/officeDocument/2006/relationships/customXml" Target="../ink/ink202.xml"/><Relationship Id="rId358" Type="http://schemas.openxmlformats.org/officeDocument/2006/relationships/image" Target="../media/image370.png"/><Relationship Id="rId162" Type="http://schemas.openxmlformats.org/officeDocument/2006/relationships/customXml" Target="../ink/ink223.xml"/><Relationship Id="rId218" Type="http://schemas.openxmlformats.org/officeDocument/2006/relationships/image" Target="../media/image301.png"/><Relationship Id="rId271" Type="http://schemas.openxmlformats.org/officeDocument/2006/relationships/image" Target="../media/image327.png"/><Relationship Id="rId24" Type="http://schemas.openxmlformats.org/officeDocument/2006/relationships/customXml" Target="../ink/ink154.xml"/><Relationship Id="rId66" Type="http://schemas.openxmlformats.org/officeDocument/2006/relationships/customXml" Target="../ink/ink175.xml"/><Relationship Id="rId131" Type="http://schemas.openxmlformats.org/officeDocument/2006/relationships/image" Target="../media/image258.png"/><Relationship Id="rId327" Type="http://schemas.openxmlformats.org/officeDocument/2006/relationships/customXml" Target="../ink/ink307.xml"/><Relationship Id="rId369" Type="http://schemas.openxmlformats.org/officeDocument/2006/relationships/customXml" Target="../ink/ink328.xml"/><Relationship Id="rId173" Type="http://schemas.openxmlformats.org/officeDocument/2006/relationships/customXml" Target="../ink/ink229.xml"/><Relationship Id="rId229" Type="http://schemas.openxmlformats.org/officeDocument/2006/relationships/customXml" Target="../ink/ink257.xml"/><Relationship Id="rId380" Type="http://schemas.openxmlformats.org/officeDocument/2006/relationships/image" Target="../media/image381.png"/><Relationship Id="rId240" Type="http://schemas.openxmlformats.org/officeDocument/2006/relationships/image" Target="../media/image312.png"/><Relationship Id="rId35" Type="http://schemas.openxmlformats.org/officeDocument/2006/relationships/image" Target="../media/image210.png"/><Relationship Id="rId77" Type="http://schemas.openxmlformats.org/officeDocument/2006/relationships/image" Target="../media/image231.png"/><Relationship Id="rId100" Type="http://schemas.openxmlformats.org/officeDocument/2006/relationships/customXml" Target="../ink/ink192.xml"/><Relationship Id="rId282" Type="http://schemas.openxmlformats.org/officeDocument/2006/relationships/customXml" Target="../ink/ink284.xml"/><Relationship Id="rId338" Type="http://schemas.openxmlformats.org/officeDocument/2006/relationships/image" Target="../media/image360.png"/><Relationship Id="rId8" Type="http://schemas.openxmlformats.org/officeDocument/2006/relationships/customXml" Target="../ink/ink146.xml"/><Relationship Id="rId142" Type="http://schemas.openxmlformats.org/officeDocument/2006/relationships/customXml" Target="../ink/ink213.xml"/><Relationship Id="rId184" Type="http://schemas.openxmlformats.org/officeDocument/2006/relationships/image" Target="../media/image284.png"/><Relationship Id="rId391" Type="http://schemas.openxmlformats.org/officeDocument/2006/relationships/customXml" Target="../ink/ink339.xml"/><Relationship Id="rId405" Type="http://schemas.openxmlformats.org/officeDocument/2006/relationships/customXml" Target="../ink/ink346.xml"/><Relationship Id="rId251" Type="http://schemas.openxmlformats.org/officeDocument/2006/relationships/image" Target="../media/image317.png"/><Relationship Id="rId46" Type="http://schemas.openxmlformats.org/officeDocument/2006/relationships/customXml" Target="../ink/ink165.xml"/><Relationship Id="rId293" Type="http://schemas.openxmlformats.org/officeDocument/2006/relationships/image" Target="../media/image338.png"/><Relationship Id="rId307" Type="http://schemas.openxmlformats.org/officeDocument/2006/relationships/customXml" Target="../ink/ink297.xml"/><Relationship Id="rId349" Type="http://schemas.openxmlformats.org/officeDocument/2006/relationships/customXml" Target="../ink/ink318.xml"/><Relationship Id="rId88" Type="http://schemas.openxmlformats.org/officeDocument/2006/relationships/customXml" Target="../ink/ink186.xml"/><Relationship Id="rId111" Type="http://schemas.openxmlformats.org/officeDocument/2006/relationships/image" Target="../media/image248.png"/><Relationship Id="rId153" Type="http://schemas.openxmlformats.org/officeDocument/2006/relationships/image" Target="../media/image269.png"/><Relationship Id="rId195" Type="http://schemas.openxmlformats.org/officeDocument/2006/relationships/customXml" Target="../ink/ink240.xml"/><Relationship Id="rId209" Type="http://schemas.openxmlformats.org/officeDocument/2006/relationships/customXml" Target="../ink/ink247.xml"/><Relationship Id="rId360" Type="http://schemas.openxmlformats.org/officeDocument/2006/relationships/image" Target="../media/image371.png"/><Relationship Id="rId220" Type="http://schemas.openxmlformats.org/officeDocument/2006/relationships/image" Target="../media/image302.png"/><Relationship Id="rId15" Type="http://schemas.openxmlformats.org/officeDocument/2006/relationships/image" Target="../media/image201.png"/><Relationship Id="rId57" Type="http://schemas.openxmlformats.org/officeDocument/2006/relationships/image" Target="../media/image221.png"/><Relationship Id="rId262" Type="http://schemas.openxmlformats.org/officeDocument/2006/relationships/customXml" Target="../ink/ink274.xml"/><Relationship Id="rId318" Type="http://schemas.openxmlformats.org/officeDocument/2006/relationships/image" Target="../media/image350.png"/><Relationship Id="rId99" Type="http://schemas.openxmlformats.org/officeDocument/2006/relationships/image" Target="../media/image242.png"/><Relationship Id="rId122" Type="http://schemas.openxmlformats.org/officeDocument/2006/relationships/customXml" Target="../ink/ink203.xml"/><Relationship Id="rId164" Type="http://schemas.openxmlformats.org/officeDocument/2006/relationships/customXml" Target="../ink/ink224.xml"/><Relationship Id="rId371" Type="http://schemas.openxmlformats.org/officeDocument/2006/relationships/customXml" Target="../ink/ink329.xml"/><Relationship Id="rId26" Type="http://schemas.openxmlformats.org/officeDocument/2006/relationships/customXml" Target="../ink/ink155.xml"/><Relationship Id="rId231" Type="http://schemas.openxmlformats.org/officeDocument/2006/relationships/customXml" Target="../ink/ink258.xml"/><Relationship Id="rId273" Type="http://schemas.openxmlformats.org/officeDocument/2006/relationships/image" Target="../media/image328.png"/><Relationship Id="rId329" Type="http://schemas.openxmlformats.org/officeDocument/2006/relationships/customXml" Target="../ink/ink308.xml"/><Relationship Id="rId68" Type="http://schemas.openxmlformats.org/officeDocument/2006/relationships/customXml" Target="../ink/ink176.xml"/><Relationship Id="rId133" Type="http://schemas.openxmlformats.org/officeDocument/2006/relationships/image" Target="../media/image259.png"/><Relationship Id="rId175" Type="http://schemas.openxmlformats.org/officeDocument/2006/relationships/customXml" Target="../ink/ink230.xml"/><Relationship Id="rId340" Type="http://schemas.openxmlformats.org/officeDocument/2006/relationships/image" Target="../media/image361.png"/><Relationship Id="rId200" Type="http://schemas.openxmlformats.org/officeDocument/2006/relationships/image" Target="../media/image292.png"/><Relationship Id="rId382" Type="http://schemas.openxmlformats.org/officeDocument/2006/relationships/image" Target="../media/image382.png"/><Relationship Id="rId242" Type="http://schemas.openxmlformats.org/officeDocument/2006/relationships/image" Target="../media/image313.png"/><Relationship Id="rId284" Type="http://schemas.openxmlformats.org/officeDocument/2006/relationships/customXml" Target="../ink/ink285.xml"/><Relationship Id="rId37" Type="http://schemas.openxmlformats.org/officeDocument/2006/relationships/image" Target="../media/image211.png"/><Relationship Id="rId79" Type="http://schemas.openxmlformats.org/officeDocument/2006/relationships/image" Target="../media/image232.png"/><Relationship Id="rId102" Type="http://schemas.openxmlformats.org/officeDocument/2006/relationships/customXml" Target="../ink/ink193.xml"/><Relationship Id="rId144" Type="http://schemas.openxmlformats.org/officeDocument/2006/relationships/customXml" Target="../ink/ink214.xml"/><Relationship Id="rId90" Type="http://schemas.openxmlformats.org/officeDocument/2006/relationships/customXml" Target="../ink/ink187.xml"/><Relationship Id="rId186" Type="http://schemas.openxmlformats.org/officeDocument/2006/relationships/image" Target="../media/image285.png"/><Relationship Id="rId351" Type="http://schemas.openxmlformats.org/officeDocument/2006/relationships/customXml" Target="../ink/ink319.xml"/><Relationship Id="rId393" Type="http://schemas.openxmlformats.org/officeDocument/2006/relationships/customXml" Target="../ink/ink340.xml"/><Relationship Id="rId407" Type="http://schemas.openxmlformats.org/officeDocument/2006/relationships/customXml" Target="../ink/ink347.xml"/><Relationship Id="rId211" Type="http://schemas.openxmlformats.org/officeDocument/2006/relationships/customXml" Target="../ink/ink248.xml"/><Relationship Id="rId253" Type="http://schemas.openxmlformats.org/officeDocument/2006/relationships/image" Target="../media/image318.png"/><Relationship Id="rId295" Type="http://schemas.openxmlformats.org/officeDocument/2006/relationships/image" Target="../media/image339.png"/><Relationship Id="rId309" Type="http://schemas.openxmlformats.org/officeDocument/2006/relationships/customXml" Target="../ink/ink298.xml"/></Relationships>
</file>

<file path=ppt/slides/_rels/slide31.xml.rels><?xml version="1.0" encoding="UTF-8" standalone="yes"?>
<Relationships xmlns="http://schemas.openxmlformats.org/package/2006/relationships"><Relationship Id="rId13" Type="http://schemas.openxmlformats.org/officeDocument/2006/relationships/image" Target="../media/image402.png"/><Relationship Id="rId18" Type="http://schemas.openxmlformats.org/officeDocument/2006/relationships/customXml" Target="../ink/ink357.xml"/><Relationship Id="rId26" Type="http://schemas.openxmlformats.org/officeDocument/2006/relationships/customXml" Target="../ink/ink361.xml"/><Relationship Id="rId39" Type="http://schemas.openxmlformats.org/officeDocument/2006/relationships/image" Target="../media/image415.png"/><Relationship Id="rId21" Type="http://schemas.openxmlformats.org/officeDocument/2006/relationships/image" Target="../media/image406.png"/><Relationship Id="rId34" Type="http://schemas.openxmlformats.org/officeDocument/2006/relationships/customXml" Target="../ink/ink365.xml"/><Relationship Id="rId42" Type="http://schemas.openxmlformats.org/officeDocument/2006/relationships/customXml" Target="../ink/ink369.xml"/><Relationship Id="rId47" Type="http://schemas.openxmlformats.org/officeDocument/2006/relationships/image" Target="../media/image419.png"/><Relationship Id="rId7" Type="http://schemas.openxmlformats.org/officeDocument/2006/relationships/image" Target="../media/image399.png"/><Relationship Id="rId2" Type="http://schemas.openxmlformats.org/officeDocument/2006/relationships/customXml" Target="../ink/ink349.xml"/><Relationship Id="rId16" Type="http://schemas.openxmlformats.org/officeDocument/2006/relationships/customXml" Target="../ink/ink356.xml"/><Relationship Id="rId29" Type="http://schemas.openxmlformats.org/officeDocument/2006/relationships/image" Target="../media/image410.png"/><Relationship Id="rId1" Type="http://schemas.openxmlformats.org/officeDocument/2006/relationships/slideLayout" Target="../slideLayouts/slideLayout3.xml"/><Relationship Id="rId6" Type="http://schemas.openxmlformats.org/officeDocument/2006/relationships/customXml" Target="../ink/ink351.xml"/><Relationship Id="rId11" Type="http://schemas.openxmlformats.org/officeDocument/2006/relationships/image" Target="../media/image401.png"/><Relationship Id="rId24" Type="http://schemas.openxmlformats.org/officeDocument/2006/relationships/customXml" Target="../ink/ink360.xml"/><Relationship Id="rId32" Type="http://schemas.openxmlformats.org/officeDocument/2006/relationships/customXml" Target="../ink/ink364.xml"/><Relationship Id="rId37" Type="http://schemas.openxmlformats.org/officeDocument/2006/relationships/image" Target="../media/image414.png"/><Relationship Id="rId40" Type="http://schemas.openxmlformats.org/officeDocument/2006/relationships/customXml" Target="../ink/ink368.xml"/><Relationship Id="rId45" Type="http://schemas.openxmlformats.org/officeDocument/2006/relationships/image" Target="../media/image418.png"/><Relationship Id="rId5" Type="http://schemas.openxmlformats.org/officeDocument/2006/relationships/image" Target="../media/image398.png"/><Relationship Id="rId15" Type="http://schemas.openxmlformats.org/officeDocument/2006/relationships/image" Target="../media/image403.png"/><Relationship Id="rId23" Type="http://schemas.openxmlformats.org/officeDocument/2006/relationships/image" Target="../media/image407.png"/><Relationship Id="rId28" Type="http://schemas.openxmlformats.org/officeDocument/2006/relationships/customXml" Target="../ink/ink362.xml"/><Relationship Id="rId36" Type="http://schemas.openxmlformats.org/officeDocument/2006/relationships/customXml" Target="../ink/ink366.xml"/><Relationship Id="rId10" Type="http://schemas.openxmlformats.org/officeDocument/2006/relationships/customXml" Target="../ink/ink353.xml"/><Relationship Id="rId19" Type="http://schemas.openxmlformats.org/officeDocument/2006/relationships/image" Target="../media/image405.png"/><Relationship Id="rId31" Type="http://schemas.openxmlformats.org/officeDocument/2006/relationships/image" Target="../media/image411.png"/><Relationship Id="rId44" Type="http://schemas.openxmlformats.org/officeDocument/2006/relationships/customXml" Target="../ink/ink370.xml"/><Relationship Id="rId4" Type="http://schemas.openxmlformats.org/officeDocument/2006/relationships/customXml" Target="../ink/ink350.xml"/><Relationship Id="rId9" Type="http://schemas.openxmlformats.org/officeDocument/2006/relationships/image" Target="../media/image400.png"/><Relationship Id="rId14" Type="http://schemas.openxmlformats.org/officeDocument/2006/relationships/customXml" Target="../ink/ink355.xml"/><Relationship Id="rId22" Type="http://schemas.openxmlformats.org/officeDocument/2006/relationships/customXml" Target="../ink/ink359.xml"/><Relationship Id="rId27" Type="http://schemas.openxmlformats.org/officeDocument/2006/relationships/image" Target="../media/image409.png"/><Relationship Id="rId30" Type="http://schemas.openxmlformats.org/officeDocument/2006/relationships/customXml" Target="../ink/ink363.xml"/><Relationship Id="rId35" Type="http://schemas.openxmlformats.org/officeDocument/2006/relationships/image" Target="../media/image413.png"/><Relationship Id="rId43" Type="http://schemas.openxmlformats.org/officeDocument/2006/relationships/image" Target="../media/image417.png"/><Relationship Id="rId8" Type="http://schemas.openxmlformats.org/officeDocument/2006/relationships/customXml" Target="../ink/ink352.xml"/><Relationship Id="rId3" Type="http://schemas.openxmlformats.org/officeDocument/2006/relationships/image" Target="../media/image397.png"/><Relationship Id="rId12" Type="http://schemas.openxmlformats.org/officeDocument/2006/relationships/customXml" Target="../ink/ink354.xml"/><Relationship Id="rId17" Type="http://schemas.openxmlformats.org/officeDocument/2006/relationships/image" Target="../media/image404.png"/><Relationship Id="rId25" Type="http://schemas.openxmlformats.org/officeDocument/2006/relationships/image" Target="../media/image408.png"/><Relationship Id="rId33" Type="http://schemas.openxmlformats.org/officeDocument/2006/relationships/image" Target="../media/image412.png"/><Relationship Id="rId38" Type="http://schemas.openxmlformats.org/officeDocument/2006/relationships/customXml" Target="../ink/ink367.xml"/><Relationship Id="rId46" Type="http://schemas.openxmlformats.org/officeDocument/2006/relationships/customXml" Target="../ink/ink371.xml"/><Relationship Id="rId20" Type="http://schemas.openxmlformats.org/officeDocument/2006/relationships/customXml" Target="../ink/ink358.xml"/><Relationship Id="rId41" Type="http://schemas.openxmlformats.org/officeDocument/2006/relationships/image" Target="../media/image416.png"/></Relationships>
</file>

<file path=ppt/slides/_rels/slide32.xml.rels><?xml version="1.0" encoding="UTF-8" standalone="yes"?>
<Relationships xmlns="http://schemas.openxmlformats.org/package/2006/relationships"><Relationship Id="rId117" Type="http://schemas.openxmlformats.org/officeDocument/2006/relationships/image" Target="../media/image476.png"/><Relationship Id="rId299" Type="http://schemas.openxmlformats.org/officeDocument/2006/relationships/image" Target="../media/image565.png"/><Relationship Id="rId21" Type="http://schemas.openxmlformats.org/officeDocument/2006/relationships/image" Target="../media/image429.png"/><Relationship Id="rId63" Type="http://schemas.openxmlformats.org/officeDocument/2006/relationships/image" Target="../media/image449.png"/><Relationship Id="rId159" Type="http://schemas.openxmlformats.org/officeDocument/2006/relationships/image" Target="../media/image497.png"/><Relationship Id="rId324" Type="http://schemas.openxmlformats.org/officeDocument/2006/relationships/customXml" Target="../ink/ink533.xml"/><Relationship Id="rId366" Type="http://schemas.openxmlformats.org/officeDocument/2006/relationships/customXml" Target="../ink/ink554.xml"/><Relationship Id="rId170" Type="http://schemas.openxmlformats.org/officeDocument/2006/relationships/customXml" Target="../ink/ink456.xml"/><Relationship Id="rId226" Type="http://schemas.openxmlformats.org/officeDocument/2006/relationships/customXml" Target="../ink/ink484.xml"/><Relationship Id="rId433" Type="http://schemas.openxmlformats.org/officeDocument/2006/relationships/image" Target="../media/image632.png"/><Relationship Id="rId268" Type="http://schemas.openxmlformats.org/officeDocument/2006/relationships/customXml" Target="../ink/ink505.xml"/><Relationship Id="rId32" Type="http://schemas.openxmlformats.org/officeDocument/2006/relationships/customXml" Target="../ink/ink387.xml"/><Relationship Id="rId74" Type="http://schemas.openxmlformats.org/officeDocument/2006/relationships/customXml" Target="../ink/ink408.xml"/><Relationship Id="rId128" Type="http://schemas.openxmlformats.org/officeDocument/2006/relationships/customXml" Target="../ink/ink435.xml"/><Relationship Id="rId335" Type="http://schemas.openxmlformats.org/officeDocument/2006/relationships/image" Target="../media/image583.png"/><Relationship Id="rId377" Type="http://schemas.openxmlformats.org/officeDocument/2006/relationships/image" Target="../media/image604.png"/><Relationship Id="rId5" Type="http://schemas.openxmlformats.org/officeDocument/2006/relationships/image" Target="../media/image421.png"/><Relationship Id="rId181" Type="http://schemas.openxmlformats.org/officeDocument/2006/relationships/image" Target="../media/image507.png"/><Relationship Id="rId237" Type="http://schemas.openxmlformats.org/officeDocument/2006/relationships/image" Target="../media/image534.png"/><Relationship Id="rId402" Type="http://schemas.openxmlformats.org/officeDocument/2006/relationships/customXml" Target="../ink/ink572.xml"/><Relationship Id="rId279" Type="http://schemas.openxmlformats.org/officeDocument/2006/relationships/image" Target="../media/image555.png"/><Relationship Id="rId444" Type="http://schemas.openxmlformats.org/officeDocument/2006/relationships/image" Target="../media/image637.png"/><Relationship Id="rId43" Type="http://schemas.openxmlformats.org/officeDocument/2006/relationships/image" Target="../media/image439.png"/><Relationship Id="rId139" Type="http://schemas.openxmlformats.org/officeDocument/2006/relationships/image" Target="../media/image487.png"/><Relationship Id="rId290" Type="http://schemas.openxmlformats.org/officeDocument/2006/relationships/customXml" Target="../ink/ink516.xml"/><Relationship Id="rId304" Type="http://schemas.openxmlformats.org/officeDocument/2006/relationships/customXml" Target="../ink/ink523.xml"/><Relationship Id="rId346" Type="http://schemas.openxmlformats.org/officeDocument/2006/relationships/customXml" Target="../ink/ink544.xml"/><Relationship Id="rId388" Type="http://schemas.openxmlformats.org/officeDocument/2006/relationships/customXml" Target="../ink/ink565.xml"/><Relationship Id="rId85" Type="http://schemas.openxmlformats.org/officeDocument/2006/relationships/image" Target="../media/image460.png"/><Relationship Id="rId150" Type="http://schemas.openxmlformats.org/officeDocument/2006/relationships/customXml" Target="../ink/ink446.xml"/><Relationship Id="rId192" Type="http://schemas.openxmlformats.org/officeDocument/2006/relationships/customXml" Target="../ink/ink467.xml"/><Relationship Id="rId206" Type="http://schemas.openxmlformats.org/officeDocument/2006/relationships/customXml" Target="../ink/ink474.xml"/><Relationship Id="rId413" Type="http://schemas.openxmlformats.org/officeDocument/2006/relationships/image" Target="../media/image622.png"/><Relationship Id="rId248" Type="http://schemas.openxmlformats.org/officeDocument/2006/relationships/customXml" Target="../ink/ink495.xml"/><Relationship Id="rId455" Type="http://schemas.openxmlformats.org/officeDocument/2006/relationships/image" Target="../media/image642.png"/><Relationship Id="rId12" Type="http://schemas.openxmlformats.org/officeDocument/2006/relationships/customXml" Target="../ink/ink377.xml"/><Relationship Id="rId108" Type="http://schemas.openxmlformats.org/officeDocument/2006/relationships/customXml" Target="../ink/ink425.xml"/><Relationship Id="rId315" Type="http://schemas.openxmlformats.org/officeDocument/2006/relationships/image" Target="../media/image573.png"/><Relationship Id="rId357" Type="http://schemas.openxmlformats.org/officeDocument/2006/relationships/image" Target="../media/image594.png"/><Relationship Id="rId54" Type="http://schemas.openxmlformats.org/officeDocument/2006/relationships/customXml" Target="../ink/ink398.xml"/><Relationship Id="rId96" Type="http://schemas.openxmlformats.org/officeDocument/2006/relationships/customXml" Target="../ink/ink419.xml"/><Relationship Id="rId161" Type="http://schemas.openxmlformats.org/officeDocument/2006/relationships/image" Target="../media/image498.png"/><Relationship Id="rId217" Type="http://schemas.openxmlformats.org/officeDocument/2006/relationships/image" Target="../media/image525.png"/><Relationship Id="rId399" Type="http://schemas.openxmlformats.org/officeDocument/2006/relationships/image" Target="../media/image615.png"/><Relationship Id="rId259" Type="http://schemas.openxmlformats.org/officeDocument/2006/relationships/image" Target="../media/image545.png"/><Relationship Id="rId424" Type="http://schemas.openxmlformats.org/officeDocument/2006/relationships/customXml" Target="../ink/ink583.xml"/><Relationship Id="rId23" Type="http://schemas.openxmlformats.org/officeDocument/2006/relationships/image" Target="../media/image430.png"/><Relationship Id="rId119" Type="http://schemas.openxmlformats.org/officeDocument/2006/relationships/image" Target="../media/image477.png"/><Relationship Id="rId270" Type="http://schemas.openxmlformats.org/officeDocument/2006/relationships/customXml" Target="../ink/ink506.xml"/><Relationship Id="rId326" Type="http://schemas.openxmlformats.org/officeDocument/2006/relationships/customXml" Target="../ink/ink534.xml"/><Relationship Id="rId65" Type="http://schemas.openxmlformats.org/officeDocument/2006/relationships/image" Target="../media/image450.png"/><Relationship Id="rId130" Type="http://schemas.openxmlformats.org/officeDocument/2006/relationships/customXml" Target="../ink/ink436.xml"/><Relationship Id="rId368" Type="http://schemas.openxmlformats.org/officeDocument/2006/relationships/customXml" Target="../ink/ink555.xml"/><Relationship Id="rId172" Type="http://schemas.openxmlformats.org/officeDocument/2006/relationships/customXml" Target="../ink/ink457.xml"/><Relationship Id="rId228" Type="http://schemas.openxmlformats.org/officeDocument/2006/relationships/customXml" Target="../ink/ink485.xml"/><Relationship Id="rId435" Type="http://schemas.openxmlformats.org/officeDocument/2006/relationships/image" Target="../media/image633.png"/><Relationship Id="rId281" Type="http://schemas.openxmlformats.org/officeDocument/2006/relationships/image" Target="../media/image556.png"/><Relationship Id="rId337" Type="http://schemas.openxmlformats.org/officeDocument/2006/relationships/image" Target="../media/image584.png"/><Relationship Id="rId34" Type="http://schemas.openxmlformats.org/officeDocument/2006/relationships/customXml" Target="../ink/ink388.xml"/><Relationship Id="rId76" Type="http://schemas.openxmlformats.org/officeDocument/2006/relationships/customXml" Target="../ink/ink409.xml"/><Relationship Id="rId141" Type="http://schemas.openxmlformats.org/officeDocument/2006/relationships/image" Target="../media/image488.png"/><Relationship Id="rId379" Type="http://schemas.openxmlformats.org/officeDocument/2006/relationships/image" Target="../media/image605.png"/><Relationship Id="rId7" Type="http://schemas.openxmlformats.org/officeDocument/2006/relationships/image" Target="../media/image422.png"/><Relationship Id="rId183" Type="http://schemas.openxmlformats.org/officeDocument/2006/relationships/image" Target="../media/image508.png"/><Relationship Id="rId239" Type="http://schemas.openxmlformats.org/officeDocument/2006/relationships/image" Target="../media/image535.png"/><Relationship Id="rId390" Type="http://schemas.openxmlformats.org/officeDocument/2006/relationships/customXml" Target="../ink/ink566.xml"/><Relationship Id="rId404" Type="http://schemas.openxmlformats.org/officeDocument/2006/relationships/customXml" Target="../ink/ink573.xml"/><Relationship Id="rId446" Type="http://schemas.openxmlformats.org/officeDocument/2006/relationships/image" Target="../media/image638.png"/><Relationship Id="rId250" Type="http://schemas.openxmlformats.org/officeDocument/2006/relationships/customXml" Target="../ink/ink496.xml"/><Relationship Id="rId292" Type="http://schemas.openxmlformats.org/officeDocument/2006/relationships/customXml" Target="../ink/ink517.xml"/><Relationship Id="rId306" Type="http://schemas.openxmlformats.org/officeDocument/2006/relationships/customXml" Target="../ink/ink524.xml"/><Relationship Id="rId45" Type="http://schemas.openxmlformats.org/officeDocument/2006/relationships/image" Target="../media/image440.png"/><Relationship Id="rId87" Type="http://schemas.openxmlformats.org/officeDocument/2006/relationships/image" Target="../media/image461.png"/><Relationship Id="rId110" Type="http://schemas.openxmlformats.org/officeDocument/2006/relationships/customXml" Target="../ink/ink426.xml"/><Relationship Id="rId348" Type="http://schemas.openxmlformats.org/officeDocument/2006/relationships/customXml" Target="../ink/ink545.xml"/><Relationship Id="rId152" Type="http://schemas.openxmlformats.org/officeDocument/2006/relationships/customXml" Target="../ink/ink447.xml"/><Relationship Id="rId194" Type="http://schemas.openxmlformats.org/officeDocument/2006/relationships/customXml" Target="../ink/ink468.xml"/><Relationship Id="rId208" Type="http://schemas.openxmlformats.org/officeDocument/2006/relationships/customXml" Target="../ink/ink475.xml"/><Relationship Id="rId415" Type="http://schemas.openxmlformats.org/officeDocument/2006/relationships/image" Target="../media/image623.png"/><Relationship Id="rId457" Type="http://schemas.openxmlformats.org/officeDocument/2006/relationships/image" Target="../media/image643.png"/><Relationship Id="rId261" Type="http://schemas.openxmlformats.org/officeDocument/2006/relationships/image" Target="../media/image546.png"/><Relationship Id="rId14" Type="http://schemas.openxmlformats.org/officeDocument/2006/relationships/customXml" Target="../ink/ink378.xml"/><Relationship Id="rId56" Type="http://schemas.openxmlformats.org/officeDocument/2006/relationships/customXml" Target="../ink/ink399.xml"/><Relationship Id="rId317" Type="http://schemas.openxmlformats.org/officeDocument/2006/relationships/image" Target="../media/image574.png"/><Relationship Id="rId359" Type="http://schemas.openxmlformats.org/officeDocument/2006/relationships/image" Target="../media/image595.png"/><Relationship Id="rId98" Type="http://schemas.openxmlformats.org/officeDocument/2006/relationships/customXml" Target="../ink/ink420.xml"/><Relationship Id="rId121" Type="http://schemas.openxmlformats.org/officeDocument/2006/relationships/image" Target="../media/image478.png"/><Relationship Id="rId163" Type="http://schemas.openxmlformats.org/officeDocument/2006/relationships/image" Target="../media/image499.png"/><Relationship Id="rId219" Type="http://schemas.openxmlformats.org/officeDocument/2006/relationships/image" Target="../media/image526.png"/><Relationship Id="rId370" Type="http://schemas.openxmlformats.org/officeDocument/2006/relationships/customXml" Target="../ink/ink556.xml"/><Relationship Id="rId426" Type="http://schemas.openxmlformats.org/officeDocument/2006/relationships/customXml" Target="../ink/ink584.xml"/><Relationship Id="rId230" Type="http://schemas.openxmlformats.org/officeDocument/2006/relationships/customXml" Target="../ink/ink486.xml"/><Relationship Id="rId25" Type="http://schemas.openxmlformats.org/officeDocument/2006/relationships/image" Target="../media/image431.png"/><Relationship Id="rId67" Type="http://schemas.openxmlformats.org/officeDocument/2006/relationships/image" Target="../media/image451.png"/><Relationship Id="rId272" Type="http://schemas.openxmlformats.org/officeDocument/2006/relationships/customXml" Target="../ink/ink507.xml"/><Relationship Id="rId328" Type="http://schemas.openxmlformats.org/officeDocument/2006/relationships/customXml" Target="../ink/ink535.xml"/><Relationship Id="rId132" Type="http://schemas.openxmlformats.org/officeDocument/2006/relationships/customXml" Target="../ink/ink437.xml"/><Relationship Id="rId174" Type="http://schemas.openxmlformats.org/officeDocument/2006/relationships/customXml" Target="../ink/ink458.xml"/><Relationship Id="rId381" Type="http://schemas.openxmlformats.org/officeDocument/2006/relationships/image" Target="../media/image606.png"/><Relationship Id="rId241" Type="http://schemas.openxmlformats.org/officeDocument/2006/relationships/image" Target="../media/image536.png"/><Relationship Id="rId437" Type="http://schemas.openxmlformats.org/officeDocument/2006/relationships/image" Target="../media/image634.png"/><Relationship Id="rId36" Type="http://schemas.openxmlformats.org/officeDocument/2006/relationships/customXml" Target="../ink/ink389.xml"/><Relationship Id="rId283" Type="http://schemas.openxmlformats.org/officeDocument/2006/relationships/image" Target="../media/image557.png"/><Relationship Id="rId339" Type="http://schemas.openxmlformats.org/officeDocument/2006/relationships/image" Target="../media/image585.png"/><Relationship Id="rId78" Type="http://schemas.openxmlformats.org/officeDocument/2006/relationships/customXml" Target="../ink/ink410.xml"/><Relationship Id="rId101" Type="http://schemas.openxmlformats.org/officeDocument/2006/relationships/image" Target="../media/image468.png"/><Relationship Id="rId143" Type="http://schemas.openxmlformats.org/officeDocument/2006/relationships/image" Target="../media/image489.png"/><Relationship Id="rId185" Type="http://schemas.openxmlformats.org/officeDocument/2006/relationships/image" Target="../media/image509.png"/><Relationship Id="rId350" Type="http://schemas.openxmlformats.org/officeDocument/2006/relationships/customXml" Target="../ink/ink546.xml"/><Relationship Id="rId406" Type="http://schemas.openxmlformats.org/officeDocument/2006/relationships/customXml" Target="../ink/ink574.xml"/><Relationship Id="rId9" Type="http://schemas.openxmlformats.org/officeDocument/2006/relationships/image" Target="../media/image423.png"/><Relationship Id="rId210" Type="http://schemas.openxmlformats.org/officeDocument/2006/relationships/customXml" Target="../ink/ink476.xml"/><Relationship Id="rId392" Type="http://schemas.openxmlformats.org/officeDocument/2006/relationships/customXml" Target="../ink/ink567.xml"/><Relationship Id="rId448" Type="http://schemas.openxmlformats.org/officeDocument/2006/relationships/image" Target="../media/image639.png"/><Relationship Id="rId252" Type="http://schemas.openxmlformats.org/officeDocument/2006/relationships/customXml" Target="../ink/ink497.xml"/><Relationship Id="rId294" Type="http://schemas.openxmlformats.org/officeDocument/2006/relationships/customXml" Target="../ink/ink518.xml"/><Relationship Id="rId308" Type="http://schemas.openxmlformats.org/officeDocument/2006/relationships/customXml" Target="../ink/ink525.xml"/><Relationship Id="rId47" Type="http://schemas.openxmlformats.org/officeDocument/2006/relationships/image" Target="../media/image441.png"/><Relationship Id="rId89" Type="http://schemas.openxmlformats.org/officeDocument/2006/relationships/image" Target="../media/image462.png"/><Relationship Id="rId112" Type="http://schemas.openxmlformats.org/officeDocument/2006/relationships/customXml" Target="../ink/ink427.xml"/><Relationship Id="rId154" Type="http://schemas.openxmlformats.org/officeDocument/2006/relationships/customXml" Target="../ink/ink448.xml"/><Relationship Id="rId361" Type="http://schemas.openxmlformats.org/officeDocument/2006/relationships/image" Target="../media/image596.png"/><Relationship Id="rId196" Type="http://schemas.openxmlformats.org/officeDocument/2006/relationships/customXml" Target="../ink/ink469.xml"/><Relationship Id="rId417" Type="http://schemas.openxmlformats.org/officeDocument/2006/relationships/image" Target="../media/image624.png"/><Relationship Id="rId459" Type="http://schemas.openxmlformats.org/officeDocument/2006/relationships/image" Target="../media/image644.png"/><Relationship Id="rId16" Type="http://schemas.openxmlformats.org/officeDocument/2006/relationships/customXml" Target="../ink/ink379.xml"/><Relationship Id="rId221" Type="http://schemas.openxmlformats.org/officeDocument/2006/relationships/image" Target="../media/image527.png"/><Relationship Id="rId263" Type="http://schemas.openxmlformats.org/officeDocument/2006/relationships/image" Target="../media/image547.png"/><Relationship Id="rId319" Type="http://schemas.openxmlformats.org/officeDocument/2006/relationships/image" Target="../media/image575.png"/><Relationship Id="rId58" Type="http://schemas.openxmlformats.org/officeDocument/2006/relationships/customXml" Target="../ink/ink400.xml"/><Relationship Id="rId123" Type="http://schemas.openxmlformats.org/officeDocument/2006/relationships/image" Target="../media/image479.png"/><Relationship Id="rId330" Type="http://schemas.openxmlformats.org/officeDocument/2006/relationships/customXml" Target="../ink/ink536.xml"/><Relationship Id="rId165" Type="http://schemas.openxmlformats.org/officeDocument/2006/relationships/image" Target="../media/image500.png"/><Relationship Id="rId372" Type="http://schemas.openxmlformats.org/officeDocument/2006/relationships/customXml" Target="../ink/ink557.xml"/><Relationship Id="rId428" Type="http://schemas.openxmlformats.org/officeDocument/2006/relationships/customXml" Target="../ink/ink585.xml"/><Relationship Id="rId232" Type="http://schemas.openxmlformats.org/officeDocument/2006/relationships/customXml" Target="../ink/ink487.xml"/><Relationship Id="rId274" Type="http://schemas.openxmlformats.org/officeDocument/2006/relationships/customXml" Target="../ink/ink508.xml"/><Relationship Id="rId27" Type="http://schemas.openxmlformats.org/officeDocument/2006/relationships/image" Target="../media/image432.png"/><Relationship Id="rId69" Type="http://schemas.openxmlformats.org/officeDocument/2006/relationships/image" Target="../media/image452.png"/><Relationship Id="rId134" Type="http://schemas.openxmlformats.org/officeDocument/2006/relationships/customXml" Target="../ink/ink438.xml"/><Relationship Id="rId80" Type="http://schemas.openxmlformats.org/officeDocument/2006/relationships/customXml" Target="../ink/ink411.xml"/><Relationship Id="rId176" Type="http://schemas.openxmlformats.org/officeDocument/2006/relationships/customXml" Target="../ink/ink459.xml"/><Relationship Id="rId341" Type="http://schemas.openxmlformats.org/officeDocument/2006/relationships/image" Target="../media/image586.png"/><Relationship Id="rId383" Type="http://schemas.openxmlformats.org/officeDocument/2006/relationships/image" Target="../media/image607.png"/><Relationship Id="rId439" Type="http://schemas.openxmlformats.org/officeDocument/2006/relationships/image" Target="../media/image635.png"/><Relationship Id="rId201" Type="http://schemas.openxmlformats.org/officeDocument/2006/relationships/image" Target="../media/image517.png"/><Relationship Id="rId243" Type="http://schemas.openxmlformats.org/officeDocument/2006/relationships/image" Target="../media/image537.png"/><Relationship Id="rId285" Type="http://schemas.openxmlformats.org/officeDocument/2006/relationships/image" Target="../media/image558.png"/><Relationship Id="rId450" Type="http://schemas.openxmlformats.org/officeDocument/2006/relationships/image" Target="../media/image640.png"/><Relationship Id="rId38" Type="http://schemas.openxmlformats.org/officeDocument/2006/relationships/customXml" Target="../ink/ink390.xml"/><Relationship Id="rId103" Type="http://schemas.openxmlformats.org/officeDocument/2006/relationships/image" Target="../media/image469.png"/><Relationship Id="rId310" Type="http://schemas.openxmlformats.org/officeDocument/2006/relationships/customXml" Target="../ink/ink526.xml"/><Relationship Id="rId91" Type="http://schemas.openxmlformats.org/officeDocument/2006/relationships/image" Target="../media/image463.png"/><Relationship Id="rId145" Type="http://schemas.openxmlformats.org/officeDocument/2006/relationships/image" Target="../media/image490.png"/><Relationship Id="rId187" Type="http://schemas.openxmlformats.org/officeDocument/2006/relationships/image" Target="../media/image510.png"/><Relationship Id="rId352" Type="http://schemas.openxmlformats.org/officeDocument/2006/relationships/customXml" Target="../ink/ink547.xml"/><Relationship Id="rId394" Type="http://schemas.openxmlformats.org/officeDocument/2006/relationships/customXml" Target="../ink/ink568.xml"/><Relationship Id="rId408" Type="http://schemas.openxmlformats.org/officeDocument/2006/relationships/customXml" Target="../ink/ink575.xml"/><Relationship Id="rId212" Type="http://schemas.openxmlformats.org/officeDocument/2006/relationships/customXml" Target="../ink/ink477.xml"/><Relationship Id="rId254" Type="http://schemas.openxmlformats.org/officeDocument/2006/relationships/customXml" Target="../ink/ink498.xml"/><Relationship Id="rId49" Type="http://schemas.openxmlformats.org/officeDocument/2006/relationships/image" Target="../media/image442.png"/><Relationship Id="rId114" Type="http://schemas.openxmlformats.org/officeDocument/2006/relationships/customXml" Target="../ink/ink428.xml"/><Relationship Id="rId296" Type="http://schemas.openxmlformats.org/officeDocument/2006/relationships/customXml" Target="../ink/ink519.xml"/><Relationship Id="rId60" Type="http://schemas.openxmlformats.org/officeDocument/2006/relationships/customXml" Target="../ink/ink401.xml"/><Relationship Id="rId156" Type="http://schemas.openxmlformats.org/officeDocument/2006/relationships/customXml" Target="../ink/ink449.xml"/><Relationship Id="rId198" Type="http://schemas.openxmlformats.org/officeDocument/2006/relationships/customXml" Target="../ink/ink470.xml"/><Relationship Id="rId321" Type="http://schemas.openxmlformats.org/officeDocument/2006/relationships/image" Target="../media/image576.png"/><Relationship Id="rId363" Type="http://schemas.openxmlformats.org/officeDocument/2006/relationships/image" Target="../media/image597.png"/><Relationship Id="rId419" Type="http://schemas.openxmlformats.org/officeDocument/2006/relationships/image" Target="../media/image625.png"/><Relationship Id="rId223" Type="http://schemas.openxmlformats.org/officeDocument/2006/relationships/image" Target="../media/image528.png"/><Relationship Id="rId430" Type="http://schemas.openxmlformats.org/officeDocument/2006/relationships/customXml" Target="../ink/ink586.xml"/><Relationship Id="rId18" Type="http://schemas.openxmlformats.org/officeDocument/2006/relationships/customXml" Target="../ink/ink380.xml"/><Relationship Id="rId265" Type="http://schemas.openxmlformats.org/officeDocument/2006/relationships/image" Target="../media/image548.png"/><Relationship Id="rId125" Type="http://schemas.openxmlformats.org/officeDocument/2006/relationships/image" Target="../media/image480.png"/><Relationship Id="rId167" Type="http://schemas.openxmlformats.org/officeDocument/2006/relationships/image" Target="../media/image501.png"/><Relationship Id="rId332" Type="http://schemas.openxmlformats.org/officeDocument/2006/relationships/customXml" Target="../ink/ink537.xml"/><Relationship Id="rId374" Type="http://schemas.openxmlformats.org/officeDocument/2006/relationships/customXml" Target="../ink/ink558.xml"/><Relationship Id="rId71" Type="http://schemas.openxmlformats.org/officeDocument/2006/relationships/image" Target="../media/image453.png"/><Relationship Id="rId234" Type="http://schemas.openxmlformats.org/officeDocument/2006/relationships/customXml" Target="../ink/ink488.xml"/><Relationship Id="rId2" Type="http://schemas.openxmlformats.org/officeDocument/2006/relationships/customXml" Target="../ink/ink372.xml"/><Relationship Id="rId29" Type="http://schemas.openxmlformats.org/officeDocument/2006/relationships/image" Target="../media/image433.png"/><Relationship Id="rId255" Type="http://schemas.openxmlformats.org/officeDocument/2006/relationships/image" Target="../media/image543.png"/><Relationship Id="rId276" Type="http://schemas.openxmlformats.org/officeDocument/2006/relationships/customXml" Target="../ink/ink509.xml"/><Relationship Id="rId297" Type="http://schemas.openxmlformats.org/officeDocument/2006/relationships/image" Target="../media/image564.png"/><Relationship Id="rId441" Type="http://schemas.openxmlformats.org/officeDocument/2006/relationships/customXml" Target="../ink/ink592.xml"/><Relationship Id="rId40" Type="http://schemas.openxmlformats.org/officeDocument/2006/relationships/customXml" Target="../ink/ink391.xml"/><Relationship Id="rId115" Type="http://schemas.openxmlformats.org/officeDocument/2006/relationships/image" Target="../media/image475.png"/><Relationship Id="rId136" Type="http://schemas.openxmlformats.org/officeDocument/2006/relationships/customXml" Target="../ink/ink439.xml"/><Relationship Id="rId157" Type="http://schemas.openxmlformats.org/officeDocument/2006/relationships/image" Target="../media/image496.png"/><Relationship Id="rId178" Type="http://schemas.openxmlformats.org/officeDocument/2006/relationships/customXml" Target="../ink/ink460.xml"/><Relationship Id="rId301" Type="http://schemas.openxmlformats.org/officeDocument/2006/relationships/image" Target="../media/image566.png"/><Relationship Id="rId322" Type="http://schemas.openxmlformats.org/officeDocument/2006/relationships/customXml" Target="../ink/ink532.xml"/><Relationship Id="rId343" Type="http://schemas.openxmlformats.org/officeDocument/2006/relationships/image" Target="../media/image587.png"/><Relationship Id="rId364" Type="http://schemas.openxmlformats.org/officeDocument/2006/relationships/customXml" Target="../ink/ink553.xml"/><Relationship Id="rId61" Type="http://schemas.openxmlformats.org/officeDocument/2006/relationships/image" Target="../media/image448.png"/><Relationship Id="rId82" Type="http://schemas.openxmlformats.org/officeDocument/2006/relationships/customXml" Target="../ink/ink412.xml"/><Relationship Id="rId199" Type="http://schemas.openxmlformats.org/officeDocument/2006/relationships/image" Target="../media/image516.png"/><Relationship Id="rId203" Type="http://schemas.openxmlformats.org/officeDocument/2006/relationships/image" Target="../media/image518.png"/><Relationship Id="rId385" Type="http://schemas.openxmlformats.org/officeDocument/2006/relationships/image" Target="../media/image608.png"/><Relationship Id="rId19" Type="http://schemas.openxmlformats.org/officeDocument/2006/relationships/image" Target="../media/image428.png"/><Relationship Id="rId224" Type="http://schemas.openxmlformats.org/officeDocument/2006/relationships/customXml" Target="../ink/ink483.xml"/><Relationship Id="rId245" Type="http://schemas.openxmlformats.org/officeDocument/2006/relationships/image" Target="../media/image538.png"/><Relationship Id="rId266" Type="http://schemas.openxmlformats.org/officeDocument/2006/relationships/customXml" Target="../ink/ink504.xml"/><Relationship Id="rId287" Type="http://schemas.openxmlformats.org/officeDocument/2006/relationships/image" Target="../media/image559.png"/><Relationship Id="rId410" Type="http://schemas.openxmlformats.org/officeDocument/2006/relationships/customXml" Target="../ink/ink576.xml"/><Relationship Id="rId431" Type="http://schemas.openxmlformats.org/officeDocument/2006/relationships/image" Target="../media/image631.png"/><Relationship Id="rId452" Type="http://schemas.openxmlformats.org/officeDocument/2006/relationships/customXml" Target="../ink/ink598.xml"/><Relationship Id="rId30" Type="http://schemas.openxmlformats.org/officeDocument/2006/relationships/customXml" Target="../ink/ink386.xml"/><Relationship Id="rId105" Type="http://schemas.openxmlformats.org/officeDocument/2006/relationships/image" Target="../media/image470.png"/><Relationship Id="rId126" Type="http://schemas.openxmlformats.org/officeDocument/2006/relationships/customXml" Target="../ink/ink434.xml"/><Relationship Id="rId147" Type="http://schemas.openxmlformats.org/officeDocument/2006/relationships/image" Target="../media/image491.png"/><Relationship Id="rId168" Type="http://schemas.openxmlformats.org/officeDocument/2006/relationships/customXml" Target="../ink/ink455.xml"/><Relationship Id="rId312" Type="http://schemas.openxmlformats.org/officeDocument/2006/relationships/customXml" Target="../ink/ink527.xml"/><Relationship Id="rId333" Type="http://schemas.openxmlformats.org/officeDocument/2006/relationships/image" Target="../media/image582.png"/><Relationship Id="rId354" Type="http://schemas.openxmlformats.org/officeDocument/2006/relationships/customXml" Target="../ink/ink548.xml"/><Relationship Id="rId51" Type="http://schemas.openxmlformats.org/officeDocument/2006/relationships/image" Target="../media/image443.png"/><Relationship Id="rId72" Type="http://schemas.openxmlformats.org/officeDocument/2006/relationships/customXml" Target="../ink/ink407.xml"/><Relationship Id="rId93" Type="http://schemas.openxmlformats.org/officeDocument/2006/relationships/image" Target="../media/image464.png"/><Relationship Id="rId189" Type="http://schemas.openxmlformats.org/officeDocument/2006/relationships/image" Target="../media/image511.png"/><Relationship Id="rId375" Type="http://schemas.openxmlformats.org/officeDocument/2006/relationships/image" Target="../media/image603.png"/><Relationship Id="rId396" Type="http://schemas.openxmlformats.org/officeDocument/2006/relationships/customXml" Target="../ink/ink569.xml"/><Relationship Id="rId3" Type="http://schemas.openxmlformats.org/officeDocument/2006/relationships/image" Target="../media/image420.png"/><Relationship Id="rId214" Type="http://schemas.openxmlformats.org/officeDocument/2006/relationships/customXml" Target="../ink/ink478.xml"/><Relationship Id="rId235" Type="http://schemas.openxmlformats.org/officeDocument/2006/relationships/image" Target="../media/image533.png"/><Relationship Id="rId256" Type="http://schemas.openxmlformats.org/officeDocument/2006/relationships/customXml" Target="../ink/ink499.xml"/><Relationship Id="rId277" Type="http://schemas.openxmlformats.org/officeDocument/2006/relationships/image" Target="../media/image554.png"/><Relationship Id="rId298" Type="http://schemas.openxmlformats.org/officeDocument/2006/relationships/customXml" Target="../ink/ink520.xml"/><Relationship Id="rId400" Type="http://schemas.openxmlformats.org/officeDocument/2006/relationships/customXml" Target="../ink/ink571.xml"/><Relationship Id="rId421" Type="http://schemas.openxmlformats.org/officeDocument/2006/relationships/image" Target="../media/image626.png"/><Relationship Id="rId442" Type="http://schemas.openxmlformats.org/officeDocument/2006/relationships/image" Target="../media/image636.png"/><Relationship Id="rId116" Type="http://schemas.openxmlformats.org/officeDocument/2006/relationships/customXml" Target="../ink/ink429.xml"/><Relationship Id="rId137" Type="http://schemas.openxmlformats.org/officeDocument/2006/relationships/image" Target="../media/image486.png"/><Relationship Id="rId158" Type="http://schemas.openxmlformats.org/officeDocument/2006/relationships/customXml" Target="../ink/ink450.xml"/><Relationship Id="rId302" Type="http://schemas.openxmlformats.org/officeDocument/2006/relationships/customXml" Target="../ink/ink522.xml"/><Relationship Id="rId323" Type="http://schemas.openxmlformats.org/officeDocument/2006/relationships/image" Target="../media/image577.png"/><Relationship Id="rId344" Type="http://schemas.openxmlformats.org/officeDocument/2006/relationships/customXml" Target="../ink/ink543.xml"/><Relationship Id="rId20" Type="http://schemas.openxmlformats.org/officeDocument/2006/relationships/customXml" Target="../ink/ink381.xml"/><Relationship Id="rId41" Type="http://schemas.openxmlformats.org/officeDocument/2006/relationships/image" Target="../media/image438.png"/><Relationship Id="rId62" Type="http://schemas.openxmlformats.org/officeDocument/2006/relationships/customXml" Target="../ink/ink402.xml"/><Relationship Id="rId83" Type="http://schemas.openxmlformats.org/officeDocument/2006/relationships/image" Target="../media/image459.png"/><Relationship Id="rId179" Type="http://schemas.openxmlformats.org/officeDocument/2006/relationships/image" Target="../media/image255.png"/><Relationship Id="rId365" Type="http://schemas.openxmlformats.org/officeDocument/2006/relationships/image" Target="../media/image598.png"/><Relationship Id="rId386" Type="http://schemas.openxmlformats.org/officeDocument/2006/relationships/customXml" Target="../ink/ink564.xml"/><Relationship Id="rId190" Type="http://schemas.openxmlformats.org/officeDocument/2006/relationships/customXml" Target="../ink/ink466.xml"/><Relationship Id="rId204" Type="http://schemas.openxmlformats.org/officeDocument/2006/relationships/customXml" Target="../ink/ink473.xml"/><Relationship Id="rId225" Type="http://schemas.openxmlformats.org/officeDocument/2006/relationships/image" Target="../media/image529.png"/><Relationship Id="rId246" Type="http://schemas.openxmlformats.org/officeDocument/2006/relationships/customXml" Target="../ink/ink494.xml"/><Relationship Id="rId267" Type="http://schemas.openxmlformats.org/officeDocument/2006/relationships/image" Target="../media/image549.png"/><Relationship Id="rId288" Type="http://schemas.openxmlformats.org/officeDocument/2006/relationships/customXml" Target="../ink/ink515.xml"/><Relationship Id="rId411" Type="http://schemas.openxmlformats.org/officeDocument/2006/relationships/image" Target="../media/image621.png"/><Relationship Id="rId432" Type="http://schemas.openxmlformats.org/officeDocument/2006/relationships/customXml" Target="../ink/ink587.xml"/><Relationship Id="rId453" Type="http://schemas.openxmlformats.org/officeDocument/2006/relationships/image" Target="../media/image641.png"/><Relationship Id="rId106" Type="http://schemas.openxmlformats.org/officeDocument/2006/relationships/customXml" Target="../ink/ink424.xml"/><Relationship Id="rId127" Type="http://schemas.openxmlformats.org/officeDocument/2006/relationships/image" Target="../media/image481.png"/><Relationship Id="rId313" Type="http://schemas.openxmlformats.org/officeDocument/2006/relationships/image" Target="../media/image572.png"/><Relationship Id="rId10" Type="http://schemas.openxmlformats.org/officeDocument/2006/relationships/customXml" Target="../ink/ink376.xml"/><Relationship Id="rId31" Type="http://schemas.openxmlformats.org/officeDocument/2006/relationships/image" Target="../media/image434.png"/><Relationship Id="rId52" Type="http://schemas.openxmlformats.org/officeDocument/2006/relationships/customXml" Target="../ink/ink397.xml"/><Relationship Id="rId73" Type="http://schemas.openxmlformats.org/officeDocument/2006/relationships/image" Target="../media/image454.png"/><Relationship Id="rId94" Type="http://schemas.openxmlformats.org/officeDocument/2006/relationships/customXml" Target="../ink/ink418.xml"/><Relationship Id="rId148" Type="http://schemas.openxmlformats.org/officeDocument/2006/relationships/customXml" Target="../ink/ink445.xml"/><Relationship Id="rId169" Type="http://schemas.openxmlformats.org/officeDocument/2006/relationships/image" Target="../media/image502.png"/><Relationship Id="rId334" Type="http://schemas.openxmlformats.org/officeDocument/2006/relationships/customXml" Target="../ink/ink538.xml"/><Relationship Id="rId355" Type="http://schemas.openxmlformats.org/officeDocument/2006/relationships/image" Target="../media/image593.png"/><Relationship Id="rId376" Type="http://schemas.openxmlformats.org/officeDocument/2006/relationships/customXml" Target="../ink/ink559.xml"/><Relationship Id="rId397" Type="http://schemas.openxmlformats.org/officeDocument/2006/relationships/image" Target="../media/image614.png"/><Relationship Id="rId4" Type="http://schemas.openxmlformats.org/officeDocument/2006/relationships/customXml" Target="../ink/ink373.xml"/><Relationship Id="rId180" Type="http://schemas.openxmlformats.org/officeDocument/2006/relationships/customXml" Target="../ink/ink461.xml"/><Relationship Id="rId215" Type="http://schemas.openxmlformats.org/officeDocument/2006/relationships/image" Target="../media/image524.png"/><Relationship Id="rId236" Type="http://schemas.openxmlformats.org/officeDocument/2006/relationships/customXml" Target="../ink/ink489.xml"/><Relationship Id="rId257" Type="http://schemas.openxmlformats.org/officeDocument/2006/relationships/image" Target="../media/image544.png"/><Relationship Id="rId278" Type="http://schemas.openxmlformats.org/officeDocument/2006/relationships/customXml" Target="../ink/ink510.xml"/><Relationship Id="rId401" Type="http://schemas.openxmlformats.org/officeDocument/2006/relationships/image" Target="../media/image616.png"/><Relationship Id="rId422" Type="http://schemas.openxmlformats.org/officeDocument/2006/relationships/customXml" Target="../ink/ink582.xml"/><Relationship Id="rId443" Type="http://schemas.openxmlformats.org/officeDocument/2006/relationships/customXml" Target="../ink/ink593.xml"/><Relationship Id="rId303" Type="http://schemas.openxmlformats.org/officeDocument/2006/relationships/image" Target="../media/image567.png"/><Relationship Id="rId42" Type="http://schemas.openxmlformats.org/officeDocument/2006/relationships/customXml" Target="../ink/ink392.xml"/><Relationship Id="rId84" Type="http://schemas.openxmlformats.org/officeDocument/2006/relationships/customXml" Target="../ink/ink413.xml"/><Relationship Id="rId138" Type="http://schemas.openxmlformats.org/officeDocument/2006/relationships/customXml" Target="../ink/ink440.xml"/><Relationship Id="rId345" Type="http://schemas.openxmlformats.org/officeDocument/2006/relationships/image" Target="../media/image588.png"/><Relationship Id="rId387" Type="http://schemas.openxmlformats.org/officeDocument/2006/relationships/image" Target="../media/image609.png"/><Relationship Id="rId191" Type="http://schemas.openxmlformats.org/officeDocument/2006/relationships/image" Target="../media/image512.png"/><Relationship Id="rId205" Type="http://schemas.openxmlformats.org/officeDocument/2006/relationships/image" Target="../media/image519.png"/><Relationship Id="rId247" Type="http://schemas.openxmlformats.org/officeDocument/2006/relationships/image" Target="../media/image539.png"/><Relationship Id="rId412" Type="http://schemas.openxmlformats.org/officeDocument/2006/relationships/customXml" Target="../ink/ink577.xml"/><Relationship Id="rId107" Type="http://schemas.openxmlformats.org/officeDocument/2006/relationships/image" Target="../media/image471.png"/><Relationship Id="rId289" Type="http://schemas.openxmlformats.org/officeDocument/2006/relationships/image" Target="../media/image560.png"/><Relationship Id="rId454" Type="http://schemas.openxmlformats.org/officeDocument/2006/relationships/customXml" Target="../ink/ink599.xml"/><Relationship Id="rId11" Type="http://schemas.openxmlformats.org/officeDocument/2006/relationships/image" Target="../media/image424.png"/><Relationship Id="rId53" Type="http://schemas.openxmlformats.org/officeDocument/2006/relationships/image" Target="../media/image444.png"/><Relationship Id="rId149" Type="http://schemas.openxmlformats.org/officeDocument/2006/relationships/image" Target="../media/image492.png"/><Relationship Id="rId314" Type="http://schemas.openxmlformats.org/officeDocument/2006/relationships/customXml" Target="../ink/ink528.xml"/><Relationship Id="rId356" Type="http://schemas.openxmlformats.org/officeDocument/2006/relationships/customXml" Target="../ink/ink549.xml"/><Relationship Id="rId398" Type="http://schemas.openxmlformats.org/officeDocument/2006/relationships/customXml" Target="../ink/ink570.xml"/><Relationship Id="rId95" Type="http://schemas.openxmlformats.org/officeDocument/2006/relationships/image" Target="../media/image465.png"/><Relationship Id="rId160" Type="http://schemas.openxmlformats.org/officeDocument/2006/relationships/customXml" Target="../ink/ink451.xml"/><Relationship Id="rId216" Type="http://schemas.openxmlformats.org/officeDocument/2006/relationships/customXml" Target="../ink/ink479.xml"/><Relationship Id="rId423" Type="http://schemas.openxmlformats.org/officeDocument/2006/relationships/image" Target="../media/image627.png"/><Relationship Id="rId258" Type="http://schemas.openxmlformats.org/officeDocument/2006/relationships/customXml" Target="../ink/ink500.xml"/><Relationship Id="rId22" Type="http://schemas.openxmlformats.org/officeDocument/2006/relationships/customXml" Target="../ink/ink382.xml"/><Relationship Id="rId64" Type="http://schemas.openxmlformats.org/officeDocument/2006/relationships/customXml" Target="../ink/ink403.xml"/><Relationship Id="rId118" Type="http://schemas.openxmlformats.org/officeDocument/2006/relationships/customXml" Target="../ink/ink430.xml"/><Relationship Id="rId325" Type="http://schemas.openxmlformats.org/officeDocument/2006/relationships/image" Target="../media/image578.png"/><Relationship Id="rId367" Type="http://schemas.openxmlformats.org/officeDocument/2006/relationships/image" Target="../media/image599.png"/><Relationship Id="rId171" Type="http://schemas.openxmlformats.org/officeDocument/2006/relationships/image" Target="../media/image503.png"/><Relationship Id="rId227" Type="http://schemas.openxmlformats.org/officeDocument/2006/relationships/image" Target="../media/image170.png"/><Relationship Id="rId269" Type="http://schemas.openxmlformats.org/officeDocument/2006/relationships/image" Target="../media/image550.png"/><Relationship Id="rId434" Type="http://schemas.openxmlformats.org/officeDocument/2006/relationships/customXml" Target="../ink/ink588.xml"/><Relationship Id="rId33" Type="http://schemas.openxmlformats.org/officeDocument/2006/relationships/image" Target="../media/image435.png"/><Relationship Id="rId129" Type="http://schemas.openxmlformats.org/officeDocument/2006/relationships/image" Target="../media/image482.png"/><Relationship Id="rId280" Type="http://schemas.openxmlformats.org/officeDocument/2006/relationships/customXml" Target="../ink/ink511.xml"/><Relationship Id="rId336" Type="http://schemas.openxmlformats.org/officeDocument/2006/relationships/customXml" Target="../ink/ink539.xml"/><Relationship Id="rId75" Type="http://schemas.openxmlformats.org/officeDocument/2006/relationships/image" Target="../media/image455.png"/><Relationship Id="rId140" Type="http://schemas.openxmlformats.org/officeDocument/2006/relationships/customXml" Target="../ink/ink441.xml"/><Relationship Id="rId182" Type="http://schemas.openxmlformats.org/officeDocument/2006/relationships/customXml" Target="../ink/ink462.xml"/><Relationship Id="rId378" Type="http://schemas.openxmlformats.org/officeDocument/2006/relationships/customXml" Target="../ink/ink560.xml"/><Relationship Id="rId403" Type="http://schemas.openxmlformats.org/officeDocument/2006/relationships/image" Target="../media/image617.png"/><Relationship Id="rId6" Type="http://schemas.openxmlformats.org/officeDocument/2006/relationships/customXml" Target="../ink/ink374.xml"/><Relationship Id="rId238" Type="http://schemas.openxmlformats.org/officeDocument/2006/relationships/customXml" Target="../ink/ink490.xml"/><Relationship Id="rId445" Type="http://schemas.openxmlformats.org/officeDocument/2006/relationships/customXml" Target="../ink/ink594.xml"/><Relationship Id="rId291" Type="http://schemas.openxmlformats.org/officeDocument/2006/relationships/image" Target="../media/image561.png"/><Relationship Id="rId305" Type="http://schemas.openxmlformats.org/officeDocument/2006/relationships/image" Target="../media/image568.png"/><Relationship Id="rId347" Type="http://schemas.openxmlformats.org/officeDocument/2006/relationships/image" Target="../media/image589.png"/><Relationship Id="rId44" Type="http://schemas.openxmlformats.org/officeDocument/2006/relationships/customXml" Target="../ink/ink393.xml"/><Relationship Id="rId86" Type="http://schemas.openxmlformats.org/officeDocument/2006/relationships/customXml" Target="../ink/ink414.xml"/><Relationship Id="rId151" Type="http://schemas.openxmlformats.org/officeDocument/2006/relationships/image" Target="../media/image493.png"/><Relationship Id="rId389" Type="http://schemas.openxmlformats.org/officeDocument/2006/relationships/image" Target="../media/image610.png"/><Relationship Id="rId193" Type="http://schemas.openxmlformats.org/officeDocument/2006/relationships/image" Target="../media/image513.png"/><Relationship Id="rId207" Type="http://schemas.openxmlformats.org/officeDocument/2006/relationships/image" Target="../media/image520.png"/><Relationship Id="rId249" Type="http://schemas.openxmlformats.org/officeDocument/2006/relationships/image" Target="../media/image540.png"/><Relationship Id="rId414" Type="http://schemas.openxmlformats.org/officeDocument/2006/relationships/customXml" Target="../ink/ink578.xml"/><Relationship Id="rId456" Type="http://schemas.openxmlformats.org/officeDocument/2006/relationships/customXml" Target="../ink/ink600.xml"/><Relationship Id="rId13" Type="http://schemas.openxmlformats.org/officeDocument/2006/relationships/image" Target="../media/image425.png"/><Relationship Id="rId109" Type="http://schemas.openxmlformats.org/officeDocument/2006/relationships/image" Target="../media/image472.png"/><Relationship Id="rId260" Type="http://schemas.openxmlformats.org/officeDocument/2006/relationships/customXml" Target="../ink/ink501.xml"/><Relationship Id="rId316" Type="http://schemas.openxmlformats.org/officeDocument/2006/relationships/customXml" Target="../ink/ink529.xml"/><Relationship Id="rId55" Type="http://schemas.openxmlformats.org/officeDocument/2006/relationships/image" Target="../media/image445.png"/><Relationship Id="rId97" Type="http://schemas.openxmlformats.org/officeDocument/2006/relationships/image" Target="../media/image466.png"/><Relationship Id="rId120" Type="http://schemas.openxmlformats.org/officeDocument/2006/relationships/customXml" Target="../ink/ink431.xml"/><Relationship Id="rId358" Type="http://schemas.openxmlformats.org/officeDocument/2006/relationships/customXml" Target="../ink/ink550.xml"/><Relationship Id="rId162" Type="http://schemas.openxmlformats.org/officeDocument/2006/relationships/customXml" Target="../ink/ink452.xml"/><Relationship Id="rId218" Type="http://schemas.openxmlformats.org/officeDocument/2006/relationships/customXml" Target="../ink/ink480.xml"/><Relationship Id="rId425" Type="http://schemas.openxmlformats.org/officeDocument/2006/relationships/image" Target="../media/image628.png"/><Relationship Id="rId271" Type="http://schemas.openxmlformats.org/officeDocument/2006/relationships/image" Target="../media/image551.png"/><Relationship Id="rId24" Type="http://schemas.openxmlformats.org/officeDocument/2006/relationships/customXml" Target="../ink/ink383.xml"/><Relationship Id="rId66" Type="http://schemas.openxmlformats.org/officeDocument/2006/relationships/customXml" Target="../ink/ink404.xml"/><Relationship Id="rId131" Type="http://schemas.openxmlformats.org/officeDocument/2006/relationships/image" Target="../media/image483.png"/><Relationship Id="rId327" Type="http://schemas.openxmlformats.org/officeDocument/2006/relationships/image" Target="../media/image579.png"/><Relationship Id="rId369" Type="http://schemas.openxmlformats.org/officeDocument/2006/relationships/image" Target="../media/image600.png"/><Relationship Id="rId173" Type="http://schemas.openxmlformats.org/officeDocument/2006/relationships/image" Target="../media/image504.png"/><Relationship Id="rId229" Type="http://schemas.openxmlformats.org/officeDocument/2006/relationships/image" Target="../media/image530.png"/><Relationship Id="rId380" Type="http://schemas.openxmlformats.org/officeDocument/2006/relationships/customXml" Target="../ink/ink561.xml"/><Relationship Id="rId436" Type="http://schemas.openxmlformats.org/officeDocument/2006/relationships/customXml" Target="../ink/ink589.xml"/><Relationship Id="rId240" Type="http://schemas.openxmlformats.org/officeDocument/2006/relationships/customXml" Target="../ink/ink491.xml"/><Relationship Id="rId35" Type="http://schemas.openxmlformats.org/officeDocument/2006/relationships/image" Target="../media/image436.png"/><Relationship Id="rId77" Type="http://schemas.openxmlformats.org/officeDocument/2006/relationships/image" Target="../media/image456.png"/><Relationship Id="rId100" Type="http://schemas.openxmlformats.org/officeDocument/2006/relationships/customXml" Target="../ink/ink421.xml"/><Relationship Id="rId282" Type="http://schemas.openxmlformats.org/officeDocument/2006/relationships/customXml" Target="../ink/ink512.xml"/><Relationship Id="rId338" Type="http://schemas.openxmlformats.org/officeDocument/2006/relationships/customXml" Target="../ink/ink540.xml"/><Relationship Id="rId8" Type="http://schemas.openxmlformats.org/officeDocument/2006/relationships/customXml" Target="../ink/ink375.xml"/><Relationship Id="rId142" Type="http://schemas.openxmlformats.org/officeDocument/2006/relationships/customXml" Target="../ink/ink442.xml"/><Relationship Id="rId184" Type="http://schemas.openxmlformats.org/officeDocument/2006/relationships/customXml" Target="../ink/ink463.xml"/><Relationship Id="rId391" Type="http://schemas.openxmlformats.org/officeDocument/2006/relationships/image" Target="../media/image611.png"/><Relationship Id="rId405" Type="http://schemas.openxmlformats.org/officeDocument/2006/relationships/image" Target="../media/image618.png"/><Relationship Id="rId447" Type="http://schemas.openxmlformats.org/officeDocument/2006/relationships/customXml" Target="../ink/ink595.xml"/><Relationship Id="rId251" Type="http://schemas.openxmlformats.org/officeDocument/2006/relationships/image" Target="../media/image541.png"/><Relationship Id="rId46" Type="http://schemas.openxmlformats.org/officeDocument/2006/relationships/customXml" Target="../ink/ink394.xml"/><Relationship Id="rId293" Type="http://schemas.openxmlformats.org/officeDocument/2006/relationships/image" Target="../media/image562.png"/><Relationship Id="rId307" Type="http://schemas.openxmlformats.org/officeDocument/2006/relationships/image" Target="../media/image569.png"/><Relationship Id="rId349" Type="http://schemas.openxmlformats.org/officeDocument/2006/relationships/image" Target="../media/image590.png"/><Relationship Id="rId88" Type="http://schemas.openxmlformats.org/officeDocument/2006/relationships/customXml" Target="../ink/ink415.xml"/><Relationship Id="rId111" Type="http://schemas.openxmlformats.org/officeDocument/2006/relationships/image" Target="../media/image473.png"/><Relationship Id="rId153" Type="http://schemas.openxmlformats.org/officeDocument/2006/relationships/image" Target="../media/image494.png"/><Relationship Id="rId195" Type="http://schemas.openxmlformats.org/officeDocument/2006/relationships/image" Target="../media/image514.png"/><Relationship Id="rId209" Type="http://schemas.openxmlformats.org/officeDocument/2006/relationships/image" Target="../media/image521.png"/><Relationship Id="rId360" Type="http://schemas.openxmlformats.org/officeDocument/2006/relationships/customXml" Target="../ink/ink551.xml"/><Relationship Id="rId416" Type="http://schemas.openxmlformats.org/officeDocument/2006/relationships/customXml" Target="../ink/ink579.xml"/><Relationship Id="rId220" Type="http://schemas.openxmlformats.org/officeDocument/2006/relationships/customXml" Target="../ink/ink481.xml"/><Relationship Id="rId458" Type="http://schemas.openxmlformats.org/officeDocument/2006/relationships/customXml" Target="../ink/ink601.xml"/><Relationship Id="rId15" Type="http://schemas.openxmlformats.org/officeDocument/2006/relationships/image" Target="../media/image426.png"/><Relationship Id="rId57" Type="http://schemas.openxmlformats.org/officeDocument/2006/relationships/image" Target="../media/image446.png"/><Relationship Id="rId262" Type="http://schemas.openxmlformats.org/officeDocument/2006/relationships/customXml" Target="../ink/ink502.xml"/><Relationship Id="rId318" Type="http://schemas.openxmlformats.org/officeDocument/2006/relationships/customXml" Target="../ink/ink530.xml"/><Relationship Id="rId99" Type="http://schemas.openxmlformats.org/officeDocument/2006/relationships/image" Target="../media/image467.png"/><Relationship Id="rId122" Type="http://schemas.openxmlformats.org/officeDocument/2006/relationships/customXml" Target="../ink/ink432.xml"/><Relationship Id="rId164" Type="http://schemas.openxmlformats.org/officeDocument/2006/relationships/customXml" Target="../ink/ink453.xml"/><Relationship Id="rId371" Type="http://schemas.openxmlformats.org/officeDocument/2006/relationships/image" Target="../media/image601.png"/><Relationship Id="rId427" Type="http://schemas.openxmlformats.org/officeDocument/2006/relationships/image" Target="../media/image629.png"/><Relationship Id="rId26" Type="http://schemas.openxmlformats.org/officeDocument/2006/relationships/customXml" Target="../ink/ink384.xml"/><Relationship Id="rId231" Type="http://schemas.openxmlformats.org/officeDocument/2006/relationships/image" Target="../media/image531.png"/><Relationship Id="rId273" Type="http://schemas.openxmlformats.org/officeDocument/2006/relationships/image" Target="../media/image552.png"/><Relationship Id="rId329" Type="http://schemas.openxmlformats.org/officeDocument/2006/relationships/image" Target="../media/image580.png"/><Relationship Id="rId68" Type="http://schemas.openxmlformats.org/officeDocument/2006/relationships/customXml" Target="../ink/ink405.xml"/><Relationship Id="rId133" Type="http://schemas.openxmlformats.org/officeDocument/2006/relationships/image" Target="../media/image484.png"/><Relationship Id="rId175" Type="http://schemas.openxmlformats.org/officeDocument/2006/relationships/image" Target="../media/image505.png"/><Relationship Id="rId340" Type="http://schemas.openxmlformats.org/officeDocument/2006/relationships/customXml" Target="../ink/ink541.xml"/><Relationship Id="rId200" Type="http://schemas.openxmlformats.org/officeDocument/2006/relationships/customXml" Target="../ink/ink471.xml"/><Relationship Id="rId382" Type="http://schemas.openxmlformats.org/officeDocument/2006/relationships/customXml" Target="../ink/ink562.xml"/><Relationship Id="rId438" Type="http://schemas.openxmlformats.org/officeDocument/2006/relationships/customXml" Target="../ink/ink590.xml"/><Relationship Id="rId242" Type="http://schemas.openxmlformats.org/officeDocument/2006/relationships/customXml" Target="../ink/ink492.xml"/><Relationship Id="rId284" Type="http://schemas.openxmlformats.org/officeDocument/2006/relationships/customXml" Target="../ink/ink513.xml"/><Relationship Id="rId37" Type="http://schemas.openxmlformats.org/officeDocument/2006/relationships/image" Target="../media/image437.png"/><Relationship Id="rId79" Type="http://schemas.openxmlformats.org/officeDocument/2006/relationships/image" Target="../media/image457.png"/><Relationship Id="rId102" Type="http://schemas.openxmlformats.org/officeDocument/2006/relationships/customXml" Target="../ink/ink422.xml"/><Relationship Id="rId144" Type="http://schemas.openxmlformats.org/officeDocument/2006/relationships/customXml" Target="../ink/ink443.xml"/><Relationship Id="rId90" Type="http://schemas.openxmlformats.org/officeDocument/2006/relationships/customXml" Target="../ink/ink416.xml"/><Relationship Id="rId186" Type="http://schemas.openxmlformats.org/officeDocument/2006/relationships/customXml" Target="../ink/ink464.xml"/><Relationship Id="rId351" Type="http://schemas.openxmlformats.org/officeDocument/2006/relationships/image" Target="../media/image591.png"/><Relationship Id="rId393" Type="http://schemas.openxmlformats.org/officeDocument/2006/relationships/image" Target="../media/image612.png"/><Relationship Id="rId407" Type="http://schemas.openxmlformats.org/officeDocument/2006/relationships/image" Target="../media/image619.png"/><Relationship Id="rId449" Type="http://schemas.openxmlformats.org/officeDocument/2006/relationships/customXml" Target="../ink/ink596.xml"/><Relationship Id="rId211" Type="http://schemas.openxmlformats.org/officeDocument/2006/relationships/image" Target="../media/image522.png"/><Relationship Id="rId253" Type="http://schemas.openxmlformats.org/officeDocument/2006/relationships/image" Target="../media/image542.png"/><Relationship Id="rId295" Type="http://schemas.openxmlformats.org/officeDocument/2006/relationships/image" Target="../media/image563.png"/><Relationship Id="rId309" Type="http://schemas.openxmlformats.org/officeDocument/2006/relationships/image" Target="../media/image570.png"/><Relationship Id="rId48" Type="http://schemas.openxmlformats.org/officeDocument/2006/relationships/customXml" Target="../ink/ink395.xml"/><Relationship Id="rId113" Type="http://schemas.openxmlformats.org/officeDocument/2006/relationships/image" Target="../media/image474.png"/><Relationship Id="rId320" Type="http://schemas.openxmlformats.org/officeDocument/2006/relationships/customXml" Target="../ink/ink531.xml"/><Relationship Id="rId155" Type="http://schemas.openxmlformats.org/officeDocument/2006/relationships/image" Target="../media/image495.png"/><Relationship Id="rId197" Type="http://schemas.openxmlformats.org/officeDocument/2006/relationships/image" Target="../media/image515.png"/><Relationship Id="rId362" Type="http://schemas.openxmlformats.org/officeDocument/2006/relationships/customXml" Target="../ink/ink552.xml"/><Relationship Id="rId418" Type="http://schemas.openxmlformats.org/officeDocument/2006/relationships/customXml" Target="../ink/ink580.xml"/><Relationship Id="rId222" Type="http://schemas.openxmlformats.org/officeDocument/2006/relationships/customXml" Target="../ink/ink482.xml"/><Relationship Id="rId264" Type="http://schemas.openxmlformats.org/officeDocument/2006/relationships/customXml" Target="../ink/ink503.xml"/><Relationship Id="rId17" Type="http://schemas.openxmlformats.org/officeDocument/2006/relationships/image" Target="../media/image427.png"/><Relationship Id="rId59" Type="http://schemas.openxmlformats.org/officeDocument/2006/relationships/image" Target="../media/image447.png"/><Relationship Id="rId124" Type="http://schemas.openxmlformats.org/officeDocument/2006/relationships/customXml" Target="../ink/ink433.xml"/><Relationship Id="rId70" Type="http://schemas.openxmlformats.org/officeDocument/2006/relationships/customXml" Target="../ink/ink406.xml"/><Relationship Id="rId166" Type="http://schemas.openxmlformats.org/officeDocument/2006/relationships/customXml" Target="../ink/ink454.xml"/><Relationship Id="rId331" Type="http://schemas.openxmlformats.org/officeDocument/2006/relationships/image" Target="../media/image581.png"/><Relationship Id="rId373" Type="http://schemas.openxmlformats.org/officeDocument/2006/relationships/image" Target="../media/image602.png"/><Relationship Id="rId429" Type="http://schemas.openxmlformats.org/officeDocument/2006/relationships/image" Target="../media/image630.png"/><Relationship Id="rId1" Type="http://schemas.openxmlformats.org/officeDocument/2006/relationships/slideLayout" Target="../slideLayouts/slideLayout3.xml"/><Relationship Id="rId233" Type="http://schemas.openxmlformats.org/officeDocument/2006/relationships/image" Target="../media/image532.png"/><Relationship Id="rId440" Type="http://schemas.openxmlformats.org/officeDocument/2006/relationships/customXml" Target="../ink/ink591.xml"/><Relationship Id="rId28" Type="http://schemas.openxmlformats.org/officeDocument/2006/relationships/customXml" Target="../ink/ink385.xml"/><Relationship Id="rId275" Type="http://schemas.openxmlformats.org/officeDocument/2006/relationships/image" Target="../media/image553.png"/><Relationship Id="rId300" Type="http://schemas.openxmlformats.org/officeDocument/2006/relationships/customXml" Target="../ink/ink521.xml"/><Relationship Id="rId81" Type="http://schemas.openxmlformats.org/officeDocument/2006/relationships/image" Target="../media/image458.png"/><Relationship Id="rId135" Type="http://schemas.openxmlformats.org/officeDocument/2006/relationships/image" Target="../media/image485.png"/><Relationship Id="rId177" Type="http://schemas.openxmlformats.org/officeDocument/2006/relationships/image" Target="../media/image506.png"/><Relationship Id="rId342" Type="http://schemas.openxmlformats.org/officeDocument/2006/relationships/customXml" Target="../ink/ink542.xml"/><Relationship Id="rId384" Type="http://schemas.openxmlformats.org/officeDocument/2006/relationships/customXml" Target="../ink/ink563.xml"/><Relationship Id="rId202" Type="http://schemas.openxmlformats.org/officeDocument/2006/relationships/customXml" Target="../ink/ink472.xml"/><Relationship Id="rId244" Type="http://schemas.openxmlformats.org/officeDocument/2006/relationships/customXml" Target="../ink/ink493.xml"/><Relationship Id="rId39" Type="http://schemas.openxmlformats.org/officeDocument/2006/relationships/image" Target="../media/image70.png"/><Relationship Id="rId286" Type="http://schemas.openxmlformats.org/officeDocument/2006/relationships/customXml" Target="../ink/ink514.xml"/><Relationship Id="rId451" Type="http://schemas.openxmlformats.org/officeDocument/2006/relationships/customXml" Target="../ink/ink597.xml"/><Relationship Id="rId50" Type="http://schemas.openxmlformats.org/officeDocument/2006/relationships/customXml" Target="../ink/ink396.xml"/><Relationship Id="rId104" Type="http://schemas.openxmlformats.org/officeDocument/2006/relationships/customXml" Target="../ink/ink423.xml"/><Relationship Id="rId146" Type="http://schemas.openxmlformats.org/officeDocument/2006/relationships/customXml" Target="../ink/ink444.xml"/><Relationship Id="rId188" Type="http://schemas.openxmlformats.org/officeDocument/2006/relationships/customXml" Target="../ink/ink465.xml"/><Relationship Id="rId311" Type="http://schemas.openxmlformats.org/officeDocument/2006/relationships/image" Target="../media/image571.png"/><Relationship Id="rId353" Type="http://schemas.openxmlformats.org/officeDocument/2006/relationships/image" Target="../media/image592.png"/><Relationship Id="rId395" Type="http://schemas.openxmlformats.org/officeDocument/2006/relationships/image" Target="../media/image613.png"/><Relationship Id="rId409" Type="http://schemas.openxmlformats.org/officeDocument/2006/relationships/image" Target="../media/image620.png"/><Relationship Id="rId92" Type="http://schemas.openxmlformats.org/officeDocument/2006/relationships/customXml" Target="../ink/ink417.xml"/><Relationship Id="rId213" Type="http://schemas.openxmlformats.org/officeDocument/2006/relationships/image" Target="../media/image523.png"/><Relationship Id="rId420" Type="http://schemas.openxmlformats.org/officeDocument/2006/relationships/customXml" Target="../ink/ink581.xml"/></Relationships>
</file>

<file path=ppt/slides/_rels/slide33.xml.rels><?xml version="1.0" encoding="UTF-8" standalone="yes"?>
<Relationships xmlns="http://schemas.openxmlformats.org/package/2006/relationships"><Relationship Id="rId13" Type="http://schemas.openxmlformats.org/officeDocument/2006/relationships/image" Target="../media/image650.png"/><Relationship Id="rId18" Type="http://schemas.openxmlformats.org/officeDocument/2006/relationships/customXml" Target="../ink/ink610.xml"/><Relationship Id="rId26" Type="http://schemas.openxmlformats.org/officeDocument/2006/relationships/customXml" Target="../ink/ink614.xml"/><Relationship Id="rId21" Type="http://schemas.openxmlformats.org/officeDocument/2006/relationships/image" Target="../media/image654.png"/><Relationship Id="rId34" Type="http://schemas.openxmlformats.org/officeDocument/2006/relationships/customXml" Target="../ink/ink618.xml"/><Relationship Id="rId7" Type="http://schemas.openxmlformats.org/officeDocument/2006/relationships/image" Target="../media/image647.png"/><Relationship Id="rId12" Type="http://schemas.openxmlformats.org/officeDocument/2006/relationships/customXml" Target="../ink/ink607.xml"/><Relationship Id="rId17" Type="http://schemas.openxmlformats.org/officeDocument/2006/relationships/image" Target="../media/image652.png"/><Relationship Id="rId25" Type="http://schemas.openxmlformats.org/officeDocument/2006/relationships/image" Target="../media/image656.png"/><Relationship Id="rId33" Type="http://schemas.openxmlformats.org/officeDocument/2006/relationships/image" Target="../media/image660.png"/><Relationship Id="rId2" Type="http://schemas.openxmlformats.org/officeDocument/2006/relationships/customXml" Target="../ink/ink602.xml"/><Relationship Id="rId16" Type="http://schemas.openxmlformats.org/officeDocument/2006/relationships/customXml" Target="../ink/ink609.xml"/><Relationship Id="rId20" Type="http://schemas.openxmlformats.org/officeDocument/2006/relationships/customXml" Target="../ink/ink611.xml"/><Relationship Id="rId29" Type="http://schemas.openxmlformats.org/officeDocument/2006/relationships/image" Target="../media/image658.png"/><Relationship Id="rId1" Type="http://schemas.openxmlformats.org/officeDocument/2006/relationships/slideLayout" Target="../slideLayouts/slideLayout3.xml"/><Relationship Id="rId6" Type="http://schemas.openxmlformats.org/officeDocument/2006/relationships/customXml" Target="../ink/ink604.xml"/><Relationship Id="rId11" Type="http://schemas.openxmlformats.org/officeDocument/2006/relationships/image" Target="../media/image649.png"/><Relationship Id="rId24" Type="http://schemas.openxmlformats.org/officeDocument/2006/relationships/customXml" Target="../ink/ink613.xml"/><Relationship Id="rId32" Type="http://schemas.openxmlformats.org/officeDocument/2006/relationships/customXml" Target="../ink/ink617.xml"/><Relationship Id="rId37" Type="http://schemas.openxmlformats.org/officeDocument/2006/relationships/image" Target="../media/image662.png"/><Relationship Id="rId5" Type="http://schemas.openxmlformats.org/officeDocument/2006/relationships/image" Target="../media/image646.png"/><Relationship Id="rId15" Type="http://schemas.openxmlformats.org/officeDocument/2006/relationships/image" Target="../media/image651.png"/><Relationship Id="rId23" Type="http://schemas.openxmlformats.org/officeDocument/2006/relationships/image" Target="../media/image655.png"/><Relationship Id="rId28" Type="http://schemas.openxmlformats.org/officeDocument/2006/relationships/customXml" Target="../ink/ink615.xml"/><Relationship Id="rId36" Type="http://schemas.openxmlformats.org/officeDocument/2006/relationships/customXml" Target="../ink/ink619.xml"/><Relationship Id="rId10" Type="http://schemas.openxmlformats.org/officeDocument/2006/relationships/customXml" Target="../ink/ink606.xml"/><Relationship Id="rId19" Type="http://schemas.openxmlformats.org/officeDocument/2006/relationships/image" Target="../media/image653.png"/><Relationship Id="rId31" Type="http://schemas.openxmlformats.org/officeDocument/2006/relationships/image" Target="../media/image659.png"/><Relationship Id="rId4" Type="http://schemas.openxmlformats.org/officeDocument/2006/relationships/customXml" Target="../ink/ink603.xml"/><Relationship Id="rId9" Type="http://schemas.openxmlformats.org/officeDocument/2006/relationships/image" Target="../media/image648.png"/><Relationship Id="rId14" Type="http://schemas.openxmlformats.org/officeDocument/2006/relationships/customXml" Target="../ink/ink608.xml"/><Relationship Id="rId22" Type="http://schemas.openxmlformats.org/officeDocument/2006/relationships/customXml" Target="../ink/ink612.xml"/><Relationship Id="rId27" Type="http://schemas.openxmlformats.org/officeDocument/2006/relationships/image" Target="../media/image657.png"/><Relationship Id="rId30" Type="http://schemas.openxmlformats.org/officeDocument/2006/relationships/customXml" Target="../ink/ink616.xml"/><Relationship Id="rId35" Type="http://schemas.openxmlformats.org/officeDocument/2006/relationships/image" Target="../media/image661.png"/><Relationship Id="rId8" Type="http://schemas.openxmlformats.org/officeDocument/2006/relationships/customXml" Target="../ink/ink605.xml"/><Relationship Id="rId3" Type="http://schemas.openxmlformats.org/officeDocument/2006/relationships/image" Target="../media/image645.png"/></Relationships>
</file>

<file path=ppt/slides/_rels/slide34.xml.rels><?xml version="1.0" encoding="UTF-8" standalone="yes"?>
<Relationships xmlns="http://schemas.openxmlformats.org/package/2006/relationships"><Relationship Id="rId117" Type="http://schemas.openxmlformats.org/officeDocument/2006/relationships/image" Target="../media/image720.png"/><Relationship Id="rId299" Type="http://schemas.openxmlformats.org/officeDocument/2006/relationships/image" Target="../media/image811.png"/><Relationship Id="rId21" Type="http://schemas.openxmlformats.org/officeDocument/2006/relationships/image" Target="../media/image672.png"/><Relationship Id="rId63" Type="http://schemas.openxmlformats.org/officeDocument/2006/relationships/image" Target="../media/image693.png"/><Relationship Id="rId159" Type="http://schemas.openxmlformats.org/officeDocument/2006/relationships/image" Target="../media/image741.png"/><Relationship Id="rId324" Type="http://schemas.openxmlformats.org/officeDocument/2006/relationships/customXml" Target="../ink/ink781.xml"/><Relationship Id="rId170" Type="http://schemas.openxmlformats.org/officeDocument/2006/relationships/customXml" Target="../ink/ink704.xml"/><Relationship Id="rId226" Type="http://schemas.openxmlformats.org/officeDocument/2006/relationships/customXml" Target="../ink/ink732.xml"/><Relationship Id="rId268" Type="http://schemas.openxmlformats.org/officeDocument/2006/relationships/customXml" Target="../ink/ink753.xml"/><Relationship Id="rId32" Type="http://schemas.openxmlformats.org/officeDocument/2006/relationships/customXml" Target="../ink/ink635.xml"/><Relationship Id="rId74" Type="http://schemas.openxmlformats.org/officeDocument/2006/relationships/customXml" Target="../ink/ink656.xml"/><Relationship Id="rId128" Type="http://schemas.openxmlformats.org/officeDocument/2006/relationships/customXml" Target="../ink/ink683.xml"/><Relationship Id="rId335" Type="http://schemas.openxmlformats.org/officeDocument/2006/relationships/image" Target="../media/image829.png"/><Relationship Id="rId5" Type="http://schemas.openxmlformats.org/officeDocument/2006/relationships/image" Target="../media/image664.png"/><Relationship Id="rId181" Type="http://schemas.openxmlformats.org/officeDocument/2006/relationships/image" Target="../media/image752.png"/><Relationship Id="rId237" Type="http://schemas.openxmlformats.org/officeDocument/2006/relationships/image" Target="../media/image780.png"/><Relationship Id="rId279" Type="http://schemas.openxmlformats.org/officeDocument/2006/relationships/image" Target="../media/image801.png"/><Relationship Id="rId43" Type="http://schemas.openxmlformats.org/officeDocument/2006/relationships/image" Target="../media/image683.png"/><Relationship Id="rId139" Type="http://schemas.openxmlformats.org/officeDocument/2006/relationships/image" Target="../media/image731.png"/><Relationship Id="rId290" Type="http://schemas.openxmlformats.org/officeDocument/2006/relationships/customXml" Target="../ink/ink764.xml"/><Relationship Id="rId304" Type="http://schemas.openxmlformats.org/officeDocument/2006/relationships/customXml" Target="../ink/ink771.xml"/><Relationship Id="rId346" Type="http://schemas.openxmlformats.org/officeDocument/2006/relationships/customXml" Target="../ink/ink792.xml"/><Relationship Id="rId85" Type="http://schemas.openxmlformats.org/officeDocument/2006/relationships/image" Target="../media/image704.png"/><Relationship Id="rId150" Type="http://schemas.openxmlformats.org/officeDocument/2006/relationships/customXml" Target="../ink/ink694.xml"/><Relationship Id="rId192" Type="http://schemas.openxmlformats.org/officeDocument/2006/relationships/customXml" Target="../ink/ink715.xml"/><Relationship Id="rId206" Type="http://schemas.openxmlformats.org/officeDocument/2006/relationships/customXml" Target="../ink/ink722.xml"/><Relationship Id="rId248" Type="http://schemas.openxmlformats.org/officeDocument/2006/relationships/customXml" Target="../ink/ink743.xml"/><Relationship Id="rId12" Type="http://schemas.openxmlformats.org/officeDocument/2006/relationships/customXml" Target="../ink/ink625.xml"/><Relationship Id="rId108" Type="http://schemas.openxmlformats.org/officeDocument/2006/relationships/customXml" Target="../ink/ink673.xml"/><Relationship Id="rId315" Type="http://schemas.openxmlformats.org/officeDocument/2006/relationships/image" Target="../media/image819.png"/><Relationship Id="rId54" Type="http://schemas.openxmlformats.org/officeDocument/2006/relationships/customXml" Target="../ink/ink646.xml"/><Relationship Id="rId96" Type="http://schemas.openxmlformats.org/officeDocument/2006/relationships/customXml" Target="../ink/ink667.xml"/><Relationship Id="rId161" Type="http://schemas.openxmlformats.org/officeDocument/2006/relationships/image" Target="../media/image742.png"/><Relationship Id="rId217" Type="http://schemas.openxmlformats.org/officeDocument/2006/relationships/image" Target="../media/image770.png"/><Relationship Id="rId259" Type="http://schemas.openxmlformats.org/officeDocument/2006/relationships/image" Target="../media/image791.png"/><Relationship Id="rId23" Type="http://schemas.openxmlformats.org/officeDocument/2006/relationships/image" Target="../media/image673.png"/><Relationship Id="rId119" Type="http://schemas.openxmlformats.org/officeDocument/2006/relationships/image" Target="../media/image721.png"/><Relationship Id="rId270" Type="http://schemas.openxmlformats.org/officeDocument/2006/relationships/customXml" Target="../ink/ink754.xml"/><Relationship Id="rId326" Type="http://schemas.openxmlformats.org/officeDocument/2006/relationships/customXml" Target="../ink/ink782.xml"/><Relationship Id="rId65" Type="http://schemas.openxmlformats.org/officeDocument/2006/relationships/image" Target="../media/image694.png"/><Relationship Id="rId130" Type="http://schemas.openxmlformats.org/officeDocument/2006/relationships/customXml" Target="../ink/ink684.xml"/><Relationship Id="rId172" Type="http://schemas.openxmlformats.org/officeDocument/2006/relationships/customXml" Target="../ink/ink705.xml"/><Relationship Id="rId228" Type="http://schemas.openxmlformats.org/officeDocument/2006/relationships/customXml" Target="../ink/ink733.xml"/><Relationship Id="rId281" Type="http://schemas.openxmlformats.org/officeDocument/2006/relationships/image" Target="../media/image802.png"/><Relationship Id="rId337" Type="http://schemas.openxmlformats.org/officeDocument/2006/relationships/image" Target="../media/image830.png"/><Relationship Id="rId34" Type="http://schemas.openxmlformats.org/officeDocument/2006/relationships/customXml" Target="../ink/ink636.xml"/><Relationship Id="rId76" Type="http://schemas.openxmlformats.org/officeDocument/2006/relationships/customXml" Target="../ink/ink657.xml"/><Relationship Id="rId141" Type="http://schemas.openxmlformats.org/officeDocument/2006/relationships/image" Target="../media/image732.png"/><Relationship Id="rId7" Type="http://schemas.openxmlformats.org/officeDocument/2006/relationships/image" Target="../media/image665.png"/><Relationship Id="rId183" Type="http://schemas.openxmlformats.org/officeDocument/2006/relationships/image" Target="../media/image753.png"/><Relationship Id="rId239" Type="http://schemas.openxmlformats.org/officeDocument/2006/relationships/image" Target="../media/image781.png"/><Relationship Id="rId250" Type="http://schemas.openxmlformats.org/officeDocument/2006/relationships/customXml" Target="../ink/ink744.xml"/><Relationship Id="rId292" Type="http://schemas.openxmlformats.org/officeDocument/2006/relationships/customXml" Target="../ink/ink765.xml"/><Relationship Id="rId306" Type="http://schemas.openxmlformats.org/officeDocument/2006/relationships/customXml" Target="../ink/ink772.xml"/><Relationship Id="rId45" Type="http://schemas.openxmlformats.org/officeDocument/2006/relationships/image" Target="../media/image684.png"/><Relationship Id="rId87" Type="http://schemas.openxmlformats.org/officeDocument/2006/relationships/image" Target="../media/image705.png"/><Relationship Id="rId110" Type="http://schemas.openxmlformats.org/officeDocument/2006/relationships/customXml" Target="../ink/ink674.xml"/><Relationship Id="rId348" Type="http://schemas.openxmlformats.org/officeDocument/2006/relationships/customXml" Target="../ink/ink793.xml"/><Relationship Id="rId152" Type="http://schemas.openxmlformats.org/officeDocument/2006/relationships/customXml" Target="../ink/ink695.xml"/><Relationship Id="rId194" Type="http://schemas.openxmlformats.org/officeDocument/2006/relationships/customXml" Target="../ink/ink716.xml"/><Relationship Id="rId208" Type="http://schemas.openxmlformats.org/officeDocument/2006/relationships/customXml" Target="../ink/ink723.xml"/><Relationship Id="rId261" Type="http://schemas.openxmlformats.org/officeDocument/2006/relationships/image" Target="../media/image792.png"/><Relationship Id="rId14" Type="http://schemas.openxmlformats.org/officeDocument/2006/relationships/customXml" Target="../ink/ink626.xml"/><Relationship Id="rId56" Type="http://schemas.openxmlformats.org/officeDocument/2006/relationships/customXml" Target="../ink/ink647.xml"/><Relationship Id="rId317" Type="http://schemas.openxmlformats.org/officeDocument/2006/relationships/image" Target="../media/image820.png"/><Relationship Id="rId98" Type="http://schemas.openxmlformats.org/officeDocument/2006/relationships/customXml" Target="../ink/ink668.xml"/><Relationship Id="rId121" Type="http://schemas.openxmlformats.org/officeDocument/2006/relationships/image" Target="../media/image722.png"/><Relationship Id="rId163" Type="http://schemas.openxmlformats.org/officeDocument/2006/relationships/image" Target="../media/image743.png"/><Relationship Id="rId219" Type="http://schemas.openxmlformats.org/officeDocument/2006/relationships/image" Target="../media/image771.png"/><Relationship Id="rId230" Type="http://schemas.openxmlformats.org/officeDocument/2006/relationships/customXml" Target="../ink/ink734.xml"/><Relationship Id="rId251" Type="http://schemas.openxmlformats.org/officeDocument/2006/relationships/image" Target="../media/image787.png"/><Relationship Id="rId25" Type="http://schemas.openxmlformats.org/officeDocument/2006/relationships/image" Target="../media/image674.png"/><Relationship Id="rId46" Type="http://schemas.openxmlformats.org/officeDocument/2006/relationships/customXml" Target="../ink/ink642.xml"/><Relationship Id="rId67" Type="http://schemas.openxmlformats.org/officeDocument/2006/relationships/image" Target="../media/image695.png"/><Relationship Id="rId272" Type="http://schemas.openxmlformats.org/officeDocument/2006/relationships/customXml" Target="../ink/ink755.xml"/><Relationship Id="rId293" Type="http://schemas.openxmlformats.org/officeDocument/2006/relationships/image" Target="../media/image808.png"/><Relationship Id="rId307" Type="http://schemas.openxmlformats.org/officeDocument/2006/relationships/image" Target="../media/image815.png"/><Relationship Id="rId328" Type="http://schemas.openxmlformats.org/officeDocument/2006/relationships/customXml" Target="../ink/ink783.xml"/><Relationship Id="rId349" Type="http://schemas.openxmlformats.org/officeDocument/2006/relationships/image" Target="../media/image836.png"/><Relationship Id="rId88" Type="http://schemas.openxmlformats.org/officeDocument/2006/relationships/customXml" Target="../ink/ink663.xml"/><Relationship Id="rId111" Type="http://schemas.openxmlformats.org/officeDocument/2006/relationships/image" Target="../media/image717.png"/><Relationship Id="rId132" Type="http://schemas.openxmlformats.org/officeDocument/2006/relationships/customXml" Target="../ink/ink685.xml"/><Relationship Id="rId153" Type="http://schemas.openxmlformats.org/officeDocument/2006/relationships/image" Target="../media/image738.png"/><Relationship Id="rId174" Type="http://schemas.openxmlformats.org/officeDocument/2006/relationships/customXml" Target="../ink/ink706.xml"/><Relationship Id="rId195" Type="http://schemas.openxmlformats.org/officeDocument/2006/relationships/image" Target="../media/image759.png"/><Relationship Id="rId209" Type="http://schemas.openxmlformats.org/officeDocument/2006/relationships/image" Target="../media/image766.png"/><Relationship Id="rId220" Type="http://schemas.openxmlformats.org/officeDocument/2006/relationships/customXml" Target="../ink/ink729.xml"/><Relationship Id="rId241" Type="http://schemas.openxmlformats.org/officeDocument/2006/relationships/image" Target="../media/image782.png"/><Relationship Id="rId15" Type="http://schemas.openxmlformats.org/officeDocument/2006/relationships/image" Target="../media/image669.png"/><Relationship Id="rId36" Type="http://schemas.openxmlformats.org/officeDocument/2006/relationships/customXml" Target="../ink/ink637.xml"/><Relationship Id="rId57" Type="http://schemas.openxmlformats.org/officeDocument/2006/relationships/image" Target="../media/image690.png"/><Relationship Id="rId262" Type="http://schemas.openxmlformats.org/officeDocument/2006/relationships/customXml" Target="../ink/ink750.xml"/><Relationship Id="rId283" Type="http://schemas.openxmlformats.org/officeDocument/2006/relationships/image" Target="../media/image803.png"/><Relationship Id="rId318" Type="http://schemas.openxmlformats.org/officeDocument/2006/relationships/customXml" Target="../ink/ink778.xml"/><Relationship Id="rId339" Type="http://schemas.openxmlformats.org/officeDocument/2006/relationships/image" Target="../media/image831.png"/><Relationship Id="rId78" Type="http://schemas.openxmlformats.org/officeDocument/2006/relationships/customXml" Target="../ink/ink658.xml"/><Relationship Id="rId99" Type="http://schemas.openxmlformats.org/officeDocument/2006/relationships/image" Target="../media/image711.png"/><Relationship Id="rId101" Type="http://schemas.openxmlformats.org/officeDocument/2006/relationships/image" Target="../media/image712.png"/><Relationship Id="rId122" Type="http://schemas.openxmlformats.org/officeDocument/2006/relationships/customXml" Target="../ink/ink680.xml"/><Relationship Id="rId143" Type="http://schemas.openxmlformats.org/officeDocument/2006/relationships/image" Target="../media/image733.png"/><Relationship Id="rId164" Type="http://schemas.openxmlformats.org/officeDocument/2006/relationships/customXml" Target="../ink/ink701.xml"/><Relationship Id="rId185" Type="http://schemas.openxmlformats.org/officeDocument/2006/relationships/image" Target="../media/image754.png"/><Relationship Id="rId350" Type="http://schemas.openxmlformats.org/officeDocument/2006/relationships/customXml" Target="../ink/ink794.xml"/><Relationship Id="rId9" Type="http://schemas.openxmlformats.org/officeDocument/2006/relationships/image" Target="../media/image666.png"/><Relationship Id="rId210" Type="http://schemas.openxmlformats.org/officeDocument/2006/relationships/customXml" Target="../ink/ink724.xml"/><Relationship Id="rId26" Type="http://schemas.openxmlformats.org/officeDocument/2006/relationships/customXml" Target="../ink/ink632.xml"/><Relationship Id="rId231" Type="http://schemas.openxmlformats.org/officeDocument/2006/relationships/image" Target="../media/image777.png"/><Relationship Id="rId252" Type="http://schemas.openxmlformats.org/officeDocument/2006/relationships/customXml" Target="../ink/ink745.xml"/><Relationship Id="rId273" Type="http://schemas.openxmlformats.org/officeDocument/2006/relationships/image" Target="../media/image798.png"/><Relationship Id="rId294" Type="http://schemas.openxmlformats.org/officeDocument/2006/relationships/customXml" Target="../ink/ink766.xml"/><Relationship Id="rId308" Type="http://schemas.openxmlformats.org/officeDocument/2006/relationships/customXml" Target="../ink/ink773.xml"/><Relationship Id="rId329" Type="http://schemas.openxmlformats.org/officeDocument/2006/relationships/image" Target="../media/image826.png"/><Relationship Id="rId47" Type="http://schemas.openxmlformats.org/officeDocument/2006/relationships/image" Target="../media/image685.png"/><Relationship Id="rId68" Type="http://schemas.openxmlformats.org/officeDocument/2006/relationships/customXml" Target="../ink/ink653.xml"/><Relationship Id="rId89" Type="http://schemas.openxmlformats.org/officeDocument/2006/relationships/image" Target="../media/image706.png"/><Relationship Id="rId112" Type="http://schemas.openxmlformats.org/officeDocument/2006/relationships/customXml" Target="../ink/ink675.xml"/><Relationship Id="rId133" Type="http://schemas.openxmlformats.org/officeDocument/2006/relationships/image" Target="../media/image728.png"/><Relationship Id="rId154" Type="http://schemas.openxmlformats.org/officeDocument/2006/relationships/customXml" Target="../ink/ink696.xml"/><Relationship Id="rId175" Type="http://schemas.openxmlformats.org/officeDocument/2006/relationships/image" Target="../media/image749.png"/><Relationship Id="rId340" Type="http://schemas.openxmlformats.org/officeDocument/2006/relationships/customXml" Target="../ink/ink789.xml"/><Relationship Id="rId196" Type="http://schemas.openxmlformats.org/officeDocument/2006/relationships/customXml" Target="../ink/ink717.xml"/><Relationship Id="rId200" Type="http://schemas.openxmlformats.org/officeDocument/2006/relationships/customXml" Target="../ink/ink719.xml"/><Relationship Id="rId16" Type="http://schemas.openxmlformats.org/officeDocument/2006/relationships/customXml" Target="../ink/ink627.xml"/><Relationship Id="rId221" Type="http://schemas.openxmlformats.org/officeDocument/2006/relationships/image" Target="../media/image772.png"/><Relationship Id="rId242" Type="http://schemas.openxmlformats.org/officeDocument/2006/relationships/customXml" Target="../ink/ink740.xml"/><Relationship Id="rId263" Type="http://schemas.openxmlformats.org/officeDocument/2006/relationships/image" Target="../media/image793.png"/><Relationship Id="rId284" Type="http://schemas.openxmlformats.org/officeDocument/2006/relationships/customXml" Target="../ink/ink761.xml"/><Relationship Id="rId319" Type="http://schemas.openxmlformats.org/officeDocument/2006/relationships/image" Target="../media/image821.png"/><Relationship Id="rId37" Type="http://schemas.openxmlformats.org/officeDocument/2006/relationships/image" Target="../media/image680.png"/><Relationship Id="rId58" Type="http://schemas.openxmlformats.org/officeDocument/2006/relationships/customXml" Target="../ink/ink648.xml"/><Relationship Id="rId79" Type="http://schemas.openxmlformats.org/officeDocument/2006/relationships/image" Target="../media/image701.png"/><Relationship Id="rId102" Type="http://schemas.openxmlformats.org/officeDocument/2006/relationships/customXml" Target="../ink/ink670.xml"/><Relationship Id="rId123" Type="http://schemas.openxmlformats.org/officeDocument/2006/relationships/image" Target="../media/image723.png"/><Relationship Id="rId144" Type="http://schemas.openxmlformats.org/officeDocument/2006/relationships/customXml" Target="../ink/ink691.xml"/><Relationship Id="rId330" Type="http://schemas.openxmlformats.org/officeDocument/2006/relationships/customXml" Target="../ink/ink784.xml"/><Relationship Id="rId90" Type="http://schemas.openxmlformats.org/officeDocument/2006/relationships/customXml" Target="../ink/ink664.xml"/><Relationship Id="rId165" Type="http://schemas.openxmlformats.org/officeDocument/2006/relationships/image" Target="../media/image744.png"/><Relationship Id="rId186" Type="http://schemas.openxmlformats.org/officeDocument/2006/relationships/customXml" Target="../ink/ink712.xml"/><Relationship Id="rId351" Type="http://schemas.openxmlformats.org/officeDocument/2006/relationships/image" Target="../media/image837.png"/><Relationship Id="rId211" Type="http://schemas.openxmlformats.org/officeDocument/2006/relationships/image" Target="../media/image767.png"/><Relationship Id="rId232" Type="http://schemas.openxmlformats.org/officeDocument/2006/relationships/customXml" Target="../ink/ink735.xml"/><Relationship Id="rId253" Type="http://schemas.openxmlformats.org/officeDocument/2006/relationships/image" Target="../media/image788.png"/><Relationship Id="rId274" Type="http://schemas.openxmlformats.org/officeDocument/2006/relationships/customXml" Target="../ink/ink756.xml"/><Relationship Id="rId295" Type="http://schemas.openxmlformats.org/officeDocument/2006/relationships/image" Target="../media/image809.png"/><Relationship Id="rId309" Type="http://schemas.openxmlformats.org/officeDocument/2006/relationships/image" Target="../media/image816.png"/><Relationship Id="rId27" Type="http://schemas.openxmlformats.org/officeDocument/2006/relationships/image" Target="../media/image675.png"/><Relationship Id="rId48" Type="http://schemas.openxmlformats.org/officeDocument/2006/relationships/customXml" Target="../ink/ink643.xml"/><Relationship Id="rId69" Type="http://schemas.openxmlformats.org/officeDocument/2006/relationships/image" Target="../media/image696.png"/><Relationship Id="rId113" Type="http://schemas.openxmlformats.org/officeDocument/2006/relationships/image" Target="../media/image718.png"/><Relationship Id="rId134" Type="http://schemas.openxmlformats.org/officeDocument/2006/relationships/customXml" Target="../ink/ink686.xml"/><Relationship Id="rId320" Type="http://schemas.openxmlformats.org/officeDocument/2006/relationships/customXml" Target="../ink/ink779.xml"/><Relationship Id="rId80" Type="http://schemas.openxmlformats.org/officeDocument/2006/relationships/customXml" Target="../ink/ink659.xml"/><Relationship Id="rId155" Type="http://schemas.openxmlformats.org/officeDocument/2006/relationships/image" Target="../media/image739.png"/><Relationship Id="rId176" Type="http://schemas.openxmlformats.org/officeDocument/2006/relationships/customXml" Target="../ink/ink707.xml"/><Relationship Id="rId197" Type="http://schemas.openxmlformats.org/officeDocument/2006/relationships/image" Target="../media/image760.png"/><Relationship Id="rId341" Type="http://schemas.openxmlformats.org/officeDocument/2006/relationships/image" Target="../media/image832.png"/><Relationship Id="rId201" Type="http://schemas.openxmlformats.org/officeDocument/2006/relationships/image" Target="../media/image762.png"/><Relationship Id="rId222" Type="http://schemas.openxmlformats.org/officeDocument/2006/relationships/customXml" Target="../ink/ink730.xml"/><Relationship Id="rId243" Type="http://schemas.openxmlformats.org/officeDocument/2006/relationships/image" Target="../media/image783.png"/><Relationship Id="rId264" Type="http://schemas.openxmlformats.org/officeDocument/2006/relationships/customXml" Target="../ink/ink751.xml"/><Relationship Id="rId285" Type="http://schemas.openxmlformats.org/officeDocument/2006/relationships/image" Target="../media/image804.png"/><Relationship Id="rId17" Type="http://schemas.openxmlformats.org/officeDocument/2006/relationships/image" Target="../media/image670.png"/><Relationship Id="rId38" Type="http://schemas.openxmlformats.org/officeDocument/2006/relationships/customXml" Target="../ink/ink638.xml"/><Relationship Id="rId59" Type="http://schemas.openxmlformats.org/officeDocument/2006/relationships/image" Target="../media/image691.png"/><Relationship Id="rId103" Type="http://schemas.openxmlformats.org/officeDocument/2006/relationships/image" Target="../media/image713.png"/><Relationship Id="rId124" Type="http://schemas.openxmlformats.org/officeDocument/2006/relationships/customXml" Target="../ink/ink681.xml"/><Relationship Id="rId310" Type="http://schemas.openxmlformats.org/officeDocument/2006/relationships/customXml" Target="../ink/ink774.xml"/><Relationship Id="rId70" Type="http://schemas.openxmlformats.org/officeDocument/2006/relationships/customXml" Target="../ink/ink654.xml"/><Relationship Id="rId91" Type="http://schemas.openxmlformats.org/officeDocument/2006/relationships/image" Target="../media/image707.png"/><Relationship Id="rId145" Type="http://schemas.openxmlformats.org/officeDocument/2006/relationships/image" Target="../media/image734.png"/><Relationship Id="rId166" Type="http://schemas.openxmlformats.org/officeDocument/2006/relationships/customXml" Target="../ink/ink702.xml"/><Relationship Id="rId187" Type="http://schemas.openxmlformats.org/officeDocument/2006/relationships/image" Target="../media/image755.png"/><Relationship Id="rId331" Type="http://schemas.openxmlformats.org/officeDocument/2006/relationships/image" Target="../media/image827.png"/><Relationship Id="rId352" Type="http://schemas.openxmlformats.org/officeDocument/2006/relationships/customXml" Target="../ink/ink795.xml"/><Relationship Id="rId1" Type="http://schemas.openxmlformats.org/officeDocument/2006/relationships/slideLayout" Target="../slideLayouts/slideLayout3.xml"/><Relationship Id="rId212" Type="http://schemas.openxmlformats.org/officeDocument/2006/relationships/customXml" Target="../ink/ink725.xml"/><Relationship Id="rId233" Type="http://schemas.openxmlformats.org/officeDocument/2006/relationships/image" Target="../media/image778.png"/><Relationship Id="rId254" Type="http://schemas.openxmlformats.org/officeDocument/2006/relationships/customXml" Target="../ink/ink746.xml"/><Relationship Id="rId28" Type="http://schemas.openxmlformats.org/officeDocument/2006/relationships/customXml" Target="../ink/ink633.xml"/><Relationship Id="rId49" Type="http://schemas.openxmlformats.org/officeDocument/2006/relationships/image" Target="../media/image686.png"/><Relationship Id="rId114" Type="http://schemas.openxmlformats.org/officeDocument/2006/relationships/customXml" Target="../ink/ink676.xml"/><Relationship Id="rId275" Type="http://schemas.openxmlformats.org/officeDocument/2006/relationships/image" Target="../media/image799.png"/><Relationship Id="rId296" Type="http://schemas.openxmlformats.org/officeDocument/2006/relationships/customXml" Target="../ink/ink767.xml"/><Relationship Id="rId300" Type="http://schemas.openxmlformats.org/officeDocument/2006/relationships/customXml" Target="../ink/ink769.xml"/><Relationship Id="rId60" Type="http://schemas.openxmlformats.org/officeDocument/2006/relationships/customXml" Target="../ink/ink649.xml"/><Relationship Id="rId81" Type="http://schemas.openxmlformats.org/officeDocument/2006/relationships/image" Target="../media/image702.png"/><Relationship Id="rId135" Type="http://schemas.openxmlformats.org/officeDocument/2006/relationships/image" Target="../media/image729.png"/><Relationship Id="rId156" Type="http://schemas.openxmlformats.org/officeDocument/2006/relationships/customXml" Target="../ink/ink697.xml"/><Relationship Id="rId177" Type="http://schemas.openxmlformats.org/officeDocument/2006/relationships/image" Target="../media/image750.png"/><Relationship Id="rId198" Type="http://schemas.openxmlformats.org/officeDocument/2006/relationships/customXml" Target="../ink/ink718.xml"/><Relationship Id="rId321" Type="http://schemas.openxmlformats.org/officeDocument/2006/relationships/image" Target="../media/image822.png"/><Relationship Id="rId342" Type="http://schemas.openxmlformats.org/officeDocument/2006/relationships/customXml" Target="../ink/ink790.xml"/><Relationship Id="rId202" Type="http://schemas.openxmlformats.org/officeDocument/2006/relationships/customXml" Target="../ink/ink720.xml"/><Relationship Id="rId223" Type="http://schemas.openxmlformats.org/officeDocument/2006/relationships/image" Target="../media/image773.png"/><Relationship Id="rId244" Type="http://schemas.openxmlformats.org/officeDocument/2006/relationships/customXml" Target="../ink/ink741.xml"/><Relationship Id="rId18" Type="http://schemas.openxmlformats.org/officeDocument/2006/relationships/customXml" Target="../ink/ink628.xml"/><Relationship Id="rId39" Type="http://schemas.openxmlformats.org/officeDocument/2006/relationships/image" Target="../media/image681.png"/><Relationship Id="rId265" Type="http://schemas.openxmlformats.org/officeDocument/2006/relationships/image" Target="../media/image794.png"/><Relationship Id="rId286" Type="http://schemas.openxmlformats.org/officeDocument/2006/relationships/customXml" Target="../ink/ink762.xml"/><Relationship Id="rId50" Type="http://schemas.openxmlformats.org/officeDocument/2006/relationships/customXml" Target="../ink/ink644.xml"/><Relationship Id="rId104" Type="http://schemas.openxmlformats.org/officeDocument/2006/relationships/customXml" Target="../ink/ink671.xml"/><Relationship Id="rId125" Type="http://schemas.openxmlformats.org/officeDocument/2006/relationships/image" Target="../media/image724.png"/><Relationship Id="rId146" Type="http://schemas.openxmlformats.org/officeDocument/2006/relationships/customXml" Target="../ink/ink692.xml"/><Relationship Id="rId167" Type="http://schemas.openxmlformats.org/officeDocument/2006/relationships/image" Target="../media/image745.png"/><Relationship Id="rId188" Type="http://schemas.openxmlformats.org/officeDocument/2006/relationships/customXml" Target="../ink/ink713.xml"/><Relationship Id="rId311" Type="http://schemas.openxmlformats.org/officeDocument/2006/relationships/image" Target="../media/image817.png"/><Relationship Id="rId332" Type="http://schemas.openxmlformats.org/officeDocument/2006/relationships/customXml" Target="../ink/ink785.xml"/><Relationship Id="rId353" Type="http://schemas.openxmlformats.org/officeDocument/2006/relationships/image" Target="../media/image838.png"/><Relationship Id="rId71" Type="http://schemas.openxmlformats.org/officeDocument/2006/relationships/image" Target="../media/image697.png"/><Relationship Id="rId92" Type="http://schemas.openxmlformats.org/officeDocument/2006/relationships/customXml" Target="../ink/ink665.xml"/><Relationship Id="rId213" Type="http://schemas.openxmlformats.org/officeDocument/2006/relationships/image" Target="../media/image768.png"/><Relationship Id="rId234" Type="http://schemas.openxmlformats.org/officeDocument/2006/relationships/customXml" Target="../ink/ink736.xml"/><Relationship Id="rId2" Type="http://schemas.openxmlformats.org/officeDocument/2006/relationships/customXml" Target="../ink/ink620.xml"/><Relationship Id="rId29" Type="http://schemas.openxmlformats.org/officeDocument/2006/relationships/image" Target="../media/image676.png"/><Relationship Id="rId255" Type="http://schemas.openxmlformats.org/officeDocument/2006/relationships/image" Target="../media/image789.png"/><Relationship Id="rId276" Type="http://schemas.openxmlformats.org/officeDocument/2006/relationships/customXml" Target="../ink/ink757.xml"/><Relationship Id="rId297" Type="http://schemas.openxmlformats.org/officeDocument/2006/relationships/image" Target="../media/image810.png"/><Relationship Id="rId40" Type="http://schemas.openxmlformats.org/officeDocument/2006/relationships/customXml" Target="../ink/ink639.xml"/><Relationship Id="rId115" Type="http://schemas.openxmlformats.org/officeDocument/2006/relationships/image" Target="../media/image719.png"/><Relationship Id="rId136" Type="http://schemas.openxmlformats.org/officeDocument/2006/relationships/customXml" Target="../ink/ink687.xml"/><Relationship Id="rId157" Type="http://schemas.openxmlformats.org/officeDocument/2006/relationships/image" Target="../media/image740.png"/><Relationship Id="rId178" Type="http://schemas.openxmlformats.org/officeDocument/2006/relationships/customXml" Target="../ink/ink708.xml"/><Relationship Id="rId301" Type="http://schemas.openxmlformats.org/officeDocument/2006/relationships/image" Target="../media/image812.png"/><Relationship Id="rId322" Type="http://schemas.openxmlformats.org/officeDocument/2006/relationships/customXml" Target="../ink/ink780.xml"/><Relationship Id="rId343" Type="http://schemas.openxmlformats.org/officeDocument/2006/relationships/image" Target="../media/image833.png"/><Relationship Id="rId61" Type="http://schemas.openxmlformats.org/officeDocument/2006/relationships/image" Target="../media/image692.png"/><Relationship Id="rId82" Type="http://schemas.openxmlformats.org/officeDocument/2006/relationships/customXml" Target="../ink/ink660.xml"/><Relationship Id="rId199" Type="http://schemas.openxmlformats.org/officeDocument/2006/relationships/image" Target="../media/image761.png"/><Relationship Id="rId203" Type="http://schemas.openxmlformats.org/officeDocument/2006/relationships/image" Target="../media/image763.png"/><Relationship Id="rId19" Type="http://schemas.openxmlformats.org/officeDocument/2006/relationships/image" Target="../media/image671.png"/><Relationship Id="rId224" Type="http://schemas.openxmlformats.org/officeDocument/2006/relationships/customXml" Target="../ink/ink731.xml"/><Relationship Id="rId245" Type="http://schemas.openxmlformats.org/officeDocument/2006/relationships/image" Target="../media/image784.png"/><Relationship Id="rId266" Type="http://schemas.openxmlformats.org/officeDocument/2006/relationships/customXml" Target="../ink/ink752.xml"/><Relationship Id="rId287" Type="http://schemas.openxmlformats.org/officeDocument/2006/relationships/image" Target="../media/image805.png"/><Relationship Id="rId30" Type="http://schemas.openxmlformats.org/officeDocument/2006/relationships/customXml" Target="../ink/ink634.xml"/><Relationship Id="rId105" Type="http://schemas.openxmlformats.org/officeDocument/2006/relationships/image" Target="../media/image714.png"/><Relationship Id="rId126" Type="http://schemas.openxmlformats.org/officeDocument/2006/relationships/customXml" Target="../ink/ink682.xml"/><Relationship Id="rId147" Type="http://schemas.openxmlformats.org/officeDocument/2006/relationships/image" Target="../media/image735.png"/><Relationship Id="rId168" Type="http://schemas.openxmlformats.org/officeDocument/2006/relationships/customXml" Target="../ink/ink703.xml"/><Relationship Id="rId312" Type="http://schemas.openxmlformats.org/officeDocument/2006/relationships/customXml" Target="../ink/ink775.xml"/><Relationship Id="rId333" Type="http://schemas.openxmlformats.org/officeDocument/2006/relationships/image" Target="../media/image828.png"/><Relationship Id="rId354" Type="http://schemas.openxmlformats.org/officeDocument/2006/relationships/customXml" Target="../ink/ink796.xml"/><Relationship Id="rId51" Type="http://schemas.openxmlformats.org/officeDocument/2006/relationships/image" Target="../media/image687.png"/><Relationship Id="rId72" Type="http://schemas.openxmlformats.org/officeDocument/2006/relationships/customXml" Target="../ink/ink655.xml"/><Relationship Id="rId93" Type="http://schemas.openxmlformats.org/officeDocument/2006/relationships/image" Target="../media/image708.png"/><Relationship Id="rId189" Type="http://schemas.openxmlformats.org/officeDocument/2006/relationships/image" Target="../media/image756.png"/><Relationship Id="rId3" Type="http://schemas.openxmlformats.org/officeDocument/2006/relationships/image" Target="../media/image663.png"/><Relationship Id="rId214" Type="http://schemas.openxmlformats.org/officeDocument/2006/relationships/customXml" Target="../ink/ink726.xml"/><Relationship Id="rId235" Type="http://schemas.openxmlformats.org/officeDocument/2006/relationships/image" Target="../media/image779.png"/><Relationship Id="rId256" Type="http://schemas.openxmlformats.org/officeDocument/2006/relationships/customXml" Target="../ink/ink747.xml"/><Relationship Id="rId277" Type="http://schemas.openxmlformats.org/officeDocument/2006/relationships/image" Target="../media/image800.png"/><Relationship Id="rId298" Type="http://schemas.openxmlformats.org/officeDocument/2006/relationships/customXml" Target="../ink/ink768.xml"/><Relationship Id="rId116" Type="http://schemas.openxmlformats.org/officeDocument/2006/relationships/customXml" Target="../ink/ink677.xml"/><Relationship Id="rId137" Type="http://schemas.openxmlformats.org/officeDocument/2006/relationships/image" Target="../media/image730.png"/><Relationship Id="rId158" Type="http://schemas.openxmlformats.org/officeDocument/2006/relationships/customXml" Target="../ink/ink698.xml"/><Relationship Id="rId302" Type="http://schemas.openxmlformats.org/officeDocument/2006/relationships/customXml" Target="../ink/ink770.xml"/><Relationship Id="rId323" Type="http://schemas.openxmlformats.org/officeDocument/2006/relationships/image" Target="../media/image823.png"/><Relationship Id="rId344" Type="http://schemas.openxmlformats.org/officeDocument/2006/relationships/customXml" Target="../ink/ink791.xml"/><Relationship Id="rId20" Type="http://schemas.openxmlformats.org/officeDocument/2006/relationships/customXml" Target="../ink/ink629.xml"/><Relationship Id="rId41" Type="http://schemas.openxmlformats.org/officeDocument/2006/relationships/image" Target="../media/image682.png"/><Relationship Id="rId62" Type="http://schemas.openxmlformats.org/officeDocument/2006/relationships/customXml" Target="../ink/ink650.xml"/><Relationship Id="rId83" Type="http://schemas.openxmlformats.org/officeDocument/2006/relationships/image" Target="../media/image703.png"/><Relationship Id="rId179" Type="http://schemas.openxmlformats.org/officeDocument/2006/relationships/image" Target="../media/image751.png"/><Relationship Id="rId190" Type="http://schemas.openxmlformats.org/officeDocument/2006/relationships/customXml" Target="../ink/ink714.xml"/><Relationship Id="rId204" Type="http://schemas.openxmlformats.org/officeDocument/2006/relationships/customXml" Target="../ink/ink721.xml"/><Relationship Id="rId225" Type="http://schemas.openxmlformats.org/officeDocument/2006/relationships/image" Target="../media/image774.png"/><Relationship Id="rId246" Type="http://schemas.openxmlformats.org/officeDocument/2006/relationships/customXml" Target="../ink/ink742.xml"/><Relationship Id="rId267" Type="http://schemas.openxmlformats.org/officeDocument/2006/relationships/image" Target="../media/image795.png"/><Relationship Id="rId288" Type="http://schemas.openxmlformats.org/officeDocument/2006/relationships/customXml" Target="../ink/ink763.xml"/><Relationship Id="rId106" Type="http://schemas.openxmlformats.org/officeDocument/2006/relationships/customXml" Target="../ink/ink672.xml"/><Relationship Id="rId127" Type="http://schemas.openxmlformats.org/officeDocument/2006/relationships/image" Target="../media/image725.png"/><Relationship Id="rId313" Type="http://schemas.openxmlformats.org/officeDocument/2006/relationships/image" Target="../media/image818.png"/><Relationship Id="rId10" Type="http://schemas.openxmlformats.org/officeDocument/2006/relationships/customXml" Target="../ink/ink624.xml"/><Relationship Id="rId31" Type="http://schemas.openxmlformats.org/officeDocument/2006/relationships/image" Target="../media/image677.png"/><Relationship Id="rId52" Type="http://schemas.openxmlformats.org/officeDocument/2006/relationships/customXml" Target="../ink/ink645.xml"/><Relationship Id="rId73" Type="http://schemas.openxmlformats.org/officeDocument/2006/relationships/image" Target="../media/image698.png"/><Relationship Id="rId94" Type="http://schemas.openxmlformats.org/officeDocument/2006/relationships/customXml" Target="../ink/ink666.xml"/><Relationship Id="rId148" Type="http://schemas.openxmlformats.org/officeDocument/2006/relationships/customXml" Target="../ink/ink693.xml"/><Relationship Id="rId169" Type="http://schemas.openxmlformats.org/officeDocument/2006/relationships/image" Target="../media/image746.png"/><Relationship Id="rId334" Type="http://schemas.openxmlformats.org/officeDocument/2006/relationships/customXml" Target="../ink/ink786.xml"/><Relationship Id="rId355" Type="http://schemas.openxmlformats.org/officeDocument/2006/relationships/image" Target="../media/image839.png"/><Relationship Id="rId4" Type="http://schemas.openxmlformats.org/officeDocument/2006/relationships/customXml" Target="../ink/ink621.xml"/><Relationship Id="rId180" Type="http://schemas.openxmlformats.org/officeDocument/2006/relationships/customXml" Target="../ink/ink709.xml"/><Relationship Id="rId215" Type="http://schemas.openxmlformats.org/officeDocument/2006/relationships/image" Target="../media/image769.png"/><Relationship Id="rId236" Type="http://schemas.openxmlformats.org/officeDocument/2006/relationships/customXml" Target="../ink/ink737.xml"/><Relationship Id="rId257" Type="http://schemas.openxmlformats.org/officeDocument/2006/relationships/image" Target="../media/image790.png"/><Relationship Id="rId278" Type="http://schemas.openxmlformats.org/officeDocument/2006/relationships/customXml" Target="../ink/ink758.xml"/><Relationship Id="rId303" Type="http://schemas.openxmlformats.org/officeDocument/2006/relationships/image" Target="../media/image813.png"/><Relationship Id="rId42" Type="http://schemas.openxmlformats.org/officeDocument/2006/relationships/customXml" Target="../ink/ink640.xml"/><Relationship Id="rId84" Type="http://schemas.openxmlformats.org/officeDocument/2006/relationships/customXml" Target="../ink/ink661.xml"/><Relationship Id="rId138" Type="http://schemas.openxmlformats.org/officeDocument/2006/relationships/customXml" Target="../ink/ink688.xml"/><Relationship Id="rId345" Type="http://schemas.openxmlformats.org/officeDocument/2006/relationships/image" Target="../media/image834.png"/><Relationship Id="rId191" Type="http://schemas.openxmlformats.org/officeDocument/2006/relationships/image" Target="../media/image757.png"/><Relationship Id="rId205" Type="http://schemas.openxmlformats.org/officeDocument/2006/relationships/image" Target="../media/image764.png"/><Relationship Id="rId247" Type="http://schemas.openxmlformats.org/officeDocument/2006/relationships/image" Target="../media/image785.png"/><Relationship Id="rId107" Type="http://schemas.openxmlformats.org/officeDocument/2006/relationships/image" Target="../media/image715.png"/><Relationship Id="rId289" Type="http://schemas.openxmlformats.org/officeDocument/2006/relationships/image" Target="../media/image806.png"/><Relationship Id="rId11" Type="http://schemas.openxmlformats.org/officeDocument/2006/relationships/image" Target="../media/image667.png"/><Relationship Id="rId53" Type="http://schemas.openxmlformats.org/officeDocument/2006/relationships/image" Target="../media/image688.png"/><Relationship Id="rId149" Type="http://schemas.openxmlformats.org/officeDocument/2006/relationships/image" Target="../media/image736.png"/><Relationship Id="rId314" Type="http://schemas.openxmlformats.org/officeDocument/2006/relationships/customXml" Target="../ink/ink776.xml"/><Relationship Id="rId95" Type="http://schemas.openxmlformats.org/officeDocument/2006/relationships/image" Target="../media/image709.png"/><Relationship Id="rId160" Type="http://schemas.openxmlformats.org/officeDocument/2006/relationships/customXml" Target="../ink/ink699.xml"/><Relationship Id="rId216" Type="http://schemas.openxmlformats.org/officeDocument/2006/relationships/customXml" Target="../ink/ink727.xml"/><Relationship Id="rId258" Type="http://schemas.openxmlformats.org/officeDocument/2006/relationships/customXml" Target="../ink/ink748.xml"/><Relationship Id="rId22" Type="http://schemas.openxmlformats.org/officeDocument/2006/relationships/customXml" Target="../ink/ink630.xml"/><Relationship Id="rId64" Type="http://schemas.openxmlformats.org/officeDocument/2006/relationships/customXml" Target="../ink/ink651.xml"/><Relationship Id="rId118" Type="http://schemas.openxmlformats.org/officeDocument/2006/relationships/customXml" Target="../ink/ink678.xml"/><Relationship Id="rId325" Type="http://schemas.openxmlformats.org/officeDocument/2006/relationships/image" Target="../media/image824.png"/><Relationship Id="rId171" Type="http://schemas.openxmlformats.org/officeDocument/2006/relationships/image" Target="../media/image747.png"/><Relationship Id="rId227" Type="http://schemas.openxmlformats.org/officeDocument/2006/relationships/image" Target="../media/image775.png"/><Relationship Id="rId269" Type="http://schemas.openxmlformats.org/officeDocument/2006/relationships/image" Target="../media/image796.png"/><Relationship Id="rId33" Type="http://schemas.openxmlformats.org/officeDocument/2006/relationships/image" Target="../media/image678.png"/><Relationship Id="rId129" Type="http://schemas.openxmlformats.org/officeDocument/2006/relationships/image" Target="../media/image726.png"/><Relationship Id="rId280" Type="http://schemas.openxmlformats.org/officeDocument/2006/relationships/customXml" Target="../ink/ink759.xml"/><Relationship Id="rId336" Type="http://schemas.openxmlformats.org/officeDocument/2006/relationships/customXml" Target="../ink/ink787.xml"/><Relationship Id="rId75" Type="http://schemas.openxmlformats.org/officeDocument/2006/relationships/image" Target="../media/image699.png"/><Relationship Id="rId140" Type="http://schemas.openxmlformats.org/officeDocument/2006/relationships/customXml" Target="../ink/ink689.xml"/><Relationship Id="rId182" Type="http://schemas.openxmlformats.org/officeDocument/2006/relationships/customXml" Target="../ink/ink710.xml"/><Relationship Id="rId6" Type="http://schemas.openxmlformats.org/officeDocument/2006/relationships/customXml" Target="../ink/ink622.xml"/><Relationship Id="rId238" Type="http://schemas.openxmlformats.org/officeDocument/2006/relationships/customXml" Target="../ink/ink738.xml"/><Relationship Id="rId291" Type="http://schemas.openxmlformats.org/officeDocument/2006/relationships/image" Target="../media/image807.png"/><Relationship Id="rId305" Type="http://schemas.openxmlformats.org/officeDocument/2006/relationships/image" Target="../media/image814.png"/><Relationship Id="rId347" Type="http://schemas.openxmlformats.org/officeDocument/2006/relationships/image" Target="../media/image835.png"/><Relationship Id="rId44" Type="http://schemas.openxmlformats.org/officeDocument/2006/relationships/customXml" Target="../ink/ink641.xml"/><Relationship Id="rId86" Type="http://schemas.openxmlformats.org/officeDocument/2006/relationships/customXml" Target="../ink/ink662.xml"/><Relationship Id="rId151" Type="http://schemas.openxmlformats.org/officeDocument/2006/relationships/image" Target="../media/image737.png"/><Relationship Id="rId193" Type="http://schemas.openxmlformats.org/officeDocument/2006/relationships/image" Target="../media/image758.png"/><Relationship Id="rId207" Type="http://schemas.openxmlformats.org/officeDocument/2006/relationships/image" Target="../media/image765.png"/><Relationship Id="rId249" Type="http://schemas.openxmlformats.org/officeDocument/2006/relationships/image" Target="../media/image786.png"/><Relationship Id="rId13" Type="http://schemas.openxmlformats.org/officeDocument/2006/relationships/image" Target="../media/image668.png"/><Relationship Id="rId109" Type="http://schemas.openxmlformats.org/officeDocument/2006/relationships/image" Target="../media/image716.png"/><Relationship Id="rId260" Type="http://schemas.openxmlformats.org/officeDocument/2006/relationships/customXml" Target="../ink/ink749.xml"/><Relationship Id="rId316" Type="http://schemas.openxmlformats.org/officeDocument/2006/relationships/customXml" Target="../ink/ink777.xml"/><Relationship Id="rId55" Type="http://schemas.openxmlformats.org/officeDocument/2006/relationships/image" Target="../media/image689.png"/><Relationship Id="rId97" Type="http://schemas.openxmlformats.org/officeDocument/2006/relationships/image" Target="../media/image710.png"/><Relationship Id="rId120" Type="http://schemas.openxmlformats.org/officeDocument/2006/relationships/customXml" Target="../ink/ink679.xml"/><Relationship Id="rId162" Type="http://schemas.openxmlformats.org/officeDocument/2006/relationships/customXml" Target="../ink/ink700.xml"/><Relationship Id="rId218" Type="http://schemas.openxmlformats.org/officeDocument/2006/relationships/customXml" Target="../ink/ink728.xml"/><Relationship Id="rId271" Type="http://schemas.openxmlformats.org/officeDocument/2006/relationships/image" Target="../media/image797.png"/><Relationship Id="rId24" Type="http://schemas.openxmlformats.org/officeDocument/2006/relationships/customXml" Target="../ink/ink631.xml"/><Relationship Id="rId66" Type="http://schemas.openxmlformats.org/officeDocument/2006/relationships/customXml" Target="../ink/ink652.xml"/><Relationship Id="rId131" Type="http://schemas.openxmlformats.org/officeDocument/2006/relationships/image" Target="../media/image727.png"/><Relationship Id="rId327" Type="http://schemas.openxmlformats.org/officeDocument/2006/relationships/image" Target="../media/image825.png"/><Relationship Id="rId173" Type="http://schemas.openxmlformats.org/officeDocument/2006/relationships/image" Target="../media/image748.png"/><Relationship Id="rId229" Type="http://schemas.openxmlformats.org/officeDocument/2006/relationships/image" Target="../media/image776.png"/><Relationship Id="rId240" Type="http://schemas.openxmlformats.org/officeDocument/2006/relationships/customXml" Target="../ink/ink739.xml"/><Relationship Id="rId35" Type="http://schemas.openxmlformats.org/officeDocument/2006/relationships/image" Target="../media/image679.png"/><Relationship Id="rId77" Type="http://schemas.openxmlformats.org/officeDocument/2006/relationships/image" Target="../media/image700.png"/><Relationship Id="rId100" Type="http://schemas.openxmlformats.org/officeDocument/2006/relationships/customXml" Target="../ink/ink669.xml"/><Relationship Id="rId282" Type="http://schemas.openxmlformats.org/officeDocument/2006/relationships/customXml" Target="../ink/ink760.xml"/><Relationship Id="rId338" Type="http://schemas.openxmlformats.org/officeDocument/2006/relationships/customXml" Target="../ink/ink788.xml"/><Relationship Id="rId8" Type="http://schemas.openxmlformats.org/officeDocument/2006/relationships/customXml" Target="../ink/ink623.xml"/><Relationship Id="rId142" Type="http://schemas.openxmlformats.org/officeDocument/2006/relationships/customXml" Target="../ink/ink690.xml"/><Relationship Id="rId184" Type="http://schemas.openxmlformats.org/officeDocument/2006/relationships/customXml" Target="../ink/ink711.xml"/></Relationships>
</file>

<file path=ppt/slides/_rels/slide35.xml.rels><?xml version="1.0" encoding="UTF-8" standalone="yes"?>
<Relationships xmlns="http://schemas.openxmlformats.org/package/2006/relationships"><Relationship Id="rId117" Type="http://schemas.openxmlformats.org/officeDocument/2006/relationships/image" Target="../media/image897.png"/><Relationship Id="rId21" Type="http://schemas.openxmlformats.org/officeDocument/2006/relationships/image" Target="../media/image849.png"/><Relationship Id="rId63" Type="http://schemas.openxmlformats.org/officeDocument/2006/relationships/image" Target="../media/image870.png"/><Relationship Id="rId159" Type="http://schemas.openxmlformats.org/officeDocument/2006/relationships/image" Target="../media/image918.png"/><Relationship Id="rId170" Type="http://schemas.openxmlformats.org/officeDocument/2006/relationships/customXml" Target="../ink/ink881.xml"/><Relationship Id="rId226" Type="http://schemas.openxmlformats.org/officeDocument/2006/relationships/customXml" Target="../ink/ink909.xml"/><Relationship Id="rId268" Type="http://schemas.openxmlformats.org/officeDocument/2006/relationships/customXml" Target="../ink/ink930.xml"/><Relationship Id="rId32" Type="http://schemas.openxmlformats.org/officeDocument/2006/relationships/customXml" Target="../ink/ink812.xml"/><Relationship Id="rId74" Type="http://schemas.openxmlformats.org/officeDocument/2006/relationships/customXml" Target="../ink/ink833.xml"/><Relationship Id="rId128" Type="http://schemas.openxmlformats.org/officeDocument/2006/relationships/customXml" Target="../ink/ink860.xml"/><Relationship Id="rId5" Type="http://schemas.openxmlformats.org/officeDocument/2006/relationships/image" Target="../media/image841.png"/><Relationship Id="rId181" Type="http://schemas.openxmlformats.org/officeDocument/2006/relationships/image" Target="../media/image929.png"/><Relationship Id="rId237" Type="http://schemas.openxmlformats.org/officeDocument/2006/relationships/image" Target="../media/image956.png"/><Relationship Id="rId279" Type="http://schemas.openxmlformats.org/officeDocument/2006/relationships/image" Target="../media/image977.png"/><Relationship Id="rId43" Type="http://schemas.openxmlformats.org/officeDocument/2006/relationships/image" Target="../media/image860.png"/><Relationship Id="rId139" Type="http://schemas.openxmlformats.org/officeDocument/2006/relationships/image" Target="../media/image908.png"/><Relationship Id="rId85" Type="http://schemas.openxmlformats.org/officeDocument/2006/relationships/image" Target="../media/image881.png"/><Relationship Id="rId150" Type="http://schemas.openxmlformats.org/officeDocument/2006/relationships/customXml" Target="../ink/ink871.xml"/><Relationship Id="rId171" Type="http://schemas.openxmlformats.org/officeDocument/2006/relationships/image" Target="../media/image924.png"/><Relationship Id="rId192" Type="http://schemas.openxmlformats.org/officeDocument/2006/relationships/customXml" Target="../ink/ink892.xml"/><Relationship Id="rId206" Type="http://schemas.openxmlformats.org/officeDocument/2006/relationships/customXml" Target="../ink/ink899.xml"/><Relationship Id="rId227" Type="http://schemas.openxmlformats.org/officeDocument/2006/relationships/image" Target="../media/image951.png"/><Relationship Id="rId248" Type="http://schemas.openxmlformats.org/officeDocument/2006/relationships/customXml" Target="../ink/ink920.xml"/><Relationship Id="rId269" Type="http://schemas.openxmlformats.org/officeDocument/2006/relationships/image" Target="../media/image972.png"/><Relationship Id="rId12" Type="http://schemas.openxmlformats.org/officeDocument/2006/relationships/customXml" Target="../ink/ink802.xml"/><Relationship Id="rId33" Type="http://schemas.openxmlformats.org/officeDocument/2006/relationships/image" Target="../media/image855.png"/><Relationship Id="rId108" Type="http://schemas.openxmlformats.org/officeDocument/2006/relationships/customXml" Target="../ink/ink850.xml"/><Relationship Id="rId129" Type="http://schemas.openxmlformats.org/officeDocument/2006/relationships/image" Target="../media/image903.png"/><Relationship Id="rId280" Type="http://schemas.openxmlformats.org/officeDocument/2006/relationships/customXml" Target="../ink/ink936.xml"/><Relationship Id="rId54" Type="http://schemas.openxmlformats.org/officeDocument/2006/relationships/customXml" Target="../ink/ink823.xml"/><Relationship Id="rId75" Type="http://schemas.openxmlformats.org/officeDocument/2006/relationships/image" Target="../media/image876.png"/><Relationship Id="rId96" Type="http://schemas.openxmlformats.org/officeDocument/2006/relationships/customXml" Target="../ink/ink844.xml"/><Relationship Id="rId140" Type="http://schemas.openxmlformats.org/officeDocument/2006/relationships/customXml" Target="../ink/ink866.xml"/><Relationship Id="rId161" Type="http://schemas.openxmlformats.org/officeDocument/2006/relationships/image" Target="../media/image919.png"/><Relationship Id="rId182" Type="http://schemas.openxmlformats.org/officeDocument/2006/relationships/customXml" Target="../ink/ink887.xml"/><Relationship Id="rId217" Type="http://schemas.openxmlformats.org/officeDocument/2006/relationships/image" Target="../media/image947.png"/><Relationship Id="rId6" Type="http://schemas.openxmlformats.org/officeDocument/2006/relationships/customXml" Target="../ink/ink799.xml"/><Relationship Id="rId238" Type="http://schemas.openxmlformats.org/officeDocument/2006/relationships/customXml" Target="../ink/ink915.xml"/><Relationship Id="rId259" Type="http://schemas.openxmlformats.org/officeDocument/2006/relationships/image" Target="../media/image967.png"/><Relationship Id="rId23" Type="http://schemas.openxmlformats.org/officeDocument/2006/relationships/image" Target="../media/image850.png"/><Relationship Id="rId119" Type="http://schemas.openxmlformats.org/officeDocument/2006/relationships/image" Target="../media/image898.png"/><Relationship Id="rId270" Type="http://schemas.openxmlformats.org/officeDocument/2006/relationships/customXml" Target="../ink/ink931.xml"/><Relationship Id="rId44" Type="http://schemas.openxmlformats.org/officeDocument/2006/relationships/customXml" Target="../ink/ink818.xml"/><Relationship Id="rId65" Type="http://schemas.openxmlformats.org/officeDocument/2006/relationships/image" Target="../media/image871.png"/><Relationship Id="rId86" Type="http://schemas.openxmlformats.org/officeDocument/2006/relationships/customXml" Target="../ink/ink839.xml"/><Relationship Id="rId130" Type="http://schemas.openxmlformats.org/officeDocument/2006/relationships/customXml" Target="../ink/ink861.xml"/><Relationship Id="rId151" Type="http://schemas.openxmlformats.org/officeDocument/2006/relationships/image" Target="../media/image914.png"/><Relationship Id="rId172" Type="http://schemas.openxmlformats.org/officeDocument/2006/relationships/customXml" Target="../ink/ink882.xml"/><Relationship Id="rId193" Type="http://schemas.openxmlformats.org/officeDocument/2006/relationships/image" Target="../media/image935.png"/><Relationship Id="rId207" Type="http://schemas.openxmlformats.org/officeDocument/2006/relationships/image" Target="../media/image942.png"/><Relationship Id="rId228" Type="http://schemas.openxmlformats.org/officeDocument/2006/relationships/customXml" Target="../ink/ink910.xml"/><Relationship Id="rId249" Type="http://schemas.openxmlformats.org/officeDocument/2006/relationships/image" Target="../media/image962.png"/><Relationship Id="rId13" Type="http://schemas.openxmlformats.org/officeDocument/2006/relationships/image" Target="../media/image845.png"/><Relationship Id="rId109" Type="http://schemas.openxmlformats.org/officeDocument/2006/relationships/image" Target="../media/image893.png"/><Relationship Id="rId260" Type="http://schemas.openxmlformats.org/officeDocument/2006/relationships/customXml" Target="../ink/ink926.xml"/><Relationship Id="rId281" Type="http://schemas.openxmlformats.org/officeDocument/2006/relationships/image" Target="../media/image978.png"/><Relationship Id="rId34" Type="http://schemas.openxmlformats.org/officeDocument/2006/relationships/customXml" Target="../ink/ink813.xml"/><Relationship Id="rId55" Type="http://schemas.openxmlformats.org/officeDocument/2006/relationships/image" Target="../media/image866.png"/><Relationship Id="rId76" Type="http://schemas.openxmlformats.org/officeDocument/2006/relationships/customXml" Target="../ink/ink834.xml"/><Relationship Id="rId97" Type="http://schemas.openxmlformats.org/officeDocument/2006/relationships/image" Target="../media/image887.png"/><Relationship Id="rId120" Type="http://schemas.openxmlformats.org/officeDocument/2006/relationships/customXml" Target="../ink/ink856.xml"/><Relationship Id="rId141" Type="http://schemas.openxmlformats.org/officeDocument/2006/relationships/image" Target="../media/image909.png"/><Relationship Id="rId7" Type="http://schemas.openxmlformats.org/officeDocument/2006/relationships/image" Target="../media/image842.png"/><Relationship Id="rId162" Type="http://schemas.openxmlformats.org/officeDocument/2006/relationships/customXml" Target="../ink/ink877.xml"/><Relationship Id="rId183" Type="http://schemas.openxmlformats.org/officeDocument/2006/relationships/image" Target="../media/image930.png"/><Relationship Id="rId218" Type="http://schemas.openxmlformats.org/officeDocument/2006/relationships/customXml" Target="../ink/ink905.xml"/><Relationship Id="rId239" Type="http://schemas.openxmlformats.org/officeDocument/2006/relationships/image" Target="../media/image957.png"/><Relationship Id="rId250" Type="http://schemas.openxmlformats.org/officeDocument/2006/relationships/customXml" Target="../ink/ink921.xml"/><Relationship Id="rId271" Type="http://schemas.openxmlformats.org/officeDocument/2006/relationships/image" Target="../media/image973.png"/><Relationship Id="rId24" Type="http://schemas.openxmlformats.org/officeDocument/2006/relationships/customXml" Target="../ink/ink808.xml"/><Relationship Id="rId45" Type="http://schemas.openxmlformats.org/officeDocument/2006/relationships/image" Target="../media/image861.png"/><Relationship Id="rId66" Type="http://schemas.openxmlformats.org/officeDocument/2006/relationships/customXml" Target="../ink/ink829.xml"/><Relationship Id="rId87" Type="http://schemas.openxmlformats.org/officeDocument/2006/relationships/image" Target="../media/image882.png"/><Relationship Id="rId110" Type="http://schemas.openxmlformats.org/officeDocument/2006/relationships/customXml" Target="../ink/ink851.xml"/><Relationship Id="rId131" Type="http://schemas.openxmlformats.org/officeDocument/2006/relationships/image" Target="../media/image904.png"/><Relationship Id="rId152" Type="http://schemas.openxmlformats.org/officeDocument/2006/relationships/customXml" Target="../ink/ink872.xml"/><Relationship Id="rId173" Type="http://schemas.openxmlformats.org/officeDocument/2006/relationships/image" Target="../media/image925.png"/><Relationship Id="rId194" Type="http://schemas.openxmlformats.org/officeDocument/2006/relationships/customXml" Target="../ink/ink893.xml"/><Relationship Id="rId208" Type="http://schemas.openxmlformats.org/officeDocument/2006/relationships/customXml" Target="../ink/ink900.xml"/><Relationship Id="rId229" Type="http://schemas.openxmlformats.org/officeDocument/2006/relationships/image" Target="../media/image952.png"/><Relationship Id="rId240" Type="http://schemas.openxmlformats.org/officeDocument/2006/relationships/customXml" Target="../ink/ink916.xml"/><Relationship Id="rId261" Type="http://schemas.openxmlformats.org/officeDocument/2006/relationships/image" Target="../media/image968.png"/><Relationship Id="rId14" Type="http://schemas.openxmlformats.org/officeDocument/2006/relationships/customXml" Target="../ink/ink803.xml"/><Relationship Id="rId35" Type="http://schemas.openxmlformats.org/officeDocument/2006/relationships/image" Target="../media/image856.png"/><Relationship Id="rId56" Type="http://schemas.openxmlformats.org/officeDocument/2006/relationships/customXml" Target="../ink/ink824.xml"/><Relationship Id="rId77" Type="http://schemas.openxmlformats.org/officeDocument/2006/relationships/image" Target="../media/image877.png"/><Relationship Id="rId100" Type="http://schemas.openxmlformats.org/officeDocument/2006/relationships/customXml" Target="../ink/ink846.xml"/><Relationship Id="rId282" Type="http://schemas.openxmlformats.org/officeDocument/2006/relationships/customXml" Target="../ink/ink937.xml"/><Relationship Id="rId8" Type="http://schemas.openxmlformats.org/officeDocument/2006/relationships/customXml" Target="../ink/ink800.xml"/><Relationship Id="rId98" Type="http://schemas.openxmlformats.org/officeDocument/2006/relationships/customXml" Target="../ink/ink845.xml"/><Relationship Id="rId121" Type="http://schemas.openxmlformats.org/officeDocument/2006/relationships/image" Target="../media/image899.png"/><Relationship Id="rId142" Type="http://schemas.openxmlformats.org/officeDocument/2006/relationships/customXml" Target="../ink/ink867.xml"/><Relationship Id="rId163" Type="http://schemas.openxmlformats.org/officeDocument/2006/relationships/image" Target="../media/image920.png"/><Relationship Id="rId184" Type="http://schemas.openxmlformats.org/officeDocument/2006/relationships/customXml" Target="../ink/ink888.xml"/><Relationship Id="rId219" Type="http://schemas.openxmlformats.org/officeDocument/2006/relationships/image" Target="../media/image560.png"/><Relationship Id="rId230" Type="http://schemas.openxmlformats.org/officeDocument/2006/relationships/customXml" Target="../ink/ink911.xml"/><Relationship Id="rId251" Type="http://schemas.openxmlformats.org/officeDocument/2006/relationships/image" Target="../media/image963.png"/><Relationship Id="rId25" Type="http://schemas.openxmlformats.org/officeDocument/2006/relationships/image" Target="../media/image851.png"/><Relationship Id="rId46" Type="http://schemas.openxmlformats.org/officeDocument/2006/relationships/customXml" Target="../ink/ink819.xml"/><Relationship Id="rId67" Type="http://schemas.openxmlformats.org/officeDocument/2006/relationships/image" Target="../media/image872.png"/><Relationship Id="rId272" Type="http://schemas.openxmlformats.org/officeDocument/2006/relationships/customXml" Target="../ink/ink932.xml"/><Relationship Id="rId88" Type="http://schemas.openxmlformats.org/officeDocument/2006/relationships/customXml" Target="../ink/ink840.xml"/><Relationship Id="rId111" Type="http://schemas.openxmlformats.org/officeDocument/2006/relationships/image" Target="../media/image894.png"/><Relationship Id="rId132" Type="http://schemas.openxmlformats.org/officeDocument/2006/relationships/customXml" Target="../ink/ink862.xml"/><Relationship Id="rId153" Type="http://schemas.openxmlformats.org/officeDocument/2006/relationships/image" Target="../media/image915.png"/><Relationship Id="rId174" Type="http://schemas.openxmlformats.org/officeDocument/2006/relationships/customXml" Target="../ink/ink883.xml"/><Relationship Id="rId195" Type="http://schemas.openxmlformats.org/officeDocument/2006/relationships/image" Target="../media/image936.png"/><Relationship Id="rId209" Type="http://schemas.openxmlformats.org/officeDocument/2006/relationships/image" Target="../media/image943.png"/><Relationship Id="rId220" Type="http://schemas.openxmlformats.org/officeDocument/2006/relationships/customXml" Target="../ink/ink906.xml"/><Relationship Id="rId241" Type="http://schemas.openxmlformats.org/officeDocument/2006/relationships/image" Target="../media/image958.png"/><Relationship Id="rId15" Type="http://schemas.openxmlformats.org/officeDocument/2006/relationships/image" Target="../media/image846.png"/><Relationship Id="rId36" Type="http://schemas.openxmlformats.org/officeDocument/2006/relationships/customXml" Target="../ink/ink814.xml"/><Relationship Id="rId57" Type="http://schemas.openxmlformats.org/officeDocument/2006/relationships/image" Target="../media/image867.png"/><Relationship Id="rId262" Type="http://schemas.openxmlformats.org/officeDocument/2006/relationships/customXml" Target="../ink/ink927.xml"/><Relationship Id="rId283" Type="http://schemas.openxmlformats.org/officeDocument/2006/relationships/image" Target="../media/image979.png"/><Relationship Id="rId78" Type="http://schemas.openxmlformats.org/officeDocument/2006/relationships/customXml" Target="../ink/ink835.xml"/><Relationship Id="rId99" Type="http://schemas.openxmlformats.org/officeDocument/2006/relationships/image" Target="../media/image888.png"/><Relationship Id="rId101" Type="http://schemas.openxmlformats.org/officeDocument/2006/relationships/image" Target="../media/image889.png"/><Relationship Id="rId122" Type="http://schemas.openxmlformats.org/officeDocument/2006/relationships/customXml" Target="../ink/ink857.xml"/><Relationship Id="rId143" Type="http://schemas.openxmlformats.org/officeDocument/2006/relationships/image" Target="../media/image910.png"/><Relationship Id="rId164" Type="http://schemas.openxmlformats.org/officeDocument/2006/relationships/customXml" Target="../ink/ink878.xml"/><Relationship Id="rId185" Type="http://schemas.openxmlformats.org/officeDocument/2006/relationships/image" Target="../media/image931.png"/><Relationship Id="rId9" Type="http://schemas.openxmlformats.org/officeDocument/2006/relationships/image" Target="../media/image843.png"/><Relationship Id="rId210" Type="http://schemas.openxmlformats.org/officeDocument/2006/relationships/customXml" Target="../ink/ink901.xml"/><Relationship Id="rId26" Type="http://schemas.openxmlformats.org/officeDocument/2006/relationships/customXml" Target="../ink/ink809.xml"/><Relationship Id="rId231" Type="http://schemas.openxmlformats.org/officeDocument/2006/relationships/image" Target="../media/image953.png"/><Relationship Id="rId252" Type="http://schemas.openxmlformats.org/officeDocument/2006/relationships/customXml" Target="../ink/ink922.xml"/><Relationship Id="rId273" Type="http://schemas.openxmlformats.org/officeDocument/2006/relationships/image" Target="../media/image974.png"/><Relationship Id="rId47" Type="http://schemas.openxmlformats.org/officeDocument/2006/relationships/image" Target="../media/image862.png"/><Relationship Id="rId68" Type="http://schemas.openxmlformats.org/officeDocument/2006/relationships/customXml" Target="../ink/ink830.xml"/><Relationship Id="rId89" Type="http://schemas.openxmlformats.org/officeDocument/2006/relationships/image" Target="../media/image883.png"/><Relationship Id="rId112" Type="http://schemas.openxmlformats.org/officeDocument/2006/relationships/customXml" Target="../ink/ink852.xml"/><Relationship Id="rId133" Type="http://schemas.openxmlformats.org/officeDocument/2006/relationships/image" Target="../media/image905.png"/><Relationship Id="rId154" Type="http://schemas.openxmlformats.org/officeDocument/2006/relationships/customXml" Target="../ink/ink873.xml"/><Relationship Id="rId175" Type="http://schemas.openxmlformats.org/officeDocument/2006/relationships/image" Target="../media/image926.png"/><Relationship Id="rId196" Type="http://schemas.openxmlformats.org/officeDocument/2006/relationships/customXml" Target="../ink/ink894.xml"/><Relationship Id="rId200" Type="http://schemas.openxmlformats.org/officeDocument/2006/relationships/customXml" Target="../ink/ink896.xml"/><Relationship Id="rId16" Type="http://schemas.openxmlformats.org/officeDocument/2006/relationships/customXml" Target="../ink/ink804.xml"/><Relationship Id="rId221" Type="http://schemas.openxmlformats.org/officeDocument/2006/relationships/image" Target="../media/image948.png"/><Relationship Id="rId242" Type="http://schemas.openxmlformats.org/officeDocument/2006/relationships/customXml" Target="../ink/ink917.xml"/><Relationship Id="rId263" Type="http://schemas.openxmlformats.org/officeDocument/2006/relationships/image" Target="../media/image969.png"/><Relationship Id="rId284" Type="http://schemas.openxmlformats.org/officeDocument/2006/relationships/customXml" Target="../ink/ink938.xml"/><Relationship Id="rId37" Type="http://schemas.openxmlformats.org/officeDocument/2006/relationships/image" Target="../media/image857.png"/><Relationship Id="rId58" Type="http://schemas.openxmlformats.org/officeDocument/2006/relationships/customXml" Target="../ink/ink825.xml"/><Relationship Id="rId79" Type="http://schemas.openxmlformats.org/officeDocument/2006/relationships/image" Target="../media/image878.png"/><Relationship Id="rId102" Type="http://schemas.openxmlformats.org/officeDocument/2006/relationships/customXml" Target="../ink/ink847.xml"/><Relationship Id="rId123" Type="http://schemas.openxmlformats.org/officeDocument/2006/relationships/image" Target="../media/image900.png"/><Relationship Id="rId144" Type="http://schemas.openxmlformats.org/officeDocument/2006/relationships/customXml" Target="../ink/ink868.xml"/><Relationship Id="rId90" Type="http://schemas.openxmlformats.org/officeDocument/2006/relationships/customXml" Target="../ink/ink841.xml"/><Relationship Id="rId165" Type="http://schemas.openxmlformats.org/officeDocument/2006/relationships/image" Target="../media/image921.png"/><Relationship Id="rId186" Type="http://schemas.openxmlformats.org/officeDocument/2006/relationships/customXml" Target="../ink/ink889.xml"/><Relationship Id="rId211" Type="http://schemas.openxmlformats.org/officeDocument/2006/relationships/image" Target="../media/image944.png"/><Relationship Id="rId232" Type="http://schemas.openxmlformats.org/officeDocument/2006/relationships/customXml" Target="../ink/ink912.xml"/><Relationship Id="rId253" Type="http://schemas.openxmlformats.org/officeDocument/2006/relationships/image" Target="../media/image964.png"/><Relationship Id="rId274" Type="http://schemas.openxmlformats.org/officeDocument/2006/relationships/customXml" Target="../ink/ink933.xml"/><Relationship Id="rId27" Type="http://schemas.openxmlformats.org/officeDocument/2006/relationships/image" Target="../media/image852.png"/><Relationship Id="rId48" Type="http://schemas.openxmlformats.org/officeDocument/2006/relationships/customXml" Target="../ink/ink820.xml"/><Relationship Id="rId69" Type="http://schemas.openxmlformats.org/officeDocument/2006/relationships/image" Target="../media/image873.png"/><Relationship Id="rId113" Type="http://schemas.openxmlformats.org/officeDocument/2006/relationships/image" Target="../media/image895.png"/><Relationship Id="rId134" Type="http://schemas.openxmlformats.org/officeDocument/2006/relationships/customXml" Target="../ink/ink863.xml"/><Relationship Id="rId80" Type="http://schemas.openxmlformats.org/officeDocument/2006/relationships/customXml" Target="../ink/ink836.xml"/><Relationship Id="rId155" Type="http://schemas.openxmlformats.org/officeDocument/2006/relationships/image" Target="../media/image916.png"/><Relationship Id="rId176" Type="http://schemas.openxmlformats.org/officeDocument/2006/relationships/customXml" Target="../ink/ink884.xml"/><Relationship Id="rId197" Type="http://schemas.openxmlformats.org/officeDocument/2006/relationships/image" Target="../media/image937.png"/><Relationship Id="rId201" Type="http://schemas.openxmlformats.org/officeDocument/2006/relationships/image" Target="../media/image939.png"/><Relationship Id="rId222" Type="http://schemas.openxmlformats.org/officeDocument/2006/relationships/customXml" Target="../ink/ink907.xml"/><Relationship Id="rId243" Type="http://schemas.openxmlformats.org/officeDocument/2006/relationships/image" Target="../media/image959.png"/><Relationship Id="rId264" Type="http://schemas.openxmlformats.org/officeDocument/2006/relationships/customXml" Target="../ink/ink928.xml"/><Relationship Id="rId285" Type="http://schemas.openxmlformats.org/officeDocument/2006/relationships/image" Target="../media/image980.png"/><Relationship Id="rId17" Type="http://schemas.openxmlformats.org/officeDocument/2006/relationships/image" Target="../media/image847.png"/><Relationship Id="rId38" Type="http://schemas.openxmlformats.org/officeDocument/2006/relationships/customXml" Target="../ink/ink815.xml"/><Relationship Id="rId59" Type="http://schemas.openxmlformats.org/officeDocument/2006/relationships/image" Target="../media/image868.png"/><Relationship Id="rId103" Type="http://schemas.openxmlformats.org/officeDocument/2006/relationships/image" Target="../media/image890.png"/><Relationship Id="rId124" Type="http://schemas.openxmlformats.org/officeDocument/2006/relationships/customXml" Target="../ink/ink858.xml"/><Relationship Id="rId70" Type="http://schemas.openxmlformats.org/officeDocument/2006/relationships/customXml" Target="../ink/ink831.xml"/><Relationship Id="rId91" Type="http://schemas.openxmlformats.org/officeDocument/2006/relationships/image" Target="../media/image884.png"/><Relationship Id="rId145" Type="http://schemas.openxmlformats.org/officeDocument/2006/relationships/image" Target="../media/image911.png"/><Relationship Id="rId166" Type="http://schemas.openxmlformats.org/officeDocument/2006/relationships/customXml" Target="../ink/ink879.xml"/><Relationship Id="rId187" Type="http://schemas.openxmlformats.org/officeDocument/2006/relationships/image" Target="../media/image932.png"/><Relationship Id="rId1" Type="http://schemas.openxmlformats.org/officeDocument/2006/relationships/slideLayout" Target="../slideLayouts/slideLayout3.xml"/><Relationship Id="rId212" Type="http://schemas.openxmlformats.org/officeDocument/2006/relationships/customXml" Target="../ink/ink902.xml"/><Relationship Id="rId233" Type="http://schemas.openxmlformats.org/officeDocument/2006/relationships/image" Target="../media/image954.png"/><Relationship Id="rId254" Type="http://schemas.openxmlformats.org/officeDocument/2006/relationships/customXml" Target="../ink/ink923.xml"/><Relationship Id="rId28" Type="http://schemas.openxmlformats.org/officeDocument/2006/relationships/customXml" Target="../ink/ink810.xml"/><Relationship Id="rId49" Type="http://schemas.openxmlformats.org/officeDocument/2006/relationships/image" Target="../media/image863.png"/><Relationship Id="rId114" Type="http://schemas.openxmlformats.org/officeDocument/2006/relationships/customXml" Target="../ink/ink853.xml"/><Relationship Id="rId275" Type="http://schemas.openxmlformats.org/officeDocument/2006/relationships/image" Target="../media/image975.png"/><Relationship Id="rId60" Type="http://schemas.openxmlformats.org/officeDocument/2006/relationships/customXml" Target="../ink/ink826.xml"/><Relationship Id="rId81" Type="http://schemas.openxmlformats.org/officeDocument/2006/relationships/image" Target="../media/image879.png"/><Relationship Id="rId135" Type="http://schemas.openxmlformats.org/officeDocument/2006/relationships/image" Target="../media/image906.png"/><Relationship Id="rId156" Type="http://schemas.openxmlformats.org/officeDocument/2006/relationships/customXml" Target="../ink/ink874.xml"/><Relationship Id="rId177" Type="http://schemas.openxmlformats.org/officeDocument/2006/relationships/image" Target="../media/image927.png"/><Relationship Id="rId198" Type="http://schemas.openxmlformats.org/officeDocument/2006/relationships/customXml" Target="../ink/ink895.xml"/><Relationship Id="rId202" Type="http://schemas.openxmlformats.org/officeDocument/2006/relationships/customXml" Target="../ink/ink897.xml"/><Relationship Id="rId223" Type="http://schemas.openxmlformats.org/officeDocument/2006/relationships/image" Target="../media/image949.png"/><Relationship Id="rId244" Type="http://schemas.openxmlformats.org/officeDocument/2006/relationships/customXml" Target="../ink/ink918.xml"/><Relationship Id="rId18" Type="http://schemas.openxmlformats.org/officeDocument/2006/relationships/customXml" Target="../ink/ink805.xml"/><Relationship Id="rId39" Type="http://schemas.openxmlformats.org/officeDocument/2006/relationships/image" Target="../media/image858.png"/><Relationship Id="rId265" Type="http://schemas.openxmlformats.org/officeDocument/2006/relationships/image" Target="../media/image970.png"/><Relationship Id="rId286" Type="http://schemas.openxmlformats.org/officeDocument/2006/relationships/customXml" Target="../ink/ink939.xml"/><Relationship Id="rId50" Type="http://schemas.openxmlformats.org/officeDocument/2006/relationships/customXml" Target="../ink/ink821.xml"/><Relationship Id="rId104" Type="http://schemas.openxmlformats.org/officeDocument/2006/relationships/customXml" Target="../ink/ink848.xml"/><Relationship Id="rId125" Type="http://schemas.openxmlformats.org/officeDocument/2006/relationships/image" Target="../media/image901.png"/><Relationship Id="rId146" Type="http://schemas.openxmlformats.org/officeDocument/2006/relationships/customXml" Target="../ink/ink869.xml"/><Relationship Id="rId167" Type="http://schemas.openxmlformats.org/officeDocument/2006/relationships/image" Target="../media/image922.png"/><Relationship Id="rId188" Type="http://schemas.openxmlformats.org/officeDocument/2006/relationships/customXml" Target="../ink/ink890.xml"/><Relationship Id="rId71" Type="http://schemas.openxmlformats.org/officeDocument/2006/relationships/image" Target="../media/image874.png"/><Relationship Id="rId92" Type="http://schemas.openxmlformats.org/officeDocument/2006/relationships/customXml" Target="../ink/ink842.xml"/><Relationship Id="rId213" Type="http://schemas.openxmlformats.org/officeDocument/2006/relationships/image" Target="../media/image945.png"/><Relationship Id="rId234" Type="http://schemas.openxmlformats.org/officeDocument/2006/relationships/customXml" Target="../ink/ink913.xml"/><Relationship Id="rId2" Type="http://schemas.openxmlformats.org/officeDocument/2006/relationships/customXml" Target="../ink/ink797.xml"/><Relationship Id="rId29" Type="http://schemas.openxmlformats.org/officeDocument/2006/relationships/image" Target="../media/image853.png"/><Relationship Id="rId255" Type="http://schemas.openxmlformats.org/officeDocument/2006/relationships/image" Target="../media/image965.png"/><Relationship Id="rId276" Type="http://schemas.openxmlformats.org/officeDocument/2006/relationships/customXml" Target="../ink/ink934.xml"/><Relationship Id="rId40" Type="http://schemas.openxmlformats.org/officeDocument/2006/relationships/customXml" Target="../ink/ink816.xml"/><Relationship Id="rId115" Type="http://schemas.openxmlformats.org/officeDocument/2006/relationships/image" Target="../media/image896.png"/><Relationship Id="rId136" Type="http://schemas.openxmlformats.org/officeDocument/2006/relationships/customXml" Target="../ink/ink864.xml"/><Relationship Id="rId157" Type="http://schemas.openxmlformats.org/officeDocument/2006/relationships/image" Target="../media/image917.png"/><Relationship Id="rId178" Type="http://schemas.openxmlformats.org/officeDocument/2006/relationships/customXml" Target="../ink/ink885.xml"/><Relationship Id="rId61" Type="http://schemas.openxmlformats.org/officeDocument/2006/relationships/image" Target="../media/image869.png"/><Relationship Id="rId82" Type="http://schemas.openxmlformats.org/officeDocument/2006/relationships/customXml" Target="../ink/ink837.xml"/><Relationship Id="rId199" Type="http://schemas.openxmlformats.org/officeDocument/2006/relationships/image" Target="../media/image938.png"/><Relationship Id="rId203" Type="http://schemas.openxmlformats.org/officeDocument/2006/relationships/image" Target="../media/image940.png"/><Relationship Id="rId19" Type="http://schemas.openxmlformats.org/officeDocument/2006/relationships/image" Target="../media/image848.png"/><Relationship Id="rId224" Type="http://schemas.openxmlformats.org/officeDocument/2006/relationships/customXml" Target="../ink/ink908.xml"/><Relationship Id="rId245" Type="http://schemas.openxmlformats.org/officeDocument/2006/relationships/image" Target="../media/image960.png"/><Relationship Id="rId266" Type="http://schemas.openxmlformats.org/officeDocument/2006/relationships/customXml" Target="../ink/ink929.xml"/><Relationship Id="rId287" Type="http://schemas.openxmlformats.org/officeDocument/2006/relationships/image" Target="../media/image981.png"/><Relationship Id="rId30" Type="http://schemas.openxmlformats.org/officeDocument/2006/relationships/customXml" Target="../ink/ink811.xml"/><Relationship Id="rId105" Type="http://schemas.openxmlformats.org/officeDocument/2006/relationships/image" Target="../media/image891.png"/><Relationship Id="rId126" Type="http://schemas.openxmlformats.org/officeDocument/2006/relationships/customXml" Target="../ink/ink859.xml"/><Relationship Id="rId147" Type="http://schemas.openxmlformats.org/officeDocument/2006/relationships/image" Target="../media/image912.png"/><Relationship Id="rId168" Type="http://schemas.openxmlformats.org/officeDocument/2006/relationships/customXml" Target="../ink/ink880.xml"/><Relationship Id="rId51" Type="http://schemas.openxmlformats.org/officeDocument/2006/relationships/image" Target="../media/image864.png"/><Relationship Id="rId72" Type="http://schemas.openxmlformats.org/officeDocument/2006/relationships/customXml" Target="../ink/ink832.xml"/><Relationship Id="rId93" Type="http://schemas.openxmlformats.org/officeDocument/2006/relationships/image" Target="../media/image885.png"/><Relationship Id="rId189" Type="http://schemas.openxmlformats.org/officeDocument/2006/relationships/image" Target="../media/image933.png"/><Relationship Id="rId3" Type="http://schemas.openxmlformats.org/officeDocument/2006/relationships/image" Target="../media/image840.png"/><Relationship Id="rId214" Type="http://schemas.openxmlformats.org/officeDocument/2006/relationships/customXml" Target="../ink/ink903.xml"/><Relationship Id="rId235" Type="http://schemas.openxmlformats.org/officeDocument/2006/relationships/image" Target="../media/image955.png"/><Relationship Id="rId256" Type="http://schemas.openxmlformats.org/officeDocument/2006/relationships/customXml" Target="../ink/ink924.xml"/><Relationship Id="rId277" Type="http://schemas.openxmlformats.org/officeDocument/2006/relationships/image" Target="../media/image976.png"/><Relationship Id="rId116" Type="http://schemas.openxmlformats.org/officeDocument/2006/relationships/customXml" Target="../ink/ink854.xml"/><Relationship Id="rId137" Type="http://schemas.openxmlformats.org/officeDocument/2006/relationships/image" Target="../media/image907.png"/><Relationship Id="rId158" Type="http://schemas.openxmlformats.org/officeDocument/2006/relationships/customXml" Target="../ink/ink875.xml"/><Relationship Id="rId20" Type="http://schemas.openxmlformats.org/officeDocument/2006/relationships/customXml" Target="../ink/ink806.xml"/><Relationship Id="rId41" Type="http://schemas.openxmlformats.org/officeDocument/2006/relationships/image" Target="../media/image859.png"/><Relationship Id="rId62" Type="http://schemas.openxmlformats.org/officeDocument/2006/relationships/customXml" Target="../ink/ink827.xml"/><Relationship Id="rId83" Type="http://schemas.openxmlformats.org/officeDocument/2006/relationships/image" Target="../media/image880.png"/><Relationship Id="rId179" Type="http://schemas.openxmlformats.org/officeDocument/2006/relationships/image" Target="../media/image928.png"/><Relationship Id="rId190" Type="http://schemas.openxmlformats.org/officeDocument/2006/relationships/customXml" Target="../ink/ink891.xml"/><Relationship Id="rId204" Type="http://schemas.openxmlformats.org/officeDocument/2006/relationships/customXml" Target="../ink/ink898.xml"/><Relationship Id="rId225" Type="http://schemas.openxmlformats.org/officeDocument/2006/relationships/image" Target="../media/image950.png"/><Relationship Id="rId246" Type="http://schemas.openxmlformats.org/officeDocument/2006/relationships/customXml" Target="../ink/ink919.xml"/><Relationship Id="rId267" Type="http://schemas.openxmlformats.org/officeDocument/2006/relationships/image" Target="../media/image971.png"/><Relationship Id="rId106" Type="http://schemas.openxmlformats.org/officeDocument/2006/relationships/customXml" Target="../ink/ink849.xml"/><Relationship Id="rId127" Type="http://schemas.openxmlformats.org/officeDocument/2006/relationships/image" Target="../media/image902.png"/><Relationship Id="rId10" Type="http://schemas.openxmlformats.org/officeDocument/2006/relationships/customXml" Target="../ink/ink801.xml"/><Relationship Id="rId31" Type="http://schemas.openxmlformats.org/officeDocument/2006/relationships/image" Target="../media/image854.png"/><Relationship Id="rId52" Type="http://schemas.openxmlformats.org/officeDocument/2006/relationships/customXml" Target="../ink/ink822.xml"/><Relationship Id="rId73" Type="http://schemas.openxmlformats.org/officeDocument/2006/relationships/image" Target="../media/image875.png"/><Relationship Id="rId94" Type="http://schemas.openxmlformats.org/officeDocument/2006/relationships/customXml" Target="../ink/ink843.xml"/><Relationship Id="rId148" Type="http://schemas.openxmlformats.org/officeDocument/2006/relationships/customXml" Target="../ink/ink870.xml"/><Relationship Id="rId169" Type="http://schemas.openxmlformats.org/officeDocument/2006/relationships/image" Target="../media/image923.png"/><Relationship Id="rId4" Type="http://schemas.openxmlformats.org/officeDocument/2006/relationships/customXml" Target="../ink/ink798.xml"/><Relationship Id="rId180" Type="http://schemas.openxmlformats.org/officeDocument/2006/relationships/customXml" Target="../ink/ink886.xml"/><Relationship Id="rId215" Type="http://schemas.openxmlformats.org/officeDocument/2006/relationships/image" Target="../media/image946.png"/><Relationship Id="rId236" Type="http://schemas.openxmlformats.org/officeDocument/2006/relationships/customXml" Target="../ink/ink914.xml"/><Relationship Id="rId257" Type="http://schemas.openxmlformats.org/officeDocument/2006/relationships/image" Target="../media/image966.png"/><Relationship Id="rId278" Type="http://schemas.openxmlformats.org/officeDocument/2006/relationships/customXml" Target="../ink/ink935.xml"/><Relationship Id="rId42" Type="http://schemas.openxmlformats.org/officeDocument/2006/relationships/customXml" Target="../ink/ink817.xml"/><Relationship Id="rId84" Type="http://schemas.openxmlformats.org/officeDocument/2006/relationships/customXml" Target="../ink/ink838.xml"/><Relationship Id="rId138" Type="http://schemas.openxmlformats.org/officeDocument/2006/relationships/customXml" Target="../ink/ink865.xml"/><Relationship Id="rId191" Type="http://schemas.openxmlformats.org/officeDocument/2006/relationships/image" Target="../media/image934.png"/><Relationship Id="rId205" Type="http://schemas.openxmlformats.org/officeDocument/2006/relationships/image" Target="../media/image941.png"/><Relationship Id="rId247" Type="http://schemas.openxmlformats.org/officeDocument/2006/relationships/image" Target="../media/image961.png"/><Relationship Id="rId107" Type="http://schemas.openxmlformats.org/officeDocument/2006/relationships/image" Target="../media/image892.png"/><Relationship Id="rId11" Type="http://schemas.openxmlformats.org/officeDocument/2006/relationships/image" Target="../media/image844.png"/><Relationship Id="rId53" Type="http://schemas.openxmlformats.org/officeDocument/2006/relationships/image" Target="../media/image865.png"/><Relationship Id="rId149" Type="http://schemas.openxmlformats.org/officeDocument/2006/relationships/image" Target="../media/image913.png"/><Relationship Id="rId95" Type="http://schemas.openxmlformats.org/officeDocument/2006/relationships/image" Target="../media/image886.png"/><Relationship Id="rId160" Type="http://schemas.openxmlformats.org/officeDocument/2006/relationships/customXml" Target="../ink/ink876.xml"/><Relationship Id="rId216" Type="http://schemas.openxmlformats.org/officeDocument/2006/relationships/customXml" Target="../ink/ink904.xml"/><Relationship Id="rId258" Type="http://schemas.openxmlformats.org/officeDocument/2006/relationships/customXml" Target="../ink/ink925.xml"/><Relationship Id="rId22" Type="http://schemas.openxmlformats.org/officeDocument/2006/relationships/customXml" Target="../ink/ink807.xml"/><Relationship Id="rId64" Type="http://schemas.openxmlformats.org/officeDocument/2006/relationships/customXml" Target="../ink/ink828.xml"/><Relationship Id="rId118" Type="http://schemas.openxmlformats.org/officeDocument/2006/relationships/customXml" Target="../ink/ink855.xml"/></Relationships>
</file>

<file path=ppt/slides/_rels/slide36.xml.rels><?xml version="1.0" encoding="UTF-8" standalone="yes"?>
<Relationships xmlns="http://schemas.openxmlformats.org/package/2006/relationships"><Relationship Id="rId117" Type="http://schemas.openxmlformats.org/officeDocument/2006/relationships/image" Target="../media/image1037.png"/><Relationship Id="rId299" Type="http://schemas.openxmlformats.org/officeDocument/2006/relationships/image" Target="../media/image1127.png"/><Relationship Id="rId21" Type="http://schemas.openxmlformats.org/officeDocument/2006/relationships/image" Target="../media/image991.png"/><Relationship Id="rId63" Type="http://schemas.openxmlformats.org/officeDocument/2006/relationships/image" Target="../media/image1011.png"/><Relationship Id="rId159" Type="http://schemas.openxmlformats.org/officeDocument/2006/relationships/image" Target="../media/image1058.png"/><Relationship Id="rId324" Type="http://schemas.openxmlformats.org/officeDocument/2006/relationships/image" Target="../media/image1139.png"/><Relationship Id="rId170" Type="http://schemas.openxmlformats.org/officeDocument/2006/relationships/customXml" Target="../ink/ink1024.xml"/><Relationship Id="rId226" Type="http://schemas.openxmlformats.org/officeDocument/2006/relationships/customXml" Target="../ink/ink1052.xml"/><Relationship Id="rId268" Type="http://schemas.openxmlformats.org/officeDocument/2006/relationships/customXml" Target="../ink/ink1073.xml"/><Relationship Id="rId32" Type="http://schemas.openxmlformats.org/officeDocument/2006/relationships/customXml" Target="../ink/ink955.xml"/><Relationship Id="rId74" Type="http://schemas.openxmlformats.org/officeDocument/2006/relationships/customXml" Target="../ink/ink976.xml"/><Relationship Id="rId128" Type="http://schemas.openxmlformats.org/officeDocument/2006/relationships/customXml" Target="../ink/ink1003.xml"/><Relationship Id="rId335" Type="http://schemas.openxmlformats.org/officeDocument/2006/relationships/customXml" Target="../ink/ink1107.xml"/><Relationship Id="rId5" Type="http://schemas.openxmlformats.org/officeDocument/2006/relationships/image" Target="../media/image983.png"/><Relationship Id="rId181" Type="http://schemas.openxmlformats.org/officeDocument/2006/relationships/image" Target="../media/image1069.png"/><Relationship Id="rId237" Type="http://schemas.openxmlformats.org/officeDocument/2006/relationships/image" Target="../media/image1097.png"/><Relationship Id="rId279" Type="http://schemas.openxmlformats.org/officeDocument/2006/relationships/image" Target="../media/image1117.png"/><Relationship Id="rId43" Type="http://schemas.openxmlformats.org/officeDocument/2006/relationships/image" Target="../media/image1001.png"/><Relationship Id="rId139" Type="http://schemas.openxmlformats.org/officeDocument/2006/relationships/image" Target="../media/image1048.png"/><Relationship Id="rId290" Type="http://schemas.openxmlformats.org/officeDocument/2006/relationships/customXml" Target="../ink/ink1084.xml"/><Relationship Id="rId304" Type="http://schemas.openxmlformats.org/officeDocument/2006/relationships/customXml" Target="../ink/ink1091.xml"/><Relationship Id="rId85" Type="http://schemas.openxmlformats.org/officeDocument/2006/relationships/image" Target="../media/image1022.png"/><Relationship Id="rId150" Type="http://schemas.openxmlformats.org/officeDocument/2006/relationships/customXml" Target="../ink/ink1014.xml"/><Relationship Id="rId192" Type="http://schemas.openxmlformats.org/officeDocument/2006/relationships/customXml" Target="../ink/ink1035.xml"/><Relationship Id="rId206" Type="http://schemas.openxmlformats.org/officeDocument/2006/relationships/customXml" Target="../ink/ink1042.xml"/><Relationship Id="rId248" Type="http://schemas.openxmlformats.org/officeDocument/2006/relationships/customXml" Target="../ink/ink1063.xml"/><Relationship Id="rId12" Type="http://schemas.openxmlformats.org/officeDocument/2006/relationships/customXml" Target="../ink/ink945.xml"/><Relationship Id="rId108" Type="http://schemas.openxmlformats.org/officeDocument/2006/relationships/customXml" Target="../ink/ink993.xml"/><Relationship Id="rId315" Type="http://schemas.openxmlformats.org/officeDocument/2006/relationships/customXml" Target="../ink/ink1097.xml"/><Relationship Id="rId54" Type="http://schemas.openxmlformats.org/officeDocument/2006/relationships/customXml" Target="../ink/ink966.xml"/><Relationship Id="rId96" Type="http://schemas.openxmlformats.org/officeDocument/2006/relationships/customXml" Target="../ink/ink987.xml"/><Relationship Id="rId161" Type="http://schemas.openxmlformats.org/officeDocument/2006/relationships/image" Target="../media/image1059.png"/><Relationship Id="rId217" Type="http://schemas.openxmlformats.org/officeDocument/2006/relationships/image" Target="../media/image1087.png"/><Relationship Id="rId259" Type="http://schemas.openxmlformats.org/officeDocument/2006/relationships/image" Target="../media/image1108.png"/><Relationship Id="rId23" Type="http://schemas.openxmlformats.org/officeDocument/2006/relationships/image" Target="../media/image992.png"/><Relationship Id="rId119" Type="http://schemas.openxmlformats.org/officeDocument/2006/relationships/image" Target="../media/image1038.png"/><Relationship Id="rId270" Type="http://schemas.openxmlformats.org/officeDocument/2006/relationships/customXml" Target="../ink/ink1074.xml"/><Relationship Id="rId326" Type="http://schemas.openxmlformats.org/officeDocument/2006/relationships/image" Target="../media/image1140.png"/><Relationship Id="rId65" Type="http://schemas.openxmlformats.org/officeDocument/2006/relationships/image" Target="../media/image1012.png"/><Relationship Id="rId130" Type="http://schemas.openxmlformats.org/officeDocument/2006/relationships/customXml" Target="../ink/ink1004.xml"/><Relationship Id="rId172" Type="http://schemas.openxmlformats.org/officeDocument/2006/relationships/customXml" Target="../ink/ink1025.xml"/><Relationship Id="rId228" Type="http://schemas.openxmlformats.org/officeDocument/2006/relationships/customXml" Target="../ink/ink1053.xml"/><Relationship Id="rId281" Type="http://schemas.openxmlformats.org/officeDocument/2006/relationships/image" Target="../media/image1118.png"/><Relationship Id="rId337" Type="http://schemas.openxmlformats.org/officeDocument/2006/relationships/customXml" Target="../ink/ink1108.xml"/><Relationship Id="rId34" Type="http://schemas.openxmlformats.org/officeDocument/2006/relationships/customXml" Target="../ink/ink956.xml"/><Relationship Id="rId76" Type="http://schemas.openxmlformats.org/officeDocument/2006/relationships/customXml" Target="../ink/ink977.xml"/><Relationship Id="rId141" Type="http://schemas.openxmlformats.org/officeDocument/2006/relationships/image" Target="../media/image1049.png"/><Relationship Id="rId7" Type="http://schemas.openxmlformats.org/officeDocument/2006/relationships/image" Target="../media/image984.png"/><Relationship Id="rId183" Type="http://schemas.openxmlformats.org/officeDocument/2006/relationships/image" Target="../media/image1070.png"/><Relationship Id="rId239" Type="http://schemas.openxmlformats.org/officeDocument/2006/relationships/image" Target="../media/image1098.png"/><Relationship Id="rId250" Type="http://schemas.openxmlformats.org/officeDocument/2006/relationships/customXml" Target="../ink/ink1064.xml"/><Relationship Id="rId292" Type="http://schemas.openxmlformats.org/officeDocument/2006/relationships/customXml" Target="../ink/ink1085.xml"/><Relationship Id="rId306" Type="http://schemas.openxmlformats.org/officeDocument/2006/relationships/customXml" Target="../ink/ink1092.xml"/><Relationship Id="rId45" Type="http://schemas.openxmlformats.org/officeDocument/2006/relationships/image" Target="../media/image1002.png"/><Relationship Id="rId87" Type="http://schemas.openxmlformats.org/officeDocument/2006/relationships/image" Target="../media/image1023.png"/><Relationship Id="rId110" Type="http://schemas.openxmlformats.org/officeDocument/2006/relationships/customXml" Target="../ink/ink994.xml"/><Relationship Id="rId152" Type="http://schemas.openxmlformats.org/officeDocument/2006/relationships/customXml" Target="../ink/ink1015.xml"/><Relationship Id="rId173" Type="http://schemas.openxmlformats.org/officeDocument/2006/relationships/image" Target="../media/image1065.png"/><Relationship Id="rId194" Type="http://schemas.openxmlformats.org/officeDocument/2006/relationships/customXml" Target="../ink/ink1036.xml"/><Relationship Id="rId208" Type="http://schemas.openxmlformats.org/officeDocument/2006/relationships/customXml" Target="../ink/ink1043.xml"/><Relationship Id="rId229" Type="http://schemas.openxmlformats.org/officeDocument/2006/relationships/image" Target="../media/image1093.png"/><Relationship Id="rId240" Type="http://schemas.openxmlformats.org/officeDocument/2006/relationships/customXml" Target="../ink/ink1059.xml"/><Relationship Id="rId261" Type="http://schemas.openxmlformats.org/officeDocument/2006/relationships/image" Target="../media/image1109.png"/><Relationship Id="rId14" Type="http://schemas.openxmlformats.org/officeDocument/2006/relationships/customXml" Target="../ink/ink946.xml"/><Relationship Id="rId35" Type="http://schemas.openxmlformats.org/officeDocument/2006/relationships/image" Target="../media/image998.png"/><Relationship Id="rId56" Type="http://schemas.openxmlformats.org/officeDocument/2006/relationships/customXml" Target="../ink/ink967.xml"/><Relationship Id="rId77" Type="http://schemas.openxmlformats.org/officeDocument/2006/relationships/image" Target="../media/image1018.png"/><Relationship Id="rId100" Type="http://schemas.openxmlformats.org/officeDocument/2006/relationships/customXml" Target="../ink/ink989.xml"/><Relationship Id="rId282" Type="http://schemas.openxmlformats.org/officeDocument/2006/relationships/customXml" Target="../ink/ink1080.xml"/><Relationship Id="rId317" Type="http://schemas.openxmlformats.org/officeDocument/2006/relationships/customXml" Target="../ink/ink1098.xml"/><Relationship Id="rId338" Type="http://schemas.openxmlformats.org/officeDocument/2006/relationships/image" Target="../media/image1146.png"/><Relationship Id="rId8" Type="http://schemas.openxmlformats.org/officeDocument/2006/relationships/customXml" Target="../ink/ink943.xml"/><Relationship Id="rId98" Type="http://schemas.openxmlformats.org/officeDocument/2006/relationships/customXml" Target="../ink/ink988.xml"/><Relationship Id="rId121" Type="http://schemas.openxmlformats.org/officeDocument/2006/relationships/image" Target="../media/image1039.png"/><Relationship Id="rId142" Type="http://schemas.openxmlformats.org/officeDocument/2006/relationships/customXml" Target="../ink/ink1010.xml"/><Relationship Id="rId163" Type="http://schemas.openxmlformats.org/officeDocument/2006/relationships/image" Target="../media/image1060.png"/><Relationship Id="rId184" Type="http://schemas.openxmlformats.org/officeDocument/2006/relationships/customXml" Target="../ink/ink1031.xml"/><Relationship Id="rId219" Type="http://schemas.openxmlformats.org/officeDocument/2006/relationships/image" Target="../media/image1088.png"/><Relationship Id="rId230" Type="http://schemas.openxmlformats.org/officeDocument/2006/relationships/customXml" Target="../ink/ink1054.xml"/><Relationship Id="rId251" Type="http://schemas.openxmlformats.org/officeDocument/2006/relationships/image" Target="../media/image1104.png"/><Relationship Id="rId25" Type="http://schemas.openxmlformats.org/officeDocument/2006/relationships/image" Target="../media/image993.png"/><Relationship Id="rId46" Type="http://schemas.openxmlformats.org/officeDocument/2006/relationships/customXml" Target="../ink/ink962.xml"/><Relationship Id="rId67" Type="http://schemas.openxmlformats.org/officeDocument/2006/relationships/image" Target="../media/image1013.png"/><Relationship Id="rId272" Type="http://schemas.openxmlformats.org/officeDocument/2006/relationships/customXml" Target="../ink/ink1075.xml"/><Relationship Id="rId293" Type="http://schemas.openxmlformats.org/officeDocument/2006/relationships/image" Target="../media/image1124.png"/><Relationship Id="rId307" Type="http://schemas.openxmlformats.org/officeDocument/2006/relationships/image" Target="../media/image1131.png"/><Relationship Id="rId328" Type="http://schemas.openxmlformats.org/officeDocument/2006/relationships/image" Target="../media/image1141.png"/><Relationship Id="rId88" Type="http://schemas.openxmlformats.org/officeDocument/2006/relationships/customXml" Target="../ink/ink983.xml"/><Relationship Id="rId111" Type="http://schemas.openxmlformats.org/officeDocument/2006/relationships/image" Target="../media/image1034.png"/><Relationship Id="rId132" Type="http://schemas.openxmlformats.org/officeDocument/2006/relationships/customXml" Target="../ink/ink1005.xml"/><Relationship Id="rId153" Type="http://schemas.openxmlformats.org/officeDocument/2006/relationships/image" Target="../media/image1055.png"/><Relationship Id="rId174" Type="http://schemas.openxmlformats.org/officeDocument/2006/relationships/customXml" Target="../ink/ink1026.xml"/><Relationship Id="rId195" Type="http://schemas.openxmlformats.org/officeDocument/2006/relationships/image" Target="../media/image1076.png"/><Relationship Id="rId209" Type="http://schemas.openxmlformats.org/officeDocument/2006/relationships/image" Target="../media/image1083.png"/><Relationship Id="rId220" Type="http://schemas.openxmlformats.org/officeDocument/2006/relationships/customXml" Target="../ink/ink1049.xml"/><Relationship Id="rId241" Type="http://schemas.openxmlformats.org/officeDocument/2006/relationships/image" Target="../media/image1099.png"/><Relationship Id="rId15" Type="http://schemas.openxmlformats.org/officeDocument/2006/relationships/image" Target="../media/image988.png"/><Relationship Id="rId36" Type="http://schemas.openxmlformats.org/officeDocument/2006/relationships/customXml" Target="../ink/ink957.xml"/><Relationship Id="rId57" Type="http://schemas.openxmlformats.org/officeDocument/2006/relationships/image" Target="../media/image1008.png"/><Relationship Id="rId262" Type="http://schemas.openxmlformats.org/officeDocument/2006/relationships/customXml" Target="../ink/ink1070.xml"/><Relationship Id="rId283" Type="http://schemas.openxmlformats.org/officeDocument/2006/relationships/image" Target="../media/image1119.png"/><Relationship Id="rId318" Type="http://schemas.openxmlformats.org/officeDocument/2006/relationships/image" Target="../media/image1136.png"/><Relationship Id="rId78" Type="http://schemas.openxmlformats.org/officeDocument/2006/relationships/customXml" Target="../ink/ink978.xml"/><Relationship Id="rId99" Type="http://schemas.openxmlformats.org/officeDocument/2006/relationships/image" Target="../media/image1028.png"/><Relationship Id="rId101" Type="http://schemas.openxmlformats.org/officeDocument/2006/relationships/image" Target="../media/image1029.png"/><Relationship Id="rId122" Type="http://schemas.openxmlformats.org/officeDocument/2006/relationships/customXml" Target="../ink/ink1000.xml"/><Relationship Id="rId143" Type="http://schemas.openxmlformats.org/officeDocument/2006/relationships/image" Target="../media/image1050.png"/><Relationship Id="rId164" Type="http://schemas.openxmlformats.org/officeDocument/2006/relationships/customXml" Target="../ink/ink1021.xml"/><Relationship Id="rId185" Type="http://schemas.openxmlformats.org/officeDocument/2006/relationships/image" Target="../media/image1071.png"/><Relationship Id="rId9" Type="http://schemas.openxmlformats.org/officeDocument/2006/relationships/image" Target="../media/image985.png"/><Relationship Id="rId210" Type="http://schemas.openxmlformats.org/officeDocument/2006/relationships/customXml" Target="../ink/ink1044.xml"/><Relationship Id="rId26" Type="http://schemas.openxmlformats.org/officeDocument/2006/relationships/customXml" Target="../ink/ink952.xml"/><Relationship Id="rId231" Type="http://schemas.openxmlformats.org/officeDocument/2006/relationships/image" Target="../media/image1094.png"/><Relationship Id="rId252" Type="http://schemas.openxmlformats.org/officeDocument/2006/relationships/customXml" Target="../ink/ink1065.xml"/><Relationship Id="rId273" Type="http://schemas.openxmlformats.org/officeDocument/2006/relationships/image" Target="../media/image1114.png"/><Relationship Id="rId294" Type="http://schemas.openxmlformats.org/officeDocument/2006/relationships/customXml" Target="../ink/ink1086.xml"/><Relationship Id="rId308" Type="http://schemas.openxmlformats.org/officeDocument/2006/relationships/customXml" Target="../ink/ink1093.xml"/><Relationship Id="rId329" Type="http://schemas.openxmlformats.org/officeDocument/2006/relationships/customXml" Target="../ink/ink1104.xml"/><Relationship Id="rId47" Type="http://schemas.openxmlformats.org/officeDocument/2006/relationships/image" Target="../media/image1003.png"/><Relationship Id="rId68" Type="http://schemas.openxmlformats.org/officeDocument/2006/relationships/customXml" Target="../ink/ink973.xml"/><Relationship Id="rId89" Type="http://schemas.openxmlformats.org/officeDocument/2006/relationships/image" Target="../media/image1024.png"/><Relationship Id="rId112" Type="http://schemas.openxmlformats.org/officeDocument/2006/relationships/customXml" Target="../ink/ink995.xml"/><Relationship Id="rId133" Type="http://schemas.openxmlformats.org/officeDocument/2006/relationships/image" Target="../media/image1045.png"/><Relationship Id="rId154" Type="http://schemas.openxmlformats.org/officeDocument/2006/relationships/customXml" Target="../ink/ink1016.xml"/><Relationship Id="rId175" Type="http://schemas.openxmlformats.org/officeDocument/2006/relationships/image" Target="../media/image1066.png"/><Relationship Id="rId196" Type="http://schemas.openxmlformats.org/officeDocument/2006/relationships/customXml" Target="../ink/ink1037.xml"/><Relationship Id="rId200" Type="http://schemas.openxmlformats.org/officeDocument/2006/relationships/customXml" Target="../ink/ink1039.xml"/><Relationship Id="rId16" Type="http://schemas.openxmlformats.org/officeDocument/2006/relationships/customXml" Target="../ink/ink947.xml"/><Relationship Id="rId221" Type="http://schemas.openxmlformats.org/officeDocument/2006/relationships/image" Target="../media/image1089.png"/><Relationship Id="rId242" Type="http://schemas.openxmlformats.org/officeDocument/2006/relationships/customXml" Target="../ink/ink1060.xml"/><Relationship Id="rId263" Type="http://schemas.openxmlformats.org/officeDocument/2006/relationships/image" Target="../media/image1110.png"/><Relationship Id="rId284" Type="http://schemas.openxmlformats.org/officeDocument/2006/relationships/customXml" Target="../ink/ink1081.xml"/><Relationship Id="rId319" Type="http://schemas.openxmlformats.org/officeDocument/2006/relationships/customXml" Target="../ink/ink1099.xml"/><Relationship Id="rId37" Type="http://schemas.openxmlformats.org/officeDocument/2006/relationships/image" Target="../media/image999.png"/><Relationship Id="rId58" Type="http://schemas.openxmlformats.org/officeDocument/2006/relationships/customXml" Target="../ink/ink968.xml"/><Relationship Id="rId79" Type="http://schemas.openxmlformats.org/officeDocument/2006/relationships/image" Target="../media/image1019.png"/><Relationship Id="rId102" Type="http://schemas.openxmlformats.org/officeDocument/2006/relationships/customXml" Target="../ink/ink990.xml"/><Relationship Id="rId123" Type="http://schemas.openxmlformats.org/officeDocument/2006/relationships/image" Target="../media/image1040.png"/><Relationship Id="rId144" Type="http://schemas.openxmlformats.org/officeDocument/2006/relationships/customXml" Target="../ink/ink1011.xml"/><Relationship Id="rId330" Type="http://schemas.openxmlformats.org/officeDocument/2006/relationships/image" Target="../media/image1142.png"/><Relationship Id="rId90" Type="http://schemas.openxmlformats.org/officeDocument/2006/relationships/customXml" Target="../ink/ink984.xml"/><Relationship Id="rId165" Type="http://schemas.openxmlformats.org/officeDocument/2006/relationships/image" Target="../media/image1061.png"/><Relationship Id="rId186" Type="http://schemas.openxmlformats.org/officeDocument/2006/relationships/customXml" Target="../ink/ink1032.xml"/><Relationship Id="rId211" Type="http://schemas.openxmlformats.org/officeDocument/2006/relationships/image" Target="../media/image1084.png"/><Relationship Id="rId232" Type="http://schemas.openxmlformats.org/officeDocument/2006/relationships/customXml" Target="../ink/ink1055.xml"/><Relationship Id="rId253" Type="http://schemas.openxmlformats.org/officeDocument/2006/relationships/image" Target="../media/image1105.png"/><Relationship Id="rId274" Type="http://schemas.openxmlformats.org/officeDocument/2006/relationships/customXml" Target="../ink/ink1076.xml"/><Relationship Id="rId295" Type="http://schemas.openxmlformats.org/officeDocument/2006/relationships/image" Target="../media/image1125.png"/><Relationship Id="rId309" Type="http://schemas.openxmlformats.org/officeDocument/2006/relationships/customXml" Target="../ink/ink1094.xml"/><Relationship Id="rId27" Type="http://schemas.openxmlformats.org/officeDocument/2006/relationships/image" Target="../media/image994.png"/><Relationship Id="rId48" Type="http://schemas.openxmlformats.org/officeDocument/2006/relationships/customXml" Target="../ink/ink963.xml"/><Relationship Id="rId69" Type="http://schemas.openxmlformats.org/officeDocument/2006/relationships/image" Target="../media/image1014.png"/><Relationship Id="rId113" Type="http://schemas.openxmlformats.org/officeDocument/2006/relationships/image" Target="../media/image1035.png"/><Relationship Id="rId134" Type="http://schemas.openxmlformats.org/officeDocument/2006/relationships/customXml" Target="../ink/ink1006.xml"/><Relationship Id="rId320" Type="http://schemas.openxmlformats.org/officeDocument/2006/relationships/image" Target="../media/image1137.png"/><Relationship Id="rId80" Type="http://schemas.openxmlformats.org/officeDocument/2006/relationships/customXml" Target="../ink/ink979.xml"/><Relationship Id="rId155" Type="http://schemas.openxmlformats.org/officeDocument/2006/relationships/image" Target="../media/image1056.png"/><Relationship Id="rId176" Type="http://schemas.openxmlformats.org/officeDocument/2006/relationships/customXml" Target="../ink/ink1027.xml"/><Relationship Id="rId197" Type="http://schemas.openxmlformats.org/officeDocument/2006/relationships/image" Target="../media/image1077.png"/><Relationship Id="rId201" Type="http://schemas.openxmlformats.org/officeDocument/2006/relationships/image" Target="../media/image1079.png"/><Relationship Id="rId222" Type="http://schemas.openxmlformats.org/officeDocument/2006/relationships/customXml" Target="../ink/ink1050.xml"/><Relationship Id="rId243" Type="http://schemas.openxmlformats.org/officeDocument/2006/relationships/image" Target="../media/image1100.png"/><Relationship Id="rId264" Type="http://schemas.openxmlformats.org/officeDocument/2006/relationships/customXml" Target="../ink/ink1071.xml"/><Relationship Id="rId285" Type="http://schemas.openxmlformats.org/officeDocument/2006/relationships/image" Target="../media/image1120.png"/><Relationship Id="rId17" Type="http://schemas.openxmlformats.org/officeDocument/2006/relationships/image" Target="../media/image989.png"/><Relationship Id="rId38" Type="http://schemas.openxmlformats.org/officeDocument/2006/relationships/customXml" Target="../ink/ink958.xml"/><Relationship Id="rId59" Type="http://schemas.openxmlformats.org/officeDocument/2006/relationships/image" Target="../media/image1009.png"/><Relationship Id="rId103" Type="http://schemas.openxmlformats.org/officeDocument/2006/relationships/image" Target="../media/image1030.png"/><Relationship Id="rId124" Type="http://schemas.openxmlformats.org/officeDocument/2006/relationships/customXml" Target="../ink/ink1001.xml"/><Relationship Id="rId310" Type="http://schemas.openxmlformats.org/officeDocument/2006/relationships/image" Target="../media/image1132.png"/><Relationship Id="rId70" Type="http://schemas.openxmlformats.org/officeDocument/2006/relationships/customXml" Target="../ink/ink974.xml"/><Relationship Id="rId91" Type="http://schemas.openxmlformats.org/officeDocument/2006/relationships/image" Target="../media/image1025.png"/><Relationship Id="rId145" Type="http://schemas.openxmlformats.org/officeDocument/2006/relationships/image" Target="../media/image1051.png"/><Relationship Id="rId166" Type="http://schemas.openxmlformats.org/officeDocument/2006/relationships/customXml" Target="../ink/ink1022.xml"/><Relationship Id="rId187" Type="http://schemas.openxmlformats.org/officeDocument/2006/relationships/image" Target="../media/image1072.png"/><Relationship Id="rId331" Type="http://schemas.openxmlformats.org/officeDocument/2006/relationships/customXml" Target="../ink/ink1105.xml"/><Relationship Id="rId1" Type="http://schemas.openxmlformats.org/officeDocument/2006/relationships/slideLayout" Target="../slideLayouts/slideLayout3.xml"/><Relationship Id="rId212" Type="http://schemas.openxmlformats.org/officeDocument/2006/relationships/customXml" Target="../ink/ink1045.xml"/><Relationship Id="rId233" Type="http://schemas.openxmlformats.org/officeDocument/2006/relationships/image" Target="../media/image1095.png"/><Relationship Id="rId254" Type="http://schemas.openxmlformats.org/officeDocument/2006/relationships/customXml" Target="../ink/ink1066.xml"/><Relationship Id="rId28" Type="http://schemas.openxmlformats.org/officeDocument/2006/relationships/customXml" Target="../ink/ink953.xml"/><Relationship Id="rId49" Type="http://schemas.openxmlformats.org/officeDocument/2006/relationships/image" Target="../media/image1004.png"/><Relationship Id="rId114" Type="http://schemas.openxmlformats.org/officeDocument/2006/relationships/customXml" Target="../ink/ink996.xml"/><Relationship Id="rId275" Type="http://schemas.openxmlformats.org/officeDocument/2006/relationships/image" Target="../media/image1115.png"/><Relationship Id="rId296" Type="http://schemas.openxmlformats.org/officeDocument/2006/relationships/customXml" Target="../ink/ink1087.xml"/><Relationship Id="rId300" Type="http://schemas.openxmlformats.org/officeDocument/2006/relationships/customXml" Target="../ink/ink1089.xml"/><Relationship Id="rId60" Type="http://schemas.openxmlformats.org/officeDocument/2006/relationships/customXml" Target="../ink/ink969.xml"/><Relationship Id="rId81" Type="http://schemas.openxmlformats.org/officeDocument/2006/relationships/image" Target="../media/image1020.png"/><Relationship Id="rId135" Type="http://schemas.openxmlformats.org/officeDocument/2006/relationships/image" Target="../media/image1046.png"/><Relationship Id="rId156" Type="http://schemas.openxmlformats.org/officeDocument/2006/relationships/customXml" Target="../ink/ink1017.xml"/><Relationship Id="rId177" Type="http://schemas.openxmlformats.org/officeDocument/2006/relationships/image" Target="../media/image1067.png"/><Relationship Id="rId198" Type="http://schemas.openxmlformats.org/officeDocument/2006/relationships/customXml" Target="../ink/ink1038.xml"/><Relationship Id="rId321" Type="http://schemas.openxmlformats.org/officeDocument/2006/relationships/customXml" Target="../ink/ink1100.xml"/><Relationship Id="rId202" Type="http://schemas.openxmlformats.org/officeDocument/2006/relationships/customXml" Target="../ink/ink1040.xml"/><Relationship Id="rId223" Type="http://schemas.openxmlformats.org/officeDocument/2006/relationships/image" Target="../media/image1090.png"/><Relationship Id="rId244" Type="http://schemas.openxmlformats.org/officeDocument/2006/relationships/customXml" Target="../ink/ink1061.xml"/><Relationship Id="rId18" Type="http://schemas.openxmlformats.org/officeDocument/2006/relationships/customXml" Target="../ink/ink948.xml"/><Relationship Id="rId39" Type="http://schemas.openxmlformats.org/officeDocument/2006/relationships/image" Target="../media/image1000.png"/><Relationship Id="rId265" Type="http://schemas.openxmlformats.org/officeDocument/2006/relationships/image" Target="../media/image317.png"/><Relationship Id="rId286" Type="http://schemas.openxmlformats.org/officeDocument/2006/relationships/customXml" Target="../ink/ink1082.xml"/><Relationship Id="rId50" Type="http://schemas.openxmlformats.org/officeDocument/2006/relationships/customXml" Target="../ink/ink964.xml"/><Relationship Id="rId104" Type="http://schemas.openxmlformats.org/officeDocument/2006/relationships/customXml" Target="../ink/ink991.xml"/><Relationship Id="rId125" Type="http://schemas.openxmlformats.org/officeDocument/2006/relationships/image" Target="../media/image1041.png"/><Relationship Id="rId146" Type="http://schemas.openxmlformats.org/officeDocument/2006/relationships/customXml" Target="../ink/ink1012.xml"/><Relationship Id="rId167" Type="http://schemas.openxmlformats.org/officeDocument/2006/relationships/image" Target="../media/image1062.png"/><Relationship Id="rId188" Type="http://schemas.openxmlformats.org/officeDocument/2006/relationships/customXml" Target="../ink/ink1033.xml"/><Relationship Id="rId311" Type="http://schemas.openxmlformats.org/officeDocument/2006/relationships/customXml" Target="../ink/ink1095.xml"/><Relationship Id="rId332" Type="http://schemas.openxmlformats.org/officeDocument/2006/relationships/image" Target="../media/image1143.png"/><Relationship Id="rId71" Type="http://schemas.openxmlformats.org/officeDocument/2006/relationships/image" Target="../media/image1015.png"/><Relationship Id="rId92" Type="http://schemas.openxmlformats.org/officeDocument/2006/relationships/customXml" Target="../ink/ink985.xml"/><Relationship Id="rId213" Type="http://schemas.openxmlformats.org/officeDocument/2006/relationships/image" Target="../media/image1085.png"/><Relationship Id="rId234" Type="http://schemas.openxmlformats.org/officeDocument/2006/relationships/customXml" Target="../ink/ink1056.xml"/><Relationship Id="rId2" Type="http://schemas.openxmlformats.org/officeDocument/2006/relationships/customXml" Target="../ink/ink940.xml"/><Relationship Id="rId29" Type="http://schemas.openxmlformats.org/officeDocument/2006/relationships/image" Target="../media/image995.png"/><Relationship Id="rId255" Type="http://schemas.openxmlformats.org/officeDocument/2006/relationships/image" Target="../media/image1106.png"/><Relationship Id="rId276" Type="http://schemas.openxmlformats.org/officeDocument/2006/relationships/customXml" Target="../ink/ink1077.xml"/><Relationship Id="rId297" Type="http://schemas.openxmlformats.org/officeDocument/2006/relationships/image" Target="../media/image1126.png"/><Relationship Id="rId40" Type="http://schemas.openxmlformats.org/officeDocument/2006/relationships/customXml" Target="../ink/ink959.xml"/><Relationship Id="rId115" Type="http://schemas.openxmlformats.org/officeDocument/2006/relationships/image" Target="../media/image1036.png"/><Relationship Id="rId136" Type="http://schemas.openxmlformats.org/officeDocument/2006/relationships/customXml" Target="../ink/ink1007.xml"/><Relationship Id="rId157" Type="http://schemas.openxmlformats.org/officeDocument/2006/relationships/image" Target="../media/image1057.png"/><Relationship Id="rId178" Type="http://schemas.openxmlformats.org/officeDocument/2006/relationships/customXml" Target="../ink/ink1028.xml"/><Relationship Id="rId301" Type="http://schemas.openxmlformats.org/officeDocument/2006/relationships/image" Target="../media/image1128.png"/><Relationship Id="rId322" Type="http://schemas.openxmlformats.org/officeDocument/2006/relationships/image" Target="../media/image1138.png"/><Relationship Id="rId61" Type="http://schemas.openxmlformats.org/officeDocument/2006/relationships/image" Target="../media/image1010.png"/><Relationship Id="rId82" Type="http://schemas.openxmlformats.org/officeDocument/2006/relationships/customXml" Target="../ink/ink980.xml"/><Relationship Id="rId199" Type="http://schemas.openxmlformats.org/officeDocument/2006/relationships/image" Target="../media/image1078.png"/><Relationship Id="rId203" Type="http://schemas.openxmlformats.org/officeDocument/2006/relationships/image" Target="../media/image1080.png"/><Relationship Id="rId19" Type="http://schemas.openxmlformats.org/officeDocument/2006/relationships/image" Target="../media/image990.png"/><Relationship Id="rId224" Type="http://schemas.openxmlformats.org/officeDocument/2006/relationships/customXml" Target="../ink/ink1051.xml"/><Relationship Id="rId245" Type="http://schemas.openxmlformats.org/officeDocument/2006/relationships/image" Target="../media/image1101.png"/><Relationship Id="rId266" Type="http://schemas.openxmlformats.org/officeDocument/2006/relationships/customXml" Target="../ink/ink1072.xml"/><Relationship Id="rId287" Type="http://schemas.openxmlformats.org/officeDocument/2006/relationships/image" Target="../media/image1121.png"/><Relationship Id="rId30" Type="http://schemas.openxmlformats.org/officeDocument/2006/relationships/customXml" Target="../ink/ink954.xml"/><Relationship Id="rId105" Type="http://schemas.openxmlformats.org/officeDocument/2006/relationships/image" Target="../media/image1031.png"/><Relationship Id="rId126" Type="http://schemas.openxmlformats.org/officeDocument/2006/relationships/customXml" Target="../ink/ink1002.xml"/><Relationship Id="rId147" Type="http://schemas.openxmlformats.org/officeDocument/2006/relationships/image" Target="../media/image1052.png"/><Relationship Id="rId168" Type="http://schemas.openxmlformats.org/officeDocument/2006/relationships/customXml" Target="../ink/ink1023.xml"/><Relationship Id="rId312" Type="http://schemas.openxmlformats.org/officeDocument/2006/relationships/image" Target="../media/image1133.png"/><Relationship Id="rId333" Type="http://schemas.openxmlformats.org/officeDocument/2006/relationships/customXml" Target="../ink/ink1106.xml"/><Relationship Id="rId51" Type="http://schemas.openxmlformats.org/officeDocument/2006/relationships/image" Target="../media/image1005.png"/><Relationship Id="rId72" Type="http://schemas.openxmlformats.org/officeDocument/2006/relationships/customXml" Target="../ink/ink975.xml"/><Relationship Id="rId93" Type="http://schemas.openxmlformats.org/officeDocument/2006/relationships/image" Target="../media/image170.png"/><Relationship Id="rId189" Type="http://schemas.openxmlformats.org/officeDocument/2006/relationships/image" Target="../media/image1073.png"/><Relationship Id="rId3" Type="http://schemas.openxmlformats.org/officeDocument/2006/relationships/image" Target="../media/image982.png"/><Relationship Id="rId214" Type="http://schemas.openxmlformats.org/officeDocument/2006/relationships/customXml" Target="../ink/ink1046.xml"/><Relationship Id="rId235" Type="http://schemas.openxmlformats.org/officeDocument/2006/relationships/image" Target="../media/image1096.png"/><Relationship Id="rId256" Type="http://schemas.openxmlformats.org/officeDocument/2006/relationships/customXml" Target="../ink/ink1067.xml"/><Relationship Id="rId277" Type="http://schemas.openxmlformats.org/officeDocument/2006/relationships/image" Target="../media/image1116.png"/><Relationship Id="rId298" Type="http://schemas.openxmlformats.org/officeDocument/2006/relationships/customXml" Target="../ink/ink1088.xml"/><Relationship Id="rId116" Type="http://schemas.openxmlformats.org/officeDocument/2006/relationships/customXml" Target="../ink/ink997.xml"/><Relationship Id="rId137" Type="http://schemas.openxmlformats.org/officeDocument/2006/relationships/image" Target="../media/image1047.png"/><Relationship Id="rId158" Type="http://schemas.openxmlformats.org/officeDocument/2006/relationships/customXml" Target="../ink/ink1018.xml"/><Relationship Id="rId302" Type="http://schemas.openxmlformats.org/officeDocument/2006/relationships/customXml" Target="../ink/ink1090.xml"/><Relationship Id="rId323" Type="http://schemas.openxmlformats.org/officeDocument/2006/relationships/customXml" Target="../ink/ink1101.xml"/><Relationship Id="rId20" Type="http://schemas.openxmlformats.org/officeDocument/2006/relationships/customXml" Target="../ink/ink949.xml"/><Relationship Id="rId41" Type="http://schemas.openxmlformats.org/officeDocument/2006/relationships/image" Target="../media/image263.png"/><Relationship Id="rId62" Type="http://schemas.openxmlformats.org/officeDocument/2006/relationships/customXml" Target="../ink/ink970.xml"/><Relationship Id="rId83" Type="http://schemas.openxmlformats.org/officeDocument/2006/relationships/image" Target="../media/image1021.png"/><Relationship Id="rId179" Type="http://schemas.openxmlformats.org/officeDocument/2006/relationships/image" Target="../media/image1068.png"/><Relationship Id="rId190" Type="http://schemas.openxmlformats.org/officeDocument/2006/relationships/customXml" Target="../ink/ink1034.xml"/><Relationship Id="rId204" Type="http://schemas.openxmlformats.org/officeDocument/2006/relationships/customXml" Target="../ink/ink1041.xml"/><Relationship Id="rId225" Type="http://schemas.openxmlformats.org/officeDocument/2006/relationships/image" Target="../media/image1091.png"/><Relationship Id="rId246" Type="http://schemas.openxmlformats.org/officeDocument/2006/relationships/customXml" Target="../ink/ink1062.xml"/><Relationship Id="rId267" Type="http://schemas.openxmlformats.org/officeDocument/2006/relationships/image" Target="../media/image1111.png"/><Relationship Id="rId288" Type="http://schemas.openxmlformats.org/officeDocument/2006/relationships/customXml" Target="../ink/ink1083.xml"/><Relationship Id="rId106" Type="http://schemas.openxmlformats.org/officeDocument/2006/relationships/customXml" Target="../ink/ink992.xml"/><Relationship Id="rId127" Type="http://schemas.openxmlformats.org/officeDocument/2006/relationships/image" Target="../media/image1042.png"/><Relationship Id="rId313" Type="http://schemas.openxmlformats.org/officeDocument/2006/relationships/customXml" Target="../ink/ink1096.xml"/><Relationship Id="rId10" Type="http://schemas.openxmlformats.org/officeDocument/2006/relationships/customXml" Target="../ink/ink944.xml"/><Relationship Id="rId31" Type="http://schemas.openxmlformats.org/officeDocument/2006/relationships/image" Target="../media/image996.png"/><Relationship Id="rId52" Type="http://schemas.openxmlformats.org/officeDocument/2006/relationships/customXml" Target="../ink/ink965.xml"/><Relationship Id="rId73" Type="http://schemas.openxmlformats.org/officeDocument/2006/relationships/image" Target="../media/image1016.png"/><Relationship Id="rId94" Type="http://schemas.openxmlformats.org/officeDocument/2006/relationships/customXml" Target="../ink/ink986.xml"/><Relationship Id="rId148" Type="http://schemas.openxmlformats.org/officeDocument/2006/relationships/customXml" Target="../ink/ink1013.xml"/><Relationship Id="rId169" Type="http://schemas.openxmlformats.org/officeDocument/2006/relationships/image" Target="../media/image1063.png"/><Relationship Id="rId334" Type="http://schemas.openxmlformats.org/officeDocument/2006/relationships/image" Target="../media/image1144.png"/><Relationship Id="rId4" Type="http://schemas.openxmlformats.org/officeDocument/2006/relationships/customXml" Target="../ink/ink941.xml"/><Relationship Id="rId180" Type="http://schemas.openxmlformats.org/officeDocument/2006/relationships/customXml" Target="../ink/ink1029.xml"/><Relationship Id="rId215" Type="http://schemas.openxmlformats.org/officeDocument/2006/relationships/image" Target="../media/image1086.png"/><Relationship Id="rId236" Type="http://schemas.openxmlformats.org/officeDocument/2006/relationships/customXml" Target="../ink/ink1057.xml"/><Relationship Id="rId257" Type="http://schemas.openxmlformats.org/officeDocument/2006/relationships/image" Target="../media/image1107.png"/><Relationship Id="rId278" Type="http://schemas.openxmlformats.org/officeDocument/2006/relationships/customXml" Target="../ink/ink1078.xml"/><Relationship Id="rId303" Type="http://schemas.openxmlformats.org/officeDocument/2006/relationships/image" Target="../media/image1129.png"/><Relationship Id="rId42" Type="http://schemas.openxmlformats.org/officeDocument/2006/relationships/customXml" Target="../ink/ink960.xml"/><Relationship Id="rId84" Type="http://schemas.openxmlformats.org/officeDocument/2006/relationships/customXml" Target="../ink/ink981.xml"/><Relationship Id="rId138" Type="http://schemas.openxmlformats.org/officeDocument/2006/relationships/customXml" Target="../ink/ink1008.xml"/><Relationship Id="rId191" Type="http://schemas.openxmlformats.org/officeDocument/2006/relationships/image" Target="../media/image1074.png"/><Relationship Id="rId205" Type="http://schemas.openxmlformats.org/officeDocument/2006/relationships/image" Target="../media/image1081.png"/><Relationship Id="rId247" Type="http://schemas.openxmlformats.org/officeDocument/2006/relationships/image" Target="../media/image1102.png"/><Relationship Id="rId107" Type="http://schemas.openxmlformats.org/officeDocument/2006/relationships/image" Target="../media/image1032.png"/><Relationship Id="rId289" Type="http://schemas.openxmlformats.org/officeDocument/2006/relationships/image" Target="../media/image1122.png"/><Relationship Id="rId11" Type="http://schemas.openxmlformats.org/officeDocument/2006/relationships/image" Target="../media/image986.png"/><Relationship Id="rId53" Type="http://schemas.openxmlformats.org/officeDocument/2006/relationships/image" Target="../media/image1006.png"/><Relationship Id="rId149" Type="http://schemas.openxmlformats.org/officeDocument/2006/relationships/image" Target="../media/image1053.png"/><Relationship Id="rId314" Type="http://schemas.openxmlformats.org/officeDocument/2006/relationships/image" Target="../media/image1134.png"/><Relationship Id="rId95" Type="http://schemas.openxmlformats.org/officeDocument/2006/relationships/image" Target="../media/image1026.png"/><Relationship Id="rId160" Type="http://schemas.openxmlformats.org/officeDocument/2006/relationships/customXml" Target="../ink/ink1019.xml"/><Relationship Id="rId216" Type="http://schemas.openxmlformats.org/officeDocument/2006/relationships/customXml" Target="../ink/ink1047.xml"/><Relationship Id="rId258" Type="http://schemas.openxmlformats.org/officeDocument/2006/relationships/customXml" Target="../ink/ink1068.xml"/><Relationship Id="rId22" Type="http://schemas.openxmlformats.org/officeDocument/2006/relationships/customXml" Target="../ink/ink950.xml"/><Relationship Id="rId64" Type="http://schemas.openxmlformats.org/officeDocument/2006/relationships/customXml" Target="../ink/ink971.xml"/><Relationship Id="rId118" Type="http://schemas.openxmlformats.org/officeDocument/2006/relationships/customXml" Target="../ink/ink998.xml"/><Relationship Id="rId325" Type="http://schemas.openxmlformats.org/officeDocument/2006/relationships/customXml" Target="../ink/ink1102.xml"/><Relationship Id="rId171" Type="http://schemas.openxmlformats.org/officeDocument/2006/relationships/image" Target="../media/image1064.png"/><Relationship Id="rId227" Type="http://schemas.openxmlformats.org/officeDocument/2006/relationships/image" Target="../media/image1092.png"/><Relationship Id="rId269" Type="http://schemas.openxmlformats.org/officeDocument/2006/relationships/image" Target="../media/image1112.png"/><Relationship Id="rId33" Type="http://schemas.openxmlformats.org/officeDocument/2006/relationships/image" Target="../media/image997.png"/><Relationship Id="rId129" Type="http://schemas.openxmlformats.org/officeDocument/2006/relationships/image" Target="../media/image1043.png"/><Relationship Id="rId280" Type="http://schemas.openxmlformats.org/officeDocument/2006/relationships/customXml" Target="../ink/ink1079.xml"/><Relationship Id="rId336" Type="http://schemas.openxmlformats.org/officeDocument/2006/relationships/image" Target="../media/image1145.png"/><Relationship Id="rId75" Type="http://schemas.openxmlformats.org/officeDocument/2006/relationships/image" Target="../media/image1017.png"/><Relationship Id="rId140" Type="http://schemas.openxmlformats.org/officeDocument/2006/relationships/customXml" Target="../ink/ink1009.xml"/><Relationship Id="rId182" Type="http://schemas.openxmlformats.org/officeDocument/2006/relationships/customXml" Target="../ink/ink1030.xml"/><Relationship Id="rId6" Type="http://schemas.openxmlformats.org/officeDocument/2006/relationships/customXml" Target="../ink/ink942.xml"/><Relationship Id="rId238" Type="http://schemas.openxmlformats.org/officeDocument/2006/relationships/customXml" Target="../ink/ink1058.xml"/><Relationship Id="rId291" Type="http://schemas.openxmlformats.org/officeDocument/2006/relationships/image" Target="../media/image1123.png"/><Relationship Id="rId305" Type="http://schemas.openxmlformats.org/officeDocument/2006/relationships/image" Target="../media/image1130.png"/><Relationship Id="rId44" Type="http://schemas.openxmlformats.org/officeDocument/2006/relationships/customXml" Target="../ink/ink961.xml"/><Relationship Id="rId86" Type="http://schemas.openxmlformats.org/officeDocument/2006/relationships/customXml" Target="../ink/ink982.xml"/><Relationship Id="rId151" Type="http://schemas.openxmlformats.org/officeDocument/2006/relationships/image" Target="../media/image1054.png"/><Relationship Id="rId193" Type="http://schemas.openxmlformats.org/officeDocument/2006/relationships/image" Target="../media/image1075.png"/><Relationship Id="rId207" Type="http://schemas.openxmlformats.org/officeDocument/2006/relationships/image" Target="../media/image1082.png"/><Relationship Id="rId249" Type="http://schemas.openxmlformats.org/officeDocument/2006/relationships/image" Target="../media/image1103.png"/><Relationship Id="rId13" Type="http://schemas.openxmlformats.org/officeDocument/2006/relationships/image" Target="../media/image987.png"/><Relationship Id="rId109" Type="http://schemas.openxmlformats.org/officeDocument/2006/relationships/image" Target="../media/image1033.png"/><Relationship Id="rId260" Type="http://schemas.openxmlformats.org/officeDocument/2006/relationships/customXml" Target="../ink/ink1069.xml"/><Relationship Id="rId316" Type="http://schemas.openxmlformats.org/officeDocument/2006/relationships/image" Target="../media/image1135.png"/><Relationship Id="rId55" Type="http://schemas.openxmlformats.org/officeDocument/2006/relationships/image" Target="../media/image1007.png"/><Relationship Id="rId97" Type="http://schemas.openxmlformats.org/officeDocument/2006/relationships/image" Target="../media/image1027.png"/><Relationship Id="rId120" Type="http://schemas.openxmlformats.org/officeDocument/2006/relationships/customXml" Target="../ink/ink999.xml"/><Relationship Id="rId162" Type="http://schemas.openxmlformats.org/officeDocument/2006/relationships/customXml" Target="../ink/ink1020.xml"/><Relationship Id="rId218" Type="http://schemas.openxmlformats.org/officeDocument/2006/relationships/customXml" Target="../ink/ink1048.xml"/><Relationship Id="rId271" Type="http://schemas.openxmlformats.org/officeDocument/2006/relationships/image" Target="../media/image1113.png"/><Relationship Id="rId24" Type="http://schemas.openxmlformats.org/officeDocument/2006/relationships/customXml" Target="../ink/ink951.xml"/><Relationship Id="rId66" Type="http://schemas.openxmlformats.org/officeDocument/2006/relationships/customXml" Target="../ink/ink972.xml"/><Relationship Id="rId131" Type="http://schemas.openxmlformats.org/officeDocument/2006/relationships/image" Target="../media/image1044.png"/><Relationship Id="rId327" Type="http://schemas.openxmlformats.org/officeDocument/2006/relationships/customXml" Target="../ink/ink1103.xml"/></Relationships>
</file>

<file path=ppt/slides/_rels/slide37.xml.rels><?xml version="1.0" encoding="UTF-8" standalone="yes"?>
<Relationships xmlns="http://schemas.openxmlformats.org/package/2006/relationships"><Relationship Id="rId117" Type="http://schemas.openxmlformats.org/officeDocument/2006/relationships/image" Target="../media/image1202.png"/><Relationship Id="rId299" Type="http://schemas.openxmlformats.org/officeDocument/2006/relationships/image" Target="../media/image1292.png"/><Relationship Id="rId21" Type="http://schemas.openxmlformats.org/officeDocument/2006/relationships/image" Target="../media/image1155.png"/><Relationship Id="rId63" Type="http://schemas.openxmlformats.org/officeDocument/2006/relationships/image" Target="../media/image1176.png"/><Relationship Id="rId159" Type="http://schemas.openxmlformats.org/officeDocument/2006/relationships/image" Target="../media/image1223.png"/><Relationship Id="rId324" Type="http://schemas.openxmlformats.org/officeDocument/2006/relationships/customXml" Target="../ink/ink1270.xml"/><Relationship Id="rId366" Type="http://schemas.openxmlformats.org/officeDocument/2006/relationships/customXml" Target="../ink/ink1291.xml"/><Relationship Id="rId170" Type="http://schemas.openxmlformats.org/officeDocument/2006/relationships/customXml" Target="../ink/ink1193.xml"/><Relationship Id="rId226" Type="http://schemas.openxmlformats.org/officeDocument/2006/relationships/customXml" Target="../ink/ink1221.xml"/><Relationship Id="rId268" Type="http://schemas.openxmlformats.org/officeDocument/2006/relationships/customXml" Target="../ink/ink1242.xml"/><Relationship Id="rId32" Type="http://schemas.openxmlformats.org/officeDocument/2006/relationships/customXml" Target="../ink/ink1124.xml"/><Relationship Id="rId74" Type="http://schemas.openxmlformats.org/officeDocument/2006/relationships/customXml" Target="../ink/ink1145.xml"/><Relationship Id="rId128" Type="http://schemas.openxmlformats.org/officeDocument/2006/relationships/customXml" Target="../ink/ink1172.xml"/><Relationship Id="rId335" Type="http://schemas.openxmlformats.org/officeDocument/2006/relationships/image" Target="../media/image1310.png"/><Relationship Id="rId377" Type="http://schemas.openxmlformats.org/officeDocument/2006/relationships/image" Target="../media/image1331.png"/><Relationship Id="rId5" Type="http://schemas.openxmlformats.org/officeDocument/2006/relationships/image" Target="../media/image1148.png"/><Relationship Id="rId181" Type="http://schemas.openxmlformats.org/officeDocument/2006/relationships/image" Target="../media/image1234.png"/><Relationship Id="rId237" Type="http://schemas.openxmlformats.org/officeDocument/2006/relationships/image" Target="../media/image1262.png"/><Relationship Id="rId279" Type="http://schemas.openxmlformats.org/officeDocument/2006/relationships/image" Target="../media/image1282.png"/><Relationship Id="rId43" Type="http://schemas.openxmlformats.org/officeDocument/2006/relationships/image" Target="../media/image1166.png"/><Relationship Id="rId139" Type="http://schemas.openxmlformats.org/officeDocument/2006/relationships/image" Target="../media/image1213.png"/><Relationship Id="rId290" Type="http://schemas.openxmlformats.org/officeDocument/2006/relationships/customXml" Target="../ink/ink1253.xml"/><Relationship Id="rId304" Type="http://schemas.openxmlformats.org/officeDocument/2006/relationships/customXml" Target="../ink/ink1260.xml"/><Relationship Id="rId346" Type="http://schemas.openxmlformats.org/officeDocument/2006/relationships/customXml" Target="../ink/ink1281.xml"/><Relationship Id="rId85" Type="http://schemas.openxmlformats.org/officeDocument/2006/relationships/image" Target="../media/image1187.png"/><Relationship Id="rId150" Type="http://schemas.openxmlformats.org/officeDocument/2006/relationships/customXml" Target="../ink/ink1183.xml"/><Relationship Id="rId192" Type="http://schemas.openxmlformats.org/officeDocument/2006/relationships/customXml" Target="../ink/ink1204.xml"/><Relationship Id="rId206" Type="http://schemas.openxmlformats.org/officeDocument/2006/relationships/customXml" Target="../ink/ink1211.xml"/><Relationship Id="rId248" Type="http://schemas.openxmlformats.org/officeDocument/2006/relationships/customXml" Target="../ink/ink1232.xml"/><Relationship Id="rId12" Type="http://schemas.openxmlformats.org/officeDocument/2006/relationships/customXml" Target="../ink/ink1114.xml"/><Relationship Id="rId108" Type="http://schemas.openxmlformats.org/officeDocument/2006/relationships/customXml" Target="../ink/ink1162.xml"/><Relationship Id="rId315" Type="http://schemas.openxmlformats.org/officeDocument/2006/relationships/image" Target="../media/image1300.png"/><Relationship Id="rId357" Type="http://schemas.openxmlformats.org/officeDocument/2006/relationships/image" Target="../media/image1321.png"/><Relationship Id="rId54" Type="http://schemas.openxmlformats.org/officeDocument/2006/relationships/customXml" Target="../ink/ink1135.xml"/><Relationship Id="rId96" Type="http://schemas.openxmlformats.org/officeDocument/2006/relationships/customXml" Target="../ink/ink1156.xml"/><Relationship Id="rId161" Type="http://schemas.openxmlformats.org/officeDocument/2006/relationships/image" Target="../media/image1224.png"/><Relationship Id="rId217" Type="http://schemas.openxmlformats.org/officeDocument/2006/relationships/image" Target="../media/image1252.png"/><Relationship Id="rId259" Type="http://schemas.openxmlformats.org/officeDocument/2006/relationships/image" Target="../media/image1273.png"/><Relationship Id="rId23" Type="http://schemas.openxmlformats.org/officeDocument/2006/relationships/image" Target="../media/image1156.png"/><Relationship Id="rId119" Type="http://schemas.openxmlformats.org/officeDocument/2006/relationships/image" Target="../media/image1203.png"/><Relationship Id="rId270" Type="http://schemas.openxmlformats.org/officeDocument/2006/relationships/customXml" Target="../ink/ink1243.xml"/><Relationship Id="rId326" Type="http://schemas.openxmlformats.org/officeDocument/2006/relationships/customXml" Target="../ink/ink1271.xml"/><Relationship Id="rId65" Type="http://schemas.openxmlformats.org/officeDocument/2006/relationships/image" Target="../media/image1177.png"/><Relationship Id="rId130" Type="http://schemas.openxmlformats.org/officeDocument/2006/relationships/customXml" Target="../ink/ink1173.xml"/><Relationship Id="rId368" Type="http://schemas.openxmlformats.org/officeDocument/2006/relationships/customXml" Target="../ink/ink1292.xml"/><Relationship Id="rId172" Type="http://schemas.openxmlformats.org/officeDocument/2006/relationships/customXml" Target="../ink/ink1194.xml"/><Relationship Id="rId228" Type="http://schemas.openxmlformats.org/officeDocument/2006/relationships/customXml" Target="../ink/ink1222.xml"/><Relationship Id="rId281" Type="http://schemas.openxmlformats.org/officeDocument/2006/relationships/image" Target="../media/image1283.png"/><Relationship Id="rId337" Type="http://schemas.openxmlformats.org/officeDocument/2006/relationships/image" Target="../media/image1311.png"/><Relationship Id="rId34" Type="http://schemas.openxmlformats.org/officeDocument/2006/relationships/customXml" Target="../ink/ink1125.xml"/><Relationship Id="rId76" Type="http://schemas.openxmlformats.org/officeDocument/2006/relationships/customXml" Target="../ink/ink1146.xml"/><Relationship Id="rId141" Type="http://schemas.openxmlformats.org/officeDocument/2006/relationships/image" Target="../media/image1214.png"/><Relationship Id="rId379" Type="http://schemas.openxmlformats.org/officeDocument/2006/relationships/image" Target="../media/image1332.png"/><Relationship Id="rId7" Type="http://schemas.openxmlformats.org/officeDocument/2006/relationships/image" Target="../media/image1149.png"/><Relationship Id="rId183" Type="http://schemas.openxmlformats.org/officeDocument/2006/relationships/image" Target="../media/image1235.png"/><Relationship Id="rId239" Type="http://schemas.openxmlformats.org/officeDocument/2006/relationships/image" Target="../media/image1263.png"/><Relationship Id="rId250" Type="http://schemas.openxmlformats.org/officeDocument/2006/relationships/customXml" Target="../ink/ink1233.xml"/><Relationship Id="rId292" Type="http://schemas.openxmlformats.org/officeDocument/2006/relationships/customXml" Target="../ink/ink1254.xml"/><Relationship Id="rId306" Type="http://schemas.openxmlformats.org/officeDocument/2006/relationships/customXml" Target="../ink/ink1261.xml"/><Relationship Id="rId45" Type="http://schemas.openxmlformats.org/officeDocument/2006/relationships/image" Target="../media/image1167.png"/><Relationship Id="rId87" Type="http://schemas.openxmlformats.org/officeDocument/2006/relationships/image" Target="../media/image1188.png"/><Relationship Id="rId110" Type="http://schemas.openxmlformats.org/officeDocument/2006/relationships/customXml" Target="../ink/ink1163.xml"/><Relationship Id="rId348" Type="http://schemas.openxmlformats.org/officeDocument/2006/relationships/customXml" Target="../ink/ink1282.xml"/><Relationship Id="rId152" Type="http://schemas.openxmlformats.org/officeDocument/2006/relationships/customXml" Target="../ink/ink1184.xml"/><Relationship Id="rId194" Type="http://schemas.openxmlformats.org/officeDocument/2006/relationships/customXml" Target="../ink/ink1205.xml"/><Relationship Id="rId208" Type="http://schemas.openxmlformats.org/officeDocument/2006/relationships/customXml" Target="../ink/ink1212.xml"/><Relationship Id="rId261" Type="http://schemas.openxmlformats.org/officeDocument/2006/relationships/image" Target="../media/image1274.png"/><Relationship Id="rId14" Type="http://schemas.openxmlformats.org/officeDocument/2006/relationships/customXml" Target="../ink/ink1115.xml"/><Relationship Id="rId56" Type="http://schemas.openxmlformats.org/officeDocument/2006/relationships/customXml" Target="../ink/ink1136.xml"/><Relationship Id="rId317" Type="http://schemas.openxmlformats.org/officeDocument/2006/relationships/image" Target="../media/image1301.png"/><Relationship Id="rId359" Type="http://schemas.openxmlformats.org/officeDocument/2006/relationships/image" Target="../media/image1322.png"/><Relationship Id="rId98" Type="http://schemas.openxmlformats.org/officeDocument/2006/relationships/customXml" Target="../ink/ink1157.xml"/><Relationship Id="rId121" Type="http://schemas.openxmlformats.org/officeDocument/2006/relationships/image" Target="../media/image1204.png"/><Relationship Id="rId163" Type="http://schemas.openxmlformats.org/officeDocument/2006/relationships/image" Target="../media/image1225.png"/><Relationship Id="rId219" Type="http://schemas.openxmlformats.org/officeDocument/2006/relationships/image" Target="../media/image1253.png"/><Relationship Id="rId370" Type="http://schemas.openxmlformats.org/officeDocument/2006/relationships/customXml" Target="../ink/ink1293.xml"/><Relationship Id="rId230" Type="http://schemas.openxmlformats.org/officeDocument/2006/relationships/customXml" Target="../ink/ink1223.xml"/><Relationship Id="rId25" Type="http://schemas.openxmlformats.org/officeDocument/2006/relationships/image" Target="../media/image1157.png"/><Relationship Id="rId67" Type="http://schemas.openxmlformats.org/officeDocument/2006/relationships/image" Target="../media/image1178.png"/><Relationship Id="rId272" Type="http://schemas.openxmlformats.org/officeDocument/2006/relationships/customXml" Target="../ink/ink1244.xml"/><Relationship Id="rId328" Type="http://schemas.openxmlformats.org/officeDocument/2006/relationships/customXml" Target="../ink/ink1272.xml"/><Relationship Id="rId132" Type="http://schemas.openxmlformats.org/officeDocument/2006/relationships/customXml" Target="../ink/ink1174.xml"/><Relationship Id="rId174" Type="http://schemas.openxmlformats.org/officeDocument/2006/relationships/customXml" Target="../ink/ink1195.xml"/><Relationship Id="rId381" Type="http://schemas.openxmlformats.org/officeDocument/2006/relationships/image" Target="../media/image1333.png"/><Relationship Id="rId241" Type="http://schemas.openxmlformats.org/officeDocument/2006/relationships/image" Target="../media/image1264.png"/><Relationship Id="rId36" Type="http://schemas.openxmlformats.org/officeDocument/2006/relationships/customXml" Target="../ink/ink1126.xml"/><Relationship Id="rId283" Type="http://schemas.openxmlformats.org/officeDocument/2006/relationships/image" Target="../media/image1284.png"/><Relationship Id="rId339" Type="http://schemas.openxmlformats.org/officeDocument/2006/relationships/image" Target="../media/image1312.png"/><Relationship Id="rId78" Type="http://schemas.openxmlformats.org/officeDocument/2006/relationships/customXml" Target="../ink/ink1147.xml"/><Relationship Id="rId101" Type="http://schemas.openxmlformats.org/officeDocument/2006/relationships/image" Target="../media/image1194.png"/><Relationship Id="rId143" Type="http://schemas.openxmlformats.org/officeDocument/2006/relationships/image" Target="../media/image1215.png"/><Relationship Id="rId185" Type="http://schemas.openxmlformats.org/officeDocument/2006/relationships/image" Target="../media/image1236.png"/><Relationship Id="rId350" Type="http://schemas.openxmlformats.org/officeDocument/2006/relationships/customXml" Target="../ink/ink1283.xml"/><Relationship Id="rId9" Type="http://schemas.openxmlformats.org/officeDocument/2006/relationships/image" Target="../media/image1150.png"/><Relationship Id="rId210" Type="http://schemas.openxmlformats.org/officeDocument/2006/relationships/customXml" Target="../ink/ink1213.xml"/><Relationship Id="rId252" Type="http://schemas.openxmlformats.org/officeDocument/2006/relationships/customXml" Target="../ink/ink1234.xml"/><Relationship Id="rId294" Type="http://schemas.openxmlformats.org/officeDocument/2006/relationships/customXml" Target="../ink/ink1255.xml"/><Relationship Id="rId308" Type="http://schemas.openxmlformats.org/officeDocument/2006/relationships/customXml" Target="../ink/ink1262.xml"/><Relationship Id="rId47" Type="http://schemas.openxmlformats.org/officeDocument/2006/relationships/image" Target="../media/image1168.png"/><Relationship Id="rId68" Type="http://schemas.openxmlformats.org/officeDocument/2006/relationships/customXml" Target="../ink/ink1142.xml"/><Relationship Id="rId89" Type="http://schemas.openxmlformats.org/officeDocument/2006/relationships/image" Target="../media/image1189.png"/><Relationship Id="rId112" Type="http://schemas.openxmlformats.org/officeDocument/2006/relationships/customXml" Target="../ink/ink1164.xml"/><Relationship Id="rId133" Type="http://schemas.openxmlformats.org/officeDocument/2006/relationships/image" Target="../media/image1210.png"/><Relationship Id="rId154" Type="http://schemas.openxmlformats.org/officeDocument/2006/relationships/customXml" Target="../ink/ink1185.xml"/><Relationship Id="rId175" Type="http://schemas.openxmlformats.org/officeDocument/2006/relationships/image" Target="../media/image1231.png"/><Relationship Id="rId340" Type="http://schemas.openxmlformats.org/officeDocument/2006/relationships/customXml" Target="../ink/ink1278.xml"/><Relationship Id="rId361" Type="http://schemas.openxmlformats.org/officeDocument/2006/relationships/image" Target="../media/image1323.png"/><Relationship Id="rId196" Type="http://schemas.openxmlformats.org/officeDocument/2006/relationships/customXml" Target="../ink/ink1206.xml"/><Relationship Id="rId200" Type="http://schemas.openxmlformats.org/officeDocument/2006/relationships/customXml" Target="../ink/ink1208.xml"/><Relationship Id="rId382" Type="http://schemas.openxmlformats.org/officeDocument/2006/relationships/customXml" Target="../ink/ink1299.xml"/><Relationship Id="rId16" Type="http://schemas.openxmlformats.org/officeDocument/2006/relationships/customXml" Target="../ink/ink1116.xml"/><Relationship Id="rId221" Type="http://schemas.openxmlformats.org/officeDocument/2006/relationships/image" Target="../media/image1254.png"/><Relationship Id="rId242" Type="http://schemas.openxmlformats.org/officeDocument/2006/relationships/customXml" Target="../ink/ink1229.xml"/><Relationship Id="rId263" Type="http://schemas.openxmlformats.org/officeDocument/2006/relationships/image" Target="../media/image1275.png"/><Relationship Id="rId284" Type="http://schemas.openxmlformats.org/officeDocument/2006/relationships/customXml" Target="../ink/ink1250.xml"/><Relationship Id="rId319" Type="http://schemas.openxmlformats.org/officeDocument/2006/relationships/image" Target="../media/image1302.png"/><Relationship Id="rId37" Type="http://schemas.openxmlformats.org/officeDocument/2006/relationships/image" Target="../media/image1163.png"/><Relationship Id="rId58" Type="http://schemas.openxmlformats.org/officeDocument/2006/relationships/customXml" Target="../ink/ink1137.xml"/><Relationship Id="rId79" Type="http://schemas.openxmlformats.org/officeDocument/2006/relationships/image" Target="../media/image1184.png"/><Relationship Id="rId102" Type="http://schemas.openxmlformats.org/officeDocument/2006/relationships/customXml" Target="../ink/ink1159.xml"/><Relationship Id="rId123" Type="http://schemas.openxmlformats.org/officeDocument/2006/relationships/image" Target="../media/image1205.png"/><Relationship Id="rId144" Type="http://schemas.openxmlformats.org/officeDocument/2006/relationships/customXml" Target="../ink/ink1180.xml"/><Relationship Id="rId330" Type="http://schemas.openxmlformats.org/officeDocument/2006/relationships/customXml" Target="../ink/ink1273.xml"/><Relationship Id="rId90" Type="http://schemas.openxmlformats.org/officeDocument/2006/relationships/customXml" Target="../ink/ink1153.xml"/><Relationship Id="rId165" Type="http://schemas.openxmlformats.org/officeDocument/2006/relationships/image" Target="../media/image1226.png"/><Relationship Id="rId186" Type="http://schemas.openxmlformats.org/officeDocument/2006/relationships/customXml" Target="../ink/ink1201.xml"/><Relationship Id="rId351" Type="http://schemas.openxmlformats.org/officeDocument/2006/relationships/image" Target="../media/image1318.png"/><Relationship Id="rId372" Type="http://schemas.openxmlformats.org/officeDocument/2006/relationships/customXml" Target="../ink/ink1294.xml"/><Relationship Id="rId211" Type="http://schemas.openxmlformats.org/officeDocument/2006/relationships/image" Target="../media/image1249.png"/><Relationship Id="rId232" Type="http://schemas.openxmlformats.org/officeDocument/2006/relationships/customXml" Target="../ink/ink1224.xml"/><Relationship Id="rId253" Type="http://schemas.openxmlformats.org/officeDocument/2006/relationships/image" Target="../media/image1270.png"/><Relationship Id="rId274" Type="http://schemas.openxmlformats.org/officeDocument/2006/relationships/customXml" Target="../ink/ink1245.xml"/><Relationship Id="rId295" Type="http://schemas.openxmlformats.org/officeDocument/2006/relationships/image" Target="../media/image1290.png"/><Relationship Id="rId309" Type="http://schemas.openxmlformats.org/officeDocument/2006/relationships/image" Target="../media/image1297.png"/><Relationship Id="rId27" Type="http://schemas.openxmlformats.org/officeDocument/2006/relationships/image" Target="../media/image1158.png"/><Relationship Id="rId48" Type="http://schemas.openxmlformats.org/officeDocument/2006/relationships/customXml" Target="../ink/ink1132.xml"/><Relationship Id="rId69" Type="http://schemas.openxmlformats.org/officeDocument/2006/relationships/image" Target="../media/image1179.png"/><Relationship Id="rId113" Type="http://schemas.openxmlformats.org/officeDocument/2006/relationships/image" Target="../media/image1200.png"/><Relationship Id="rId134" Type="http://schemas.openxmlformats.org/officeDocument/2006/relationships/customXml" Target="../ink/ink1175.xml"/><Relationship Id="rId320" Type="http://schemas.openxmlformats.org/officeDocument/2006/relationships/customXml" Target="../ink/ink1268.xml"/><Relationship Id="rId80" Type="http://schemas.openxmlformats.org/officeDocument/2006/relationships/customXml" Target="../ink/ink1148.xml"/><Relationship Id="rId155" Type="http://schemas.openxmlformats.org/officeDocument/2006/relationships/image" Target="../media/image1221.png"/><Relationship Id="rId176" Type="http://schemas.openxmlformats.org/officeDocument/2006/relationships/customXml" Target="../ink/ink1196.xml"/><Relationship Id="rId197" Type="http://schemas.openxmlformats.org/officeDocument/2006/relationships/image" Target="../media/image1242.png"/><Relationship Id="rId341" Type="http://schemas.openxmlformats.org/officeDocument/2006/relationships/image" Target="../media/image1313.png"/><Relationship Id="rId362" Type="http://schemas.openxmlformats.org/officeDocument/2006/relationships/customXml" Target="../ink/ink1289.xml"/><Relationship Id="rId383" Type="http://schemas.openxmlformats.org/officeDocument/2006/relationships/image" Target="../media/image1334.png"/><Relationship Id="rId201" Type="http://schemas.openxmlformats.org/officeDocument/2006/relationships/image" Target="../media/image1244.png"/><Relationship Id="rId222" Type="http://schemas.openxmlformats.org/officeDocument/2006/relationships/customXml" Target="../ink/ink1219.xml"/><Relationship Id="rId243" Type="http://schemas.openxmlformats.org/officeDocument/2006/relationships/image" Target="../media/image1265.png"/><Relationship Id="rId264" Type="http://schemas.openxmlformats.org/officeDocument/2006/relationships/customXml" Target="../ink/ink1240.xml"/><Relationship Id="rId285" Type="http://schemas.openxmlformats.org/officeDocument/2006/relationships/image" Target="../media/image1285.png"/><Relationship Id="rId17" Type="http://schemas.openxmlformats.org/officeDocument/2006/relationships/image" Target="../media/image828.png"/><Relationship Id="rId38" Type="http://schemas.openxmlformats.org/officeDocument/2006/relationships/customXml" Target="../ink/ink1127.xml"/><Relationship Id="rId59" Type="http://schemas.openxmlformats.org/officeDocument/2006/relationships/image" Target="../media/image1174.png"/><Relationship Id="rId103" Type="http://schemas.openxmlformats.org/officeDocument/2006/relationships/image" Target="../media/image1195.png"/><Relationship Id="rId124" Type="http://schemas.openxmlformats.org/officeDocument/2006/relationships/customXml" Target="../ink/ink1170.xml"/><Relationship Id="rId310" Type="http://schemas.openxmlformats.org/officeDocument/2006/relationships/customXml" Target="../ink/ink1263.xml"/><Relationship Id="rId70" Type="http://schemas.openxmlformats.org/officeDocument/2006/relationships/customXml" Target="../ink/ink1143.xml"/><Relationship Id="rId91" Type="http://schemas.openxmlformats.org/officeDocument/2006/relationships/image" Target="../media/image170.png"/><Relationship Id="rId145" Type="http://schemas.openxmlformats.org/officeDocument/2006/relationships/image" Target="../media/image1216.png"/><Relationship Id="rId166" Type="http://schemas.openxmlformats.org/officeDocument/2006/relationships/customXml" Target="../ink/ink1191.xml"/><Relationship Id="rId187" Type="http://schemas.openxmlformats.org/officeDocument/2006/relationships/image" Target="../media/image1237.png"/><Relationship Id="rId331" Type="http://schemas.openxmlformats.org/officeDocument/2006/relationships/image" Target="../media/image1308.png"/><Relationship Id="rId352" Type="http://schemas.openxmlformats.org/officeDocument/2006/relationships/customXml" Target="../ink/ink1284.xml"/><Relationship Id="rId373" Type="http://schemas.openxmlformats.org/officeDocument/2006/relationships/image" Target="../media/image1329.png"/><Relationship Id="rId1" Type="http://schemas.openxmlformats.org/officeDocument/2006/relationships/slideLayout" Target="../slideLayouts/slideLayout3.xml"/><Relationship Id="rId212" Type="http://schemas.openxmlformats.org/officeDocument/2006/relationships/customXml" Target="../ink/ink1214.xml"/><Relationship Id="rId233" Type="http://schemas.openxmlformats.org/officeDocument/2006/relationships/image" Target="../media/image1260.png"/><Relationship Id="rId254" Type="http://schemas.openxmlformats.org/officeDocument/2006/relationships/customXml" Target="../ink/ink1235.xml"/><Relationship Id="rId28" Type="http://schemas.openxmlformats.org/officeDocument/2006/relationships/customXml" Target="../ink/ink1122.xml"/><Relationship Id="rId49" Type="http://schemas.openxmlformats.org/officeDocument/2006/relationships/image" Target="../media/image1169.png"/><Relationship Id="rId114" Type="http://schemas.openxmlformats.org/officeDocument/2006/relationships/customXml" Target="../ink/ink1165.xml"/><Relationship Id="rId275" Type="http://schemas.openxmlformats.org/officeDocument/2006/relationships/image" Target="../media/image876.png"/><Relationship Id="rId296" Type="http://schemas.openxmlformats.org/officeDocument/2006/relationships/customXml" Target="../ink/ink1256.xml"/><Relationship Id="rId300" Type="http://schemas.openxmlformats.org/officeDocument/2006/relationships/customXml" Target="../ink/ink1258.xml"/><Relationship Id="rId60" Type="http://schemas.openxmlformats.org/officeDocument/2006/relationships/customXml" Target="../ink/ink1138.xml"/><Relationship Id="rId81" Type="http://schemas.openxmlformats.org/officeDocument/2006/relationships/image" Target="../media/image1185.png"/><Relationship Id="rId135" Type="http://schemas.openxmlformats.org/officeDocument/2006/relationships/image" Target="../media/image1211.png"/><Relationship Id="rId156" Type="http://schemas.openxmlformats.org/officeDocument/2006/relationships/customXml" Target="../ink/ink1186.xml"/><Relationship Id="rId177" Type="http://schemas.openxmlformats.org/officeDocument/2006/relationships/image" Target="../media/image1232.png"/><Relationship Id="rId198" Type="http://schemas.openxmlformats.org/officeDocument/2006/relationships/customXml" Target="../ink/ink1207.xml"/><Relationship Id="rId321" Type="http://schemas.openxmlformats.org/officeDocument/2006/relationships/image" Target="../media/image1303.png"/><Relationship Id="rId342" Type="http://schemas.openxmlformats.org/officeDocument/2006/relationships/customXml" Target="../ink/ink1279.xml"/><Relationship Id="rId363" Type="http://schemas.openxmlformats.org/officeDocument/2006/relationships/image" Target="../media/image1324.png"/><Relationship Id="rId384" Type="http://schemas.openxmlformats.org/officeDocument/2006/relationships/customXml" Target="../ink/ink1300.xml"/><Relationship Id="rId202" Type="http://schemas.openxmlformats.org/officeDocument/2006/relationships/customXml" Target="../ink/ink1209.xml"/><Relationship Id="rId223" Type="http://schemas.openxmlformats.org/officeDocument/2006/relationships/image" Target="../media/image1255.png"/><Relationship Id="rId244" Type="http://schemas.openxmlformats.org/officeDocument/2006/relationships/customXml" Target="../ink/ink1230.xml"/><Relationship Id="rId18" Type="http://schemas.openxmlformats.org/officeDocument/2006/relationships/customXml" Target="../ink/ink1117.xml"/><Relationship Id="rId39" Type="http://schemas.openxmlformats.org/officeDocument/2006/relationships/image" Target="../media/image1164.png"/><Relationship Id="rId265" Type="http://schemas.openxmlformats.org/officeDocument/2006/relationships/image" Target="../media/image1276.png"/><Relationship Id="rId286" Type="http://schemas.openxmlformats.org/officeDocument/2006/relationships/customXml" Target="../ink/ink1251.xml"/><Relationship Id="rId50" Type="http://schemas.openxmlformats.org/officeDocument/2006/relationships/customXml" Target="../ink/ink1133.xml"/><Relationship Id="rId104" Type="http://schemas.openxmlformats.org/officeDocument/2006/relationships/customXml" Target="../ink/ink1160.xml"/><Relationship Id="rId125" Type="http://schemas.openxmlformats.org/officeDocument/2006/relationships/image" Target="../media/image1206.png"/><Relationship Id="rId146" Type="http://schemas.openxmlformats.org/officeDocument/2006/relationships/customXml" Target="../ink/ink1181.xml"/><Relationship Id="rId167" Type="http://schemas.openxmlformats.org/officeDocument/2006/relationships/image" Target="../media/image1227.png"/><Relationship Id="rId188" Type="http://schemas.openxmlformats.org/officeDocument/2006/relationships/customXml" Target="../ink/ink1202.xml"/><Relationship Id="rId311" Type="http://schemas.openxmlformats.org/officeDocument/2006/relationships/image" Target="../media/image1298.png"/><Relationship Id="rId332" Type="http://schemas.openxmlformats.org/officeDocument/2006/relationships/customXml" Target="../ink/ink1274.xml"/><Relationship Id="rId353" Type="http://schemas.openxmlformats.org/officeDocument/2006/relationships/image" Target="../media/image1319.png"/><Relationship Id="rId374" Type="http://schemas.openxmlformats.org/officeDocument/2006/relationships/customXml" Target="../ink/ink1295.xml"/><Relationship Id="rId71" Type="http://schemas.openxmlformats.org/officeDocument/2006/relationships/image" Target="../media/image1180.png"/><Relationship Id="rId92" Type="http://schemas.openxmlformats.org/officeDocument/2006/relationships/customXml" Target="../ink/ink1154.xml"/><Relationship Id="rId213" Type="http://schemas.openxmlformats.org/officeDocument/2006/relationships/image" Target="../media/image1250.png"/><Relationship Id="rId234" Type="http://schemas.openxmlformats.org/officeDocument/2006/relationships/customXml" Target="../ink/ink1225.xml"/><Relationship Id="rId2" Type="http://schemas.openxmlformats.org/officeDocument/2006/relationships/customXml" Target="../ink/ink1109.xml"/><Relationship Id="rId29" Type="http://schemas.openxmlformats.org/officeDocument/2006/relationships/image" Target="../media/image1159.png"/><Relationship Id="rId255" Type="http://schemas.openxmlformats.org/officeDocument/2006/relationships/image" Target="../media/image1271.png"/><Relationship Id="rId276" Type="http://schemas.openxmlformats.org/officeDocument/2006/relationships/customXml" Target="../ink/ink1246.xml"/><Relationship Id="rId297" Type="http://schemas.openxmlformats.org/officeDocument/2006/relationships/image" Target="../media/image1291.png"/><Relationship Id="rId40" Type="http://schemas.openxmlformats.org/officeDocument/2006/relationships/customXml" Target="../ink/ink1128.xml"/><Relationship Id="rId115" Type="http://schemas.openxmlformats.org/officeDocument/2006/relationships/image" Target="../media/image1201.png"/><Relationship Id="rId136" Type="http://schemas.openxmlformats.org/officeDocument/2006/relationships/customXml" Target="../ink/ink1176.xml"/><Relationship Id="rId157" Type="http://schemas.openxmlformats.org/officeDocument/2006/relationships/image" Target="../media/image1222.png"/><Relationship Id="rId178" Type="http://schemas.openxmlformats.org/officeDocument/2006/relationships/customXml" Target="../ink/ink1197.xml"/><Relationship Id="rId301" Type="http://schemas.openxmlformats.org/officeDocument/2006/relationships/image" Target="../media/image1293.png"/><Relationship Id="rId322" Type="http://schemas.openxmlformats.org/officeDocument/2006/relationships/customXml" Target="../ink/ink1269.xml"/><Relationship Id="rId343" Type="http://schemas.openxmlformats.org/officeDocument/2006/relationships/image" Target="../media/image1314.png"/><Relationship Id="rId364" Type="http://schemas.openxmlformats.org/officeDocument/2006/relationships/customXml" Target="../ink/ink1290.xml"/><Relationship Id="rId61" Type="http://schemas.openxmlformats.org/officeDocument/2006/relationships/image" Target="../media/image1175.png"/><Relationship Id="rId82" Type="http://schemas.openxmlformats.org/officeDocument/2006/relationships/customXml" Target="../ink/ink1149.xml"/><Relationship Id="rId199" Type="http://schemas.openxmlformats.org/officeDocument/2006/relationships/image" Target="../media/image1243.png"/><Relationship Id="rId203" Type="http://schemas.openxmlformats.org/officeDocument/2006/relationships/image" Target="../media/image1245.png"/><Relationship Id="rId385" Type="http://schemas.openxmlformats.org/officeDocument/2006/relationships/image" Target="../media/image1335.png"/><Relationship Id="rId19" Type="http://schemas.openxmlformats.org/officeDocument/2006/relationships/image" Target="../media/image1154.png"/><Relationship Id="rId224" Type="http://schemas.openxmlformats.org/officeDocument/2006/relationships/customXml" Target="../ink/ink1220.xml"/><Relationship Id="rId245" Type="http://schemas.openxmlformats.org/officeDocument/2006/relationships/image" Target="../media/image1266.png"/><Relationship Id="rId266" Type="http://schemas.openxmlformats.org/officeDocument/2006/relationships/customXml" Target="../ink/ink1241.xml"/><Relationship Id="rId287" Type="http://schemas.openxmlformats.org/officeDocument/2006/relationships/image" Target="../media/image1286.png"/><Relationship Id="rId30" Type="http://schemas.openxmlformats.org/officeDocument/2006/relationships/customXml" Target="../ink/ink1123.xml"/><Relationship Id="rId105" Type="http://schemas.openxmlformats.org/officeDocument/2006/relationships/image" Target="../media/image1196.png"/><Relationship Id="rId126" Type="http://schemas.openxmlformats.org/officeDocument/2006/relationships/customXml" Target="../ink/ink1171.xml"/><Relationship Id="rId147" Type="http://schemas.openxmlformats.org/officeDocument/2006/relationships/image" Target="../media/image1217.png"/><Relationship Id="rId168" Type="http://schemas.openxmlformats.org/officeDocument/2006/relationships/customXml" Target="../ink/ink1192.xml"/><Relationship Id="rId312" Type="http://schemas.openxmlformats.org/officeDocument/2006/relationships/customXml" Target="../ink/ink1264.xml"/><Relationship Id="rId333" Type="http://schemas.openxmlformats.org/officeDocument/2006/relationships/image" Target="../media/image1309.png"/><Relationship Id="rId354" Type="http://schemas.openxmlformats.org/officeDocument/2006/relationships/customXml" Target="../ink/ink1285.xml"/><Relationship Id="rId51" Type="http://schemas.openxmlformats.org/officeDocument/2006/relationships/image" Target="../media/image1170.png"/><Relationship Id="rId72" Type="http://schemas.openxmlformats.org/officeDocument/2006/relationships/customXml" Target="../ink/ink1144.xml"/><Relationship Id="rId93" Type="http://schemas.openxmlformats.org/officeDocument/2006/relationships/image" Target="../media/image1190.png"/><Relationship Id="rId189" Type="http://schemas.openxmlformats.org/officeDocument/2006/relationships/image" Target="../media/image1238.png"/><Relationship Id="rId375" Type="http://schemas.openxmlformats.org/officeDocument/2006/relationships/image" Target="../media/image1330.png"/><Relationship Id="rId3" Type="http://schemas.openxmlformats.org/officeDocument/2006/relationships/image" Target="../media/image1147.png"/><Relationship Id="rId214" Type="http://schemas.openxmlformats.org/officeDocument/2006/relationships/customXml" Target="../ink/ink1215.xml"/><Relationship Id="rId235" Type="http://schemas.openxmlformats.org/officeDocument/2006/relationships/image" Target="../media/image1261.png"/><Relationship Id="rId256" Type="http://schemas.openxmlformats.org/officeDocument/2006/relationships/customXml" Target="../ink/ink1236.xml"/><Relationship Id="rId277" Type="http://schemas.openxmlformats.org/officeDocument/2006/relationships/image" Target="../media/image1281.png"/><Relationship Id="rId298" Type="http://schemas.openxmlformats.org/officeDocument/2006/relationships/customXml" Target="../ink/ink1257.xml"/><Relationship Id="rId116" Type="http://schemas.openxmlformats.org/officeDocument/2006/relationships/customXml" Target="../ink/ink1166.xml"/><Relationship Id="rId137" Type="http://schemas.openxmlformats.org/officeDocument/2006/relationships/image" Target="../media/image1212.png"/><Relationship Id="rId158" Type="http://schemas.openxmlformats.org/officeDocument/2006/relationships/customXml" Target="../ink/ink1187.xml"/><Relationship Id="rId302" Type="http://schemas.openxmlformats.org/officeDocument/2006/relationships/customXml" Target="../ink/ink1259.xml"/><Relationship Id="rId323" Type="http://schemas.openxmlformats.org/officeDocument/2006/relationships/image" Target="../media/image1304.png"/><Relationship Id="rId344" Type="http://schemas.openxmlformats.org/officeDocument/2006/relationships/customXml" Target="../ink/ink1280.xml"/><Relationship Id="rId20" Type="http://schemas.openxmlformats.org/officeDocument/2006/relationships/customXml" Target="../ink/ink1118.xml"/><Relationship Id="rId41" Type="http://schemas.openxmlformats.org/officeDocument/2006/relationships/image" Target="../media/image1165.png"/><Relationship Id="rId62" Type="http://schemas.openxmlformats.org/officeDocument/2006/relationships/customXml" Target="../ink/ink1139.xml"/><Relationship Id="rId83" Type="http://schemas.openxmlformats.org/officeDocument/2006/relationships/image" Target="../media/image1186.png"/><Relationship Id="rId179" Type="http://schemas.openxmlformats.org/officeDocument/2006/relationships/image" Target="../media/image1233.png"/><Relationship Id="rId365" Type="http://schemas.openxmlformats.org/officeDocument/2006/relationships/image" Target="../media/image1325.png"/><Relationship Id="rId386" Type="http://schemas.openxmlformats.org/officeDocument/2006/relationships/customXml" Target="../ink/ink1301.xml"/><Relationship Id="rId190" Type="http://schemas.openxmlformats.org/officeDocument/2006/relationships/customXml" Target="../ink/ink1203.xml"/><Relationship Id="rId204" Type="http://schemas.openxmlformats.org/officeDocument/2006/relationships/customXml" Target="../ink/ink1210.xml"/><Relationship Id="rId225" Type="http://schemas.openxmlformats.org/officeDocument/2006/relationships/image" Target="../media/image1256.png"/><Relationship Id="rId246" Type="http://schemas.openxmlformats.org/officeDocument/2006/relationships/customXml" Target="../ink/ink1231.xml"/><Relationship Id="rId267" Type="http://schemas.openxmlformats.org/officeDocument/2006/relationships/image" Target="../media/image1277.png"/><Relationship Id="rId288" Type="http://schemas.openxmlformats.org/officeDocument/2006/relationships/customXml" Target="../ink/ink1252.xml"/><Relationship Id="rId106" Type="http://schemas.openxmlformats.org/officeDocument/2006/relationships/customXml" Target="../ink/ink1161.xml"/><Relationship Id="rId127" Type="http://schemas.openxmlformats.org/officeDocument/2006/relationships/image" Target="../media/image1207.png"/><Relationship Id="rId313" Type="http://schemas.openxmlformats.org/officeDocument/2006/relationships/image" Target="../media/image1299.png"/><Relationship Id="rId10" Type="http://schemas.openxmlformats.org/officeDocument/2006/relationships/customXml" Target="../ink/ink1113.xml"/><Relationship Id="rId31" Type="http://schemas.openxmlformats.org/officeDocument/2006/relationships/image" Target="../media/image1160.png"/><Relationship Id="rId52" Type="http://schemas.openxmlformats.org/officeDocument/2006/relationships/customXml" Target="../ink/ink1134.xml"/><Relationship Id="rId73" Type="http://schemas.openxmlformats.org/officeDocument/2006/relationships/image" Target="../media/image1181.png"/><Relationship Id="rId94" Type="http://schemas.openxmlformats.org/officeDocument/2006/relationships/customXml" Target="../ink/ink1155.xml"/><Relationship Id="rId148" Type="http://schemas.openxmlformats.org/officeDocument/2006/relationships/customXml" Target="../ink/ink1182.xml"/><Relationship Id="rId169" Type="http://schemas.openxmlformats.org/officeDocument/2006/relationships/image" Target="../media/image1228.png"/><Relationship Id="rId334" Type="http://schemas.openxmlformats.org/officeDocument/2006/relationships/customXml" Target="../ink/ink1275.xml"/><Relationship Id="rId355" Type="http://schemas.openxmlformats.org/officeDocument/2006/relationships/image" Target="../media/image1320.png"/><Relationship Id="rId376" Type="http://schemas.openxmlformats.org/officeDocument/2006/relationships/customXml" Target="../ink/ink1296.xml"/><Relationship Id="rId4" Type="http://schemas.openxmlformats.org/officeDocument/2006/relationships/customXml" Target="../ink/ink1110.xml"/><Relationship Id="rId180" Type="http://schemas.openxmlformats.org/officeDocument/2006/relationships/customXml" Target="../ink/ink1198.xml"/><Relationship Id="rId215" Type="http://schemas.openxmlformats.org/officeDocument/2006/relationships/image" Target="../media/image1251.png"/><Relationship Id="rId236" Type="http://schemas.openxmlformats.org/officeDocument/2006/relationships/customXml" Target="../ink/ink1226.xml"/><Relationship Id="rId257" Type="http://schemas.openxmlformats.org/officeDocument/2006/relationships/image" Target="../media/image1272.png"/><Relationship Id="rId278" Type="http://schemas.openxmlformats.org/officeDocument/2006/relationships/customXml" Target="../ink/ink1247.xml"/><Relationship Id="rId303" Type="http://schemas.openxmlformats.org/officeDocument/2006/relationships/image" Target="../media/image1294.png"/><Relationship Id="rId42" Type="http://schemas.openxmlformats.org/officeDocument/2006/relationships/customXml" Target="../ink/ink1129.xml"/><Relationship Id="rId84" Type="http://schemas.openxmlformats.org/officeDocument/2006/relationships/customXml" Target="../ink/ink1150.xml"/><Relationship Id="rId138" Type="http://schemas.openxmlformats.org/officeDocument/2006/relationships/customXml" Target="../ink/ink1177.xml"/><Relationship Id="rId345" Type="http://schemas.openxmlformats.org/officeDocument/2006/relationships/image" Target="../media/image1315.png"/><Relationship Id="rId387" Type="http://schemas.openxmlformats.org/officeDocument/2006/relationships/image" Target="../media/image1336.png"/><Relationship Id="rId191" Type="http://schemas.openxmlformats.org/officeDocument/2006/relationships/image" Target="../media/image1239.png"/><Relationship Id="rId205" Type="http://schemas.openxmlformats.org/officeDocument/2006/relationships/image" Target="../media/image1246.png"/><Relationship Id="rId247" Type="http://schemas.openxmlformats.org/officeDocument/2006/relationships/image" Target="../media/image1267.png"/><Relationship Id="rId107" Type="http://schemas.openxmlformats.org/officeDocument/2006/relationships/image" Target="../media/image1197.png"/><Relationship Id="rId289" Type="http://schemas.openxmlformats.org/officeDocument/2006/relationships/image" Target="../media/image1287.png"/><Relationship Id="rId11" Type="http://schemas.openxmlformats.org/officeDocument/2006/relationships/image" Target="../media/image1151.png"/><Relationship Id="rId53" Type="http://schemas.openxmlformats.org/officeDocument/2006/relationships/image" Target="../media/image1171.png"/><Relationship Id="rId149" Type="http://schemas.openxmlformats.org/officeDocument/2006/relationships/image" Target="../media/image1218.png"/><Relationship Id="rId314" Type="http://schemas.openxmlformats.org/officeDocument/2006/relationships/customXml" Target="../ink/ink1265.xml"/><Relationship Id="rId356" Type="http://schemas.openxmlformats.org/officeDocument/2006/relationships/customXml" Target="../ink/ink1286.xml"/><Relationship Id="rId95" Type="http://schemas.openxmlformats.org/officeDocument/2006/relationships/image" Target="../media/image1191.png"/><Relationship Id="rId160" Type="http://schemas.openxmlformats.org/officeDocument/2006/relationships/customXml" Target="../ink/ink1188.xml"/><Relationship Id="rId216" Type="http://schemas.openxmlformats.org/officeDocument/2006/relationships/customXml" Target="../ink/ink1216.xml"/><Relationship Id="rId258" Type="http://schemas.openxmlformats.org/officeDocument/2006/relationships/customXml" Target="../ink/ink1237.xml"/><Relationship Id="rId22" Type="http://schemas.openxmlformats.org/officeDocument/2006/relationships/customXml" Target="../ink/ink1119.xml"/><Relationship Id="rId64" Type="http://schemas.openxmlformats.org/officeDocument/2006/relationships/customXml" Target="../ink/ink1140.xml"/><Relationship Id="rId118" Type="http://schemas.openxmlformats.org/officeDocument/2006/relationships/customXml" Target="../ink/ink1167.xml"/><Relationship Id="rId325" Type="http://schemas.openxmlformats.org/officeDocument/2006/relationships/image" Target="../media/image1305.png"/><Relationship Id="rId367" Type="http://schemas.openxmlformats.org/officeDocument/2006/relationships/image" Target="../media/image1326.png"/><Relationship Id="rId171" Type="http://schemas.openxmlformats.org/officeDocument/2006/relationships/image" Target="../media/image1229.png"/><Relationship Id="rId227" Type="http://schemas.openxmlformats.org/officeDocument/2006/relationships/image" Target="../media/image1257.png"/><Relationship Id="rId269" Type="http://schemas.openxmlformats.org/officeDocument/2006/relationships/image" Target="../media/image1278.png"/><Relationship Id="rId33" Type="http://schemas.openxmlformats.org/officeDocument/2006/relationships/image" Target="../media/image1161.png"/><Relationship Id="rId129" Type="http://schemas.openxmlformats.org/officeDocument/2006/relationships/image" Target="../media/image1208.png"/><Relationship Id="rId280" Type="http://schemas.openxmlformats.org/officeDocument/2006/relationships/customXml" Target="../ink/ink1248.xml"/><Relationship Id="rId336" Type="http://schemas.openxmlformats.org/officeDocument/2006/relationships/customXml" Target="../ink/ink1276.xml"/><Relationship Id="rId75" Type="http://schemas.openxmlformats.org/officeDocument/2006/relationships/image" Target="../media/image1182.png"/><Relationship Id="rId140" Type="http://schemas.openxmlformats.org/officeDocument/2006/relationships/customXml" Target="../ink/ink1178.xml"/><Relationship Id="rId182" Type="http://schemas.openxmlformats.org/officeDocument/2006/relationships/customXml" Target="../ink/ink1199.xml"/><Relationship Id="rId378" Type="http://schemas.openxmlformats.org/officeDocument/2006/relationships/customXml" Target="../ink/ink1297.xml"/><Relationship Id="rId6" Type="http://schemas.openxmlformats.org/officeDocument/2006/relationships/customXml" Target="../ink/ink1111.xml"/><Relationship Id="rId238" Type="http://schemas.openxmlformats.org/officeDocument/2006/relationships/customXml" Target="../ink/ink1227.xml"/><Relationship Id="rId291" Type="http://schemas.openxmlformats.org/officeDocument/2006/relationships/image" Target="../media/image1288.png"/><Relationship Id="rId305" Type="http://schemas.openxmlformats.org/officeDocument/2006/relationships/image" Target="../media/image1295.png"/><Relationship Id="rId347" Type="http://schemas.openxmlformats.org/officeDocument/2006/relationships/image" Target="../media/image1316.png"/><Relationship Id="rId44" Type="http://schemas.openxmlformats.org/officeDocument/2006/relationships/customXml" Target="../ink/ink1130.xml"/><Relationship Id="rId86" Type="http://schemas.openxmlformats.org/officeDocument/2006/relationships/customXml" Target="../ink/ink1151.xml"/><Relationship Id="rId151" Type="http://schemas.openxmlformats.org/officeDocument/2006/relationships/image" Target="../media/image1219.png"/><Relationship Id="rId193" Type="http://schemas.openxmlformats.org/officeDocument/2006/relationships/image" Target="../media/image1240.png"/><Relationship Id="rId207" Type="http://schemas.openxmlformats.org/officeDocument/2006/relationships/image" Target="../media/image1247.png"/><Relationship Id="rId249" Type="http://schemas.openxmlformats.org/officeDocument/2006/relationships/image" Target="../media/image1268.png"/><Relationship Id="rId13" Type="http://schemas.openxmlformats.org/officeDocument/2006/relationships/image" Target="../media/image1152.png"/><Relationship Id="rId109" Type="http://schemas.openxmlformats.org/officeDocument/2006/relationships/image" Target="../media/image1198.png"/><Relationship Id="rId260" Type="http://schemas.openxmlformats.org/officeDocument/2006/relationships/customXml" Target="../ink/ink1238.xml"/><Relationship Id="rId316" Type="http://schemas.openxmlformats.org/officeDocument/2006/relationships/customXml" Target="../ink/ink1266.xml"/><Relationship Id="rId55" Type="http://schemas.openxmlformats.org/officeDocument/2006/relationships/image" Target="../media/image1172.png"/><Relationship Id="rId97" Type="http://schemas.openxmlformats.org/officeDocument/2006/relationships/image" Target="../media/image1192.png"/><Relationship Id="rId120" Type="http://schemas.openxmlformats.org/officeDocument/2006/relationships/customXml" Target="../ink/ink1168.xml"/><Relationship Id="rId358" Type="http://schemas.openxmlformats.org/officeDocument/2006/relationships/customXml" Target="../ink/ink1287.xml"/><Relationship Id="rId162" Type="http://schemas.openxmlformats.org/officeDocument/2006/relationships/customXml" Target="../ink/ink1189.xml"/><Relationship Id="rId218" Type="http://schemas.openxmlformats.org/officeDocument/2006/relationships/customXml" Target="../ink/ink1217.xml"/><Relationship Id="rId271" Type="http://schemas.openxmlformats.org/officeDocument/2006/relationships/image" Target="../media/image1279.png"/><Relationship Id="rId24" Type="http://schemas.openxmlformats.org/officeDocument/2006/relationships/customXml" Target="../ink/ink1120.xml"/><Relationship Id="rId66" Type="http://schemas.openxmlformats.org/officeDocument/2006/relationships/customXml" Target="../ink/ink1141.xml"/><Relationship Id="rId131" Type="http://schemas.openxmlformats.org/officeDocument/2006/relationships/image" Target="../media/image1209.png"/><Relationship Id="rId327" Type="http://schemas.openxmlformats.org/officeDocument/2006/relationships/image" Target="../media/image1306.png"/><Relationship Id="rId369" Type="http://schemas.openxmlformats.org/officeDocument/2006/relationships/image" Target="../media/image1327.png"/><Relationship Id="rId173" Type="http://schemas.openxmlformats.org/officeDocument/2006/relationships/image" Target="../media/image1230.png"/><Relationship Id="rId229" Type="http://schemas.openxmlformats.org/officeDocument/2006/relationships/image" Target="../media/image1258.png"/><Relationship Id="rId380" Type="http://schemas.openxmlformats.org/officeDocument/2006/relationships/customXml" Target="../ink/ink1298.xml"/><Relationship Id="rId240" Type="http://schemas.openxmlformats.org/officeDocument/2006/relationships/customXml" Target="../ink/ink1228.xml"/><Relationship Id="rId35" Type="http://schemas.openxmlformats.org/officeDocument/2006/relationships/image" Target="../media/image1162.png"/><Relationship Id="rId77" Type="http://schemas.openxmlformats.org/officeDocument/2006/relationships/image" Target="../media/image1183.png"/><Relationship Id="rId100" Type="http://schemas.openxmlformats.org/officeDocument/2006/relationships/customXml" Target="../ink/ink1158.xml"/><Relationship Id="rId282" Type="http://schemas.openxmlformats.org/officeDocument/2006/relationships/customXml" Target="../ink/ink1249.xml"/><Relationship Id="rId338" Type="http://schemas.openxmlformats.org/officeDocument/2006/relationships/customXml" Target="../ink/ink1277.xml"/><Relationship Id="rId8" Type="http://schemas.openxmlformats.org/officeDocument/2006/relationships/customXml" Target="../ink/ink1112.xml"/><Relationship Id="rId142" Type="http://schemas.openxmlformats.org/officeDocument/2006/relationships/customXml" Target="../ink/ink1179.xml"/><Relationship Id="rId184" Type="http://schemas.openxmlformats.org/officeDocument/2006/relationships/customXml" Target="../ink/ink1200.xml"/><Relationship Id="rId251" Type="http://schemas.openxmlformats.org/officeDocument/2006/relationships/image" Target="../media/image1269.png"/><Relationship Id="rId46" Type="http://schemas.openxmlformats.org/officeDocument/2006/relationships/customXml" Target="../ink/ink1131.xml"/><Relationship Id="rId293" Type="http://schemas.openxmlformats.org/officeDocument/2006/relationships/image" Target="../media/image1289.png"/><Relationship Id="rId307" Type="http://schemas.openxmlformats.org/officeDocument/2006/relationships/image" Target="../media/image1296.png"/><Relationship Id="rId349" Type="http://schemas.openxmlformats.org/officeDocument/2006/relationships/image" Target="../media/image1317.png"/><Relationship Id="rId88" Type="http://schemas.openxmlformats.org/officeDocument/2006/relationships/customXml" Target="../ink/ink1152.xml"/><Relationship Id="rId111" Type="http://schemas.openxmlformats.org/officeDocument/2006/relationships/image" Target="../media/image1199.png"/><Relationship Id="rId153" Type="http://schemas.openxmlformats.org/officeDocument/2006/relationships/image" Target="../media/image1220.png"/><Relationship Id="rId195" Type="http://schemas.openxmlformats.org/officeDocument/2006/relationships/image" Target="../media/image1241.png"/><Relationship Id="rId209" Type="http://schemas.openxmlformats.org/officeDocument/2006/relationships/image" Target="../media/image1248.png"/><Relationship Id="rId360" Type="http://schemas.openxmlformats.org/officeDocument/2006/relationships/customXml" Target="../ink/ink1288.xml"/><Relationship Id="rId220" Type="http://schemas.openxmlformats.org/officeDocument/2006/relationships/customXml" Target="../ink/ink1218.xml"/><Relationship Id="rId15" Type="http://schemas.openxmlformats.org/officeDocument/2006/relationships/image" Target="../media/image1153.png"/><Relationship Id="rId57" Type="http://schemas.openxmlformats.org/officeDocument/2006/relationships/image" Target="../media/image1173.png"/><Relationship Id="rId262" Type="http://schemas.openxmlformats.org/officeDocument/2006/relationships/customXml" Target="../ink/ink1239.xml"/><Relationship Id="rId318" Type="http://schemas.openxmlformats.org/officeDocument/2006/relationships/customXml" Target="../ink/ink1267.xml"/><Relationship Id="rId99" Type="http://schemas.openxmlformats.org/officeDocument/2006/relationships/image" Target="../media/image1193.png"/><Relationship Id="rId122" Type="http://schemas.openxmlformats.org/officeDocument/2006/relationships/customXml" Target="../ink/ink1169.xml"/><Relationship Id="rId164" Type="http://schemas.openxmlformats.org/officeDocument/2006/relationships/customXml" Target="../ink/ink1190.xml"/><Relationship Id="rId371" Type="http://schemas.openxmlformats.org/officeDocument/2006/relationships/image" Target="../media/image1328.png"/><Relationship Id="rId26" Type="http://schemas.openxmlformats.org/officeDocument/2006/relationships/customXml" Target="../ink/ink1121.xml"/><Relationship Id="rId231" Type="http://schemas.openxmlformats.org/officeDocument/2006/relationships/image" Target="../media/image1259.png"/><Relationship Id="rId273" Type="http://schemas.openxmlformats.org/officeDocument/2006/relationships/image" Target="../media/image1280.png"/><Relationship Id="rId329" Type="http://schemas.openxmlformats.org/officeDocument/2006/relationships/image" Target="../media/image1307.png"/></Relationships>
</file>

<file path=ppt/slides/_rels/slide38.xml.rels><?xml version="1.0" encoding="UTF-8" standalone="yes"?>
<Relationships xmlns="http://schemas.openxmlformats.org/package/2006/relationships"><Relationship Id="rId117" Type="http://schemas.openxmlformats.org/officeDocument/2006/relationships/image" Target="../media/image1394.png"/><Relationship Id="rId21" Type="http://schemas.openxmlformats.org/officeDocument/2006/relationships/image" Target="../media/image1346.png"/><Relationship Id="rId42" Type="http://schemas.openxmlformats.org/officeDocument/2006/relationships/customXml" Target="../ink/ink1322.xml"/><Relationship Id="rId63" Type="http://schemas.openxmlformats.org/officeDocument/2006/relationships/image" Target="../media/image1367.png"/><Relationship Id="rId84" Type="http://schemas.openxmlformats.org/officeDocument/2006/relationships/customXml" Target="../ink/ink1343.xml"/><Relationship Id="rId138" Type="http://schemas.openxmlformats.org/officeDocument/2006/relationships/customXml" Target="../ink/ink1370.xml"/><Relationship Id="rId159" Type="http://schemas.openxmlformats.org/officeDocument/2006/relationships/image" Target="../media/image1415.png"/><Relationship Id="rId170" Type="http://schemas.openxmlformats.org/officeDocument/2006/relationships/customXml" Target="../ink/ink1386.xml"/><Relationship Id="rId191" Type="http://schemas.openxmlformats.org/officeDocument/2006/relationships/image" Target="../media/image1431.png"/><Relationship Id="rId205" Type="http://schemas.openxmlformats.org/officeDocument/2006/relationships/image" Target="../media/image1438.png"/><Relationship Id="rId226" Type="http://schemas.openxmlformats.org/officeDocument/2006/relationships/customXml" Target="../ink/ink1414.xml"/><Relationship Id="rId107" Type="http://schemas.openxmlformats.org/officeDocument/2006/relationships/image" Target="../media/image1389.png"/><Relationship Id="rId11" Type="http://schemas.openxmlformats.org/officeDocument/2006/relationships/image" Target="../media/image1341.png"/><Relationship Id="rId32" Type="http://schemas.openxmlformats.org/officeDocument/2006/relationships/customXml" Target="../ink/ink1317.xml"/><Relationship Id="rId53" Type="http://schemas.openxmlformats.org/officeDocument/2006/relationships/image" Target="../media/image1362.png"/><Relationship Id="rId74" Type="http://schemas.openxmlformats.org/officeDocument/2006/relationships/customXml" Target="../ink/ink1338.xml"/><Relationship Id="rId128" Type="http://schemas.openxmlformats.org/officeDocument/2006/relationships/customXml" Target="../ink/ink1365.xml"/><Relationship Id="rId149" Type="http://schemas.openxmlformats.org/officeDocument/2006/relationships/image" Target="../media/image1410.png"/><Relationship Id="rId5" Type="http://schemas.openxmlformats.org/officeDocument/2006/relationships/image" Target="../media/image1338.png"/><Relationship Id="rId95" Type="http://schemas.openxmlformats.org/officeDocument/2006/relationships/image" Target="../media/image1383.png"/><Relationship Id="rId160" Type="http://schemas.openxmlformats.org/officeDocument/2006/relationships/customXml" Target="../ink/ink1381.xml"/><Relationship Id="rId181" Type="http://schemas.openxmlformats.org/officeDocument/2006/relationships/image" Target="../media/image1426.png"/><Relationship Id="rId216" Type="http://schemas.openxmlformats.org/officeDocument/2006/relationships/customXml" Target="../ink/ink1409.xml"/><Relationship Id="rId237" Type="http://schemas.openxmlformats.org/officeDocument/2006/relationships/image" Target="../media/image1454.png"/><Relationship Id="rId22" Type="http://schemas.openxmlformats.org/officeDocument/2006/relationships/customXml" Target="../ink/ink1312.xml"/><Relationship Id="rId43" Type="http://schemas.openxmlformats.org/officeDocument/2006/relationships/image" Target="../media/image1357.png"/><Relationship Id="rId64" Type="http://schemas.openxmlformats.org/officeDocument/2006/relationships/customXml" Target="../ink/ink1333.xml"/><Relationship Id="rId118" Type="http://schemas.openxmlformats.org/officeDocument/2006/relationships/customXml" Target="../ink/ink1360.xml"/><Relationship Id="rId139" Type="http://schemas.openxmlformats.org/officeDocument/2006/relationships/image" Target="../media/image1405.png"/><Relationship Id="rId85" Type="http://schemas.openxmlformats.org/officeDocument/2006/relationships/image" Target="../media/image1378.png"/><Relationship Id="rId150" Type="http://schemas.openxmlformats.org/officeDocument/2006/relationships/customXml" Target="../ink/ink1376.xml"/><Relationship Id="rId171" Type="http://schemas.openxmlformats.org/officeDocument/2006/relationships/image" Target="../media/image1421.png"/><Relationship Id="rId192" Type="http://schemas.openxmlformats.org/officeDocument/2006/relationships/customXml" Target="../ink/ink1397.xml"/><Relationship Id="rId206" Type="http://schemas.openxmlformats.org/officeDocument/2006/relationships/customXml" Target="../ink/ink1404.xml"/><Relationship Id="rId227" Type="http://schemas.openxmlformats.org/officeDocument/2006/relationships/image" Target="../media/image1449.png"/><Relationship Id="rId12" Type="http://schemas.openxmlformats.org/officeDocument/2006/relationships/customXml" Target="../ink/ink1307.xml"/><Relationship Id="rId33" Type="http://schemas.openxmlformats.org/officeDocument/2006/relationships/image" Target="../media/image1352.png"/><Relationship Id="rId108" Type="http://schemas.openxmlformats.org/officeDocument/2006/relationships/customXml" Target="../ink/ink1355.xml"/><Relationship Id="rId129" Type="http://schemas.openxmlformats.org/officeDocument/2006/relationships/image" Target="../media/image1400.png"/><Relationship Id="rId54" Type="http://schemas.openxmlformats.org/officeDocument/2006/relationships/customXml" Target="../ink/ink1328.xml"/><Relationship Id="rId75" Type="http://schemas.openxmlformats.org/officeDocument/2006/relationships/image" Target="../media/image1373.png"/><Relationship Id="rId96" Type="http://schemas.openxmlformats.org/officeDocument/2006/relationships/customXml" Target="../ink/ink1349.xml"/><Relationship Id="rId140" Type="http://schemas.openxmlformats.org/officeDocument/2006/relationships/customXml" Target="../ink/ink1371.xml"/><Relationship Id="rId161" Type="http://schemas.openxmlformats.org/officeDocument/2006/relationships/image" Target="../media/image1416.png"/><Relationship Id="rId182" Type="http://schemas.openxmlformats.org/officeDocument/2006/relationships/customXml" Target="../ink/ink1392.xml"/><Relationship Id="rId217" Type="http://schemas.openxmlformats.org/officeDocument/2006/relationships/image" Target="../media/image1444.png"/><Relationship Id="rId6" Type="http://schemas.openxmlformats.org/officeDocument/2006/relationships/customXml" Target="../ink/ink1304.xml"/><Relationship Id="rId238" Type="http://schemas.openxmlformats.org/officeDocument/2006/relationships/customXml" Target="../ink/ink1420.xml"/><Relationship Id="rId23" Type="http://schemas.openxmlformats.org/officeDocument/2006/relationships/image" Target="../media/image1347.png"/><Relationship Id="rId119" Type="http://schemas.openxmlformats.org/officeDocument/2006/relationships/image" Target="../media/image1395.png"/><Relationship Id="rId44" Type="http://schemas.openxmlformats.org/officeDocument/2006/relationships/customXml" Target="../ink/ink1323.xml"/><Relationship Id="rId65" Type="http://schemas.openxmlformats.org/officeDocument/2006/relationships/image" Target="../media/image1368.png"/><Relationship Id="rId86" Type="http://schemas.openxmlformats.org/officeDocument/2006/relationships/customXml" Target="../ink/ink1344.xml"/><Relationship Id="rId130" Type="http://schemas.openxmlformats.org/officeDocument/2006/relationships/customXml" Target="../ink/ink1366.xml"/><Relationship Id="rId151" Type="http://schemas.openxmlformats.org/officeDocument/2006/relationships/image" Target="../media/image1411.png"/><Relationship Id="rId172" Type="http://schemas.openxmlformats.org/officeDocument/2006/relationships/customXml" Target="../ink/ink1387.xml"/><Relationship Id="rId193" Type="http://schemas.openxmlformats.org/officeDocument/2006/relationships/image" Target="../media/image1432.png"/><Relationship Id="rId207" Type="http://schemas.openxmlformats.org/officeDocument/2006/relationships/image" Target="../media/image1439.png"/><Relationship Id="rId228" Type="http://schemas.openxmlformats.org/officeDocument/2006/relationships/customXml" Target="../ink/ink1415.xml"/><Relationship Id="rId13" Type="http://schemas.openxmlformats.org/officeDocument/2006/relationships/image" Target="../media/image1342.png"/><Relationship Id="rId109" Type="http://schemas.openxmlformats.org/officeDocument/2006/relationships/image" Target="../media/image1390.png"/><Relationship Id="rId34" Type="http://schemas.openxmlformats.org/officeDocument/2006/relationships/customXml" Target="../ink/ink1318.xml"/><Relationship Id="rId55" Type="http://schemas.openxmlformats.org/officeDocument/2006/relationships/image" Target="../media/image1363.png"/><Relationship Id="rId76" Type="http://schemas.openxmlformats.org/officeDocument/2006/relationships/customXml" Target="../ink/ink1339.xml"/><Relationship Id="rId97" Type="http://schemas.openxmlformats.org/officeDocument/2006/relationships/image" Target="../media/image1384.png"/><Relationship Id="rId120" Type="http://schemas.openxmlformats.org/officeDocument/2006/relationships/customXml" Target="../ink/ink1361.xml"/><Relationship Id="rId141" Type="http://schemas.openxmlformats.org/officeDocument/2006/relationships/image" Target="../media/image1406.png"/><Relationship Id="rId7" Type="http://schemas.openxmlformats.org/officeDocument/2006/relationships/image" Target="../media/image1339.png"/><Relationship Id="rId162" Type="http://schemas.openxmlformats.org/officeDocument/2006/relationships/customXml" Target="../ink/ink1382.xml"/><Relationship Id="rId183" Type="http://schemas.openxmlformats.org/officeDocument/2006/relationships/image" Target="../media/image1427.png"/><Relationship Id="rId218" Type="http://schemas.openxmlformats.org/officeDocument/2006/relationships/customXml" Target="../ink/ink1410.xml"/><Relationship Id="rId239" Type="http://schemas.openxmlformats.org/officeDocument/2006/relationships/image" Target="../media/image1455.png"/><Relationship Id="rId24" Type="http://schemas.openxmlformats.org/officeDocument/2006/relationships/customXml" Target="../ink/ink1313.xml"/><Relationship Id="rId45" Type="http://schemas.openxmlformats.org/officeDocument/2006/relationships/image" Target="../media/image1358.png"/><Relationship Id="rId66" Type="http://schemas.openxmlformats.org/officeDocument/2006/relationships/customXml" Target="../ink/ink1334.xml"/><Relationship Id="rId87" Type="http://schemas.openxmlformats.org/officeDocument/2006/relationships/image" Target="../media/image1379.png"/><Relationship Id="rId110" Type="http://schemas.openxmlformats.org/officeDocument/2006/relationships/customXml" Target="../ink/ink1356.xml"/><Relationship Id="rId131" Type="http://schemas.openxmlformats.org/officeDocument/2006/relationships/image" Target="../media/image1401.png"/><Relationship Id="rId152" Type="http://schemas.openxmlformats.org/officeDocument/2006/relationships/customXml" Target="../ink/ink1377.xml"/><Relationship Id="rId173" Type="http://schemas.openxmlformats.org/officeDocument/2006/relationships/image" Target="../media/image1422.png"/><Relationship Id="rId194" Type="http://schemas.openxmlformats.org/officeDocument/2006/relationships/customXml" Target="../ink/ink1398.xml"/><Relationship Id="rId208" Type="http://schemas.openxmlformats.org/officeDocument/2006/relationships/customXml" Target="../ink/ink1405.xml"/><Relationship Id="rId229" Type="http://schemas.openxmlformats.org/officeDocument/2006/relationships/image" Target="../media/image1450.png"/><Relationship Id="rId240" Type="http://schemas.openxmlformats.org/officeDocument/2006/relationships/customXml" Target="../ink/ink1421.xml"/><Relationship Id="rId14" Type="http://schemas.openxmlformats.org/officeDocument/2006/relationships/customXml" Target="../ink/ink1308.xml"/><Relationship Id="rId35" Type="http://schemas.openxmlformats.org/officeDocument/2006/relationships/image" Target="../media/image1353.png"/><Relationship Id="rId56" Type="http://schemas.openxmlformats.org/officeDocument/2006/relationships/customXml" Target="../ink/ink1329.xml"/><Relationship Id="rId77" Type="http://schemas.openxmlformats.org/officeDocument/2006/relationships/image" Target="../media/image1374.png"/><Relationship Id="rId100" Type="http://schemas.openxmlformats.org/officeDocument/2006/relationships/customXml" Target="../ink/ink1351.xml"/><Relationship Id="rId8" Type="http://schemas.openxmlformats.org/officeDocument/2006/relationships/customXml" Target="../ink/ink1305.xml"/><Relationship Id="rId98" Type="http://schemas.openxmlformats.org/officeDocument/2006/relationships/customXml" Target="../ink/ink1350.xml"/><Relationship Id="rId121" Type="http://schemas.openxmlformats.org/officeDocument/2006/relationships/image" Target="../media/image1396.png"/><Relationship Id="rId142" Type="http://schemas.openxmlformats.org/officeDocument/2006/relationships/customXml" Target="../ink/ink1372.xml"/><Relationship Id="rId163" Type="http://schemas.openxmlformats.org/officeDocument/2006/relationships/image" Target="../media/image1417.png"/><Relationship Id="rId184" Type="http://schemas.openxmlformats.org/officeDocument/2006/relationships/customXml" Target="../ink/ink1393.xml"/><Relationship Id="rId219" Type="http://schemas.openxmlformats.org/officeDocument/2006/relationships/image" Target="../media/image1445.png"/><Relationship Id="rId230" Type="http://schemas.openxmlformats.org/officeDocument/2006/relationships/customXml" Target="../ink/ink1416.xml"/><Relationship Id="rId25" Type="http://schemas.openxmlformats.org/officeDocument/2006/relationships/image" Target="../media/image1348.png"/><Relationship Id="rId46" Type="http://schemas.openxmlformats.org/officeDocument/2006/relationships/customXml" Target="../ink/ink1324.xml"/><Relationship Id="rId67" Type="http://schemas.openxmlformats.org/officeDocument/2006/relationships/image" Target="../media/image1369.png"/><Relationship Id="rId88" Type="http://schemas.openxmlformats.org/officeDocument/2006/relationships/customXml" Target="../ink/ink1345.xml"/><Relationship Id="rId111" Type="http://schemas.openxmlformats.org/officeDocument/2006/relationships/image" Target="../media/image1391.png"/><Relationship Id="rId132" Type="http://schemas.openxmlformats.org/officeDocument/2006/relationships/customXml" Target="../ink/ink1367.xml"/><Relationship Id="rId153" Type="http://schemas.openxmlformats.org/officeDocument/2006/relationships/image" Target="../media/image1412.png"/><Relationship Id="rId174" Type="http://schemas.openxmlformats.org/officeDocument/2006/relationships/customXml" Target="../ink/ink1388.xml"/><Relationship Id="rId195" Type="http://schemas.openxmlformats.org/officeDocument/2006/relationships/image" Target="../media/image1433.png"/><Relationship Id="rId209" Type="http://schemas.openxmlformats.org/officeDocument/2006/relationships/image" Target="../media/image1440.png"/><Relationship Id="rId220" Type="http://schemas.openxmlformats.org/officeDocument/2006/relationships/customXml" Target="../ink/ink1411.xml"/><Relationship Id="rId241" Type="http://schemas.openxmlformats.org/officeDocument/2006/relationships/image" Target="../media/image1456.png"/><Relationship Id="rId15" Type="http://schemas.openxmlformats.org/officeDocument/2006/relationships/image" Target="../media/image1343.png"/><Relationship Id="rId36" Type="http://schemas.openxmlformats.org/officeDocument/2006/relationships/customXml" Target="../ink/ink1319.xml"/><Relationship Id="rId57" Type="http://schemas.openxmlformats.org/officeDocument/2006/relationships/image" Target="../media/image1364.png"/><Relationship Id="rId106" Type="http://schemas.openxmlformats.org/officeDocument/2006/relationships/customXml" Target="../ink/ink1354.xml"/><Relationship Id="rId127" Type="http://schemas.openxmlformats.org/officeDocument/2006/relationships/image" Target="../media/image1399.png"/><Relationship Id="rId10" Type="http://schemas.openxmlformats.org/officeDocument/2006/relationships/customXml" Target="../ink/ink1306.xml"/><Relationship Id="rId31" Type="http://schemas.openxmlformats.org/officeDocument/2006/relationships/image" Target="../media/image1351.png"/><Relationship Id="rId52" Type="http://schemas.openxmlformats.org/officeDocument/2006/relationships/customXml" Target="../ink/ink1327.xml"/><Relationship Id="rId73" Type="http://schemas.openxmlformats.org/officeDocument/2006/relationships/image" Target="../media/image1372.png"/><Relationship Id="rId78" Type="http://schemas.openxmlformats.org/officeDocument/2006/relationships/customXml" Target="../ink/ink1340.xml"/><Relationship Id="rId94" Type="http://schemas.openxmlformats.org/officeDocument/2006/relationships/customXml" Target="../ink/ink1348.xml"/><Relationship Id="rId99" Type="http://schemas.openxmlformats.org/officeDocument/2006/relationships/image" Target="../media/image1385.png"/><Relationship Id="rId101" Type="http://schemas.openxmlformats.org/officeDocument/2006/relationships/image" Target="../media/image1386.png"/><Relationship Id="rId122" Type="http://schemas.openxmlformats.org/officeDocument/2006/relationships/customXml" Target="../ink/ink1362.xml"/><Relationship Id="rId143" Type="http://schemas.openxmlformats.org/officeDocument/2006/relationships/image" Target="../media/image1407.png"/><Relationship Id="rId148" Type="http://schemas.openxmlformats.org/officeDocument/2006/relationships/customXml" Target="../ink/ink1375.xml"/><Relationship Id="rId164" Type="http://schemas.openxmlformats.org/officeDocument/2006/relationships/customXml" Target="../ink/ink1383.xml"/><Relationship Id="rId169" Type="http://schemas.openxmlformats.org/officeDocument/2006/relationships/image" Target="../media/image1420.png"/><Relationship Id="rId185" Type="http://schemas.openxmlformats.org/officeDocument/2006/relationships/image" Target="../media/image1428.png"/><Relationship Id="rId4" Type="http://schemas.openxmlformats.org/officeDocument/2006/relationships/customXml" Target="../ink/ink1303.xml"/><Relationship Id="rId9" Type="http://schemas.openxmlformats.org/officeDocument/2006/relationships/image" Target="../media/image1340.png"/><Relationship Id="rId180" Type="http://schemas.openxmlformats.org/officeDocument/2006/relationships/customXml" Target="../ink/ink1391.xml"/><Relationship Id="rId210" Type="http://schemas.openxmlformats.org/officeDocument/2006/relationships/customXml" Target="../ink/ink1406.xml"/><Relationship Id="rId215" Type="http://schemas.openxmlformats.org/officeDocument/2006/relationships/image" Target="../media/image1443.png"/><Relationship Id="rId236" Type="http://schemas.openxmlformats.org/officeDocument/2006/relationships/customXml" Target="../ink/ink1419.xml"/><Relationship Id="rId26" Type="http://schemas.openxmlformats.org/officeDocument/2006/relationships/customXml" Target="../ink/ink1314.xml"/><Relationship Id="rId231" Type="http://schemas.openxmlformats.org/officeDocument/2006/relationships/image" Target="../media/image1451.png"/><Relationship Id="rId47" Type="http://schemas.openxmlformats.org/officeDocument/2006/relationships/image" Target="../media/image1359.png"/><Relationship Id="rId68" Type="http://schemas.openxmlformats.org/officeDocument/2006/relationships/customXml" Target="../ink/ink1335.xml"/><Relationship Id="rId89" Type="http://schemas.openxmlformats.org/officeDocument/2006/relationships/image" Target="../media/image1380.png"/><Relationship Id="rId112" Type="http://schemas.openxmlformats.org/officeDocument/2006/relationships/customXml" Target="../ink/ink1357.xml"/><Relationship Id="rId133" Type="http://schemas.openxmlformats.org/officeDocument/2006/relationships/image" Target="../media/image1402.png"/><Relationship Id="rId154" Type="http://schemas.openxmlformats.org/officeDocument/2006/relationships/customXml" Target="../ink/ink1378.xml"/><Relationship Id="rId175" Type="http://schemas.openxmlformats.org/officeDocument/2006/relationships/image" Target="../media/image1423.png"/><Relationship Id="rId196" Type="http://schemas.openxmlformats.org/officeDocument/2006/relationships/customXml" Target="../ink/ink1399.xml"/><Relationship Id="rId200" Type="http://schemas.openxmlformats.org/officeDocument/2006/relationships/customXml" Target="../ink/ink1401.xml"/><Relationship Id="rId16" Type="http://schemas.openxmlformats.org/officeDocument/2006/relationships/customXml" Target="../ink/ink1309.xml"/><Relationship Id="rId221" Type="http://schemas.openxmlformats.org/officeDocument/2006/relationships/image" Target="../media/image1446.png"/><Relationship Id="rId242" Type="http://schemas.openxmlformats.org/officeDocument/2006/relationships/customXml" Target="../ink/ink1422.xml"/><Relationship Id="rId37" Type="http://schemas.openxmlformats.org/officeDocument/2006/relationships/image" Target="../media/image1354.png"/><Relationship Id="rId58" Type="http://schemas.openxmlformats.org/officeDocument/2006/relationships/customXml" Target="../ink/ink1330.xml"/><Relationship Id="rId79" Type="http://schemas.openxmlformats.org/officeDocument/2006/relationships/image" Target="../media/image1375.png"/><Relationship Id="rId102" Type="http://schemas.openxmlformats.org/officeDocument/2006/relationships/customXml" Target="../ink/ink1352.xml"/><Relationship Id="rId123" Type="http://schemas.openxmlformats.org/officeDocument/2006/relationships/image" Target="../media/image1397.png"/><Relationship Id="rId144" Type="http://schemas.openxmlformats.org/officeDocument/2006/relationships/customXml" Target="../ink/ink1373.xml"/><Relationship Id="rId90" Type="http://schemas.openxmlformats.org/officeDocument/2006/relationships/customXml" Target="../ink/ink1346.xml"/><Relationship Id="rId165" Type="http://schemas.openxmlformats.org/officeDocument/2006/relationships/image" Target="../media/image1418.png"/><Relationship Id="rId186" Type="http://schemas.openxmlformats.org/officeDocument/2006/relationships/customXml" Target="../ink/ink1394.xml"/><Relationship Id="rId211" Type="http://schemas.openxmlformats.org/officeDocument/2006/relationships/image" Target="../media/image1441.png"/><Relationship Id="rId232" Type="http://schemas.openxmlformats.org/officeDocument/2006/relationships/customXml" Target="../ink/ink1417.xml"/><Relationship Id="rId27" Type="http://schemas.openxmlformats.org/officeDocument/2006/relationships/image" Target="../media/image1349.png"/><Relationship Id="rId48" Type="http://schemas.openxmlformats.org/officeDocument/2006/relationships/customXml" Target="../ink/ink1325.xml"/><Relationship Id="rId69" Type="http://schemas.openxmlformats.org/officeDocument/2006/relationships/image" Target="../media/image1370.png"/><Relationship Id="rId113" Type="http://schemas.openxmlformats.org/officeDocument/2006/relationships/image" Target="../media/image1392.png"/><Relationship Id="rId134" Type="http://schemas.openxmlformats.org/officeDocument/2006/relationships/customXml" Target="../ink/ink1368.xml"/><Relationship Id="rId80" Type="http://schemas.openxmlformats.org/officeDocument/2006/relationships/customXml" Target="../ink/ink1341.xml"/><Relationship Id="rId155" Type="http://schemas.openxmlformats.org/officeDocument/2006/relationships/image" Target="../media/image1413.png"/><Relationship Id="rId176" Type="http://schemas.openxmlformats.org/officeDocument/2006/relationships/customXml" Target="../ink/ink1389.xml"/><Relationship Id="rId197" Type="http://schemas.openxmlformats.org/officeDocument/2006/relationships/image" Target="../media/image1434.png"/><Relationship Id="rId201" Type="http://schemas.openxmlformats.org/officeDocument/2006/relationships/image" Target="../media/image1436.png"/><Relationship Id="rId222" Type="http://schemas.openxmlformats.org/officeDocument/2006/relationships/customXml" Target="../ink/ink1412.xml"/><Relationship Id="rId243" Type="http://schemas.openxmlformats.org/officeDocument/2006/relationships/image" Target="../media/image1457.png"/><Relationship Id="rId17" Type="http://schemas.openxmlformats.org/officeDocument/2006/relationships/image" Target="../media/image1344.png"/><Relationship Id="rId38" Type="http://schemas.openxmlformats.org/officeDocument/2006/relationships/customXml" Target="../ink/ink1320.xml"/><Relationship Id="rId59" Type="http://schemas.openxmlformats.org/officeDocument/2006/relationships/image" Target="../media/image1365.png"/><Relationship Id="rId103" Type="http://schemas.openxmlformats.org/officeDocument/2006/relationships/image" Target="../media/image1387.png"/><Relationship Id="rId124" Type="http://schemas.openxmlformats.org/officeDocument/2006/relationships/customXml" Target="../ink/ink1363.xml"/><Relationship Id="rId70" Type="http://schemas.openxmlformats.org/officeDocument/2006/relationships/customXml" Target="../ink/ink1336.xml"/><Relationship Id="rId91" Type="http://schemas.openxmlformats.org/officeDocument/2006/relationships/image" Target="../media/image1381.png"/><Relationship Id="rId145" Type="http://schemas.openxmlformats.org/officeDocument/2006/relationships/image" Target="../media/image1408.png"/><Relationship Id="rId166" Type="http://schemas.openxmlformats.org/officeDocument/2006/relationships/customXml" Target="../ink/ink1384.xml"/><Relationship Id="rId187" Type="http://schemas.openxmlformats.org/officeDocument/2006/relationships/image" Target="../media/image1429.png"/><Relationship Id="rId1" Type="http://schemas.openxmlformats.org/officeDocument/2006/relationships/slideLayout" Target="../slideLayouts/slideLayout3.xml"/><Relationship Id="rId212" Type="http://schemas.openxmlformats.org/officeDocument/2006/relationships/customXml" Target="../ink/ink1407.xml"/><Relationship Id="rId233" Type="http://schemas.openxmlformats.org/officeDocument/2006/relationships/image" Target="../media/image1452.png"/><Relationship Id="rId28" Type="http://schemas.openxmlformats.org/officeDocument/2006/relationships/customXml" Target="../ink/ink1315.xml"/><Relationship Id="rId49" Type="http://schemas.openxmlformats.org/officeDocument/2006/relationships/image" Target="../media/image1360.png"/><Relationship Id="rId114" Type="http://schemas.openxmlformats.org/officeDocument/2006/relationships/customXml" Target="../ink/ink1358.xml"/><Relationship Id="rId60" Type="http://schemas.openxmlformats.org/officeDocument/2006/relationships/customXml" Target="../ink/ink1331.xml"/><Relationship Id="rId81" Type="http://schemas.openxmlformats.org/officeDocument/2006/relationships/image" Target="../media/image1376.png"/><Relationship Id="rId135" Type="http://schemas.openxmlformats.org/officeDocument/2006/relationships/image" Target="../media/image1403.png"/><Relationship Id="rId156" Type="http://schemas.openxmlformats.org/officeDocument/2006/relationships/customXml" Target="../ink/ink1379.xml"/><Relationship Id="rId177" Type="http://schemas.openxmlformats.org/officeDocument/2006/relationships/image" Target="../media/image1424.png"/><Relationship Id="rId198" Type="http://schemas.openxmlformats.org/officeDocument/2006/relationships/customXml" Target="../ink/ink1400.xml"/><Relationship Id="rId202" Type="http://schemas.openxmlformats.org/officeDocument/2006/relationships/customXml" Target="../ink/ink1402.xml"/><Relationship Id="rId223" Type="http://schemas.openxmlformats.org/officeDocument/2006/relationships/image" Target="../media/image1447.png"/><Relationship Id="rId18" Type="http://schemas.openxmlformats.org/officeDocument/2006/relationships/customXml" Target="../ink/ink1310.xml"/><Relationship Id="rId39" Type="http://schemas.openxmlformats.org/officeDocument/2006/relationships/image" Target="../media/image1355.png"/><Relationship Id="rId50" Type="http://schemas.openxmlformats.org/officeDocument/2006/relationships/customXml" Target="../ink/ink1326.xml"/><Relationship Id="rId104" Type="http://schemas.openxmlformats.org/officeDocument/2006/relationships/customXml" Target="../ink/ink1353.xml"/><Relationship Id="rId125" Type="http://schemas.openxmlformats.org/officeDocument/2006/relationships/image" Target="../media/image1398.png"/><Relationship Id="rId146" Type="http://schemas.openxmlformats.org/officeDocument/2006/relationships/customXml" Target="../ink/ink1374.xml"/><Relationship Id="rId167" Type="http://schemas.openxmlformats.org/officeDocument/2006/relationships/image" Target="../media/image1419.png"/><Relationship Id="rId188" Type="http://schemas.openxmlformats.org/officeDocument/2006/relationships/customXml" Target="../ink/ink1395.xml"/><Relationship Id="rId71" Type="http://schemas.openxmlformats.org/officeDocument/2006/relationships/image" Target="../media/image1371.png"/><Relationship Id="rId92" Type="http://schemas.openxmlformats.org/officeDocument/2006/relationships/customXml" Target="../ink/ink1347.xml"/><Relationship Id="rId213" Type="http://schemas.openxmlformats.org/officeDocument/2006/relationships/image" Target="../media/image1442.png"/><Relationship Id="rId234" Type="http://schemas.openxmlformats.org/officeDocument/2006/relationships/customXml" Target="../ink/ink1418.xml"/><Relationship Id="rId2" Type="http://schemas.openxmlformats.org/officeDocument/2006/relationships/customXml" Target="../ink/ink1302.xml"/><Relationship Id="rId29" Type="http://schemas.openxmlformats.org/officeDocument/2006/relationships/image" Target="../media/image1350.png"/><Relationship Id="rId40" Type="http://schemas.openxmlformats.org/officeDocument/2006/relationships/customXml" Target="../ink/ink1321.xml"/><Relationship Id="rId115" Type="http://schemas.openxmlformats.org/officeDocument/2006/relationships/image" Target="../media/image1393.png"/><Relationship Id="rId136" Type="http://schemas.openxmlformats.org/officeDocument/2006/relationships/customXml" Target="../ink/ink1369.xml"/><Relationship Id="rId157" Type="http://schemas.openxmlformats.org/officeDocument/2006/relationships/image" Target="../media/image1414.png"/><Relationship Id="rId178" Type="http://schemas.openxmlformats.org/officeDocument/2006/relationships/customXml" Target="../ink/ink1390.xml"/><Relationship Id="rId61" Type="http://schemas.openxmlformats.org/officeDocument/2006/relationships/image" Target="../media/image1366.png"/><Relationship Id="rId82" Type="http://schemas.openxmlformats.org/officeDocument/2006/relationships/customXml" Target="../ink/ink1342.xml"/><Relationship Id="rId199" Type="http://schemas.openxmlformats.org/officeDocument/2006/relationships/image" Target="../media/image1435.png"/><Relationship Id="rId203" Type="http://schemas.openxmlformats.org/officeDocument/2006/relationships/image" Target="../media/image1437.png"/><Relationship Id="rId19" Type="http://schemas.openxmlformats.org/officeDocument/2006/relationships/image" Target="../media/image1345.png"/><Relationship Id="rId224" Type="http://schemas.openxmlformats.org/officeDocument/2006/relationships/customXml" Target="../ink/ink1413.xml"/><Relationship Id="rId30" Type="http://schemas.openxmlformats.org/officeDocument/2006/relationships/customXml" Target="../ink/ink1316.xml"/><Relationship Id="rId105" Type="http://schemas.openxmlformats.org/officeDocument/2006/relationships/image" Target="../media/image1388.png"/><Relationship Id="rId126" Type="http://schemas.openxmlformats.org/officeDocument/2006/relationships/customXml" Target="../ink/ink1364.xml"/><Relationship Id="rId147" Type="http://schemas.openxmlformats.org/officeDocument/2006/relationships/image" Target="../media/image1409.png"/><Relationship Id="rId168" Type="http://schemas.openxmlformats.org/officeDocument/2006/relationships/customXml" Target="../ink/ink1385.xml"/><Relationship Id="rId51" Type="http://schemas.openxmlformats.org/officeDocument/2006/relationships/image" Target="../media/image1361.png"/><Relationship Id="rId72" Type="http://schemas.openxmlformats.org/officeDocument/2006/relationships/customXml" Target="../ink/ink1337.xml"/><Relationship Id="rId93" Type="http://schemas.openxmlformats.org/officeDocument/2006/relationships/image" Target="../media/image1382.png"/><Relationship Id="rId189" Type="http://schemas.openxmlformats.org/officeDocument/2006/relationships/image" Target="../media/image1430.png"/><Relationship Id="rId3" Type="http://schemas.openxmlformats.org/officeDocument/2006/relationships/image" Target="../media/image1337.png"/><Relationship Id="rId214" Type="http://schemas.openxmlformats.org/officeDocument/2006/relationships/customXml" Target="../ink/ink1408.xml"/><Relationship Id="rId235" Type="http://schemas.openxmlformats.org/officeDocument/2006/relationships/image" Target="../media/image1453.png"/><Relationship Id="rId116" Type="http://schemas.openxmlformats.org/officeDocument/2006/relationships/customXml" Target="../ink/ink1359.xml"/><Relationship Id="rId137" Type="http://schemas.openxmlformats.org/officeDocument/2006/relationships/image" Target="../media/image1404.png"/><Relationship Id="rId158" Type="http://schemas.openxmlformats.org/officeDocument/2006/relationships/customXml" Target="../ink/ink1380.xml"/><Relationship Id="rId20" Type="http://schemas.openxmlformats.org/officeDocument/2006/relationships/customXml" Target="../ink/ink1311.xml"/><Relationship Id="rId41" Type="http://schemas.openxmlformats.org/officeDocument/2006/relationships/image" Target="../media/image1356.png"/><Relationship Id="rId62" Type="http://schemas.openxmlformats.org/officeDocument/2006/relationships/customXml" Target="../ink/ink1332.xml"/><Relationship Id="rId83" Type="http://schemas.openxmlformats.org/officeDocument/2006/relationships/image" Target="../media/image1377.png"/><Relationship Id="rId179" Type="http://schemas.openxmlformats.org/officeDocument/2006/relationships/image" Target="../media/image1425.png"/><Relationship Id="rId190" Type="http://schemas.openxmlformats.org/officeDocument/2006/relationships/customXml" Target="../ink/ink1396.xml"/><Relationship Id="rId204" Type="http://schemas.openxmlformats.org/officeDocument/2006/relationships/customXml" Target="../ink/ink1403.xml"/><Relationship Id="rId225" Type="http://schemas.openxmlformats.org/officeDocument/2006/relationships/image" Target="../media/image1448.png"/></Relationships>
</file>

<file path=ppt/slides/_rels/slide39.xml.rels><?xml version="1.0" encoding="UTF-8" standalone="yes"?>
<Relationships xmlns="http://schemas.openxmlformats.org/package/2006/relationships"><Relationship Id="rId117" Type="http://schemas.openxmlformats.org/officeDocument/2006/relationships/image" Target="../media/image1515.png"/><Relationship Id="rId299" Type="http://schemas.openxmlformats.org/officeDocument/2006/relationships/image" Target="../media/image1603.png"/><Relationship Id="rId21" Type="http://schemas.openxmlformats.org/officeDocument/2006/relationships/image" Target="../media/image1467.png"/><Relationship Id="rId63" Type="http://schemas.openxmlformats.org/officeDocument/2006/relationships/image" Target="../media/image1488.png"/><Relationship Id="rId159" Type="http://schemas.openxmlformats.org/officeDocument/2006/relationships/image" Target="../media/image1535.png"/><Relationship Id="rId324" Type="http://schemas.openxmlformats.org/officeDocument/2006/relationships/customXml" Target="../ink/ink1584.xml"/><Relationship Id="rId170" Type="http://schemas.openxmlformats.org/officeDocument/2006/relationships/customXml" Target="../ink/ink1507.xml"/><Relationship Id="rId226" Type="http://schemas.openxmlformats.org/officeDocument/2006/relationships/customXml" Target="../ink/ink1535.xml"/><Relationship Id="rId268" Type="http://schemas.openxmlformats.org/officeDocument/2006/relationships/customXml" Target="../ink/ink1556.xml"/><Relationship Id="rId32" Type="http://schemas.openxmlformats.org/officeDocument/2006/relationships/customXml" Target="../ink/ink1438.xml"/><Relationship Id="rId74" Type="http://schemas.openxmlformats.org/officeDocument/2006/relationships/customXml" Target="../ink/ink1459.xml"/><Relationship Id="rId128" Type="http://schemas.openxmlformats.org/officeDocument/2006/relationships/customXml" Target="../ink/ink1486.xml"/><Relationship Id="rId335" Type="http://schemas.openxmlformats.org/officeDocument/2006/relationships/image" Target="../media/image1621.png"/><Relationship Id="rId5" Type="http://schemas.openxmlformats.org/officeDocument/2006/relationships/image" Target="../media/image1459.png"/><Relationship Id="rId181" Type="http://schemas.openxmlformats.org/officeDocument/2006/relationships/image" Target="../media/image1545.png"/><Relationship Id="rId237" Type="http://schemas.openxmlformats.org/officeDocument/2006/relationships/image" Target="../media/image1573.png"/><Relationship Id="rId279" Type="http://schemas.openxmlformats.org/officeDocument/2006/relationships/image" Target="../media/image1594.png"/><Relationship Id="rId43" Type="http://schemas.openxmlformats.org/officeDocument/2006/relationships/image" Target="../media/image1478.png"/><Relationship Id="rId139" Type="http://schemas.openxmlformats.org/officeDocument/2006/relationships/image" Target="../media/image1525.png"/><Relationship Id="rId290" Type="http://schemas.openxmlformats.org/officeDocument/2006/relationships/customXml" Target="../ink/ink1567.xml"/><Relationship Id="rId304" Type="http://schemas.openxmlformats.org/officeDocument/2006/relationships/customXml" Target="../ink/ink1574.xml"/><Relationship Id="rId346" Type="http://schemas.openxmlformats.org/officeDocument/2006/relationships/customXml" Target="../ink/ink1595.xml"/><Relationship Id="rId85" Type="http://schemas.openxmlformats.org/officeDocument/2006/relationships/image" Target="../media/image1499.png"/><Relationship Id="rId150" Type="http://schemas.openxmlformats.org/officeDocument/2006/relationships/customXml" Target="../ink/ink1497.xml"/><Relationship Id="rId192" Type="http://schemas.openxmlformats.org/officeDocument/2006/relationships/customXml" Target="../ink/ink1518.xml"/><Relationship Id="rId206" Type="http://schemas.openxmlformats.org/officeDocument/2006/relationships/customXml" Target="../ink/ink1525.xml"/><Relationship Id="rId248" Type="http://schemas.openxmlformats.org/officeDocument/2006/relationships/customXml" Target="../ink/ink1546.xml"/><Relationship Id="rId12" Type="http://schemas.openxmlformats.org/officeDocument/2006/relationships/customXml" Target="../ink/ink1428.xml"/><Relationship Id="rId108" Type="http://schemas.openxmlformats.org/officeDocument/2006/relationships/customXml" Target="../ink/ink1476.xml"/><Relationship Id="rId315" Type="http://schemas.openxmlformats.org/officeDocument/2006/relationships/image" Target="../media/image1611.png"/><Relationship Id="rId357" Type="http://schemas.openxmlformats.org/officeDocument/2006/relationships/image" Target="../media/image1632.png"/><Relationship Id="rId54" Type="http://schemas.openxmlformats.org/officeDocument/2006/relationships/customXml" Target="../ink/ink1449.xml"/><Relationship Id="rId96" Type="http://schemas.openxmlformats.org/officeDocument/2006/relationships/customXml" Target="../ink/ink1470.xml"/><Relationship Id="rId161" Type="http://schemas.openxmlformats.org/officeDocument/2006/relationships/image" Target="../media/image1536.png"/><Relationship Id="rId217" Type="http://schemas.openxmlformats.org/officeDocument/2006/relationships/image" Target="../media/image1563.png"/><Relationship Id="rId259" Type="http://schemas.openxmlformats.org/officeDocument/2006/relationships/image" Target="../media/image1584.png"/><Relationship Id="rId23" Type="http://schemas.openxmlformats.org/officeDocument/2006/relationships/image" Target="../media/image1468.png"/><Relationship Id="rId119" Type="http://schemas.openxmlformats.org/officeDocument/2006/relationships/image" Target="../media/image1516.png"/><Relationship Id="rId270" Type="http://schemas.openxmlformats.org/officeDocument/2006/relationships/customXml" Target="../ink/ink1557.xml"/><Relationship Id="rId326" Type="http://schemas.openxmlformats.org/officeDocument/2006/relationships/customXml" Target="../ink/ink1585.xml"/><Relationship Id="rId65" Type="http://schemas.openxmlformats.org/officeDocument/2006/relationships/image" Target="../media/image1489.png"/><Relationship Id="rId130" Type="http://schemas.openxmlformats.org/officeDocument/2006/relationships/customXml" Target="../ink/ink1487.xml"/><Relationship Id="rId172" Type="http://schemas.openxmlformats.org/officeDocument/2006/relationships/customXml" Target="../ink/ink1508.xml"/><Relationship Id="rId228" Type="http://schemas.openxmlformats.org/officeDocument/2006/relationships/customXml" Target="../ink/ink1536.xml"/><Relationship Id="rId281" Type="http://schemas.openxmlformats.org/officeDocument/2006/relationships/image" Target="../media/image1595.png"/><Relationship Id="rId337" Type="http://schemas.openxmlformats.org/officeDocument/2006/relationships/image" Target="../media/image1622.png"/><Relationship Id="rId34" Type="http://schemas.openxmlformats.org/officeDocument/2006/relationships/customXml" Target="../ink/ink1439.xml"/><Relationship Id="rId76" Type="http://schemas.openxmlformats.org/officeDocument/2006/relationships/customXml" Target="../ink/ink1460.xml"/><Relationship Id="rId141" Type="http://schemas.openxmlformats.org/officeDocument/2006/relationships/image" Target="../media/image1526.png"/><Relationship Id="rId7" Type="http://schemas.openxmlformats.org/officeDocument/2006/relationships/image" Target="../media/image1460.png"/><Relationship Id="rId183" Type="http://schemas.openxmlformats.org/officeDocument/2006/relationships/image" Target="../media/image1546.png"/><Relationship Id="rId239" Type="http://schemas.openxmlformats.org/officeDocument/2006/relationships/image" Target="../media/image1574.png"/><Relationship Id="rId250" Type="http://schemas.openxmlformats.org/officeDocument/2006/relationships/customXml" Target="../ink/ink1547.xml"/><Relationship Id="rId292" Type="http://schemas.openxmlformats.org/officeDocument/2006/relationships/customXml" Target="../ink/ink1568.xml"/><Relationship Id="rId306" Type="http://schemas.openxmlformats.org/officeDocument/2006/relationships/customXml" Target="../ink/ink1575.xml"/><Relationship Id="rId45" Type="http://schemas.openxmlformats.org/officeDocument/2006/relationships/image" Target="../media/image1479.png"/><Relationship Id="rId87" Type="http://schemas.openxmlformats.org/officeDocument/2006/relationships/image" Target="../media/image1500.png"/><Relationship Id="rId110" Type="http://schemas.openxmlformats.org/officeDocument/2006/relationships/customXml" Target="../ink/ink1477.xml"/><Relationship Id="rId348" Type="http://schemas.openxmlformats.org/officeDocument/2006/relationships/customXml" Target="../ink/ink1596.xml"/><Relationship Id="rId152" Type="http://schemas.openxmlformats.org/officeDocument/2006/relationships/customXml" Target="../ink/ink1498.xml"/><Relationship Id="rId194" Type="http://schemas.openxmlformats.org/officeDocument/2006/relationships/customXml" Target="../ink/ink1519.xml"/><Relationship Id="rId208" Type="http://schemas.openxmlformats.org/officeDocument/2006/relationships/customXml" Target="../ink/ink1526.xml"/><Relationship Id="rId261" Type="http://schemas.openxmlformats.org/officeDocument/2006/relationships/image" Target="../media/image1585.png"/><Relationship Id="rId14" Type="http://schemas.openxmlformats.org/officeDocument/2006/relationships/customXml" Target="../ink/ink1429.xml"/><Relationship Id="rId56" Type="http://schemas.openxmlformats.org/officeDocument/2006/relationships/customXml" Target="../ink/ink1450.xml"/><Relationship Id="rId317" Type="http://schemas.openxmlformats.org/officeDocument/2006/relationships/image" Target="../media/image1612.png"/><Relationship Id="rId359" Type="http://schemas.openxmlformats.org/officeDocument/2006/relationships/image" Target="../media/image1633.png"/><Relationship Id="rId98" Type="http://schemas.openxmlformats.org/officeDocument/2006/relationships/customXml" Target="../ink/ink1471.xml"/><Relationship Id="rId121" Type="http://schemas.openxmlformats.org/officeDocument/2006/relationships/image" Target="../media/image1517.png"/><Relationship Id="rId163" Type="http://schemas.openxmlformats.org/officeDocument/2006/relationships/image" Target="../media/image1537.png"/><Relationship Id="rId219" Type="http://schemas.openxmlformats.org/officeDocument/2006/relationships/image" Target="../media/image1564.png"/><Relationship Id="rId230" Type="http://schemas.openxmlformats.org/officeDocument/2006/relationships/customXml" Target="../ink/ink1537.xml"/><Relationship Id="rId25" Type="http://schemas.openxmlformats.org/officeDocument/2006/relationships/image" Target="../media/image1469.png"/><Relationship Id="rId46" Type="http://schemas.openxmlformats.org/officeDocument/2006/relationships/customXml" Target="../ink/ink1445.xml"/><Relationship Id="rId67" Type="http://schemas.openxmlformats.org/officeDocument/2006/relationships/image" Target="../media/image1490.png"/><Relationship Id="rId272" Type="http://schemas.openxmlformats.org/officeDocument/2006/relationships/customXml" Target="../ink/ink1558.xml"/><Relationship Id="rId293" Type="http://schemas.openxmlformats.org/officeDocument/2006/relationships/image" Target="../media/image1600.png"/><Relationship Id="rId307" Type="http://schemas.openxmlformats.org/officeDocument/2006/relationships/image" Target="../media/image1607.png"/><Relationship Id="rId328" Type="http://schemas.openxmlformats.org/officeDocument/2006/relationships/customXml" Target="../ink/ink1586.xml"/><Relationship Id="rId349" Type="http://schemas.openxmlformats.org/officeDocument/2006/relationships/image" Target="../media/image1628.png"/><Relationship Id="rId88" Type="http://schemas.openxmlformats.org/officeDocument/2006/relationships/customXml" Target="../ink/ink1466.xml"/><Relationship Id="rId111" Type="http://schemas.openxmlformats.org/officeDocument/2006/relationships/image" Target="../media/image1512.png"/><Relationship Id="rId132" Type="http://schemas.openxmlformats.org/officeDocument/2006/relationships/customXml" Target="../ink/ink1488.xml"/><Relationship Id="rId153" Type="http://schemas.openxmlformats.org/officeDocument/2006/relationships/image" Target="../media/image1532.png"/><Relationship Id="rId174" Type="http://schemas.openxmlformats.org/officeDocument/2006/relationships/customXml" Target="../ink/ink1509.xml"/><Relationship Id="rId195" Type="http://schemas.openxmlformats.org/officeDocument/2006/relationships/image" Target="../media/image1552.png"/><Relationship Id="rId209" Type="http://schemas.openxmlformats.org/officeDocument/2006/relationships/image" Target="../media/image1559.png"/><Relationship Id="rId220" Type="http://schemas.openxmlformats.org/officeDocument/2006/relationships/customXml" Target="../ink/ink1532.xml"/><Relationship Id="rId241" Type="http://schemas.openxmlformats.org/officeDocument/2006/relationships/image" Target="../media/image1575.png"/><Relationship Id="rId15" Type="http://schemas.openxmlformats.org/officeDocument/2006/relationships/image" Target="../media/image1464.png"/><Relationship Id="rId36" Type="http://schemas.openxmlformats.org/officeDocument/2006/relationships/customXml" Target="../ink/ink1440.xml"/><Relationship Id="rId57" Type="http://schemas.openxmlformats.org/officeDocument/2006/relationships/image" Target="../media/image1485.png"/><Relationship Id="rId262" Type="http://schemas.openxmlformats.org/officeDocument/2006/relationships/customXml" Target="../ink/ink1553.xml"/><Relationship Id="rId283" Type="http://schemas.openxmlformats.org/officeDocument/2006/relationships/image" Target="../media/image1596.png"/><Relationship Id="rId318" Type="http://schemas.openxmlformats.org/officeDocument/2006/relationships/customXml" Target="../ink/ink1581.xml"/><Relationship Id="rId339" Type="http://schemas.openxmlformats.org/officeDocument/2006/relationships/image" Target="../media/image1623.png"/><Relationship Id="rId78" Type="http://schemas.openxmlformats.org/officeDocument/2006/relationships/customXml" Target="../ink/ink1461.xml"/><Relationship Id="rId99" Type="http://schemas.openxmlformats.org/officeDocument/2006/relationships/image" Target="../media/image1506.png"/><Relationship Id="rId101" Type="http://schemas.openxmlformats.org/officeDocument/2006/relationships/image" Target="../media/image1507.png"/><Relationship Id="rId122" Type="http://schemas.openxmlformats.org/officeDocument/2006/relationships/customXml" Target="../ink/ink1483.xml"/><Relationship Id="rId143" Type="http://schemas.openxmlformats.org/officeDocument/2006/relationships/image" Target="../media/image1527.png"/><Relationship Id="rId164" Type="http://schemas.openxmlformats.org/officeDocument/2006/relationships/customXml" Target="../ink/ink1504.xml"/><Relationship Id="rId185" Type="http://schemas.openxmlformats.org/officeDocument/2006/relationships/image" Target="../media/image1547.png"/><Relationship Id="rId350" Type="http://schemas.openxmlformats.org/officeDocument/2006/relationships/customXml" Target="../ink/ink1597.xml"/><Relationship Id="rId9" Type="http://schemas.openxmlformats.org/officeDocument/2006/relationships/image" Target="../media/image1461.png"/><Relationship Id="rId210" Type="http://schemas.openxmlformats.org/officeDocument/2006/relationships/customXml" Target="../ink/ink1527.xml"/><Relationship Id="rId26" Type="http://schemas.openxmlformats.org/officeDocument/2006/relationships/customXml" Target="../ink/ink1435.xml"/><Relationship Id="rId231" Type="http://schemas.openxmlformats.org/officeDocument/2006/relationships/image" Target="../media/image1570.png"/><Relationship Id="rId252" Type="http://schemas.openxmlformats.org/officeDocument/2006/relationships/customXml" Target="../ink/ink1548.xml"/><Relationship Id="rId273" Type="http://schemas.openxmlformats.org/officeDocument/2006/relationships/image" Target="../media/image1591.png"/><Relationship Id="rId294" Type="http://schemas.openxmlformats.org/officeDocument/2006/relationships/customXml" Target="../ink/ink1569.xml"/><Relationship Id="rId308" Type="http://schemas.openxmlformats.org/officeDocument/2006/relationships/customXml" Target="../ink/ink1576.xml"/><Relationship Id="rId329" Type="http://schemas.openxmlformats.org/officeDocument/2006/relationships/image" Target="../media/image1618.png"/><Relationship Id="rId47" Type="http://schemas.openxmlformats.org/officeDocument/2006/relationships/image" Target="../media/image1480.png"/><Relationship Id="rId68" Type="http://schemas.openxmlformats.org/officeDocument/2006/relationships/customXml" Target="../ink/ink1456.xml"/><Relationship Id="rId89" Type="http://schemas.openxmlformats.org/officeDocument/2006/relationships/image" Target="../media/image1501.png"/><Relationship Id="rId112" Type="http://schemas.openxmlformats.org/officeDocument/2006/relationships/customXml" Target="../ink/ink1478.xml"/><Relationship Id="rId133" Type="http://schemas.openxmlformats.org/officeDocument/2006/relationships/image" Target="../media/image1522.png"/><Relationship Id="rId154" Type="http://schemas.openxmlformats.org/officeDocument/2006/relationships/customXml" Target="../ink/ink1499.xml"/><Relationship Id="rId175" Type="http://schemas.openxmlformats.org/officeDocument/2006/relationships/image" Target="../media/image1542.png"/><Relationship Id="rId340" Type="http://schemas.openxmlformats.org/officeDocument/2006/relationships/customXml" Target="../ink/ink1592.xml"/><Relationship Id="rId196" Type="http://schemas.openxmlformats.org/officeDocument/2006/relationships/customXml" Target="../ink/ink1520.xml"/><Relationship Id="rId200" Type="http://schemas.openxmlformats.org/officeDocument/2006/relationships/customXml" Target="../ink/ink1522.xml"/><Relationship Id="rId16" Type="http://schemas.openxmlformats.org/officeDocument/2006/relationships/customXml" Target="../ink/ink1430.xml"/><Relationship Id="rId221" Type="http://schemas.openxmlformats.org/officeDocument/2006/relationships/image" Target="../media/image1565.png"/><Relationship Id="rId242" Type="http://schemas.openxmlformats.org/officeDocument/2006/relationships/customXml" Target="../ink/ink1543.xml"/><Relationship Id="rId263" Type="http://schemas.openxmlformats.org/officeDocument/2006/relationships/image" Target="../media/image1586.png"/><Relationship Id="rId284" Type="http://schemas.openxmlformats.org/officeDocument/2006/relationships/customXml" Target="../ink/ink1564.xml"/><Relationship Id="rId319" Type="http://schemas.openxmlformats.org/officeDocument/2006/relationships/image" Target="../media/image1613.png"/><Relationship Id="rId37" Type="http://schemas.openxmlformats.org/officeDocument/2006/relationships/image" Target="../media/image1475.png"/><Relationship Id="rId58" Type="http://schemas.openxmlformats.org/officeDocument/2006/relationships/customXml" Target="../ink/ink1451.xml"/><Relationship Id="rId79" Type="http://schemas.openxmlformats.org/officeDocument/2006/relationships/image" Target="../media/image1496.png"/><Relationship Id="rId102" Type="http://schemas.openxmlformats.org/officeDocument/2006/relationships/customXml" Target="../ink/ink1473.xml"/><Relationship Id="rId123" Type="http://schemas.openxmlformats.org/officeDocument/2006/relationships/image" Target="../media/image1518.png"/><Relationship Id="rId144" Type="http://schemas.openxmlformats.org/officeDocument/2006/relationships/customXml" Target="../ink/ink1494.xml"/><Relationship Id="rId330" Type="http://schemas.openxmlformats.org/officeDocument/2006/relationships/customXml" Target="../ink/ink1587.xml"/><Relationship Id="rId90" Type="http://schemas.openxmlformats.org/officeDocument/2006/relationships/customXml" Target="../ink/ink1467.xml"/><Relationship Id="rId165" Type="http://schemas.openxmlformats.org/officeDocument/2006/relationships/image" Target="../media/image284.png"/><Relationship Id="rId186" Type="http://schemas.openxmlformats.org/officeDocument/2006/relationships/customXml" Target="../ink/ink1515.xml"/><Relationship Id="rId351" Type="http://schemas.openxmlformats.org/officeDocument/2006/relationships/image" Target="../media/image1629.png"/><Relationship Id="rId211" Type="http://schemas.openxmlformats.org/officeDocument/2006/relationships/image" Target="../media/image1560.png"/><Relationship Id="rId232" Type="http://schemas.openxmlformats.org/officeDocument/2006/relationships/customXml" Target="../ink/ink1538.xml"/><Relationship Id="rId253" Type="http://schemas.openxmlformats.org/officeDocument/2006/relationships/image" Target="../media/image1581.png"/><Relationship Id="rId274" Type="http://schemas.openxmlformats.org/officeDocument/2006/relationships/customXml" Target="../ink/ink1559.xml"/><Relationship Id="rId295" Type="http://schemas.openxmlformats.org/officeDocument/2006/relationships/image" Target="../media/image1601.png"/><Relationship Id="rId309" Type="http://schemas.openxmlformats.org/officeDocument/2006/relationships/image" Target="../media/image1608.png"/><Relationship Id="rId27" Type="http://schemas.openxmlformats.org/officeDocument/2006/relationships/image" Target="../media/image1470.png"/><Relationship Id="rId48" Type="http://schemas.openxmlformats.org/officeDocument/2006/relationships/customXml" Target="../ink/ink1446.xml"/><Relationship Id="rId69" Type="http://schemas.openxmlformats.org/officeDocument/2006/relationships/image" Target="../media/image1491.png"/><Relationship Id="rId113" Type="http://schemas.openxmlformats.org/officeDocument/2006/relationships/image" Target="../media/image1513.png"/><Relationship Id="rId134" Type="http://schemas.openxmlformats.org/officeDocument/2006/relationships/customXml" Target="../ink/ink1489.xml"/><Relationship Id="rId320" Type="http://schemas.openxmlformats.org/officeDocument/2006/relationships/customXml" Target="../ink/ink1582.xml"/><Relationship Id="rId80" Type="http://schemas.openxmlformats.org/officeDocument/2006/relationships/customXml" Target="../ink/ink1462.xml"/><Relationship Id="rId155" Type="http://schemas.openxmlformats.org/officeDocument/2006/relationships/image" Target="../media/image1533.png"/><Relationship Id="rId176" Type="http://schemas.openxmlformats.org/officeDocument/2006/relationships/customXml" Target="../ink/ink1510.xml"/><Relationship Id="rId197" Type="http://schemas.openxmlformats.org/officeDocument/2006/relationships/image" Target="../media/image1553.png"/><Relationship Id="rId341" Type="http://schemas.openxmlformats.org/officeDocument/2006/relationships/image" Target="../media/image1624.png"/><Relationship Id="rId201" Type="http://schemas.openxmlformats.org/officeDocument/2006/relationships/image" Target="../media/image1555.png"/><Relationship Id="rId222" Type="http://schemas.openxmlformats.org/officeDocument/2006/relationships/customXml" Target="../ink/ink1533.xml"/><Relationship Id="rId243" Type="http://schemas.openxmlformats.org/officeDocument/2006/relationships/image" Target="../media/image1576.png"/><Relationship Id="rId264" Type="http://schemas.openxmlformats.org/officeDocument/2006/relationships/customXml" Target="../ink/ink1554.xml"/><Relationship Id="rId285" Type="http://schemas.openxmlformats.org/officeDocument/2006/relationships/image" Target="../media/image1597.png"/><Relationship Id="rId17" Type="http://schemas.openxmlformats.org/officeDocument/2006/relationships/image" Target="../media/image1465.png"/><Relationship Id="rId38" Type="http://schemas.openxmlformats.org/officeDocument/2006/relationships/customXml" Target="../ink/ink1441.xml"/><Relationship Id="rId59" Type="http://schemas.openxmlformats.org/officeDocument/2006/relationships/image" Target="../media/image1486.png"/><Relationship Id="rId103" Type="http://schemas.openxmlformats.org/officeDocument/2006/relationships/image" Target="../media/image1508.png"/><Relationship Id="rId124" Type="http://schemas.openxmlformats.org/officeDocument/2006/relationships/customXml" Target="../ink/ink1484.xml"/><Relationship Id="rId310" Type="http://schemas.openxmlformats.org/officeDocument/2006/relationships/customXml" Target="../ink/ink1577.xml"/><Relationship Id="rId70" Type="http://schemas.openxmlformats.org/officeDocument/2006/relationships/customXml" Target="../ink/ink1457.xml"/><Relationship Id="rId91" Type="http://schemas.openxmlformats.org/officeDocument/2006/relationships/image" Target="../media/image1502.png"/><Relationship Id="rId145" Type="http://schemas.openxmlformats.org/officeDocument/2006/relationships/image" Target="../media/image1528.png"/><Relationship Id="rId166" Type="http://schemas.openxmlformats.org/officeDocument/2006/relationships/customXml" Target="../ink/ink1505.xml"/><Relationship Id="rId187" Type="http://schemas.openxmlformats.org/officeDocument/2006/relationships/image" Target="../media/image1548.png"/><Relationship Id="rId331" Type="http://schemas.openxmlformats.org/officeDocument/2006/relationships/image" Target="../media/image1619.png"/><Relationship Id="rId352" Type="http://schemas.openxmlformats.org/officeDocument/2006/relationships/customXml" Target="../ink/ink1598.xml"/><Relationship Id="rId1" Type="http://schemas.openxmlformats.org/officeDocument/2006/relationships/slideLayout" Target="../slideLayouts/slideLayout3.xml"/><Relationship Id="rId212" Type="http://schemas.openxmlformats.org/officeDocument/2006/relationships/customXml" Target="../ink/ink1528.xml"/><Relationship Id="rId233" Type="http://schemas.openxmlformats.org/officeDocument/2006/relationships/image" Target="../media/image1571.png"/><Relationship Id="rId254" Type="http://schemas.openxmlformats.org/officeDocument/2006/relationships/customXml" Target="../ink/ink1549.xml"/><Relationship Id="rId28" Type="http://schemas.openxmlformats.org/officeDocument/2006/relationships/customXml" Target="../ink/ink1436.xml"/><Relationship Id="rId49" Type="http://schemas.openxmlformats.org/officeDocument/2006/relationships/image" Target="../media/image1481.png"/><Relationship Id="rId114" Type="http://schemas.openxmlformats.org/officeDocument/2006/relationships/customXml" Target="../ink/ink1479.xml"/><Relationship Id="rId275" Type="http://schemas.openxmlformats.org/officeDocument/2006/relationships/image" Target="../media/image1592.png"/><Relationship Id="rId296" Type="http://schemas.openxmlformats.org/officeDocument/2006/relationships/customXml" Target="../ink/ink1570.xml"/><Relationship Id="rId300" Type="http://schemas.openxmlformats.org/officeDocument/2006/relationships/customXml" Target="../ink/ink1572.xml"/><Relationship Id="rId60" Type="http://schemas.openxmlformats.org/officeDocument/2006/relationships/customXml" Target="../ink/ink1452.xml"/><Relationship Id="rId81" Type="http://schemas.openxmlformats.org/officeDocument/2006/relationships/image" Target="../media/image1497.png"/><Relationship Id="rId135" Type="http://schemas.openxmlformats.org/officeDocument/2006/relationships/image" Target="../media/image1523.png"/><Relationship Id="rId156" Type="http://schemas.openxmlformats.org/officeDocument/2006/relationships/customXml" Target="../ink/ink1500.xml"/><Relationship Id="rId177" Type="http://schemas.openxmlformats.org/officeDocument/2006/relationships/image" Target="../media/image1543.png"/><Relationship Id="rId198" Type="http://schemas.openxmlformats.org/officeDocument/2006/relationships/customXml" Target="../ink/ink1521.xml"/><Relationship Id="rId321" Type="http://schemas.openxmlformats.org/officeDocument/2006/relationships/image" Target="../media/image1614.png"/><Relationship Id="rId342" Type="http://schemas.openxmlformats.org/officeDocument/2006/relationships/customXml" Target="../ink/ink1593.xml"/><Relationship Id="rId202" Type="http://schemas.openxmlformats.org/officeDocument/2006/relationships/customXml" Target="../ink/ink1523.xml"/><Relationship Id="rId223" Type="http://schemas.openxmlformats.org/officeDocument/2006/relationships/image" Target="../media/image1566.png"/><Relationship Id="rId244" Type="http://schemas.openxmlformats.org/officeDocument/2006/relationships/customXml" Target="../ink/ink1544.xml"/><Relationship Id="rId18" Type="http://schemas.openxmlformats.org/officeDocument/2006/relationships/customXml" Target="../ink/ink1431.xml"/><Relationship Id="rId39" Type="http://schemas.openxmlformats.org/officeDocument/2006/relationships/image" Target="../media/image1476.png"/><Relationship Id="rId265" Type="http://schemas.openxmlformats.org/officeDocument/2006/relationships/image" Target="../media/image1587.png"/><Relationship Id="rId286" Type="http://schemas.openxmlformats.org/officeDocument/2006/relationships/customXml" Target="../ink/ink1565.xml"/><Relationship Id="rId50" Type="http://schemas.openxmlformats.org/officeDocument/2006/relationships/customXml" Target="../ink/ink1447.xml"/><Relationship Id="rId104" Type="http://schemas.openxmlformats.org/officeDocument/2006/relationships/customXml" Target="../ink/ink1474.xml"/><Relationship Id="rId125" Type="http://schemas.openxmlformats.org/officeDocument/2006/relationships/image" Target="../media/image592.png"/><Relationship Id="rId146" Type="http://schemas.openxmlformats.org/officeDocument/2006/relationships/customXml" Target="../ink/ink1495.xml"/><Relationship Id="rId167" Type="http://schemas.openxmlformats.org/officeDocument/2006/relationships/image" Target="../media/image1538.png"/><Relationship Id="rId188" Type="http://schemas.openxmlformats.org/officeDocument/2006/relationships/customXml" Target="../ink/ink1516.xml"/><Relationship Id="rId311" Type="http://schemas.openxmlformats.org/officeDocument/2006/relationships/image" Target="../media/image1609.png"/><Relationship Id="rId332" Type="http://schemas.openxmlformats.org/officeDocument/2006/relationships/customXml" Target="../ink/ink1588.xml"/><Relationship Id="rId353" Type="http://schemas.openxmlformats.org/officeDocument/2006/relationships/image" Target="../media/image1630.png"/><Relationship Id="rId71" Type="http://schemas.openxmlformats.org/officeDocument/2006/relationships/image" Target="../media/image1492.png"/><Relationship Id="rId92" Type="http://schemas.openxmlformats.org/officeDocument/2006/relationships/customXml" Target="../ink/ink1468.xml"/><Relationship Id="rId213" Type="http://schemas.openxmlformats.org/officeDocument/2006/relationships/image" Target="../media/image1561.png"/><Relationship Id="rId234" Type="http://schemas.openxmlformats.org/officeDocument/2006/relationships/customXml" Target="../ink/ink1539.xml"/><Relationship Id="rId2" Type="http://schemas.openxmlformats.org/officeDocument/2006/relationships/customXml" Target="../ink/ink1423.xml"/><Relationship Id="rId29" Type="http://schemas.openxmlformats.org/officeDocument/2006/relationships/image" Target="../media/image1471.png"/><Relationship Id="rId255" Type="http://schemas.openxmlformats.org/officeDocument/2006/relationships/image" Target="../media/image1582.png"/><Relationship Id="rId276" Type="http://schemas.openxmlformats.org/officeDocument/2006/relationships/customXml" Target="../ink/ink1560.xml"/><Relationship Id="rId297" Type="http://schemas.openxmlformats.org/officeDocument/2006/relationships/image" Target="../media/image1602.png"/><Relationship Id="rId40" Type="http://schemas.openxmlformats.org/officeDocument/2006/relationships/customXml" Target="../ink/ink1442.xml"/><Relationship Id="rId115" Type="http://schemas.openxmlformats.org/officeDocument/2006/relationships/image" Target="../media/image1514.png"/><Relationship Id="rId136" Type="http://schemas.openxmlformats.org/officeDocument/2006/relationships/customXml" Target="../ink/ink1490.xml"/><Relationship Id="rId157" Type="http://schemas.openxmlformats.org/officeDocument/2006/relationships/image" Target="../media/image1534.png"/><Relationship Id="rId178" Type="http://schemas.openxmlformats.org/officeDocument/2006/relationships/customXml" Target="../ink/ink1511.xml"/><Relationship Id="rId301" Type="http://schemas.openxmlformats.org/officeDocument/2006/relationships/image" Target="../media/image1604.png"/><Relationship Id="rId322" Type="http://schemas.openxmlformats.org/officeDocument/2006/relationships/customXml" Target="../ink/ink1583.xml"/><Relationship Id="rId343" Type="http://schemas.openxmlformats.org/officeDocument/2006/relationships/image" Target="../media/image1625.png"/><Relationship Id="rId61" Type="http://schemas.openxmlformats.org/officeDocument/2006/relationships/image" Target="../media/image1487.png"/><Relationship Id="rId82" Type="http://schemas.openxmlformats.org/officeDocument/2006/relationships/customXml" Target="../ink/ink1463.xml"/><Relationship Id="rId199" Type="http://schemas.openxmlformats.org/officeDocument/2006/relationships/image" Target="../media/image1554.png"/><Relationship Id="rId203" Type="http://schemas.openxmlformats.org/officeDocument/2006/relationships/image" Target="../media/image1556.png"/><Relationship Id="rId19" Type="http://schemas.openxmlformats.org/officeDocument/2006/relationships/image" Target="../media/image1466.png"/><Relationship Id="rId224" Type="http://schemas.openxmlformats.org/officeDocument/2006/relationships/customXml" Target="../ink/ink1534.xml"/><Relationship Id="rId245" Type="http://schemas.openxmlformats.org/officeDocument/2006/relationships/image" Target="../media/image1577.png"/><Relationship Id="rId266" Type="http://schemas.openxmlformats.org/officeDocument/2006/relationships/customXml" Target="../ink/ink1555.xml"/><Relationship Id="rId287" Type="http://schemas.openxmlformats.org/officeDocument/2006/relationships/image" Target="../media/image1598.png"/><Relationship Id="rId30" Type="http://schemas.openxmlformats.org/officeDocument/2006/relationships/customXml" Target="../ink/ink1437.xml"/><Relationship Id="rId105" Type="http://schemas.openxmlformats.org/officeDocument/2006/relationships/image" Target="../media/image1509.png"/><Relationship Id="rId126" Type="http://schemas.openxmlformats.org/officeDocument/2006/relationships/customXml" Target="../ink/ink1485.xml"/><Relationship Id="rId147" Type="http://schemas.openxmlformats.org/officeDocument/2006/relationships/image" Target="../media/image1529.png"/><Relationship Id="rId168" Type="http://schemas.openxmlformats.org/officeDocument/2006/relationships/customXml" Target="../ink/ink1506.xml"/><Relationship Id="rId312" Type="http://schemas.openxmlformats.org/officeDocument/2006/relationships/customXml" Target="../ink/ink1578.xml"/><Relationship Id="rId333" Type="http://schemas.openxmlformats.org/officeDocument/2006/relationships/image" Target="../media/image1620.png"/><Relationship Id="rId354" Type="http://schemas.openxmlformats.org/officeDocument/2006/relationships/customXml" Target="../ink/ink1599.xml"/><Relationship Id="rId51" Type="http://schemas.openxmlformats.org/officeDocument/2006/relationships/image" Target="../media/image1482.png"/><Relationship Id="rId72" Type="http://schemas.openxmlformats.org/officeDocument/2006/relationships/customXml" Target="../ink/ink1458.xml"/><Relationship Id="rId93" Type="http://schemas.openxmlformats.org/officeDocument/2006/relationships/image" Target="../media/image1503.png"/><Relationship Id="rId189" Type="http://schemas.openxmlformats.org/officeDocument/2006/relationships/image" Target="../media/image1549.png"/><Relationship Id="rId3" Type="http://schemas.openxmlformats.org/officeDocument/2006/relationships/image" Target="../media/image1458.png"/><Relationship Id="rId214" Type="http://schemas.openxmlformats.org/officeDocument/2006/relationships/customXml" Target="../ink/ink1529.xml"/><Relationship Id="rId235" Type="http://schemas.openxmlformats.org/officeDocument/2006/relationships/image" Target="../media/image1572.png"/><Relationship Id="rId256" Type="http://schemas.openxmlformats.org/officeDocument/2006/relationships/customXml" Target="../ink/ink1550.xml"/><Relationship Id="rId277" Type="http://schemas.openxmlformats.org/officeDocument/2006/relationships/image" Target="../media/image1593.png"/><Relationship Id="rId298" Type="http://schemas.openxmlformats.org/officeDocument/2006/relationships/customXml" Target="../ink/ink1571.xml"/><Relationship Id="rId116" Type="http://schemas.openxmlformats.org/officeDocument/2006/relationships/customXml" Target="../ink/ink1480.xml"/><Relationship Id="rId137" Type="http://schemas.openxmlformats.org/officeDocument/2006/relationships/image" Target="../media/image1524.png"/><Relationship Id="rId158" Type="http://schemas.openxmlformats.org/officeDocument/2006/relationships/customXml" Target="../ink/ink1501.xml"/><Relationship Id="rId302" Type="http://schemas.openxmlformats.org/officeDocument/2006/relationships/customXml" Target="../ink/ink1573.xml"/><Relationship Id="rId323" Type="http://schemas.openxmlformats.org/officeDocument/2006/relationships/image" Target="../media/image1615.png"/><Relationship Id="rId344" Type="http://schemas.openxmlformats.org/officeDocument/2006/relationships/customXml" Target="../ink/ink1594.xml"/><Relationship Id="rId20" Type="http://schemas.openxmlformats.org/officeDocument/2006/relationships/customXml" Target="../ink/ink1432.xml"/><Relationship Id="rId41" Type="http://schemas.openxmlformats.org/officeDocument/2006/relationships/image" Target="../media/image1477.png"/><Relationship Id="rId62" Type="http://schemas.openxmlformats.org/officeDocument/2006/relationships/customXml" Target="../ink/ink1453.xml"/><Relationship Id="rId83" Type="http://schemas.openxmlformats.org/officeDocument/2006/relationships/image" Target="../media/image1498.png"/><Relationship Id="rId179" Type="http://schemas.openxmlformats.org/officeDocument/2006/relationships/image" Target="../media/image1544.png"/><Relationship Id="rId190" Type="http://schemas.openxmlformats.org/officeDocument/2006/relationships/customXml" Target="../ink/ink1517.xml"/><Relationship Id="rId204" Type="http://schemas.openxmlformats.org/officeDocument/2006/relationships/customXml" Target="../ink/ink1524.xml"/><Relationship Id="rId225" Type="http://schemas.openxmlformats.org/officeDocument/2006/relationships/image" Target="../media/image1567.png"/><Relationship Id="rId246" Type="http://schemas.openxmlformats.org/officeDocument/2006/relationships/customXml" Target="../ink/ink1545.xml"/><Relationship Id="rId267" Type="http://schemas.openxmlformats.org/officeDocument/2006/relationships/image" Target="../media/image1588.png"/><Relationship Id="rId288" Type="http://schemas.openxmlformats.org/officeDocument/2006/relationships/customXml" Target="../ink/ink1566.xml"/><Relationship Id="rId106" Type="http://schemas.openxmlformats.org/officeDocument/2006/relationships/customXml" Target="../ink/ink1475.xml"/><Relationship Id="rId127" Type="http://schemas.openxmlformats.org/officeDocument/2006/relationships/image" Target="../media/image1519.png"/><Relationship Id="rId313" Type="http://schemas.openxmlformats.org/officeDocument/2006/relationships/image" Target="../media/image1610.png"/><Relationship Id="rId10" Type="http://schemas.openxmlformats.org/officeDocument/2006/relationships/customXml" Target="../ink/ink1427.xml"/><Relationship Id="rId31" Type="http://schemas.openxmlformats.org/officeDocument/2006/relationships/image" Target="../media/image1472.png"/><Relationship Id="rId52" Type="http://schemas.openxmlformats.org/officeDocument/2006/relationships/customXml" Target="../ink/ink1448.xml"/><Relationship Id="rId73" Type="http://schemas.openxmlformats.org/officeDocument/2006/relationships/image" Target="../media/image1493.png"/><Relationship Id="rId94" Type="http://schemas.openxmlformats.org/officeDocument/2006/relationships/customXml" Target="../ink/ink1469.xml"/><Relationship Id="rId148" Type="http://schemas.openxmlformats.org/officeDocument/2006/relationships/customXml" Target="../ink/ink1496.xml"/><Relationship Id="rId169" Type="http://schemas.openxmlformats.org/officeDocument/2006/relationships/image" Target="../media/image1539.png"/><Relationship Id="rId334" Type="http://schemas.openxmlformats.org/officeDocument/2006/relationships/customXml" Target="../ink/ink1589.xml"/><Relationship Id="rId355" Type="http://schemas.openxmlformats.org/officeDocument/2006/relationships/image" Target="../media/image1631.png"/><Relationship Id="rId4" Type="http://schemas.openxmlformats.org/officeDocument/2006/relationships/customXml" Target="../ink/ink1424.xml"/><Relationship Id="rId180" Type="http://schemas.openxmlformats.org/officeDocument/2006/relationships/customXml" Target="../ink/ink1512.xml"/><Relationship Id="rId215" Type="http://schemas.openxmlformats.org/officeDocument/2006/relationships/image" Target="../media/image1562.png"/><Relationship Id="rId236" Type="http://schemas.openxmlformats.org/officeDocument/2006/relationships/customXml" Target="../ink/ink1540.xml"/><Relationship Id="rId257" Type="http://schemas.openxmlformats.org/officeDocument/2006/relationships/image" Target="../media/image1583.png"/><Relationship Id="rId278" Type="http://schemas.openxmlformats.org/officeDocument/2006/relationships/customXml" Target="../ink/ink1561.xml"/><Relationship Id="rId303" Type="http://schemas.openxmlformats.org/officeDocument/2006/relationships/image" Target="../media/image1605.png"/><Relationship Id="rId42" Type="http://schemas.openxmlformats.org/officeDocument/2006/relationships/customXml" Target="../ink/ink1443.xml"/><Relationship Id="rId84" Type="http://schemas.openxmlformats.org/officeDocument/2006/relationships/customXml" Target="../ink/ink1464.xml"/><Relationship Id="rId138" Type="http://schemas.openxmlformats.org/officeDocument/2006/relationships/customXml" Target="../ink/ink1491.xml"/><Relationship Id="rId345" Type="http://schemas.openxmlformats.org/officeDocument/2006/relationships/image" Target="../media/image1626.png"/><Relationship Id="rId191" Type="http://schemas.openxmlformats.org/officeDocument/2006/relationships/image" Target="../media/image1550.png"/><Relationship Id="rId205" Type="http://schemas.openxmlformats.org/officeDocument/2006/relationships/image" Target="../media/image1557.png"/><Relationship Id="rId247" Type="http://schemas.openxmlformats.org/officeDocument/2006/relationships/image" Target="../media/image1578.png"/><Relationship Id="rId107" Type="http://schemas.openxmlformats.org/officeDocument/2006/relationships/image" Target="../media/image1510.png"/><Relationship Id="rId289" Type="http://schemas.openxmlformats.org/officeDocument/2006/relationships/image" Target="../media/image1599.png"/><Relationship Id="rId11" Type="http://schemas.openxmlformats.org/officeDocument/2006/relationships/image" Target="../media/image1462.png"/><Relationship Id="rId53" Type="http://schemas.openxmlformats.org/officeDocument/2006/relationships/image" Target="../media/image1483.png"/><Relationship Id="rId149" Type="http://schemas.openxmlformats.org/officeDocument/2006/relationships/image" Target="../media/image1530.png"/><Relationship Id="rId314" Type="http://schemas.openxmlformats.org/officeDocument/2006/relationships/customXml" Target="../ink/ink1579.xml"/><Relationship Id="rId356" Type="http://schemas.openxmlformats.org/officeDocument/2006/relationships/customXml" Target="../ink/ink1600.xml"/><Relationship Id="rId95" Type="http://schemas.openxmlformats.org/officeDocument/2006/relationships/image" Target="../media/image1504.png"/><Relationship Id="rId160" Type="http://schemas.openxmlformats.org/officeDocument/2006/relationships/customXml" Target="../ink/ink1502.xml"/><Relationship Id="rId216" Type="http://schemas.openxmlformats.org/officeDocument/2006/relationships/customXml" Target="../ink/ink1530.xml"/><Relationship Id="rId258" Type="http://schemas.openxmlformats.org/officeDocument/2006/relationships/customXml" Target="../ink/ink1551.xml"/><Relationship Id="rId22" Type="http://schemas.openxmlformats.org/officeDocument/2006/relationships/customXml" Target="../ink/ink1433.xml"/><Relationship Id="rId64" Type="http://schemas.openxmlformats.org/officeDocument/2006/relationships/customXml" Target="../ink/ink1454.xml"/><Relationship Id="rId118" Type="http://schemas.openxmlformats.org/officeDocument/2006/relationships/customXml" Target="../ink/ink1481.xml"/><Relationship Id="rId325" Type="http://schemas.openxmlformats.org/officeDocument/2006/relationships/image" Target="../media/image1616.png"/><Relationship Id="rId171" Type="http://schemas.openxmlformats.org/officeDocument/2006/relationships/image" Target="../media/image1540.png"/><Relationship Id="rId227" Type="http://schemas.openxmlformats.org/officeDocument/2006/relationships/image" Target="../media/image1568.png"/><Relationship Id="rId269" Type="http://schemas.openxmlformats.org/officeDocument/2006/relationships/image" Target="../media/image1589.png"/><Relationship Id="rId33" Type="http://schemas.openxmlformats.org/officeDocument/2006/relationships/image" Target="../media/image1473.png"/><Relationship Id="rId129" Type="http://schemas.openxmlformats.org/officeDocument/2006/relationships/image" Target="../media/image1520.png"/><Relationship Id="rId280" Type="http://schemas.openxmlformats.org/officeDocument/2006/relationships/customXml" Target="../ink/ink1562.xml"/><Relationship Id="rId336" Type="http://schemas.openxmlformats.org/officeDocument/2006/relationships/customXml" Target="../ink/ink1590.xml"/><Relationship Id="rId75" Type="http://schemas.openxmlformats.org/officeDocument/2006/relationships/image" Target="../media/image1494.png"/><Relationship Id="rId140" Type="http://schemas.openxmlformats.org/officeDocument/2006/relationships/customXml" Target="../ink/ink1492.xml"/><Relationship Id="rId182" Type="http://schemas.openxmlformats.org/officeDocument/2006/relationships/customXml" Target="../ink/ink1513.xml"/><Relationship Id="rId6" Type="http://schemas.openxmlformats.org/officeDocument/2006/relationships/customXml" Target="../ink/ink1425.xml"/><Relationship Id="rId238" Type="http://schemas.openxmlformats.org/officeDocument/2006/relationships/customXml" Target="../ink/ink1541.xml"/><Relationship Id="rId291" Type="http://schemas.openxmlformats.org/officeDocument/2006/relationships/image" Target="../media/image170.png"/><Relationship Id="rId305" Type="http://schemas.openxmlformats.org/officeDocument/2006/relationships/image" Target="../media/image1606.png"/><Relationship Id="rId347" Type="http://schemas.openxmlformats.org/officeDocument/2006/relationships/image" Target="../media/image1627.png"/><Relationship Id="rId44" Type="http://schemas.openxmlformats.org/officeDocument/2006/relationships/customXml" Target="../ink/ink1444.xml"/><Relationship Id="rId86" Type="http://schemas.openxmlformats.org/officeDocument/2006/relationships/customXml" Target="../ink/ink1465.xml"/><Relationship Id="rId151" Type="http://schemas.openxmlformats.org/officeDocument/2006/relationships/image" Target="../media/image1531.png"/><Relationship Id="rId193" Type="http://schemas.openxmlformats.org/officeDocument/2006/relationships/image" Target="../media/image1551.png"/><Relationship Id="rId207" Type="http://schemas.openxmlformats.org/officeDocument/2006/relationships/image" Target="../media/image1558.png"/><Relationship Id="rId249" Type="http://schemas.openxmlformats.org/officeDocument/2006/relationships/image" Target="../media/image1579.png"/><Relationship Id="rId13" Type="http://schemas.openxmlformats.org/officeDocument/2006/relationships/image" Target="../media/image1463.png"/><Relationship Id="rId109" Type="http://schemas.openxmlformats.org/officeDocument/2006/relationships/image" Target="../media/image1511.png"/><Relationship Id="rId260" Type="http://schemas.openxmlformats.org/officeDocument/2006/relationships/customXml" Target="../ink/ink1552.xml"/><Relationship Id="rId316" Type="http://schemas.openxmlformats.org/officeDocument/2006/relationships/customXml" Target="../ink/ink1580.xml"/><Relationship Id="rId55" Type="http://schemas.openxmlformats.org/officeDocument/2006/relationships/image" Target="../media/image1484.png"/><Relationship Id="rId97" Type="http://schemas.openxmlformats.org/officeDocument/2006/relationships/image" Target="../media/image1505.png"/><Relationship Id="rId120" Type="http://schemas.openxmlformats.org/officeDocument/2006/relationships/customXml" Target="../ink/ink1482.xml"/><Relationship Id="rId358" Type="http://schemas.openxmlformats.org/officeDocument/2006/relationships/customXml" Target="../ink/ink1601.xml"/><Relationship Id="rId162" Type="http://schemas.openxmlformats.org/officeDocument/2006/relationships/customXml" Target="../ink/ink1503.xml"/><Relationship Id="rId218" Type="http://schemas.openxmlformats.org/officeDocument/2006/relationships/customXml" Target="../ink/ink1531.xml"/><Relationship Id="rId271" Type="http://schemas.openxmlformats.org/officeDocument/2006/relationships/image" Target="../media/image1590.png"/><Relationship Id="rId24" Type="http://schemas.openxmlformats.org/officeDocument/2006/relationships/customXml" Target="../ink/ink1434.xml"/><Relationship Id="rId66" Type="http://schemas.openxmlformats.org/officeDocument/2006/relationships/customXml" Target="../ink/ink1455.xml"/><Relationship Id="rId131" Type="http://schemas.openxmlformats.org/officeDocument/2006/relationships/image" Target="../media/image1521.png"/><Relationship Id="rId327" Type="http://schemas.openxmlformats.org/officeDocument/2006/relationships/image" Target="../media/image1617.png"/><Relationship Id="rId173" Type="http://schemas.openxmlformats.org/officeDocument/2006/relationships/image" Target="../media/image1541.png"/><Relationship Id="rId229" Type="http://schemas.openxmlformats.org/officeDocument/2006/relationships/image" Target="../media/image1569.png"/><Relationship Id="rId240" Type="http://schemas.openxmlformats.org/officeDocument/2006/relationships/customXml" Target="../ink/ink1542.xml"/><Relationship Id="rId35" Type="http://schemas.openxmlformats.org/officeDocument/2006/relationships/image" Target="../media/image1474.png"/><Relationship Id="rId77" Type="http://schemas.openxmlformats.org/officeDocument/2006/relationships/image" Target="../media/image1495.png"/><Relationship Id="rId100" Type="http://schemas.openxmlformats.org/officeDocument/2006/relationships/customXml" Target="../ink/ink1472.xml"/><Relationship Id="rId282" Type="http://schemas.openxmlformats.org/officeDocument/2006/relationships/customXml" Target="../ink/ink1563.xml"/><Relationship Id="rId338" Type="http://schemas.openxmlformats.org/officeDocument/2006/relationships/customXml" Target="../ink/ink1591.xml"/><Relationship Id="rId8" Type="http://schemas.openxmlformats.org/officeDocument/2006/relationships/customXml" Target="../ink/ink1426.xml"/><Relationship Id="rId142" Type="http://schemas.openxmlformats.org/officeDocument/2006/relationships/customXml" Target="../ink/ink1493.xml"/><Relationship Id="rId184" Type="http://schemas.openxmlformats.org/officeDocument/2006/relationships/customXml" Target="../ink/ink1514.xml"/><Relationship Id="rId251" Type="http://schemas.openxmlformats.org/officeDocument/2006/relationships/image" Target="../media/image15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17" Type="http://schemas.openxmlformats.org/officeDocument/2006/relationships/image" Target="../media/image1691.png"/><Relationship Id="rId21" Type="http://schemas.openxmlformats.org/officeDocument/2006/relationships/image" Target="../media/image1643.png"/><Relationship Id="rId42" Type="http://schemas.openxmlformats.org/officeDocument/2006/relationships/customXml" Target="../ink/ink1622.xml"/><Relationship Id="rId63" Type="http://schemas.openxmlformats.org/officeDocument/2006/relationships/image" Target="../media/image1664.png"/><Relationship Id="rId84" Type="http://schemas.openxmlformats.org/officeDocument/2006/relationships/customXml" Target="../ink/ink1643.xml"/><Relationship Id="rId138" Type="http://schemas.openxmlformats.org/officeDocument/2006/relationships/customXml" Target="../ink/ink1670.xml"/><Relationship Id="rId159" Type="http://schemas.openxmlformats.org/officeDocument/2006/relationships/image" Target="../media/image1712.png"/><Relationship Id="rId107" Type="http://schemas.openxmlformats.org/officeDocument/2006/relationships/image" Target="../media/image1686.png"/><Relationship Id="rId11" Type="http://schemas.openxmlformats.org/officeDocument/2006/relationships/image" Target="../media/image1638.png"/><Relationship Id="rId32" Type="http://schemas.openxmlformats.org/officeDocument/2006/relationships/customXml" Target="../ink/ink1617.xml"/><Relationship Id="rId53" Type="http://schemas.openxmlformats.org/officeDocument/2006/relationships/image" Target="../media/image1659.png"/><Relationship Id="rId74" Type="http://schemas.openxmlformats.org/officeDocument/2006/relationships/customXml" Target="../ink/ink1638.xml"/><Relationship Id="rId128" Type="http://schemas.openxmlformats.org/officeDocument/2006/relationships/customXml" Target="../ink/ink1665.xml"/><Relationship Id="rId149" Type="http://schemas.openxmlformats.org/officeDocument/2006/relationships/image" Target="../media/image1707.png"/><Relationship Id="rId5" Type="http://schemas.openxmlformats.org/officeDocument/2006/relationships/image" Target="../media/image1635.png"/><Relationship Id="rId95" Type="http://schemas.openxmlformats.org/officeDocument/2006/relationships/image" Target="../media/image1680.png"/><Relationship Id="rId160" Type="http://schemas.openxmlformats.org/officeDocument/2006/relationships/customXml" Target="../ink/ink1681.xml"/><Relationship Id="rId22" Type="http://schemas.openxmlformats.org/officeDocument/2006/relationships/customXml" Target="../ink/ink1612.xml"/><Relationship Id="rId43" Type="http://schemas.openxmlformats.org/officeDocument/2006/relationships/image" Target="../media/image1654.png"/><Relationship Id="rId64" Type="http://schemas.openxmlformats.org/officeDocument/2006/relationships/customXml" Target="../ink/ink1633.xml"/><Relationship Id="rId118" Type="http://schemas.openxmlformats.org/officeDocument/2006/relationships/customXml" Target="../ink/ink1660.xml"/><Relationship Id="rId139" Type="http://schemas.openxmlformats.org/officeDocument/2006/relationships/image" Target="../media/image1702.png"/><Relationship Id="rId85" Type="http://schemas.openxmlformats.org/officeDocument/2006/relationships/image" Target="../media/image1675.png"/><Relationship Id="rId150" Type="http://schemas.openxmlformats.org/officeDocument/2006/relationships/customXml" Target="../ink/ink1676.xml"/><Relationship Id="rId12" Type="http://schemas.openxmlformats.org/officeDocument/2006/relationships/customXml" Target="../ink/ink1607.xml"/><Relationship Id="rId17" Type="http://schemas.openxmlformats.org/officeDocument/2006/relationships/image" Target="../media/image1641.png"/><Relationship Id="rId33" Type="http://schemas.openxmlformats.org/officeDocument/2006/relationships/image" Target="../media/image1649.png"/><Relationship Id="rId38" Type="http://schemas.openxmlformats.org/officeDocument/2006/relationships/customXml" Target="../ink/ink1620.xml"/><Relationship Id="rId59" Type="http://schemas.openxmlformats.org/officeDocument/2006/relationships/image" Target="../media/image1662.png"/><Relationship Id="rId103" Type="http://schemas.openxmlformats.org/officeDocument/2006/relationships/image" Target="../media/image1684.png"/><Relationship Id="rId108" Type="http://schemas.openxmlformats.org/officeDocument/2006/relationships/customXml" Target="../ink/ink1655.xml"/><Relationship Id="rId124" Type="http://schemas.openxmlformats.org/officeDocument/2006/relationships/customXml" Target="../ink/ink1663.xml"/><Relationship Id="rId129" Type="http://schemas.openxmlformats.org/officeDocument/2006/relationships/image" Target="../media/image1697.png"/><Relationship Id="rId54" Type="http://schemas.openxmlformats.org/officeDocument/2006/relationships/customXml" Target="../ink/ink1628.xml"/><Relationship Id="rId70" Type="http://schemas.openxmlformats.org/officeDocument/2006/relationships/customXml" Target="../ink/ink1636.xml"/><Relationship Id="rId75" Type="http://schemas.openxmlformats.org/officeDocument/2006/relationships/image" Target="../media/image1670.png"/><Relationship Id="rId91" Type="http://schemas.openxmlformats.org/officeDocument/2006/relationships/image" Target="../media/image1678.png"/><Relationship Id="rId96" Type="http://schemas.openxmlformats.org/officeDocument/2006/relationships/customXml" Target="../ink/ink1649.xml"/><Relationship Id="rId140" Type="http://schemas.openxmlformats.org/officeDocument/2006/relationships/customXml" Target="../ink/ink1671.xml"/><Relationship Id="rId145" Type="http://schemas.openxmlformats.org/officeDocument/2006/relationships/image" Target="../media/image1705.png"/><Relationship Id="rId161" Type="http://schemas.openxmlformats.org/officeDocument/2006/relationships/image" Target="../media/image1713.png"/><Relationship Id="rId1" Type="http://schemas.openxmlformats.org/officeDocument/2006/relationships/slideLayout" Target="../slideLayouts/slideLayout3.xml"/><Relationship Id="rId6" Type="http://schemas.openxmlformats.org/officeDocument/2006/relationships/customXml" Target="../ink/ink1604.xml"/><Relationship Id="rId23" Type="http://schemas.openxmlformats.org/officeDocument/2006/relationships/image" Target="../media/image1644.png"/><Relationship Id="rId28" Type="http://schemas.openxmlformats.org/officeDocument/2006/relationships/customXml" Target="../ink/ink1615.xml"/><Relationship Id="rId49" Type="http://schemas.openxmlformats.org/officeDocument/2006/relationships/image" Target="../media/image1657.png"/><Relationship Id="rId114" Type="http://schemas.openxmlformats.org/officeDocument/2006/relationships/customXml" Target="../ink/ink1658.xml"/><Relationship Id="rId119" Type="http://schemas.openxmlformats.org/officeDocument/2006/relationships/image" Target="../media/image1692.png"/><Relationship Id="rId44" Type="http://schemas.openxmlformats.org/officeDocument/2006/relationships/customXml" Target="../ink/ink1623.xml"/><Relationship Id="rId60" Type="http://schemas.openxmlformats.org/officeDocument/2006/relationships/customXml" Target="../ink/ink1631.xml"/><Relationship Id="rId65" Type="http://schemas.openxmlformats.org/officeDocument/2006/relationships/image" Target="../media/image1665.png"/><Relationship Id="rId81" Type="http://schemas.openxmlformats.org/officeDocument/2006/relationships/image" Target="../media/image1673.png"/><Relationship Id="rId86" Type="http://schemas.openxmlformats.org/officeDocument/2006/relationships/customXml" Target="../ink/ink1644.xml"/><Relationship Id="rId130" Type="http://schemas.openxmlformats.org/officeDocument/2006/relationships/customXml" Target="../ink/ink1666.xml"/><Relationship Id="rId135" Type="http://schemas.openxmlformats.org/officeDocument/2006/relationships/image" Target="../media/image1700.png"/><Relationship Id="rId151" Type="http://schemas.openxmlformats.org/officeDocument/2006/relationships/image" Target="../media/image1708.png"/><Relationship Id="rId156" Type="http://schemas.openxmlformats.org/officeDocument/2006/relationships/customXml" Target="../ink/ink1679.xml"/><Relationship Id="rId13" Type="http://schemas.openxmlformats.org/officeDocument/2006/relationships/image" Target="../media/image1639.png"/><Relationship Id="rId18" Type="http://schemas.openxmlformats.org/officeDocument/2006/relationships/customXml" Target="../ink/ink1610.xml"/><Relationship Id="rId39" Type="http://schemas.openxmlformats.org/officeDocument/2006/relationships/image" Target="../media/image1652.png"/><Relationship Id="rId109" Type="http://schemas.openxmlformats.org/officeDocument/2006/relationships/image" Target="../media/image1687.png"/><Relationship Id="rId34" Type="http://schemas.openxmlformats.org/officeDocument/2006/relationships/customXml" Target="../ink/ink1618.xml"/><Relationship Id="rId50" Type="http://schemas.openxmlformats.org/officeDocument/2006/relationships/customXml" Target="../ink/ink1626.xml"/><Relationship Id="rId55" Type="http://schemas.openxmlformats.org/officeDocument/2006/relationships/image" Target="../media/image1660.png"/><Relationship Id="rId76" Type="http://schemas.openxmlformats.org/officeDocument/2006/relationships/customXml" Target="../ink/ink1639.xml"/><Relationship Id="rId97" Type="http://schemas.openxmlformats.org/officeDocument/2006/relationships/image" Target="../media/image1681.png"/><Relationship Id="rId104" Type="http://schemas.openxmlformats.org/officeDocument/2006/relationships/customXml" Target="../ink/ink1653.xml"/><Relationship Id="rId120" Type="http://schemas.openxmlformats.org/officeDocument/2006/relationships/customXml" Target="../ink/ink1661.xml"/><Relationship Id="rId125" Type="http://schemas.openxmlformats.org/officeDocument/2006/relationships/image" Target="../media/image1695.png"/><Relationship Id="rId141" Type="http://schemas.openxmlformats.org/officeDocument/2006/relationships/image" Target="../media/image1703.png"/><Relationship Id="rId146" Type="http://schemas.openxmlformats.org/officeDocument/2006/relationships/customXml" Target="../ink/ink1674.xml"/><Relationship Id="rId7" Type="http://schemas.openxmlformats.org/officeDocument/2006/relationships/image" Target="../media/image1636.png"/><Relationship Id="rId71" Type="http://schemas.openxmlformats.org/officeDocument/2006/relationships/image" Target="../media/image1668.png"/><Relationship Id="rId92" Type="http://schemas.openxmlformats.org/officeDocument/2006/relationships/customXml" Target="../ink/ink1647.xml"/><Relationship Id="rId162" Type="http://schemas.openxmlformats.org/officeDocument/2006/relationships/customXml" Target="../ink/ink1682.xml"/><Relationship Id="rId2" Type="http://schemas.openxmlformats.org/officeDocument/2006/relationships/customXml" Target="../ink/ink1602.xml"/><Relationship Id="rId29" Type="http://schemas.openxmlformats.org/officeDocument/2006/relationships/image" Target="../media/image1647.png"/><Relationship Id="rId24" Type="http://schemas.openxmlformats.org/officeDocument/2006/relationships/customXml" Target="../ink/ink1613.xml"/><Relationship Id="rId40" Type="http://schemas.openxmlformats.org/officeDocument/2006/relationships/customXml" Target="../ink/ink1621.xml"/><Relationship Id="rId45" Type="http://schemas.openxmlformats.org/officeDocument/2006/relationships/image" Target="../media/image1655.png"/><Relationship Id="rId66" Type="http://schemas.openxmlformats.org/officeDocument/2006/relationships/customXml" Target="../ink/ink1634.xml"/><Relationship Id="rId87" Type="http://schemas.openxmlformats.org/officeDocument/2006/relationships/image" Target="../media/image1676.png"/><Relationship Id="rId110" Type="http://schemas.openxmlformats.org/officeDocument/2006/relationships/customXml" Target="../ink/ink1656.xml"/><Relationship Id="rId115" Type="http://schemas.openxmlformats.org/officeDocument/2006/relationships/image" Target="../media/image1690.png"/><Relationship Id="rId131" Type="http://schemas.openxmlformats.org/officeDocument/2006/relationships/image" Target="../media/image1698.png"/><Relationship Id="rId136" Type="http://schemas.openxmlformats.org/officeDocument/2006/relationships/customXml" Target="../ink/ink1669.xml"/><Relationship Id="rId157" Type="http://schemas.openxmlformats.org/officeDocument/2006/relationships/image" Target="../media/image1711.png"/><Relationship Id="rId61" Type="http://schemas.openxmlformats.org/officeDocument/2006/relationships/image" Target="../media/image1663.png"/><Relationship Id="rId82" Type="http://schemas.openxmlformats.org/officeDocument/2006/relationships/customXml" Target="../ink/ink1642.xml"/><Relationship Id="rId152" Type="http://schemas.openxmlformats.org/officeDocument/2006/relationships/customXml" Target="../ink/ink1677.xml"/><Relationship Id="rId19" Type="http://schemas.openxmlformats.org/officeDocument/2006/relationships/image" Target="../media/image1642.png"/><Relationship Id="rId14" Type="http://schemas.openxmlformats.org/officeDocument/2006/relationships/customXml" Target="../ink/ink1608.xml"/><Relationship Id="rId30" Type="http://schemas.openxmlformats.org/officeDocument/2006/relationships/customXml" Target="../ink/ink1616.xml"/><Relationship Id="rId35" Type="http://schemas.openxmlformats.org/officeDocument/2006/relationships/image" Target="../media/image1650.png"/><Relationship Id="rId56" Type="http://schemas.openxmlformats.org/officeDocument/2006/relationships/customXml" Target="../ink/ink1629.xml"/><Relationship Id="rId77" Type="http://schemas.openxmlformats.org/officeDocument/2006/relationships/image" Target="../media/image1671.png"/><Relationship Id="rId100" Type="http://schemas.openxmlformats.org/officeDocument/2006/relationships/customXml" Target="../ink/ink1651.xml"/><Relationship Id="rId105" Type="http://schemas.openxmlformats.org/officeDocument/2006/relationships/image" Target="../media/image1685.png"/><Relationship Id="rId126" Type="http://schemas.openxmlformats.org/officeDocument/2006/relationships/customXml" Target="../ink/ink1664.xml"/><Relationship Id="rId147" Type="http://schemas.openxmlformats.org/officeDocument/2006/relationships/image" Target="../media/image1706.png"/><Relationship Id="rId8" Type="http://schemas.openxmlformats.org/officeDocument/2006/relationships/customXml" Target="../ink/ink1605.xml"/><Relationship Id="rId51" Type="http://schemas.openxmlformats.org/officeDocument/2006/relationships/image" Target="../media/image1658.png"/><Relationship Id="rId72" Type="http://schemas.openxmlformats.org/officeDocument/2006/relationships/customXml" Target="../ink/ink1637.xml"/><Relationship Id="rId93" Type="http://schemas.openxmlformats.org/officeDocument/2006/relationships/image" Target="../media/image1679.png"/><Relationship Id="rId98" Type="http://schemas.openxmlformats.org/officeDocument/2006/relationships/customXml" Target="../ink/ink1650.xml"/><Relationship Id="rId121" Type="http://schemas.openxmlformats.org/officeDocument/2006/relationships/image" Target="../media/image1693.png"/><Relationship Id="rId142" Type="http://schemas.openxmlformats.org/officeDocument/2006/relationships/customXml" Target="../ink/ink1672.xml"/><Relationship Id="rId163" Type="http://schemas.openxmlformats.org/officeDocument/2006/relationships/image" Target="../media/image1714.png"/><Relationship Id="rId3" Type="http://schemas.openxmlformats.org/officeDocument/2006/relationships/image" Target="../media/image1634.png"/><Relationship Id="rId25" Type="http://schemas.openxmlformats.org/officeDocument/2006/relationships/image" Target="../media/image1645.png"/><Relationship Id="rId46" Type="http://schemas.openxmlformats.org/officeDocument/2006/relationships/customXml" Target="../ink/ink1624.xml"/><Relationship Id="rId67" Type="http://schemas.openxmlformats.org/officeDocument/2006/relationships/image" Target="../media/image1666.png"/><Relationship Id="rId116" Type="http://schemas.openxmlformats.org/officeDocument/2006/relationships/customXml" Target="../ink/ink1659.xml"/><Relationship Id="rId137" Type="http://schemas.openxmlformats.org/officeDocument/2006/relationships/image" Target="../media/image1701.png"/><Relationship Id="rId158" Type="http://schemas.openxmlformats.org/officeDocument/2006/relationships/customXml" Target="../ink/ink1680.xml"/><Relationship Id="rId20" Type="http://schemas.openxmlformats.org/officeDocument/2006/relationships/customXml" Target="../ink/ink1611.xml"/><Relationship Id="rId41" Type="http://schemas.openxmlformats.org/officeDocument/2006/relationships/image" Target="../media/image1653.png"/><Relationship Id="rId62" Type="http://schemas.openxmlformats.org/officeDocument/2006/relationships/customXml" Target="../ink/ink1632.xml"/><Relationship Id="rId83" Type="http://schemas.openxmlformats.org/officeDocument/2006/relationships/image" Target="../media/image1674.png"/><Relationship Id="rId88" Type="http://schemas.openxmlformats.org/officeDocument/2006/relationships/customXml" Target="../ink/ink1645.xml"/><Relationship Id="rId111" Type="http://schemas.openxmlformats.org/officeDocument/2006/relationships/image" Target="../media/image1688.png"/><Relationship Id="rId132" Type="http://schemas.openxmlformats.org/officeDocument/2006/relationships/customXml" Target="../ink/ink1667.xml"/><Relationship Id="rId153" Type="http://schemas.openxmlformats.org/officeDocument/2006/relationships/image" Target="../media/image1709.png"/><Relationship Id="rId15" Type="http://schemas.openxmlformats.org/officeDocument/2006/relationships/image" Target="../media/image1640.png"/><Relationship Id="rId36" Type="http://schemas.openxmlformats.org/officeDocument/2006/relationships/customXml" Target="../ink/ink1619.xml"/><Relationship Id="rId57" Type="http://schemas.openxmlformats.org/officeDocument/2006/relationships/image" Target="../media/image1661.png"/><Relationship Id="rId106" Type="http://schemas.openxmlformats.org/officeDocument/2006/relationships/customXml" Target="../ink/ink1654.xml"/><Relationship Id="rId127" Type="http://schemas.openxmlformats.org/officeDocument/2006/relationships/image" Target="../media/image1696.png"/><Relationship Id="rId10" Type="http://schemas.openxmlformats.org/officeDocument/2006/relationships/customXml" Target="../ink/ink1606.xml"/><Relationship Id="rId31" Type="http://schemas.openxmlformats.org/officeDocument/2006/relationships/image" Target="../media/image1648.png"/><Relationship Id="rId52" Type="http://schemas.openxmlformats.org/officeDocument/2006/relationships/customXml" Target="../ink/ink1627.xml"/><Relationship Id="rId73" Type="http://schemas.openxmlformats.org/officeDocument/2006/relationships/image" Target="../media/image1669.png"/><Relationship Id="rId78" Type="http://schemas.openxmlformats.org/officeDocument/2006/relationships/customXml" Target="../ink/ink1640.xml"/><Relationship Id="rId94" Type="http://schemas.openxmlformats.org/officeDocument/2006/relationships/customXml" Target="../ink/ink1648.xml"/><Relationship Id="rId99" Type="http://schemas.openxmlformats.org/officeDocument/2006/relationships/image" Target="../media/image1682.png"/><Relationship Id="rId101" Type="http://schemas.openxmlformats.org/officeDocument/2006/relationships/image" Target="../media/image1683.png"/><Relationship Id="rId122" Type="http://schemas.openxmlformats.org/officeDocument/2006/relationships/customXml" Target="../ink/ink1662.xml"/><Relationship Id="rId143" Type="http://schemas.openxmlformats.org/officeDocument/2006/relationships/image" Target="../media/image1704.png"/><Relationship Id="rId148" Type="http://schemas.openxmlformats.org/officeDocument/2006/relationships/customXml" Target="../ink/ink1675.xml"/><Relationship Id="rId164" Type="http://schemas.openxmlformats.org/officeDocument/2006/relationships/customXml" Target="../ink/ink1683.xml"/><Relationship Id="rId4" Type="http://schemas.openxmlformats.org/officeDocument/2006/relationships/customXml" Target="../ink/ink1603.xml"/><Relationship Id="rId9" Type="http://schemas.openxmlformats.org/officeDocument/2006/relationships/image" Target="../media/image1637.png"/><Relationship Id="rId26" Type="http://schemas.openxmlformats.org/officeDocument/2006/relationships/customXml" Target="../ink/ink1614.xml"/><Relationship Id="rId47" Type="http://schemas.openxmlformats.org/officeDocument/2006/relationships/image" Target="../media/image1656.png"/><Relationship Id="rId68" Type="http://schemas.openxmlformats.org/officeDocument/2006/relationships/customXml" Target="../ink/ink1635.xml"/><Relationship Id="rId89" Type="http://schemas.openxmlformats.org/officeDocument/2006/relationships/image" Target="../media/image1677.png"/><Relationship Id="rId112" Type="http://schemas.openxmlformats.org/officeDocument/2006/relationships/customXml" Target="../ink/ink1657.xml"/><Relationship Id="rId133" Type="http://schemas.openxmlformats.org/officeDocument/2006/relationships/image" Target="../media/image1699.png"/><Relationship Id="rId154" Type="http://schemas.openxmlformats.org/officeDocument/2006/relationships/customXml" Target="../ink/ink1678.xml"/><Relationship Id="rId16" Type="http://schemas.openxmlformats.org/officeDocument/2006/relationships/customXml" Target="../ink/ink1609.xml"/><Relationship Id="rId37" Type="http://schemas.openxmlformats.org/officeDocument/2006/relationships/image" Target="../media/image1651.png"/><Relationship Id="rId58" Type="http://schemas.openxmlformats.org/officeDocument/2006/relationships/customXml" Target="../ink/ink1630.xml"/><Relationship Id="rId79" Type="http://schemas.openxmlformats.org/officeDocument/2006/relationships/image" Target="../media/image1672.png"/><Relationship Id="rId102" Type="http://schemas.openxmlformats.org/officeDocument/2006/relationships/customXml" Target="../ink/ink1652.xml"/><Relationship Id="rId123" Type="http://schemas.openxmlformats.org/officeDocument/2006/relationships/image" Target="../media/image1694.png"/><Relationship Id="rId144" Type="http://schemas.openxmlformats.org/officeDocument/2006/relationships/customXml" Target="../ink/ink1673.xml"/><Relationship Id="rId90" Type="http://schemas.openxmlformats.org/officeDocument/2006/relationships/customXml" Target="../ink/ink1646.xml"/><Relationship Id="rId165" Type="http://schemas.openxmlformats.org/officeDocument/2006/relationships/image" Target="../media/image1715.png"/><Relationship Id="rId27" Type="http://schemas.openxmlformats.org/officeDocument/2006/relationships/image" Target="../media/image1646.png"/><Relationship Id="rId48" Type="http://schemas.openxmlformats.org/officeDocument/2006/relationships/customXml" Target="../ink/ink1625.xml"/><Relationship Id="rId69" Type="http://schemas.openxmlformats.org/officeDocument/2006/relationships/image" Target="../media/image1667.png"/><Relationship Id="rId113" Type="http://schemas.openxmlformats.org/officeDocument/2006/relationships/image" Target="../media/image1689.png"/><Relationship Id="rId134" Type="http://schemas.openxmlformats.org/officeDocument/2006/relationships/customXml" Target="../ink/ink1668.xml"/><Relationship Id="rId80" Type="http://schemas.openxmlformats.org/officeDocument/2006/relationships/customXml" Target="../ink/ink1641.xml"/><Relationship Id="rId155" Type="http://schemas.openxmlformats.org/officeDocument/2006/relationships/image" Target="../media/image1710.png"/></Relationships>
</file>

<file path=ppt/slides/_rels/slide41.xml.rels><?xml version="1.0" encoding="UTF-8" standalone="yes"?>
<Relationships xmlns="http://schemas.openxmlformats.org/package/2006/relationships"><Relationship Id="rId117" Type="http://schemas.openxmlformats.org/officeDocument/2006/relationships/image" Target="../media/image1772.png"/><Relationship Id="rId299" Type="http://schemas.openxmlformats.org/officeDocument/2006/relationships/image" Target="../media/image1863.png"/><Relationship Id="rId21" Type="http://schemas.openxmlformats.org/officeDocument/2006/relationships/image" Target="../media/image1725.png"/><Relationship Id="rId63" Type="http://schemas.openxmlformats.org/officeDocument/2006/relationships/image" Target="../media/image1746.png"/><Relationship Id="rId159" Type="http://schemas.openxmlformats.org/officeDocument/2006/relationships/image" Target="../media/image1793.png"/><Relationship Id="rId324" Type="http://schemas.openxmlformats.org/officeDocument/2006/relationships/customXml" Target="../ink/ink1845.xml"/><Relationship Id="rId366" Type="http://schemas.openxmlformats.org/officeDocument/2006/relationships/customXml" Target="../ink/ink1866.xml"/><Relationship Id="rId170" Type="http://schemas.openxmlformats.org/officeDocument/2006/relationships/customXml" Target="../ink/ink1768.xml"/><Relationship Id="rId226" Type="http://schemas.openxmlformats.org/officeDocument/2006/relationships/customXml" Target="../ink/ink1796.xml"/><Relationship Id="rId268" Type="http://schemas.openxmlformats.org/officeDocument/2006/relationships/customXml" Target="../ink/ink1817.xml"/><Relationship Id="rId32" Type="http://schemas.openxmlformats.org/officeDocument/2006/relationships/customXml" Target="../ink/ink1699.xml"/><Relationship Id="rId74" Type="http://schemas.openxmlformats.org/officeDocument/2006/relationships/customXml" Target="../ink/ink1720.xml"/><Relationship Id="rId128" Type="http://schemas.openxmlformats.org/officeDocument/2006/relationships/customXml" Target="../ink/ink1747.xml"/><Relationship Id="rId335" Type="http://schemas.openxmlformats.org/officeDocument/2006/relationships/image" Target="../media/image1881.png"/><Relationship Id="rId377" Type="http://schemas.openxmlformats.org/officeDocument/2006/relationships/image" Target="../media/image1901.png"/><Relationship Id="rId5" Type="http://schemas.openxmlformats.org/officeDocument/2006/relationships/image" Target="../media/image1717.png"/><Relationship Id="rId181" Type="http://schemas.openxmlformats.org/officeDocument/2006/relationships/image" Target="../media/image1804.png"/><Relationship Id="rId237" Type="http://schemas.openxmlformats.org/officeDocument/2006/relationships/image" Target="../media/image1832.png"/><Relationship Id="rId279" Type="http://schemas.openxmlformats.org/officeDocument/2006/relationships/image" Target="../media/image1853.png"/><Relationship Id="rId43" Type="http://schemas.openxmlformats.org/officeDocument/2006/relationships/image" Target="../media/image1736.png"/><Relationship Id="rId139" Type="http://schemas.openxmlformats.org/officeDocument/2006/relationships/image" Target="../media/image1783.png"/><Relationship Id="rId290" Type="http://schemas.openxmlformats.org/officeDocument/2006/relationships/customXml" Target="../ink/ink1828.xml"/><Relationship Id="rId304" Type="http://schemas.openxmlformats.org/officeDocument/2006/relationships/customXml" Target="../ink/ink1835.xml"/><Relationship Id="rId346" Type="http://schemas.openxmlformats.org/officeDocument/2006/relationships/customXml" Target="../ink/ink1856.xml"/><Relationship Id="rId388" Type="http://schemas.openxmlformats.org/officeDocument/2006/relationships/customXml" Target="../ink/ink1877.xml"/><Relationship Id="rId85" Type="http://schemas.openxmlformats.org/officeDocument/2006/relationships/image" Target="../media/image1756.png"/><Relationship Id="rId150" Type="http://schemas.openxmlformats.org/officeDocument/2006/relationships/customXml" Target="../ink/ink1758.xml"/><Relationship Id="rId192" Type="http://schemas.openxmlformats.org/officeDocument/2006/relationships/customXml" Target="../ink/ink1779.xml"/><Relationship Id="rId206" Type="http://schemas.openxmlformats.org/officeDocument/2006/relationships/customXml" Target="../ink/ink1786.xml"/><Relationship Id="rId248" Type="http://schemas.openxmlformats.org/officeDocument/2006/relationships/customXml" Target="../ink/ink1807.xml"/><Relationship Id="rId12" Type="http://schemas.openxmlformats.org/officeDocument/2006/relationships/customXml" Target="../ink/ink1689.xml"/><Relationship Id="rId108" Type="http://schemas.openxmlformats.org/officeDocument/2006/relationships/customXml" Target="../ink/ink1737.xml"/><Relationship Id="rId315" Type="http://schemas.openxmlformats.org/officeDocument/2006/relationships/image" Target="../media/image1871.png"/><Relationship Id="rId357" Type="http://schemas.openxmlformats.org/officeDocument/2006/relationships/image" Target="../media/image1892.png"/><Relationship Id="rId54" Type="http://schemas.openxmlformats.org/officeDocument/2006/relationships/customXml" Target="../ink/ink1710.xml"/><Relationship Id="rId96" Type="http://schemas.openxmlformats.org/officeDocument/2006/relationships/customXml" Target="../ink/ink1731.xml"/><Relationship Id="rId161" Type="http://schemas.openxmlformats.org/officeDocument/2006/relationships/image" Target="../media/image1794.png"/><Relationship Id="rId217" Type="http://schemas.openxmlformats.org/officeDocument/2006/relationships/image" Target="../media/image1822.png"/><Relationship Id="rId259" Type="http://schemas.openxmlformats.org/officeDocument/2006/relationships/image" Target="../media/image1843.png"/><Relationship Id="rId23" Type="http://schemas.openxmlformats.org/officeDocument/2006/relationships/image" Target="../media/image1726.png"/><Relationship Id="rId119" Type="http://schemas.openxmlformats.org/officeDocument/2006/relationships/image" Target="../media/image1773.png"/><Relationship Id="rId270" Type="http://schemas.openxmlformats.org/officeDocument/2006/relationships/customXml" Target="../ink/ink1818.xml"/><Relationship Id="rId326" Type="http://schemas.openxmlformats.org/officeDocument/2006/relationships/customXml" Target="../ink/ink1846.xml"/><Relationship Id="rId65" Type="http://schemas.openxmlformats.org/officeDocument/2006/relationships/image" Target="../media/image1747.png"/><Relationship Id="rId130" Type="http://schemas.openxmlformats.org/officeDocument/2006/relationships/customXml" Target="../ink/ink1748.xml"/><Relationship Id="rId368" Type="http://schemas.openxmlformats.org/officeDocument/2006/relationships/customXml" Target="../ink/ink1867.xml"/><Relationship Id="rId172" Type="http://schemas.openxmlformats.org/officeDocument/2006/relationships/customXml" Target="../ink/ink1769.xml"/><Relationship Id="rId228" Type="http://schemas.openxmlformats.org/officeDocument/2006/relationships/customXml" Target="../ink/ink1797.xml"/><Relationship Id="rId281" Type="http://schemas.openxmlformats.org/officeDocument/2006/relationships/image" Target="../media/image1854.png"/><Relationship Id="rId337" Type="http://schemas.openxmlformats.org/officeDocument/2006/relationships/image" Target="../media/image1882.png"/><Relationship Id="rId34" Type="http://schemas.openxmlformats.org/officeDocument/2006/relationships/customXml" Target="../ink/ink1700.xml"/><Relationship Id="rId76" Type="http://schemas.openxmlformats.org/officeDocument/2006/relationships/customXml" Target="../ink/ink1721.xml"/><Relationship Id="rId141" Type="http://schemas.openxmlformats.org/officeDocument/2006/relationships/image" Target="../media/image1784.png"/><Relationship Id="rId379" Type="http://schemas.openxmlformats.org/officeDocument/2006/relationships/image" Target="../media/image1902.png"/><Relationship Id="rId7" Type="http://schemas.openxmlformats.org/officeDocument/2006/relationships/image" Target="../media/image1718.png"/><Relationship Id="rId183" Type="http://schemas.openxmlformats.org/officeDocument/2006/relationships/image" Target="../media/image1805.png"/><Relationship Id="rId239" Type="http://schemas.openxmlformats.org/officeDocument/2006/relationships/image" Target="../media/image1833.png"/><Relationship Id="rId390" Type="http://schemas.openxmlformats.org/officeDocument/2006/relationships/customXml" Target="../ink/ink1878.xml"/><Relationship Id="rId250" Type="http://schemas.openxmlformats.org/officeDocument/2006/relationships/customXml" Target="../ink/ink1808.xml"/><Relationship Id="rId292" Type="http://schemas.openxmlformats.org/officeDocument/2006/relationships/customXml" Target="../ink/ink1829.xml"/><Relationship Id="rId306" Type="http://schemas.openxmlformats.org/officeDocument/2006/relationships/customXml" Target="../ink/ink1836.xml"/><Relationship Id="rId45" Type="http://schemas.openxmlformats.org/officeDocument/2006/relationships/image" Target="../media/image1737.png"/><Relationship Id="rId87" Type="http://schemas.openxmlformats.org/officeDocument/2006/relationships/image" Target="../media/image1757.png"/><Relationship Id="rId110" Type="http://schemas.openxmlformats.org/officeDocument/2006/relationships/customXml" Target="../ink/ink1738.xml"/><Relationship Id="rId348" Type="http://schemas.openxmlformats.org/officeDocument/2006/relationships/customXml" Target="../ink/ink1857.xml"/><Relationship Id="rId152" Type="http://schemas.openxmlformats.org/officeDocument/2006/relationships/customXml" Target="../ink/ink1759.xml"/><Relationship Id="rId194" Type="http://schemas.openxmlformats.org/officeDocument/2006/relationships/customXml" Target="../ink/ink1780.xml"/><Relationship Id="rId208" Type="http://schemas.openxmlformats.org/officeDocument/2006/relationships/customXml" Target="../ink/ink1787.xml"/><Relationship Id="rId261" Type="http://schemas.openxmlformats.org/officeDocument/2006/relationships/image" Target="../media/image1844.png"/><Relationship Id="rId14" Type="http://schemas.openxmlformats.org/officeDocument/2006/relationships/customXml" Target="../ink/ink1690.xml"/><Relationship Id="rId56" Type="http://schemas.openxmlformats.org/officeDocument/2006/relationships/customXml" Target="../ink/ink1711.xml"/><Relationship Id="rId317" Type="http://schemas.openxmlformats.org/officeDocument/2006/relationships/image" Target="../media/image1872.png"/><Relationship Id="rId359" Type="http://schemas.openxmlformats.org/officeDocument/2006/relationships/image" Target="../media/image1893.png"/><Relationship Id="rId98" Type="http://schemas.openxmlformats.org/officeDocument/2006/relationships/customXml" Target="../ink/ink1732.xml"/><Relationship Id="rId121" Type="http://schemas.openxmlformats.org/officeDocument/2006/relationships/image" Target="../media/image1774.png"/><Relationship Id="rId163" Type="http://schemas.openxmlformats.org/officeDocument/2006/relationships/image" Target="../media/image1795.png"/><Relationship Id="rId219" Type="http://schemas.openxmlformats.org/officeDocument/2006/relationships/image" Target="../media/image1823.png"/><Relationship Id="rId370" Type="http://schemas.openxmlformats.org/officeDocument/2006/relationships/customXml" Target="../ink/ink1868.xml"/><Relationship Id="rId230" Type="http://schemas.openxmlformats.org/officeDocument/2006/relationships/customXml" Target="../ink/ink1798.xml"/><Relationship Id="rId25" Type="http://schemas.openxmlformats.org/officeDocument/2006/relationships/image" Target="../media/image1727.png"/><Relationship Id="rId67" Type="http://schemas.openxmlformats.org/officeDocument/2006/relationships/image" Target="../media/image1748.png"/><Relationship Id="rId272" Type="http://schemas.openxmlformats.org/officeDocument/2006/relationships/customXml" Target="../ink/ink1819.xml"/><Relationship Id="rId328" Type="http://schemas.openxmlformats.org/officeDocument/2006/relationships/customXml" Target="../ink/ink1847.xml"/><Relationship Id="rId132" Type="http://schemas.openxmlformats.org/officeDocument/2006/relationships/customXml" Target="../ink/ink1749.xml"/><Relationship Id="rId174" Type="http://schemas.openxmlformats.org/officeDocument/2006/relationships/customXml" Target="../ink/ink1770.xml"/><Relationship Id="rId381" Type="http://schemas.openxmlformats.org/officeDocument/2006/relationships/image" Target="../media/image1903.png"/><Relationship Id="rId241" Type="http://schemas.openxmlformats.org/officeDocument/2006/relationships/image" Target="../media/image1834.png"/><Relationship Id="rId36" Type="http://schemas.openxmlformats.org/officeDocument/2006/relationships/customXml" Target="../ink/ink1701.xml"/><Relationship Id="rId283" Type="http://schemas.openxmlformats.org/officeDocument/2006/relationships/image" Target="../media/image1855.png"/><Relationship Id="rId339" Type="http://schemas.openxmlformats.org/officeDocument/2006/relationships/image" Target="../media/image1883.png"/><Relationship Id="rId78" Type="http://schemas.openxmlformats.org/officeDocument/2006/relationships/customXml" Target="../ink/ink1722.xml"/><Relationship Id="rId101" Type="http://schemas.openxmlformats.org/officeDocument/2006/relationships/image" Target="../media/image1764.png"/><Relationship Id="rId143" Type="http://schemas.openxmlformats.org/officeDocument/2006/relationships/image" Target="../media/image1785.png"/><Relationship Id="rId185" Type="http://schemas.openxmlformats.org/officeDocument/2006/relationships/image" Target="../media/image1806.png"/><Relationship Id="rId350" Type="http://schemas.openxmlformats.org/officeDocument/2006/relationships/customXml" Target="../ink/ink1858.xml"/><Relationship Id="rId9" Type="http://schemas.openxmlformats.org/officeDocument/2006/relationships/image" Target="../media/image1719.png"/><Relationship Id="rId210" Type="http://schemas.openxmlformats.org/officeDocument/2006/relationships/customXml" Target="../ink/ink1788.xml"/><Relationship Id="rId252" Type="http://schemas.openxmlformats.org/officeDocument/2006/relationships/customXml" Target="../ink/ink1809.xml"/><Relationship Id="rId294" Type="http://schemas.openxmlformats.org/officeDocument/2006/relationships/customXml" Target="../ink/ink1830.xml"/><Relationship Id="rId308" Type="http://schemas.openxmlformats.org/officeDocument/2006/relationships/customXml" Target="../ink/ink1837.xml"/><Relationship Id="rId47" Type="http://schemas.openxmlformats.org/officeDocument/2006/relationships/image" Target="../media/image1738.png"/><Relationship Id="rId89" Type="http://schemas.openxmlformats.org/officeDocument/2006/relationships/image" Target="../media/image1758.png"/><Relationship Id="rId112" Type="http://schemas.openxmlformats.org/officeDocument/2006/relationships/customXml" Target="../ink/ink1739.xml"/><Relationship Id="rId154" Type="http://schemas.openxmlformats.org/officeDocument/2006/relationships/customXml" Target="../ink/ink1760.xml"/><Relationship Id="rId361" Type="http://schemas.openxmlformats.org/officeDocument/2006/relationships/image" Target="../media/image1894.png"/><Relationship Id="rId196" Type="http://schemas.openxmlformats.org/officeDocument/2006/relationships/customXml" Target="../ink/ink1781.xml"/><Relationship Id="rId200" Type="http://schemas.openxmlformats.org/officeDocument/2006/relationships/customXml" Target="../ink/ink1783.xml"/><Relationship Id="rId382" Type="http://schemas.openxmlformats.org/officeDocument/2006/relationships/customXml" Target="../ink/ink1874.xml"/><Relationship Id="rId16" Type="http://schemas.openxmlformats.org/officeDocument/2006/relationships/customXml" Target="../ink/ink1691.xml"/><Relationship Id="rId221" Type="http://schemas.openxmlformats.org/officeDocument/2006/relationships/image" Target="../media/image1824.png"/><Relationship Id="rId242" Type="http://schemas.openxmlformats.org/officeDocument/2006/relationships/customXml" Target="../ink/ink1804.xml"/><Relationship Id="rId263" Type="http://schemas.openxmlformats.org/officeDocument/2006/relationships/image" Target="../media/image1845.png"/><Relationship Id="rId284" Type="http://schemas.openxmlformats.org/officeDocument/2006/relationships/customXml" Target="../ink/ink1825.xml"/><Relationship Id="rId319" Type="http://schemas.openxmlformats.org/officeDocument/2006/relationships/image" Target="../media/image1873.png"/><Relationship Id="rId37" Type="http://schemas.openxmlformats.org/officeDocument/2006/relationships/image" Target="../media/image1733.png"/><Relationship Id="rId58" Type="http://schemas.openxmlformats.org/officeDocument/2006/relationships/customXml" Target="../ink/ink1712.xml"/><Relationship Id="rId79" Type="http://schemas.openxmlformats.org/officeDocument/2006/relationships/image" Target="../media/image1753.png"/><Relationship Id="rId102" Type="http://schemas.openxmlformats.org/officeDocument/2006/relationships/customXml" Target="../ink/ink1734.xml"/><Relationship Id="rId123" Type="http://schemas.openxmlformats.org/officeDocument/2006/relationships/image" Target="../media/image1775.png"/><Relationship Id="rId144" Type="http://schemas.openxmlformats.org/officeDocument/2006/relationships/customXml" Target="../ink/ink1755.xml"/><Relationship Id="rId330" Type="http://schemas.openxmlformats.org/officeDocument/2006/relationships/customXml" Target="../ink/ink1848.xml"/><Relationship Id="rId90" Type="http://schemas.openxmlformats.org/officeDocument/2006/relationships/customXml" Target="../ink/ink1728.xml"/><Relationship Id="rId165" Type="http://schemas.openxmlformats.org/officeDocument/2006/relationships/image" Target="../media/image1796.png"/><Relationship Id="rId186" Type="http://schemas.openxmlformats.org/officeDocument/2006/relationships/customXml" Target="../ink/ink1776.xml"/><Relationship Id="rId351" Type="http://schemas.openxmlformats.org/officeDocument/2006/relationships/image" Target="../media/image1889.png"/><Relationship Id="rId372" Type="http://schemas.openxmlformats.org/officeDocument/2006/relationships/customXml" Target="../ink/ink1869.xml"/><Relationship Id="rId211" Type="http://schemas.openxmlformats.org/officeDocument/2006/relationships/image" Target="../media/image1819.png"/><Relationship Id="rId232" Type="http://schemas.openxmlformats.org/officeDocument/2006/relationships/customXml" Target="../ink/ink1799.xml"/><Relationship Id="rId253" Type="http://schemas.openxmlformats.org/officeDocument/2006/relationships/image" Target="../media/image1840.png"/><Relationship Id="rId274" Type="http://schemas.openxmlformats.org/officeDocument/2006/relationships/customXml" Target="../ink/ink1820.xml"/><Relationship Id="rId295" Type="http://schemas.openxmlformats.org/officeDocument/2006/relationships/image" Target="../media/image1861.png"/><Relationship Id="rId309" Type="http://schemas.openxmlformats.org/officeDocument/2006/relationships/image" Target="../media/image1868.png"/><Relationship Id="rId27" Type="http://schemas.openxmlformats.org/officeDocument/2006/relationships/image" Target="../media/image1728.png"/><Relationship Id="rId48" Type="http://schemas.openxmlformats.org/officeDocument/2006/relationships/customXml" Target="../ink/ink1707.xml"/><Relationship Id="rId69" Type="http://schemas.openxmlformats.org/officeDocument/2006/relationships/image" Target="../media/image1749.png"/><Relationship Id="rId113" Type="http://schemas.openxmlformats.org/officeDocument/2006/relationships/image" Target="../media/image1770.png"/><Relationship Id="rId134" Type="http://schemas.openxmlformats.org/officeDocument/2006/relationships/customXml" Target="../ink/ink1750.xml"/><Relationship Id="rId320" Type="http://schemas.openxmlformats.org/officeDocument/2006/relationships/customXml" Target="../ink/ink1843.xml"/><Relationship Id="rId80" Type="http://schemas.openxmlformats.org/officeDocument/2006/relationships/customXml" Target="../ink/ink1723.xml"/><Relationship Id="rId155" Type="http://schemas.openxmlformats.org/officeDocument/2006/relationships/image" Target="../media/image1791.png"/><Relationship Id="rId176" Type="http://schemas.openxmlformats.org/officeDocument/2006/relationships/customXml" Target="../ink/ink1771.xml"/><Relationship Id="rId197" Type="http://schemas.openxmlformats.org/officeDocument/2006/relationships/image" Target="../media/image1812.png"/><Relationship Id="rId341" Type="http://schemas.openxmlformats.org/officeDocument/2006/relationships/image" Target="../media/image1884.png"/><Relationship Id="rId362" Type="http://schemas.openxmlformats.org/officeDocument/2006/relationships/customXml" Target="../ink/ink1864.xml"/><Relationship Id="rId383" Type="http://schemas.openxmlformats.org/officeDocument/2006/relationships/image" Target="../media/image1904.png"/><Relationship Id="rId201" Type="http://schemas.openxmlformats.org/officeDocument/2006/relationships/image" Target="../media/image1814.png"/><Relationship Id="rId222" Type="http://schemas.openxmlformats.org/officeDocument/2006/relationships/customXml" Target="../ink/ink1794.xml"/><Relationship Id="rId243" Type="http://schemas.openxmlformats.org/officeDocument/2006/relationships/image" Target="../media/image1835.png"/><Relationship Id="rId264" Type="http://schemas.openxmlformats.org/officeDocument/2006/relationships/customXml" Target="../ink/ink1815.xml"/><Relationship Id="rId285" Type="http://schemas.openxmlformats.org/officeDocument/2006/relationships/image" Target="../media/image1856.png"/><Relationship Id="rId17" Type="http://schemas.openxmlformats.org/officeDocument/2006/relationships/image" Target="../media/image1723.png"/><Relationship Id="rId38" Type="http://schemas.openxmlformats.org/officeDocument/2006/relationships/customXml" Target="../ink/ink1702.xml"/><Relationship Id="rId59" Type="http://schemas.openxmlformats.org/officeDocument/2006/relationships/image" Target="../media/image1744.png"/><Relationship Id="rId103" Type="http://schemas.openxmlformats.org/officeDocument/2006/relationships/image" Target="../media/image1765.png"/><Relationship Id="rId124" Type="http://schemas.openxmlformats.org/officeDocument/2006/relationships/customXml" Target="../ink/ink1745.xml"/><Relationship Id="rId310" Type="http://schemas.openxmlformats.org/officeDocument/2006/relationships/customXml" Target="../ink/ink1838.xml"/><Relationship Id="rId70" Type="http://schemas.openxmlformats.org/officeDocument/2006/relationships/customXml" Target="../ink/ink1718.xml"/><Relationship Id="rId91" Type="http://schemas.openxmlformats.org/officeDocument/2006/relationships/image" Target="../media/image1759.png"/><Relationship Id="rId145" Type="http://schemas.openxmlformats.org/officeDocument/2006/relationships/image" Target="../media/image1786.png"/><Relationship Id="rId166" Type="http://schemas.openxmlformats.org/officeDocument/2006/relationships/customXml" Target="../ink/ink1766.xml"/><Relationship Id="rId187" Type="http://schemas.openxmlformats.org/officeDocument/2006/relationships/image" Target="../media/image1807.png"/><Relationship Id="rId331" Type="http://schemas.openxmlformats.org/officeDocument/2006/relationships/image" Target="../media/image1879.png"/><Relationship Id="rId352" Type="http://schemas.openxmlformats.org/officeDocument/2006/relationships/customXml" Target="../ink/ink1859.xml"/><Relationship Id="rId373" Type="http://schemas.openxmlformats.org/officeDocument/2006/relationships/image" Target="../media/image1900.png"/><Relationship Id="rId1" Type="http://schemas.openxmlformats.org/officeDocument/2006/relationships/slideLayout" Target="../slideLayouts/slideLayout3.xml"/><Relationship Id="rId212" Type="http://schemas.openxmlformats.org/officeDocument/2006/relationships/customXml" Target="../ink/ink1789.xml"/><Relationship Id="rId233" Type="http://schemas.openxmlformats.org/officeDocument/2006/relationships/image" Target="../media/image1830.png"/><Relationship Id="rId254" Type="http://schemas.openxmlformats.org/officeDocument/2006/relationships/customXml" Target="../ink/ink1810.xml"/><Relationship Id="rId28" Type="http://schemas.openxmlformats.org/officeDocument/2006/relationships/customXml" Target="../ink/ink1697.xml"/><Relationship Id="rId49" Type="http://schemas.openxmlformats.org/officeDocument/2006/relationships/image" Target="../media/image1739.png"/><Relationship Id="rId114" Type="http://schemas.openxmlformats.org/officeDocument/2006/relationships/customXml" Target="../ink/ink1740.xml"/><Relationship Id="rId275" Type="http://schemas.openxmlformats.org/officeDocument/2006/relationships/image" Target="../media/image1851.png"/><Relationship Id="rId296" Type="http://schemas.openxmlformats.org/officeDocument/2006/relationships/customXml" Target="../ink/ink1831.xml"/><Relationship Id="rId300" Type="http://schemas.openxmlformats.org/officeDocument/2006/relationships/customXml" Target="../ink/ink1833.xml"/><Relationship Id="rId60" Type="http://schemas.openxmlformats.org/officeDocument/2006/relationships/customXml" Target="../ink/ink1713.xml"/><Relationship Id="rId81" Type="http://schemas.openxmlformats.org/officeDocument/2006/relationships/image" Target="../media/image1754.png"/><Relationship Id="rId135" Type="http://schemas.openxmlformats.org/officeDocument/2006/relationships/image" Target="../media/image1781.png"/><Relationship Id="rId156" Type="http://schemas.openxmlformats.org/officeDocument/2006/relationships/customXml" Target="../ink/ink1761.xml"/><Relationship Id="rId177" Type="http://schemas.openxmlformats.org/officeDocument/2006/relationships/image" Target="../media/image1802.png"/><Relationship Id="rId198" Type="http://schemas.openxmlformats.org/officeDocument/2006/relationships/customXml" Target="../ink/ink1782.xml"/><Relationship Id="rId321" Type="http://schemas.openxmlformats.org/officeDocument/2006/relationships/image" Target="../media/image1874.png"/><Relationship Id="rId342" Type="http://schemas.openxmlformats.org/officeDocument/2006/relationships/customXml" Target="../ink/ink1854.xml"/><Relationship Id="rId363" Type="http://schemas.openxmlformats.org/officeDocument/2006/relationships/image" Target="../media/image1895.png"/><Relationship Id="rId384" Type="http://schemas.openxmlformats.org/officeDocument/2006/relationships/customXml" Target="../ink/ink1875.xml"/><Relationship Id="rId202" Type="http://schemas.openxmlformats.org/officeDocument/2006/relationships/customXml" Target="../ink/ink1784.xml"/><Relationship Id="rId223" Type="http://schemas.openxmlformats.org/officeDocument/2006/relationships/image" Target="../media/image1825.png"/><Relationship Id="rId244" Type="http://schemas.openxmlformats.org/officeDocument/2006/relationships/customXml" Target="../ink/ink1805.xml"/><Relationship Id="rId18" Type="http://schemas.openxmlformats.org/officeDocument/2006/relationships/customXml" Target="../ink/ink1692.xml"/><Relationship Id="rId39" Type="http://schemas.openxmlformats.org/officeDocument/2006/relationships/image" Target="../media/image1734.png"/><Relationship Id="rId265" Type="http://schemas.openxmlformats.org/officeDocument/2006/relationships/image" Target="../media/image1846.png"/><Relationship Id="rId286" Type="http://schemas.openxmlformats.org/officeDocument/2006/relationships/customXml" Target="../ink/ink1826.xml"/><Relationship Id="rId50" Type="http://schemas.openxmlformats.org/officeDocument/2006/relationships/customXml" Target="../ink/ink1708.xml"/><Relationship Id="rId104" Type="http://schemas.openxmlformats.org/officeDocument/2006/relationships/customXml" Target="../ink/ink1735.xml"/><Relationship Id="rId125" Type="http://schemas.openxmlformats.org/officeDocument/2006/relationships/image" Target="../media/image1776.png"/><Relationship Id="rId146" Type="http://schemas.openxmlformats.org/officeDocument/2006/relationships/customXml" Target="../ink/ink1756.xml"/><Relationship Id="rId167" Type="http://schemas.openxmlformats.org/officeDocument/2006/relationships/image" Target="../media/image1797.png"/><Relationship Id="rId188" Type="http://schemas.openxmlformats.org/officeDocument/2006/relationships/customXml" Target="../ink/ink1777.xml"/><Relationship Id="rId311" Type="http://schemas.openxmlformats.org/officeDocument/2006/relationships/image" Target="../media/image1869.png"/><Relationship Id="rId332" Type="http://schemas.openxmlformats.org/officeDocument/2006/relationships/customXml" Target="../ink/ink1849.xml"/><Relationship Id="rId353" Type="http://schemas.openxmlformats.org/officeDocument/2006/relationships/image" Target="../media/image1890.png"/><Relationship Id="rId374" Type="http://schemas.openxmlformats.org/officeDocument/2006/relationships/customXml" Target="../ink/ink1870.xml"/><Relationship Id="rId71" Type="http://schemas.openxmlformats.org/officeDocument/2006/relationships/image" Target="../media/image1750.png"/><Relationship Id="rId92" Type="http://schemas.openxmlformats.org/officeDocument/2006/relationships/customXml" Target="../ink/ink1729.xml"/><Relationship Id="rId213" Type="http://schemas.openxmlformats.org/officeDocument/2006/relationships/image" Target="../media/image1820.png"/><Relationship Id="rId234" Type="http://schemas.openxmlformats.org/officeDocument/2006/relationships/customXml" Target="../ink/ink1800.xml"/><Relationship Id="rId2" Type="http://schemas.openxmlformats.org/officeDocument/2006/relationships/customXml" Target="../ink/ink1684.xml"/><Relationship Id="rId29" Type="http://schemas.openxmlformats.org/officeDocument/2006/relationships/image" Target="../media/image1729.png"/><Relationship Id="rId255" Type="http://schemas.openxmlformats.org/officeDocument/2006/relationships/image" Target="../media/image1841.png"/><Relationship Id="rId276" Type="http://schemas.openxmlformats.org/officeDocument/2006/relationships/customXml" Target="../ink/ink1821.xml"/><Relationship Id="rId297" Type="http://schemas.openxmlformats.org/officeDocument/2006/relationships/image" Target="../media/image1862.png"/><Relationship Id="rId40" Type="http://schemas.openxmlformats.org/officeDocument/2006/relationships/customXml" Target="../ink/ink1703.xml"/><Relationship Id="rId115" Type="http://schemas.openxmlformats.org/officeDocument/2006/relationships/image" Target="../media/image1771.png"/><Relationship Id="rId136" Type="http://schemas.openxmlformats.org/officeDocument/2006/relationships/customXml" Target="../ink/ink1751.xml"/><Relationship Id="rId157" Type="http://schemas.openxmlformats.org/officeDocument/2006/relationships/image" Target="../media/image1792.png"/><Relationship Id="rId178" Type="http://schemas.openxmlformats.org/officeDocument/2006/relationships/customXml" Target="../ink/ink1772.xml"/><Relationship Id="rId301" Type="http://schemas.openxmlformats.org/officeDocument/2006/relationships/image" Target="../media/image1864.png"/><Relationship Id="rId322" Type="http://schemas.openxmlformats.org/officeDocument/2006/relationships/customXml" Target="../ink/ink1844.xml"/><Relationship Id="rId343" Type="http://schemas.openxmlformats.org/officeDocument/2006/relationships/image" Target="../media/image1885.png"/><Relationship Id="rId364" Type="http://schemas.openxmlformats.org/officeDocument/2006/relationships/customXml" Target="../ink/ink1865.xml"/><Relationship Id="rId61" Type="http://schemas.openxmlformats.org/officeDocument/2006/relationships/image" Target="../media/image1745.png"/><Relationship Id="rId82" Type="http://schemas.openxmlformats.org/officeDocument/2006/relationships/customXml" Target="../ink/ink1724.xml"/><Relationship Id="rId199" Type="http://schemas.openxmlformats.org/officeDocument/2006/relationships/image" Target="../media/image1813.png"/><Relationship Id="rId203" Type="http://schemas.openxmlformats.org/officeDocument/2006/relationships/image" Target="../media/image1815.png"/><Relationship Id="rId385" Type="http://schemas.openxmlformats.org/officeDocument/2006/relationships/image" Target="../media/image1905.png"/><Relationship Id="rId19" Type="http://schemas.openxmlformats.org/officeDocument/2006/relationships/image" Target="../media/image1724.png"/><Relationship Id="rId224" Type="http://schemas.openxmlformats.org/officeDocument/2006/relationships/customXml" Target="../ink/ink1795.xml"/><Relationship Id="rId245" Type="http://schemas.openxmlformats.org/officeDocument/2006/relationships/image" Target="../media/image1836.png"/><Relationship Id="rId266" Type="http://schemas.openxmlformats.org/officeDocument/2006/relationships/customXml" Target="../ink/ink1816.xml"/><Relationship Id="rId287" Type="http://schemas.openxmlformats.org/officeDocument/2006/relationships/image" Target="../media/image1857.png"/><Relationship Id="rId30" Type="http://schemas.openxmlformats.org/officeDocument/2006/relationships/customXml" Target="../ink/ink1698.xml"/><Relationship Id="rId105" Type="http://schemas.openxmlformats.org/officeDocument/2006/relationships/image" Target="../media/image1766.png"/><Relationship Id="rId126" Type="http://schemas.openxmlformats.org/officeDocument/2006/relationships/customXml" Target="../ink/ink1746.xml"/><Relationship Id="rId147" Type="http://schemas.openxmlformats.org/officeDocument/2006/relationships/image" Target="../media/image1787.png"/><Relationship Id="rId168" Type="http://schemas.openxmlformats.org/officeDocument/2006/relationships/customXml" Target="../ink/ink1767.xml"/><Relationship Id="rId312" Type="http://schemas.openxmlformats.org/officeDocument/2006/relationships/customXml" Target="../ink/ink1839.xml"/><Relationship Id="rId333" Type="http://schemas.openxmlformats.org/officeDocument/2006/relationships/image" Target="../media/image1880.png"/><Relationship Id="rId354" Type="http://schemas.openxmlformats.org/officeDocument/2006/relationships/customXml" Target="../ink/ink1860.xml"/><Relationship Id="rId51" Type="http://schemas.openxmlformats.org/officeDocument/2006/relationships/image" Target="../media/image1740.png"/><Relationship Id="rId72" Type="http://schemas.openxmlformats.org/officeDocument/2006/relationships/customXml" Target="../ink/ink1719.xml"/><Relationship Id="rId93" Type="http://schemas.openxmlformats.org/officeDocument/2006/relationships/image" Target="../media/image1760.png"/><Relationship Id="rId189" Type="http://schemas.openxmlformats.org/officeDocument/2006/relationships/image" Target="../media/image1808.png"/><Relationship Id="rId375" Type="http://schemas.openxmlformats.org/officeDocument/2006/relationships/image" Target="../media/image170.png"/><Relationship Id="rId3" Type="http://schemas.openxmlformats.org/officeDocument/2006/relationships/image" Target="../media/image1716.png"/><Relationship Id="rId214" Type="http://schemas.openxmlformats.org/officeDocument/2006/relationships/customXml" Target="../ink/ink1790.xml"/><Relationship Id="rId235" Type="http://schemas.openxmlformats.org/officeDocument/2006/relationships/image" Target="../media/image1831.png"/><Relationship Id="rId256" Type="http://schemas.openxmlformats.org/officeDocument/2006/relationships/customXml" Target="../ink/ink1811.xml"/><Relationship Id="rId277" Type="http://schemas.openxmlformats.org/officeDocument/2006/relationships/image" Target="../media/image1852.png"/><Relationship Id="rId298" Type="http://schemas.openxmlformats.org/officeDocument/2006/relationships/customXml" Target="../ink/ink1832.xml"/><Relationship Id="rId116" Type="http://schemas.openxmlformats.org/officeDocument/2006/relationships/customXml" Target="../ink/ink1741.xml"/><Relationship Id="rId137" Type="http://schemas.openxmlformats.org/officeDocument/2006/relationships/image" Target="../media/image1782.png"/><Relationship Id="rId158" Type="http://schemas.openxmlformats.org/officeDocument/2006/relationships/customXml" Target="../ink/ink1762.xml"/><Relationship Id="rId302" Type="http://schemas.openxmlformats.org/officeDocument/2006/relationships/customXml" Target="../ink/ink1834.xml"/><Relationship Id="rId323" Type="http://schemas.openxmlformats.org/officeDocument/2006/relationships/image" Target="../media/image1875.png"/><Relationship Id="rId344" Type="http://schemas.openxmlformats.org/officeDocument/2006/relationships/customXml" Target="../ink/ink1855.xml"/><Relationship Id="rId20" Type="http://schemas.openxmlformats.org/officeDocument/2006/relationships/customXml" Target="../ink/ink1693.xml"/><Relationship Id="rId41" Type="http://schemas.openxmlformats.org/officeDocument/2006/relationships/image" Target="../media/image1735.png"/><Relationship Id="rId62" Type="http://schemas.openxmlformats.org/officeDocument/2006/relationships/customXml" Target="../ink/ink1714.xml"/><Relationship Id="rId83" Type="http://schemas.openxmlformats.org/officeDocument/2006/relationships/image" Target="../media/image1755.png"/><Relationship Id="rId179" Type="http://schemas.openxmlformats.org/officeDocument/2006/relationships/image" Target="../media/image1803.png"/><Relationship Id="rId365" Type="http://schemas.openxmlformats.org/officeDocument/2006/relationships/image" Target="../media/image1896.png"/><Relationship Id="rId386" Type="http://schemas.openxmlformats.org/officeDocument/2006/relationships/customXml" Target="../ink/ink1876.xml"/><Relationship Id="rId190" Type="http://schemas.openxmlformats.org/officeDocument/2006/relationships/customXml" Target="../ink/ink1778.xml"/><Relationship Id="rId204" Type="http://schemas.openxmlformats.org/officeDocument/2006/relationships/customXml" Target="../ink/ink1785.xml"/><Relationship Id="rId225" Type="http://schemas.openxmlformats.org/officeDocument/2006/relationships/image" Target="../media/image1826.png"/><Relationship Id="rId246" Type="http://schemas.openxmlformats.org/officeDocument/2006/relationships/customXml" Target="../ink/ink1806.xml"/><Relationship Id="rId267" Type="http://schemas.openxmlformats.org/officeDocument/2006/relationships/image" Target="../media/image1847.png"/><Relationship Id="rId288" Type="http://schemas.openxmlformats.org/officeDocument/2006/relationships/customXml" Target="../ink/ink1827.xml"/><Relationship Id="rId106" Type="http://schemas.openxmlformats.org/officeDocument/2006/relationships/customXml" Target="../ink/ink1736.xml"/><Relationship Id="rId127" Type="http://schemas.openxmlformats.org/officeDocument/2006/relationships/image" Target="../media/image1777.png"/><Relationship Id="rId313" Type="http://schemas.openxmlformats.org/officeDocument/2006/relationships/image" Target="../media/image1870.png"/><Relationship Id="rId10" Type="http://schemas.openxmlformats.org/officeDocument/2006/relationships/customXml" Target="../ink/ink1688.xml"/><Relationship Id="rId31" Type="http://schemas.openxmlformats.org/officeDocument/2006/relationships/image" Target="../media/image1730.png"/><Relationship Id="rId52" Type="http://schemas.openxmlformats.org/officeDocument/2006/relationships/customXml" Target="../ink/ink1709.xml"/><Relationship Id="rId73" Type="http://schemas.openxmlformats.org/officeDocument/2006/relationships/image" Target="../media/image1751.png"/><Relationship Id="rId94" Type="http://schemas.openxmlformats.org/officeDocument/2006/relationships/customXml" Target="../ink/ink1730.xml"/><Relationship Id="rId148" Type="http://schemas.openxmlformats.org/officeDocument/2006/relationships/customXml" Target="../ink/ink1757.xml"/><Relationship Id="rId169" Type="http://schemas.openxmlformats.org/officeDocument/2006/relationships/image" Target="../media/image1798.png"/><Relationship Id="rId334" Type="http://schemas.openxmlformats.org/officeDocument/2006/relationships/customXml" Target="../ink/ink1850.xml"/><Relationship Id="rId355" Type="http://schemas.openxmlformats.org/officeDocument/2006/relationships/image" Target="../media/image1891.png"/><Relationship Id="rId376" Type="http://schemas.openxmlformats.org/officeDocument/2006/relationships/customXml" Target="../ink/ink1871.xml"/><Relationship Id="rId4" Type="http://schemas.openxmlformats.org/officeDocument/2006/relationships/customXml" Target="../ink/ink1685.xml"/><Relationship Id="rId180" Type="http://schemas.openxmlformats.org/officeDocument/2006/relationships/customXml" Target="../ink/ink1773.xml"/><Relationship Id="rId215" Type="http://schemas.openxmlformats.org/officeDocument/2006/relationships/image" Target="../media/image1821.png"/><Relationship Id="rId236" Type="http://schemas.openxmlformats.org/officeDocument/2006/relationships/customXml" Target="../ink/ink1801.xml"/><Relationship Id="rId257" Type="http://schemas.openxmlformats.org/officeDocument/2006/relationships/image" Target="../media/image1842.png"/><Relationship Id="rId278" Type="http://schemas.openxmlformats.org/officeDocument/2006/relationships/customXml" Target="../ink/ink1822.xml"/><Relationship Id="rId303" Type="http://schemas.openxmlformats.org/officeDocument/2006/relationships/image" Target="../media/image1865.png"/><Relationship Id="rId42" Type="http://schemas.openxmlformats.org/officeDocument/2006/relationships/customXml" Target="../ink/ink1704.xml"/><Relationship Id="rId84" Type="http://schemas.openxmlformats.org/officeDocument/2006/relationships/customXml" Target="../ink/ink1725.xml"/><Relationship Id="rId138" Type="http://schemas.openxmlformats.org/officeDocument/2006/relationships/customXml" Target="../ink/ink1752.xml"/><Relationship Id="rId345" Type="http://schemas.openxmlformats.org/officeDocument/2006/relationships/image" Target="../media/image1886.png"/><Relationship Id="rId387" Type="http://schemas.openxmlformats.org/officeDocument/2006/relationships/image" Target="../media/image1906.png"/><Relationship Id="rId191" Type="http://schemas.openxmlformats.org/officeDocument/2006/relationships/image" Target="../media/image1809.png"/><Relationship Id="rId205" Type="http://schemas.openxmlformats.org/officeDocument/2006/relationships/image" Target="../media/image1816.png"/><Relationship Id="rId247" Type="http://schemas.openxmlformats.org/officeDocument/2006/relationships/image" Target="../media/image1837.png"/><Relationship Id="rId107" Type="http://schemas.openxmlformats.org/officeDocument/2006/relationships/image" Target="../media/image1767.png"/><Relationship Id="rId289" Type="http://schemas.openxmlformats.org/officeDocument/2006/relationships/image" Target="../media/image1858.png"/><Relationship Id="rId11" Type="http://schemas.openxmlformats.org/officeDocument/2006/relationships/image" Target="../media/image1720.png"/><Relationship Id="rId53" Type="http://schemas.openxmlformats.org/officeDocument/2006/relationships/image" Target="../media/image1741.png"/><Relationship Id="rId149" Type="http://schemas.openxmlformats.org/officeDocument/2006/relationships/image" Target="../media/image1788.png"/><Relationship Id="rId314" Type="http://schemas.openxmlformats.org/officeDocument/2006/relationships/customXml" Target="../ink/ink1840.xml"/><Relationship Id="rId356" Type="http://schemas.openxmlformats.org/officeDocument/2006/relationships/customXml" Target="../ink/ink1861.xml"/><Relationship Id="rId95" Type="http://schemas.openxmlformats.org/officeDocument/2006/relationships/image" Target="../media/image1761.png"/><Relationship Id="rId160" Type="http://schemas.openxmlformats.org/officeDocument/2006/relationships/customXml" Target="../ink/ink1763.xml"/><Relationship Id="rId216" Type="http://schemas.openxmlformats.org/officeDocument/2006/relationships/customXml" Target="../ink/ink1791.xml"/><Relationship Id="rId258" Type="http://schemas.openxmlformats.org/officeDocument/2006/relationships/customXml" Target="../ink/ink1812.xml"/><Relationship Id="rId22" Type="http://schemas.openxmlformats.org/officeDocument/2006/relationships/customXml" Target="../ink/ink1694.xml"/><Relationship Id="rId64" Type="http://schemas.openxmlformats.org/officeDocument/2006/relationships/customXml" Target="../ink/ink1715.xml"/><Relationship Id="rId118" Type="http://schemas.openxmlformats.org/officeDocument/2006/relationships/customXml" Target="../ink/ink1742.xml"/><Relationship Id="rId325" Type="http://schemas.openxmlformats.org/officeDocument/2006/relationships/image" Target="../media/image1876.png"/><Relationship Id="rId367" Type="http://schemas.openxmlformats.org/officeDocument/2006/relationships/image" Target="../media/image1897.png"/><Relationship Id="rId171" Type="http://schemas.openxmlformats.org/officeDocument/2006/relationships/image" Target="../media/image1799.png"/><Relationship Id="rId227" Type="http://schemas.openxmlformats.org/officeDocument/2006/relationships/image" Target="../media/image1827.png"/><Relationship Id="rId269" Type="http://schemas.openxmlformats.org/officeDocument/2006/relationships/image" Target="../media/image1848.png"/><Relationship Id="rId33" Type="http://schemas.openxmlformats.org/officeDocument/2006/relationships/image" Target="../media/image1731.png"/><Relationship Id="rId129" Type="http://schemas.openxmlformats.org/officeDocument/2006/relationships/image" Target="../media/image1778.png"/><Relationship Id="rId280" Type="http://schemas.openxmlformats.org/officeDocument/2006/relationships/customXml" Target="../ink/ink1823.xml"/><Relationship Id="rId336" Type="http://schemas.openxmlformats.org/officeDocument/2006/relationships/customXml" Target="../ink/ink1851.xml"/><Relationship Id="rId75" Type="http://schemas.openxmlformats.org/officeDocument/2006/relationships/image" Target="../media/image1752.png"/><Relationship Id="rId140" Type="http://schemas.openxmlformats.org/officeDocument/2006/relationships/customXml" Target="../ink/ink1753.xml"/><Relationship Id="rId182" Type="http://schemas.openxmlformats.org/officeDocument/2006/relationships/customXml" Target="../ink/ink1774.xml"/><Relationship Id="rId378" Type="http://schemas.openxmlformats.org/officeDocument/2006/relationships/customXml" Target="../ink/ink1872.xml"/><Relationship Id="rId6" Type="http://schemas.openxmlformats.org/officeDocument/2006/relationships/customXml" Target="../ink/ink1686.xml"/><Relationship Id="rId238" Type="http://schemas.openxmlformats.org/officeDocument/2006/relationships/customXml" Target="../ink/ink1802.xml"/><Relationship Id="rId291" Type="http://schemas.openxmlformats.org/officeDocument/2006/relationships/image" Target="../media/image1859.png"/><Relationship Id="rId305" Type="http://schemas.openxmlformats.org/officeDocument/2006/relationships/image" Target="../media/image1866.png"/><Relationship Id="rId347" Type="http://schemas.openxmlformats.org/officeDocument/2006/relationships/image" Target="../media/image1887.png"/><Relationship Id="rId44" Type="http://schemas.openxmlformats.org/officeDocument/2006/relationships/customXml" Target="../ink/ink1705.xml"/><Relationship Id="rId86" Type="http://schemas.openxmlformats.org/officeDocument/2006/relationships/customXml" Target="../ink/ink1726.xml"/><Relationship Id="rId151" Type="http://schemas.openxmlformats.org/officeDocument/2006/relationships/image" Target="../media/image1789.png"/><Relationship Id="rId389" Type="http://schemas.openxmlformats.org/officeDocument/2006/relationships/image" Target="../media/image1907.png"/><Relationship Id="rId193" Type="http://schemas.openxmlformats.org/officeDocument/2006/relationships/image" Target="../media/image1810.png"/><Relationship Id="rId207" Type="http://schemas.openxmlformats.org/officeDocument/2006/relationships/image" Target="../media/image1817.png"/><Relationship Id="rId249" Type="http://schemas.openxmlformats.org/officeDocument/2006/relationships/image" Target="../media/image1838.png"/><Relationship Id="rId13" Type="http://schemas.openxmlformats.org/officeDocument/2006/relationships/image" Target="../media/image1721.png"/><Relationship Id="rId109" Type="http://schemas.openxmlformats.org/officeDocument/2006/relationships/image" Target="../media/image1768.png"/><Relationship Id="rId260" Type="http://schemas.openxmlformats.org/officeDocument/2006/relationships/customXml" Target="../ink/ink1813.xml"/><Relationship Id="rId316" Type="http://schemas.openxmlformats.org/officeDocument/2006/relationships/customXml" Target="../ink/ink1841.xml"/><Relationship Id="rId55" Type="http://schemas.openxmlformats.org/officeDocument/2006/relationships/image" Target="../media/image1742.png"/><Relationship Id="rId97" Type="http://schemas.openxmlformats.org/officeDocument/2006/relationships/image" Target="../media/image1762.png"/><Relationship Id="rId120" Type="http://schemas.openxmlformats.org/officeDocument/2006/relationships/customXml" Target="../ink/ink1743.xml"/><Relationship Id="rId358" Type="http://schemas.openxmlformats.org/officeDocument/2006/relationships/customXml" Target="../ink/ink1862.xml"/><Relationship Id="rId162" Type="http://schemas.openxmlformats.org/officeDocument/2006/relationships/customXml" Target="../ink/ink1764.xml"/><Relationship Id="rId218" Type="http://schemas.openxmlformats.org/officeDocument/2006/relationships/customXml" Target="../ink/ink1792.xml"/><Relationship Id="rId271" Type="http://schemas.openxmlformats.org/officeDocument/2006/relationships/image" Target="../media/image1849.png"/><Relationship Id="rId24" Type="http://schemas.openxmlformats.org/officeDocument/2006/relationships/customXml" Target="../ink/ink1695.xml"/><Relationship Id="rId66" Type="http://schemas.openxmlformats.org/officeDocument/2006/relationships/customXml" Target="../ink/ink1716.xml"/><Relationship Id="rId131" Type="http://schemas.openxmlformats.org/officeDocument/2006/relationships/image" Target="../media/image1779.png"/><Relationship Id="rId327" Type="http://schemas.openxmlformats.org/officeDocument/2006/relationships/image" Target="../media/image1877.png"/><Relationship Id="rId369" Type="http://schemas.openxmlformats.org/officeDocument/2006/relationships/image" Target="../media/image1898.png"/><Relationship Id="rId173" Type="http://schemas.openxmlformats.org/officeDocument/2006/relationships/image" Target="../media/image1800.png"/><Relationship Id="rId229" Type="http://schemas.openxmlformats.org/officeDocument/2006/relationships/image" Target="../media/image1828.png"/><Relationship Id="rId380" Type="http://schemas.openxmlformats.org/officeDocument/2006/relationships/customXml" Target="../ink/ink1873.xml"/><Relationship Id="rId240" Type="http://schemas.openxmlformats.org/officeDocument/2006/relationships/customXml" Target="../ink/ink1803.xml"/><Relationship Id="rId35" Type="http://schemas.openxmlformats.org/officeDocument/2006/relationships/image" Target="../media/image1732.png"/><Relationship Id="rId77" Type="http://schemas.openxmlformats.org/officeDocument/2006/relationships/image" Target="../media/image1324.png"/><Relationship Id="rId100" Type="http://schemas.openxmlformats.org/officeDocument/2006/relationships/customXml" Target="../ink/ink1733.xml"/><Relationship Id="rId282" Type="http://schemas.openxmlformats.org/officeDocument/2006/relationships/customXml" Target="../ink/ink1824.xml"/><Relationship Id="rId338" Type="http://schemas.openxmlformats.org/officeDocument/2006/relationships/customXml" Target="../ink/ink1852.xml"/><Relationship Id="rId8" Type="http://schemas.openxmlformats.org/officeDocument/2006/relationships/customXml" Target="../ink/ink1687.xml"/><Relationship Id="rId142" Type="http://schemas.openxmlformats.org/officeDocument/2006/relationships/customXml" Target="../ink/ink1754.xml"/><Relationship Id="rId184" Type="http://schemas.openxmlformats.org/officeDocument/2006/relationships/customXml" Target="../ink/ink1775.xml"/><Relationship Id="rId391" Type="http://schemas.openxmlformats.org/officeDocument/2006/relationships/image" Target="../media/image1908.png"/><Relationship Id="rId251" Type="http://schemas.openxmlformats.org/officeDocument/2006/relationships/image" Target="../media/image1839.png"/><Relationship Id="rId46" Type="http://schemas.openxmlformats.org/officeDocument/2006/relationships/customXml" Target="../ink/ink1706.xml"/><Relationship Id="rId293" Type="http://schemas.openxmlformats.org/officeDocument/2006/relationships/image" Target="../media/image1860.png"/><Relationship Id="rId307" Type="http://schemas.openxmlformats.org/officeDocument/2006/relationships/image" Target="../media/image1867.png"/><Relationship Id="rId349" Type="http://schemas.openxmlformats.org/officeDocument/2006/relationships/image" Target="../media/image1888.png"/><Relationship Id="rId88" Type="http://schemas.openxmlformats.org/officeDocument/2006/relationships/customXml" Target="../ink/ink1727.xml"/><Relationship Id="rId111" Type="http://schemas.openxmlformats.org/officeDocument/2006/relationships/image" Target="../media/image1769.png"/><Relationship Id="rId153" Type="http://schemas.openxmlformats.org/officeDocument/2006/relationships/image" Target="../media/image1790.png"/><Relationship Id="rId195" Type="http://schemas.openxmlformats.org/officeDocument/2006/relationships/image" Target="../media/image1811.png"/><Relationship Id="rId209" Type="http://schemas.openxmlformats.org/officeDocument/2006/relationships/image" Target="../media/image1818.png"/><Relationship Id="rId360" Type="http://schemas.openxmlformats.org/officeDocument/2006/relationships/customXml" Target="../ink/ink1863.xml"/><Relationship Id="rId220" Type="http://schemas.openxmlformats.org/officeDocument/2006/relationships/customXml" Target="../ink/ink1793.xml"/><Relationship Id="rId15" Type="http://schemas.openxmlformats.org/officeDocument/2006/relationships/image" Target="../media/image1722.png"/><Relationship Id="rId57" Type="http://schemas.openxmlformats.org/officeDocument/2006/relationships/image" Target="../media/image1743.png"/><Relationship Id="rId262" Type="http://schemas.openxmlformats.org/officeDocument/2006/relationships/customXml" Target="../ink/ink1814.xml"/><Relationship Id="rId318" Type="http://schemas.openxmlformats.org/officeDocument/2006/relationships/customXml" Target="../ink/ink1842.xml"/><Relationship Id="rId99" Type="http://schemas.openxmlformats.org/officeDocument/2006/relationships/image" Target="../media/image1763.png"/><Relationship Id="rId122" Type="http://schemas.openxmlformats.org/officeDocument/2006/relationships/customXml" Target="../ink/ink1744.xml"/><Relationship Id="rId164" Type="http://schemas.openxmlformats.org/officeDocument/2006/relationships/customXml" Target="../ink/ink1765.xml"/><Relationship Id="rId371" Type="http://schemas.openxmlformats.org/officeDocument/2006/relationships/image" Target="../media/image1899.png"/><Relationship Id="rId26" Type="http://schemas.openxmlformats.org/officeDocument/2006/relationships/customXml" Target="../ink/ink1696.xml"/><Relationship Id="rId231" Type="http://schemas.openxmlformats.org/officeDocument/2006/relationships/image" Target="../media/image1829.png"/><Relationship Id="rId273" Type="http://schemas.openxmlformats.org/officeDocument/2006/relationships/image" Target="../media/image1850.png"/><Relationship Id="rId329" Type="http://schemas.openxmlformats.org/officeDocument/2006/relationships/image" Target="../media/image1878.png"/><Relationship Id="rId68" Type="http://schemas.openxmlformats.org/officeDocument/2006/relationships/customXml" Target="../ink/ink1717.xml"/><Relationship Id="rId133" Type="http://schemas.openxmlformats.org/officeDocument/2006/relationships/image" Target="../media/image1780.png"/><Relationship Id="rId175" Type="http://schemas.openxmlformats.org/officeDocument/2006/relationships/image" Target="../media/image1801.png"/><Relationship Id="rId340" Type="http://schemas.openxmlformats.org/officeDocument/2006/relationships/customXml" Target="../ink/ink1853.xml"/></Relationships>
</file>

<file path=ppt/slides/_rels/slide42.xml.rels><?xml version="1.0" encoding="UTF-8" standalone="yes"?>
<Relationships xmlns="http://schemas.openxmlformats.org/package/2006/relationships"><Relationship Id="rId117" Type="http://schemas.openxmlformats.org/officeDocument/2006/relationships/image" Target="../media/image1965.png"/><Relationship Id="rId299" Type="http://schemas.openxmlformats.org/officeDocument/2006/relationships/image" Target="../media/image2054.png"/><Relationship Id="rId21" Type="http://schemas.openxmlformats.org/officeDocument/2006/relationships/image" Target="../media/image1918.png"/><Relationship Id="rId63" Type="http://schemas.openxmlformats.org/officeDocument/2006/relationships/image" Target="../media/image1939.png"/><Relationship Id="rId159" Type="http://schemas.openxmlformats.org/officeDocument/2006/relationships/image" Target="../media/image1986.png"/><Relationship Id="rId324" Type="http://schemas.openxmlformats.org/officeDocument/2006/relationships/customXml" Target="../ink/ink2040.xml"/><Relationship Id="rId170" Type="http://schemas.openxmlformats.org/officeDocument/2006/relationships/customXml" Target="../ink/ink1963.xml"/><Relationship Id="rId226" Type="http://schemas.openxmlformats.org/officeDocument/2006/relationships/customXml" Target="../ink/ink1991.xml"/><Relationship Id="rId268" Type="http://schemas.openxmlformats.org/officeDocument/2006/relationships/customXml" Target="../ink/ink2012.xml"/><Relationship Id="rId32" Type="http://schemas.openxmlformats.org/officeDocument/2006/relationships/customXml" Target="../ink/ink1894.xml"/><Relationship Id="rId74" Type="http://schemas.openxmlformats.org/officeDocument/2006/relationships/customXml" Target="../ink/ink1915.xml"/><Relationship Id="rId128" Type="http://schemas.openxmlformats.org/officeDocument/2006/relationships/customXml" Target="../ink/ink1942.xml"/><Relationship Id="rId335" Type="http://schemas.openxmlformats.org/officeDocument/2006/relationships/image" Target="../media/image2072.png"/><Relationship Id="rId5" Type="http://schemas.openxmlformats.org/officeDocument/2006/relationships/image" Target="../media/image1910.png"/><Relationship Id="rId181" Type="http://schemas.openxmlformats.org/officeDocument/2006/relationships/image" Target="../media/image1996.png"/><Relationship Id="rId237" Type="http://schemas.openxmlformats.org/officeDocument/2006/relationships/image" Target="../media/image2024.png"/><Relationship Id="rId279" Type="http://schemas.openxmlformats.org/officeDocument/2006/relationships/image" Target="../media/image2045.png"/><Relationship Id="rId43" Type="http://schemas.openxmlformats.org/officeDocument/2006/relationships/image" Target="../media/image1929.png"/><Relationship Id="rId139" Type="http://schemas.openxmlformats.org/officeDocument/2006/relationships/image" Target="../media/image1976.png"/><Relationship Id="rId290" Type="http://schemas.openxmlformats.org/officeDocument/2006/relationships/customXml" Target="../ink/ink2023.xml"/><Relationship Id="rId304" Type="http://schemas.openxmlformats.org/officeDocument/2006/relationships/customXml" Target="../ink/ink2030.xml"/><Relationship Id="rId85" Type="http://schemas.openxmlformats.org/officeDocument/2006/relationships/image" Target="../media/image1950.png"/><Relationship Id="rId150" Type="http://schemas.openxmlformats.org/officeDocument/2006/relationships/customXml" Target="../ink/ink1953.xml"/><Relationship Id="rId192" Type="http://schemas.openxmlformats.org/officeDocument/2006/relationships/customXml" Target="../ink/ink1974.xml"/><Relationship Id="rId206" Type="http://schemas.openxmlformats.org/officeDocument/2006/relationships/customXml" Target="../ink/ink1981.xml"/><Relationship Id="rId248" Type="http://schemas.openxmlformats.org/officeDocument/2006/relationships/customXml" Target="../ink/ink2002.xml"/><Relationship Id="rId12" Type="http://schemas.openxmlformats.org/officeDocument/2006/relationships/customXml" Target="../ink/ink1884.xml"/><Relationship Id="rId108" Type="http://schemas.openxmlformats.org/officeDocument/2006/relationships/customXml" Target="../ink/ink1932.xml"/><Relationship Id="rId315" Type="http://schemas.openxmlformats.org/officeDocument/2006/relationships/image" Target="../media/image2062.png"/><Relationship Id="rId54" Type="http://schemas.openxmlformats.org/officeDocument/2006/relationships/customXml" Target="../ink/ink1905.xml"/><Relationship Id="rId96" Type="http://schemas.openxmlformats.org/officeDocument/2006/relationships/customXml" Target="../ink/ink1926.xml"/><Relationship Id="rId161" Type="http://schemas.openxmlformats.org/officeDocument/2006/relationships/image" Target="../media/image1987.png"/><Relationship Id="rId217" Type="http://schemas.openxmlformats.org/officeDocument/2006/relationships/image" Target="../media/image2014.png"/><Relationship Id="rId259" Type="http://schemas.openxmlformats.org/officeDocument/2006/relationships/image" Target="../media/image2035.png"/><Relationship Id="rId23" Type="http://schemas.openxmlformats.org/officeDocument/2006/relationships/image" Target="../media/image1919.png"/><Relationship Id="rId119" Type="http://schemas.openxmlformats.org/officeDocument/2006/relationships/image" Target="../media/image1966.png"/><Relationship Id="rId270" Type="http://schemas.openxmlformats.org/officeDocument/2006/relationships/customXml" Target="../ink/ink2013.xml"/><Relationship Id="rId326" Type="http://schemas.openxmlformats.org/officeDocument/2006/relationships/customXml" Target="../ink/ink2041.xml"/><Relationship Id="rId65" Type="http://schemas.openxmlformats.org/officeDocument/2006/relationships/image" Target="../media/image1940.png"/><Relationship Id="rId130" Type="http://schemas.openxmlformats.org/officeDocument/2006/relationships/customXml" Target="../ink/ink1943.xml"/><Relationship Id="rId172" Type="http://schemas.openxmlformats.org/officeDocument/2006/relationships/customXml" Target="../ink/ink1964.xml"/><Relationship Id="rId228" Type="http://schemas.openxmlformats.org/officeDocument/2006/relationships/customXml" Target="../ink/ink1992.xml"/><Relationship Id="rId281" Type="http://schemas.openxmlformats.org/officeDocument/2006/relationships/image" Target="../media/image876.png"/><Relationship Id="rId337" Type="http://schemas.openxmlformats.org/officeDocument/2006/relationships/image" Target="../media/image2073.png"/><Relationship Id="rId34" Type="http://schemas.openxmlformats.org/officeDocument/2006/relationships/customXml" Target="../ink/ink1895.xml"/><Relationship Id="rId76" Type="http://schemas.openxmlformats.org/officeDocument/2006/relationships/customXml" Target="../ink/ink1916.xml"/><Relationship Id="rId141" Type="http://schemas.openxmlformats.org/officeDocument/2006/relationships/image" Target="../media/image1977.png"/><Relationship Id="rId7" Type="http://schemas.openxmlformats.org/officeDocument/2006/relationships/image" Target="../media/image1911.png"/><Relationship Id="rId183" Type="http://schemas.openxmlformats.org/officeDocument/2006/relationships/image" Target="../media/image1997.png"/><Relationship Id="rId239" Type="http://schemas.openxmlformats.org/officeDocument/2006/relationships/image" Target="../media/image2025.png"/><Relationship Id="rId250" Type="http://schemas.openxmlformats.org/officeDocument/2006/relationships/customXml" Target="../ink/ink2003.xml"/><Relationship Id="rId292" Type="http://schemas.openxmlformats.org/officeDocument/2006/relationships/customXml" Target="../ink/ink2024.xml"/><Relationship Id="rId306" Type="http://schemas.openxmlformats.org/officeDocument/2006/relationships/customXml" Target="../ink/ink2031.xml"/><Relationship Id="rId45" Type="http://schemas.openxmlformats.org/officeDocument/2006/relationships/image" Target="../media/image1930.png"/><Relationship Id="rId87" Type="http://schemas.openxmlformats.org/officeDocument/2006/relationships/image" Target="../media/image1951.png"/><Relationship Id="rId110" Type="http://schemas.openxmlformats.org/officeDocument/2006/relationships/customXml" Target="../ink/ink1933.xml"/><Relationship Id="rId152" Type="http://schemas.openxmlformats.org/officeDocument/2006/relationships/customXml" Target="../ink/ink1954.xml"/><Relationship Id="rId194" Type="http://schemas.openxmlformats.org/officeDocument/2006/relationships/customXml" Target="../ink/ink1975.xml"/><Relationship Id="rId208" Type="http://schemas.openxmlformats.org/officeDocument/2006/relationships/customXml" Target="../ink/ink1982.xml"/><Relationship Id="rId240" Type="http://schemas.openxmlformats.org/officeDocument/2006/relationships/customXml" Target="../ink/ink1998.xml"/><Relationship Id="rId261" Type="http://schemas.openxmlformats.org/officeDocument/2006/relationships/image" Target="../media/image2036.png"/><Relationship Id="rId14" Type="http://schemas.openxmlformats.org/officeDocument/2006/relationships/customXml" Target="../ink/ink1885.xml"/><Relationship Id="rId35" Type="http://schemas.openxmlformats.org/officeDocument/2006/relationships/image" Target="../media/image1925.png"/><Relationship Id="rId56" Type="http://schemas.openxmlformats.org/officeDocument/2006/relationships/customXml" Target="../ink/ink1906.xml"/><Relationship Id="rId77" Type="http://schemas.openxmlformats.org/officeDocument/2006/relationships/image" Target="../media/image1946.png"/><Relationship Id="rId100" Type="http://schemas.openxmlformats.org/officeDocument/2006/relationships/customXml" Target="../ink/ink1928.xml"/><Relationship Id="rId282" Type="http://schemas.openxmlformats.org/officeDocument/2006/relationships/customXml" Target="../ink/ink2019.xml"/><Relationship Id="rId317" Type="http://schemas.openxmlformats.org/officeDocument/2006/relationships/image" Target="../media/image2063.png"/><Relationship Id="rId338" Type="http://schemas.openxmlformats.org/officeDocument/2006/relationships/customXml" Target="../ink/ink2047.xml"/><Relationship Id="rId8" Type="http://schemas.openxmlformats.org/officeDocument/2006/relationships/customXml" Target="../ink/ink1882.xml"/><Relationship Id="rId98" Type="http://schemas.openxmlformats.org/officeDocument/2006/relationships/customXml" Target="../ink/ink1927.xml"/><Relationship Id="rId121" Type="http://schemas.openxmlformats.org/officeDocument/2006/relationships/image" Target="../media/image1967.png"/><Relationship Id="rId142" Type="http://schemas.openxmlformats.org/officeDocument/2006/relationships/customXml" Target="../ink/ink1949.xml"/><Relationship Id="rId163" Type="http://schemas.openxmlformats.org/officeDocument/2006/relationships/image" Target="../media/image1988.png"/><Relationship Id="rId184" Type="http://schemas.openxmlformats.org/officeDocument/2006/relationships/customXml" Target="../ink/ink1970.xml"/><Relationship Id="rId219" Type="http://schemas.openxmlformats.org/officeDocument/2006/relationships/image" Target="../media/image2015.png"/><Relationship Id="rId230" Type="http://schemas.openxmlformats.org/officeDocument/2006/relationships/customXml" Target="../ink/ink1993.xml"/><Relationship Id="rId251" Type="http://schemas.openxmlformats.org/officeDocument/2006/relationships/image" Target="../media/image2031.png"/><Relationship Id="rId25" Type="http://schemas.openxmlformats.org/officeDocument/2006/relationships/image" Target="../media/image1920.png"/><Relationship Id="rId46" Type="http://schemas.openxmlformats.org/officeDocument/2006/relationships/customXml" Target="../ink/ink1901.xml"/><Relationship Id="rId67" Type="http://schemas.openxmlformats.org/officeDocument/2006/relationships/image" Target="../media/image1941.png"/><Relationship Id="rId272" Type="http://schemas.openxmlformats.org/officeDocument/2006/relationships/customXml" Target="../ink/ink2014.xml"/><Relationship Id="rId293" Type="http://schemas.openxmlformats.org/officeDocument/2006/relationships/image" Target="../media/image2051.png"/><Relationship Id="rId307" Type="http://schemas.openxmlformats.org/officeDocument/2006/relationships/image" Target="../media/image2058.png"/><Relationship Id="rId328" Type="http://schemas.openxmlformats.org/officeDocument/2006/relationships/customXml" Target="../ink/ink2042.xml"/><Relationship Id="rId88" Type="http://schemas.openxmlformats.org/officeDocument/2006/relationships/customXml" Target="../ink/ink1922.xml"/><Relationship Id="rId111" Type="http://schemas.openxmlformats.org/officeDocument/2006/relationships/image" Target="../media/image1962.png"/><Relationship Id="rId132" Type="http://schemas.openxmlformats.org/officeDocument/2006/relationships/customXml" Target="../ink/ink1944.xml"/><Relationship Id="rId153" Type="http://schemas.openxmlformats.org/officeDocument/2006/relationships/image" Target="../media/image1983.png"/><Relationship Id="rId174" Type="http://schemas.openxmlformats.org/officeDocument/2006/relationships/customXml" Target="../ink/ink1965.xml"/><Relationship Id="rId195" Type="http://schemas.openxmlformats.org/officeDocument/2006/relationships/image" Target="../media/image2003.png"/><Relationship Id="rId209" Type="http://schemas.openxmlformats.org/officeDocument/2006/relationships/image" Target="../media/image2010.png"/><Relationship Id="rId220" Type="http://schemas.openxmlformats.org/officeDocument/2006/relationships/customXml" Target="../ink/ink1988.xml"/><Relationship Id="rId241" Type="http://schemas.openxmlformats.org/officeDocument/2006/relationships/image" Target="../media/image2026.png"/><Relationship Id="rId15" Type="http://schemas.openxmlformats.org/officeDocument/2006/relationships/image" Target="../media/image1915.png"/><Relationship Id="rId36" Type="http://schemas.openxmlformats.org/officeDocument/2006/relationships/customXml" Target="../ink/ink1896.xml"/><Relationship Id="rId57" Type="http://schemas.openxmlformats.org/officeDocument/2006/relationships/image" Target="../media/image1936.png"/><Relationship Id="rId262" Type="http://schemas.openxmlformats.org/officeDocument/2006/relationships/customXml" Target="../ink/ink2009.xml"/><Relationship Id="rId283" Type="http://schemas.openxmlformats.org/officeDocument/2006/relationships/image" Target="../media/image2046.png"/><Relationship Id="rId318" Type="http://schemas.openxmlformats.org/officeDocument/2006/relationships/customXml" Target="../ink/ink2037.xml"/><Relationship Id="rId339" Type="http://schemas.openxmlformats.org/officeDocument/2006/relationships/image" Target="../media/image2074.png"/><Relationship Id="rId78" Type="http://schemas.openxmlformats.org/officeDocument/2006/relationships/customXml" Target="../ink/ink1917.xml"/><Relationship Id="rId99" Type="http://schemas.openxmlformats.org/officeDocument/2006/relationships/image" Target="../media/image1957.png"/><Relationship Id="rId101" Type="http://schemas.openxmlformats.org/officeDocument/2006/relationships/image" Target="../media/image1958.png"/><Relationship Id="rId122" Type="http://schemas.openxmlformats.org/officeDocument/2006/relationships/customXml" Target="../ink/ink1939.xml"/><Relationship Id="rId143" Type="http://schemas.openxmlformats.org/officeDocument/2006/relationships/image" Target="../media/image1978.png"/><Relationship Id="rId164" Type="http://schemas.openxmlformats.org/officeDocument/2006/relationships/customXml" Target="../ink/ink1960.xml"/><Relationship Id="rId185" Type="http://schemas.openxmlformats.org/officeDocument/2006/relationships/image" Target="../media/image1998.png"/><Relationship Id="rId9" Type="http://schemas.openxmlformats.org/officeDocument/2006/relationships/image" Target="../media/image1912.png"/><Relationship Id="rId210" Type="http://schemas.openxmlformats.org/officeDocument/2006/relationships/customXml" Target="../ink/ink1983.xml"/><Relationship Id="rId26" Type="http://schemas.openxmlformats.org/officeDocument/2006/relationships/customXml" Target="../ink/ink1891.xml"/><Relationship Id="rId231" Type="http://schemas.openxmlformats.org/officeDocument/2006/relationships/image" Target="../media/image2021.png"/><Relationship Id="rId252" Type="http://schemas.openxmlformats.org/officeDocument/2006/relationships/customXml" Target="../ink/ink2004.xml"/><Relationship Id="rId273" Type="http://schemas.openxmlformats.org/officeDocument/2006/relationships/image" Target="../media/image2042.png"/><Relationship Id="rId294" Type="http://schemas.openxmlformats.org/officeDocument/2006/relationships/customXml" Target="../ink/ink2025.xml"/><Relationship Id="rId308" Type="http://schemas.openxmlformats.org/officeDocument/2006/relationships/customXml" Target="../ink/ink2032.xml"/><Relationship Id="rId329" Type="http://schemas.openxmlformats.org/officeDocument/2006/relationships/image" Target="../media/image2069.png"/><Relationship Id="rId47" Type="http://schemas.openxmlformats.org/officeDocument/2006/relationships/image" Target="../media/image1931.png"/><Relationship Id="rId68" Type="http://schemas.openxmlformats.org/officeDocument/2006/relationships/customXml" Target="../ink/ink1912.xml"/><Relationship Id="rId89" Type="http://schemas.openxmlformats.org/officeDocument/2006/relationships/image" Target="../media/image1952.png"/><Relationship Id="rId112" Type="http://schemas.openxmlformats.org/officeDocument/2006/relationships/customXml" Target="../ink/ink1934.xml"/><Relationship Id="rId133" Type="http://schemas.openxmlformats.org/officeDocument/2006/relationships/image" Target="../media/image1973.png"/><Relationship Id="rId154" Type="http://schemas.openxmlformats.org/officeDocument/2006/relationships/customXml" Target="../ink/ink1955.xml"/><Relationship Id="rId175" Type="http://schemas.openxmlformats.org/officeDocument/2006/relationships/image" Target="../media/image1993.png"/><Relationship Id="rId340" Type="http://schemas.openxmlformats.org/officeDocument/2006/relationships/customXml" Target="../ink/ink2048.xml"/><Relationship Id="rId196" Type="http://schemas.openxmlformats.org/officeDocument/2006/relationships/customXml" Target="../ink/ink1976.xml"/><Relationship Id="rId200" Type="http://schemas.openxmlformats.org/officeDocument/2006/relationships/customXml" Target="../ink/ink1978.xml"/><Relationship Id="rId16" Type="http://schemas.openxmlformats.org/officeDocument/2006/relationships/customXml" Target="../ink/ink1886.xml"/><Relationship Id="rId221" Type="http://schemas.openxmlformats.org/officeDocument/2006/relationships/image" Target="../media/image2016.png"/><Relationship Id="rId242" Type="http://schemas.openxmlformats.org/officeDocument/2006/relationships/customXml" Target="../ink/ink1999.xml"/><Relationship Id="rId263" Type="http://schemas.openxmlformats.org/officeDocument/2006/relationships/image" Target="../media/image2037.png"/><Relationship Id="rId284" Type="http://schemas.openxmlformats.org/officeDocument/2006/relationships/customXml" Target="../ink/ink2020.xml"/><Relationship Id="rId319" Type="http://schemas.openxmlformats.org/officeDocument/2006/relationships/image" Target="../media/image2064.png"/><Relationship Id="rId37" Type="http://schemas.openxmlformats.org/officeDocument/2006/relationships/image" Target="../media/image1926.png"/><Relationship Id="rId58" Type="http://schemas.openxmlformats.org/officeDocument/2006/relationships/customXml" Target="../ink/ink1907.xml"/><Relationship Id="rId79" Type="http://schemas.openxmlformats.org/officeDocument/2006/relationships/image" Target="../media/image1947.png"/><Relationship Id="rId102" Type="http://schemas.openxmlformats.org/officeDocument/2006/relationships/customXml" Target="../ink/ink1929.xml"/><Relationship Id="rId123" Type="http://schemas.openxmlformats.org/officeDocument/2006/relationships/image" Target="../media/image1968.png"/><Relationship Id="rId144" Type="http://schemas.openxmlformats.org/officeDocument/2006/relationships/customXml" Target="../ink/ink1950.xml"/><Relationship Id="rId330" Type="http://schemas.openxmlformats.org/officeDocument/2006/relationships/customXml" Target="../ink/ink2043.xml"/><Relationship Id="rId90" Type="http://schemas.openxmlformats.org/officeDocument/2006/relationships/customXml" Target="../ink/ink1923.xml"/><Relationship Id="rId165" Type="http://schemas.openxmlformats.org/officeDocument/2006/relationships/image" Target="../media/image1989.png"/><Relationship Id="rId186" Type="http://schemas.openxmlformats.org/officeDocument/2006/relationships/customXml" Target="../ink/ink1971.xml"/><Relationship Id="rId211" Type="http://schemas.openxmlformats.org/officeDocument/2006/relationships/image" Target="../media/image2011.png"/><Relationship Id="rId232" Type="http://schemas.openxmlformats.org/officeDocument/2006/relationships/customXml" Target="../ink/ink1994.xml"/><Relationship Id="rId253" Type="http://schemas.openxmlformats.org/officeDocument/2006/relationships/image" Target="../media/image2032.png"/><Relationship Id="rId274" Type="http://schemas.openxmlformats.org/officeDocument/2006/relationships/customXml" Target="../ink/ink2015.xml"/><Relationship Id="rId295" Type="http://schemas.openxmlformats.org/officeDocument/2006/relationships/image" Target="../media/image2052.png"/><Relationship Id="rId309" Type="http://schemas.openxmlformats.org/officeDocument/2006/relationships/image" Target="../media/image2059.png"/><Relationship Id="rId27" Type="http://schemas.openxmlformats.org/officeDocument/2006/relationships/image" Target="../media/image1921.png"/><Relationship Id="rId48" Type="http://schemas.openxmlformats.org/officeDocument/2006/relationships/customXml" Target="../ink/ink1902.xml"/><Relationship Id="rId69" Type="http://schemas.openxmlformats.org/officeDocument/2006/relationships/image" Target="../media/image1942.png"/><Relationship Id="rId113" Type="http://schemas.openxmlformats.org/officeDocument/2006/relationships/image" Target="../media/image1963.png"/><Relationship Id="rId134" Type="http://schemas.openxmlformats.org/officeDocument/2006/relationships/customXml" Target="../ink/ink1945.xml"/><Relationship Id="rId320" Type="http://schemas.openxmlformats.org/officeDocument/2006/relationships/customXml" Target="../ink/ink2038.xml"/><Relationship Id="rId80" Type="http://schemas.openxmlformats.org/officeDocument/2006/relationships/customXml" Target="../ink/ink1918.xml"/><Relationship Id="rId155" Type="http://schemas.openxmlformats.org/officeDocument/2006/relationships/image" Target="../media/image1984.png"/><Relationship Id="rId176" Type="http://schemas.openxmlformats.org/officeDocument/2006/relationships/customXml" Target="../ink/ink1966.xml"/><Relationship Id="rId197" Type="http://schemas.openxmlformats.org/officeDocument/2006/relationships/image" Target="../media/image2004.png"/><Relationship Id="rId341" Type="http://schemas.openxmlformats.org/officeDocument/2006/relationships/image" Target="../media/image2075.png"/><Relationship Id="rId201" Type="http://schemas.openxmlformats.org/officeDocument/2006/relationships/image" Target="../media/image2006.png"/><Relationship Id="rId222" Type="http://schemas.openxmlformats.org/officeDocument/2006/relationships/customXml" Target="../ink/ink1989.xml"/><Relationship Id="rId243" Type="http://schemas.openxmlformats.org/officeDocument/2006/relationships/image" Target="../media/image2027.png"/><Relationship Id="rId264" Type="http://schemas.openxmlformats.org/officeDocument/2006/relationships/customXml" Target="../ink/ink2010.xml"/><Relationship Id="rId285" Type="http://schemas.openxmlformats.org/officeDocument/2006/relationships/image" Target="../media/image2047.png"/><Relationship Id="rId17" Type="http://schemas.openxmlformats.org/officeDocument/2006/relationships/image" Target="../media/image1916.png"/><Relationship Id="rId38" Type="http://schemas.openxmlformats.org/officeDocument/2006/relationships/customXml" Target="../ink/ink1897.xml"/><Relationship Id="rId59" Type="http://schemas.openxmlformats.org/officeDocument/2006/relationships/image" Target="../media/image1937.png"/><Relationship Id="rId103" Type="http://schemas.openxmlformats.org/officeDocument/2006/relationships/image" Target="../media/image1959.png"/><Relationship Id="rId124" Type="http://schemas.openxmlformats.org/officeDocument/2006/relationships/customXml" Target="../ink/ink1940.xml"/><Relationship Id="rId310" Type="http://schemas.openxmlformats.org/officeDocument/2006/relationships/customXml" Target="../ink/ink2033.xml"/><Relationship Id="rId70" Type="http://schemas.openxmlformats.org/officeDocument/2006/relationships/customXml" Target="../ink/ink1913.xml"/><Relationship Id="rId91" Type="http://schemas.openxmlformats.org/officeDocument/2006/relationships/image" Target="../media/image1953.png"/><Relationship Id="rId145" Type="http://schemas.openxmlformats.org/officeDocument/2006/relationships/image" Target="../media/image1979.png"/><Relationship Id="rId166" Type="http://schemas.openxmlformats.org/officeDocument/2006/relationships/customXml" Target="../ink/ink1961.xml"/><Relationship Id="rId187" Type="http://schemas.openxmlformats.org/officeDocument/2006/relationships/image" Target="../media/image1999.png"/><Relationship Id="rId331" Type="http://schemas.openxmlformats.org/officeDocument/2006/relationships/image" Target="../media/image2070.png"/><Relationship Id="rId1" Type="http://schemas.openxmlformats.org/officeDocument/2006/relationships/slideLayout" Target="../slideLayouts/slideLayout3.xml"/><Relationship Id="rId212" Type="http://schemas.openxmlformats.org/officeDocument/2006/relationships/customXml" Target="../ink/ink1984.xml"/><Relationship Id="rId233" Type="http://schemas.openxmlformats.org/officeDocument/2006/relationships/image" Target="../media/image2022.png"/><Relationship Id="rId254" Type="http://schemas.openxmlformats.org/officeDocument/2006/relationships/customXml" Target="../ink/ink2005.xml"/><Relationship Id="rId28" Type="http://schemas.openxmlformats.org/officeDocument/2006/relationships/customXml" Target="../ink/ink1892.xml"/><Relationship Id="rId49" Type="http://schemas.openxmlformats.org/officeDocument/2006/relationships/image" Target="../media/image1932.png"/><Relationship Id="rId114" Type="http://schemas.openxmlformats.org/officeDocument/2006/relationships/customXml" Target="../ink/ink1935.xml"/><Relationship Id="rId275" Type="http://schemas.openxmlformats.org/officeDocument/2006/relationships/image" Target="../media/image2043.png"/><Relationship Id="rId296" Type="http://schemas.openxmlformats.org/officeDocument/2006/relationships/customXml" Target="../ink/ink2026.xml"/><Relationship Id="rId300" Type="http://schemas.openxmlformats.org/officeDocument/2006/relationships/customXml" Target="../ink/ink2028.xml"/><Relationship Id="rId60" Type="http://schemas.openxmlformats.org/officeDocument/2006/relationships/customXml" Target="../ink/ink1908.xml"/><Relationship Id="rId81" Type="http://schemas.openxmlformats.org/officeDocument/2006/relationships/image" Target="../media/image1948.png"/><Relationship Id="rId135" Type="http://schemas.openxmlformats.org/officeDocument/2006/relationships/image" Target="../media/image1974.png"/><Relationship Id="rId156" Type="http://schemas.openxmlformats.org/officeDocument/2006/relationships/customXml" Target="../ink/ink1956.xml"/><Relationship Id="rId177" Type="http://schemas.openxmlformats.org/officeDocument/2006/relationships/image" Target="../media/image1994.png"/><Relationship Id="rId198" Type="http://schemas.openxmlformats.org/officeDocument/2006/relationships/customXml" Target="../ink/ink1977.xml"/><Relationship Id="rId321" Type="http://schemas.openxmlformats.org/officeDocument/2006/relationships/image" Target="../media/image2065.png"/><Relationship Id="rId342" Type="http://schemas.openxmlformats.org/officeDocument/2006/relationships/customXml" Target="../ink/ink2049.xml"/><Relationship Id="rId202" Type="http://schemas.openxmlformats.org/officeDocument/2006/relationships/customXml" Target="../ink/ink1979.xml"/><Relationship Id="rId223" Type="http://schemas.openxmlformats.org/officeDocument/2006/relationships/image" Target="../media/image2017.png"/><Relationship Id="rId244" Type="http://schemas.openxmlformats.org/officeDocument/2006/relationships/customXml" Target="../ink/ink2000.xml"/><Relationship Id="rId18" Type="http://schemas.openxmlformats.org/officeDocument/2006/relationships/customXml" Target="../ink/ink1887.xml"/><Relationship Id="rId39" Type="http://schemas.openxmlformats.org/officeDocument/2006/relationships/image" Target="../media/image1927.png"/><Relationship Id="rId265" Type="http://schemas.openxmlformats.org/officeDocument/2006/relationships/image" Target="../media/image2038.png"/><Relationship Id="rId286" Type="http://schemas.openxmlformats.org/officeDocument/2006/relationships/customXml" Target="../ink/ink2021.xml"/><Relationship Id="rId50" Type="http://schemas.openxmlformats.org/officeDocument/2006/relationships/customXml" Target="../ink/ink1903.xml"/><Relationship Id="rId104" Type="http://schemas.openxmlformats.org/officeDocument/2006/relationships/customXml" Target="../ink/ink1930.xml"/><Relationship Id="rId125" Type="http://schemas.openxmlformats.org/officeDocument/2006/relationships/image" Target="../media/image1969.png"/><Relationship Id="rId146" Type="http://schemas.openxmlformats.org/officeDocument/2006/relationships/customXml" Target="../ink/ink1951.xml"/><Relationship Id="rId167" Type="http://schemas.openxmlformats.org/officeDocument/2006/relationships/image" Target="../media/image1990.png"/><Relationship Id="rId188" Type="http://schemas.openxmlformats.org/officeDocument/2006/relationships/customXml" Target="../ink/ink1972.xml"/><Relationship Id="rId311" Type="http://schemas.openxmlformats.org/officeDocument/2006/relationships/image" Target="../media/image2060.png"/><Relationship Id="rId332" Type="http://schemas.openxmlformats.org/officeDocument/2006/relationships/customXml" Target="../ink/ink2044.xml"/><Relationship Id="rId71" Type="http://schemas.openxmlformats.org/officeDocument/2006/relationships/image" Target="../media/image1943.png"/><Relationship Id="rId92" Type="http://schemas.openxmlformats.org/officeDocument/2006/relationships/customXml" Target="../ink/ink1924.xml"/><Relationship Id="rId213" Type="http://schemas.openxmlformats.org/officeDocument/2006/relationships/image" Target="../media/image2012.png"/><Relationship Id="rId234" Type="http://schemas.openxmlformats.org/officeDocument/2006/relationships/customXml" Target="../ink/ink1995.xml"/><Relationship Id="rId2" Type="http://schemas.openxmlformats.org/officeDocument/2006/relationships/customXml" Target="../ink/ink1879.xml"/><Relationship Id="rId29" Type="http://schemas.openxmlformats.org/officeDocument/2006/relationships/image" Target="../media/image1922.png"/><Relationship Id="rId255" Type="http://schemas.openxmlformats.org/officeDocument/2006/relationships/image" Target="../media/image2033.png"/><Relationship Id="rId276" Type="http://schemas.openxmlformats.org/officeDocument/2006/relationships/customXml" Target="../ink/ink2016.xml"/><Relationship Id="rId297" Type="http://schemas.openxmlformats.org/officeDocument/2006/relationships/image" Target="../media/image2053.png"/><Relationship Id="rId40" Type="http://schemas.openxmlformats.org/officeDocument/2006/relationships/customXml" Target="../ink/ink1898.xml"/><Relationship Id="rId115" Type="http://schemas.openxmlformats.org/officeDocument/2006/relationships/image" Target="../media/image1964.png"/><Relationship Id="rId136" Type="http://schemas.openxmlformats.org/officeDocument/2006/relationships/customXml" Target="../ink/ink1946.xml"/><Relationship Id="rId157" Type="http://schemas.openxmlformats.org/officeDocument/2006/relationships/image" Target="../media/image1985.png"/><Relationship Id="rId178" Type="http://schemas.openxmlformats.org/officeDocument/2006/relationships/customXml" Target="../ink/ink1967.xml"/><Relationship Id="rId301" Type="http://schemas.openxmlformats.org/officeDocument/2006/relationships/image" Target="../media/image2055.png"/><Relationship Id="rId322" Type="http://schemas.openxmlformats.org/officeDocument/2006/relationships/customXml" Target="../ink/ink2039.xml"/><Relationship Id="rId343" Type="http://schemas.openxmlformats.org/officeDocument/2006/relationships/image" Target="../media/image2076.png"/><Relationship Id="rId61" Type="http://schemas.openxmlformats.org/officeDocument/2006/relationships/image" Target="../media/image1938.png"/><Relationship Id="rId82" Type="http://schemas.openxmlformats.org/officeDocument/2006/relationships/customXml" Target="../ink/ink1919.xml"/><Relationship Id="rId199" Type="http://schemas.openxmlformats.org/officeDocument/2006/relationships/image" Target="../media/image2005.png"/><Relationship Id="rId203" Type="http://schemas.openxmlformats.org/officeDocument/2006/relationships/image" Target="../media/image2007.png"/><Relationship Id="rId19" Type="http://schemas.openxmlformats.org/officeDocument/2006/relationships/image" Target="../media/image1917.png"/><Relationship Id="rId224" Type="http://schemas.openxmlformats.org/officeDocument/2006/relationships/customXml" Target="../ink/ink1990.xml"/><Relationship Id="rId245" Type="http://schemas.openxmlformats.org/officeDocument/2006/relationships/image" Target="../media/image2028.png"/><Relationship Id="rId266" Type="http://schemas.openxmlformats.org/officeDocument/2006/relationships/customXml" Target="../ink/ink2011.xml"/><Relationship Id="rId287" Type="http://schemas.openxmlformats.org/officeDocument/2006/relationships/image" Target="../media/image2048.png"/><Relationship Id="rId30" Type="http://schemas.openxmlformats.org/officeDocument/2006/relationships/customXml" Target="../ink/ink1893.xml"/><Relationship Id="rId105" Type="http://schemas.openxmlformats.org/officeDocument/2006/relationships/image" Target="../media/image1960.png"/><Relationship Id="rId126" Type="http://schemas.openxmlformats.org/officeDocument/2006/relationships/customXml" Target="../ink/ink1941.xml"/><Relationship Id="rId147" Type="http://schemas.openxmlformats.org/officeDocument/2006/relationships/image" Target="../media/image1980.png"/><Relationship Id="rId168" Type="http://schemas.openxmlformats.org/officeDocument/2006/relationships/customXml" Target="../ink/ink1962.xml"/><Relationship Id="rId312" Type="http://schemas.openxmlformats.org/officeDocument/2006/relationships/customXml" Target="../ink/ink2034.xml"/><Relationship Id="rId333" Type="http://schemas.openxmlformats.org/officeDocument/2006/relationships/image" Target="../media/image2071.png"/><Relationship Id="rId51" Type="http://schemas.openxmlformats.org/officeDocument/2006/relationships/image" Target="../media/image1933.png"/><Relationship Id="rId72" Type="http://schemas.openxmlformats.org/officeDocument/2006/relationships/customXml" Target="../ink/ink1914.xml"/><Relationship Id="rId93" Type="http://schemas.openxmlformats.org/officeDocument/2006/relationships/image" Target="../media/image1954.png"/><Relationship Id="rId189" Type="http://schemas.openxmlformats.org/officeDocument/2006/relationships/image" Target="../media/image2000.png"/><Relationship Id="rId3" Type="http://schemas.openxmlformats.org/officeDocument/2006/relationships/image" Target="../media/image1909.png"/><Relationship Id="rId214" Type="http://schemas.openxmlformats.org/officeDocument/2006/relationships/customXml" Target="../ink/ink1985.xml"/><Relationship Id="rId235" Type="http://schemas.openxmlformats.org/officeDocument/2006/relationships/image" Target="../media/image2023.png"/><Relationship Id="rId256" Type="http://schemas.openxmlformats.org/officeDocument/2006/relationships/customXml" Target="../ink/ink2006.xml"/><Relationship Id="rId277" Type="http://schemas.openxmlformats.org/officeDocument/2006/relationships/image" Target="../media/image2044.png"/><Relationship Id="rId298" Type="http://schemas.openxmlformats.org/officeDocument/2006/relationships/customXml" Target="../ink/ink2027.xml"/><Relationship Id="rId116" Type="http://schemas.openxmlformats.org/officeDocument/2006/relationships/customXml" Target="../ink/ink1936.xml"/><Relationship Id="rId137" Type="http://schemas.openxmlformats.org/officeDocument/2006/relationships/image" Target="../media/image1975.png"/><Relationship Id="rId158" Type="http://schemas.openxmlformats.org/officeDocument/2006/relationships/customXml" Target="../ink/ink1957.xml"/><Relationship Id="rId302" Type="http://schemas.openxmlformats.org/officeDocument/2006/relationships/customXml" Target="../ink/ink2029.xml"/><Relationship Id="rId323" Type="http://schemas.openxmlformats.org/officeDocument/2006/relationships/image" Target="../media/image2066.png"/><Relationship Id="rId20" Type="http://schemas.openxmlformats.org/officeDocument/2006/relationships/customXml" Target="../ink/ink1888.xml"/><Relationship Id="rId41" Type="http://schemas.openxmlformats.org/officeDocument/2006/relationships/image" Target="../media/image1928.png"/><Relationship Id="rId62" Type="http://schemas.openxmlformats.org/officeDocument/2006/relationships/customXml" Target="../ink/ink1909.xml"/><Relationship Id="rId83" Type="http://schemas.openxmlformats.org/officeDocument/2006/relationships/image" Target="../media/image1949.png"/><Relationship Id="rId179" Type="http://schemas.openxmlformats.org/officeDocument/2006/relationships/image" Target="../media/image1995.png"/><Relationship Id="rId190" Type="http://schemas.openxmlformats.org/officeDocument/2006/relationships/customXml" Target="../ink/ink1973.xml"/><Relationship Id="rId204" Type="http://schemas.openxmlformats.org/officeDocument/2006/relationships/customXml" Target="../ink/ink1980.xml"/><Relationship Id="rId225" Type="http://schemas.openxmlformats.org/officeDocument/2006/relationships/image" Target="../media/image2018.png"/><Relationship Id="rId246" Type="http://schemas.openxmlformats.org/officeDocument/2006/relationships/customXml" Target="../ink/ink2001.xml"/><Relationship Id="rId267" Type="http://schemas.openxmlformats.org/officeDocument/2006/relationships/image" Target="../media/image2039.png"/><Relationship Id="rId288" Type="http://schemas.openxmlformats.org/officeDocument/2006/relationships/customXml" Target="../ink/ink2022.xml"/><Relationship Id="rId106" Type="http://schemas.openxmlformats.org/officeDocument/2006/relationships/customXml" Target="../ink/ink1931.xml"/><Relationship Id="rId127" Type="http://schemas.openxmlformats.org/officeDocument/2006/relationships/image" Target="../media/image1970.png"/><Relationship Id="rId313" Type="http://schemas.openxmlformats.org/officeDocument/2006/relationships/image" Target="../media/image2061.png"/><Relationship Id="rId10" Type="http://schemas.openxmlformats.org/officeDocument/2006/relationships/customXml" Target="../ink/ink1883.xml"/><Relationship Id="rId31" Type="http://schemas.openxmlformats.org/officeDocument/2006/relationships/image" Target="../media/image1923.png"/><Relationship Id="rId52" Type="http://schemas.openxmlformats.org/officeDocument/2006/relationships/customXml" Target="../ink/ink1904.xml"/><Relationship Id="rId73" Type="http://schemas.openxmlformats.org/officeDocument/2006/relationships/image" Target="../media/image1944.png"/><Relationship Id="rId94" Type="http://schemas.openxmlformats.org/officeDocument/2006/relationships/customXml" Target="../ink/ink1925.xml"/><Relationship Id="rId148" Type="http://schemas.openxmlformats.org/officeDocument/2006/relationships/customXml" Target="../ink/ink1952.xml"/><Relationship Id="rId169" Type="http://schemas.openxmlformats.org/officeDocument/2006/relationships/image" Target="../media/image1991.png"/><Relationship Id="rId334" Type="http://schemas.openxmlformats.org/officeDocument/2006/relationships/customXml" Target="../ink/ink2045.xml"/><Relationship Id="rId4" Type="http://schemas.openxmlformats.org/officeDocument/2006/relationships/customXml" Target="../ink/ink1880.xml"/><Relationship Id="rId180" Type="http://schemas.openxmlformats.org/officeDocument/2006/relationships/customXml" Target="../ink/ink1968.xml"/><Relationship Id="rId215" Type="http://schemas.openxmlformats.org/officeDocument/2006/relationships/image" Target="../media/image2013.png"/><Relationship Id="rId236" Type="http://schemas.openxmlformats.org/officeDocument/2006/relationships/customXml" Target="../ink/ink1996.xml"/><Relationship Id="rId257" Type="http://schemas.openxmlformats.org/officeDocument/2006/relationships/image" Target="../media/image2034.png"/><Relationship Id="rId278" Type="http://schemas.openxmlformats.org/officeDocument/2006/relationships/customXml" Target="../ink/ink2017.xml"/><Relationship Id="rId303" Type="http://schemas.openxmlformats.org/officeDocument/2006/relationships/image" Target="../media/image2056.png"/><Relationship Id="rId42" Type="http://schemas.openxmlformats.org/officeDocument/2006/relationships/customXml" Target="../ink/ink1899.xml"/><Relationship Id="rId84" Type="http://schemas.openxmlformats.org/officeDocument/2006/relationships/customXml" Target="../ink/ink1920.xml"/><Relationship Id="rId138" Type="http://schemas.openxmlformats.org/officeDocument/2006/relationships/customXml" Target="../ink/ink1947.xml"/><Relationship Id="rId191" Type="http://schemas.openxmlformats.org/officeDocument/2006/relationships/image" Target="../media/image2001.png"/><Relationship Id="rId205" Type="http://schemas.openxmlformats.org/officeDocument/2006/relationships/image" Target="../media/image2008.png"/><Relationship Id="rId247" Type="http://schemas.openxmlformats.org/officeDocument/2006/relationships/image" Target="../media/image2029.png"/><Relationship Id="rId107" Type="http://schemas.openxmlformats.org/officeDocument/2006/relationships/image" Target="../media/image1961.png"/><Relationship Id="rId289" Type="http://schemas.openxmlformats.org/officeDocument/2006/relationships/image" Target="../media/image2049.png"/><Relationship Id="rId11" Type="http://schemas.openxmlformats.org/officeDocument/2006/relationships/image" Target="../media/image1913.png"/><Relationship Id="rId53" Type="http://schemas.openxmlformats.org/officeDocument/2006/relationships/image" Target="../media/image1934.png"/><Relationship Id="rId149" Type="http://schemas.openxmlformats.org/officeDocument/2006/relationships/image" Target="../media/image1981.png"/><Relationship Id="rId314" Type="http://schemas.openxmlformats.org/officeDocument/2006/relationships/customXml" Target="../ink/ink2035.xml"/><Relationship Id="rId95" Type="http://schemas.openxmlformats.org/officeDocument/2006/relationships/image" Target="../media/image1955.png"/><Relationship Id="rId160" Type="http://schemas.openxmlformats.org/officeDocument/2006/relationships/customXml" Target="../ink/ink1958.xml"/><Relationship Id="rId216" Type="http://schemas.openxmlformats.org/officeDocument/2006/relationships/customXml" Target="../ink/ink1986.xml"/><Relationship Id="rId258" Type="http://schemas.openxmlformats.org/officeDocument/2006/relationships/customXml" Target="../ink/ink2007.xml"/><Relationship Id="rId22" Type="http://schemas.openxmlformats.org/officeDocument/2006/relationships/customXml" Target="../ink/ink1889.xml"/><Relationship Id="rId64" Type="http://schemas.openxmlformats.org/officeDocument/2006/relationships/customXml" Target="../ink/ink1910.xml"/><Relationship Id="rId118" Type="http://schemas.openxmlformats.org/officeDocument/2006/relationships/customXml" Target="../ink/ink1937.xml"/><Relationship Id="rId325" Type="http://schemas.openxmlformats.org/officeDocument/2006/relationships/image" Target="../media/image2067.png"/><Relationship Id="rId171" Type="http://schemas.openxmlformats.org/officeDocument/2006/relationships/image" Target="../media/image1588.png"/><Relationship Id="rId227" Type="http://schemas.openxmlformats.org/officeDocument/2006/relationships/image" Target="../media/image2019.png"/><Relationship Id="rId269" Type="http://schemas.openxmlformats.org/officeDocument/2006/relationships/image" Target="../media/image2040.png"/><Relationship Id="rId33" Type="http://schemas.openxmlformats.org/officeDocument/2006/relationships/image" Target="../media/image1924.png"/><Relationship Id="rId129" Type="http://schemas.openxmlformats.org/officeDocument/2006/relationships/image" Target="../media/image1971.png"/><Relationship Id="rId280" Type="http://schemas.openxmlformats.org/officeDocument/2006/relationships/customXml" Target="../ink/ink2018.xml"/><Relationship Id="rId336" Type="http://schemas.openxmlformats.org/officeDocument/2006/relationships/customXml" Target="../ink/ink2046.xml"/><Relationship Id="rId75" Type="http://schemas.openxmlformats.org/officeDocument/2006/relationships/image" Target="../media/image1945.png"/><Relationship Id="rId140" Type="http://schemas.openxmlformats.org/officeDocument/2006/relationships/customXml" Target="../ink/ink1948.xml"/><Relationship Id="rId182" Type="http://schemas.openxmlformats.org/officeDocument/2006/relationships/customXml" Target="../ink/ink1969.xml"/><Relationship Id="rId6" Type="http://schemas.openxmlformats.org/officeDocument/2006/relationships/customXml" Target="../ink/ink1881.xml"/><Relationship Id="rId238" Type="http://schemas.openxmlformats.org/officeDocument/2006/relationships/customXml" Target="../ink/ink1997.xml"/><Relationship Id="rId291" Type="http://schemas.openxmlformats.org/officeDocument/2006/relationships/image" Target="../media/image2050.png"/><Relationship Id="rId305" Type="http://schemas.openxmlformats.org/officeDocument/2006/relationships/image" Target="../media/image2057.png"/><Relationship Id="rId44" Type="http://schemas.openxmlformats.org/officeDocument/2006/relationships/customXml" Target="../ink/ink1900.xml"/><Relationship Id="rId86" Type="http://schemas.openxmlformats.org/officeDocument/2006/relationships/customXml" Target="../ink/ink1921.xml"/><Relationship Id="rId151" Type="http://schemas.openxmlformats.org/officeDocument/2006/relationships/image" Target="../media/image1982.png"/><Relationship Id="rId193" Type="http://schemas.openxmlformats.org/officeDocument/2006/relationships/image" Target="../media/image2002.png"/><Relationship Id="rId207" Type="http://schemas.openxmlformats.org/officeDocument/2006/relationships/image" Target="../media/image2009.png"/><Relationship Id="rId249" Type="http://schemas.openxmlformats.org/officeDocument/2006/relationships/image" Target="../media/image2030.png"/><Relationship Id="rId13" Type="http://schemas.openxmlformats.org/officeDocument/2006/relationships/image" Target="../media/image1914.png"/><Relationship Id="rId109" Type="http://schemas.openxmlformats.org/officeDocument/2006/relationships/image" Target="../media/image526.png"/><Relationship Id="rId260" Type="http://schemas.openxmlformats.org/officeDocument/2006/relationships/customXml" Target="../ink/ink2008.xml"/><Relationship Id="rId316" Type="http://schemas.openxmlformats.org/officeDocument/2006/relationships/customXml" Target="../ink/ink2036.xml"/><Relationship Id="rId55" Type="http://schemas.openxmlformats.org/officeDocument/2006/relationships/image" Target="../media/image1935.png"/><Relationship Id="rId97" Type="http://schemas.openxmlformats.org/officeDocument/2006/relationships/image" Target="../media/image1956.png"/><Relationship Id="rId120" Type="http://schemas.openxmlformats.org/officeDocument/2006/relationships/customXml" Target="../ink/ink1938.xml"/><Relationship Id="rId162" Type="http://schemas.openxmlformats.org/officeDocument/2006/relationships/customXml" Target="../ink/ink1959.xml"/><Relationship Id="rId218" Type="http://schemas.openxmlformats.org/officeDocument/2006/relationships/customXml" Target="../ink/ink1987.xml"/><Relationship Id="rId271" Type="http://schemas.openxmlformats.org/officeDocument/2006/relationships/image" Target="../media/image2041.png"/><Relationship Id="rId24" Type="http://schemas.openxmlformats.org/officeDocument/2006/relationships/customXml" Target="../ink/ink1890.xml"/><Relationship Id="rId66" Type="http://schemas.openxmlformats.org/officeDocument/2006/relationships/customXml" Target="../ink/ink1911.xml"/><Relationship Id="rId131" Type="http://schemas.openxmlformats.org/officeDocument/2006/relationships/image" Target="../media/image1972.png"/><Relationship Id="rId327" Type="http://schemas.openxmlformats.org/officeDocument/2006/relationships/image" Target="../media/image2068.png"/><Relationship Id="rId173" Type="http://schemas.openxmlformats.org/officeDocument/2006/relationships/image" Target="../media/image1992.png"/><Relationship Id="rId229" Type="http://schemas.openxmlformats.org/officeDocument/2006/relationships/image" Target="../media/image2020.png"/></Relationships>
</file>

<file path=ppt/slides/_rels/slide43.xml.rels><?xml version="1.0" encoding="UTF-8" standalone="yes"?>
<Relationships xmlns="http://schemas.openxmlformats.org/package/2006/relationships"><Relationship Id="rId117" Type="http://schemas.openxmlformats.org/officeDocument/2006/relationships/image" Target="../media/image2133.png"/><Relationship Id="rId21" Type="http://schemas.openxmlformats.org/officeDocument/2006/relationships/image" Target="../media/image2086.png"/><Relationship Id="rId63" Type="http://schemas.openxmlformats.org/officeDocument/2006/relationships/image" Target="../media/image2106.png"/><Relationship Id="rId159" Type="http://schemas.openxmlformats.org/officeDocument/2006/relationships/customXml" Target="../ink/ink2129.xml"/><Relationship Id="rId170" Type="http://schemas.openxmlformats.org/officeDocument/2006/relationships/image" Target="../media/image2159.png"/><Relationship Id="rId226" Type="http://schemas.openxmlformats.org/officeDocument/2006/relationships/image" Target="../media/image2187.png"/><Relationship Id="rId268" Type="http://schemas.openxmlformats.org/officeDocument/2006/relationships/image" Target="../media/image2208.png"/><Relationship Id="rId32" Type="http://schemas.openxmlformats.org/officeDocument/2006/relationships/customXml" Target="../ink/ink2065.xml"/><Relationship Id="rId74" Type="http://schemas.openxmlformats.org/officeDocument/2006/relationships/customXml" Target="../ink/ink2086.xml"/><Relationship Id="rId128" Type="http://schemas.openxmlformats.org/officeDocument/2006/relationships/customXml" Target="../ink/ink2113.xml"/><Relationship Id="rId5" Type="http://schemas.openxmlformats.org/officeDocument/2006/relationships/image" Target="../media/image2078.png"/><Relationship Id="rId95" Type="http://schemas.openxmlformats.org/officeDocument/2006/relationships/image" Target="../media/image2122.png"/><Relationship Id="rId160" Type="http://schemas.openxmlformats.org/officeDocument/2006/relationships/image" Target="../media/image2154.png"/><Relationship Id="rId181" Type="http://schemas.openxmlformats.org/officeDocument/2006/relationships/customXml" Target="../ink/ink2140.xml"/><Relationship Id="rId216" Type="http://schemas.openxmlformats.org/officeDocument/2006/relationships/image" Target="../media/image2182.png"/><Relationship Id="rId237" Type="http://schemas.openxmlformats.org/officeDocument/2006/relationships/customXml" Target="../ink/ink2168.xml"/><Relationship Id="rId258" Type="http://schemas.openxmlformats.org/officeDocument/2006/relationships/image" Target="../media/image2203.png"/><Relationship Id="rId22" Type="http://schemas.openxmlformats.org/officeDocument/2006/relationships/customXml" Target="../ink/ink2060.xml"/><Relationship Id="rId43" Type="http://schemas.openxmlformats.org/officeDocument/2006/relationships/image" Target="../media/image2097.png"/><Relationship Id="rId64" Type="http://schemas.openxmlformats.org/officeDocument/2006/relationships/customXml" Target="../ink/ink2081.xml"/><Relationship Id="rId118" Type="http://schemas.openxmlformats.org/officeDocument/2006/relationships/customXml" Target="../ink/ink2108.xml"/><Relationship Id="rId139" Type="http://schemas.openxmlformats.org/officeDocument/2006/relationships/image" Target="../media/image2144.png"/><Relationship Id="rId85" Type="http://schemas.openxmlformats.org/officeDocument/2006/relationships/image" Target="../media/image2117.png"/><Relationship Id="rId150" Type="http://schemas.openxmlformats.org/officeDocument/2006/relationships/image" Target="../media/image2149.png"/><Relationship Id="rId171" Type="http://schemas.openxmlformats.org/officeDocument/2006/relationships/customXml" Target="../ink/ink2135.xml"/><Relationship Id="rId192" Type="http://schemas.openxmlformats.org/officeDocument/2006/relationships/image" Target="../media/image2170.png"/><Relationship Id="rId206" Type="http://schemas.openxmlformats.org/officeDocument/2006/relationships/image" Target="../media/image2177.png"/><Relationship Id="rId227" Type="http://schemas.openxmlformats.org/officeDocument/2006/relationships/customXml" Target="../ink/ink2163.xml"/><Relationship Id="rId248" Type="http://schemas.openxmlformats.org/officeDocument/2006/relationships/image" Target="../media/image2198.png"/><Relationship Id="rId269" Type="http://schemas.openxmlformats.org/officeDocument/2006/relationships/customXml" Target="../ink/ink2184.xml"/><Relationship Id="rId12" Type="http://schemas.openxmlformats.org/officeDocument/2006/relationships/customXml" Target="../ink/ink2055.xml"/><Relationship Id="rId33" Type="http://schemas.openxmlformats.org/officeDocument/2006/relationships/image" Target="../media/image2092.png"/><Relationship Id="rId108" Type="http://schemas.openxmlformats.org/officeDocument/2006/relationships/customXml" Target="../ink/ink2103.xml"/><Relationship Id="rId129" Type="http://schemas.openxmlformats.org/officeDocument/2006/relationships/image" Target="../media/image2139.png"/><Relationship Id="rId54" Type="http://schemas.openxmlformats.org/officeDocument/2006/relationships/customXml" Target="../ink/ink2076.xml"/><Relationship Id="rId75" Type="http://schemas.openxmlformats.org/officeDocument/2006/relationships/image" Target="../media/image2112.png"/><Relationship Id="rId96" Type="http://schemas.openxmlformats.org/officeDocument/2006/relationships/customXml" Target="../ink/ink2097.xml"/><Relationship Id="rId140" Type="http://schemas.openxmlformats.org/officeDocument/2006/relationships/customXml" Target="../ink/ink2119.xml"/><Relationship Id="rId161" Type="http://schemas.openxmlformats.org/officeDocument/2006/relationships/customXml" Target="../ink/ink2130.xml"/><Relationship Id="rId182" Type="http://schemas.openxmlformats.org/officeDocument/2006/relationships/image" Target="../media/image2165.png"/><Relationship Id="rId217" Type="http://schemas.openxmlformats.org/officeDocument/2006/relationships/customXml" Target="../ink/ink2158.xml"/><Relationship Id="rId6" Type="http://schemas.openxmlformats.org/officeDocument/2006/relationships/customXml" Target="../ink/ink2052.xml"/><Relationship Id="rId238" Type="http://schemas.openxmlformats.org/officeDocument/2006/relationships/image" Target="../media/image2193.png"/><Relationship Id="rId259" Type="http://schemas.openxmlformats.org/officeDocument/2006/relationships/customXml" Target="../ink/ink2179.xml"/><Relationship Id="rId23" Type="http://schemas.openxmlformats.org/officeDocument/2006/relationships/image" Target="../media/image2087.png"/><Relationship Id="rId119" Type="http://schemas.openxmlformats.org/officeDocument/2006/relationships/image" Target="../media/image2134.png"/><Relationship Id="rId270" Type="http://schemas.openxmlformats.org/officeDocument/2006/relationships/image" Target="../media/image2209.png"/><Relationship Id="rId44" Type="http://schemas.openxmlformats.org/officeDocument/2006/relationships/customXml" Target="../ink/ink2071.xml"/><Relationship Id="rId65" Type="http://schemas.openxmlformats.org/officeDocument/2006/relationships/image" Target="../media/image2107.png"/><Relationship Id="rId86" Type="http://schemas.openxmlformats.org/officeDocument/2006/relationships/customXml" Target="../ink/ink2092.xml"/><Relationship Id="rId130" Type="http://schemas.openxmlformats.org/officeDocument/2006/relationships/customXml" Target="../ink/ink2114.xml"/><Relationship Id="rId151" Type="http://schemas.openxmlformats.org/officeDocument/2006/relationships/customXml" Target="../ink/ink2125.xml"/><Relationship Id="rId172" Type="http://schemas.openxmlformats.org/officeDocument/2006/relationships/image" Target="../media/image2160.png"/><Relationship Id="rId193" Type="http://schemas.openxmlformats.org/officeDocument/2006/relationships/customXml" Target="../ink/ink2146.xml"/><Relationship Id="rId207" Type="http://schemas.openxmlformats.org/officeDocument/2006/relationships/customXml" Target="../ink/ink2153.xml"/><Relationship Id="rId228" Type="http://schemas.openxmlformats.org/officeDocument/2006/relationships/image" Target="../media/image2188.png"/><Relationship Id="rId249" Type="http://schemas.openxmlformats.org/officeDocument/2006/relationships/customXml" Target="../ink/ink2174.xml"/><Relationship Id="rId13" Type="http://schemas.openxmlformats.org/officeDocument/2006/relationships/image" Target="../media/image2082.png"/><Relationship Id="rId109" Type="http://schemas.openxmlformats.org/officeDocument/2006/relationships/image" Target="../media/image2129.png"/><Relationship Id="rId260" Type="http://schemas.openxmlformats.org/officeDocument/2006/relationships/image" Target="../media/image2204.png"/><Relationship Id="rId34" Type="http://schemas.openxmlformats.org/officeDocument/2006/relationships/customXml" Target="../ink/ink2066.xml"/><Relationship Id="rId55" Type="http://schemas.openxmlformats.org/officeDocument/2006/relationships/image" Target="../media/image2102.png"/><Relationship Id="rId76" Type="http://schemas.openxmlformats.org/officeDocument/2006/relationships/customXml" Target="../ink/ink2087.xml"/><Relationship Id="rId97" Type="http://schemas.openxmlformats.org/officeDocument/2006/relationships/image" Target="../media/image2123.png"/><Relationship Id="rId120" Type="http://schemas.openxmlformats.org/officeDocument/2006/relationships/customXml" Target="../ink/ink2109.xml"/><Relationship Id="rId141" Type="http://schemas.openxmlformats.org/officeDocument/2006/relationships/image" Target="../media/image2145.png"/><Relationship Id="rId7" Type="http://schemas.openxmlformats.org/officeDocument/2006/relationships/image" Target="../media/image2079.png"/><Relationship Id="rId162" Type="http://schemas.openxmlformats.org/officeDocument/2006/relationships/image" Target="../media/image2155.png"/><Relationship Id="rId183" Type="http://schemas.openxmlformats.org/officeDocument/2006/relationships/customXml" Target="../ink/ink2141.xml"/><Relationship Id="rId218" Type="http://schemas.openxmlformats.org/officeDocument/2006/relationships/image" Target="../media/image2183.png"/><Relationship Id="rId239" Type="http://schemas.openxmlformats.org/officeDocument/2006/relationships/customXml" Target="../ink/ink2169.xml"/><Relationship Id="rId250" Type="http://schemas.openxmlformats.org/officeDocument/2006/relationships/image" Target="../media/image2199.png"/><Relationship Id="rId271" Type="http://schemas.openxmlformats.org/officeDocument/2006/relationships/customXml" Target="../ink/ink2185.xml"/><Relationship Id="rId24" Type="http://schemas.openxmlformats.org/officeDocument/2006/relationships/customXml" Target="../ink/ink2061.xml"/><Relationship Id="rId45" Type="http://schemas.openxmlformats.org/officeDocument/2006/relationships/image" Target="../media/image2098.png"/><Relationship Id="rId66" Type="http://schemas.openxmlformats.org/officeDocument/2006/relationships/customXml" Target="../ink/ink2082.xml"/><Relationship Id="rId87" Type="http://schemas.openxmlformats.org/officeDocument/2006/relationships/image" Target="../media/image2118.png"/><Relationship Id="rId110" Type="http://schemas.openxmlformats.org/officeDocument/2006/relationships/customXml" Target="../ink/ink2104.xml"/><Relationship Id="rId131" Type="http://schemas.openxmlformats.org/officeDocument/2006/relationships/image" Target="../media/image2140.png"/><Relationship Id="rId152" Type="http://schemas.openxmlformats.org/officeDocument/2006/relationships/image" Target="../media/image2150.png"/><Relationship Id="rId173" Type="http://schemas.openxmlformats.org/officeDocument/2006/relationships/customXml" Target="../ink/ink2136.xml"/><Relationship Id="rId194" Type="http://schemas.openxmlformats.org/officeDocument/2006/relationships/image" Target="../media/image2171.png"/><Relationship Id="rId208" Type="http://schemas.openxmlformats.org/officeDocument/2006/relationships/image" Target="../media/image2178.png"/><Relationship Id="rId229" Type="http://schemas.openxmlformats.org/officeDocument/2006/relationships/customXml" Target="../ink/ink2164.xml"/><Relationship Id="rId240" Type="http://schemas.openxmlformats.org/officeDocument/2006/relationships/image" Target="../media/image2194.png"/><Relationship Id="rId261" Type="http://schemas.openxmlformats.org/officeDocument/2006/relationships/customXml" Target="../ink/ink2180.xml"/><Relationship Id="rId14" Type="http://schemas.openxmlformats.org/officeDocument/2006/relationships/customXml" Target="../ink/ink2056.xml"/><Relationship Id="rId35" Type="http://schemas.openxmlformats.org/officeDocument/2006/relationships/image" Target="../media/image2093.png"/><Relationship Id="rId56" Type="http://schemas.openxmlformats.org/officeDocument/2006/relationships/customXml" Target="../ink/ink2077.xml"/><Relationship Id="rId77" Type="http://schemas.openxmlformats.org/officeDocument/2006/relationships/image" Target="../media/image2113.png"/><Relationship Id="rId100" Type="http://schemas.openxmlformats.org/officeDocument/2006/relationships/customXml" Target="../ink/ink2099.xml"/><Relationship Id="rId8" Type="http://schemas.openxmlformats.org/officeDocument/2006/relationships/customXml" Target="../ink/ink2053.xml"/><Relationship Id="rId98" Type="http://schemas.openxmlformats.org/officeDocument/2006/relationships/customXml" Target="../ink/ink2098.xml"/><Relationship Id="rId121" Type="http://schemas.openxmlformats.org/officeDocument/2006/relationships/image" Target="../media/image2135.png"/><Relationship Id="rId142" Type="http://schemas.openxmlformats.org/officeDocument/2006/relationships/customXml" Target="../ink/ink2120.xml"/><Relationship Id="rId163" Type="http://schemas.openxmlformats.org/officeDocument/2006/relationships/customXml" Target="../ink/ink2131.xml"/><Relationship Id="rId184" Type="http://schemas.openxmlformats.org/officeDocument/2006/relationships/image" Target="../media/image2166.png"/><Relationship Id="rId219" Type="http://schemas.openxmlformats.org/officeDocument/2006/relationships/customXml" Target="../ink/ink2159.xml"/><Relationship Id="rId230" Type="http://schemas.openxmlformats.org/officeDocument/2006/relationships/image" Target="../media/image2189.png"/><Relationship Id="rId251" Type="http://schemas.openxmlformats.org/officeDocument/2006/relationships/customXml" Target="../ink/ink2175.xml"/><Relationship Id="rId25" Type="http://schemas.openxmlformats.org/officeDocument/2006/relationships/image" Target="../media/image2088.png"/><Relationship Id="rId46" Type="http://schemas.openxmlformats.org/officeDocument/2006/relationships/customXml" Target="../ink/ink2072.xml"/><Relationship Id="rId67" Type="http://schemas.openxmlformats.org/officeDocument/2006/relationships/image" Target="../media/image2108.png"/><Relationship Id="rId272" Type="http://schemas.openxmlformats.org/officeDocument/2006/relationships/image" Target="../media/image2210.png"/><Relationship Id="rId88" Type="http://schemas.openxmlformats.org/officeDocument/2006/relationships/customXml" Target="../ink/ink2093.xml"/><Relationship Id="rId111" Type="http://schemas.openxmlformats.org/officeDocument/2006/relationships/image" Target="../media/image2130.png"/><Relationship Id="rId132" Type="http://schemas.openxmlformats.org/officeDocument/2006/relationships/customXml" Target="../ink/ink2115.xml"/><Relationship Id="rId153" Type="http://schemas.openxmlformats.org/officeDocument/2006/relationships/customXml" Target="../ink/ink2126.xml"/><Relationship Id="rId174" Type="http://schemas.openxmlformats.org/officeDocument/2006/relationships/image" Target="../media/image2161.png"/><Relationship Id="rId195" Type="http://schemas.openxmlformats.org/officeDocument/2006/relationships/customXml" Target="../ink/ink2147.xml"/><Relationship Id="rId209" Type="http://schemas.openxmlformats.org/officeDocument/2006/relationships/customXml" Target="../ink/ink2154.xml"/><Relationship Id="rId220" Type="http://schemas.openxmlformats.org/officeDocument/2006/relationships/image" Target="../media/image2184.png"/><Relationship Id="rId241" Type="http://schemas.openxmlformats.org/officeDocument/2006/relationships/customXml" Target="../ink/ink2170.xml"/><Relationship Id="rId15" Type="http://schemas.openxmlformats.org/officeDocument/2006/relationships/image" Target="../media/image2083.png"/><Relationship Id="rId36" Type="http://schemas.openxmlformats.org/officeDocument/2006/relationships/customXml" Target="../ink/ink2067.xml"/><Relationship Id="rId57" Type="http://schemas.openxmlformats.org/officeDocument/2006/relationships/image" Target="../media/image2103.png"/><Relationship Id="rId262" Type="http://schemas.openxmlformats.org/officeDocument/2006/relationships/image" Target="../media/image2205.png"/><Relationship Id="rId78" Type="http://schemas.openxmlformats.org/officeDocument/2006/relationships/customXml" Target="../ink/ink2088.xml"/><Relationship Id="rId99" Type="http://schemas.openxmlformats.org/officeDocument/2006/relationships/image" Target="../media/image2124.png"/><Relationship Id="rId101" Type="http://schemas.openxmlformats.org/officeDocument/2006/relationships/image" Target="../media/image2125.png"/><Relationship Id="rId122" Type="http://schemas.openxmlformats.org/officeDocument/2006/relationships/customXml" Target="../ink/ink2110.xml"/><Relationship Id="rId143" Type="http://schemas.openxmlformats.org/officeDocument/2006/relationships/image" Target="../media/image2146.png"/><Relationship Id="rId164" Type="http://schemas.openxmlformats.org/officeDocument/2006/relationships/image" Target="../media/image2156.png"/><Relationship Id="rId185" Type="http://schemas.openxmlformats.org/officeDocument/2006/relationships/customXml" Target="../ink/ink2142.xml"/><Relationship Id="rId9" Type="http://schemas.openxmlformats.org/officeDocument/2006/relationships/image" Target="../media/image2080.png"/><Relationship Id="rId210" Type="http://schemas.openxmlformats.org/officeDocument/2006/relationships/image" Target="../media/image2179.png"/><Relationship Id="rId26" Type="http://schemas.openxmlformats.org/officeDocument/2006/relationships/customXml" Target="../ink/ink2062.xml"/><Relationship Id="rId231" Type="http://schemas.openxmlformats.org/officeDocument/2006/relationships/customXml" Target="../ink/ink2165.xml"/><Relationship Id="rId252" Type="http://schemas.openxmlformats.org/officeDocument/2006/relationships/image" Target="../media/image2200.png"/><Relationship Id="rId273" Type="http://schemas.openxmlformats.org/officeDocument/2006/relationships/customXml" Target="../ink/ink2186.xml"/><Relationship Id="rId47" Type="http://schemas.openxmlformats.org/officeDocument/2006/relationships/image" Target="../media/image2099.png"/><Relationship Id="rId68" Type="http://schemas.openxmlformats.org/officeDocument/2006/relationships/customXml" Target="../ink/ink2083.xml"/><Relationship Id="rId89" Type="http://schemas.openxmlformats.org/officeDocument/2006/relationships/image" Target="../media/image2119.png"/><Relationship Id="rId112" Type="http://schemas.openxmlformats.org/officeDocument/2006/relationships/customXml" Target="../ink/ink2105.xml"/><Relationship Id="rId133" Type="http://schemas.openxmlformats.org/officeDocument/2006/relationships/image" Target="../media/image2141.png"/><Relationship Id="rId154" Type="http://schemas.openxmlformats.org/officeDocument/2006/relationships/image" Target="../media/image2151.png"/><Relationship Id="rId175" Type="http://schemas.openxmlformats.org/officeDocument/2006/relationships/customXml" Target="../ink/ink2137.xml"/><Relationship Id="rId196" Type="http://schemas.openxmlformats.org/officeDocument/2006/relationships/image" Target="../media/image2172.png"/><Relationship Id="rId200" Type="http://schemas.openxmlformats.org/officeDocument/2006/relationships/image" Target="../media/image2174.png"/><Relationship Id="rId16" Type="http://schemas.openxmlformats.org/officeDocument/2006/relationships/customXml" Target="../ink/ink2057.xml"/><Relationship Id="rId221" Type="http://schemas.openxmlformats.org/officeDocument/2006/relationships/customXml" Target="../ink/ink2160.xml"/><Relationship Id="rId242" Type="http://schemas.openxmlformats.org/officeDocument/2006/relationships/image" Target="../media/image2195.png"/><Relationship Id="rId263" Type="http://schemas.openxmlformats.org/officeDocument/2006/relationships/customXml" Target="../ink/ink2181.xml"/><Relationship Id="rId37" Type="http://schemas.openxmlformats.org/officeDocument/2006/relationships/image" Target="../media/image2094.png"/><Relationship Id="rId58" Type="http://schemas.openxmlformats.org/officeDocument/2006/relationships/customXml" Target="../ink/ink2078.xml"/><Relationship Id="rId79" Type="http://schemas.openxmlformats.org/officeDocument/2006/relationships/image" Target="../media/image2114.png"/><Relationship Id="rId102" Type="http://schemas.openxmlformats.org/officeDocument/2006/relationships/customXml" Target="../ink/ink2100.xml"/><Relationship Id="rId123" Type="http://schemas.openxmlformats.org/officeDocument/2006/relationships/image" Target="../media/image2136.png"/><Relationship Id="rId144" Type="http://schemas.openxmlformats.org/officeDocument/2006/relationships/customXml" Target="../ink/ink2121.xml"/><Relationship Id="rId90" Type="http://schemas.openxmlformats.org/officeDocument/2006/relationships/customXml" Target="../ink/ink2094.xml"/><Relationship Id="rId165" Type="http://schemas.openxmlformats.org/officeDocument/2006/relationships/customXml" Target="../ink/ink2132.xml"/><Relationship Id="rId186" Type="http://schemas.openxmlformats.org/officeDocument/2006/relationships/image" Target="../media/image2167.png"/><Relationship Id="rId211" Type="http://schemas.openxmlformats.org/officeDocument/2006/relationships/customXml" Target="../ink/ink2155.xml"/><Relationship Id="rId232" Type="http://schemas.openxmlformats.org/officeDocument/2006/relationships/image" Target="../media/image2190.png"/><Relationship Id="rId253" Type="http://schemas.openxmlformats.org/officeDocument/2006/relationships/customXml" Target="../ink/ink2176.xml"/><Relationship Id="rId274" Type="http://schemas.openxmlformats.org/officeDocument/2006/relationships/customXml" Target="../ink/ink2187.xml"/><Relationship Id="rId27" Type="http://schemas.openxmlformats.org/officeDocument/2006/relationships/image" Target="../media/image2089.png"/><Relationship Id="rId48" Type="http://schemas.openxmlformats.org/officeDocument/2006/relationships/customXml" Target="../ink/ink2073.xml"/><Relationship Id="rId69" Type="http://schemas.openxmlformats.org/officeDocument/2006/relationships/image" Target="../media/image2109.png"/><Relationship Id="rId113" Type="http://schemas.openxmlformats.org/officeDocument/2006/relationships/image" Target="../media/image2131.png"/><Relationship Id="rId134" Type="http://schemas.openxmlformats.org/officeDocument/2006/relationships/customXml" Target="../ink/ink2116.xml"/><Relationship Id="rId80" Type="http://schemas.openxmlformats.org/officeDocument/2006/relationships/customXml" Target="../ink/ink2089.xml"/><Relationship Id="rId155" Type="http://schemas.openxmlformats.org/officeDocument/2006/relationships/customXml" Target="../ink/ink2127.xml"/><Relationship Id="rId176" Type="http://schemas.openxmlformats.org/officeDocument/2006/relationships/image" Target="../media/image2162.png"/><Relationship Id="rId197" Type="http://schemas.openxmlformats.org/officeDocument/2006/relationships/customXml" Target="../ink/ink2148.xml"/><Relationship Id="rId201" Type="http://schemas.openxmlformats.org/officeDocument/2006/relationships/customXml" Target="../ink/ink2150.xml"/><Relationship Id="rId222" Type="http://schemas.openxmlformats.org/officeDocument/2006/relationships/image" Target="../media/image2185.png"/><Relationship Id="rId243" Type="http://schemas.openxmlformats.org/officeDocument/2006/relationships/customXml" Target="../ink/ink2171.xml"/><Relationship Id="rId264" Type="http://schemas.openxmlformats.org/officeDocument/2006/relationships/image" Target="../media/image2206.png"/><Relationship Id="rId17" Type="http://schemas.openxmlformats.org/officeDocument/2006/relationships/image" Target="../media/image2084.png"/><Relationship Id="rId38" Type="http://schemas.openxmlformats.org/officeDocument/2006/relationships/customXml" Target="../ink/ink2068.xml"/><Relationship Id="rId59" Type="http://schemas.openxmlformats.org/officeDocument/2006/relationships/image" Target="../media/image2104.png"/><Relationship Id="rId103" Type="http://schemas.openxmlformats.org/officeDocument/2006/relationships/image" Target="../media/image2126.png"/><Relationship Id="rId124" Type="http://schemas.openxmlformats.org/officeDocument/2006/relationships/customXml" Target="../ink/ink2111.xml"/><Relationship Id="rId70" Type="http://schemas.openxmlformats.org/officeDocument/2006/relationships/customXml" Target="../ink/ink2084.xml"/><Relationship Id="rId91" Type="http://schemas.openxmlformats.org/officeDocument/2006/relationships/image" Target="../media/image2120.png"/><Relationship Id="rId145" Type="http://schemas.openxmlformats.org/officeDocument/2006/relationships/image" Target="../media/image2147.png"/><Relationship Id="rId166" Type="http://schemas.openxmlformats.org/officeDocument/2006/relationships/image" Target="../media/image2157.png"/><Relationship Id="rId187" Type="http://schemas.openxmlformats.org/officeDocument/2006/relationships/customXml" Target="../ink/ink2143.xml"/><Relationship Id="rId1" Type="http://schemas.openxmlformats.org/officeDocument/2006/relationships/slideLayout" Target="../slideLayouts/slideLayout3.xml"/><Relationship Id="rId212" Type="http://schemas.openxmlformats.org/officeDocument/2006/relationships/image" Target="../media/image2180.png"/><Relationship Id="rId233" Type="http://schemas.openxmlformats.org/officeDocument/2006/relationships/customXml" Target="../ink/ink2166.xml"/><Relationship Id="rId254" Type="http://schemas.openxmlformats.org/officeDocument/2006/relationships/image" Target="../media/image2201.png"/><Relationship Id="rId28" Type="http://schemas.openxmlformats.org/officeDocument/2006/relationships/customXml" Target="../ink/ink2063.xml"/><Relationship Id="rId49" Type="http://schemas.openxmlformats.org/officeDocument/2006/relationships/image" Target="../media/image170.png"/><Relationship Id="rId114" Type="http://schemas.openxmlformats.org/officeDocument/2006/relationships/customXml" Target="../ink/ink2106.xml"/><Relationship Id="rId275" Type="http://schemas.openxmlformats.org/officeDocument/2006/relationships/image" Target="../media/image2211.png"/><Relationship Id="rId60" Type="http://schemas.openxmlformats.org/officeDocument/2006/relationships/customXml" Target="../ink/ink2079.xml"/><Relationship Id="rId81" Type="http://schemas.openxmlformats.org/officeDocument/2006/relationships/image" Target="../media/image2115.png"/><Relationship Id="rId135" Type="http://schemas.openxmlformats.org/officeDocument/2006/relationships/image" Target="../media/image2142.png"/><Relationship Id="rId156" Type="http://schemas.openxmlformats.org/officeDocument/2006/relationships/image" Target="../media/image2152.png"/><Relationship Id="rId177" Type="http://schemas.openxmlformats.org/officeDocument/2006/relationships/customXml" Target="../ink/ink2138.xml"/><Relationship Id="rId198" Type="http://schemas.openxmlformats.org/officeDocument/2006/relationships/image" Target="../media/image2173.png"/><Relationship Id="rId202" Type="http://schemas.openxmlformats.org/officeDocument/2006/relationships/image" Target="../media/image2175.png"/><Relationship Id="rId223" Type="http://schemas.openxmlformats.org/officeDocument/2006/relationships/customXml" Target="../ink/ink2161.xml"/><Relationship Id="rId244" Type="http://schemas.openxmlformats.org/officeDocument/2006/relationships/image" Target="../media/image2196.png"/><Relationship Id="rId18" Type="http://schemas.openxmlformats.org/officeDocument/2006/relationships/customXml" Target="../ink/ink2058.xml"/><Relationship Id="rId39" Type="http://schemas.openxmlformats.org/officeDocument/2006/relationships/image" Target="../media/image2095.png"/><Relationship Id="rId265" Type="http://schemas.openxmlformats.org/officeDocument/2006/relationships/customXml" Target="../ink/ink2182.xml"/><Relationship Id="rId50" Type="http://schemas.openxmlformats.org/officeDocument/2006/relationships/customXml" Target="../ink/ink2074.xml"/><Relationship Id="rId104" Type="http://schemas.openxmlformats.org/officeDocument/2006/relationships/customXml" Target="../ink/ink2101.xml"/><Relationship Id="rId125" Type="http://schemas.openxmlformats.org/officeDocument/2006/relationships/image" Target="../media/image2137.png"/><Relationship Id="rId146" Type="http://schemas.openxmlformats.org/officeDocument/2006/relationships/customXml" Target="../ink/ink2122.xml"/><Relationship Id="rId167" Type="http://schemas.openxmlformats.org/officeDocument/2006/relationships/customXml" Target="../ink/ink2133.xml"/><Relationship Id="rId188" Type="http://schemas.openxmlformats.org/officeDocument/2006/relationships/image" Target="../media/image2168.png"/><Relationship Id="rId71" Type="http://schemas.openxmlformats.org/officeDocument/2006/relationships/image" Target="../media/image2110.png"/><Relationship Id="rId92" Type="http://schemas.openxmlformats.org/officeDocument/2006/relationships/customXml" Target="../ink/ink2095.xml"/><Relationship Id="rId213" Type="http://schemas.openxmlformats.org/officeDocument/2006/relationships/customXml" Target="../ink/ink2156.xml"/><Relationship Id="rId234" Type="http://schemas.openxmlformats.org/officeDocument/2006/relationships/image" Target="../media/image2191.png"/><Relationship Id="rId2" Type="http://schemas.openxmlformats.org/officeDocument/2006/relationships/customXml" Target="../ink/ink2050.xml"/><Relationship Id="rId29" Type="http://schemas.openxmlformats.org/officeDocument/2006/relationships/image" Target="../media/image2090.png"/><Relationship Id="rId255" Type="http://schemas.openxmlformats.org/officeDocument/2006/relationships/customXml" Target="../ink/ink2177.xml"/><Relationship Id="rId40" Type="http://schemas.openxmlformats.org/officeDocument/2006/relationships/customXml" Target="../ink/ink2069.xml"/><Relationship Id="rId115" Type="http://schemas.openxmlformats.org/officeDocument/2006/relationships/image" Target="../media/image2132.png"/><Relationship Id="rId136" Type="http://schemas.openxmlformats.org/officeDocument/2006/relationships/customXml" Target="../ink/ink2117.xml"/><Relationship Id="rId157" Type="http://schemas.openxmlformats.org/officeDocument/2006/relationships/customXml" Target="../ink/ink2128.xml"/><Relationship Id="rId178" Type="http://schemas.openxmlformats.org/officeDocument/2006/relationships/image" Target="../media/image2163.png"/><Relationship Id="rId61" Type="http://schemas.openxmlformats.org/officeDocument/2006/relationships/image" Target="../media/image2105.png"/><Relationship Id="rId82" Type="http://schemas.openxmlformats.org/officeDocument/2006/relationships/customXml" Target="../ink/ink2090.xml"/><Relationship Id="rId199" Type="http://schemas.openxmlformats.org/officeDocument/2006/relationships/customXml" Target="../ink/ink2149.xml"/><Relationship Id="rId203" Type="http://schemas.openxmlformats.org/officeDocument/2006/relationships/customXml" Target="../ink/ink2151.xml"/><Relationship Id="rId19" Type="http://schemas.openxmlformats.org/officeDocument/2006/relationships/image" Target="../media/image2085.png"/><Relationship Id="rId224" Type="http://schemas.openxmlformats.org/officeDocument/2006/relationships/image" Target="../media/image2186.png"/><Relationship Id="rId245" Type="http://schemas.openxmlformats.org/officeDocument/2006/relationships/customXml" Target="../ink/ink2172.xml"/><Relationship Id="rId266" Type="http://schemas.openxmlformats.org/officeDocument/2006/relationships/image" Target="../media/image2207.png"/><Relationship Id="rId30" Type="http://schemas.openxmlformats.org/officeDocument/2006/relationships/customXml" Target="../ink/ink2064.xml"/><Relationship Id="rId105" Type="http://schemas.openxmlformats.org/officeDocument/2006/relationships/image" Target="../media/image2127.png"/><Relationship Id="rId126" Type="http://schemas.openxmlformats.org/officeDocument/2006/relationships/customXml" Target="../ink/ink2112.xml"/><Relationship Id="rId147" Type="http://schemas.openxmlformats.org/officeDocument/2006/relationships/image" Target="../media/image2148.png"/><Relationship Id="rId168" Type="http://schemas.openxmlformats.org/officeDocument/2006/relationships/image" Target="../media/image2158.png"/><Relationship Id="rId51" Type="http://schemas.openxmlformats.org/officeDocument/2006/relationships/image" Target="../media/image2100.png"/><Relationship Id="rId72" Type="http://schemas.openxmlformats.org/officeDocument/2006/relationships/customXml" Target="../ink/ink2085.xml"/><Relationship Id="rId93" Type="http://schemas.openxmlformats.org/officeDocument/2006/relationships/image" Target="../media/image2121.png"/><Relationship Id="rId189" Type="http://schemas.openxmlformats.org/officeDocument/2006/relationships/customXml" Target="../ink/ink2144.xml"/><Relationship Id="rId3" Type="http://schemas.openxmlformats.org/officeDocument/2006/relationships/image" Target="../media/image2077.png"/><Relationship Id="rId214" Type="http://schemas.openxmlformats.org/officeDocument/2006/relationships/image" Target="../media/image2181.png"/><Relationship Id="rId235" Type="http://schemas.openxmlformats.org/officeDocument/2006/relationships/customXml" Target="../ink/ink2167.xml"/><Relationship Id="rId256" Type="http://schemas.openxmlformats.org/officeDocument/2006/relationships/image" Target="../media/image2202.png"/><Relationship Id="rId116" Type="http://schemas.openxmlformats.org/officeDocument/2006/relationships/customXml" Target="../ink/ink2107.xml"/><Relationship Id="rId137" Type="http://schemas.openxmlformats.org/officeDocument/2006/relationships/image" Target="../media/image2143.png"/><Relationship Id="rId158" Type="http://schemas.openxmlformats.org/officeDocument/2006/relationships/image" Target="../media/image2153.png"/><Relationship Id="rId20" Type="http://schemas.openxmlformats.org/officeDocument/2006/relationships/customXml" Target="../ink/ink2059.xml"/><Relationship Id="rId41" Type="http://schemas.openxmlformats.org/officeDocument/2006/relationships/image" Target="../media/image2096.png"/><Relationship Id="rId62" Type="http://schemas.openxmlformats.org/officeDocument/2006/relationships/customXml" Target="../ink/ink2080.xml"/><Relationship Id="rId83" Type="http://schemas.openxmlformats.org/officeDocument/2006/relationships/image" Target="../media/image2116.png"/><Relationship Id="rId179" Type="http://schemas.openxmlformats.org/officeDocument/2006/relationships/customXml" Target="../ink/ink2139.xml"/><Relationship Id="rId190" Type="http://schemas.openxmlformats.org/officeDocument/2006/relationships/image" Target="../media/image2169.png"/><Relationship Id="rId204" Type="http://schemas.openxmlformats.org/officeDocument/2006/relationships/image" Target="../media/image2176.png"/><Relationship Id="rId225" Type="http://schemas.openxmlformats.org/officeDocument/2006/relationships/customXml" Target="../ink/ink2162.xml"/><Relationship Id="rId246" Type="http://schemas.openxmlformats.org/officeDocument/2006/relationships/image" Target="../media/image2197.png"/><Relationship Id="rId267" Type="http://schemas.openxmlformats.org/officeDocument/2006/relationships/customXml" Target="../ink/ink2183.xml"/><Relationship Id="rId106" Type="http://schemas.openxmlformats.org/officeDocument/2006/relationships/customXml" Target="../ink/ink2102.xml"/><Relationship Id="rId127" Type="http://schemas.openxmlformats.org/officeDocument/2006/relationships/image" Target="../media/image2138.png"/><Relationship Id="rId10" Type="http://schemas.openxmlformats.org/officeDocument/2006/relationships/customXml" Target="../ink/ink2054.xml"/><Relationship Id="rId31" Type="http://schemas.openxmlformats.org/officeDocument/2006/relationships/image" Target="../media/image2091.png"/><Relationship Id="rId52" Type="http://schemas.openxmlformats.org/officeDocument/2006/relationships/customXml" Target="../ink/ink2075.xml"/><Relationship Id="rId73" Type="http://schemas.openxmlformats.org/officeDocument/2006/relationships/image" Target="../media/image2111.png"/><Relationship Id="rId94" Type="http://schemas.openxmlformats.org/officeDocument/2006/relationships/customXml" Target="../ink/ink2096.xml"/><Relationship Id="rId148" Type="http://schemas.openxmlformats.org/officeDocument/2006/relationships/customXml" Target="../ink/ink2123.xml"/><Relationship Id="rId169" Type="http://schemas.openxmlformats.org/officeDocument/2006/relationships/customXml" Target="../ink/ink2134.xml"/><Relationship Id="rId4" Type="http://schemas.openxmlformats.org/officeDocument/2006/relationships/customXml" Target="../ink/ink2051.xml"/><Relationship Id="rId180" Type="http://schemas.openxmlformats.org/officeDocument/2006/relationships/image" Target="../media/image2164.png"/><Relationship Id="rId215" Type="http://schemas.openxmlformats.org/officeDocument/2006/relationships/customXml" Target="../ink/ink2157.xml"/><Relationship Id="rId236" Type="http://schemas.openxmlformats.org/officeDocument/2006/relationships/image" Target="../media/image2192.png"/><Relationship Id="rId257" Type="http://schemas.openxmlformats.org/officeDocument/2006/relationships/customXml" Target="../ink/ink2178.xml"/><Relationship Id="rId42" Type="http://schemas.openxmlformats.org/officeDocument/2006/relationships/customXml" Target="../ink/ink2070.xml"/><Relationship Id="rId84" Type="http://schemas.openxmlformats.org/officeDocument/2006/relationships/customXml" Target="../ink/ink2091.xml"/><Relationship Id="rId138" Type="http://schemas.openxmlformats.org/officeDocument/2006/relationships/customXml" Target="../ink/ink2118.xml"/><Relationship Id="rId191" Type="http://schemas.openxmlformats.org/officeDocument/2006/relationships/customXml" Target="../ink/ink2145.xml"/><Relationship Id="rId205" Type="http://schemas.openxmlformats.org/officeDocument/2006/relationships/customXml" Target="../ink/ink2152.xml"/><Relationship Id="rId247" Type="http://schemas.openxmlformats.org/officeDocument/2006/relationships/customXml" Target="../ink/ink2173.xml"/><Relationship Id="rId107" Type="http://schemas.openxmlformats.org/officeDocument/2006/relationships/image" Target="../media/image2128.png"/><Relationship Id="rId11" Type="http://schemas.openxmlformats.org/officeDocument/2006/relationships/image" Target="../media/image2081.png"/><Relationship Id="rId53" Type="http://schemas.openxmlformats.org/officeDocument/2006/relationships/image" Target="../media/image2101.png"/><Relationship Id="rId149" Type="http://schemas.openxmlformats.org/officeDocument/2006/relationships/customXml" Target="../ink/ink2124.xml"/></Relationships>
</file>

<file path=ppt/slides/_rels/slide44.xml.rels><?xml version="1.0" encoding="UTF-8" standalone="yes"?>
<Relationships xmlns="http://schemas.openxmlformats.org/package/2006/relationships"><Relationship Id="rId117" Type="http://schemas.openxmlformats.org/officeDocument/2006/relationships/image" Target="../media/image2268.png"/><Relationship Id="rId21" Type="http://schemas.openxmlformats.org/officeDocument/2006/relationships/image" Target="../media/image2221.png"/><Relationship Id="rId42" Type="http://schemas.openxmlformats.org/officeDocument/2006/relationships/customXml" Target="../ink/ink2208.xml"/><Relationship Id="rId63" Type="http://schemas.openxmlformats.org/officeDocument/2006/relationships/image" Target="../media/image2241.png"/><Relationship Id="rId84" Type="http://schemas.openxmlformats.org/officeDocument/2006/relationships/customXml" Target="../ink/ink2229.xml"/><Relationship Id="rId138" Type="http://schemas.openxmlformats.org/officeDocument/2006/relationships/customXml" Target="../ink/ink2256.xml"/><Relationship Id="rId159" Type="http://schemas.openxmlformats.org/officeDocument/2006/relationships/image" Target="../media/image2289.png"/><Relationship Id="rId170" Type="http://schemas.openxmlformats.org/officeDocument/2006/relationships/customXml" Target="../ink/ink2272.xml"/><Relationship Id="rId107" Type="http://schemas.openxmlformats.org/officeDocument/2006/relationships/image" Target="../media/image2263.png"/><Relationship Id="rId11" Type="http://schemas.openxmlformats.org/officeDocument/2006/relationships/image" Target="../media/image2216.png"/><Relationship Id="rId32" Type="http://schemas.openxmlformats.org/officeDocument/2006/relationships/customXml" Target="../ink/ink2203.xml"/><Relationship Id="rId53" Type="http://schemas.openxmlformats.org/officeDocument/2006/relationships/image" Target="../media/image2236.png"/><Relationship Id="rId74" Type="http://schemas.openxmlformats.org/officeDocument/2006/relationships/customXml" Target="../ink/ink2224.xml"/><Relationship Id="rId128" Type="http://schemas.openxmlformats.org/officeDocument/2006/relationships/customXml" Target="../ink/ink2251.xml"/><Relationship Id="rId149" Type="http://schemas.openxmlformats.org/officeDocument/2006/relationships/image" Target="../media/image2284.png"/><Relationship Id="rId5" Type="http://schemas.openxmlformats.org/officeDocument/2006/relationships/image" Target="../media/image2213.png"/><Relationship Id="rId95" Type="http://schemas.openxmlformats.org/officeDocument/2006/relationships/image" Target="../media/image2257.png"/><Relationship Id="rId160" Type="http://schemas.openxmlformats.org/officeDocument/2006/relationships/customXml" Target="../ink/ink2267.xml"/><Relationship Id="rId22" Type="http://schemas.openxmlformats.org/officeDocument/2006/relationships/customXml" Target="../ink/ink2198.xml"/><Relationship Id="rId43" Type="http://schemas.openxmlformats.org/officeDocument/2006/relationships/image" Target="../media/image2232.png"/><Relationship Id="rId64" Type="http://schemas.openxmlformats.org/officeDocument/2006/relationships/customXml" Target="../ink/ink2219.xml"/><Relationship Id="rId118" Type="http://schemas.openxmlformats.org/officeDocument/2006/relationships/customXml" Target="../ink/ink2246.xml"/><Relationship Id="rId139" Type="http://schemas.openxmlformats.org/officeDocument/2006/relationships/image" Target="../media/image2279.png"/><Relationship Id="rId85" Type="http://schemas.openxmlformats.org/officeDocument/2006/relationships/image" Target="../media/image2252.png"/><Relationship Id="rId150" Type="http://schemas.openxmlformats.org/officeDocument/2006/relationships/customXml" Target="../ink/ink2262.xml"/><Relationship Id="rId171" Type="http://schemas.openxmlformats.org/officeDocument/2006/relationships/image" Target="../media/image2295.png"/><Relationship Id="rId12" Type="http://schemas.openxmlformats.org/officeDocument/2006/relationships/customXml" Target="../ink/ink2193.xml"/><Relationship Id="rId33" Type="http://schemas.openxmlformats.org/officeDocument/2006/relationships/image" Target="../media/image2227.png"/><Relationship Id="rId108" Type="http://schemas.openxmlformats.org/officeDocument/2006/relationships/customXml" Target="../ink/ink2241.xml"/><Relationship Id="rId129" Type="http://schemas.openxmlformats.org/officeDocument/2006/relationships/image" Target="../media/image2274.png"/><Relationship Id="rId54" Type="http://schemas.openxmlformats.org/officeDocument/2006/relationships/customXml" Target="../ink/ink2214.xml"/><Relationship Id="rId75" Type="http://schemas.openxmlformats.org/officeDocument/2006/relationships/image" Target="../media/image2247.png"/><Relationship Id="rId96" Type="http://schemas.openxmlformats.org/officeDocument/2006/relationships/customXml" Target="../ink/ink2235.xml"/><Relationship Id="rId140" Type="http://schemas.openxmlformats.org/officeDocument/2006/relationships/customXml" Target="../ink/ink2257.xml"/><Relationship Id="rId161" Type="http://schemas.openxmlformats.org/officeDocument/2006/relationships/image" Target="../media/image2290.png"/><Relationship Id="rId1" Type="http://schemas.openxmlformats.org/officeDocument/2006/relationships/slideLayout" Target="../slideLayouts/slideLayout3.xml"/><Relationship Id="rId6" Type="http://schemas.openxmlformats.org/officeDocument/2006/relationships/customXml" Target="../ink/ink2190.xml"/><Relationship Id="rId23" Type="http://schemas.openxmlformats.org/officeDocument/2006/relationships/image" Target="../media/image2222.png"/><Relationship Id="rId28" Type="http://schemas.openxmlformats.org/officeDocument/2006/relationships/customXml" Target="../ink/ink2201.xml"/><Relationship Id="rId49" Type="http://schemas.openxmlformats.org/officeDocument/2006/relationships/image" Target="../media/image2234.png"/><Relationship Id="rId114" Type="http://schemas.openxmlformats.org/officeDocument/2006/relationships/customXml" Target="../ink/ink2244.xml"/><Relationship Id="rId119" Type="http://schemas.openxmlformats.org/officeDocument/2006/relationships/image" Target="../media/image2269.png"/><Relationship Id="rId44" Type="http://schemas.openxmlformats.org/officeDocument/2006/relationships/customXml" Target="../ink/ink2209.xml"/><Relationship Id="rId60" Type="http://schemas.openxmlformats.org/officeDocument/2006/relationships/customXml" Target="../ink/ink2217.xml"/><Relationship Id="rId65" Type="http://schemas.openxmlformats.org/officeDocument/2006/relationships/image" Target="../media/image2242.png"/><Relationship Id="rId81" Type="http://schemas.openxmlformats.org/officeDocument/2006/relationships/image" Target="../media/image2250.png"/><Relationship Id="rId86" Type="http://schemas.openxmlformats.org/officeDocument/2006/relationships/customXml" Target="../ink/ink2230.xml"/><Relationship Id="rId130" Type="http://schemas.openxmlformats.org/officeDocument/2006/relationships/customXml" Target="../ink/ink2252.xml"/><Relationship Id="rId135" Type="http://schemas.openxmlformats.org/officeDocument/2006/relationships/image" Target="../media/image2277.png"/><Relationship Id="rId151" Type="http://schemas.openxmlformats.org/officeDocument/2006/relationships/image" Target="../media/image2285.png"/><Relationship Id="rId156" Type="http://schemas.openxmlformats.org/officeDocument/2006/relationships/customXml" Target="../ink/ink2265.xml"/><Relationship Id="rId172" Type="http://schemas.openxmlformats.org/officeDocument/2006/relationships/customXml" Target="../ink/ink2273.xml"/><Relationship Id="rId13" Type="http://schemas.openxmlformats.org/officeDocument/2006/relationships/image" Target="../media/image2217.png"/><Relationship Id="rId18" Type="http://schemas.openxmlformats.org/officeDocument/2006/relationships/customXml" Target="../ink/ink2196.xml"/><Relationship Id="rId39" Type="http://schemas.openxmlformats.org/officeDocument/2006/relationships/image" Target="../media/image2230.png"/><Relationship Id="rId109" Type="http://schemas.openxmlformats.org/officeDocument/2006/relationships/image" Target="../media/image2264.png"/><Relationship Id="rId34" Type="http://schemas.openxmlformats.org/officeDocument/2006/relationships/customXml" Target="../ink/ink2204.xml"/><Relationship Id="rId50" Type="http://schemas.openxmlformats.org/officeDocument/2006/relationships/customXml" Target="../ink/ink2212.xml"/><Relationship Id="rId55" Type="http://schemas.openxmlformats.org/officeDocument/2006/relationships/image" Target="../media/image2237.png"/><Relationship Id="rId76" Type="http://schemas.openxmlformats.org/officeDocument/2006/relationships/customXml" Target="../ink/ink2225.xml"/><Relationship Id="rId97" Type="http://schemas.openxmlformats.org/officeDocument/2006/relationships/image" Target="../media/image2258.png"/><Relationship Id="rId104" Type="http://schemas.openxmlformats.org/officeDocument/2006/relationships/customXml" Target="../ink/ink2239.xml"/><Relationship Id="rId120" Type="http://schemas.openxmlformats.org/officeDocument/2006/relationships/customXml" Target="../ink/ink2247.xml"/><Relationship Id="rId125" Type="http://schemas.openxmlformats.org/officeDocument/2006/relationships/image" Target="../media/image2272.png"/><Relationship Id="rId141" Type="http://schemas.openxmlformats.org/officeDocument/2006/relationships/image" Target="../media/image2280.png"/><Relationship Id="rId146" Type="http://schemas.openxmlformats.org/officeDocument/2006/relationships/customXml" Target="../ink/ink2260.xml"/><Relationship Id="rId167" Type="http://schemas.openxmlformats.org/officeDocument/2006/relationships/image" Target="../media/image2293.png"/><Relationship Id="rId7" Type="http://schemas.openxmlformats.org/officeDocument/2006/relationships/image" Target="../media/image2214.png"/><Relationship Id="rId71" Type="http://schemas.openxmlformats.org/officeDocument/2006/relationships/image" Target="../media/image2245.png"/><Relationship Id="rId92" Type="http://schemas.openxmlformats.org/officeDocument/2006/relationships/customXml" Target="../ink/ink2233.xml"/><Relationship Id="rId162" Type="http://schemas.openxmlformats.org/officeDocument/2006/relationships/customXml" Target="../ink/ink2268.xml"/><Relationship Id="rId2" Type="http://schemas.openxmlformats.org/officeDocument/2006/relationships/customXml" Target="../ink/ink2188.xml"/><Relationship Id="rId29" Type="http://schemas.openxmlformats.org/officeDocument/2006/relationships/image" Target="../media/image2225.png"/><Relationship Id="rId24" Type="http://schemas.openxmlformats.org/officeDocument/2006/relationships/customXml" Target="../ink/ink2199.xml"/><Relationship Id="rId40" Type="http://schemas.openxmlformats.org/officeDocument/2006/relationships/customXml" Target="../ink/ink2207.xml"/><Relationship Id="rId45" Type="http://schemas.openxmlformats.org/officeDocument/2006/relationships/image" Target="../media/image2233.png"/><Relationship Id="rId66" Type="http://schemas.openxmlformats.org/officeDocument/2006/relationships/customXml" Target="../ink/ink2220.xml"/><Relationship Id="rId87" Type="http://schemas.openxmlformats.org/officeDocument/2006/relationships/image" Target="../media/image2253.png"/><Relationship Id="rId110" Type="http://schemas.openxmlformats.org/officeDocument/2006/relationships/customXml" Target="../ink/ink2242.xml"/><Relationship Id="rId115" Type="http://schemas.openxmlformats.org/officeDocument/2006/relationships/image" Target="../media/image2267.png"/><Relationship Id="rId131" Type="http://schemas.openxmlformats.org/officeDocument/2006/relationships/image" Target="../media/image2275.png"/><Relationship Id="rId136" Type="http://schemas.openxmlformats.org/officeDocument/2006/relationships/customXml" Target="../ink/ink2255.xml"/><Relationship Id="rId157" Type="http://schemas.openxmlformats.org/officeDocument/2006/relationships/image" Target="../media/image2288.png"/><Relationship Id="rId61" Type="http://schemas.openxmlformats.org/officeDocument/2006/relationships/image" Target="../media/image2240.png"/><Relationship Id="rId82" Type="http://schemas.openxmlformats.org/officeDocument/2006/relationships/customXml" Target="../ink/ink2228.xml"/><Relationship Id="rId152" Type="http://schemas.openxmlformats.org/officeDocument/2006/relationships/customXml" Target="../ink/ink2263.xml"/><Relationship Id="rId173" Type="http://schemas.openxmlformats.org/officeDocument/2006/relationships/image" Target="../media/image2296.png"/><Relationship Id="rId19" Type="http://schemas.openxmlformats.org/officeDocument/2006/relationships/image" Target="../media/image2220.png"/><Relationship Id="rId14" Type="http://schemas.openxmlformats.org/officeDocument/2006/relationships/customXml" Target="../ink/ink2194.xml"/><Relationship Id="rId30" Type="http://schemas.openxmlformats.org/officeDocument/2006/relationships/customXml" Target="../ink/ink2202.xml"/><Relationship Id="rId35" Type="http://schemas.openxmlformats.org/officeDocument/2006/relationships/image" Target="../media/image2228.png"/><Relationship Id="rId56" Type="http://schemas.openxmlformats.org/officeDocument/2006/relationships/customXml" Target="../ink/ink2215.xml"/><Relationship Id="rId77" Type="http://schemas.openxmlformats.org/officeDocument/2006/relationships/image" Target="../media/image2248.png"/><Relationship Id="rId100" Type="http://schemas.openxmlformats.org/officeDocument/2006/relationships/customXml" Target="../ink/ink2237.xml"/><Relationship Id="rId105" Type="http://schemas.openxmlformats.org/officeDocument/2006/relationships/image" Target="../media/image2262.png"/><Relationship Id="rId126" Type="http://schemas.openxmlformats.org/officeDocument/2006/relationships/customXml" Target="../ink/ink2250.xml"/><Relationship Id="rId147" Type="http://schemas.openxmlformats.org/officeDocument/2006/relationships/image" Target="../media/image2283.png"/><Relationship Id="rId168" Type="http://schemas.openxmlformats.org/officeDocument/2006/relationships/customXml" Target="../ink/ink2271.xml"/><Relationship Id="rId8" Type="http://schemas.openxmlformats.org/officeDocument/2006/relationships/customXml" Target="../ink/ink2191.xml"/><Relationship Id="rId51" Type="http://schemas.openxmlformats.org/officeDocument/2006/relationships/image" Target="../media/image2235.png"/><Relationship Id="rId72" Type="http://schemas.openxmlformats.org/officeDocument/2006/relationships/customXml" Target="../ink/ink2223.xml"/><Relationship Id="rId93" Type="http://schemas.openxmlformats.org/officeDocument/2006/relationships/image" Target="../media/image2256.png"/><Relationship Id="rId98" Type="http://schemas.openxmlformats.org/officeDocument/2006/relationships/customXml" Target="../ink/ink2236.xml"/><Relationship Id="rId121" Type="http://schemas.openxmlformats.org/officeDocument/2006/relationships/image" Target="../media/image2270.png"/><Relationship Id="rId142" Type="http://schemas.openxmlformats.org/officeDocument/2006/relationships/customXml" Target="../ink/ink2258.xml"/><Relationship Id="rId163" Type="http://schemas.openxmlformats.org/officeDocument/2006/relationships/image" Target="../media/image2291.png"/><Relationship Id="rId3" Type="http://schemas.openxmlformats.org/officeDocument/2006/relationships/image" Target="../media/image2212.png"/><Relationship Id="rId25" Type="http://schemas.openxmlformats.org/officeDocument/2006/relationships/image" Target="../media/image2223.png"/><Relationship Id="rId46" Type="http://schemas.openxmlformats.org/officeDocument/2006/relationships/customXml" Target="../ink/ink2210.xml"/><Relationship Id="rId67" Type="http://schemas.openxmlformats.org/officeDocument/2006/relationships/image" Target="../media/image2243.png"/><Relationship Id="rId116" Type="http://schemas.openxmlformats.org/officeDocument/2006/relationships/customXml" Target="../ink/ink2245.xml"/><Relationship Id="rId137" Type="http://schemas.openxmlformats.org/officeDocument/2006/relationships/image" Target="../media/image2278.png"/><Relationship Id="rId158" Type="http://schemas.openxmlformats.org/officeDocument/2006/relationships/customXml" Target="../ink/ink2266.xml"/><Relationship Id="rId20" Type="http://schemas.openxmlformats.org/officeDocument/2006/relationships/customXml" Target="../ink/ink2197.xml"/><Relationship Id="rId41" Type="http://schemas.openxmlformats.org/officeDocument/2006/relationships/image" Target="../media/image2231.png"/><Relationship Id="rId62" Type="http://schemas.openxmlformats.org/officeDocument/2006/relationships/customXml" Target="../ink/ink2218.xml"/><Relationship Id="rId83" Type="http://schemas.openxmlformats.org/officeDocument/2006/relationships/image" Target="../media/image2251.png"/><Relationship Id="rId88" Type="http://schemas.openxmlformats.org/officeDocument/2006/relationships/customXml" Target="../ink/ink2231.xml"/><Relationship Id="rId111" Type="http://schemas.openxmlformats.org/officeDocument/2006/relationships/image" Target="../media/image2265.png"/><Relationship Id="rId132" Type="http://schemas.openxmlformats.org/officeDocument/2006/relationships/customXml" Target="../ink/ink2253.xml"/><Relationship Id="rId153" Type="http://schemas.openxmlformats.org/officeDocument/2006/relationships/image" Target="../media/image2286.png"/><Relationship Id="rId174" Type="http://schemas.openxmlformats.org/officeDocument/2006/relationships/customXml" Target="../ink/ink2274.xml"/><Relationship Id="rId15" Type="http://schemas.openxmlformats.org/officeDocument/2006/relationships/image" Target="../media/image2218.png"/><Relationship Id="rId36" Type="http://schemas.openxmlformats.org/officeDocument/2006/relationships/customXml" Target="../ink/ink2205.xml"/><Relationship Id="rId57" Type="http://schemas.openxmlformats.org/officeDocument/2006/relationships/image" Target="../media/image2238.png"/><Relationship Id="rId106" Type="http://schemas.openxmlformats.org/officeDocument/2006/relationships/customXml" Target="../ink/ink2240.xml"/><Relationship Id="rId127" Type="http://schemas.openxmlformats.org/officeDocument/2006/relationships/image" Target="../media/image2273.png"/><Relationship Id="rId10" Type="http://schemas.openxmlformats.org/officeDocument/2006/relationships/customXml" Target="../ink/ink2192.xml"/><Relationship Id="rId31" Type="http://schemas.openxmlformats.org/officeDocument/2006/relationships/image" Target="../media/image2226.png"/><Relationship Id="rId52" Type="http://schemas.openxmlformats.org/officeDocument/2006/relationships/customXml" Target="../ink/ink2213.xml"/><Relationship Id="rId73" Type="http://schemas.openxmlformats.org/officeDocument/2006/relationships/image" Target="../media/image2246.png"/><Relationship Id="rId78" Type="http://schemas.openxmlformats.org/officeDocument/2006/relationships/customXml" Target="../ink/ink2226.xml"/><Relationship Id="rId94" Type="http://schemas.openxmlformats.org/officeDocument/2006/relationships/customXml" Target="../ink/ink2234.xml"/><Relationship Id="rId99" Type="http://schemas.openxmlformats.org/officeDocument/2006/relationships/image" Target="../media/image2259.png"/><Relationship Id="rId101" Type="http://schemas.openxmlformats.org/officeDocument/2006/relationships/image" Target="../media/image2260.png"/><Relationship Id="rId122" Type="http://schemas.openxmlformats.org/officeDocument/2006/relationships/customXml" Target="../ink/ink2248.xml"/><Relationship Id="rId143" Type="http://schemas.openxmlformats.org/officeDocument/2006/relationships/image" Target="../media/image2281.png"/><Relationship Id="rId148" Type="http://schemas.openxmlformats.org/officeDocument/2006/relationships/customXml" Target="../ink/ink2261.xml"/><Relationship Id="rId164" Type="http://schemas.openxmlformats.org/officeDocument/2006/relationships/customXml" Target="../ink/ink2269.xml"/><Relationship Id="rId169" Type="http://schemas.openxmlformats.org/officeDocument/2006/relationships/image" Target="../media/image2294.png"/><Relationship Id="rId4" Type="http://schemas.openxmlformats.org/officeDocument/2006/relationships/customXml" Target="../ink/ink2189.xml"/><Relationship Id="rId9" Type="http://schemas.openxmlformats.org/officeDocument/2006/relationships/image" Target="../media/image2215.png"/><Relationship Id="rId26" Type="http://schemas.openxmlformats.org/officeDocument/2006/relationships/customXml" Target="../ink/ink2200.xml"/><Relationship Id="rId47" Type="http://schemas.openxmlformats.org/officeDocument/2006/relationships/image" Target="../media/image170.png"/><Relationship Id="rId68" Type="http://schemas.openxmlformats.org/officeDocument/2006/relationships/customXml" Target="../ink/ink2221.xml"/><Relationship Id="rId89" Type="http://schemas.openxmlformats.org/officeDocument/2006/relationships/image" Target="../media/image2254.png"/><Relationship Id="rId112" Type="http://schemas.openxmlformats.org/officeDocument/2006/relationships/customXml" Target="../ink/ink2243.xml"/><Relationship Id="rId133" Type="http://schemas.openxmlformats.org/officeDocument/2006/relationships/image" Target="../media/image2276.png"/><Relationship Id="rId154" Type="http://schemas.openxmlformats.org/officeDocument/2006/relationships/customXml" Target="../ink/ink2264.xml"/><Relationship Id="rId175" Type="http://schemas.openxmlformats.org/officeDocument/2006/relationships/image" Target="../media/image2297.png"/><Relationship Id="rId16" Type="http://schemas.openxmlformats.org/officeDocument/2006/relationships/customXml" Target="../ink/ink2195.xml"/><Relationship Id="rId37" Type="http://schemas.openxmlformats.org/officeDocument/2006/relationships/image" Target="../media/image2229.png"/><Relationship Id="rId58" Type="http://schemas.openxmlformats.org/officeDocument/2006/relationships/customXml" Target="../ink/ink2216.xml"/><Relationship Id="rId79" Type="http://schemas.openxmlformats.org/officeDocument/2006/relationships/image" Target="../media/image2249.png"/><Relationship Id="rId102" Type="http://schemas.openxmlformats.org/officeDocument/2006/relationships/customXml" Target="../ink/ink2238.xml"/><Relationship Id="rId123" Type="http://schemas.openxmlformats.org/officeDocument/2006/relationships/image" Target="../media/image2271.png"/><Relationship Id="rId144" Type="http://schemas.openxmlformats.org/officeDocument/2006/relationships/customXml" Target="../ink/ink2259.xml"/><Relationship Id="rId90" Type="http://schemas.openxmlformats.org/officeDocument/2006/relationships/customXml" Target="../ink/ink2232.xml"/><Relationship Id="rId165" Type="http://schemas.openxmlformats.org/officeDocument/2006/relationships/image" Target="../media/image2292.png"/><Relationship Id="rId27" Type="http://schemas.openxmlformats.org/officeDocument/2006/relationships/image" Target="../media/image2224.png"/><Relationship Id="rId48" Type="http://schemas.openxmlformats.org/officeDocument/2006/relationships/customXml" Target="../ink/ink2211.xml"/><Relationship Id="rId69" Type="http://schemas.openxmlformats.org/officeDocument/2006/relationships/image" Target="../media/image2244.png"/><Relationship Id="rId113" Type="http://schemas.openxmlformats.org/officeDocument/2006/relationships/image" Target="../media/image2266.png"/><Relationship Id="rId134" Type="http://schemas.openxmlformats.org/officeDocument/2006/relationships/customXml" Target="../ink/ink2254.xml"/><Relationship Id="rId80" Type="http://schemas.openxmlformats.org/officeDocument/2006/relationships/customXml" Target="../ink/ink2227.xml"/><Relationship Id="rId155" Type="http://schemas.openxmlformats.org/officeDocument/2006/relationships/image" Target="../media/image2287.png"/><Relationship Id="rId17" Type="http://schemas.openxmlformats.org/officeDocument/2006/relationships/image" Target="../media/image2219.png"/><Relationship Id="rId38" Type="http://schemas.openxmlformats.org/officeDocument/2006/relationships/customXml" Target="../ink/ink2206.xml"/><Relationship Id="rId59" Type="http://schemas.openxmlformats.org/officeDocument/2006/relationships/image" Target="../media/image2239.png"/><Relationship Id="rId103" Type="http://schemas.openxmlformats.org/officeDocument/2006/relationships/image" Target="../media/image2261.png"/><Relationship Id="rId124" Type="http://schemas.openxmlformats.org/officeDocument/2006/relationships/customXml" Target="../ink/ink2249.xml"/><Relationship Id="rId70" Type="http://schemas.openxmlformats.org/officeDocument/2006/relationships/customXml" Target="../ink/ink2222.xml"/><Relationship Id="rId91" Type="http://schemas.openxmlformats.org/officeDocument/2006/relationships/image" Target="../media/image2255.png"/><Relationship Id="rId145" Type="http://schemas.openxmlformats.org/officeDocument/2006/relationships/image" Target="../media/image2282.png"/><Relationship Id="rId166" Type="http://schemas.openxmlformats.org/officeDocument/2006/relationships/customXml" Target="../ink/ink2270.xml"/></Relationships>
</file>

<file path=ppt/slides/_rels/slide45.xml.rels><?xml version="1.0" encoding="UTF-8" standalone="yes"?>
<Relationships xmlns="http://schemas.openxmlformats.org/package/2006/relationships"><Relationship Id="rId117" Type="http://schemas.openxmlformats.org/officeDocument/2006/relationships/image" Target="../media/image2353.png"/><Relationship Id="rId21" Type="http://schemas.openxmlformats.org/officeDocument/2006/relationships/image" Target="../media/image2307.png"/><Relationship Id="rId42" Type="http://schemas.openxmlformats.org/officeDocument/2006/relationships/customXml" Target="../ink/ink2295.xml"/><Relationship Id="rId63" Type="http://schemas.openxmlformats.org/officeDocument/2006/relationships/image" Target="../media/image2327.png"/><Relationship Id="rId84" Type="http://schemas.openxmlformats.org/officeDocument/2006/relationships/customXml" Target="../ink/ink2316.xml"/><Relationship Id="rId138" Type="http://schemas.openxmlformats.org/officeDocument/2006/relationships/customXml" Target="../ink/ink2343.xml"/><Relationship Id="rId159" Type="http://schemas.openxmlformats.org/officeDocument/2006/relationships/image" Target="../media/image2374.png"/><Relationship Id="rId170" Type="http://schemas.openxmlformats.org/officeDocument/2006/relationships/customXml" Target="../ink/ink2359.xml"/><Relationship Id="rId107" Type="http://schemas.openxmlformats.org/officeDocument/2006/relationships/image" Target="../media/image2348.png"/><Relationship Id="rId11" Type="http://schemas.openxmlformats.org/officeDocument/2006/relationships/image" Target="../media/image2302.png"/><Relationship Id="rId32" Type="http://schemas.openxmlformats.org/officeDocument/2006/relationships/customXml" Target="../ink/ink2290.xml"/><Relationship Id="rId53" Type="http://schemas.openxmlformats.org/officeDocument/2006/relationships/image" Target="../media/image2322.png"/><Relationship Id="rId74" Type="http://schemas.openxmlformats.org/officeDocument/2006/relationships/customXml" Target="../ink/ink2311.xml"/><Relationship Id="rId128" Type="http://schemas.openxmlformats.org/officeDocument/2006/relationships/customXml" Target="../ink/ink2338.xml"/><Relationship Id="rId149" Type="http://schemas.openxmlformats.org/officeDocument/2006/relationships/image" Target="../media/image2369.png"/><Relationship Id="rId5" Type="http://schemas.openxmlformats.org/officeDocument/2006/relationships/image" Target="../media/image2299.png"/><Relationship Id="rId95" Type="http://schemas.openxmlformats.org/officeDocument/2006/relationships/image" Target="../media/image2342.png"/><Relationship Id="rId160" Type="http://schemas.openxmlformats.org/officeDocument/2006/relationships/customXml" Target="../ink/ink2354.xml"/><Relationship Id="rId22" Type="http://schemas.openxmlformats.org/officeDocument/2006/relationships/customXml" Target="../ink/ink2285.xml"/><Relationship Id="rId43" Type="http://schemas.openxmlformats.org/officeDocument/2006/relationships/image" Target="../media/image2317.png"/><Relationship Id="rId64" Type="http://schemas.openxmlformats.org/officeDocument/2006/relationships/customXml" Target="../ink/ink2306.xml"/><Relationship Id="rId118" Type="http://schemas.openxmlformats.org/officeDocument/2006/relationships/customXml" Target="../ink/ink2333.xml"/><Relationship Id="rId139" Type="http://schemas.openxmlformats.org/officeDocument/2006/relationships/image" Target="../media/image2364.png"/><Relationship Id="rId85" Type="http://schemas.openxmlformats.org/officeDocument/2006/relationships/image" Target="../media/image1868.png"/><Relationship Id="rId150" Type="http://schemas.openxmlformats.org/officeDocument/2006/relationships/customXml" Target="../ink/ink2349.xml"/><Relationship Id="rId171" Type="http://schemas.openxmlformats.org/officeDocument/2006/relationships/image" Target="../media/image2380.png"/><Relationship Id="rId12" Type="http://schemas.openxmlformats.org/officeDocument/2006/relationships/customXml" Target="../ink/ink2280.xml"/><Relationship Id="rId33" Type="http://schemas.openxmlformats.org/officeDocument/2006/relationships/image" Target="../media/image2312.png"/><Relationship Id="rId108" Type="http://schemas.openxmlformats.org/officeDocument/2006/relationships/customXml" Target="../ink/ink2328.xml"/><Relationship Id="rId129" Type="http://schemas.openxmlformats.org/officeDocument/2006/relationships/image" Target="../media/image2359.png"/><Relationship Id="rId54" Type="http://schemas.openxmlformats.org/officeDocument/2006/relationships/customXml" Target="../ink/ink2301.xml"/><Relationship Id="rId70" Type="http://schemas.openxmlformats.org/officeDocument/2006/relationships/customXml" Target="../ink/ink2309.xml"/><Relationship Id="rId75" Type="http://schemas.openxmlformats.org/officeDocument/2006/relationships/image" Target="../media/image2333.png"/><Relationship Id="rId91" Type="http://schemas.openxmlformats.org/officeDocument/2006/relationships/image" Target="../media/image2340.png"/><Relationship Id="rId96" Type="http://schemas.openxmlformats.org/officeDocument/2006/relationships/customXml" Target="../ink/ink2322.xml"/><Relationship Id="rId140" Type="http://schemas.openxmlformats.org/officeDocument/2006/relationships/customXml" Target="../ink/ink2344.xml"/><Relationship Id="rId145" Type="http://schemas.openxmlformats.org/officeDocument/2006/relationships/image" Target="../media/image2367.png"/><Relationship Id="rId161" Type="http://schemas.openxmlformats.org/officeDocument/2006/relationships/image" Target="../media/image2375.png"/><Relationship Id="rId166" Type="http://schemas.openxmlformats.org/officeDocument/2006/relationships/customXml" Target="../ink/ink2357.xml"/><Relationship Id="rId1" Type="http://schemas.openxmlformats.org/officeDocument/2006/relationships/slideLayout" Target="../slideLayouts/slideLayout3.xml"/><Relationship Id="rId6" Type="http://schemas.openxmlformats.org/officeDocument/2006/relationships/customXml" Target="../ink/ink2277.xml"/><Relationship Id="rId23" Type="http://schemas.openxmlformats.org/officeDocument/2006/relationships/image" Target="../media/image2308.png"/><Relationship Id="rId28" Type="http://schemas.openxmlformats.org/officeDocument/2006/relationships/customXml" Target="../ink/ink2288.xml"/><Relationship Id="rId49" Type="http://schemas.openxmlformats.org/officeDocument/2006/relationships/image" Target="../media/image2320.png"/><Relationship Id="rId114" Type="http://schemas.openxmlformats.org/officeDocument/2006/relationships/customXml" Target="../ink/ink2331.xml"/><Relationship Id="rId119" Type="http://schemas.openxmlformats.org/officeDocument/2006/relationships/image" Target="../media/image2354.png"/><Relationship Id="rId44" Type="http://schemas.openxmlformats.org/officeDocument/2006/relationships/customXml" Target="../ink/ink2296.xml"/><Relationship Id="rId60" Type="http://schemas.openxmlformats.org/officeDocument/2006/relationships/customXml" Target="../ink/ink2304.xml"/><Relationship Id="rId65" Type="http://schemas.openxmlformats.org/officeDocument/2006/relationships/image" Target="../media/image2328.png"/><Relationship Id="rId81" Type="http://schemas.openxmlformats.org/officeDocument/2006/relationships/image" Target="../media/image2336.png"/><Relationship Id="rId86" Type="http://schemas.openxmlformats.org/officeDocument/2006/relationships/customXml" Target="../ink/ink2317.xml"/><Relationship Id="rId130" Type="http://schemas.openxmlformats.org/officeDocument/2006/relationships/customXml" Target="../ink/ink2339.xml"/><Relationship Id="rId135" Type="http://schemas.openxmlformats.org/officeDocument/2006/relationships/image" Target="../media/image2362.png"/><Relationship Id="rId151" Type="http://schemas.openxmlformats.org/officeDocument/2006/relationships/image" Target="../media/image2370.png"/><Relationship Id="rId156" Type="http://schemas.openxmlformats.org/officeDocument/2006/relationships/customXml" Target="../ink/ink2352.xml"/><Relationship Id="rId13" Type="http://schemas.openxmlformats.org/officeDocument/2006/relationships/image" Target="../media/image2303.png"/><Relationship Id="rId18" Type="http://schemas.openxmlformats.org/officeDocument/2006/relationships/customXml" Target="../ink/ink2283.xml"/><Relationship Id="rId39" Type="http://schemas.openxmlformats.org/officeDocument/2006/relationships/image" Target="../media/image2315.png"/><Relationship Id="rId109" Type="http://schemas.openxmlformats.org/officeDocument/2006/relationships/image" Target="../media/image2349.png"/><Relationship Id="rId34" Type="http://schemas.openxmlformats.org/officeDocument/2006/relationships/customXml" Target="../ink/ink2291.xml"/><Relationship Id="rId50" Type="http://schemas.openxmlformats.org/officeDocument/2006/relationships/customXml" Target="../ink/ink2299.xml"/><Relationship Id="rId55" Type="http://schemas.openxmlformats.org/officeDocument/2006/relationships/image" Target="../media/image2323.png"/><Relationship Id="rId76" Type="http://schemas.openxmlformats.org/officeDocument/2006/relationships/customXml" Target="../ink/ink2312.xml"/><Relationship Id="rId97" Type="http://schemas.openxmlformats.org/officeDocument/2006/relationships/image" Target="../media/image2343.png"/><Relationship Id="rId104" Type="http://schemas.openxmlformats.org/officeDocument/2006/relationships/customXml" Target="../ink/ink2326.xml"/><Relationship Id="rId120" Type="http://schemas.openxmlformats.org/officeDocument/2006/relationships/customXml" Target="../ink/ink2334.xml"/><Relationship Id="rId125" Type="http://schemas.openxmlformats.org/officeDocument/2006/relationships/image" Target="../media/image2357.png"/><Relationship Id="rId141" Type="http://schemas.openxmlformats.org/officeDocument/2006/relationships/image" Target="../media/image2365.png"/><Relationship Id="rId146" Type="http://schemas.openxmlformats.org/officeDocument/2006/relationships/customXml" Target="../ink/ink2347.xml"/><Relationship Id="rId167" Type="http://schemas.openxmlformats.org/officeDocument/2006/relationships/image" Target="../media/image2378.png"/><Relationship Id="rId7" Type="http://schemas.openxmlformats.org/officeDocument/2006/relationships/image" Target="../media/image2300.png"/><Relationship Id="rId71" Type="http://schemas.openxmlformats.org/officeDocument/2006/relationships/image" Target="../media/image2331.png"/><Relationship Id="rId92" Type="http://schemas.openxmlformats.org/officeDocument/2006/relationships/customXml" Target="../ink/ink2320.xml"/><Relationship Id="rId162" Type="http://schemas.openxmlformats.org/officeDocument/2006/relationships/customXml" Target="../ink/ink2355.xml"/><Relationship Id="rId2" Type="http://schemas.openxmlformats.org/officeDocument/2006/relationships/customXml" Target="../ink/ink2275.xml"/><Relationship Id="rId29" Type="http://schemas.openxmlformats.org/officeDocument/2006/relationships/image" Target="../media/image2310.png"/><Relationship Id="rId24" Type="http://schemas.openxmlformats.org/officeDocument/2006/relationships/customXml" Target="../ink/ink2286.xml"/><Relationship Id="rId40" Type="http://schemas.openxmlformats.org/officeDocument/2006/relationships/customXml" Target="../ink/ink2294.xml"/><Relationship Id="rId45" Type="http://schemas.openxmlformats.org/officeDocument/2006/relationships/image" Target="../media/image2318.png"/><Relationship Id="rId66" Type="http://schemas.openxmlformats.org/officeDocument/2006/relationships/customXml" Target="../ink/ink2307.xml"/><Relationship Id="rId87" Type="http://schemas.openxmlformats.org/officeDocument/2006/relationships/image" Target="../media/image2338.png"/><Relationship Id="rId110" Type="http://schemas.openxmlformats.org/officeDocument/2006/relationships/customXml" Target="../ink/ink2329.xml"/><Relationship Id="rId115" Type="http://schemas.openxmlformats.org/officeDocument/2006/relationships/image" Target="../media/image2352.png"/><Relationship Id="rId131" Type="http://schemas.openxmlformats.org/officeDocument/2006/relationships/image" Target="../media/image2360.png"/><Relationship Id="rId136" Type="http://schemas.openxmlformats.org/officeDocument/2006/relationships/customXml" Target="../ink/ink2342.xml"/><Relationship Id="rId157" Type="http://schemas.openxmlformats.org/officeDocument/2006/relationships/image" Target="../media/image2373.png"/><Relationship Id="rId61" Type="http://schemas.openxmlformats.org/officeDocument/2006/relationships/image" Target="../media/image2326.png"/><Relationship Id="rId82" Type="http://schemas.openxmlformats.org/officeDocument/2006/relationships/customXml" Target="../ink/ink2315.xml"/><Relationship Id="rId152" Type="http://schemas.openxmlformats.org/officeDocument/2006/relationships/customXml" Target="../ink/ink2350.xml"/><Relationship Id="rId19" Type="http://schemas.openxmlformats.org/officeDocument/2006/relationships/image" Target="../media/image2306.png"/><Relationship Id="rId14" Type="http://schemas.openxmlformats.org/officeDocument/2006/relationships/customXml" Target="../ink/ink2281.xml"/><Relationship Id="rId30" Type="http://schemas.openxmlformats.org/officeDocument/2006/relationships/customXml" Target="../ink/ink2289.xml"/><Relationship Id="rId35" Type="http://schemas.openxmlformats.org/officeDocument/2006/relationships/image" Target="../media/image2313.png"/><Relationship Id="rId56" Type="http://schemas.openxmlformats.org/officeDocument/2006/relationships/customXml" Target="../ink/ink2302.xml"/><Relationship Id="rId77" Type="http://schemas.openxmlformats.org/officeDocument/2006/relationships/image" Target="../media/image2334.png"/><Relationship Id="rId100" Type="http://schemas.openxmlformats.org/officeDocument/2006/relationships/customXml" Target="../ink/ink2324.xml"/><Relationship Id="rId105" Type="http://schemas.openxmlformats.org/officeDocument/2006/relationships/image" Target="../media/image2347.png"/><Relationship Id="rId126" Type="http://schemas.openxmlformats.org/officeDocument/2006/relationships/customXml" Target="../ink/ink2337.xml"/><Relationship Id="rId147" Type="http://schemas.openxmlformats.org/officeDocument/2006/relationships/image" Target="../media/image2368.png"/><Relationship Id="rId168" Type="http://schemas.openxmlformats.org/officeDocument/2006/relationships/customXml" Target="../ink/ink2358.xml"/><Relationship Id="rId8" Type="http://schemas.openxmlformats.org/officeDocument/2006/relationships/customXml" Target="../ink/ink2278.xml"/><Relationship Id="rId51" Type="http://schemas.openxmlformats.org/officeDocument/2006/relationships/image" Target="../media/image2321.png"/><Relationship Id="rId72" Type="http://schemas.openxmlformats.org/officeDocument/2006/relationships/customXml" Target="../ink/ink2310.xml"/><Relationship Id="rId93" Type="http://schemas.openxmlformats.org/officeDocument/2006/relationships/image" Target="../media/image2341.png"/><Relationship Id="rId98" Type="http://schemas.openxmlformats.org/officeDocument/2006/relationships/customXml" Target="../ink/ink2323.xml"/><Relationship Id="rId121" Type="http://schemas.openxmlformats.org/officeDocument/2006/relationships/image" Target="../media/image2355.png"/><Relationship Id="rId142" Type="http://schemas.openxmlformats.org/officeDocument/2006/relationships/customXml" Target="../ink/ink2345.xml"/><Relationship Id="rId163" Type="http://schemas.openxmlformats.org/officeDocument/2006/relationships/image" Target="../media/image2376.png"/><Relationship Id="rId3" Type="http://schemas.openxmlformats.org/officeDocument/2006/relationships/image" Target="../media/image2298.png"/><Relationship Id="rId25" Type="http://schemas.openxmlformats.org/officeDocument/2006/relationships/image" Target="../media/image2309.png"/><Relationship Id="rId46" Type="http://schemas.openxmlformats.org/officeDocument/2006/relationships/customXml" Target="../ink/ink2297.xml"/><Relationship Id="rId67" Type="http://schemas.openxmlformats.org/officeDocument/2006/relationships/image" Target="../media/image2329.png"/><Relationship Id="rId116" Type="http://schemas.openxmlformats.org/officeDocument/2006/relationships/customXml" Target="../ink/ink2332.xml"/><Relationship Id="rId137" Type="http://schemas.openxmlformats.org/officeDocument/2006/relationships/image" Target="../media/image2363.png"/><Relationship Id="rId158" Type="http://schemas.openxmlformats.org/officeDocument/2006/relationships/customXml" Target="../ink/ink2353.xml"/><Relationship Id="rId20" Type="http://schemas.openxmlformats.org/officeDocument/2006/relationships/customXml" Target="../ink/ink2284.xml"/><Relationship Id="rId41" Type="http://schemas.openxmlformats.org/officeDocument/2006/relationships/image" Target="../media/image2316.png"/><Relationship Id="rId62" Type="http://schemas.openxmlformats.org/officeDocument/2006/relationships/customXml" Target="../ink/ink2305.xml"/><Relationship Id="rId83" Type="http://schemas.openxmlformats.org/officeDocument/2006/relationships/image" Target="../media/image2337.png"/><Relationship Id="rId88" Type="http://schemas.openxmlformats.org/officeDocument/2006/relationships/customXml" Target="../ink/ink2318.xml"/><Relationship Id="rId111" Type="http://schemas.openxmlformats.org/officeDocument/2006/relationships/image" Target="../media/image2350.png"/><Relationship Id="rId132" Type="http://schemas.openxmlformats.org/officeDocument/2006/relationships/customXml" Target="../ink/ink2340.xml"/><Relationship Id="rId153" Type="http://schemas.openxmlformats.org/officeDocument/2006/relationships/image" Target="../media/image2371.png"/><Relationship Id="rId15" Type="http://schemas.openxmlformats.org/officeDocument/2006/relationships/image" Target="../media/image2304.png"/><Relationship Id="rId36" Type="http://schemas.openxmlformats.org/officeDocument/2006/relationships/customXml" Target="../ink/ink2292.xml"/><Relationship Id="rId57" Type="http://schemas.openxmlformats.org/officeDocument/2006/relationships/image" Target="../media/image2324.png"/><Relationship Id="rId106" Type="http://schemas.openxmlformats.org/officeDocument/2006/relationships/customXml" Target="../ink/ink2327.xml"/><Relationship Id="rId127" Type="http://schemas.openxmlformats.org/officeDocument/2006/relationships/image" Target="../media/image2358.png"/><Relationship Id="rId10" Type="http://schemas.openxmlformats.org/officeDocument/2006/relationships/customXml" Target="../ink/ink2279.xml"/><Relationship Id="rId31" Type="http://schemas.openxmlformats.org/officeDocument/2006/relationships/image" Target="../media/image2311.png"/><Relationship Id="rId52" Type="http://schemas.openxmlformats.org/officeDocument/2006/relationships/customXml" Target="../ink/ink2300.xml"/><Relationship Id="rId73" Type="http://schemas.openxmlformats.org/officeDocument/2006/relationships/image" Target="../media/image2332.png"/><Relationship Id="rId78" Type="http://schemas.openxmlformats.org/officeDocument/2006/relationships/customXml" Target="../ink/ink2313.xml"/><Relationship Id="rId94" Type="http://schemas.openxmlformats.org/officeDocument/2006/relationships/customXml" Target="../ink/ink2321.xml"/><Relationship Id="rId99" Type="http://schemas.openxmlformats.org/officeDocument/2006/relationships/image" Target="../media/image2344.png"/><Relationship Id="rId101" Type="http://schemas.openxmlformats.org/officeDocument/2006/relationships/image" Target="../media/image2345.png"/><Relationship Id="rId122" Type="http://schemas.openxmlformats.org/officeDocument/2006/relationships/customXml" Target="../ink/ink2335.xml"/><Relationship Id="rId143" Type="http://schemas.openxmlformats.org/officeDocument/2006/relationships/image" Target="../media/image2366.png"/><Relationship Id="rId148" Type="http://schemas.openxmlformats.org/officeDocument/2006/relationships/customXml" Target="../ink/ink2348.xml"/><Relationship Id="rId164" Type="http://schemas.openxmlformats.org/officeDocument/2006/relationships/customXml" Target="../ink/ink2356.xml"/><Relationship Id="rId169" Type="http://schemas.openxmlformats.org/officeDocument/2006/relationships/image" Target="../media/image2379.png"/><Relationship Id="rId4" Type="http://schemas.openxmlformats.org/officeDocument/2006/relationships/customXml" Target="../ink/ink2276.xml"/><Relationship Id="rId9" Type="http://schemas.openxmlformats.org/officeDocument/2006/relationships/image" Target="../media/image2301.png"/><Relationship Id="rId26" Type="http://schemas.openxmlformats.org/officeDocument/2006/relationships/customXml" Target="../ink/ink2287.xml"/><Relationship Id="rId47" Type="http://schemas.openxmlformats.org/officeDocument/2006/relationships/image" Target="../media/image2319.png"/><Relationship Id="rId68" Type="http://schemas.openxmlformats.org/officeDocument/2006/relationships/customXml" Target="../ink/ink2308.xml"/><Relationship Id="rId89" Type="http://schemas.openxmlformats.org/officeDocument/2006/relationships/image" Target="../media/image2339.png"/><Relationship Id="rId112" Type="http://schemas.openxmlformats.org/officeDocument/2006/relationships/customXml" Target="../ink/ink2330.xml"/><Relationship Id="rId133" Type="http://schemas.openxmlformats.org/officeDocument/2006/relationships/image" Target="../media/image2361.png"/><Relationship Id="rId154" Type="http://schemas.openxmlformats.org/officeDocument/2006/relationships/customXml" Target="../ink/ink2351.xml"/><Relationship Id="rId16" Type="http://schemas.openxmlformats.org/officeDocument/2006/relationships/customXml" Target="../ink/ink2282.xml"/><Relationship Id="rId37" Type="http://schemas.openxmlformats.org/officeDocument/2006/relationships/image" Target="../media/image2314.png"/><Relationship Id="rId58" Type="http://schemas.openxmlformats.org/officeDocument/2006/relationships/customXml" Target="../ink/ink2303.xml"/><Relationship Id="rId79" Type="http://schemas.openxmlformats.org/officeDocument/2006/relationships/image" Target="../media/image2335.png"/><Relationship Id="rId102" Type="http://schemas.openxmlformats.org/officeDocument/2006/relationships/customXml" Target="../ink/ink2325.xml"/><Relationship Id="rId123" Type="http://schemas.openxmlformats.org/officeDocument/2006/relationships/image" Target="../media/image2356.png"/><Relationship Id="rId144" Type="http://schemas.openxmlformats.org/officeDocument/2006/relationships/customXml" Target="../ink/ink2346.xml"/><Relationship Id="rId90" Type="http://schemas.openxmlformats.org/officeDocument/2006/relationships/customXml" Target="../ink/ink2319.xml"/><Relationship Id="rId165" Type="http://schemas.openxmlformats.org/officeDocument/2006/relationships/image" Target="../media/image2377.png"/><Relationship Id="rId27" Type="http://schemas.openxmlformats.org/officeDocument/2006/relationships/image" Target="../media/image170.png"/><Relationship Id="rId48" Type="http://schemas.openxmlformats.org/officeDocument/2006/relationships/customXml" Target="../ink/ink2298.xml"/><Relationship Id="rId69" Type="http://schemas.openxmlformats.org/officeDocument/2006/relationships/image" Target="../media/image2330.png"/><Relationship Id="rId113" Type="http://schemas.openxmlformats.org/officeDocument/2006/relationships/image" Target="../media/image2351.png"/><Relationship Id="rId134" Type="http://schemas.openxmlformats.org/officeDocument/2006/relationships/customXml" Target="../ink/ink2341.xml"/><Relationship Id="rId80" Type="http://schemas.openxmlformats.org/officeDocument/2006/relationships/customXml" Target="../ink/ink2314.xml"/><Relationship Id="rId155" Type="http://schemas.openxmlformats.org/officeDocument/2006/relationships/image" Target="../media/image2372.png"/><Relationship Id="rId17" Type="http://schemas.openxmlformats.org/officeDocument/2006/relationships/image" Target="../media/image2305.png"/><Relationship Id="rId38" Type="http://schemas.openxmlformats.org/officeDocument/2006/relationships/customXml" Target="../ink/ink2293.xml"/><Relationship Id="rId59" Type="http://schemas.openxmlformats.org/officeDocument/2006/relationships/image" Target="../media/image2325.png"/><Relationship Id="rId103" Type="http://schemas.openxmlformats.org/officeDocument/2006/relationships/image" Target="../media/image2346.png"/><Relationship Id="rId124" Type="http://schemas.openxmlformats.org/officeDocument/2006/relationships/customXml" Target="../ink/ink2336.xml"/></Relationships>
</file>

<file path=ppt/slides/_rels/slide46.xml.rels><?xml version="1.0" encoding="UTF-8" standalone="yes"?>
<Relationships xmlns="http://schemas.openxmlformats.org/package/2006/relationships"><Relationship Id="rId117" Type="http://schemas.openxmlformats.org/officeDocument/2006/relationships/image" Target="../media/image2437.png"/><Relationship Id="rId21" Type="http://schemas.openxmlformats.org/officeDocument/2006/relationships/image" Target="../media/image1945.png"/><Relationship Id="rId63" Type="http://schemas.openxmlformats.org/officeDocument/2006/relationships/image" Target="../media/image2410.png"/><Relationship Id="rId159" Type="http://schemas.openxmlformats.org/officeDocument/2006/relationships/image" Target="../media/image2457.png"/><Relationship Id="rId170" Type="http://schemas.openxmlformats.org/officeDocument/2006/relationships/customXml" Target="../ink/ink2444.xml"/><Relationship Id="rId191" Type="http://schemas.openxmlformats.org/officeDocument/2006/relationships/customXml" Target="../ink/ink2455.xml"/><Relationship Id="rId205" Type="http://schemas.openxmlformats.org/officeDocument/2006/relationships/customXml" Target="../ink/ink2462.xml"/><Relationship Id="rId226" Type="http://schemas.openxmlformats.org/officeDocument/2006/relationships/customXml" Target="../ink/ink2473.xml"/><Relationship Id="rId247" Type="http://schemas.openxmlformats.org/officeDocument/2006/relationships/image" Target="../media/image2500.png"/><Relationship Id="rId107" Type="http://schemas.openxmlformats.org/officeDocument/2006/relationships/image" Target="../media/image2432.png"/><Relationship Id="rId11" Type="http://schemas.openxmlformats.org/officeDocument/2006/relationships/image" Target="../media/image2385.png"/><Relationship Id="rId32" Type="http://schemas.openxmlformats.org/officeDocument/2006/relationships/customXml" Target="../ink/ink2375.xml"/><Relationship Id="rId53" Type="http://schemas.openxmlformats.org/officeDocument/2006/relationships/image" Target="../media/image2405.png"/><Relationship Id="rId74" Type="http://schemas.openxmlformats.org/officeDocument/2006/relationships/customXml" Target="../ink/ink2396.xml"/><Relationship Id="rId128" Type="http://schemas.openxmlformats.org/officeDocument/2006/relationships/customXml" Target="../ink/ink2423.xml"/><Relationship Id="rId149" Type="http://schemas.openxmlformats.org/officeDocument/2006/relationships/image" Target="../media/image2452.png"/><Relationship Id="rId5" Type="http://schemas.openxmlformats.org/officeDocument/2006/relationships/image" Target="../media/image2382.png"/><Relationship Id="rId95" Type="http://schemas.openxmlformats.org/officeDocument/2006/relationships/image" Target="../media/image2426.png"/><Relationship Id="rId160" Type="http://schemas.openxmlformats.org/officeDocument/2006/relationships/customXml" Target="../ink/ink2439.xml"/><Relationship Id="rId181" Type="http://schemas.openxmlformats.org/officeDocument/2006/relationships/image" Target="../media/image2468.png"/><Relationship Id="rId216" Type="http://schemas.openxmlformats.org/officeDocument/2006/relationships/image" Target="../media/image2485.png"/><Relationship Id="rId237" Type="http://schemas.openxmlformats.org/officeDocument/2006/relationships/image" Target="../media/image2495.png"/><Relationship Id="rId258" Type="http://schemas.openxmlformats.org/officeDocument/2006/relationships/customXml" Target="../ink/ink2489.xml"/><Relationship Id="rId22" Type="http://schemas.openxmlformats.org/officeDocument/2006/relationships/customXml" Target="../ink/ink2370.xml"/><Relationship Id="rId43" Type="http://schemas.openxmlformats.org/officeDocument/2006/relationships/image" Target="../media/image2400.png"/><Relationship Id="rId64" Type="http://schemas.openxmlformats.org/officeDocument/2006/relationships/customXml" Target="../ink/ink2391.xml"/><Relationship Id="rId118" Type="http://schemas.openxmlformats.org/officeDocument/2006/relationships/customXml" Target="../ink/ink2418.xml"/><Relationship Id="rId139" Type="http://schemas.openxmlformats.org/officeDocument/2006/relationships/image" Target="../media/image2447.png"/><Relationship Id="rId85" Type="http://schemas.openxmlformats.org/officeDocument/2006/relationships/image" Target="../media/image2421.png"/><Relationship Id="rId150" Type="http://schemas.openxmlformats.org/officeDocument/2006/relationships/customXml" Target="../ink/ink2434.xml"/><Relationship Id="rId171" Type="http://schemas.openxmlformats.org/officeDocument/2006/relationships/image" Target="../media/image2463.png"/><Relationship Id="rId192" Type="http://schemas.openxmlformats.org/officeDocument/2006/relationships/image" Target="../media/image2473.png"/><Relationship Id="rId206" Type="http://schemas.openxmlformats.org/officeDocument/2006/relationships/image" Target="../media/image2480.png"/><Relationship Id="rId227" Type="http://schemas.openxmlformats.org/officeDocument/2006/relationships/image" Target="../media/image2490.png"/><Relationship Id="rId248" Type="http://schemas.openxmlformats.org/officeDocument/2006/relationships/customXml" Target="../ink/ink2484.xml"/><Relationship Id="rId12" Type="http://schemas.openxmlformats.org/officeDocument/2006/relationships/customXml" Target="../ink/ink2365.xml"/><Relationship Id="rId33" Type="http://schemas.openxmlformats.org/officeDocument/2006/relationships/image" Target="../media/image2395.png"/><Relationship Id="rId108" Type="http://schemas.openxmlformats.org/officeDocument/2006/relationships/customXml" Target="../ink/ink2413.xml"/><Relationship Id="rId129" Type="http://schemas.openxmlformats.org/officeDocument/2006/relationships/image" Target="../media/image2442.png"/><Relationship Id="rId54" Type="http://schemas.openxmlformats.org/officeDocument/2006/relationships/customXml" Target="../ink/ink2386.xml"/><Relationship Id="rId75" Type="http://schemas.openxmlformats.org/officeDocument/2006/relationships/image" Target="../media/image2416.png"/><Relationship Id="rId96" Type="http://schemas.openxmlformats.org/officeDocument/2006/relationships/customXml" Target="../ink/ink2407.xml"/><Relationship Id="rId140" Type="http://schemas.openxmlformats.org/officeDocument/2006/relationships/customXml" Target="../ink/ink2429.xml"/><Relationship Id="rId161" Type="http://schemas.openxmlformats.org/officeDocument/2006/relationships/image" Target="../media/image2458.png"/><Relationship Id="rId182" Type="http://schemas.openxmlformats.org/officeDocument/2006/relationships/customXml" Target="../ink/ink2450.xml"/><Relationship Id="rId217" Type="http://schemas.openxmlformats.org/officeDocument/2006/relationships/customXml" Target="../ink/ink2468.xml"/><Relationship Id="rId6" Type="http://schemas.openxmlformats.org/officeDocument/2006/relationships/customXml" Target="../ink/ink2362.xml"/><Relationship Id="rId238" Type="http://schemas.openxmlformats.org/officeDocument/2006/relationships/customXml" Target="../ink/ink2479.xml"/><Relationship Id="rId259" Type="http://schemas.openxmlformats.org/officeDocument/2006/relationships/image" Target="../media/image2506.png"/><Relationship Id="rId23" Type="http://schemas.openxmlformats.org/officeDocument/2006/relationships/image" Target="../media/image2390.png"/><Relationship Id="rId119" Type="http://schemas.openxmlformats.org/officeDocument/2006/relationships/image" Target="../media/image170.png"/><Relationship Id="rId44" Type="http://schemas.openxmlformats.org/officeDocument/2006/relationships/customXml" Target="../ink/ink2381.xml"/><Relationship Id="rId65" Type="http://schemas.openxmlformats.org/officeDocument/2006/relationships/image" Target="../media/image2411.png"/><Relationship Id="rId86" Type="http://schemas.openxmlformats.org/officeDocument/2006/relationships/customXml" Target="../ink/ink2402.xml"/><Relationship Id="rId130" Type="http://schemas.openxmlformats.org/officeDocument/2006/relationships/customXml" Target="../ink/ink2424.xml"/><Relationship Id="rId151" Type="http://schemas.openxmlformats.org/officeDocument/2006/relationships/image" Target="../media/image2453.png"/><Relationship Id="rId172" Type="http://schemas.openxmlformats.org/officeDocument/2006/relationships/customXml" Target="../ink/ink2445.xml"/><Relationship Id="rId193" Type="http://schemas.openxmlformats.org/officeDocument/2006/relationships/customXml" Target="../ink/ink2456.xml"/><Relationship Id="rId207" Type="http://schemas.openxmlformats.org/officeDocument/2006/relationships/customXml" Target="../ink/ink2463.xml"/><Relationship Id="rId228" Type="http://schemas.openxmlformats.org/officeDocument/2006/relationships/customXml" Target="../ink/ink2474.xml"/><Relationship Id="rId249" Type="http://schemas.openxmlformats.org/officeDocument/2006/relationships/image" Target="../media/image2501.png"/><Relationship Id="rId13" Type="http://schemas.openxmlformats.org/officeDocument/2006/relationships/image" Target="../media/image2386.png"/><Relationship Id="rId109" Type="http://schemas.openxmlformats.org/officeDocument/2006/relationships/image" Target="../media/image2433.png"/><Relationship Id="rId260" Type="http://schemas.openxmlformats.org/officeDocument/2006/relationships/customXml" Target="../ink/ink2490.xml"/><Relationship Id="rId34" Type="http://schemas.openxmlformats.org/officeDocument/2006/relationships/customXml" Target="../ink/ink2376.xml"/><Relationship Id="rId55" Type="http://schemas.openxmlformats.org/officeDocument/2006/relationships/image" Target="../media/image2406.png"/><Relationship Id="rId76" Type="http://schemas.openxmlformats.org/officeDocument/2006/relationships/customXml" Target="../ink/ink2397.xml"/><Relationship Id="rId97" Type="http://schemas.openxmlformats.org/officeDocument/2006/relationships/image" Target="../media/image2427.png"/><Relationship Id="rId120" Type="http://schemas.openxmlformats.org/officeDocument/2006/relationships/customXml" Target="../ink/ink2419.xml"/><Relationship Id="rId141" Type="http://schemas.openxmlformats.org/officeDocument/2006/relationships/image" Target="../media/image2448.png"/><Relationship Id="rId7" Type="http://schemas.openxmlformats.org/officeDocument/2006/relationships/image" Target="../media/image2383.png"/><Relationship Id="rId162" Type="http://schemas.openxmlformats.org/officeDocument/2006/relationships/customXml" Target="../ink/ink2440.xml"/><Relationship Id="rId183" Type="http://schemas.openxmlformats.org/officeDocument/2006/relationships/image" Target="../media/image2469.png"/><Relationship Id="rId218" Type="http://schemas.openxmlformats.org/officeDocument/2006/relationships/image" Target="../media/image2486.png"/><Relationship Id="rId239" Type="http://schemas.openxmlformats.org/officeDocument/2006/relationships/image" Target="../media/image2496.png"/><Relationship Id="rId250" Type="http://schemas.openxmlformats.org/officeDocument/2006/relationships/customXml" Target="../ink/ink2485.xml"/><Relationship Id="rId24" Type="http://schemas.openxmlformats.org/officeDocument/2006/relationships/customXml" Target="../ink/ink2371.xml"/><Relationship Id="rId45" Type="http://schemas.openxmlformats.org/officeDocument/2006/relationships/image" Target="../media/image2401.png"/><Relationship Id="rId66" Type="http://schemas.openxmlformats.org/officeDocument/2006/relationships/customXml" Target="../ink/ink2392.xml"/><Relationship Id="rId87" Type="http://schemas.openxmlformats.org/officeDocument/2006/relationships/image" Target="../media/image2422.png"/><Relationship Id="rId110" Type="http://schemas.openxmlformats.org/officeDocument/2006/relationships/customXml" Target="../ink/ink2414.xml"/><Relationship Id="rId131" Type="http://schemas.openxmlformats.org/officeDocument/2006/relationships/image" Target="../media/image2443.png"/><Relationship Id="rId152" Type="http://schemas.openxmlformats.org/officeDocument/2006/relationships/customXml" Target="../ink/ink2435.xml"/><Relationship Id="rId173" Type="http://schemas.openxmlformats.org/officeDocument/2006/relationships/image" Target="../media/image2464.png"/><Relationship Id="rId194" Type="http://schemas.openxmlformats.org/officeDocument/2006/relationships/image" Target="../media/image2474.png"/><Relationship Id="rId208" Type="http://schemas.openxmlformats.org/officeDocument/2006/relationships/image" Target="../media/image2481.png"/><Relationship Id="rId229" Type="http://schemas.openxmlformats.org/officeDocument/2006/relationships/image" Target="../media/image2491.png"/><Relationship Id="rId240" Type="http://schemas.openxmlformats.org/officeDocument/2006/relationships/customXml" Target="../ink/ink2480.xml"/><Relationship Id="rId261" Type="http://schemas.openxmlformats.org/officeDocument/2006/relationships/image" Target="../media/image2507.png"/><Relationship Id="rId14" Type="http://schemas.openxmlformats.org/officeDocument/2006/relationships/customXml" Target="../ink/ink2366.xml"/><Relationship Id="rId35" Type="http://schemas.openxmlformats.org/officeDocument/2006/relationships/image" Target="../media/image2396.png"/><Relationship Id="rId56" Type="http://schemas.openxmlformats.org/officeDocument/2006/relationships/customXml" Target="../ink/ink2387.xml"/><Relationship Id="rId77" Type="http://schemas.openxmlformats.org/officeDocument/2006/relationships/image" Target="../media/image2417.png"/><Relationship Id="rId100" Type="http://schemas.openxmlformats.org/officeDocument/2006/relationships/customXml" Target="../ink/ink2409.xml"/><Relationship Id="rId8" Type="http://schemas.openxmlformats.org/officeDocument/2006/relationships/customXml" Target="../ink/ink2363.xml"/><Relationship Id="rId98" Type="http://schemas.openxmlformats.org/officeDocument/2006/relationships/customXml" Target="../ink/ink2408.xml"/><Relationship Id="rId121" Type="http://schemas.openxmlformats.org/officeDocument/2006/relationships/image" Target="../media/image2438.png"/><Relationship Id="rId142" Type="http://schemas.openxmlformats.org/officeDocument/2006/relationships/customXml" Target="../ink/ink2430.xml"/><Relationship Id="rId163" Type="http://schemas.openxmlformats.org/officeDocument/2006/relationships/image" Target="../media/image2459.png"/><Relationship Id="rId184" Type="http://schemas.openxmlformats.org/officeDocument/2006/relationships/customXml" Target="../ink/ink2451.xml"/><Relationship Id="rId219" Type="http://schemas.openxmlformats.org/officeDocument/2006/relationships/customXml" Target="../ink/ink2469.xml"/><Relationship Id="rId230" Type="http://schemas.openxmlformats.org/officeDocument/2006/relationships/customXml" Target="../ink/ink2475.xml"/><Relationship Id="rId251" Type="http://schemas.openxmlformats.org/officeDocument/2006/relationships/image" Target="../media/image2502.png"/><Relationship Id="rId25" Type="http://schemas.openxmlformats.org/officeDocument/2006/relationships/image" Target="../media/image2391.png"/><Relationship Id="rId46" Type="http://schemas.openxmlformats.org/officeDocument/2006/relationships/customXml" Target="../ink/ink2382.xml"/><Relationship Id="rId67" Type="http://schemas.openxmlformats.org/officeDocument/2006/relationships/image" Target="../media/image2412.png"/><Relationship Id="rId88" Type="http://schemas.openxmlformats.org/officeDocument/2006/relationships/customXml" Target="../ink/ink2403.xml"/><Relationship Id="rId111" Type="http://schemas.openxmlformats.org/officeDocument/2006/relationships/image" Target="../media/image2434.png"/><Relationship Id="rId132" Type="http://schemas.openxmlformats.org/officeDocument/2006/relationships/customXml" Target="../ink/ink2425.xml"/><Relationship Id="rId153" Type="http://schemas.openxmlformats.org/officeDocument/2006/relationships/image" Target="../media/image2454.png"/><Relationship Id="rId174" Type="http://schemas.openxmlformats.org/officeDocument/2006/relationships/customXml" Target="../ink/ink2446.xml"/><Relationship Id="rId195" Type="http://schemas.openxmlformats.org/officeDocument/2006/relationships/customXml" Target="../ink/ink2457.xml"/><Relationship Id="rId209" Type="http://schemas.openxmlformats.org/officeDocument/2006/relationships/customXml" Target="../ink/ink2464.xml"/><Relationship Id="rId220" Type="http://schemas.openxmlformats.org/officeDocument/2006/relationships/customXml" Target="../ink/ink2470.xml"/><Relationship Id="rId241" Type="http://schemas.openxmlformats.org/officeDocument/2006/relationships/image" Target="../media/image2497.png"/><Relationship Id="rId15" Type="http://schemas.openxmlformats.org/officeDocument/2006/relationships/image" Target="../media/image2387.png"/><Relationship Id="rId36" Type="http://schemas.openxmlformats.org/officeDocument/2006/relationships/customXml" Target="../ink/ink2377.xml"/><Relationship Id="rId57" Type="http://schemas.openxmlformats.org/officeDocument/2006/relationships/image" Target="../media/image2407.png"/><Relationship Id="rId78" Type="http://schemas.openxmlformats.org/officeDocument/2006/relationships/customXml" Target="../ink/ink2398.xml"/><Relationship Id="rId99" Type="http://schemas.openxmlformats.org/officeDocument/2006/relationships/image" Target="../media/image2428.png"/><Relationship Id="rId101" Type="http://schemas.openxmlformats.org/officeDocument/2006/relationships/image" Target="../media/image2429.png"/><Relationship Id="rId122" Type="http://schemas.openxmlformats.org/officeDocument/2006/relationships/customXml" Target="../ink/ink2420.xml"/><Relationship Id="rId143" Type="http://schemas.openxmlformats.org/officeDocument/2006/relationships/image" Target="../media/image2449.png"/><Relationship Id="rId164" Type="http://schemas.openxmlformats.org/officeDocument/2006/relationships/customXml" Target="../ink/ink2441.xml"/><Relationship Id="rId185" Type="http://schemas.openxmlformats.org/officeDocument/2006/relationships/customXml" Target="../ink/ink2452.xml"/><Relationship Id="rId9" Type="http://schemas.openxmlformats.org/officeDocument/2006/relationships/image" Target="../media/image2384.png"/><Relationship Id="rId210" Type="http://schemas.openxmlformats.org/officeDocument/2006/relationships/image" Target="../media/image2482.png"/><Relationship Id="rId26" Type="http://schemas.openxmlformats.org/officeDocument/2006/relationships/customXml" Target="../ink/ink2372.xml"/><Relationship Id="rId231" Type="http://schemas.openxmlformats.org/officeDocument/2006/relationships/image" Target="../media/image2492.png"/><Relationship Id="rId252" Type="http://schemas.openxmlformats.org/officeDocument/2006/relationships/customXml" Target="../ink/ink2486.xml"/><Relationship Id="rId47" Type="http://schemas.openxmlformats.org/officeDocument/2006/relationships/image" Target="../media/image2402.png"/><Relationship Id="rId68" Type="http://schemas.openxmlformats.org/officeDocument/2006/relationships/customXml" Target="../ink/ink2393.xml"/><Relationship Id="rId89" Type="http://schemas.openxmlformats.org/officeDocument/2006/relationships/image" Target="../media/image2423.png"/><Relationship Id="rId112" Type="http://schemas.openxmlformats.org/officeDocument/2006/relationships/customXml" Target="../ink/ink2415.xml"/><Relationship Id="rId133" Type="http://schemas.openxmlformats.org/officeDocument/2006/relationships/image" Target="../media/image2444.png"/><Relationship Id="rId154" Type="http://schemas.openxmlformats.org/officeDocument/2006/relationships/customXml" Target="../ink/ink2436.xml"/><Relationship Id="rId175" Type="http://schemas.openxmlformats.org/officeDocument/2006/relationships/image" Target="../media/image2465.png"/><Relationship Id="rId196" Type="http://schemas.openxmlformats.org/officeDocument/2006/relationships/image" Target="../media/image2475.png"/><Relationship Id="rId200" Type="http://schemas.openxmlformats.org/officeDocument/2006/relationships/image" Target="../media/image2477.png"/><Relationship Id="rId16" Type="http://schemas.openxmlformats.org/officeDocument/2006/relationships/customXml" Target="../ink/ink2367.xml"/><Relationship Id="rId221" Type="http://schemas.openxmlformats.org/officeDocument/2006/relationships/image" Target="../media/image2487.png"/><Relationship Id="rId242" Type="http://schemas.openxmlformats.org/officeDocument/2006/relationships/customXml" Target="../ink/ink2481.xml"/><Relationship Id="rId37" Type="http://schemas.openxmlformats.org/officeDocument/2006/relationships/image" Target="../media/image2397.png"/><Relationship Id="rId58" Type="http://schemas.openxmlformats.org/officeDocument/2006/relationships/customXml" Target="../ink/ink2388.xml"/><Relationship Id="rId79" Type="http://schemas.openxmlformats.org/officeDocument/2006/relationships/image" Target="../media/image2418.png"/><Relationship Id="rId102" Type="http://schemas.openxmlformats.org/officeDocument/2006/relationships/customXml" Target="../ink/ink2410.xml"/><Relationship Id="rId123" Type="http://schemas.openxmlformats.org/officeDocument/2006/relationships/image" Target="../media/image2439.png"/><Relationship Id="rId144" Type="http://schemas.openxmlformats.org/officeDocument/2006/relationships/customXml" Target="../ink/ink2431.xml"/><Relationship Id="rId90" Type="http://schemas.openxmlformats.org/officeDocument/2006/relationships/customXml" Target="../ink/ink2404.xml"/><Relationship Id="rId165" Type="http://schemas.openxmlformats.org/officeDocument/2006/relationships/image" Target="../media/image2460.png"/><Relationship Id="rId186" Type="http://schemas.openxmlformats.org/officeDocument/2006/relationships/image" Target="../media/image2470.png"/><Relationship Id="rId211" Type="http://schemas.openxmlformats.org/officeDocument/2006/relationships/customXml" Target="../ink/ink2465.xml"/><Relationship Id="rId232" Type="http://schemas.openxmlformats.org/officeDocument/2006/relationships/customXml" Target="../ink/ink2476.xml"/><Relationship Id="rId253" Type="http://schemas.openxmlformats.org/officeDocument/2006/relationships/image" Target="../media/image2503.png"/><Relationship Id="rId27" Type="http://schemas.openxmlformats.org/officeDocument/2006/relationships/image" Target="../media/image2392.png"/><Relationship Id="rId48" Type="http://schemas.openxmlformats.org/officeDocument/2006/relationships/customXml" Target="../ink/ink2383.xml"/><Relationship Id="rId69" Type="http://schemas.openxmlformats.org/officeDocument/2006/relationships/image" Target="../media/image2413.png"/><Relationship Id="rId113" Type="http://schemas.openxmlformats.org/officeDocument/2006/relationships/image" Target="../media/image2435.png"/><Relationship Id="rId134" Type="http://schemas.openxmlformats.org/officeDocument/2006/relationships/customXml" Target="../ink/ink2426.xml"/><Relationship Id="rId80" Type="http://schemas.openxmlformats.org/officeDocument/2006/relationships/customXml" Target="../ink/ink2399.xml"/><Relationship Id="rId155" Type="http://schemas.openxmlformats.org/officeDocument/2006/relationships/image" Target="../media/image2455.png"/><Relationship Id="rId176" Type="http://schemas.openxmlformats.org/officeDocument/2006/relationships/customXml" Target="../ink/ink2447.xml"/><Relationship Id="rId197" Type="http://schemas.openxmlformats.org/officeDocument/2006/relationships/customXml" Target="../ink/ink2458.xml"/><Relationship Id="rId201" Type="http://schemas.openxmlformats.org/officeDocument/2006/relationships/customXml" Target="../ink/ink2460.xml"/><Relationship Id="rId222" Type="http://schemas.openxmlformats.org/officeDocument/2006/relationships/customXml" Target="../ink/ink2471.xml"/><Relationship Id="rId243" Type="http://schemas.openxmlformats.org/officeDocument/2006/relationships/image" Target="../media/image2498.png"/><Relationship Id="rId17" Type="http://schemas.openxmlformats.org/officeDocument/2006/relationships/image" Target="../media/image2388.png"/><Relationship Id="rId38" Type="http://schemas.openxmlformats.org/officeDocument/2006/relationships/customXml" Target="../ink/ink2378.xml"/><Relationship Id="rId59" Type="http://schemas.openxmlformats.org/officeDocument/2006/relationships/image" Target="../media/image2408.png"/><Relationship Id="rId103" Type="http://schemas.openxmlformats.org/officeDocument/2006/relationships/image" Target="../media/image2430.png"/><Relationship Id="rId124" Type="http://schemas.openxmlformats.org/officeDocument/2006/relationships/customXml" Target="../ink/ink2421.xml"/><Relationship Id="rId70" Type="http://schemas.openxmlformats.org/officeDocument/2006/relationships/customXml" Target="../ink/ink2394.xml"/><Relationship Id="rId91" Type="http://schemas.openxmlformats.org/officeDocument/2006/relationships/image" Target="../media/image2424.png"/><Relationship Id="rId145" Type="http://schemas.openxmlformats.org/officeDocument/2006/relationships/image" Target="../media/image2450.png"/><Relationship Id="rId166" Type="http://schemas.openxmlformats.org/officeDocument/2006/relationships/customXml" Target="../ink/ink2442.xml"/><Relationship Id="rId187" Type="http://schemas.openxmlformats.org/officeDocument/2006/relationships/customXml" Target="../ink/ink2453.xml"/><Relationship Id="rId1" Type="http://schemas.openxmlformats.org/officeDocument/2006/relationships/slideLayout" Target="../slideLayouts/slideLayout3.xml"/><Relationship Id="rId212" Type="http://schemas.openxmlformats.org/officeDocument/2006/relationships/image" Target="../media/image2483.png"/><Relationship Id="rId233" Type="http://schemas.openxmlformats.org/officeDocument/2006/relationships/image" Target="../media/image2493.png"/><Relationship Id="rId254" Type="http://schemas.openxmlformats.org/officeDocument/2006/relationships/customXml" Target="../ink/ink2487.xml"/><Relationship Id="rId28" Type="http://schemas.openxmlformats.org/officeDocument/2006/relationships/customXml" Target="../ink/ink2373.xml"/><Relationship Id="rId49" Type="http://schemas.openxmlformats.org/officeDocument/2006/relationships/image" Target="../media/image2403.png"/><Relationship Id="rId114" Type="http://schemas.openxmlformats.org/officeDocument/2006/relationships/customXml" Target="../ink/ink2416.xml"/><Relationship Id="rId60" Type="http://schemas.openxmlformats.org/officeDocument/2006/relationships/customXml" Target="../ink/ink2389.xml"/><Relationship Id="rId81" Type="http://schemas.openxmlformats.org/officeDocument/2006/relationships/image" Target="../media/image2419.png"/><Relationship Id="rId135" Type="http://schemas.openxmlformats.org/officeDocument/2006/relationships/image" Target="../media/image2445.png"/><Relationship Id="rId156" Type="http://schemas.openxmlformats.org/officeDocument/2006/relationships/customXml" Target="../ink/ink2437.xml"/><Relationship Id="rId177" Type="http://schemas.openxmlformats.org/officeDocument/2006/relationships/image" Target="../media/image2466.png"/><Relationship Id="rId198" Type="http://schemas.openxmlformats.org/officeDocument/2006/relationships/image" Target="../media/image2476.png"/><Relationship Id="rId202" Type="http://schemas.openxmlformats.org/officeDocument/2006/relationships/image" Target="../media/image2478.png"/><Relationship Id="rId223" Type="http://schemas.openxmlformats.org/officeDocument/2006/relationships/image" Target="../media/image2488.png"/><Relationship Id="rId244" Type="http://schemas.openxmlformats.org/officeDocument/2006/relationships/customXml" Target="../ink/ink2482.xml"/><Relationship Id="rId18" Type="http://schemas.openxmlformats.org/officeDocument/2006/relationships/customXml" Target="../ink/ink2368.xml"/><Relationship Id="rId39" Type="http://schemas.openxmlformats.org/officeDocument/2006/relationships/image" Target="../media/image2398.png"/><Relationship Id="rId50" Type="http://schemas.openxmlformats.org/officeDocument/2006/relationships/customXml" Target="../ink/ink2384.xml"/><Relationship Id="rId104" Type="http://schemas.openxmlformats.org/officeDocument/2006/relationships/customXml" Target="../ink/ink2411.xml"/><Relationship Id="rId125" Type="http://schemas.openxmlformats.org/officeDocument/2006/relationships/image" Target="../media/image2440.png"/><Relationship Id="rId146" Type="http://schemas.openxmlformats.org/officeDocument/2006/relationships/customXml" Target="../ink/ink2432.xml"/><Relationship Id="rId167" Type="http://schemas.openxmlformats.org/officeDocument/2006/relationships/image" Target="../media/image2461.png"/><Relationship Id="rId188" Type="http://schemas.openxmlformats.org/officeDocument/2006/relationships/image" Target="../media/image2471.png"/><Relationship Id="rId71" Type="http://schemas.openxmlformats.org/officeDocument/2006/relationships/image" Target="../media/image2414.png"/><Relationship Id="rId92" Type="http://schemas.openxmlformats.org/officeDocument/2006/relationships/customXml" Target="../ink/ink2405.xml"/><Relationship Id="rId213" Type="http://schemas.openxmlformats.org/officeDocument/2006/relationships/customXml" Target="../ink/ink2466.xml"/><Relationship Id="rId234" Type="http://schemas.openxmlformats.org/officeDocument/2006/relationships/customXml" Target="../ink/ink2477.xml"/><Relationship Id="rId2" Type="http://schemas.openxmlformats.org/officeDocument/2006/relationships/customXml" Target="../ink/ink2360.xml"/><Relationship Id="rId29" Type="http://schemas.openxmlformats.org/officeDocument/2006/relationships/image" Target="../media/image2393.png"/><Relationship Id="rId255" Type="http://schemas.openxmlformats.org/officeDocument/2006/relationships/image" Target="../media/image2504.png"/><Relationship Id="rId40" Type="http://schemas.openxmlformats.org/officeDocument/2006/relationships/customXml" Target="../ink/ink2379.xml"/><Relationship Id="rId115" Type="http://schemas.openxmlformats.org/officeDocument/2006/relationships/image" Target="../media/image2436.png"/><Relationship Id="rId136" Type="http://schemas.openxmlformats.org/officeDocument/2006/relationships/customXml" Target="../ink/ink2427.xml"/><Relationship Id="rId157" Type="http://schemas.openxmlformats.org/officeDocument/2006/relationships/image" Target="../media/image2456.png"/><Relationship Id="rId178" Type="http://schemas.openxmlformats.org/officeDocument/2006/relationships/customXml" Target="../ink/ink2448.xml"/><Relationship Id="rId61" Type="http://schemas.openxmlformats.org/officeDocument/2006/relationships/image" Target="../media/image2409.png"/><Relationship Id="rId82" Type="http://schemas.openxmlformats.org/officeDocument/2006/relationships/customXml" Target="../ink/ink2400.xml"/><Relationship Id="rId199" Type="http://schemas.openxmlformats.org/officeDocument/2006/relationships/customXml" Target="../ink/ink2459.xml"/><Relationship Id="rId203" Type="http://schemas.openxmlformats.org/officeDocument/2006/relationships/customXml" Target="../ink/ink2461.xml"/><Relationship Id="rId19" Type="http://schemas.openxmlformats.org/officeDocument/2006/relationships/image" Target="../media/image2389.png"/><Relationship Id="rId224" Type="http://schemas.openxmlformats.org/officeDocument/2006/relationships/customXml" Target="../ink/ink2472.xml"/><Relationship Id="rId245" Type="http://schemas.openxmlformats.org/officeDocument/2006/relationships/image" Target="../media/image2499.png"/><Relationship Id="rId30" Type="http://schemas.openxmlformats.org/officeDocument/2006/relationships/customXml" Target="../ink/ink2374.xml"/><Relationship Id="rId105" Type="http://schemas.openxmlformats.org/officeDocument/2006/relationships/image" Target="../media/image2431.png"/><Relationship Id="rId126" Type="http://schemas.openxmlformats.org/officeDocument/2006/relationships/customXml" Target="../ink/ink2422.xml"/><Relationship Id="rId147" Type="http://schemas.openxmlformats.org/officeDocument/2006/relationships/image" Target="../media/image2451.png"/><Relationship Id="rId168" Type="http://schemas.openxmlformats.org/officeDocument/2006/relationships/customXml" Target="../ink/ink2443.xml"/><Relationship Id="rId51" Type="http://schemas.openxmlformats.org/officeDocument/2006/relationships/image" Target="../media/image2404.png"/><Relationship Id="rId72" Type="http://schemas.openxmlformats.org/officeDocument/2006/relationships/customXml" Target="../ink/ink2395.xml"/><Relationship Id="rId93" Type="http://schemas.openxmlformats.org/officeDocument/2006/relationships/image" Target="../media/image2425.png"/><Relationship Id="rId189" Type="http://schemas.openxmlformats.org/officeDocument/2006/relationships/customXml" Target="../ink/ink2454.xml"/><Relationship Id="rId3" Type="http://schemas.openxmlformats.org/officeDocument/2006/relationships/image" Target="../media/image2381.png"/><Relationship Id="rId214" Type="http://schemas.openxmlformats.org/officeDocument/2006/relationships/image" Target="../media/image2484.png"/><Relationship Id="rId235" Type="http://schemas.openxmlformats.org/officeDocument/2006/relationships/image" Target="../media/image2494.png"/><Relationship Id="rId256" Type="http://schemas.openxmlformats.org/officeDocument/2006/relationships/customXml" Target="../ink/ink2488.xml"/><Relationship Id="rId116" Type="http://schemas.openxmlformats.org/officeDocument/2006/relationships/customXml" Target="../ink/ink2417.xml"/><Relationship Id="rId137" Type="http://schemas.openxmlformats.org/officeDocument/2006/relationships/image" Target="../media/image2446.png"/><Relationship Id="rId158" Type="http://schemas.openxmlformats.org/officeDocument/2006/relationships/customXml" Target="../ink/ink2438.xml"/><Relationship Id="rId20" Type="http://schemas.openxmlformats.org/officeDocument/2006/relationships/customXml" Target="../ink/ink2369.xml"/><Relationship Id="rId41" Type="http://schemas.openxmlformats.org/officeDocument/2006/relationships/image" Target="../media/image2399.png"/><Relationship Id="rId62" Type="http://schemas.openxmlformats.org/officeDocument/2006/relationships/customXml" Target="../ink/ink2390.xml"/><Relationship Id="rId83" Type="http://schemas.openxmlformats.org/officeDocument/2006/relationships/image" Target="../media/image2420.png"/><Relationship Id="rId179" Type="http://schemas.openxmlformats.org/officeDocument/2006/relationships/image" Target="../media/image2467.png"/><Relationship Id="rId190" Type="http://schemas.openxmlformats.org/officeDocument/2006/relationships/image" Target="../media/image2472.png"/><Relationship Id="rId204" Type="http://schemas.openxmlformats.org/officeDocument/2006/relationships/image" Target="../media/image2479.png"/><Relationship Id="rId225" Type="http://schemas.openxmlformats.org/officeDocument/2006/relationships/image" Target="../media/image2489.png"/><Relationship Id="rId246" Type="http://schemas.openxmlformats.org/officeDocument/2006/relationships/customXml" Target="../ink/ink2483.xml"/><Relationship Id="rId106" Type="http://schemas.openxmlformats.org/officeDocument/2006/relationships/customXml" Target="../ink/ink2412.xml"/><Relationship Id="rId127" Type="http://schemas.openxmlformats.org/officeDocument/2006/relationships/image" Target="../media/image2441.png"/><Relationship Id="rId10" Type="http://schemas.openxmlformats.org/officeDocument/2006/relationships/customXml" Target="../ink/ink2364.xml"/><Relationship Id="rId31" Type="http://schemas.openxmlformats.org/officeDocument/2006/relationships/image" Target="../media/image2394.png"/><Relationship Id="rId52" Type="http://schemas.openxmlformats.org/officeDocument/2006/relationships/customXml" Target="../ink/ink2385.xml"/><Relationship Id="rId73" Type="http://schemas.openxmlformats.org/officeDocument/2006/relationships/image" Target="../media/image2415.png"/><Relationship Id="rId94" Type="http://schemas.openxmlformats.org/officeDocument/2006/relationships/customXml" Target="../ink/ink2406.xml"/><Relationship Id="rId148" Type="http://schemas.openxmlformats.org/officeDocument/2006/relationships/customXml" Target="../ink/ink2433.xml"/><Relationship Id="rId169" Type="http://schemas.openxmlformats.org/officeDocument/2006/relationships/image" Target="../media/image2462.png"/><Relationship Id="rId4" Type="http://schemas.openxmlformats.org/officeDocument/2006/relationships/customXml" Target="../ink/ink2361.xml"/><Relationship Id="rId180" Type="http://schemas.openxmlformats.org/officeDocument/2006/relationships/customXml" Target="../ink/ink2449.xml"/><Relationship Id="rId215" Type="http://schemas.openxmlformats.org/officeDocument/2006/relationships/customXml" Target="../ink/ink2467.xml"/><Relationship Id="rId236" Type="http://schemas.openxmlformats.org/officeDocument/2006/relationships/customXml" Target="../ink/ink2478.xml"/><Relationship Id="rId257" Type="http://schemas.openxmlformats.org/officeDocument/2006/relationships/image" Target="../media/image2505.png"/><Relationship Id="rId42" Type="http://schemas.openxmlformats.org/officeDocument/2006/relationships/customXml" Target="../ink/ink2380.xml"/><Relationship Id="rId84" Type="http://schemas.openxmlformats.org/officeDocument/2006/relationships/customXml" Target="../ink/ink2401.xml"/><Relationship Id="rId138" Type="http://schemas.openxmlformats.org/officeDocument/2006/relationships/customXml" Target="../ink/ink2428.xml"/></Relationships>
</file>

<file path=ppt/slides/_rels/slide47.xml.rels><?xml version="1.0" encoding="UTF-8" standalone="yes"?>
<Relationships xmlns="http://schemas.openxmlformats.org/package/2006/relationships"><Relationship Id="rId117" Type="http://schemas.openxmlformats.org/officeDocument/2006/relationships/image" Target="../media/image2565.png"/><Relationship Id="rId299" Type="http://schemas.openxmlformats.org/officeDocument/2006/relationships/image" Target="../media/image2655.png"/><Relationship Id="rId21" Type="http://schemas.openxmlformats.org/officeDocument/2006/relationships/image" Target="../media/image2517.png"/><Relationship Id="rId63" Type="http://schemas.openxmlformats.org/officeDocument/2006/relationships/image" Target="../media/image2538.png"/><Relationship Id="rId159" Type="http://schemas.openxmlformats.org/officeDocument/2006/relationships/image" Target="../media/image2586.png"/><Relationship Id="rId324" Type="http://schemas.openxmlformats.org/officeDocument/2006/relationships/customXml" Target="../ink/ink2652.xml"/><Relationship Id="rId170" Type="http://schemas.openxmlformats.org/officeDocument/2006/relationships/customXml" Target="../ink/ink2575.xml"/><Relationship Id="rId226" Type="http://schemas.openxmlformats.org/officeDocument/2006/relationships/customXml" Target="../ink/ink2603.xml"/><Relationship Id="rId268" Type="http://schemas.openxmlformats.org/officeDocument/2006/relationships/customXml" Target="../ink/ink2624.xml"/><Relationship Id="rId32" Type="http://schemas.openxmlformats.org/officeDocument/2006/relationships/customXml" Target="../ink/ink2506.xml"/><Relationship Id="rId74" Type="http://schemas.openxmlformats.org/officeDocument/2006/relationships/customXml" Target="../ink/ink2527.xml"/><Relationship Id="rId128" Type="http://schemas.openxmlformats.org/officeDocument/2006/relationships/customXml" Target="../ink/ink2554.xml"/><Relationship Id="rId335" Type="http://schemas.openxmlformats.org/officeDocument/2006/relationships/image" Target="../media/image2673.png"/><Relationship Id="rId5" Type="http://schemas.openxmlformats.org/officeDocument/2006/relationships/image" Target="../media/image2509.png"/><Relationship Id="rId181" Type="http://schemas.openxmlformats.org/officeDocument/2006/relationships/image" Target="../media/image2597.png"/><Relationship Id="rId237" Type="http://schemas.openxmlformats.org/officeDocument/2006/relationships/image" Target="../media/image2624.png"/><Relationship Id="rId279" Type="http://schemas.openxmlformats.org/officeDocument/2006/relationships/image" Target="../media/image2645.png"/><Relationship Id="rId43" Type="http://schemas.openxmlformats.org/officeDocument/2006/relationships/image" Target="../media/image2528.png"/><Relationship Id="rId139" Type="http://schemas.openxmlformats.org/officeDocument/2006/relationships/image" Target="../media/image2576.png"/><Relationship Id="rId290" Type="http://schemas.openxmlformats.org/officeDocument/2006/relationships/customXml" Target="../ink/ink2635.xml"/><Relationship Id="rId304" Type="http://schemas.openxmlformats.org/officeDocument/2006/relationships/customXml" Target="../ink/ink2642.xml"/><Relationship Id="rId346" Type="http://schemas.openxmlformats.org/officeDocument/2006/relationships/customXml" Target="../ink/ink2663.xml"/><Relationship Id="rId85" Type="http://schemas.openxmlformats.org/officeDocument/2006/relationships/image" Target="../media/image2549.png"/><Relationship Id="rId150" Type="http://schemas.openxmlformats.org/officeDocument/2006/relationships/customXml" Target="../ink/ink2565.xml"/><Relationship Id="rId192" Type="http://schemas.openxmlformats.org/officeDocument/2006/relationships/customXml" Target="../ink/ink2586.xml"/><Relationship Id="rId206" Type="http://schemas.openxmlformats.org/officeDocument/2006/relationships/customXml" Target="../ink/ink2593.xml"/><Relationship Id="rId248" Type="http://schemas.openxmlformats.org/officeDocument/2006/relationships/customXml" Target="../ink/ink2614.xml"/><Relationship Id="rId12" Type="http://schemas.openxmlformats.org/officeDocument/2006/relationships/customXml" Target="../ink/ink2496.xml"/><Relationship Id="rId108" Type="http://schemas.openxmlformats.org/officeDocument/2006/relationships/customXml" Target="../ink/ink2544.xml"/><Relationship Id="rId315" Type="http://schemas.openxmlformats.org/officeDocument/2006/relationships/image" Target="../media/image2663.png"/><Relationship Id="rId54" Type="http://schemas.openxmlformats.org/officeDocument/2006/relationships/customXml" Target="../ink/ink2517.xml"/><Relationship Id="rId96" Type="http://schemas.openxmlformats.org/officeDocument/2006/relationships/customXml" Target="../ink/ink2538.xml"/><Relationship Id="rId161" Type="http://schemas.openxmlformats.org/officeDocument/2006/relationships/image" Target="../media/image2587.png"/><Relationship Id="rId217" Type="http://schemas.openxmlformats.org/officeDocument/2006/relationships/image" Target="../media/image2614.png"/><Relationship Id="rId259" Type="http://schemas.openxmlformats.org/officeDocument/2006/relationships/image" Target="../media/image2635.png"/><Relationship Id="rId23" Type="http://schemas.openxmlformats.org/officeDocument/2006/relationships/image" Target="../media/image2518.png"/><Relationship Id="rId119" Type="http://schemas.openxmlformats.org/officeDocument/2006/relationships/image" Target="../media/image2566.png"/><Relationship Id="rId270" Type="http://schemas.openxmlformats.org/officeDocument/2006/relationships/customXml" Target="../ink/ink2625.xml"/><Relationship Id="rId326" Type="http://schemas.openxmlformats.org/officeDocument/2006/relationships/customXml" Target="../ink/ink2653.xml"/><Relationship Id="rId65" Type="http://schemas.openxmlformats.org/officeDocument/2006/relationships/image" Target="../media/image2539.png"/><Relationship Id="rId130" Type="http://schemas.openxmlformats.org/officeDocument/2006/relationships/customXml" Target="../ink/ink2555.xml"/><Relationship Id="rId172" Type="http://schemas.openxmlformats.org/officeDocument/2006/relationships/customXml" Target="../ink/ink2576.xml"/><Relationship Id="rId228" Type="http://schemas.openxmlformats.org/officeDocument/2006/relationships/customXml" Target="../ink/ink2604.xml"/><Relationship Id="rId281" Type="http://schemas.openxmlformats.org/officeDocument/2006/relationships/image" Target="../media/image2646.png"/><Relationship Id="rId337" Type="http://schemas.openxmlformats.org/officeDocument/2006/relationships/image" Target="../media/image2674.png"/><Relationship Id="rId34" Type="http://schemas.openxmlformats.org/officeDocument/2006/relationships/customXml" Target="../ink/ink2507.xml"/><Relationship Id="rId76" Type="http://schemas.openxmlformats.org/officeDocument/2006/relationships/customXml" Target="../ink/ink2528.xml"/><Relationship Id="rId141" Type="http://schemas.openxmlformats.org/officeDocument/2006/relationships/image" Target="../media/image2577.png"/><Relationship Id="rId7" Type="http://schemas.openxmlformats.org/officeDocument/2006/relationships/image" Target="../media/image2510.png"/><Relationship Id="rId183" Type="http://schemas.openxmlformats.org/officeDocument/2006/relationships/image" Target="../media/image2598.png"/><Relationship Id="rId239" Type="http://schemas.openxmlformats.org/officeDocument/2006/relationships/image" Target="../media/image2625.png"/><Relationship Id="rId250" Type="http://schemas.openxmlformats.org/officeDocument/2006/relationships/customXml" Target="../ink/ink2615.xml"/><Relationship Id="rId292" Type="http://schemas.openxmlformats.org/officeDocument/2006/relationships/customXml" Target="../ink/ink2636.xml"/><Relationship Id="rId306" Type="http://schemas.openxmlformats.org/officeDocument/2006/relationships/customXml" Target="../ink/ink2643.xml"/><Relationship Id="rId45" Type="http://schemas.openxmlformats.org/officeDocument/2006/relationships/image" Target="../media/image2529.png"/><Relationship Id="rId87" Type="http://schemas.openxmlformats.org/officeDocument/2006/relationships/image" Target="../media/image2550.png"/><Relationship Id="rId110" Type="http://schemas.openxmlformats.org/officeDocument/2006/relationships/customXml" Target="../ink/ink2545.xml"/><Relationship Id="rId348" Type="http://schemas.openxmlformats.org/officeDocument/2006/relationships/customXml" Target="../ink/ink2664.xml"/><Relationship Id="rId152" Type="http://schemas.openxmlformats.org/officeDocument/2006/relationships/customXml" Target="../ink/ink2566.xml"/><Relationship Id="rId194" Type="http://schemas.openxmlformats.org/officeDocument/2006/relationships/customXml" Target="../ink/ink2587.xml"/><Relationship Id="rId208" Type="http://schemas.openxmlformats.org/officeDocument/2006/relationships/customXml" Target="../ink/ink2594.xml"/><Relationship Id="rId261" Type="http://schemas.openxmlformats.org/officeDocument/2006/relationships/image" Target="../media/image2636.png"/><Relationship Id="rId14" Type="http://schemas.openxmlformats.org/officeDocument/2006/relationships/customXml" Target="../ink/ink2497.xml"/><Relationship Id="rId56" Type="http://schemas.openxmlformats.org/officeDocument/2006/relationships/customXml" Target="../ink/ink2518.xml"/><Relationship Id="rId317" Type="http://schemas.openxmlformats.org/officeDocument/2006/relationships/image" Target="../media/image2664.png"/><Relationship Id="rId8" Type="http://schemas.openxmlformats.org/officeDocument/2006/relationships/customXml" Target="../ink/ink2494.xml"/><Relationship Id="rId98" Type="http://schemas.openxmlformats.org/officeDocument/2006/relationships/customXml" Target="../ink/ink2539.xml"/><Relationship Id="rId121" Type="http://schemas.openxmlformats.org/officeDocument/2006/relationships/image" Target="../media/image2567.png"/><Relationship Id="rId142" Type="http://schemas.openxmlformats.org/officeDocument/2006/relationships/customXml" Target="../ink/ink2561.xml"/><Relationship Id="rId163" Type="http://schemas.openxmlformats.org/officeDocument/2006/relationships/image" Target="../media/image2588.png"/><Relationship Id="rId184" Type="http://schemas.openxmlformats.org/officeDocument/2006/relationships/customXml" Target="../ink/ink2582.xml"/><Relationship Id="rId219" Type="http://schemas.openxmlformats.org/officeDocument/2006/relationships/image" Target="../media/image2615.png"/><Relationship Id="rId230" Type="http://schemas.openxmlformats.org/officeDocument/2006/relationships/customXml" Target="../ink/ink2605.xml"/><Relationship Id="rId251" Type="http://schemas.openxmlformats.org/officeDocument/2006/relationships/image" Target="../media/image2631.png"/><Relationship Id="rId25" Type="http://schemas.openxmlformats.org/officeDocument/2006/relationships/image" Target="../media/image2519.png"/><Relationship Id="rId46" Type="http://schemas.openxmlformats.org/officeDocument/2006/relationships/customXml" Target="../ink/ink2513.xml"/><Relationship Id="rId67" Type="http://schemas.openxmlformats.org/officeDocument/2006/relationships/image" Target="../media/image2540.png"/><Relationship Id="rId272" Type="http://schemas.openxmlformats.org/officeDocument/2006/relationships/customXml" Target="../ink/ink2626.xml"/><Relationship Id="rId293" Type="http://schemas.openxmlformats.org/officeDocument/2006/relationships/image" Target="../media/image2652.png"/><Relationship Id="rId307" Type="http://schemas.openxmlformats.org/officeDocument/2006/relationships/image" Target="../media/image2659.png"/><Relationship Id="rId328" Type="http://schemas.openxmlformats.org/officeDocument/2006/relationships/customXml" Target="../ink/ink2654.xml"/><Relationship Id="rId349" Type="http://schemas.openxmlformats.org/officeDocument/2006/relationships/image" Target="../media/image2680.png"/><Relationship Id="rId88" Type="http://schemas.openxmlformats.org/officeDocument/2006/relationships/customXml" Target="../ink/ink2534.xml"/><Relationship Id="rId111" Type="http://schemas.openxmlformats.org/officeDocument/2006/relationships/image" Target="../media/image2562.png"/><Relationship Id="rId132" Type="http://schemas.openxmlformats.org/officeDocument/2006/relationships/customXml" Target="../ink/ink2556.xml"/><Relationship Id="rId153" Type="http://schemas.openxmlformats.org/officeDocument/2006/relationships/image" Target="../media/image2583.png"/><Relationship Id="rId174" Type="http://schemas.openxmlformats.org/officeDocument/2006/relationships/customXml" Target="../ink/ink2577.xml"/><Relationship Id="rId195" Type="http://schemas.openxmlformats.org/officeDocument/2006/relationships/image" Target="../media/image2604.png"/><Relationship Id="rId209" Type="http://schemas.openxmlformats.org/officeDocument/2006/relationships/image" Target="../media/image2611.png"/><Relationship Id="rId220" Type="http://schemas.openxmlformats.org/officeDocument/2006/relationships/customXml" Target="../ink/ink2600.xml"/><Relationship Id="rId241" Type="http://schemas.openxmlformats.org/officeDocument/2006/relationships/image" Target="../media/image2626.png"/><Relationship Id="rId15" Type="http://schemas.openxmlformats.org/officeDocument/2006/relationships/image" Target="../media/image2514.png"/><Relationship Id="rId36" Type="http://schemas.openxmlformats.org/officeDocument/2006/relationships/customXml" Target="../ink/ink2508.xml"/><Relationship Id="rId57" Type="http://schemas.openxmlformats.org/officeDocument/2006/relationships/image" Target="../media/image2535.png"/><Relationship Id="rId262" Type="http://schemas.openxmlformats.org/officeDocument/2006/relationships/customXml" Target="../ink/ink2621.xml"/><Relationship Id="rId283" Type="http://schemas.openxmlformats.org/officeDocument/2006/relationships/image" Target="../media/image2647.png"/><Relationship Id="rId318" Type="http://schemas.openxmlformats.org/officeDocument/2006/relationships/customXml" Target="../ink/ink2649.xml"/><Relationship Id="rId339" Type="http://schemas.openxmlformats.org/officeDocument/2006/relationships/image" Target="../media/image2675.png"/><Relationship Id="rId78" Type="http://schemas.openxmlformats.org/officeDocument/2006/relationships/customXml" Target="../ink/ink2529.xml"/><Relationship Id="rId99" Type="http://schemas.openxmlformats.org/officeDocument/2006/relationships/image" Target="../media/image2556.png"/><Relationship Id="rId101" Type="http://schemas.openxmlformats.org/officeDocument/2006/relationships/image" Target="../media/image2557.png"/><Relationship Id="rId122" Type="http://schemas.openxmlformats.org/officeDocument/2006/relationships/customXml" Target="../ink/ink2551.xml"/><Relationship Id="rId143" Type="http://schemas.openxmlformats.org/officeDocument/2006/relationships/image" Target="../media/image2578.png"/><Relationship Id="rId164" Type="http://schemas.openxmlformats.org/officeDocument/2006/relationships/customXml" Target="../ink/ink2572.xml"/><Relationship Id="rId185" Type="http://schemas.openxmlformats.org/officeDocument/2006/relationships/image" Target="../media/image2599.png"/><Relationship Id="rId9" Type="http://schemas.openxmlformats.org/officeDocument/2006/relationships/image" Target="../media/image2511.png"/><Relationship Id="rId210" Type="http://schemas.openxmlformats.org/officeDocument/2006/relationships/customXml" Target="../ink/ink2595.xml"/><Relationship Id="rId26" Type="http://schemas.openxmlformats.org/officeDocument/2006/relationships/customXml" Target="../ink/ink2503.xml"/><Relationship Id="rId231" Type="http://schemas.openxmlformats.org/officeDocument/2006/relationships/image" Target="../media/image2621.png"/><Relationship Id="rId252" Type="http://schemas.openxmlformats.org/officeDocument/2006/relationships/customXml" Target="../ink/ink2616.xml"/><Relationship Id="rId273" Type="http://schemas.openxmlformats.org/officeDocument/2006/relationships/image" Target="../media/image2642.png"/><Relationship Id="rId294" Type="http://schemas.openxmlformats.org/officeDocument/2006/relationships/customXml" Target="../ink/ink2637.xml"/><Relationship Id="rId308" Type="http://schemas.openxmlformats.org/officeDocument/2006/relationships/customXml" Target="../ink/ink2644.xml"/><Relationship Id="rId329" Type="http://schemas.openxmlformats.org/officeDocument/2006/relationships/image" Target="../media/image2670.png"/><Relationship Id="rId47" Type="http://schemas.openxmlformats.org/officeDocument/2006/relationships/image" Target="../media/image2530.png"/><Relationship Id="rId68" Type="http://schemas.openxmlformats.org/officeDocument/2006/relationships/customXml" Target="../ink/ink2524.xml"/><Relationship Id="rId89" Type="http://schemas.openxmlformats.org/officeDocument/2006/relationships/image" Target="../media/image2551.png"/><Relationship Id="rId112" Type="http://schemas.openxmlformats.org/officeDocument/2006/relationships/customXml" Target="../ink/ink2546.xml"/><Relationship Id="rId133" Type="http://schemas.openxmlformats.org/officeDocument/2006/relationships/image" Target="../media/image2573.png"/><Relationship Id="rId154" Type="http://schemas.openxmlformats.org/officeDocument/2006/relationships/customXml" Target="../ink/ink2567.xml"/><Relationship Id="rId175" Type="http://schemas.openxmlformats.org/officeDocument/2006/relationships/image" Target="../media/image2594.png"/><Relationship Id="rId340" Type="http://schemas.openxmlformats.org/officeDocument/2006/relationships/customXml" Target="../ink/ink2660.xml"/><Relationship Id="rId196" Type="http://schemas.openxmlformats.org/officeDocument/2006/relationships/customXml" Target="../ink/ink2588.xml"/><Relationship Id="rId200" Type="http://schemas.openxmlformats.org/officeDocument/2006/relationships/customXml" Target="../ink/ink2590.xml"/><Relationship Id="rId16" Type="http://schemas.openxmlformats.org/officeDocument/2006/relationships/customXml" Target="../ink/ink2498.xml"/><Relationship Id="rId221" Type="http://schemas.openxmlformats.org/officeDocument/2006/relationships/image" Target="../media/image2616.png"/><Relationship Id="rId242" Type="http://schemas.openxmlformats.org/officeDocument/2006/relationships/customXml" Target="../ink/ink2611.xml"/><Relationship Id="rId263" Type="http://schemas.openxmlformats.org/officeDocument/2006/relationships/image" Target="../media/image2637.png"/><Relationship Id="rId284" Type="http://schemas.openxmlformats.org/officeDocument/2006/relationships/customXml" Target="../ink/ink2632.xml"/><Relationship Id="rId319" Type="http://schemas.openxmlformats.org/officeDocument/2006/relationships/image" Target="../media/image2665.png"/><Relationship Id="rId37" Type="http://schemas.openxmlformats.org/officeDocument/2006/relationships/image" Target="../media/image2525.png"/><Relationship Id="rId58" Type="http://schemas.openxmlformats.org/officeDocument/2006/relationships/customXml" Target="../ink/ink2519.xml"/><Relationship Id="rId79" Type="http://schemas.openxmlformats.org/officeDocument/2006/relationships/image" Target="../media/image2546.png"/><Relationship Id="rId102" Type="http://schemas.openxmlformats.org/officeDocument/2006/relationships/customXml" Target="../ink/ink2541.xml"/><Relationship Id="rId123" Type="http://schemas.openxmlformats.org/officeDocument/2006/relationships/image" Target="../media/image2568.png"/><Relationship Id="rId144" Type="http://schemas.openxmlformats.org/officeDocument/2006/relationships/customXml" Target="../ink/ink2562.xml"/><Relationship Id="rId330" Type="http://schemas.openxmlformats.org/officeDocument/2006/relationships/customXml" Target="../ink/ink2655.xml"/><Relationship Id="rId90" Type="http://schemas.openxmlformats.org/officeDocument/2006/relationships/customXml" Target="../ink/ink2535.xml"/><Relationship Id="rId165" Type="http://schemas.openxmlformats.org/officeDocument/2006/relationships/image" Target="../media/image2589.png"/><Relationship Id="rId186" Type="http://schemas.openxmlformats.org/officeDocument/2006/relationships/customXml" Target="../ink/ink2583.xml"/><Relationship Id="rId211" Type="http://schemas.openxmlformats.org/officeDocument/2006/relationships/image" Target="../media/image2612.png"/><Relationship Id="rId232" Type="http://schemas.openxmlformats.org/officeDocument/2006/relationships/customXml" Target="../ink/ink2606.xml"/><Relationship Id="rId253" Type="http://schemas.openxmlformats.org/officeDocument/2006/relationships/image" Target="../media/image2632.png"/><Relationship Id="rId274" Type="http://schemas.openxmlformats.org/officeDocument/2006/relationships/customXml" Target="../ink/ink2627.xml"/><Relationship Id="rId295" Type="http://schemas.openxmlformats.org/officeDocument/2006/relationships/image" Target="../media/image2653.png"/><Relationship Id="rId309" Type="http://schemas.openxmlformats.org/officeDocument/2006/relationships/image" Target="../media/image2660.png"/><Relationship Id="rId27" Type="http://schemas.openxmlformats.org/officeDocument/2006/relationships/image" Target="../media/image2520.png"/><Relationship Id="rId48" Type="http://schemas.openxmlformats.org/officeDocument/2006/relationships/customXml" Target="../ink/ink2514.xml"/><Relationship Id="rId69" Type="http://schemas.openxmlformats.org/officeDocument/2006/relationships/image" Target="../media/image2541.png"/><Relationship Id="rId113" Type="http://schemas.openxmlformats.org/officeDocument/2006/relationships/image" Target="../media/image2563.png"/><Relationship Id="rId134" Type="http://schemas.openxmlformats.org/officeDocument/2006/relationships/customXml" Target="../ink/ink2557.xml"/><Relationship Id="rId320" Type="http://schemas.openxmlformats.org/officeDocument/2006/relationships/customXml" Target="../ink/ink2650.xml"/><Relationship Id="rId80" Type="http://schemas.openxmlformats.org/officeDocument/2006/relationships/customXml" Target="../ink/ink2530.xml"/><Relationship Id="rId155" Type="http://schemas.openxmlformats.org/officeDocument/2006/relationships/image" Target="../media/image2584.png"/><Relationship Id="rId176" Type="http://schemas.openxmlformats.org/officeDocument/2006/relationships/customXml" Target="../ink/ink2578.xml"/><Relationship Id="rId197" Type="http://schemas.openxmlformats.org/officeDocument/2006/relationships/image" Target="../media/image2605.png"/><Relationship Id="rId341" Type="http://schemas.openxmlformats.org/officeDocument/2006/relationships/image" Target="../media/image2676.png"/><Relationship Id="rId201" Type="http://schemas.openxmlformats.org/officeDocument/2006/relationships/image" Target="../media/image2607.png"/><Relationship Id="rId222" Type="http://schemas.openxmlformats.org/officeDocument/2006/relationships/customXml" Target="../ink/ink2601.xml"/><Relationship Id="rId243" Type="http://schemas.openxmlformats.org/officeDocument/2006/relationships/image" Target="../media/image2627.png"/><Relationship Id="rId264" Type="http://schemas.openxmlformats.org/officeDocument/2006/relationships/customXml" Target="../ink/ink2622.xml"/><Relationship Id="rId285" Type="http://schemas.openxmlformats.org/officeDocument/2006/relationships/image" Target="../media/image2648.png"/><Relationship Id="rId17" Type="http://schemas.openxmlformats.org/officeDocument/2006/relationships/image" Target="../media/image2515.png"/><Relationship Id="rId38" Type="http://schemas.openxmlformats.org/officeDocument/2006/relationships/customXml" Target="../ink/ink2509.xml"/><Relationship Id="rId59" Type="http://schemas.openxmlformats.org/officeDocument/2006/relationships/image" Target="../media/image2536.png"/><Relationship Id="rId103" Type="http://schemas.openxmlformats.org/officeDocument/2006/relationships/image" Target="../media/image2558.png"/><Relationship Id="rId124" Type="http://schemas.openxmlformats.org/officeDocument/2006/relationships/customXml" Target="../ink/ink2552.xml"/><Relationship Id="rId310" Type="http://schemas.openxmlformats.org/officeDocument/2006/relationships/customXml" Target="../ink/ink2645.xml"/><Relationship Id="rId70" Type="http://schemas.openxmlformats.org/officeDocument/2006/relationships/customXml" Target="../ink/ink2525.xml"/><Relationship Id="rId91" Type="http://schemas.openxmlformats.org/officeDocument/2006/relationships/image" Target="../media/image2552.png"/><Relationship Id="rId145" Type="http://schemas.openxmlformats.org/officeDocument/2006/relationships/image" Target="../media/image2579.png"/><Relationship Id="rId166" Type="http://schemas.openxmlformats.org/officeDocument/2006/relationships/customXml" Target="../ink/ink2573.xml"/><Relationship Id="rId187" Type="http://schemas.openxmlformats.org/officeDocument/2006/relationships/image" Target="../media/image2600.png"/><Relationship Id="rId331" Type="http://schemas.openxmlformats.org/officeDocument/2006/relationships/image" Target="../media/image2671.png"/><Relationship Id="rId1" Type="http://schemas.openxmlformats.org/officeDocument/2006/relationships/slideLayout" Target="../slideLayouts/slideLayout3.xml"/><Relationship Id="rId212" Type="http://schemas.openxmlformats.org/officeDocument/2006/relationships/customXml" Target="../ink/ink2596.xml"/><Relationship Id="rId233" Type="http://schemas.openxmlformats.org/officeDocument/2006/relationships/image" Target="../media/image2622.png"/><Relationship Id="rId254" Type="http://schemas.openxmlformats.org/officeDocument/2006/relationships/customXml" Target="../ink/ink2617.xml"/><Relationship Id="rId28" Type="http://schemas.openxmlformats.org/officeDocument/2006/relationships/customXml" Target="../ink/ink2504.xml"/><Relationship Id="rId49" Type="http://schemas.openxmlformats.org/officeDocument/2006/relationships/image" Target="../media/image2531.png"/><Relationship Id="rId114" Type="http://schemas.openxmlformats.org/officeDocument/2006/relationships/customXml" Target="../ink/ink2547.xml"/><Relationship Id="rId275" Type="http://schemas.openxmlformats.org/officeDocument/2006/relationships/image" Target="../media/image2643.png"/><Relationship Id="rId296" Type="http://schemas.openxmlformats.org/officeDocument/2006/relationships/customXml" Target="../ink/ink2638.xml"/><Relationship Id="rId300" Type="http://schemas.openxmlformats.org/officeDocument/2006/relationships/customXml" Target="../ink/ink2640.xml"/><Relationship Id="rId60" Type="http://schemas.openxmlformats.org/officeDocument/2006/relationships/customXml" Target="../ink/ink2520.xml"/><Relationship Id="rId81" Type="http://schemas.openxmlformats.org/officeDocument/2006/relationships/image" Target="../media/image2547.png"/><Relationship Id="rId135" Type="http://schemas.openxmlformats.org/officeDocument/2006/relationships/image" Target="../media/image2574.png"/><Relationship Id="rId156" Type="http://schemas.openxmlformats.org/officeDocument/2006/relationships/customXml" Target="../ink/ink2568.xml"/><Relationship Id="rId177" Type="http://schemas.openxmlformats.org/officeDocument/2006/relationships/image" Target="../media/image2595.png"/><Relationship Id="rId198" Type="http://schemas.openxmlformats.org/officeDocument/2006/relationships/customXml" Target="../ink/ink2589.xml"/><Relationship Id="rId321" Type="http://schemas.openxmlformats.org/officeDocument/2006/relationships/image" Target="../media/image2666.png"/><Relationship Id="rId342" Type="http://schemas.openxmlformats.org/officeDocument/2006/relationships/customXml" Target="../ink/ink2661.xml"/><Relationship Id="rId202" Type="http://schemas.openxmlformats.org/officeDocument/2006/relationships/customXml" Target="../ink/ink2591.xml"/><Relationship Id="rId223" Type="http://schemas.openxmlformats.org/officeDocument/2006/relationships/image" Target="../media/image2617.png"/><Relationship Id="rId244" Type="http://schemas.openxmlformats.org/officeDocument/2006/relationships/customXml" Target="../ink/ink2612.xml"/><Relationship Id="rId18" Type="http://schemas.openxmlformats.org/officeDocument/2006/relationships/customXml" Target="../ink/ink2499.xml"/><Relationship Id="rId39" Type="http://schemas.openxmlformats.org/officeDocument/2006/relationships/image" Target="../media/image2526.png"/><Relationship Id="rId265" Type="http://schemas.openxmlformats.org/officeDocument/2006/relationships/image" Target="../media/image2638.png"/><Relationship Id="rId286" Type="http://schemas.openxmlformats.org/officeDocument/2006/relationships/customXml" Target="../ink/ink2633.xml"/><Relationship Id="rId50" Type="http://schemas.openxmlformats.org/officeDocument/2006/relationships/customXml" Target="../ink/ink2515.xml"/><Relationship Id="rId104" Type="http://schemas.openxmlformats.org/officeDocument/2006/relationships/customXml" Target="../ink/ink2542.xml"/><Relationship Id="rId125" Type="http://schemas.openxmlformats.org/officeDocument/2006/relationships/image" Target="../media/image2569.png"/><Relationship Id="rId146" Type="http://schemas.openxmlformats.org/officeDocument/2006/relationships/customXml" Target="../ink/ink2563.xml"/><Relationship Id="rId167" Type="http://schemas.openxmlformats.org/officeDocument/2006/relationships/image" Target="../media/image2590.png"/><Relationship Id="rId188" Type="http://schemas.openxmlformats.org/officeDocument/2006/relationships/customXml" Target="../ink/ink2584.xml"/><Relationship Id="rId311" Type="http://schemas.openxmlformats.org/officeDocument/2006/relationships/image" Target="../media/image2661.png"/><Relationship Id="rId332" Type="http://schemas.openxmlformats.org/officeDocument/2006/relationships/customXml" Target="../ink/ink2656.xml"/><Relationship Id="rId71" Type="http://schemas.openxmlformats.org/officeDocument/2006/relationships/image" Target="../media/image2542.png"/><Relationship Id="rId92" Type="http://schemas.openxmlformats.org/officeDocument/2006/relationships/customXml" Target="../ink/ink2536.xml"/><Relationship Id="rId213" Type="http://schemas.openxmlformats.org/officeDocument/2006/relationships/image" Target="../media/image317.png"/><Relationship Id="rId234" Type="http://schemas.openxmlformats.org/officeDocument/2006/relationships/customXml" Target="../ink/ink2607.xml"/><Relationship Id="rId2" Type="http://schemas.openxmlformats.org/officeDocument/2006/relationships/customXml" Target="../ink/ink2491.xml"/><Relationship Id="rId29" Type="http://schemas.openxmlformats.org/officeDocument/2006/relationships/image" Target="../media/image2521.png"/><Relationship Id="rId255" Type="http://schemas.openxmlformats.org/officeDocument/2006/relationships/image" Target="../media/image2633.png"/><Relationship Id="rId276" Type="http://schemas.openxmlformats.org/officeDocument/2006/relationships/customXml" Target="../ink/ink2628.xml"/><Relationship Id="rId297" Type="http://schemas.openxmlformats.org/officeDocument/2006/relationships/image" Target="../media/image2654.png"/><Relationship Id="rId40" Type="http://schemas.openxmlformats.org/officeDocument/2006/relationships/customXml" Target="../ink/ink2510.xml"/><Relationship Id="rId115" Type="http://schemas.openxmlformats.org/officeDocument/2006/relationships/image" Target="../media/image2564.png"/><Relationship Id="rId136" Type="http://schemas.openxmlformats.org/officeDocument/2006/relationships/customXml" Target="../ink/ink2558.xml"/><Relationship Id="rId157" Type="http://schemas.openxmlformats.org/officeDocument/2006/relationships/image" Target="../media/image2585.png"/><Relationship Id="rId178" Type="http://schemas.openxmlformats.org/officeDocument/2006/relationships/customXml" Target="../ink/ink2579.xml"/><Relationship Id="rId301" Type="http://schemas.openxmlformats.org/officeDocument/2006/relationships/image" Target="../media/image2656.png"/><Relationship Id="rId322" Type="http://schemas.openxmlformats.org/officeDocument/2006/relationships/customXml" Target="../ink/ink2651.xml"/><Relationship Id="rId343" Type="http://schemas.openxmlformats.org/officeDocument/2006/relationships/image" Target="../media/image2677.png"/><Relationship Id="rId61" Type="http://schemas.openxmlformats.org/officeDocument/2006/relationships/image" Target="../media/image2537.png"/><Relationship Id="rId82" Type="http://schemas.openxmlformats.org/officeDocument/2006/relationships/customXml" Target="../ink/ink2531.xml"/><Relationship Id="rId199" Type="http://schemas.openxmlformats.org/officeDocument/2006/relationships/image" Target="../media/image2606.png"/><Relationship Id="rId203" Type="http://schemas.openxmlformats.org/officeDocument/2006/relationships/image" Target="../media/image2608.png"/><Relationship Id="rId19" Type="http://schemas.openxmlformats.org/officeDocument/2006/relationships/image" Target="../media/image2516.png"/><Relationship Id="rId224" Type="http://schemas.openxmlformats.org/officeDocument/2006/relationships/customXml" Target="../ink/ink2602.xml"/><Relationship Id="rId245" Type="http://schemas.openxmlformats.org/officeDocument/2006/relationships/image" Target="../media/image2628.png"/><Relationship Id="rId266" Type="http://schemas.openxmlformats.org/officeDocument/2006/relationships/customXml" Target="../ink/ink2623.xml"/><Relationship Id="rId287" Type="http://schemas.openxmlformats.org/officeDocument/2006/relationships/image" Target="../media/image2649.png"/><Relationship Id="rId30" Type="http://schemas.openxmlformats.org/officeDocument/2006/relationships/customXml" Target="../ink/ink2505.xml"/><Relationship Id="rId105" Type="http://schemas.openxmlformats.org/officeDocument/2006/relationships/image" Target="../media/image2559.png"/><Relationship Id="rId126" Type="http://schemas.openxmlformats.org/officeDocument/2006/relationships/customXml" Target="../ink/ink2553.xml"/><Relationship Id="rId147" Type="http://schemas.openxmlformats.org/officeDocument/2006/relationships/image" Target="../media/image2580.png"/><Relationship Id="rId168" Type="http://schemas.openxmlformats.org/officeDocument/2006/relationships/customXml" Target="../ink/ink2574.xml"/><Relationship Id="rId312" Type="http://schemas.openxmlformats.org/officeDocument/2006/relationships/customXml" Target="../ink/ink2646.xml"/><Relationship Id="rId333" Type="http://schemas.openxmlformats.org/officeDocument/2006/relationships/image" Target="../media/image2672.png"/><Relationship Id="rId51" Type="http://schemas.openxmlformats.org/officeDocument/2006/relationships/image" Target="../media/image2532.png"/><Relationship Id="rId72" Type="http://schemas.openxmlformats.org/officeDocument/2006/relationships/customXml" Target="../ink/ink2526.xml"/><Relationship Id="rId93" Type="http://schemas.openxmlformats.org/officeDocument/2006/relationships/image" Target="../media/image2553.png"/><Relationship Id="rId189" Type="http://schemas.openxmlformats.org/officeDocument/2006/relationships/image" Target="../media/image2601.png"/><Relationship Id="rId3" Type="http://schemas.openxmlformats.org/officeDocument/2006/relationships/image" Target="../media/image2508.png"/><Relationship Id="rId214" Type="http://schemas.openxmlformats.org/officeDocument/2006/relationships/customXml" Target="../ink/ink2597.xml"/><Relationship Id="rId235" Type="http://schemas.openxmlformats.org/officeDocument/2006/relationships/image" Target="../media/image2623.png"/><Relationship Id="rId256" Type="http://schemas.openxmlformats.org/officeDocument/2006/relationships/customXml" Target="../ink/ink2618.xml"/><Relationship Id="rId277" Type="http://schemas.openxmlformats.org/officeDocument/2006/relationships/image" Target="../media/image2644.png"/><Relationship Id="rId298" Type="http://schemas.openxmlformats.org/officeDocument/2006/relationships/customXml" Target="../ink/ink2639.xml"/><Relationship Id="rId116" Type="http://schemas.openxmlformats.org/officeDocument/2006/relationships/customXml" Target="../ink/ink2548.xml"/><Relationship Id="rId137" Type="http://schemas.openxmlformats.org/officeDocument/2006/relationships/image" Target="../media/image2575.png"/><Relationship Id="rId158" Type="http://schemas.openxmlformats.org/officeDocument/2006/relationships/customXml" Target="../ink/ink2569.xml"/><Relationship Id="rId302" Type="http://schemas.openxmlformats.org/officeDocument/2006/relationships/customXml" Target="../ink/ink2641.xml"/><Relationship Id="rId323" Type="http://schemas.openxmlformats.org/officeDocument/2006/relationships/image" Target="../media/image2667.png"/><Relationship Id="rId344" Type="http://schemas.openxmlformats.org/officeDocument/2006/relationships/customXml" Target="../ink/ink2662.xml"/><Relationship Id="rId20" Type="http://schemas.openxmlformats.org/officeDocument/2006/relationships/customXml" Target="../ink/ink2500.xml"/><Relationship Id="rId41" Type="http://schemas.openxmlformats.org/officeDocument/2006/relationships/image" Target="../media/image2527.png"/><Relationship Id="rId62" Type="http://schemas.openxmlformats.org/officeDocument/2006/relationships/customXml" Target="../ink/ink2521.xml"/><Relationship Id="rId83" Type="http://schemas.openxmlformats.org/officeDocument/2006/relationships/image" Target="../media/image2548.png"/><Relationship Id="rId179" Type="http://schemas.openxmlformats.org/officeDocument/2006/relationships/image" Target="../media/image2596.png"/><Relationship Id="rId190" Type="http://schemas.openxmlformats.org/officeDocument/2006/relationships/customXml" Target="../ink/ink2585.xml"/><Relationship Id="rId204" Type="http://schemas.openxmlformats.org/officeDocument/2006/relationships/customXml" Target="../ink/ink2592.xml"/><Relationship Id="rId225" Type="http://schemas.openxmlformats.org/officeDocument/2006/relationships/image" Target="../media/image2618.png"/><Relationship Id="rId246" Type="http://schemas.openxmlformats.org/officeDocument/2006/relationships/customXml" Target="../ink/ink2613.xml"/><Relationship Id="rId267" Type="http://schemas.openxmlformats.org/officeDocument/2006/relationships/image" Target="../media/image2639.png"/><Relationship Id="rId288" Type="http://schemas.openxmlformats.org/officeDocument/2006/relationships/customXml" Target="../ink/ink2634.xml"/><Relationship Id="rId106" Type="http://schemas.openxmlformats.org/officeDocument/2006/relationships/customXml" Target="../ink/ink2543.xml"/><Relationship Id="rId127" Type="http://schemas.openxmlformats.org/officeDocument/2006/relationships/image" Target="../media/image2570.png"/><Relationship Id="rId313" Type="http://schemas.openxmlformats.org/officeDocument/2006/relationships/image" Target="../media/image2662.png"/><Relationship Id="rId10" Type="http://schemas.openxmlformats.org/officeDocument/2006/relationships/customXml" Target="../ink/ink2495.xml"/><Relationship Id="rId31" Type="http://schemas.openxmlformats.org/officeDocument/2006/relationships/image" Target="../media/image2522.png"/><Relationship Id="rId52" Type="http://schemas.openxmlformats.org/officeDocument/2006/relationships/customXml" Target="../ink/ink2516.xml"/><Relationship Id="rId73" Type="http://schemas.openxmlformats.org/officeDocument/2006/relationships/image" Target="../media/image2543.png"/><Relationship Id="rId94" Type="http://schemas.openxmlformats.org/officeDocument/2006/relationships/customXml" Target="../ink/ink2537.xml"/><Relationship Id="rId148" Type="http://schemas.openxmlformats.org/officeDocument/2006/relationships/customXml" Target="../ink/ink2564.xml"/><Relationship Id="rId169" Type="http://schemas.openxmlformats.org/officeDocument/2006/relationships/image" Target="../media/image2591.png"/><Relationship Id="rId334" Type="http://schemas.openxmlformats.org/officeDocument/2006/relationships/customXml" Target="../ink/ink2657.xml"/><Relationship Id="rId4" Type="http://schemas.openxmlformats.org/officeDocument/2006/relationships/customXml" Target="../ink/ink2492.xml"/><Relationship Id="rId180" Type="http://schemas.openxmlformats.org/officeDocument/2006/relationships/customXml" Target="../ink/ink2580.xml"/><Relationship Id="rId215" Type="http://schemas.openxmlformats.org/officeDocument/2006/relationships/image" Target="../media/image2613.png"/><Relationship Id="rId236" Type="http://schemas.openxmlformats.org/officeDocument/2006/relationships/customXml" Target="../ink/ink2608.xml"/><Relationship Id="rId257" Type="http://schemas.openxmlformats.org/officeDocument/2006/relationships/image" Target="../media/image2634.png"/><Relationship Id="rId278" Type="http://schemas.openxmlformats.org/officeDocument/2006/relationships/customXml" Target="../ink/ink2629.xml"/><Relationship Id="rId303" Type="http://schemas.openxmlformats.org/officeDocument/2006/relationships/image" Target="../media/image2657.png"/><Relationship Id="rId42" Type="http://schemas.openxmlformats.org/officeDocument/2006/relationships/customXml" Target="../ink/ink2511.xml"/><Relationship Id="rId84" Type="http://schemas.openxmlformats.org/officeDocument/2006/relationships/customXml" Target="../ink/ink2532.xml"/><Relationship Id="rId138" Type="http://schemas.openxmlformats.org/officeDocument/2006/relationships/customXml" Target="../ink/ink2559.xml"/><Relationship Id="rId345" Type="http://schemas.openxmlformats.org/officeDocument/2006/relationships/image" Target="../media/image2678.png"/><Relationship Id="rId191" Type="http://schemas.openxmlformats.org/officeDocument/2006/relationships/image" Target="../media/image2602.png"/><Relationship Id="rId205" Type="http://schemas.openxmlformats.org/officeDocument/2006/relationships/image" Target="../media/image2609.png"/><Relationship Id="rId247" Type="http://schemas.openxmlformats.org/officeDocument/2006/relationships/image" Target="../media/image2629.png"/><Relationship Id="rId107" Type="http://schemas.openxmlformats.org/officeDocument/2006/relationships/image" Target="../media/image2560.png"/><Relationship Id="rId289" Type="http://schemas.openxmlformats.org/officeDocument/2006/relationships/image" Target="../media/image2650.png"/><Relationship Id="rId11" Type="http://schemas.openxmlformats.org/officeDocument/2006/relationships/image" Target="../media/image2512.png"/><Relationship Id="rId53" Type="http://schemas.openxmlformats.org/officeDocument/2006/relationships/image" Target="../media/image2533.png"/><Relationship Id="rId149" Type="http://schemas.openxmlformats.org/officeDocument/2006/relationships/image" Target="../media/image2581.png"/><Relationship Id="rId314" Type="http://schemas.openxmlformats.org/officeDocument/2006/relationships/customXml" Target="../ink/ink2647.xml"/><Relationship Id="rId95" Type="http://schemas.openxmlformats.org/officeDocument/2006/relationships/image" Target="../media/image2554.png"/><Relationship Id="rId160" Type="http://schemas.openxmlformats.org/officeDocument/2006/relationships/customXml" Target="../ink/ink2570.xml"/><Relationship Id="rId216" Type="http://schemas.openxmlformats.org/officeDocument/2006/relationships/customXml" Target="../ink/ink2598.xml"/><Relationship Id="rId258" Type="http://schemas.openxmlformats.org/officeDocument/2006/relationships/customXml" Target="../ink/ink2619.xml"/><Relationship Id="rId22" Type="http://schemas.openxmlformats.org/officeDocument/2006/relationships/customXml" Target="../ink/ink2501.xml"/><Relationship Id="rId64" Type="http://schemas.openxmlformats.org/officeDocument/2006/relationships/customXml" Target="../ink/ink2522.xml"/><Relationship Id="rId118" Type="http://schemas.openxmlformats.org/officeDocument/2006/relationships/customXml" Target="../ink/ink2549.xml"/><Relationship Id="rId325" Type="http://schemas.openxmlformats.org/officeDocument/2006/relationships/image" Target="../media/image2668.png"/><Relationship Id="rId171" Type="http://schemas.openxmlformats.org/officeDocument/2006/relationships/image" Target="../media/image2592.png"/><Relationship Id="rId227" Type="http://schemas.openxmlformats.org/officeDocument/2006/relationships/image" Target="../media/image2619.png"/><Relationship Id="rId269" Type="http://schemas.openxmlformats.org/officeDocument/2006/relationships/image" Target="../media/image2640.png"/><Relationship Id="rId33" Type="http://schemas.openxmlformats.org/officeDocument/2006/relationships/image" Target="../media/image2523.png"/><Relationship Id="rId129" Type="http://schemas.openxmlformats.org/officeDocument/2006/relationships/image" Target="../media/image2571.png"/><Relationship Id="rId280" Type="http://schemas.openxmlformats.org/officeDocument/2006/relationships/customXml" Target="../ink/ink2630.xml"/><Relationship Id="rId336" Type="http://schemas.openxmlformats.org/officeDocument/2006/relationships/customXml" Target="../ink/ink2658.xml"/><Relationship Id="rId75" Type="http://schemas.openxmlformats.org/officeDocument/2006/relationships/image" Target="../media/image2544.png"/><Relationship Id="rId140" Type="http://schemas.openxmlformats.org/officeDocument/2006/relationships/customXml" Target="../ink/ink2560.xml"/><Relationship Id="rId182" Type="http://schemas.openxmlformats.org/officeDocument/2006/relationships/customXml" Target="../ink/ink2581.xml"/><Relationship Id="rId6" Type="http://schemas.openxmlformats.org/officeDocument/2006/relationships/customXml" Target="../ink/ink2493.xml"/><Relationship Id="rId238" Type="http://schemas.openxmlformats.org/officeDocument/2006/relationships/customXml" Target="../ink/ink2609.xml"/><Relationship Id="rId291" Type="http://schemas.openxmlformats.org/officeDocument/2006/relationships/image" Target="../media/image2651.png"/><Relationship Id="rId305" Type="http://schemas.openxmlformats.org/officeDocument/2006/relationships/image" Target="../media/image2658.png"/><Relationship Id="rId347" Type="http://schemas.openxmlformats.org/officeDocument/2006/relationships/image" Target="../media/image2679.png"/><Relationship Id="rId44" Type="http://schemas.openxmlformats.org/officeDocument/2006/relationships/customXml" Target="../ink/ink2512.xml"/><Relationship Id="rId86" Type="http://schemas.openxmlformats.org/officeDocument/2006/relationships/customXml" Target="../ink/ink2533.xml"/><Relationship Id="rId151" Type="http://schemas.openxmlformats.org/officeDocument/2006/relationships/image" Target="../media/image2582.png"/><Relationship Id="rId193" Type="http://schemas.openxmlformats.org/officeDocument/2006/relationships/image" Target="../media/image2603.png"/><Relationship Id="rId207" Type="http://schemas.openxmlformats.org/officeDocument/2006/relationships/image" Target="../media/image2610.png"/><Relationship Id="rId249" Type="http://schemas.openxmlformats.org/officeDocument/2006/relationships/image" Target="../media/image2630.png"/><Relationship Id="rId13" Type="http://schemas.openxmlformats.org/officeDocument/2006/relationships/image" Target="../media/image2513.png"/><Relationship Id="rId109" Type="http://schemas.openxmlformats.org/officeDocument/2006/relationships/image" Target="../media/image2561.png"/><Relationship Id="rId260" Type="http://schemas.openxmlformats.org/officeDocument/2006/relationships/customXml" Target="../ink/ink2620.xml"/><Relationship Id="rId316" Type="http://schemas.openxmlformats.org/officeDocument/2006/relationships/customXml" Target="../ink/ink2648.xml"/><Relationship Id="rId55" Type="http://schemas.openxmlformats.org/officeDocument/2006/relationships/image" Target="../media/image2534.png"/><Relationship Id="rId97" Type="http://schemas.openxmlformats.org/officeDocument/2006/relationships/image" Target="../media/image2555.png"/><Relationship Id="rId120" Type="http://schemas.openxmlformats.org/officeDocument/2006/relationships/customXml" Target="../ink/ink2550.xml"/><Relationship Id="rId162" Type="http://schemas.openxmlformats.org/officeDocument/2006/relationships/customXml" Target="../ink/ink2571.xml"/><Relationship Id="rId218" Type="http://schemas.openxmlformats.org/officeDocument/2006/relationships/customXml" Target="../ink/ink2599.xml"/><Relationship Id="rId271" Type="http://schemas.openxmlformats.org/officeDocument/2006/relationships/image" Target="../media/image2641.png"/><Relationship Id="rId24" Type="http://schemas.openxmlformats.org/officeDocument/2006/relationships/customXml" Target="../ink/ink2502.xml"/><Relationship Id="rId66" Type="http://schemas.openxmlformats.org/officeDocument/2006/relationships/customXml" Target="../ink/ink2523.xml"/><Relationship Id="rId131" Type="http://schemas.openxmlformats.org/officeDocument/2006/relationships/image" Target="../media/image2572.png"/><Relationship Id="rId327" Type="http://schemas.openxmlformats.org/officeDocument/2006/relationships/image" Target="../media/image2669.png"/><Relationship Id="rId173" Type="http://schemas.openxmlformats.org/officeDocument/2006/relationships/image" Target="../media/image2593.png"/><Relationship Id="rId229" Type="http://schemas.openxmlformats.org/officeDocument/2006/relationships/image" Target="../media/image2620.png"/><Relationship Id="rId240" Type="http://schemas.openxmlformats.org/officeDocument/2006/relationships/customXml" Target="../ink/ink2610.xml"/><Relationship Id="rId35" Type="http://schemas.openxmlformats.org/officeDocument/2006/relationships/image" Target="../media/image2524.png"/><Relationship Id="rId77" Type="http://schemas.openxmlformats.org/officeDocument/2006/relationships/image" Target="../media/image2545.png"/><Relationship Id="rId100" Type="http://schemas.openxmlformats.org/officeDocument/2006/relationships/customXml" Target="../ink/ink2540.xml"/><Relationship Id="rId282" Type="http://schemas.openxmlformats.org/officeDocument/2006/relationships/customXml" Target="../ink/ink2631.xml"/><Relationship Id="rId338" Type="http://schemas.openxmlformats.org/officeDocument/2006/relationships/customXml" Target="../ink/ink2659.xml"/></Relationships>
</file>

<file path=ppt/slides/_rels/slide48.xml.rels><?xml version="1.0" encoding="UTF-8" standalone="yes"?>
<Relationships xmlns="http://schemas.openxmlformats.org/package/2006/relationships"><Relationship Id="rId117" Type="http://schemas.openxmlformats.org/officeDocument/2006/relationships/image" Target="../media/image2737.png"/><Relationship Id="rId21" Type="http://schemas.openxmlformats.org/officeDocument/2006/relationships/image" Target="../media/image2690.png"/><Relationship Id="rId42" Type="http://schemas.openxmlformats.org/officeDocument/2006/relationships/customXml" Target="../ink/ink2685.xml"/><Relationship Id="rId63" Type="http://schemas.openxmlformats.org/officeDocument/2006/relationships/image" Target="../media/image2710.png"/><Relationship Id="rId84" Type="http://schemas.openxmlformats.org/officeDocument/2006/relationships/customXml" Target="../ink/ink2706.xml"/><Relationship Id="rId138" Type="http://schemas.openxmlformats.org/officeDocument/2006/relationships/customXml" Target="../ink/ink2733.xml"/><Relationship Id="rId159" Type="http://schemas.openxmlformats.org/officeDocument/2006/relationships/image" Target="../media/image2757.png"/><Relationship Id="rId170" Type="http://schemas.openxmlformats.org/officeDocument/2006/relationships/customXml" Target="../ink/ink2749.xml"/><Relationship Id="rId191" Type="http://schemas.openxmlformats.org/officeDocument/2006/relationships/image" Target="../media/image2773.png"/><Relationship Id="rId205" Type="http://schemas.openxmlformats.org/officeDocument/2006/relationships/image" Target="../media/image2780.png"/><Relationship Id="rId226" Type="http://schemas.openxmlformats.org/officeDocument/2006/relationships/customXml" Target="../ink/ink2777.xml"/><Relationship Id="rId107" Type="http://schemas.openxmlformats.org/officeDocument/2006/relationships/image" Target="../media/image2732.png"/><Relationship Id="rId11" Type="http://schemas.openxmlformats.org/officeDocument/2006/relationships/image" Target="../media/image2685.png"/><Relationship Id="rId32" Type="http://schemas.openxmlformats.org/officeDocument/2006/relationships/customXml" Target="../ink/ink2680.xml"/><Relationship Id="rId53" Type="http://schemas.openxmlformats.org/officeDocument/2006/relationships/image" Target="../media/image2705.png"/><Relationship Id="rId74" Type="http://schemas.openxmlformats.org/officeDocument/2006/relationships/customXml" Target="../ink/ink2701.xml"/><Relationship Id="rId128" Type="http://schemas.openxmlformats.org/officeDocument/2006/relationships/customXml" Target="../ink/ink2728.xml"/><Relationship Id="rId149" Type="http://schemas.openxmlformats.org/officeDocument/2006/relationships/image" Target="../media/image2752.png"/><Relationship Id="rId5" Type="http://schemas.openxmlformats.org/officeDocument/2006/relationships/image" Target="../media/image2682.png"/><Relationship Id="rId95" Type="http://schemas.openxmlformats.org/officeDocument/2006/relationships/image" Target="../media/image2726.png"/><Relationship Id="rId160" Type="http://schemas.openxmlformats.org/officeDocument/2006/relationships/customXml" Target="../ink/ink2744.xml"/><Relationship Id="rId181" Type="http://schemas.openxmlformats.org/officeDocument/2006/relationships/image" Target="../media/image2768.png"/><Relationship Id="rId216" Type="http://schemas.openxmlformats.org/officeDocument/2006/relationships/customXml" Target="../ink/ink2772.xml"/><Relationship Id="rId22" Type="http://schemas.openxmlformats.org/officeDocument/2006/relationships/customXml" Target="../ink/ink2675.xml"/><Relationship Id="rId43" Type="http://schemas.openxmlformats.org/officeDocument/2006/relationships/image" Target="../media/image2700.png"/><Relationship Id="rId64" Type="http://schemas.openxmlformats.org/officeDocument/2006/relationships/customXml" Target="../ink/ink2696.xml"/><Relationship Id="rId118" Type="http://schemas.openxmlformats.org/officeDocument/2006/relationships/customXml" Target="../ink/ink2723.xml"/><Relationship Id="rId139" Type="http://schemas.openxmlformats.org/officeDocument/2006/relationships/image" Target="../media/image2748.png"/><Relationship Id="rId85" Type="http://schemas.openxmlformats.org/officeDocument/2006/relationships/image" Target="../media/image2721.png"/><Relationship Id="rId150" Type="http://schemas.openxmlformats.org/officeDocument/2006/relationships/customXml" Target="../ink/ink2739.xml"/><Relationship Id="rId171" Type="http://schemas.openxmlformats.org/officeDocument/2006/relationships/image" Target="../media/image2763.png"/><Relationship Id="rId192" Type="http://schemas.openxmlformats.org/officeDocument/2006/relationships/customXml" Target="../ink/ink2760.xml"/><Relationship Id="rId206" Type="http://schemas.openxmlformats.org/officeDocument/2006/relationships/customXml" Target="../ink/ink2767.xml"/><Relationship Id="rId227" Type="http://schemas.openxmlformats.org/officeDocument/2006/relationships/image" Target="../media/image2791.png"/><Relationship Id="rId12" Type="http://schemas.openxmlformats.org/officeDocument/2006/relationships/customXml" Target="../ink/ink2670.xml"/><Relationship Id="rId33" Type="http://schemas.openxmlformats.org/officeDocument/2006/relationships/image" Target="../media/image2696.png"/><Relationship Id="rId108" Type="http://schemas.openxmlformats.org/officeDocument/2006/relationships/customXml" Target="../ink/ink2718.xml"/><Relationship Id="rId129" Type="http://schemas.openxmlformats.org/officeDocument/2006/relationships/image" Target="../media/image2743.png"/><Relationship Id="rId54" Type="http://schemas.openxmlformats.org/officeDocument/2006/relationships/customXml" Target="../ink/ink2691.xml"/><Relationship Id="rId75" Type="http://schemas.openxmlformats.org/officeDocument/2006/relationships/image" Target="../media/image2716.png"/><Relationship Id="rId96" Type="http://schemas.openxmlformats.org/officeDocument/2006/relationships/customXml" Target="../ink/ink2712.xml"/><Relationship Id="rId140" Type="http://schemas.openxmlformats.org/officeDocument/2006/relationships/customXml" Target="../ink/ink2734.xml"/><Relationship Id="rId161" Type="http://schemas.openxmlformats.org/officeDocument/2006/relationships/image" Target="../media/image2758.png"/><Relationship Id="rId182" Type="http://schemas.openxmlformats.org/officeDocument/2006/relationships/customXml" Target="../ink/ink2755.xml"/><Relationship Id="rId217" Type="http://schemas.openxmlformats.org/officeDocument/2006/relationships/image" Target="../media/image2786.png"/><Relationship Id="rId6" Type="http://schemas.openxmlformats.org/officeDocument/2006/relationships/customXml" Target="../ink/ink2667.xml"/><Relationship Id="rId23" Type="http://schemas.openxmlformats.org/officeDocument/2006/relationships/image" Target="../media/image2691.png"/><Relationship Id="rId119" Type="http://schemas.openxmlformats.org/officeDocument/2006/relationships/image" Target="../media/image2738.png"/><Relationship Id="rId44" Type="http://schemas.openxmlformats.org/officeDocument/2006/relationships/customXml" Target="../ink/ink2686.xml"/><Relationship Id="rId65" Type="http://schemas.openxmlformats.org/officeDocument/2006/relationships/image" Target="../media/image2711.png"/><Relationship Id="rId86" Type="http://schemas.openxmlformats.org/officeDocument/2006/relationships/customXml" Target="../ink/ink2707.xml"/><Relationship Id="rId130" Type="http://schemas.openxmlformats.org/officeDocument/2006/relationships/customXml" Target="../ink/ink2729.xml"/><Relationship Id="rId151" Type="http://schemas.openxmlformats.org/officeDocument/2006/relationships/image" Target="../media/image2753.png"/><Relationship Id="rId172" Type="http://schemas.openxmlformats.org/officeDocument/2006/relationships/customXml" Target="../ink/ink2750.xml"/><Relationship Id="rId193" Type="http://schemas.openxmlformats.org/officeDocument/2006/relationships/image" Target="../media/image2774.png"/><Relationship Id="rId207" Type="http://schemas.openxmlformats.org/officeDocument/2006/relationships/image" Target="../media/image2781.png"/><Relationship Id="rId228" Type="http://schemas.openxmlformats.org/officeDocument/2006/relationships/customXml" Target="../ink/ink2778.xml"/><Relationship Id="rId13" Type="http://schemas.openxmlformats.org/officeDocument/2006/relationships/image" Target="../media/image2686.png"/><Relationship Id="rId109" Type="http://schemas.openxmlformats.org/officeDocument/2006/relationships/image" Target="../media/image2733.png"/><Relationship Id="rId34" Type="http://schemas.openxmlformats.org/officeDocument/2006/relationships/customXml" Target="../ink/ink2681.xml"/><Relationship Id="rId55" Type="http://schemas.openxmlformats.org/officeDocument/2006/relationships/image" Target="../media/image2706.png"/><Relationship Id="rId76" Type="http://schemas.openxmlformats.org/officeDocument/2006/relationships/customXml" Target="../ink/ink2702.xml"/><Relationship Id="rId97" Type="http://schemas.openxmlformats.org/officeDocument/2006/relationships/image" Target="../media/image2727.png"/><Relationship Id="rId120" Type="http://schemas.openxmlformats.org/officeDocument/2006/relationships/customXml" Target="../ink/ink2724.xml"/><Relationship Id="rId141" Type="http://schemas.openxmlformats.org/officeDocument/2006/relationships/image" Target="../media/image2749.png"/><Relationship Id="rId7" Type="http://schemas.openxmlformats.org/officeDocument/2006/relationships/image" Target="../media/image2683.png"/><Relationship Id="rId162" Type="http://schemas.openxmlformats.org/officeDocument/2006/relationships/customXml" Target="../ink/ink2745.xml"/><Relationship Id="rId183" Type="http://schemas.openxmlformats.org/officeDocument/2006/relationships/image" Target="../media/image2769.png"/><Relationship Id="rId218" Type="http://schemas.openxmlformats.org/officeDocument/2006/relationships/customXml" Target="../ink/ink2773.xml"/><Relationship Id="rId24" Type="http://schemas.openxmlformats.org/officeDocument/2006/relationships/customXml" Target="../ink/ink2676.xml"/><Relationship Id="rId45" Type="http://schemas.openxmlformats.org/officeDocument/2006/relationships/image" Target="../media/image2701.png"/><Relationship Id="rId66" Type="http://schemas.openxmlformats.org/officeDocument/2006/relationships/customXml" Target="../ink/ink2697.xml"/><Relationship Id="rId87" Type="http://schemas.openxmlformats.org/officeDocument/2006/relationships/image" Target="../media/image2722.png"/><Relationship Id="rId110" Type="http://schemas.openxmlformats.org/officeDocument/2006/relationships/customXml" Target="../ink/ink2719.xml"/><Relationship Id="rId131" Type="http://schemas.openxmlformats.org/officeDocument/2006/relationships/image" Target="../media/image2744.png"/><Relationship Id="rId152" Type="http://schemas.openxmlformats.org/officeDocument/2006/relationships/customXml" Target="../ink/ink2740.xml"/><Relationship Id="rId173" Type="http://schemas.openxmlformats.org/officeDocument/2006/relationships/image" Target="../media/image2764.png"/><Relationship Id="rId194" Type="http://schemas.openxmlformats.org/officeDocument/2006/relationships/customXml" Target="../ink/ink2761.xml"/><Relationship Id="rId208" Type="http://schemas.openxmlformats.org/officeDocument/2006/relationships/customXml" Target="../ink/ink2768.xml"/><Relationship Id="rId229" Type="http://schemas.openxmlformats.org/officeDocument/2006/relationships/image" Target="../media/image2792.png"/><Relationship Id="rId14" Type="http://schemas.openxmlformats.org/officeDocument/2006/relationships/customXml" Target="../ink/ink2671.xml"/><Relationship Id="rId35" Type="http://schemas.openxmlformats.org/officeDocument/2006/relationships/image" Target="../media/image2697.png"/><Relationship Id="rId56" Type="http://schemas.openxmlformats.org/officeDocument/2006/relationships/customXml" Target="../ink/ink2692.xml"/><Relationship Id="rId77" Type="http://schemas.openxmlformats.org/officeDocument/2006/relationships/image" Target="../media/image2717.png"/><Relationship Id="rId100" Type="http://schemas.openxmlformats.org/officeDocument/2006/relationships/customXml" Target="../ink/ink2714.xml"/><Relationship Id="rId8" Type="http://schemas.openxmlformats.org/officeDocument/2006/relationships/customXml" Target="../ink/ink2668.xml"/><Relationship Id="rId98" Type="http://schemas.openxmlformats.org/officeDocument/2006/relationships/customXml" Target="../ink/ink2713.xml"/><Relationship Id="rId121" Type="http://schemas.openxmlformats.org/officeDocument/2006/relationships/image" Target="../media/image2739.png"/><Relationship Id="rId142" Type="http://schemas.openxmlformats.org/officeDocument/2006/relationships/customXml" Target="../ink/ink2735.xml"/><Relationship Id="rId163" Type="http://schemas.openxmlformats.org/officeDocument/2006/relationships/image" Target="../media/image2759.png"/><Relationship Id="rId184" Type="http://schemas.openxmlformats.org/officeDocument/2006/relationships/customXml" Target="../ink/ink2756.xml"/><Relationship Id="rId219" Type="http://schemas.openxmlformats.org/officeDocument/2006/relationships/image" Target="../media/image2787.png"/><Relationship Id="rId230" Type="http://schemas.openxmlformats.org/officeDocument/2006/relationships/customXml" Target="../ink/ink2779.xml"/><Relationship Id="rId25" Type="http://schemas.openxmlformats.org/officeDocument/2006/relationships/image" Target="../media/image2692.png"/><Relationship Id="rId46" Type="http://schemas.openxmlformats.org/officeDocument/2006/relationships/customXml" Target="../ink/ink2687.xml"/><Relationship Id="rId67" Type="http://schemas.openxmlformats.org/officeDocument/2006/relationships/image" Target="../media/image2712.png"/><Relationship Id="rId20" Type="http://schemas.openxmlformats.org/officeDocument/2006/relationships/customXml" Target="../ink/ink2674.xml"/><Relationship Id="rId41" Type="http://schemas.openxmlformats.org/officeDocument/2006/relationships/image" Target="../media/image2699.png"/><Relationship Id="rId62" Type="http://schemas.openxmlformats.org/officeDocument/2006/relationships/customXml" Target="../ink/ink2695.xml"/><Relationship Id="rId83" Type="http://schemas.openxmlformats.org/officeDocument/2006/relationships/image" Target="../media/image2720.png"/><Relationship Id="rId88" Type="http://schemas.openxmlformats.org/officeDocument/2006/relationships/customXml" Target="../ink/ink2708.xml"/><Relationship Id="rId111" Type="http://schemas.openxmlformats.org/officeDocument/2006/relationships/image" Target="../media/image2734.png"/><Relationship Id="rId132" Type="http://schemas.openxmlformats.org/officeDocument/2006/relationships/customXml" Target="../ink/ink2730.xml"/><Relationship Id="rId153" Type="http://schemas.openxmlformats.org/officeDocument/2006/relationships/image" Target="../media/image2754.png"/><Relationship Id="rId174" Type="http://schemas.openxmlformats.org/officeDocument/2006/relationships/customXml" Target="../ink/ink2751.xml"/><Relationship Id="rId179" Type="http://schemas.openxmlformats.org/officeDocument/2006/relationships/image" Target="../media/image2767.png"/><Relationship Id="rId195" Type="http://schemas.openxmlformats.org/officeDocument/2006/relationships/image" Target="../media/image2775.png"/><Relationship Id="rId209" Type="http://schemas.openxmlformats.org/officeDocument/2006/relationships/image" Target="../media/image2782.png"/><Relationship Id="rId190" Type="http://schemas.openxmlformats.org/officeDocument/2006/relationships/customXml" Target="../ink/ink2759.xml"/><Relationship Id="rId204" Type="http://schemas.openxmlformats.org/officeDocument/2006/relationships/customXml" Target="../ink/ink2766.xml"/><Relationship Id="rId220" Type="http://schemas.openxmlformats.org/officeDocument/2006/relationships/customXml" Target="../ink/ink2774.xml"/><Relationship Id="rId225" Type="http://schemas.openxmlformats.org/officeDocument/2006/relationships/image" Target="../media/image2790.png"/><Relationship Id="rId15" Type="http://schemas.openxmlformats.org/officeDocument/2006/relationships/image" Target="../media/image2687.png"/><Relationship Id="rId36" Type="http://schemas.openxmlformats.org/officeDocument/2006/relationships/customXml" Target="../ink/ink2682.xml"/><Relationship Id="rId57" Type="http://schemas.openxmlformats.org/officeDocument/2006/relationships/image" Target="../media/image2707.png"/><Relationship Id="rId106" Type="http://schemas.openxmlformats.org/officeDocument/2006/relationships/customXml" Target="../ink/ink2717.xml"/><Relationship Id="rId127" Type="http://schemas.openxmlformats.org/officeDocument/2006/relationships/image" Target="../media/image2742.png"/><Relationship Id="rId10" Type="http://schemas.openxmlformats.org/officeDocument/2006/relationships/customXml" Target="../ink/ink2669.xml"/><Relationship Id="rId31" Type="http://schemas.openxmlformats.org/officeDocument/2006/relationships/image" Target="../media/image2695.png"/><Relationship Id="rId52" Type="http://schemas.openxmlformats.org/officeDocument/2006/relationships/customXml" Target="../ink/ink2690.xml"/><Relationship Id="rId73" Type="http://schemas.openxmlformats.org/officeDocument/2006/relationships/image" Target="../media/image2715.png"/><Relationship Id="rId78" Type="http://schemas.openxmlformats.org/officeDocument/2006/relationships/customXml" Target="../ink/ink2703.xml"/><Relationship Id="rId94" Type="http://schemas.openxmlformats.org/officeDocument/2006/relationships/customXml" Target="../ink/ink2711.xml"/><Relationship Id="rId99" Type="http://schemas.openxmlformats.org/officeDocument/2006/relationships/image" Target="../media/image2728.png"/><Relationship Id="rId101" Type="http://schemas.openxmlformats.org/officeDocument/2006/relationships/image" Target="../media/image2729.png"/><Relationship Id="rId122" Type="http://schemas.openxmlformats.org/officeDocument/2006/relationships/customXml" Target="../ink/ink2725.xml"/><Relationship Id="rId143" Type="http://schemas.openxmlformats.org/officeDocument/2006/relationships/image" Target="../media/image2750.png"/><Relationship Id="rId148" Type="http://schemas.openxmlformats.org/officeDocument/2006/relationships/customXml" Target="../ink/ink2738.xml"/><Relationship Id="rId164" Type="http://schemas.openxmlformats.org/officeDocument/2006/relationships/customXml" Target="../ink/ink2746.xml"/><Relationship Id="rId169" Type="http://schemas.openxmlformats.org/officeDocument/2006/relationships/image" Target="../media/image2762.png"/><Relationship Id="rId185" Type="http://schemas.openxmlformats.org/officeDocument/2006/relationships/image" Target="../media/image2770.png"/><Relationship Id="rId4" Type="http://schemas.openxmlformats.org/officeDocument/2006/relationships/customXml" Target="../ink/ink2666.xml"/><Relationship Id="rId9" Type="http://schemas.openxmlformats.org/officeDocument/2006/relationships/image" Target="../media/image2684.png"/><Relationship Id="rId180" Type="http://schemas.openxmlformats.org/officeDocument/2006/relationships/customXml" Target="../ink/ink2754.xml"/><Relationship Id="rId210" Type="http://schemas.openxmlformats.org/officeDocument/2006/relationships/customXml" Target="../ink/ink2769.xml"/><Relationship Id="rId215" Type="http://schemas.openxmlformats.org/officeDocument/2006/relationships/image" Target="../media/image2785.png"/><Relationship Id="rId26" Type="http://schemas.openxmlformats.org/officeDocument/2006/relationships/customXml" Target="../ink/ink2677.xml"/><Relationship Id="rId231" Type="http://schemas.openxmlformats.org/officeDocument/2006/relationships/image" Target="../media/image2793.png"/><Relationship Id="rId47" Type="http://schemas.openxmlformats.org/officeDocument/2006/relationships/image" Target="../media/image2702.png"/><Relationship Id="rId68" Type="http://schemas.openxmlformats.org/officeDocument/2006/relationships/customXml" Target="../ink/ink2698.xml"/><Relationship Id="rId89" Type="http://schemas.openxmlformats.org/officeDocument/2006/relationships/image" Target="../media/image2723.png"/><Relationship Id="rId112" Type="http://schemas.openxmlformats.org/officeDocument/2006/relationships/customXml" Target="../ink/ink2720.xml"/><Relationship Id="rId133" Type="http://schemas.openxmlformats.org/officeDocument/2006/relationships/image" Target="../media/image2745.png"/><Relationship Id="rId154" Type="http://schemas.openxmlformats.org/officeDocument/2006/relationships/customXml" Target="../ink/ink2741.xml"/><Relationship Id="rId175" Type="http://schemas.openxmlformats.org/officeDocument/2006/relationships/image" Target="../media/image2765.png"/><Relationship Id="rId196" Type="http://schemas.openxmlformats.org/officeDocument/2006/relationships/customXml" Target="../ink/ink2762.xml"/><Relationship Id="rId200" Type="http://schemas.openxmlformats.org/officeDocument/2006/relationships/customXml" Target="../ink/ink2764.xml"/><Relationship Id="rId16" Type="http://schemas.openxmlformats.org/officeDocument/2006/relationships/customXml" Target="../ink/ink2672.xml"/><Relationship Id="rId221" Type="http://schemas.openxmlformats.org/officeDocument/2006/relationships/image" Target="../media/image2788.png"/><Relationship Id="rId37" Type="http://schemas.openxmlformats.org/officeDocument/2006/relationships/image" Target="../media/image170.png"/><Relationship Id="rId58" Type="http://schemas.openxmlformats.org/officeDocument/2006/relationships/customXml" Target="../ink/ink2693.xml"/><Relationship Id="rId79" Type="http://schemas.openxmlformats.org/officeDocument/2006/relationships/image" Target="../media/image2718.png"/><Relationship Id="rId102" Type="http://schemas.openxmlformats.org/officeDocument/2006/relationships/customXml" Target="../ink/ink2715.xml"/><Relationship Id="rId123" Type="http://schemas.openxmlformats.org/officeDocument/2006/relationships/image" Target="../media/image2740.png"/><Relationship Id="rId144" Type="http://schemas.openxmlformats.org/officeDocument/2006/relationships/customXml" Target="../ink/ink2736.xml"/><Relationship Id="rId90" Type="http://schemas.openxmlformats.org/officeDocument/2006/relationships/customXml" Target="../ink/ink2709.xml"/><Relationship Id="rId165" Type="http://schemas.openxmlformats.org/officeDocument/2006/relationships/image" Target="../media/image2760.png"/><Relationship Id="rId186" Type="http://schemas.openxmlformats.org/officeDocument/2006/relationships/customXml" Target="../ink/ink2757.xml"/><Relationship Id="rId211" Type="http://schemas.openxmlformats.org/officeDocument/2006/relationships/image" Target="../media/image2783.png"/><Relationship Id="rId232" Type="http://schemas.openxmlformats.org/officeDocument/2006/relationships/customXml" Target="../ink/ink2780.xml"/><Relationship Id="rId27" Type="http://schemas.openxmlformats.org/officeDocument/2006/relationships/image" Target="../media/image2693.png"/><Relationship Id="rId48" Type="http://schemas.openxmlformats.org/officeDocument/2006/relationships/customXml" Target="../ink/ink2688.xml"/><Relationship Id="rId69" Type="http://schemas.openxmlformats.org/officeDocument/2006/relationships/image" Target="../media/image2713.png"/><Relationship Id="rId113" Type="http://schemas.openxmlformats.org/officeDocument/2006/relationships/image" Target="../media/image2735.png"/><Relationship Id="rId134" Type="http://schemas.openxmlformats.org/officeDocument/2006/relationships/customXml" Target="../ink/ink2731.xml"/><Relationship Id="rId80" Type="http://schemas.openxmlformats.org/officeDocument/2006/relationships/customXml" Target="../ink/ink2704.xml"/><Relationship Id="rId155" Type="http://schemas.openxmlformats.org/officeDocument/2006/relationships/image" Target="../media/image2755.png"/><Relationship Id="rId176" Type="http://schemas.openxmlformats.org/officeDocument/2006/relationships/customXml" Target="../ink/ink2752.xml"/><Relationship Id="rId197" Type="http://schemas.openxmlformats.org/officeDocument/2006/relationships/image" Target="../media/image2776.png"/><Relationship Id="rId201" Type="http://schemas.openxmlformats.org/officeDocument/2006/relationships/image" Target="../media/image2778.png"/><Relationship Id="rId222" Type="http://schemas.openxmlformats.org/officeDocument/2006/relationships/customXml" Target="../ink/ink2775.xml"/><Relationship Id="rId17" Type="http://schemas.openxmlformats.org/officeDocument/2006/relationships/image" Target="../media/image2688.png"/><Relationship Id="rId38" Type="http://schemas.openxmlformats.org/officeDocument/2006/relationships/customXml" Target="../ink/ink2683.xml"/><Relationship Id="rId59" Type="http://schemas.openxmlformats.org/officeDocument/2006/relationships/image" Target="../media/image2708.png"/><Relationship Id="rId103" Type="http://schemas.openxmlformats.org/officeDocument/2006/relationships/image" Target="../media/image2730.png"/><Relationship Id="rId124" Type="http://schemas.openxmlformats.org/officeDocument/2006/relationships/customXml" Target="../ink/ink2726.xml"/><Relationship Id="rId70" Type="http://schemas.openxmlformats.org/officeDocument/2006/relationships/customXml" Target="../ink/ink2699.xml"/><Relationship Id="rId91" Type="http://schemas.openxmlformats.org/officeDocument/2006/relationships/image" Target="../media/image2724.png"/><Relationship Id="rId145" Type="http://schemas.openxmlformats.org/officeDocument/2006/relationships/image" Target="../media/image2751.png"/><Relationship Id="rId166" Type="http://schemas.openxmlformats.org/officeDocument/2006/relationships/customXml" Target="../ink/ink2747.xml"/><Relationship Id="rId187" Type="http://schemas.openxmlformats.org/officeDocument/2006/relationships/image" Target="../media/image2771.png"/><Relationship Id="rId1" Type="http://schemas.openxmlformats.org/officeDocument/2006/relationships/slideLayout" Target="../slideLayouts/slideLayout3.xml"/><Relationship Id="rId212" Type="http://schemas.openxmlformats.org/officeDocument/2006/relationships/customXml" Target="../ink/ink2770.xml"/><Relationship Id="rId233" Type="http://schemas.openxmlformats.org/officeDocument/2006/relationships/image" Target="../media/image2794.png"/><Relationship Id="rId28" Type="http://schemas.openxmlformats.org/officeDocument/2006/relationships/customXml" Target="../ink/ink2678.xml"/><Relationship Id="rId49" Type="http://schemas.openxmlformats.org/officeDocument/2006/relationships/image" Target="../media/image2703.png"/><Relationship Id="rId114" Type="http://schemas.openxmlformats.org/officeDocument/2006/relationships/customXml" Target="../ink/ink2721.xml"/><Relationship Id="rId60" Type="http://schemas.openxmlformats.org/officeDocument/2006/relationships/customXml" Target="../ink/ink2694.xml"/><Relationship Id="rId81" Type="http://schemas.openxmlformats.org/officeDocument/2006/relationships/image" Target="../media/image2719.png"/><Relationship Id="rId135" Type="http://schemas.openxmlformats.org/officeDocument/2006/relationships/image" Target="../media/image2746.png"/><Relationship Id="rId156" Type="http://schemas.openxmlformats.org/officeDocument/2006/relationships/customXml" Target="../ink/ink2742.xml"/><Relationship Id="rId177" Type="http://schemas.openxmlformats.org/officeDocument/2006/relationships/image" Target="../media/image2766.png"/><Relationship Id="rId198" Type="http://schemas.openxmlformats.org/officeDocument/2006/relationships/customXml" Target="../ink/ink2763.xml"/><Relationship Id="rId202" Type="http://schemas.openxmlformats.org/officeDocument/2006/relationships/customXml" Target="../ink/ink2765.xml"/><Relationship Id="rId223" Type="http://schemas.openxmlformats.org/officeDocument/2006/relationships/image" Target="../media/image2789.png"/><Relationship Id="rId18" Type="http://schemas.openxmlformats.org/officeDocument/2006/relationships/customXml" Target="../ink/ink2673.xml"/><Relationship Id="rId39" Type="http://schemas.openxmlformats.org/officeDocument/2006/relationships/image" Target="../media/image2698.png"/><Relationship Id="rId50" Type="http://schemas.openxmlformats.org/officeDocument/2006/relationships/customXml" Target="../ink/ink2689.xml"/><Relationship Id="rId104" Type="http://schemas.openxmlformats.org/officeDocument/2006/relationships/customXml" Target="../ink/ink2716.xml"/><Relationship Id="rId125" Type="http://schemas.openxmlformats.org/officeDocument/2006/relationships/image" Target="../media/image2741.png"/><Relationship Id="rId146" Type="http://schemas.openxmlformats.org/officeDocument/2006/relationships/customXml" Target="../ink/ink2737.xml"/><Relationship Id="rId167" Type="http://schemas.openxmlformats.org/officeDocument/2006/relationships/image" Target="../media/image2761.png"/><Relationship Id="rId188" Type="http://schemas.openxmlformats.org/officeDocument/2006/relationships/customXml" Target="../ink/ink2758.xml"/><Relationship Id="rId71" Type="http://schemas.openxmlformats.org/officeDocument/2006/relationships/image" Target="../media/image2714.png"/><Relationship Id="rId92" Type="http://schemas.openxmlformats.org/officeDocument/2006/relationships/customXml" Target="../ink/ink2710.xml"/><Relationship Id="rId213" Type="http://schemas.openxmlformats.org/officeDocument/2006/relationships/image" Target="../media/image2784.png"/><Relationship Id="rId2" Type="http://schemas.openxmlformats.org/officeDocument/2006/relationships/customXml" Target="../ink/ink2665.xml"/><Relationship Id="rId29" Type="http://schemas.openxmlformats.org/officeDocument/2006/relationships/image" Target="../media/image2694.png"/><Relationship Id="rId40" Type="http://schemas.openxmlformats.org/officeDocument/2006/relationships/customXml" Target="../ink/ink2684.xml"/><Relationship Id="rId115" Type="http://schemas.openxmlformats.org/officeDocument/2006/relationships/image" Target="../media/image2736.png"/><Relationship Id="rId136" Type="http://schemas.openxmlformats.org/officeDocument/2006/relationships/customXml" Target="../ink/ink2732.xml"/><Relationship Id="rId157" Type="http://schemas.openxmlformats.org/officeDocument/2006/relationships/image" Target="../media/image2756.png"/><Relationship Id="rId178" Type="http://schemas.openxmlformats.org/officeDocument/2006/relationships/customXml" Target="../ink/ink2753.xml"/><Relationship Id="rId61" Type="http://schemas.openxmlformats.org/officeDocument/2006/relationships/image" Target="../media/image2709.png"/><Relationship Id="rId82" Type="http://schemas.openxmlformats.org/officeDocument/2006/relationships/customXml" Target="../ink/ink2705.xml"/><Relationship Id="rId199" Type="http://schemas.openxmlformats.org/officeDocument/2006/relationships/image" Target="../media/image2777.png"/><Relationship Id="rId203" Type="http://schemas.openxmlformats.org/officeDocument/2006/relationships/image" Target="../media/image2779.png"/><Relationship Id="rId19" Type="http://schemas.openxmlformats.org/officeDocument/2006/relationships/image" Target="../media/image2689.png"/><Relationship Id="rId224" Type="http://schemas.openxmlformats.org/officeDocument/2006/relationships/customXml" Target="../ink/ink2776.xml"/><Relationship Id="rId30" Type="http://schemas.openxmlformats.org/officeDocument/2006/relationships/customXml" Target="../ink/ink2679.xml"/><Relationship Id="rId105" Type="http://schemas.openxmlformats.org/officeDocument/2006/relationships/image" Target="../media/image2731.png"/><Relationship Id="rId126" Type="http://schemas.openxmlformats.org/officeDocument/2006/relationships/customXml" Target="../ink/ink2727.xml"/><Relationship Id="rId147" Type="http://schemas.openxmlformats.org/officeDocument/2006/relationships/image" Target="../media/image1868.png"/><Relationship Id="rId168" Type="http://schemas.openxmlformats.org/officeDocument/2006/relationships/customXml" Target="../ink/ink2748.xml"/><Relationship Id="rId51" Type="http://schemas.openxmlformats.org/officeDocument/2006/relationships/image" Target="../media/image2704.png"/><Relationship Id="rId72" Type="http://schemas.openxmlformats.org/officeDocument/2006/relationships/customXml" Target="../ink/ink2700.xml"/><Relationship Id="rId93" Type="http://schemas.openxmlformats.org/officeDocument/2006/relationships/image" Target="../media/image2725.png"/><Relationship Id="rId189" Type="http://schemas.openxmlformats.org/officeDocument/2006/relationships/image" Target="../media/image2772.png"/><Relationship Id="rId3" Type="http://schemas.openxmlformats.org/officeDocument/2006/relationships/image" Target="../media/image2681.png"/><Relationship Id="rId214" Type="http://schemas.openxmlformats.org/officeDocument/2006/relationships/customXml" Target="../ink/ink2771.xml"/><Relationship Id="rId116" Type="http://schemas.openxmlformats.org/officeDocument/2006/relationships/customXml" Target="../ink/ink2722.xml"/><Relationship Id="rId137" Type="http://schemas.openxmlformats.org/officeDocument/2006/relationships/image" Target="../media/image2747.png"/><Relationship Id="rId158" Type="http://schemas.openxmlformats.org/officeDocument/2006/relationships/customXml" Target="../ink/ink2743.xml"/></Relationships>
</file>

<file path=ppt/slides/_rels/slide49.xml.rels><?xml version="1.0" encoding="UTF-8" standalone="yes"?>
<Relationships xmlns="http://schemas.openxmlformats.org/package/2006/relationships"><Relationship Id="rId13" Type="http://schemas.openxmlformats.org/officeDocument/2006/relationships/image" Target="../media/image2800.png"/><Relationship Id="rId18" Type="http://schemas.openxmlformats.org/officeDocument/2006/relationships/customXml" Target="../ink/ink2789.xml"/><Relationship Id="rId26" Type="http://schemas.openxmlformats.org/officeDocument/2006/relationships/customXml" Target="../ink/ink2793.xml"/><Relationship Id="rId39" Type="http://schemas.openxmlformats.org/officeDocument/2006/relationships/image" Target="../media/image2813.png"/><Relationship Id="rId21" Type="http://schemas.openxmlformats.org/officeDocument/2006/relationships/image" Target="../media/image2804.png"/><Relationship Id="rId34" Type="http://schemas.openxmlformats.org/officeDocument/2006/relationships/customXml" Target="../ink/ink2797.xml"/><Relationship Id="rId7" Type="http://schemas.openxmlformats.org/officeDocument/2006/relationships/image" Target="../media/image2797.png"/><Relationship Id="rId2" Type="http://schemas.openxmlformats.org/officeDocument/2006/relationships/customXml" Target="../ink/ink2781.xml"/><Relationship Id="rId16" Type="http://schemas.openxmlformats.org/officeDocument/2006/relationships/customXml" Target="../ink/ink2788.xml"/><Relationship Id="rId20" Type="http://schemas.openxmlformats.org/officeDocument/2006/relationships/customXml" Target="../ink/ink2790.xml"/><Relationship Id="rId29" Type="http://schemas.openxmlformats.org/officeDocument/2006/relationships/image" Target="../media/image2808.png"/><Relationship Id="rId41" Type="http://schemas.openxmlformats.org/officeDocument/2006/relationships/image" Target="../media/image2814.png"/><Relationship Id="rId1" Type="http://schemas.openxmlformats.org/officeDocument/2006/relationships/slideLayout" Target="../slideLayouts/slideLayout3.xml"/><Relationship Id="rId6" Type="http://schemas.openxmlformats.org/officeDocument/2006/relationships/customXml" Target="../ink/ink2783.xml"/><Relationship Id="rId11" Type="http://schemas.openxmlformats.org/officeDocument/2006/relationships/image" Target="../media/image2799.png"/><Relationship Id="rId24" Type="http://schemas.openxmlformats.org/officeDocument/2006/relationships/customXml" Target="../ink/ink2792.xml"/><Relationship Id="rId32" Type="http://schemas.openxmlformats.org/officeDocument/2006/relationships/customXml" Target="../ink/ink2796.xml"/><Relationship Id="rId37" Type="http://schemas.openxmlformats.org/officeDocument/2006/relationships/image" Target="../media/image2812.png"/><Relationship Id="rId40" Type="http://schemas.openxmlformats.org/officeDocument/2006/relationships/customXml" Target="../ink/ink2800.xml"/><Relationship Id="rId5" Type="http://schemas.openxmlformats.org/officeDocument/2006/relationships/image" Target="../media/image2796.png"/><Relationship Id="rId15" Type="http://schemas.openxmlformats.org/officeDocument/2006/relationships/image" Target="../media/image2801.png"/><Relationship Id="rId23" Type="http://schemas.openxmlformats.org/officeDocument/2006/relationships/image" Target="../media/image2805.png"/><Relationship Id="rId28" Type="http://schemas.openxmlformats.org/officeDocument/2006/relationships/customXml" Target="../ink/ink2794.xml"/><Relationship Id="rId36" Type="http://schemas.openxmlformats.org/officeDocument/2006/relationships/customXml" Target="../ink/ink2798.xml"/><Relationship Id="rId10" Type="http://schemas.openxmlformats.org/officeDocument/2006/relationships/customXml" Target="../ink/ink2785.xml"/><Relationship Id="rId19" Type="http://schemas.openxmlformats.org/officeDocument/2006/relationships/image" Target="../media/image2803.png"/><Relationship Id="rId31" Type="http://schemas.openxmlformats.org/officeDocument/2006/relationships/image" Target="../media/image2809.png"/><Relationship Id="rId4" Type="http://schemas.openxmlformats.org/officeDocument/2006/relationships/customXml" Target="../ink/ink2782.xml"/><Relationship Id="rId9" Type="http://schemas.openxmlformats.org/officeDocument/2006/relationships/image" Target="../media/image2798.png"/><Relationship Id="rId14" Type="http://schemas.openxmlformats.org/officeDocument/2006/relationships/customXml" Target="../ink/ink2787.xml"/><Relationship Id="rId22" Type="http://schemas.openxmlformats.org/officeDocument/2006/relationships/customXml" Target="../ink/ink2791.xml"/><Relationship Id="rId27" Type="http://schemas.openxmlformats.org/officeDocument/2006/relationships/image" Target="../media/image2807.png"/><Relationship Id="rId30" Type="http://schemas.openxmlformats.org/officeDocument/2006/relationships/customXml" Target="../ink/ink2795.xml"/><Relationship Id="rId35" Type="http://schemas.openxmlformats.org/officeDocument/2006/relationships/image" Target="../media/image2811.png"/><Relationship Id="rId8" Type="http://schemas.openxmlformats.org/officeDocument/2006/relationships/customXml" Target="../ink/ink2784.xml"/><Relationship Id="rId3" Type="http://schemas.openxmlformats.org/officeDocument/2006/relationships/image" Target="../media/image2795.png"/><Relationship Id="rId12" Type="http://schemas.openxmlformats.org/officeDocument/2006/relationships/customXml" Target="../ink/ink2786.xml"/><Relationship Id="rId17" Type="http://schemas.openxmlformats.org/officeDocument/2006/relationships/image" Target="../media/image2802.png"/><Relationship Id="rId25" Type="http://schemas.openxmlformats.org/officeDocument/2006/relationships/image" Target="../media/image2806.png"/><Relationship Id="rId33" Type="http://schemas.openxmlformats.org/officeDocument/2006/relationships/image" Target="../media/image2810.png"/><Relationship Id="rId38" Type="http://schemas.openxmlformats.org/officeDocument/2006/relationships/customXml" Target="../ink/ink27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3" Type="http://schemas.openxmlformats.org/officeDocument/2006/relationships/image" Target="../media/image2820.png"/><Relationship Id="rId18" Type="http://schemas.openxmlformats.org/officeDocument/2006/relationships/customXml" Target="../ink/ink2809.xml"/><Relationship Id="rId26" Type="http://schemas.openxmlformats.org/officeDocument/2006/relationships/customXml" Target="../ink/ink2813.xml"/><Relationship Id="rId39" Type="http://schemas.openxmlformats.org/officeDocument/2006/relationships/image" Target="../media/image2833.png"/><Relationship Id="rId21" Type="http://schemas.openxmlformats.org/officeDocument/2006/relationships/image" Target="../media/image2824.png"/><Relationship Id="rId34" Type="http://schemas.openxmlformats.org/officeDocument/2006/relationships/customXml" Target="../ink/ink2817.xml"/><Relationship Id="rId42" Type="http://schemas.openxmlformats.org/officeDocument/2006/relationships/customXml" Target="../ink/ink2821.xml"/><Relationship Id="rId7" Type="http://schemas.openxmlformats.org/officeDocument/2006/relationships/image" Target="../media/image2817.png"/><Relationship Id="rId2" Type="http://schemas.openxmlformats.org/officeDocument/2006/relationships/customXml" Target="../ink/ink2801.xml"/><Relationship Id="rId16" Type="http://schemas.openxmlformats.org/officeDocument/2006/relationships/customXml" Target="../ink/ink2808.xml"/><Relationship Id="rId20" Type="http://schemas.openxmlformats.org/officeDocument/2006/relationships/customXml" Target="../ink/ink2810.xml"/><Relationship Id="rId29" Type="http://schemas.openxmlformats.org/officeDocument/2006/relationships/image" Target="../media/image2828.png"/><Relationship Id="rId41" Type="http://schemas.openxmlformats.org/officeDocument/2006/relationships/image" Target="../media/image2834.png"/><Relationship Id="rId1" Type="http://schemas.openxmlformats.org/officeDocument/2006/relationships/slideLayout" Target="../slideLayouts/slideLayout3.xml"/><Relationship Id="rId6" Type="http://schemas.openxmlformats.org/officeDocument/2006/relationships/customXml" Target="../ink/ink2803.xml"/><Relationship Id="rId11" Type="http://schemas.openxmlformats.org/officeDocument/2006/relationships/image" Target="../media/image2819.png"/><Relationship Id="rId24" Type="http://schemas.openxmlformats.org/officeDocument/2006/relationships/customXml" Target="../ink/ink2812.xml"/><Relationship Id="rId32" Type="http://schemas.openxmlformats.org/officeDocument/2006/relationships/customXml" Target="../ink/ink2816.xml"/><Relationship Id="rId37" Type="http://schemas.openxmlformats.org/officeDocument/2006/relationships/image" Target="../media/image2832.png"/><Relationship Id="rId40" Type="http://schemas.openxmlformats.org/officeDocument/2006/relationships/customXml" Target="../ink/ink2820.xml"/><Relationship Id="rId5" Type="http://schemas.openxmlformats.org/officeDocument/2006/relationships/image" Target="../media/image2816.png"/><Relationship Id="rId15" Type="http://schemas.openxmlformats.org/officeDocument/2006/relationships/image" Target="../media/image2821.png"/><Relationship Id="rId23" Type="http://schemas.openxmlformats.org/officeDocument/2006/relationships/image" Target="../media/image2825.png"/><Relationship Id="rId28" Type="http://schemas.openxmlformats.org/officeDocument/2006/relationships/customXml" Target="../ink/ink2814.xml"/><Relationship Id="rId36" Type="http://schemas.openxmlformats.org/officeDocument/2006/relationships/customXml" Target="../ink/ink2818.xml"/><Relationship Id="rId10" Type="http://schemas.openxmlformats.org/officeDocument/2006/relationships/customXml" Target="../ink/ink2805.xml"/><Relationship Id="rId19" Type="http://schemas.openxmlformats.org/officeDocument/2006/relationships/image" Target="../media/image2823.png"/><Relationship Id="rId31" Type="http://schemas.openxmlformats.org/officeDocument/2006/relationships/image" Target="../media/image2829.png"/><Relationship Id="rId4" Type="http://schemas.openxmlformats.org/officeDocument/2006/relationships/customXml" Target="../ink/ink2802.xml"/><Relationship Id="rId9" Type="http://schemas.openxmlformats.org/officeDocument/2006/relationships/image" Target="../media/image2818.png"/><Relationship Id="rId14" Type="http://schemas.openxmlformats.org/officeDocument/2006/relationships/customXml" Target="../ink/ink2807.xml"/><Relationship Id="rId22" Type="http://schemas.openxmlformats.org/officeDocument/2006/relationships/customXml" Target="../ink/ink2811.xml"/><Relationship Id="rId27" Type="http://schemas.openxmlformats.org/officeDocument/2006/relationships/image" Target="../media/image2827.png"/><Relationship Id="rId30" Type="http://schemas.openxmlformats.org/officeDocument/2006/relationships/customXml" Target="../ink/ink2815.xml"/><Relationship Id="rId35" Type="http://schemas.openxmlformats.org/officeDocument/2006/relationships/image" Target="../media/image2831.png"/><Relationship Id="rId43" Type="http://schemas.openxmlformats.org/officeDocument/2006/relationships/image" Target="../media/image2835.png"/><Relationship Id="rId8" Type="http://schemas.openxmlformats.org/officeDocument/2006/relationships/customXml" Target="../ink/ink2804.xml"/><Relationship Id="rId3" Type="http://schemas.openxmlformats.org/officeDocument/2006/relationships/image" Target="../media/image2815.png"/><Relationship Id="rId12" Type="http://schemas.openxmlformats.org/officeDocument/2006/relationships/customXml" Target="../ink/ink2806.xml"/><Relationship Id="rId17" Type="http://schemas.openxmlformats.org/officeDocument/2006/relationships/image" Target="../media/image2822.png"/><Relationship Id="rId25" Type="http://schemas.openxmlformats.org/officeDocument/2006/relationships/image" Target="../media/image2826.png"/><Relationship Id="rId33" Type="http://schemas.openxmlformats.org/officeDocument/2006/relationships/image" Target="../media/image2830.png"/><Relationship Id="rId38" Type="http://schemas.openxmlformats.org/officeDocument/2006/relationships/customXml" Target="../ink/ink2819.xml"/></Relationships>
</file>

<file path=ppt/slides/_rels/slide51.xml.rels><?xml version="1.0" encoding="UTF-8" standalone="yes"?>
<Relationships xmlns="http://schemas.openxmlformats.org/package/2006/relationships"><Relationship Id="rId8" Type="http://schemas.openxmlformats.org/officeDocument/2006/relationships/image" Target="../media/image4510.png"/><Relationship Id="rId3" Type="http://schemas.openxmlformats.org/officeDocument/2006/relationships/image" Target="../media/image3910.png"/><Relationship Id="rId7" Type="http://schemas.openxmlformats.org/officeDocument/2006/relationships/image" Target="../media/image4410.png"/><Relationship Id="rId2" Type="http://schemas.openxmlformats.org/officeDocument/2006/relationships/image" Target="../media/image3810.png"/><Relationship Id="rId1" Type="http://schemas.openxmlformats.org/officeDocument/2006/relationships/slideLayout" Target="../slideLayouts/slideLayout6.xml"/><Relationship Id="rId6" Type="http://schemas.openxmlformats.org/officeDocument/2006/relationships/image" Target="../media/image4310.png"/><Relationship Id="rId5" Type="http://schemas.openxmlformats.org/officeDocument/2006/relationships/image" Target="../media/image4110.png"/><Relationship Id="rId4" Type="http://schemas.openxmlformats.org/officeDocument/2006/relationships/image" Target="../media/image4010.png"/><Relationship Id="rId9" Type="http://schemas.openxmlformats.org/officeDocument/2006/relationships/image" Target="../media/image4610.png"/></Relationships>
</file>

<file path=ppt/slides/_rels/slide52.xml.rels><?xml version="1.0" encoding="UTF-8" standalone="yes"?>
<Relationships xmlns="http://schemas.openxmlformats.org/package/2006/relationships"><Relationship Id="rId8" Type="http://schemas.openxmlformats.org/officeDocument/2006/relationships/image" Target="../media/image6810.png"/><Relationship Id="rId3" Type="http://schemas.openxmlformats.org/officeDocument/2006/relationships/image" Target="../media/image6310.png"/><Relationship Id="rId7" Type="http://schemas.openxmlformats.org/officeDocument/2006/relationships/image" Target="../media/image6710.png"/><Relationship Id="rId2" Type="http://schemas.openxmlformats.org/officeDocument/2006/relationships/image" Target="../media/image4710.png"/><Relationship Id="rId1" Type="http://schemas.openxmlformats.org/officeDocument/2006/relationships/slideLayout" Target="../slideLayouts/slideLayout5.xml"/><Relationship Id="rId6" Type="http://schemas.openxmlformats.org/officeDocument/2006/relationships/image" Target="../media/image6610.png"/><Relationship Id="rId5" Type="http://schemas.openxmlformats.org/officeDocument/2006/relationships/image" Target="../media/image6510.png"/><Relationship Id="rId10" Type="http://schemas.openxmlformats.org/officeDocument/2006/relationships/image" Target="../media/image7010.png"/><Relationship Id="rId4" Type="http://schemas.openxmlformats.org/officeDocument/2006/relationships/image" Target="../media/image6410.png"/><Relationship Id="rId9" Type="http://schemas.openxmlformats.org/officeDocument/2006/relationships/image" Target="../media/image6910.png"/></Relationships>
</file>

<file path=ppt/slides/_rels/slide5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21.bin"/><Relationship Id="rId1" Type="http://schemas.openxmlformats.org/officeDocument/2006/relationships/slideLayout" Target="../slideLayouts/slideLayout4.xml"/><Relationship Id="rId5" Type="http://schemas.openxmlformats.org/officeDocument/2006/relationships/image" Target="../media/image38.wmf"/><Relationship Id="rId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3" Type="http://schemas.openxmlformats.org/officeDocument/2006/relationships/image" Target="../media/image7410.png"/><Relationship Id="rId2" Type="http://schemas.openxmlformats.org/officeDocument/2006/relationships/image" Target="../media/image7310.png"/><Relationship Id="rId1" Type="http://schemas.openxmlformats.org/officeDocument/2006/relationships/slideLayout" Target="../slideLayouts/slideLayout5.xml"/><Relationship Id="rId6" Type="http://schemas.openxmlformats.org/officeDocument/2006/relationships/image" Target="../media/image7710.png"/><Relationship Id="rId5" Type="http://schemas.openxmlformats.org/officeDocument/2006/relationships/image" Target="../media/image7610.png"/><Relationship Id="rId4" Type="http://schemas.openxmlformats.org/officeDocument/2006/relationships/image" Target="../media/image7510.png"/></Relationships>
</file>

<file path=ppt/slides/_rels/slide55.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23.bin"/><Relationship Id="rId1" Type="http://schemas.openxmlformats.org/officeDocument/2006/relationships/slideLayout" Target="../slideLayouts/slideLayout4.xml"/><Relationship Id="rId5" Type="http://schemas.openxmlformats.org/officeDocument/2006/relationships/image" Target="../media/image40.wmf"/><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8" Type="http://schemas.openxmlformats.org/officeDocument/2006/relationships/image" Target="../media/image7910.png"/><Relationship Id="rId3" Type="http://schemas.openxmlformats.org/officeDocument/2006/relationships/image" Target="../media/image39.wmf"/><Relationship Id="rId7" Type="http://schemas.openxmlformats.org/officeDocument/2006/relationships/image" Target="../media/image7810.png"/><Relationship Id="rId2" Type="http://schemas.openxmlformats.org/officeDocument/2006/relationships/oleObject" Target="../embeddings/oleObject25.bin"/><Relationship Id="rId1" Type="http://schemas.openxmlformats.org/officeDocument/2006/relationships/slideLayout" Target="../slideLayouts/slideLayout4.xml"/><Relationship Id="rId6" Type="http://schemas.openxmlformats.org/officeDocument/2006/relationships/image" Target="../media/image7700.png"/><Relationship Id="rId5" Type="http://schemas.openxmlformats.org/officeDocument/2006/relationships/image" Target="../media/image7600.png"/><Relationship Id="rId9" Type="http://schemas.openxmlformats.org/officeDocument/2006/relationships/image" Target="../media/image8010.png"/></Relationships>
</file>

<file path=ppt/slides/_rels/slide57.xml.rels><?xml version="1.0" encoding="UTF-8" standalone="yes"?>
<Relationships xmlns="http://schemas.openxmlformats.org/package/2006/relationships"><Relationship Id="rId8" Type="http://schemas.openxmlformats.org/officeDocument/2006/relationships/image" Target="../media/image8710.png"/><Relationship Id="rId3" Type="http://schemas.openxmlformats.org/officeDocument/2006/relationships/image" Target="../media/image8210.png"/><Relationship Id="rId7" Type="http://schemas.openxmlformats.org/officeDocument/2006/relationships/image" Target="../media/image8610.png"/><Relationship Id="rId2" Type="http://schemas.openxmlformats.org/officeDocument/2006/relationships/image" Target="../media/image8110.png"/><Relationship Id="rId1" Type="http://schemas.openxmlformats.org/officeDocument/2006/relationships/slideLayout" Target="../slideLayouts/slideLayout4.xml"/><Relationship Id="rId6" Type="http://schemas.openxmlformats.org/officeDocument/2006/relationships/image" Target="../media/image8510.png"/><Relationship Id="rId5" Type="http://schemas.openxmlformats.org/officeDocument/2006/relationships/image" Target="../media/image8410.png"/><Relationship Id="rId10" Type="http://schemas.openxmlformats.org/officeDocument/2006/relationships/image" Target="../media/image8910.png"/><Relationship Id="rId4" Type="http://schemas.openxmlformats.org/officeDocument/2006/relationships/image" Target="../media/image8310.png"/><Relationship Id="rId9" Type="http://schemas.openxmlformats.org/officeDocument/2006/relationships/image" Target="../media/image8810.png"/></Relationships>
</file>

<file path=ppt/slides/_rels/slide5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26.bin"/><Relationship Id="rId1" Type="http://schemas.openxmlformats.org/officeDocument/2006/relationships/slideLayout" Target="../slideLayouts/slideLayout4.xml"/><Relationship Id="rId5" Type="http://schemas.openxmlformats.org/officeDocument/2006/relationships/image" Target="../media/image42.wmf"/><Relationship Id="rId4" Type="http://schemas.openxmlformats.org/officeDocument/2006/relationships/oleObject" Target="../embeddings/oleObject27.bin"/></Relationships>
</file>

<file path=ppt/slides/_rels/slide5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28.bin"/><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110.png"/><Relationship Id="rId2" Type="http://schemas.openxmlformats.org/officeDocument/2006/relationships/image" Target="../media/image9010.png"/><Relationship Id="rId1" Type="http://schemas.openxmlformats.org/officeDocument/2006/relationships/slideLayout" Target="../slideLayouts/slideLayout4.xml"/><Relationship Id="rId6" Type="http://schemas.openxmlformats.org/officeDocument/2006/relationships/image" Target="../media/image9410.png"/><Relationship Id="rId5" Type="http://schemas.openxmlformats.org/officeDocument/2006/relationships/image" Target="../media/image9310.png"/><Relationship Id="rId4" Type="http://schemas.openxmlformats.org/officeDocument/2006/relationships/image" Target="../media/image9210.png"/></Relationships>
</file>

<file path=ppt/slides/_rels/slide6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9.bin"/><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30.bin"/><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51.wmf"/><Relationship Id="rId3" Type="http://schemas.openxmlformats.org/officeDocument/2006/relationships/image" Target="../media/image46.wmf"/><Relationship Id="rId7" Type="http://schemas.openxmlformats.org/officeDocument/2006/relationships/image" Target="../media/image48.wmf"/><Relationship Id="rId12" Type="http://schemas.openxmlformats.org/officeDocument/2006/relationships/oleObject" Target="../embeddings/oleObject36.bin"/><Relationship Id="rId2" Type="http://schemas.openxmlformats.org/officeDocument/2006/relationships/oleObject" Target="../embeddings/oleObject31.bin"/><Relationship Id="rId1" Type="http://schemas.openxmlformats.org/officeDocument/2006/relationships/slideLayout" Target="../slideLayouts/slideLayout6.xml"/><Relationship Id="rId6" Type="http://schemas.openxmlformats.org/officeDocument/2006/relationships/oleObject" Target="../embeddings/oleObject33.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49.wmf"/></Relationships>
</file>

<file path=ppt/slides/_rels/slide6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37.bin"/><Relationship Id="rId1" Type="http://schemas.openxmlformats.org/officeDocument/2006/relationships/slideLayout" Target="../slideLayouts/slideLayout6.xml"/><Relationship Id="rId5" Type="http://schemas.openxmlformats.org/officeDocument/2006/relationships/image" Target="../media/image53.wmf"/><Relationship Id="rId4" Type="http://schemas.openxmlformats.org/officeDocument/2006/relationships/oleObject" Target="../embeddings/oleObject38.bin"/></Relationships>
</file>

<file path=ppt/slides/_rels/slide65.xml.rels><?xml version="1.0" encoding="UTF-8" standalone="yes"?>
<Relationships xmlns="http://schemas.openxmlformats.org/package/2006/relationships"><Relationship Id="rId8" Type="http://schemas.openxmlformats.org/officeDocument/2006/relationships/image" Target="../media/image11110.png"/><Relationship Id="rId3" Type="http://schemas.openxmlformats.org/officeDocument/2006/relationships/image" Target="../media/image10610.png"/><Relationship Id="rId7" Type="http://schemas.openxmlformats.org/officeDocument/2006/relationships/image" Target="../media/image11010.png"/><Relationship Id="rId2" Type="http://schemas.openxmlformats.org/officeDocument/2006/relationships/image" Target="../media/image10510.png"/><Relationship Id="rId1" Type="http://schemas.openxmlformats.org/officeDocument/2006/relationships/slideLayout" Target="../slideLayouts/slideLayout4.xml"/><Relationship Id="rId6" Type="http://schemas.openxmlformats.org/officeDocument/2006/relationships/image" Target="../media/image10910.png"/><Relationship Id="rId5" Type="http://schemas.openxmlformats.org/officeDocument/2006/relationships/image" Target="../media/image10810.png"/><Relationship Id="rId4" Type="http://schemas.openxmlformats.org/officeDocument/2006/relationships/image" Target="../media/image10710.png"/></Relationships>
</file>

<file path=ppt/slides/_rels/slide66.xml.rels><?xml version="1.0" encoding="UTF-8" standalone="yes"?>
<Relationships xmlns="http://schemas.openxmlformats.org/package/2006/relationships"><Relationship Id="rId3" Type="http://schemas.openxmlformats.org/officeDocument/2006/relationships/image" Target="../media/image7100.png"/><Relationship Id="rId7" Type="http://schemas.openxmlformats.org/officeDocument/2006/relationships/image" Target="../media/image11000.png"/><Relationship Id="rId2" Type="http://schemas.openxmlformats.org/officeDocument/2006/relationships/image" Target="../media/image6311.png"/><Relationship Id="rId1" Type="http://schemas.openxmlformats.org/officeDocument/2006/relationships/slideLayout" Target="../slideLayouts/slideLayout4.xml"/><Relationship Id="rId6" Type="http://schemas.openxmlformats.org/officeDocument/2006/relationships/image" Target="../media/image10100.png"/><Relationship Id="rId5" Type="http://schemas.openxmlformats.org/officeDocument/2006/relationships/image" Target="../media/image9100.png"/><Relationship Id="rId4" Type="http://schemas.openxmlformats.org/officeDocument/2006/relationships/image" Target="../media/image8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3010.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01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00.png"/><Relationship Id="rId5" Type="http://schemas.openxmlformats.org/officeDocument/2006/relationships/image" Target="../media/image27.png"/><Relationship Id="rId10" Type="http://schemas.openxmlformats.org/officeDocument/2006/relationships/image" Target="../media/image3200.png"/><Relationship Id="rId4" Type="http://schemas.openxmlformats.org/officeDocument/2006/relationships/image" Target="../media/image26.png"/><Relationship Id="rId9"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00.png"/><Relationship Id="rId5" Type="http://schemas.openxmlformats.org/officeDocument/2006/relationships/image" Target="../media/image3800.png"/><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4100.png"/><Relationship Id="rId2" Type="http://schemas.openxmlformats.org/officeDocument/2006/relationships/image" Target="../media/image400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6" Type="http://schemas.openxmlformats.org/officeDocument/2006/relationships/customXml" Target="../ink/ink2831.xml"/><Relationship Id="rId21" Type="http://schemas.openxmlformats.org/officeDocument/2006/relationships/image" Target="../media/image2842.png"/><Relationship Id="rId34" Type="http://schemas.openxmlformats.org/officeDocument/2006/relationships/customXml" Target="../ink/ink2835.xml"/><Relationship Id="rId42" Type="http://schemas.openxmlformats.org/officeDocument/2006/relationships/customXml" Target="../ink/ink2839.xml"/><Relationship Id="rId47" Type="http://schemas.openxmlformats.org/officeDocument/2006/relationships/image" Target="../media/image2855.png"/><Relationship Id="rId50" Type="http://schemas.openxmlformats.org/officeDocument/2006/relationships/customXml" Target="../ink/ink2843.xml"/><Relationship Id="rId55" Type="http://schemas.openxmlformats.org/officeDocument/2006/relationships/image" Target="../media/image2859.png"/><Relationship Id="rId63" Type="http://schemas.openxmlformats.org/officeDocument/2006/relationships/image" Target="../media/image2863.png"/><Relationship Id="rId7" Type="http://schemas.openxmlformats.org/officeDocument/2006/relationships/image" Target="../media/image56.wmf"/><Relationship Id="rId2" Type="http://schemas.openxmlformats.org/officeDocument/2006/relationships/oleObject" Target="../embeddings/oleObject39.bin"/><Relationship Id="rId16" Type="http://schemas.openxmlformats.org/officeDocument/2006/relationships/customXml" Target="../ink/ink2826.xml"/><Relationship Id="rId29" Type="http://schemas.openxmlformats.org/officeDocument/2006/relationships/image" Target="../media/image2846.png"/><Relationship Id="rId11" Type="http://schemas.openxmlformats.org/officeDocument/2006/relationships/image" Target="../media/image2837.png"/><Relationship Id="rId24" Type="http://schemas.openxmlformats.org/officeDocument/2006/relationships/customXml" Target="../ink/ink2830.xml"/><Relationship Id="rId32" Type="http://schemas.openxmlformats.org/officeDocument/2006/relationships/customXml" Target="../ink/ink2834.xml"/><Relationship Id="rId37" Type="http://schemas.openxmlformats.org/officeDocument/2006/relationships/image" Target="../media/image2850.png"/><Relationship Id="rId40" Type="http://schemas.openxmlformats.org/officeDocument/2006/relationships/customXml" Target="../ink/ink2838.xml"/><Relationship Id="rId45" Type="http://schemas.openxmlformats.org/officeDocument/2006/relationships/image" Target="../media/image2854.png"/><Relationship Id="rId53" Type="http://schemas.openxmlformats.org/officeDocument/2006/relationships/image" Target="../media/image2858.png"/><Relationship Id="rId58" Type="http://schemas.openxmlformats.org/officeDocument/2006/relationships/customXml" Target="../ink/ink2847.xml"/><Relationship Id="rId5" Type="http://schemas.openxmlformats.org/officeDocument/2006/relationships/image" Target="../media/image55.wmf"/><Relationship Id="rId61" Type="http://schemas.openxmlformats.org/officeDocument/2006/relationships/image" Target="../media/image2862.png"/><Relationship Id="rId19" Type="http://schemas.openxmlformats.org/officeDocument/2006/relationships/image" Target="../media/image2841.png"/><Relationship Id="rId14" Type="http://schemas.openxmlformats.org/officeDocument/2006/relationships/customXml" Target="../ink/ink2825.xml"/><Relationship Id="rId22" Type="http://schemas.openxmlformats.org/officeDocument/2006/relationships/customXml" Target="../ink/ink2829.xml"/><Relationship Id="rId27" Type="http://schemas.openxmlformats.org/officeDocument/2006/relationships/image" Target="../media/image2845.png"/><Relationship Id="rId30" Type="http://schemas.openxmlformats.org/officeDocument/2006/relationships/customXml" Target="../ink/ink2833.xml"/><Relationship Id="rId35" Type="http://schemas.openxmlformats.org/officeDocument/2006/relationships/image" Target="../media/image2849.png"/><Relationship Id="rId43" Type="http://schemas.openxmlformats.org/officeDocument/2006/relationships/image" Target="../media/image2853.png"/><Relationship Id="rId48" Type="http://schemas.openxmlformats.org/officeDocument/2006/relationships/customXml" Target="../ink/ink2842.xml"/><Relationship Id="rId56" Type="http://schemas.openxmlformats.org/officeDocument/2006/relationships/customXml" Target="../ink/ink2846.xml"/><Relationship Id="rId64" Type="http://schemas.openxmlformats.org/officeDocument/2006/relationships/customXml" Target="../ink/ink2850.xml"/><Relationship Id="rId8" Type="http://schemas.openxmlformats.org/officeDocument/2006/relationships/customXml" Target="../ink/ink2822.xml"/><Relationship Id="rId51" Type="http://schemas.openxmlformats.org/officeDocument/2006/relationships/image" Target="../media/image2857.png"/><Relationship Id="rId3" Type="http://schemas.openxmlformats.org/officeDocument/2006/relationships/image" Target="../media/image54.wmf"/><Relationship Id="rId12" Type="http://schemas.openxmlformats.org/officeDocument/2006/relationships/customXml" Target="../ink/ink2824.xml"/><Relationship Id="rId17" Type="http://schemas.openxmlformats.org/officeDocument/2006/relationships/image" Target="../media/image2840.png"/><Relationship Id="rId25" Type="http://schemas.openxmlformats.org/officeDocument/2006/relationships/image" Target="../media/image2844.png"/><Relationship Id="rId33" Type="http://schemas.openxmlformats.org/officeDocument/2006/relationships/image" Target="../media/image2848.png"/><Relationship Id="rId38" Type="http://schemas.openxmlformats.org/officeDocument/2006/relationships/customXml" Target="../ink/ink2837.xml"/><Relationship Id="rId46" Type="http://schemas.openxmlformats.org/officeDocument/2006/relationships/customXml" Target="../ink/ink2841.xml"/><Relationship Id="rId59" Type="http://schemas.openxmlformats.org/officeDocument/2006/relationships/image" Target="../media/image2861.png"/><Relationship Id="rId20" Type="http://schemas.openxmlformats.org/officeDocument/2006/relationships/customXml" Target="../ink/ink2828.xml"/><Relationship Id="rId41" Type="http://schemas.openxmlformats.org/officeDocument/2006/relationships/image" Target="../media/image2852.png"/><Relationship Id="rId54" Type="http://schemas.openxmlformats.org/officeDocument/2006/relationships/customXml" Target="../ink/ink2845.xml"/><Relationship Id="rId62" Type="http://schemas.openxmlformats.org/officeDocument/2006/relationships/customXml" Target="../ink/ink2849.xml"/><Relationship Id="rId1" Type="http://schemas.openxmlformats.org/officeDocument/2006/relationships/slideLayout" Target="../slideLayouts/slideLayout5.xml"/><Relationship Id="rId6" Type="http://schemas.openxmlformats.org/officeDocument/2006/relationships/oleObject" Target="../embeddings/oleObject41.bin"/><Relationship Id="rId15" Type="http://schemas.openxmlformats.org/officeDocument/2006/relationships/image" Target="../media/image2839.png"/><Relationship Id="rId23" Type="http://schemas.openxmlformats.org/officeDocument/2006/relationships/image" Target="../media/image2843.png"/><Relationship Id="rId28" Type="http://schemas.openxmlformats.org/officeDocument/2006/relationships/customXml" Target="../ink/ink2832.xml"/><Relationship Id="rId36" Type="http://schemas.openxmlformats.org/officeDocument/2006/relationships/customXml" Target="../ink/ink2836.xml"/><Relationship Id="rId49" Type="http://schemas.openxmlformats.org/officeDocument/2006/relationships/image" Target="../media/image2856.png"/><Relationship Id="rId57" Type="http://schemas.openxmlformats.org/officeDocument/2006/relationships/image" Target="../media/image2860.png"/><Relationship Id="rId10" Type="http://schemas.openxmlformats.org/officeDocument/2006/relationships/customXml" Target="../ink/ink2823.xml"/><Relationship Id="rId31" Type="http://schemas.openxmlformats.org/officeDocument/2006/relationships/image" Target="../media/image2847.png"/><Relationship Id="rId44" Type="http://schemas.openxmlformats.org/officeDocument/2006/relationships/customXml" Target="../ink/ink2840.xml"/><Relationship Id="rId52" Type="http://schemas.openxmlformats.org/officeDocument/2006/relationships/customXml" Target="../ink/ink2844.xml"/><Relationship Id="rId60" Type="http://schemas.openxmlformats.org/officeDocument/2006/relationships/customXml" Target="../ink/ink2848.xml"/><Relationship Id="rId65" Type="http://schemas.openxmlformats.org/officeDocument/2006/relationships/image" Target="../media/image2864.png"/><Relationship Id="rId4" Type="http://schemas.openxmlformats.org/officeDocument/2006/relationships/oleObject" Target="../embeddings/oleObject40.bin"/><Relationship Id="rId9" Type="http://schemas.openxmlformats.org/officeDocument/2006/relationships/image" Target="../media/image2836.png"/><Relationship Id="rId13" Type="http://schemas.openxmlformats.org/officeDocument/2006/relationships/image" Target="../media/image2838.png"/><Relationship Id="rId18" Type="http://schemas.openxmlformats.org/officeDocument/2006/relationships/customXml" Target="../ink/ink2827.xml"/><Relationship Id="rId39" Type="http://schemas.openxmlformats.org/officeDocument/2006/relationships/image" Target="../media/image2851.png"/></Relationships>
</file>

<file path=ppt/slides/_rels/slide75.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42.bin"/><Relationship Id="rId1" Type="http://schemas.openxmlformats.org/officeDocument/2006/relationships/slideLayout" Target="../slideLayouts/slideLayout5.xml"/><Relationship Id="rId5" Type="http://schemas.openxmlformats.org/officeDocument/2006/relationships/image" Target="../media/image58.wmf"/><Relationship Id="rId4" Type="http://schemas.openxmlformats.org/officeDocument/2006/relationships/oleObject" Target="../embeddings/oleObject43.bin"/></Relationships>
</file>

<file path=ppt/slides/_rels/slide76.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44.bin"/><Relationship Id="rId1" Type="http://schemas.openxmlformats.org/officeDocument/2006/relationships/slideLayout" Target="../slideLayouts/slideLayout13.xml"/><Relationship Id="rId4" Type="http://schemas.openxmlformats.org/officeDocument/2006/relationships/image" Target="../media/image2865.png"/></Relationships>
</file>

<file path=ppt/slides/_rels/slide77.xml.rels><?xml version="1.0" encoding="UTF-8" standalone="yes"?>
<Relationships xmlns="http://schemas.openxmlformats.org/package/2006/relationships"><Relationship Id="rId2" Type="http://schemas.openxmlformats.org/officeDocument/2006/relationships/image" Target="../media/image286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image" Target="../media/image2867.png"/><Relationship Id="rId1" Type="http://schemas.openxmlformats.org/officeDocument/2006/relationships/slideLayout" Target="../slideLayouts/slideLayout6.xml"/><Relationship Id="rId4" Type="http://schemas.openxmlformats.org/officeDocument/2006/relationships/image" Target="../media/image2868.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image" Target="../media/image2869.wmf"/><Relationship Id="rId7" Type="http://schemas.openxmlformats.org/officeDocument/2006/relationships/image" Target="../media/image2871.wmf"/><Relationship Id="rId2" Type="http://schemas.openxmlformats.org/officeDocument/2006/relationships/oleObject" Target="../embeddings/oleObject46.bin"/><Relationship Id="rId1" Type="http://schemas.openxmlformats.org/officeDocument/2006/relationships/slideLayout" Target="../slideLayouts/slideLayout6.xml"/><Relationship Id="rId6" Type="http://schemas.openxmlformats.org/officeDocument/2006/relationships/oleObject" Target="../embeddings/oleObject48.bin"/><Relationship Id="rId5" Type="http://schemas.openxmlformats.org/officeDocument/2006/relationships/image" Target="../media/image2870.wmf"/><Relationship Id="rId4" Type="http://schemas.openxmlformats.org/officeDocument/2006/relationships/oleObject" Target="../embeddings/oleObject47.bin"/><Relationship Id="rId9" Type="http://schemas.openxmlformats.org/officeDocument/2006/relationships/image" Target="../media/image2872.wmf"/></Relationships>
</file>

<file path=ppt/slides/_rels/slide82.xml.rels><?xml version="1.0" encoding="UTF-8" standalone="yes"?>
<Relationships xmlns="http://schemas.openxmlformats.org/package/2006/relationships"><Relationship Id="rId26" Type="http://schemas.openxmlformats.org/officeDocument/2006/relationships/customXml" Target="../ink/ink2863.xml"/><Relationship Id="rId21" Type="http://schemas.openxmlformats.org/officeDocument/2006/relationships/image" Target="../media/image2882.png"/><Relationship Id="rId42" Type="http://schemas.openxmlformats.org/officeDocument/2006/relationships/customXml" Target="../ink/ink2871.xml"/><Relationship Id="rId47" Type="http://schemas.openxmlformats.org/officeDocument/2006/relationships/image" Target="../media/image2895.png"/><Relationship Id="rId63" Type="http://schemas.openxmlformats.org/officeDocument/2006/relationships/image" Target="../media/image2903.png"/><Relationship Id="rId68" Type="http://schemas.openxmlformats.org/officeDocument/2006/relationships/customXml" Target="../ink/ink2884.xml"/><Relationship Id="rId84" Type="http://schemas.openxmlformats.org/officeDocument/2006/relationships/customXml" Target="../ink/ink2892.xml"/><Relationship Id="rId89" Type="http://schemas.openxmlformats.org/officeDocument/2006/relationships/image" Target="../media/image2916.png"/><Relationship Id="rId16" Type="http://schemas.openxmlformats.org/officeDocument/2006/relationships/customXml" Target="../ink/ink2858.xml"/><Relationship Id="rId11" Type="http://schemas.openxmlformats.org/officeDocument/2006/relationships/image" Target="../media/image2877.png"/><Relationship Id="rId32" Type="http://schemas.openxmlformats.org/officeDocument/2006/relationships/customXml" Target="../ink/ink2866.xml"/><Relationship Id="rId37" Type="http://schemas.openxmlformats.org/officeDocument/2006/relationships/image" Target="../media/image2890.png"/><Relationship Id="rId53" Type="http://schemas.openxmlformats.org/officeDocument/2006/relationships/image" Target="../media/image2898.png"/><Relationship Id="rId58" Type="http://schemas.openxmlformats.org/officeDocument/2006/relationships/customXml" Target="../ink/ink2879.xml"/><Relationship Id="rId74" Type="http://schemas.openxmlformats.org/officeDocument/2006/relationships/customXml" Target="../ink/ink2887.xml"/><Relationship Id="rId79" Type="http://schemas.openxmlformats.org/officeDocument/2006/relationships/image" Target="../media/image2911.png"/><Relationship Id="rId5" Type="http://schemas.openxmlformats.org/officeDocument/2006/relationships/image" Target="../media/image2874.png"/><Relationship Id="rId90" Type="http://schemas.openxmlformats.org/officeDocument/2006/relationships/customXml" Target="../ink/ink2895.xml"/><Relationship Id="rId95" Type="http://schemas.openxmlformats.org/officeDocument/2006/relationships/image" Target="../media/image2919.png"/><Relationship Id="rId22" Type="http://schemas.openxmlformats.org/officeDocument/2006/relationships/customXml" Target="../ink/ink2861.xml"/><Relationship Id="rId27" Type="http://schemas.openxmlformats.org/officeDocument/2006/relationships/image" Target="../media/image2885.png"/><Relationship Id="rId43" Type="http://schemas.openxmlformats.org/officeDocument/2006/relationships/image" Target="../media/image2893.png"/><Relationship Id="rId48" Type="http://schemas.openxmlformats.org/officeDocument/2006/relationships/customXml" Target="../ink/ink2874.xml"/><Relationship Id="rId64" Type="http://schemas.openxmlformats.org/officeDocument/2006/relationships/customXml" Target="../ink/ink2882.xml"/><Relationship Id="rId69" Type="http://schemas.openxmlformats.org/officeDocument/2006/relationships/image" Target="../media/image2906.png"/><Relationship Id="rId80" Type="http://schemas.openxmlformats.org/officeDocument/2006/relationships/customXml" Target="../ink/ink2890.xml"/><Relationship Id="rId85" Type="http://schemas.openxmlformats.org/officeDocument/2006/relationships/image" Target="../media/image2914.png"/><Relationship Id="rId12" Type="http://schemas.openxmlformats.org/officeDocument/2006/relationships/customXml" Target="../ink/ink2856.xml"/><Relationship Id="rId17" Type="http://schemas.openxmlformats.org/officeDocument/2006/relationships/image" Target="../media/image2880.png"/><Relationship Id="rId25" Type="http://schemas.openxmlformats.org/officeDocument/2006/relationships/image" Target="../media/image2884.png"/><Relationship Id="rId33" Type="http://schemas.openxmlformats.org/officeDocument/2006/relationships/image" Target="../media/image2888.png"/><Relationship Id="rId38" Type="http://schemas.openxmlformats.org/officeDocument/2006/relationships/customXml" Target="../ink/ink2869.xml"/><Relationship Id="rId46" Type="http://schemas.openxmlformats.org/officeDocument/2006/relationships/customXml" Target="../ink/ink2873.xml"/><Relationship Id="rId59" Type="http://schemas.openxmlformats.org/officeDocument/2006/relationships/image" Target="../media/image2901.png"/><Relationship Id="rId67" Type="http://schemas.openxmlformats.org/officeDocument/2006/relationships/image" Target="../media/image2905.png"/><Relationship Id="rId20" Type="http://schemas.openxmlformats.org/officeDocument/2006/relationships/customXml" Target="../ink/ink2860.xml"/><Relationship Id="rId41" Type="http://schemas.openxmlformats.org/officeDocument/2006/relationships/image" Target="../media/image2892.png"/><Relationship Id="rId54" Type="http://schemas.openxmlformats.org/officeDocument/2006/relationships/customXml" Target="../ink/ink2877.xml"/><Relationship Id="rId62" Type="http://schemas.openxmlformats.org/officeDocument/2006/relationships/customXml" Target="../ink/ink2881.xml"/><Relationship Id="rId70" Type="http://schemas.openxmlformats.org/officeDocument/2006/relationships/customXml" Target="../ink/ink2885.xml"/><Relationship Id="rId75" Type="http://schemas.openxmlformats.org/officeDocument/2006/relationships/image" Target="../media/image2909.png"/><Relationship Id="rId83" Type="http://schemas.openxmlformats.org/officeDocument/2006/relationships/image" Target="../media/image2913.png"/><Relationship Id="rId88" Type="http://schemas.openxmlformats.org/officeDocument/2006/relationships/customXml" Target="../ink/ink2894.xml"/><Relationship Id="rId91" Type="http://schemas.openxmlformats.org/officeDocument/2006/relationships/image" Target="../media/image2917.png"/><Relationship Id="rId96" Type="http://schemas.openxmlformats.org/officeDocument/2006/relationships/customXml" Target="../ink/ink2898.xml"/><Relationship Id="rId1" Type="http://schemas.openxmlformats.org/officeDocument/2006/relationships/slideLayout" Target="../slideLayouts/slideLayout3.xml"/><Relationship Id="rId6" Type="http://schemas.openxmlformats.org/officeDocument/2006/relationships/customXml" Target="../ink/ink2853.xml"/><Relationship Id="rId15" Type="http://schemas.openxmlformats.org/officeDocument/2006/relationships/image" Target="../media/image2879.png"/><Relationship Id="rId23" Type="http://schemas.openxmlformats.org/officeDocument/2006/relationships/image" Target="../media/image2883.png"/><Relationship Id="rId28" Type="http://schemas.openxmlformats.org/officeDocument/2006/relationships/customXml" Target="../ink/ink2864.xml"/><Relationship Id="rId36" Type="http://schemas.openxmlformats.org/officeDocument/2006/relationships/customXml" Target="../ink/ink2868.xml"/><Relationship Id="rId49" Type="http://schemas.openxmlformats.org/officeDocument/2006/relationships/image" Target="../media/image2896.png"/><Relationship Id="rId57" Type="http://schemas.openxmlformats.org/officeDocument/2006/relationships/image" Target="../media/image2900.png"/><Relationship Id="rId10" Type="http://schemas.openxmlformats.org/officeDocument/2006/relationships/customXml" Target="../ink/ink2855.xml"/><Relationship Id="rId31" Type="http://schemas.openxmlformats.org/officeDocument/2006/relationships/image" Target="../media/image2887.png"/><Relationship Id="rId44" Type="http://schemas.openxmlformats.org/officeDocument/2006/relationships/customXml" Target="../ink/ink2872.xml"/><Relationship Id="rId52" Type="http://schemas.openxmlformats.org/officeDocument/2006/relationships/customXml" Target="../ink/ink2876.xml"/><Relationship Id="rId60" Type="http://schemas.openxmlformats.org/officeDocument/2006/relationships/customXml" Target="../ink/ink2880.xml"/><Relationship Id="rId65" Type="http://schemas.openxmlformats.org/officeDocument/2006/relationships/image" Target="../media/image2904.png"/><Relationship Id="rId73" Type="http://schemas.openxmlformats.org/officeDocument/2006/relationships/image" Target="../media/image2908.png"/><Relationship Id="rId78" Type="http://schemas.openxmlformats.org/officeDocument/2006/relationships/customXml" Target="../ink/ink2889.xml"/><Relationship Id="rId81" Type="http://schemas.openxmlformats.org/officeDocument/2006/relationships/image" Target="../media/image2912.png"/><Relationship Id="rId86" Type="http://schemas.openxmlformats.org/officeDocument/2006/relationships/customXml" Target="../ink/ink2893.xml"/><Relationship Id="rId94" Type="http://schemas.openxmlformats.org/officeDocument/2006/relationships/customXml" Target="../ink/ink2897.xml"/><Relationship Id="rId99" Type="http://schemas.openxmlformats.org/officeDocument/2006/relationships/image" Target="../media/image2921.png"/><Relationship Id="rId101" Type="http://schemas.openxmlformats.org/officeDocument/2006/relationships/image" Target="../media/image2922.png"/><Relationship Id="rId4" Type="http://schemas.openxmlformats.org/officeDocument/2006/relationships/customXml" Target="../ink/ink2852.xml"/><Relationship Id="rId9" Type="http://schemas.openxmlformats.org/officeDocument/2006/relationships/image" Target="../media/image2876.png"/><Relationship Id="rId13" Type="http://schemas.openxmlformats.org/officeDocument/2006/relationships/image" Target="../media/image2878.png"/><Relationship Id="rId18" Type="http://schemas.openxmlformats.org/officeDocument/2006/relationships/customXml" Target="../ink/ink2859.xml"/><Relationship Id="rId39" Type="http://schemas.openxmlformats.org/officeDocument/2006/relationships/image" Target="../media/image2891.png"/><Relationship Id="rId34" Type="http://schemas.openxmlformats.org/officeDocument/2006/relationships/customXml" Target="../ink/ink2867.xml"/><Relationship Id="rId50" Type="http://schemas.openxmlformats.org/officeDocument/2006/relationships/customXml" Target="../ink/ink2875.xml"/><Relationship Id="rId55" Type="http://schemas.openxmlformats.org/officeDocument/2006/relationships/image" Target="../media/image2899.png"/><Relationship Id="rId76" Type="http://schemas.openxmlformats.org/officeDocument/2006/relationships/customXml" Target="../ink/ink2888.xml"/><Relationship Id="rId97" Type="http://schemas.openxmlformats.org/officeDocument/2006/relationships/image" Target="../media/image2920.png"/><Relationship Id="rId7" Type="http://schemas.openxmlformats.org/officeDocument/2006/relationships/image" Target="../media/image2875.png"/><Relationship Id="rId71" Type="http://schemas.openxmlformats.org/officeDocument/2006/relationships/image" Target="../media/image2907.png"/><Relationship Id="rId92" Type="http://schemas.openxmlformats.org/officeDocument/2006/relationships/customXml" Target="../ink/ink2896.xml"/><Relationship Id="rId2" Type="http://schemas.openxmlformats.org/officeDocument/2006/relationships/customXml" Target="../ink/ink2851.xml"/><Relationship Id="rId29" Type="http://schemas.openxmlformats.org/officeDocument/2006/relationships/image" Target="../media/image2886.png"/><Relationship Id="rId24" Type="http://schemas.openxmlformats.org/officeDocument/2006/relationships/customXml" Target="../ink/ink2862.xml"/><Relationship Id="rId40" Type="http://schemas.openxmlformats.org/officeDocument/2006/relationships/customXml" Target="../ink/ink2870.xml"/><Relationship Id="rId45" Type="http://schemas.openxmlformats.org/officeDocument/2006/relationships/image" Target="../media/image2894.png"/><Relationship Id="rId66" Type="http://schemas.openxmlformats.org/officeDocument/2006/relationships/customXml" Target="../ink/ink2883.xml"/><Relationship Id="rId87" Type="http://schemas.openxmlformats.org/officeDocument/2006/relationships/image" Target="../media/image2915.png"/><Relationship Id="rId61" Type="http://schemas.openxmlformats.org/officeDocument/2006/relationships/image" Target="../media/image2902.png"/><Relationship Id="rId82" Type="http://schemas.openxmlformats.org/officeDocument/2006/relationships/customXml" Target="../ink/ink2891.xml"/><Relationship Id="rId19" Type="http://schemas.openxmlformats.org/officeDocument/2006/relationships/image" Target="../media/image2881.png"/><Relationship Id="rId14" Type="http://schemas.openxmlformats.org/officeDocument/2006/relationships/customXml" Target="../ink/ink2857.xml"/><Relationship Id="rId30" Type="http://schemas.openxmlformats.org/officeDocument/2006/relationships/customXml" Target="../ink/ink2865.xml"/><Relationship Id="rId35" Type="http://schemas.openxmlformats.org/officeDocument/2006/relationships/image" Target="../media/image2889.png"/><Relationship Id="rId56" Type="http://schemas.openxmlformats.org/officeDocument/2006/relationships/customXml" Target="../ink/ink2878.xml"/><Relationship Id="rId77" Type="http://schemas.openxmlformats.org/officeDocument/2006/relationships/image" Target="../media/image2910.png"/><Relationship Id="rId100" Type="http://schemas.openxmlformats.org/officeDocument/2006/relationships/customXml" Target="../ink/ink2900.xml"/><Relationship Id="rId8" Type="http://schemas.openxmlformats.org/officeDocument/2006/relationships/customXml" Target="../ink/ink2854.xml"/><Relationship Id="rId51" Type="http://schemas.openxmlformats.org/officeDocument/2006/relationships/image" Target="../media/image2897.png"/><Relationship Id="rId72" Type="http://schemas.openxmlformats.org/officeDocument/2006/relationships/customXml" Target="../ink/ink2886.xml"/><Relationship Id="rId93" Type="http://schemas.openxmlformats.org/officeDocument/2006/relationships/image" Target="../media/image2918.png"/><Relationship Id="rId98" Type="http://schemas.openxmlformats.org/officeDocument/2006/relationships/customXml" Target="../ink/ink2899.xml"/><Relationship Id="rId3" Type="http://schemas.openxmlformats.org/officeDocument/2006/relationships/image" Target="../media/image2873.png"/></Relationships>
</file>

<file path=ppt/slides/_rels/slide83.xml.rels><?xml version="1.0" encoding="UTF-8" standalone="yes"?>
<Relationships xmlns="http://schemas.openxmlformats.org/package/2006/relationships"><Relationship Id="rId117" Type="http://schemas.openxmlformats.org/officeDocument/2006/relationships/image" Target="../media/image2980.png"/><Relationship Id="rId299" Type="http://schemas.openxmlformats.org/officeDocument/2006/relationships/image" Target="../media/image3071.png"/><Relationship Id="rId21" Type="http://schemas.openxmlformats.org/officeDocument/2006/relationships/image" Target="../media/image2932.png"/><Relationship Id="rId63" Type="http://schemas.openxmlformats.org/officeDocument/2006/relationships/image" Target="../media/image2953.png"/><Relationship Id="rId159" Type="http://schemas.openxmlformats.org/officeDocument/2006/relationships/image" Target="../media/image3001.png"/><Relationship Id="rId170" Type="http://schemas.openxmlformats.org/officeDocument/2006/relationships/customXml" Target="../ink/ink2985.xml"/><Relationship Id="rId226" Type="http://schemas.openxmlformats.org/officeDocument/2006/relationships/customXml" Target="../ink/ink3013.xml"/><Relationship Id="rId268" Type="http://schemas.openxmlformats.org/officeDocument/2006/relationships/customXml" Target="../ink/ink3034.xml"/><Relationship Id="rId32" Type="http://schemas.openxmlformats.org/officeDocument/2006/relationships/customXml" Target="../ink/ink2916.xml"/><Relationship Id="rId74" Type="http://schemas.openxmlformats.org/officeDocument/2006/relationships/customXml" Target="../ink/ink2937.xml"/><Relationship Id="rId128" Type="http://schemas.openxmlformats.org/officeDocument/2006/relationships/customXml" Target="../ink/ink2964.xml"/><Relationship Id="rId5" Type="http://schemas.openxmlformats.org/officeDocument/2006/relationships/image" Target="../media/image2924.png"/><Relationship Id="rId181" Type="http://schemas.openxmlformats.org/officeDocument/2006/relationships/image" Target="../media/image3012.png"/><Relationship Id="rId237" Type="http://schemas.openxmlformats.org/officeDocument/2006/relationships/image" Target="../media/image3040.png"/><Relationship Id="rId279" Type="http://schemas.openxmlformats.org/officeDocument/2006/relationships/image" Target="../media/image3061.png"/><Relationship Id="rId43" Type="http://schemas.openxmlformats.org/officeDocument/2006/relationships/image" Target="../media/image2943.png"/><Relationship Id="rId139" Type="http://schemas.openxmlformats.org/officeDocument/2006/relationships/image" Target="../media/image2991.png"/><Relationship Id="rId290" Type="http://schemas.openxmlformats.org/officeDocument/2006/relationships/customXml" Target="../ink/ink3045.xml"/><Relationship Id="rId304" Type="http://schemas.openxmlformats.org/officeDocument/2006/relationships/customXml" Target="../ink/ink3052.xml"/><Relationship Id="rId85" Type="http://schemas.openxmlformats.org/officeDocument/2006/relationships/image" Target="../media/image2964.png"/><Relationship Id="rId150" Type="http://schemas.openxmlformats.org/officeDocument/2006/relationships/customXml" Target="../ink/ink2975.xml"/><Relationship Id="rId192" Type="http://schemas.openxmlformats.org/officeDocument/2006/relationships/customXml" Target="../ink/ink2996.xml"/><Relationship Id="rId206" Type="http://schemas.openxmlformats.org/officeDocument/2006/relationships/customXml" Target="../ink/ink3003.xml"/><Relationship Id="rId248" Type="http://schemas.openxmlformats.org/officeDocument/2006/relationships/customXml" Target="../ink/ink3024.xml"/><Relationship Id="rId12" Type="http://schemas.openxmlformats.org/officeDocument/2006/relationships/customXml" Target="../ink/ink2906.xml"/><Relationship Id="rId108" Type="http://schemas.openxmlformats.org/officeDocument/2006/relationships/customXml" Target="../ink/ink2954.xml"/><Relationship Id="rId54" Type="http://schemas.openxmlformats.org/officeDocument/2006/relationships/customXml" Target="../ink/ink2927.xml"/><Relationship Id="rId96" Type="http://schemas.openxmlformats.org/officeDocument/2006/relationships/customXml" Target="../ink/ink2948.xml"/><Relationship Id="rId161" Type="http://schemas.openxmlformats.org/officeDocument/2006/relationships/image" Target="../media/image3002.png"/><Relationship Id="rId217" Type="http://schemas.openxmlformats.org/officeDocument/2006/relationships/image" Target="../media/image3030.png"/><Relationship Id="rId259" Type="http://schemas.openxmlformats.org/officeDocument/2006/relationships/image" Target="../media/image3051.png"/><Relationship Id="rId23" Type="http://schemas.openxmlformats.org/officeDocument/2006/relationships/image" Target="../media/image2933.png"/><Relationship Id="rId119" Type="http://schemas.openxmlformats.org/officeDocument/2006/relationships/image" Target="../media/image2981.png"/><Relationship Id="rId270" Type="http://schemas.openxmlformats.org/officeDocument/2006/relationships/customXml" Target="../ink/ink3035.xml"/><Relationship Id="rId44" Type="http://schemas.openxmlformats.org/officeDocument/2006/relationships/customXml" Target="../ink/ink2922.xml"/><Relationship Id="rId65" Type="http://schemas.openxmlformats.org/officeDocument/2006/relationships/image" Target="../media/image2954.png"/><Relationship Id="rId86" Type="http://schemas.openxmlformats.org/officeDocument/2006/relationships/customXml" Target="../ink/ink2943.xml"/><Relationship Id="rId130" Type="http://schemas.openxmlformats.org/officeDocument/2006/relationships/customXml" Target="../ink/ink2965.xml"/><Relationship Id="rId151" Type="http://schemas.openxmlformats.org/officeDocument/2006/relationships/image" Target="../media/image2997.png"/><Relationship Id="rId172" Type="http://schemas.openxmlformats.org/officeDocument/2006/relationships/customXml" Target="../ink/ink2986.xml"/><Relationship Id="rId193" Type="http://schemas.openxmlformats.org/officeDocument/2006/relationships/image" Target="../media/image3018.png"/><Relationship Id="rId207" Type="http://schemas.openxmlformats.org/officeDocument/2006/relationships/image" Target="../media/image3025.png"/><Relationship Id="rId228" Type="http://schemas.openxmlformats.org/officeDocument/2006/relationships/customXml" Target="../ink/ink3014.xml"/><Relationship Id="rId249" Type="http://schemas.openxmlformats.org/officeDocument/2006/relationships/image" Target="../media/image3046.png"/><Relationship Id="rId13" Type="http://schemas.openxmlformats.org/officeDocument/2006/relationships/image" Target="../media/image2928.png"/><Relationship Id="rId109" Type="http://schemas.openxmlformats.org/officeDocument/2006/relationships/image" Target="../media/image2976.png"/><Relationship Id="rId260" Type="http://schemas.openxmlformats.org/officeDocument/2006/relationships/customXml" Target="../ink/ink3030.xml"/><Relationship Id="rId281" Type="http://schemas.openxmlformats.org/officeDocument/2006/relationships/image" Target="../media/image3062.png"/><Relationship Id="rId34" Type="http://schemas.openxmlformats.org/officeDocument/2006/relationships/customXml" Target="../ink/ink2917.xml"/><Relationship Id="rId55" Type="http://schemas.openxmlformats.org/officeDocument/2006/relationships/image" Target="../media/image2949.png"/><Relationship Id="rId76" Type="http://schemas.openxmlformats.org/officeDocument/2006/relationships/customXml" Target="../ink/ink2938.xml"/><Relationship Id="rId97" Type="http://schemas.openxmlformats.org/officeDocument/2006/relationships/image" Target="../media/image2970.png"/><Relationship Id="rId120" Type="http://schemas.openxmlformats.org/officeDocument/2006/relationships/customXml" Target="../ink/ink2960.xml"/><Relationship Id="rId141" Type="http://schemas.openxmlformats.org/officeDocument/2006/relationships/image" Target="../media/image2992.png"/><Relationship Id="rId7" Type="http://schemas.openxmlformats.org/officeDocument/2006/relationships/image" Target="../media/image2925.png"/><Relationship Id="rId162" Type="http://schemas.openxmlformats.org/officeDocument/2006/relationships/customXml" Target="../ink/ink2981.xml"/><Relationship Id="rId183" Type="http://schemas.openxmlformats.org/officeDocument/2006/relationships/image" Target="../media/image3013.png"/><Relationship Id="rId218" Type="http://schemas.openxmlformats.org/officeDocument/2006/relationships/customXml" Target="../ink/ink3009.xml"/><Relationship Id="rId239" Type="http://schemas.openxmlformats.org/officeDocument/2006/relationships/image" Target="../media/image3041.png"/><Relationship Id="rId250" Type="http://schemas.openxmlformats.org/officeDocument/2006/relationships/customXml" Target="../ink/ink3025.xml"/><Relationship Id="rId271" Type="http://schemas.openxmlformats.org/officeDocument/2006/relationships/image" Target="../media/image3057.png"/><Relationship Id="rId292" Type="http://schemas.openxmlformats.org/officeDocument/2006/relationships/customXml" Target="../ink/ink3046.xml"/><Relationship Id="rId306" Type="http://schemas.openxmlformats.org/officeDocument/2006/relationships/customXml" Target="../ink/ink3053.xml"/><Relationship Id="rId24" Type="http://schemas.openxmlformats.org/officeDocument/2006/relationships/customXml" Target="../ink/ink2912.xml"/><Relationship Id="rId45" Type="http://schemas.openxmlformats.org/officeDocument/2006/relationships/image" Target="../media/image2944.png"/><Relationship Id="rId66" Type="http://schemas.openxmlformats.org/officeDocument/2006/relationships/customXml" Target="../ink/ink2933.xml"/><Relationship Id="rId87" Type="http://schemas.openxmlformats.org/officeDocument/2006/relationships/image" Target="../media/image2965.png"/><Relationship Id="rId110" Type="http://schemas.openxmlformats.org/officeDocument/2006/relationships/customXml" Target="../ink/ink2955.xml"/><Relationship Id="rId131" Type="http://schemas.openxmlformats.org/officeDocument/2006/relationships/image" Target="../media/image2987.png"/><Relationship Id="rId152" Type="http://schemas.openxmlformats.org/officeDocument/2006/relationships/customXml" Target="../ink/ink2976.xml"/><Relationship Id="rId173" Type="http://schemas.openxmlformats.org/officeDocument/2006/relationships/image" Target="../media/image3008.png"/><Relationship Id="rId194" Type="http://schemas.openxmlformats.org/officeDocument/2006/relationships/customXml" Target="../ink/ink2997.xml"/><Relationship Id="rId208" Type="http://schemas.openxmlformats.org/officeDocument/2006/relationships/customXml" Target="../ink/ink3004.xml"/><Relationship Id="rId229" Type="http://schemas.openxmlformats.org/officeDocument/2006/relationships/image" Target="../media/image3036.png"/><Relationship Id="rId240" Type="http://schemas.openxmlformats.org/officeDocument/2006/relationships/customXml" Target="../ink/ink3020.xml"/><Relationship Id="rId261" Type="http://schemas.openxmlformats.org/officeDocument/2006/relationships/image" Target="../media/image3052.png"/><Relationship Id="rId14" Type="http://schemas.openxmlformats.org/officeDocument/2006/relationships/customXml" Target="../ink/ink2907.xml"/><Relationship Id="rId35" Type="http://schemas.openxmlformats.org/officeDocument/2006/relationships/image" Target="../media/image2939.png"/><Relationship Id="rId56" Type="http://schemas.openxmlformats.org/officeDocument/2006/relationships/customXml" Target="../ink/ink2928.xml"/><Relationship Id="rId77" Type="http://schemas.openxmlformats.org/officeDocument/2006/relationships/image" Target="../media/image2960.png"/><Relationship Id="rId100" Type="http://schemas.openxmlformats.org/officeDocument/2006/relationships/customXml" Target="../ink/ink2950.xml"/><Relationship Id="rId282" Type="http://schemas.openxmlformats.org/officeDocument/2006/relationships/customXml" Target="../ink/ink3041.xml"/><Relationship Id="rId8" Type="http://schemas.openxmlformats.org/officeDocument/2006/relationships/customXml" Target="../ink/ink2904.xml"/><Relationship Id="rId98" Type="http://schemas.openxmlformats.org/officeDocument/2006/relationships/customXml" Target="../ink/ink2949.xml"/><Relationship Id="rId121" Type="http://schemas.openxmlformats.org/officeDocument/2006/relationships/image" Target="../media/image2982.png"/><Relationship Id="rId142" Type="http://schemas.openxmlformats.org/officeDocument/2006/relationships/customXml" Target="../ink/ink2971.xml"/><Relationship Id="rId163" Type="http://schemas.openxmlformats.org/officeDocument/2006/relationships/image" Target="../media/image3003.png"/><Relationship Id="rId184" Type="http://schemas.openxmlformats.org/officeDocument/2006/relationships/customXml" Target="../ink/ink2992.xml"/><Relationship Id="rId219" Type="http://schemas.openxmlformats.org/officeDocument/2006/relationships/image" Target="../media/image3031.png"/><Relationship Id="rId230" Type="http://schemas.openxmlformats.org/officeDocument/2006/relationships/customXml" Target="../ink/ink3015.xml"/><Relationship Id="rId251" Type="http://schemas.openxmlformats.org/officeDocument/2006/relationships/image" Target="../media/image3047.png"/><Relationship Id="rId25" Type="http://schemas.openxmlformats.org/officeDocument/2006/relationships/image" Target="../media/image2934.png"/><Relationship Id="rId46" Type="http://schemas.openxmlformats.org/officeDocument/2006/relationships/customXml" Target="../ink/ink2923.xml"/><Relationship Id="rId67" Type="http://schemas.openxmlformats.org/officeDocument/2006/relationships/image" Target="../media/image2955.png"/><Relationship Id="rId272" Type="http://schemas.openxmlformats.org/officeDocument/2006/relationships/customXml" Target="../ink/ink3036.xml"/><Relationship Id="rId293" Type="http://schemas.openxmlformats.org/officeDocument/2006/relationships/image" Target="../media/image3068.png"/><Relationship Id="rId307" Type="http://schemas.openxmlformats.org/officeDocument/2006/relationships/image" Target="../media/image3075.png"/><Relationship Id="rId88" Type="http://schemas.openxmlformats.org/officeDocument/2006/relationships/customXml" Target="../ink/ink2944.xml"/><Relationship Id="rId111" Type="http://schemas.openxmlformats.org/officeDocument/2006/relationships/image" Target="../media/image2977.png"/><Relationship Id="rId132" Type="http://schemas.openxmlformats.org/officeDocument/2006/relationships/customXml" Target="../ink/ink2966.xml"/><Relationship Id="rId153" Type="http://schemas.openxmlformats.org/officeDocument/2006/relationships/image" Target="../media/image2998.png"/><Relationship Id="rId174" Type="http://schemas.openxmlformats.org/officeDocument/2006/relationships/customXml" Target="../ink/ink2987.xml"/><Relationship Id="rId195" Type="http://schemas.openxmlformats.org/officeDocument/2006/relationships/image" Target="../media/image3019.png"/><Relationship Id="rId209" Type="http://schemas.openxmlformats.org/officeDocument/2006/relationships/image" Target="../media/image3026.png"/><Relationship Id="rId220" Type="http://schemas.openxmlformats.org/officeDocument/2006/relationships/customXml" Target="../ink/ink3010.xml"/><Relationship Id="rId241" Type="http://schemas.openxmlformats.org/officeDocument/2006/relationships/image" Target="../media/image3042.png"/><Relationship Id="rId15" Type="http://schemas.openxmlformats.org/officeDocument/2006/relationships/image" Target="../media/image2929.png"/><Relationship Id="rId36" Type="http://schemas.openxmlformats.org/officeDocument/2006/relationships/customXml" Target="../ink/ink2918.xml"/><Relationship Id="rId57" Type="http://schemas.openxmlformats.org/officeDocument/2006/relationships/image" Target="../media/image2950.png"/><Relationship Id="rId262" Type="http://schemas.openxmlformats.org/officeDocument/2006/relationships/customXml" Target="../ink/ink3031.xml"/><Relationship Id="rId283" Type="http://schemas.openxmlformats.org/officeDocument/2006/relationships/image" Target="../media/image3063.png"/><Relationship Id="rId78" Type="http://schemas.openxmlformats.org/officeDocument/2006/relationships/customXml" Target="../ink/ink2939.xml"/><Relationship Id="rId99" Type="http://schemas.openxmlformats.org/officeDocument/2006/relationships/image" Target="../media/image2971.png"/><Relationship Id="rId101" Type="http://schemas.openxmlformats.org/officeDocument/2006/relationships/image" Target="../media/image2972.png"/><Relationship Id="rId122" Type="http://schemas.openxmlformats.org/officeDocument/2006/relationships/customXml" Target="../ink/ink2961.xml"/><Relationship Id="rId143" Type="http://schemas.openxmlformats.org/officeDocument/2006/relationships/image" Target="../media/image2993.png"/><Relationship Id="rId164" Type="http://schemas.openxmlformats.org/officeDocument/2006/relationships/customXml" Target="../ink/ink2982.xml"/><Relationship Id="rId185" Type="http://schemas.openxmlformats.org/officeDocument/2006/relationships/image" Target="../media/image3014.png"/><Relationship Id="rId9" Type="http://schemas.openxmlformats.org/officeDocument/2006/relationships/image" Target="../media/image2926.png"/><Relationship Id="rId210" Type="http://schemas.openxmlformats.org/officeDocument/2006/relationships/customXml" Target="../ink/ink3005.xml"/><Relationship Id="rId26" Type="http://schemas.openxmlformats.org/officeDocument/2006/relationships/customXml" Target="../ink/ink2913.xml"/><Relationship Id="rId231" Type="http://schemas.openxmlformats.org/officeDocument/2006/relationships/image" Target="../media/image3037.png"/><Relationship Id="rId252" Type="http://schemas.openxmlformats.org/officeDocument/2006/relationships/customXml" Target="../ink/ink3026.xml"/><Relationship Id="rId273" Type="http://schemas.openxmlformats.org/officeDocument/2006/relationships/image" Target="../media/image3058.png"/><Relationship Id="rId294" Type="http://schemas.openxmlformats.org/officeDocument/2006/relationships/customXml" Target="../ink/ink3047.xml"/><Relationship Id="rId308" Type="http://schemas.openxmlformats.org/officeDocument/2006/relationships/customXml" Target="../ink/ink3054.xml"/><Relationship Id="rId47" Type="http://schemas.openxmlformats.org/officeDocument/2006/relationships/image" Target="../media/image2945.png"/><Relationship Id="rId68" Type="http://schemas.openxmlformats.org/officeDocument/2006/relationships/customXml" Target="../ink/ink2934.xml"/><Relationship Id="rId89" Type="http://schemas.openxmlformats.org/officeDocument/2006/relationships/image" Target="../media/image2966.png"/><Relationship Id="rId112" Type="http://schemas.openxmlformats.org/officeDocument/2006/relationships/customXml" Target="../ink/ink2956.xml"/><Relationship Id="rId133" Type="http://schemas.openxmlformats.org/officeDocument/2006/relationships/image" Target="../media/image2988.png"/><Relationship Id="rId154" Type="http://schemas.openxmlformats.org/officeDocument/2006/relationships/customXml" Target="../ink/ink2977.xml"/><Relationship Id="rId175" Type="http://schemas.openxmlformats.org/officeDocument/2006/relationships/image" Target="../media/image3009.png"/><Relationship Id="rId196" Type="http://schemas.openxmlformats.org/officeDocument/2006/relationships/customXml" Target="../ink/ink2998.xml"/><Relationship Id="rId200" Type="http://schemas.openxmlformats.org/officeDocument/2006/relationships/customXml" Target="../ink/ink3000.xml"/><Relationship Id="rId16" Type="http://schemas.openxmlformats.org/officeDocument/2006/relationships/customXml" Target="../ink/ink2908.xml"/><Relationship Id="rId221" Type="http://schemas.openxmlformats.org/officeDocument/2006/relationships/image" Target="../media/image3032.png"/><Relationship Id="rId242" Type="http://schemas.openxmlformats.org/officeDocument/2006/relationships/customXml" Target="../ink/ink3021.xml"/><Relationship Id="rId263" Type="http://schemas.openxmlformats.org/officeDocument/2006/relationships/image" Target="../media/image3053.png"/><Relationship Id="rId284" Type="http://schemas.openxmlformats.org/officeDocument/2006/relationships/customXml" Target="../ink/ink3042.xml"/><Relationship Id="rId37" Type="http://schemas.openxmlformats.org/officeDocument/2006/relationships/image" Target="../media/image2940.png"/><Relationship Id="rId58" Type="http://schemas.openxmlformats.org/officeDocument/2006/relationships/customXml" Target="../ink/ink2929.xml"/><Relationship Id="rId79" Type="http://schemas.openxmlformats.org/officeDocument/2006/relationships/image" Target="../media/image2961.png"/><Relationship Id="rId102" Type="http://schemas.openxmlformats.org/officeDocument/2006/relationships/customXml" Target="../ink/ink2951.xml"/><Relationship Id="rId123" Type="http://schemas.openxmlformats.org/officeDocument/2006/relationships/image" Target="../media/image2983.png"/><Relationship Id="rId144" Type="http://schemas.openxmlformats.org/officeDocument/2006/relationships/customXml" Target="../ink/ink2972.xml"/><Relationship Id="rId90" Type="http://schemas.openxmlformats.org/officeDocument/2006/relationships/customXml" Target="../ink/ink2945.xml"/><Relationship Id="rId165" Type="http://schemas.openxmlformats.org/officeDocument/2006/relationships/image" Target="../media/image3004.png"/><Relationship Id="rId186" Type="http://schemas.openxmlformats.org/officeDocument/2006/relationships/customXml" Target="../ink/ink2993.xml"/><Relationship Id="rId211" Type="http://schemas.openxmlformats.org/officeDocument/2006/relationships/image" Target="../media/image3027.png"/><Relationship Id="rId232" Type="http://schemas.openxmlformats.org/officeDocument/2006/relationships/customXml" Target="../ink/ink3016.xml"/><Relationship Id="rId253" Type="http://schemas.openxmlformats.org/officeDocument/2006/relationships/image" Target="../media/image3048.png"/><Relationship Id="rId274" Type="http://schemas.openxmlformats.org/officeDocument/2006/relationships/customXml" Target="../ink/ink3037.xml"/><Relationship Id="rId295" Type="http://schemas.openxmlformats.org/officeDocument/2006/relationships/image" Target="../media/image3069.png"/><Relationship Id="rId309" Type="http://schemas.openxmlformats.org/officeDocument/2006/relationships/image" Target="../media/image3076.png"/><Relationship Id="rId27" Type="http://schemas.openxmlformats.org/officeDocument/2006/relationships/image" Target="../media/image2935.png"/><Relationship Id="rId48" Type="http://schemas.openxmlformats.org/officeDocument/2006/relationships/customXml" Target="../ink/ink2924.xml"/><Relationship Id="rId69" Type="http://schemas.openxmlformats.org/officeDocument/2006/relationships/image" Target="../media/image2956.png"/><Relationship Id="rId113" Type="http://schemas.openxmlformats.org/officeDocument/2006/relationships/image" Target="../media/image2978.png"/><Relationship Id="rId134" Type="http://schemas.openxmlformats.org/officeDocument/2006/relationships/customXml" Target="../ink/ink2967.xml"/><Relationship Id="rId80" Type="http://schemas.openxmlformats.org/officeDocument/2006/relationships/customXml" Target="../ink/ink2940.xml"/><Relationship Id="rId155" Type="http://schemas.openxmlformats.org/officeDocument/2006/relationships/image" Target="../media/image2999.png"/><Relationship Id="rId176" Type="http://schemas.openxmlformats.org/officeDocument/2006/relationships/customXml" Target="../ink/ink2988.xml"/><Relationship Id="rId197" Type="http://schemas.openxmlformats.org/officeDocument/2006/relationships/image" Target="../media/image3020.png"/><Relationship Id="rId201" Type="http://schemas.openxmlformats.org/officeDocument/2006/relationships/image" Target="../media/image3022.png"/><Relationship Id="rId222" Type="http://schemas.openxmlformats.org/officeDocument/2006/relationships/customXml" Target="../ink/ink3011.xml"/><Relationship Id="rId243" Type="http://schemas.openxmlformats.org/officeDocument/2006/relationships/image" Target="../media/image3043.png"/><Relationship Id="rId264" Type="http://schemas.openxmlformats.org/officeDocument/2006/relationships/customXml" Target="../ink/ink3032.xml"/><Relationship Id="rId285" Type="http://schemas.openxmlformats.org/officeDocument/2006/relationships/image" Target="../media/image3064.png"/><Relationship Id="rId17" Type="http://schemas.openxmlformats.org/officeDocument/2006/relationships/image" Target="../media/image2930.png"/><Relationship Id="rId38" Type="http://schemas.openxmlformats.org/officeDocument/2006/relationships/customXml" Target="../ink/ink2919.xml"/><Relationship Id="rId59" Type="http://schemas.openxmlformats.org/officeDocument/2006/relationships/image" Target="../media/image2951.png"/><Relationship Id="rId103" Type="http://schemas.openxmlformats.org/officeDocument/2006/relationships/image" Target="../media/image2973.png"/><Relationship Id="rId124" Type="http://schemas.openxmlformats.org/officeDocument/2006/relationships/customXml" Target="../ink/ink2962.xml"/><Relationship Id="rId310" Type="http://schemas.openxmlformats.org/officeDocument/2006/relationships/customXml" Target="../ink/ink3055.xml"/><Relationship Id="rId70" Type="http://schemas.openxmlformats.org/officeDocument/2006/relationships/customXml" Target="../ink/ink2935.xml"/><Relationship Id="rId91" Type="http://schemas.openxmlformats.org/officeDocument/2006/relationships/image" Target="../media/image2967.png"/><Relationship Id="rId145" Type="http://schemas.openxmlformats.org/officeDocument/2006/relationships/image" Target="../media/image2994.png"/><Relationship Id="rId166" Type="http://schemas.openxmlformats.org/officeDocument/2006/relationships/customXml" Target="../ink/ink2983.xml"/><Relationship Id="rId187" Type="http://schemas.openxmlformats.org/officeDocument/2006/relationships/image" Target="../media/image3015.png"/><Relationship Id="rId1" Type="http://schemas.openxmlformats.org/officeDocument/2006/relationships/slideLayout" Target="../slideLayouts/slideLayout3.xml"/><Relationship Id="rId212" Type="http://schemas.openxmlformats.org/officeDocument/2006/relationships/customXml" Target="../ink/ink3006.xml"/><Relationship Id="rId233" Type="http://schemas.openxmlformats.org/officeDocument/2006/relationships/image" Target="../media/image3038.png"/><Relationship Id="rId254" Type="http://schemas.openxmlformats.org/officeDocument/2006/relationships/customXml" Target="../ink/ink3027.xml"/><Relationship Id="rId28" Type="http://schemas.openxmlformats.org/officeDocument/2006/relationships/customXml" Target="../ink/ink2914.xml"/><Relationship Id="rId49" Type="http://schemas.openxmlformats.org/officeDocument/2006/relationships/image" Target="../media/image2946.png"/><Relationship Id="rId114" Type="http://schemas.openxmlformats.org/officeDocument/2006/relationships/customXml" Target="../ink/ink2957.xml"/><Relationship Id="rId275" Type="http://schemas.openxmlformats.org/officeDocument/2006/relationships/image" Target="../media/image3059.png"/><Relationship Id="rId296" Type="http://schemas.openxmlformats.org/officeDocument/2006/relationships/customXml" Target="../ink/ink3048.xml"/><Relationship Id="rId300" Type="http://schemas.openxmlformats.org/officeDocument/2006/relationships/customXml" Target="../ink/ink3050.xml"/><Relationship Id="rId60" Type="http://schemas.openxmlformats.org/officeDocument/2006/relationships/customXml" Target="../ink/ink2930.xml"/><Relationship Id="rId81" Type="http://schemas.openxmlformats.org/officeDocument/2006/relationships/image" Target="../media/image2962.png"/><Relationship Id="rId135" Type="http://schemas.openxmlformats.org/officeDocument/2006/relationships/image" Target="../media/image2989.png"/><Relationship Id="rId156" Type="http://schemas.openxmlformats.org/officeDocument/2006/relationships/customXml" Target="../ink/ink2978.xml"/><Relationship Id="rId177" Type="http://schemas.openxmlformats.org/officeDocument/2006/relationships/image" Target="../media/image3010.png"/><Relationship Id="rId198" Type="http://schemas.openxmlformats.org/officeDocument/2006/relationships/customXml" Target="../ink/ink2999.xml"/><Relationship Id="rId202" Type="http://schemas.openxmlformats.org/officeDocument/2006/relationships/customXml" Target="../ink/ink3001.xml"/><Relationship Id="rId223" Type="http://schemas.openxmlformats.org/officeDocument/2006/relationships/image" Target="../media/image3033.png"/><Relationship Id="rId244" Type="http://schemas.openxmlformats.org/officeDocument/2006/relationships/customXml" Target="../ink/ink3022.xml"/><Relationship Id="rId18" Type="http://schemas.openxmlformats.org/officeDocument/2006/relationships/customXml" Target="../ink/ink2909.xml"/><Relationship Id="rId39" Type="http://schemas.openxmlformats.org/officeDocument/2006/relationships/image" Target="../media/image2941.png"/><Relationship Id="rId265" Type="http://schemas.openxmlformats.org/officeDocument/2006/relationships/image" Target="../media/image3054.png"/><Relationship Id="rId286" Type="http://schemas.openxmlformats.org/officeDocument/2006/relationships/customXml" Target="../ink/ink3043.xml"/><Relationship Id="rId50" Type="http://schemas.openxmlformats.org/officeDocument/2006/relationships/customXml" Target="../ink/ink2925.xml"/><Relationship Id="rId104" Type="http://schemas.openxmlformats.org/officeDocument/2006/relationships/customXml" Target="../ink/ink2952.xml"/><Relationship Id="rId125" Type="http://schemas.openxmlformats.org/officeDocument/2006/relationships/image" Target="../media/image2984.png"/><Relationship Id="rId146" Type="http://schemas.openxmlformats.org/officeDocument/2006/relationships/customXml" Target="../ink/ink2973.xml"/><Relationship Id="rId167" Type="http://schemas.openxmlformats.org/officeDocument/2006/relationships/image" Target="../media/image3005.png"/><Relationship Id="rId188" Type="http://schemas.openxmlformats.org/officeDocument/2006/relationships/customXml" Target="../ink/ink2994.xml"/><Relationship Id="rId311" Type="http://schemas.openxmlformats.org/officeDocument/2006/relationships/image" Target="../media/image3077.png"/><Relationship Id="rId71" Type="http://schemas.openxmlformats.org/officeDocument/2006/relationships/image" Target="../media/image2957.png"/><Relationship Id="rId92" Type="http://schemas.openxmlformats.org/officeDocument/2006/relationships/customXml" Target="../ink/ink2946.xml"/><Relationship Id="rId213" Type="http://schemas.openxmlformats.org/officeDocument/2006/relationships/image" Target="../media/image3028.png"/><Relationship Id="rId234" Type="http://schemas.openxmlformats.org/officeDocument/2006/relationships/customXml" Target="../ink/ink3017.xml"/><Relationship Id="rId2" Type="http://schemas.openxmlformats.org/officeDocument/2006/relationships/customXml" Target="../ink/ink2901.xml"/><Relationship Id="rId29" Type="http://schemas.openxmlformats.org/officeDocument/2006/relationships/image" Target="../media/image2936.png"/><Relationship Id="rId255" Type="http://schemas.openxmlformats.org/officeDocument/2006/relationships/image" Target="../media/image3049.png"/><Relationship Id="rId276" Type="http://schemas.openxmlformats.org/officeDocument/2006/relationships/customXml" Target="../ink/ink3038.xml"/><Relationship Id="rId297" Type="http://schemas.openxmlformats.org/officeDocument/2006/relationships/image" Target="../media/image3070.png"/><Relationship Id="rId40" Type="http://schemas.openxmlformats.org/officeDocument/2006/relationships/customXml" Target="../ink/ink2920.xml"/><Relationship Id="rId115" Type="http://schemas.openxmlformats.org/officeDocument/2006/relationships/image" Target="../media/image2979.png"/><Relationship Id="rId136" Type="http://schemas.openxmlformats.org/officeDocument/2006/relationships/customXml" Target="../ink/ink2968.xml"/><Relationship Id="rId157" Type="http://schemas.openxmlformats.org/officeDocument/2006/relationships/image" Target="../media/image3000.png"/><Relationship Id="rId178" Type="http://schemas.openxmlformats.org/officeDocument/2006/relationships/customXml" Target="../ink/ink2989.xml"/><Relationship Id="rId301" Type="http://schemas.openxmlformats.org/officeDocument/2006/relationships/image" Target="../media/image3072.png"/><Relationship Id="rId61" Type="http://schemas.openxmlformats.org/officeDocument/2006/relationships/image" Target="../media/image2952.png"/><Relationship Id="rId82" Type="http://schemas.openxmlformats.org/officeDocument/2006/relationships/customXml" Target="../ink/ink2941.xml"/><Relationship Id="rId199" Type="http://schemas.openxmlformats.org/officeDocument/2006/relationships/image" Target="../media/image3021.png"/><Relationship Id="rId203" Type="http://schemas.openxmlformats.org/officeDocument/2006/relationships/image" Target="../media/image3023.png"/><Relationship Id="rId19" Type="http://schemas.openxmlformats.org/officeDocument/2006/relationships/image" Target="../media/image2931.png"/><Relationship Id="rId224" Type="http://schemas.openxmlformats.org/officeDocument/2006/relationships/customXml" Target="../ink/ink3012.xml"/><Relationship Id="rId245" Type="http://schemas.openxmlformats.org/officeDocument/2006/relationships/image" Target="../media/image3044.png"/><Relationship Id="rId266" Type="http://schemas.openxmlformats.org/officeDocument/2006/relationships/customXml" Target="../ink/ink3033.xml"/><Relationship Id="rId287" Type="http://schemas.openxmlformats.org/officeDocument/2006/relationships/image" Target="../media/image3065.png"/><Relationship Id="rId30" Type="http://schemas.openxmlformats.org/officeDocument/2006/relationships/customXml" Target="../ink/ink2915.xml"/><Relationship Id="rId105" Type="http://schemas.openxmlformats.org/officeDocument/2006/relationships/image" Target="../media/image2974.png"/><Relationship Id="rId126" Type="http://schemas.openxmlformats.org/officeDocument/2006/relationships/customXml" Target="../ink/ink2963.xml"/><Relationship Id="rId147" Type="http://schemas.openxmlformats.org/officeDocument/2006/relationships/image" Target="../media/image2995.png"/><Relationship Id="rId168" Type="http://schemas.openxmlformats.org/officeDocument/2006/relationships/customXml" Target="../ink/ink2984.xml"/><Relationship Id="rId51" Type="http://schemas.openxmlformats.org/officeDocument/2006/relationships/image" Target="../media/image2947.png"/><Relationship Id="rId72" Type="http://schemas.openxmlformats.org/officeDocument/2006/relationships/customXml" Target="../ink/ink2936.xml"/><Relationship Id="rId93" Type="http://schemas.openxmlformats.org/officeDocument/2006/relationships/image" Target="../media/image2968.png"/><Relationship Id="rId189" Type="http://schemas.openxmlformats.org/officeDocument/2006/relationships/image" Target="../media/image3016.png"/><Relationship Id="rId3" Type="http://schemas.openxmlformats.org/officeDocument/2006/relationships/image" Target="../media/image2923.png"/><Relationship Id="rId214" Type="http://schemas.openxmlformats.org/officeDocument/2006/relationships/customXml" Target="../ink/ink3007.xml"/><Relationship Id="rId235" Type="http://schemas.openxmlformats.org/officeDocument/2006/relationships/image" Target="../media/image3039.png"/><Relationship Id="rId256" Type="http://schemas.openxmlformats.org/officeDocument/2006/relationships/customXml" Target="../ink/ink3028.xml"/><Relationship Id="rId277" Type="http://schemas.openxmlformats.org/officeDocument/2006/relationships/image" Target="../media/image3060.png"/><Relationship Id="rId298" Type="http://schemas.openxmlformats.org/officeDocument/2006/relationships/customXml" Target="../ink/ink3049.xml"/><Relationship Id="rId116" Type="http://schemas.openxmlformats.org/officeDocument/2006/relationships/customXml" Target="../ink/ink2958.xml"/><Relationship Id="rId137" Type="http://schemas.openxmlformats.org/officeDocument/2006/relationships/image" Target="../media/image2990.png"/><Relationship Id="rId158" Type="http://schemas.openxmlformats.org/officeDocument/2006/relationships/customXml" Target="../ink/ink2979.xml"/><Relationship Id="rId302" Type="http://schemas.openxmlformats.org/officeDocument/2006/relationships/customXml" Target="../ink/ink3051.xml"/><Relationship Id="rId20" Type="http://schemas.openxmlformats.org/officeDocument/2006/relationships/customXml" Target="../ink/ink2910.xml"/><Relationship Id="rId41" Type="http://schemas.openxmlformats.org/officeDocument/2006/relationships/image" Target="../media/image2942.png"/><Relationship Id="rId62" Type="http://schemas.openxmlformats.org/officeDocument/2006/relationships/customXml" Target="../ink/ink2931.xml"/><Relationship Id="rId83" Type="http://schemas.openxmlformats.org/officeDocument/2006/relationships/image" Target="../media/image2963.png"/><Relationship Id="rId179" Type="http://schemas.openxmlformats.org/officeDocument/2006/relationships/image" Target="../media/image3011.png"/><Relationship Id="rId190" Type="http://schemas.openxmlformats.org/officeDocument/2006/relationships/customXml" Target="../ink/ink2995.xml"/><Relationship Id="rId204" Type="http://schemas.openxmlformats.org/officeDocument/2006/relationships/customXml" Target="../ink/ink3002.xml"/><Relationship Id="rId225" Type="http://schemas.openxmlformats.org/officeDocument/2006/relationships/image" Target="../media/image3034.png"/><Relationship Id="rId246" Type="http://schemas.openxmlformats.org/officeDocument/2006/relationships/customXml" Target="../ink/ink3023.xml"/><Relationship Id="rId267" Type="http://schemas.openxmlformats.org/officeDocument/2006/relationships/image" Target="../media/image3055.png"/><Relationship Id="rId288" Type="http://schemas.openxmlformats.org/officeDocument/2006/relationships/customXml" Target="../ink/ink3044.xml"/><Relationship Id="rId106" Type="http://schemas.openxmlformats.org/officeDocument/2006/relationships/customXml" Target="../ink/ink2953.xml"/><Relationship Id="rId127" Type="http://schemas.openxmlformats.org/officeDocument/2006/relationships/image" Target="../media/image2985.png"/><Relationship Id="rId10" Type="http://schemas.openxmlformats.org/officeDocument/2006/relationships/customXml" Target="../ink/ink2905.xml"/><Relationship Id="rId31" Type="http://schemas.openxmlformats.org/officeDocument/2006/relationships/image" Target="../media/image2937.png"/><Relationship Id="rId52" Type="http://schemas.openxmlformats.org/officeDocument/2006/relationships/customXml" Target="../ink/ink2926.xml"/><Relationship Id="rId73" Type="http://schemas.openxmlformats.org/officeDocument/2006/relationships/image" Target="../media/image2958.png"/><Relationship Id="rId94" Type="http://schemas.openxmlformats.org/officeDocument/2006/relationships/customXml" Target="../ink/ink2947.xml"/><Relationship Id="rId148" Type="http://schemas.openxmlformats.org/officeDocument/2006/relationships/customXml" Target="../ink/ink2974.xml"/><Relationship Id="rId169" Type="http://schemas.openxmlformats.org/officeDocument/2006/relationships/image" Target="../media/image3006.png"/><Relationship Id="rId4" Type="http://schemas.openxmlformats.org/officeDocument/2006/relationships/customXml" Target="../ink/ink2902.xml"/><Relationship Id="rId180" Type="http://schemas.openxmlformats.org/officeDocument/2006/relationships/customXml" Target="../ink/ink2990.xml"/><Relationship Id="rId215" Type="http://schemas.openxmlformats.org/officeDocument/2006/relationships/image" Target="../media/image3029.png"/><Relationship Id="rId236" Type="http://schemas.openxmlformats.org/officeDocument/2006/relationships/customXml" Target="../ink/ink3018.xml"/><Relationship Id="rId257" Type="http://schemas.openxmlformats.org/officeDocument/2006/relationships/image" Target="../media/image3050.png"/><Relationship Id="rId278" Type="http://schemas.openxmlformats.org/officeDocument/2006/relationships/customXml" Target="../ink/ink3039.xml"/><Relationship Id="rId303" Type="http://schemas.openxmlformats.org/officeDocument/2006/relationships/image" Target="../media/image3073.png"/><Relationship Id="rId42" Type="http://schemas.openxmlformats.org/officeDocument/2006/relationships/customXml" Target="../ink/ink2921.xml"/><Relationship Id="rId84" Type="http://schemas.openxmlformats.org/officeDocument/2006/relationships/customXml" Target="../ink/ink2942.xml"/><Relationship Id="rId138" Type="http://schemas.openxmlformats.org/officeDocument/2006/relationships/customXml" Target="../ink/ink2969.xml"/><Relationship Id="rId191" Type="http://schemas.openxmlformats.org/officeDocument/2006/relationships/image" Target="../media/image3017.png"/><Relationship Id="rId205" Type="http://schemas.openxmlformats.org/officeDocument/2006/relationships/image" Target="../media/image3024.png"/><Relationship Id="rId247" Type="http://schemas.openxmlformats.org/officeDocument/2006/relationships/image" Target="../media/image3045.png"/><Relationship Id="rId107" Type="http://schemas.openxmlformats.org/officeDocument/2006/relationships/image" Target="../media/image2975.png"/><Relationship Id="rId289" Type="http://schemas.openxmlformats.org/officeDocument/2006/relationships/image" Target="../media/image3066.png"/><Relationship Id="rId11" Type="http://schemas.openxmlformats.org/officeDocument/2006/relationships/image" Target="../media/image2927.png"/><Relationship Id="rId53" Type="http://schemas.openxmlformats.org/officeDocument/2006/relationships/image" Target="../media/image2948.png"/><Relationship Id="rId149" Type="http://schemas.openxmlformats.org/officeDocument/2006/relationships/image" Target="../media/image2996.png"/><Relationship Id="rId95" Type="http://schemas.openxmlformats.org/officeDocument/2006/relationships/image" Target="../media/image2969.png"/><Relationship Id="rId160" Type="http://schemas.openxmlformats.org/officeDocument/2006/relationships/customXml" Target="../ink/ink2980.xml"/><Relationship Id="rId216" Type="http://schemas.openxmlformats.org/officeDocument/2006/relationships/customXml" Target="../ink/ink3008.xml"/><Relationship Id="rId258" Type="http://schemas.openxmlformats.org/officeDocument/2006/relationships/customXml" Target="../ink/ink3029.xml"/><Relationship Id="rId22" Type="http://schemas.openxmlformats.org/officeDocument/2006/relationships/customXml" Target="../ink/ink2911.xml"/><Relationship Id="rId64" Type="http://schemas.openxmlformats.org/officeDocument/2006/relationships/customXml" Target="../ink/ink2932.xml"/><Relationship Id="rId118" Type="http://schemas.openxmlformats.org/officeDocument/2006/relationships/customXml" Target="../ink/ink2959.xml"/><Relationship Id="rId171" Type="http://schemas.openxmlformats.org/officeDocument/2006/relationships/image" Target="../media/image3007.png"/><Relationship Id="rId227" Type="http://schemas.openxmlformats.org/officeDocument/2006/relationships/image" Target="../media/image3035.png"/><Relationship Id="rId269" Type="http://schemas.openxmlformats.org/officeDocument/2006/relationships/image" Target="../media/image3056.png"/><Relationship Id="rId33" Type="http://schemas.openxmlformats.org/officeDocument/2006/relationships/image" Target="../media/image2938.png"/><Relationship Id="rId129" Type="http://schemas.openxmlformats.org/officeDocument/2006/relationships/image" Target="../media/image2986.png"/><Relationship Id="rId280" Type="http://schemas.openxmlformats.org/officeDocument/2006/relationships/customXml" Target="../ink/ink3040.xml"/><Relationship Id="rId75" Type="http://schemas.openxmlformats.org/officeDocument/2006/relationships/image" Target="../media/image2959.png"/><Relationship Id="rId140" Type="http://schemas.openxmlformats.org/officeDocument/2006/relationships/customXml" Target="../ink/ink2970.xml"/><Relationship Id="rId182" Type="http://schemas.openxmlformats.org/officeDocument/2006/relationships/customXml" Target="../ink/ink2991.xml"/><Relationship Id="rId6" Type="http://schemas.openxmlformats.org/officeDocument/2006/relationships/customXml" Target="../ink/ink2903.xml"/><Relationship Id="rId238" Type="http://schemas.openxmlformats.org/officeDocument/2006/relationships/customXml" Target="../ink/ink3019.xml"/><Relationship Id="rId291" Type="http://schemas.openxmlformats.org/officeDocument/2006/relationships/image" Target="../media/image3067.png"/><Relationship Id="rId305" Type="http://schemas.openxmlformats.org/officeDocument/2006/relationships/image" Target="../media/image3074.png"/></Relationships>
</file>

<file path=ppt/slides/_rels/slide84.xml.rels><?xml version="1.0" encoding="UTF-8" standalone="yes"?>
<Relationships xmlns="http://schemas.openxmlformats.org/package/2006/relationships"><Relationship Id="rId117" Type="http://schemas.openxmlformats.org/officeDocument/2006/relationships/image" Target="../media/image3130.png"/><Relationship Id="rId299" Type="http://schemas.openxmlformats.org/officeDocument/2006/relationships/image" Target="../media/image3221.png"/><Relationship Id="rId21" Type="http://schemas.openxmlformats.org/officeDocument/2006/relationships/image" Target="../media/image3082.png"/><Relationship Id="rId63" Type="http://schemas.openxmlformats.org/officeDocument/2006/relationships/image" Target="../media/image3103.png"/><Relationship Id="rId159" Type="http://schemas.openxmlformats.org/officeDocument/2006/relationships/image" Target="../media/image3151.png"/><Relationship Id="rId324" Type="http://schemas.openxmlformats.org/officeDocument/2006/relationships/customXml" Target="../ink/ink3217.xml"/><Relationship Id="rId366" Type="http://schemas.openxmlformats.org/officeDocument/2006/relationships/customXml" Target="../ink/ink3238.xml"/><Relationship Id="rId170" Type="http://schemas.openxmlformats.org/officeDocument/2006/relationships/customXml" Target="../ink/ink3140.xml"/><Relationship Id="rId226" Type="http://schemas.openxmlformats.org/officeDocument/2006/relationships/customXml" Target="../ink/ink3168.xml"/><Relationship Id="rId433" Type="http://schemas.openxmlformats.org/officeDocument/2006/relationships/image" Target="../media/image3288.png"/><Relationship Id="rId268" Type="http://schemas.openxmlformats.org/officeDocument/2006/relationships/customXml" Target="../ink/ink3189.xml"/><Relationship Id="rId32" Type="http://schemas.openxmlformats.org/officeDocument/2006/relationships/customXml" Target="../ink/ink3071.xml"/><Relationship Id="rId74" Type="http://schemas.openxmlformats.org/officeDocument/2006/relationships/customXml" Target="../ink/ink3092.xml"/><Relationship Id="rId128" Type="http://schemas.openxmlformats.org/officeDocument/2006/relationships/customXml" Target="../ink/ink3119.xml"/><Relationship Id="rId335" Type="http://schemas.openxmlformats.org/officeDocument/2006/relationships/image" Target="../media/image3239.png"/><Relationship Id="rId377" Type="http://schemas.openxmlformats.org/officeDocument/2006/relationships/image" Target="../media/image3260.png"/><Relationship Id="rId5" Type="http://schemas.openxmlformats.org/officeDocument/2006/relationships/image" Target="../media/image30740.png"/><Relationship Id="rId181" Type="http://schemas.openxmlformats.org/officeDocument/2006/relationships/image" Target="../media/image3161.png"/><Relationship Id="rId237" Type="http://schemas.openxmlformats.org/officeDocument/2006/relationships/image" Target="../media/image3189.png"/><Relationship Id="rId402" Type="http://schemas.openxmlformats.org/officeDocument/2006/relationships/customXml" Target="../ink/ink3256.xml"/><Relationship Id="rId279" Type="http://schemas.openxmlformats.org/officeDocument/2006/relationships/image" Target="../media/image3211.png"/><Relationship Id="rId444" Type="http://schemas.openxmlformats.org/officeDocument/2006/relationships/image" Target="../media/image3293.png"/><Relationship Id="rId43" Type="http://schemas.openxmlformats.org/officeDocument/2006/relationships/image" Target="../media/image3093.png"/><Relationship Id="rId139" Type="http://schemas.openxmlformats.org/officeDocument/2006/relationships/image" Target="../media/image3141.png"/><Relationship Id="rId290" Type="http://schemas.openxmlformats.org/officeDocument/2006/relationships/customXml" Target="../ink/ink3200.xml"/><Relationship Id="rId304" Type="http://schemas.openxmlformats.org/officeDocument/2006/relationships/customXml" Target="../ink/ink3207.xml"/><Relationship Id="rId346" Type="http://schemas.openxmlformats.org/officeDocument/2006/relationships/customXml" Target="../ink/ink3228.xml"/><Relationship Id="rId388" Type="http://schemas.openxmlformats.org/officeDocument/2006/relationships/customXml" Target="../ink/ink3249.xml"/><Relationship Id="rId85" Type="http://schemas.openxmlformats.org/officeDocument/2006/relationships/image" Target="../media/image3114.png"/><Relationship Id="rId150" Type="http://schemas.openxmlformats.org/officeDocument/2006/relationships/customXml" Target="../ink/ink3130.xml"/><Relationship Id="rId192" Type="http://schemas.openxmlformats.org/officeDocument/2006/relationships/customXml" Target="../ink/ink3151.xml"/><Relationship Id="rId206" Type="http://schemas.openxmlformats.org/officeDocument/2006/relationships/customXml" Target="../ink/ink3158.xml"/><Relationship Id="rId413" Type="http://schemas.openxmlformats.org/officeDocument/2006/relationships/image" Target="../media/image3278.png"/><Relationship Id="rId248" Type="http://schemas.openxmlformats.org/officeDocument/2006/relationships/customXml" Target="../ink/ink3179.xml"/><Relationship Id="rId455" Type="http://schemas.openxmlformats.org/officeDocument/2006/relationships/customXml" Target="../ink/ink3283.xml"/><Relationship Id="rId12" Type="http://schemas.openxmlformats.org/officeDocument/2006/relationships/customXml" Target="../ink/ink3061.xml"/><Relationship Id="rId108" Type="http://schemas.openxmlformats.org/officeDocument/2006/relationships/customXml" Target="../ink/ink3109.xml"/><Relationship Id="rId315" Type="http://schemas.openxmlformats.org/officeDocument/2006/relationships/image" Target="../media/image3229.png"/><Relationship Id="rId357" Type="http://schemas.openxmlformats.org/officeDocument/2006/relationships/image" Target="../media/image3250.png"/><Relationship Id="rId54" Type="http://schemas.openxmlformats.org/officeDocument/2006/relationships/customXml" Target="../ink/ink3082.xml"/><Relationship Id="rId96" Type="http://schemas.openxmlformats.org/officeDocument/2006/relationships/customXml" Target="../ink/ink3103.xml"/><Relationship Id="rId161" Type="http://schemas.openxmlformats.org/officeDocument/2006/relationships/image" Target="../media/image3152.png"/><Relationship Id="rId217" Type="http://schemas.openxmlformats.org/officeDocument/2006/relationships/image" Target="../media/image3179.png"/><Relationship Id="rId399" Type="http://schemas.openxmlformats.org/officeDocument/2006/relationships/image" Target="../media/image3271.png"/><Relationship Id="rId259" Type="http://schemas.openxmlformats.org/officeDocument/2006/relationships/image" Target="../media/image3201.png"/><Relationship Id="rId424" Type="http://schemas.openxmlformats.org/officeDocument/2006/relationships/customXml" Target="../ink/ink3267.xml"/><Relationship Id="rId466" Type="http://schemas.openxmlformats.org/officeDocument/2006/relationships/image" Target="../media/image3305.png"/><Relationship Id="rId23" Type="http://schemas.openxmlformats.org/officeDocument/2006/relationships/image" Target="../media/image3083.png"/><Relationship Id="rId119" Type="http://schemas.openxmlformats.org/officeDocument/2006/relationships/image" Target="../media/image3131.png"/><Relationship Id="rId270" Type="http://schemas.openxmlformats.org/officeDocument/2006/relationships/customXml" Target="../ink/ink3190.xml"/><Relationship Id="rId326" Type="http://schemas.openxmlformats.org/officeDocument/2006/relationships/customXml" Target="../ink/ink3218.xml"/><Relationship Id="rId65" Type="http://schemas.openxmlformats.org/officeDocument/2006/relationships/image" Target="../media/image3104.png"/><Relationship Id="rId130" Type="http://schemas.openxmlformats.org/officeDocument/2006/relationships/customXml" Target="../ink/ink3120.xml"/><Relationship Id="rId368" Type="http://schemas.openxmlformats.org/officeDocument/2006/relationships/customXml" Target="../ink/ink3239.xml"/><Relationship Id="rId172" Type="http://schemas.openxmlformats.org/officeDocument/2006/relationships/customXml" Target="../ink/ink3141.xml"/><Relationship Id="rId228" Type="http://schemas.openxmlformats.org/officeDocument/2006/relationships/customXml" Target="../ink/ink3169.xml"/><Relationship Id="rId435" Type="http://schemas.openxmlformats.org/officeDocument/2006/relationships/image" Target="../media/image3289.png"/><Relationship Id="rId281" Type="http://schemas.openxmlformats.org/officeDocument/2006/relationships/image" Target="../media/image3212.png"/><Relationship Id="rId337" Type="http://schemas.openxmlformats.org/officeDocument/2006/relationships/image" Target="../media/image3240.png"/><Relationship Id="rId34" Type="http://schemas.openxmlformats.org/officeDocument/2006/relationships/customXml" Target="../ink/ink3072.xml"/><Relationship Id="rId76" Type="http://schemas.openxmlformats.org/officeDocument/2006/relationships/customXml" Target="../ink/ink3093.xml"/><Relationship Id="rId141" Type="http://schemas.openxmlformats.org/officeDocument/2006/relationships/image" Target="../media/image3142.png"/><Relationship Id="rId379" Type="http://schemas.openxmlformats.org/officeDocument/2006/relationships/image" Target="../media/image3261.png"/><Relationship Id="rId7" Type="http://schemas.openxmlformats.org/officeDocument/2006/relationships/image" Target="../media/image30750.png"/><Relationship Id="rId183" Type="http://schemas.openxmlformats.org/officeDocument/2006/relationships/image" Target="../media/image3162.png"/><Relationship Id="rId239" Type="http://schemas.openxmlformats.org/officeDocument/2006/relationships/image" Target="../media/image3190.png"/><Relationship Id="rId390" Type="http://schemas.openxmlformats.org/officeDocument/2006/relationships/customXml" Target="../ink/ink3250.xml"/><Relationship Id="rId404" Type="http://schemas.openxmlformats.org/officeDocument/2006/relationships/customXml" Target="../ink/ink3257.xml"/><Relationship Id="rId446" Type="http://schemas.openxmlformats.org/officeDocument/2006/relationships/image" Target="../media/image3294.png"/><Relationship Id="rId250" Type="http://schemas.openxmlformats.org/officeDocument/2006/relationships/customXml" Target="../ink/ink3180.xml"/><Relationship Id="rId292" Type="http://schemas.openxmlformats.org/officeDocument/2006/relationships/customXml" Target="../ink/ink3201.xml"/><Relationship Id="rId306" Type="http://schemas.openxmlformats.org/officeDocument/2006/relationships/customXml" Target="../ink/ink3208.xml"/><Relationship Id="rId45" Type="http://schemas.openxmlformats.org/officeDocument/2006/relationships/image" Target="../media/image3094.png"/><Relationship Id="rId87" Type="http://schemas.openxmlformats.org/officeDocument/2006/relationships/image" Target="../media/image3115.png"/><Relationship Id="rId110" Type="http://schemas.openxmlformats.org/officeDocument/2006/relationships/customXml" Target="../ink/ink3110.xml"/><Relationship Id="rId348" Type="http://schemas.openxmlformats.org/officeDocument/2006/relationships/customXml" Target="../ink/ink3229.xml"/><Relationship Id="rId152" Type="http://schemas.openxmlformats.org/officeDocument/2006/relationships/customXml" Target="../ink/ink3131.xml"/><Relationship Id="rId194" Type="http://schemas.openxmlformats.org/officeDocument/2006/relationships/customXml" Target="../ink/ink3152.xml"/><Relationship Id="rId208" Type="http://schemas.openxmlformats.org/officeDocument/2006/relationships/customXml" Target="../ink/ink3159.xml"/><Relationship Id="rId415" Type="http://schemas.openxmlformats.org/officeDocument/2006/relationships/image" Target="../media/image3279.png"/><Relationship Id="rId457" Type="http://schemas.openxmlformats.org/officeDocument/2006/relationships/customXml" Target="../ink/ink3284.xml"/><Relationship Id="rId261" Type="http://schemas.openxmlformats.org/officeDocument/2006/relationships/image" Target="../media/image3202.png"/><Relationship Id="rId14" Type="http://schemas.openxmlformats.org/officeDocument/2006/relationships/customXml" Target="../ink/ink3062.xml"/><Relationship Id="rId56" Type="http://schemas.openxmlformats.org/officeDocument/2006/relationships/customXml" Target="../ink/ink3083.xml"/><Relationship Id="rId317" Type="http://schemas.openxmlformats.org/officeDocument/2006/relationships/image" Target="../media/image3230.png"/><Relationship Id="rId359" Type="http://schemas.openxmlformats.org/officeDocument/2006/relationships/image" Target="../media/image3251.png"/><Relationship Id="rId98" Type="http://schemas.openxmlformats.org/officeDocument/2006/relationships/customXml" Target="../ink/ink3104.xml"/><Relationship Id="rId121" Type="http://schemas.openxmlformats.org/officeDocument/2006/relationships/image" Target="../media/image3132.png"/><Relationship Id="rId163" Type="http://schemas.openxmlformats.org/officeDocument/2006/relationships/image" Target="../media/image3153.png"/><Relationship Id="rId219" Type="http://schemas.openxmlformats.org/officeDocument/2006/relationships/image" Target="../media/image3180.png"/><Relationship Id="rId370" Type="http://schemas.openxmlformats.org/officeDocument/2006/relationships/customXml" Target="../ink/ink3240.xml"/><Relationship Id="rId426" Type="http://schemas.openxmlformats.org/officeDocument/2006/relationships/customXml" Target="../ink/ink3268.xml"/><Relationship Id="rId230" Type="http://schemas.openxmlformats.org/officeDocument/2006/relationships/customXml" Target="../ink/ink3170.xml"/><Relationship Id="rId468" Type="http://schemas.openxmlformats.org/officeDocument/2006/relationships/image" Target="../media/image3306.png"/><Relationship Id="rId25" Type="http://schemas.openxmlformats.org/officeDocument/2006/relationships/image" Target="../media/image3084.png"/><Relationship Id="rId67" Type="http://schemas.openxmlformats.org/officeDocument/2006/relationships/image" Target="../media/image3105.png"/><Relationship Id="rId272" Type="http://schemas.openxmlformats.org/officeDocument/2006/relationships/customXml" Target="../ink/ink3191.xml"/><Relationship Id="rId328" Type="http://schemas.openxmlformats.org/officeDocument/2006/relationships/customXml" Target="../ink/ink3219.xml"/><Relationship Id="rId132" Type="http://schemas.openxmlformats.org/officeDocument/2006/relationships/customXml" Target="../ink/ink3121.xml"/><Relationship Id="rId174" Type="http://schemas.openxmlformats.org/officeDocument/2006/relationships/customXml" Target="../ink/ink3142.xml"/><Relationship Id="rId381" Type="http://schemas.openxmlformats.org/officeDocument/2006/relationships/image" Target="../media/image3262.png"/><Relationship Id="rId241" Type="http://schemas.openxmlformats.org/officeDocument/2006/relationships/image" Target="../media/image3191.png"/><Relationship Id="rId437" Type="http://schemas.openxmlformats.org/officeDocument/2006/relationships/image" Target="../media/image3290.png"/><Relationship Id="rId36" Type="http://schemas.openxmlformats.org/officeDocument/2006/relationships/customXml" Target="../ink/ink3073.xml"/><Relationship Id="rId283" Type="http://schemas.openxmlformats.org/officeDocument/2006/relationships/image" Target="../media/image3213.png"/><Relationship Id="rId339" Type="http://schemas.openxmlformats.org/officeDocument/2006/relationships/image" Target="../media/image3241.png"/><Relationship Id="rId78" Type="http://schemas.openxmlformats.org/officeDocument/2006/relationships/customXml" Target="../ink/ink3094.xml"/><Relationship Id="rId101" Type="http://schemas.openxmlformats.org/officeDocument/2006/relationships/image" Target="../media/image3122.png"/><Relationship Id="rId143" Type="http://schemas.openxmlformats.org/officeDocument/2006/relationships/image" Target="../media/image3143.png"/><Relationship Id="rId185" Type="http://schemas.openxmlformats.org/officeDocument/2006/relationships/image" Target="../media/image3163.png"/><Relationship Id="rId350" Type="http://schemas.openxmlformats.org/officeDocument/2006/relationships/customXml" Target="../ink/ink3230.xml"/><Relationship Id="rId406" Type="http://schemas.openxmlformats.org/officeDocument/2006/relationships/customXml" Target="../ink/ink3258.xml"/><Relationship Id="rId9" Type="http://schemas.openxmlformats.org/officeDocument/2006/relationships/image" Target="../media/image30760.png"/><Relationship Id="rId210" Type="http://schemas.openxmlformats.org/officeDocument/2006/relationships/customXml" Target="../ink/ink3160.xml"/><Relationship Id="rId392" Type="http://schemas.openxmlformats.org/officeDocument/2006/relationships/customXml" Target="../ink/ink3251.xml"/><Relationship Id="rId448" Type="http://schemas.openxmlformats.org/officeDocument/2006/relationships/image" Target="../media/image3295.png"/><Relationship Id="rId252" Type="http://schemas.openxmlformats.org/officeDocument/2006/relationships/customXml" Target="../ink/ink3181.xml"/><Relationship Id="rId294" Type="http://schemas.openxmlformats.org/officeDocument/2006/relationships/customXml" Target="../ink/ink3202.xml"/><Relationship Id="rId308" Type="http://schemas.openxmlformats.org/officeDocument/2006/relationships/customXml" Target="../ink/ink3209.xml"/><Relationship Id="rId47" Type="http://schemas.openxmlformats.org/officeDocument/2006/relationships/image" Target="../media/image3095.png"/><Relationship Id="rId89" Type="http://schemas.openxmlformats.org/officeDocument/2006/relationships/image" Target="../media/image3116.png"/><Relationship Id="rId112" Type="http://schemas.openxmlformats.org/officeDocument/2006/relationships/customXml" Target="../ink/ink3111.xml"/><Relationship Id="rId154" Type="http://schemas.openxmlformats.org/officeDocument/2006/relationships/customXml" Target="../ink/ink3132.xml"/><Relationship Id="rId361" Type="http://schemas.openxmlformats.org/officeDocument/2006/relationships/image" Target="../media/image3252.png"/><Relationship Id="rId196" Type="http://schemas.openxmlformats.org/officeDocument/2006/relationships/customXml" Target="../ink/ink3153.xml"/><Relationship Id="rId417" Type="http://schemas.openxmlformats.org/officeDocument/2006/relationships/image" Target="../media/image3280.png"/><Relationship Id="rId459" Type="http://schemas.openxmlformats.org/officeDocument/2006/relationships/customXml" Target="../ink/ink3285.xml"/><Relationship Id="rId16" Type="http://schemas.openxmlformats.org/officeDocument/2006/relationships/customXml" Target="../ink/ink3063.xml"/><Relationship Id="rId221" Type="http://schemas.openxmlformats.org/officeDocument/2006/relationships/image" Target="../media/image3181.png"/><Relationship Id="rId263" Type="http://schemas.openxmlformats.org/officeDocument/2006/relationships/image" Target="../media/image3203.png"/><Relationship Id="rId319" Type="http://schemas.openxmlformats.org/officeDocument/2006/relationships/image" Target="../media/image3231.png"/><Relationship Id="rId58" Type="http://schemas.openxmlformats.org/officeDocument/2006/relationships/customXml" Target="../ink/ink3084.xml"/><Relationship Id="rId123" Type="http://schemas.openxmlformats.org/officeDocument/2006/relationships/image" Target="../media/image3133.png"/><Relationship Id="rId330" Type="http://schemas.openxmlformats.org/officeDocument/2006/relationships/customXml" Target="../ink/ink3220.xml"/><Relationship Id="rId165" Type="http://schemas.openxmlformats.org/officeDocument/2006/relationships/image" Target="../media/image3154.png"/><Relationship Id="rId372" Type="http://schemas.openxmlformats.org/officeDocument/2006/relationships/customXml" Target="../ink/ink3241.xml"/><Relationship Id="rId428" Type="http://schemas.openxmlformats.org/officeDocument/2006/relationships/customXml" Target="../ink/ink3269.xml"/><Relationship Id="rId232" Type="http://schemas.openxmlformats.org/officeDocument/2006/relationships/customXml" Target="../ink/ink3171.xml"/><Relationship Id="rId274" Type="http://schemas.openxmlformats.org/officeDocument/2006/relationships/customXml" Target="../ink/ink3192.xml"/><Relationship Id="rId27" Type="http://schemas.openxmlformats.org/officeDocument/2006/relationships/image" Target="../media/image3085.png"/><Relationship Id="rId69" Type="http://schemas.openxmlformats.org/officeDocument/2006/relationships/image" Target="../media/image3106.png"/><Relationship Id="rId134" Type="http://schemas.openxmlformats.org/officeDocument/2006/relationships/customXml" Target="../ink/ink3122.xml"/><Relationship Id="rId80" Type="http://schemas.openxmlformats.org/officeDocument/2006/relationships/customXml" Target="../ink/ink3095.xml"/><Relationship Id="rId176" Type="http://schemas.openxmlformats.org/officeDocument/2006/relationships/customXml" Target="../ink/ink3143.xml"/><Relationship Id="rId341" Type="http://schemas.openxmlformats.org/officeDocument/2006/relationships/image" Target="../media/image3242.png"/><Relationship Id="rId383" Type="http://schemas.openxmlformats.org/officeDocument/2006/relationships/image" Target="../media/image3263.png"/><Relationship Id="rId439" Type="http://schemas.openxmlformats.org/officeDocument/2006/relationships/image" Target="../media/image3291.png"/><Relationship Id="rId201" Type="http://schemas.openxmlformats.org/officeDocument/2006/relationships/image" Target="../media/image3171.png"/><Relationship Id="rId243" Type="http://schemas.openxmlformats.org/officeDocument/2006/relationships/image" Target="../media/image3192.png"/><Relationship Id="rId285" Type="http://schemas.openxmlformats.org/officeDocument/2006/relationships/image" Target="../media/image3214.png"/><Relationship Id="rId450" Type="http://schemas.openxmlformats.org/officeDocument/2006/relationships/image" Target="../media/image3296.png"/><Relationship Id="rId38" Type="http://schemas.openxmlformats.org/officeDocument/2006/relationships/customXml" Target="../ink/ink3074.xml"/><Relationship Id="rId103" Type="http://schemas.openxmlformats.org/officeDocument/2006/relationships/image" Target="../media/image3123.png"/><Relationship Id="rId310" Type="http://schemas.openxmlformats.org/officeDocument/2006/relationships/customXml" Target="../ink/ink3210.xml"/><Relationship Id="rId91" Type="http://schemas.openxmlformats.org/officeDocument/2006/relationships/image" Target="../media/image3117.png"/><Relationship Id="rId145" Type="http://schemas.openxmlformats.org/officeDocument/2006/relationships/image" Target="../media/image3144.png"/><Relationship Id="rId187" Type="http://schemas.openxmlformats.org/officeDocument/2006/relationships/image" Target="../media/image3164.png"/><Relationship Id="rId352" Type="http://schemas.openxmlformats.org/officeDocument/2006/relationships/customXml" Target="../ink/ink3231.xml"/><Relationship Id="rId394" Type="http://schemas.openxmlformats.org/officeDocument/2006/relationships/customXml" Target="../ink/ink3252.xml"/><Relationship Id="rId408" Type="http://schemas.openxmlformats.org/officeDocument/2006/relationships/customXml" Target="../ink/ink3259.xml"/><Relationship Id="rId212" Type="http://schemas.openxmlformats.org/officeDocument/2006/relationships/customXml" Target="../ink/ink3161.xml"/><Relationship Id="rId254" Type="http://schemas.openxmlformats.org/officeDocument/2006/relationships/customXml" Target="../ink/ink3182.xml"/><Relationship Id="rId49" Type="http://schemas.openxmlformats.org/officeDocument/2006/relationships/image" Target="../media/image3096.png"/><Relationship Id="rId114" Type="http://schemas.openxmlformats.org/officeDocument/2006/relationships/customXml" Target="../ink/ink3112.xml"/><Relationship Id="rId296" Type="http://schemas.openxmlformats.org/officeDocument/2006/relationships/customXml" Target="../ink/ink3203.xml"/><Relationship Id="rId461" Type="http://schemas.openxmlformats.org/officeDocument/2006/relationships/customXml" Target="../ink/ink3286.xml"/><Relationship Id="rId60" Type="http://schemas.openxmlformats.org/officeDocument/2006/relationships/customXml" Target="../ink/ink3085.xml"/><Relationship Id="rId156" Type="http://schemas.openxmlformats.org/officeDocument/2006/relationships/customXml" Target="../ink/ink3133.xml"/><Relationship Id="rId198" Type="http://schemas.openxmlformats.org/officeDocument/2006/relationships/customXml" Target="../ink/ink3154.xml"/><Relationship Id="rId321" Type="http://schemas.openxmlformats.org/officeDocument/2006/relationships/image" Target="../media/image3232.png"/><Relationship Id="rId363" Type="http://schemas.openxmlformats.org/officeDocument/2006/relationships/image" Target="../media/image3253.png"/><Relationship Id="rId419" Type="http://schemas.openxmlformats.org/officeDocument/2006/relationships/image" Target="../media/image3281.png"/><Relationship Id="rId223" Type="http://schemas.openxmlformats.org/officeDocument/2006/relationships/image" Target="../media/image3182.png"/><Relationship Id="rId430" Type="http://schemas.openxmlformats.org/officeDocument/2006/relationships/customXml" Target="../ink/ink3270.xml"/><Relationship Id="rId18" Type="http://schemas.openxmlformats.org/officeDocument/2006/relationships/customXml" Target="../ink/ink3064.xml"/><Relationship Id="rId265" Type="http://schemas.openxmlformats.org/officeDocument/2006/relationships/image" Target="../media/image3204.png"/><Relationship Id="rId125" Type="http://schemas.openxmlformats.org/officeDocument/2006/relationships/image" Target="../media/image3134.png"/><Relationship Id="rId167" Type="http://schemas.openxmlformats.org/officeDocument/2006/relationships/image" Target="../media/image3155.png"/><Relationship Id="rId332" Type="http://schemas.openxmlformats.org/officeDocument/2006/relationships/customXml" Target="../ink/ink3221.xml"/><Relationship Id="rId374" Type="http://schemas.openxmlformats.org/officeDocument/2006/relationships/customXml" Target="../ink/ink3242.xml"/><Relationship Id="rId71" Type="http://schemas.openxmlformats.org/officeDocument/2006/relationships/image" Target="../media/image3107.png"/><Relationship Id="rId234" Type="http://schemas.openxmlformats.org/officeDocument/2006/relationships/customXml" Target="../ink/ink3172.xml"/><Relationship Id="rId2" Type="http://schemas.openxmlformats.org/officeDocument/2006/relationships/customXml" Target="../ink/ink3056.xml"/><Relationship Id="rId29" Type="http://schemas.openxmlformats.org/officeDocument/2006/relationships/image" Target="../media/image3086.png"/><Relationship Id="rId276" Type="http://schemas.openxmlformats.org/officeDocument/2006/relationships/customXml" Target="../ink/ink3193.xml"/><Relationship Id="rId441" Type="http://schemas.openxmlformats.org/officeDocument/2006/relationships/image" Target="../media/image3292.png"/><Relationship Id="rId40" Type="http://schemas.openxmlformats.org/officeDocument/2006/relationships/customXml" Target="../ink/ink3075.xml"/><Relationship Id="rId136" Type="http://schemas.openxmlformats.org/officeDocument/2006/relationships/customXml" Target="../ink/ink3123.xml"/><Relationship Id="rId178" Type="http://schemas.openxmlformats.org/officeDocument/2006/relationships/customXml" Target="../ink/ink3144.xml"/><Relationship Id="rId301" Type="http://schemas.openxmlformats.org/officeDocument/2006/relationships/image" Target="../media/image3222.png"/><Relationship Id="rId343" Type="http://schemas.openxmlformats.org/officeDocument/2006/relationships/image" Target="../media/image3243.png"/><Relationship Id="rId61" Type="http://schemas.openxmlformats.org/officeDocument/2006/relationships/image" Target="../media/image3102.png"/><Relationship Id="rId82" Type="http://schemas.openxmlformats.org/officeDocument/2006/relationships/customXml" Target="../ink/ink3096.xml"/><Relationship Id="rId199" Type="http://schemas.openxmlformats.org/officeDocument/2006/relationships/image" Target="../media/image3170.png"/><Relationship Id="rId203" Type="http://schemas.openxmlformats.org/officeDocument/2006/relationships/image" Target="../media/image3172.png"/><Relationship Id="rId385" Type="http://schemas.openxmlformats.org/officeDocument/2006/relationships/image" Target="../media/image3264.png"/><Relationship Id="rId19" Type="http://schemas.openxmlformats.org/officeDocument/2006/relationships/image" Target="../media/image3081.png"/><Relationship Id="rId224" Type="http://schemas.openxmlformats.org/officeDocument/2006/relationships/customXml" Target="../ink/ink3167.xml"/><Relationship Id="rId245" Type="http://schemas.openxmlformats.org/officeDocument/2006/relationships/image" Target="../media/image3193.png"/><Relationship Id="rId266" Type="http://schemas.openxmlformats.org/officeDocument/2006/relationships/customXml" Target="../ink/ink3188.xml"/><Relationship Id="rId287" Type="http://schemas.openxmlformats.org/officeDocument/2006/relationships/image" Target="../media/image3215.png"/><Relationship Id="rId410" Type="http://schemas.openxmlformats.org/officeDocument/2006/relationships/customXml" Target="../ink/ink3260.xml"/><Relationship Id="rId431" Type="http://schemas.openxmlformats.org/officeDocument/2006/relationships/image" Target="../media/image3287.png"/><Relationship Id="rId452" Type="http://schemas.openxmlformats.org/officeDocument/2006/relationships/image" Target="../media/image3297.png"/><Relationship Id="rId30" Type="http://schemas.openxmlformats.org/officeDocument/2006/relationships/customXml" Target="../ink/ink3070.xml"/><Relationship Id="rId105" Type="http://schemas.openxmlformats.org/officeDocument/2006/relationships/image" Target="../media/image3124.png"/><Relationship Id="rId126" Type="http://schemas.openxmlformats.org/officeDocument/2006/relationships/customXml" Target="../ink/ink3118.xml"/><Relationship Id="rId147" Type="http://schemas.openxmlformats.org/officeDocument/2006/relationships/image" Target="../media/image3145.png"/><Relationship Id="rId168" Type="http://schemas.openxmlformats.org/officeDocument/2006/relationships/customXml" Target="../ink/ink3139.xml"/><Relationship Id="rId312" Type="http://schemas.openxmlformats.org/officeDocument/2006/relationships/customXml" Target="../ink/ink3211.xml"/><Relationship Id="rId333" Type="http://schemas.openxmlformats.org/officeDocument/2006/relationships/image" Target="../media/image3238.png"/><Relationship Id="rId354" Type="http://schemas.openxmlformats.org/officeDocument/2006/relationships/customXml" Target="../ink/ink3232.xml"/><Relationship Id="rId51" Type="http://schemas.openxmlformats.org/officeDocument/2006/relationships/image" Target="../media/image3097.png"/><Relationship Id="rId72" Type="http://schemas.openxmlformats.org/officeDocument/2006/relationships/customXml" Target="../ink/ink3091.xml"/><Relationship Id="rId93" Type="http://schemas.openxmlformats.org/officeDocument/2006/relationships/image" Target="../media/image3118.png"/><Relationship Id="rId189" Type="http://schemas.openxmlformats.org/officeDocument/2006/relationships/image" Target="../media/image3165.png"/><Relationship Id="rId375" Type="http://schemas.openxmlformats.org/officeDocument/2006/relationships/image" Target="../media/image3259.png"/><Relationship Id="rId396" Type="http://schemas.openxmlformats.org/officeDocument/2006/relationships/customXml" Target="../ink/ink3253.xml"/><Relationship Id="rId3" Type="http://schemas.openxmlformats.org/officeDocument/2006/relationships/image" Target="../media/image30730.png"/><Relationship Id="rId214" Type="http://schemas.openxmlformats.org/officeDocument/2006/relationships/customXml" Target="../ink/ink3162.xml"/><Relationship Id="rId235" Type="http://schemas.openxmlformats.org/officeDocument/2006/relationships/image" Target="../media/image3188.png"/><Relationship Id="rId256" Type="http://schemas.openxmlformats.org/officeDocument/2006/relationships/customXml" Target="../ink/ink3183.xml"/><Relationship Id="rId277" Type="http://schemas.openxmlformats.org/officeDocument/2006/relationships/image" Target="../media/image3210.png"/><Relationship Id="rId298" Type="http://schemas.openxmlformats.org/officeDocument/2006/relationships/customXml" Target="../ink/ink3204.xml"/><Relationship Id="rId400" Type="http://schemas.openxmlformats.org/officeDocument/2006/relationships/customXml" Target="../ink/ink3255.xml"/><Relationship Id="rId421" Type="http://schemas.openxmlformats.org/officeDocument/2006/relationships/image" Target="../media/image3282.png"/><Relationship Id="rId442" Type="http://schemas.openxmlformats.org/officeDocument/2006/relationships/customXml" Target="../ink/ink3276.xml"/><Relationship Id="rId463" Type="http://schemas.openxmlformats.org/officeDocument/2006/relationships/customXml" Target="../ink/ink3287.xml"/><Relationship Id="rId116" Type="http://schemas.openxmlformats.org/officeDocument/2006/relationships/customXml" Target="../ink/ink3113.xml"/><Relationship Id="rId137" Type="http://schemas.openxmlformats.org/officeDocument/2006/relationships/image" Target="../media/image3140.png"/><Relationship Id="rId158" Type="http://schemas.openxmlformats.org/officeDocument/2006/relationships/customXml" Target="../ink/ink3134.xml"/><Relationship Id="rId302" Type="http://schemas.openxmlformats.org/officeDocument/2006/relationships/customXml" Target="../ink/ink3206.xml"/><Relationship Id="rId323" Type="http://schemas.openxmlformats.org/officeDocument/2006/relationships/image" Target="../media/image3233.png"/><Relationship Id="rId344" Type="http://schemas.openxmlformats.org/officeDocument/2006/relationships/customXml" Target="../ink/ink3227.xml"/><Relationship Id="rId20" Type="http://schemas.openxmlformats.org/officeDocument/2006/relationships/customXml" Target="../ink/ink3065.xml"/><Relationship Id="rId41" Type="http://schemas.openxmlformats.org/officeDocument/2006/relationships/image" Target="../media/image3092.png"/><Relationship Id="rId62" Type="http://schemas.openxmlformats.org/officeDocument/2006/relationships/customXml" Target="../ink/ink3086.xml"/><Relationship Id="rId83" Type="http://schemas.openxmlformats.org/officeDocument/2006/relationships/image" Target="../media/image3113.png"/><Relationship Id="rId179" Type="http://schemas.openxmlformats.org/officeDocument/2006/relationships/image" Target="../media/image3160.png"/><Relationship Id="rId365" Type="http://schemas.openxmlformats.org/officeDocument/2006/relationships/image" Target="../media/image3254.png"/><Relationship Id="rId386" Type="http://schemas.openxmlformats.org/officeDocument/2006/relationships/customXml" Target="../ink/ink3248.xml"/><Relationship Id="rId190" Type="http://schemas.openxmlformats.org/officeDocument/2006/relationships/customXml" Target="../ink/ink3150.xml"/><Relationship Id="rId204" Type="http://schemas.openxmlformats.org/officeDocument/2006/relationships/customXml" Target="../ink/ink3157.xml"/><Relationship Id="rId225" Type="http://schemas.openxmlformats.org/officeDocument/2006/relationships/image" Target="../media/image3183.png"/><Relationship Id="rId246" Type="http://schemas.openxmlformats.org/officeDocument/2006/relationships/customXml" Target="../ink/ink3178.xml"/><Relationship Id="rId267" Type="http://schemas.openxmlformats.org/officeDocument/2006/relationships/image" Target="../media/image3205.png"/><Relationship Id="rId288" Type="http://schemas.openxmlformats.org/officeDocument/2006/relationships/customXml" Target="../ink/ink3199.xml"/><Relationship Id="rId411" Type="http://schemas.openxmlformats.org/officeDocument/2006/relationships/image" Target="../media/image3277.png"/><Relationship Id="rId432" Type="http://schemas.openxmlformats.org/officeDocument/2006/relationships/customXml" Target="../ink/ink3271.xml"/><Relationship Id="rId453" Type="http://schemas.openxmlformats.org/officeDocument/2006/relationships/customXml" Target="../ink/ink3282.xml"/><Relationship Id="rId106" Type="http://schemas.openxmlformats.org/officeDocument/2006/relationships/customXml" Target="../ink/ink3108.xml"/><Relationship Id="rId127" Type="http://schemas.openxmlformats.org/officeDocument/2006/relationships/image" Target="../media/image3135.png"/><Relationship Id="rId313" Type="http://schemas.openxmlformats.org/officeDocument/2006/relationships/image" Target="../media/image3228.png"/><Relationship Id="rId10" Type="http://schemas.openxmlformats.org/officeDocument/2006/relationships/customXml" Target="../ink/ink3060.xml"/><Relationship Id="rId31" Type="http://schemas.openxmlformats.org/officeDocument/2006/relationships/image" Target="../media/image3087.png"/><Relationship Id="rId52" Type="http://schemas.openxmlformats.org/officeDocument/2006/relationships/customXml" Target="../ink/ink3081.xml"/><Relationship Id="rId73" Type="http://schemas.openxmlformats.org/officeDocument/2006/relationships/image" Target="../media/image3108.png"/><Relationship Id="rId94" Type="http://schemas.openxmlformats.org/officeDocument/2006/relationships/customXml" Target="../ink/ink3102.xml"/><Relationship Id="rId148" Type="http://schemas.openxmlformats.org/officeDocument/2006/relationships/customXml" Target="../ink/ink3129.xml"/><Relationship Id="rId169" Type="http://schemas.openxmlformats.org/officeDocument/2006/relationships/image" Target="../media/image3156.png"/><Relationship Id="rId334" Type="http://schemas.openxmlformats.org/officeDocument/2006/relationships/customXml" Target="../ink/ink3222.xml"/><Relationship Id="rId355" Type="http://schemas.openxmlformats.org/officeDocument/2006/relationships/image" Target="../media/image3249.png"/><Relationship Id="rId376" Type="http://schemas.openxmlformats.org/officeDocument/2006/relationships/customXml" Target="../ink/ink3243.xml"/><Relationship Id="rId397" Type="http://schemas.openxmlformats.org/officeDocument/2006/relationships/image" Target="../media/image3270.png"/><Relationship Id="rId4" Type="http://schemas.openxmlformats.org/officeDocument/2006/relationships/customXml" Target="../ink/ink3057.xml"/><Relationship Id="rId180" Type="http://schemas.openxmlformats.org/officeDocument/2006/relationships/customXml" Target="../ink/ink3145.xml"/><Relationship Id="rId215" Type="http://schemas.openxmlformats.org/officeDocument/2006/relationships/image" Target="../media/image3178.png"/><Relationship Id="rId236" Type="http://schemas.openxmlformats.org/officeDocument/2006/relationships/customXml" Target="../ink/ink3173.xml"/><Relationship Id="rId257" Type="http://schemas.openxmlformats.org/officeDocument/2006/relationships/image" Target="../media/image3199.png"/><Relationship Id="rId278" Type="http://schemas.openxmlformats.org/officeDocument/2006/relationships/customXml" Target="../ink/ink3194.xml"/><Relationship Id="rId401" Type="http://schemas.openxmlformats.org/officeDocument/2006/relationships/image" Target="../media/image3272.png"/><Relationship Id="rId422" Type="http://schemas.openxmlformats.org/officeDocument/2006/relationships/customXml" Target="../ink/ink3266.xml"/><Relationship Id="rId443" Type="http://schemas.openxmlformats.org/officeDocument/2006/relationships/customXml" Target="../ink/ink3277.xml"/><Relationship Id="rId464" Type="http://schemas.openxmlformats.org/officeDocument/2006/relationships/image" Target="../media/image3304.png"/><Relationship Id="rId303" Type="http://schemas.openxmlformats.org/officeDocument/2006/relationships/image" Target="../media/image3223.png"/><Relationship Id="rId42" Type="http://schemas.openxmlformats.org/officeDocument/2006/relationships/customXml" Target="../ink/ink3076.xml"/><Relationship Id="rId84" Type="http://schemas.openxmlformats.org/officeDocument/2006/relationships/customXml" Target="../ink/ink3097.xml"/><Relationship Id="rId138" Type="http://schemas.openxmlformats.org/officeDocument/2006/relationships/customXml" Target="../ink/ink3124.xml"/><Relationship Id="rId345" Type="http://schemas.openxmlformats.org/officeDocument/2006/relationships/image" Target="../media/image3244.png"/><Relationship Id="rId387" Type="http://schemas.openxmlformats.org/officeDocument/2006/relationships/image" Target="../media/image3265.png"/><Relationship Id="rId191" Type="http://schemas.openxmlformats.org/officeDocument/2006/relationships/image" Target="../media/image3166.png"/><Relationship Id="rId205" Type="http://schemas.openxmlformats.org/officeDocument/2006/relationships/image" Target="../media/image3173.png"/><Relationship Id="rId247" Type="http://schemas.openxmlformats.org/officeDocument/2006/relationships/image" Target="../media/image3194.png"/><Relationship Id="rId412" Type="http://schemas.openxmlformats.org/officeDocument/2006/relationships/customXml" Target="../ink/ink3261.xml"/><Relationship Id="rId107" Type="http://schemas.openxmlformats.org/officeDocument/2006/relationships/image" Target="../media/image3125.png"/><Relationship Id="rId289" Type="http://schemas.openxmlformats.org/officeDocument/2006/relationships/image" Target="../media/image3216.png"/><Relationship Id="rId454" Type="http://schemas.openxmlformats.org/officeDocument/2006/relationships/image" Target="../media/image3298.png"/><Relationship Id="rId11" Type="http://schemas.openxmlformats.org/officeDocument/2006/relationships/image" Target="../media/image30770.png"/><Relationship Id="rId53" Type="http://schemas.openxmlformats.org/officeDocument/2006/relationships/image" Target="../media/image3098.png"/><Relationship Id="rId149" Type="http://schemas.openxmlformats.org/officeDocument/2006/relationships/image" Target="../media/image3146.png"/><Relationship Id="rId314" Type="http://schemas.openxmlformats.org/officeDocument/2006/relationships/customXml" Target="../ink/ink3212.xml"/><Relationship Id="rId356" Type="http://schemas.openxmlformats.org/officeDocument/2006/relationships/customXml" Target="../ink/ink3233.xml"/><Relationship Id="rId398" Type="http://schemas.openxmlformats.org/officeDocument/2006/relationships/customXml" Target="../ink/ink3254.xml"/><Relationship Id="rId95" Type="http://schemas.openxmlformats.org/officeDocument/2006/relationships/image" Target="../media/image3119.png"/><Relationship Id="rId160" Type="http://schemas.openxmlformats.org/officeDocument/2006/relationships/customXml" Target="../ink/ink3135.xml"/><Relationship Id="rId216" Type="http://schemas.openxmlformats.org/officeDocument/2006/relationships/customXml" Target="../ink/ink3163.xml"/><Relationship Id="rId423" Type="http://schemas.openxmlformats.org/officeDocument/2006/relationships/image" Target="../media/image3283.png"/><Relationship Id="rId258" Type="http://schemas.openxmlformats.org/officeDocument/2006/relationships/customXml" Target="../ink/ink3184.xml"/><Relationship Id="rId465" Type="http://schemas.openxmlformats.org/officeDocument/2006/relationships/customXml" Target="../ink/ink3288.xml"/><Relationship Id="rId22" Type="http://schemas.openxmlformats.org/officeDocument/2006/relationships/customXml" Target="../ink/ink3066.xml"/><Relationship Id="rId64" Type="http://schemas.openxmlformats.org/officeDocument/2006/relationships/customXml" Target="../ink/ink3087.xml"/><Relationship Id="rId118" Type="http://schemas.openxmlformats.org/officeDocument/2006/relationships/customXml" Target="../ink/ink3114.xml"/><Relationship Id="rId325" Type="http://schemas.openxmlformats.org/officeDocument/2006/relationships/image" Target="../media/image3234.png"/><Relationship Id="rId367" Type="http://schemas.openxmlformats.org/officeDocument/2006/relationships/image" Target="../media/image3255.png"/><Relationship Id="rId171" Type="http://schemas.openxmlformats.org/officeDocument/2006/relationships/image" Target="../media/image2907.png"/><Relationship Id="rId227" Type="http://schemas.openxmlformats.org/officeDocument/2006/relationships/image" Target="../media/image3184.png"/><Relationship Id="rId269" Type="http://schemas.openxmlformats.org/officeDocument/2006/relationships/image" Target="../media/image3206.png"/><Relationship Id="rId434" Type="http://schemas.openxmlformats.org/officeDocument/2006/relationships/customXml" Target="../ink/ink3272.xml"/><Relationship Id="rId33" Type="http://schemas.openxmlformats.org/officeDocument/2006/relationships/image" Target="../media/image3088.png"/><Relationship Id="rId129" Type="http://schemas.openxmlformats.org/officeDocument/2006/relationships/image" Target="../media/image3136.png"/><Relationship Id="rId280" Type="http://schemas.openxmlformats.org/officeDocument/2006/relationships/customXml" Target="../ink/ink3195.xml"/><Relationship Id="rId336" Type="http://schemas.openxmlformats.org/officeDocument/2006/relationships/customXml" Target="../ink/ink3223.xml"/><Relationship Id="rId75" Type="http://schemas.openxmlformats.org/officeDocument/2006/relationships/image" Target="../media/image3109.png"/><Relationship Id="rId140" Type="http://schemas.openxmlformats.org/officeDocument/2006/relationships/customXml" Target="../ink/ink3125.xml"/><Relationship Id="rId182" Type="http://schemas.openxmlformats.org/officeDocument/2006/relationships/customXml" Target="../ink/ink3146.xml"/><Relationship Id="rId378" Type="http://schemas.openxmlformats.org/officeDocument/2006/relationships/customXml" Target="../ink/ink3244.xml"/><Relationship Id="rId403" Type="http://schemas.openxmlformats.org/officeDocument/2006/relationships/image" Target="../media/image3273.png"/><Relationship Id="rId6" Type="http://schemas.openxmlformats.org/officeDocument/2006/relationships/customXml" Target="../ink/ink3058.xml"/><Relationship Id="rId238" Type="http://schemas.openxmlformats.org/officeDocument/2006/relationships/customXml" Target="../ink/ink3174.xml"/><Relationship Id="rId445" Type="http://schemas.openxmlformats.org/officeDocument/2006/relationships/customXml" Target="../ink/ink3278.xml"/><Relationship Id="rId291" Type="http://schemas.openxmlformats.org/officeDocument/2006/relationships/image" Target="../media/image3217.png"/><Relationship Id="rId305" Type="http://schemas.openxmlformats.org/officeDocument/2006/relationships/image" Target="../media/image3224.png"/><Relationship Id="rId347" Type="http://schemas.openxmlformats.org/officeDocument/2006/relationships/image" Target="../media/image3245.png"/><Relationship Id="rId44" Type="http://schemas.openxmlformats.org/officeDocument/2006/relationships/customXml" Target="../ink/ink3077.xml"/><Relationship Id="rId86" Type="http://schemas.openxmlformats.org/officeDocument/2006/relationships/customXml" Target="../ink/ink3098.xml"/><Relationship Id="rId151" Type="http://schemas.openxmlformats.org/officeDocument/2006/relationships/image" Target="../media/image3147.png"/><Relationship Id="rId389" Type="http://schemas.openxmlformats.org/officeDocument/2006/relationships/image" Target="../media/image3266.png"/><Relationship Id="rId193" Type="http://schemas.openxmlformats.org/officeDocument/2006/relationships/image" Target="../media/image3167.png"/><Relationship Id="rId207" Type="http://schemas.openxmlformats.org/officeDocument/2006/relationships/image" Target="../media/image3174.png"/><Relationship Id="rId249" Type="http://schemas.openxmlformats.org/officeDocument/2006/relationships/image" Target="../media/image3195.png"/><Relationship Id="rId414" Type="http://schemas.openxmlformats.org/officeDocument/2006/relationships/customXml" Target="../ink/ink3262.xml"/><Relationship Id="rId456" Type="http://schemas.openxmlformats.org/officeDocument/2006/relationships/image" Target="../media/image3299.png"/><Relationship Id="rId13" Type="http://schemas.openxmlformats.org/officeDocument/2006/relationships/image" Target="../media/image3078.png"/><Relationship Id="rId109" Type="http://schemas.openxmlformats.org/officeDocument/2006/relationships/image" Target="../media/image3126.png"/><Relationship Id="rId260" Type="http://schemas.openxmlformats.org/officeDocument/2006/relationships/customXml" Target="../ink/ink3185.xml"/><Relationship Id="rId316" Type="http://schemas.openxmlformats.org/officeDocument/2006/relationships/customXml" Target="../ink/ink3213.xml"/><Relationship Id="rId55" Type="http://schemas.openxmlformats.org/officeDocument/2006/relationships/image" Target="../media/image3099.png"/><Relationship Id="rId97" Type="http://schemas.openxmlformats.org/officeDocument/2006/relationships/image" Target="../media/image3120.png"/><Relationship Id="rId120" Type="http://schemas.openxmlformats.org/officeDocument/2006/relationships/customXml" Target="../ink/ink3115.xml"/><Relationship Id="rId358" Type="http://schemas.openxmlformats.org/officeDocument/2006/relationships/customXml" Target="../ink/ink3234.xml"/><Relationship Id="rId162" Type="http://schemas.openxmlformats.org/officeDocument/2006/relationships/customXml" Target="../ink/ink3136.xml"/><Relationship Id="rId218" Type="http://schemas.openxmlformats.org/officeDocument/2006/relationships/customXml" Target="../ink/ink3164.xml"/><Relationship Id="rId425" Type="http://schemas.openxmlformats.org/officeDocument/2006/relationships/image" Target="../media/image3284.png"/><Relationship Id="rId467" Type="http://schemas.openxmlformats.org/officeDocument/2006/relationships/customXml" Target="../ink/ink3289.xml"/><Relationship Id="rId271" Type="http://schemas.openxmlformats.org/officeDocument/2006/relationships/image" Target="../media/image3207.png"/><Relationship Id="rId24" Type="http://schemas.openxmlformats.org/officeDocument/2006/relationships/customXml" Target="../ink/ink3067.xml"/><Relationship Id="rId66" Type="http://schemas.openxmlformats.org/officeDocument/2006/relationships/customXml" Target="../ink/ink3088.xml"/><Relationship Id="rId131" Type="http://schemas.openxmlformats.org/officeDocument/2006/relationships/image" Target="../media/image3137.png"/><Relationship Id="rId327" Type="http://schemas.openxmlformats.org/officeDocument/2006/relationships/image" Target="../media/image3235.png"/><Relationship Id="rId369" Type="http://schemas.openxmlformats.org/officeDocument/2006/relationships/image" Target="../media/image3256.png"/><Relationship Id="rId173" Type="http://schemas.openxmlformats.org/officeDocument/2006/relationships/image" Target="../media/image3157.png"/><Relationship Id="rId229" Type="http://schemas.openxmlformats.org/officeDocument/2006/relationships/image" Target="../media/image3185.png"/><Relationship Id="rId380" Type="http://schemas.openxmlformats.org/officeDocument/2006/relationships/customXml" Target="../ink/ink3245.xml"/><Relationship Id="rId436" Type="http://schemas.openxmlformats.org/officeDocument/2006/relationships/customXml" Target="../ink/ink3273.xml"/><Relationship Id="rId240" Type="http://schemas.openxmlformats.org/officeDocument/2006/relationships/customXml" Target="../ink/ink3175.xml"/><Relationship Id="rId35" Type="http://schemas.openxmlformats.org/officeDocument/2006/relationships/image" Target="../media/image3089.png"/><Relationship Id="rId77" Type="http://schemas.openxmlformats.org/officeDocument/2006/relationships/image" Target="../media/image3110.png"/><Relationship Id="rId100" Type="http://schemas.openxmlformats.org/officeDocument/2006/relationships/customXml" Target="../ink/ink3105.xml"/><Relationship Id="rId282" Type="http://schemas.openxmlformats.org/officeDocument/2006/relationships/customXml" Target="../ink/ink3196.xml"/><Relationship Id="rId338" Type="http://schemas.openxmlformats.org/officeDocument/2006/relationships/customXml" Target="../ink/ink3224.xml"/><Relationship Id="rId8" Type="http://schemas.openxmlformats.org/officeDocument/2006/relationships/customXml" Target="../ink/ink3059.xml"/><Relationship Id="rId142" Type="http://schemas.openxmlformats.org/officeDocument/2006/relationships/customXml" Target="../ink/ink3126.xml"/><Relationship Id="rId184" Type="http://schemas.openxmlformats.org/officeDocument/2006/relationships/customXml" Target="../ink/ink3147.xml"/><Relationship Id="rId391" Type="http://schemas.openxmlformats.org/officeDocument/2006/relationships/image" Target="../media/image3267.png"/><Relationship Id="rId405" Type="http://schemas.openxmlformats.org/officeDocument/2006/relationships/image" Target="../media/image3274.png"/><Relationship Id="rId447" Type="http://schemas.openxmlformats.org/officeDocument/2006/relationships/customXml" Target="../ink/ink3279.xml"/><Relationship Id="rId251" Type="http://schemas.openxmlformats.org/officeDocument/2006/relationships/image" Target="../media/image3196.png"/><Relationship Id="rId46" Type="http://schemas.openxmlformats.org/officeDocument/2006/relationships/customXml" Target="../ink/ink3078.xml"/><Relationship Id="rId293" Type="http://schemas.openxmlformats.org/officeDocument/2006/relationships/image" Target="../media/image3218.png"/><Relationship Id="rId307" Type="http://schemas.openxmlformats.org/officeDocument/2006/relationships/image" Target="../media/image3225.png"/><Relationship Id="rId349" Type="http://schemas.openxmlformats.org/officeDocument/2006/relationships/image" Target="../media/image3246.png"/><Relationship Id="rId88" Type="http://schemas.openxmlformats.org/officeDocument/2006/relationships/customXml" Target="../ink/ink3099.xml"/><Relationship Id="rId111" Type="http://schemas.openxmlformats.org/officeDocument/2006/relationships/image" Target="../media/image3127.png"/><Relationship Id="rId153" Type="http://schemas.openxmlformats.org/officeDocument/2006/relationships/image" Target="../media/image3148.png"/><Relationship Id="rId195" Type="http://schemas.openxmlformats.org/officeDocument/2006/relationships/image" Target="../media/image3168.png"/><Relationship Id="rId209" Type="http://schemas.openxmlformats.org/officeDocument/2006/relationships/image" Target="../media/image3175.png"/><Relationship Id="rId360" Type="http://schemas.openxmlformats.org/officeDocument/2006/relationships/customXml" Target="../ink/ink3235.xml"/><Relationship Id="rId416" Type="http://schemas.openxmlformats.org/officeDocument/2006/relationships/customXml" Target="../ink/ink3263.xml"/><Relationship Id="rId220" Type="http://schemas.openxmlformats.org/officeDocument/2006/relationships/customXml" Target="../ink/ink3165.xml"/><Relationship Id="rId458" Type="http://schemas.openxmlformats.org/officeDocument/2006/relationships/image" Target="../media/image3301.png"/><Relationship Id="rId15" Type="http://schemas.openxmlformats.org/officeDocument/2006/relationships/image" Target="../media/image3079.png"/><Relationship Id="rId57" Type="http://schemas.openxmlformats.org/officeDocument/2006/relationships/image" Target="../media/image3100.png"/><Relationship Id="rId262" Type="http://schemas.openxmlformats.org/officeDocument/2006/relationships/customXml" Target="../ink/ink3186.xml"/><Relationship Id="rId318" Type="http://schemas.openxmlformats.org/officeDocument/2006/relationships/customXml" Target="../ink/ink3214.xml"/><Relationship Id="rId99" Type="http://schemas.openxmlformats.org/officeDocument/2006/relationships/image" Target="../media/image3121.png"/><Relationship Id="rId122" Type="http://schemas.openxmlformats.org/officeDocument/2006/relationships/customXml" Target="../ink/ink3116.xml"/><Relationship Id="rId164" Type="http://schemas.openxmlformats.org/officeDocument/2006/relationships/customXml" Target="../ink/ink3137.xml"/><Relationship Id="rId371" Type="http://schemas.openxmlformats.org/officeDocument/2006/relationships/image" Target="../media/image3257.png"/><Relationship Id="rId427" Type="http://schemas.openxmlformats.org/officeDocument/2006/relationships/image" Target="../media/image3285.png"/><Relationship Id="rId26" Type="http://schemas.openxmlformats.org/officeDocument/2006/relationships/customXml" Target="../ink/ink3068.xml"/><Relationship Id="rId231" Type="http://schemas.openxmlformats.org/officeDocument/2006/relationships/image" Target="../media/image3186.png"/><Relationship Id="rId273" Type="http://schemas.openxmlformats.org/officeDocument/2006/relationships/image" Target="../media/image3208.png"/><Relationship Id="rId329" Type="http://schemas.openxmlformats.org/officeDocument/2006/relationships/image" Target="../media/image3236.png"/><Relationship Id="rId68" Type="http://schemas.openxmlformats.org/officeDocument/2006/relationships/customXml" Target="../ink/ink3089.xml"/><Relationship Id="rId133" Type="http://schemas.openxmlformats.org/officeDocument/2006/relationships/image" Target="../media/image3138.png"/><Relationship Id="rId175" Type="http://schemas.openxmlformats.org/officeDocument/2006/relationships/image" Target="../media/image3158.png"/><Relationship Id="rId340" Type="http://schemas.openxmlformats.org/officeDocument/2006/relationships/customXml" Target="../ink/ink3225.xml"/><Relationship Id="rId200" Type="http://schemas.openxmlformats.org/officeDocument/2006/relationships/customXml" Target="../ink/ink3155.xml"/><Relationship Id="rId382" Type="http://schemas.openxmlformats.org/officeDocument/2006/relationships/customXml" Target="../ink/ink3246.xml"/><Relationship Id="rId438" Type="http://schemas.openxmlformats.org/officeDocument/2006/relationships/customXml" Target="../ink/ink3274.xml"/><Relationship Id="rId242" Type="http://schemas.openxmlformats.org/officeDocument/2006/relationships/customXml" Target="../ink/ink3176.xml"/><Relationship Id="rId284" Type="http://schemas.openxmlformats.org/officeDocument/2006/relationships/customXml" Target="../ink/ink3197.xml"/><Relationship Id="rId37" Type="http://schemas.openxmlformats.org/officeDocument/2006/relationships/image" Target="../media/image3090.png"/><Relationship Id="rId79" Type="http://schemas.openxmlformats.org/officeDocument/2006/relationships/image" Target="../media/image3111.png"/><Relationship Id="rId102" Type="http://schemas.openxmlformats.org/officeDocument/2006/relationships/customXml" Target="../ink/ink3106.xml"/><Relationship Id="rId144" Type="http://schemas.openxmlformats.org/officeDocument/2006/relationships/customXml" Target="../ink/ink3127.xml"/><Relationship Id="rId90" Type="http://schemas.openxmlformats.org/officeDocument/2006/relationships/customXml" Target="../ink/ink3100.xml"/><Relationship Id="rId186" Type="http://schemas.openxmlformats.org/officeDocument/2006/relationships/customXml" Target="../ink/ink3148.xml"/><Relationship Id="rId351" Type="http://schemas.openxmlformats.org/officeDocument/2006/relationships/image" Target="../media/image3247.png"/><Relationship Id="rId393" Type="http://schemas.openxmlformats.org/officeDocument/2006/relationships/image" Target="../media/image3268.png"/><Relationship Id="rId407" Type="http://schemas.openxmlformats.org/officeDocument/2006/relationships/image" Target="../media/image3275.png"/><Relationship Id="rId449" Type="http://schemas.openxmlformats.org/officeDocument/2006/relationships/customXml" Target="../ink/ink3280.xml"/><Relationship Id="rId211" Type="http://schemas.openxmlformats.org/officeDocument/2006/relationships/image" Target="../media/image3176.png"/><Relationship Id="rId253" Type="http://schemas.openxmlformats.org/officeDocument/2006/relationships/image" Target="../media/image3197.png"/><Relationship Id="rId295" Type="http://schemas.openxmlformats.org/officeDocument/2006/relationships/image" Target="../media/image3219.png"/><Relationship Id="rId309" Type="http://schemas.openxmlformats.org/officeDocument/2006/relationships/image" Target="../media/image3226.png"/><Relationship Id="rId460" Type="http://schemas.openxmlformats.org/officeDocument/2006/relationships/image" Target="../media/image3302.png"/><Relationship Id="rId48" Type="http://schemas.openxmlformats.org/officeDocument/2006/relationships/customXml" Target="../ink/ink3079.xml"/><Relationship Id="rId113" Type="http://schemas.openxmlformats.org/officeDocument/2006/relationships/image" Target="../media/image3128.png"/><Relationship Id="rId320" Type="http://schemas.openxmlformats.org/officeDocument/2006/relationships/customXml" Target="../ink/ink3215.xml"/><Relationship Id="rId155" Type="http://schemas.openxmlformats.org/officeDocument/2006/relationships/image" Target="../media/image3149.png"/><Relationship Id="rId197" Type="http://schemas.openxmlformats.org/officeDocument/2006/relationships/image" Target="../media/image3169.png"/><Relationship Id="rId362" Type="http://schemas.openxmlformats.org/officeDocument/2006/relationships/customXml" Target="../ink/ink3236.xml"/><Relationship Id="rId418" Type="http://schemas.openxmlformats.org/officeDocument/2006/relationships/customXml" Target="../ink/ink3264.xml"/><Relationship Id="rId222" Type="http://schemas.openxmlformats.org/officeDocument/2006/relationships/customXml" Target="../ink/ink3166.xml"/><Relationship Id="rId264" Type="http://schemas.openxmlformats.org/officeDocument/2006/relationships/customXml" Target="../ink/ink3187.xml"/><Relationship Id="rId17" Type="http://schemas.openxmlformats.org/officeDocument/2006/relationships/image" Target="../media/image3080.png"/><Relationship Id="rId59" Type="http://schemas.openxmlformats.org/officeDocument/2006/relationships/image" Target="../media/image3101.png"/><Relationship Id="rId124" Type="http://schemas.openxmlformats.org/officeDocument/2006/relationships/customXml" Target="../ink/ink3117.xml"/><Relationship Id="rId70" Type="http://schemas.openxmlformats.org/officeDocument/2006/relationships/customXml" Target="../ink/ink3090.xml"/><Relationship Id="rId166" Type="http://schemas.openxmlformats.org/officeDocument/2006/relationships/customXml" Target="../ink/ink3138.xml"/><Relationship Id="rId331" Type="http://schemas.openxmlformats.org/officeDocument/2006/relationships/image" Target="../media/image3237.png"/><Relationship Id="rId373" Type="http://schemas.openxmlformats.org/officeDocument/2006/relationships/image" Target="../media/image3258.png"/><Relationship Id="rId429" Type="http://schemas.openxmlformats.org/officeDocument/2006/relationships/image" Target="../media/image3286.png"/><Relationship Id="rId1" Type="http://schemas.openxmlformats.org/officeDocument/2006/relationships/slideLayout" Target="../slideLayouts/slideLayout3.xml"/><Relationship Id="rId233" Type="http://schemas.openxmlformats.org/officeDocument/2006/relationships/image" Target="../media/image3187.png"/><Relationship Id="rId440" Type="http://schemas.openxmlformats.org/officeDocument/2006/relationships/customXml" Target="../ink/ink3275.xml"/><Relationship Id="rId28" Type="http://schemas.openxmlformats.org/officeDocument/2006/relationships/customXml" Target="../ink/ink3069.xml"/><Relationship Id="rId275" Type="http://schemas.openxmlformats.org/officeDocument/2006/relationships/image" Target="../media/image3209.png"/><Relationship Id="rId300" Type="http://schemas.openxmlformats.org/officeDocument/2006/relationships/customXml" Target="../ink/ink3205.xml"/><Relationship Id="rId81" Type="http://schemas.openxmlformats.org/officeDocument/2006/relationships/image" Target="../media/image3112.png"/><Relationship Id="rId135" Type="http://schemas.openxmlformats.org/officeDocument/2006/relationships/image" Target="../media/image3139.png"/><Relationship Id="rId177" Type="http://schemas.openxmlformats.org/officeDocument/2006/relationships/image" Target="../media/image3159.png"/><Relationship Id="rId342" Type="http://schemas.openxmlformats.org/officeDocument/2006/relationships/customXml" Target="../ink/ink3226.xml"/><Relationship Id="rId384" Type="http://schemas.openxmlformats.org/officeDocument/2006/relationships/customXml" Target="../ink/ink3247.xml"/><Relationship Id="rId202" Type="http://schemas.openxmlformats.org/officeDocument/2006/relationships/customXml" Target="../ink/ink3156.xml"/><Relationship Id="rId244" Type="http://schemas.openxmlformats.org/officeDocument/2006/relationships/customXml" Target="../ink/ink3177.xml"/><Relationship Id="rId39" Type="http://schemas.openxmlformats.org/officeDocument/2006/relationships/image" Target="../media/image3091.png"/><Relationship Id="rId286" Type="http://schemas.openxmlformats.org/officeDocument/2006/relationships/customXml" Target="../ink/ink3198.xml"/><Relationship Id="rId451" Type="http://schemas.openxmlformats.org/officeDocument/2006/relationships/customXml" Target="../ink/ink3281.xml"/><Relationship Id="rId50" Type="http://schemas.openxmlformats.org/officeDocument/2006/relationships/customXml" Target="../ink/ink3080.xml"/><Relationship Id="rId104" Type="http://schemas.openxmlformats.org/officeDocument/2006/relationships/customXml" Target="../ink/ink3107.xml"/><Relationship Id="rId146" Type="http://schemas.openxmlformats.org/officeDocument/2006/relationships/customXml" Target="../ink/ink3128.xml"/><Relationship Id="rId188" Type="http://schemas.openxmlformats.org/officeDocument/2006/relationships/customXml" Target="../ink/ink3149.xml"/><Relationship Id="rId311" Type="http://schemas.openxmlformats.org/officeDocument/2006/relationships/image" Target="../media/image3227.png"/><Relationship Id="rId353" Type="http://schemas.openxmlformats.org/officeDocument/2006/relationships/image" Target="../media/image3248.png"/><Relationship Id="rId395" Type="http://schemas.openxmlformats.org/officeDocument/2006/relationships/image" Target="../media/image3269.png"/><Relationship Id="rId409" Type="http://schemas.openxmlformats.org/officeDocument/2006/relationships/image" Target="../media/image3276.png"/><Relationship Id="rId92" Type="http://schemas.openxmlformats.org/officeDocument/2006/relationships/customXml" Target="../ink/ink3101.xml"/><Relationship Id="rId213" Type="http://schemas.openxmlformats.org/officeDocument/2006/relationships/image" Target="../media/image3177.png"/><Relationship Id="rId420" Type="http://schemas.openxmlformats.org/officeDocument/2006/relationships/customXml" Target="../ink/ink3265.xml"/><Relationship Id="rId255" Type="http://schemas.openxmlformats.org/officeDocument/2006/relationships/image" Target="../media/image3198.png"/><Relationship Id="rId297" Type="http://schemas.openxmlformats.org/officeDocument/2006/relationships/image" Target="../media/image3220.png"/><Relationship Id="rId462" Type="http://schemas.openxmlformats.org/officeDocument/2006/relationships/image" Target="../media/image3303.png"/><Relationship Id="rId115" Type="http://schemas.openxmlformats.org/officeDocument/2006/relationships/image" Target="../media/image3129.png"/><Relationship Id="rId157" Type="http://schemas.openxmlformats.org/officeDocument/2006/relationships/image" Target="../media/image3150.png"/><Relationship Id="rId322" Type="http://schemas.openxmlformats.org/officeDocument/2006/relationships/customXml" Target="../ink/ink3216.xml"/><Relationship Id="rId364" Type="http://schemas.openxmlformats.org/officeDocument/2006/relationships/customXml" Target="../ink/ink3237.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3307.wmf"/><Relationship Id="rId7" Type="http://schemas.openxmlformats.org/officeDocument/2006/relationships/image" Target="../media/image3309.wmf"/><Relationship Id="rId2" Type="http://schemas.openxmlformats.org/officeDocument/2006/relationships/oleObject" Target="../embeddings/oleObject50.bin"/><Relationship Id="rId1" Type="http://schemas.openxmlformats.org/officeDocument/2006/relationships/slideLayout" Target="../slideLayouts/slideLayout6.xml"/><Relationship Id="rId6" Type="http://schemas.openxmlformats.org/officeDocument/2006/relationships/oleObject" Target="../embeddings/oleObject52.bin"/><Relationship Id="rId5" Type="http://schemas.openxmlformats.org/officeDocument/2006/relationships/image" Target="../media/image3308.wmf"/><Relationship Id="rId4" Type="http://schemas.openxmlformats.org/officeDocument/2006/relationships/oleObject" Target="../embeddings/oleObject51.bin"/><Relationship Id="rId9" Type="http://schemas.openxmlformats.org/officeDocument/2006/relationships/image" Target="../media/image3310.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3316.wmf"/><Relationship Id="rId3" Type="http://schemas.openxmlformats.org/officeDocument/2006/relationships/image" Target="../media/image3311.wmf"/><Relationship Id="rId7" Type="http://schemas.openxmlformats.org/officeDocument/2006/relationships/image" Target="../media/image3313.wmf"/><Relationship Id="rId12" Type="http://schemas.openxmlformats.org/officeDocument/2006/relationships/oleObject" Target="../embeddings/oleObject59.bin"/><Relationship Id="rId2" Type="http://schemas.openxmlformats.org/officeDocument/2006/relationships/oleObject" Target="../embeddings/oleObject54.bin"/><Relationship Id="rId1" Type="http://schemas.openxmlformats.org/officeDocument/2006/relationships/slideLayout" Target="../slideLayouts/slideLayout6.xml"/><Relationship Id="rId6" Type="http://schemas.openxmlformats.org/officeDocument/2006/relationships/oleObject" Target="../embeddings/oleObject56.bin"/><Relationship Id="rId11" Type="http://schemas.openxmlformats.org/officeDocument/2006/relationships/image" Target="../media/image3315.wmf"/><Relationship Id="rId5" Type="http://schemas.openxmlformats.org/officeDocument/2006/relationships/image" Target="../media/image3312.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3314.wmf"/></Relationships>
</file>

<file path=ppt/slides/_rels/slide87.xml.rels><?xml version="1.0" encoding="UTF-8" standalone="yes"?>
<Relationships xmlns="http://schemas.openxmlformats.org/package/2006/relationships"><Relationship Id="rId3" Type="http://schemas.openxmlformats.org/officeDocument/2006/relationships/image" Target="../media/image3317.wmf"/><Relationship Id="rId2" Type="http://schemas.openxmlformats.org/officeDocument/2006/relationships/oleObject" Target="../embeddings/oleObject60.bin"/><Relationship Id="rId1" Type="http://schemas.openxmlformats.org/officeDocument/2006/relationships/slideLayout" Target="../slideLayouts/slideLayout5.xml"/><Relationship Id="rId5" Type="http://schemas.openxmlformats.org/officeDocument/2006/relationships/image" Target="../media/image3318.wmf"/><Relationship Id="rId4" Type="http://schemas.openxmlformats.org/officeDocument/2006/relationships/oleObject" Target="../embeddings/oleObject61.bin"/></Relationships>
</file>

<file path=ppt/slides/_rels/slide8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00.png"/><Relationship Id="rId7" Type="http://schemas.openxmlformats.org/officeDocument/2006/relationships/image" Target="../media/image48.png"/><Relationship Id="rId2" Type="http://schemas.openxmlformats.org/officeDocument/2006/relationships/image" Target="../media/image4300.png"/><Relationship Id="rId1" Type="http://schemas.openxmlformats.org/officeDocument/2006/relationships/slideLayout" Target="../slideLayouts/slideLayout4.xml"/><Relationship Id="rId6" Type="http://schemas.openxmlformats.org/officeDocument/2006/relationships/image" Target="../media/image4700.png"/><Relationship Id="rId5" Type="http://schemas.openxmlformats.org/officeDocument/2006/relationships/image" Target="../media/image4600.png"/><Relationship Id="rId4" Type="http://schemas.openxmlformats.org/officeDocument/2006/relationships/image" Target="../media/image4500.pn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400.png"/><Relationship Id="rId7" Type="http://schemas.openxmlformats.org/officeDocument/2006/relationships/image" Target="../media/image55.png"/><Relationship Id="rId2" Type="http://schemas.openxmlformats.org/officeDocument/2006/relationships/image" Target="../media/image430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4600.png"/><Relationship Id="rId4" Type="http://schemas.openxmlformats.org/officeDocument/2006/relationships/image" Target="../media/image4500.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28901.png"/><Relationship Id="rId5" Type="http://schemas.openxmlformats.org/officeDocument/2006/relationships/image" Target="../media/image28891.png"/><Relationship Id="rId4" Type="http://schemas.openxmlformats.org/officeDocument/2006/relationships/image" Target="../media/image28881.png"/></Relationships>
</file>

<file path=ppt/slides/_rels/slide92.xml.rels><?xml version="1.0" encoding="UTF-8" standalone="yes"?>
<Relationships xmlns="http://schemas.openxmlformats.org/package/2006/relationships"><Relationship Id="rId117" Type="http://schemas.openxmlformats.org/officeDocument/2006/relationships/customXml" Target="../ink/ink3344.xml"/><Relationship Id="rId21" Type="http://schemas.openxmlformats.org/officeDocument/2006/relationships/customXml" Target="../ink/ink3296.xml"/><Relationship Id="rId42" Type="http://schemas.openxmlformats.org/officeDocument/2006/relationships/image" Target="../media/image29071.png"/><Relationship Id="rId63" Type="http://schemas.openxmlformats.org/officeDocument/2006/relationships/customXml" Target="../ink/ink3317.xml"/><Relationship Id="rId84" Type="http://schemas.openxmlformats.org/officeDocument/2006/relationships/image" Target="../media/image29280.png"/><Relationship Id="rId138" Type="http://schemas.openxmlformats.org/officeDocument/2006/relationships/image" Target="../media/image29550.png"/><Relationship Id="rId16" Type="http://schemas.openxmlformats.org/officeDocument/2006/relationships/image" Target="../media/image28941.png"/><Relationship Id="rId107" Type="http://schemas.openxmlformats.org/officeDocument/2006/relationships/customXml" Target="../ink/ink3339.xml"/><Relationship Id="rId11" Type="http://schemas.openxmlformats.org/officeDocument/2006/relationships/customXml" Target="../ink/ink3291.xml"/><Relationship Id="rId32" Type="http://schemas.openxmlformats.org/officeDocument/2006/relationships/image" Target="../media/image29021.png"/><Relationship Id="rId37" Type="http://schemas.openxmlformats.org/officeDocument/2006/relationships/customXml" Target="../ink/ink3304.xml"/><Relationship Id="rId53" Type="http://schemas.openxmlformats.org/officeDocument/2006/relationships/customXml" Target="../ink/ink3312.xml"/><Relationship Id="rId58" Type="http://schemas.openxmlformats.org/officeDocument/2006/relationships/image" Target="../media/image29151.png"/><Relationship Id="rId74" Type="http://schemas.openxmlformats.org/officeDocument/2006/relationships/image" Target="../media/image29230.png"/><Relationship Id="rId79" Type="http://schemas.openxmlformats.org/officeDocument/2006/relationships/customXml" Target="../ink/ink3325.xml"/><Relationship Id="rId102" Type="http://schemas.openxmlformats.org/officeDocument/2006/relationships/image" Target="../media/image29370.png"/><Relationship Id="rId123" Type="http://schemas.openxmlformats.org/officeDocument/2006/relationships/customXml" Target="../ink/ink3347.xml"/><Relationship Id="rId128" Type="http://schemas.openxmlformats.org/officeDocument/2006/relationships/image" Target="../media/image29500.png"/><Relationship Id="rId5" Type="http://schemas.openxmlformats.org/officeDocument/2006/relationships/image" Target="../media/image6400.png"/><Relationship Id="rId90" Type="http://schemas.openxmlformats.org/officeDocument/2006/relationships/image" Target="../media/image29310.png"/><Relationship Id="rId95" Type="http://schemas.openxmlformats.org/officeDocument/2006/relationships/customXml" Target="../ink/ink3333.xml"/><Relationship Id="rId22" Type="http://schemas.openxmlformats.org/officeDocument/2006/relationships/image" Target="../media/image28971.png"/><Relationship Id="rId27" Type="http://schemas.openxmlformats.org/officeDocument/2006/relationships/customXml" Target="../ink/ink3299.xml"/><Relationship Id="rId43" Type="http://schemas.openxmlformats.org/officeDocument/2006/relationships/customXml" Target="../ink/ink3307.xml"/><Relationship Id="rId48" Type="http://schemas.openxmlformats.org/officeDocument/2006/relationships/image" Target="../media/image29101.png"/><Relationship Id="rId64" Type="http://schemas.openxmlformats.org/officeDocument/2006/relationships/image" Target="../media/image29180.png"/><Relationship Id="rId69" Type="http://schemas.openxmlformats.org/officeDocument/2006/relationships/customXml" Target="../ink/ink3320.xml"/><Relationship Id="rId113" Type="http://schemas.openxmlformats.org/officeDocument/2006/relationships/customXml" Target="../ink/ink3342.xml"/><Relationship Id="rId118" Type="http://schemas.openxmlformats.org/officeDocument/2006/relationships/image" Target="../media/image29450.png"/><Relationship Id="rId134" Type="http://schemas.openxmlformats.org/officeDocument/2006/relationships/image" Target="../media/image29530.png"/><Relationship Id="rId139" Type="http://schemas.openxmlformats.org/officeDocument/2006/relationships/customXml" Target="../ink/ink3355.xml"/><Relationship Id="rId80" Type="http://schemas.openxmlformats.org/officeDocument/2006/relationships/image" Target="../media/image29260.png"/><Relationship Id="rId85" Type="http://schemas.openxmlformats.org/officeDocument/2006/relationships/customXml" Target="../ink/ink3328.xml"/><Relationship Id="rId12" Type="http://schemas.openxmlformats.org/officeDocument/2006/relationships/image" Target="../media/image28921.png"/><Relationship Id="rId17" Type="http://schemas.openxmlformats.org/officeDocument/2006/relationships/customXml" Target="../ink/ink3294.xml"/><Relationship Id="rId33" Type="http://schemas.openxmlformats.org/officeDocument/2006/relationships/customXml" Target="../ink/ink3302.xml"/><Relationship Id="rId38" Type="http://schemas.openxmlformats.org/officeDocument/2006/relationships/image" Target="../media/image29051.png"/><Relationship Id="rId59" Type="http://schemas.openxmlformats.org/officeDocument/2006/relationships/customXml" Target="../ink/ink3315.xml"/><Relationship Id="rId103" Type="http://schemas.openxmlformats.org/officeDocument/2006/relationships/customXml" Target="../ink/ink3337.xml"/><Relationship Id="rId108" Type="http://schemas.openxmlformats.org/officeDocument/2006/relationships/image" Target="../media/image29400.png"/><Relationship Id="rId124" Type="http://schemas.openxmlformats.org/officeDocument/2006/relationships/image" Target="../media/image29480.png"/><Relationship Id="rId129" Type="http://schemas.openxmlformats.org/officeDocument/2006/relationships/customXml" Target="../ink/ink3350.xml"/><Relationship Id="rId54" Type="http://schemas.openxmlformats.org/officeDocument/2006/relationships/image" Target="../media/image29131.png"/><Relationship Id="rId70" Type="http://schemas.openxmlformats.org/officeDocument/2006/relationships/image" Target="../media/image29210.png"/><Relationship Id="rId75" Type="http://schemas.openxmlformats.org/officeDocument/2006/relationships/customXml" Target="../ink/ink3323.xml"/><Relationship Id="rId91" Type="http://schemas.openxmlformats.org/officeDocument/2006/relationships/customXml" Target="../ink/ink3331.xml"/><Relationship Id="rId96" Type="http://schemas.openxmlformats.org/officeDocument/2006/relationships/image" Target="../media/image29340.png"/><Relationship Id="rId140" Type="http://schemas.openxmlformats.org/officeDocument/2006/relationships/image" Target="../media/image29560.png"/><Relationship Id="rId1" Type="http://schemas.openxmlformats.org/officeDocument/2006/relationships/slideLayout" Target="../slideLayouts/slideLayout4.xml"/><Relationship Id="rId6" Type="http://schemas.openxmlformats.org/officeDocument/2006/relationships/image" Target="../media/image6500.png"/><Relationship Id="rId23" Type="http://schemas.openxmlformats.org/officeDocument/2006/relationships/customXml" Target="../ink/ink3297.xml"/><Relationship Id="rId28" Type="http://schemas.openxmlformats.org/officeDocument/2006/relationships/image" Target="../media/image29001.png"/><Relationship Id="rId49" Type="http://schemas.openxmlformats.org/officeDocument/2006/relationships/customXml" Target="../ink/ink3310.xml"/><Relationship Id="rId114" Type="http://schemas.openxmlformats.org/officeDocument/2006/relationships/image" Target="../media/image29430.png"/><Relationship Id="rId119" Type="http://schemas.openxmlformats.org/officeDocument/2006/relationships/customXml" Target="../ink/ink3345.xml"/><Relationship Id="rId44" Type="http://schemas.openxmlformats.org/officeDocument/2006/relationships/image" Target="../media/image29081.png"/><Relationship Id="rId60" Type="http://schemas.openxmlformats.org/officeDocument/2006/relationships/image" Target="../media/image29161.png"/><Relationship Id="rId65" Type="http://schemas.openxmlformats.org/officeDocument/2006/relationships/customXml" Target="../ink/ink3318.xml"/><Relationship Id="rId81" Type="http://schemas.openxmlformats.org/officeDocument/2006/relationships/customXml" Target="../ink/ink3326.xml"/><Relationship Id="rId86" Type="http://schemas.openxmlformats.org/officeDocument/2006/relationships/image" Target="../media/image29290.png"/><Relationship Id="rId130" Type="http://schemas.openxmlformats.org/officeDocument/2006/relationships/image" Target="../media/image29510.png"/><Relationship Id="rId135" Type="http://schemas.openxmlformats.org/officeDocument/2006/relationships/customXml" Target="../ink/ink3353.xml"/><Relationship Id="rId13" Type="http://schemas.openxmlformats.org/officeDocument/2006/relationships/customXml" Target="../ink/ink3292.xml"/><Relationship Id="rId18" Type="http://schemas.openxmlformats.org/officeDocument/2006/relationships/image" Target="../media/image28951.png"/><Relationship Id="rId39" Type="http://schemas.openxmlformats.org/officeDocument/2006/relationships/customXml" Target="../ink/ink3305.xml"/><Relationship Id="rId109" Type="http://schemas.openxmlformats.org/officeDocument/2006/relationships/customXml" Target="../ink/ink3340.xml"/><Relationship Id="rId34" Type="http://schemas.openxmlformats.org/officeDocument/2006/relationships/image" Target="../media/image29031.png"/><Relationship Id="rId50" Type="http://schemas.openxmlformats.org/officeDocument/2006/relationships/image" Target="../media/image29111.png"/><Relationship Id="rId55" Type="http://schemas.openxmlformats.org/officeDocument/2006/relationships/customXml" Target="../ink/ink3313.xml"/><Relationship Id="rId76" Type="http://schemas.openxmlformats.org/officeDocument/2006/relationships/image" Target="../media/image29240.png"/><Relationship Id="rId97" Type="http://schemas.openxmlformats.org/officeDocument/2006/relationships/customXml" Target="../ink/ink3334.xml"/><Relationship Id="rId104" Type="http://schemas.openxmlformats.org/officeDocument/2006/relationships/image" Target="../media/image29380.png"/><Relationship Id="rId120" Type="http://schemas.openxmlformats.org/officeDocument/2006/relationships/image" Target="../media/image29460.png"/><Relationship Id="rId125" Type="http://schemas.openxmlformats.org/officeDocument/2006/relationships/customXml" Target="../ink/ink3348.xml"/><Relationship Id="rId7" Type="http://schemas.openxmlformats.org/officeDocument/2006/relationships/image" Target="../media/image6600.png"/><Relationship Id="rId71" Type="http://schemas.openxmlformats.org/officeDocument/2006/relationships/customXml" Target="../ink/ink3321.xml"/><Relationship Id="rId92" Type="http://schemas.openxmlformats.org/officeDocument/2006/relationships/image" Target="../media/image29320.png"/><Relationship Id="rId2" Type="http://schemas.openxmlformats.org/officeDocument/2006/relationships/image" Target="../media/image6300.png"/><Relationship Id="rId29" Type="http://schemas.openxmlformats.org/officeDocument/2006/relationships/customXml" Target="../ink/ink3300.xml"/><Relationship Id="rId24" Type="http://schemas.openxmlformats.org/officeDocument/2006/relationships/image" Target="../media/image28981.png"/><Relationship Id="rId40" Type="http://schemas.openxmlformats.org/officeDocument/2006/relationships/image" Target="../media/image29061.png"/><Relationship Id="rId45" Type="http://schemas.openxmlformats.org/officeDocument/2006/relationships/customXml" Target="../ink/ink3308.xml"/><Relationship Id="rId66" Type="http://schemas.openxmlformats.org/officeDocument/2006/relationships/image" Target="../media/image29190.png"/><Relationship Id="rId87" Type="http://schemas.openxmlformats.org/officeDocument/2006/relationships/customXml" Target="../ink/ink3329.xml"/><Relationship Id="rId110" Type="http://schemas.openxmlformats.org/officeDocument/2006/relationships/image" Target="../media/image29410.png"/><Relationship Id="rId115" Type="http://schemas.openxmlformats.org/officeDocument/2006/relationships/customXml" Target="../ink/ink3343.xml"/><Relationship Id="rId131" Type="http://schemas.openxmlformats.org/officeDocument/2006/relationships/customXml" Target="../ink/ink3351.xml"/><Relationship Id="rId136" Type="http://schemas.openxmlformats.org/officeDocument/2006/relationships/image" Target="../media/image29540.png"/><Relationship Id="rId61" Type="http://schemas.openxmlformats.org/officeDocument/2006/relationships/customXml" Target="../ink/ink3316.xml"/><Relationship Id="rId82" Type="http://schemas.openxmlformats.org/officeDocument/2006/relationships/image" Target="../media/image29270.png"/><Relationship Id="rId19" Type="http://schemas.openxmlformats.org/officeDocument/2006/relationships/customXml" Target="../ink/ink3295.xml"/><Relationship Id="rId14" Type="http://schemas.openxmlformats.org/officeDocument/2006/relationships/image" Target="../media/image28931.png"/><Relationship Id="rId30" Type="http://schemas.openxmlformats.org/officeDocument/2006/relationships/image" Target="../media/image29011.png"/><Relationship Id="rId35" Type="http://schemas.openxmlformats.org/officeDocument/2006/relationships/customXml" Target="../ink/ink3303.xml"/><Relationship Id="rId56" Type="http://schemas.openxmlformats.org/officeDocument/2006/relationships/image" Target="../media/image29141.png"/><Relationship Id="rId77" Type="http://schemas.openxmlformats.org/officeDocument/2006/relationships/customXml" Target="../ink/ink3324.xml"/><Relationship Id="rId100" Type="http://schemas.openxmlformats.org/officeDocument/2006/relationships/image" Target="../media/image29360.png"/><Relationship Id="rId105" Type="http://schemas.openxmlformats.org/officeDocument/2006/relationships/customXml" Target="../ink/ink3338.xml"/><Relationship Id="rId126" Type="http://schemas.openxmlformats.org/officeDocument/2006/relationships/image" Target="../media/image29490.png"/><Relationship Id="rId8" Type="http://schemas.openxmlformats.org/officeDocument/2006/relationships/image" Target="../media/image6700.png"/><Relationship Id="rId51" Type="http://schemas.openxmlformats.org/officeDocument/2006/relationships/customXml" Target="../ink/ink3311.xml"/><Relationship Id="rId72" Type="http://schemas.openxmlformats.org/officeDocument/2006/relationships/image" Target="../media/image29220.png"/><Relationship Id="rId93" Type="http://schemas.openxmlformats.org/officeDocument/2006/relationships/customXml" Target="../ink/ink3332.xml"/><Relationship Id="rId98" Type="http://schemas.openxmlformats.org/officeDocument/2006/relationships/image" Target="../media/image29350.png"/><Relationship Id="rId121" Type="http://schemas.openxmlformats.org/officeDocument/2006/relationships/customXml" Target="../ink/ink3346.xml"/><Relationship Id="rId3" Type="http://schemas.openxmlformats.org/officeDocument/2006/relationships/image" Target="../media/image4500.png"/><Relationship Id="rId25" Type="http://schemas.openxmlformats.org/officeDocument/2006/relationships/customXml" Target="../ink/ink3298.xml"/><Relationship Id="rId46" Type="http://schemas.openxmlformats.org/officeDocument/2006/relationships/image" Target="../media/image29091.png"/><Relationship Id="rId67" Type="http://schemas.openxmlformats.org/officeDocument/2006/relationships/customXml" Target="../ink/ink3319.xml"/><Relationship Id="rId116" Type="http://schemas.openxmlformats.org/officeDocument/2006/relationships/image" Target="../media/image29440.png"/><Relationship Id="rId137" Type="http://schemas.openxmlformats.org/officeDocument/2006/relationships/customXml" Target="../ink/ink3354.xml"/><Relationship Id="rId20" Type="http://schemas.openxmlformats.org/officeDocument/2006/relationships/image" Target="../media/image28961.png"/><Relationship Id="rId41" Type="http://schemas.openxmlformats.org/officeDocument/2006/relationships/customXml" Target="../ink/ink3306.xml"/><Relationship Id="rId62" Type="http://schemas.openxmlformats.org/officeDocument/2006/relationships/image" Target="../media/image29170.png"/><Relationship Id="rId83" Type="http://schemas.openxmlformats.org/officeDocument/2006/relationships/customXml" Target="../ink/ink3327.xml"/><Relationship Id="rId88" Type="http://schemas.openxmlformats.org/officeDocument/2006/relationships/image" Target="../media/image29300.png"/><Relationship Id="rId111" Type="http://schemas.openxmlformats.org/officeDocument/2006/relationships/customXml" Target="../ink/ink3341.xml"/><Relationship Id="rId132" Type="http://schemas.openxmlformats.org/officeDocument/2006/relationships/image" Target="../media/image29520.png"/><Relationship Id="rId15" Type="http://schemas.openxmlformats.org/officeDocument/2006/relationships/customXml" Target="../ink/ink3293.xml"/><Relationship Id="rId36" Type="http://schemas.openxmlformats.org/officeDocument/2006/relationships/image" Target="../media/image29041.png"/><Relationship Id="rId57" Type="http://schemas.openxmlformats.org/officeDocument/2006/relationships/customXml" Target="../ink/ink3314.xml"/><Relationship Id="rId106" Type="http://schemas.openxmlformats.org/officeDocument/2006/relationships/image" Target="../media/image29390.png"/><Relationship Id="rId127" Type="http://schemas.openxmlformats.org/officeDocument/2006/relationships/customXml" Target="../ink/ink3349.xml"/><Relationship Id="rId10" Type="http://schemas.openxmlformats.org/officeDocument/2006/relationships/image" Target="../media/image28911.png"/><Relationship Id="rId31" Type="http://schemas.openxmlformats.org/officeDocument/2006/relationships/customXml" Target="../ink/ink3301.xml"/><Relationship Id="rId52" Type="http://schemas.openxmlformats.org/officeDocument/2006/relationships/image" Target="../media/image29121.png"/><Relationship Id="rId73" Type="http://schemas.openxmlformats.org/officeDocument/2006/relationships/customXml" Target="../ink/ink3322.xml"/><Relationship Id="rId78" Type="http://schemas.openxmlformats.org/officeDocument/2006/relationships/image" Target="../media/image29250.png"/><Relationship Id="rId94" Type="http://schemas.openxmlformats.org/officeDocument/2006/relationships/image" Target="../media/image29330.png"/><Relationship Id="rId99" Type="http://schemas.openxmlformats.org/officeDocument/2006/relationships/customXml" Target="../ink/ink3335.xml"/><Relationship Id="rId101" Type="http://schemas.openxmlformats.org/officeDocument/2006/relationships/customXml" Target="../ink/ink3336.xml"/><Relationship Id="rId122" Type="http://schemas.openxmlformats.org/officeDocument/2006/relationships/image" Target="../media/image29470.png"/><Relationship Id="rId4" Type="http://schemas.openxmlformats.org/officeDocument/2006/relationships/image" Target="../media/image4600.png"/><Relationship Id="rId9" Type="http://schemas.openxmlformats.org/officeDocument/2006/relationships/customXml" Target="../ink/ink3290.xml"/><Relationship Id="rId26" Type="http://schemas.openxmlformats.org/officeDocument/2006/relationships/image" Target="../media/image28991.png"/><Relationship Id="rId47" Type="http://schemas.openxmlformats.org/officeDocument/2006/relationships/customXml" Target="../ink/ink3309.xml"/><Relationship Id="rId68" Type="http://schemas.openxmlformats.org/officeDocument/2006/relationships/image" Target="../media/image29200.png"/><Relationship Id="rId89" Type="http://schemas.openxmlformats.org/officeDocument/2006/relationships/customXml" Target="../ink/ink3330.xml"/><Relationship Id="rId112" Type="http://schemas.openxmlformats.org/officeDocument/2006/relationships/image" Target="../media/image29420.png"/><Relationship Id="rId133" Type="http://schemas.openxmlformats.org/officeDocument/2006/relationships/customXml" Target="../ink/ink3352.xml"/></Relationships>
</file>

<file path=ppt/slides/_rels/slide93.xml.rels><?xml version="1.0" encoding="UTF-8" standalone="yes"?>
<Relationships xmlns="http://schemas.openxmlformats.org/package/2006/relationships"><Relationship Id="rId3" Type="http://schemas.openxmlformats.org/officeDocument/2006/relationships/image" Target="../media/image6900.png"/><Relationship Id="rId2" Type="http://schemas.openxmlformats.org/officeDocument/2006/relationships/image" Target="../media/image6800.png"/><Relationship Id="rId1" Type="http://schemas.openxmlformats.org/officeDocument/2006/relationships/slideLayout" Target="../slideLayouts/slideLayout4.xml"/><Relationship Id="rId5" Type="http://schemas.openxmlformats.org/officeDocument/2006/relationships/image" Target="../media/image7110.png"/><Relationship Id="rId4" Type="http://schemas.openxmlformats.org/officeDocument/2006/relationships/image" Target="../media/image7000.png"/></Relationships>
</file>

<file path=ppt/slides/_rels/slide94.xml.rels><?xml version="1.0" encoding="UTF-8" standalone="yes"?>
<Relationships xmlns="http://schemas.openxmlformats.org/package/2006/relationships"><Relationship Id="rId8" Type="http://schemas.openxmlformats.org/officeDocument/2006/relationships/image" Target="../media/image7100.png"/><Relationship Id="rId3" Type="http://schemas.openxmlformats.org/officeDocument/2006/relationships/image" Target="../media/image4.png"/><Relationship Id="rId7" Type="http://schemas.openxmlformats.org/officeDocument/2006/relationships/image" Target="../media/image6311.png"/><Relationship Id="rId2" Type="http://schemas.openxmlformats.org/officeDocument/2006/relationships/image" Target="../media/image3.png"/><Relationship Id="rId1" Type="http://schemas.openxmlformats.org/officeDocument/2006/relationships/slideLayout" Target="../slideLayouts/slideLayout42.xml"/><Relationship Id="rId6" Type="http://schemas.openxmlformats.org/officeDocument/2006/relationships/image" Target="../media/image5.png"/><Relationship Id="rId5" Type="http://schemas.openxmlformats.org/officeDocument/2006/relationships/image" Target="../media/image4600.png"/><Relationship Id="rId4" Type="http://schemas.openxmlformats.org/officeDocument/2006/relationships/image" Target="../media/image4500.png"/></Relationships>
</file>

<file path=ppt/slides/_rels/slide95.xml.rels><?xml version="1.0" encoding="UTF-8" standalone="yes"?>
<Relationships xmlns="http://schemas.openxmlformats.org/package/2006/relationships"><Relationship Id="rId3" Type="http://schemas.openxmlformats.org/officeDocument/2006/relationships/image" Target="../media/image9100.png"/><Relationship Id="rId2" Type="http://schemas.openxmlformats.org/officeDocument/2006/relationships/image" Target="../media/image8100.png"/><Relationship Id="rId1" Type="http://schemas.openxmlformats.org/officeDocument/2006/relationships/slideLayout" Target="../slideLayouts/slideLayout43.xml"/><Relationship Id="rId6" Type="http://schemas.openxmlformats.org/officeDocument/2006/relationships/image" Target="../media/image12.png"/><Relationship Id="rId5" Type="http://schemas.openxmlformats.org/officeDocument/2006/relationships/image" Target="../media/image11000.png"/><Relationship Id="rId4" Type="http://schemas.openxmlformats.org/officeDocument/2006/relationships/image" Target="../media/image10100.png"/></Relationships>
</file>

<file path=ppt/slides/_rels/slide96.xml.rels><?xml version="1.0" encoding="UTF-8" standalone="yes"?>
<Relationships xmlns="http://schemas.openxmlformats.org/package/2006/relationships"><Relationship Id="rId8" Type="http://schemas.openxmlformats.org/officeDocument/2006/relationships/image" Target="../media/image7600.png"/><Relationship Id="rId13" Type="http://schemas.openxmlformats.org/officeDocument/2006/relationships/image" Target="../media/image8110.png"/><Relationship Id="rId3" Type="http://schemas.openxmlformats.org/officeDocument/2006/relationships/image" Target="../media/image7300.png"/><Relationship Id="rId7" Type="http://schemas.openxmlformats.org/officeDocument/2006/relationships/image" Target="../media/image7500.png"/><Relationship Id="rId12" Type="http://schemas.openxmlformats.org/officeDocument/2006/relationships/image" Target="../media/image8010.png"/><Relationship Id="rId2" Type="http://schemas.openxmlformats.org/officeDocument/2006/relationships/image" Target="../media/image7210.png"/><Relationship Id="rId1" Type="http://schemas.openxmlformats.org/officeDocument/2006/relationships/slideLayout" Target="../slideLayouts/slideLayout4.xml"/><Relationship Id="rId6" Type="http://schemas.openxmlformats.org/officeDocument/2006/relationships/image" Target="../media/image7400.png"/><Relationship Id="rId11" Type="http://schemas.openxmlformats.org/officeDocument/2006/relationships/image" Target="../media/image7910.png"/><Relationship Id="rId5" Type="http://schemas.openxmlformats.org/officeDocument/2006/relationships/image" Target="../media/image4600.png"/><Relationship Id="rId15" Type="http://schemas.openxmlformats.org/officeDocument/2006/relationships/image" Target="../media/image8310.png"/><Relationship Id="rId10" Type="http://schemas.openxmlformats.org/officeDocument/2006/relationships/image" Target="../media/image7810.png"/><Relationship Id="rId4" Type="http://schemas.openxmlformats.org/officeDocument/2006/relationships/image" Target="../media/image4500.png"/><Relationship Id="rId9" Type="http://schemas.openxmlformats.org/officeDocument/2006/relationships/image" Target="../media/image7700.png"/><Relationship Id="rId14" Type="http://schemas.openxmlformats.org/officeDocument/2006/relationships/image" Target="../media/image8210.png"/></Relationships>
</file>

<file path=ppt/slides/_rels/slide97.xml.rels><?xml version="1.0" encoding="UTF-8" standalone="yes"?>
<Relationships xmlns="http://schemas.openxmlformats.org/package/2006/relationships"><Relationship Id="rId8" Type="http://schemas.openxmlformats.org/officeDocument/2006/relationships/image" Target="../media/image8710.png"/><Relationship Id="rId13" Type="http://schemas.openxmlformats.org/officeDocument/2006/relationships/customXml" Target="../ink/ink3356.xml"/><Relationship Id="rId18" Type="http://schemas.openxmlformats.org/officeDocument/2006/relationships/image" Target="../media/image3312.png"/><Relationship Id="rId26" Type="http://schemas.openxmlformats.org/officeDocument/2006/relationships/image" Target="../media/image3316.png"/><Relationship Id="rId3" Type="http://schemas.openxmlformats.org/officeDocument/2006/relationships/image" Target="../media/image7300.png"/><Relationship Id="rId21" Type="http://schemas.openxmlformats.org/officeDocument/2006/relationships/customXml" Target="../ink/ink3360.xml"/><Relationship Id="rId7" Type="http://schemas.openxmlformats.org/officeDocument/2006/relationships/image" Target="../media/image8610.png"/><Relationship Id="rId12" Type="http://schemas.openxmlformats.org/officeDocument/2006/relationships/image" Target="../media/image9111.png"/><Relationship Id="rId17" Type="http://schemas.openxmlformats.org/officeDocument/2006/relationships/customXml" Target="../ink/ink3358.xml"/><Relationship Id="rId25" Type="http://schemas.openxmlformats.org/officeDocument/2006/relationships/customXml" Target="../ink/ink3362.xml"/><Relationship Id="rId2" Type="http://schemas.openxmlformats.org/officeDocument/2006/relationships/image" Target="../media/image8410.png"/><Relationship Id="rId16" Type="http://schemas.openxmlformats.org/officeDocument/2006/relationships/image" Target="../media/image3311.png"/><Relationship Id="rId20" Type="http://schemas.openxmlformats.org/officeDocument/2006/relationships/image" Target="../media/image3313.png"/><Relationship Id="rId29" Type="http://schemas.openxmlformats.org/officeDocument/2006/relationships/customXml" Target="../ink/ink3364.xml"/><Relationship Id="rId1" Type="http://schemas.openxmlformats.org/officeDocument/2006/relationships/slideLayout" Target="../slideLayouts/slideLayout4.xml"/><Relationship Id="rId6" Type="http://schemas.openxmlformats.org/officeDocument/2006/relationships/image" Target="../media/image8510.png"/><Relationship Id="rId11" Type="http://schemas.openxmlformats.org/officeDocument/2006/relationships/image" Target="../media/image9000.png"/><Relationship Id="rId24" Type="http://schemas.openxmlformats.org/officeDocument/2006/relationships/image" Target="../media/image3315.png"/><Relationship Id="rId32" Type="http://schemas.openxmlformats.org/officeDocument/2006/relationships/image" Target="../media/image3319.png"/><Relationship Id="rId5" Type="http://schemas.openxmlformats.org/officeDocument/2006/relationships/image" Target="../media/image4600.png"/><Relationship Id="rId15" Type="http://schemas.openxmlformats.org/officeDocument/2006/relationships/customXml" Target="../ink/ink3357.xml"/><Relationship Id="rId23" Type="http://schemas.openxmlformats.org/officeDocument/2006/relationships/customXml" Target="../ink/ink3361.xml"/><Relationship Id="rId28" Type="http://schemas.openxmlformats.org/officeDocument/2006/relationships/image" Target="../media/image3317.png"/><Relationship Id="rId10" Type="http://schemas.openxmlformats.org/officeDocument/2006/relationships/image" Target="../media/image8910.png"/><Relationship Id="rId19" Type="http://schemas.openxmlformats.org/officeDocument/2006/relationships/customXml" Target="../ink/ink3359.xml"/><Relationship Id="rId31" Type="http://schemas.openxmlformats.org/officeDocument/2006/relationships/customXml" Target="../ink/ink3365.xml"/><Relationship Id="rId4" Type="http://schemas.openxmlformats.org/officeDocument/2006/relationships/image" Target="../media/image4500.png"/><Relationship Id="rId9" Type="http://schemas.openxmlformats.org/officeDocument/2006/relationships/image" Target="../media/image8810.png"/><Relationship Id="rId14" Type="http://schemas.openxmlformats.org/officeDocument/2006/relationships/image" Target="../media/image3310.png"/><Relationship Id="rId22" Type="http://schemas.openxmlformats.org/officeDocument/2006/relationships/image" Target="../media/image3314.png"/><Relationship Id="rId27" Type="http://schemas.openxmlformats.org/officeDocument/2006/relationships/customXml" Target="../ink/ink3363.xml"/><Relationship Id="rId30" Type="http://schemas.openxmlformats.org/officeDocument/2006/relationships/image" Target="../media/image3318.png"/></Relationships>
</file>

<file path=ppt/slides/_rels/slide98.xml.rels><?xml version="1.0" encoding="UTF-8" standalone="yes"?>
<Relationships xmlns="http://schemas.openxmlformats.org/package/2006/relationships"><Relationship Id="rId8" Type="http://schemas.openxmlformats.org/officeDocument/2006/relationships/image" Target="../media/image9810.png"/><Relationship Id="rId3" Type="http://schemas.openxmlformats.org/officeDocument/2006/relationships/image" Target="../media/image9300.png"/><Relationship Id="rId7" Type="http://schemas.openxmlformats.org/officeDocument/2006/relationships/image" Target="../media/image9710.png"/><Relationship Id="rId2" Type="http://schemas.openxmlformats.org/officeDocument/2006/relationships/image" Target="../media/image9200.png"/><Relationship Id="rId1" Type="http://schemas.openxmlformats.org/officeDocument/2006/relationships/slideLayout" Target="../slideLayouts/slideLayout4.xml"/><Relationship Id="rId6" Type="http://schemas.openxmlformats.org/officeDocument/2006/relationships/image" Target="../media/image9610.png"/><Relationship Id="rId11" Type="http://schemas.openxmlformats.org/officeDocument/2006/relationships/image" Target="../media/image10110.png"/><Relationship Id="rId5" Type="http://schemas.openxmlformats.org/officeDocument/2006/relationships/image" Target="../media/image9510.png"/><Relationship Id="rId10" Type="http://schemas.openxmlformats.org/officeDocument/2006/relationships/image" Target="../media/image10010.png"/><Relationship Id="rId4" Type="http://schemas.openxmlformats.org/officeDocument/2006/relationships/image" Target="../media/image9400.png"/><Relationship Id="rId9" Type="http://schemas.openxmlformats.org/officeDocument/2006/relationships/image" Target="../media/image9910.png"/></Relationships>
</file>

<file path=ppt/slides/_rels/slide99.xml.rels><?xml version="1.0" encoding="UTF-8" standalone="yes"?>
<Relationships xmlns="http://schemas.openxmlformats.org/package/2006/relationships"><Relationship Id="rId26" Type="http://schemas.openxmlformats.org/officeDocument/2006/relationships/customXml" Target="../ink/ink3378.xml"/><Relationship Id="rId21" Type="http://schemas.openxmlformats.org/officeDocument/2006/relationships/image" Target="../media/image28880.png"/><Relationship Id="rId42" Type="http://schemas.openxmlformats.org/officeDocument/2006/relationships/customXml" Target="../ink/ink3386.xml"/><Relationship Id="rId47" Type="http://schemas.openxmlformats.org/officeDocument/2006/relationships/image" Target="../media/image29010.png"/><Relationship Id="rId63" Type="http://schemas.openxmlformats.org/officeDocument/2006/relationships/image" Target="../media/image29090.png"/><Relationship Id="rId68" Type="http://schemas.openxmlformats.org/officeDocument/2006/relationships/customXml" Target="../ink/ink3399.xml"/><Relationship Id="rId16" Type="http://schemas.openxmlformats.org/officeDocument/2006/relationships/customXml" Target="../ink/ink3373.xml"/><Relationship Id="rId11" Type="http://schemas.openxmlformats.org/officeDocument/2006/relationships/image" Target="../media/image28830.png"/><Relationship Id="rId24" Type="http://schemas.openxmlformats.org/officeDocument/2006/relationships/customXml" Target="../ink/ink3377.xml"/><Relationship Id="rId32" Type="http://schemas.openxmlformats.org/officeDocument/2006/relationships/customXml" Target="../ink/ink3381.xml"/><Relationship Id="rId37" Type="http://schemas.openxmlformats.org/officeDocument/2006/relationships/image" Target="../media/image28960.png"/><Relationship Id="rId40" Type="http://schemas.openxmlformats.org/officeDocument/2006/relationships/customXml" Target="../ink/ink3385.xml"/><Relationship Id="rId45" Type="http://schemas.openxmlformats.org/officeDocument/2006/relationships/image" Target="../media/image29000.png"/><Relationship Id="rId53" Type="http://schemas.openxmlformats.org/officeDocument/2006/relationships/image" Target="../media/image29040.png"/><Relationship Id="rId58" Type="http://schemas.openxmlformats.org/officeDocument/2006/relationships/customXml" Target="../ink/ink3394.xml"/><Relationship Id="rId66" Type="http://schemas.openxmlformats.org/officeDocument/2006/relationships/customXml" Target="../ink/ink3398.xml"/><Relationship Id="rId74" Type="http://schemas.openxmlformats.org/officeDocument/2006/relationships/customXml" Target="../ink/ink3402.xml"/><Relationship Id="rId5" Type="http://schemas.openxmlformats.org/officeDocument/2006/relationships/image" Target="../media/image28800.png"/><Relationship Id="rId61" Type="http://schemas.openxmlformats.org/officeDocument/2006/relationships/image" Target="../media/image29080.png"/><Relationship Id="rId19" Type="http://schemas.openxmlformats.org/officeDocument/2006/relationships/image" Target="../media/image28870.png"/><Relationship Id="rId14" Type="http://schemas.openxmlformats.org/officeDocument/2006/relationships/customXml" Target="../ink/ink3372.xml"/><Relationship Id="rId22" Type="http://schemas.openxmlformats.org/officeDocument/2006/relationships/customXml" Target="../ink/ink3376.xml"/><Relationship Id="rId27" Type="http://schemas.openxmlformats.org/officeDocument/2006/relationships/image" Target="../media/image28910.png"/><Relationship Id="rId30" Type="http://schemas.openxmlformats.org/officeDocument/2006/relationships/customXml" Target="../ink/ink3380.xml"/><Relationship Id="rId35" Type="http://schemas.openxmlformats.org/officeDocument/2006/relationships/image" Target="../media/image28950.png"/><Relationship Id="rId43" Type="http://schemas.openxmlformats.org/officeDocument/2006/relationships/image" Target="../media/image28990.png"/><Relationship Id="rId48" Type="http://schemas.openxmlformats.org/officeDocument/2006/relationships/customXml" Target="../ink/ink3389.xml"/><Relationship Id="rId56" Type="http://schemas.openxmlformats.org/officeDocument/2006/relationships/customXml" Target="../ink/ink3393.xml"/><Relationship Id="rId64" Type="http://schemas.openxmlformats.org/officeDocument/2006/relationships/customXml" Target="../ink/ink3397.xml"/><Relationship Id="rId69" Type="http://schemas.openxmlformats.org/officeDocument/2006/relationships/image" Target="../media/image29120.png"/><Relationship Id="rId77" Type="http://schemas.openxmlformats.org/officeDocument/2006/relationships/image" Target="../media/image29160.png"/><Relationship Id="rId8" Type="http://schemas.openxmlformats.org/officeDocument/2006/relationships/customXml" Target="../ink/ink3369.xml"/><Relationship Id="rId51" Type="http://schemas.openxmlformats.org/officeDocument/2006/relationships/image" Target="../media/image29030.png"/><Relationship Id="rId72" Type="http://schemas.openxmlformats.org/officeDocument/2006/relationships/customXml" Target="../ink/ink3401.xml"/><Relationship Id="rId3" Type="http://schemas.openxmlformats.org/officeDocument/2006/relationships/image" Target="../media/image28790.png"/><Relationship Id="rId12" Type="http://schemas.openxmlformats.org/officeDocument/2006/relationships/customXml" Target="../ink/ink3371.xml"/><Relationship Id="rId17" Type="http://schemas.openxmlformats.org/officeDocument/2006/relationships/image" Target="../media/image28860.png"/><Relationship Id="rId25" Type="http://schemas.openxmlformats.org/officeDocument/2006/relationships/image" Target="../media/image28900.png"/><Relationship Id="rId33" Type="http://schemas.openxmlformats.org/officeDocument/2006/relationships/image" Target="../media/image28940.png"/><Relationship Id="rId38" Type="http://schemas.openxmlformats.org/officeDocument/2006/relationships/customXml" Target="../ink/ink3384.xml"/><Relationship Id="rId46" Type="http://schemas.openxmlformats.org/officeDocument/2006/relationships/customXml" Target="../ink/ink3388.xml"/><Relationship Id="rId59" Type="http://schemas.openxmlformats.org/officeDocument/2006/relationships/image" Target="../media/image29070.png"/><Relationship Id="rId67" Type="http://schemas.openxmlformats.org/officeDocument/2006/relationships/image" Target="../media/image29110.png"/><Relationship Id="rId20" Type="http://schemas.openxmlformats.org/officeDocument/2006/relationships/customXml" Target="../ink/ink3375.xml"/><Relationship Id="rId41" Type="http://schemas.openxmlformats.org/officeDocument/2006/relationships/image" Target="../media/image28980.png"/><Relationship Id="rId54" Type="http://schemas.openxmlformats.org/officeDocument/2006/relationships/customXml" Target="../ink/ink3392.xml"/><Relationship Id="rId62" Type="http://schemas.openxmlformats.org/officeDocument/2006/relationships/customXml" Target="../ink/ink3396.xml"/><Relationship Id="rId70" Type="http://schemas.openxmlformats.org/officeDocument/2006/relationships/customXml" Target="../ink/ink3400.xml"/><Relationship Id="rId75" Type="http://schemas.openxmlformats.org/officeDocument/2006/relationships/image" Target="../media/image29150.png"/><Relationship Id="rId1" Type="http://schemas.openxmlformats.org/officeDocument/2006/relationships/slideLayout" Target="../slideLayouts/slideLayout3.xml"/><Relationship Id="rId6" Type="http://schemas.openxmlformats.org/officeDocument/2006/relationships/customXml" Target="../ink/ink3368.xml"/><Relationship Id="rId15" Type="http://schemas.openxmlformats.org/officeDocument/2006/relationships/image" Target="../media/image28850.png"/><Relationship Id="rId23" Type="http://schemas.openxmlformats.org/officeDocument/2006/relationships/image" Target="../media/image28890.png"/><Relationship Id="rId28" Type="http://schemas.openxmlformats.org/officeDocument/2006/relationships/customXml" Target="../ink/ink3379.xml"/><Relationship Id="rId36" Type="http://schemas.openxmlformats.org/officeDocument/2006/relationships/customXml" Target="../ink/ink3383.xml"/><Relationship Id="rId49" Type="http://schemas.openxmlformats.org/officeDocument/2006/relationships/image" Target="../media/image29020.png"/><Relationship Id="rId57" Type="http://schemas.openxmlformats.org/officeDocument/2006/relationships/image" Target="../media/image29060.png"/><Relationship Id="rId10" Type="http://schemas.openxmlformats.org/officeDocument/2006/relationships/customXml" Target="../ink/ink3370.xml"/><Relationship Id="rId31" Type="http://schemas.openxmlformats.org/officeDocument/2006/relationships/image" Target="../media/image28930.png"/><Relationship Id="rId44" Type="http://schemas.openxmlformats.org/officeDocument/2006/relationships/customXml" Target="../ink/ink3387.xml"/><Relationship Id="rId52" Type="http://schemas.openxmlformats.org/officeDocument/2006/relationships/customXml" Target="../ink/ink3391.xml"/><Relationship Id="rId60" Type="http://schemas.openxmlformats.org/officeDocument/2006/relationships/customXml" Target="../ink/ink3395.xml"/><Relationship Id="rId65" Type="http://schemas.openxmlformats.org/officeDocument/2006/relationships/image" Target="../media/image29100.png"/><Relationship Id="rId73" Type="http://schemas.openxmlformats.org/officeDocument/2006/relationships/image" Target="../media/image29140.png"/><Relationship Id="rId4" Type="http://schemas.openxmlformats.org/officeDocument/2006/relationships/customXml" Target="../ink/ink3367.xml"/><Relationship Id="rId9" Type="http://schemas.openxmlformats.org/officeDocument/2006/relationships/image" Target="../media/image28820.png"/><Relationship Id="rId13" Type="http://schemas.openxmlformats.org/officeDocument/2006/relationships/image" Target="../media/image28840.png"/><Relationship Id="rId18" Type="http://schemas.openxmlformats.org/officeDocument/2006/relationships/customXml" Target="../ink/ink3374.xml"/><Relationship Id="rId39" Type="http://schemas.openxmlformats.org/officeDocument/2006/relationships/image" Target="../media/image28970.png"/><Relationship Id="rId34" Type="http://schemas.openxmlformats.org/officeDocument/2006/relationships/customXml" Target="../ink/ink3382.xml"/><Relationship Id="rId50" Type="http://schemas.openxmlformats.org/officeDocument/2006/relationships/customXml" Target="../ink/ink3390.xml"/><Relationship Id="rId55" Type="http://schemas.openxmlformats.org/officeDocument/2006/relationships/image" Target="../media/image29050.png"/><Relationship Id="rId76" Type="http://schemas.openxmlformats.org/officeDocument/2006/relationships/customXml" Target="../ink/ink3403.xml"/><Relationship Id="rId7" Type="http://schemas.openxmlformats.org/officeDocument/2006/relationships/image" Target="../media/image28810.png"/><Relationship Id="rId71" Type="http://schemas.openxmlformats.org/officeDocument/2006/relationships/image" Target="../media/image29130.png"/><Relationship Id="rId2" Type="http://schemas.openxmlformats.org/officeDocument/2006/relationships/customXml" Target="../ink/ink3366.xml"/><Relationship Id="rId29" Type="http://schemas.openxmlformats.org/officeDocument/2006/relationships/image" Target="../media/image289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2</a:t>
            </a:r>
            <a:endParaRPr lang="en-IN" dirty="0"/>
          </a:p>
        </p:txBody>
      </p:sp>
      <p:sp>
        <p:nvSpPr>
          <p:cNvPr id="6" name="Text Placeholder 5"/>
          <p:cNvSpPr>
            <a:spLocks noGrp="1"/>
          </p:cNvSpPr>
          <p:nvPr>
            <p:ph type="body" sz="quarter" idx="11"/>
          </p:nvPr>
        </p:nvSpPr>
        <p:spPr/>
        <p:txBody>
          <a:bodyPr/>
          <a:lstStyle/>
          <a:p>
            <a:r>
              <a:rPr lang="en-IN" dirty="0"/>
              <a:t>Derivatives</a:t>
            </a:r>
            <a:endParaRPr lang="en-US" dirty="0"/>
          </a:p>
        </p:txBody>
      </p:sp>
      <p:sp>
        <p:nvSpPr>
          <p:cNvPr id="11" name="Content Placeholder 10"/>
          <p:cNvSpPr>
            <a:spLocks noGrp="1"/>
          </p:cNvSpPr>
          <p:nvPr>
            <p:ph sz="quarter" idx="12"/>
          </p:nvPr>
        </p:nvSpPr>
        <p:spPr>
          <a:xfrm>
            <a:off x="4019551" y="6443493"/>
            <a:ext cx="4152899" cy="247650"/>
          </a:xfrm>
        </p:spPr>
        <p:txBody>
          <a:bodyPr/>
          <a:lstStyle/>
          <a:p>
            <a:r>
              <a:rPr lang="en-IN" dirty="0"/>
              <a:t>Copyright © Cengage Learning. All rights reserved. </a:t>
            </a:r>
          </a:p>
        </p:txBody>
      </p:sp>
    </p:spTree>
    <p:extLst>
      <p:ext uri="{BB962C8B-B14F-4D97-AF65-F5344CB8AC3E}">
        <p14:creationId xmlns:p14="http://schemas.microsoft.com/office/powerpoint/2010/main" val="1014108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93092EA-058E-454A-8813-75852D40D63D}"/>
                  </a:ext>
                </a:extLst>
              </p:cNvPr>
              <p:cNvSpPr>
                <a:spLocks noGrp="1"/>
              </p:cNvSpPr>
              <p:nvPr>
                <p:ph type="title"/>
              </p:nvPr>
            </p:nvSpPr>
            <p:spPr>
              <a:xfrm>
                <a:off x="838200" y="384048"/>
                <a:ext cx="10515600" cy="672105"/>
              </a:xfrm>
            </p:spPr>
            <p:txBody>
              <a:bodyPr/>
              <a:lstStyle/>
              <a:p>
                <a:r>
                  <a:rPr lang="en-US" altLang="en-US" dirty="0"/>
                  <a:t>Proof of </a:t>
                </a:r>
                <a14:m>
                  <m:oMath xmlns:m="http://schemas.openxmlformats.org/officeDocument/2006/math">
                    <m:sSup>
                      <m:sSupPr>
                        <m:ctrlPr>
                          <a:rPr lang="en-US" altLang="en-US" b="0" i="1" smtClean="0">
                            <a:latin typeface="Cambria Math" panose="02040503050406030204" pitchFamily="18" charset="0"/>
                          </a:rPr>
                        </m:ctrlPr>
                      </m:sSupPr>
                      <m:e>
                        <m:r>
                          <a:rPr lang="en-US" altLang="en-US" b="0" i="1" smtClean="0">
                            <a:latin typeface="Cambria Math" panose="02040503050406030204" pitchFamily="18" charset="0"/>
                          </a:rPr>
                          <m:t>𝑐</m:t>
                        </m:r>
                      </m:e>
                      <m:sup>
                        <m:r>
                          <a:rPr lang="en-US" altLang="en-US" b="0" i="1" smtClean="0">
                            <a:latin typeface="Cambria Math" panose="02040503050406030204" pitchFamily="18" charset="0"/>
                          </a:rPr>
                          <m:t>′</m:t>
                        </m:r>
                      </m:sup>
                    </m:sSup>
                    <m:r>
                      <a:rPr lang="en-US" altLang="en-US" b="0" i="1" smtClean="0">
                        <a:latin typeface="Cambria Math" panose="02040503050406030204" pitchFamily="18" charset="0"/>
                      </a:rPr>
                      <m:t>=0</m:t>
                    </m:r>
                  </m:oMath>
                </a14:m>
                <a:endParaRPr lang="en-US" b="0" dirty="0"/>
              </a:p>
            </p:txBody>
          </p:sp>
        </mc:Choice>
        <mc:Fallback xmlns="">
          <p:sp>
            <p:nvSpPr>
              <p:cNvPr id="2" name="Title 1">
                <a:extLst>
                  <a:ext uri="{FF2B5EF4-FFF2-40B4-BE49-F238E27FC236}">
                    <a16:creationId xmlns="" xmlns:a16="http://schemas.microsoft.com/office/drawing/2014/main" id="{293092EA-058E-454A-8813-75852D40D63D}"/>
                  </a:ext>
                </a:extLst>
              </p:cNvPr>
              <p:cNvSpPr>
                <a:spLocks noGrp="1" noRot="1" noChangeAspect="1" noMove="1" noResize="1" noEditPoints="1" noAdjustHandles="1" noChangeArrowheads="1" noChangeShapeType="1" noTextEdit="1"/>
              </p:cNvSpPr>
              <p:nvPr>
                <p:ph type="title"/>
              </p:nvPr>
            </p:nvSpPr>
            <p:spPr>
              <a:xfrm>
                <a:off x="838200" y="384048"/>
                <a:ext cx="10515600" cy="672105"/>
              </a:xfrm>
              <a:blipFill rotWithShape="0">
                <a:blip r:embed="rId3"/>
                <a:stretch>
                  <a:fillRect l="-2957" t="-31818" b="-27273"/>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45F5DBF2-1A11-4C4A-9D2B-FAA5702892D9}"/>
              </a:ext>
            </a:extLst>
          </p:cNvPr>
          <p:cNvSpPr>
            <a:spLocks noGrp="1"/>
          </p:cNvSpPr>
          <p:nvPr>
            <p:ph sz="quarter" idx="24"/>
          </p:nvPr>
        </p:nvSpPr>
        <p:spPr>
          <a:xfrm>
            <a:off x="736599" y="1306119"/>
            <a:ext cx="10730249" cy="1279125"/>
          </a:xfrm>
        </p:spPr>
        <p:txBody>
          <a:bodyPr/>
          <a:lstStyle/>
          <a:p>
            <a:pPr>
              <a:lnSpc>
                <a:spcPct val="100000"/>
              </a:lnSpc>
            </a:pPr>
            <a:r>
              <a:rPr lang="en-US" altLang="en-US" dirty="0"/>
              <a:t>Let’s start with the simplest of all functions, the constant function </a:t>
            </a:r>
            <a:r>
              <a:rPr lang="en-US" altLang="en-US" i="1" dirty="0"/>
              <a:t>f</a:t>
            </a:r>
            <a:r>
              <a:rPr lang="en-US" altLang="en-US" sz="400" i="1" dirty="0"/>
              <a:t> </a:t>
            </a:r>
            <a:r>
              <a:rPr lang="en-US" altLang="en-US" dirty="0"/>
              <a:t>(</a:t>
            </a:r>
            <a:r>
              <a:rPr lang="en-US" altLang="en-US" i="1" dirty="0"/>
              <a:t>x</a:t>
            </a:r>
            <a:r>
              <a:rPr lang="en-US" altLang="en-US" dirty="0"/>
              <a:t>) = </a:t>
            </a:r>
            <a:r>
              <a:rPr lang="en-US" altLang="en-US" i="1" dirty="0"/>
              <a:t>c</a:t>
            </a:r>
            <a:r>
              <a:rPr lang="en-US" altLang="en-US" dirty="0"/>
              <a:t>.</a:t>
            </a:r>
          </a:p>
          <a:p>
            <a:pPr>
              <a:lnSpc>
                <a:spcPct val="100000"/>
              </a:lnSpc>
            </a:pPr>
            <a:r>
              <a:rPr lang="en-US" altLang="en-US" dirty="0"/>
              <a:t>The graph of this function is the horizontal line </a:t>
            </a:r>
            <a:r>
              <a:rPr lang="en-US" altLang="en-US" i="1" dirty="0"/>
              <a:t>y</a:t>
            </a:r>
            <a:r>
              <a:rPr lang="en-US" altLang="en-US" dirty="0"/>
              <a:t> = </a:t>
            </a:r>
            <a:r>
              <a:rPr lang="en-US" altLang="en-US" i="1" dirty="0"/>
              <a:t>c</a:t>
            </a:r>
            <a:r>
              <a:rPr lang="en-US" altLang="en-US" dirty="0"/>
              <a:t>, which has slope 0, so we </a:t>
            </a:r>
            <a:br>
              <a:rPr lang="en-US" altLang="en-US" dirty="0"/>
            </a:br>
            <a:r>
              <a:rPr lang="en-US" altLang="en-US" dirty="0"/>
              <a:t>must have</a:t>
            </a:r>
          </a:p>
        </p:txBody>
      </p:sp>
      <p:graphicFrame>
        <p:nvGraphicFramePr>
          <p:cNvPr id="16" name="Content Placeholder 15" descr="f prime(x) =  0."/>
          <p:cNvGraphicFramePr>
            <a:graphicFrameLocks noGrp="1" noChangeAspect="1"/>
          </p:cNvGraphicFramePr>
          <p:nvPr>
            <p:ph sz="quarter" idx="28"/>
            <p:extLst>
              <p:ext uri="{D42A27DB-BD31-4B8C-83A1-F6EECF244321}">
                <p14:modId xmlns:p14="http://schemas.microsoft.com/office/powerpoint/2010/main" val="2878974410"/>
              </p:ext>
            </p:extLst>
          </p:nvPr>
        </p:nvGraphicFramePr>
        <p:xfrm>
          <a:off x="2176145" y="2182523"/>
          <a:ext cx="1185863" cy="387350"/>
        </p:xfrm>
        <a:graphic>
          <a:graphicData uri="http://schemas.openxmlformats.org/presentationml/2006/ole">
            <mc:AlternateContent xmlns:mc="http://schemas.openxmlformats.org/markup-compatibility/2006">
              <mc:Choice xmlns:v="urn:schemas-microsoft-com:vml" Requires="v">
                <p:oleObj name="Equation" r:id="rId4" imgW="622080" imgH="203040" progId="Equation.DSMT4">
                  <p:embed/>
                </p:oleObj>
              </mc:Choice>
              <mc:Fallback>
                <p:oleObj name="Equation" r:id="rId4" imgW="622080" imgH="203040" progId="Equation.DSMT4">
                  <p:embed/>
                  <p:pic>
                    <p:nvPicPr>
                      <p:cNvPr id="0" name=""/>
                      <p:cNvPicPr/>
                      <p:nvPr/>
                    </p:nvPicPr>
                    <p:blipFill>
                      <a:blip r:embed="rId5"/>
                      <a:stretch>
                        <a:fillRect/>
                      </a:stretch>
                    </p:blipFill>
                    <p:spPr>
                      <a:xfrm>
                        <a:off x="2176145" y="2182523"/>
                        <a:ext cx="1185863" cy="387350"/>
                      </a:xfrm>
                      <a:prstGeom prst="rect">
                        <a:avLst/>
                      </a:prstGeom>
                    </p:spPr>
                  </p:pic>
                </p:oleObj>
              </mc:Fallback>
            </mc:AlternateContent>
          </a:graphicData>
        </a:graphic>
      </p:graphicFrame>
      <p:sp>
        <p:nvSpPr>
          <p:cNvPr id="12" name="Content Placeholder 8"/>
          <p:cNvSpPr>
            <a:spLocks noGrp="1"/>
          </p:cNvSpPr>
          <p:nvPr>
            <p:ph sz="quarter" idx="27"/>
          </p:nvPr>
        </p:nvSpPr>
        <p:spPr>
          <a:xfrm>
            <a:off x="3414585" y="2175502"/>
            <a:ext cx="2147720" cy="371516"/>
          </a:xfrm>
        </p:spPr>
        <p:txBody>
          <a:bodyPr/>
          <a:lstStyle/>
          <a:p>
            <a:r>
              <a:rPr lang="en-US" altLang="en-US" dirty="0"/>
              <a:t>(See Figure 1.)</a:t>
            </a:r>
            <a:endParaRPr lang="en-US" dirty="0"/>
          </a:p>
        </p:txBody>
      </p:sp>
      <p:sp>
        <p:nvSpPr>
          <p:cNvPr id="17" name="Content Placeholder 16"/>
          <p:cNvSpPr>
            <a:spLocks noGrp="1"/>
          </p:cNvSpPr>
          <p:nvPr>
            <p:ph sz="quarter" idx="30"/>
          </p:nvPr>
        </p:nvSpPr>
        <p:spPr>
          <a:xfrm>
            <a:off x="5293471" y="5867400"/>
            <a:ext cx="834396" cy="168834"/>
          </a:xfrm>
          <a:prstGeom prst="rect">
            <a:avLst/>
          </a:prstGeom>
        </p:spPr>
        <p:txBody>
          <a:bodyPr/>
          <a:lstStyle/>
          <a:p>
            <a:r>
              <a:rPr lang="en-US" altLang="en-US" sz="1200" b="1" dirty="0"/>
              <a:t>Figure 1</a:t>
            </a:r>
            <a:endParaRPr lang="en-US" sz="1200" dirty="0"/>
          </a:p>
        </p:txBody>
      </p:sp>
      <p:sp>
        <p:nvSpPr>
          <p:cNvPr id="6" name="Content Placeholder 5">
            <a:extLst>
              <a:ext uri="{FF2B5EF4-FFF2-40B4-BE49-F238E27FC236}">
                <a16:creationId xmlns:a16="http://schemas.microsoft.com/office/drawing/2014/main" id="{6CD18213-AA6C-47F7-9AC4-7F1320B52D3E}"/>
              </a:ext>
            </a:extLst>
          </p:cNvPr>
          <p:cNvSpPr>
            <a:spLocks noGrp="1"/>
          </p:cNvSpPr>
          <p:nvPr>
            <p:ph sz="quarter" idx="26"/>
          </p:nvPr>
        </p:nvSpPr>
        <p:spPr>
          <a:xfrm>
            <a:off x="4421811" y="5272391"/>
            <a:ext cx="2926353" cy="475372"/>
          </a:xfrm>
        </p:spPr>
        <p:txBody>
          <a:bodyPr/>
          <a:lstStyle/>
          <a:p>
            <a:r>
              <a:rPr lang="en-US" altLang="en-US" sz="1400" dirty="0"/>
              <a:t>The graph of </a:t>
            </a:r>
            <a:r>
              <a:rPr lang="en-US" altLang="en-US" sz="1400" i="1" dirty="0"/>
              <a:t>f</a:t>
            </a:r>
            <a:r>
              <a:rPr lang="en-US" altLang="en-US" sz="400" i="1" dirty="0">
                <a:sym typeface="Symbol" panose="05050102010706020507" pitchFamily="18" charset="2"/>
              </a:rPr>
              <a:t> </a:t>
            </a:r>
            <a:r>
              <a:rPr lang="en-US" altLang="en-US" sz="1400" dirty="0"/>
              <a:t>(</a:t>
            </a:r>
            <a:r>
              <a:rPr lang="en-US" altLang="en-US" sz="1400" i="1" dirty="0"/>
              <a:t>x</a:t>
            </a:r>
            <a:r>
              <a:rPr lang="en-US" altLang="en-US" sz="1400" dirty="0"/>
              <a:t>) = </a:t>
            </a:r>
            <a:r>
              <a:rPr lang="en-US" altLang="en-US" sz="1400" i="1" dirty="0"/>
              <a:t>c</a:t>
            </a:r>
            <a:r>
              <a:rPr lang="en-US" altLang="en-US" sz="1400" dirty="0"/>
              <a:t> is the line </a:t>
            </a:r>
            <a:r>
              <a:rPr lang="en-US" altLang="en-US" sz="1400" i="1" dirty="0"/>
              <a:t>y</a:t>
            </a:r>
            <a:r>
              <a:rPr lang="en-US" altLang="en-US" sz="1400" dirty="0"/>
              <a:t> = </a:t>
            </a:r>
            <a:r>
              <a:rPr lang="en-US" altLang="en-US" sz="1400" i="1" dirty="0"/>
              <a:t>c</a:t>
            </a:r>
            <a:r>
              <a:rPr lang="en-US" altLang="en-US" sz="1400" dirty="0"/>
              <a:t>, so</a:t>
            </a:r>
          </a:p>
        </p:txBody>
      </p:sp>
      <p:graphicFrame>
        <p:nvGraphicFramePr>
          <p:cNvPr id="18" name="Content Placeholder 15" descr="f prime(x) =  0."/>
          <p:cNvGraphicFramePr>
            <a:graphicFrameLocks noGrp="1" noChangeAspect="1"/>
          </p:cNvGraphicFramePr>
          <p:nvPr>
            <p:ph sz="quarter" idx="29"/>
            <p:extLst>
              <p:ext uri="{D42A27DB-BD31-4B8C-83A1-F6EECF244321}">
                <p14:modId xmlns:p14="http://schemas.microsoft.com/office/powerpoint/2010/main" val="3599519415"/>
              </p:ext>
            </p:extLst>
          </p:nvPr>
        </p:nvGraphicFramePr>
        <p:xfrm>
          <a:off x="4665346" y="5483009"/>
          <a:ext cx="623887" cy="203546"/>
        </p:xfrm>
        <a:graphic>
          <a:graphicData uri="http://schemas.openxmlformats.org/presentationml/2006/ole">
            <mc:AlternateContent xmlns:mc="http://schemas.openxmlformats.org/markup-compatibility/2006">
              <mc:Choice xmlns:v="urn:schemas-microsoft-com:vml" Requires="v">
                <p:oleObj name="Equation" r:id="rId6" imgW="622080" imgH="203040" progId="Equation.DSMT4">
                  <p:embed/>
                </p:oleObj>
              </mc:Choice>
              <mc:Fallback>
                <p:oleObj name="Equation" r:id="rId6" imgW="622080" imgH="203040" progId="Equation.DSMT4">
                  <p:embed/>
                  <p:pic>
                    <p:nvPicPr>
                      <p:cNvPr id="0" name=""/>
                      <p:cNvPicPr/>
                      <p:nvPr/>
                    </p:nvPicPr>
                    <p:blipFill>
                      <a:blip r:embed="rId5"/>
                      <a:stretch>
                        <a:fillRect/>
                      </a:stretch>
                    </p:blipFill>
                    <p:spPr>
                      <a:xfrm>
                        <a:off x="4665346" y="5483009"/>
                        <a:ext cx="623887" cy="203546"/>
                      </a:xfrm>
                      <a:prstGeom prst="rect">
                        <a:avLst/>
                      </a:prstGeom>
                    </p:spPr>
                  </p:pic>
                </p:oleObj>
              </mc:Fallback>
            </mc:AlternateContent>
          </a:graphicData>
        </a:graphic>
      </p:graphicFrame>
      <p:pic>
        <p:nvPicPr>
          <p:cNvPr id="11" name="Content Placeholder 10" descr="A horizontal line y = c is graphed on the x y coordinate plane. The slope of this line is 0 .">
            <a:extLst>
              <a:ext uri="{FF2B5EF4-FFF2-40B4-BE49-F238E27FC236}">
                <a16:creationId xmlns:a16="http://schemas.microsoft.com/office/drawing/2014/main" id="{5B929097-6D33-464F-911C-76D39F7B3B11}"/>
              </a:ext>
            </a:extLst>
          </p:cNvPr>
          <p:cNvPicPr>
            <a:picLocks noGrp="1" noChangeAspect="1"/>
          </p:cNvPicPr>
          <p:nvPr>
            <p:ph sz="quarter" idx="25"/>
          </p:nvPr>
        </p:nvPicPr>
        <p:blipFill>
          <a:blip r:embed="rId7"/>
          <a:stretch>
            <a:fillRect/>
          </a:stretch>
        </p:blipFill>
        <p:spPr>
          <a:xfrm>
            <a:off x="3992881" y="2771650"/>
            <a:ext cx="3583610" cy="2267393"/>
          </a:xfrm>
          <a:prstGeom prst="rect">
            <a:avLst/>
          </a:prstGeom>
        </p:spPr>
      </p:pic>
    </p:spTree>
    <p:extLst>
      <p:ext uri="{BB962C8B-B14F-4D97-AF65-F5344CB8AC3E}">
        <p14:creationId xmlns:p14="http://schemas.microsoft.com/office/powerpoint/2010/main" val="19185836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2F2C3C-1F96-CCED-6E37-23644D1B7266}"/>
              </a:ext>
            </a:extLst>
          </p:cNvPr>
          <p:cNvSpPr>
            <a:spLocks noGrp="1"/>
          </p:cNvSpPr>
          <p:nvPr>
            <p:ph type="title"/>
          </p:nvPr>
        </p:nvSpPr>
        <p:spPr/>
        <p:txBody>
          <a:bodyPr/>
          <a:lstStyle/>
          <a:p>
            <a:r>
              <a:rPr lang="en-US" dirty="0"/>
              <a:t>Application of Implicit Differentiation</a:t>
            </a:r>
            <a:endParaRPr lang="en-CA" dirty="0"/>
          </a:p>
        </p:txBody>
      </p:sp>
      <p:grpSp>
        <p:nvGrpSpPr>
          <p:cNvPr id="14" name="Group 13">
            <a:extLst>
              <a:ext uri="{FF2B5EF4-FFF2-40B4-BE49-F238E27FC236}">
                <a16:creationId xmlns:a16="http://schemas.microsoft.com/office/drawing/2014/main" id="{9D83FE57-D8B0-9D2A-4F06-CD9F861D98CF}"/>
              </a:ext>
            </a:extLst>
          </p:cNvPr>
          <p:cNvGrpSpPr/>
          <p:nvPr/>
        </p:nvGrpSpPr>
        <p:grpSpPr>
          <a:xfrm>
            <a:off x="600885" y="1186545"/>
            <a:ext cx="2112120" cy="620640"/>
            <a:chOff x="600885" y="1186545"/>
            <a:chExt cx="2112120" cy="6206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798BE5E-CAA6-D3D5-214A-B4F62E6747ED}"/>
                    </a:ext>
                  </a:extLst>
                </p14:cNvPr>
                <p14:cNvContentPartPr/>
                <p14:nvPr/>
              </p14:nvContentPartPr>
              <p14:xfrm>
                <a:off x="1030005" y="1229025"/>
                <a:ext cx="10440" cy="417240"/>
              </p14:xfrm>
            </p:contentPart>
          </mc:Choice>
          <mc:Fallback xmlns="">
            <p:pic>
              <p:nvPicPr>
                <p:cNvPr id="4" name="Ink 3">
                  <a:extLst>
                    <a:ext uri="{FF2B5EF4-FFF2-40B4-BE49-F238E27FC236}">
                      <a16:creationId xmlns:a16="http://schemas.microsoft.com/office/drawing/2014/main" id="{8798BE5E-CAA6-D3D5-214A-B4F62E6747ED}"/>
                    </a:ext>
                  </a:extLst>
                </p:cNvPr>
                <p:cNvPicPr/>
                <p:nvPr/>
              </p:nvPicPr>
              <p:blipFill>
                <a:blip r:embed="rId3"/>
                <a:stretch>
                  <a:fillRect/>
                </a:stretch>
              </p:blipFill>
              <p:spPr>
                <a:xfrm>
                  <a:off x="1023885" y="1222905"/>
                  <a:ext cx="2268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64851F3-235A-F9A2-7173-C3471BC61028}"/>
                    </a:ext>
                  </a:extLst>
                </p14:cNvPr>
                <p14:cNvContentPartPr/>
                <p14:nvPr/>
              </p14:nvContentPartPr>
              <p14:xfrm>
                <a:off x="1170045" y="1443585"/>
                <a:ext cx="217080" cy="187920"/>
              </p14:xfrm>
            </p:contentPart>
          </mc:Choice>
          <mc:Fallback xmlns="">
            <p:pic>
              <p:nvPicPr>
                <p:cNvPr id="5" name="Ink 4">
                  <a:extLst>
                    <a:ext uri="{FF2B5EF4-FFF2-40B4-BE49-F238E27FC236}">
                      <a16:creationId xmlns:a16="http://schemas.microsoft.com/office/drawing/2014/main" id="{164851F3-235A-F9A2-7173-C3471BC61028}"/>
                    </a:ext>
                  </a:extLst>
                </p:cNvPr>
                <p:cNvPicPr/>
                <p:nvPr/>
              </p:nvPicPr>
              <p:blipFill>
                <a:blip r:embed="rId5"/>
                <a:stretch>
                  <a:fillRect/>
                </a:stretch>
              </p:blipFill>
              <p:spPr>
                <a:xfrm>
                  <a:off x="1163925" y="1437465"/>
                  <a:ext cx="2293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63B927C-66C1-1794-F45E-D62B06499AA9}"/>
                    </a:ext>
                  </a:extLst>
                </p14:cNvPr>
                <p14:cNvContentPartPr/>
                <p14:nvPr/>
              </p14:nvContentPartPr>
              <p14:xfrm>
                <a:off x="1509165" y="1386705"/>
                <a:ext cx="289080" cy="213480"/>
              </p14:xfrm>
            </p:contentPart>
          </mc:Choice>
          <mc:Fallback xmlns="">
            <p:pic>
              <p:nvPicPr>
                <p:cNvPr id="6" name="Ink 5">
                  <a:extLst>
                    <a:ext uri="{FF2B5EF4-FFF2-40B4-BE49-F238E27FC236}">
                      <a16:creationId xmlns:a16="http://schemas.microsoft.com/office/drawing/2014/main" id="{D63B927C-66C1-1794-F45E-D62B06499AA9}"/>
                    </a:ext>
                  </a:extLst>
                </p:cNvPr>
                <p:cNvPicPr/>
                <p:nvPr/>
              </p:nvPicPr>
              <p:blipFill>
                <a:blip r:embed="rId7"/>
                <a:stretch>
                  <a:fillRect/>
                </a:stretch>
              </p:blipFill>
              <p:spPr>
                <a:xfrm>
                  <a:off x="1503045" y="1380585"/>
                  <a:ext cx="301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A0F70C8-A264-F332-5480-B93FB6B42517}"/>
                    </a:ext>
                  </a:extLst>
                </p14:cNvPr>
                <p14:cNvContentPartPr/>
                <p14:nvPr/>
              </p14:nvContentPartPr>
              <p14:xfrm>
                <a:off x="1531125" y="1433145"/>
                <a:ext cx="166320" cy="216000"/>
              </p14:xfrm>
            </p:contentPart>
          </mc:Choice>
          <mc:Fallback xmlns="">
            <p:pic>
              <p:nvPicPr>
                <p:cNvPr id="7" name="Ink 6">
                  <a:extLst>
                    <a:ext uri="{FF2B5EF4-FFF2-40B4-BE49-F238E27FC236}">
                      <a16:creationId xmlns:a16="http://schemas.microsoft.com/office/drawing/2014/main" id="{5A0F70C8-A264-F332-5480-B93FB6B42517}"/>
                    </a:ext>
                  </a:extLst>
                </p:cNvPr>
                <p:cNvPicPr/>
                <p:nvPr/>
              </p:nvPicPr>
              <p:blipFill>
                <a:blip r:embed="rId9"/>
                <a:stretch>
                  <a:fillRect/>
                </a:stretch>
              </p:blipFill>
              <p:spPr>
                <a:xfrm>
                  <a:off x="1525005" y="1427025"/>
                  <a:ext cx="1785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95E88C1-0ED9-1ECE-9E0E-FBB35CFD1752}"/>
                    </a:ext>
                  </a:extLst>
                </p14:cNvPr>
                <p14:cNvContentPartPr/>
                <p14:nvPr/>
              </p14:nvContentPartPr>
              <p14:xfrm>
                <a:off x="1648845" y="1255665"/>
                <a:ext cx="424080" cy="497160"/>
              </p14:xfrm>
            </p:contentPart>
          </mc:Choice>
          <mc:Fallback xmlns="">
            <p:pic>
              <p:nvPicPr>
                <p:cNvPr id="8" name="Ink 7">
                  <a:extLst>
                    <a:ext uri="{FF2B5EF4-FFF2-40B4-BE49-F238E27FC236}">
                      <a16:creationId xmlns:a16="http://schemas.microsoft.com/office/drawing/2014/main" id="{F95E88C1-0ED9-1ECE-9E0E-FBB35CFD1752}"/>
                    </a:ext>
                  </a:extLst>
                </p:cNvPr>
                <p:cNvPicPr/>
                <p:nvPr/>
              </p:nvPicPr>
              <p:blipFill>
                <a:blip r:embed="rId11"/>
                <a:stretch>
                  <a:fillRect/>
                </a:stretch>
              </p:blipFill>
              <p:spPr>
                <a:xfrm>
                  <a:off x="1642725" y="1249545"/>
                  <a:ext cx="4363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5906EFA-F8BD-722E-BAF1-50F62B21BCD9}"/>
                    </a:ext>
                  </a:extLst>
                </p14:cNvPr>
                <p14:cNvContentPartPr/>
                <p14:nvPr/>
              </p14:nvContentPartPr>
              <p14:xfrm>
                <a:off x="600885" y="1191945"/>
                <a:ext cx="348120" cy="615240"/>
              </p14:xfrm>
            </p:contentPart>
          </mc:Choice>
          <mc:Fallback xmlns="">
            <p:pic>
              <p:nvPicPr>
                <p:cNvPr id="9" name="Ink 8">
                  <a:extLst>
                    <a:ext uri="{FF2B5EF4-FFF2-40B4-BE49-F238E27FC236}">
                      <a16:creationId xmlns:a16="http://schemas.microsoft.com/office/drawing/2014/main" id="{05906EFA-F8BD-722E-BAF1-50F62B21BCD9}"/>
                    </a:ext>
                  </a:extLst>
                </p:cNvPr>
                <p:cNvPicPr/>
                <p:nvPr/>
              </p:nvPicPr>
              <p:blipFill>
                <a:blip r:embed="rId13"/>
                <a:stretch>
                  <a:fillRect/>
                </a:stretch>
              </p:blipFill>
              <p:spPr>
                <a:xfrm>
                  <a:off x="594765" y="1185825"/>
                  <a:ext cx="36036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52C37DE-EB48-2DE8-8A61-DBC41CA00455}"/>
                    </a:ext>
                  </a:extLst>
                </p14:cNvPr>
                <p14:cNvContentPartPr/>
                <p14:nvPr/>
              </p14:nvContentPartPr>
              <p14:xfrm>
                <a:off x="2065005" y="1186545"/>
                <a:ext cx="108720" cy="126000"/>
              </p14:xfrm>
            </p:contentPart>
          </mc:Choice>
          <mc:Fallback xmlns="">
            <p:pic>
              <p:nvPicPr>
                <p:cNvPr id="10" name="Ink 9">
                  <a:extLst>
                    <a:ext uri="{FF2B5EF4-FFF2-40B4-BE49-F238E27FC236}">
                      <a16:creationId xmlns:a16="http://schemas.microsoft.com/office/drawing/2014/main" id="{B52C37DE-EB48-2DE8-8A61-DBC41CA00455}"/>
                    </a:ext>
                  </a:extLst>
                </p:cNvPr>
                <p:cNvPicPr/>
                <p:nvPr/>
              </p:nvPicPr>
              <p:blipFill>
                <a:blip r:embed="rId15"/>
                <a:stretch>
                  <a:fillRect/>
                </a:stretch>
              </p:blipFill>
              <p:spPr>
                <a:xfrm>
                  <a:off x="2058885" y="1180425"/>
                  <a:ext cx="120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53B6389-6181-CC6A-F47B-773BCE38CA12}"/>
                    </a:ext>
                  </a:extLst>
                </p14:cNvPr>
                <p14:cNvContentPartPr/>
                <p14:nvPr/>
              </p14:nvContentPartPr>
              <p14:xfrm>
                <a:off x="2411685" y="1524225"/>
                <a:ext cx="267480" cy="2520"/>
              </p14:xfrm>
            </p:contentPart>
          </mc:Choice>
          <mc:Fallback xmlns="">
            <p:pic>
              <p:nvPicPr>
                <p:cNvPr id="11" name="Ink 10">
                  <a:extLst>
                    <a:ext uri="{FF2B5EF4-FFF2-40B4-BE49-F238E27FC236}">
                      <a16:creationId xmlns:a16="http://schemas.microsoft.com/office/drawing/2014/main" id="{953B6389-6181-CC6A-F47B-773BCE38CA12}"/>
                    </a:ext>
                  </a:extLst>
                </p:cNvPr>
                <p:cNvPicPr/>
                <p:nvPr/>
              </p:nvPicPr>
              <p:blipFill>
                <a:blip r:embed="rId17"/>
                <a:stretch>
                  <a:fillRect/>
                </a:stretch>
              </p:blipFill>
              <p:spPr>
                <a:xfrm>
                  <a:off x="2405565" y="1518105"/>
                  <a:ext cx="2797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3DCE4E43-F325-782E-C388-B002F775AC3A}"/>
                    </a:ext>
                  </a:extLst>
                </p14:cNvPr>
                <p14:cNvContentPartPr/>
                <p14:nvPr/>
              </p14:nvContentPartPr>
              <p14:xfrm>
                <a:off x="2397285" y="1590105"/>
                <a:ext cx="315720" cy="17640"/>
              </p14:xfrm>
            </p:contentPart>
          </mc:Choice>
          <mc:Fallback xmlns="">
            <p:pic>
              <p:nvPicPr>
                <p:cNvPr id="12" name="Ink 11">
                  <a:extLst>
                    <a:ext uri="{FF2B5EF4-FFF2-40B4-BE49-F238E27FC236}">
                      <a16:creationId xmlns:a16="http://schemas.microsoft.com/office/drawing/2014/main" id="{3DCE4E43-F325-782E-C388-B002F775AC3A}"/>
                    </a:ext>
                  </a:extLst>
                </p:cNvPr>
                <p:cNvPicPr/>
                <p:nvPr/>
              </p:nvPicPr>
              <p:blipFill>
                <a:blip r:embed="rId19"/>
                <a:stretch>
                  <a:fillRect/>
                </a:stretch>
              </p:blipFill>
              <p:spPr>
                <a:xfrm>
                  <a:off x="2391165" y="1583985"/>
                  <a:ext cx="327960" cy="29880"/>
                </a:xfrm>
                <a:prstGeom prst="rect">
                  <a:avLst/>
                </a:prstGeom>
              </p:spPr>
            </p:pic>
          </mc:Fallback>
        </mc:AlternateContent>
      </p:grpSp>
      <p:grpSp>
        <p:nvGrpSpPr>
          <p:cNvPr id="29" name="Group 28">
            <a:extLst>
              <a:ext uri="{FF2B5EF4-FFF2-40B4-BE49-F238E27FC236}">
                <a16:creationId xmlns:a16="http://schemas.microsoft.com/office/drawing/2014/main" id="{D2933276-5E4A-D760-5485-4EFB0238BAD6}"/>
              </a:ext>
            </a:extLst>
          </p:cNvPr>
          <p:cNvGrpSpPr/>
          <p:nvPr/>
        </p:nvGrpSpPr>
        <p:grpSpPr>
          <a:xfrm>
            <a:off x="3256245" y="1281585"/>
            <a:ext cx="585000" cy="327240"/>
            <a:chOff x="3256245" y="1281585"/>
            <a:chExt cx="585000" cy="32724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D0C9B970-F4E8-AF16-F7E0-766DFB2E2F25}"/>
                    </a:ext>
                  </a:extLst>
                </p14:cNvPr>
                <p14:cNvContentPartPr/>
                <p14:nvPr/>
              </p14:nvContentPartPr>
              <p14:xfrm>
                <a:off x="3398085" y="1281585"/>
                <a:ext cx="99000" cy="263520"/>
              </p14:xfrm>
            </p:contentPart>
          </mc:Choice>
          <mc:Fallback xmlns="">
            <p:pic>
              <p:nvPicPr>
                <p:cNvPr id="15" name="Ink 14">
                  <a:extLst>
                    <a:ext uri="{FF2B5EF4-FFF2-40B4-BE49-F238E27FC236}">
                      <a16:creationId xmlns:a16="http://schemas.microsoft.com/office/drawing/2014/main" id="{D0C9B970-F4E8-AF16-F7E0-766DFB2E2F25}"/>
                    </a:ext>
                  </a:extLst>
                </p:cNvPr>
                <p:cNvPicPr/>
                <p:nvPr/>
              </p:nvPicPr>
              <p:blipFill>
                <a:blip r:embed="rId21"/>
                <a:stretch>
                  <a:fillRect/>
                </a:stretch>
              </p:blipFill>
              <p:spPr>
                <a:xfrm>
                  <a:off x="3391965" y="1275465"/>
                  <a:ext cx="111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3971E420-5D9A-B70A-5F25-EA9951EE4C39}"/>
                    </a:ext>
                  </a:extLst>
                </p14:cNvPr>
                <p14:cNvContentPartPr/>
                <p14:nvPr/>
              </p14:nvContentPartPr>
              <p14:xfrm>
                <a:off x="3256245" y="1570665"/>
                <a:ext cx="585000" cy="38160"/>
              </p14:xfrm>
            </p:contentPart>
          </mc:Choice>
          <mc:Fallback xmlns="">
            <p:pic>
              <p:nvPicPr>
                <p:cNvPr id="16" name="Ink 15">
                  <a:extLst>
                    <a:ext uri="{FF2B5EF4-FFF2-40B4-BE49-F238E27FC236}">
                      <a16:creationId xmlns:a16="http://schemas.microsoft.com/office/drawing/2014/main" id="{3971E420-5D9A-B70A-5F25-EA9951EE4C39}"/>
                    </a:ext>
                  </a:extLst>
                </p:cNvPr>
                <p:cNvPicPr/>
                <p:nvPr/>
              </p:nvPicPr>
              <p:blipFill>
                <a:blip r:embed="rId23"/>
                <a:stretch>
                  <a:fillRect/>
                </a:stretch>
              </p:blipFill>
              <p:spPr>
                <a:xfrm>
                  <a:off x="3250125" y="1564545"/>
                  <a:ext cx="597240" cy="5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D982D353-276C-BB1F-ED8A-186886C9A339}"/>
                  </a:ext>
                </a:extLst>
              </p14:cNvPr>
              <p14:cNvContentPartPr/>
              <p14:nvPr/>
            </p14:nvContentPartPr>
            <p14:xfrm>
              <a:off x="3499245" y="1743825"/>
              <a:ext cx="289080" cy="225720"/>
            </p14:xfrm>
          </p:contentPart>
        </mc:Choice>
        <mc:Fallback xmlns="">
          <p:pic>
            <p:nvPicPr>
              <p:cNvPr id="17" name="Ink 16">
                <a:extLst>
                  <a:ext uri="{FF2B5EF4-FFF2-40B4-BE49-F238E27FC236}">
                    <a16:creationId xmlns:a16="http://schemas.microsoft.com/office/drawing/2014/main" id="{D982D353-276C-BB1F-ED8A-186886C9A339}"/>
                  </a:ext>
                </a:extLst>
              </p:cNvPr>
              <p:cNvPicPr/>
              <p:nvPr/>
            </p:nvPicPr>
            <p:blipFill>
              <a:blip r:embed="rId25"/>
              <a:stretch>
                <a:fillRect/>
              </a:stretch>
            </p:blipFill>
            <p:spPr>
              <a:xfrm>
                <a:off x="3493125" y="1737705"/>
                <a:ext cx="3013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B72EA00-218E-D6A2-0FB2-8194921D546A}"/>
                  </a:ext>
                </a:extLst>
              </p14:cNvPr>
              <p14:cNvContentPartPr/>
              <p14:nvPr/>
            </p14:nvContentPartPr>
            <p14:xfrm>
              <a:off x="4377645" y="1492905"/>
              <a:ext cx="38880" cy="70560"/>
            </p14:xfrm>
          </p:contentPart>
        </mc:Choice>
        <mc:Fallback xmlns="">
          <p:pic>
            <p:nvPicPr>
              <p:cNvPr id="18" name="Ink 17">
                <a:extLst>
                  <a:ext uri="{FF2B5EF4-FFF2-40B4-BE49-F238E27FC236}">
                    <a16:creationId xmlns:a16="http://schemas.microsoft.com/office/drawing/2014/main" id="{9B72EA00-218E-D6A2-0FB2-8194921D546A}"/>
                  </a:ext>
                </a:extLst>
              </p:cNvPr>
              <p:cNvPicPr/>
              <p:nvPr/>
            </p:nvPicPr>
            <p:blipFill>
              <a:blip r:embed="rId27"/>
              <a:stretch>
                <a:fillRect/>
              </a:stretch>
            </p:blipFill>
            <p:spPr>
              <a:xfrm>
                <a:off x="4371525" y="1486785"/>
                <a:ext cx="511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9B42F09B-AF6D-6149-580D-E0BB9013801C}"/>
                  </a:ext>
                </a:extLst>
              </p14:cNvPr>
              <p14:cNvContentPartPr/>
              <p14:nvPr/>
            </p14:nvContentPartPr>
            <p14:xfrm>
              <a:off x="4305285" y="1718985"/>
              <a:ext cx="195120" cy="132480"/>
            </p14:xfrm>
          </p:contentPart>
        </mc:Choice>
        <mc:Fallback xmlns="">
          <p:pic>
            <p:nvPicPr>
              <p:cNvPr id="19" name="Ink 18">
                <a:extLst>
                  <a:ext uri="{FF2B5EF4-FFF2-40B4-BE49-F238E27FC236}">
                    <a16:creationId xmlns:a16="http://schemas.microsoft.com/office/drawing/2014/main" id="{9B42F09B-AF6D-6149-580D-E0BB9013801C}"/>
                  </a:ext>
                </a:extLst>
              </p:cNvPr>
              <p:cNvPicPr/>
              <p:nvPr/>
            </p:nvPicPr>
            <p:blipFill>
              <a:blip r:embed="rId29"/>
              <a:stretch>
                <a:fillRect/>
              </a:stretch>
            </p:blipFill>
            <p:spPr>
              <a:xfrm>
                <a:off x="4299165" y="1712865"/>
                <a:ext cx="207360" cy="144720"/>
              </a:xfrm>
              <a:prstGeom prst="rect">
                <a:avLst/>
              </a:prstGeom>
            </p:spPr>
          </p:pic>
        </mc:Fallback>
      </mc:AlternateContent>
      <p:grpSp>
        <p:nvGrpSpPr>
          <p:cNvPr id="33" name="Group 32">
            <a:extLst>
              <a:ext uri="{FF2B5EF4-FFF2-40B4-BE49-F238E27FC236}">
                <a16:creationId xmlns:a16="http://schemas.microsoft.com/office/drawing/2014/main" id="{949FC383-D383-3131-749F-9DA66ED763A6}"/>
              </a:ext>
            </a:extLst>
          </p:cNvPr>
          <p:cNvGrpSpPr/>
          <p:nvPr/>
        </p:nvGrpSpPr>
        <p:grpSpPr>
          <a:xfrm>
            <a:off x="5417325" y="1098705"/>
            <a:ext cx="2543040" cy="916200"/>
            <a:chOff x="5417325" y="1098705"/>
            <a:chExt cx="2543040" cy="91620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FBE5EEB8-7CC6-A5AD-2E28-CD3834186BCC}"/>
                    </a:ext>
                  </a:extLst>
                </p14:cNvPr>
                <p14:cNvContentPartPr/>
                <p14:nvPr/>
              </p14:nvContentPartPr>
              <p14:xfrm>
                <a:off x="5676885" y="1552305"/>
                <a:ext cx="291600" cy="212400"/>
              </p14:xfrm>
            </p:contentPart>
          </mc:Choice>
          <mc:Fallback xmlns="">
            <p:pic>
              <p:nvPicPr>
                <p:cNvPr id="20" name="Ink 19">
                  <a:extLst>
                    <a:ext uri="{FF2B5EF4-FFF2-40B4-BE49-F238E27FC236}">
                      <a16:creationId xmlns:a16="http://schemas.microsoft.com/office/drawing/2014/main" id="{FBE5EEB8-7CC6-A5AD-2E28-CD3834186BCC}"/>
                    </a:ext>
                  </a:extLst>
                </p:cNvPr>
                <p:cNvPicPr/>
                <p:nvPr/>
              </p:nvPicPr>
              <p:blipFill>
                <a:blip r:embed="rId31"/>
                <a:stretch>
                  <a:fillRect/>
                </a:stretch>
              </p:blipFill>
              <p:spPr>
                <a:xfrm>
                  <a:off x="5670765" y="1546185"/>
                  <a:ext cx="3038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868040CC-F791-D094-270E-ACC775A602E7}"/>
                    </a:ext>
                  </a:extLst>
                </p14:cNvPr>
                <p14:cNvContentPartPr/>
                <p14:nvPr/>
              </p14:nvContentPartPr>
              <p14:xfrm>
                <a:off x="6090525" y="1565265"/>
                <a:ext cx="125640" cy="212400"/>
              </p14:xfrm>
            </p:contentPart>
          </mc:Choice>
          <mc:Fallback xmlns="">
            <p:pic>
              <p:nvPicPr>
                <p:cNvPr id="21" name="Ink 20">
                  <a:extLst>
                    <a:ext uri="{FF2B5EF4-FFF2-40B4-BE49-F238E27FC236}">
                      <a16:creationId xmlns:a16="http://schemas.microsoft.com/office/drawing/2014/main" id="{868040CC-F791-D094-270E-ACC775A602E7}"/>
                    </a:ext>
                  </a:extLst>
                </p:cNvPr>
                <p:cNvPicPr/>
                <p:nvPr/>
              </p:nvPicPr>
              <p:blipFill>
                <a:blip r:embed="rId33"/>
                <a:stretch>
                  <a:fillRect/>
                </a:stretch>
              </p:blipFill>
              <p:spPr>
                <a:xfrm>
                  <a:off x="6084405" y="1559145"/>
                  <a:ext cx="137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44375FE-A796-5C2E-0B84-62F015056F5F}"/>
                    </a:ext>
                  </a:extLst>
                </p14:cNvPr>
                <p14:cNvContentPartPr/>
                <p14:nvPr/>
              </p14:nvContentPartPr>
              <p14:xfrm>
                <a:off x="6032925" y="1462305"/>
                <a:ext cx="48600" cy="13320"/>
              </p14:xfrm>
            </p:contentPart>
          </mc:Choice>
          <mc:Fallback xmlns="">
            <p:pic>
              <p:nvPicPr>
                <p:cNvPr id="22" name="Ink 21">
                  <a:extLst>
                    <a:ext uri="{FF2B5EF4-FFF2-40B4-BE49-F238E27FC236}">
                      <a16:creationId xmlns:a16="http://schemas.microsoft.com/office/drawing/2014/main" id="{C44375FE-A796-5C2E-0B84-62F015056F5F}"/>
                    </a:ext>
                  </a:extLst>
                </p:cNvPr>
                <p:cNvPicPr/>
                <p:nvPr/>
              </p:nvPicPr>
              <p:blipFill>
                <a:blip r:embed="rId35"/>
                <a:stretch>
                  <a:fillRect/>
                </a:stretch>
              </p:blipFill>
              <p:spPr>
                <a:xfrm>
                  <a:off x="6026805" y="1456185"/>
                  <a:ext cx="60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824F5CDD-B205-366F-2161-3A76E1F53498}"/>
                    </a:ext>
                  </a:extLst>
                </p14:cNvPr>
                <p14:cNvContentPartPr/>
                <p14:nvPr/>
              </p14:nvContentPartPr>
              <p14:xfrm>
                <a:off x="6319125" y="1443945"/>
                <a:ext cx="313200" cy="353160"/>
              </p14:xfrm>
            </p:contentPart>
          </mc:Choice>
          <mc:Fallback xmlns="">
            <p:pic>
              <p:nvPicPr>
                <p:cNvPr id="23" name="Ink 22">
                  <a:extLst>
                    <a:ext uri="{FF2B5EF4-FFF2-40B4-BE49-F238E27FC236}">
                      <a16:creationId xmlns:a16="http://schemas.microsoft.com/office/drawing/2014/main" id="{824F5CDD-B205-366F-2161-3A76E1F53498}"/>
                    </a:ext>
                  </a:extLst>
                </p:cNvPr>
                <p:cNvPicPr/>
                <p:nvPr/>
              </p:nvPicPr>
              <p:blipFill>
                <a:blip r:embed="rId37"/>
                <a:stretch>
                  <a:fillRect/>
                </a:stretch>
              </p:blipFill>
              <p:spPr>
                <a:xfrm>
                  <a:off x="6313005" y="1437825"/>
                  <a:ext cx="325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5F7741AB-CB8C-8811-3546-ADB45CA61261}"/>
                    </a:ext>
                  </a:extLst>
                </p14:cNvPr>
                <p14:cNvContentPartPr/>
                <p14:nvPr/>
              </p14:nvContentPartPr>
              <p14:xfrm>
                <a:off x="6757245" y="1386705"/>
                <a:ext cx="70200" cy="178920"/>
              </p14:xfrm>
            </p:contentPart>
          </mc:Choice>
          <mc:Fallback xmlns="">
            <p:pic>
              <p:nvPicPr>
                <p:cNvPr id="24" name="Ink 23">
                  <a:extLst>
                    <a:ext uri="{FF2B5EF4-FFF2-40B4-BE49-F238E27FC236}">
                      <a16:creationId xmlns:a16="http://schemas.microsoft.com/office/drawing/2014/main" id="{5F7741AB-CB8C-8811-3546-ADB45CA61261}"/>
                    </a:ext>
                  </a:extLst>
                </p:cNvPr>
                <p:cNvPicPr/>
                <p:nvPr/>
              </p:nvPicPr>
              <p:blipFill>
                <a:blip r:embed="rId39"/>
                <a:stretch>
                  <a:fillRect/>
                </a:stretch>
              </p:blipFill>
              <p:spPr>
                <a:xfrm>
                  <a:off x="6751125" y="1380585"/>
                  <a:ext cx="82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755B82DF-A208-303B-877B-85A8ADEEE4A5}"/>
                    </a:ext>
                  </a:extLst>
                </p14:cNvPr>
                <p14:cNvContentPartPr/>
                <p14:nvPr/>
              </p14:nvContentPartPr>
              <p14:xfrm>
                <a:off x="6961725" y="1516665"/>
                <a:ext cx="238680" cy="218160"/>
              </p14:xfrm>
            </p:contentPart>
          </mc:Choice>
          <mc:Fallback xmlns="">
            <p:pic>
              <p:nvPicPr>
                <p:cNvPr id="25" name="Ink 24">
                  <a:extLst>
                    <a:ext uri="{FF2B5EF4-FFF2-40B4-BE49-F238E27FC236}">
                      <a16:creationId xmlns:a16="http://schemas.microsoft.com/office/drawing/2014/main" id="{755B82DF-A208-303B-877B-85A8ADEEE4A5}"/>
                    </a:ext>
                  </a:extLst>
                </p:cNvPr>
                <p:cNvPicPr/>
                <p:nvPr/>
              </p:nvPicPr>
              <p:blipFill>
                <a:blip r:embed="rId41"/>
                <a:stretch>
                  <a:fillRect/>
                </a:stretch>
              </p:blipFill>
              <p:spPr>
                <a:xfrm>
                  <a:off x="6955605" y="1510545"/>
                  <a:ext cx="2509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59C17E42-4442-EDB9-0C96-B7C512420F1A}"/>
                    </a:ext>
                  </a:extLst>
                </p14:cNvPr>
                <p14:cNvContentPartPr/>
                <p14:nvPr/>
              </p14:nvContentPartPr>
              <p14:xfrm>
                <a:off x="6800445" y="1310745"/>
                <a:ext cx="720360" cy="704160"/>
              </p14:xfrm>
            </p:contentPart>
          </mc:Choice>
          <mc:Fallback xmlns="">
            <p:pic>
              <p:nvPicPr>
                <p:cNvPr id="26" name="Ink 25">
                  <a:extLst>
                    <a:ext uri="{FF2B5EF4-FFF2-40B4-BE49-F238E27FC236}">
                      <a16:creationId xmlns:a16="http://schemas.microsoft.com/office/drawing/2014/main" id="{59C17E42-4442-EDB9-0C96-B7C512420F1A}"/>
                    </a:ext>
                  </a:extLst>
                </p:cNvPr>
                <p:cNvPicPr/>
                <p:nvPr/>
              </p:nvPicPr>
              <p:blipFill>
                <a:blip r:embed="rId43"/>
                <a:stretch>
                  <a:fillRect/>
                </a:stretch>
              </p:blipFill>
              <p:spPr>
                <a:xfrm>
                  <a:off x="6794325" y="1304625"/>
                  <a:ext cx="73260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1EAEDAE-EAA0-5484-D9DC-8E70D842373E}"/>
                    </a:ext>
                  </a:extLst>
                </p14:cNvPr>
                <p14:cNvContentPartPr/>
                <p14:nvPr/>
              </p14:nvContentPartPr>
              <p14:xfrm>
                <a:off x="5417325" y="1368345"/>
                <a:ext cx="414000" cy="545040"/>
              </p14:xfrm>
            </p:contentPart>
          </mc:Choice>
          <mc:Fallback xmlns="">
            <p:pic>
              <p:nvPicPr>
                <p:cNvPr id="27" name="Ink 26">
                  <a:extLst>
                    <a:ext uri="{FF2B5EF4-FFF2-40B4-BE49-F238E27FC236}">
                      <a16:creationId xmlns:a16="http://schemas.microsoft.com/office/drawing/2014/main" id="{61EAEDAE-EAA0-5484-D9DC-8E70D842373E}"/>
                    </a:ext>
                  </a:extLst>
                </p:cNvPr>
                <p:cNvPicPr/>
                <p:nvPr/>
              </p:nvPicPr>
              <p:blipFill>
                <a:blip r:embed="rId45"/>
                <a:stretch>
                  <a:fillRect/>
                </a:stretch>
              </p:blipFill>
              <p:spPr>
                <a:xfrm>
                  <a:off x="5411205" y="1362225"/>
                  <a:ext cx="42624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F8CFF6C5-63BC-140D-F7C9-BFC80ECE7B5D}"/>
                    </a:ext>
                  </a:extLst>
                </p14:cNvPr>
                <p14:cNvContentPartPr/>
                <p14:nvPr/>
              </p14:nvContentPartPr>
              <p14:xfrm>
                <a:off x="7402005" y="1098705"/>
                <a:ext cx="142200" cy="210240"/>
              </p14:xfrm>
            </p:contentPart>
          </mc:Choice>
          <mc:Fallback xmlns="">
            <p:pic>
              <p:nvPicPr>
                <p:cNvPr id="30" name="Ink 29">
                  <a:extLst>
                    <a:ext uri="{FF2B5EF4-FFF2-40B4-BE49-F238E27FC236}">
                      <a16:creationId xmlns:a16="http://schemas.microsoft.com/office/drawing/2014/main" id="{F8CFF6C5-63BC-140D-F7C9-BFC80ECE7B5D}"/>
                    </a:ext>
                  </a:extLst>
                </p:cNvPr>
                <p:cNvPicPr/>
                <p:nvPr/>
              </p:nvPicPr>
              <p:blipFill>
                <a:blip r:embed="rId47"/>
                <a:stretch>
                  <a:fillRect/>
                </a:stretch>
              </p:blipFill>
              <p:spPr>
                <a:xfrm>
                  <a:off x="7395885" y="1092585"/>
                  <a:ext cx="1544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2847EC98-7FE6-D9A9-E24B-0726198766F7}"/>
                    </a:ext>
                  </a:extLst>
                </p14:cNvPr>
                <p14:cNvContentPartPr/>
                <p14:nvPr/>
              </p14:nvContentPartPr>
              <p14:xfrm>
                <a:off x="7724565" y="1516665"/>
                <a:ext cx="204840" cy="31680"/>
              </p14:xfrm>
            </p:contentPart>
          </mc:Choice>
          <mc:Fallback xmlns="">
            <p:pic>
              <p:nvPicPr>
                <p:cNvPr id="31" name="Ink 30">
                  <a:extLst>
                    <a:ext uri="{FF2B5EF4-FFF2-40B4-BE49-F238E27FC236}">
                      <a16:creationId xmlns:a16="http://schemas.microsoft.com/office/drawing/2014/main" id="{2847EC98-7FE6-D9A9-E24B-0726198766F7}"/>
                    </a:ext>
                  </a:extLst>
                </p:cNvPr>
                <p:cNvPicPr/>
                <p:nvPr/>
              </p:nvPicPr>
              <p:blipFill>
                <a:blip r:embed="rId49"/>
                <a:stretch>
                  <a:fillRect/>
                </a:stretch>
              </p:blipFill>
              <p:spPr>
                <a:xfrm>
                  <a:off x="7718445" y="1510545"/>
                  <a:ext cx="217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FE55F271-AFD2-73B8-7391-56EEBF6F71F2}"/>
                    </a:ext>
                  </a:extLst>
                </p14:cNvPr>
                <p14:cNvContentPartPr/>
                <p14:nvPr/>
              </p14:nvContentPartPr>
              <p14:xfrm>
                <a:off x="7705125" y="1668225"/>
                <a:ext cx="255240" cy="9000"/>
              </p14:xfrm>
            </p:contentPart>
          </mc:Choice>
          <mc:Fallback xmlns="">
            <p:pic>
              <p:nvPicPr>
                <p:cNvPr id="32" name="Ink 31">
                  <a:extLst>
                    <a:ext uri="{FF2B5EF4-FFF2-40B4-BE49-F238E27FC236}">
                      <a16:creationId xmlns:a16="http://schemas.microsoft.com/office/drawing/2014/main" id="{FE55F271-AFD2-73B8-7391-56EEBF6F71F2}"/>
                    </a:ext>
                  </a:extLst>
                </p:cNvPr>
                <p:cNvPicPr/>
                <p:nvPr/>
              </p:nvPicPr>
              <p:blipFill>
                <a:blip r:embed="rId51"/>
                <a:stretch>
                  <a:fillRect/>
                </a:stretch>
              </p:blipFill>
              <p:spPr>
                <a:xfrm>
                  <a:off x="7699005" y="1662105"/>
                  <a:ext cx="26748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03074C0-C453-9A6A-2A69-DBF720B1428C}"/>
                  </a:ext>
                </a:extLst>
              </p14:cNvPr>
              <p14:cNvContentPartPr/>
              <p14:nvPr/>
            </p14:nvContentPartPr>
            <p14:xfrm>
              <a:off x="8612325" y="1302465"/>
              <a:ext cx="94320" cy="240480"/>
            </p14:xfrm>
          </p:contentPart>
        </mc:Choice>
        <mc:Fallback xmlns="">
          <p:pic>
            <p:nvPicPr>
              <p:cNvPr id="34" name="Ink 33">
                <a:extLst>
                  <a:ext uri="{FF2B5EF4-FFF2-40B4-BE49-F238E27FC236}">
                    <a16:creationId xmlns:a16="http://schemas.microsoft.com/office/drawing/2014/main" id="{403074C0-C453-9A6A-2A69-DBF720B1428C}"/>
                  </a:ext>
                </a:extLst>
              </p:cNvPr>
              <p:cNvPicPr/>
              <p:nvPr/>
            </p:nvPicPr>
            <p:blipFill>
              <a:blip r:embed="rId53"/>
              <a:stretch>
                <a:fillRect/>
              </a:stretch>
            </p:blipFill>
            <p:spPr>
              <a:xfrm>
                <a:off x="8606205" y="1296345"/>
                <a:ext cx="106560" cy="252720"/>
              </a:xfrm>
              <a:prstGeom prst="rect">
                <a:avLst/>
              </a:prstGeom>
            </p:spPr>
          </p:pic>
        </mc:Fallback>
      </mc:AlternateContent>
      <p:grpSp>
        <p:nvGrpSpPr>
          <p:cNvPr id="41" name="Group 40">
            <a:extLst>
              <a:ext uri="{FF2B5EF4-FFF2-40B4-BE49-F238E27FC236}">
                <a16:creationId xmlns:a16="http://schemas.microsoft.com/office/drawing/2014/main" id="{76B79CB6-3C08-72BB-471F-511EAD3743C0}"/>
              </a:ext>
            </a:extLst>
          </p:cNvPr>
          <p:cNvGrpSpPr/>
          <p:nvPr/>
        </p:nvGrpSpPr>
        <p:grpSpPr>
          <a:xfrm>
            <a:off x="8270685" y="1703865"/>
            <a:ext cx="1494360" cy="468360"/>
            <a:chOff x="8270685" y="1703865"/>
            <a:chExt cx="1494360" cy="468360"/>
          </a:xfrm>
        </p:grpSpPr>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C96BEB57-F00C-DE5E-1452-1C7DD63C7658}"/>
                    </a:ext>
                  </a:extLst>
                </p14:cNvPr>
                <p14:cNvContentPartPr/>
                <p14:nvPr/>
              </p14:nvContentPartPr>
              <p14:xfrm>
                <a:off x="8270685" y="1703865"/>
                <a:ext cx="1239840" cy="58680"/>
              </p14:xfrm>
            </p:contentPart>
          </mc:Choice>
          <mc:Fallback xmlns="">
            <p:pic>
              <p:nvPicPr>
                <p:cNvPr id="35" name="Ink 34">
                  <a:extLst>
                    <a:ext uri="{FF2B5EF4-FFF2-40B4-BE49-F238E27FC236}">
                      <a16:creationId xmlns:a16="http://schemas.microsoft.com/office/drawing/2014/main" id="{C96BEB57-F00C-DE5E-1452-1C7DD63C7658}"/>
                    </a:ext>
                  </a:extLst>
                </p:cNvPr>
                <p:cNvPicPr/>
                <p:nvPr/>
              </p:nvPicPr>
              <p:blipFill>
                <a:blip r:embed="rId55"/>
                <a:stretch>
                  <a:fillRect/>
                </a:stretch>
              </p:blipFill>
              <p:spPr>
                <a:xfrm>
                  <a:off x="8264565" y="1697745"/>
                  <a:ext cx="1252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F3225FAC-BF79-53EA-C61E-D81169272B58}"/>
                    </a:ext>
                  </a:extLst>
                </p14:cNvPr>
                <p14:cNvContentPartPr/>
                <p14:nvPr/>
              </p14:nvContentPartPr>
              <p14:xfrm>
                <a:off x="8294805" y="1799625"/>
                <a:ext cx="1140840" cy="372600"/>
              </p14:xfrm>
            </p:contentPart>
          </mc:Choice>
          <mc:Fallback xmlns="">
            <p:pic>
              <p:nvPicPr>
                <p:cNvPr id="36" name="Ink 35">
                  <a:extLst>
                    <a:ext uri="{FF2B5EF4-FFF2-40B4-BE49-F238E27FC236}">
                      <a16:creationId xmlns:a16="http://schemas.microsoft.com/office/drawing/2014/main" id="{F3225FAC-BF79-53EA-C61E-D81169272B58}"/>
                    </a:ext>
                  </a:extLst>
                </p:cNvPr>
                <p:cNvPicPr/>
                <p:nvPr/>
              </p:nvPicPr>
              <p:blipFill>
                <a:blip r:embed="rId57"/>
                <a:stretch>
                  <a:fillRect/>
                </a:stretch>
              </p:blipFill>
              <p:spPr>
                <a:xfrm>
                  <a:off x="8288685" y="1793505"/>
                  <a:ext cx="115308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16B446CA-D051-2B32-7A16-9C02649209AB}"/>
                    </a:ext>
                  </a:extLst>
                </p14:cNvPr>
                <p14:cNvContentPartPr/>
                <p14:nvPr/>
              </p14:nvContentPartPr>
              <p14:xfrm>
                <a:off x="8773605" y="1964865"/>
                <a:ext cx="99000" cy="163800"/>
              </p14:xfrm>
            </p:contentPart>
          </mc:Choice>
          <mc:Fallback xmlns="">
            <p:pic>
              <p:nvPicPr>
                <p:cNvPr id="37" name="Ink 36">
                  <a:extLst>
                    <a:ext uri="{FF2B5EF4-FFF2-40B4-BE49-F238E27FC236}">
                      <a16:creationId xmlns:a16="http://schemas.microsoft.com/office/drawing/2014/main" id="{16B446CA-D051-2B32-7A16-9C02649209AB}"/>
                    </a:ext>
                  </a:extLst>
                </p:cNvPr>
                <p:cNvPicPr/>
                <p:nvPr/>
              </p:nvPicPr>
              <p:blipFill>
                <a:blip r:embed="rId59"/>
                <a:stretch>
                  <a:fillRect/>
                </a:stretch>
              </p:blipFill>
              <p:spPr>
                <a:xfrm>
                  <a:off x="8767485" y="1958745"/>
                  <a:ext cx="1112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9F22C6D8-3424-79F1-06CF-676196883DEB}"/>
                    </a:ext>
                  </a:extLst>
                </p14:cNvPr>
                <p14:cNvContentPartPr/>
                <p14:nvPr/>
              </p14:nvContentPartPr>
              <p14:xfrm>
                <a:off x="8985285" y="2038665"/>
                <a:ext cx="187920" cy="3600"/>
              </p14:xfrm>
            </p:contentPart>
          </mc:Choice>
          <mc:Fallback xmlns="">
            <p:pic>
              <p:nvPicPr>
                <p:cNvPr id="38" name="Ink 37">
                  <a:extLst>
                    <a:ext uri="{FF2B5EF4-FFF2-40B4-BE49-F238E27FC236}">
                      <a16:creationId xmlns:a16="http://schemas.microsoft.com/office/drawing/2014/main" id="{9F22C6D8-3424-79F1-06CF-676196883DEB}"/>
                    </a:ext>
                  </a:extLst>
                </p:cNvPr>
                <p:cNvPicPr/>
                <p:nvPr/>
              </p:nvPicPr>
              <p:blipFill>
                <a:blip r:embed="rId61"/>
                <a:stretch>
                  <a:fillRect/>
                </a:stretch>
              </p:blipFill>
              <p:spPr>
                <a:xfrm>
                  <a:off x="8979165" y="2032545"/>
                  <a:ext cx="2001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A7851FEB-F689-FFC6-DD08-ED65B83EDC59}"/>
                    </a:ext>
                  </a:extLst>
                </p14:cNvPr>
                <p14:cNvContentPartPr/>
                <p14:nvPr/>
              </p14:nvContentPartPr>
              <p14:xfrm>
                <a:off x="9199485" y="1977825"/>
                <a:ext cx="202320" cy="164880"/>
              </p14:xfrm>
            </p:contentPart>
          </mc:Choice>
          <mc:Fallback xmlns="">
            <p:pic>
              <p:nvPicPr>
                <p:cNvPr id="39" name="Ink 38">
                  <a:extLst>
                    <a:ext uri="{FF2B5EF4-FFF2-40B4-BE49-F238E27FC236}">
                      <a16:creationId xmlns:a16="http://schemas.microsoft.com/office/drawing/2014/main" id="{A7851FEB-F689-FFC6-DD08-ED65B83EDC59}"/>
                    </a:ext>
                  </a:extLst>
                </p:cNvPr>
                <p:cNvPicPr/>
                <p:nvPr/>
              </p:nvPicPr>
              <p:blipFill>
                <a:blip r:embed="rId63"/>
                <a:stretch>
                  <a:fillRect/>
                </a:stretch>
              </p:blipFill>
              <p:spPr>
                <a:xfrm>
                  <a:off x="9193365" y="1971705"/>
                  <a:ext cx="2145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D87683FA-F565-2A29-F3C0-B2317F2F9742}"/>
                    </a:ext>
                  </a:extLst>
                </p14:cNvPr>
                <p14:cNvContentPartPr/>
                <p14:nvPr/>
              </p14:nvContentPartPr>
              <p14:xfrm>
                <a:off x="9372645" y="1894305"/>
                <a:ext cx="392400" cy="144720"/>
              </p14:xfrm>
            </p:contentPart>
          </mc:Choice>
          <mc:Fallback xmlns="">
            <p:pic>
              <p:nvPicPr>
                <p:cNvPr id="40" name="Ink 39">
                  <a:extLst>
                    <a:ext uri="{FF2B5EF4-FFF2-40B4-BE49-F238E27FC236}">
                      <a16:creationId xmlns:a16="http://schemas.microsoft.com/office/drawing/2014/main" id="{D87683FA-F565-2A29-F3C0-B2317F2F9742}"/>
                    </a:ext>
                  </a:extLst>
                </p:cNvPr>
                <p:cNvPicPr/>
                <p:nvPr/>
              </p:nvPicPr>
              <p:blipFill>
                <a:blip r:embed="rId65"/>
                <a:stretch>
                  <a:fillRect/>
                </a:stretch>
              </p:blipFill>
              <p:spPr>
                <a:xfrm>
                  <a:off x="9366525" y="1888185"/>
                  <a:ext cx="404640" cy="156960"/>
                </a:xfrm>
                <a:prstGeom prst="rect">
                  <a:avLst/>
                </a:prstGeom>
              </p:spPr>
            </p:pic>
          </mc:Fallback>
        </mc:AlternateContent>
      </p:grpSp>
      <p:grpSp>
        <p:nvGrpSpPr>
          <p:cNvPr id="60" name="Group 59">
            <a:extLst>
              <a:ext uri="{FF2B5EF4-FFF2-40B4-BE49-F238E27FC236}">
                <a16:creationId xmlns:a16="http://schemas.microsoft.com/office/drawing/2014/main" id="{04FD56F5-AA86-BAB8-09BA-320A0C7C2169}"/>
              </a:ext>
            </a:extLst>
          </p:cNvPr>
          <p:cNvGrpSpPr/>
          <p:nvPr/>
        </p:nvGrpSpPr>
        <p:grpSpPr>
          <a:xfrm>
            <a:off x="1343205" y="2226945"/>
            <a:ext cx="4182120" cy="757080"/>
            <a:chOff x="1343205" y="2226945"/>
            <a:chExt cx="4182120" cy="757080"/>
          </a:xfrm>
        </p:grpSpPr>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B6690DD2-1444-FB9D-77B1-A99C7FBDA2E6}"/>
                    </a:ext>
                  </a:extLst>
                </p14:cNvPr>
                <p14:cNvContentPartPr/>
                <p14:nvPr/>
              </p14:nvContentPartPr>
              <p14:xfrm>
                <a:off x="1552725" y="2289585"/>
                <a:ext cx="151560" cy="364680"/>
              </p14:xfrm>
            </p:contentPart>
          </mc:Choice>
          <mc:Fallback xmlns="">
            <p:pic>
              <p:nvPicPr>
                <p:cNvPr id="42" name="Ink 41">
                  <a:extLst>
                    <a:ext uri="{FF2B5EF4-FFF2-40B4-BE49-F238E27FC236}">
                      <a16:creationId xmlns:a16="http://schemas.microsoft.com/office/drawing/2014/main" id="{B6690DD2-1444-FB9D-77B1-A99C7FBDA2E6}"/>
                    </a:ext>
                  </a:extLst>
                </p:cNvPr>
                <p:cNvPicPr/>
                <p:nvPr/>
              </p:nvPicPr>
              <p:blipFill>
                <a:blip r:embed="rId67"/>
                <a:stretch>
                  <a:fillRect/>
                </a:stretch>
              </p:blipFill>
              <p:spPr>
                <a:xfrm>
                  <a:off x="1546605" y="2283465"/>
                  <a:ext cx="1638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F7C53898-37A4-3EDB-ECA3-0382439CB903}"/>
                    </a:ext>
                  </a:extLst>
                </p14:cNvPr>
                <p14:cNvContentPartPr/>
                <p14:nvPr/>
              </p14:nvContentPartPr>
              <p14:xfrm>
                <a:off x="1487565" y="2472825"/>
                <a:ext cx="399960" cy="34920"/>
              </p14:xfrm>
            </p:contentPart>
          </mc:Choice>
          <mc:Fallback xmlns="">
            <p:pic>
              <p:nvPicPr>
                <p:cNvPr id="43" name="Ink 42">
                  <a:extLst>
                    <a:ext uri="{FF2B5EF4-FFF2-40B4-BE49-F238E27FC236}">
                      <a16:creationId xmlns:a16="http://schemas.microsoft.com/office/drawing/2014/main" id="{F7C53898-37A4-3EDB-ECA3-0382439CB903}"/>
                    </a:ext>
                  </a:extLst>
                </p:cNvPr>
                <p:cNvPicPr/>
                <p:nvPr/>
              </p:nvPicPr>
              <p:blipFill>
                <a:blip r:embed="rId69"/>
                <a:stretch>
                  <a:fillRect/>
                </a:stretch>
              </p:blipFill>
              <p:spPr>
                <a:xfrm>
                  <a:off x="1481445" y="2466705"/>
                  <a:ext cx="4122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4CCFC6AD-7049-B068-B26C-B0FD6F3AAD40}"/>
                    </a:ext>
                  </a:extLst>
                </p14:cNvPr>
                <p14:cNvContentPartPr/>
                <p14:nvPr/>
              </p14:nvContentPartPr>
              <p14:xfrm>
                <a:off x="1771605" y="2477865"/>
                <a:ext cx="315720" cy="183600"/>
              </p14:xfrm>
            </p:contentPart>
          </mc:Choice>
          <mc:Fallback xmlns="">
            <p:pic>
              <p:nvPicPr>
                <p:cNvPr id="44" name="Ink 43">
                  <a:extLst>
                    <a:ext uri="{FF2B5EF4-FFF2-40B4-BE49-F238E27FC236}">
                      <a16:creationId xmlns:a16="http://schemas.microsoft.com/office/drawing/2014/main" id="{4CCFC6AD-7049-B068-B26C-B0FD6F3AAD40}"/>
                    </a:ext>
                  </a:extLst>
                </p:cNvPr>
                <p:cNvPicPr/>
                <p:nvPr/>
              </p:nvPicPr>
              <p:blipFill>
                <a:blip r:embed="rId71"/>
                <a:stretch>
                  <a:fillRect/>
                </a:stretch>
              </p:blipFill>
              <p:spPr>
                <a:xfrm>
                  <a:off x="1765485" y="2471745"/>
                  <a:ext cx="3279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5027550D-BF72-D67E-CF8A-9118F52DA903}"/>
                    </a:ext>
                  </a:extLst>
                </p14:cNvPr>
                <p14:cNvContentPartPr/>
                <p14:nvPr/>
              </p14:nvContentPartPr>
              <p14:xfrm>
                <a:off x="2050605" y="2493345"/>
                <a:ext cx="178560" cy="141120"/>
              </p14:xfrm>
            </p:contentPart>
          </mc:Choice>
          <mc:Fallback xmlns="">
            <p:pic>
              <p:nvPicPr>
                <p:cNvPr id="45" name="Ink 44">
                  <a:extLst>
                    <a:ext uri="{FF2B5EF4-FFF2-40B4-BE49-F238E27FC236}">
                      <a16:creationId xmlns:a16="http://schemas.microsoft.com/office/drawing/2014/main" id="{5027550D-BF72-D67E-CF8A-9118F52DA903}"/>
                    </a:ext>
                  </a:extLst>
                </p:cNvPr>
                <p:cNvPicPr/>
                <p:nvPr/>
              </p:nvPicPr>
              <p:blipFill>
                <a:blip r:embed="rId73"/>
                <a:stretch>
                  <a:fillRect/>
                </a:stretch>
              </p:blipFill>
              <p:spPr>
                <a:xfrm>
                  <a:off x="2044485" y="2487225"/>
                  <a:ext cx="1908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5F8E0347-6C55-93AB-078C-C103E2C0304E}"/>
                    </a:ext>
                  </a:extLst>
                </p14:cNvPr>
                <p14:cNvContentPartPr/>
                <p14:nvPr/>
              </p14:nvContentPartPr>
              <p14:xfrm>
                <a:off x="2245725" y="2359065"/>
                <a:ext cx="344520" cy="316800"/>
              </p14:xfrm>
            </p:contentPart>
          </mc:Choice>
          <mc:Fallback xmlns="">
            <p:pic>
              <p:nvPicPr>
                <p:cNvPr id="46" name="Ink 45">
                  <a:extLst>
                    <a:ext uri="{FF2B5EF4-FFF2-40B4-BE49-F238E27FC236}">
                      <a16:creationId xmlns:a16="http://schemas.microsoft.com/office/drawing/2014/main" id="{5F8E0347-6C55-93AB-078C-C103E2C0304E}"/>
                    </a:ext>
                  </a:extLst>
                </p:cNvPr>
                <p:cNvPicPr/>
                <p:nvPr/>
              </p:nvPicPr>
              <p:blipFill>
                <a:blip r:embed="rId75"/>
                <a:stretch>
                  <a:fillRect/>
                </a:stretch>
              </p:blipFill>
              <p:spPr>
                <a:xfrm>
                  <a:off x="2239605" y="2352945"/>
                  <a:ext cx="3567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22296404-A4C6-792F-58B9-7492E24B84F2}"/>
                    </a:ext>
                  </a:extLst>
                </p14:cNvPr>
                <p14:cNvContentPartPr/>
                <p14:nvPr/>
              </p14:nvContentPartPr>
              <p14:xfrm>
                <a:off x="2770245" y="2382825"/>
                <a:ext cx="108720" cy="160560"/>
              </p14:xfrm>
            </p:contentPart>
          </mc:Choice>
          <mc:Fallback xmlns="">
            <p:pic>
              <p:nvPicPr>
                <p:cNvPr id="47" name="Ink 46">
                  <a:extLst>
                    <a:ext uri="{FF2B5EF4-FFF2-40B4-BE49-F238E27FC236}">
                      <a16:creationId xmlns:a16="http://schemas.microsoft.com/office/drawing/2014/main" id="{22296404-A4C6-792F-58B9-7492E24B84F2}"/>
                    </a:ext>
                  </a:extLst>
                </p:cNvPr>
                <p:cNvPicPr/>
                <p:nvPr/>
              </p:nvPicPr>
              <p:blipFill>
                <a:blip r:embed="rId77"/>
                <a:stretch>
                  <a:fillRect/>
                </a:stretch>
              </p:blipFill>
              <p:spPr>
                <a:xfrm>
                  <a:off x="2764125" y="2376705"/>
                  <a:ext cx="1209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2B05E162-FB20-A8B7-A511-5079468DF0EB}"/>
                    </a:ext>
                  </a:extLst>
                </p14:cNvPr>
                <p14:cNvContentPartPr/>
                <p14:nvPr/>
              </p14:nvContentPartPr>
              <p14:xfrm>
                <a:off x="3044565" y="2477145"/>
                <a:ext cx="267480" cy="243000"/>
              </p14:xfrm>
            </p:contentPart>
          </mc:Choice>
          <mc:Fallback xmlns="">
            <p:pic>
              <p:nvPicPr>
                <p:cNvPr id="48" name="Ink 47">
                  <a:extLst>
                    <a:ext uri="{FF2B5EF4-FFF2-40B4-BE49-F238E27FC236}">
                      <a16:creationId xmlns:a16="http://schemas.microsoft.com/office/drawing/2014/main" id="{2B05E162-FB20-A8B7-A511-5079468DF0EB}"/>
                    </a:ext>
                  </a:extLst>
                </p:cNvPr>
                <p:cNvPicPr/>
                <p:nvPr/>
              </p:nvPicPr>
              <p:blipFill>
                <a:blip r:embed="rId79"/>
                <a:stretch>
                  <a:fillRect/>
                </a:stretch>
              </p:blipFill>
              <p:spPr>
                <a:xfrm>
                  <a:off x="3038445" y="2471025"/>
                  <a:ext cx="2797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09783A8E-B229-343C-C339-63D4B9CF3CD1}"/>
                    </a:ext>
                  </a:extLst>
                </p14:cNvPr>
                <p14:cNvContentPartPr/>
                <p14:nvPr/>
              </p14:nvContentPartPr>
              <p14:xfrm>
                <a:off x="2755845" y="2343945"/>
                <a:ext cx="714960" cy="580680"/>
              </p14:xfrm>
            </p:contentPart>
          </mc:Choice>
          <mc:Fallback xmlns="">
            <p:pic>
              <p:nvPicPr>
                <p:cNvPr id="49" name="Ink 48">
                  <a:extLst>
                    <a:ext uri="{FF2B5EF4-FFF2-40B4-BE49-F238E27FC236}">
                      <a16:creationId xmlns:a16="http://schemas.microsoft.com/office/drawing/2014/main" id="{09783A8E-B229-343C-C339-63D4B9CF3CD1}"/>
                    </a:ext>
                  </a:extLst>
                </p:cNvPr>
                <p:cNvPicPr/>
                <p:nvPr/>
              </p:nvPicPr>
              <p:blipFill>
                <a:blip r:embed="rId81"/>
                <a:stretch>
                  <a:fillRect/>
                </a:stretch>
              </p:blipFill>
              <p:spPr>
                <a:xfrm>
                  <a:off x="2749725" y="2337825"/>
                  <a:ext cx="72720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A18606DF-24B0-9928-6DC1-0FB65616C91F}"/>
                    </a:ext>
                  </a:extLst>
                </p14:cNvPr>
                <p14:cNvContentPartPr/>
                <p14:nvPr/>
              </p14:nvContentPartPr>
              <p14:xfrm>
                <a:off x="1343205" y="2226945"/>
                <a:ext cx="385200" cy="616320"/>
              </p14:xfrm>
            </p:contentPart>
          </mc:Choice>
          <mc:Fallback xmlns="">
            <p:pic>
              <p:nvPicPr>
                <p:cNvPr id="50" name="Ink 49">
                  <a:extLst>
                    <a:ext uri="{FF2B5EF4-FFF2-40B4-BE49-F238E27FC236}">
                      <a16:creationId xmlns:a16="http://schemas.microsoft.com/office/drawing/2014/main" id="{A18606DF-24B0-9928-6DC1-0FB65616C91F}"/>
                    </a:ext>
                  </a:extLst>
                </p:cNvPr>
                <p:cNvPicPr/>
                <p:nvPr/>
              </p:nvPicPr>
              <p:blipFill>
                <a:blip r:embed="rId83"/>
                <a:stretch>
                  <a:fillRect/>
                </a:stretch>
              </p:blipFill>
              <p:spPr>
                <a:xfrm>
                  <a:off x="1337085" y="2220825"/>
                  <a:ext cx="39744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26A02607-B5DE-CF56-5703-E8A59C46591E}"/>
                    </a:ext>
                  </a:extLst>
                </p14:cNvPr>
                <p14:cNvContentPartPr/>
                <p14:nvPr/>
              </p14:nvContentPartPr>
              <p14:xfrm>
                <a:off x="3448845" y="2247465"/>
                <a:ext cx="130320" cy="220320"/>
              </p14:xfrm>
            </p:contentPart>
          </mc:Choice>
          <mc:Fallback xmlns="">
            <p:pic>
              <p:nvPicPr>
                <p:cNvPr id="51" name="Ink 50">
                  <a:extLst>
                    <a:ext uri="{FF2B5EF4-FFF2-40B4-BE49-F238E27FC236}">
                      <a16:creationId xmlns:a16="http://schemas.microsoft.com/office/drawing/2014/main" id="{26A02607-B5DE-CF56-5703-E8A59C46591E}"/>
                    </a:ext>
                  </a:extLst>
                </p:cNvPr>
                <p:cNvPicPr/>
                <p:nvPr/>
              </p:nvPicPr>
              <p:blipFill>
                <a:blip r:embed="rId85"/>
                <a:stretch>
                  <a:fillRect/>
                </a:stretch>
              </p:blipFill>
              <p:spPr>
                <a:xfrm>
                  <a:off x="3442725" y="2241345"/>
                  <a:ext cx="1425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B1A3C45B-738A-33B2-BC18-E69C76449A18}"/>
                    </a:ext>
                  </a:extLst>
                </p14:cNvPr>
                <p14:cNvContentPartPr/>
                <p14:nvPr/>
              </p14:nvContentPartPr>
              <p14:xfrm>
                <a:off x="3737565" y="2524665"/>
                <a:ext cx="344520" cy="151920"/>
              </p14:xfrm>
            </p:contentPart>
          </mc:Choice>
          <mc:Fallback xmlns="">
            <p:pic>
              <p:nvPicPr>
                <p:cNvPr id="52" name="Ink 51">
                  <a:extLst>
                    <a:ext uri="{FF2B5EF4-FFF2-40B4-BE49-F238E27FC236}">
                      <a16:creationId xmlns:a16="http://schemas.microsoft.com/office/drawing/2014/main" id="{B1A3C45B-738A-33B2-BC18-E69C76449A18}"/>
                    </a:ext>
                  </a:extLst>
                </p:cNvPr>
                <p:cNvPicPr/>
                <p:nvPr/>
              </p:nvPicPr>
              <p:blipFill>
                <a:blip r:embed="rId87"/>
                <a:stretch>
                  <a:fillRect/>
                </a:stretch>
              </p:blipFill>
              <p:spPr>
                <a:xfrm>
                  <a:off x="3731445" y="2518545"/>
                  <a:ext cx="356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5205647A-0BEC-B822-24A9-D489F65BE41D}"/>
                    </a:ext>
                  </a:extLst>
                </p14:cNvPr>
                <p14:cNvContentPartPr/>
                <p14:nvPr/>
              </p14:nvContentPartPr>
              <p14:xfrm>
                <a:off x="4651965" y="2360145"/>
                <a:ext cx="70200" cy="217080"/>
              </p14:xfrm>
            </p:contentPart>
          </mc:Choice>
          <mc:Fallback xmlns="">
            <p:pic>
              <p:nvPicPr>
                <p:cNvPr id="54" name="Ink 53">
                  <a:extLst>
                    <a:ext uri="{FF2B5EF4-FFF2-40B4-BE49-F238E27FC236}">
                      <a16:creationId xmlns:a16="http://schemas.microsoft.com/office/drawing/2014/main" id="{5205647A-0BEC-B822-24A9-D489F65BE41D}"/>
                    </a:ext>
                  </a:extLst>
                </p:cNvPr>
                <p:cNvPicPr/>
                <p:nvPr/>
              </p:nvPicPr>
              <p:blipFill>
                <a:blip r:embed="rId89"/>
                <a:stretch>
                  <a:fillRect/>
                </a:stretch>
              </p:blipFill>
              <p:spPr>
                <a:xfrm>
                  <a:off x="4645845" y="2354025"/>
                  <a:ext cx="824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895E676A-7F49-C9FA-1808-276B2B1B7218}"/>
                    </a:ext>
                  </a:extLst>
                </p14:cNvPr>
                <p14:cNvContentPartPr/>
                <p14:nvPr/>
              </p14:nvContentPartPr>
              <p14:xfrm>
                <a:off x="4279005" y="2616825"/>
                <a:ext cx="1027800" cy="30600"/>
              </p14:xfrm>
            </p:contentPart>
          </mc:Choice>
          <mc:Fallback xmlns="">
            <p:pic>
              <p:nvPicPr>
                <p:cNvPr id="55" name="Ink 54">
                  <a:extLst>
                    <a:ext uri="{FF2B5EF4-FFF2-40B4-BE49-F238E27FC236}">
                      <a16:creationId xmlns:a16="http://schemas.microsoft.com/office/drawing/2014/main" id="{895E676A-7F49-C9FA-1808-276B2B1B7218}"/>
                    </a:ext>
                  </a:extLst>
                </p:cNvPr>
                <p:cNvPicPr/>
                <p:nvPr/>
              </p:nvPicPr>
              <p:blipFill>
                <a:blip r:embed="rId91"/>
                <a:stretch>
                  <a:fillRect/>
                </a:stretch>
              </p:blipFill>
              <p:spPr>
                <a:xfrm>
                  <a:off x="4272885" y="2610705"/>
                  <a:ext cx="1040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AE71BA4A-70E8-C59C-14E4-6CDB3D310CDA}"/>
                    </a:ext>
                  </a:extLst>
                </p14:cNvPr>
                <p14:cNvContentPartPr/>
                <p14:nvPr/>
              </p14:nvContentPartPr>
              <p14:xfrm>
                <a:off x="4423365" y="2741025"/>
                <a:ext cx="115920" cy="235440"/>
              </p14:xfrm>
            </p:contentPart>
          </mc:Choice>
          <mc:Fallback xmlns="">
            <p:pic>
              <p:nvPicPr>
                <p:cNvPr id="56" name="Ink 55">
                  <a:extLst>
                    <a:ext uri="{FF2B5EF4-FFF2-40B4-BE49-F238E27FC236}">
                      <a16:creationId xmlns:a16="http://schemas.microsoft.com/office/drawing/2014/main" id="{AE71BA4A-70E8-C59C-14E4-6CDB3D310CDA}"/>
                    </a:ext>
                  </a:extLst>
                </p:cNvPr>
                <p:cNvPicPr/>
                <p:nvPr/>
              </p:nvPicPr>
              <p:blipFill>
                <a:blip r:embed="rId93"/>
                <a:stretch>
                  <a:fillRect/>
                </a:stretch>
              </p:blipFill>
              <p:spPr>
                <a:xfrm>
                  <a:off x="4417245" y="2734905"/>
                  <a:ext cx="1281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0EF8FD51-656D-A41D-C193-21C911B31DC3}"/>
                    </a:ext>
                  </a:extLst>
                </p14:cNvPr>
                <p14:cNvContentPartPr/>
                <p14:nvPr/>
              </p14:nvContentPartPr>
              <p14:xfrm>
                <a:off x="4661325" y="2804025"/>
                <a:ext cx="286560" cy="165960"/>
              </p14:xfrm>
            </p:contentPart>
          </mc:Choice>
          <mc:Fallback xmlns="">
            <p:pic>
              <p:nvPicPr>
                <p:cNvPr id="57" name="Ink 56">
                  <a:extLst>
                    <a:ext uri="{FF2B5EF4-FFF2-40B4-BE49-F238E27FC236}">
                      <a16:creationId xmlns:a16="http://schemas.microsoft.com/office/drawing/2014/main" id="{0EF8FD51-656D-A41D-C193-21C911B31DC3}"/>
                    </a:ext>
                  </a:extLst>
                </p:cNvPr>
                <p:cNvPicPr/>
                <p:nvPr/>
              </p:nvPicPr>
              <p:blipFill>
                <a:blip r:embed="rId95"/>
                <a:stretch>
                  <a:fillRect/>
                </a:stretch>
              </p:blipFill>
              <p:spPr>
                <a:xfrm>
                  <a:off x="4655205" y="2797905"/>
                  <a:ext cx="2988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1A5A95EA-2090-1F2F-0F37-B5F420DC18E2}"/>
                    </a:ext>
                  </a:extLst>
                </p14:cNvPr>
                <p14:cNvContentPartPr/>
                <p14:nvPr/>
              </p14:nvContentPartPr>
              <p14:xfrm>
                <a:off x="5022405" y="2802945"/>
                <a:ext cx="236160" cy="156240"/>
              </p14:xfrm>
            </p:contentPart>
          </mc:Choice>
          <mc:Fallback xmlns="">
            <p:pic>
              <p:nvPicPr>
                <p:cNvPr id="58" name="Ink 57">
                  <a:extLst>
                    <a:ext uri="{FF2B5EF4-FFF2-40B4-BE49-F238E27FC236}">
                      <a16:creationId xmlns:a16="http://schemas.microsoft.com/office/drawing/2014/main" id="{1A5A95EA-2090-1F2F-0F37-B5F420DC18E2}"/>
                    </a:ext>
                  </a:extLst>
                </p:cNvPr>
                <p:cNvPicPr/>
                <p:nvPr/>
              </p:nvPicPr>
              <p:blipFill>
                <a:blip r:embed="rId97"/>
                <a:stretch>
                  <a:fillRect/>
                </a:stretch>
              </p:blipFill>
              <p:spPr>
                <a:xfrm>
                  <a:off x="5016285" y="2796825"/>
                  <a:ext cx="248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47158EF8-1EAB-84B6-FA71-0D27026B371F}"/>
                    </a:ext>
                  </a:extLst>
                </p14:cNvPr>
                <p14:cNvContentPartPr/>
                <p14:nvPr/>
              </p14:nvContentPartPr>
              <p14:xfrm>
                <a:off x="5055885" y="2787825"/>
                <a:ext cx="469440" cy="196200"/>
              </p14:xfrm>
            </p:contentPart>
          </mc:Choice>
          <mc:Fallback xmlns="">
            <p:pic>
              <p:nvPicPr>
                <p:cNvPr id="59" name="Ink 58">
                  <a:extLst>
                    <a:ext uri="{FF2B5EF4-FFF2-40B4-BE49-F238E27FC236}">
                      <a16:creationId xmlns:a16="http://schemas.microsoft.com/office/drawing/2014/main" id="{47158EF8-1EAB-84B6-FA71-0D27026B371F}"/>
                    </a:ext>
                  </a:extLst>
                </p:cNvPr>
                <p:cNvPicPr/>
                <p:nvPr/>
              </p:nvPicPr>
              <p:blipFill>
                <a:blip r:embed="rId99"/>
                <a:stretch>
                  <a:fillRect/>
                </a:stretch>
              </p:blipFill>
              <p:spPr>
                <a:xfrm>
                  <a:off x="5049765" y="2781705"/>
                  <a:ext cx="48168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9DB4B2F2-A6FB-D8A4-13E8-45E25B5DD6F9}"/>
                  </a:ext>
                </a:extLst>
              </p14:cNvPr>
              <p14:cNvContentPartPr/>
              <p14:nvPr/>
            </p14:nvContentPartPr>
            <p14:xfrm>
              <a:off x="551565" y="3112545"/>
              <a:ext cx="11201400" cy="177840"/>
            </p14:xfrm>
          </p:contentPart>
        </mc:Choice>
        <mc:Fallback xmlns="">
          <p:pic>
            <p:nvPicPr>
              <p:cNvPr id="61" name="Ink 60">
                <a:extLst>
                  <a:ext uri="{FF2B5EF4-FFF2-40B4-BE49-F238E27FC236}">
                    <a16:creationId xmlns:a16="http://schemas.microsoft.com/office/drawing/2014/main" id="{9DB4B2F2-A6FB-D8A4-13E8-45E25B5DD6F9}"/>
                  </a:ext>
                </a:extLst>
              </p:cNvPr>
              <p:cNvPicPr/>
              <p:nvPr/>
            </p:nvPicPr>
            <p:blipFill>
              <a:blip r:embed="rId101"/>
              <a:stretch>
                <a:fillRect/>
              </a:stretch>
            </p:blipFill>
            <p:spPr>
              <a:xfrm>
                <a:off x="545445" y="3106425"/>
                <a:ext cx="11213640" cy="190080"/>
              </a:xfrm>
              <a:prstGeom prst="rect">
                <a:avLst/>
              </a:prstGeom>
            </p:spPr>
          </p:pic>
        </mc:Fallback>
      </mc:AlternateContent>
      <p:grpSp>
        <p:nvGrpSpPr>
          <p:cNvPr id="106" name="Group 105">
            <a:extLst>
              <a:ext uri="{FF2B5EF4-FFF2-40B4-BE49-F238E27FC236}">
                <a16:creationId xmlns:a16="http://schemas.microsoft.com/office/drawing/2014/main" id="{928313F7-C954-F254-7BCF-7BF8BAC0A178}"/>
              </a:ext>
            </a:extLst>
          </p:cNvPr>
          <p:cNvGrpSpPr/>
          <p:nvPr/>
        </p:nvGrpSpPr>
        <p:grpSpPr>
          <a:xfrm>
            <a:off x="113445" y="3414585"/>
            <a:ext cx="1129680" cy="444240"/>
            <a:chOff x="113445" y="3414585"/>
            <a:chExt cx="1129680" cy="444240"/>
          </a:xfrm>
        </p:grpSpPr>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5980F317-1CE2-4E39-B7E1-1659C1A042CA}"/>
                    </a:ext>
                  </a:extLst>
                </p14:cNvPr>
                <p14:cNvContentPartPr/>
                <p14:nvPr/>
              </p14:nvContentPartPr>
              <p14:xfrm>
                <a:off x="698445" y="3414585"/>
                <a:ext cx="67680" cy="331560"/>
              </p14:xfrm>
            </p:contentPart>
          </mc:Choice>
          <mc:Fallback xmlns="">
            <p:pic>
              <p:nvPicPr>
                <p:cNvPr id="62" name="Ink 61">
                  <a:extLst>
                    <a:ext uri="{FF2B5EF4-FFF2-40B4-BE49-F238E27FC236}">
                      <a16:creationId xmlns:a16="http://schemas.microsoft.com/office/drawing/2014/main" id="{5980F317-1CE2-4E39-B7E1-1659C1A042CA}"/>
                    </a:ext>
                  </a:extLst>
                </p:cNvPr>
                <p:cNvPicPr/>
                <p:nvPr/>
              </p:nvPicPr>
              <p:blipFill>
                <a:blip r:embed="rId103"/>
                <a:stretch>
                  <a:fillRect/>
                </a:stretch>
              </p:blipFill>
              <p:spPr>
                <a:xfrm>
                  <a:off x="692325" y="3408465"/>
                  <a:ext cx="799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152933C1-7AF6-7A5F-0AA0-68F0DE0EE58E}"/>
                    </a:ext>
                  </a:extLst>
                </p14:cNvPr>
                <p14:cNvContentPartPr/>
                <p14:nvPr/>
              </p14:nvContentPartPr>
              <p14:xfrm>
                <a:off x="655245" y="3423945"/>
                <a:ext cx="287280" cy="275400"/>
              </p14:xfrm>
            </p:contentPart>
          </mc:Choice>
          <mc:Fallback xmlns="">
            <p:pic>
              <p:nvPicPr>
                <p:cNvPr id="63" name="Ink 62">
                  <a:extLst>
                    <a:ext uri="{FF2B5EF4-FFF2-40B4-BE49-F238E27FC236}">
                      <a16:creationId xmlns:a16="http://schemas.microsoft.com/office/drawing/2014/main" id="{152933C1-7AF6-7A5F-0AA0-68F0DE0EE58E}"/>
                    </a:ext>
                  </a:extLst>
                </p:cNvPr>
                <p:cNvPicPr/>
                <p:nvPr/>
              </p:nvPicPr>
              <p:blipFill>
                <a:blip r:embed="rId105"/>
                <a:stretch>
                  <a:fillRect/>
                </a:stretch>
              </p:blipFill>
              <p:spPr>
                <a:xfrm>
                  <a:off x="649125" y="3417825"/>
                  <a:ext cx="2995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65AE6EA0-1C85-6A1B-8C49-0690A9BEA1E9}"/>
                    </a:ext>
                  </a:extLst>
                </p14:cNvPr>
                <p14:cNvContentPartPr/>
                <p14:nvPr/>
              </p14:nvContentPartPr>
              <p14:xfrm>
                <a:off x="996885" y="3544545"/>
                <a:ext cx="246240" cy="298080"/>
              </p14:xfrm>
            </p:contentPart>
          </mc:Choice>
          <mc:Fallback xmlns="">
            <p:pic>
              <p:nvPicPr>
                <p:cNvPr id="64" name="Ink 63">
                  <a:extLst>
                    <a:ext uri="{FF2B5EF4-FFF2-40B4-BE49-F238E27FC236}">
                      <a16:creationId xmlns:a16="http://schemas.microsoft.com/office/drawing/2014/main" id="{65AE6EA0-1C85-6A1B-8C49-0690A9BEA1E9}"/>
                    </a:ext>
                  </a:extLst>
                </p:cNvPr>
                <p:cNvPicPr/>
                <p:nvPr/>
              </p:nvPicPr>
              <p:blipFill>
                <a:blip r:embed="rId107"/>
                <a:stretch>
                  <a:fillRect/>
                </a:stretch>
              </p:blipFill>
              <p:spPr>
                <a:xfrm>
                  <a:off x="990765" y="3538425"/>
                  <a:ext cx="2584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F4E26868-F44A-B212-26A3-8016F547AEE4}"/>
                    </a:ext>
                  </a:extLst>
                </p14:cNvPr>
                <p14:cNvContentPartPr/>
                <p14:nvPr/>
              </p14:nvContentPartPr>
              <p14:xfrm>
                <a:off x="113445" y="3504225"/>
                <a:ext cx="371520" cy="205200"/>
              </p14:xfrm>
            </p:contentPart>
          </mc:Choice>
          <mc:Fallback xmlns="">
            <p:pic>
              <p:nvPicPr>
                <p:cNvPr id="65" name="Ink 64">
                  <a:extLst>
                    <a:ext uri="{FF2B5EF4-FFF2-40B4-BE49-F238E27FC236}">
                      <a16:creationId xmlns:a16="http://schemas.microsoft.com/office/drawing/2014/main" id="{F4E26868-F44A-B212-26A3-8016F547AEE4}"/>
                    </a:ext>
                  </a:extLst>
                </p:cNvPr>
                <p:cNvPicPr/>
                <p:nvPr/>
              </p:nvPicPr>
              <p:blipFill>
                <a:blip r:embed="rId109"/>
                <a:stretch>
                  <a:fillRect/>
                </a:stretch>
              </p:blipFill>
              <p:spPr>
                <a:xfrm>
                  <a:off x="107325" y="3498105"/>
                  <a:ext cx="3837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B8EF54CA-C025-F2ED-ADDB-CDE56E7AEAA1}"/>
                    </a:ext>
                  </a:extLst>
                </p14:cNvPr>
                <p14:cNvContentPartPr/>
                <p14:nvPr/>
              </p14:nvContentPartPr>
              <p14:xfrm>
                <a:off x="467325" y="3607185"/>
                <a:ext cx="149400" cy="114120"/>
              </p14:xfrm>
            </p:contentPart>
          </mc:Choice>
          <mc:Fallback xmlns="">
            <p:pic>
              <p:nvPicPr>
                <p:cNvPr id="66" name="Ink 65">
                  <a:extLst>
                    <a:ext uri="{FF2B5EF4-FFF2-40B4-BE49-F238E27FC236}">
                      <a16:creationId xmlns:a16="http://schemas.microsoft.com/office/drawing/2014/main" id="{B8EF54CA-C025-F2ED-ADDB-CDE56E7AEAA1}"/>
                    </a:ext>
                  </a:extLst>
                </p:cNvPr>
                <p:cNvPicPr/>
                <p:nvPr/>
              </p:nvPicPr>
              <p:blipFill>
                <a:blip r:embed="rId111"/>
                <a:stretch>
                  <a:fillRect/>
                </a:stretch>
              </p:blipFill>
              <p:spPr>
                <a:xfrm>
                  <a:off x="461205" y="3601065"/>
                  <a:ext cx="161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9C58CF6E-3580-1E61-2631-9A26163CCAC5}"/>
                    </a:ext>
                  </a:extLst>
                </p14:cNvPr>
                <p14:cNvContentPartPr/>
                <p14:nvPr/>
              </p14:nvContentPartPr>
              <p14:xfrm>
                <a:off x="212445" y="3618345"/>
                <a:ext cx="327600" cy="157320"/>
              </p14:xfrm>
            </p:contentPart>
          </mc:Choice>
          <mc:Fallback xmlns="">
            <p:pic>
              <p:nvPicPr>
                <p:cNvPr id="67" name="Ink 66">
                  <a:extLst>
                    <a:ext uri="{FF2B5EF4-FFF2-40B4-BE49-F238E27FC236}">
                      <a16:creationId xmlns:a16="http://schemas.microsoft.com/office/drawing/2014/main" id="{9C58CF6E-3580-1E61-2631-9A26163CCAC5}"/>
                    </a:ext>
                  </a:extLst>
                </p:cNvPr>
                <p:cNvPicPr/>
                <p:nvPr/>
              </p:nvPicPr>
              <p:blipFill>
                <a:blip r:embed="rId113"/>
                <a:stretch>
                  <a:fillRect/>
                </a:stretch>
              </p:blipFill>
              <p:spPr>
                <a:xfrm>
                  <a:off x="206325" y="3612225"/>
                  <a:ext cx="339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FE2378B6-E4F1-1B33-6A53-0A2DED4D6CC3}"/>
                    </a:ext>
                  </a:extLst>
                </p14:cNvPr>
                <p14:cNvContentPartPr/>
                <p14:nvPr/>
              </p14:nvContentPartPr>
              <p14:xfrm>
                <a:off x="183645" y="3831465"/>
                <a:ext cx="498600" cy="27360"/>
              </p14:xfrm>
            </p:contentPart>
          </mc:Choice>
          <mc:Fallback xmlns="">
            <p:pic>
              <p:nvPicPr>
                <p:cNvPr id="68" name="Ink 67">
                  <a:extLst>
                    <a:ext uri="{FF2B5EF4-FFF2-40B4-BE49-F238E27FC236}">
                      <a16:creationId xmlns:a16="http://schemas.microsoft.com/office/drawing/2014/main" id="{FE2378B6-E4F1-1B33-6A53-0A2DED4D6CC3}"/>
                    </a:ext>
                  </a:extLst>
                </p:cNvPr>
                <p:cNvPicPr/>
                <p:nvPr/>
              </p:nvPicPr>
              <p:blipFill>
                <a:blip r:embed="rId115"/>
                <a:stretch>
                  <a:fillRect/>
                </a:stretch>
              </p:blipFill>
              <p:spPr>
                <a:xfrm>
                  <a:off x="177525" y="3825345"/>
                  <a:ext cx="510840" cy="39600"/>
                </a:xfrm>
                <a:prstGeom prst="rect">
                  <a:avLst/>
                </a:prstGeom>
              </p:spPr>
            </p:pic>
          </mc:Fallback>
        </mc:AlternateContent>
      </p:grpSp>
      <p:grpSp>
        <p:nvGrpSpPr>
          <p:cNvPr id="105" name="Group 104">
            <a:extLst>
              <a:ext uri="{FF2B5EF4-FFF2-40B4-BE49-F238E27FC236}">
                <a16:creationId xmlns:a16="http://schemas.microsoft.com/office/drawing/2014/main" id="{CFB35DB8-9E37-CADD-4F1A-F55CFD38F7C3}"/>
              </a:ext>
            </a:extLst>
          </p:cNvPr>
          <p:cNvGrpSpPr/>
          <p:nvPr/>
        </p:nvGrpSpPr>
        <p:grpSpPr>
          <a:xfrm>
            <a:off x="1627245" y="3382185"/>
            <a:ext cx="2072160" cy="570960"/>
            <a:chOff x="1627245" y="3382185"/>
            <a:chExt cx="2072160" cy="570960"/>
          </a:xfrm>
        </p:grpSpPr>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2630661A-EA1B-CE4F-6F30-576B13970618}"/>
                    </a:ext>
                  </a:extLst>
                </p14:cNvPr>
                <p14:cNvContentPartPr/>
                <p14:nvPr/>
              </p14:nvContentPartPr>
              <p14:xfrm>
                <a:off x="1697085" y="3584505"/>
                <a:ext cx="38880" cy="167040"/>
              </p14:xfrm>
            </p:contentPart>
          </mc:Choice>
          <mc:Fallback xmlns="">
            <p:pic>
              <p:nvPicPr>
                <p:cNvPr id="69" name="Ink 68">
                  <a:extLst>
                    <a:ext uri="{FF2B5EF4-FFF2-40B4-BE49-F238E27FC236}">
                      <a16:creationId xmlns:a16="http://schemas.microsoft.com/office/drawing/2014/main" id="{2630661A-EA1B-CE4F-6F30-576B13970618}"/>
                    </a:ext>
                  </a:extLst>
                </p:cNvPr>
                <p:cNvPicPr/>
                <p:nvPr/>
              </p:nvPicPr>
              <p:blipFill>
                <a:blip r:embed="rId117"/>
                <a:stretch>
                  <a:fillRect/>
                </a:stretch>
              </p:blipFill>
              <p:spPr>
                <a:xfrm>
                  <a:off x="1690965" y="3578385"/>
                  <a:ext cx="511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B7652058-99C6-137B-7F53-990560C8DB54}"/>
                    </a:ext>
                  </a:extLst>
                </p14:cNvPr>
                <p14:cNvContentPartPr/>
                <p14:nvPr/>
              </p14:nvContentPartPr>
              <p14:xfrm>
                <a:off x="1627245" y="3500265"/>
                <a:ext cx="89280" cy="43560"/>
              </p14:xfrm>
            </p:contentPart>
          </mc:Choice>
          <mc:Fallback xmlns="">
            <p:pic>
              <p:nvPicPr>
                <p:cNvPr id="70" name="Ink 69">
                  <a:extLst>
                    <a:ext uri="{FF2B5EF4-FFF2-40B4-BE49-F238E27FC236}">
                      <a16:creationId xmlns:a16="http://schemas.microsoft.com/office/drawing/2014/main" id="{B7652058-99C6-137B-7F53-990560C8DB54}"/>
                    </a:ext>
                  </a:extLst>
                </p:cNvPr>
                <p:cNvPicPr/>
                <p:nvPr/>
              </p:nvPicPr>
              <p:blipFill>
                <a:blip r:embed="rId119"/>
                <a:stretch>
                  <a:fillRect/>
                </a:stretch>
              </p:blipFill>
              <p:spPr>
                <a:xfrm>
                  <a:off x="1621125" y="3494145"/>
                  <a:ext cx="1015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9EB0AE60-D634-EC15-03C1-E32F2B482A60}"/>
                    </a:ext>
                  </a:extLst>
                </p14:cNvPr>
                <p14:cNvContentPartPr/>
                <p14:nvPr/>
              </p14:nvContentPartPr>
              <p14:xfrm>
                <a:off x="1913445" y="3628785"/>
                <a:ext cx="366120" cy="162360"/>
              </p14:xfrm>
            </p:contentPart>
          </mc:Choice>
          <mc:Fallback xmlns="">
            <p:pic>
              <p:nvPicPr>
                <p:cNvPr id="71" name="Ink 70">
                  <a:extLst>
                    <a:ext uri="{FF2B5EF4-FFF2-40B4-BE49-F238E27FC236}">
                      <a16:creationId xmlns:a16="http://schemas.microsoft.com/office/drawing/2014/main" id="{9EB0AE60-D634-EC15-03C1-E32F2B482A60}"/>
                    </a:ext>
                  </a:extLst>
                </p:cNvPr>
                <p:cNvPicPr/>
                <p:nvPr/>
              </p:nvPicPr>
              <p:blipFill>
                <a:blip r:embed="rId121"/>
                <a:stretch>
                  <a:fillRect/>
                </a:stretch>
              </p:blipFill>
              <p:spPr>
                <a:xfrm>
                  <a:off x="1907325" y="3622665"/>
                  <a:ext cx="378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BC6D6047-522C-FA08-85F0-77E39991E582}"/>
                    </a:ext>
                  </a:extLst>
                </p14:cNvPr>
                <p14:cNvContentPartPr/>
                <p14:nvPr/>
              </p14:nvContentPartPr>
              <p14:xfrm>
                <a:off x="2329965" y="3632385"/>
                <a:ext cx="127800" cy="320760"/>
              </p14:xfrm>
            </p:contentPart>
          </mc:Choice>
          <mc:Fallback xmlns="">
            <p:pic>
              <p:nvPicPr>
                <p:cNvPr id="72" name="Ink 71">
                  <a:extLst>
                    <a:ext uri="{FF2B5EF4-FFF2-40B4-BE49-F238E27FC236}">
                      <a16:creationId xmlns:a16="http://schemas.microsoft.com/office/drawing/2014/main" id="{BC6D6047-522C-FA08-85F0-77E39991E582}"/>
                    </a:ext>
                  </a:extLst>
                </p:cNvPr>
                <p:cNvPicPr/>
                <p:nvPr/>
              </p:nvPicPr>
              <p:blipFill>
                <a:blip r:embed="rId123"/>
                <a:stretch>
                  <a:fillRect/>
                </a:stretch>
              </p:blipFill>
              <p:spPr>
                <a:xfrm>
                  <a:off x="2323845" y="3626265"/>
                  <a:ext cx="140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0112940B-1FC7-2657-BDCD-82775E2F6978}"/>
                    </a:ext>
                  </a:extLst>
                </p14:cNvPr>
                <p14:cNvContentPartPr/>
                <p14:nvPr/>
              </p14:nvContentPartPr>
              <p14:xfrm>
                <a:off x="2353725" y="3581265"/>
                <a:ext cx="167400" cy="126000"/>
              </p14:xfrm>
            </p:contentPart>
          </mc:Choice>
          <mc:Fallback xmlns="">
            <p:pic>
              <p:nvPicPr>
                <p:cNvPr id="73" name="Ink 72">
                  <a:extLst>
                    <a:ext uri="{FF2B5EF4-FFF2-40B4-BE49-F238E27FC236}">
                      <a16:creationId xmlns:a16="http://schemas.microsoft.com/office/drawing/2014/main" id="{0112940B-1FC7-2657-BDCD-82775E2F6978}"/>
                    </a:ext>
                  </a:extLst>
                </p:cNvPr>
                <p:cNvPicPr/>
                <p:nvPr/>
              </p:nvPicPr>
              <p:blipFill>
                <a:blip r:embed="rId125"/>
                <a:stretch>
                  <a:fillRect/>
                </a:stretch>
              </p:blipFill>
              <p:spPr>
                <a:xfrm>
                  <a:off x="2347605" y="3575145"/>
                  <a:ext cx="179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8C8A2518-BAD5-DBF1-7CAE-C3E5D12BC076}"/>
                    </a:ext>
                  </a:extLst>
                </p14:cNvPr>
                <p14:cNvContentPartPr/>
                <p14:nvPr/>
              </p14:nvContentPartPr>
              <p14:xfrm>
                <a:off x="2712285" y="3480825"/>
                <a:ext cx="159120" cy="279720"/>
              </p14:xfrm>
            </p:contentPart>
          </mc:Choice>
          <mc:Fallback xmlns="">
            <p:pic>
              <p:nvPicPr>
                <p:cNvPr id="74" name="Ink 73">
                  <a:extLst>
                    <a:ext uri="{FF2B5EF4-FFF2-40B4-BE49-F238E27FC236}">
                      <a16:creationId xmlns:a16="http://schemas.microsoft.com/office/drawing/2014/main" id="{8C8A2518-BAD5-DBF1-7CAE-C3E5D12BC076}"/>
                    </a:ext>
                  </a:extLst>
                </p:cNvPr>
                <p:cNvPicPr/>
                <p:nvPr/>
              </p:nvPicPr>
              <p:blipFill>
                <a:blip r:embed="rId127"/>
                <a:stretch>
                  <a:fillRect/>
                </a:stretch>
              </p:blipFill>
              <p:spPr>
                <a:xfrm>
                  <a:off x="2706165" y="3474705"/>
                  <a:ext cx="17136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C44B7015-F555-A36E-C177-B58CD688FE7C}"/>
                    </a:ext>
                  </a:extLst>
                </p14:cNvPr>
                <p14:cNvContentPartPr/>
                <p14:nvPr/>
              </p14:nvContentPartPr>
              <p14:xfrm>
                <a:off x="2758005" y="3534825"/>
                <a:ext cx="55800" cy="59760"/>
              </p14:xfrm>
            </p:contentPart>
          </mc:Choice>
          <mc:Fallback xmlns="">
            <p:pic>
              <p:nvPicPr>
                <p:cNvPr id="75" name="Ink 74">
                  <a:extLst>
                    <a:ext uri="{FF2B5EF4-FFF2-40B4-BE49-F238E27FC236}">
                      <a16:creationId xmlns:a16="http://schemas.microsoft.com/office/drawing/2014/main" id="{C44B7015-F555-A36E-C177-B58CD688FE7C}"/>
                    </a:ext>
                  </a:extLst>
                </p:cNvPr>
                <p:cNvPicPr/>
                <p:nvPr/>
              </p:nvPicPr>
              <p:blipFill>
                <a:blip r:embed="rId129"/>
                <a:stretch>
                  <a:fillRect/>
                </a:stretch>
              </p:blipFill>
              <p:spPr>
                <a:xfrm>
                  <a:off x="2751885" y="3528705"/>
                  <a:ext cx="68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A1BFC99F-03C6-FB8A-A935-5743F7CCE449}"/>
                    </a:ext>
                  </a:extLst>
                </p14:cNvPr>
                <p14:cNvContentPartPr/>
                <p14:nvPr/>
              </p14:nvContentPartPr>
              <p14:xfrm>
                <a:off x="2986245" y="3631305"/>
                <a:ext cx="272520" cy="146520"/>
              </p14:xfrm>
            </p:contentPart>
          </mc:Choice>
          <mc:Fallback xmlns="">
            <p:pic>
              <p:nvPicPr>
                <p:cNvPr id="76" name="Ink 75">
                  <a:extLst>
                    <a:ext uri="{FF2B5EF4-FFF2-40B4-BE49-F238E27FC236}">
                      <a16:creationId xmlns:a16="http://schemas.microsoft.com/office/drawing/2014/main" id="{A1BFC99F-03C6-FB8A-A935-5743F7CCE449}"/>
                    </a:ext>
                  </a:extLst>
                </p:cNvPr>
                <p:cNvPicPr/>
                <p:nvPr/>
              </p:nvPicPr>
              <p:blipFill>
                <a:blip r:embed="rId131"/>
                <a:stretch>
                  <a:fillRect/>
                </a:stretch>
              </p:blipFill>
              <p:spPr>
                <a:xfrm>
                  <a:off x="2980125" y="3625185"/>
                  <a:ext cx="2847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2AB0D548-03ED-7290-096B-0EB036D17BDD}"/>
                    </a:ext>
                  </a:extLst>
                </p14:cNvPr>
                <p14:cNvContentPartPr/>
                <p14:nvPr/>
              </p14:nvContentPartPr>
              <p14:xfrm>
                <a:off x="3347685" y="3382185"/>
                <a:ext cx="79920" cy="408600"/>
              </p14:xfrm>
            </p:contentPart>
          </mc:Choice>
          <mc:Fallback xmlns="">
            <p:pic>
              <p:nvPicPr>
                <p:cNvPr id="77" name="Ink 76">
                  <a:extLst>
                    <a:ext uri="{FF2B5EF4-FFF2-40B4-BE49-F238E27FC236}">
                      <a16:creationId xmlns:a16="http://schemas.microsoft.com/office/drawing/2014/main" id="{2AB0D548-03ED-7290-096B-0EB036D17BDD}"/>
                    </a:ext>
                  </a:extLst>
                </p:cNvPr>
                <p:cNvPicPr/>
                <p:nvPr/>
              </p:nvPicPr>
              <p:blipFill>
                <a:blip r:embed="rId133"/>
                <a:stretch>
                  <a:fillRect/>
                </a:stretch>
              </p:blipFill>
              <p:spPr>
                <a:xfrm>
                  <a:off x="3341565" y="3376065"/>
                  <a:ext cx="921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DA2A550A-6AFC-F90B-E7F0-194CCDCE0255}"/>
                    </a:ext>
                  </a:extLst>
                </p14:cNvPr>
                <p14:cNvContentPartPr/>
                <p14:nvPr/>
              </p14:nvContentPartPr>
              <p14:xfrm>
                <a:off x="3434445" y="3436185"/>
                <a:ext cx="264960" cy="362160"/>
              </p14:xfrm>
            </p:contentPart>
          </mc:Choice>
          <mc:Fallback xmlns="">
            <p:pic>
              <p:nvPicPr>
                <p:cNvPr id="78" name="Ink 77">
                  <a:extLst>
                    <a:ext uri="{FF2B5EF4-FFF2-40B4-BE49-F238E27FC236}">
                      <a16:creationId xmlns:a16="http://schemas.microsoft.com/office/drawing/2014/main" id="{DA2A550A-6AFC-F90B-E7F0-194CCDCE0255}"/>
                    </a:ext>
                  </a:extLst>
                </p:cNvPr>
                <p:cNvPicPr/>
                <p:nvPr/>
              </p:nvPicPr>
              <p:blipFill>
                <a:blip r:embed="rId135"/>
                <a:stretch>
                  <a:fillRect/>
                </a:stretch>
              </p:blipFill>
              <p:spPr>
                <a:xfrm>
                  <a:off x="3428325" y="3430065"/>
                  <a:ext cx="277200" cy="374400"/>
                </a:xfrm>
                <a:prstGeom prst="rect">
                  <a:avLst/>
                </a:prstGeom>
              </p:spPr>
            </p:pic>
          </mc:Fallback>
        </mc:AlternateContent>
      </p:grpSp>
      <p:grpSp>
        <p:nvGrpSpPr>
          <p:cNvPr id="108" name="Group 107">
            <a:extLst>
              <a:ext uri="{FF2B5EF4-FFF2-40B4-BE49-F238E27FC236}">
                <a16:creationId xmlns:a16="http://schemas.microsoft.com/office/drawing/2014/main" id="{726F886C-3D7A-0B7E-6045-E0C6779844BC}"/>
              </a:ext>
            </a:extLst>
          </p:cNvPr>
          <p:cNvGrpSpPr/>
          <p:nvPr/>
        </p:nvGrpSpPr>
        <p:grpSpPr>
          <a:xfrm>
            <a:off x="4107285" y="3414585"/>
            <a:ext cx="7895520" cy="601200"/>
            <a:chOff x="4107285" y="3414585"/>
            <a:chExt cx="7895520" cy="601200"/>
          </a:xfrm>
        </p:grpSpPr>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04B4C987-51D4-E445-C076-BCF2CB326B21}"/>
                    </a:ext>
                  </a:extLst>
                </p14:cNvPr>
                <p14:cNvContentPartPr/>
                <p14:nvPr/>
              </p14:nvContentPartPr>
              <p14:xfrm>
                <a:off x="4107285" y="3453465"/>
                <a:ext cx="285120" cy="328320"/>
              </p14:xfrm>
            </p:contentPart>
          </mc:Choice>
          <mc:Fallback xmlns="">
            <p:pic>
              <p:nvPicPr>
                <p:cNvPr id="79" name="Ink 78">
                  <a:extLst>
                    <a:ext uri="{FF2B5EF4-FFF2-40B4-BE49-F238E27FC236}">
                      <a16:creationId xmlns:a16="http://schemas.microsoft.com/office/drawing/2014/main" id="{04B4C987-51D4-E445-C076-BCF2CB326B21}"/>
                    </a:ext>
                  </a:extLst>
                </p:cNvPr>
                <p:cNvPicPr/>
                <p:nvPr/>
              </p:nvPicPr>
              <p:blipFill>
                <a:blip r:embed="rId137"/>
                <a:stretch>
                  <a:fillRect/>
                </a:stretch>
              </p:blipFill>
              <p:spPr>
                <a:xfrm>
                  <a:off x="4101165" y="3447345"/>
                  <a:ext cx="2973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EC308D30-31D7-FCB9-BE7C-E68EB976B118}"/>
                    </a:ext>
                  </a:extLst>
                </p14:cNvPr>
                <p14:cNvContentPartPr/>
                <p14:nvPr/>
              </p14:nvContentPartPr>
              <p14:xfrm>
                <a:off x="4526685" y="3501345"/>
                <a:ext cx="84600" cy="276480"/>
              </p14:xfrm>
            </p:contentPart>
          </mc:Choice>
          <mc:Fallback xmlns="">
            <p:pic>
              <p:nvPicPr>
                <p:cNvPr id="80" name="Ink 79">
                  <a:extLst>
                    <a:ext uri="{FF2B5EF4-FFF2-40B4-BE49-F238E27FC236}">
                      <a16:creationId xmlns:a16="http://schemas.microsoft.com/office/drawing/2014/main" id="{EC308D30-31D7-FCB9-BE7C-E68EB976B118}"/>
                    </a:ext>
                  </a:extLst>
                </p:cNvPr>
                <p:cNvPicPr/>
                <p:nvPr/>
              </p:nvPicPr>
              <p:blipFill>
                <a:blip r:embed="rId139"/>
                <a:stretch>
                  <a:fillRect/>
                </a:stretch>
              </p:blipFill>
              <p:spPr>
                <a:xfrm>
                  <a:off x="4520565" y="3495225"/>
                  <a:ext cx="968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5C5B6664-B3E0-762D-51EB-A49925594A85}"/>
                    </a:ext>
                  </a:extLst>
                </p14:cNvPr>
                <p14:cNvContentPartPr/>
                <p14:nvPr/>
              </p14:nvContentPartPr>
              <p14:xfrm>
                <a:off x="4707045" y="3438345"/>
                <a:ext cx="132840" cy="466200"/>
              </p14:xfrm>
            </p:contentPart>
          </mc:Choice>
          <mc:Fallback xmlns="">
            <p:pic>
              <p:nvPicPr>
                <p:cNvPr id="81" name="Ink 80">
                  <a:extLst>
                    <a:ext uri="{FF2B5EF4-FFF2-40B4-BE49-F238E27FC236}">
                      <a16:creationId xmlns:a16="http://schemas.microsoft.com/office/drawing/2014/main" id="{5C5B6664-B3E0-762D-51EB-A49925594A85}"/>
                    </a:ext>
                  </a:extLst>
                </p:cNvPr>
                <p:cNvPicPr/>
                <p:nvPr/>
              </p:nvPicPr>
              <p:blipFill>
                <a:blip r:embed="rId141"/>
                <a:stretch>
                  <a:fillRect/>
                </a:stretch>
              </p:blipFill>
              <p:spPr>
                <a:xfrm>
                  <a:off x="4700925" y="3432225"/>
                  <a:ext cx="14508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98B598A1-0615-F300-FBC7-9958735AB6F3}"/>
                    </a:ext>
                  </a:extLst>
                </p14:cNvPr>
                <p14:cNvContentPartPr/>
                <p14:nvPr/>
              </p14:nvContentPartPr>
              <p14:xfrm>
                <a:off x="4637205" y="3432945"/>
                <a:ext cx="411840" cy="490680"/>
              </p14:xfrm>
            </p:contentPart>
          </mc:Choice>
          <mc:Fallback xmlns="">
            <p:pic>
              <p:nvPicPr>
                <p:cNvPr id="82" name="Ink 81">
                  <a:extLst>
                    <a:ext uri="{FF2B5EF4-FFF2-40B4-BE49-F238E27FC236}">
                      <a16:creationId xmlns:a16="http://schemas.microsoft.com/office/drawing/2014/main" id="{98B598A1-0615-F300-FBC7-9958735AB6F3}"/>
                    </a:ext>
                  </a:extLst>
                </p:cNvPr>
                <p:cNvPicPr/>
                <p:nvPr/>
              </p:nvPicPr>
              <p:blipFill>
                <a:blip r:embed="rId143"/>
                <a:stretch>
                  <a:fillRect/>
                </a:stretch>
              </p:blipFill>
              <p:spPr>
                <a:xfrm>
                  <a:off x="4631085" y="3426825"/>
                  <a:ext cx="42408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C54A77E1-0440-6041-10B5-9C31003EA2E1}"/>
                    </a:ext>
                  </a:extLst>
                </p14:cNvPr>
                <p14:cNvContentPartPr/>
                <p14:nvPr/>
              </p14:nvContentPartPr>
              <p14:xfrm>
                <a:off x="4844205" y="3701505"/>
                <a:ext cx="281880" cy="10080"/>
              </p14:xfrm>
            </p:contentPart>
          </mc:Choice>
          <mc:Fallback xmlns="">
            <p:pic>
              <p:nvPicPr>
                <p:cNvPr id="83" name="Ink 82">
                  <a:extLst>
                    <a:ext uri="{FF2B5EF4-FFF2-40B4-BE49-F238E27FC236}">
                      <a16:creationId xmlns:a16="http://schemas.microsoft.com/office/drawing/2014/main" id="{C54A77E1-0440-6041-10B5-9C31003EA2E1}"/>
                    </a:ext>
                  </a:extLst>
                </p:cNvPr>
                <p:cNvPicPr/>
                <p:nvPr/>
              </p:nvPicPr>
              <p:blipFill>
                <a:blip r:embed="rId145"/>
                <a:stretch>
                  <a:fillRect/>
                </a:stretch>
              </p:blipFill>
              <p:spPr>
                <a:xfrm>
                  <a:off x="4838085" y="3695385"/>
                  <a:ext cx="294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4DE5D717-FDC1-B265-CDF8-C6F07937594E}"/>
                    </a:ext>
                  </a:extLst>
                </p14:cNvPr>
                <p14:cNvContentPartPr/>
                <p14:nvPr/>
              </p14:nvContentPartPr>
              <p14:xfrm>
                <a:off x="5188365" y="3684585"/>
                <a:ext cx="221760" cy="115200"/>
              </p14:xfrm>
            </p:contentPart>
          </mc:Choice>
          <mc:Fallback xmlns="">
            <p:pic>
              <p:nvPicPr>
                <p:cNvPr id="84" name="Ink 83">
                  <a:extLst>
                    <a:ext uri="{FF2B5EF4-FFF2-40B4-BE49-F238E27FC236}">
                      <a16:creationId xmlns:a16="http://schemas.microsoft.com/office/drawing/2014/main" id="{4DE5D717-FDC1-B265-CDF8-C6F07937594E}"/>
                    </a:ext>
                  </a:extLst>
                </p:cNvPr>
                <p:cNvPicPr/>
                <p:nvPr/>
              </p:nvPicPr>
              <p:blipFill>
                <a:blip r:embed="rId147"/>
                <a:stretch>
                  <a:fillRect/>
                </a:stretch>
              </p:blipFill>
              <p:spPr>
                <a:xfrm>
                  <a:off x="5182245" y="3678465"/>
                  <a:ext cx="234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AB82C0E0-F6DD-FE9C-9AF8-B3F94A2BE18B}"/>
                    </a:ext>
                  </a:extLst>
                </p14:cNvPr>
                <p14:cNvContentPartPr/>
                <p14:nvPr/>
              </p14:nvContentPartPr>
              <p14:xfrm>
                <a:off x="5515605" y="3607185"/>
                <a:ext cx="185760" cy="183600"/>
              </p14:xfrm>
            </p:contentPart>
          </mc:Choice>
          <mc:Fallback xmlns="">
            <p:pic>
              <p:nvPicPr>
                <p:cNvPr id="85" name="Ink 84">
                  <a:extLst>
                    <a:ext uri="{FF2B5EF4-FFF2-40B4-BE49-F238E27FC236}">
                      <a16:creationId xmlns:a16="http://schemas.microsoft.com/office/drawing/2014/main" id="{AB82C0E0-F6DD-FE9C-9AF8-B3F94A2BE18B}"/>
                    </a:ext>
                  </a:extLst>
                </p:cNvPr>
                <p:cNvPicPr/>
                <p:nvPr/>
              </p:nvPicPr>
              <p:blipFill>
                <a:blip r:embed="rId149"/>
                <a:stretch>
                  <a:fillRect/>
                </a:stretch>
              </p:blipFill>
              <p:spPr>
                <a:xfrm>
                  <a:off x="5509485" y="3601065"/>
                  <a:ext cx="198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id="{07A3155E-FB1A-AF07-BCFF-218DC19EE7E1}"/>
                    </a:ext>
                  </a:extLst>
                </p14:cNvPr>
                <p14:cNvContentPartPr/>
                <p14:nvPr/>
              </p14:nvContentPartPr>
              <p14:xfrm>
                <a:off x="5739165" y="3669105"/>
                <a:ext cx="331200" cy="148680"/>
              </p14:xfrm>
            </p:contentPart>
          </mc:Choice>
          <mc:Fallback xmlns="">
            <p:pic>
              <p:nvPicPr>
                <p:cNvPr id="86" name="Ink 85">
                  <a:extLst>
                    <a:ext uri="{FF2B5EF4-FFF2-40B4-BE49-F238E27FC236}">
                      <a16:creationId xmlns:a16="http://schemas.microsoft.com/office/drawing/2014/main" id="{07A3155E-FB1A-AF07-BCFF-218DC19EE7E1}"/>
                    </a:ext>
                  </a:extLst>
                </p:cNvPr>
                <p:cNvPicPr/>
                <p:nvPr/>
              </p:nvPicPr>
              <p:blipFill>
                <a:blip r:embed="rId151"/>
                <a:stretch>
                  <a:fillRect/>
                </a:stretch>
              </p:blipFill>
              <p:spPr>
                <a:xfrm>
                  <a:off x="5733045" y="3662985"/>
                  <a:ext cx="3434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id="{0286268F-A195-EA82-6CE5-3E091C66DD05}"/>
                    </a:ext>
                  </a:extLst>
                </p14:cNvPr>
                <p14:cNvContentPartPr/>
                <p14:nvPr/>
              </p14:nvContentPartPr>
              <p14:xfrm>
                <a:off x="6194205" y="3444825"/>
                <a:ext cx="385200" cy="381600"/>
              </p14:xfrm>
            </p:contentPart>
          </mc:Choice>
          <mc:Fallback xmlns="">
            <p:pic>
              <p:nvPicPr>
                <p:cNvPr id="87" name="Ink 86">
                  <a:extLst>
                    <a:ext uri="{FF2B5EF4-FFF2-40B4-BE49-F238E27FC236}">
                      <a16:creationId xmlns:a16="http://schemas.microsoft.com/office/drawing/2014/main" id="{0286268F-A195-EA82-6CE5-3E091C66DD05}"/>
                    </a:ext>
                  </a:extLst>
                </p:cNvPr>
                <p:cNvPicPr/>
                <p:nvPr/>
              </p:nvPicPr>
              <p:blipFill>
                <a:blip r:embed="rId153"/>
                <a:stretch>
                  <a:fillRect/>
                </a:stretch>
              </p:blipFill>
              <p:spPr>
                <a:xfrm>
                  <a:off x="6188085" y="3438705"/>
                  <a:ext cx="3974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8" name="Ink 87">
                  <a:extLst>
                    <a:ext uri="{FF2B5EF4-FFF2-40B4-BE49-F238E27FC236}">
                      <a16:creationId xmlns:a16="http://schemas.microsoft.com/office/drawing/2014/main" id="{D452E35D-73AF-7E14-54D4-C63AC9E00BE7}"/>
                    </a:ext>
                  </a:extLst>
                </p14:cNvPr>
                <p14:cNvContentPartPr/>
                <p14:nvPr/>
              </p14:nvContentPartPr>
              <p14:xfrm>
                <a:off x="6384285" y="3666945"/>
                <a:ext cx="488880" cy="149400"/>
              </p14:xfrm>
            </p:contentPart>
          </mc:Choice>
          <mc:Fallback xmlns="">
            <p:pic>
              <p:nvPicPr>
                <p:cNvPr id="88" name="Ink 87">
                  <a:extLst>
                    <a:ext uri="{FF2B5EF4-FFF2-40B4-BE49-F238E27FC236}">
                      <a16:creationId xmlns:a16="http://schemas.microsoft.com/office/drawing/2014/main" id="{D452E35D-73AF-7E14-54D4-C63AC9E00BE7}"/>
                    </a:ext>
                  </a:extLst>
                </p:cNvPr>
                <p:cNvPicPr/>
                <p:nvPr/>
              </p:nvPicPr>
              <p:blipFill>
                <a:blip r:embed="rId155"/>
                <a:stretch>
                  <a:fillRect/>
                </a:stretch>
              </p:blipFill>
              <p:spPr>
                <a:xfrm>
                  <a:off x="6378165" y="3660825"/>
                  <a:ext cx="501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9" name="Ink 88">
                  <a:extLst>
                    <a:ext uri="{FF2B5EF4-FFF2-40B4-BE49-F238E27FC236}">
                      <a16:creationId xmlns:a16="http://schemas.microsoft.com/office/drawing/2014/main" id="{4550FE59-34FA-8AED-DE3A-E18CCC9767D0}"/>
                    </a:ext>
                  </a:extLst>
                </p14:cNvPr>
                <p14:cNvContentPartPr/>
                <p14:nvPr/>
              </p14:nvContentPartPr>
              <p14:xfrm>
                <a:off x="6805125" y="3518625"/>
                <a:ext cx="185760" cy="74160"/>
              </p14:xfrm>
            </p:contentPart>
          </mc:Choice>
          <mc:Fallback xmlns="">
            <p:pic>
              <p:nvPicPr>
                <p:cNvPr id="89" name="Ink 88">
                  <a:extLst>
                    <a:ext uri="{FF2B5EF4-FFF2-40B4-BE49-F238E27FC236}">
                      <a16:creationId xmlns:a16="http://schemas.microsoft.com/office/drawing/2014/main" id="{4550FE59-34FA-8AED-DE3A-E18CCC9767D0}"/>
                    </a:ext>
                  </a:extLst>
                </p:cNvPr>
                <p:cNvPicPr/>
                <p:nvPr/>
              </p:nvPicPr>
              <p:blipFill>
                <a:blip r:embed="rId157"/>
                <a:stretch>
                  <a:fillRect/>
                </a:stretch>
              </p:blipFill>
              <p:spPr>
                <a:xfrm>
                  <a:off x="6799005" y="3512505"/>
                  <a:ext cx="198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0" name="Ink 89">
                  <a:extLst>
                    <a:ext uri="{FF2B5EF4-FFF2-40B4-BE49-F238E27FC236}">
                      <a16:creationId xmlns:a16="http://schemas.microsoft.com/office/drawing/2014/main" id="{63B1C4E1-D9A7-9397-A780-2C8B8FBC8BDD}"/>
                    </a:ext>
                  </a:extLst>
                </p14:cNvPr>
                <p14:cNvContentPartPr/>
                <p14:nvPr/>
              </p14:nvContentPartPr>
              <p14:xfrm>
                <a:off x="6975765" y="3414585"/>
                <a:ext cx="664920" cy="432000"/>
              </p14:xfrm>
            </p:contentPart>
          </mc:Choice>
          <mc:Fallback xmlns="">
            <p:pic>
              <p:nvPicPr>
                <p:cNvPr id="90" name="Ink 89">
                  <a:extLst>
                    <a:ext uri="{FF2B5EF4-FFF2-40B4-BE49-F238E27FC236}">
                      <a16:creationId xmlns:a16="http://schemas.microsoft.com/office/drawing/2014/main" id="{63B1C4E1-D9A7-9397-A780-2C8B8FBC8BDD}"/>
                    </a:ext>
                  </a:extLst>
                </p:cNvPr>
                <p:cNvPicPr/>
                <p:nvPr/>
              </p:nvPicPr>
              <p:blipFill>
                <a:blip r:embed="rId159"/>
                <a:stretch>
                  <a:fillRect/>
                </a:stretch>
              </p:blipFill>
              <p:spPr>
                <a:xfrm>
                  <a:off x="6969645" y="3408465"/>
                  <a:ext cx="6771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1" name="Ink 90">
                  <a:extLst>
                    <a:ext uri="{FF2B5EF4-FFF2-40B4-BE49-F238E27FC236}">
                      <a16:creationId xmlns:a16="http://schemas.microsoft.com/office/drawing/2014/main" id="{3EBD1D53-8068-C364-986A-ED0E54F46497}"/>
                    </a:ext>
                  </a:extLst>
                </p14:cNvPr>
                <p14:cNvContentPartPr/>
                <p14:nvPr/>
              </p14:nvContentPartPr>
              <p14:xfrm>
                <a:off x="7560765" y="3526185"/>
                <a:ext cx="402120" cy="278640"/>
              </p14:xfrm>
            </p:contentPart>
          </mc:Choice>
          <mc:Fallback xmlns="">
            <p:pic>
              <p:nvPicPr>
                <p:cNvPr id="91" name="Ink 90">
                  <a:extLst>
                    <a:ext uri="{FF2B5EF4-FFF2-40B4-BE49-F238E27FC236}">
                      <a16:creationId xmlns:a16="http://schemas.microsoft.com/office/drawing/2014/main" id="{3EBD1D53-8068-C364-986A-ED0E54F46497}"/>
                    </a:ext>
                  </a:extLst>
                </p:cNvPr>
                <p:cNvPicPr/>
                <p:nvPr/>
              </p:nvPicPr>
              <p:blipFill>
                <a:blip r:embed="rId161"/>
                <a:stretch>
                  <a:fillRect/>
                </a:stretch>
              </p:blipFill>
              <p:spPr>
                <a:xfrm>
                  <a:off x="7554645" y="3520065"/>
                  <a:ext cx="4143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 name="Ink 91">
                  <a:extLst>
                    <a:ext uri="{FF2B5EF4-FFF2-40B4-BE49-F238E27FC236}">
                      <a16:creationId xmlns:a16="http://schemas.microsoft.com/office/drawing/2014/main" id="{B58DDFC6-C093-5102-F166-F837AD47AC8F}"/>
                    </a:ext>
                  </a:extLst>
                </p14:cNvPr>
                <p14:cNvContentPartPr/>
                <p14:nvPr/>
              </p14:nvContentPartPr>
              <p14:xfrm>
                <a:off x="8032365" y="3628065"/>
                <a:ext cx="272160" cy="198720"/>
              </p14:xfrm>
            </p:contentPart>
          </mc:Choice>
          <mc:Fallback xmlns="">
            <p:pic>
              <p:nvPicPr>
                <p:cNvPr id="92" name="Ink 91">
                  <a:extLst>
                    <a:ext uri="{FF2B5EF4-FFF2-40B4-BE49-F238E27FC236}">
                      <a16:creationId xmlns:a16="http://schemas.microsoft.com/office/drawing/2014/main" id="{B58DDFC6-C093-5102-F166-F837AD47AC8F}"/>
                    </a:ext>
                  </a:extLst>
                </p:cNvPr>
                <p:cNvPicPr/>
                <p:nvPr/>
              </p:nvPicPr>
              <p:blipFill>
                <a:blip r:embed="rId163"/>
                <a:stretch>
                  <a:fillRect/>
                </a:stretch>
              </p:blipFill>
              <p:spPr>
                <a:xfrm>
                  <a:off x="8026245" y="3621945"/>
                  <a:ext cx="2844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3" name="Ink 92">
                  <a:extLst>
                    <a:ext uri="{FF2B5EF4-FFF2-40B4-BE49-F238E27FC236}">
                      <a16:creationId xmlns:a16="http://schemas.microsoft.com/office/drawing/2014/main" id="{D6E87CB0-6A5C-44ED-BE1C-C3338BACE977}"/>
                    </a:ext>
                  </a:extLst>
                </p14:cNvPr>
                <p14:cNvContentPartPr/>
                <p14:nvPr/>
              </p14:nvContentPartPr>
              <p14:xfrm>
                <a:off x="8304165" y="3630585"/>
                <a:ext cx="344520" cy="194760"/>
              </p14:xfrm>
            </p:contentPart>
          </mc:Choice>
          <mc:Fallback xmlns="">
            <p:pic>
              <p:nvPicPr>
                <p:cNvPr id="93" name="Ink 92">
                  <a:extLst>
                    <a:ext uri="{FF2B5EF4-FFF2-40B4-BE49-F238E27FC236}">
                      <a16:creationId xmlns:a16="http://schemas.microsoft.com/office/drawing/2014/main" id="{D6E87CB0-6A5C-44ED-BE1C-C3338BACE977}"/>
                    </a:ext>
                  </a:extLst>
                </p:cNvPr>
                <p:cNvPicPr/>
                <p:nvPr/>
              </p:nvPicPr>
              <p:blipFill>
                <a:blip r:embed="rId165"/>
                <a:stretch>
                  <a:fillRect/>
                </a:stretch>
              </p:blipFill>
              <p:spPr>
                <a:xfrm>
                  <a:off x="8298045" y="3624465"/>
                  <a:ext cx="3567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4" name="Ink 93">
                  <a:extLst>
                    <a:ext uri="{FF2B5EF4-FFF2-40B4-BE49-F238E27FC236}">
                      <a16:creationId xmlns:a16="http://schemas.microsoft.com/office/drawing/2014/main" id="{6AAF0D3A-312E-CBA1-9F6B-8B825304C7A6}"/>
                    </a:ext>
                  </a:extLst>
                </p14:cNvPr>
                <p14:cNvContentPartPr/>
                <p14:nvPr/>
              </p14:nvContentPartPr>
              <p14:xfrm>
                <a:off x="9242685" y="3636705"/>
                <a:ext cx="46080" cy="353880"/>
              </p14:xfrm>
            </p:contentPart>
          </mc:Choice>
          <mc:Fallback xmlns="">
            <p:pic>
              <p:nvPicPr>
                <p:cNvPr id="94" name="Ink 93">
                  <a:extLst>
                    <a:ext uri="{FF2B5EF4-FFF2-40B4-BE49-F238E27FC236}">
                      <a16:creationId xmlns:a16="http://schemas.microsoft.com/office/drawing/2014/main" id="{6AAF0D3A-312E-CBA1-9F6B-8B825304C7A6}"/>
                    </a:ext>
                  </a:extLst>
                </p:cNvPr>
                <p:cNvPicPr/>
                <p:nvPr/>
              </p:nvPicPr>
              <p:blipFill>
                <a:blip r:embed="rId167"/>
                <a:stretch>
                  <a:fillRect/>
                </a:stretch>
              </p:blipFill>
              <p:spPr>
                <a:xfrm>
                  <a:off x="9236565" y="3630585"/>
                  <a:ext cx="583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5" name="Ink 94">
                  <a:extLst>
                    <a:ext uri="{FF2B5EF4-FFF2-40B4-BE49-F238E27FC236}">
                      <a16:creationId xmlns:a16="http://schemas.microsoft.com/office/drawing/2014/main" id="{146AAE33-58A7-363F-2557-B51ABA5EB8A9}"/>
                    </a:ext>
                  </a:extLst>
                </p14:cNvPr>
                <p14:cNvContentPartPr/>
                <p14:nvPr/>
              </p14:nvContentPartPr>
              <p14:xfrm>
                <a:off x="9098325" y="3665145"/>
                <a:ext cx="243720" cy="164160"/>
              </p14:xfrm>
            </p:contentPart>
          </mc:Choice>
          <mc:Fallback xmlns="">
            <p:pic>
              <p:nvPicPr>
                <p:cNvPr id="95" name="Ink 94">
                  <a:extLst>
                    <a:ext uri="{FF2B5EF4-FFF2-40B4-BE49-F238E27FC236}">
                      <a16:creationId xmlns:a16="http://schemas.microsoft.com/office/drawing/2014/main" id="{146AAE33-58A7-363F-2557-B51ABA5EB8A9}"/>
                    </a:ext>
                  </a:extLst>
                </p:cNvPr>
                <p:cNvPicPr/>
                <p:nvPr/>
              </p:nvPicPr>
              <p:blipFill>
                <a:blip r:embed="rId169"/>
                <a:stretch>
                  <a:fillRect/>
                </a:stretch>
              </p:blipFill>
              <p:spPr>
                <a:xfrm>
                  <a:off x="9092205" y="3659025"/>
                  <a:ext cx="255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6" name="Ink 95">
                  <a:extLst>
                    <a:ext uri="{FF2B5EF4-FFF2-40B4-BE49-F238E27FC236}">
                      <a16:creationId xmlns:a16="http://schemas.microsoft.com/office/drawing/2014/main" id="{402BE85F-A62A-541F-94FF-3813CFBB0749}"/>
                    </a:ext>
                  </a:extLst>
                </p14:cNvPr>
                <p14:cNvContentPartPr/>
                <p14:nvPr/>
              </p14:nvContentPartPr>
              <p14:xfrm>
                <a:off x="9500085" y="3661545"/>
                <a:ext cx="173520" cy="174600"/>
              </p14:xfrm>
            </p:contentPart>
          </mc:Choice>
          <mc:Fallback xmlns="">
            <p:pic>
              <p:nvPicPr>
                <p:cNvPr id="96" name="Ink 95">
                  <a:extLst>
                    <a:ext uri="{FF2B5EF4-FFF2-40B4-BE49-F238E27FC236}">
                      <a16:creationId xmlns:a16="http://schemas.microsoft.com/office/drawing/2014/main" id="{402BE85F-A62A-541F-94FF-3813CFBB0749}"/>
                    </a:ext>
                  </a:extLst>
                </p:cNvPr>
                <p:cNvPicPr/>
                <p:nvPr/>
              </p:nvPicPr>
              <p:blipFill>
                <a:blip r:embed="rId171"/>
                <a:stretch>
                  <a:fillRect/>
                </a:stretch>
              </p:blipFill>
              <p:spPr>
                <a:xfrm>
                  <a:off x="9493965" y="3655425"/>
                  <a:ext cx="185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Ink 96">
                  <a:extLst>
                    <a:ext uri="{FF2B5EF4-FFF2-40B4-BE49-F238E27FC236}">
                      <a16:creationId xmlns:a16="http://schemas.microsoft.com/office/drawing/2014/main" id="{32A7BB8F-2481-044F-7838-47DB75752EDB}"/>
                    </a:ext>
                  </a:extLst>
                </p14:cNvPr>
                <p14:cNvContentPartPr/>
                <p14:nvPr/>
              </p14:nvContentPartPr>
              <p14:xfrm>
                <a:off x="9716805" y="3670185"/>
                <a:ext cx="255960" cy="143280"/>
              </p14:xfrm>
            </p:contentPart>
          </mc:Choice>
          <mc:Fallback xmlns="">
            <p:pic>
              <p:nvPicPr>
                <p:cNvPr id="97" name="Ink 96">
                  <a:extLst>
                    <a:ext uri="{FF2B5EF4-FFF2-40B4-BE49-F238E27FC236}">
                      <a16:creationId xmlns:a16="http://schemas.microsoft.com/office/drawing/2014/main" id="{32A7BB8F-2481-044F-7838-47DB75752EDB}"/>
                    </a:ext>
                  </a:extLst>
                </p:cNvPr>
                <p:cNvPicPr/>
                <p:nvPr/>
              </p:nvPicPr>
              <p:blipFill>
                <a:blip r:embed="rId173"/>
                <a:stretch>
                  <a:fillRect/>
                </a:stretch>
              </p:blipFill>
              <p:spPr>
                <a:xfrm>
                  <a:off x="9710685" y="3664065"/>
                  <a:ext cx="268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8" name="Ink 97">
                  <a:extLst>
                    <a:ext uri="{FF2B5EF4-FFF2-40B4-BE49-F238E27FC236}">
                      <a16:creationId xmlns:a16="http://schemas.microsoft.com/office/drawing/2014/main" id="{BE3E4037-923C-3D91-5F41-6DA097CB6BCB}"/>
                    </a:ext>
                  </a:extLst>
                </p14:cNvPr>
                <p14:cNvContentPartPr/>
                <p14:nvPr/>
              </p14:nvContentPartPr>
              <p14:xfrm>
                <a:off x="9959805" y="3650745"/>
                <a:ext cx="782280" cy="182520"/>
              </p14:xfrm>
            </p:contentPart>
          </mc:Choice>
          <mc:Fallback xmlns="">
            <p:pic>
              <p:nvPicPr>
                <p:cNvPr id="98" name="Ink 97">
                  <a:extLst>
                    <a:ext uri="{FF2B5EF4-FFF2-40B4-BE49-F238E27FC236}">
                      <a16:creationId xmlns:a16="http://schemas.microsoft.com/office/drawing/2014/main" id="{BE3E4037-923C-3D91-5F41-6DA097CB6BCB}"/>
                    </a:ext>
                  </a:extLst>
                </p:cNvPr>
                <p:cNvPicPr/>
                <p:nvPr/>
              </p:nvPicPr>
              <p:blipFill>
                <a:blip r:embed="rId175"/>
                <a:stretch>
                  <a:fillRect/>
                </a:stretch>
              </p:blipFill>
              <p:spPr>
                <a:xfrm>
                  <a:off x="9953685" y="3644625"/>
                  <a:ext cx="7945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9" name="Ink 98">
                  <a:extLst>
                    <a:ext uri="{FF2B5EF4-FFF2-40B4-BE49-F238E27FC236}">
                      <a16:creationId xmlns:a16="http://schemas.microsoft.com/office/drawing/2014/main" id="{D20AD445-A368-0685-D7B9-63964EDF066C}"/>
                    </a:ext>
                  </a:extLst>
                </p14:cNvPr>
                <p14:cNvContentPartPr/>
                <p14:nvPr/>
              </p14:nvContentPartPr>
              <p14:xfrm>
                <a:off x="11076165" y="3419985"/>
                <a:ext cx="70200" cy="370800"/>
              </p14:xfrm>
            </p:contentPart>
          </mc:Choice>
          <mc:Fallback xmlns="">
            <p:pic>
              <p:nvPicPr>
                <p:cNvPr id="99" name="Ink 98">
                  <a:extLst>
                    <a:ext uri="{FF2B5EF4-FFF2-40B4-BE49-F238E27FC236}">
                      <a16:creationId xmlns:a16="http://schemas.microsoft.com/office/drawing/2014/main" id="{D20AD445-A368-0685-D7B9-63964EDF066C}"/>
                    </a:ext>
                  </a:extLst>
                </p:cNvPr>
                <p:cNvPicPr/>
                <p:nvPr/>
              </p:nvPicPr>
              <p:blipFill>
                <a:blip r:embed="rId177"/>
                <a:stretch>
                  <a:fillRect/>
                </a:stretch>
              </p:blipFill>
              <p:spPr>
                <a:xfrm>
                  <a:off x="11070045" y="3413865"/>
                  <a:ext cx="824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0" name="Ink 99">
                  <a:extLst>
                    <a:ext uri="{FF2B5EF4-FFF2-40B4-BE49-F238E27FC236}">
                      <a16:creationId xmlns:a16="http://schemas.microsoft.com/office/drawing/2014/main" id="{AD662D1E-1D9E-E839-2460-879ACDEB7D8C}"/>
                    </a:ext>
                  </a:extLst>
                </p14:cNvPr>
                <p14:cNvContentPartPr/>
                <p14:nvPr/>
              </p14:nvContentPartPr>
              <p14:xfrm>
                <a:off x="10924605" y="3427545"/>
                <a:ext cx="505800" cy="361080"/>
              </p14:xfrm>
            </p:contentPart>
          </mc:Choice>
          <mc:Fallback xmlns="">
            <p:pic>
              <p:nvPicPr>
                <p:cNvPr id="100" name="Ink 99">
                  <a:extLst>
                    <a:ext uri="{FF2B5EF4-FFF2-40B4-BE49-F238E27FC236}">
                      <a16:creationId xmlns:a16="http://schemas.microsoft.com/office/drawing/2014/main" id="{AD662D1E-1D9E-E839-2460-879ACDEB7D8C}"/>
                    </a:ext>
                  </a:extLst>
                </p:cNvPr>
                <p:cNvPicPr/>
                <p:nvPr/>
              </p:nvPicPr>
              <p:blipFill>
                <a:blip r:embed="rId179"/>
                <a:stretch>
                  <a:fillRect/>
                </a:stretch>
              </p:blipFill>
              <p:spPr>
                <a:xfrm>
                  <a:off x="10918485" y="3421425"/>
                  <a:ext cx="5180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1" name="Ink 100">
                  <a:extLst>
                    <a:ext uri="{FF2B5EF4-FFF2-40B4-BE49-F238E27FC236}">
                      <a16:creationId xmlns:a16="http://schemas.microsoft.com/office/drawing/2014/main" id="{99031E56-BC5F-4268-A147-8EED31AA0C9E}"/>
                    </a:ext>
                  </a:extLst>
                </p14:cNvPr>
                <p14:cNvContentPartPr/>
                <p14:nvPr/>
              </p14:nvContentPartPr>
              <p14:xfrm>
                <a:off x="11421765" y="3648945"/>
                <a:ext cx="340560" cy="116280"/>
              </p14:xfrm>
            </p:contentPart>
          </mc:Choice>
          <mc:Fallback xmlns="">
            <p:pic>
              <p:nvPicPr>
                <p:cNvPr id="101" name="Ink 100">
                  <a:extLst>
                    <a:ext uri="{FF2B5EF4-FFF2-40B4-BE49-F238E27FC236}">
                      <a16:creationId xmlns:a16="http://schemas.microsoft.com/office/drawing/2014/main" id="{99031E56-BC5F-4268-A147-8EED31AA0C9E}"/>
                    </a:ext>
                  </a:extLst>
                </p:cNvPr>
                <p:cNvPicPr/>
                <p:nvPr/>
              </p:nvPicPr>
              <p:blipFill>
                <a:blip r:embed="rId181"/>
                <a:stretch>
                  <a:fillRect/>
                </a:stretch>
              </p:blipFill>
              <p:spPr>
                <a:xfrm>
                  <a:off x="11415645" y="3642825"/>
                  <a:ext cx="352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2" name="Ink 101">
                  <a:extLst>
                    <a:ext uri="{FF2B5EF4-FFF2-40B4-BE49-F238E27FC236}">
                      <a16:creationId xmlns:a16="http://schemas.microsoft.com/office/drawing/2014/main" id="{10E2C6B7-4FD5-3981-3F4C-AE099C3C0BD2}"/>
                    </a:ext>
                  </a:extLst>
                </p14:cNvPr>
                <p14:cNvContentPartPr/>
                <p14:nvPr/>
              </p14:nvContentPartPr>
              <p14:xfrm>
                <a:off x="11766645" y="3426465"/>
                <a:ext cx="236160" cy="328320"/>
              </p14:xfrm>
            </p:contentPart>
          </mc:Choice>
          <mc:Fallback xmlns="">
            <p:pic>
              <p:nvPicPr>
                <p:cNvPr id="102" name="Ink 101">
                  <a:extLst>
                    <a:ext uri="{FF2B5EF4-FFF2-40B4-BE49-F238E27FC236}">
                      <a16:creationId xmlns:a16="http://schemas.microsoft.com/office/drawing/2014/main" id="{10E2C6B7-4FD5-3981-3F4C-AE099C3C0BD2}"/>
                    </a:ext>
                  </a:extLst>
                </p:cNvPr>
                <p:cNvPicPr/>
                <p:nvPr/>
              </p:nvPicPr>
              <p:blipFill>
                <a:blip r:embed="rId183"/>
                <a:stretch>
                  <a:fillRect/>
                </a:stretch>
              </p:blipFill>
              <p:spPr>
                <a:xfrm>
                  <a:off x="11760525" y="3420345"/>
                  <a:ext cx="2484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7" name="Ink 106">
                  <a:extLst>
                    <a:ext uri="{FF2B5EF4-FFF2-40B4-BE49-F238E27FC236}">
                      <a16:creationId xmlns:a16="http://schemas.microsoft.com/office/drawing/2014/main" id="{B1CFDC32-4B36-1843-AA92-1FEF593535BF}"/>
                    </a:ext>
                  </a:extLst>
                </p14:cNvPr>
                <p14:cNvContentPartPr/>
                <p14:nvPr/>
              </p14:nvContentPartPr>
              <p14:xfrm>
                <a:off x="8660565" y="3885465"/>
                <a:ext cx="151920" cy="130320"/>
              </p14:xfrm>
            </p:contentPart>
          </mc:Choice>
          <mc:Fallback xmlns="">
            <p:pic>
              <p:nvPicPr>
                <p:cNvPr id="107" name="Ink 106">
                  <a:extLst>
                    <a:ext uri="{FF2B5EF4-FFF2-40B4-BE49-F238E27FC236}">
                      <a16:creationId xmlns:a16="http://schemas.microsoft.com/office/drawing/2014/main" id="{B1CFDC32-4B36-1843-AA92-1FEF593535BF}"/>
                    </a:ext>
                  </a:extLst>
                </p:cNvPr>
                <p:cNvPicPr/>
                <p:nvPr/>
              </p:nvPicPr>
              <p:blipFill>
                <a:blip r:embed="rId185"/>
                <a:stretch>
                  <a:fillRect/>
                </a:stretch>
              </p:blipFill>
              <p:spPr>
                <a:xfrm>
                  <a:off x="8654445" y="3879345"/>
                  <a:ext cx="164160" cy="142560"/>
                </a:xfrm>
                <a:prstGeom prst="rect">
                  <a:avLst/>
                </a:prstGeom>
              </p:spPr>
            </p:pic>
          </mc:Fallback>
        </mc:AlternateContent>
      </p:grpSp>
      <p:grpSp>
        <p:nvGrpSpPr>
          <p:cNvPr id="122" name="Group 121">
            <a:extLst>
              <a:ext uri="{FF2B5EF4-FFF2-40B4-BE49-F238E27FC236}">
                <a16:creationId xmlns:a16="http://schemas.microsoft.com/office/drawing/2014/main" id="{E914D2A0-FAED-8BB4-D6A0-79541D8645D5}"/>
              </a:ext>
            </a:extLst>
          </p:cNvPr>
          <p:cNvGrpSpPr/>
          <p:nvPr/>
        </p:nvGrpSpPr>
        <p:grpSpPr>
          <a:xfrm>
            <a:off x="1981125" y="4135665"/>
            <a:ext cx="1941840" cy="628560"/>
            <a:chOff x="1981125" y="4135665"/>
            <a:chExt cx="1941840" cy="628560"/>
          </a:xfrm>
        </p:grpSpPr>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439383A6-A5EA-22B5-35C6-7D7BFE22FC66}"/>
                    </a:ext>
                  </a:extLst>
                </p14:cNvPr>
                <p14:cNvContentPartPr/>
                <p14:nvPr/>
              </p14:nvContentPartPr>
              <p14:xfrm>
                <a:off x="2197485" y="4234305"/>
                <a:ext cx="99000" cy="339480"/>
              </p14:xfrm>
            </p:contentPart>
          </mc:Choice>
          <mc:Fallback xmlns="">
            <p:pic>
              <p:nvPicPr>
                <p:cNvPr id="109" name="Ink 108">
                  <a:extLst>
                    <a:ext uri="{FF2B5EF4-FFF2-40B4-BE49-F238E27FC236}">
                      <a16:creationId xmlns:a16="http://schemas.microsoft.com/office/drawing/2014/main" id="{439383A6-A5EA-22B5-35C6-7D7BFE22FC66}"/>
                    </a:ext>
                  </a:extLst>
                </p:cNvPr>
                <p:cNvPicPr/>
                <p:nvPr/>
              </p:nvPicPr>
              <p:blipFill>
                <a:blip r:embed="rId187"/>
                <a:stretch>
                  <a:fillRect/>
                </a:stretch>
              </p:blipFill>
              <p:spPr>
                <a:xfrm>
                  <a:off x="2191365" y="4228185"/>
                  <a:ext cx="11124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CE9CE8F9-B774-D02E-69CA-4C0F52815852}"/>
                    </a:ext>
                  </a:extLst>
                </p14:cNvPr>
                <p14:cNvContentPartPr/>
                <p14:nvPr/>
              </p14:nvContentPartPr>
              <p14:xfrm>
                <a:off x="2421405" y="4382625"/>
                <a:ext cx="330120" cy="234360"/>
              </p14:xfrm>
            </p:contentPart>
          </mc:Choice>
          <mc:Fallback xmlns="">
            <p:pic>
              <p:nvPicPr>
                <p:cNvPr id="110" name="Ink 109">
                  <a:extLst>
                    <a:ext uri="{FF2B5EF4-FFF2-40B4-BE49-F238E27FC236}">
                      <a16:creationId xmlns:a16="http://schemas.microsoft.com/office/drawing/2014/main" id="{CE9CE8F9-B774-D02E-69CA-4C0F52815852}"/>
                    </a:ext>
                  </a:extLst>
                </p:cNvPr>
                <p:cNvPicPr/>
                <p:nvPr/>
              </p:nvPicPr>
              <p:blipFill>
                <a:blip r:embed="rId189"/>
                <a:stretch>
                  <a:fillRect/>
                </a:stretch>
              </p:blipFill>
              <p:spPr>
                <a:xfrm>
                  <a:off x="2415285" y="4376505"/>
                  <a:ext cx="3423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001C5B5D-424E-83C5-0267-347BF79C871B}"/>
                    </a:ext>
                  </a:extLst>
                </p14:cNvPr>
                <p14:cNvContentPartPr/>
                <p14:nvPr/>
              </p14:nvContentPartPr>
              <p14:xfrm>
                <a:off x="2914605" y="4371825"/>
                <a:ext cx="248040" cy="194040"/>
              </p14:xfrm>
            </p:contentPart>
          </mc:Choice>
          <mc:Fallback xmlns="">
            <p:pic>
              <p:nvPicPr>
                <p:cNvPr id="111" name="Ink 110">
                  <a:extLst>
                    <a:ext uri="{FF2B5EF4-FFF2-40B4-BE49-F238E27FC236}">
                      <a16:creationId xmlns:a16="http://schemas.microsoft.com/office/drawing/2014/main" id="{001C5B5D-424E-83C5-0267-347BF79C871B}"/>
                    </a:ext>
                  </a:extLst>
                </p:cNvPr>
                <p:cNvPicPr/>
                <p:nvPr/>
              </p:nvPicPr>
              <p:blipFill>
                <a:blip r:embed="rId191"/>
                <a:stretch>
                  <a:fillRect/>
                </a:stretch>
              </p:blipFill>
              <p:spPr>
                <a:xfrm>
                  <a:off x="2908485" y="4365705"/>
                  <a:ext cx="260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B2936343-5DAA-E799-2C16-18BED35769F0}"/>
                    </a:ext>
                  </a:extLst>
                </p14:cNvPr>
                <p14:cNvContentPartPr/>
                <p14:nvPr/>
              </p14:nvContentPartPr>
              <p14:xfrm>
                <a:off x="2909565" y="4398825"/>
                <a:ext cx="144720" cy="205920"/>
              </p14:xfrm>
            </p:contentPart>
          </mc:Choice>
          <mc:Fallback xmlns="">
            <p:pic>
              <p:nvPicPr>
                <p:cNvPr id="112" name="Ink 111">
                  <a:extLst>
                    <a:ext uri="{FF2B5EF4-FFF2-40B4-BE49-F238E27FC236}">
                      <a16:creationId xmlns:a16="http://schemas.microsoft.com/office/drawing/2014/main" id="{B2936343-5DAA-E799-2C16-18BED35769F0}"/>
                    </a:ext>
                  </a:extLst>
                </p:cNvPr>
                <p:cNvPicPr/>
                <p:nvPr/>
              </p:nvPicPr>
              <p:blipFill>
                <a:blip r:embed="rId193"/>
                <a:stretch>
                  <a:fillRect/>
                </a:stretch>
              </p:blipFill>
              <p:spPr>
                <a:xfrm>
                  <a:off x="2903445" y="4392705"/>
                  <a:ext cx="156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Ink 112">
                  <a:extLst>
                    <a:ext uri="{FF2B5EF4-FFF2-40B4-BE49-F238E27FC236}">
                      <a16:creationId xmlns:a16="http://schemas.microsoft.com/office/drawing/2014/main" id="{B6A576B0-3597-7539-D103-53F1622311AB}"/>
                    </a:ext>
                  </a:extLst>
                </p14:cNvPr>
                <p14:cNvContentPartPr/>
                <p14:nvPr/>
              </p14:nvContentPartPr>
              <p14:xfrm>
                <a:off x="2876085" y="4218105"/>
                <a:ext cx="474480" cy="546120"/>
              </p14:xfrm>
            </p:contentPart>
          </mc:Choice>
          <mc:Fallback xmlns="">
            <p:pic>
              <p:nvPicPr>
                <p:cNvPr id="113" name="Ink 112">
                  <a:extLst>
                    <a:ext uri="{FF2B5EF4-FFF2-40B4-BE49-F238E27FC236}">
                      <a16:creationId xmlns:a16="http://schemas.microsoft.com/office/drawing/2014/main" id="{B6A576B0-3597-7539-D103-53F1622311AB}"/>
                    </a:ext>
                  </a:extLst>
                </p:cNvPr>
                <p:cNvPicPr/>
                <p:nvPr/>
              </p:nvPicPr>
              <p:blipFill>
                <a:blip r:embed="rId195"/>
                <a:stretch>
                  <a:fillRect/>
                </a:stretch>
              </p:blipFill>
              <p:spPr>
                <a:xfrm>
                  <a:off x="2869965" y="4211985"/>
                  <a:ext cx="48672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A30F0277-9F21-3B6E-4317-C28DB85B9684}"/>
                    </a:ext>
                  </a:extLst>
                </p14:cNvPr>
                <p14:cNvContentPartPr/>
                <p14:nvPr/>
              </p14:nvContentPartPr>
              <p14:xfrm>
                <a:off x="1981125" y="4169145"/>
                <a:ext cx="363600" cy="522360"/>
              </p14:xfrm>
            </p:contentPart>
          </mc:Choice>
          <mc:Fallback xmlns="">
            <p:pic>
              <p:nvPicPr>
                <p:cNvPr id="114" name="Ink 113">
                  <a:extLst>
                    <a:ext uri="{FF2B5EF4-FFF2-40B4-BE49-F238E27FC236}">
                      <a16:creationId xmlns:a16="http://schemas.microsoft.com/office/drawing/2014/main" id="{A30F0277-9F21-3B6E-4317-C28DB85B9684}"/>
                    </a:ext>
                  </a:extLst>
                </p:cNvPr>
                <p:cNvPicPr/>
                <p:nvPr/>
              </p:nvPicPr>
              <p:blipFill>
                <a:blip r:embed="rId197"/>
                <a:stretch>
                  <a:fillRect/>
                </a:stretch>
              </p:blipFill>
              <p:spPr>
                <a:xfrm>
                  <a:off x="1975005" y="4163025"/>
                  <a:ext cx="37584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67ECADAB-4339-5F06-17E0-43E9CB8E91F7}"/>
                    </a:ext>
                  </a:extLst>
                </p14:cNvPr>
                <p14:cNvContentPartPr/>
                <p14:nvPr/>
              </p14:nvContentPartPr>
              <p14:xfrm>
                <a:off x="3511125" y="4135665"/>
                <a:ext cx="151920" cy="199440"/>
              </p14:xfrm>
            </p:contentPart>
          </mc:Choice>
          <mc:Fallback xmlns="">
            <p:pic>
              <p:nvPicPr>
                <p:cNvPr id="115" name="Ink 114">
                  <a:extLst>
                    <a:ext uri="{FF2B5EF4-FFF2-40B4-BE49-F238E27FC236}">
                      <a16:creationId xmlns:a16="http://schemas.microsoft.com/office/drawing/2014/main" id="{67ECADAB-4339-5F06-17E0-43E9CB8E91F7}"/>
                    </a:ext>
                  </a:extLst>
                </p:cNvPr>
                <p:cNvPicPr/>
                <p:nvPr/>
              </p:nvPicPr>
              <p:blipFill>
                <a:blip r:embed="rId199"/>
                <a:stretch>
                  <a:fillRect/>
                </a:stretch>
              </p:blipFill>
              <p:spPr>
                <a:xfrm>
                  <a:off x="3505005" y="4129545"/>
                  <a:ext cx="164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Ink 115">
                  <a:extLst>
                    <a:ext uri="{FF2B5EF4-FFF2-40B4-BE49-F238E27FC236}">
                      <a16:creationId xmlns:a16="http://schemas.microsoft.com/office/drawing/2014/main" id="{37B02DF8-B834-7BB5-7080-39557FAC7538}"/>
                    </a:ext>
                  </a:extLst>
                </p14:cNvPr>
                <p14:cNvContentPartPr/>
                <p14:nvPr/>
              </p14:nvContentPartPr>
              <p14:xfrm>
                <a:off x="3602565" y="4480185"/>
                <a:ext cx="300960" cy="11160"/>
              </p14:xfrm>
            </p:contentPart>
          </mc:Choice>
          <mc:Fallback xmlns="">
            <p:pic>
              <p:nvPicPr>
                <p:cNvPr id="116" name="Ink 115">
                  <a:extLst>
                    <a:ext uri="{FF2B5EF4-FFF2-40B4-BE49-F238E27FC236}">
                      <a16:creationId xmlns:a16="http://schemas.microsoft.com/office/drawing/2014/main" id="{37B02DF8-B834-7BB5-7080-39557FAC7538}"/>
                    </a:ext>
                  </a:extLst>
                </p:cNvPr>
                <p:cNvPicPr/>
                <p:nvPr/>
              </p:nvPicPr>
              <p:blipFill>
                <a:blip r:embed="rId201"/>
                <a:stretch>
                  <a:fillRect/>
                </a:stretch>
              </p:blipFill>
              <p:spPr>
                <a:xfrm>
                  <a:off x="3596445" y="4474065"/>
                  <a:ext cx="313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Ink 116">
                  <a:extLst>
                    <a:ext uri="{FF2B5EF4-FFF2-40B4-BE49-F238E27FC236}">
                      <a16:creationId xmlns:a16="http://schemas.microsoft.com/office/drawing/2014/main" id="{E6E734CC-2D9D-A17D-622C-E94A98CE901A}"/>
                    </a:ext>
                  </a:extLst>
                </p14:cNvPr>
                <p14:cNvContentPartPr/>
                <p14:nvPr/>
              </p14:nvContentPartPr>
              <p14:xfrm>
                <a:off x="3580965" y="4600065"/>
                <a:ext cx="342000" cy="14400"/>
              </p14:xfrm>
            </p:contentPart>
          </mc:Choice>
          <mc:Fallback xmlns="">
            <p:pic>
              <p:nvPicPr>
                <p:cNvPr id="117" name="Ink 116">
                  <a:extLst>
                    <a:ext uri="{FF2B5EF4-FFF2-40B4-BE49-F238E27FC236}">
                      <a16:creationId xmlns:a16="http://schemas.microsoft.com/office/drawing/2014/main" id="{E6E734CC-2D9D-A17D-622C-E94A98CE901A}"/>
                    </a:ext>
                  </a:extLst>
                </p:cNvPr>
                <p:cNvPicPr/>
                <p:nvPr/>
              </p:nvPicPr>
              <p:blipFill>
                <a:blip r:embed="rId203"/>
                <a:stretch>
                  <a:fillRect/>
                </a:stretch>
              </p:blipFill>
              <p:spPr>
                <a:xfrm>
                  <a:off x="3574845" y="4593945"/>
                  <a:ext cx="354240" cy="2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18" name="Ink 117">
                <a:extLst>
                  <a:ext uri="{FF2B5EF4-FFF2-40B4-BE49-F238E27FC236}">
                    <a16:creationId xmlns:a16="http://schemas.microsoft.com/office/drawing/2014/main" id="{0327E6FC-C000-0647-C972-4EE93AAB6DE0}"/>
                  </a:ext>
                </a:extLst>
              </p14:cNvPr>
              <p14:cNvContentPartPr/>
              <p14:nvPr/>
            </p14:nvContentPartPr>
            <p14:xfrm>
              <a:off x="4355685" y="4260225"/>
              <a:ext cx="604440" cy="349920"/>
            </p14:xfrm>
          </p:contentPart>
        </mc:Choice>
        <mc:Fallback xmlns="">
          <p:pic>
            <p:nvPicPr>
              <p:cNvPr id="118" name="Ink 117">
                <a:extLst>
                  <a:ext uri="{FF2B5EF4-FFF2-40B4-BE49-F238E27FC236}">
                    <a16:creationId xmlns:a16="http://schemas.microsoft.com/office/drawing/2014/main" id="{0327E6FC-C000-0647-C972-4EE93AAB6DE0}"/>
                  </a:ext>
                </a:extLst>
              </p:cNvPr>
              <p:cNvPicPr/>
              <p:nvPr/>
            </p:nvPicPr>
            <p:blipFill>
              <a:blip r:embed="rId205"/>
              <a:stretch>
                <a:fillRect/>
              </a:stretch>
            </p:blipFill>
            <p:spPr>
              <a:xfrm>
                <a:off x="4349565" y="4254105"/>
                <a:ext cx="616680" cy="362160"/>
              </a:xfrm>
              <a:prstGeom prst="rect">
                <a:avLst/>
              </a:prstGeom>
            </p:spPr>
          </p:pic>
        </mc:Fallback>
      </mc:AlternateContent>
      <p:grpSp>
        <p:nvGrpSpPr>
          <p:cNvPr id="121" name="Group 120">
            <a:extLst>
              <a:ext uri="{FF2B5EF4-FFF2-40B4-BE49-F238E27FC236}">
                <a16:creationId xmlns:a16="http://schemas.microsoft.com/office/drawing/2014/main" id="{6496C87B-2C7B-787C-E4A3-E8A045A93A2B}"/>
              </a:ext>
            </a:extLst>
          </p:cNvPr>
          <p:cNvGrpSpPr/>
          <p:nvPr/>
        </p:nvGrpSpPr>
        <p:grpSpPr>
          <a:xfrm>
            <a:off x="4502565" y="4723545"/>
            <a:ext cx="391320" cy="200880"/>
            <a:chOff x="4502565" y="4723545"/>
            <a:chExt cx="391320" cy="200880"/>
          </a:xfrm>
        </p:grpSpPr>
        <mc:AlternateContent xmlns:mc="http://schemas.openxmlformats.org/markup-compatibility/2006" xmlns:p14="http://schemas.microsoft.com/office/powerpoint/2010/main">
          <mc:Choice Requires="p14">
            <p:contentPart p14:bwMode="auto" r:id="rId206">
              <p14:nvContentPartPr>
                <p14:cNvPr id="119" name="Ink 118">
                  <a:extLst>
                    <a:ext uri="{FF2B5EF4-FFF2-40B4-BE49-F238E27FC236}">
                      <a16:creationId xmlns:a16="http://schemas.microsoft.com/office/drawing/2014/main" id="{CE087F71-EF29-D772-F01E-E9326E7F9E31}"/>
                    </a:ext>
                  </a:extLst>
                </p14:cNvPr>
                <p14:cNvContentPartPr/>
                <p14:nvPr/>
              </p14:nvContentPartPr>
              <p14:xfrm>
                <a:off x="4519485" y="4723545"/>
                <a:ext cx="374400" cy="200880"/>
              </p14:xfrm>
            </p:contentPart>
          </mc:Choice>
          <mc:Fallback xmlns="">
            <p:pic>
              <p:nvPicPr>
                <p:cNvPr id="119" name="Ink 118">
                  <a:extLst>
                    <a:ext uri="{FF2B5EF4-FFF2-40B4-BE49-F238E27FC236}">
                      <a16:creationId xmlns:a16="http://schemas.microsoft.com/office/drawing/2014/main" id="{CE087F71-EF29-D772-F01E-E9326E7F9E31}"/>
                    </a:ext>
                  </a:extLst>
                </p:cNvPr>
                <p:cNvPicPr/>
                <p:nvPr/>
              </p:nvPicPr>
              <p:blipFill>
                <a:blip r:embed="rId207"/>
                <a:stretch>
                  <a:fillRect/>
                </a:stretch>
              </p:blipFill>
              <p:spPr>
                <a:xfrm>
                  <a:off x="4513365" y="4717425"/>
                  <a:ext cx="38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Ink 119">
                  <a:extLst>
                    <a:ext uri="{FF2B5EF4-FFF2-40B4-BE49-F238E27FC236}">
                      <a16:creationId xmlns:a16="http://schemas.microsoft.com/office/drawing/2014/main" id="{3C3DB8CB-FD3E-3922-743E-5CD34453D99D}"/>
                    </a:ext>
                  </a:extLst>
                </p14:cNvPr>
                <p14:cNvContentPartPr/>
                <p14:nvPr/>
              </p14:nvContentPartPr>
              <p14:xfrm>
                <a:off x="4502565" y="4726785"/>
                <a:ext cx="354240" cy="186480"/>
              </p14:xfrm>
            </p:contentPart>
          </mc:Choice>
          <mc:Fallback xmlns="">
            <p:pic>
              <p:nvPicPr>
                <p:cNvPr id="120" name="Ink 119">
                  <a:extLst>
                    <a:ext uri="{FF2B5EF4-FFF2-40B4-BE49-F238E27FC236}">
                      <a16:creationId xmlns:a16="http://schemas.microsoft.com/office/drawing/2014/main" id="{3C3DB8CB-FD3E-3922-743E-5CD34453D99D}"/>
                    </a:ext>
                  </a:extLst>
                </p:cNvPr>
                <p:cNvPicPr/>
                <p:nvPr/>
              </p:nvPicPr>
              <p:blipFill>
                <a:blip r:embed="rId209"/>
                <a:stretch>
                  <a:fillRect/>
                </a:stretch>
              </p:blipFill>
              <p:spPr>
                <a:xfrm>
                  <a:off x="4496445" y="4720665"/>
                  <a:ext cx="366480" cy="198720"/>
                </a:xfrm>
                <a:prstGeom prst="rect">
                  <a:avLst/>
                </a:prstGeom>
              </p:spPr>
            </p:pic>
          </mc:Fallback>
        </mc:AlternateContent>
      </p:grpSp>
      <p:grpSp>
        <p:nvGrpSpPr>
          <p:cNvPr id="133" name="Group 132">
            <a:extLst>
              <a:ext uri="{FF2B5EF4-FFF2-40B4-BE49-F238E27FC236}">
                <a16:creationId xmlns:a16="http://schemas.microsoft.com/office/drawing/2014/main" id="{91B0958C-E651-76FE-A773-2B4462809C05}"/>
              </a:ext>
            </a:extLst>
          </p:cNvPr>
          <p:cNvGrpSpPr/>
          <p:nvPr/>
        </p:nvGrpSpPr>
        <p:grpSpPr>
          <a:xfrm>
            <a:off x="886005" y="5268225"/>
            <a:ext cx="2876400" cy="564480"/>
            <a:chOff x="886005" y="5268225"/>
            <a:chExt cx="2876400" cy="564480"/>
          </a:xfrm>
        </p:grpSpPr>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ED1FEB11-813F-BCF8-5984-F4CAB9FF0A7C}"/>
                    </a:ext>
                  </a:extLst>
                </p14:cNvPr>
                <p14:cNvContentPartPr/>
                <p14:nvPr/>
              </p14:nvContentPartPr>
              <p14:xfrm>
                <a:off x="1059165" y="5340585"/>
                <a:ext cx="289800" cy="257400"/>
              </p14:xfrm>
            </p:contentPart>
          </mc:Choice>
          <mc:Fallback xmlns="">
            <p:pic>
              <p:nvPicPr>
                <p:cNvPr id="123" name="Ink 122">
                  <a:extLst>
                    <a:ext uri="{FF2B5EF4-FFF2-40B4-BE49-F238E27FC236}">
                      <a16:creationId xmlns:a16="http://schemas.microsoft.com/office/drawing/2014/main" id="{ED1FEB11-813F-BCF8-5984-F4CAB9FF0A7C}"/>
                    </a:ext>
                  </a:extLst>
                </p:cNvPr>
                <p:cNvPicPr/>
                <p:nvPr/>
              </p:nvPicPr>
              <p:blipFill>
                <a:blip r:embed="rId211"/>
                <a:stretch>
                  <a:fillRect/>
                </a:stretch>
              </p:blipFill>
              <p:spPr>
                <a:xfrm>
                  <a:off x="1053045" y="5334465"/>
                  <a:ext cx="3020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100F31EF-0A5F-55C9-72DD-503EBEA3B3D0}"/>
                    </a:ext>
                  </a:extLst>
                </p14:cNvPr>
                <p14:cNvContentPartPr/>
                <p14:nvPr/>
              </p14:nvContentPartPr>
              <p14:xfrm>
                <a:off x="1532205" y="5458665"/>
                <a:ext cx="179640" cy="174240"/>
              </p14:xfrm>
            </p:contentPart>
          </mc:Choice>
          <mc:Fallback xmlns="">
            <p:pic>
              <p:nvPicPr>
                <p:cNvPr id="124" name="Ink 123">
                  <a:extLst>
                    <a:ext uri="{FF2B5EF4-FFF2-40B4-BE49-F238E27FC236}">
                      <a16:creationId xmlns:a16="http://schemas.microsoft.com/office/drawing/2014/main" id="{100F31EF-0A5F-55C9-72DD-503EBEA3B3D0}"/>
                    </a:ext>
                  </a:extLst>
                </p:cNvPr>
                <p:cNvPicPr/>
                <p:nvPr/>
              </p:nvPicPr>
              <p:blipFill>
                <a:blip r:embed="rId213"/>
                <a:stretch>
                  <a:fillRect/>
                </a:stretch>
              </p:blipFill>
              <p:spPr>
                <a:xfrm>
                  <a:off x="1526085" y="5452545"/>
                  <a:ext cx="191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Ink 124">
                  <a:extLst>
                    <a:ext uri="{FF2B5EF4-FFF2-40B4-BE49-F238E27FC236}">
                      <a16:creationId xmlns:a16="http://schemas.microsoft.com/office/drawing/2014/main" id="{C8206AC4-7DDD-5716-4509-75B775F9CF20}"/>
                    </a:ext>
                  </a:extLst>
                </p14:cNvPr>
                <p14:cNvContentPartPr/>
                <p14:nvPr/>
              </p14:nvContentPartPr>
              <p14:xfrm>
                <a:off x="1831725" y="5310345"/>
                <a:ext cx="149400" cy="340200"/>
              </p14:xfrm>
            </p:contentPart>
          </mc:Choice>
          <mc:Fallback xmlns="">
            <p:pic>
              <p:nvPicPr>
                <p:cNvPr id="125" name="Ink 124">
                  <a:extLst>
                    <a:ext uri="{FF2B5EF4-FFF2-40B4-BE49-F238E27FC236}">
                      <a16:creationId xmlns:a16="http://schemas.microsoft.com/office/drawing/2014/main" id="{C8206AC4-7DDD-5716-4509-75B775F9CF20}"/>
                    </a:ext>
                  </a:extLst>
                </p:cNvPr>
                <p:cNvPicPr/>
                <p:nvPr/>
              </p:nvPicPr>
              <p:blipFill>
                <a:blip r:embed="rId215"/>
                <a:stretch>
                  <a:fillRect/>
                </a:stretch>
              </p:blipFill>
              <p:spPr>
                <a:xfrm>
                  <a:off x="1825605" y="5304225"/>
                  <a:ext cx="16164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6" name="Ink 125">
                  <a:extLst>
                    <a:ext uri="{FF2B5EF4-FFF2-40B4-BE49-F238E27FC236}">
                      <a16:creationId xmlns:a16="http://schemas.microsoft.com/office/drawing/2014/main" id="{31D7F9EB-2E0E-D47C-644A-59703D28FB86}"/>
                    </a:ext>
                  </a:extLst>
                </p14:cNvPr>
                <p14:cNvContentPartPr/>
                <p14:nvPr/>
              </p14:nvContentPartPr>
              <p14:xfrm>
                <a:off x="2053125" y="5503665"/>
                <a:ext cx="378000" cy="163800"/>
              </p14:xfrm>
            </p:contentPart>
          </mc:Choice>
          <mc:Fallback xmlns="">
            <p:pic>
              <p:nvPicPr>
                <p:cNvPr id="126" name="Ink 125">
                  <a:extLst>
                    <a:ext uri="{FF2B5EF4-FFF2-40B4-BE49-F238E27FC236}">
                      <a16:creationId xmlns:a16="http://schemas.microsoft.com/office/drawing/2014/main" id="{31D7F9EB-2E0E-D47C-644A-59703D28FB86}"/>
                    </a:ext>
                  </a:extLst>
                </p:cNvPr>
                <p:cNvPicPr/>
                <p:nvPr/>
              </p:nvPicPr>
              <p:blipFill>
                <a:blip r:embed="rId217"/>
                <a:stretch>
                  <a:fillRect/>
                </a:stretch>
              </p:blipFill>
              <p:spPr>
                <a:xfrm>
                  <a:off x="2047005" y="5497545"/>
                  <a:ext cx="3902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7" name="Ink 126">
                  <a:extLst>
                    <a:ext uri="{FF2B5EF4-FFF2-40B4-BE49-F238E27FC236}">
                      <a16:creationId xmlns:a16="http://schemas.microsoft.com/office/drawing/2014/main" id="{AAA5898C-DD38-06CB-1DEC-B489556FC127}"/>
                    </a:ext>
                  </a:extLst>
                </p14:cNvPr>
                <p14:cNvContentPartPr/>
                <p14:nvPr/>
              </p14:nvContentPartPr>
              <p14:xfrm>
                <a:off x="2459925" y="5268225"/>
                <a:ext cx="173520" cy="367560"/>
              </p14:xfrm>
            </p:contentPart>
          </mc:Choice>
          <mc:Fallback xmlns="">
            <p:pic>
              <p:nvPicPr>
                <p:cNvPr id="127" name="Ink 126">
                  <a:extLst>
                    <a:ext uri="{FF2B5EF4-FFF2-40B4-BE49-F238E27FC236}">
                      <a16:creationId xmlns:a16="http://schemas.microsoft.com/office/drawing/2014/main" id="{AAA5898C-DD38-06CB-1DEC-B489556FC127}"/>
                    </a:ext>
                  </a:extLst>
                </p:cNvPr>
                <p:cNvPicPr/>
                <p:nvPr/>
              </p:nvPicPr>
              <p:blipFill>
                <a:blip r:embed="rId219"/>
                <a:stretch>
                  <a:fillRect/>
                </a:stretch>
              </p:blipFill>
              <p:spPr>
                <a:xfrm>
                  <a:off x="2453805" y="5262105"/>
                  <a:ext cx="1857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8" name="Ink 127">
                  <a:extLst>
                    <a:ext uri="{FF2B5EF4-FFF2-40B4-BE49-F238E27FC236}">
                      <a16:creationId xmlns:a16="http://schemas.microsoft.com/office/drawing/2014/main" id="{F4F065A9-6826-0FE5-5A26-C96A1E30E8FD}"/>
                    </a:ext>
                  </a:extLst>
                </p14:cNvPr>
                <p14:cNvContentPartPr/>
                <p14:nvPr/>
              </p14:nvContentPartPr>
              <p14:xfrm>
                <a:off x="2407005" y="5345265"/>
                <a:ext cx="438120" cy="268560"/>
              </p14:xfrm>
            </p:contentPart>
          </mc:Choice>
          <mc:Fallback xmlns="">
            <p:pic>
              <p:nvPicPr>
                <p:cNvPr id="128" name="Ink 127">
                  <a:extLst>
                    <a:ext uri="{FF2B5EF4-FFF2-40B4-BE49-F238E27FC236}">
                      <a16:creationId xmlns:a16="http://schemas.microsoft.com/office/drawing/2014/main" id="{F4F065A9-6826-0FE5-5A26-C96A1E30E8FD}"/>
                    </a:ext>
                  </a:extLst>
                </p:cNvPr>
                <p:cNvPicPr/>
                <p:nvPr/>
              </p:nvPicPr>
              <p:blipFill>
                <a:blip r:embed="rId221"/>
                <a:stretch>
                  <a:fillRect/>
                </a:stretch>
              </p:blipFill>
              <p:spPr>
                <a:xfrm>
                  <a:off x="2400885" y="5339145"/>
                  <a:ext cx="4503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9" name="Ink 128">
                  <a:extLst>
                    <a:ext uri="{FF2B5EF4-FFF2-40B4-BE49-F238E27FC236}">
                      <a16:creationId xmlns:a16="http://schemas.microsoft.com/office/drawing/2014/main" id="{88E383D5-DA5C-4346-0E28-98B571BFF4FD}"/>
                    </a:ext>
                  </a:extLst>
                </p14:cNvPr>
                <p14:cNvContentPartPr/>
                <p14:nvPr/>
              </p14:nvContentPartPr>
              <p14:xfrm>
                <a:off x="2835045" y="5434905"/>
                <a:ext cx="595080" cy="209880"/>
              </p14:xfrm>
            </p:contentPart>
          </mc:Choice>
          <mc:Fallback xmlns="">
            <p:pic>
              <p:nvPicPr>
                <p:cNvPr id="129" name="Ink 128">
                  <a:extLst>
                    <a:ext uri="{FF2B5EF4-FFF2-40B4-BE49-F238E27FC236}">
                      <a16:creationId xmlns:a16="http://schemas.microsoft.com/office/drawing/2014/main" id="{88E383D5-DA5C-4346-0E28-98B571BFF4FD}"/>
                    </a:ext>
                  </a:extLst>
                </p:cNvPr>
                <p:cNvPicPr/>
                <p:nvPr/>
              </p:nvPicPr>
              <p:blipFill>
                <a:blip r:embed="rId223"/>
                <a:stretch>
                  <a:fillRect/>
                </a:stretch>
              </p:blipFill>
              <p:spPr>
                <a:xfrm>
                  <a:off x="2828925" y="5428785"/>
                  <a:ext cx="6073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0" name="Ink 129">
                  <a:extLst>
                    <a:ext uri="{FF2B5EF4-FFF2-40B4-BE49-F238E27FC236}">
                      <a16:creationId xmlns:a16="http://schemas.microsoft.com/office/drawing/2014/main" id="{589DC1EC-E892-E8D5-B89F-D66415ED50B0}"/>
                    </a:ext>
                  </a:extLst>
                </p14:cNvPr>
                <p14:cNvContentPartPr/>
                <p14:nvPr/>
              </p14:nvContentPartPr>
              <p14:xfrm>
                <a:off x="3525525" y="5344185"/>
                <a:ext cx="176760" cy="134640"/>
              </p14:xfrm>
            </p:contentPart>
          </mc:Choice>
          <mc:Fallback xmlns="">
            <p:pic>
              <p:nvPicPr>
                <p:cNvPr id="130" name="Ink 129">
                  <a:extLst>
                    <a:ext uri="{FF2B5EF4-FFF2-40B4-BE49-F238E27FC236}">
                      <a16:creationId xmlns:a16="http://schemas.microsoft.com/office/drawing/2014/main" id="{589DC1EC-E892-E8D5-B89F-D66415ED50B0}"/>
                    </a:ext>
                  </a:extLst>
                </p:cNvPr>
                <p:cNvPicPr/>
                <p:nvPr/>
              </p:nvPicPr>
              <p:blipFill>
                <a:blip r:embed="rId225"/>
                <a:stretch>
                  <a:fillRect/>
                </a:stretch>
              </p:blipFill>
              <p:spPr>
                <a:xfrm>
                  <a:off x="3519405" y="5338065"/>
                  <a:ext cx="189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1" name="Ink 130">
                  <a:extLst>
                    <a:ext uri="{FF2B5EF4-FFF2-40B4-BE49-F238E27FC236}">
                      <a16:creationId xmlns:a16="http://schemas.microsoft.com/office/drawing/2014/main" id="{D59A5541-8FB3-7567-7E73-2D6D8661EDBE}"/>
                    </a:ext>
                  </a:extLst>
                </p14:cNvPr>
                <p14:cNvContentPartPr/>
                <p14:nvPr/>
              </p14:nvContentPartPr>
              <p14:xfrm>
                <a:off x="3579885" y="5609145"/>
                <a:ext cx="182520" cy="104040"/>
              </p14:xfrm>
            </p:contentPart>
          </mc:Choice>
          <mc:Fallback xmlns="">
            <p:pic>
              <p:nvPicPr>
                <p:cNvPr id="131" name="Ink 130">
                  <a:extLst>
                    <a:ext uri="{FF2B5EF4-FFF2-40B4-BE49-F238E27FC236}">
                      <a16:creationId xmlns:a16="http://schemas.microsoft.com/office/drawing/2014/main" id="{D59A5541-8FB3-7567-7E73-2D6D8661EDBE}"/>
                    </a:ext>
                  </a:extLst>
                </p:cNvPr>
                <p:cNvPicPr/>
                <p:nvPr/>
              </p:nvPicPr>
              <p:blipFill>
                <a:blip r:embed="rId227"/>
                <a:stretch>
                  <a:fillRect/>
                </a:stretch>
              </p:blipFill>
              <p:spPr>
                <a:xfrm>
                  <a:off x="3573765" y="5603025"/>
                  <a:ext cx="1947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2" name="Ink 131">
                  <a:extLst>
                    <a:ext uri="{FF2B5EF4-FFF2-40B4-BE49-F238E27FC236}">
                      <a16:creationId xmlns:a16="http://schemas.microsoft.com/office/drawing/2014/main" id="{111A4652-A312-49CA-2881-6BBE20FF814E}"/>
                    </a:ext>
                  </a:extLst>
                </p14:cNvPr>
                <p14:cNvContentPartPr/>
                <p14:nvPr/>
              </p14:nvContentPartPr>
              <p14:xfrm>
                <a:off x="886005" y="5782665"/>
                <a:ext cx="2758320" cy="50040"/>
              </p14:xfrm>
            </p:contentPart>
          </mc:Choice>
          <mc:Fallback xmlns="">
            <p:pic>
              <p:nvPicPr>
                <p:cNvPr id="132" name="Ink 131">
                  <a:extLst>
                    <a:ext uri="{FF2B5EF4-FFF2-40B4-BE49-F238E27FC236}">
                      <a16:creationId xmlns:a16="http://schemas.microsoft.com/office/drawing/2014/main" id="{111A4652-A312-49CA-2881-6BBE20FF814E}"/>
                    </a:ext>
                  </a:extLst>
                </p:cNvPr>
                <p:cNvPicPr/>
                <p:nvPr/>
              </p:nvPicPr>
              <p:blipFill>
                <a:blip r:embed="rId229"/>
                <a:stretch>
                  <a:fillRect/>
                </a:stretch>
              </p:blipFill>
              <p:spPr>
                <a:xfrm>
                  <a:off x="879885" y="5776545"/>
                  <a:ext cx="2770560" cy="62280"/>
                </a:xfrm>
                <a:prstGeom prst="rect">
                  <a:avLst/>
                </a:prstGeom>
              </p:spPr>
            </p:pic>
          </mc:Fallback>
        </mc:AlternateContent>
      </p:grpSp>
      <p:grpSp>
        <p:nvGrpSpPr>
          <p:cNvPr id="142" name="Group 141">
            <a:extLst>
              <a:ext uri="{FF2B5EF4-FFF2-40B4-BE49-F238E27FC236}">
                <a16:creationId xmlns:a16="http://schemas.microsoft.com/office/drawing/2014/main" id="{A7D9BA0D-0EAB-9520-8F3A-178AECAA53C2}"/>
              </a:ext>
            </a:extLst>
          </p:cNvPr>
          <p:cNvGrpSpPr/>
          <p:nvPr/>
        </p:nvGrpSpPr>
        <p:grpSpPr>
          <a:xfrm>
            <a:off x="4735845" y="5335545"/>
            <a:ext cx="1304640" cy="474480"/>
            <a:chOff x="4735845" y="5335545"/>
            <a:chExt cx="1304640" cy="474480"/>
          </a:xfrm>
        </p:grpSpPr>
        <mc:AlternateContent xmlns:mc="http://schemas.openxmlformats.org/markup-compatibility/2006" xmlns:p14="http://schemas.microsoft.com/office/powerpoint/2010/main">
          <mc:Choice Requires="p14">
            <p:contentPart p14:bwMode="auto" r:id="rId230">
              <p14:nvContentPartPr>
                <p14:cNvPr id="134" name="Ink 133">
                  <a:extLst>
                    <a:ext uri="{FF2B5EF4-FFF2-40B4-BE49-F238E27FC236}">
                      <a16:creationId xmlns:a16="http://schemas.microsoft.com/office/drawing/2014/main" id="{A012D9B7-E608-C795-9047-10A0FF6302B7}"/>
                    </a:ext>
                  </a:extLst>
                </p14:cNvPr>
                <p14:cNvContentPartPr/>
                <p14:nvPr/>
              </p14:nvContentPartPr>
              <p14:xfrm>
                <a:off x="4735845" y="5429505"/>
                <a:ext cx="267480" cy="352440"/>
              </p14:xfrm>
            </p:contentPart>
          </mc:Choice>
          <mc:Fallback xmlns="">
            <p:pic>
              <p:nvPicPr>
                <p:cNvPr id="134" name="Ink 133">
                  <a:extLst>
                    <a:ext uri="{FF2B5EF4-FFF2-40B4-BE49-F238E27FC236}">
                      <a16:creationId xmlns:a16="http://schemas.microsoft.com/office/drawing/2014/main" id="{A012D9B7-E608-C795-9047-10A0FF6302B7}"/>
                    </a:ext>
                  </a:extLst>
                </p:cNvPr>
                <p:cNvPicPr/>
                <p:nvPr/>
              </p:nvPicPr>
              <p:blipFill>
                <a:blip r:embed="rId231"/>
                <a:stretch>
                  <a:fillRect/>
                </a:stretch>
              </p:blipFill>
              <p:spPr>
                <a:xfrm>
                  <a:off x="4729725" y="5423385"/>
                  <a:ext cx="2797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5" name="Ink 134">
                  <a:extLst>
                    <a:ext uri="{FF2B5EF4-FFF2-40B4-BE49-F238E27FC236}">
                      <a16:creationId xmlns:a16="http://schemas.microsoft.com/office/drawing/2014/main" id="{0E07145C-A4C4-B480-9DD7-C7DADEC5A037}"/>
                    </a:ext>
                  </a:extLst>
                </p14:cNvPr>
                <p14:cNvContentPartPr/>
                <p14:nvPr/>
              </p14:nvContentPartPr>
              <p14:xfrm>
                <a:off x="5168205" y="5597265"/>
                <a:ext cx="424800" cy="212760"/>
              </p14:xfrm>
            </p:contentPart>
          </mc:Choice>
          <mc:Fallback xmlns="">
            <p:pic>
              <p:nvPicPr>
                <p:cNvPr id="135" name="Ink 134">
                  <a:extLst>
                    <a:ext uri="{FF2B5EF4-FFF2-40B4-BE49-F238E27FC236}">
                      <a16:creationId xmlns:a16="http://schemas.microsoft.com/office/drawing/2014/main" id="{0E07145C-A4C4-B480-9DD7-C7DADEC5A037}"/>
                    </a:ext>
                  </a:extLst>
                </p:cNvPr>
                <p:cNvPicPr/>
                <p:nvPr/>
              </p:nvPicPr>
              <p:blipFill>
                <a:blip r:embed="rId233"/>
                <a:stretch>
                  <a:fillRect/>
                </a:stretch>
              </p:blipFill>
              <p:spPr>
                <a:xfrm>
                  <a:off x="5162085" y="5591145"/>
                  <a:ext cx="437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6" name="Ink 135">
                  <a:extLst>
                    <a:ext uri="{FF2B5EF4-FFF2-40B4-BE49-F238E27FC236}">
                      <a16:creationId xmlns:a16="http://schemas.microsoft.com/office/drawing/2014/main" id="{3708C114-AD0E-979A-4B1C-B26060D41712}"/>
                    </a:ext>
                  </a:extLst>
                </p14:cNvPr>
                <p14:cNvContentPartPr/>
                <p14:nvPr/>
              </p14:nvContentPartPr>
              <p14:xfrm>
                <a:off x="5765805" y="5335545"/>
                <a:ext cx="154440" cy="425880"/>
              </p14:xfrm>
            </p:contentPart>
          </mc:Choice>
          <mc:Fallback xmlns="">
            <p:pic>
              <p:nvPicPr>
                <p:cNvPr id="136" name="Ink 135">
                  <a:extLst>
                    <a:ext uri="{FF2B5EF4-FFF2-40B4-BE49-F238E27FC236}">
                      <a16:creationId xmlns:a16="http://schemas.microsoft.com/office/drawing/2014/main" id="{3708C114-AD0E-979A-4B1C-B26060D41712}"/>
                    </a:ext>
                  </a:extLst>
                </p:cNvPr>
                <p:cNvPicPr/>
                <p:nvPr/>
              </p:nvPicPr>
              <p:blipFill>
                <a:blip r:embed="rId235"/>
                <a:stretch>
                  <a:fillRect/>
                </a:stretch>
              </p:blipFill>
              <p:spPr>
                <a:xfrm>
                  <a:off x="5759685" y="5329425"/>
                  <a:ext cx="1666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7" name="Ink 136">
                  <a:extLst>
                    <a:ext uri="{FF2B5EF4-FFF2-40B4-BE49-F238E27FC236}">
                      <a16:creationId xmlns:a16="http://schemas.microsoft.com/office/drawing/2014/main" id="{9954DBAA-B18D-F527-3063-627A098E5907}"/>
                    </a:ext>
                  </a:extLst>
                </p14:cNvPr>
                <p14:cNvContentPartPr/>
                <p14:nvPr/>
              </p14:nvContentPartPr>
              <p14:xfrm>
                <a:off x="5753925" y="5574585"/>
                <a:ext cx="286560" cy="7920"/>
              </p14:xfrm>
            </p:contentPart>
          </mc:Choice>
          <mc:Fallback xmlns="">
            <p:pic>
              <p:nvPicPr>
                <p:cNvPr id="137" name="Ink 136">
                  <a:extLst>
                    <a:ext uri="{FF2B5EF4-FFF2-40B4-BE49-F238E27FC236}">
                      <a16:creationId xmlns:a16="http://schemas.microsoft.com/office/drawing/2014/main" id="{9954DBAA-B18D-F527-3063-627A098E5907}"/>
                    </a:ext>
                  </a:extLst>
                </p:cNvPr>
                <p:cNvPicPr/>
                <p:nvPr/>
              </p:nvPicPr>
              <p:blipFill>
                <a:blip r:embed="rId237"/>
                <a:stretch>
                  <a:fillRect/>
                </a:stretch>
              </p:blipFill>
              <p:spPr>
                <a:xfrm>
                  <a:off x="5747805" y="5568465"/>
                  <a:ext cx="298800" cy="20160"/>
                </a:xfrm>
                <a:prstGeom prst="rect">
                  <a:avLst/>
                </a:prstGeom>
              </p:spPr>
            </p:pic>
          </mc:Fallback>
        </mc:AlternateContent>
      </p:grpSp>
      <p:grpSp>
        <p:nvGrpSpPr>
          <p:cNvPr id="141" name="Group 140">
            <a:extLst>
              <a:ext uri="{FF2B5EF4-FFF2-40B4-BE49-F238E27FC236}">
                <a16:creationId xmlns:a16="http://schemas.microsoft.com/office/drawing/2014/main" id="{D993940A-8F78-2ED1-2FD9-0C84209C6A97}"/>
              </a:ext>
            </a:extLst>
          </p:cNvPr>
          <p:cNvGrpSpPr/>
          <p:nvPr/>
        </p:nvGrpSpPr>
        <p:grpSpPr>
          <a:xfrm>
            <a:off x="6675525" y="5434905"/>
            <a:ext cx="880920" cy="481320"/>
            <a:chOff x="6675525" y="5434905"/>
            <a:chExt cx="880920" cy="481320"/>
          </a:xfrm>
        </p:grpSpPr>
        <mc:AlternateContent xmlns:mc="http://schemas.openxmlformats.org/markup-compatibility/2006" xmlns:p14="http://schemas.microsoft.com/office/powerpoint/2010/main">
          <mc:Choice Requires="p14">
            <p:contentPart p14:bwMode="auto" r:id="rId238">
              <p14:nvContentPartPr>
                <p14:cNvPr id="138" name="Ink 137">
                  <a:extLst>
                    <a:ext uri="{FF2B5EF4-FFF2-40B4-BE49-F238E27FC236}">
                      <a16:creationId xmlns:a16="http://schemas.microsoft.com/office/drawing/2014/main" id="{E01BEA60-181E-A6F0-316E-8E668C83C5AD}"/>
                    </a:ext>
                  </a:extLst>
                </p14:cNvPr>
                <p14:cNvContentPartPr/>
                <p14:nvPr/>
              </p14:nvContentPartPr>
              <p14:xfrm>
                <a:off x="6675525" y="5434905"/>
                <a:ext cx="385560" cy="481320"/>
              </p14:xfrm>
            </p:contentPart>
          </mc:Choice>
          <mc:Fallback xmlns="">
            <p:pic>
              <p:nvPicPr>
                <p:cNvPr id="138" name="Ink 137">
                  <a:extLst>
                    <a:ext uri="{FF2B5EF4-FFF2-40B4-BE49-F238E27FC236}">
                      <a16:creationId xmlns:a16="http://schemas.microsoft.com/office/drawing/2014/main" id="{E01BEA60-181E-A6F0-316E-8E668C83C5AD}"/>
                    </a:ext>
                  </a:extLst>
                </p:cNvPr>
                <p:cNvPicPr/>
                <p:nvPr/>
              </p:nvPicPr>
              <p:blipFill>
                <a:blip r:embed="rId239"/>
                <a:stretch>
                  <a:fillRect/>
                </a:stretch>
              </p:blipFill>
              <p:spPr>
                <a:xfrm>
                  <a:off x="6669405" y="5428785"/>
                  <a:ext cx="3978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9" name="Ink 138">
                  <a:extLst>
                    <a:ext uri="{FF2B5EF4-FFF2-40B4-BE49-F238E27FC236}">
                      <a16:creationId xmlns:a16="http://schemas.microsoft.com/office/drawing/2014/main" id="{D4B38AFD-E065-A64F-FACC-A3D37148D206}"/>
                    </a:ext>
                  </a:extLst>
                </p14:cNvPr>
                <p14:cNvContentPartPr/>
                <p14:nvPr/>
              </p14:nvContentPartPr>
              <p14:xfrm>
                <a:off x="7288965" y="5688345"/>
                <a:ext cx="267480" cy="43560"/>
              </p14:xfrm>
            </p:contentPart>
          </mc:Choice>
          <mc:Fallback xmlns="">
            <p:pic>
              <p:nvPicPr>
                <p:cNvPr id="139" name="Ink 138">
                  <a:extLst>
                    <a:ext uri="{FF2B5EF4-FFF2-40B4-BE49-F238E27FC236}">
                      <a16:creationId xmlns:a16="http://schemas.microsoft.com/office/drawing/2014/main" id="{D4B38AFD-E065-A64F-FACC-A3D37148D206}"/>
                    </a:ext>
                  </a:extLst>
                </p:cNvPr>
                <p:cNvPicPr/>
                <p:nvPr/>
              </p:nvPicPr>
              <p:blipFill>
                <a:blip r:embed="rId241"/>
                <a:stretch>
                  <a:fillRect/>
                </a:stretch>
              </p:blipFill>
              <p:spPr>
                <a:xfrm>
                  <a:off x="7282845" y="5682225"/>
                  <a:ext cx="279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0" name="Ink 139">
                  <a:extLst>
                    <a:ext uri="{FF2B5EF4-FFF2-40B4-BE49-F238E27FC236}">
                      <a16:creationId xmlns:a16="http://schemas.microsoft.com/office/drawing/2014/main" id="{522C7387-82B6-7BAA-0ED5-5A52D8611029}"/>
                    </a:ext>
                  </a:extLst>
                </p14:cNvPr>
                <p14:cNvContentPartPr/>
                <p14:nvPr/>
              </p14:nvContentPartPr>
              <p14:xfrm>
                <a:off x="7334685" y="5588625"/>
                <a:ext cx="212040" cy="360"/>
              </p14:xfrm>
            </p:contentPart>
          </mc:Choice>
          <mc:Fallback xmlns="">
            <p:pic>
              <p:nvPicPr>
                <p:cNvPr id="140" name="Ink 139">
                  <a:extLst>
                    <a:ext uri="{FF2B5EF4-FFF2-40B4-BE49-F238E27FC236}">
                      <a16:creationId xmlns:a16="http://schemas.microsoft.com/office/drawing/2014/main" id="{522C7387-82B6-7BAA-0ED5-5A52D8611029}"/>
                    </a:ext>
                  </a:extLst>
                </p:cNvPr>
                <p:cNvPicPr/>
                <p:nvPr/>
              </p:nvPicPr>
              <p:blipFill>
                <a:blip r:embed="rId243"/>
                <a:stretch>
                  <a:fillRect/>
                </a:stretch>
              </p:blipFill>
              <p:spPr>
                <a:xfrm>
                  <a:off x="7328565" y="5582505"/>
                  <a:ext cx="224280" cy="12600"/>
                </a:xfrm>
                <a:prstGeom prst="rect">
                  <a:avLst/>
                </a:prstGeom>
              </p:spPr>
            </p:pic>
          </mc:Fallback>
        </mc:AlternateContent>
      </p:grpSp>
      <p:grpSp>
        <p:nvGrpSpPr>
          <p:cNvPr id="147" name="Group 146">
            <a:extLst>
              <a:ext uri="{FF2B5EF4-FFF2-40B4-BE49-F238E27FC236}">
                <a16:creationId xmlns:a16="http://schemas.microsoft.com/office/drawing/2014/main" id="{BA4193BF-E86A-D5C1-D6AD-FE2E2E922254}"/>
              </a:ext>
            </a:extLst>
          </p:cNvPr>
          <p:cNvGrpSpPr/>
          <p:nvPr/>
        </p:nvGrpSpPr>
        <p:grpSpPr>
          <a:xfrm>
            <a:off x="7857045" y="5458665"/>
            <a:ext cx="1071000" cy="391320"/>
            <a:chOff x="7857045" y="5458665"/>
            <a:chExt cx="1071000" cy="391320"/>
          </a:xfrm>
        </p:grpSpPr>
        <mc:AlternateContent xmlns:mc="http://schemas.openxmlformats.org/markup-compatibility/2006" xmlns:p14="http://schemas.microsoft.com/office/powerpoint/2010/main">
          <mc:Choice Requires="p14">
            <p:contentPart p14:bwMode="auto" r:id="rId244">
              <p14:nvContentPartPr>
                <p14:cNvPr id="143" name="Ink 142">
                  <a:extLst>
                    <a:ext uri="{FF2B5EF4-FFF2-40B4-BE49-F238E27FC236}">
                      <a16:creationId xmlns:a16="http://schemas.microsoft.com/office/drawing/2014/main" id="{F424607A-EA56-0BDD-91C9-BD41E74AEEF8}"/>
                    </a:ext>
                  </a:extLst>
                </p14:cNvPr>
                <p14:cNvContentPartPr/>
                <p14:nvPr/>
              </p14:nvContentPartPr>
              <p14:xfrm>
                <a:off x="7857045" y="5458665"/>
                <a:ext cx="74880" cy="360000"/>
              </p14:xfrm>
            </p:contentPart>
          </mc:Choice>
          <mc:Fallback xmlns="">
            <p:pic>
              <p:nvPicPr>
                <p:cNvPr id="143" name="Ink 142">
                  <a:extLst>
                    <a:ext uri="{FF2B5EF4-FFF2-40B4-BE49-F238E27FC236}">
                      <a16:creationId xmlns:a16="http://schemas.microsoft.com/office/drawing/2014/main" id="{F424607A-EA56-0BDD-91C9-BD41E74AEEF8}"/>
                    </a:ext>
                  </a:extLst>
                </p:cNvPr>
                <p:cNvPicPr/>
                <p:nvPr/>
              </p:nvPicPr>
              <p:blipFill>
                <a:blip r:embed="rId245"/>
                <a:stretch>
                  <a:fillRect/>
                </a:stretch>
              </p:blipFill>
              <p:spPr>
                <a:xfrm>
                  <a:off x="7850925" y="5452545"/>
                  <a:ext cx="871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4" name="Ink 143">
                  <a:extLst>
                    <a:ext uri="{FF2B5EF4-FFF2-40B4-BE49-F238E27FC236}">
                      <a16:creationId xmlns:a16="http://schemas.microsoft.com/office/drawing/2014/main" id="{8683D9C7-CEA5-8EE2-8E54-878E5D1707C7}"/>
                    </a:ext>
                  </a:extLst>
                </p14:cNvPr>
                <p14:cNvContentPartPr/>
                <p14:nvPr/>
              </p14:nvContentPartPr>
              <p14:xfrm>
                <a:off x="8006085" y="5628945"/>
                <a:ext cx="317880" cy="201960"/>
              </p14:xfrm>
            </p:contentPart>
          </mc:Choice>
          <mc:Fallback xmlns="">
            <p:pic>
              <p:nvPicPr>
                <p:cNvPr id="144" name="Ink 143">
                  <a:extLst>
                    <a:ext uri="{FF2B5EF4-FFF2-40B4-BE49-F238E27FC236}">
                      <a16:creationId xmlns:a16="http://schemas.microsoft.com/office/drawing/2014/main" id="{8683D9C7-CEA5-8EE2-8E54-878E5D1707C7}"/>
                    </a:ext>
                  </a:extLst>
                </p:cNvPr>
                <p:cNvPicPr/>
                <p:nvPr/>
              </p:nvPicPr>
              <p:blipFill>
                <a:blip r:embed="rId247"/>
                <a:stretch>
                  <a:fillRect/>
                </a:stretch>
              </p:blipFill>
              <p:spPr>
                <a:xfrm>
                  <a:off x="7999965" y="5622825"/>
                  <a:ext cx="330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5" name="Ink 144">
                  <a:extLst>
                    <a:ext uri="{FF2B5EF4-FFF2-40B4-BE49-F238E27FC236}">
                      <a16:creationId xmlns:a16="http://schemas.microsoft.com/office/drawing/2014/main" id="{753E5CA0-4545-C473-4D1B-BF7C6F5C9DFD}"/>
                    </a:ext>
                  </a:extLst>
                </p14:cNvPr>
                <p14:cNvContentPartPr/>
                <p14:nvPr/>
              </p14:nvContentPartPr>
              <p14:xfrm>
                <a:off x="8509005" y="5574585"/>
                <a:ext cx="419040" cy="245160"/>
              </p14:xfrm>
            </p:contentPart>
          </mc:Choice>
          <mc:Fallback xmlns="">
            <p:pic>
              <p:nvPicPr>
                <p:cNvPr id="145" name="Ink 144">
                  <a:extLst>
                    <a:ext uri="{FF2B5EF4-FFF2-40B4-BE49-F238E27FC236}">
                      <a16:creationId xmlns:a16="http://schemas.microsoft.com/office/drawing/2014/main" id="{753E5CA0-4545-C473-4D1B-BF7C6F5C9DFD}"/>
                    </a:ext>
                  </a:extLst>
                </p:cNvPr>
                <p:cNvPicPr/>
                <p:nvPr/>
              </p:nvPicPr>
              <p:blipFill>
                <a:blip r:embed="rId249"/>
                <a:stretch>
                  <a:fillRect/>
                </a:stretch>
              </p:blipFill>
              <p:spPr>
                <a:xfrm>
                  <a:off x="8502885" y="5568465"/>
                  <a:ext cx="4312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6" name="Ink 145">
                  <a:extLst>
                    <a:ext uri="{FF2B5EF4-FFF2-40B4-BE49-F238E27FC236}">
                      <a16:creationId xmlns:a16="http://schemas.microsoft.com/office/drawing/2014/main" id="{44B1F2F8-C3BC-06D6-4224-DCB44E36279F}"/>
                    </a:ext>
                  </a:extLst>
                </p14:cNvPr>
                <p14:cNvContentPartPr/>
                <p14:nvPr/>
              </p14:nvContentPartPr>
              <p14:xfrm>
                <a:off x="8463285" y="5578905"/>
                <a:ext cx="346680" cy="271080"/>
              </p14:xfrm>
            </p:contentPart>
          </mc:Choice>
          <mc:Fallback xmlns="">
            <p:pic>
              <p:nvPicPr>
                <p:cNvPr id="146" name="Ink 145">
                  <a:extLst>
                    <a:ext uri="{FF2B5EF4-FFF2-40B4-BE49-F238E27FC236}">
                      <a16:creationId xmlns:a16="http://schemas.microsoft.com/office/drawing/2014/main" id="{44B1F2F8-C3BC-06D6-4224-DCB44E36279F}"/>
                    </a:ext>
                  </a:extLst>
                </p:cNvPr>
                <p:cNvPicPr/>
                <p:nvPr/>
              </p:nvPicPr>
              <p:blipFill>
                <a:blip r:embed="rId251"/>
                <a:stretch>
                  <a:fillRect/>
                </a:stretch>
              </p:blipFill>
              <p:spPr>
                <a:xfrm>
                  <a:off x="8457165" y="5572785"/>
                  <a:ext cx="358920" cy="283320"/>
                </a:xfrm>
                <a:prstGeom prst="rect">
                  <a:avLst/>
                </a:prstGeom>
              </p:spPr>
            </p:pic>
          </mc:Fallback>
        </mc:AlternateContent>
      </p:grpSp>
      <p:grpSp>
        <p:nvGrpSpPr>
          <p:cNvPr id="159" name="Group 158">
            <a:extLst>
              <a:ext uri="{FF2B5EF4-FFF2-40B4-BE49-F238E27FC236}">
                <a16:creationId xmlns:a16="http://schemas.microsoft.com/office/drawing/2014/main" id="{E80EF3F4-E11C-848D-FB18-2C2740A92B47}"/>
              </a:ext>
            </a:extLst>
          </p:cNvPr>
          <p:cNvGrpSpPr/>
          <p:nvPr/>
        </p:nvGrpSpPr>
        <p:grpSpPr>
          <a:xfrm>
            <a:off x="6338565" y="6133305"/>
            <a:ext cx="911160" cy="549360"/>
            <a:chOff x="6338565" y="6133305"/>
            <a:chExt cx="911160" cy="549360"/>
          </a:xfrm>
        </p:grpSpPr>
        <mc:AlternateContent xmlns:mc="http://schemas.openxmlformats.org/markup-compatibility/2006" xmlns:p14="http://schemas.microsoft.com/office/powerpoint/2010/main">
          <mc:Choice Requires="p14">
            <p:contentPart p14:bwMode="auto" r:id="rId252">
              <p14:nvContentPartPr>
                <p14:cNvPr id="148" name="Ink 147">
                  <a:extLst>
                    <a:ext uri="{FF2B5EF4-FFF2-40B4-BE49-F238E27FC236}">
                      <a16:creationId xmlns:a16="http://schemas.microsoft.com/office/drawing/2014/main" id="{A417517E-2703-6395-CDB9-C000AAC2E002}"/>
                    </a:ext>
                  </a:extLst>
                </p14:cNvPr>
                <p14:cNvContentPartPr/>
                <p14:nvPr/>
              </p14:nvContentPartPr>
              <p14:xfrm>
                <a:off x="6338565" y="6353265"/>
                <a:ext cx="654840" cy="329400"/>
              </p14:xfrm>
            </p:contentPart>
          </mc:Choice>
          <mc:Fallback xmlns="">
            <p:pic>
              <p:nvPicPr>
                <p:cNvPr id="148" name="Ink 147">
                  <a:extLst>
                    <a:ext uri="{FF2B5EF4-FFF2-40B4-BE49-F238E27FC236}">
                      <a16:creationId xmlns:a16="http://schemas.microsoft.com/office/drawing/2014/main" id="{A417517E-2703-6395-CDB9-C000AAC2E002}"/>
                    </a:ext>
                  </a:extLst>
                </p:cNvPr>
                <p:cNvPicPr/>
                <p:nvPr/>
              </p:nvPicPr>
              <p:blipFill>
                <a:blip r:embed="rId253"/>
                <a:stretch>
                  <a:fillRect/>
                </a:stretch>
              </p:blipFill>
              <p:spPr>
                <a:xfrm>
                  <a:off x="6332445" y="6347145"/>
                  <a:ext cx="6670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Ink 148">
                  <a:extLst>
                    <a:ext uri="{FF2B5EF4-FFF2-40B4-BE49-F238E27FC236}">
                      <a16:creationId xmlns:a16="http://schemas.microsoft.com/office/drawing/2014/main" id="{A1384D4F-2306-64E7-5057-64A4D978F8BB}"/>
                    </a:ext>
                  </a:extLst>
                </p14:cNvPr>
                <p14:cNvContentPartPr/>
                <p14:nvPr/>
              </p14:nvContentPartPr>
              <p14:xfrm>
                <a:off x="6957045" y="6133305"/>
                <a:ext cx="292680" cy="282960"/>
              </p14:xfrm>
            </p:contentPart>
          </mc:Choice>
          <mc:Fallback xmlns="">
            <p:pic>
              <p:nvPicPr>
                <p:cNvPr id="149" name="Ink 148">
                  <a:extLst>
                    <a:ext uri="{FF2B5EF4-FFF2-40B4-BE49-F238E27FC236}">
                      <a16:creationId xmlns:a16="http://schemas.microsoft.com/office/drawing/2014/main" id="{A1384D4F-2306-64E7-5057-64A4D978F8BB}"/>
                    </a:ext>
                  </a:extLst>
                </p:cNvPr>
                <p:cNvPicPr/>
                <p:nvPr/>
              </p:nvPicPr>
              <p:blipFill>
                <a:blip r:embed="rId255"/>
                <a:stretch>
                  <a:fillRect/>
                </a:stretch>
              </p:blipFill>
              <p:spPr>
                <a:xfrm>
                  <a:off x="6950925" y="6127185"/>
                  <a:ext cx="304920" cy="295200"/>
                </a:xfrm>
                <a:prstGeom prst="rect">
                  <a:avLst/>
                </a:prstGeom>
              </p:spPr>
            </p:pic>
          </mc:Fallback>
        </mc:AlternateContent>
      </p:grpSp>
      <p:grpSp>
        <p:nvGrpSpPr>
          <p:cNvPr id="158" name="Group 157">
            <a:extLst>
              <a:ext uri="{FF2B5EF4-FFF2-40B4-BE49-F238E27FC236}">
                <a16:creationId xmlns:a16="http://schemas.microsoft.com/office/drawing/2014/main" id="{9A97AE07-4863-5442-006A-7FFD67D58233}"/>
              </a:ext>
            </a:extLst>
          </p:cNvPr>
          <p:cNvGrpSpPr/>
          <p:nvPr/>
        </p:nvGrpSpPr>
        <p:grpSpPr>
          <a:xfrm>
            <a:off x="7825365" y="6415905"/>
            <a:ext cx="282240" cy="109800"/>
            <a:chOff x="7825365" y="6415905"/>
            <a:chExt cx="282240" cy="109800"/>
          </a:xfrm>
        </p:grpSpPr>
        <mc:AlternateContent xmlns:mc="http://schemas.openxmlformats.org/markup-compatibility/2006" xmlns:p14="http://schemas.microsoft.com/office/powerpoint/2010/main">
          <mc:Choice Requires="p14">
            <p:contentPart p14:bwMode="auto" r:id="rId256">
              <p14:nvContentPartPr>
                <p14:cNvPr id="150" name="Ink 149">
                  <a:extLst>
                    <a:ext uri="{FF2B5EF4-FFF2-40B4-BE49-F238E27FC236}">
                      <a16:creationId xmlns:a16="http://schemas.microsoft.com/office/drawing/2014/main" id="{B289A87A-7918-2E2C-7E03-B4663C59825A}"/>
                    </a:ext>
                  </a:extLst>
                </p14:cNvPr>
                <p14:cNvContentPartPr/>
                <p14:nvPr/>
              </p14:nvContentPartPr>
              <p14:xfrm>
                <a:off x="7825365" y="6415905"/>
                <a:ext cx="214560" cy="10080"/>
              </p14:xfrm>
            </p:contentPart>
          </mc:Choice>
          <mc:Fallback xmlns="">
            <p:pic>
              <p:nvPicPr>
                <p:cNvPr id="150" name="Ink 149">
                  <a:extLst>
                    <a:ext uri="{FF2B5EF4-FFF2-40B4-BE49-F238E27FC236}">
                      <a16:creationId xmlns:a16="http://schemas.microsoft.com/office/drawing/2014/main" id="{B289A87A-7918-2E2C-7E03-B4663C59825A}"/>
                    </a:ext>
                  </a:extLst>
                </p:cNvPr>
                <p:cNvPicPr/>
                <p:nvPr/>
              </p:nvPicPr>
              <p:blipFill>
                <a:blip r:embed="rId257"/>
                <a:stretch>
                  <a:fillRect/>
                </a:stretch>
              </p:blipFill>
              <p:spPr>
                <a:xfrm>
                  <a:off x="7819245" y="6409785"/>
                  <a:ext cx="2268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Ink 150">
                  <a:extLst>
                    <a:ext uri="{FF2B5EF4-FFF2-40B4-BE49-F238E27FC236}">
                      <a16:creationId xmlns:a16="http://schemas.microsoft.com/office/drawing/2014/main" id="{85825588-2533-CB5D-5EED-6B00261E4DF4}"/>
                    </a:ext>
                  </a:extLst>
                </p14:cNvPr>
                <p14:cNvContentPartPr/>
                <p14:nvPr/>
              </p14:nvContentPartPr>
              <p14:xfrm>
                <a:off x="7847325" y="6510225"/>
                <a:ext cx="260280" cy="15480"/>
              </p14:xfrm>
            </p:contentPart>
          </mc:Choice>
          <mc:Fallback xmlns="">
            <p:pic>
              <p:nvPicPr>
                <p:cNvPr id="151" name="Ink 150">
                  <a:extLst>
                    <a:ext uri="{FF2B5EF4-FFF2-40B4-BE49-F238E27FC236}">
                      <a16:creationId xmlns:a16="http://schemas.microsoft.com/office/drawing/2014/main" id="{85825588-2533-CB5D-5EED-6B00261E4DF4}"/>
                    </a:ext>
                  </a:extLst>
                </p:cNvPr>
                <p:cNvPicPr/>
                <p:nvPr/>
              </p:nvPicPr>
              <p:blipFill>
                <a:blip r:embed="rId259"/>
                <a:stretch>
                  <a:fillRect/>
                </a:stretch>
              </p:blipFill>
              <p:spPr>
                <a:xfrm>
                  <a:off x="7841205" y="6504105"/>
                  <a:ext cx="272520" cy="27720"/>
                </a:xfrm>
                <a:prstGeom prst="rect">
                  <a:avLst/>
                </a:prstGeom>
              </p:spPr>
            </p:pic>
          </mc:Fallback>
        </mc:AlternateContent>
      </p:grpSp>
      <p:grpSp>
        <p:nvGrpSpPr>
          <p:cNvPr id="157" name="Group 156">
            <a:extLst>
              <a:ext uri="{FF2B5EF4-FFF2-40B4-BE49-F238E27FC236}">
                <a16:creationId xmlns:a16="http://schemas.microsoft.com/office/drawing/2014/main" id="{28BAE58F-474B-7688-54FE-7325779736C4}"/>
              </a:ext>
            </a:extLst>
          </p:cNvPr>
          <p:cNvGrpSpPr/>
          <p:nvPr/>
        </p:nvGrpSpPr>
        <p:grpSpPr>
          <a:xfrm>
            <a:off x="8552205" y="6026025"/>
            <a:ext cx="1427040" cy="574920"/>
            <a:chOff x="8552205" y="6026025"/>
            <a:chExt cx="1427040" cy="574920"/>
          </a:xfrm>
        </p:grpSpPr>
        <mc:AlternateContent xmlns:mc="http://schemas.openxmlformats.org/markup-compatibility/2006" xmlns:p14="http://schemas.microsoft.com/office/powerpoint/2010/main">
          <mc:Choice Requires="p14">
            <p:contentPart p14:bwMode="auto" r:id="rId260">
              <p14:nvContentPartPr>
                <p14:cNvPr id="152" name="Ink 151">
                  <a:extLst>
                    <a:ext uri="{FF2B5EF4-FFF2-40B4-BE49-F238E27FC236}">
                      <a16:creationId xmlns:a16="http://schemas.microsoft.com/office/drawing/2014/main" id="{24F85CB5-0834-0BCC-CDFA-BEC460BBC23B}"/>
                    </a:ext>
                  </a:extLst>
                </p14:cNvPr>
                <p14:cNvContentPartPr/>
                <p14:nvPr/>
              </p14:nvContentPartPr>
              <p14:xfrm>
                <a:off x="8552205" y="6321585"/>
                <a:ext cx="652320" cy="279360"/>
              </p14:xfrm>
            </p:contentPart>
          </mc:Choice>
          <mc:Fallback xmlns="">
            <p:pic>
              <p:nvPicPr>
                <p:cNvPr id="152" name="Ink 151">
                  <a:extLst>
                    <a:ext uri="{FF2B5EF4-FFF2-40B4-BE49-F238E27FC236}">
                      <a16:creationId xmlns:a16="http://schemas.microsoft.com/office/drawing/2014/main" id="{24F85CB5-0834-0BCC-CDFA-BEC460BBC23B}"/>
                    </a:ext>
                  </a:extLst>
                </p:cNvPr>
                <p:cNvPicPr/>
                <p:nvPr/>
              </p:nvPicPr>
              <p:blipFill>
                <a:blip r:embed="rId261"/>
                <a:stretch>
                  <a:fillRect/>
                </a:stretch>
              </p:blipFill>
              <p:spPr>
                <a:xfrm>
                  <a:off x="8546085" y="6315465"/>
                  <a:ext cx="6645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Ink 152">
                  <a:extLst>
                    <a:ext uri="{FF2B5EF4-FFF2-40B4-BE49-F238E27FC236}">
                      <a16:creationId xmlns:a16="http://schemas.microsoft.com/office/drawing/2014/main" id="{657DBA41-EF0B-B434-4811-9ED5A297DE89}"/>
                    </a:ext>
                  </a:extLst>
                </p14:cNvPr>
                <p14:cNvContentPartPr/>
                <p14:nvPr/>
              </p14:nvContentPartPr>
              <p14:xfrm>
                <a:off x="9158445" y="6026025"/>
                <a:ext cx="132840" cy="228960"/>
              </p14:xfrm>
            </p:contentPart>
          </mc:Choice>
          <mc:Fallback xmlns="">
            <p:pic>
              <p:nvPicPr>
                <p:cNvPr id="153" name="Ink 152">
                  <a:extLst>
                    <a:ext uri="{FF2B5EF4-FFF2-40B4-BE49-F238E27FC236}">
                      <a16:creationId xmlns:a16="http://schemas.microsoft.com/office/drawing/2014/main" id="{657DBA41-EF0B-B434-4811-9ED5A297DE89}"/>
                    </a:ext>
                  </a:extLst>
                </p:cNvPr>
                <p:cNvPicPr/>
                <p:nvPr/>
              </p:nvPicPr>
              <p:blipFill>
                <a:blip r:embed="rId263"/>
                <a:stretch>
                  <a:fillRect/>
                </a:stretch>
              </p:blipFill>
              <p:spPr>
                <a:xfrm>
                  <a:off x="9152325" y="6019905"/>
                  <a:ext cx="1450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Ink 153">
                  <a:extLst>
                    <a:ext uri="{FF2B5EF4-FFF2-40B4-BE49-F238E27FC236}">
                      <a16:creationId xmlns:a16="http://schemas.microsoft.com/office/drawing/2014/main" id="{4AE0E8BB-1C7A-3C84-B83A-6AF88A6F5434}"/>
                    </a:ext>
                  </a:extLst>
                </p14:cNvPr>
                <p14:cNvContentPartPr/>
                <p14:nvPr/>
              </p14:nvContentPartPr>
              <p14:xfrm>
                <a:off x="9315045" y="6130065"/>
                <a:ext cx="264960" cy="168120"/>
              </p14:xfrm>
            </p:contentPart>
          </mc:Choice>
          <mc:Fallback xmlns="">
            <p:pic>
              <p:nvPicPr>
                <p:cNvPr id="154" name="Ink 153">
                  <a:extLst>
                    <a:ext uri="{FF2B5EF4-FFF2-40B4-BE49-F238E27FC236}">
                      <a16:creationId xmlns:a16="http://schemas.microsoft.com/office/drawing/2014/main" id="{4AE0E8BB-1C7A-3C84-B83A-6AF88A6F5434}"/>
                    </a:ext>
                  </a:extLst>
                </p:cNvPr>
                <p:cNvPicPr/>
                <p:nvPr/>
              </p:nvPicPr>
              <p:blipFill>
                <a:blip r:embed="rId265"/>
                <a:stretch>
                  <a:fillRect/>
                </a:stretch>
              </p:blipFill>
              <p:spPr>
                <a:xfrm>
                  <a:off x="9308925" y="6123945"/>
                  <a:ext cx="2772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5" name="Ink 154">
                  <a:extLst>
                    <a:ext uri="{FF2B5EF4-FFF2-40B4-BE49-F238E27FC236}">
                      <a16:creationId xmlns:a16="http://schemas.microsoft.com/office/drawing/2014/main" id="{54F94EF4-FEFC-0F1C-1E48-07EA8892C764}"/>
                    </a:ext>
                  </a:extLst>
                </p14:cNvPr>
                <p14:cNvContentPartPr/>
                <p14:nvPr/>
              </p14:nvContentPartPr>
              <p14:xfrm>
                <a:off x="9668565" y="6081465"/>
                <a:ext cx="310680" cy="186480"/>
              </p14:xfrm>
            </p:contentPart>
          </mc:Choice>
          <mc:Fallback xmlns="">
            <p:pic>
              <p:nvPicPr>
                <p:cNvPr id="155" name="Ink 154">
                  <a:extLst>
                    <a:ext uri="{FF2B5EF4-FFF2-40B4-BE49-F238E27FC236}">
                      <a16:creationId xmlns:a16="http://schemas.microsoft.com/office/drawing/2014/main" id="{54F94EF4-FEFC-0F1C-1E48-07EA8892C764}"/>
                    </a:ext>
                  </a:extLst>
                </p:cNvPr>
                <p:cNvPicPr/>
                <p:nvPr/>
              </p:nvPicPr>
              <p:blipFill>
                <a:blip r:embed="rId267"/>
                <a:stretch>
                  <a:fillRect/>
                </a:stretch>
              </p:blipFill>
              <p:spPr>
                <a:xfrm>
                  <a:off x="9662445" y="6075345"/>
                  <a:ext cx="3229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6" name="Ink 155">
                  <a:extLst>
                    <a:ext uri="{FF2B5EF4-FFF2-40B4-BE49-F238E27FC236}">
                      <a16:creationId xmlns:a16="http://schemas.microsoft.com/office/drawing/2014/main" id="{BB87AE29-4766-DA38-CAE3-D9C36551C65F}"/>
                    </a:ext>
                  </a:extLst>
                </p14:cNvPr>
                <p14:cNvContentPartPr/>
                <p14:nvPr/>
              </p14:nvContentPartPr>
              <p14:xfrm>
                <a:off x="9728685" y="6124665"/>
                <a:ext cx="163800" cy="147600"/>
              </p14:xfrm>
            </p:contentPart>
          </mc:Choice>
          <mc:Fallback xmlns="">
            <p:pic>
              <p:nvPicPr>
                <p:cNvPr id="156" name="Ink 155">
                  <a:extLst>
                    <a:ext uri="{FF2B5EF4-FFF2-40B4-BE49-F238E27FC236}">
                      <a16:creationId xmlns:a16="http://schemas.microsoft.com/office/drawing/2014/main" id="{BB87AE29-4766-DA38-CAE3-D9C36551C65F}"/>
                    </a:ext>
                  </a:extLst>
                </p:cNvPr>
                <p:cNvPicPr/>
                <p:nvPr/>
              </p:nvPicPr>
              <p:blipFill>
                <a:blip r:embed="rId269"/>
                <a:stretch>
                  <a:fillRect/>
                </a:stretch>
              </p:blipFill>
              <p:spPr>
                <a:xfrm>
                  <a:off x="9722565" y="6118545"/>
                  <a:ext cx="176040" cy="159840"/>
                </a:xfrm>
                <a:prstGeom prst="rect">
                  <a:avLst/>
                </a:prstGeom>
              </p:spPr>
            </p:pic>
          </mc:Fallback>
        </mc:AlternateContent>
      </p:grpSp>
    </p:spTree>
    <p:extLst>
      <p:ext uri="{BB962C8B-B14F-4D97-AF65-F5344CB8AC3E}">
        <p14:creationId xmlns:p14="http://schemas.microsoft.com/office/powerpoint/2010/main" val="23388259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1A736F-A853-707B-0476-A4AC590EFE3B}"/>
              </a:ext>
            </a:extLst>
          </p:cNvPr>
          <p:cNvSpPr>
            <a:spLocks noGrp="1"/>
          </p:cNvSpPr>
          <p:nvPr>
            <p:ph type="title"/>
          </p:nvPr>
        </p:nvSpPr>
        <p:spPr/>
        <p:txBody>
          <a:bodyPr/>
          <a:lstStyle/>
          <a:p>
            <a:endParaRPr lang="en-CA"/>
          </a:p>
        </p:txBody>
      </p:sp>
      <p:grpSp>
        <p:nvGrpSpPr>
          <p:cNvPr id="15" name="Group 14">
            <a:extLst>
              <a:ext uri="{FF2B5EF4-FFF2-40B4-BE49-F238E27FC236}">
                <a16:creationId xmlns:a16="http://schemas.microsoft.com/office/drawing/2014/main" id="{A183FFCF-C9A7-79B3-292D-B52E15D74860}"/>
              </a:ext>
            </a:extLst>
          </p:cNvPr>
          <p:cNvGrpSpPr/>
          <p:nvPr/>
        </p:nvGrpSpPr>
        <p:grpSpPr>
          <a:xfrm>
            <a:off x="2930805" y="1255665"/>
            <a:ext cx="730440" cy="459720"/>
            <a:chOff x="2930805" y="1255665"/>
            <a:chExt cx="730440" cy="4597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95CF118-8FB9-D7DA-D25C-9B83264F6045}"/>
                    </a:ext>
                  </a:extLst>
                </p14:cNvPr>
                <p14:cNvContentPartPr/>
                <p14:nvPr/>
              </p14:nvContentPartPr>
              <p14:xfrm>
                <a:off x="2930805" y="1490385"/>
                <a:ext cx="438840" cy="225000"/>
              </p14:xfrm>
            </p:contentPart>
          </mc:Choice>
          <mc:Fallback xmlns="">
            <p:pic>
              <p:nvPicPr>
                <p:cNvPr id="4" name="Ink 3">
                  <a:extLst>
                    <a:ext uri="{FF2B5EF4-FFF2-40B4-BE49-F238E27FC236}">
                      <a16:creationId xmlns:a16="http://schemas.microsoft.com/office/drawing/2014/main" id="{A95CF118-8FB9-D7DA-D25C-9B83264F6045}"/>
                    </a:ext>
                  </a:extLst>
                </p:cNvPr>
                <p:cNvPicPr/>
                <p:nvPr/>
              </p:nvPicPr>
              <p:blipFill>
                <a:blip r:embed="rId3"/>
                <a:stretch>
                  <a:fillRect/>
                </a:stretch>
              </p:blipFill>
              <p:spPr>
                <a:xfrm>
                  <a:off x="2924685" y="1484265"/>
                  <a:ext cx="4510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C8A411E-78CD-48E1-49A6-147391F7C853}"/>
                    </a:ext>
                  </a:extLst>
                </p14:cNvPr>
                <p14:cNvContentPartPr/>
                <p14:nvPr/>
              </p14:nvContentPartPr>
              <p14:xfrm>
                <a:off x="3470445" y="1255665"/>
                <a:ext cx="190800" cy="324000"/>
              </p14:xfrm>
            </p:contentPart>
          </mc:Choice>
          <mc:Fallback xmlns="">
            <p:pic>
              <p:nvPicPr>
                <p:cNvPr id="5" name="Ink 4">
                  <a:extLst>
                    <a:ext uri="{FF2B5EF4-FFF2-40B4-BE49-F238E27FC236}">
                      <a16:creationId xmlns:a16="http://schemas.microsoft.com/office/drawing/2014/main" id="{1C8A411E-78CD-48E1-49A6-147391F7C853}"/>
                    </a:ext>
                  </a:extLst>
                </p:cNvPr>
                <p:cNvPicPr/>
                <p:nvPr/>
              </p:nvPicPr>
              <p:blipFill>
                <a:blip r:embed="rId5"/>
                <a:stretch>
                  <a:fillRect/>
                </a:stretch>
              </p:blipFill>
              <p:spPr>
                <a:xfrm>
                  <a:off x="3464325" y="1249545"/>
                  <a:ext cx="203040" cy="336240"/>
                </a:xfrm>
                <a:prstGeom prst="rect">
                  <a:avLst/>
                </a:prstGeom>
              </p:spPr>
            </p:pic>
          </mc:Fallback>
        </mc:AlternateContent>
      </p:grpSp>
      <p:grpSp>
        <p:nvGrpSpPr>
          <p:cNvPr id="14" name="Group 13">
            <a:extLst>
              <a:ext uri="{FF2B5EF4-FFF2-40B4-BE49-F238E27FC236}">
                <a16:creationId xmlns:a16="http://schemas.microsoft.com/office/drawing/2014/main" id="{317BAB88-C145-D57F-DBDF-5870D654A2D3}"/>
              </a:ext>
            </a:extLst>
          </p:cNvPr>
          <p:cNvGrpSpPr/>
          <p:nvPr/>
        </p:nvGrpSpPr>
        <p:grpSpPr>
          <a:xfrm>
            <a:off x="4057605" y="1576065"/>
            <a:ext cx="267480" cy="106560"/>
            <a:chOff x="4057605" y="1576065"/>
            <a:chExt cx="267480" cy="10656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5100B55-1D06-5008-D792-BB79833E850E}"/>
                    </a:ext>
                  </a:extLst>
                </p14:cNvPr>
                <p14:cNvContentPartPr/>
                <p14:nvPr/>
              </p14:nvContentPartPr>
              <p14:xfrm>
                <a:off x="4093605" y="1576065"/>
                <a:ext cx="178560" cy="3600"/>
              </p14:xfrm>
            </p:contentPart>
          </mc:Choice>
          <mc:Fallback xmlns="">
            <p:pic>
              <p:nvPicPr>
                <p:cNvPr id="6" name="Ink 5">
                  <a:extLst>
                    <a:ext uri="{FF2B5EF4-FFF2-40B4-BE49-F238E27FC236}">
                      <a16:creationId xmlns:a16="http://schemas.microsoft.com/office/drawing/2014/main" id="{05100B55-1D06-5008-D792-BB79833E850E}"/>
                    </a:ext>
                  </a:extLst>
                </p:cNvPr>
                <p:cNvPicPr/>
                <p:nvPr/>
              </p:nvPicPr>
              <p:blipFill>
                <a:blip r:embed="rId7"/>
                <a:stretch>
                  <a:fillRect/>
                </a:stretch>
              </p:blipFill>
              <p:spPr>
                <a:xfrm>
                  <a:off x="4087485" y="1569945"/>
                  <a:ext cx="1908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3C7CA712-A0C1-5BFB-0A44-70CC2864186A}"/>
                    </a:ext>
                  </a:extLst>
                </p14:cNvPr>
                <p14:cNvContentPartPr/>
                <p14:nvPr/>
              </p14:nvContentPartPr>
              <p14:xfrm>
                <a:off x="4057605" y="1671465"/>
                <a:ext cx="267480" cy="11160"/>
              </p14:xfrm>
            </p:contentPart>
          </mc:Choice>
          <mc:Fallback xmlns="">
            <p:pic>
              <p:nvPicPr>
                <p:cNvPr id="7" name="Ink 6">
                  <a:extLst>
                    <a:ext uri="{FF2B5EF4-FFF2-40B4-BE49-F238E27FC236}">
                      <a16:creationId xmlns:a16="http://schemas.microsoft.com/office/drawing/2014/main" id="{3C7CA712-A0C1-5BFB-0A44-70CC2864186A}"/>
                    </a:ext>
                  </a:extLst>
                </p:cNvPr>
                <p:cNvPicPr/>
                <p:nvPr/>
              </p:nvPicPr>
              <p:blipFill>
                <a:blip r:embed="rId9"/>
                <a:stretch>
                  <a:fillRect/>
                </a:stretch>
              </p:blipFill>
              <p:spPr>
                <a:xfrm>
                  <a:off x="4051485" y="1665345"/>
                  <a:ext cx="279720" cy="23400"/>
                </a:xfrm>
                <a:prstGeom prst="rect">
                  <a:avLst/>
                </a:prstGeom>
              </p:spPr>
            </p:pic>
          </mc:Fallback>
        </mc:AlternateContent>
      </p:grpSp>
      <p:grpSp>
        <p:nvGrpSpPr>
          <p:cNvPr id="13" name="Group 12">
            <a:extLst>
              <a:ext uri="{FF2B5EF4-FFF2-40B4-BE49-F238E27FC236}">
                <a16:creationId xmlns:a16="http://schemas.microsoft.com/office/drawing/2014/main" id="{65F2DFD8-5F5C-859D-4250-B03B3FA1EADC}"/>
              </a:ext>
            </a:extLst>
          </p:cNvPr>
          <p:cNvGrpSpPr/>
          <p:nvPr/>
        </p:nvGrpSpPr>
        <p:grpSpPr>
          <a:xfrm>
            <a:off x="4757805" y="1283745"/>
            <a:ext cx="1133640" cy="480240"/>
            <a:chOff x="4757805" y="1283745"/>
            <a:chExt cx="1133640" cy="48024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D1990A1-7E46-E74C-9FEF-5B73E0B8A0CD}"/>
                    </a:ext>
                  </a:extLst>
                </p14:cNvPr>
                <p14:cNvContentPartPr/>
                <p14:nvPr/>
              </p14:nvContentPartPr>
              <p14:xfrm>
                <a:off x="4757805" y="1541505"/>
                <a:ext cx="375840" cy="222480"/>
              </p14:xfrm>
            </p:contentPart>
          </mc:Choice>
          <mc:Fallback xmlns="">
            <p:pic>
              <p:nvPicPr>
                <p:cNvPr id="8" name="Ink 7">
                  <a:extLst>
                    <a:ext uri="{FF2B5EF4-FFF2-40B4-BE49-F238E27FC236}">
                      <a16:creationId xmlns:a16="http://schemas.microsoft.com/office/drawing/2014/main" id="{6D1990A1-7E46-E74C-9FEF-5B73E0B8A0CD}"/>
                    </a:ext>
                  </a:extLst>
                </p:cNvPr>
                <p:cNvPicPr/>
                <p:nvPr/>
              </p:nvPicPr>
              <p:blipFill>
                <a:blip r:embed="rId11"/>
                <a:stretch>
                  <a:fillRect/>
                </a:stretch>
              </p:blipFill>
              <p:spPr>
                <a:xfrm>
                  <a:off x="4751685" y="1535385"/>
                  <a:ext cx="388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C7CAD46D-6CA9-4BCD-F679-829AFB555628}"/>
                    </a:ext>
                  </a:extLst>
                </p14:cNvPr>
                <p14:cNvContentPartPr/>
                <p14:nvPr/>
              </p14:nvContentPartPr>
              <p14:xfrm>
                <a:off x="5209965" y="1283745"/>
                <a:ext cx="72720" cy="244080"/>
              </p14:xfrm>
            </p:contentPart>
          </mc:Choice>
          <mc:Fallback xmlns="">
            <p:pic>
              <p:nvPicPr>
                <p:cNvPr id="9" name="Ink 8">
                  <a:extLst>
                    <a:ext uri="{FF2B5EF4-FFF2-40B4-BE49-F238E27FC236}">
                      <a16:creationId xmlns:a16="http://schemas.microsoft.com/office/drawing/2014/main" id="{C7CAD46D-6CA9-4BCD-F679-829AFB555628}"/>
                    </a:ext>
                  </a:extLst>
                </p:cNvPr>
                <p:cNvPicPr/>
                <p:nvPr/>
              </p:nvPicPr>
              <p:blipFill>
                <a:blip r:embed="rId13"/>
                <a:stretch>
                  <a:fillRect/>
                </a:stretch>
              </p:blipFill>
              <p:spPr>
                <a:xfrm>
                  <a:off x="5203845" y="1277625"/>
                  <a:ext cx="849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FB11D1DE-9339-44FF-0ABA-9864B3D9A95A}"/>
                    </a:ext>
                  </a:extLst>
                </p14:cNvPr>
                <p14:cNvContentPartPr/>
                <p14:nvPr/>
              </p14:nvContentPartPr>
              <p14:xfrm>
                <a:off x="5339925" y="1355385"/>
                <a:ext cx="214560" cy="173520"/>
              </p14:xfrm>
            </p:contentPart>
          </mc:Choice>
          <mc:Fallback xmlns="">
            <p:pic>
              <p:nvPicPr>
                <p:cNvPr id="10" name="Ink 9">
                  <a:extLst>
                    <a:ext uri="{FF2B5EF4-FFF2-40B4-BE49-F238E27FC236}">
                      <a16:creationId xmlns:a16="http://schemas.microsoft.com/office/drawing/2014/main" id="{FB11D1DE-9339-44FF-0ABA-9864B3D9A95A}"/>
                    </a:ext>
                  </a:extLst>
                </p:cNvPr>
                <p:cNvPicPr/>
                <p:nvPr/>
              </p:nvPicPr>
              <p:blipFill>
                <a:blip r:embed="rId15"/>
                <a:stretch>
                  <a:fillRect/>
                </a:stretch>
              </p:blipFill>
              <p:spPr>
                <a:xfrm>
                  <a:off x="5333805" y="1349265"/>
                  <a:ext cx="226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9363538-6CBD-92DB-0184-9B576AD3023A}"/>
                    </a:ext>
                  </a:extLst>
                </p14:cNvPr>
                <p14:cNvContentPartPr/>
                <p14:nvPr/>
              </p14:nvContentPartPr>
              <p14:xfrm>
                <a:off x="5693805" y="1317225"/>
                <a:ext cx="197640" cy="205920"/>
              </p14:xfrm>
            </p:contentPart>
          </mc:Choice>
          <mc:Fallback xmlns="">
            <p:pic>
              <p:nvPicPr>
                <p:cNvPr id="11" name="Ink 10">
                  <a:extLst>
                    <a:ext uri="{FF2B5EF4-FFF2-40B4-BE49-F238E27FC236}">
                      <a16:creationId xmlns:a16="http://schemas.microsoft.com/office/drawing/2014/main" id="{C9363538-6CBD-92DB-0184-9B576AD3023A}"/>
                    </a:ext>
                  </a:extLst>
                </p:cNvPr>
                <p:cNvPicPr/>
                <p:nvPr/>
              </p:nvPicPr>
              <p:blipFill>
                <a:blip r:embed="rId17"/>
                <a:stretch>
                  <a:fillRect/>
                </a:stretch>
              </p:blipFill>
              <p:spPr>
                <a:xfrm>
                  <a:off x="5687685" y="1311105"/>
                  <a:ext cx="2098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98CFE83F-4713-2092-1ED5-D73EB2011958}"/>
                    </a:ext>
                  </a:extLst>
                </p14:cNvPr>
                <p14:cNvContentPartPr/>
                <p14:nvPr/>
              </p14:nvContentPartPr>
              <p14:xfrm>
                <a:off x="5640885" y="1353225"/>
                <a:ext cx="200160" cy="175680"/>
              </p14:xfrm>
            </p:contentPart>
          </mc:Choice>
          <mc:Fallback xmlns="">
            <p:pic>
              <p:nvPicPr>
                <p:cNvPr id="12" name="Ink 11">
                  <a:extLst>
                    <a:ext uri="{FF2B5EF4-FFF2-40B4-BE49-F238E27FC236}">
                      <a16:creationId xmlns:a16="http://schemas.microsoft.com/office/drawing/2014/main" id="{98CFE83F-4713-2092-1ED5-D73EB2011958}"/>
                    </a:ext>
                  </a:extLst>
                </p:cNvPr>
                <p:cNvPicPr/>
                <p:nvPr/>
              </p:nvPicPr>
              <p:blipFill>
                <a:blip r:embed="rId19"/>
                <a:stretch>
                  <a:fillRect/>
                </a:stretch>
              </p:blipFill>
              <p:spPr>
                <a:xfrm>
                  <a:off x="5634765" y="1347105"/>
                  <a:ext cx="212400" cy="187920"/>
                </a:xfrm>
                <a:prstGeom prst="rect">
                  <a:avLst/>
                </a:prstGeom>
              </p:spPr>
            </p:pic>
          </mc:Fallback>
        </mc:AlternateContent>
      </p:grpSp>
      <p:grpSp>
        <p:nvGrpSpPr>
          <p:cNvPr id="22" name="Group 21">
            <a:extLst>
              <a:ext uri="{FF2B5EF4-FFF2-40B4-BE49-F238E27FC236}">
                <a16:creationId xmlns:a16="http://schemas.microsoft.com/office/drawing/2014/main" id="{3408F774-5BA6-5ED0-86AA-6E40C0FFC4FF}"/>
              </a:ext>
            </a:extLst>
          </p:cNvPr>
          <p:cNvGrpSpPr/>
          <p:nvPr/>
        </p:nvGrpSpPr>
        <p:grpSpPr>
          <a:xfrm>
            <a:off x="3364605" y="2130465"/>
            <a:ext cx="722160" cy="436680"/>
            <a:chOff x="3364605" y="2130465"/>
            <a:chExt cx="722160" cy="436680"/>
          </a:xfrm>
        </p:grpSpPr>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4EFA92BD-BAFC-D381-C7D8-9F7312ACAF59}"/>
                    </a:ext>
                  </a:extLst>
                </p14:cNvPr>
                <p14:cNvContentPartPr/>
                <p14:nvPr/>
              </p14:nvContentPartPr>
              <p14:xfrm>
                <a:off x="3407805" y="2382465"/>
                <a:ext cx="235800" cy="33120"/>
              </p14:xfrm>
            </p:contentPart>
          </mc:Choice>
          <mc:Fallback xmlns="">
            <p:pic>
              <p:nvPicPr>
                <p:cNvPr id="16" name="Ink 15">
                  <a:extLst>
                    <a:ext uri="{FF2B5EF4-FFF2-40B4-BE49-F238E27FC236}">
                      <a16:creationId xmlns:a16="http://schemas.microsoft.com/office/drawing/2014/main" id="{4EFA92BD-BAFC-D381-C7D8-9F7312ACAF59}"/>
                    </a:ext>
                  </a:extLst>
                </p:cNvPr>
                <p:cNvPicPr/>
                <p:nvPr/>
              </p:nvPicPr>
              <p:blipFill>
                <a:blip r:embed="rId21"/>
                <a:stretch>
                  <a:fillRect/>
                </a:stretch>
              </p:blipFill>
              <p:spPr>
                <a:xfrm>
                  <a:off x="3401685" y="2376345"/>
                  <a:ext cx="2480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BDD1FFBD-9D1A-B157-7659-AACD554268D6}"/>
                    </a:ext>
                  </a:extLst>
                </p14:cNvPr>
                <p14:cNvContentPartPr/>
                <p14:nvPr/>
              </p14:nvContentPartPr>
              <p14:xfrm>
                <a:off x="3364605" y="2303625"/>
                <a:ext cx="573120" cy="263520"/>
              </p14:xfrm>
            </p:contentPart>
          </mc:Choice>
          <mc:Fallback xmlns="">
            <p:pic>
              <p:nvPicPr>
                <p:cNvPr id="17" name="Ink 16">
                  <a:extLst>
                    <a:ext uri="{FF2B5EF4-FFF2-40B4-BE49-F238E27FC236}">
                      <a16:creationId xmlns:a16="http://schemas.microsoft.com/office/drawing/2014/main" id="{BDD1FFBD-9D1A-B157-7659-AACD554268D6}"/>
                    </a:ext>
                  </a:extLst>
                </p:cNvPr>
                <p:cNvPicPr/>
                <p:nvPr/>
              </p:nvPicPr>
              <p:blipFill>
                <a:blip r:embed="rId23"/>
                <a:stretch>
                  <a:fillRect/>
                </a:stretch>
              </p:blipFill>
              <p:spPr>
                <a:xfrm>
                  <a:off x="3358485" y="2297505"/>
                  <a:ext cx="5853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6F07F4A7-A7A0-D3D3-A224-D3C899B9AC55}"/>
                    </a:ext>
                  </a:extLst>
                </p14:cNvPr>
                <p14:cNvContentPartPr/>
                <p14:nvPr/>
              </p14:nvContentPartPr>
              <p14:xfrm>
                <a:off x="3843405" y="2130465"/>
                <a:ext cx="243360" cy="346680"/>
              </p14:xfrm>
            </p:contentPart>
          </mc:Choice>
          <mc:Fallback xmlns="">
            <p:pic>
              <p:nvPicPr>
                <p:cNvPr id="18" name="Ink 17">
                  <a:extLst>
                    <a:ext uri="{FF2B5EF4-FFF2-40B4-BE49-F238E27FC236}">
                      <a16:creationId xmlns:a16="http://schemas.microsoft.com/office/drawing/2014/main" id="{6F07F4A7-A7A0-D3D3-A224-D3C899B9AC55}"/>
                    </a:ext>
                  </a:extLst>
                </p:cNvPr>
                <p:cNvPicPr/>
                <p:nvPr/>
              </p:nvPicPr>
              <p:blipFill>
                <a:blip r:embed="rId25"/>
                <a:stretch>
                  <a:fillRect/>
                </a:stretch>
              </p:blipFill>
              <p:spPr>
                <a:xfrm>
                  <a:off x="3837285" y="2124345"/>
                  <a:ext cx="255600" cy="358920"/>
                </a:xfrm>
                <a:prstGeom prst="rect">
                  <a:avLst/>
                </a:prstGeom>
              </p:spPr>
            </p:pic>
          </mc:Fallback>
        </mc:AlternateContent>
      </p:grpSp>
      <p:grpSp>
        <p:nvGrpSpPr>
          <p:cNvPr id="24" name="Group 23">
            <a:extLst>
              <a:ext uri="{FF2B5EF4-FFF2-40B4-BE49-F238E27FC236}">
                <a16:creationId xmlns:a16="http://schemas.microsoft.com/office/drawing/2014/main" id="{DB5D130D-CFD9-1B6E-C058-8233166F261A}"/>
              </a:ext>
            </a:extLst>
          </p:cNvPr>
          <p:cNvGrpSpPr/>
          <p:nvPr/>
        </p:nvGrpSpPr>
        <p:grpSpPr>
          <a:xfrm>
            <a:off x="4639725" y="2315505"/>
            <a:ext cx="1213200" cy="258120"/>
            <a:chOff x="4639725" y="2315505"/>
            <a:chExt cx="1213200" cy="258120"/>
          </a:xfrm>
        </p:grpSpPr>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032D1989-EEFD-531A-377B-1A3FA49DF208}"/>
                    </a:ext>
                  </a:extLst>
                </p14:cNvPr>
                <p14:cNvContentPartPr/>
                <p14:nvPr/>
              </p14:nvContentPartPr>
              <p14:xfrm>
                <a:off x="4639725" y="2428185"/>
                <a:ext cx="286560" cy="10080"/>
              </p14:xfrm>
            </p:contentPart>
          </mc:Choice>
          <mc:Fallback xmlns="">
            <p:pic>
              <p:nvPicPr>
                <p:cNvPr id="19" name="Ink 18">
                  <a:extLst>
                    <a:ext uri="{FF2B5EF4-FFF2-40B4-BE49-F238E27FC236}">
                      <a16:creationId xmlns:a16="http://schemas.microsoft.com/office/drawing/2014/main" id="{032D1989-EEFD-531A-377B-1A3FA49DF208}"/>
                    </a:ext>
                  </a:extLst>
                </p:cNvPr>
                <p:cNvPicPr/>
                <p:nvPr/>
              </p:nvPicPr>
              <p:blipFill>
                <a:blip r:embed="rId27"/>
                <a:stretch>
                  <a:fillRect/>
                </a:stretch>
              </p:blipFill>
              <p:spPr>
                <a:xfrm>
                  <a:off x="4633605" y="2422065"/>
                  <a:ext cx="2988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8A553209-E033-847A-9506-BE5819014E8B}"/>
                    </a:ext>
                  </a:extLst>
                </p14:cNvPr>
                <p14:cNvContentPartPr/>
                <p14:nvPr/>
              </p14:nvContentPartPr>
              <p14:xfrm>
                <a:off x="4687965" y="2528985"/>
                <a:ext cx="373320" cy="17640"/>
              </p14:xfrm>
            </p:contentPart>
          </mc:Choice>
          <mc:Fallback xmlns="">
            <p:pic>
              <p:nvPicPr>
                <p:cNvPr id="20" name="Ink 19">
                  <a:extLst>
                    <a:ext uri="{FF2B5EF4-FFF2-40B4-BE49-F238E27FC236}">
                      <a16:creationId xmlns:a16="http://schemas.microsoft.com/office/drawing/2014/main" id="{8A553209-E033-847A-9506-BE5819014E8B}"/>
                    </a:ext>
                  </a:extLst>
                </p:cNvPr>
                <p:cNvPicPr/>
                <p:nvPr/>
              </p:nvPicPr>
              <p:blipFill>
                <a:blip r:embed="rId29"/>
                <a:stretch>
                  <a:fillRect/>
                </a:stretch>
              </p:blipFill>
              <p:spPr>
                <a:xfrm>
                  <a:off x="4681845" y="2522865"/>
                  <a:ext cx="385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28FD1755-1FEC-7AD9-4C46-B8DE0E5F4CDC}"/>
                    </a:ext>
                  </a:extLst>
                </p14:cNvPr>
                <p14:cNvContentPartPr/>
                <p14:nvPr/>
              </p14:nvContentPartPr>
              <p14:xfrm>
                <a:off x="5315805" y="2315505"/>
                <a:ext cx="537120" cy="258120"/>
              </p14:xfrm>
            </p:contentPart>
          </mc:Choice>
          <mc:Fallback xmlns="">
            <p:pic>
              <p:nvPicPr>
                <p:cNvPr id="23" name="Ink 22">
                  <a:extLst>
                    <a:ext uri="{FF2B5EF4-FFF2-40B4-BE49-F238E27FC236}">
                      <a16:creationId xmlns:a16="http://schemas.microsoft.com/office/drawing/2014/main" id="{28FD1755-1FEC-7AD9-4C46-B8DE0E5F4CDC}"/>
                    </a:ext>
                  </a:extLst>
                </p:cNvPr>
                <p:cNvPicPr/>
                <p:nvPr/>
              </p:nvPicPr>
              <p:blipFill>
                <a:blip r:embed="rId31"/>
                <a:stretch>
                  <a:fillRect/>
                </a:stretch>
              </p:blipFill>
              <p:spPr>
                <a:xfrm>
                  <a:off x="5309685" y="2309385"/>
                  <a:ext cx="549360" cy="270360"/>
                </a:xfrm>
                <a:prstGeom prst="rect">
                  <a:avLst/>
                </a:prstGeom>
              </p:spPr>
            </p:pic>
          </mc:Fallback>
        </mc:AlternateContent>
      </p:grpSp>
      <p:grpSp>
        <p:nvGrpSpPr>
          <p:cNvPr id="35" name="Group 34">
            <a:extLst>
              <a:ext uri="{FF2B5EF4-FFF2-40B4-BE49-F238E27FC236}">
                <a16:creationId xmlns:a16="http://schemas.microsoft.com/office/drawing/2014/main" id="{E868E1AB-1581-0DAE-FE01-AB94325C3251}"/>
              </a:ext>
            </a:extLst>
          </p:cNvPr>
          <p:cNvGrpSpPr/>
          <p:nvPr/>
        </p:nvGrpSpPr>
        <p:grpSpPr>
          <a:xfrm>
            <a:off x="8147925" y="2008065"/>
            <a:ext cx="3341880" cy="918360"/>
            <a:chOff x="8147925" y="2008065"/>
            <a:chExt cx="3341880" cy="918360"/>
          </a:xfrm>
        </p:grpSpPr>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5CC4646D-2CAB-3D76-5136-4B43C0544AB4}"/>
                    </a:ext>
                  </a:extLst>
                </p14:cNvPr>
                <p14:cNvContentPartPr/>
                <p14:nvPr/>
              </p14:nvContentPartPr>
              <p14:xfrm>
                <a:off x="8566245" y="2221185"/>
                <a:ext cx="113760" cy="390240"/>
              </p14:xfrm>
            </p:contentPart>
          </mc:Choice>
          <mc:Fallback xmlns="">
            <p:pic>
              <p:nvPicPr>
                <p:cNvPr id="25" name="Ink 24">
                  <a:extLst>
                    <a:ext uri="{FF2B5EF4-FFF2-40B4-BE49-F238E27FC236}">
                      <a16:creationId xmlns:a16="http://schemas.microsoft.com/office/drawing/2014/main" id="{5CC4646D-2CAB-3D76-5136-4B43C0544AB4}"/>
                    </a:ext>
                  </a:extLst>
                </p:cNvPr>
                <p:cNvPicPr/>
                <p:nvPr/>
              </p:nvPicPr>
              <p:blipFill>
                <a:blip r:embed="rId33"/>
                <a:stretch>
                  <a:fillRect/>
                </a:stretch>
              </p:blipFill>
              <p:spPr>
                <a:xfrm>
                  <a:off x="8560125" y="2215065"/>
                  <a:ext cx="12600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886093A2-A59B-0A2A-A287-199C0578E896}"/>
                    </a:ext>
                  </a:extLst>
                </p14:cNvPr>
                <p14:cNvContentPartPr/>
                <p14:nvPr/>
              </p14:nvContentPartPr>
              <p14:xfrm>
                <a:off x="8814285" y="2364105"/>
                <a:ext cx="469440" cy="209160"/>
              </p14:xfrm>
            </p:contentPart>
          </mc:Choice>
          <mc:Fallback xmlns="">
            <p:pic>
              <p:nvPicPr>
                <p:cNvPr id="26" name="Ink 25">
                  <a:extLst>
                    <a:ext uri="{FF2B5EF4-FFF2-40B4-BE49-F238E27FC236}">
                      <a16:creationId xmlns:a16="http://schemas.microsoft.com/office/drawing/2014/main" id="{886093A2-A59B-0A2A-A287-199C0578E896}"/>
                    </a:ext>
                  </a:extLst>
                </p:cNvPr>
                <p:cNvPicPr/>
                <p:nvPr/>
              </p:nvPicPr>
              <p:blipFill>
                <a:blip r:embed="rId35"/>
                <a:stretch>
                  <a:fillRect/>
                </a:stretch>
              </p:blipFill>
              <p:spPr>
                <a:xfrm>
                  <a:off x="8808165" y="2357985"/>
                  <a:ext cx="4816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1FA1D38B-F998-C3B5-35F2-AF0B7F1AAA1F}"/>
                    </a:ext>
                  </a:extLst>
                </p14:cNvPr>
                <p14:cNvContentPartPr/>
                <p14:nvPr/>
              </p14:nvContentPartPr>
              <p14:xfrm>
                <a:off x="9365445" y="2410905"/>
                <a:ext cx="91800" cy="322920"/>
              </p14:xfrm>
            </p:contentPart>
          </mc:Choice>
          <mc:Fallback xmlns="">
            <p:pic>
              <p:nvPicPr>
                <p:cNvPr id="27" name="Ink 26">
                  <a:extLst>
                    <a:ext uri="{FF2B5EF4-FFF2-40B4-BE49-F238E27FC236}">
                      <a16:creationId xmlns:a16="http://schemas.microsoft.com/office/drawing/2014/main" id="{1FA1D38B-F998-C3B5-35F2-AF0B7F1AAA1F}"/>
                    </a:ext>
                  </a:extLst>
                </p:cNvPr>
                <p:cNvPicPr/>
                <p:nvPr/>
              </p:nvPicPr>
              <p:blipFill>
                <a:blip r:embed="rId37"/>
                <a:stretch>
                  <a:fillRect/>
                </a:stretch>
              </p:blipFill>
              <p:spPr>
                <a:xfrm>
                  <a:off x="9359325" y="2404785"/>
                  <a:ext cx="1040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3A04831D-E4F4-C054-F18A-C705652B351D}"/>
                    </a:ext>
                  </a:extLst>
                </p14:cNvPr>
                <p14:cNvContentPartPr/>
                <p14:nvPr/>
              </p14:nvContentPartPr>
              <p14:xfrm>
                <a:off x="9338805" y="2350425"/>
                <a:ext cx="240840" cy="182160"/>
              </p14:xfrm>
            </p:contentPart>
          </mc:Choice>
          <mc:Fallback xmlns="">
            <p:pic>
              <p:nvPicPr>
                <p:cNvPr id="28" name="Ink 27">
                  <a:extLst>
                    <a:ext uri="{FF2B5EF4-FFF2-40B4-BE49-F238E27FC236}">
                      <a16:creationId xmlns:a16="http://schemas.microsoft.com/office/drawing/2014/main" id="{3A04831D-E4F4-C054-F18A-C705652B351D}"/>
                    </a:ext>
                  </a:extLst>
                </p:cNvPr>
                <p:cNvPicPr/>
                <p:nvPr/>
              </p:nvPicPr>
              <p:blipFill>
                <a:blip r:embed="rId39"/>
                <a:stretch>
                  <a:fillRect/>
                </a:stretch>
              </p:blipFill>
              <p:spPr>
                <a:xfrm>
                  <a:off x="9332685" y="2344305"/>
                  <a:ext cx="253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8A160AA3-59BF-5ED9-9F5D-D50EA02F0B82}"/>
                    </a:ext>
                  </a:extLst>
                </p14:cNvPr>
                <p14:cNvContentPartPr/>
                <p14:nvPr/>
              </p14:nvContentPartPr>
              <p14:xfrm>
                <a:off x="9724005" y="2161785"/>
                <a:ext cx="279360" cy="406440"/>
              </p14:xfrm>
            </p:contentPart>
          </mc:Choice>
          <mc:Fallback xmlns="">
            <p:pic>
              <p:nvPicPr>
                <p:cNvPr id="29" name="Ink 28">
                  <a:extLst>
                    <a:ext uri="{FF2B5EF4-FFF2-40B4-BE49-F238E27FC236}">
                      <a16:creationId xmlns:a16="http://schemas.microsoft.com/office/drawing/2014/main" id="{8A160AA3-59BF-5ED9-9F5D-D50EA02F0B82}"/>
                    </a:ext>
                  </a:extLst>
                </p:cNvPr>
                <p:cNvPicPr/>
                <p:nvPr/>
              </p:nvPicPr>
              <p:blipFill>
                <a:blip r:embed="rId41"/>
                <a:stretch>
                  <a:fillRect/>
                </a:stretch>
              </p:blipFill>
              <p:spPr>
                <a:xfrm>
                  <a:off x="9717885" y="2155665"/>
                  <a:ext cx="2916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6255A64E-4443-CF43-2158-F2746F48C709}"/>
                    </a:ext>
                  </a:extLst>
                </p14:cNvPr>
                <p14:cNvContentPartPr/>
                <p14:nvPr/>
              </p14:nvContentPartPr>
              <p14:xfrm>
                <a:off x="9974205" y="2232345"/>
                <a:ext cx="120600" cy="93600"/>
              </p14:xfrm>
            </p:contentPart>
          </mc:Choice>
          <mc:Fallback xmlns="">
            <p:pic>
              <p:nvPicPr>
                <p:cNvPr id="30" name="Ink 29">
                  <a:extLst>
                    <a:ext uri="{FF2B5EF4-FFF2-40B4-BE49-F238E27FC236}">
                      <a16:creationId xmlns:a16="http://schemas.microsoft.com/office/drawing/2014/main" id="{6255A64E-4443-CF43-2158-F2746F48C709}"/>
                    </a:ext>
                  </a:extLst>
                </p:cNvPr>
                <p:cNvPicPr/>
                <p:nvPr/>
              </p:nvPicPr>
              <p:blipFill>
                <a:blip r:embed="rId43"/>
                <a:stretch>
                  <a:fillRect/>
                </a:stretch>
              </p:blipFill>
              <p:spPr>
                <a:xfrm>
                  <a:off x="9968085" y="2226225"/>
                  <a:ext cx="1328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B97F37A1-D611-67FC-B4DB-4A113333DFC2}"/>
                    </a:ext>
                  </a:extLst>
                </p14:cNvPr>
                <p14:cNvContentPartPr/>
                <p14:nvPr/>
              </p14:nvContentPartPr>
              <p14:xfrm>
                <a:off x="10096605" y="2224785"/>
                <a:ext cx="491760" cy="383760"/>
              </p14:xfrm>
            </p:contentPart>
          </mc:Choice>
          <mc:Fallback xmlns="">
            <p:pic>
              <p:nvPicPr>
                <p:cNvPr id="31" name="Ink 30">
                  <a:extLst>
                    <a:ext uri="{FF2B5EF4-FFF2-40B4-BE49-F238E27FC236}">
                      <a16:creationId xmlns:a16="http://schemas.microsoft.com/office/drawing/2014/main" id="{B97F37A1-D611-67FC-B4DB-4A113333DFC2}"/>
                    </a:ext>
                  </a:extLst>
                </p:cNvPr>
                <p:cNvPicPr/>
                <p:nvPr/>
              </p:nvPicPr>
              <p:blipFill>
                <a:blip r:embed="rId45"/>
                <a:stretch>
                  <a:fillRect/>
                </a:stretch>
              </p:blipFill>
              <p:spPr>
                <a:xfrm>
                  <a:off x="10090485" y="2218665"/>
                  <a:ext cx="5040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9203EB0A-E474-788A-3F39-0C4E2C23C62D}"/>
                    </a:ext>
                  </a:extLst>
                </p14:cNvPr>
                <p14:cNvContentPartPr/>
                <p14:nvPr/>
              </p14:nvContentPartPr>
              <p14:xfrm>
                <a:off x="10693485" y="2139105"/>
                <a:ext cx="325080" cy="405360"/>
              </p14:xfrm>
            </p:contentPart>
          </mc:Choice>
          <mc:Fallback xmlns="">
            <p:pic>
              <p:nvPicPr>
                <p:cNvPr id="32" name="Ink 31">
                  <a:extLst>
                    <a:ext uri="{FF2B5EF4-FFF2-40B4-BE49-F238E27FC236}">
                      <a16:creationId xmlns:a16="http://schemas.microsoft.com/office/drawing/2014/main" id="{9203EB0A-E474-788A-3F39-0C4E2C23C62D}"/>
                    </a:ext>
                  </a:extLst>
                </p:cNvPr>
                <p:cNvPicPr/>
                <p:nvPr/>
              </p:nvPicPr>
              <p:blipFill>
                <a:blip r:embed="rId47"/>
                <a:stretch>
                  <a:fillRect/>
                </a:stretch>
              </p:blipFill>
              <p:spPr>
                <a:xfrm>
                  <a:off x="10687365" y="2132985"/>
                  <a:ext cx="3373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8EAAC486-AC7E-0C0A-B13E-6AB84D0E97C6}"/>
                    </a:ext>
                  </a:extLst>
                </p14:cNvPr>
                <p14:cNvContentPartPr/>
                <p14:nvPr/>
              </p14:nvContentPartPr>
              <p14:xfrm>
                <a:off x="10359045" y="2008065"/>
                <a:ext cx="1130760" cy="918360"/>
              </p14:xfrm>
            </p:contentPart>
          </mc:Choice>
          <mc:Fallback xmlns="">
            <p:pic>
              <p:nvPicPr>
                <p:cNvPr id="33" name="Ink 32">
                  <a:extLst>
                    <a:ext uri="{FF2B5EF4-FFF2-40B4-BE49-F238E27FC236}">
                      <a16:creationId xmlns:a16="http://schemas.microsoft.com/office/drawing/2014/main" id="{8EAAC486-AC7E-0C0A-B13E-6AB84D0E97C6}"/>
                    </a:ext>
                  </a:extLst>
                </p:cNvPr>
                <p:cNvPicPr/>
                <p:nvPr/>
              </p:nvPicPr>
              <p:blipFill>
                <a:blip r:embed="rId49"/>
                <a:stretch>
                  <a:fillRect/>
                </a:stretch>
              </p:blipFill>
              <p:spPr>
                <a:xfrm>
                  <a:off x="10352925" y="2001945"/>
                  <a:ext cx="1143000" cy="930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3AC35FBC-5800-6A26-3B34-764EA0F9F59A}"/>
                    </a:ext>
                  </a:extLst>
                </p14:cNvPr>
                <p14:cNvContentPartPr/>
                <p14:nvPr/>
              </p14:nvContentPartPr>
              <p14:xfrm>
                <a:off x="8147925" y="2184825"/>
                <a:ext cx="544320" cy="630360"/>
              </p14:xfrm>
            </p:contentPart>
          </mc:Choice>
          <mc:Fallback xmlns="">
            <p:pic>
              <p:nvPicPr>
                <p:cNvPr id="34" name="Ink 33">
                  <a:extLst>
                    <a:ext uri="{FF2B5EF4-FFF2-40B4-BE49-F238E27FC236}">
                      <a16:creationId xmlns:a16="http://schemas.microsoft.com/office/drawing/2014/main" id="{3AC35FBC-5800-6A26-3B34-764EA0F9F59A}"/>
                    </a:ext>
                  </a:extLst>
                </p:cNvPr>
                <p:cNvPicPr/>
                <p:nvPr/>
              </p:nvPicPr>
              <p:blipFill>
                <a:blip r:embed="rId51"/>
                <a:stretch>
                  <a:fillRect/>
                </a:stretch>
              </p:blipFill>
              <p:spPr>
                <a:xfrm>
                  <a:off x="8141805" y="2178705"/>
                  <a:ext cx="556560" cy="642600"/>
                </a:xfrm>
                <a:prstGeom prst="rect">
                  <a:avLst/>
                </a:prstGeom>
              </p:spPr>
            </p:pic>
          </mc:Fallback>
        </mc:AlternateContent>
      </p:grpSp>
      <p:grpSp>
        <p:nvGrpSpPr>
          <p:cNvPr id="61" name="Group 60">
            <a:extLst>
              <a:ext uri="{FF2B5EF4-FFF2-40B4-BE49-F238E27FC236}">
                <a16:creationId xmlns:a16="http://schemas.microsoft.com/office/drawing/2014/main" id="{4EEAAD95-CB15-492C-FB86-1EF9B7F721F6}"/>
              </a:ext>
            </a:extLst>
          </p:cNvPr>
          <p:cNvGrpSpPr/>
          <p:nvPr/>
        </p:nvGrpSpPr>
        <p:grpSpPr>
          <a:xfrm>
            <a:off x="3243645" y="2770545"/>
            <a:ext cx="3213000" cy="846000"/>
            <a:chOff x="3243645" y="2770545"/>
            <a:chExt cx="3213000" cy="846000"/>
          </a:xfrm>
        </p:grpSpPr>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DE3E9AE2-9233-FDE9-6E29-E89958A7F4D2}"/>
                    </a:ext>
                  </a:extLst>
                </p14:cNvPr>
                <p14:cNvContentPartPr/>
                <p14:nvPr/>
              </p14:nvContentPartPr>
              <p14:xfrm>
                <a:off x="3409245" y="3241785"/>
                <a:ext cx="453600" cy="228240"/>
              </p14:xfrm>
            </p:contentPart>
          </mc:Choice>
          <mc:Fallback xmlns="">
            <p:pic>
              <p:nvPicPr>
                <p:cNvPr id="36" name="Ink 35">
                  <a:extLst>
                    <a:ext uri="{FF2B5EF4-FFF2-40B4-BE49-F238E27FC236}">
                      <a16:creationId xmlns:a16="http://schemas.microsoft.com/office/drawing/2014/main" id="{DE3E9AE2-9233-FDE9-6E29-E89958A7F4D2}"/>
                    </a:ext>
                  </a:extLst>
                </p:cNvPr>
                <p:cNvPicPr/>
                <p:nvPr/>
              </p:nvPicPr>
              <p:blipFill>
                <a:blip r:embed="rId53"/>
                <a:stretch>
                  <a:fillRect/>
                </a:stretch>
              </p:blipFill>
              <p:spPr>
                <a:xfrm>
                  <a:off x="3403125" y="3235665"/>
                  <a:ext cx="4658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51165BD7-7C4C-522E-5E9D-7E925A9C1EF0}"/>
                    </a:ext>
                  </a:extLst>
                </p14:cNvPr>
                <p14:cNvContentPartPr/>
                <p14:nvPr/>
              </p14:nvContentPartPr>
              <p14:xfrm>
                <a:off x="3833685" y="3059625"/>
                <a:ext cx="221760" cy="284400"/>
              </p14:xfrm>
            </p:contentPart>
          </mc:Choice>
          <mc:Fallback xmlns="">
            <p:pic>
              <p:nvPicPr>
                <p:cNvPr id="37" name="Ink 36">
                  <a:extLst>
                    <a:ext uri="{FF2B5EF4-FFF2-40B4-BE49-F238E27FC236}">
                      <a16:creationId xmlns:a16="http://schemas.microsoft.com/office/drawing/2014/main" id="{51165BD7-7C4C-522E-5E9D-7E925A9C1EF0}"/>
                    </a:ext>
                  </a:extLst>
                </p:cNvPr>
                <p:cNvPicPr/>
                <p:nvPr/>
              </p:nvPicPr>
              <p:blipFill>
                <a:blip r:embed="rId55"/>
                <a:stretch>
                  <a:fillRect/>
                </a:stretch>
              </p:blipFill>
              <p:spPr>
                <a:xfrm>
                  <a:off x="3827565" y="3053505"/>
                  <a:ext cx="2340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C131D067-5125-56B3-97DC-21437B9D942E}"/>
                    </a:ext>
                  </a:extLst>
                </p14:cNvPr>
                <p14:cNvContentPartPr/>
                <p14:nvPr/>
              </p14:nvContentPartPr>
              <p14:xfrm>
                <a:off x="3946725" y="2982585"/>
                <a:ext cx="438840" cy="591480"/>
              </p14:xfrm>
            </p:contentPart>
          </mc:Choice>
          <mc:Fallback xmlns="">
            <p:pic>
              <p:nvPicPr>
                <p:cNvPr id="38" name="Ink 37">
                  <a:extLst>
                    <a:ext uri="{FF2B5EF4-FFF2-40B4-BE49-F238E27FC236}">
                      <a16:creationId xmlns:a16="http://schemas.microsoft.com/office/drawing/2014/main" id="{C131D067-5125-56B3-97DC-21437B9D942E}"/>
                    </a:ext>
                  </a:extLst>
                </p:cNvPr>
                <p:cNvPicPr/>
                <p:nvPr/>
              </p:nvPicPr>
              <p:blipFill>
                <a:blip r:embed="rId57"/>
                <a:stretch>
                  <a:fillRect/>
                </a:stretch>
              </p:blipFill>
              <p:spPr>
                <a:xfrm>
                  <a:off x="3940605" y="2976465"/>
                  <a:ext cx="45108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8AE534B7-F807-3385-DF18-13063BA0009B}"/>
                    </a:ext>
                  </a:extLst>
                </p14:cNvPr>
                <p14:cNvContentPartPr/>
                <p14:nvPr/>
              </p14:nvContentPartPr>
              <p14:xfrm>
                <a:off x="3243645" y="3096345"/>
                <a:ext cx="361800" cy="457200"/>
              </p14:xfrm>
            </p:contentPart>
          </mc:Choice>
          <mc:Fallback xmlns="">
            <p:pic>
              <p:nvPicPr>
                <p:cNvPr id="39" name="Ink 38">
                  <a:extLst>
                    <a:ext uri="{FF2B5EF4-FFF2-40B4-BE49-F238E27FC236}">
                      <a16:creationId xmlns:a16="http://schemas.microsoft.com/office/drawing/2014/main" id="{8AE534B7-F807-3385-DF18-13063BA0009B}"/>
                    </a:ext>
                  </a:extLst>
                </p:cNvPr>
                <p:cNvPicPr/>
                <p:nvPr/>
              </p:nvPicPr>
              <p:blipFill>
                <a:blip r:embed="rId59"/>
                <a:stretch>
                  <a:fillRect/>
                </a:stretch>
              </p:blipFill>
              <p:spPr>
                <a:xfrm>
                  <a:off x="3237525" y="3090225"/>
                  <a:ext cx="3740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4BB2E6F7-2A09-E8EE-31A6-888E1472D05C}"/>
                    </a:ext>
                  </a:extLst>
                </p14:cNvPr>
                <p14:cNvContentPartPr/>
                <p14:nvPr/>
              </p14:nvContentPartPr>
              <p14:xfrm>
                <a:off x="4225725" y="2874225"/>
                <a:ext cx="51120" cy="183240"/>
              </p14:xfrm>
            </p:contentPart>
          </mc:Choice>
          <mc:Fallback xmlns="">
            <p:pic>
              <p:nvPicPr>
                <p:cNvPr id="40" name="Ink 39">
                  <a:extLst>
                    <a:ext uri="{FF2B5EF4-FFF2-40B4-BE49-F238E27FC236}">
                      <a16:creationId xmlns:a16="http://schemas.microsoft.com/office/drawing/2014/main" id="{4BB2E6F7-2A09-E8EE-31A6-888E1472D05C}"/>
                    </a:ext>
                  </a:extLst>
                </p:cNvPr>
                <p:cNvPicPr/>
                <p:nvPr/>
              </p:nvPicPr>
              <p:blipFill>
                <a:blip r:embed="rId61"/>
                <a:stretch>
                  <a:fillRect/>
                </a:stretch>
              </p:blipFill>
              <p:spPr>
                <a:xfrm>
                  <a:off x="4219605" y="2868105"/>
                  <a:ext cx="63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9E18A1A6-9EE2-995B-14E6-66DB0F110724}"/>
                    </a:ext>
                  </a:extLst>
                </p14:cNvPr>
                <p14:cNvContentPartPr/>
                <p14:nvPr/>
              </p14:nvContentPartPr>
              <p14:xfrm>
                <a:off x="4649445" y="3264105"/>
                <a:ext cx="315720" cy="9000"/>
              </p14:xfrm>
            </p:contentPart>
          </mc:Choice>
          <mc:Fallback xmlns="">
            <p:pic>
              <p:nvPicPr>
                <p:cNvPr id="41" name="Ink 40">
                  <a:extLst>
                    <a:ext uri="{FF2B5EF4-FFF2-40B4-BE49-F238E27FC236}">
                      <a16:creationId xmlns:a16="http://schemas.microsoft.com/office/drawing/2014/main" id="{9E18A1A6-9EE2-995B-14E6-66DB0F110724}"/>
                    </a:ext>
                  </a:extLst>
                </p:cNvPr>
                <p:cNvPicPr/>
                <p:nvPr/>
              </p:nvPicPr>
              <p:blipFill>
                <a:blip r:embed="rId63"/>
                <a:stretch>
                  <a:fillRect/>
                </a:stretch>
              </p:blipFill>
              <p:spPr>
                <a:xfrm>
                  <a:off x="4643325" y="3257985"/>
                  <a:ext cx="327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441F58CE-E002-2102-347F-DCF0BDE77DC0}"/>
                    </a:ext>
                  </a:extLst>
                </p14:cNvPr>
                <p14:cNvContentPartPr/>
                <p14:nvPr/>
              </p14:nvContentPartPr>
              <p14:xfrm>
                <a:off x="4733685" y="3374625"/>
                <a:ext cx="277200" cy="10080"/>
              </p14:xfrm>
            </p:contentPart>
          </mc:Choice>
          <mc:Fallback xmlns="">
            <p:pic>
              <p:nvPicPr>
                <p:cNvPr id="42" name="Ink 41">
                  <a:extLst>
                    <a:ext uri="{FF2B5EF4-FFF2-40B4-BE49-F238E27FC236}">
                      <a16:creationId xmlns:a16="http://schemas.microsoft.com/office/drawing/2014/main" id="{441F58CE-E002-2102-347F-DCF0BDE77DC0}"/>
                    </a:ext>
                  </a:extLst>
                </p:cNvPr>
                <p:cNvPicPr/>
                <p:nvPr/>
              </p:nvPicPr>
              <p:blipFill>
                <a:blip r:embed="rId65"/>
                <a:stretch>
                  <a:fillRect/>
                </a:stretch>
              </p:blipFill>
              <p:spPr>
                <a:xfrm>
                  <a:off x="4727565" y="3368505"/>
                  <a:ext cx="2894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B9111F5D-4548-A66B-AEBE-DEAF53EEFB34}"/>
                    </a:ext>
                  </a:extLst>
                </p14:cNvPr>
                <p14:cNvContentPartPr/>
                <p14:nvPr/>
              </p14:nvContentPartPr>
              <p14:xfrm>
                <a:off x="5510925" y="3168705"/>
                <a:ext cx="380520" cy="223560"/>
              </p14:xfrm>
            </p:contentPart>
          </mc:Choice>
          <mc:Fallback xmlns="">
            <p:pic>
              <p:nvPicPr>
                <p:cNvPr id="43" name="Ink 42">
                  <a:extLst>
                    <a:ext uri="{FF2B5EF4-FFF2-40B4-BE49-F238E27FC236}">
                      <a16:creationId xmlns:a16="http://schemas.microsoft.com/office/drawing/2014/main" id="{B9111F5D-4548-A66B-AEBE-DEAF53EEFB34}"/>
                    </a:ext>
                  </a:extLst>
                </p:cNvPr>
                <p:cNvPicPr/>
                <p:nvPr/>
              </p:nvPicPr>
              <p:blipFill>
                <a:blip r:embed="rId67"/>
                <a:stretch>
                  <a:fillRect/>
                </a:stretch>
              </p:blipFill>
              <p:spPr>
                <a:xfrm>
                  <a:off x="5504805" y="3162585"/>
                  <a:ext cx="392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0F020619-5F1F-BBDA-814A-33B121D0F3B4}"/>
                    </a:ext>
                  </a:extLst>
                </p14:cNvPr>
                <p14:cNvContentPartPr/>
                <p14:nvPr/>
              </p14:nvContentPartPr>
              <p14:xfrm>
                <a:off x="5801805" y="3073665"/>
                <a:ext cx="318600" cy="542880"/>
              </p14:xfrm>
            </p:contentPart>
          </mc:Choice>
          <mc:Fallback xmlns="">
            <p:pic>
              <p:nvPicPr>
                <p:cNvPr id="44" name="Ink 43">
                  <a:extLst>
                    <a:ext uri="{FF2B5EF4-FFF2-40B4-BE49-F238E27FC236}">
                      <a16:creationId xmlns:a16="http://schemas.microsoft.com/office/drawing/2014/main" id="{0F020619-5F1F-BBDA-814A-33B121D0F3B4}"/>
                    </a:ext>
                  </a:extLst>
                </p:cNvPr>
                <p:cNvPicPr/>
                <p:nvPr/>
              </p:nvPicPr>
              <p:blipFill>
                <a:blip r:embed="rId69"/>
                <a:stretch>
                  <a:fillRect/>
                </a:stretch>
              </p:blipFill>
              <p:spPr>
                <a:xfrm>
                  <a:off x="5795685" y="3067545"/>
                  <a:ext cx="33084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4E1CE05A-CEBC-FAE0-B787-B65576EF1C4C}"/>
                    </a:ext>
                  </a:extLst>
                </p14:cNvPr>
                <p14:cNvContentPartPr/>
                <p14:nvPr/>
              </p14:nvContentPartPr>
              <p14:xfrm>
                <a:off x="5238765" y="3136305"/>
                <a:ext cx="334800" cy="447480"/>
              </p14:xfrm>
            </p:contentPart>
          </mc:Choice>
          <mc:Fallback xmlns="">
            <p:pic>
              <p:nvPicPr>
                <p:cNvPr id="45" name="Ink 44">
                  <a:extLst>
                    <a:ext uri="{FF2B5EF4-FFF2-40B4-BE49-F238E27FC236}">
                      <a16:creationId xmlns:a16="http://schemas.microsoft.com/office/drawing/2014/main" id="{4E1CE05A-CEBC-FAE0-B787-B65576EF1C4C}"/>
                    </a:ext>
                  </a:extLst>
                </p:cNvPr>
                <p:cNvPicPr/>
                <p:nvPr/>
              </p:nvPicPr>
              <p:blipFill>
                <a:blip r:embed="rId71"/>
                <a:stretch>
                  <a:fillRect/>
                </a:stretch>
              </p:blipFill>
              <p:spPr>
                <a:xfrm>
                  <a:off x="5232645" y="3130185"/>
                  <a:ext cx="34704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E095E15A-5D74-A33B-D8FC-AAFFED973C91}"/>
                    </a:ext>
                  </a:extLst>
                </p14:cNvPr>
                <p14:cNvContentPartPr/>
                <p14:nvPr/>
              </p14:nvContentPartPr>
              <p14:xfrm>
                <a:off x="6345765" y="2770545"/>
                <a:ext cx="110880" cy="264600"/>
              </p14:xfrm>
            </p:contentPart>
          </mc:Choice>
          <mc:Fallback xmlns="">
            <p:pic>
              <p:nvPicPr>
                <p:cNvPr id="46" name="Ink 45">
                  <a:extLst>
                    <a:ext uri="{FF2B5EF4-FFF2-40B4-BE49-F238E27FC236}">
                      <a16:creationId xmlns:a16="http://schemas.microsoft.com/office/drawing/2014/main" id="{E095E15A-5D74-A33B-D8FC-AAFFED973C91}"/>
                    </a:ext>
                  </a:extLst>
                </p:cNvPr>
                <p:cNvPicPr/>
                <p:nvPr/>
              </p:nvPicPr>
              <p:blipFill>
                <a:blip r:embed="rId73"/>
                <a:stretch>
                  <a:fillRect/>
                </a:stretch>
              </p:blipFill>
              <p:spPr>
                <a:xfrm>
                  <a:off x="6339645" y="2764425"/>
                  <a:ext cx="123120" cy="276840"/>
                </a:xfrm>
                <a:prstGeom prst="rect">
                  <a:avLst/>
                </a:prstGeom>
              </p:spPr>
            </p:pic>
          </mc:Fallback>
        </mc:AlternateContent>
      </p:grpSp>
      <p:grpSp>
        <p:nvGrpSpPr>
          <p:cNvPr id="60" name="Group 59">
            <a:extLst>
              <a:ext uri="{FF2B5EF4-FFF2-40B4-BE49-F238E27FC236}">
                <a16:creationId xmlns:a16="http://schemas.microsoft.com/office/drawing/2014/main" id="{58FEDFBE-A969-C8F3-5B6F-1A27D9FEFB2C}"/>
              </a:ext>
            </a:extLst>
          </p:cNvPr>
          <p:cNvGrpSpPr/>
          <p:nvPr/>
        </p:nvGrpSpPr>
        <p:grpSpPr>
          <a:xfrm>
            <a:off x="10137645" y="2993385"/>
            <a:ext cx="1162440" cy="929520"/>
            <a:chOff x="10137645" y="2993385"/>
            <a:chExt cx="1162440" cy="929520"/>
          </a:xfrm>
        </p:grpSpPr>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B211E6C2-5A4E-7CC7-40F7-9C7095AE9478}"/>
                    </a:ext>
                  </a:extLst>
                </p14:cNvPr>
                <p14:cNvContentPartPr/>
                <p14:nvPr/>
              </p14:nvContentPartPr>
              <p14:xfrm>
                <a:off x="10233405" y="3043425"/>
                <a:ext cx="393120" cy="337320"/>
              </p14:xfrm>
            </p:contentPart>
          </mc:Choice>
          <mc:Fallback xmlns="">
            <p:pic>
              <p:nvPicPr>
                <p:cNvPr id="51" name="Ink 50">
                  <a:extLst>
                    <a:ext uri="{FF2B5EF4-FFF2-40B4-BE49-F238E27FC236}">
                      <a16:creationId xmlns:a16="http://schemas.microsoft.com/office/drawing/2014/main" id="{B211E6C2-5A4E-7CC7-40F7-9C7095AE9478}"/>
                    </a:ext>
                  </a:extLst>
                </p:cNvPr>
                <p:cNvPicPr/>
                <p:nvPr/>
              </p:nvPicPr>
              <p:blipFill>
                <a:blip r:embed="rId75"/>
                <a:stretch>
                  <a:fillRect/>
                </a:stretch>
              </p:blipFill>
              <p:spPr>
                <a:xfrm>
                  <a:off x="10227285" y="3037305"/>
                  <a:ext cx="40536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0CDADFC1-6A49-70B8-0D01-40B0CAB72499}"/>
                    </a:ext>
                  </a:extLst>
                </p14:cNvPr>
                <p14:cNvContentPartPr/>
                <p14:nvPr/>
              </p14:nvContentPartPr>
              <p14:xfrm>
                <a:off x="10166805" y="3471105"/>
                <a:ext cx="529560" cy="5760"/>
              </p14:xfrm>
            </p:contentPart>
          </mc:Choice>
          <mc:Fallback xmlns="">
            <p:pic>
              <p:nvPicPr>
                <p:cNvPr id="52" name="Ink 51">
                  <a:extLst>
                    <a:ext uri="{FF2B5EF4-FFF2-40B4-BE49-F238E27FC236}">
                      <a16:creationId xmlns:a16="http://schemas.microsoft.com/office/drawing/2014/main" id="{0CDADFC1-6A49-70B8-0D01-40B0CAB72499}"/>
                    </a:ext>
                  </a:extLst>
                </p:cNvPr>
                <p:cNvPicPr/>
                <p:nvPr/>
              </p:nvPicPr>
              <p:blipFill>
                <a:blip r:embed="rId77"/>
                <a:stretch>
                  <a:fillRect/>
                </a:stretch>
              </p:blipFill>
              <p:spPr>
                <a:xfrm>
                  <a:off x="10160685" y="3464985"/>
                  <a:ext cx="541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E70779BE-1EE0-C7B0-A770-A8E2733EDB24}"/>
                    </a:ext>
                  </a:extLst>
                </p14:cNvPr>
                <p14:cNvContentPartPr/>
                <p14:nvPr/>
              </p14:nvContentPartPr>
              <p14:xfrm>
                <a:off x="10137645" y="3544545"/>
                <a:ext cx="330120" cy="263880"/>
              </p14:xfrm>
            </p:contentPart>
          </mc:Choice>
          <mc:Fallback xmlns="">
            <p:pic>
              <p:nvPicPr>
                <p:cNvPr id="53" name="Ink 52">
                  <a:extLst>
                    <a:ext uri="{FF2B5EF4-FFF2-40B4-BE49-F238E27FC236}">
                      <a16:creationId xmlns:a16="http://schemas.microsoft.com/office/drawing/2014/main" id="{E70779BE-1EE0-C7B0-A770-A8E2733EDB24}"/>
                    </a:ext>
                  </a:extLst>
                </p:cNvPr>
                <p:cNvPicPr/>
                <p:nvPr/>
              </p:nvPicPr>
              <p:blipFill>
                <a:blip r:embed="rId79"/>
                <a:stretch>
                  <a:fillRect/>
                </a:stretch>
              </p:blipFill>
              <p:spPr>
                <a:xfrm>
                  <a:off x="10131525" y="3538425"/>
                  <a:ext cx="3423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9ED4783F-309C-641B-6BDF-CDFF8CCB0CAB}"/>
                    </a:ext>
                  </a:extLst>
                </p14:cNvPr>
                <p14:cNvContentPartPr/>
                <p14:nvPr/>
              </p14:nvContentPartPr>
              <p14:xfrm>
                <a:off x="10522845" y="3617265"/>
                <a:ext cx="197640" cy="134640"/>
              </p14:xfrm>
            </p:contentPart>
          </mc:Choice>
          <mc:Fallback xmlns="">
            <p:pic>
              <p:nvPicPr>
                <p:cNvPr id="54" name="Ink 53">
                  <a:extLst>
                    <a:ext uri="{FF2B5EF4-FFF2-40B4-BE49-F238E27FC236}">
                      <a16:creationId xmlns:a16="http://schemas.microsoft.com/office/drawing/2014/main" id="{9ED4783F-309C-641B-6BDF-CDFF8CCB0CAB}"/>
                    </a:ext>
                  </a:extLst>
                </p:cNvPr>
                <p:cNvPicPr/>
                <p:nvPr/>
              </p:nvPicPr>
              <p:blipFill>
                <a:blip r:embed="rId81"/>
                <a:stretch>
                  <a:fillRect/>
                </a:stretch>
              </p:blipFill>
              <p:spPr>
                <a:xfrm>
                  <a:off x="10516725" y="3611145"/>
                  <a:ext cx="209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FEEDF260-F3AB-50CF-7089-91D5304D9D50}"/>
                    </a:ext>
                  </a:extLst>
                </p14:cNvPr>
                <p14:cNvContentPartPr/>
                <p14:nvPr/>
              </p14:nvContentPartPr>
              <p14:xfrm>
                <a:off x="10537245" y="3649665"/>
                <a:ext cx="57960" cy="111960"/>
              </p14:xfrm>
            </p:contentPart>
          </mc:Choice>
          <mc:Fallback xmlns="">
            <p:pic>
              <p:nvPicPr>
                <p:cNvPr id="55" name="Ink 54">
                  <a:extLst>
                    <a:ext uri="{FF2B5EF4-FFF2-40B4-BE49-F238E27FC236}">
                      <a16:creationId xmlns:a16="http://schemas.microsoft.com/office/drawing/2014/main" id="{FEEDF260-F3AB-50CF-7089-91D5304D9D50}"/>
                    </a:ext>
                  </a:extLst>
                </p:cNvPr>
                <p:cNvPicPr/>
                <p:nvPr/>
              </p:nvPicPr>
              <p:blipFill>
                <a:blip r:embed="rId83"/>
                <a:stretch>
                  <a:fillRect/>
                </a:stretch>
              </p:blipFill>
              <p:spPr>
                <a:xfrm>
                  <a:off x="10531125" y="3643545"/>
                  <a:ext cx="702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41450323-F34B-5AD8-F68F-2471669B4374}"/>
                    </a:ext>
                  </a:extLst>
                </p14:cNvPr>
                <p14:cNvContentPartPr/>
                <p14:nvPr/>
              </p14:nvContentPartPr>
              <p14:xfrm>
                <a:off x="10513125" y="3335745"/>
                <a:ext cx="67680" cy="107640"/>
              </p14:xfrm>
            </p:contentPart>
          </mc:Choice>
          <mc:Fallback xmlns="">
            <p:pic>
              <p:nvPicPr>
                <p:cNvPr id="56" name="Ink 55">
                  <a:extLst>
                    <a:ext uri="{FF2B5EF4-FFF2-40B4-BE49-F238E27FC236}">
                      <a16:creationId xmlns:a16="http://schemas.microsoft.com/office/drawing/2014/main" id="{41450323-F34B-5AD8-F68F-2471669B4374}"/>
                    </a:ext>
                  </a:extLst>
                </p:cNvPr>
                <p:cNvPicPr/>
                <p:nvPr/>
              </p:nvPicPr>
              <p:blipFill>
                <a:blip r:embed="rId85"/>
                <a:stretch>
                  <a:fillRect/>
                </a:stretch>
              </p:blipFill>
              <p:spPr>
                <a:xfrm>
                  <a:off x="10507005" y="3329625"/>
                  <a:ext cx="799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Ink 56">
                  <a:extLst>
                    <a:ext uri="{FF2B5EF4-FFF2-40B4-BE49-F238E27FC236}">
                      <a16:creationId xmlns:a16="http://schemas.microsoft.com/office/drawing/2014/main" id="{7DC92C69-C92D-6B42-D88C-08D13D28EFF3}"/>
                    </a:ext>
                  </a:extLst>
                </p14:cNvPr>
                <p14:cNvContentPartPr/>
                <p14:nvPr/>
              </p14:nvContentPartPr>
              <p14:xfrm>
                <a:off x="10657125" y="2993385"/>
                <a:ext cx="642960" cy="929520"/>
              </p14:xfrm>
            </p:contentPart>
          </mc:Choice>
          <mc:Fallback xmlns="">
            <p:pic>
              <p:nvPicPr>
                <p:cNvPr id="57" name="Ink 56">
                  <a:extLst>
                    <a:ext uri="{FF2B5EF4-FFF2-40B4-BE49-F238E27FC236}">
                      <a16:creationId xmlns:a16="http://schemas.microsoft.com/office/drawing/2014/main" id="{7DC92C69-C92D-6B42-D88C-08D13D28EFF3}"/>
                    </a:ext>
                  </a:extLst>
                </p:cNvPr>
                <p:cNvPicPr/>
                <p:nvPr/>
              </p:nvPicPr>
              <p:blipFill>
                <a:blip r:embed="rId87"/>
                <a:stretch>
                  <a:fillRect/>
                </a:stretch>
              </p:blipFill>
              <p:spPr>
                <a:xfrm>
                  <a:off x="10651005" y="2987265"/>
                  <a:ext cx="655200" cy="941760"/>
                </a:xfrm>
                <a:prstGeom prst="rect">
                  <a:avLst/>
                </a:prstGeom>
              </p:spPr>
            </p:pic>
          </mc:Fallback>
        </mc:AlternateContent>
      </p:grpSp>
      <p:grpSp>
        <p:nvGrpSpPr>
          <p:cNvPr id="59" name="Group 58">
            <a:extLst>
              <a:ext uri="{FF2B5EF4-FFF2-40B4-BE49-F238E27FC236}">
                <a16:creationId xmlns:a16="http://schemas.microsoft.com/office/drawing/2014/main" id="{94E38C2C-5AC4-4D2D-EC2B-288B0EF55D4C}"/>
              </a:ext>
            </a:extLst>
          </p:cNvPr>
          <p:cNvGrpSpPr/>
          <p:nvPr/>
        </p:nvGrpSpPr>
        <p:grpSpPr>
          <a:xfrm>
            <a:off x="8749125" y="2955945"/>
            <a:ext cx="1059480" cy="1115280"/>
            <a:chOff x="8749125" y="2955945"/>
            <a:chExt cx="1059480" cy="1115280"/>
          </a:xfrm>
        </p:grpSpPr>
        <mc:AlternateContent xmlns:mc="http://schemas.openxmlformats.org/markup-compatibility/2006" xmlns:p14="http://schemas.microsoft.com/office/powerpoint/2010/main">
          <mc:Choice Requires="p14">
            <p:contentPart p14:bwMode="auto" r:id="rId88">
              <p14:nvContentPartPr>
                <p14:cNvPr id="47" name="Ink 46">
                  <a:extLst>
                    <a:ext uri="{FF2B5EF4-FFF2-40B4-BE49-F238E27FC236}">
                      <a16:creationId xmlns:a16="http://schemas.microsoft.com/office/drawing/2014/main" id="{C5E045C7-D40A-5DA2-2859-521846EC947F}"/>
                    </a:ext>
                  </a:extLst>
                </p14:cNvPr>
                <p14:cNvContentPartPr/>
                <p14:nvPr/>
              </p14:nvContentPartPr>
              <p14:xfrm>
                <a:off x="9045765" y="3179865"/>
                <a:ext cx="99000" cy="261720"/>
              </p14:xfrm>
            </p:contentPart>
          </mc:Choice>
          <mc:Fallback xmlns="">
            <p:pic>
              <p:nvPicPr>
                <p:cNvPr id="47" name="Ink 46">
                  <a:extLst>
                    <a:ext uri="{FF2B5EF4-FFF2-40B4-BE49-F238E27FC236}">
                      <a16:creationId xmlns:a16="http://schemas.microsoft.com/office/drawing/2014/main" id="{C5E045C7-D40A-5DA2-2859-521846EC947F}"/>
                    </a:ext>
                  </a:extLst>
                </p:cNvPr>
                <p:cNvPicPr/>
                <p:nvPr/>
              </p:nvPicPr>
              <p:blipFill>
                <a:blip r:embed="rId89"/>
                <a:stretch>
                  <a:fillRect/>
                </a:stretch>
              </p:blipFill>
              <p:spPr>
                <a:xfrm>
                  <a:off x="9039645" y="3173745"/>
                  <a:ext cx="1112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Ink 47">
                  <a:extLst>
                    <a:ext uri="{FF2B5EF4-FFF2-40B4-BE49-F238E27FC236}">
                      <a16:creationId xmlns:a16="http://schemas.microsoft.com/office/drawing/2014/main" id="{574E21E2-2E3A-49F0-E3C5-76E5D05FF9A6}"/>
                    </a:ext>
                  </a:extLst>
                </p14:cNvPr>
                <p14:cNvContentPartPr/>
                <p14:nvPr/>
              </p14:nvContentPartPr>
              <p14:xfrm>
                <a:off x="9466605" y="3321345"/>
                <a:ext cx="238680" cy="20880"/>
              </p14:xfrm>
            </p:contentPart>
          </mc:Choice>
          <mc:Fallback xmlns="">
            <p:pic>
              <p:nvPicPr>
                <p:cNvPr id="48" name="Ink 47">
                  <a:extLst>
                    <a:ext uri="{FF2B5EF4-FFF2-40B4-BE49-F238E27FC236}">
                      <a16:creationId xmlns:a16="http://schemas.microsoft.com/office/drawing/2014/main" id="{574E21E2-2E3A-49F0-E3C5-76E5D05FF9A6}"/>
                    </a:ext>
                  </a:extLst>
                </p:cNvPr>
                <p:cNvPicPr/>
                <p:nvPr/>
              </p:nvPicPr>
              <p:blipFill>
                <a:blip r:embed="rId91"/>
                <a:stretch>
                  <a:fillRect/>
                </a:stretch>
              </p:blipFill>
              <p:spPr>
                <a:xfrm>
                  <a:off x="9460485" y="3315225"/>
                  <a:ext cx="250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Ink 48">
                  <a:extLst>
                    <a:ext uri="{FF2B5EF4-FFF2-40B4-BE49-F238E27FC236}">
                      <a16:creationId xmlns:a16="http://schemas.microsoft.com/office/drawing/2014/main" id="{FFE43EE8-9922-8184-F3DD-1FF234D18C88}"/>
                    </a:ext>
                  </a:extLst>
                </p14:cNvPr>
                <p14:cNvContentPartPr/>
                <p14:nvPr/>
              </p14:nvContentPartPr>
              <p14:xfrm>
                <a:off x="9447165" y="3439425"/>
                <a:ext cx="277200" cy="4680"/>
              </p14:xfrm>
            </p:contentPart>
          </mc:Choice>
          <mc:Fallback xmlns="">
            <p:pic>
              <p:nvPicPr>
                <p:cNvPr id="49" name="Ink 48">
                  <a:extLst>
                    <a:ext uri="{FF2B5EF4-FFF2-40B4-BE49-F238E27FC236}">
                      <a16:creationId xmlns:a16="http://schemas.microsoft.com/office/drawing/2014/main" id="{FFE43EE8-9922-8184-F3DD-1FF234D18C88}"/>
                    </a:ext>
                  </a:extLst>
                </p:cNvPr>
                <p:cNvPicPr/>
                <p:nvPr/>
              </p:nvPicPr>
              <p:blipFill>
                <a:blip r:embed="rId93"/>
                <a:stretch>
                  <a:fillRect/>
                </a:stretch>
              </p:blipFill>
              <p:spPr>
                <a:xfrm>
                  <a:off x="9441045" y="3433305"/>
                  <a:ext cx="2894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Ink 49">
                  <a:extLst>
                    <a:ext uri="{FF2B5EF4-FFF2-40B4-BE49-F238E27FC236}">
                      <a16:creationId xmlns:a16="http://schemas.microsoft.com/office/drawing/2014/main" id="{8AC07189-E822-FB17-B4B2-59D0FFB5D073}"/>
                    </a:ext>
                  </a:extLst>
                </p14:cNvPr>
                <p14:cNvContentPartPr/>
                <p14:nvPr/>
              </p14:nvContentPartPr>
              <p14:xfrm>
                <a:off x="9449685" y="3546705"/>
                <a:ext cx="358920" cy="9000"/>
              </p14:xfrm>
            </p:contentPart>
          </mc:Choice>
          <mc:Fallback xmlns="">
            <p:pic>
              <p:nvPicPr>
                <p:cNvPr id="50" name="Ink 49">
                  <a:extLst>
                    <a:ext uri="{FF2B5EF4-FFF2-40B4-BE49-F238E27FC236}">
                      <a16:creationId xmlns:a16="http://schemas.microsoft.com/office/drawing/2014/main" id="{8AC07189-E822-FB17-B4B2-59D0FFB5D073}"/>
                    </a:ext>
                  </a:extLst>
                </p:cNvPr>
                <p:cNvPicPr/>
                <p:nvPr/>
              </p:nvPicPr>
              <p:blipFill>
                <a:blip r:embed="rId95"/>
                <a:stretch>
                  <a:fillRect/>
                </a:stretch>
              </p:blipFill>
              <p:spPr>
                <a:xfrm>
                  <a:off x="9443565" y="3540585"/>
                  <a:ext cx="3711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B9F0D9A0-08E6-C379-0832-308664B94085}"/>
                    </a:ext>
                  </a:extLst>
                </p14:cNvPr>
                <p14:cNvContentPartPr/>
                <p14:nvPr/>
              </p14:nvContentPartPr>
              <p14:xfrm>
                <a:off x="8749125" y="2955945"/>
                <a:ext cx="609480" cy="1115280"/>
              </p14:xfrm>
            </p:contentPart>
          </mc:Choice>
          <mc:Fallback xmlns="">
            <p:pic>
              <p:nvPicPr>
                <p:cNvPr id="58" name="Ink 57">
                  <a:extLst>
                    <a:ext uri="{FF2B5EF4-FFF2-40B4-BE49-F238E27FC236}">
                      <a16:creationId xmlns:a16="http://schemas.microsoft.com/office/drawing/2014/main" id="{B9F0D9A0-08E6-C379-0832-308664B94085}"/>
                    </a:ext>
                  </a:extLst>
                </p:cNvPr>
                <p:cNvPicPr/>
                <p:nvPr/>
              </p:nvPicPr>
              <p:blipFill>
                <a:blip r:embed="rId97"/>
                <a:stretch>
                  <a:fillRect/>
                </a:stretch>
              </p:blipFill>
              <p:spPr>
                <a:xfrm>
                  <a:off x="8743005" y="2949825"/>
                  <a:ext cx="621720" cy="1127520"/>
                </a:xfrm>
                <a:prstGeom prst="rect">
                  <a:avLst/>
                </a:prstGeom>
              </p:spPr>
            </p:pic>
          </mc:Fallback>
        </mc:AlternateContent>
      </p:grpSp>
      <p:grpSp>
        <p:nvGrpSpPr>
          <p:cNvPr id="72" name="Group 71">
            <a:extLst>
              <a:ext uri="{FF2B5EF4-FFF2-40B4-BE49-F238E27FC236}">
                <a16:creationId xmlns:a16="http://schemas.microsoft.com/office/drawing/2014/main" id="{2A88BE7C-EC0F-5A66-7B75-03AC35D8B45D}"/>
              </a:ext>
            </a:extLst>
          </p:cNvPr>
          <p:cNvGrpSpPr/>
          <p:nvPr/>
        </p:nvGrpSpPr>
        <p:grpSpPr>
          <a:xfrm>
            <a:off x="3477645" y="4329705"/>
            <a:ext cx="2130120" cy="588960"/>
            <a:chOff x="3477645" y="4329705"/>
            <a:chExt cx="2130120" cy="588960"/>
          </a:xfrm>
        </p:grpSpPr>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A7B56D7A-A13D-317C-5D10-B8656C44BBBD}"/>
                    </a:ext>
                  </a:extLst>
                </p14:cNvPr>
                <p14:cNvContentPartPr/>
                <p14:nvPr/>
              </p14:nvContentPartPr>
              <p14:xfrm>
                <a:off x="3586005" y="4656585"/>
                <a:ext cx="17280" cy="59760"/>
              </p14:xfrm>
            </p:contentPart>
          </mc:Choice>
          <mc:Fallback xmlns="">
            <p:pic>
              <p:nvPicPr>
                <p:cNvPr id="62" name="Ink 61">
                  <a:extLst>
                    <a:ext uri="{FF2B5EF4-FFF2-40B4-BE49-F238E27FC236}">
                      <a16:creationId xmlns:a16="http://schemas.microsoft.com/office/drawing/2014/main" id="{A7B56D7A-A13D-317C-5D10-B8656C44BBBD}"/>
                    </a:ext>
                  </a:extLst>
                </p:cNvPr>
                <p:cNvPicPr/>
                <p:nvPr/>
              </p:nvPicPr>
              <p:blipFill>
                <a:blip r:embed="rId99"/>
                <a:stretch>
                  <a:fillRect/>
                </a:stretch>
              </p:blipFill>
              <p:spPr>
                <a:xfrm>
                  <a:off x="3579885" y="4650465"/>
                  <a:ext cx="29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147B8BF7-C321-D11A-D3E0-191F280AE16F}"/>
                    </a:ext>
                  </a:extLst>
                </p14:cNvPr>
                <p14:cNvContentPartPr/>
                <p14:nvPr/>
              </p14:nvContentPartPr>
              <p14:xfrm>
                <a:off x="3477645" y="4506465"/>
                <a:ext cx="570600" cy="238320"/>
              </p14:xfrm>
            </p:contentPart>
          </mc:Choice>
          <mc:Fallback xmlns="">
            <p:pic>
              <p:nvPicPr>
                <p:cNvPr id="63" name="Ink 62">
                  <a:extLst>
                    <a:ext uri="{FF2B5EF4-FFF2-40B4-BE49-F238E27FC236}">
                      <a16:creationId xmlns:a16="http://schemas.microsoft.com/office/drawing/2014/main" id="{147B8BF7-C321-D11A-D3E0-191F280AE16F}"/>
                    </a:ext>
                  </a:extLst>
                </p:cNvPr>
                <p:cNvPicPr/>
                <p:nvPr/>
              </p:nvPicPr>
              <p:blipFill>
                <a:blip r:embed="rId101"/>
                <a:stretch>
                  <a:fillRect/>
                </a:stretch>
              </p:blipFill>
              <p:spPr>
                <a:xfrm>
                  <a:off x="3471525" y="4500345"/>
                  <a:ext cx="5828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C17AC7A2-799D-AC24-5253-0C8866CF1E4C}"/>
                    </a:ext>
                  </a:extLst>
                </p14:cNvPr>
                <p14:cNvContentPartPr/>
                <p14:nvPr/>
              </p14:nvContentPartPr>
              <p14:xfrm>
                <a:off x="4030965" y="4329705"/>
                <a:ext cx="205560" cy="276480"/>
              </p14:xfrm>
            </p:contentPart>
          </mc:Choice>
          <mc:Fallback xmlns="">
            <p:pic>
              <p:nvPicPr>
                <p:cNvPr id="64" name="Ink 63">
                  <a:extLst>
                    <a:ext uri="{FF2B5EF4-FFF2-40B4-BE49-F238E27FC236}">
                      <a16:creationId xmlns:a16="http://schemas.microsoft.com/office/drawing/2014/main" id="{C17AC7A2-799D-AC24-5253-0C8866CF1E4C}"/>
                    </a:ext>
                  </a:extLst>
                </p:cNvPr>
                <p:cNvPicPr/>
                <p:nvPr/>
              </p:nvPicPr>
              <p:blipFill>
                <a:blip r:embed="rId103"/>
                <a:stretch>
                  <a:fillRect/>
                </a:stretch>
              </p:blipFill>
              <p:spPr>
                <a:xfrm>
                  <a:off x="4024845" y="4323585"/>
                  <a:ext cx="217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D2C206E0-61C9-E87C-8D29-16D58568CE5D}"/>
                    </a:ext>
                  </a:extLst>
                </p14:cNvPr>
                <p14:cNvContentPartPr/>
                <p14:nvPr/>
              </p14:nvContentPartPr>
              <p14:xfrm>
                <a:off x="4483485" y="4649025"/>
                <a:ext cx="29160" cy="56880"/>
              </p14:xfrm>
            </p:contentPart>
          </mc:Choice>
          <mc:Fallback xmlns="">
            <p:pic>
              <p:nvPicPr>
                <p:cNvPr id="66" name="Ink 65">
                  <a:extLst>
                    <a:ext uri="{FF2B5EF4-FFF2-40B4-BE49-F238E27FC236}">
                      <a16:creationId xmlns:a16="http://schemas.microsoft.com/office/drawing/2014/main" id="{D2C206E0-61C9-E87C-8D29-16D58568CE5D}"/>
                    </a:ext>
                  </a:extLst>
                </p:cNvPr>
                <p:cNvPicPr/>
                <p:nvPr/>
              </p:nvPicPr>
              <p:blipFill>
                <a:blip r:embed="rId105"/>
                <a:stretch>
                  <a:fillRect/>
                </a:stretch>
              </p:blipFill>
              <p:spPr>
                <a:xfrm>
                  <a:off x="4477365" y="4642905"/>
                  <a:ext cx="41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F13FAC94-6F37-87D5-1240-958932F1F891}"/>
                    </a:ext>
                  </a:extLst>
                </p14:cNvPr>
                <p14:cNvContentPartPr/>
                <p14:nvPr/>
              </p14:nvContentPartPr>
              <p14:xfrm>
                <a:off x="4687965" y="4534545"/>
                <a:ext cx="354240" cy="384120"/>
              </p14:xfrm>
            </p:contentPart>
          </mc:Choice>
          <mc:Fallback xmlns="">
            <p:pic>
              <p:nvPicPr>
                <p:cNvPr id="67" name="Ink 66">
                  <a:extLst>
                    <a:ext uri="{FF2B5EF4-FFF2-40B4-BE49-F238E27FC236}">
                      <a16:creationId xmlns:a16="http://schemas.microsoft.com/office/drawing/2014/main" id="{F13FAC94-6F37-87D5-1240-958932F1F891}"/>
                    </a:ext>
                  </a:extLst>
                </p:cNvPr>
                <p:cNvPicPr/>
                <p:nvPr/>
              </p:nvPicPr>
              <p:blipFill>
                <a:blip r:embed="rId107"/>
                <a:stretch>
                  <a:fillRect/>
                </a:stretch>
              </p:blipFill>
              <p:spPr>
                <a:xfrm>
                  <a:off x="4681845" y="4528425"/>
                  <a:ext cx="3664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FC7A9F11-8D2E-60AA-B72E-BBB0F25A83E8}"/>
                    </a:ext>
                  </a:extLst>
                </p14:cNvPr>
                <p14:cNvContentPartPr/>
                <p14:nvPr/>
              </p14:nvContentPartPr>
              <p14:xfrm>
                <a:off x="5401845" y="4706265"/>
                <a:ext cx="205920" cy="38520"/>
              </p14:xfrm>
            </p:contentPart>
          </mc:Choice>
          <mc:Fallback xmlns="">
            <p:pic>
              <p:nvPicPr>
                <p:cNvPr id="70" name="Ink 69">
                  <a:extLst>
                    <a:ext uri="{FF2B5EF4-FFF2-40B4-BE49-F238E27FC236}">
                      <a16:creationId xmlns:a16="http://schemas.microsoft.com/office/drawing/2014/main" id="{FC7A9F11-8D2E-60AA-B72E-BBB0F25A83E8}"/>
                    </a:ext>
                  </a:extLst>
                </p:cNvPr>
                <p:cNvPicPr/>
                <p:nvPr/>
              </p:nvPicPr>
              <p:blipFill>
                <a:blip r:embed="rId109"/>
                <a:stretch>
                  <a:fillRect/>
                </a:stretch>
              </p:blipFill>
              <p:spPr>
                <a:xfrm>
                  <a:off x="5395725" y="4700145"/>
                  <a:ext cx="218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002F5222-3C99-C8CD-D5DB-946E3D019221}"/>
                    </a:ext>
                  </a:extLst>
                </p14:cNvPr>
                <p14:cNvContentPartPr/>
                <p14:nvPr/>
              </p14:nvContentPartPr>
              <p14:xfrm>
                <a:off x="5366565" y="4631745"/>
                <a:ext cx="219240" cy="16560"/>
              </p14:xfrm>
            </p:contentPart>
          </mc:Choice>
          <mc:Fallback xmlns="">
            <p:pic>
              <p:nvPicPr>
                <p:cNvPr id="71" name="Ink 70">
                  <a:extLst>
                    <a:ext uri="{FF2B5EF4-FFF2-40B4-BE49-F238E27FC236}">
                      <a16:creationId xmlns:a16="http://schemas.microsoft.com/office/drawing/2014/main" id="{002F5222-3C99-C8CD-D5DB-946E3D019221}"/>
                    </a:ext>
                  </a:extLst>
                </p:cNvPr>
                <p:cNvPicPr/>
                <p:nvPr/>
              </p:nvPicPr>
              <p:blipFill>
                <a:blip r:embed="rId111"/>
                <a:stretch>
                  <a:fillRect/>
                </a:stretch>
              </p:blipFill>
              <p:spPr>
                <a:xfrm>
                  <a:off x="5360445" y="4625625"/>
                  <a:ext cx="23148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9B41EAB1-4129-6E89-19B4-8BE069C69A71}"/>
                  </a:ext>
                </a:extLst>
              </p14:cNvPr>
              <p14:cNvContentPartPr/>
              <p14:nvPr/>
            </p14:nvContentPartPr>
            <p14:xfrm>
              <a:off x="5132925" y="4338705"/>
              <a:ext cx="118440" cy="161640"/>
            </p14:xfrm>
          </p:contentPart>
        </mc:Choice>
        <mc:Fallback xmlns="">
          <p:pic>
            <p:nvPicPr>
              <p:cNvPr id="73" name="Ink 72">
                <a:extLst>
                  <a:ext uri="{FF2B5EF4-FFF2-40B4-BE49-F238E27FC236}">
                    <a16:creationId xmlns:a16="http://schemas.microsoft.com/office/drawing/2014/main" id="{9B41EAB1-4129-6E89-19B4-8BE069C69A71}"/>
                  </a:ext>
                </a:extLst>
              </p:cNvPr>
              <p:cNvPicPr/>
              <p:nvPr/>
            </p:nvPicPr>
            <p:blipFill>
              <a:blip r:embed="rId113"/>
              <a:stretch>
                <a:fillRect/>
              </a:stretch>
            </p:blipFill>
            <p:spPr>
              <a:xfrm>
                <a:off x="5126805" y="4332585"/>
                <a:ext cx="130680" cy="173880"/>
              </a:xfrm>
              <a:prstGeom prst="rect">
                <a:avLst/>
              </a:prstGeom>
            </p:spPr>
          </p:pic>
        </mc:Fallback>
      </mc:AlternateContent>
      <p:grpSp>
        <p:nvGrpSpPr>
          <p:cNvPr id="76" name="Group 75">
            <a:extLst>
              <a:ext uri="{FF2B5EF4-FFF2-40B4-BE49-F238E27FC236}">
                <a16:creationId xmlns:a16="http://schemas.microsoft.com/office/drawing/2014/main" id="{CB663341-EEC3-4E6B-942D-70CB8009C71C}"/>
              </a:ext>
            </a:extLst>
          </p:cNvPr>
          <p:cNvGrpSpPr/>
          <p:nvPr/>
        </p:nvGrpSpPr>
        <p:grpSpPr>
          <a:xfrm>
            <a:off x="5912685" y="4463625"/>
            <a:ext cx="435960" cy="410760"/>
            <a:chOff x="5912685" y="4463625"/>
            <a:chExt cx="435960" cy="410760"/>
          </a:xfrm>
        </p:grpSpPr>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6AADAE2A-AD10-072A-9FFC-F89122123C8D}"/>
                    </a:ext>
                  </a:extLst>
                </p14:cNvPr>
                <p14:cNvContentPartPr/>
                <p14:nvPr/>
              </p14:nvContentPartPr>
              <p14:xfrm>
                <a:off x="5912685" y="4463625"/>
                <a:ext cx="204840" cy="407160"/>
              </p14:xfrm>
            </p:contentPart>
          </mc:Choice>
          <mc:Fallback xmlns="">
            <p:pic>
              <p:nvPicPr>
                <p:cNvPr id="74" name="Ink 73">
                  <a:extLst>
                    <a:ext uri="{FF2B5EF4-FFF2-40B4-BE49-F238E27FC236}">
                      <a16:creationId xmlns:a16="http://schemas.microsoft.com/office/drawing/2014/main" id="{6AADAE2A-AD10-072A-9FFC-F89122123C8D}"/>
                    </a:ext>
                  </a:extLst>
                </p:cNvPr>
                <p:cNvPicPr/>
                <p:nvPr/>
              </p:nvPicPr>
              <p:blipFill>
                <a:blip r:embed="rId115"/>
                <a:stretch>
                  <a:fillRect/>
                </a:stretch>
              </p:blipFill>
              <p:spPr>
                <a:xfrm>
                  <a:off x="5906565" y="4457505"/>
                  <a:ext cx="2170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348F5DF9-0790-DF5B-695B-C5CD063629EE}"/>
                    </a:ext>
                  </a:extLst>
                </p14:cNvPr>
                <p14:cNvContentPartPr/>
                <p14:nvPr/>
              </p14:nvContentPartPr>
              <p14:xfrm>
                <a:off x="5965605" y="4834065"/>
                <a:ext cx="383040" cy="40320"/>
              </p14:xfrm>
            </p:contentPart>
          </mc:Choice>
          <mc:Fallback xmlns="">
            <p:pic>
              <p:nvPicPr>
                <p:cNvPr id="75" name="Ink 74">
                  <a:extLst>
                    <a:ext uri="{FF2B5EF4-FFF2-40B4-BE49-F238E27FC236}">
                      <a16:creationId xmlns:a16="http://schemas.microsoft.com/office/drawing/2014/main" id="{348F5DF9-0790-DF5B-695B-C5CD063629EE}"/>
                    </a:ext>
                  </a:extLst>
                </p:cNvPr>
                <p:cNvPicPr/>
                <p:nvPr/>
              </p:nvPicPr>
              <p:blipFill>
                <a:blip r:embed="rId117"/>
                <a:stretch>
                  <a:fillRect/>
                </a:stretch>
              </p:blipFill>
              <p:spPr>
                <a:xfrm>
                  <a:off x="5959485" y="4827945"/>
                  <a:ext cx="395280" cy="52560"/>
                </a:xfrm>
                <a:prstGeom prst="rect">
                  <a:avLst/>
                </a:prstGeom>
              </p:spPr>
            </p:pic>
          </mc:Fallback>
        </mc:AlternateContent>
      </p:grpSp>
      <p:grpSp>
        <p:nvGrpSpPr>
          <p:cNvPr id="82" name="Group 81">
            <a:extLst>
              <a:ext uri="{FF2B5EF4-FFF2-40B4-BE49-F238E27FC236}">
                <a16:creationId xmlns:a16="http://schemas.microsoft.com/office/drawing/2014/main" id="{D616EEF1-71E6-2300-AE7A-E308025CAF17}"/>
              </a:ext>
            </a:extLst>
          </p:cNvPr>
          <p:cNvGrpSpPr/>
          <p:nvPr/>
        </p:nvGrpSpPr>
        <p:grpSpPr>
          <a:xfrm>
            <a:off x="4522005" y="5245545"/>
            <a:ext cx="486360" cy="583560"/>
            <a:chOff x="4522005" y="5245545"/>
            <a:chExt cx="486360" cy="583560"/>
          </a:xfrm>
        </p:grpSpPr>
        <mc:AlternateContent xmlns:mc="http://schemas.openxmlformats.org/markup-compatibility/2006" xmlns:p14="http://schemas.microsoft.com/office/powerpoint/2010/main">
          <mc:Choice Requires="p14">
            <p:contentPart p14:bwMode="auto" r:id="rId118">
              <p14:nvContentPartPr>
                <p14:cNvPr id="77" name="Ink 76">
                  <a:extLst>
                    <a:ext uri="{FF2B5EF4-FFF2-40B4-BE49-F238E27FC236}">
                      <a16:creationId xmlns:a16="http://schemas.microsoft.com/office/drawing/2014/main" id="{C0903033-DF47-ADBB-21EA-B4732F2D6B87}"/>
                    </a:ext>
                  </a:extLst>
                </p14:cNvPr>
                <p14:cNvContentPartPr/>
                <p14:nvPr/>
              </p14:nvContentPartPr>
              <p14:xfrm>
                <a:off x="4522005" y="5413305"/>
                <a:ext cx="332640" cy="415800"/>
              </p14:xfrm>
            </p:contentPart>
          </mc:Choice>
          <mc:Fallback xmlns="">
            <p:pic>
              <p:nvPicPr>
                <p:cNvPr id="77" name="Ink 76">
                  <a:extLst>
                    <a:ext uri="{FF2B5EF4-FFF2-40B4-BE49-F238E27FC236}">
                      <a16:creationId xmlns:a16="http://schemas.microsoft.com/office/drawing/2014/main" id="{C0903033-DF47-ADBB-21EA-B4732F2D6B87}"/>
                    </a:ext>
                  </a:extLst>
                </p:cNvPr>
                <p:cNvPicPr/>
                <p:nvPr/>
              </p:nvPicPr>
              <p:blipFill>
                <a:blip r:embed="rId119"/>
                <a:stretch>
                  <a:fillRect/>
                </a:stretch>
              </p:blipFill>
              <p:spPr>
                <a:xfrm>
                  <a:off x="4515885" y="5407185"/>
                  <a:ext cx="34488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8" name="Ink 77">
                  <a:extLst>
                    <a:ext uri="{FF2B5EF4-FFF2-40B4-BE49-F238E27FC236}">
                      <a16:creationId xmlns:a16="http://schemas.microsoft.com/office/drawing/2014/main" id="{B2007BC9-D477-12FA-F942-B0C2C536B3B3}"/>
                    </a:ext>
                  </a:extLst>
                </p14:cNvPr>
                <p14:cNvContentPartPr/>
                <p14:nvPr/>
              </p14:nvContentPartPr>
              <p14:xfrm>
                <a:off x="4983885" y="5245545"/>
                <a:ext cx="24480" cy="170280"/>
              </p14:xfrm>
            </p:contentPart>
          </mc:Choice>
          <mc:Fallback xmlns="">
            <p:pic>
              <p:nvPicPr>
                <p:cNvPr id="78" name="Ink 77">
                  <a:extLst>
                    <a:ext uri="{FF2B5EF4-FFF2-40B4-BE49-F238E27FC236}">
                      <a16:creationId xmlns:a16="http://schemas.microsoft.com/office/drawing/2014/main" id="{B2007BC9-D477-12FA-F942-B0C2C536B3B3}"/>
                    </a:ext>
                  </a:extLst>
                </p:cNvPr>
                <p:cNvPicPr/>
                <p:nvPr/>
              </p:nvPicPr>
              <p:blipFill>
                <a:blip r:embed="rId121"/>
                <a:stretch>
                  <a:fillRect/>
                </a:stretch>
              </p:blipFill>
              <p:spPr>
                <a:xfrm>
                  <a:off x="4977765" y="5239425"/>
                  <a:ext cx="36720" cy="182520"/>
                </a:xfrm>
                <a:prstGeom prst="rect">
                  <a:avLst/>
                </a:prstGeom>
              </p:spPr>
            </p:pic>
          </mc:Fallback>
        </mc:AlternateContent>
      </p:grpSp>
      <p:grpSp>
        <p:nvGrpSpPr>
          <p:cNvPr id="112" name="Group 111">
            <a:extLst>
              <a:ext uri="{FF2B5EF4-FFF2-40B4-BE49-F238E27FC236}">
                <a16:creationId xmlns:a16="http://schemas.microsoft.com/office/drawing/2014/main" id="{F1CCBB22-8A00-4085-6850-748C1FAC2419}"/>
              </a:ext>
            </a:extLst>
          </p:cNvPr>
          <p:cNvGrpSpPr/>
          <p:nvPr/>
        </p:nvGrpSpPr>
        <p:grpSpPr>
          <a:xfrm>
            <a:off x="10505925" y="5389545"/>
            <a:ext cx="1405800" cy="675000"/>
            <a:chOff x="10505925" y="5389545"/>
            <a:chExt cx="1405800" cy="675000"/>
          </a:xfrm>
        </p:grpSpPr>
        <mc:AlternateContent xmlns:mc="http://schemas.openxmlformats.org/markup-compatibility/2006" xmlns:p14="http://schemas.microsoft.com/office/powerpoint/2010/main">
          <mc:Choice Requires="p14">
            <p:contentPart p14:bwMode="auto" r:id="rId122">
              <p14:nvContentPartPr>
                <p14:cNvPr id="102" name="Ink 101">
                  <a:extLst>
                    <a:ext uri="{FF2B5EF4-FFF2-40B4-BE49-F238E27FC236}">
                      <a16:creationId xmlns:a16="http://schemas.microsoft.com/office/drawing/2014/main" id="{817A1289-A7EF-72E7-8714-CF80D97A6E2C}"/>
                    </a:ext>
                  </a:extLst>
                </p14:cNvPr>
                <p14:cNvContentPartPr/>
                <p14:nvPr/>
              </p14:nvContentPartPr>
              <p14:xfrm>
                <a:off x="10505925" y="5589705"/>
                <a:ext cx="310680" cy="169920"/>
              </p14:xfrm>
            </p:contentPart>
          </mc:Choice>
          <mc:Fallback xmlns="">
            <p:pic>
              <p:nvPicPr>
                <p:cNvPr id="102" name="Ink 101">
                  <a:extLst>
                    <a:ext uri="{FF2B5EF4-FFF2-40B4-BE49-F238E27FC236}">
                      <a16:creationId xmlns:a16="http://schemas.microsoft.com/office/drawing/2014/main" id="{817A1289-A7EF-72E7-8714-CF80D97A6E2C}"/>
                    </a:ext>
                  </a:extLst>
                </p:cNvPr>
                <p:cNvPicPr/>
                <p:nvPr/>
              </p:nvPicPr>
              <p:blipFill>
                <a:blip r:embed="rId123"/>
                <a:stretch>
                  <a:fillRect/>
                </a:stretch>
              </p:blipFill>
              <p:spPr>
                <a:xfrm>
                  <a:off x="10499805" y="5583585"/>
                  <a:ext cx="322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3" name="Ink 102">
                  <a:extLst>
                    <a:ext uri="{FF2B5EF4-FFF2-40B4-BE49-F238E27FC236}">
                      <a16:creationId xmlns:a16="http://schemas.microsoft.com/office/drawing/2014/main" id="{50789EB8-600F-9C0D-6B09-C9776CC1006D}"/>
                    </a:ext>
                  </a:extLst>
                </p14:cNvPr>
                <p14:cNvContentPartPr/>
                <p14:nvPr/>
              </p14:nvContentPartPr>
              <p14:xfrm>
                <a:off x="10837845" y="5431665"/>
                <a:ext cx="135000" cy="206640"/>
              </p14:xfrm>
            </p:contentPart>
          </mc:Choice>
          <mc:Fallback xmlns="">
            <p:pic>
              <p:nvPicPr>
                <p:cNvPr id="103" name="Ink 102">
                  <a:extLst>
                    <a:ext uri="{FF2B5EF4-FFF2-40B4-BE49-F238E27FC236}">
                      <a16:creationId xmlns:a16="http://schemas.microsoft.com/office/drawing/2014/main" id="{50789EB8-600F-9C0D-6B09-C9776CC1006D}"/>
                    </a:ext>
                  </a:extLst>
                </p:cNvPr>
                <p:cNvPicPr/>
                <p:nvPr/>
              </p:nvPicPr>
              <p:blipFill>
                <a:blip r:embed="rId125"/>
                <a:stretch>
                  <a:fillRect/>
                </a:stretch>
              </p:blipFill>
              <p:spPr>
                <a:xfrm>
                  <a:off x="10831725" y="5425545"/>
                  <a:ext cx="147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6" name="Ink 105">
                  <a:extLst>
                    <a:ext uri="{FF2B5EF4-FFF2-40B4-BE49-F238E27FC236}">
                      <a16:creationId xmlns:a16="http://schemas.microsoft.com/office/drawing/2014/main" id="{BEBE3402-3017-C8A6-AE1C-502F9DD7F311}"/>
                    </a:ext>
                  </a:extLst>
                </p14:cNvPr>
                <p14:cNvContentPartPr/>
                <p14:nvPr/>
              </p14:nvContentPartPr>
              <p14:xfrm>
                <a:off x="11119365" y="5659185"/>
                <a:ext cx="149400" cy="10080"/>
              </p14:xfrm>
            </p:contentPart>
          </mc:Choice>
          <mc:Fallback xmlns="">
            <p:pic>
              <p:nvPicPr>
                <p:cNvPr id="106" name="Ink 105">
                  <a:extLst>
                    <a:ext uri="{FF2B5EF4-FFF2-40B4-BE49-F238E27FC236}">
                      <a16:creationId xmlns:a16="http://schemas.microsoft.com/office/drawing/2014/main" id="{BEBE3402-3017-C8A6-AE1C-502F9DD7F311}"/>
                    </a:ext>
                  </a:extLst>
                </p:cNvPr>
                <p:cNvPicPr/>
                <p:nvPr/>
              </p:nvPicPr>
              <p:blipFill>
                <a:blip r:embed="rId127"/>
                <a:stretch>
                  <a:fillRect/>
                </a:stretch>
              </p:blipFill>
              <p:spPr>
                <a:xfrm>
                  <a:off x="11113245" y="5653065"/>
                  <a:ext cx="161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7" name="Ink 106">
                  <a:extLst>
                    <a:ext uri="{FF2B5EF4-FFF2-40B4-BE49-F238E27FC236}">
                      <a16:creationId xmlns:a16="http://schemas.microsoft.com/office/drawing/2014/main" id="{F461F766-5A42-1F0E-8ED4-2562C7C4F092}"/>
                    </a:ext>
                  </a:extLst>
                </p14:cNvPr>
                <p14:cNvContentPartPr/>
                <p14:nvPr/>
              </p14:nvContentPartPr>
              <p14:xfrm>
                <a:off x="11119365" y="5659185"/>
                <a:ext cx="178560" cy="84960"/>
              </p14:xfrm>
            </p:contentPart>
          </mc:Choice>
          <mc:Fallback xmlns="">
            <p:pic>
              <p:nvPicPr>
                <p:cNvPr id="107" name="Ink 106">
                  <a:extLst>
                    <a:ext uri="{FF2B5EF4-FFF2-40B4-BE49-F238E27FC236}">
                      <a16:creationId xmlns:a16="http://schemas.microsoft.com/office/drawing/2014/main" id="{F461F766-5A42-1F0E-8ED4-2562C7C4F092}"/>
                    </a:ext>
                  </a:extLst>
                </p:cNvPr>
                <p:cNvPicPr/>
                <p:nvPr/>
              </p:nvPicPr>
              <p:blipFill>
                <a:blip r:embed="rId129"/>
                <a:stretch>
                  <a:fillRect/>
                </a:stretch>
              </p:blipFill>
              <p:spPr>
                <a:xfrm>
                  <a:off x="11113245" y="5653065"/>
                  <a:ext cx="1908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8" name="Ink 107">
                  <a:extLst>
                    <a:ext uri="{FF2B5EF4-FFF2-40B4-BE49-F238E27FC236}">
                      <a16:creationId xmlns:a16="http://schemas.microsoft.com/office/drawing/2014/main" id="{786C75CC-599C-02A5-6753-CC74C1814E70}"/>
                    </a:ext>
                  </a:extLst>
                </p14:cNvPr>
                <p14:cNvContentPartPr/>
                <p14:nvPr/>
              </p14:nvContentPartPr>
              <p14:xfrm>
                <a:off x="11403405" y="5585385"/>
                <a:ext cx="293760" cy="201600"/>
              </p14:xfrm>
            </p:contentPart>
          </mc:Choice>
          <mc:Fallback xmlns="">
            <p:pic>
              <p:nvPicPr>
                <p:cNvPr id="108" name="Ink 107">
                  <a:extLst>
                    <a:ext uri="{FF2B5EF4-FFF2-40B4-BE49-F238E27FC236}">
                      <a16:creationId xmlns:a16="http://schemas.microsoft.com/office/drawing/2014/main" id="{786C75CC-599C-02A5-6753-CC74C1814E70}"/>
                    </a:ext>
                  </a:extLst>
                </p:cNvPr>
                <p:cNvPicPr/>
                <p:nvPr/>
              </p:nvPicPr>
              <p:blipFill>
                <a:blip r:embed="rId131"/>
                <a:stretch>
                  <a:fillRect/>
                </a:stretch>
              </p:blipFill>
              <p:spPr>
                <a:xfrm>
                  <a:off x="11397285" y="5579265"/>
                  <a:ext cx="306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9" name="Ink 108">
                  <a:extLst>
                    <a:ext uri="{FF2B5EF4-FFF2-40B4-BE49-F238E27FC236}">
                      <a16:creationId xmlns:a16="http://schemas.microsoft.com/office/drawing/2014/main" id="{03690DDD-2443-C34C-285D-3BAE76880106}"/>
                    </a:ext>
                  </a:extLst>
                </p14:cNvPr>
                <p14:cNvContentPartPr/>
                <p14:nvPr/>
              </p14:nvContentPartPr>
              <p14:xfrm>
                <a:off x="11300085" y="5389545"/>
                <a:ext cx="611640" cy="675000"/>
              </p14:xfrm>
            </p:contentPart>
          </mc:Choice>
          <mc:Fallback xmlns="">
            <p:pic>
              <p:nvPicPr>
                <p:cNvPr id="109" name="Ink 108">
                  <a:extLst>
                    <a:ext uri="{FF2B5EF4-FFF2-40B4-BE49-F238E27FC236}">
                      <a16:creationId xmlns:a16="http://schemas.microsoft.com/office/drawing/2014/main" id="{03690DDD-2443-C34C-285D-3BAE76880106}"/>
                    </a:ext>
                  </a:extLst>
                </p:cNvPr>
                <p:cNvPicPr/>
                <p:nvPr/>
              </p:nvPicPr>
              <p:blipFill>
                <a:blip r:embed="rId133"/>
                <a:stretch>
                  <a:fillRect/>
                </a:stretch>
              </p:blipFill>
              <p:spPr>
                <a:xfrm>
                  <a:off x="11293965" y="5383425"/>
                  <a:ext cx="623880" cy="687240"/>
                </a:xfrm>
                <a:prstGeom prst="rect">
                  <a:avLst/>
                </a:prstGeom>
              </p:spPr>
            </p:pic>
          </mc:Fallback>
        </mc:AlternateContent>
      </p:grpSp>
      <p:grpSp>
        <p:nvGrpSpPr>
          <p:cNvPr id="111" name="Group 110">
            <a:extLst>
              <a:ext uri="{FF2B5EF4-FFF2-40B4-BE49-F238E27FC236}">
                <a16:creationId xmlns:a16="http://schemas.microsoft.com/office/drawing/2014/main" id="{2CAF278E-5559-21C1-76E9-E543D8306FDF}"/>
              </a:ext>
            </a:extLst>
          </p:cNvPr>
          <p:cNvGrpSpPr/>
          <p:nvPr/>
        </p:nvGrpSpPr>
        <p:grpSpPr>
          <a:xfrm>
            <a:off x="9177525" y="5256705"/>
            <a:ext cx="1021320" cy="693720"/>
            <a:chOff x="9177525" y="5256705"/>
            <a:chExt cx="1021320" cy="693720"/>
          </a:xfrm>
        </p:grpSpPr>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33F8151C-595B-B62F-338E-7428BF2AF539}"/>
                    </a:ext>
                  </a:extLst>
                </p14:cNvPr>
                <p14:cNvContentPartPr/>
                <p14:nvPr/>
              </p14:nvContentPartPr>
              <p14:xfrm>
                <a:off x="9591525" y="5552985"/>
                <a:ext cx="27000" cy="142920"/>
              </p14:xfrm>
            </p:contentPart>
          </mc:Choice>
          <mc:Fallback xmlns="">
            <p:pic>
              <p:nvPicPr>
                <p:cNvPr id="96" name="Ink 95">
                  <a:extLst>
                    <a:ext uri="{FF2B5EF4-FFF2-40B4-BE49-F238E27FC236}">
                      <a16:creationId xmlns:a16="http://schemas.microsoft.com/office/drawing/2014/main" id="{33F8151C-595B-B62F-338E-7428BF2AF539}"/>
                    </a:ext>
                  </a:extLst>
                </p:cNvPr>
                <p:cNvPicPr/>
                <p:nvPr/>
              </p:nvPicPr>
              <p:blipFill>
                <a:blip r:embed="rId135"/>
                <a:stretch>
                  <a:fillRect/>
                </a:stretch>
              </p:blipFill>
              <p:spPr>
                <a:xfrm>
                  <a:off x="9585405" y="5546865"/>
                  <a:ext cx="39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Ink 96">
                  <a:extLst>
                    <a:ext uri="{FF2B5EF4-FFF2-40B4-BE49-F238E27FC236}">
                      <a16:creationId xmlns:a16="http://schemas.microsoft.com/office/drawing/2014/main" id="{935110DA-C58C-A776-E6C6-C062D02D77DF}"/>
                    </a:ext>
                  </a:extLst>
                </p14:cNvPr>
                <p14:cNvContentPartPr/>
                <p14:nvPr/>
              </p14:nvContentPartPr>
              <p14:xfrm>
                <a:off x="9622845" y="5370105"/>
                <a:ext cx="31680" cy="55440"/>
              </p14:xfrm>
            </p:contentPart>
          </mc:Choice>
          <mc:Fallback xmlns="">
            <p:pic>
              <p:nvPicPr>
                <p:cNvPr id="97" name="Ink 96">
                  <a:extLst>
                    <a:ext uri="{FF2B5EF4-FFF2-40B4-BE49-F238E27FC236}">
                      <a16:creationId xmlns:a16="http://schemas.microsoft.com/office/drawing/2014/main" id="{935110DA-C58C-A776-E6C6-C062D02D77DF}"/>
                    </a:ext>
                  </a:extLst>
                </p:cNvPr>
                <p:cNvPicPr/>
                <p:nvPr/>
              </p:nvPicPr>
              <p:blipFill>
                <a:blip r:embed="rId137"/>
                <a:stretch>
                  <a:fillRect/>
                </a:stretch>
              </p:blipFill>
              <p:spPr>
                <a:xfrm>
                  <a:off x="9616725" y="5363985"/>
                  <a:ext cx="439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 name="Ink 97">
                  <a:extLst>
                    <a:ext uri="{FF2B5EF4-FFF2-40B4-BE49-F238E27FC236}">
                      <a16:creationId xmlns:a16="http://schemas.microsoft.com/office/drawing/2014/main" id="{2ADF8DFC-5650-469D-2999-3621B2E15A71}"/>
                    </a:ext>
                  </a:extLst>
                </p14:cNvPr>
                <p14:cNvContentPartPr/>
                <p14:nvPr/>
              </p14:nvContentPartPr>
              <p14:xfrm>
                <a:off x="9613125" y="5493585"/>
                <a:ext cx="255600" cy="291600"/>
              </p14:xfrm>
            </p:contentPart>
          </mc:Choice>
          <mc:Fallback xmlns="">
            <p:pic>
              <p:nvPicPr>
                <p:cNvPr id="98" name="Ink 97">
                  <a:extLst>
                    <a:ext uri="{FF2B5EF4-FFF2-40B4-BE49-F238E27FC236}">
                      <a16:creationId xmlns:a16="http://schemas.microsoft.com/office/drawing/2014/main" id="{2ADF8DFC-5650-469D-2999-3621B2E15A71}"/>
                    </a:ext>
                  </a:extLst>
                </p:cNvPr>
                <p:cNvPicPr/>
                <p:nvPr/>
              </p:nvPicPr>
              <p:blipFill>
                <a:blip r:embed="rId139"/>
                <a:stretch>
                  <a:fillRect/>
                </a:stretch>
              </p:blipFill>
              <p:spPr>
                <a:xfrm>
                  <a:off x="9607005" y="5487465"/>
                  <a:ext cx="2678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9" name="Ink 98">
                  <a:extLst>
                    <a:ext uri="{FF2B5EF4-FFF2-40B4-BE49-F238E27FC236}">
                      <a16:creationId xmlns:a16="http://schemas.microsoft.com/office/drawing/2014/main" id="{106EF71D-FC83-3C4D-1DD7-F5D8F252B74F}"/>
                    </a:ext>
                  </a:extLst>
                </p14:cNvPr>
                <p14:cNvContentPartPr/>
                <p14:nvPr/>
              </p14:nvContentPartPr>
              <p14:xfrm>
                <a:off x="9331605" y="5490345"/>
                <a:ext cx="306000" cy="287280"/>
              </p14:xfrm>
            </p:contentPart>
          </mc:Choice>
          <mc:Fallback xmlns="">
            <p:pic>
              <p:nvPicPr>
                <p:cNvPr id="99" name="Ink 98">
                  <a:extLst>
                    <a:ext uri="{FF2B5EF4-FFF2-40B4-BE49-F238E27FC236}">
                      <a16:creationId xmlns:a16="http://schemas.microsoft.com/office/drawing/2014/main" id="{106EF71D-FC83-3C4D-1DD7-F5D8F252B74F}"/>
                    </a:ext>
                  </a:extLst>
                </p:cNvPr>
                <p:cNvPicPr/>
                <p:nvPr/>
              </p:nvPicPr>
              <p:blipFill>
                <a:blip r:embed="rId141"/>
                <a:stretch>
                  <a:fillRect/>
                </a:stretch>
              </p:blipFill>
              <p:spPr>
                <a:xfrm>
                  <a:off x="9325485" y="5484225"/>
                  <a:ext cx="3182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Ink 99">
                  <a:extLst>
                    <a:ext uri="{FF2B5EF4-FFF2-40B4-BE49-F238E27FC236}">
                      <a16:creationId xmlns:a16="http://schemas.microsoft.com/office/drawing/2014/main" id="{29E1FCD2-214F-B75B-5BD3-30F1D3B9FB5D}"/>
                    </a:ext>
                  </a:extLst>
                </p14:cNvPr>
                <p14:cNvContentPartPr/>
                <p14:nvPr/>
              </p14:nvContentPartPr>
              <p14:xfrm>
                <a:off x="9976725" y="5589705"/>
                <a:ext cx="222120" cy="102600"/>
              </p14:xfrm>
            </p:contentPart>
          </mc:Choice>
          <mc:Fallback xmlns="">
            <p:pic>
              <p:nvPicPr>
                <p:cNvPr id="100" name="Ink 99">
                  <a:extLst>
                    <a:ext uri="{FF2B5EF4-FFF2-40B4-BE49-F238E27FC236}">
                      <a16:creationId xmlns:a16="http://schemas.microsoft.com/office/drawing/2014/main" id="{29E1FCD2-214F-B75B-5BD3-30F1D3B9FB5D}"/>
                    </a:ext>
                  </a:extLst>
                </p:cNvPr>
                <p:cNvPicPr/>
                <p:nvPr/>
              </p:nvPicPr>
              <p:blipFill>
                <a:blip r:embed="rId143"/>
                <a:stretch>
                  <a:fillRect/>
                </a:stretch>
              </p:blipFill>
              <p:spPr>
                <a:xfrm>
                  <a:off x="9970605" y="5583585"/>
                  <a:ext cx="2343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1" name="Ink 100">
                  <a:extLst>
                    <a:ext uri="{FF2B5EF4-FFF2-40B4-BE49-F238E27FC236}">
                      <a16:creationId xmlns:a16="http://schemas.microsoft.com/office/drawing/2014/main" id="{634E479C-FE64-530C-CFD1-60AA5F16CDF4}"/>
                    </a:ext>
                  </a:extLst>
                </p14:cNvPr>
                <p14:cNvContentPartPr/>
                <p14:nvPr/>
              </p14:nvContentPartPr>
              <p14:xfrm>
                <a:off x="10072845" y="5514105"/>
                <a:ext cx="97560" cy="298080"/>
              </p14:xfrm>
            </p:contentPart>
          </mc:Choice>
          <mc:Fallback xmlns="">
            <p:pic>
              <p:nvPicPr>
                <p:cNvPr id="101" name="Ink 100">
                  <a:extLst>
                    <a:ext uri="{FF2B5EF4-FFF2-40B4-BE49-F238E27FC236}">
                      <a16:creationId xmlns:a16="http://schemas.microsoft.com/office/drawing/2014/main" id="{634E479C-FE64-530C-CFD1-60AA5F16CDF4}"/>
                    </a:ext>
                  </a:extLst>
                </p:cNvPr>
                <p:cNvPicPr/>
                <p:nvPr/>
              </p:nvPicPr>
              <p:blipFill>
                <a:blip r:embed="rId145"/>
                <a:stretch>
                  <a:fillRect/>
                </a:stretch>
              </p:blipFill>
              <p:spPr>
                <a:xfrm>
                  <a:off x="10066725" y="5507985"/>
                  <a:ext cx="1098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0" name="Ink 109">
                  <a:extLst>
                    <a:ext uri="{FF2B5EF4-FFF2-40B4-BE49-F238E27FC236}">
                      <a16:creationId xmlns:a16="http://schemas.microsoft.com/office/drawing/2014/main" id="{ED90C854-C598-3DC8-4490-B62D7D8D503E}"/>
                    </a:ext>
                  </a:extLst>
                </p14:cNvPr>
                <p14:cNvContentPartPr/>
                <p14:nvPr/>
              </p14:nvContentPartPr>
              <p14:xfrm>
                <a:off x="9177525" y="5256705"/>
                <a:ext cx="380520" cy="693720"/>
              </p14:xfrm>
            </p:contentPart>
          </mc:Choice>
          <mc:Fallback xmlns="">
            <p:pic>
              <p:nvPicPr>
                <p:cNvPr id="110" name="Ink 109">
                  <a:extLst>
                    <a:ext uri="{FF2B5EF4-FFF2-40B4-BE49-F238E27FC236}">
                      <a16:creationId xmlns:a16="http://schemas.microsoft.com/office/drawing/2014/main" id="{ED90C854-C598-3DC8-4490-B62D7D8D503E}"/>
                    </a:ext>
                  </a:extLst>
                </p:cNvPr>
                <p:cNvPicPr/>
                <p:nvPr/>
              </p:nvPicPr>
              <p:blipFill>
                <a:blip r:embed="rId147"/>
                <a:stretch>
                  <a:fillRect/>
                </a:stretch>
              </p:blipFill>
              <p:spPr>
                <a:xfrm>
                  <a:off x="9171405" y="5250585"/>
                  <a:ext cx="392760" cy="70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13" name="Ink 112">
                <a:extLst>
                  <a:ext uri="{FF2B5EF4-FFF2-40B4-BE49-F238E27FC236}">
                    <a16:creationId xmlns:a16="http://schemas.microsoft.com/office/drawing/2014/main" id="{4D49EC9B-C1D7-296E-ADD8-659C09E7AD05}"/>
                  </a:ext>
                </a:extLst>
              </p14:cNvPr>
              <p14:cNvContentPartPr/>
              <p14:nvPr/>
            </p14:nvContentPartPr>
            <p14:xfrm>
              <a:off x="6090525" y="2485785"/>
              <a:ext cx="36360" cy="4680"/>
            </p14:xfrm>
          </p:contentPart>
        </mc:Choice>
        <mc:Fallback xmlns="">
          <p:pic>
            <p:nvPicPr>
              <p:cNvPr id="113" name="Ink 112">
                <a:extLst>
                  <a:ext uri="{FF2B5EF4-FFF2-40B4-BE49-F238E27FC236}">
                    <a16:creationId xmlns:a16="http://schemas.microsoft.com/office/drawing/2014/main" id="{4D49EC9B-C1D7-296E-ADD8-659C09E7AD05}"/>
                  </a:ext>
                </a:extLst>
              </p:cNvPr>
              <p:cNvPicPr/>
              <p:nvPr/>
            </p:nvPicPr>
            <p:blipFill>
              <a:blip r:embed="rId149"/>
              <a:stretch>
                <a:fillRect/>
              </a:stretch>
            </p:blipFill>
            <p:spPr>
              <a:xfrm>
                <a:off x="6084405" y="2479665"/>
                <a:ext cx="48600" cy="16920"/>
              </a:xfrm>
              <a:prstGeom prst="rect">
                <a:avLst/>
              </a:prstGeom>
            </p:spPr>
          </p:pic>
        </mc:Fallback>
      </mc:AlternateContent>
      <p:grpSp>
        <p:nvGrpSpPr>
          <p:cNvPr id="116" name="Group 115">
            <a:extLst>
              <a:ext uri="{FF2B5EF4-FFF2-40B4-BE49-F238E27FC236}">
                <a16:creationId xmlns:a16="http://schemas.microsoft.com/office/drawing/2014/main" id="{EDDC5B60-FDC6-6753-644D-F7E03E54B25F}"/>
              </a:ext>
            </a:extLst>
          </p:cNvPr>
          <p:cNvGrpSpPr/>
          <p:nvPr/>
        </p:nvGrpSpPr>
        <p:grpSpPr>
          <a:xfrm>
            <a:off x="6417765" y="2328825"/>
            <a:ext cx="1327320" cy="336960"/>
            <a:chOff x="6417765" y="2328825"/>
            <a:chExt cx="1327320" cy="336960"/>
          </a:xfrm>
        </p:grpSpPr>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ABF880F7-D95C-5563-64D6-BE30A7EAA26D}"/>
                    </a:ext>
                  </a:extLst>
                </p14:cNvPr>
                <p14:cNvContentPartPr/>
                <p14:nvPr/>
              </p14:nvContentPartPr>
              <p14:xfrm>
                <a:off x="7541325" y="2453025"/>
                <a:ext cx="10440" cy="116280"/>
              </p14:xfrm>
            </p:contentPart>
          </mc:Choice>
          <mc:Fallback xmlns="">
            <p:pic>
              <p:nvPicPr>
                <p:cNvPr id="88" name="Ink 87">
                  <a:extLst>
                    <a:ext uri="{FF2B5EF4-FFF2-40B4-BE49-F238E27FC236}">
                      <a16:creationId xmlns:a16="http://schemas.microsoft.com/office/drawing/2014/main" id="{ABF880F7-D95C-5563-64D6-BE30A7EAA26D}"/>
                    </a:ext>
                  </a:extLst>
                </p:cNvPr>
                <p:cNvPicPr/>
                <p:nvPr/>
              </p:nvPicPr>
              <p:blipFill>
                <a:blip r:embed="rId151"/>
                <a:stretch>
                  <a:fillRect/>
                </a:stretch>
              </p:blipFill>
              <p:spPr>
                <a:xfrm>
                  <a:off x="7535205" y="2446905"/>
                  <a:ext cx="22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9BB5E0ED-3DFA-FF26-7722-24F3A0C17D4B}"/>
                    </a:ext>
                  </a:extLst>
                </p14:cNvPr>
                <p14:cNvContentPartPr/>
                <p14:nvPr/>
              </p14:nvContentPartPr>
              <p14:xfrm>
                <a:off x="7445205" y="2328825"/>
                <a:ext cx="24480" cy="9000"/>
              </p14:xfrm>
            </p:contentPart>
          </mc:Choice>
          <mc:Fallback xmlns="">
            <p:pic>
              <p:nvPicPr>
                <p:cNvPr id="89" name="Ink 88">
                  <a:extLst>
                    <a:ext uri="{FF2B5EF4-FFF2-40B4-BE49-F238E27FC236}">
                      <a16:creationId xmlns:a16="http://schemas.microsoft.com/office/drawing/2014/main" id="{9BB5E0ED-3DFA-FF26-7722-24F3A0C17D4B}"/>
                    </a:ext>
                  </a:extLst>
                </p:cNvPr>
                <p:cNvPicPr/>
                <p:nvPr/>
              </p:nvPicPr>
              <p:blipFill>
                <a:blip r:embed="rId153"/>
                <a:stretch>
                  <a:fillRect/>
                </a:stretch>
              </p:blipFill>
              <p:spPr>
                <a:xfrm>
                  <a:off x="7439085" y="2322705"/>
                  <a:ext cx="367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F5F5ED70-F011-57F5-EBDF-B743909FD82A}"/>
                    </a:ext>
                  </a:extLst>
                </p14:cNvPr>
                <p14:cNvContentPartPr/>
                <p14:nvPr/>
              </p14:nvContentPartPr>
              <p14:xfrm>
                <a:off x="7567965" y="2415225"/>
                <a:ext cx="177120" cy="250560"/>
              </p14:xfrm>
            </p:contentPart>
          </mc:Choice>
          <mc:Fallback xmlns="">
            <p:pic>
              <p:nvPicPr>
                <p:cNvPr id="90" name="Ink 89">
                  <a:extLst>
                    <a:ext uri="{FF2B5EF4-FFF2-40B4-BE49-F238E27FC236}">
                      <a16:creationId xmlns:a16="http://schemas.microsoft.com/office/drawing/2014/main" id="{F5F5ED70-F011-57F5-EBDF-B743909FD82A}"/>
                    </a:ext>
                  </a:extLst>
                </p:cNvPr>
                <p:cNvPicPr/>
                <p:nvPr/>
              </p:nvPicPr>
              <p:blipFill>
                <a:blip r:embed="rId155"/>
                <a:stretch>
                  <a:fillRect/>
                </a:stretch>
              </p:blipFill>
              <p:spPr>
                <a:xfrm>
                  <a:off x="7561845" y="2409105"/>
                  <a:ext cx="189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F59E3374-FA4F-0D4E-E4C7-B06976D33C27}"/>
                    </a:ext>
                  </a:extLst>
                </p14:cNvPr>
                <p14:cNvContentPartPr/>
                <p14:nvPr/>
              </p14:nvContentPartPr>
              <p14:xfrm>
                <a:off x="7363485" y="2394705"/>
                <a:ext cx="38880" cy="249480"/>
              </p14:xfrm>
            </p:contentPart>
          </mc:Choice>
          <mc:Fallback xmlns="">
            <p:pic>
              <p:nvPicPr>
                <p:cNvPr id="91" name="Ink 90">
                  <a:extLst>
                    <a:ext uri="{FF2B5EF4-FFF2-40B4-BE49-F238E27FC236}">
                      <a16:creationId xmlns:a16="http://schemas.microsoft.com/office/drawing/2014/main" id="{F59E3374-FA4F-0D4E-E4C7-B06976D33C27}"/>
                    </a:ext>
                  </a:extLst>
                </p:cNvPr>
                <p:cNvPicPr/>
                <p:nvPr/>
              </p:nvPicPr>
              <p:blipFill>
                <a:blip r:embed="rId157"/>
                <a:stretch>
                  <a:fillRect/>
                </a:stretch>
              </p:blipFill>
              <p:spPr>
                <a:xfrm>
                  <a:off x="7357365" y="2388585"/>
                  <a:ext cx="51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CB9BE09C-C40F-6AE3-F176-BF216D3D9AC9}"/>
                    </a:ext>
                  </a:extLst>
                </p14:cNvPr>
                <p14:cNvContentPartPr/>
                <p14:nvPr/>
              </p14:nvContentPartPr>
              <p14:xfrm>
                <a:off x="6417765" y="2476065"/>
                <a:ext cx="192960" cy="15480"/>
              </p14:xfrm>
            </p:contentPart>
          </mc:Choice>
          <mc:Fallback xmlns="">
            <p:pic>
              <p:nvPicPr>
                <p:cNvPr id="92" name="Ink 91">
                  <a:extLst>
                    <a:ext uri="{FF2B5EF4-FFF2-40B4-BE49-F238E27FC236}">
                      <a16:creationId xmlns:a16="http://schemas.microsoft.com/office/drawing/2014/main" id="{CB9BE09C-C40F-6AE3-F176-BF216D3D9AC9}"/>
                    </a:ext>
                  </a:extLst>
                </p:cNvPr>
                <p:cNvPicPr/>
                <p:nvPr/>
              </p:nvPicPr>
              <p:blipFill>
                <a:blip r:embed="rId159"/>
                <a:stretch>
                  <a:fillRect/>
                </a:stretch>
              </p:blipFill>
              <p:spPr>
                <a:xfrm>
                  <a:off x="6411645" y="2469945"/>
                  <a:ext cx="205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F3F8A781-AA79-C3F9-733A-79E9AFAA9F83}"/>
                    </a:ext>
                  </a:extLst>
                </p14:cNvPr>
                <p14:cNvContentPartPr/>
                <p14:nvPr/>
              </p14:nvContentPartPr>
              <p14:xfrm>
                <a:off x="6846165" y="2495505"/>
                <a:ext cx="183240" cy="2520"/>
              </p14:xfrm>
            </p:contentPart>
          </mc:Choice>
          <mc:Fallback xmlns="">
            <p:pic>
              <p:nvPicPr>
                <p:cNvPr id="93" name="Ink 92">
                  <a:extLst>
                    <a:ext uri="{FF2B5EF4-FFF2-40B4-BE49-F238E27FC236}">
                      <a16:creationId xmlns:a16="http://schemas.microsoft.com/office/drawing/2014/main" id="{F3F8A781-AA79-C3F9-733A-79E9AFAA9F83}"/>
                    </a:ext>
                  </a:extLst>
                </p:cNvPr>
                <p:cNvPicPr/>
                <p:nvPr/>
              </p:nvPicPr>
              <p:blipFill>
                <a:blip r:embed="rId161"/>
                <a:stretch>
                  <a:fillRect/>
                </a:stretch>
              </p:blipFill>
              <p:spPr>
                <a:xfrm>
                  <a:off x="6840045" y="2489385"/>
                  <a:ext cx="19548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4" name="Ink 113">
                  <a:extLst>
                    <a:ext uri="{FF2B5EF4-FFF2-40B4-BE49-F238E27FC236}">
                      <a16:creationId xmlns:a16="http://schemas.microsoft.com/office/drawing/2014/main" id="{F34A8BCE-32A6-A4AC-79EC-A888DA601B31}"/>
                    </a:ext>
                  </a:extLst>
                </p14:cNvPr>
                <p14:cNvContentPartPr/>
                <p14:nvPr/>
              </p14:nvContentPartPr>
              <p14:xfrm>
                <a:off x="6485445" y="2470665"/>
                <a:ext cx="87120" cy="1440"/>
              </p14:xfrm>
            </p:contentPart>
          </mc:Choice>
          <mc:Fallback xmlns="">
            <p:pic>
              <p:nvPicPr>
                <p:cNvPr id="114" name="Ink 113">
                  <a:extLst>
                    <a:ext uri="{FF2B5EF4-FFF2-40B4-BE49-F238E27FC236}">
                      <a16:creationId xmlns:a16="http://schemas.microsoft.com/office/drawing/2014/main" id="{F34A8BCE-32A6-A4AC-79EC-A888DA601B31}"/>
                    </a:ext>
                  </a:extLst>
                </p:cNvPr>
                <p:cNvPicPr/>
                <p:nvPr/>
              </p:nvPicPr>
              <p:blipFill>
                <a:blip r:embed="rId163"/>
                <a:stretch>
                  <a:fillRect/>
                </a:stretch>
              </p:blipFill>
              <p:spPr>
                <a:xfrm>
                  <a:off x="6479325" y="2464545"/>
                  <a:ext cx="9936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5" name="Ink 114">
                  <a:extLst>
                    <a:ext uri="{FF2B5EF4-FFF2-40B4-BE49-F238E27FC236}">
                      <a16:creationId xmlns:a16="http://schemas.microsoft.com/office/drawing/2014/main" id="{CAA73B7F-DF15-0EF7-3E13-E4A0DD81A029}"/>
                    </a:ext>
                  </a:extLst>
                </p14:cNvPr>
                <p14:cNvContentPartPr/>
                <p14:nvPr/>
              </p14:nvContentPartPr>
              <p14:xfrm>
                <a:off x="6925725" y="2487945"/>
                <a:ext cx="226440" cy="26280"/>
              </p14:xfrm>
            </p:contentPart>
          </mc:Choice>
          <mc:Fallback xmlns="">
            <p:pic>
              <p:nvPicPr>
                <p:cNvPr id="115" name="Ink 114">
                  <a:extLst>
                    <a:ext uri="{FF2B5EF4-FFF2-40B4-BE49-F238E27FC236}">
                      <a16:creationId xmlns:a16="http://schemas.microsoft.com/office/drawing/2014/main" id="{CAA73B7F-DF15-0EF7-3E13-E4A0DD81A029}"/>
                    </a:ext>
                  </a:extLst>
                </p:cNvPr>
                <p:cNvPicPr/>
                <p:nvPr/>
              </p:nvPicPr>
              <p:blipFill>
                <a:blip r:embed="rId165"/>
                <a:stretch>
                  <a:fillRect/>
                </a:stretch>
              </p:blipFill>
              <p:spPr>
                <a:xfrm>
                  <a:off x="6919605" y="2481825"/>
                  <a:ext cx="238680" cy="38520"/>
                </a:xfrm>
                <a:prstGeom prst="rect">
                  <a:avLst/>
                </a:prstGeom>
              </p:spPr>
            </p:pic>
          </mc:Fallback>
        </mc:AlternateContent>
      </p:grpSp>
      <p:grpSp>
        <p:nvGrpSpPr>
          <p:cNvPr id="123" name="Group 122">
            <a:extLst>
              <a:ext uri="{FF2B5EF4-FFF2-40B4-BE49-F238E27FC236}">
                <a16:creationId xmlns:a16="http://schemas.microsoft.com/office/drawing/2014/main" id="{1BA86CC0-062B-359B-1411-21D175DF4980}"/>
              </a:ext>
            </a:extLst>
          </p:cNvPr>
          <p:cNvGrpSpPr/>
          <p:nvPr/>
        </p:nvGrpSpPr>
        <p:grpSpPr>
          <a:xfrm>
            <a:off x="5337405" y="5288385"/>
            <a:ext cx="2606400" cy="707760"/>
            <a:chOff x="5337405" y="5288385"/>
            <a:chExt cx="2606400" cy="707760"/>
          </a:xfrm>
        </p:grpSpPr>
        <mc:AlternateContent xmlns:mc="http://schemas.openxmlformats.org/markup-compatibility/2006" xmlns:p14="http://schemas.microsoft.com/office/powerpoint/2010/main">
          <mc:Choice Requires="p14">
            <p:contentPart p14:bwMode="auto" r:id="rId166">
              <p14:nvContentPartPr>
                <p14:cNvPr id="79" name="Ink 78">
                  <a:extLst>
                    <a:ext uri="{FF2B5EF4-FFF2-40B4-BE49-F238E27FC236}">
                      <a16:creationId xmlns:a16="http://schemas.microsoft.com/office/drawing/2014/main" id="{3969E5CB-F5D2-ADB6-3730-CC1A3D0C4248}"/>
                    </a:ext>
                  </a:extLst>
                </p14:cNvPr>
                <p14:cNvContentPartPr/>
                <p14:nvPr/>
              </p14:nvContentPartPr>
              <p14:xfrm>
                <a:off x="5337405" y="5464065"/>
                <a:ext cx="394920" cy="26280"/>
              </p14:xfrm>
            </p:contentPart>
          </mc:Choice>
          <mc:Fallback xmlns="">
            <p:pic>
              <p:nvPicPr>
                <p:cNvPr id="79" name="Ink 78">
                  <a:extLst>
                    <a:ext uri="{FF2B5EF4-FFF2-40B4-BE49-F238E27FC236}">
                      <a16:creationId xmlns:a16="http://schemas.microsoft.com/office/drawing/2014/main" id="{3969E5CB-F5D2-ADB6-3730-CC1A3D0C4248}"/>
                    </a:ext>
                  </a:extLst>
                </p:cNvPr>
                <p:cNvPicPr/>
                <p:nvPr/>
              </p:nvPicPr>
              <p:blipFill>
                <a:blip r:embed="rId167"/>
                <a:stretch>
                  <a:fillRect/>
                </a:stretch>
              </p:blipFill>
              <p:spPr>
                <a:xfrm>
                  <a:off x="5331285" y="5457945"/>
                  <a:ext cx="407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0" name="Ink 79">
                  <a:extLst>
                    <a:ext uri="{FF2B5EF4-FFF2-40B4-BE49-F238E27FC236}">
                      <a16:creationId xmlns:a16="http://schemas.microsoft.com/office/drawing/2014/main" id="{80321C10-3FFA-3ACA-7CBE-0FF39493CE28}"/>
                    </a:ext>
                  </a:extLst>
                </p14:cNvPr>
                <p14:cNvContentPartPr/>
                <p14:nvPr/>
              </p14:nvContentPartPr>
              <p14:xfrm>
                <a:off x="5354325" y="5588625"/>
                <a:ext cx="457560" cy="17640"/>
              </p14:xfrm>
            </p:contentPart>
          </mc:Choice>
          <mc:Fallback xmlns="">
            <p:pic>
              <p:nvPicPr>
                <p:cNvPr id="80" name="Ink 79">
                  <a:extLst>
                    <a:ext uri="{FF2B5EF4-FFF2-40B4-BE49-F238E27FC236}">
                      <a16:creationId xmlns:a16="http://schemas.microsoft.com/office/drawing/2014/main" id="{80321C10-3FFA-3ACA-7CBE-0FF39493CE28}"/>
                    </a:ext>
                  </a:extLst>
                </p:cNvPr>
                <p:cNvPicPr/>
                <p:nvPr/>
              </p:nvPicPr>
              <p:blipFill>
                <a:blip r:embed="rId169"/>
                <a:stretch>
                  <a:fillRect/>
                </a:stretch>
              </p:blipFill>
              <p:spPr>
                <a:xfrm>
                  <a:off x="5348205" y="5582505"/>
                  <a:ext cx="469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83" name="Ink 82">
                  <a:extLst>
                    <a:ext uri="{FF2B5EF4-FFF2-40B4-BE49-F238E27FC236}">
                      <a16:creationId xmlns:a16="http://schemas.microsoft.com/office/drawing/2014/main" id="{98BD7D9F-0480-E876-019C-C1B77420C7DE}"/>
                    </a:ext>
                  </a:extLst>
                </p14:cNvPr>
                <p14:cNvContentPartPr/>
                <p14:nvPr/>
              </p14:nvContentPartPr>
              <p14:xfrm>
                <a:off x="6157845" y="5288385"/>
                <a:ext cx="99000" cy="193680"/>
              </p14:xfrm>
            </p:contentPart>
          </mc:Choice>
          <mc:Fallback xmlns="">
            <p:pic>
              <p:nvPicPr>
                <p:cNvPr id="83" name="Ink 82">
                  <a:extLst>
                    <a:ext uri="{FF2B5EF4-FFF2-40B4-BE49-F238E27FC236}">
                      <a16:creationId xmlns:a16="http://schemas.microsoft.com/office/drawing/2014/main" id="{98BD7D9F-0480-E876-019C-C1B77420C7DE}"/>
                    </a:ext>
                  </a:extLst>
                </p:cNvPr>
                <p:cNvPicPr/>
                <p:nvPr/>
              </p:nvPicPr>
              <p:blipFill>
                <a:blip r:embed="rId171"/>
                <a:stretch>
                  <a:fillRect/>
                </a:stretch>
              </p:blipFill>
              <p:spPr>
                <a:xfrm>
                  <a:off x="6151725" y="5282265"/>
                  <a:ext cx="1112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4" name="Ink 83">
                  <a:extLst>
                    <a:ext uri="{FF2B5EF4-FFF2-40B4-BE49-F238E27FC236}">
                      <a16:creationId xmlns:a16="http://schemas.microsoft.com/office/drawing/2014/main" id="{80CA78ED-94A8-BB1C-014C-8D953C61CD69}"/>
                    </a:ext>
                  </a:extLst>
                </p14:cNvPr>
                <p14:cNvContentPartPr/>
                <p14:nvPr/>
              </p14:nvContentPartPr>
              <p14:xfrm>
                <a:off x="5963085" y="5578905"/>
                <a:ext cx="693360" cy="30600"/>
              </p14:xfrm>
            </p:contentPart>
          </mc:Choice>
          <mc:Fallback xmlns="">
            <p:pic>
              <p:nvPicPr>
                <p:cNvPr id="84" name="Ink 83">
                  <a:extLst>
                    <a:ext uri="{FF2B5EF4-FFF2-40B4-BE49-F238E27FC236}">
                      <a16:creationId xmlns:a16="http://schemas.microsoft.com/office/drawing/2014/main" id="{80CA78ED-94A8-BB1C-014C-8D953C61CD69}"/>
                    </a:ext>
                  </a:extLst>
                </p:cNvPr>
                <p:cNvPicPr/>
                <p:nvPr/>
              </p:nvPicPr>
              <p:blipFill>
                <a:blip r:embed="rId173"/>
                <a:stretch>
                  <a:fillRect/>
                </a:stretch>
              </p:blipFill>
              <p:spPr>
                <a:xfrm>
                  <a:off x="5956965" y="5572785"/>
                  <a:ext cx="705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85" name="Ink 84">
                  <a:extLst>
                    <a:ext uri="{FF2B5EF4-FFF2-40B4-BE49-F238E27FC236}">
                      <a16:creationId xmlns:a16="http://schemas.microsoft.com/office/drawing/2014/main" id="{51A26053-81B0-3BDE-1360-1724B4100B53}"/>
                    </a:ext>
                  </a:extLst>
                </p14:cNvPr>
                <p14:cNvContentPartPr/>
                <p14:nvPr/>
              </p14:nvContentPartPr>
              <p14:xfrm>
                <a:off x="6127965" y="5780505"/>
                <a:ext cx="380160" cy="191880"/>
              </p14:xfrm>
            </p:contentPart>
          </mc:Choice>
          <mc:Fallback xmlns="">
            <p:pic>
              <p:nvPicPr>
                <p:cNvPr id="85" name="Ink 84">
                  <a:extLst>
                    <a:ext uri="{FF2B5EF4-FFF2-40B4-BE49-F238E27FC236}">
                      <a16:creationId xmlns:a16="http://schemas.microsoft.com/office/drawing/2014/main" id="{51A26053-81B0-3BDE-1360-1724B4100B53}"/>
                    </a:ext>
                  </a:extLst>
                </p:cNvPr>
                <p:cNvPicPr/>
                <p:nvPr/>
              </p:nvPicPr>
              <p:blipFill>
                <a:blip r:embed="rId175"/>
                <a:stretch>
                  <a:fillRect/>
                </a:stretch>
              </p:blipFill>
              <p:spPr>
                <a:xfrm>
                  <a:off x="6121845" y="5774385"/>
                  <a:ext cx="3924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6" name="Ink 85">
                  <a:extLst>
                    <a:ext uri="{FF2B5EF4-FFF2-40B4-BE49-F238E27FC236}">
                      <a16:creationId xmlns:a16="http://schemas.microsoft.com/office/drawing/2014/main" id="{611594E3-0A59-2B90-5090-050D565D929D}"/>
                    </a:ext>
                  </a:extLst>
                </p14:cNvPr>
                <p14:cNvContentPartPr/>
                <p14:nvPr/>
              </p14:nvContentPartPr>
              <p14:xfrm>
                <a:off x="6497325" y="5625705"/>
                <a:ext cx="236160" cy="280800"/>
              </p14:xfrm>
            </p:contentPart>
          </mc:Choice>
          <mc:Fallback xmlns="">
            <p:pic>
              <p:nvPicPr>
                <p:cNvPr id="86" name="Ink 85">
                  <a:extLst>
                    <a:ext uri="{FF2B5EF4-FFF2-40B4-BE49-F238E27FC236}">
                      <a16:creationId xmlns:a16="http://schemas.microsoft.com/office/drawing/2014/main" id="{611594E3-0A59-2B90-5090-050D565D929D}"/>
                    </a:ext>
                  </a:extLst>
                </p:cNvPr>
                <p:cNvPicPr/>
                <p:nvPr/>
              </p:nvPicPr>
              <p:blipFill>
                <a:blip r:embed="rId177"/>
                <a:stretch>
                  <a:fillRect/>
                </a:stretch>
              </p:blipFill>
              <p:spPr>
                <a:xfrm>
                  <a:off x="6491205" y="5619585"/>
                  <a:ext cx="2484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7" name="Ink 116">
                  <a:extLst>
                    <a:ext uri="{FF2B5EF4-FFF2-40B4-BE49-F238E27FC236}">
                      <a16:creationId xmlns:a16="http://schemas.microsoft.com/office/drawing/2014/main" id="{7CC3D7D6-1441-206D-B5D5-5A716DFF1435}"/>
                    </a:ext>
                  </a:extLst>
                </p14:cNvPr>
                <p14:cNvContentPartPr/>
                <p14:nvPr/>
              </p14:nvContentPartPr>
              <p14:xfrm>
                <a:off x="6870285" y="5640825"/>
                <a:ext cx="174240" cy="16560"/>
              </p14:xfrm>
            </p:contentPart>
          </mc:Choice>
          <mc:Fallback xmlns="">
            <p:pic>
              <p:nvPicPr>
                <p:cNvPr id="117" name="Ink 116">
                  <a:extLst>
                    <a:ext uri="{FF2B5EF4-FFF2-40B4-BE49-F238E27FC236}">
                      <a16:creationId xmlns:a16="http://schemas.microsoft.com/office/drawing/2014/main" id="{7CC3D7D6-1441-206D-B5D5-5A716DFF1435}"/>
                    </a:ext>
                  </a:extLst>
                </p:cNvPr>
                <p:cNvPicPr/>
                <p:nvPr/>
              </p:nvPicPr>
              <p:blipFill>
                <a:blip r:embed="rId179"/>
                <a:stretch>
                  <a:fillRect/>
                </a:stretch>
              </p:blipFill>
              <p:spPr>
                <a:xfrm>
                  <a:off x="6864165" y="5634705"/>
                  <a:ext cx="186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8" name="Ink 117">
                  <a:extLst>
                    <a:ext uri="{FF2B5EF4-FFF2-40B4-BE49-F238E27FC236}">
                      <a16:creationId xmlns:a16="http://schemas.microsoft.com/office/drawing/2014/main" id="{6F45FFB9-6FA9-77E7-7FC8-A36740E944DE}"/>
                    </a:ext>
                  </a:extLst>
                </p14:cNvPr>
                <p14:cNvContentPartPr/>
                <p14:nvPr/>
              </p14:nvContentPartPr>
              <p14:xfrm>
                <a:off x="6908805" y="5572425"/>
                <a:ext cx="159120" cy="6840"/>
              </p14:xfrm>
            </p:contentPart>
          </mc:Choice>
          <mc:Fallback xmlns="">
            <p:pic>
              <p:nvPicPr>
                <p:cNvPr id="118" name="Ink 117">
                  <a:extLst>
                    <a:ext uri="{FF2B5EF4-FFF2-40B4-BE49-F238E27FC236}">
                      <a16:creationId xmlns:a16="http://schemas.microsoft.com/office/drawing/2014/main" id="{6F45FFB9-6FA9-77E7-7FC8-A36740E944DE}"/>
                    </a:ext>
                  </a:extLst>
                </p:cNvPr>
                <p:cNvPicPr/>
                <p:nvPr/>
              </p:nvPicPr>
              <p:blipFill>
                <a:blip r:embed="rId181"/>
                <a:stretch>
                  <a:fillRect/>
                </a:stretch>
              </p:blipFill>
              <p:spPr>
                <a:xfrm>
                  <a:off x="6902685" y="5566305"/>
                  <a:ext cx="171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9" name="Ink 118">
                  <a:extLst>
                    <a:ext uri="{FF2B5EF4-FFF2-40B4-BE49-F238E27FC236}">
                      <a16:creationId xmlns:a16="http://schemas.microsoft.com/office/drawing/2014/main" id="{42B89E24-D70E-F3C4-4694-670CC6B614B5}"/>
                    </a:ext>
                  </a:extLst>
                </p14:cNvPr>
                <p14:cNvContentPartPr/>
                <p14:nvPr/>
              </p14:nvContentPartPr>
              <p14:xfrm>
                <a:off x="7458885" y="5347425"/>
                <a:ext cx="75960" cy="208080"/>
              </p14:xfrm>
            </p:contentPart>
          </mc:Choice>
          <mc:Fallback xmlns="">
            <p:pic>
              <p:nvPicPr>
                <p:cNvPr id="119" name="Ink 118">
                  <a:extLst>
                    <a:ext uri="{FF2B5EF4-FFF2-40B4-BE49-F238E27FC236}">
                      <a16:creationId xmlns:a16="http://schemas.microsoft.com/office/drawing/2014/main" id="{42B89E24-D70E-F3C4-4694-670CC6B614B5}"/>
                    </a:ext>
                  </a:extLst>
                </p:cNvPr>
                <p:cNvPicPr/>
                <p:nvPr/>
              </p:nvPicPr>
              <p:blipFill>
                <a:blip r:embed="rId183"/>
                <a:stretch>
                  <a:fillRect/>
                </a:stretch>
              </p:blipFill>
              <p:spPr>
                <a:xfrm>
                  <a:off x="7452765" y="5341305"/>
                  <a:ext cx="882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0" name="Ink 119">
                  <a:extLst>
                    <a:ext uri="{FF2B5EF4-FFF2-40B4-BE49-F238E27FC236}">
                      <a16:creationId xmlns:a16="http://schemas.microsoft.com/office/drawing/2014/main" id="{C6564B9B-8346-C637-EB1B-124C1619FE4B}"/>
                    </a:ext>
                  </a:extLst>
                </p14:cNvPr>
                <p14:cNvContentPartPr/>
                <p14:nvPr/>
              </p14:nvContentPartPr>
              <p14:xfrm>
                <a:off x="7317765" y="5617065"/>
                <a:ext cx="499680" cy="30600"/>
              </p14:xfrm>
            </p:contentPart>
          </mc:Choice>
          <mc:Fallback xmlns="">
            <p:pic>
              <p:nvPicPr>
                <p:cNvPr id="120" name="Ink 119">
                  <a:extLst>
                    <a:ext uri="{FF2B5EF4-FFF2-40B4-BE49-F238E27FC236}">
                      <a16:creationId xmlns:a16="http://schemas.microsoft.com/office/drawing/2014/main" id="{C6564B9B-8346-C637-EB1B-124C1619FE4B}"/>
                    </a:ext>
                  </a:extLst>
                </p:cNvPr>
                <p:cNvPicPr/>
                <p:nvPr/>
              </p:nvPicPr>
              <p:blipFill>
                <a:blip r:embed="rId185"/>
                <a:stretch>
                  <a:fillRect/>
                </a:stretch>
              </p:blipFill>
              <p:spPr>
                <a:xfrm>
                  <a:off x="7311645" y="5610945"/>
                  <a:ext cx="5119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Ink 120">
                  <a:extLst>
                    <a:ext uri="{FF2B5EF4-FFF2-40B4-BE49-F238E27FC236}">
                      <a16:creationId xmlns:a16="http://schemas.microsoft.com/office/drawing/2014/main" id="{EC89E2F2-4A87-808F-8856-28C695B857A1}"/>
                    </a:ext>
                  </a:extLst>
                </p14:cNvPr>
                <p14:cNvContentPartPr/>
                <p14:nvPr/>
              </p14:nvContentPartPr>
              <p14:xfrm>
                <a:off x="7469325" y="5792385"/>
                <a:ext cx="474480" cy="203760"/>
              </p14:xfrm>
            </p:contentPart>
          </mc:Choice>
          <mc:Fallback xmlns="">
            <p:pic>
              <p:nvPicPr>
                <p:cNvPr id="121" name="Ink 120">
                  <a:extLst>
                    <a:ext uri="{FF2B5EF4-FFF2-40B4-BE49-F238E27FC236}">
                      <a16:creationId xmlns:a16="http://schemas.microsoft.com/office/drawing/2014/main" id="{EC89E2F2-4A87-808F-8856-28C695B857A1}"/>
                    </a:ext>
                  </a:extLst>
                </p:cNvPr>
                <p:cNvPicPr/>
                <p:nvPr/>
              </p:nvPicPr>
              <p:blipFill>
                <a:blip r:embed="rId187"/>
                <a:stretch>
                  <a:fillRect/>
                </a:stretch>
              </p:blipFill>
              <p:spPr>
                <a:xfrm>
                  <a:off x="7463205" y="5786265"/>
                  <a:ext cx="486720" cy="216000"/>
                </a:xfrm>
                <a:prstGeom prst="rect">
                  <a:avLst/>
                </a:prstGeom>
              </p:spPr>
            </p:pic>
          </mc:Fallback>
        </mc:AlternateContent>
      </p:grpSp>
      <p:grpSp>
        <p:nvGrpSpPr>
          <p:cNvPr id="135" name="Group 134">
            <a:extLst>
              <a:ext uri="{FF2B5EF4-FFF2-40B4-BE49-F238E27FC236}">
                <a16:creationId xmlns:a16="http://schemas.microsoft.com/office/drawing/2014/main" id="{CFD14D3F-00E9-2F82-9924-9ABAF00142DC}"/>
              </a:ext>
            </a:extLst>
          </p:cNvPr>
          <p:cNvGrpSpPr/>
          <p:nvPr/>
        </p:nvGrpSpPr>
        <p:grpSpPr>
          <a:xfrm>
            <a:off x="4601205" y="6175425"/>
            <a:ext cx="1064880" cy="480240"/>
            <a:chOff x="4601205" y="6175425"/>
            <a:chExt cx="1064880" cy="480240"/>
          </a:xfrm>
        </p:grpSpPr>
        <mc:AlternateContent xmlns:mc="http://schemas.openxmlformats.org/markup-compatibility/2006" xmlns:p14="http://schemas.microsoft.com/office/powerpoint/2010/main">
          <mc:Choice Requires="p14">
            <p:contentPart p14:bwMode="auto" r:id="rId188">
              <p14:nvContentPartPr>
                <p14:cNvPr id="124" name="Ink 123">
                  <a:extLst>
                    <a:ext uri="{FF2B5EF4-FFF2-40B4-BE49-F238E27FC236}">
                      <a16:creationId xmlns:a16="http://schemas.microsoft.com/office/drawing/2014/main" id="{266F5C1E-9781-F770-909D-A40D2B0843B8}"/>
                    </a:ext>
                  </a:extLst>
                </p14:cNvPr>
                <p14:cNvContentPartPr/>
                <p14:nvPr/>
              </p14:nvContentPartPr>
              <p14:xfrm>
                <a:off x="4776885" y="6226545"/>
                <a:ext cx="21960" cy="357120"/>
              </p14:xfrm>
            </p:contentPart>
          </mc:Choice>
          <mc:Fallback xmlns="">
            <p:pic>
              <p:nvPicPr>
                <p:cNvPr id="124" name="Ink 123">
                  <a:extLst>
                    <a:ext uri="{FF2B5EF4-FFF2-40B4-BE49-F238E27FC236}">
                      <a16:creationId xmlns:a16="http://schemas.microsoft.com/office/drawing/2014/main" id="{266F5C1E-9781-F770-909D-A40D2B0843B8}"/>
                    </a:ext>
                  </a:extLst>
                </p:cNvPr>
                <p:cNvPicPr/>
                <p:nvPr/>
              </p:nvPicPr>
              <p:blipFill>
                <a:blip r:embed="rId189"/>
                <a:stretch>
                  <a:fillRect/>
                </a:stretch>
              </p:blipFill>
              <p:spPr>
                <a:xfrm>
                  <a:off x="4770765" y="6220425"/>
                  <a:ext cx="3420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5" name="Ink 124">
                  <a:extLst>
                    <a:ext uri="{FF2B5EF4-FFF2-40B4-BE49-F238E27FC236}">
                      <a16:creationId xmlns:a16="http://schemas.microsoft.com/office/drawing/2014/main" id="{5559D98C-450A-6F31-FCF6-6EADD9FA92B0}"/>
                    </a:ext>
                  </a:extLst>
                </p14:cNvPr>
                <p14:cNvContentPartPr/>
                <p14:nvPr/>
              </p14:nvContentPartPr>
              <p14:xfrm>
                <a:off x="4873005" y="6334905"/>
                <a:ext cx="296280" cy="209160"/>
              </p14:xfrm>
            </p:contentPart>
          </mc:Choice>
          <mc:Fallback xmlns="">
            <p:pic>
              <p:nvPicPr>
                <p:cNvPr id="125" name="Ink 124">
                  <a:extLst>
                    <a:ext uri="{FF2B5EF4-FFF2-40B4-BE49-F238E27FC236}">
                      <a16:creationId xmlns:a16="http://schemas.microsoft.com/office/drawing/2014/main" id="{5559D98C-450A-6F31-FCF6-6EADD9FA92B0}"/>
                    </a:ext>
                  </a:extLst>
                </p:cNvPr>
                <p:cNvPicPr/>
                <p:nvPr/>
              </p:nvPicPr>
              <p:blipFill>
                <a:blip r:embed="rId191"/>
                <a:stretch>
                  <a:fillRect/>
                </a:stretch>
              </p:blipFill>
              <p:spPr>
                <a:xfrm>
                  <a:off x="4866885" y="6328785"/>
                  <a:ext cx="3085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Ink 125">
                  <a:extLst>
                    <a:ext uri="{FF2B5EF4-FFF2-40B4-BE49-F238E27FC236}">
                      <a16:creationId xmlns:a16="http://schemas.microsoft.com/office/drawing/2014/main" id="{61A4027D-6F78-B7B8-5CD4-6E203179F823}"/>
                    </a:ext>
                  </a:extLst>
                </p14:cNvPr>
                <p14:cNvContentPartPr/>
                <p14:nvPr/>
              </p14:nvContentPartPr>
              <p14:xfrm>
                <a:off x="5241285" y="6380265"/>
                <a:ext cx="214560" cy="154080"/>
              </p14:xfrm>
            </p:contentPart>
          </mc:Choice>
          <mc:Fallback xmlns="">
            <p:pic>
              <p:nvPicPr>
                <p:cNvPr id="126" name="Ink 125">
                  <a:extLst>
                    <a:ext uri="{FF2B5EF4-FFF2-40B4-BE49-F238E27FC236}">
                      <a16:creationId xmlns:a16="http://schemas.microsoft.com/office/drawing/2014/main" id="{61A4027D-6F78-B7B8-5CD4-6E203179F823}"/>
                    </a:ext>
                  </a:extLst>
                </p:cNvPr>
                <p:cNvPicPr/>
                <p:nvPr/>
              </p:nvPicPr>
              <p:blipFill>
                <a:blip r:embed="rId193"/>
                <a:stretch>
                  <a:fillRect/>
                </a:stretch>
              </p:blipFill>
              <p:spPr>
                <a:xfrm>
                  <a:off x="5235165" y="6374145"/>
                  <a:ext cx="226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Ink 126">
                  <a:extLst>
                    <a:ext uri="{FF2B5EF4-FFF2-40B4-BE49-F238E27FC236}">
                      <a16:creationId xmlns:a16="http://schemas.microsoft.com/office/drawing/2014/main" id="{4860C664-1B4B-1486-A0BB-691867E5DE1B}"/>
                    </a:ext>
                  </a:extLst>
                </p14:cNvPr>
                <p14:cNvContentPartPr/>
                <p14:nvPr/>
              </p14:nvContentPartPr>
              <p14:xfrm>
                <a:off x="5303925" y="6389985"/>
                <a:ext cx="99000" cy="178920"/>
              </p14:xfrm>
            </p:contentPart>
          </mc:Choice>
          <mc:Fallback xmlns="">
            <p:pic>
              <p:nvPicPr>
                <p:cNvPr id="127" name="Ink 126">
                  <a:extLst>
                    <a:ext uri="{FF2B5EF4-FFF2-40B4-BE49-F238E27FC236}">
                      <a16:creationId xmlns:a16="http://schemas.microsoft.com/office/drawing/2014/main" id="{4860C664-1B4B-1486-A0BB-691867E5DE1B}"/>
                    </a:ext>
                  </a:extLst>
                </p:cNvPr>
                <p:cNvPicPr/>
                <p:nvPr/>
              </p:nvPicPr>
              <p:blipFill>
                <a:blip r:embed="rId195"/>
                <a:stretch>
                  <a:fillRect/>
                </a:stretch>
              </p:blipFill>
              <p:spPr>
                <a:xfrm>
                  <a:off x="5297805" y="6383865"/>
                  <a:ext cx="111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8" name="Ink 127">
                  <a:extLst>
                    <a:ext uri="{FF2B5EF4-FFF2-40B4-BE49-F238E27FC236}">
                      <a16:creationId xmlns:a16="http://schemas.microsoft.com/office/drawing/2014/main" id="{83298E8E-EE87-F1FF-F54C-67EC2CF3FE03}"/>
                    </a:ext>
                  </a:extLst>
                </p14:cNvPr>
                <p14:cNvContentPartPr/>
                <p14:nvPr/>
              </p14:nvContentPartPr>
              <p14:xfrm>
                <a:off x="5409765" y="6221145"/>
                <a:ext cx="256320" cy="434520"/>
              </p14:xfrm>
            </p:contentPart>
          </mc:Choice>
          <mc:Fallback xmlns="">
            <p:pic>
              <p:nvPicPr>
                <p:cNvPr id="128" name="Ink 127">
                  <a:extLst>
                    <a:ext uri="{FF2B5EF4-FFF2-40B4-BE49-F238E27FC236}">
                      <a16:creationId xmlns:a16="http://schemas.microsoft.com/office/drawing/2014/main" id="{83298E8E-EE87-F1FF-F54C-67EC2CF3FE03}"/>
                    </a:ext>
                  </a:extLst>
                </p:cNvPr>
                <p:cNvPicPr/>
                <p:nvPr/>
              </p:nvPicPr>
              <p:blipFill>
                <a:blip r:embed="rId197"/>
                <a:stretch>
                  <a:fillRect/>
                </a:stretch>
              </p:blipFill>
              <p:spPr>
                <a:xfrm>
                  <a:off x="5403645" y="6215025"/>
                  <a:ext cx="2685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9" name="Ink 128">
                  <a:extLst>
                    <a:ext uri="{FF2B5EF4-FFF2-40B4-BE49-F238E27FC236}">
                      <a16:creationId xmlns:a16="http://schemas.microsoft.com/office/drawing/2014/main" id="{8CAE4E97-0BAC-CF95-AF86-1840C1664D29}"/>
                    </a:ext>
                  </a:extLst>
                </p14:cNvPr>
                <p14:cNvContentPartPr/>
                <p14:nvPr/>
              </p14:nvContentPartPr>
              <p14:xfrm>
                <a:off x="4601205" y="6175425"/>
                <a:ext cx="282240" cy="434520"/>
              </p14:xfrm>
            </p:contentPart>
          </mc:Choice>
          <mc:Fallback xmlns="">
            <p:pic>
              <p:nvPicPr>
                <p:cNvPr id="129" name="Ink 128">
                  <a:extLst>
                    <a:ext uri="{FF2B5EF4-FFF2-40B4-BE49-F238E27FC236}">
                      <a16:creationId xmlns:a16="http://schemas.microsoft.com/office/drawing/2014/main" id="{8CAE4E97-0BAC-CF95-AF86-1840C1664D29}"/>
                    </a:ext>
                  </a:extLst>
                </p:cNvPr>
                <p:cNvPicPr/>
                <p:nvPr/>
              </p:nvPicPr>
              <p:blipFill>
                <a:blip r:embed="rId199"/>
                <a:stretch>
                  <a:fillRect/>
                </a:stretch>
              </p:blipFill>
              <p:spPr>
                <a:xfrm>
                  <a:off x="4595085" y="6169305"/>
                  <a:ext cx="294480" cy="44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30" name="Ink 129">
                <a:extLst>
                  <a:ext uri="{FF2B5EF4-FFF2-40B4-BE49-F238E27FC236}">
                    <a16:creationId xmlns:a16="http://schemas.microsoft.com/office/drawing/2014/main" id="{53C8FF8A-62C7-5B13-AAA9-E7BDB6FBBE69}"/>
                  </a:ext>
                </a:extLst>
              </p14:cNvPr>
              <p14:cNvContentPartPr/>
              <p14:nvPr/>
            </p14:nvContentPartPr>
            <p14:xfrm>
              <a:off x="5999085" y="6366225"/>
              <a:ext cx="279360" cy="156240"/>
            </p14:xfrm>
          </p:contentPart>
        </mc:Choice>
        <mc:Fallback xmlns="">
          <p:pic>
            <p:nvPicPr>
              <p:cNvPr id="130" name="Ink 129">
                <a:extLst>
                  <a:ext uri="{FF2B5EF4-FFF2-40B4-BE49-F238E27FC236}">
                    <a16:creationId xmlns:a16="http://schemas.microsoft.com/office/drawing/2014/main" id="{53C8FF8A-62C7-5B13-AAA9-E7BDB6FBBE69}"/>
                  </a:ext>
                </a:extLst>
              </p:cNvPr>
              <p:cNvPicPr/>
              <p:nvPr/>
            </p:nvPicPr>
            <p:blipFill>
              <a:blip r:embed="rId201"/>
              <a:stretch>
                <a:fillRect/>
              </a:stretch>
            </p:blipFill>
            <p:spPr>
              <a:xfrm>
                <a:off x="5992965" y="6360105"/>
                <a:ext cx="291600" cy="168480"/>
              </a:xfrm>
              <a:prstGeom prst="rect">
                <a:avLst/>
              </a:prstGeom>
            </p:spPr>
          </p:pic>
        </mc:Fallback>
      </mc:AlternateContent>
      <p:grpSp>
        <p:nvGrpSpPr>
          <p:cNvPr id="134" name="Group 133">
            <a:extLst>
              <a:ext uri="{FF2B5EF4-FFF2-40B4-BE49-F238E27FC236}">
                <a16:creationId xmlns:a16="http://schemas.microsoft.com/office/drawing/2014/main" id="{8BC405E6-9D9E-1005-A243-27D6672243C4}"/>
              </a:ext>
            </a:extLst>
          </p:cNvPr>
          <p:cNvGrpSpPr/>
          <p:nvPr/>
        </p:nvGrpSpPr>
        <p:grpSpPr>
          <a:xfrm>
            <a:off x="6766965" y="6226545"/>
            <a:ext cx="433440" cy="409680"/>
            <a:chOff x="6766965" y="6226545"/>
            <a:chExt cx="433440" cy="409680"/>
          </a:xfrm>
        </p:grpSpPr>
        <mc:AlternateContent xmlns:mc="http://schemas.openxmlformats.org/markup-compatibility/2006" xmlns:p14="http://schemas.microsoft.com/office/powerpoint/2010/main">
          <mc:Choice Requires="p14">
            <p:contentPart p14:bwMode="auto" r:id="rId202">
              <p14:nvContentPartPr>
                <p14:cNvPr id="131" name="Ink 130">
                  <a:extLst>
                    <a:ext uri="{FF2B5EF4-FFF2-40B4-BE49-F238E27FC236}">
                      <a16:creationId xmlns:a16="http://schemas.microsoft.com/office/drawing/2014/main" id="{F55BE67C-94DA-8740-4838-704355087835}"/>
                    </a:ext>
                  </a:extLst>
                </p14:cNvPr>
                <p14:cNvContentPartPr/>
                <p14:nvPr/>
              </p14:nvContentPartPr>
              <p14:xfrm>
                <a:off x="6874965" y="6226545"/>
                <a:ext cx="67680" cy="175680"/>
              </p14:xfrm>
            </p:contentPart>
          </mc:Choice>
          <mc:Fallback xmlns="">
            <p:pic>
              <p:nvPicPr>
                <p:cNvPr id="131" name="Ink 130">
                  <a:extLst>
                    <a:ext uri="{FF2B5EF4-FFF2-40B4-BE49-F238E27FC236}">
                      <a16:creationId xmlns:a16="http://schemas.microsoft.com/office/drawing/2014/main" id="{F55BE67C-94DA-8740-4838-704355087835}"/>
                    </a:ext>
                  </a:extLst>
                </p:cNvPr>
                <p:cNvPicPr/>
                <p:nvPr/>
              </p:nvPicPr>
              <p:blipFill>
                <a:blip r:embed="rId203"/>
                <a:stretch>
                  <a:fillRect/>
                </a:stretch>
              </p:blipFill>
              <p:spPr>
                <a:xfrm>
                  <a:off x="6868845" y="6220425"/>
                  <a:ext cx="799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2" name="Ink 131">
                  <a:extLst>
                    <a:ext uri="{FF2B5EF4-FFF2-40B4-BE49-F238E27FC236}">
                      <a16:creationId xmlns:a16="http://schemas.microsoft.com/office/drawing/2014/main" id="{417F9866-2456-D79D-6A4E-B4B9ED062D22}"/>
                    </a:ext>
                  </a:extLst>
                </p14:cNvPr>
                <p14:cNvContentPartPr/>
                <p14:nvPr/>
              </p14:nvContentPartPr>
              <p14:xfrm>
                <a:off x="6766965" y="6364065"/>
                <a:ext cx="433440" cy="272160"/>
              </p14:xfrm>
            </p:contentPart>
          </mc:Choice>
          <mc:Fallback xmlns="">
            <p:pic>
              <p:nvPicPr>
                <p:cNvPr id="132" name="Ink 131">
                  <a:extLst>
                    <a:ext uri="{FF2B5EF4-FFF2-40B4-BE49-F238E27FC236}">
                      <a16:creationId xmlns:a16="http://schemas.microsoft.com/office/drawing/2014/main" id="{417F9866-2456-D79D-6A4E-B4B9ED062D22}"/>
                    </a:ext>
                  </a:extLst>
                </p:cNvPr>
                <p:cNvPicPr/>
                <p:nvPr/>
              </p:nvPicPr>
              <p:blipFill>
                <a:blip r:embed="rId205"/>
                <a:stretch>
                  <a:fillRect/>
                </a:stretch>
              </p:blipFill>
              <p:spPr>
                <a:xfrm>
                  <a:off x="6760845" y="6357945"/>
                  <a:ext cx="4456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3" name="Ink 132">
                  <a:extLst>
                    <a:ext uri="{FF2B5EF4-FFF2-40B4-BE49-F238E27FC236}">
                      <a16:creationId xmlns:a16="http://schemas.microsoft.com/office/drawing/2014/main" id="{869F0D39-4C05-D92E-3076-C63C9DBFDC74}"/>
                    </a:ext>
                  </a:extLst>
                </p14:cNvPr>
                <p14:cNvContentPartPr/>
                <p14:nvPr/>
              </p14:nvContentPartPr>
              <p14:xfrm>
                <a:off x="6906285" y="6494025"/>
                <a:ext cx="106200" cy="135720"/>
              </p14:xfrm>
            </p:contentPart>
          </mc:Choice>
          <mc:Fallback xmlns="">
            <p:pic>
              <p:nvPicPr>
                <p:cNvPr id="133" name="Ink 132">
                  <a:extLst>
                    <a:ext uri="{FF2B5EF4-FFF2-40B4-BE49-F238E27FC236}">
                      <a16:creationId xmlns:a16="http://schemas.microsoft.com/office/drawing/2014/main" id="{869F0D39-4C05-D92E-3076-C63C9DBFDC74}"/>
                    </a:ext>
                  </a:extLst>
                </p:cNvPr>
                <p:cNvPicPr/>
                <p:nvPr/>
              </p:nvPicPr>
              <p:blipFill>
                <a:blip r:embed="rId207"/>
                <a:stretch>
                  <a:fillRect/>
                </a:stretch>
              </p:blipFill>
              <p:spPr>
                <a:xfrm>
                  <a:off x="6900165" y="6487905"/>
                  <a:ext cx="118440" cy="147960"/>
                </a:xfrm>
                <a:prstGeom prst="rect">
                  <a:avLst/>
                </a:prstGeom>
              </p:spPr>
            </p:pic>
          </mc:Fallback>
        </mc:AlternateContent>
      </p:grpSp>
      <p:grpSp>
        <p:nvGrpSpPr>
          <p:cNvPr id="147" name="Group 146">
            <a:extLst>
              <a:ext uri="{FF2B5EF4-FFF2-40B4-BE49-F238E27FC236}">
                <a16:creationId xmlns:a16="http://schemas.microsoft.com/office/drawing/2014/main" id="{F35EC438-0C82-CE38-3C33-AF00D553F4E0}"/>
              </a:ext>
            </a:extLst>
          </p:cNvPr>
          <p:cNvGrpSpPr/>
          <p:nvPr/>
        </p:nvGrpSpPr>
        <p:grpSpPr>
          <a:xfrm>
            <a:off x="546885" y="5151945"/>
            <a:ext cx="2955960" cy="736920"/>
            <a:chOff x="546885" y="5151945"/>
            <a:chExt cx="2955960" cy="736920"/>
          </a:xfrm>
        </p:grpSpPr>
        <mc:AlternateContent xmlns:mc="http://schemas.openxmlformats.org/markup-compatibility/2006" xmlns:p14="http://schemas.microsoft.com/office/powerpoint/2010/main">
          <mc:Choice Requires="p14">
            <p:contentPart p14:bwMode="auto" r:id="rId208">
              <p14:nvContentPartPr>
                <p14:cNvPr id="136" name="Ink 135">
                  <a:extLst>
                    <a:ext uri="{FF2B5EF4-FFF2-40B4-BE49-F238E27FC236}">
                      <a16:creationId xmlns:a16="http://schemas.microsoft.com/office/drawing/2014/main" id="{8131D419-10D3-2991-FA52-CCF4933D6286}"/>
                    </a:ext>
                  </a:extLst>
                </p14:cNvPr>
                <p14:cNvContentPartPr/>
                <p14:nvPr/>
              </p14:nvContentPartPr>
              <p14:xfrm>
                <a:off x="797085" y="5440305"/>
                <a:ext cx="239040" cy="192960"/>
              </p14:xfrm>
            </p:contentPart>
          </mc:Choice>
          <mc:Fallback xmlns="">
            <p:pic>
              <p:nvPicPr>
                <p:cNvPr id="136" name="Ink 135">
                  <a:extLst>
                    <a:ext uri="{FF2B5EF4-FFF2-40B4-BE49-F238E27FC236}">
                      <a16:creationId xmlns:a16="http://schemas.microsoft.com/office/drawing/2014/main" id="{8131D419-10D3-2991-FA52-CCF4933D6286}"/>
                    </a:ext>
                  </a:extLst>
                </p:cNvPr>
                <p:cNvPicPr/>
                <p:nvPr/>
              </p:nvPicPr>
              <p:blipFill>
                <a:blip r:embed="rId209"/>
                <a:stretch>
                  <a:fillRect/>
                </a:stretch>
              </p:blipFill>
              <p:spPr>
                <a:xfrm>
                  <a:off x="790965" y="5434185"/>
                  <a:ext cx="2512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7" name="Ink 136">
                  <a:extLst>
                    <a:ext uri="{FF2B5EF4-FFF2-40B4-BE49-F238E27FC236}">
                      <a16:creationId xmlns:a16="http://schemas.microsoft.com/office/drawing/2014/main" id="{2BDC730F-A874-BF8C-7C74-BE1ABF4CE38C}"/>
                    </a:ext>
                  </a:extLst>
                </p14:cNvPr>
                <p14:cNvContentPartPr/>
                <p14:nvPr/>
              </p14:nvContentPartPr>
              <p14:xfrm>
                <a:off x="1046925" y="5501145"/>
                <a:ext cx="138960" cy="143280"/>
              </p14:xfrm>
            </p:contentPart>
          </mc:Choice>
          <mc:Fallback xmlns="">
            <p:pic>
              <p:nvPicPr>
                <p:cNvPr id="137" name="Ink 136">
                  <a:extLst>
                    <a:ext uri="{FF2B5EF4-FFF2-40B4-BE49-F238E27FC236}">
                      <a16:creationId xmlns:a16="http://schemas.microsoft.com/office/drawing/2014/main" id="{2BDC730F-A874-BF8C-7C74-BE1ABF4CE38C}"/>
                    </a:ext>
                  </a:extLst>
                </p:cNvPr>
                <p:cNvPicPr/>
                <p:nvPr/>
              </p:nvPicPr>
              <p:blipFill>
                <a:blip r:embed="rId211"/>
                <a:stretch>
                  <a:fillRect/>
                </a:stretch>
              </p:blipFill>
              <p:spPr>
                <a:xfrm>
                  <a:off x="1040805" y="5495025"/>
                  <a:ext cx="151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8" name="Ink 137">
                  <a:extLst>
                    <a:ext uri="{FF2B5EF4-FFF2-40B4-BE49-F238E27FC236}">
                      <a16:creationId xmlns:a16="http://schemas.microsoft.com/office/drawing/2014/main" id="{29BC13C9-FE91-1F96-E620-8912E638573F}"/>
                    </a:ext>
                  </a:extLst>
                </p14:cNvPr>
                <p14:cNvContentPartPr/>
                <p14:nvPr/>
              </p14:nvContentPartPr>
              <p14:xfrm>
                <a:off x="1314045" y="5386305"/>
                <a:ext cx="21600" cy="225720"/>
              </p14:xfrm>
            </p:contentPart>
          </mc:Choice>
          <mc:Fallback xmlns="">
            <p:pic>
              <p:nvPicPr>
                <p:cNvPr id="138" name="Ink 137">
                  <a:extLst>
                    <a:ext uri="{FF2B5EF4-FFF2-40B4-BE49-F238E27FC236}">
                      <a16:creationId xmlns:a16="http://schemas.microsoft.com/office/drawing/2014/main" id="{29BC13C9-FE91-1F96-E620-8912E638573F}"/>
                    </a:ext>
                  </a:extLst>
                </p:cNvPr>
                <p:cNvPicPr/>
                <p:nvPr/>
              </p:nvPicPr>
              <p:blipFill>
                <a:blip r:embed="rId213"/>
                <a:stretch>
                  <a:fillRect/>
                </a:stretch>
              </p:blipFill>
              <p:spPr>
                <a:xfrm>
                  <a:off x="1307925" y="5380185"/>
                  <a:ext cx="338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9" name="Ink 138">
                  <a:extLst>
                    <a:ext uri="{FF2B5EF4-FFF2-40B4-BE49-F238E27FC236}">
                      <a16:creationId xmlns:a16="http://schemas.microsoft.com/office/drawing/2014/main" id="{F48C1403-0B4F-0AB5-B35E-7396829383BC}"/>
                    </a:ext>
                  </a:extLst>
                </p14:cNvPr>
                <p14:cNvContentPartPr/>
                <p14:nvPr/>
              </p14:nvContentPartPr>
              <p14:xfrm>
                <a:off x="1398645" y="5488185"/>
                <a:ext cx="154440" cy="140760"/>
              </p14:xfrm>
            </p:contentPart>
          </mc:Choice>
          <mc:Fallback xmlns="">
            <p:pic>
              <p:nvPicPr>
                <p:cNvPr id="139" name="Ink 138">
                  <a:extLst>
                    <a:ext uri="{FF2B5EF4-FFF2-40B4-BE49-F238E27FC236}">
                      <a16:creationId xmlns:a16="http://schemas.microsoft.com/office/drawing/2014/main" id="{F48C1403-0B4F-0AB5-B35E-7396829383BC}"/>
                    </a:ext>
                  </a:extLst>
                </p:cNvPr>
                <p:cNvPicPr/>
                <p:nvPr/>
              </p:nvPicPr>
              <p:blipFill>
                <a:blip r:embed="rId215"/>
                <a:stretch>
                  <a:fillRect/>
                </a:stretch>
              </p:blipFill>
              <p:spPr>
                <a:xfrm>
                  <a:off x="1392525" y="5482065"/>
                  <a:ext cx="1666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0" name="Ink 139">
                  <a:extLst>
                    <a:ext uri="{FF2B5EF4-FFF2-40B4-BE49-F238E27FC236}">
                      <a16:creationId xmlns:a16="http://schemas.microsoft.com/office/drawing/2014/main" id="{F7F9B15A-131F-FF23-E430-19AFB6BD70C1}"/>
                    </a:ext>
                  </a:extLst>
                </p14:cNvPr>
                <p14:cNvContentPartPr/>
                <p14:nvPr/>
              </p14:nvContentPartPr>
              <p14:xfrm>
                <a:off x="1656045" y="5504025"/>
                <a:ext cx="286560" cy="131400"/>
              </p14:xfrm>
            </p:contentPart>
          </mc:Choice>
          <mc:Fallback xmlns="">
            <p:pic>
              <p:nvPicPr>
                <p:cNvPr id="140" name="Ink 139">
                  <a:extLst>
                    <a:ext uri="{FF2B5EF4-FFF2-40B4-BE49-F238E27FC236}">
                      <a16:creationId xmlns:a16="http://schemas.microsoft.com/office/drawing/2014/main" id="{F7F9B15A-131F-FF23-E430-19AFB6BD70C1}"/>
                    </a:ext>
                  </a:extLst>
                </p:cNvPr>
                <p:cNvPicPr/>
                <p:nvPr/>
              </p:nvPicPr>
              <p:blipFill>
                <a:blip r:embed="rId217"/>
                <a:stretch>
                  <a:fillRect/>
                </a:stretch>
              </p:blipFill>
              <p:spPr>
                <a:xfrm>
                  <a:off x="1649925" y="5497905"/>
                  <a:ext cx="298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1" name="Ink 140">
                  <a:extLst>
                    <a:ext uri="{FF2B5EF4-FFF2-40B4-BE49-F238E27FC236}">
                      <a16:creationId xmlns:a16="http://schemas.microsoft.com/office/drawing/2014/main" id="{39E3A9BC-F783-3B85-2B59-0E7C4B8F71FD}"/>
                    </a:ext>
                  </a:extLst>
                </p14:cNvPr>
                <p14:cNvContentPartPr/>
                <p14:nvPr/>
              </p14:nvContentPartPr>
              <p14:xfrm>
                <a:off x="2055285" y="5346345"/>
                <a:ext cx="48600" cy="354240"/>
              </p14:xfrm>
            </p:contentPart>
          </mc:Choice>
          <mc:Fallback xmlns="">
            <p:pic>
              <p:nvPicPr>
                <p:cNvPr id="141" name="Ink 140">
                  <a:extLst>
                    <a:ext uri="{FF2B5EF4-FFF2-40B4-BE49-F238E27FC236}">
                      <a16:creationId xmlns:a16="http://schemas.microsoft.com/office/drawing/2014/main" id="{39E3A9BC-F783-3B85-2B59-0E7C4B8F71FD}"/>
                    </a:ext>
                  </a:extLst>
                </p:cNvPr>
                <p:cNvPicPr/>
                <p:nvPr/>
              </p:nvPicPr>
              <p:blipFill>
                <a:blip r:embed="rId219"/>
                <a:stretch>
                  <a:fillRect/>
                </a:stretch>
              </p:blipFill>
              <p:spPr>
                <a:xfrm>
                  <a:off x="2049165" y="5340225"/>
                  <a:ext cx="608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2" name="Ink 141">
                  <a:extLst>
                    <a:ext uri="{FF2B5EF4-FFF2-40B4-BE49-F238E27FC236}">
                      <a16:creationId xmlns:a16="http://schemas.microsoft.com/office/drawing/2014/main" id="{092DBBF6-BF34-485B-C491-A00918F4C176}"/>
                    </a:ext>
                  </a:extLst>
                </p14:cNvPr>
                <p14:cNvContentPartPr/>
                <p14:nvPr/>
              </p14:nvContentPartPr>
              <p14:xfrm>
                <a:off x="1976085" y="5484945"/>
                <a:ext cx="399960" cy="7920"/>
              </p14:xfrm>
            </p:contentPart>
          </mc:Choice>
          <mc:Fallback xmlns="">
            <p:pic>
              <p:nvPicPr>
                <p:cNvPr id="142" name="Ink 141">
                  <a:extLst>
                    <a:ext uri="{FF2B5EF4-FFF2-40B4-BE49-F238E27FC236}">
                      <a16:creationId xmlns:a16="http://schemas.microsoft.com/office/drawing/2014/main" id="{092DBBF6-BF34-485B-C491-A00918F4C176}"/>
                    </a:ext>
                  </a:extLst>
                </p:cNvPr>
                <p:cNvPicPr/>
                <p:nvPr/>
              </p:nvPicPr>
              <p:blipFill>
                <a:blip r:embed="rId221"/>
                <a:stretch>
                  <a:fillRect/>
                </a:stretch>
              </p:blipFill>
              <p:spPr>
                <a:xfrm>
                  <a:off x="1969965" y="5478825"/>
                  <a:ext cx="4122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3" name="Ink 142">
                  <a:extLst>
                    <a:ext uri="{FF2B5EF4-FFF2-40B4-BE49-F238E27FC236}">
                      <a16:creationId xmlns:a16="http://schemas.microsoft.com/office/drawing/2014/main" id="{0CD9C210-005C-DD70-D330-50FC427C8B70}"/>
                    </a:ext>
                  </a:extLst>
                </p14:cNvPr>
                <p14:cNvContentPartPr/>
                <p14:nvPr/>
              </p14:nvContentPartPr>
              <p14:xfrm>
                <a:off x="2197485" y="5457585"/>
                <a:ext cx="390240" cy="137880"/>
              </p14:xfrm>
            </p:contentPart>
          </mc:Choice>
          <mc:Fallback xmlns="">
            <p:pic>
              <p:nvPicPr>
                <p:cNvPr id="143" name="Ink 142">
                  <a:extLst>
                    <a:ext uri="{FF2B5EF4-FFF2-40B4-BE49-F238E27FC236}">
                      <a16:creationId xmlns:a16="http://schemas.microsoft.com/office/drawing/2014/main" id="{0CD9C210-005C-DD70-D330-50FC427C8B70}"/>
                    </a:ext>
                  </a:extLst>
                </p:cNvPr>
                <p:cNvPicPr/>
                <p:nvPr/>
              </p:nvPicPr>
              <p:blipFill>
                <a:blip r:embed="rId223"/>
                <a:stretch>
                  <a:fillRect/>
                </a:stretch>
              </p:blipFill>
              <p:spPr>
                <a:xfrm>
                  <a:off x="2191365" y="5451465"/>
                  <a:ext cx="402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4" name="Ink 143">
                  <a:extLst>
                    <a:ext uri="{FF2B5EF4-FFF2-40B4-BE49-F238E27FC236}">
                      <a16:creationId xmlns:a16="http://schemas.microsoft.com/office/drawing/2014/main" id="{85DD3163-3F08-D53A-77B5-DE9DDCED6D83}"/>
                    </a:ext>
                  </a:extLst>
                </p14:cNvPr>
                <p14:cNvContentPartPr/>
                <p14:nvPr/>
              </p14:nvContentPartPr>
              <p14:xfrm>
                <a:off x="2654685" y="5463345"/>
                <a:ext cx="267480" cy="283680"/>
              </p14:xfrm>
            </p:contentPart>
          </mc:Choice>
          <mc:Fallback xmlns="">
            <p:pic>
              <p:nvPicPr>
                <p:cNvPr id="144" name="Ink 143">
                  <a:extLst>
                    <a:ext uri="{FF2B5EF4-FFF2-40B4-BE49-F238E27FC236}">
                      <a16:creationId xmlns:a16="http://schemas.microsoft.com/office/drawing/2014/main" id="{85DD3163-3F08-D53A-77B5-DE9DDCED6D83}"/>
                    </a:ext>
                  </a:extLst>
                </p:cNvPr>
                <p:cNvPicPr/>
                <p:nvPr/>
              </p:nvPicPr>
              <p:blipFill>
                <a:blip r:embed="rId225"/>
                <a:stretch>
                  <a:fillRect/>
                </a:stretch>
              </p:blipFill>
              <p:spPr>
                <a:xfrm>
                  <a:off x="2648565" y="5457225"/>
                  <a:ext cx="279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5" name="Ink 144">
                  <a:extLst>
                    <a:ext uri="{FF2B5EF4-FFF2-40B4-BE49-F238E27FC236}">
                      <a16:creationId xmlns:a16="http://schemas.microsoft.com/office/drawing/2014/main" id="{1FB20841-4FEE-7046-1E7C-E651639FF1D1}"/>
                    </a:ext>
                  </a:extLst>
                </p14:cNvPr>
                <p14:cNvContentPartPr/>
                <p14:nvPr/>
              </p14:nvContentPartPr>
              <p14:xfrm>
                <a:off x="3070845" y="5322225"/>
                <a:ext cx="67680" cy="157320"/>
              </p14:xfrm>
            </p:contentPart>
          </mc:Choice>
          <mc:Fallback xmlns="">
            <p:pic>
              <p:nvPicPr>
                <p:cNvPr id="145" name="Ink 144">
                  <a:extLst>
                    <a:ext uri="{FF2B5EF4-FFF2-40B4-BE49-F238E27FC236}">
                      <a16:creationId xmlns:a16="http://schemas.microsoft.com/office/drawing/2014/main" id="{1FB20841-4FEE-7046-1E7C-E651639FF1D1}"/>
                    </a:ext>
                  </a:extLst>
                </p:cNvPr>
                <p:cNvPicPr/>
                <p:nvPr/>
              </p:nvPicPr>
              <p:blipFill>
                <a:blip r:embed="rId227"/>
                <a:stretch>
                  <a:fillRect/>
                </a:stretch>
              </p:blipFill>
              <p:spPr>
                <a:xfrm>
                  <a:off x="3064725" y="5316105"/>
                  <a:ext cx="79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6" name="Ink 145">
                  <a:extLst>
                    <a:ext uri="{FF2B5EF4-FFF2-40B4-BE49-F238E27FC236}">
                      <a16:creationId xmlns:a16="http://schemas.microsoft.com/office/drawing/2014/main" id="{19AA3A9E-5A98-5505-6AFF-2FC985256153}"/>
                    </a:ext>
                  </a:extLst>
                </p14:cNvPr>
                <p14:cNvContentPartPr/>
                <p14:nvPr/>
              </p14:nvContentPartPr>
              <p14:xfrm>
                <a:off x="546885" y="5151945"/>
                <a:ext cx="2955960" cy="736920"/>
              </p14:xfrm>
            </p:contentPart>
          </mc:Choice>
          <mc:Fallback xmlns="">
            <p:pic>
              <p:nvPicPr>
                <p:cNvPr id="146" name="Ink 145">
                  <a:extLst>
                    <a:ext uri="{FF2B5EF4-FFF2-40B4-BE49-F238E27FC236}">
                      <a16:creationId xmlns:a16="http://schemas.microsoft.com/office/drawing/2014/main" id="{19AA3A9E-5A98-5505-6AFF-2FC985256153}"/>
                    </a:ext>
                  </a:extLst>
                </p:cNvPr>
                <p:cNvPicPr/>
                <p:nvPr/>
              </p:nvPicPr>
              <p:blipFill>
                <a:blip r:embed="rId229"/>
                <a:stretch>
                  <a:fillRect/>
                </a:stretch>
              </p:blipFill>
              <p:spPr>
                <a:xfrm>
                  <a:off x="540765" y="5145825"/>
                  <a:ext cx="2968200" cy="74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0">
            <p14:nvContentPartPr>
              <p14:cNvPr id="2" name="Ink 1">
                <a:extLst>
                  <a:ext uri="{FF2B5EF4-FFF2-40B4-BE49-F238E27FC236}">
                    <a16:creationId xmlns:a16="http://schemas.microsoft.com/office/drawing/2014/main" id="{D48BED54-5782-4678-BF86-B840FFA35150}"/>
                  </a:ext>
                </a:extLst>
              </p14:cNvPr>
              <p14:cNvContentPartPr/>
              <p14:nvPr/>
            </p14:nvContentPartPr>
            <p14:xfrm>
              <a:off x="5614004" y="6023422"/>
              <a:ext cx="65880" cy="169920"/>
            </p14:xfrm>
          </p:contentPart>
        </mc:Choice>
        <mc:Fallback xmlns="">
          <p:pic>
            <p:nvPicPr>
              <p:cNvPr id="2" name="Ink 1">
                <a:extLst>
                  <a:ext uri="{FF2B5EF4-FFF2-40B4-BE49-F238E27FC236}">
                    <a16:creationId xmlns:a16="http://schemas.microsoft.com/office/drawing/2014/main" id="{D48BED54-5782-4678-BF86-B840FFA35150}"/>
                  </a:ext>
                </a:extLst>
              </p:cNvPr>
              <p:cNvPicPr/>
              <p:nvPr/>
            </p:nvPicPr>
            <p:blipFill>
              <a:blip r:embed="rId231"/>
              <a:stretch>
                <a:fillRect/>
              </a:stretch>
            </p:blipFill>
            <p:spPr>
              <a:xfrm>
                <a:off x="5607884" y="6017302"/>
                <a:ext cx="78120" cy="182160"/>
              </a:xfrm>
              <a:prstGeom prst="rect">
                <a:avLst/>
              </a:prstGeom>
            </p:spPr>
          </p:pic>
        </mc:Fallback>
      </mc:AlternateContent>
    </p:spTree>
    <p:extLst>
      <p:ext uri="{BB962C8B-B14F-4D97-AF65-F5344CB8AC3E}">
        <p14:creationId xmlns:p14="http://schemas.microsoft.com/office/powerpoint/2010/main" val="18781930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3238A-9E40-F686-9ABB-7196BEB70C6E}"/>
              </a:ext>
            </a:extLst>
          </p:cNvPr>
          <p:cNvSpPr>
            <a:spLocks noGrp="1"/>
          </p:cNvSpPr>
          <p:nvPr>
            <p:ph type="title"/>
          </p:nvPr>
        </p:nvSpPr>
        <p:spPr/>
        <p:txBody>
          <a:bodyPr/>
          <a:lstStyle/>
          <a:p>
            <a:endParaRPr lang="en-CA"/>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8483F68-743B-AB85-9202-71307115661D}"/>
                  </a:ext>
                </a:extLst>
              </p14:cNvPr>
              <p14:cNvContentPartPr/>
              <p14:nvPr/>
            </p14:nvContentPartPr>
            <p14:xfrm>
              <a:off x="793604" y="1304182"/>
              <a:ext cx="297720" cy="219600"/>
            </p14:xfrm>
          </p:contentPart>
        </mc:Choice>
        <mc:Fallback xmlns="">
          <p:pic>
            <p:nvPicPr>
              <p:cNvPr id="4" name="Ink 3">
                <a:extLst>
                  <a:ext uri="{FF2B5EF4-FFF2-40B4-BE49-F238E27FC236}">
                    <a16:creationId xmlns:a16="http://schemas.microsoft.com/office/drawing/2014/main" id="{F8483F68-743B-AB85-9202-71307115661D}"/>
                  </a:ext>
                </a:extLst>
              </p:cNvPr>
              <p:cNvPicPr/>
              <p:nvPr/>
            </p:nvPicPr>
            <p:blipFill>
              <a:blip r:embed="rId3"/>
              <a:stretch>
                <a:fillRect/>
              </a:stretch>
            </p:blipFill>
            <p:spPr>
              <a:xfrm>
                <a:off x="787484" y="1298062"/>
                <a:ext cx="3099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E9F6402-D49E-1B68-F445-1F340CD69944}"/>
                  </a:ext>
                </a:extLst>
              </p14:cNvPr>
              <p14:cNvContentPartPr/>
              <p14:nvPr/>
            </p14:nvContentPartPr>
            <p14:xfrm>
              <a:off x="1149644" y="1406422"/>
              <a:ext cx="180720" cy="105120"/>
            </p14:xfrm>
          </p:contentPart>
        </mc:Choice>
        <mc:Fallback xmlns="">
          <p:pic>
            <p:nvPicPr>
              <p:cNvPr id="5" name="Ink 4">
                <a:extLst>
                  <a:ext uri="{FF2B5EF4-FFF2-40B4-BE49-F238E27FC236}">
                    <a16:creationId xmlns:a16="http://schemas.microsoft.com/office/drawing/2014/main" id="{8E9F6402-D49E-1B68-F445-1F340CD69944}"/>
                  </a:ext>
                </a:extLst>
              </p:cNvPr>
              <p:cNvPicPr/>
              <p:nvPr/>
            </p:nvPicPr>
            <p:blipFill>
              <a:blip r:embed="rId5"/>
              <a:stretch>
                <a:fillRect/>
              </a:stretch>
            </p:blipFill>
            <p:spPr>
              <a:xfrm>
                <a:off x="1143524" y="1400302"/>
                <a:ext cx="192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9C4CC61-7F89-5A09-1C88-68C9DFE37D72}"/>
                  </a:ext>
                </a:extLst>
              </p14:cNvPr>
              <p14:cNvContentPartPr/>
              <p14:nvPr/>
            </p14:nvContentPartPr>
            <p14:xfrm>
              <a:off x="1162244" y="1405342"/>
              <a:ext cx="122040" cy="117360"/>
            </p14:xfrm>
          </p:contentPart>
        </mc:Choice>
        <mc:Fallback xmlns="">
          <p:pic>
            <p:nvPicPr>
              <p:cNvPr id="6" name="Ink 5">
                <a:extLst>
                  <a:ext uri="{FF2B5EF4-FFF2-40B4-BE49-F238E27FC236}">
                    <a16:creationId xmlns:a16="http://schemas.microsoft.com/office/drawing/2014/main" id="{19C4CC61-7F89-5A09-1C88-68C9DFE37D72}"/>
                  </a:ext>
                </a:extLst>
              </p:cNvPr>
              <p:cNvPicPr/>
              <p:nvPr/>
            </p:nvPicPr>
            <p:blipFill>
              <a:blip r:embed="rId7"/>
              <a:stretch>
                <a:fillRect/>
              </a:stretch>
            </p:blipFill>
            <p:spPr>
              <a:xfrm>
                <a:off x="1156124" y="1399222"/>
                <a:ext cx="1342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B5A46FD-CE81-9D07-7D59-AB71A7762D7B}"/>
                  </a:ext>
                </a:extLst>
              </p14:cNvPr>
              <p14:cNvContentPartPr/>
              <p14:nvPr/>
            </p14:nvContentPartPr>
            <p14:xfrm>
              <a:off x="857684" y="1570942"/>
              <a:ext cx="626040" cy="84600"/>
            </p14:xfrm>
          </p:contentPart>
        </mc:Choice>
        <mc:Fallback xmlns="">
          <p:pic>
            <p:nvPicPr>
              <p:cNvPr id="7" name="Ink 6">
                <a:extLst>
                  <a:ext uri="{FF2B5EF4-FFF2-40B4-BE49-F238E27FC236}">
                    <a16:creationId xmlns:a16="http://schemas.microsoft.com/office/drawing/2014/main" id="{CB5A46FD-CE81-9D07-7D59-AB71A7762D7B}"/>
                  </a:ext>
                </a:extLst>
              </p:cNvPr>
              <p:cNvPicPr/>
              <p:nvPr/>
            </p:nvPicPr>
            <p:blipFill>
              <a:blip r:embed="rId9"/>
              <a:stretch>
                <a:fillRect/>
              </a:stretch>
            </p:blipFill>
            <p:spPr>
              <a:xfrm>
                <a:off x="851564" y="1564822"/>
                <a:ext cx="638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C858207-6BC7-8E9F-1FD3-C3E6724D0E88}"/>
                  </a:ext>
                </a:extLst>
              </p14:cNvPr>
              <p14:cNvContentPartPr/>
              <p14:nvPr/>
            </p14:nvContentPartPr>
            <p14:xfrm>
              <a:off x="2016884" y="1309942"/>
              <a:ext cx="92880" cy="250920"/>
            </p14:xfrm>
          </p:contentPart>
        </mc:Choice>
        <mc:Fallback xmlns="">
          <p:pic>
            <p:nvPicPr>
              <p:cNvPr id="8" name="Ink 7">
                <a:extLst>
                  <a:ext uri="{FF2B5EF4-FFF2-40B4-BE49-F238E27FC236}">
                    <a16:creationId xmlns:a16="http://schemas.microsoft.com/office/drawing/2014/main" id="{EC858207-6BC7-8E9F-1FD3-C3E6724D0E88}"/>
                  </a:ext>
                </a:extLst>
              </p:cNvPr>
              <p:cNvPicPr/>
              <p:nvPr/>
            </p:nvPicPr>
            <p:blipFill>
              <a:blip r:embed="rId11"/>
              <a:stretch>
                <a:fillRect/>
              </a:stretch>
            </p:blipFill>
            <p:spPr>
              <a:xfrm>
                <a:off x="2010764" y="1303822"/>
                <a:ext cx="1051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664A1920-FDB9-7974-2057-D5BEAF7BDFA0}"/>
                  </a:ext>
                </a:extLst>
              </p14:cNvPr>
              <p14:cNvContentPartPr/>
              <p14:nvPr/>
            </p14:nvContentPartPr>
            <p14:xfrm>
              <a:off x="2069444" y="1307782"/>
              <a:ext cx="204120" cy="131040"/>
            </p14:xfrm>
          </p:contentPart>
        </mc:Choice>
        <mc:Fallback xmlns="">
          <p:pic>
            <p:nvPicPr>
              <p:cNvPr id="9" name="Ink 8">
                <a:extLst>
                  <a:ext uri="{FF2B5EF4-FFF2-40B4-BE49-F238E27FC236}">
                    <a16:creationId xmlns:a16="http://schemas.microsoft.com/office/drawing/2014/main" id="{664A1920-FDB9-7974-2057-D5BEAF7BDFA0}"/>
                  </a:ext>
                </a:extLst>
              </p:cNvPr>
              <p:cNvPicPr/>
              <p:nvPr/>
            </p:nvPicPr>
            <p:blipFill>
              <a:blip r:embed="rId13"/>
              <a:stretch>
                <a:fillRect/>
              </a:stretch>
            </p:blipFill>
            <p:spPr>
              <a:xfrm>
                <a:off x="2063324" y="1301662"/>
                <a:ext cx="216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AEDAE82-2997-0FB9-65E5-36DFF331EE47}"/>
                  </a:ext>
                </a:extLst>
              </p14:cNvPr>
              <p14:cNvContentPartPr/>
              <p14:nvPr/>
            </p14:nvContentPartPr>
            <p14:xfrm>
              <a:off x="2375804" y="1425142"/>
              <a:ext cx="122040" cy="149040"/>
            </p14:xfrm>
          </p:contentPart>
        </mc:Choice>
        <mc:Fallback xmlns="">
          <p:pic>
            <p:nvPicPr>
              <p:cNvPr id="10" name="Ink 9">
                <a:extLst>
                  <a:ext uri="{FF2B5EF4-FFF2-40B4-BE49-F238E27FC236}">
                    <a16:creationId xmlns:a16="http://schemas.microsoft.com/office/drawing/2014/main" id="{7AEDAE82-2997-0FB9-65E5-36DFF331EE47}"/>
                  </a:ext>
                </a:extLst>
              </p:cNvPr>
              <p:cNvPicPr/>
              <p:nvPr/>
            </p:nvPicPr>
            <p:blipFill>
              <a:blip r:embed="rId15"/>
              <a:stretch>
                <a:fillRect/>
              </a:stretch>
            </p:blipFill>
            <p:spPr>
              <a:xfrm>
                <a:off x="2369684" y="1419022"/>
                <a:ext cx="1342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F76EDAC1-5219-0416-8743-5B20B8D6B72B}"/>
                  </a:ext>
                </a:extLst>
              </p14:cNvPr>
              <p14:cNvContentPartPr/>
              <p14:nvPr/>
            </p14:nvContentPartPr>
            <p14:xfrm>
              <a:off x="2572364" y="1447822"/>
              <a:ext cx="176040" cy="122400"/>
            </p14:xfrm>
          </p:contentPart>
        </mc:Choice>
        <mc:Fallback xmlns="">
          <p:pic>
            <p:nvPicPr>
              <p:cNvPr id="11" name="Ink 10">
                <a:extLst>
                  <a:ext uri="{FF2B5EF4-FFF2-40B4-BE49-F238E27FC236}">
                    <a16:creationId xmlns:a16="http://schemas.microsoft.com/office/drawing/2014/main" id="{F76EDAC1-5219-0416-8743-5B20B8D6B72B}"/>
                  </a:ext>
                </a:extLst>
              </p:cNvPr>
              <p:cNvPicPr/>
              <p:nvPr/>
            </p:nvPicPr>
            <p:blipFill>
              <a:blip r:embed="rId17"/>
              <a:stretch>
                <a:fillRect/>
              </a:stretch>
            </p:blipFill>
            <p:spPr>
              <a:xfrm>
                <a:off x="2566244" y="1441702"/>
                <a:ext cx="188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3EE003B-3355-99D0-0854-8F92FBC1F120}"/>
                  </a:ext>
                </a:extLst>
              </p14:cNvPr>
              <p14:cNvContentPartPr/>
              <p14:nvPr/>
            </p14:nvContentPartPr>
            <p14:xfrm>
              <a:off x="2728604" y="1447822"/>
              <a:ext cx="360" cy="360"/>
            </p14:xfrm>
          </p:contentPart>
        </mc:Choice>
        <mc:Fallback xmlns="">
          <p:pic>
            <p:nvPicPr>
              <p:cNvPr id="12" name="Ink 11">
                <a:extLst>
                  <a:ext uri="{FF2B5EF4-FFF2-40B4-BE49-F238E27FC236}">
                    <a16:creationId xmlns:a16="http://schemas.microsoft.com/office/drawing/2014/main" id="{D3EE003B-3355-99D0-0854-8F92FBC1F120}"/>
                  </a:ext>
                </a:extLst>
              </p:cNvPr>
              <p:cNvPicPr/>
              <p:nvPr/>
            </p:nvPicPr>
            <p:blipFill>
              <a:blip r:embed="rId19"/>
              <a:stretch>
                <a:fillRect/>
              </a:stretch>
            </p:blipFill>
            <p:spPr>
              <a:xfrm>
                <a:off x="2722484" y="14417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C612789-4353-5E1C-5FC2-584AE4471E83}"/>
                  </a:ext>
                </a:extLst>
              </p14:cNvPr>
              <p14:cNvContentPartPr/>
              <p14:nvPr/>
            </p14:nvContentPartPr>
            <p14:xfrm>
              <a:off x="2728604" y="1446382"/>
              <a:ext cx="229320" cy="166680"/>
            </p14:xfrm>
          </p:contentPart>
        </mc:Choice>
        <mc:Fallback xmlns="">
          <p:pic>
            <p:nvPicPr>
              <p:cNvPr id="13" name="Ink 12">
                <a:extLst>
                  <a:ext uri="{FF2B5EF4-FFF2-40B4-BE49-F238E27FC236}">
                    <a16:creationId xmlns:a16="http://schemas.microsoft.com/office/drawing/2014/main" id="{2C612789-4353-5E1C-5FC2-584AE4471E83}"/>
                  </a:ext>
                </a:extLst>
              </p:cNvPr>
              <p:cNvPicPr/>
              <p:nvPr/>
            </p:nvPicPr>
            <p:blipFill>
              <a:blip r:embed="rId21"/>
              <a:stretch>
                <a:fillRect/>
              </a:stretch>
            </p:blipFill>
            <p:spPr>
              <a:xfrm>
                <a:off x="2722484" y="1440262"/>
                <a:ext cx="2415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0D87BA8-078D-659E-7C28-19998FDF417A}"/>
                  </a:ext>
                </a:extLst>
              </p14:cNvPr>
              <p14:cNvContentPartPr/>
              <p14:nvPr/>
            </p14:nvContentPartPr>
            <p14:xfrm>
              <a:off x="3070964" y="1458262"/>
              <a:ext cx="315360" cy="140400"/>
            </p14:xfrm>
          </p:contentPart>
        </mc:Choice>
        <mc:Fallback xmlns="">
          <p:pic>
            <p:nvPicPr>
              <p:cNvPr id="14" name="Ink 13">
                <a:extLst>
                  <a:ext uri="{FF2B5EF4-FFF2-40B4-BE49-F238E27FC236}">
                    <a16:creationId xmlns:a16="http://schemas.microsoft.com/office/drawing/2014/main" id="{20D87BA8-078D-659E-7C28-19998FDF417A}"/>
                  </a:ext>
                </a:extLst>
              </p:cNvPr>
              <p:cNvPicPr/>
              <p:nvPr/>
            </p:nvPicPr>
            <p:blipFill>
              <a:blip r:embed="rId23"/>
              <a:stretch>
                <a:fillRect/>
              </a:stretch>
            </p:blipFill>
            <p:spPr>
              <a:xfrm>
                <a:off x="3064844" y="1452142"/>
                <a:ext cx="327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735FCF12-2DCB-2614-3D7A-00416ECD6673}"/>
                  </a:ext>
                </a:extLst>
              </p14:cNvPr>
              <p14:cNvContentPartPr/>
              <p14:nvPr/>
            </p14:nvContentPartPr>
            <p14:xfrm>
              <a:off x="3973844" y="1289062"/>
              <a:ext cx="61200" cy="281880"/>
            </p14:xfrm>
          </p:contentPart>
        </mc:Choice>
        <mc:Fallback xmlns="">
          <p:pic>
            <p:nvPicPr>
              <p:cNvPr id="15" name="Ink 14">
                <a:extLst>
                  <a:ext uri="{FF2B5EF4-FFF2-40B4-BE49-F238E27FC236}">
                    <a16:creationId xmlns:a16="http://schemas.microsoft.com/office/drawing/2014/main" id="{735FCF12-2DCB-2614-3D7A-00416ECD6673}"/>
                  </a:ext>
                </a:extLst>
              </p:cNvPr>
              <p:cNvPicPr/>
              <p:nvPr/>
            </p:nvPicPr>
            <p:blipFill>
              <a:blip r:embed="rId25"/>
              <a:stretch>
                <a:fillRect/>
              </a:stretch>
            </p:blipFill>
            <p:spPr>
              <a:xfrm>
                <a:off x="3967724" y="1282942"/>
                <a:ext cx="734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BA3CEF4A-4BCA-1CAE-CFB6-76B300E397D6}"/>
                  </a:ext>
                </a:extLst>
              </p14:cNvPr>
              <p14:cNvContentPartPr/>
              <p14:nvPr/>
            </p14:nvContentPartPr>
            <p14:xfrm>
              <a:off x="3906884" y="1402462"/>
              <a:ext cx="262800" cy="12600"/>
            </p14:xfrm>
          </p:contentPart>
        </mc:Choice>
        <mc:Fallback xmlns="">
          <p:pic>
            <p:nvPicPr>
              <p:cNvPr id="16" name="Ink 15">
                <a:extLst>
                  <a:ext uri="{FF2B5EF4-FFF2-40B4-BE49-F238E27FC236}">
                    <a16:creationId xmlns:a16="http://schemas.microsoft.com/office/drawing/2014/main" id="{BA3CEF4A-4BCA-1CAE-CFB6-76B300E397D6}"/>
                  </a:ext>
                </a:extLst>
              </p:cNvPr>
              <p:cNvPicPr/>
              <p:nvPr/>
            </p:nvPicPr>
            <p:blipFill>
              <a:blip r:embed="rId27"/>
              <a:stretch>
                <a:fillRect/>
              </a:stretch>
            </p:blipFill>
            <p:spPr>
              <a:xfrm>
                <a:off x="3900764" y="1396342"/>
                <a:ext cx="275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7099DEF7-585F-4D03-6B81-7834F4B15D96}"/>
                  </a:ext>
                </a:extLst>
              </p14:cNvPr>
              <p14:cNvContentPartPr/>
              <p14:nvPr/>
            </p14:nvContentPartPr>
            <p14:xfrm>
              <a:off x="4047284" y="1299502"/>
              <a:ext cx="233280" cy="284760"/>
            </p14:xfrm>
          </p:contentPart>
        </mc:Choice>
        <mc:Fallback xmlns="">
          <p:pic>
            <p:nvPicPr>
              <p:cNvPr id="17" name="Ink 16">
                <a:extLst>
                  <a:ext uri="{FF2B5EF4-FFF2-40B4-BE49-F238E27FC236}">
                    <a16:creationId xmlns:a16="http://schemas.microsoft.com/office/drawing/2014/main" id="{7099DEF7-585F-4D03-6B81-7834F4B15D96}"/>
                  </a:ext>
                </a:extLst>
              </p:cNvPr>
              <p:cNvPicPr/>
              <p:nvPr/>
            </p:nvPicPr>
            <p:blipFill>
              <a:blip r:embed="rId29"/>
              <a:stretch>
                <a:fillRect/>
              </a:stretch>
            </p:blipFill>
            <p:spPr>
              <a:xfrm>
                <a:off x="4041164" y="1293382"/>
                <a:ext cx="2455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4AFCEA88-1B4C-D0A5-A043-B50925AF3671}"/>
                  </a:ext>
                </a:extLst>
              </p14:cNvPr>
              <p14:cNvContentPartPr/>
              <p14:nvPr/>
            </p14:nvContentPartPr>
            <p14:xfrm>
              <a:off x="4440044" y="1442782"/>
              <a:ext cx="405720" cy="149400"/>
            </p14:xfrm>
          </p:contentPart>
        </mc:Choice>
        <mc:Fallback xmlns="">
          <p:pic>
            <p:nvPicPr>
              <p:cNvPr id="18" name="Ink 17">
                <a:extLst>
                  <a:ext uri="{FF2B5EF4-FFF2-40B4-BE49-F238E27FC236}">
                    <a16:creationId xmlns:a16="http://schemas.microsoft.com/office/drawing/2014/main" id="{4AFCEA88-1B4C-D0A5-A043-B50925AF3671}"/>
                  </a:ext>
                </a:extLst>
              </p:cNvPr>
              <p:cNvPicPr/>
              <p:nvPr/>
            </p:nvPicPr>
            <p:blipFill>
              <a:blip r:embed="rId31"/>
              <a:stretch>
                <a:fillRect/>
              </a:stretch>
            </p:blipFill>
            <p:spPr>
              <a:xfrm>
                <a:off x="4433924" y="1436662"/>
                <a:ext cx="417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1DACE070-E8E5-17C2-AC71-99253FAEA211}"/>
                  </a:ext>
                </a:extLst>
              </p14:cNvPr>
              <p14:cNvContentPartPr/>
              <p14:nvPr/>
            </p14:nvContentPartPr>
            <p14:xfrm>
              <a:off x="4908404" y="1260982"/>
              <a:ext cx="39960" cy="320040"/>
            </p14:xfrm>
          </p:contentPart>
        </mc:Choice>
        <mc:Fallback xmlns="">
          <p:pic>
            <p:nvPicPr>
              <p:cNvPr id="19" name="Ink 18">
                <a:extLst>
                  <a:ext uri="{FF2B5EF4-FFF2-40B4-BE49-F238E27FC236}">
                    <a16:creationId xmlns:a16="http://schemas.microsoft.com/office/drawing/2014/main" id="{1DACE070-E8E5-17C2-AC71-99253FAEA211}"/>
                  </a:ext>
                </a:extLst>
              </p:cNvPr>
              <p:cNvPicPr/>
              <p:nvPr/>
            </p:nvPicPr>
            <p:blipFill>
              <a:blip r:embed="rId33"/>
              <a:stretch>
                <a:fillRect/>
              </a:stretch>
            </p:blipFill>
            <p:spPr>
              <a:xfrm>
                <a:off x="4902284" y="1254862"/>
                <a:ext cx="522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D2B62270-7091-3E7D-0B87-075DAEE6ED9A}"/>
                  </a:ext>
                </a:extLst>
              </p14:cNvPr>
              <p14:cNvContentPartPr/>
              <p14:nvPr/>
            </p14:nvContentPartPr>
            <p14:xfrm>
              <a:off x="4837124" y="1428022"/>
              <a:ext cx="155880" cy="3240"/>
            </p14:xfrm>
          </p:contentPart>
        </mc:Choice>
        <mc:Fallback xmlns="">
          <p:pic>
            <p:nvPicPr>
              <p:cNvPr id="20" name="Ink 19">
                <a:extLst>
                  <a:ext uri="{FF2B5EF4-FFF2-40B4-BE49-F238E27FC236}">
                    <a16:creationId xmlns:a16="http://schemas.microsoft.com/office/drawing/2014/main" id="{D2B62270-7091-3E7D-0B87-075DAEE6ED9A}"/>
                  </a:ext>
                </a:extLst>
              </p:cNvPr>
              <p:cNvPicPr/>
              <p:nvPr/>
            </p:nvPicPr>
            <p:blipFill>
              <a:blip r:embed="rId35"/>
              <a:stretch>
                <a:fillRect/>
              </a:stretch>
            </p:blipFill>
            <p:spPr>
              <a:xfrm>
                <a:off x="4831004" y="1421902"/>
                <a:ext cx="168120" cy="15480"/>
              </a:xfrm>
              <a:prstGeom prst="rect">
                <a:avLst/>
              </a:prstGeom>
            </p:spPr>
          </p:pic>
        </mc:Fallback>
      </mc:AlternateContent>
      <p:grpSp>
        <p:nvGrpSpPr>
          <p:cNvPr id="50" name="Group 49">
            <a:extLst>
              <a:ext uri="{FF2B5EF4-FFF2-40B4-BE49-F238E27FC236}">
                <a16:creationId xmlns:a16="http://schemas.microsoft.com/office/drawing/2014/main" id="{BA215F15-53B1-6276-DC40-BBFBFCD743E1}"/>
              </a:ext>
            </a:extLst>
          </p:cNvPr>
          <p:cNvGrpSpPr/>
          <p:nvPr/>
        </p:nvGrpSpPr>
        <p:grpSpPr>
          <a:xfrm>
            <a:off x="5574044" y="1198342"/>
            <a:ext cx="2041560" cy="617760"/>
            <a:chOff x="5574044" y="1198342"/>
            <a:chExt cx="2041560" cy="617760"/>
          </a:xfrm>
        </p:grpSpPr>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BAA4B0C0-6A5C-9370-18EC-39420A6090E4}"/>
                    </a:ext>
                  </a:extLst>
                </p14:cNvPr>
                <p14:cNvContentPartPr/>
                <p14:nvPr/>
              </p14:nvContentPartPr>
              <p14:xfrm>
                <a:off x="5710484" y="1281502"/>
                <a:ext cx="172440" cy="292680"/>
              </p14:xfrm>
            </p:contentPart>
          </mc:Choice>
          <mc:Fallback xmlns="">
            <p:pic>
              <p:nvPicPr>
                <p:cNvPr id="21" name="Ink 20">
                  <a:extLst>
                    <a:ext uri="{FF2B5EF4-FFF2-40B4-BE49-F238E27FC236}">
                      <a16:creationId xmlns:a16="http://schemas.microsoft.com/office/drawing/2014/main" id="{BAA4B0C0-6A5C-9370-18EC-39420A6090E4}"/>
                    </a:ext>
                  </a:extLst>
                </p:cNvPr>
                <p:cNvPicPr/>
                <p:nvPr/>
              </p:nvPicPr>
              <p:blipFill>
                <a:blip r:embed="rId37"/>
                <a:stretch>
                  <a:fillRect/>
                </a:stretch>
              </p:blipFill>
              <p:spPr>
                <a:xfrm>
                  <a:off x="5704364" y="1275382"/>
                  <a:ext cx="1846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B6EA9CB2-257C-79C0-B239-73E6A9892743}"/>
                    </a:ext>
                  </a:extLst>
                </p14:cNvPr>
                <p14:cNvContentPartPr/>
                <p14:nvPr/>
              </p14:nvContentPartPr>
              <p14:xfrm>
                <a:off x="5704364" y="1415062"/>
                <a:ext cx="290160" cy="7920"/>
              </p14:xfrm>
            </p:contentPart>
          </mc:Choice>
          <mc:Fallback xmlns="">
            <p:pic>
              <p:nvPicPr>
                <p:cNvPr id="22" name="Ink 21">
                  <a:extLst>
                    <a:ext uri="{FF2B5EF4-FFF2-40B4-BE49-F238E27FC236}">
                      <a16:creationId xmlns:a16="http://schemas.microsoft.com/office/drawing/2014/main" id="{B6EA9CB2-257C-79C0-B239-73E6A9892743}"/>
                    </a:ext>
                  </a:extLst>
                </p:cNvPr>
                <p:cNvPicPr/>
                <p:nvPr/>
              </p:nvPicPr>
              <p:blipFill>
                <a:blip r:embed="rId39"/>
                <a:stretch>
                  <a:fillRect/>
                </a:stretch>
              </p:blipFill>
              <p:spPr>
                <a:xfrm>
                  <a:off x="5698244" y="1408942"/>
                  <a:ext cx="302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CA9B7483-47F4-8F62-1EDD-45D4992A0DAF}"/>
                    </a:ext>
                  </a:extLst>
                </p14:cNvPr>
                <p14:cNvContentPartPr/>
                <p14:nvPr/>
              </p14:nvContentPartPr>
              <p14:xfrm>
                <a:off x="5961404" y="1429822"/>
                <a:ext cx="282600" cy="174240"/>
              </p14:xfrm>
            </p:contentPart>
          </mc:Choice>
          <mc:Fallback xmlns="">
            <p:pic>
              <p:nvPicPr>
                <p:cNvPr id="23" name="Ink 22">
                  <a:extLst>
                    <a:ext uri="{FF2B5EF4-FFF2-40B4-BE49-F238E27FC236}">
                      <a16:creationId xmlns:a16="http://schemas.microsoft.com/office/drawing/2014/main" id="{CA9B7483-47F4-8F62-1EDD-45D4992A0DAF}"/>
                    </a:ext>
                  </a:extLst>
                </p:cNvPr>
                <p:cNvPicPr/>
                <p:nvPr/>
              </p:nvPicPr>
              <p:blipFill>
                <a:blip r:embed="rId41"/>
                <a:stretch>
                  <a:fillRect/>
                </a:stretch>
              </p:blipFill>
              <p:spPr>
                <a:xfrm>
                  <a:off x="5955284" y="1423702"/>
                  <a:ext cx="2948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341CDABF-108B-8039-38B3-D4E7EA689325}"/>
                    </a:ext>
                  </a:extLst>
                </p14:cNvPr>
                <p14:cNvContentPartPr/>
                <p14:nvPr/>
              </p14:nvContentPartPr>
              <p14:xfrm>
                <a:off x="6287924" y="1424422"/>
                <a:ext cx="258480" cy="172800"/>
              </p14:xfrm>
            </p:contentPart>
          </mc:Choice>
          <mc:Fallback xmlns="">
            <p:pic>
              <p:nvPicPr>
                <p:cNvPr id="24" name="Ink 23">
                  <a:extLst>
                    <a:ext uri="{FF2B5EF4-FFF2-40B4-BE49-F238E27FC236}">
                      <a16:creationId xmlns:a16="http://schemas.microsoft.com/office/drawing/2014/main" id="{341CDABF-108B-8039-38B3-D4E7EA689325}"/>
                    </a:ext>
                  </a:extLst>
                </p:cNvPr>
                <p:cNvPicPr/>
                <p:nvPr/>
              </p:nvPicPr>
              <p:blipFill>
                <a:blip r:embed="rId43"/>
                <a:stretch>
                  <a:fillRect/>
                </a:stretch>
              </p:blipFill>
              <p:spPr>
                <a:xfrm>
                  <a:off x="6281804" y="1418302"/>
                  <a:ext cx="2707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92590FFE-2CDB-8117-5A1A-ADBEFB719A70}"/>
                    </a:ext>
                  </a:extLst>
                </p14:cNvPr>
                <p14:cNvContentPartPr/>
                <p14:nvPr/>
              </p14:nvContentPartPr>
              <p14:xfrm>
                <a:off x="6533804" y="1320382"/>
                <a:ext cx="132480" cy="10800"/>
              </p14:xfrm>
            </p:contentPart>
          </mc:Choice>
          <mc:Fallback xmlns="">
            <p:pic>
              <p:nvPicPr>
                <p:cNvPr id="25" name="Ink 24">
                  <a:extLst>
                    <a:ext uri="{FF2B5EF4-FFF2-40B4-BE49-F238E27FC236}">
                      <a16:creationId xmlns:a16="http://schemas.microsoft.com/office/drawing/2014/main" id="{92590FFE-2CDB-8117-5A1A-ADBEFB719A70}"/>
                    </a:ext>
                  </a:extLst>
                </p:cNvPr>
                <p:cNvPicPr/>
                <p:nvPr/>
              </p:nvPicPr>
              <p:blipFill>
                <a:blip r:embed="rId45"/>
                <a:stretch>
                  <a:fillRect/>
                </a:stretch>
              </p:blipFill>
              <p:spPr>
                <a:xfrm>
                  <a:off x="6527684" y="1314262"/>
                  <a:ext cx="144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89662532-A5C7-BD7F-16D0-9002E57697BD}"/>
                    </a:ext>
                  </a:extLst>
                </p14:cNvPr>
                <p14:cNvContentPartPr/>
                <p14:nvPr/>
              </p14:nvContentPartPr>
              <p14:xfrm>
                <a:off x="6712004" y="1262782"/>
                <a:ext cx="51120" cy="169560"/>
              </p14:xfrm>
            </p:contentPart>
          </mc:Choice>
          <mc:Fallback xmlns="">
            <p:pic>
              <p:nvPicPr>
                <p:cNvPr id="33" name="Ink 32">
                  <a:extLst>
                    <a:ext uri="{FF2B5EF4-FFF2-40B4-BE49-F238E27FC236}">
                      <a16:creationId xmlns:a16="http://schemas.microsoft.com/office/drawing/2014/main" id="{89662532-A5C7-BD7F-16D0-9002E57697BD}"/>
                    </a:ext>
                  </a:extLst>
                </p:cNvPr>
                <p:cNvPicPr/>
                <p:nvPr/>
              </p:nvPicPr>
              <p:blipFill>
                <a:blip r:embed="rId47"/>
                <a:stretch>
                  <a:fillRect/>
                </a:stretch>
              </p:blipFill>
              <p:spPr>
                <a:xfrm>
                  <a:off x="6705884" y="1256662"/>
                  <a:ext cx="63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E982A425-BF4B-E176-6258-B27ABD0C7749}"/>
                    </a:ext>
                  </a:extLst>
                </p14:cNvPr>
                <p14:cNvContentPartPr/>
                <p14:nvPr/>
              </p14:nvContentPartPr>
              <p14:xfrm>
                <a:off x="6876164" y="1434862"/>
                <a:ext cx="344880" cy="185400"/>
              </p14:xfrm>
            </p:contentPart>
          </mc:Choice>
          <mc:Fallback xmlns="">
            <p:pic>
              <p:nvPicPr>
                <p:cNvPr id="34" name="Ink 33">
                  <a:extLst>
                    <a:ext uri="{FF2B5EF4-FFF2-40B4-BE49-F238E27FC236}">
                      <a16:creationId xmlns:a16="http://schemas.microsoft.com/office/drawing/2014/main" id="{E982A425-BF4B-E176-6258-B27ABD0C7749}"/>
                    </a:ext>
                  </a:extLst>
                </p:cNvPr>
                <p:cNvPicPr/>
                <p:nvPr/>
              </p:nvPicPr>
              <p:blipFill>
                <a:blip r:embed="rId49"/>
                <a:stretch>
                  <a:fillRect/>
                </a:stretch>
              </p:blipFill>
              <p:spPr>
                <a:xfrm>
                  <a:off x="6870044" y="1428742"/>
                  <a:ext cx="357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F2BF5DCC-E760-02BE-212A-3F2A0A2BD447}"/>
                    </a:ext>
                  </a:extLst>
                </p14:cNvPr>
                <p14:cNvContentPartPr/>
                <p14:nvPr/>
              </p14:nvContentPartPr>
              <p14:xfrm>
                <a:off x="6892724" y="1453582"/>
                <a:ext cx="187200" cy="194040"/>
              </p14:xfrm>
            </p:contentPart>
          </mc:Choice>
          <mc:Fallback xmlns="">
            <p:pic>
              <p:nvPicPr>
                <p:cNvPr id="35" name="Ink 34">
                  <a:extLst>
                    <a:ext uri="{FF2B5EF4-FFF2-40B4-BE49-F238E27FC236}">
                      <a16:creationId xmlns:a16="http://schemas.microsoft.com/office/drawing/2014/main" id="{F2BF5DCC-E760-02BE-212A-3F2A0A2BD447}"/>
                    </a:ext>
                  </a:extLst>
                </p:cNvPr>
                <p:cNvPicPr/>
                <p:nvPr/>
              </p:nvPicPr>
              <p:blipFill>
                <a:blip r:embed="rId51"/>
                <a:stretch>
                  <a:fillRect/>
                </a:stretch>
              </p:blipFill>
              <p:spPr>
                <a:xfrm>
                  <a:off x="6886604" y="1447462"/>
                  <a:ext cx="199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0E1AA075-79E9-6016-6FAC-2CD2F619DC65}"/>
                    </a:ext>
                  </a:extLst>
                </p14:cNvPr>
                <p14:cNvContentPartPr/>
                <p14:nvPr/>
              </p14:nvContentPartPr>
              <p14:xfrm>
                <a:off x="7153364" y="1250542"/>
                <a:ext cx="302760" cy="565560"/>
              </p14:xfrm>
            </p:contentPart>
          </mc:Choice>
          <mc:Fallback xmlns="">
            <p:pic>
              <p:nvPicPr>
                <p:cNvPr id="36" name="Ink 35">
                  <a:extLst>
                    <a:ext uri="{FF2B5EF4-FFF2-40B4-BE49-F238E27FC236}">
                      <a16:creationId xmlns:a16="http://schemas.microsoft.com/office/drawing/2014/main" id="{0E1AA075-79E9-6016-6FAC-2CD2F619DC65}"/>
                    </a:ext>
                  </a:extLst>
                </p:cNvPr>
                <p:cNvPicPr/>
                <p:nvPr/>
              </p:nvPicPr>
              <p:blipFill>
                <a:blip r:embed="rId53"/>
                <a:stretch>
                  <a:fillRect/>
                </a:stretch>
              </p:blipFill>
              <p:spPr>
                <a:xfrm>
                  <a:off x="7147244" y="1244422"/>
                  <a:ext cx="31500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74C72395-6FB8-B38E-CFB0-0194D95E3FB4}"/>
                    </a:ext>
                  </a:extLst>
                </p14:cNvPr>
                <p14:cNvContentPartPr/>
                <p14:nvPr/>
              </p14:nvContentPartPr>
              <p14:xfrm>
                <a:off x="5574044" y="1271422"/>
                <a:ext cx="496080" cy="488880"/>
              </p14:xfrm>
            </p:contentPart>
          </mc:Choice>
          <mc:Fallback xmlns="">
            <p:pic>
              <p:nvPicPr>
                <p:cNvPr id="38" name="Ink 37">
                  <a:extLst>
                    <a:ext uri="{FF2B5EF4-FFF2-40B4-BE49-F238E27FC236}">
                      <a16:creationId xmlns:a16="http://schemas.microsoft.com/office/drawing/2014/main" id="{74C72395-6FB8-B38E-CFB0-0194D95E3FB4}"/>
                    </a:ext>
                  </a:extLst>
                </p:cNvPr>
                <p:cNvPicPr/>
                <p:nvPr/>
              </p:nvPicPr>
              <p:blipFill>
                <a:blip r:embed="rId55"/>
                <a:stretch>
                  <a:fillRect/>
                </a:stretch>
              </p:blipFill>
              <p:spPr>
                <a:xfrm>
                  <a:off x="5567924" y="1265302"/>
                  <a:ext cx="50832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154F3432-CB91-39CE-6155-E6FCF681EF2D}"/>
                    </a:ext>
                  </a:extLst>
                </p14:cNvPr>
                <p14:cNvContentPartPr/>
                <p14:nvPr/>
              </p14:nvContentPartPr>
              <p14:xfrm>
                <a:off x="7491404" y="1198342"/>
                <a:ext cx="124200" cy="182880"/>
              </p14:xfrm>
            </p:contentPart>
          </mc:Choice>
          <mc:Fallback xmlns="">
            <p:pic>
              <p:nvPicPr>
                <p:cNvPr id="39" name="Ink 38">
                  <a:extLst>
                    <a:ext uri="{FF2B5EF4-FFF2-40B4-BE49-F238E27FC236}">
                      <a16:creationId xmlns:a16="http://schemas.microsoft.com/office/drawing/2014/main" id="{154F3432-CB91-39CE-6155-E6FCF681EF2D}"/>
                    </a:ext>
                  </a:extLst>
                </p:cNvPr>
                <p:cNvPicPr/>
                <p:nvPr/>
              </p:nvPicPr>
              <p:blipFill>
                <a:blip r:embed="rId57"/>
                <a:stretch>
                  <a:fillRect/>
                </a:stretch>
              </p:blipFill>
              <p:spPr>
                <a:xfrm>
                  <a:off x="7485284" y="1192222"/>
                  <a:ext cx="1364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0E7FF1BB-2943-77A3-FA7F-2C7698345B4F}"/>
                  </a:ext>
                </a:extLst>
              </p14:cNvPr>
              <p14:cNvContentPartPr/>
              <p14:nvPr/>
            </p14:nvContentPartPr>
            <p14:xfrm>
              <a:off x="7997204" y="1503622"/>
              <a:ext cx="214560" cy="15480"/>
            </p14:xfrm>
          </p:contentPart>
        </mc:Choice>
        <mc:Fallback xmlns="">
          <p:pic>
            <p:nvPicPr>
              <p:cNvPr id="40" name="Ink 39">
                <a:extLst>
                  <a:ext uri="{FF2B5EF4-FFF2-40B4-BE49-F238E27FC236}">
                    <a16:creationId xmlns:a16="http://schemas.microsoft.com/office/drawing/2014/main" id="{0E7FF1BB-2943-77A3-FA7F-2C7698345B4F}"/>
                  </a:ext>
                </a:extLst>
              </p:cNvPr>
              <p:cNvPicPr/>
              <p:nvPr/>
            </p:nvPicPr>
            <p:blipFill>
              <a:blip r:embed="rId59"/>
              <a:stretch>
                <a:fillRect/>
              </a:stretch>
            </p:blipFill>
            <p:spPr>
              <a:xfrm>
                <a:off x="7991084" y="1497502"/>
                <a:ext cx="226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60C8D496-5175-6B77-69F9-F717464B5B5D}"/>
                  </a:ext>
                </a:extLst>
              </p14:cNvPr>
              <p14:cNvContentPartPr/>
              <p14:nvPr/>
            </p14:nvContentPartPr>
            <p14:xfrm>
              <a:off x="7930244" y="1635022"/>
              <a:ext cx="231480" cy="3960"/>
            </p14:xfrm>
          </p:contentPart>
        </mc:Choice>
        <mc:Fallback xmlns="">
          <p:pic>
            <p:nvPicPr>
              <p:cNvPr id="41" name="Ink 40">
                <a:extLst>
                  <a:ext uri="{FF2B5EF4-FFF2-40B4-BE49-F238E27FC236}">
                    <a16:creationId xmlns:a16="http://schemas.microsoft.com/office/drawing/2014/main" id="{60C8D496-5175-6B77-69F9-F717464B5B5D}"/>
                  </a:ext>
                </a:extLst>
              </p:cNvPr>
              <p:cNvPicPr/>
              <p:nvPr/>
            </p:nvPicPr>
            <p:blipFill>
              <a:blip r:embed="rId61"/>
              <a:stretch>
                <a:fillRect/>
              </a:stretch>
            </p:blipFill>
            <p:spPr>
              <a:xfrm>
                <a:off x="7924124" y="1628902"/>
                <a:ext cx="243720" cy="16200"/>
              </a:xfrm>
              <a:prstGeom prst="rect">
                <a:avLst/>
              </a:prstGeom>
            </p:spPr>
          </p:pic>
        </mc:Fallback>
      </mc:AlternateContent>
      <p:grpSp>
        <p:nvGrpSpPr>
          <p:cNvPr id="49" name="Group 48">
            <a:extLst>
              <a:ext uri="{FF2B5EF4-FFF2-40B4-BE49-F238E27FC236}">
                <a16:creationId xmlns:a16="http://schemas.microsoft.com/office/drawing/2014/main" id="{77E5CCDE-CAAB-8A9C-9175-45F01B81F683}"/>
              </a:ext>
            </a:extLst>
          </p:cNvPr>
          <p:cNvGrpSpPr/>
          <p:nvPr/>
        </p:nvGrpSpPr>
        <p:grpSpPr>
          <a:xfrm>
            <a:off x="8463404" y="1211662"/>
            <a:ext cx="1090440" cy="711720"/>
            <a:chOff x="8463404" y="1211662"/>
            <a:chExt cx="1090440" cy="711720"/>
          </a:xfrm>
        </p:grpSpPr>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988179E2-DFE6-43EA-2582-B33BD6678FEB}"/>
                    </a:ext>
                  </a:extLst>
                </p14:cNvPr>
                <p14:cNvContentPartPr/>
                <p14:nvPr/>
              </p14:nvContentPartPr>
              <p14:xfrm>
                <a:off x="8883524" y="1211662"/>
                <a:ext cx="61560" cy="286560"/>
              </p14:xfrm>
            </p:contentPart>
          </mc:Choice>
          <mc:Fallback xmlns="">
            <p:pic>
              <p:nvPicPr>
                <p:cNvPr id="42" name="Ink 41">
                  <a:extLst>
                    <a:ext uri="{FF2B5EF4-FFF2-40B4-BE49-F238E27FC236}">
                      <a16:creationId xmlns:a16="http://schemas.microsoft.com/office/drawing/2014/main" id="{988179E2-DFE6-43EA-2582-B33BD6678FEB}"/>
                    </a:ext>
                  </a:extLst>
                </p:cNvPr>
                <p:cNvPicPr/>
                <p:nvPr/>
              </p:nvPicPr>
              <p:blipFill>
                <a:blip r:embed="rId63"/>
                <a:stretch>
                  <a:fillRect/>
                </a:stretch>
              </p:blipFill>
              <p:spPr>
                <a:xfrm>
                  <a:off x="8877404" y="1205542"/>
                  <a:ext cx="738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06C9B6D1-30C6-562A-5891-9D614368374E}"/>
                    </a:ext>
                  </a:extLst>
                </p14:cNvPr>
                <p14:cNvContentPartPr/>
                <p14:nvPr/>
              </p14:nvContentPartPr>
              <p14:xfrm>
                <a:off x="8463404" y="1562662"/>
                <a:ext cx="1072080" cy="39240"/>
              </p14:xfrm>
            </p:contentPart>
          </mc:Choice>
          <mc:Fallback xmlns="">
            <p:pic>
              <p:nvPicPr>
                <p:cNvPr id="43" name="Ink 42">
                  <a:extLst>
                    <a:ext uri="{FF2B5EF4-FFF2-40B4-BE49-F238E27FC236}">
                      <a16:creationId xmlns:a16="http://schemas.microsoft.com/office/drawing/2014/main" id="{06C9B6D1-30C6-562A-5891-9D614368374E}"/>
                    </a:ext>
                  </a:extLst>
                </p:cNvPr>
                <p:cNvPicPr/>
                <p:nvPr/>
              </p:nvPicPr>
              <p:blipFill>
                <a:blip r:embed="rId65"/>
                <a:stretch>
                  <a:fillRect/>
                </a:stretch>
              </p:blipFill>
              <p:spPr>
                <a:xfrm>
                  <a:off x="8457284" y="1556542"/>
                  <a:ext cx="10843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B45BADD0-3539-6520-5CF4-6550E9695C4F}"/>
                    </a:ext>
                  </a:extLst>
                </p14:cNvPr>
                <p14:cNvContentPartPr/>
                <p14:nvPr/>
              </p14:nvContentPartPr>
              <p14:xfrm>
                <a:off x="8715404" y="1698382"/>
                <a:ext cx="17280" cy="216720"/>
              </p14:xfrm>
            </p:contentPart>
          </mc:Choice>
          <mc:Fallback xmlns="">
            <p:pic>
              <p:nvPicPr>
                <p:cNvPr id="44" name="Ink 43">
                  <a:extLst>
                    <a:ext uri="{FF2B5EF4-FFF2-40B4-BE49-F238E27FC236}">
                      <a16:creationId xmlns:a16="http://schemas.microsoft.com/office/drawing/2014/main" id="{B45BADD0-3539-6520-5CF4-6550E9695C4F}"/>
                    </a:ext>
                  </a:extLst>
                </p:cNvPr>
                <p:cNvPicPr/>
                <p:nvPr/>
              </p:nvPicPr>
              <p:blipFill>
                <a:blip r:embed="rId67"/>
                <a:stretch>
                  <a:fillRect/>
                </a:stretch>
              </p:blipFill>
              <p:spPr>
                <a:xfrm>
                  <a:off x="8709284" y="1692262"/>
                  <a:ext cx="295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13E6C288-0965-DD17-4768-886F163D6FDC}"/>
                    </a:ext>
                  </a:extLst>
                </p14:cNvPr>
                <p14:cNvContentPartPr/>
                <p14:nvPr/>
              </p14:nvContentPartPr>
              <p14:xfrm>
                <a:off x="8812244" y="1800262"/>
                <a:ext cx="170280" cy="12600"/>
              </p14:xfrm>
            </p:contentPart>
          </mc:Choice>
          <mc:Fallback xmlns="">
            <p:pic>
              <p:nvPicPr>
                <p:cNvPr id="45" name="Ink 44">
                  <a:extLst>
                    <a:ext uri="{FF2B5EF4-FFF2-40B4-BE49-F238E27FC236}">
                      <a16:creationId xmlns:a16="http://schemas.microsoft.com/office/drawing/2014/main" id="{13E6C288-0965-DD17-4768-886F163D6FDC}"/>
                    </a:ext>
                  </a:extLst>
                </p:cNvPr>
                <p:cNvPicPr/>
                <p:nvPr/>
              </p:nvPicPr>
              <p:blipFill>
                <a:blip r:embed="rId69"/>
                <a:stretch>
                  <a:fillRect/>
                </a:stretch>
              </p:blipFill>
              <p:spPr>
                <a:xfrm>
                  <a:off x="8806124" y="1794142"/>
                  <a:ext cx="182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FB052E01-9B48-1432-7382-A6F672E81002}"/>
                    </a:ext>
                  </a:extLst>
                </p14:cNvPr>
                <p14:cNvContentPartPr/>
                <p14:nvPr/>
              </p14:nvContentPartPr>
              <p14:xfrm>
                <a:off x="8830964" y="1758862"/>
                <a:ext cx="90720" cy="144000"/>
              </p14:xfrm>
            </p:contentPart>
          </mc:Choice>
          <mc:Fallback xmlns="">
            <p:pic>
              <p:nvPicPr>
                <p:cNvPr id="46" name="Ink 45">
                  <a:extLst>
                    <a:ext uri="{FF2B5EF4-FFF2-40B4-BE49-F238E27FC236}">
                      <a16:creationId xmlns:a16="http://schemas.microsoft.com/office/drawing/2014/main" id="{FB052E01-9B48-1432-7382-A6F672E81002}"/>
                    </a:ext>
                  </a:extLst>
                </p:cNvPr>
                <p:cNvPicPr/>
                <p:nvPr/>
              </p:nvPicPr>
              <p:blipFill>
                <a:blip r:embed="rId71"/>
                <a:stretch>
                  <a:fillRect/>
                </a:stretch>
              </p:blipFill>
              <p:spPr>
                <a:xfrm>
                  <a:off x="8824844" y="1752742"/>
                  <a:ext cx="102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F3EDBF20-872E-47E7-5EF7-174E5DCC7031}"/>
                    </a:ext>
                  </a:extLst>
                </p14:cNvPr>
                <p14:cNvContentPartPr/>
                <p14:nvPr/>
              </p14:nvContentPartPr>
              <p14:xfrm>
                <a:off x="9059924" y="1742662"/>
                <a:ext cx="214560" cy="180720"/>
              </p14:xfrm>
            </p:contentPart>
          </mc:Choice>
          <mc:Fallback xmlns="">
            <p:pic>
              <p:nvPicPr>
                <p:cNvPr id="47" name="Ink 46">
                  <a:extLst>
                    <a:ext uri="{FF2B5EF4-FFF2-40B4-BE49-F238E27FC236}">
                      <a16:creationId xmlns:a16="http://schemas.microsoft.com/office/drawing/2014/main" id="{F3EDBF20-872E-47E7-5EF7-174E5DCC7031}"/>
                    </a:ext>
                  </a:extLst>
                </p:cNvPr>
                <p:cNvPicPr/>
                <p:nvPr/>
              </p:nvPicPr>
              <p:blipFill>
                <a:blip r:embed="rId73"/>
                <a:stretch>
                  <a:fillRect/>
                </a:stretch>
              </p:blipFill>
              <p:spPr>
                <a:xfrm>
                  <a:off x="9053804" y="1736542"/>
                  <a:ext cx="2268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C38B7D06-CA8F-EB0F-A268-130D52903F49}"/>
                    </a:ext>
                  </a:extLst>
                </p14:cNvPr>
                <p14:cNvContentPartPr/>
                <p14:nvPr/>
              </p14:nvContentPartPr>
              <p14:xfrm>
                <a:off x="9292844" y="1691542"/>
                <a:ext cx="261000" cy="107280"/>
              </p14:xfrm>
            </p:contentPart>
          </mc:Choice>
          <mc:Fallback xmlns="">
            <p:pic>
              <p:nvPicPr>
                <p:cNvPr id="48" name="Ink 47">
                  <a:extLst>
                    <a:ext uri="{FF2B5EF4-FFF2-40B4-BE49-F238E27FC236}">
                      <a16:creationId xmlns:a16="http://schemas.microsoft.com/office/drawing/2014/main" id="{C38B7D06-CA8F-EB0F-A268-130D52903F49}"/>
                    </a:ext>
                  </a:extLst>
                </p:cNvPr>
                <p:cNvPicPr/>
                <p:nvPr/>
              </p:nvPicPr>
              <p:blipFill>
                <a:blip r:embed="rId75"/>
                <a:stretch>
                  <a:fillRect/>
                </a:stretch>
              </p:blipFill>
              <p:spPr>
                <a:xfrm>
                  <a:off x="9286724" y="1685422"/>
                  <a:ext cx="273240" cy="119520"/>
                </a:xfrm>
                <a:prstGeom prst="rect">
                  <a:avLst/>
                </a:prstGeom>
              </p:spPr>
            </p:pic>
          </mc:Fallback>
        </mc:AlternateContent>
      </p:grpSp>
      <p:grpSp>
        <p:nvGrpSpPr>
          <p:cNvPr id="63" name="Group 62">
            <a:extLst>
              <a:ext uri="{FF2B5EF4-FFF2-40B4-BE49-F238E27FC236}">
                <a16:creationId xmlns:a16="http://schemas.microsoft.com/office/drawing/2014/main" id="{AEFD286D-F072-9F3B-9440-B28EEC08EFE1}"/>
              </a:ext>
            </a:extLst>
          </p:cNvPr>
          <p:cNvGrpSpPr/>
          <p:nvPr/>
        </p:nvGrpSpPr>
        <p:grpSpPr>
          <a:xfrm>
            <a:off x="1372124" y="2014102"/>
            <a:ext cx="2701080" cy="447480"/>
            <a:chOff x="1372124" y="2014102"/>
            <a:chExt cx="2701080" cy="447480"/>
          </a:xfrm>
        </p:grpSpPr>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B7A538C6-DBB3-844D-FE4C-54753ADA7179}"/>
                    </a:ext>
                  </a:extLst>
                </p14:cNvPr>
                <p14:cNvContentPartPr/>
                <p14:nvPr/>
              </p14:nvContentPartPr>
              <p14:xfrm>
                <a:off x="1499564" y="2082502"/>
                <a:ext cx="268200" cy="217800"/>
              </p14:xfrm>
            </p:contentPart>
          </mc:Choice>
          <mc:Fallback xmlns="">
            <p:pic>
              <p:nvPicPr>
                <p:cNvPr id="51" name="Ink 50">
                  <a:extLst>
                    <a:ext uri="{FF2B5EF4-FFF2-40B4-BE49-F238E27FC236}">
                      <a16:creationId xmlns:a16="http://schemas.microsoft.com/office/drawing/2014/main" id="{B7A538C6-DBB3-844D-FE4C-54753ADA7179}"/>
                    </a:ext>
                  </a:extLst>
                </p:cNvPr>
                <p:cNvPicPr/>
                <p:nvPr/>
              </p:nvPicPr>
              <p:blipFill>
                <a:blip r:embed="rId77"/>
                <a:stretch>
                  <a:fillRect/>
                </a:stretch>
              </p:blipFill>
              <p:spPr>
                <a:xfrm>
                  <a:off x="1493444" y="2076382"/>
                  <a:ext cx="280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8129A9D5-7AD0-45FC-936A-B968314594BC}"/>
                    </a:ext>
                  </a:extLst>
                </p14:cNvPr>
                <p14:cNvContentPartPr/>
                <p14:nvPr/>
              </p14:nvContentPartPr>
              <p14:xfrm>
                <a:off x="1925444" y="2166022"/>
                <a:ext cx="144360" cy="144000"/>
              </p14:xfrm>
            </p:contentPart>
          </mc:Choice>
          <mc:Fallback xmlns="">
            <p:pic>
              <p:nvPicPr>
                <p:cNvPr id="52" name="Ink 51">
                  <a:extLst>
                    <a:ext uri="{FF2B5EF4-FFF2-40B4-BE49-F238E27FC236}">
                      <a16:creationId xmlns:a16="http://schemas.microsoft.com/office/drawing/2014/main" id="{8129A9D5-7AD0-45FC-936A-B968314594BC}"/>
                    </a:ext>
                  </a:extLst>
                </p:cNvPr>
                <p:cNvPicPr/>
                <p:nvPr/>
              </p:nvPicPr>
              <p:blipFill>
                <a:blip r:embed="rId79"/>
                <a:stretch>
                  <a:fillRect/>
                </a:stretch>
              </p:blipFill>
              <p:spPr>
                <a:xfrm>
                  <a:off x="1919324" y="2159902"/>
                  <a:ext cx="1566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96C49D72-BC94-2319-1AA0-8F332A647E56}"/>
                    </a:ext>
                  </a:extLst>
                </p14:cNvPr>
                <p14:cNvContentPartPr/>
                <p14:nvPr/>
              </p14:nvContentPartPr>
              <p14:xfrm>
                <a:off x="2205524" y="2017702"/>
                <a:ext cx="36360" cy="315720"/>
              </p14:xfrm>
            </p:contentPart>
          </mc:Choice>
          <mc:Fallback xmlns="">
            <p:pic>
              <p:nvPicPr>
                <p:cNvPr id="53" name="Ink 52">
                  <a:extLst>
                    <a:ext uri="{FF2B5EF4-FFF2-40B4-BE49-F238E27FC236}">
                      <a16:creationId xmlns:a16="http://schemas.microsoft.com/office/drawing/2014/main" id="{96C49D72-BC94-2319-1AA0-8F332A647E56}"/>
                    </a:ext>
                  </a:extLst>
                </p:cNvPr>
                <p:cNvPicPr/>
                <p:nvPr/>
              </p:nvPicPr>
              <p:blipFill>
                <a:blip r:embed="rId81"/>
                <a:stretch>
                  <a:fillRect/>
                </a:stretch>
              </p:blipFill>
              <p:spPr>
                <a:xfrm>
                  <a:off x="2199404" y="2011582"/>
                  <a:ext cx="486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D0613F0A-834F-F304-C4DF-B35C93EE8B99}"/>
                    </a:ext>
                  </a:extLst>
                </p14:cNvPr>
                <p14:cNvContentPartPr/>
                <p14:nvPr/>
              </p14:nvContentPartPr>
              <p14:xfrm>
                <a:off x="2321444" y="2173582"/>
                <a:ext cx="311040" cy="150480"/>
              </p14:xfrm>
            </p:contentPart>
          </mc:Choice>
          <mc:Fallback xmlns="">
            <p:pic>
              <p:nvPicPr>
                <p:cNvPr id="54" name="Ink 53">
                  <a:extLst>
                    <a:ext uri="{FF2B5EF4-FFF2-40B4-BE49-F238E27FC236}">
                      <a16:creationId xmlns:a16="http://schemas.microsoft.com/office/drawing/2014/main" id="{D0613F0A-834F-F304-C4DF-B35C93EE8B99}"/>
                    </a:ext>
                  </a:extLst>
                </p:cNvPr>
                <p:cNvPicPr/>
                <p:nvPr/>
              </p:nvPicPr>
              <p:blipFill>
                <a:blip r:embed="rId83"/>
                <a:stretch>
                  <a:fillRect/>
                </a:stretch>
              </p:blipFill>
              <p:spPr>
                <a:xfrm>
                  <a:off x="2315324" y="2167462"/>
                  <a:ext cx="323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156782DF-94C6-F1B3-32E8-DED8A2A388A7}"/>
                    </a:ext>
                  </a:extLst>
                </p14:cNvPr>
                <p14:cNvContentPartPr/>
                <p14:nvPr/>
              </p14:nvContentPartPr>
              <p14:xfrm>
                <a:off x="2657324" y="2014102"/>
                <a:ext cx="56880" cy="293040"/>
              </p14:xfrm>
            </p:contentPart>
          </mc:Choice>
          <mc:Fallback xmlns="">
            <p:pic>
              <p:nvPicPr>
                <p:cNvPr id="55" name="Ink 54">
                  <a:extLst>
                    <a:ext uri="{FF2B5EF4-FFF2-40B4-BE49-F238E27FC236}">
                      <a16:creationId xmlns:a16="http://schemas.microsoft.com/office/drawing/2014/main" id="{156782DF-94C6-F1B3-32E8-DED8A2A388A7}"/>
                    </a:ext>
                  </a:extLst>
                </p:cNvPr>
                <p:cNvPicPr/>
                <p:nvPr/>
              </p:nvPicPr>
              <p:blipFill>
                <a:blip r:embed="rId85"/>
                <a:stretch>
                  <a:fillRect/>
                </a:stretch>
              </p:blipFill>
              <p:spPr>
                <a:xfrm>
                  <a:off x="2651204" y="2007982"/>
                  <a:ext cx="691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9F3E427F-3658-4FA0-645E-10245514706D}"/>
                    </a:ext>
                  </a:extLst>
                </p14:cNvPr>
                <p14:cNvContentPartPr/>
                <p14:nvPr/>
              </p14:nvContentPartPr>
              <p14:xfrm>
                <a:off x="2672084" y="2195542"/>
                <a:ext cx="204120" cy="106200"/>
              </p14:xfrm>
            </p:contentPart>
          </mc:Choice>
          <mc:Fallback xmlns="">
            <p:pic>
              <p:nvPicPr>
                <p:cNvPr id="56" name="Ink 55">
                  <a:extLst>
                    <a:ext uri="{FF2B5EF4-FFF2-40B4-BE49-F238E27FC236}">
                      <a16:creationId xmlns:a16="http://schemas.microsoft.com/office/drawing/2014/main" id="{9F3E427F-3658-4FA0-645E-10245514706D}"/>
                    </a:ext>
                  </a:extLst>
                </p:cNvPr>
                <p:cNvPicPr/>
                <p:nvPr/>
              </p:nvPicPr>
              <p:blipFill>
                <a:blip r:embed="rId87"/>
                <a:stretch>
                  <a:fillRect/>
                </a:stretch>
              </p:blipFill>
              <p:spPr>
                <a:xfrm>
                  <a:off x="2665964" y="2189422"/>
                  <a:ext cx="216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C35E7182-E67A-BBAD-57D8-0AADE7904EDA}"/>
                    </a:ext>
                  </a:extLst>
                </p14:cNvPr>
                <p14:cNvContentPartPr/>
                <p14:nvPr/>
              </p14:nvContentPartPr>
              <p14:xfrm>
                <a:off x="2818964" y="2096182"/>
                <a:ext cx="113760" cy="10800"/>
              </p14:xfrm>
            </p:contentPart>
          </mc:Choice>
          <mc:Fallback xmlns="">
            <p:pic>
              <p:nvPicPr>
                <p:cNvPr id="57" name="Ink 56">
                  <a:extLst>
                    <a:ext uri="{FF2B5EF4-FFF2-40B4-BE49-F238E27FC236}">
                      <a16:creationId xmlns:a16="http://schemas.microsoft.com/office/drawing/2014/main" id="{C35E7182-E67A-BBAD-57D8-0AADE7904EDA}"/>
                    </a:ext>
                  </a:extLst>
                </p:cNvPr>
                <p:cNvPicPr/>
                <p:nvPr/>
              </p:nvPicPr>
              <p:blipFill>
                <a:blip r:embed="rId89"/>
                <a:stretch>
                  <a:fillRect/>
                </a:stretch>
              </p:blipFill>
              <p:spPr>
                <a:xfrm>
                  <a:off x="2812844" y="2090062"/>
                  <a:ext cx="126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DE6891AF-9E37-5ADB-09B1-DC5C65CACD3E}"/>
                    </a:ext>
                  </a:extLst>
                </p14:cNvPr>
                <p14:cNvContentPartPr/>
                <p14:nvPr/>
              </p14:nvContentPartPr>
              <p14:xfrm>
                <a:off x="3028844" y="2168902"/>
                <a:ext cx="200520" cy="173160"/>
              </p14:xfrm>
            </p:contentPart>
          </mc:Choice>
          <mc:Fallback xmlns="">
            <p:pic>
              <p:nvPicPr>
                <p:cNvPr id="58" name="Ink 57">
                  <a:extLst>
                    <a:ext uri="{FF2B5EF4-FFF2-40B4-BE49-F238E27FC236}">
                      <a16:creationId xmlns:a16="http://schemas.microsoft.com/office/drawing/2014/main" id="{DE6891AF-9E37-5ADB-09B1-DC5C65CACD3E}"/>
                    </a:ext>
                  </a:extLst>
                </p:cNvPr>
                <p:cNvPicPr/>
                <p:nvPr/>
              </p:nvPicPr>
              <p:blipFill>
                <a:blip r:embed="rId91"/>
                <a:stretch>
                  <a:fillRect/>
                </a:stretch>
              </p:blipFill>
              <p:spPr>
                <a:xfrm>
                  <a:off x="3022724" y="2162782"/>
                  <a:ext cx="212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02EE5E01-9FB6-C276-A2FA-AFEA4E3037A3}"/>
                    </a:ext>
                  </a:extLst>
                </p14:cNvPr>
                <p14:cNvContentPartPr/>
                <p14:nvPr/>
              </p14:nvContentPartPr>
              <p14:xfrm>
                <a:off x="3369044" y="2180422"/>
                <a:ext cx="285840" cy="182160"/>
              </p14:xfrm>
            </p:contentPart>
          </mc:Choice>
          <mc:Fallback xmlns="">
            <p:pic>
              <p:nvPicPr>
                <p:cNvPr id="59" name="Ink 58">
                  <a:extLst>
                    <a:ext uri="{FF2B5EF4-FFF2-40B4-BE49-F238E27FC236}">
                      <a16:creationId xmlns:a16="http://schemas.microsoft.com/office/drawing/2014/main" id="{02EE5E01-9FB6-C276-A2FA-AFEA4E3037A3}"/>
                    </a:ext>
                  </a:extLst>
                </p:cNvPr>
                <p:cNvPicPr/>
                <p:nvPr/>
              </p:nvPicPr>
              <p:blipFill>
                <a:blip r:embed="rId93"/>
                <a:stretch>
                  <a:fillRect/>
                </a:stretch>
              </p:blipFill>
              <p:spPr>
                <a:xfrm>
                  <a:off x="3362924" y="2174302"/>
                  <a:ext cx="298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C5228EBC-0D07-B88B-B82B-048FC620822A}"/>
                    </a:ext>
                  </a:extLst>
                </p14:cNvPr>
                <p14:cNvContentPartPr/>
                <p14:nvPr/>
              </p14:nvContentPartPr>
              <p14:xfrm>
                <a:off x="3847124" y="2064862"/>
                <a:ext cx="137880" cy="103320"/>
              </p14:xfrm>
            </p:contentPart>
          </mc:Choice>
          <mc:Fallback xmlns="">
            <p:pic>
              <p:nvPicPr>
                <p:cNvPr id="60" name="Ink 59">
                  <a:extLst>
                    <a:ext uri="{FF2B5EF4-FFF2-40B4-BE49-F238E27FC236}">
                      <a16:creationId xmlns:a16="http://schemas.microsoft.com/office/drawing/2014/main" id="{C5228EBC-0D07-B88B-B82B-048FC620822A}"/>
                    </a:ext>
                  </a:extLst>
                </p:cNvPr>
                <p:cNvPicPr/>
                <p:nvPr/>
              </p:nvPicPr>
              <p:blipFill>
                <a:blip r:embed="rId95"/>
                <a:stretch>
                  <a:fillRect/>
                </a:stretch>
              </p:blipFill>
              <p:spPr>
                <a:xfrm>
                  <a:off x="3841004" y="2058742"/>
                  <a:ext cx="1501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0098F2B7-CCF4-F914-3443-5D715FBB3033}"/>
                    </a:ext>
                  </a:extLst>
                </p14:cNvPr>
                <p14:cNvContentPartPr/>
                <p14:nvPr/>
              </p14:nvContentPartPr>
              <p14:xfrm>
                <a:off x="3947564" y="2286262"/>
                <a:ext cx="110520" cy="86400"/>
              </p14:xfrm>
            </p:contentPart>
          </mc:Choice>
          <mc:Fallback xmlns="">
            <p:pic>
              <p:nvPicPr>
                <p:cNvPr id="61" name="Ink 60">
                  <a:extLst>
                    <a:ext uri="{FF2B5EF4-FFF2-40B4-BE49-F238E27FC236}">
                      <a16:creationId xmlns:a16="http://schemas.microsoft.com/office/drawing/2014/main" id="{0098F2B7-CCF4-F914-3443-5D715FBB3033}"/>
                    </a:ext>
                  </a:extLst>
                </p:cNvPr>
                <p:cNvPicPr/>
                <p:nvPr/>
              </p:nvPicPr>
              <p:blipFill>
                <a:blip r:embed="rId97"/>
                <a:stretch>
                  <a:fillRect/>
                </a:stretch>
              </p:blipFill>
              <p:spPr>
                <a:xfrm>
                  <a:off x="3941444" y="2280142"/>
                  <a:ext cx="1227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64228022-C749-2DC9-B592-2C6209E20F14}"/>
                    </a:ext>
                  </a:extLst>
                </p14:cNvPr>
                <p14:cNvContentPartPr/>
                <p14:nvPr/>
              </p14:nvContentPartPr>
              <p14:xfrm>
                <a:off x="1372124" y="2445742"/>
                <a:ext cx="2701080" cy="15840"/>
              </p14:xfrm>
            </p:contentPart>
          </mc:Choice>
          <mc:Fallback xmlns="">
            <p:pic>
              <p:nvPicPr>
                <p:cNvPr id="62" name="Ink 61">
                  <a:extLst>
                    <a:ext uri="{FF2B5EF4-FFF2-40B4-BE49-F238E27FC236}">
                      <a16:creationId xmlns:a16="http://schemas.microsoft.com/office/drawing/2014/main" id="{64228022-C749-2DC9-B592-2C6209E20F14}"/>
                    </a:ext>
                  </a:extLst>
                </p:cNvPr>
                <p:cNvPicPr/>
                <p:nvPr/>
              </p:nvPicPr>
              <p:blipFill>
                <a:blip r:embed="rId99"/>
                <a:stretch>
                  <a:fillRect/>
                </a:stretch>
              </p:blipFill>
              <p:spPr>
                <a:xfrm>
                  <a:off x="1366004" y="2439622"/>
                  <a:ext cx="2713320" cy="28080"/>
                </a:xfrm>
                <a:prstGeom prst="rect">
                  <a:avLst/>
                </a:prstGeom>
              </p:spPr>
            </p:pic>
          </mc:Fallback>
        </mc:AlternateContent>
      </p:grpSp>
      <p:grpSp>
        <p:nvGrpSpPr>
          <p:cNvPr id="72" name="Group 71">
            <a:extLst>
              <a:ext uri="{FF2B5EF4-FFF2-40B4-BE49-F238E27FC236}">
                <a16:creationId xmlns:a16="http://schemas.microsoft.com/office/drawing/2014/main" id="{300FEA1C-501B-6BC9-D16E-684233764008}"/>
              </a:ext>
            </a:extLst>
          </p:cNvPr>
          <p:cNvGrpSpPr/>
          <p:nvPr/>
        </p:nvGrpSpPr>
        <p:grpSpPr>
          <a:xfrm>
            <a:off x="3024884" y="2619622"/>
            <a:ext cx="1256040" cy="333360"/>
            <a:chOff x="3024884" y="2619622"/>
            <a:chExt cx="1256040" cy="333360"/>
          </a:xfrm>
        </p:grpSpPr>
        <mc:AlternateContent xmlns:mc="http://schemas.openxmlformats.org/markup-compatibility/2006" xmlns:p14="http://schemas.microsoft.com/office/powerpoint/2010/main">
          <mc:Choice Requires="p14">
            <p:contentPart p14:bwMode="auto" r:id="rId100">
              <p14:nvContentPartPr>
                <p14:cNvPr id="64" name="Ink 63">
                  <a:extLst>
                    <a:ext uri="{FF2B5EF4-FFF2-40B4-BE49-F238E27FC236}">
                      <a16:creationId xmlns:a16="http://schemas.microsoft.com/office/drawing/2014/main" id="{6DC3308D-309C-F196-A6C4-6EBEA53DD066}"/>
                    </a:ext>
                  </a:extLst>
                </p14:cNvPr>
                <p14:cNvContentPartPr/>
                <p14:nvPr/>
              </p14:nvContentPartPr>
              <p14:xfrm>
                <a:off x="3024884" y="2637622"/>
                <a:ext cx="296280" cy="300240"/>
              </p14:xfrm>
            </p:contentPart>
          </mc:Choice>
          <mc:Fallback xmlns="">
            <p:pic>
              <p:nvPicPr>
                <p:cNvPr id="64" name="Ink 63">
                  <a:extLst>
                    <a:ext uri="{FF2B5EF4-FFF2-40B4-BE49-F238E27FC236}">
                      <a16:creationId xmlns:a16="http://schemas.microsoft.com/office/drawing/2014/main" id="{6DC3308D-309C-F196-A6C4-6EBEA53DD066}"/>
                    </a:ext>
                  </a:extLst>
                </p:cNvPr>
                <p:cNvPicPr/>
                <p:nvPr/>
              </p:nvPicPr>
              <p:blipFill>
                <a:blip r:embed="rId101"/>
                <a:stretch>
                  <a:fillRect/>
                </a:stretch>
              </p:blipFill>
              <p:spPr>
                <a:xfrm>
                  <a:off x="3018764" y="2631502"/>
                  <a:ext cx="3085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Ink 64">
                  <a:extLst>
                    <a:ext uri="{FF2B5EF4-FFF2-40B4-BE49-F238E27FC236}">
                      <a16:creationId xmlns:a16="http://schemas.microsoft.com/office/drawing/2014/main" id="{C646E3D0-F24E-8BAB-D86B-694F00751F8B}"/>
                    </a:ext>
                  </a:extLst>
                </p14:cNvPr>
                <p14:cNvContentPartPr/>
                <p14:nvPr/>
              </p14:nvContentPartPr>
              <p14:xfrm>
                <a:off x="3381284" y="2787022"/>
                <a:ext cx="303120" cy="158760"/>
              </p14:xfrm>
            </p:contentPart>
          </mc:Choice>
          <mc:Fallback xmlns="">
            <p:pic>
              <p:nvPicPr>
                <p:cNvPr id="65" name="Ink 64">
                  <a:extLst>
                    <a:ext uri="{FF2B5EF4-FFF2-40B4-BE49-F238E27FC236}">
                      <a16:creationId xmlns:a16="http://schemas.microsoft.com/office/drawing/2014/main" id="{C646E3D0-F24E-8BAB-D86B-694F00751F8B}"/>
                    </a:ext>
                  </a:extLst>
                </p:cNvPr>
                <p:cNvPicPr/>
                <p:nvPr/>
              </p:nvPicPr>
              <p:blipFill>
                <a:blip r:embed="rId103"/>
                <a:stretch>
                  <a:fillRect/>
                </a:stretch>
              </p:blipFill>
              <p:spPr>
                <a:xfrm>
                  <a:off x="3375164" y="2780902"/>
                  <a:ext cx="3153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D215E45C-3020-5070-C3E2-281F5F2990C6}"/>
                    </a:ext>
                  </a:extLst>
                </p14:cNvPr>
                <p14:cNvContentPartPr/>
                <p14:nvPr/>
              </p14:nvContentPartPr>
              <p14:xfrm>
                <a:off x="3847844" y="2619622"/>
                <a:ext cx="105480" cy="333360"/>
              </p14:xfrm>
            </p:contentPart>
          </mc:Choice>
          <mc:Fallback xmlns="">
            <p:pic>
              <p:nvPicPr>
                <p:cNvPr id="66" name="Ink 65">
                  <a:extLst>
                    <a:ext uri="{FF2B5EF4-FFF2-40B4-BE49-F238E27FC236}">
                      <a16:creationId xmlns:a16="http://schemas.microsoft.com/office/drawing/2014/main" id="{D215E45C-3020-5070-C3E2-281F5F2990C6}"/>
                    </a:ext>
                  </a:extLst>
                </p:cNvPr>
                <p:cNvPicPr/>
                <p:nvPr/>
              </p:nvPicPr>
              <p:blipFill>
                <a:blip r:embed="rId105"/>
                <a:stretch>
                  <a:fillRect/>
                </a:stretch>
              </p:blipFill>
              <p:spPr>
                <a:xfrm>
                  <a:off x="3841724" y="2613502"/>
                  <a:ext cx="11772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C4CD6219-8ACB-4B38-B312-4C6A042A84AA}"/>
                    </a:ext>
                  </a:extLst>
                </p14:cNvPr>
                <p14:cNvContentPartPr/>
                <p14:nvPr/>
              </p14:nvContentPartPr>
              <p14:xfrm>
                <a:off x="3852164" y="2779462"/>
                <a:ext cx="428760" cy="3960"/>
              </p14:xfrm>
            </p:contentPart>
          </mc:Choice>
          <mc:Fallback xmlns="">
            <p:pic>
              <p:nvPicPr>
                <p:cNvPr id="67" name="Ink 66">
                  <a:extLst>
                    <a:ext uri="{FF2B5EF4-FFF2-40B4-BE49-F238E27FC236}">
                      <a16:creationId xmlns:a16="http://schemas.microsoft.com/office/drawing/2014/main" id="{C4CD6219-8ACB-4B38-B312-4C6A042A84AA}"/>
                    </a:ext>
                  </a:extLst>
                </p:cNvPr>
                <p:cNvPicPr/>
                <p:nvPr/>
              </p:nvPicPr>
              <p:blipFill>
                <a:blip r:embed="rId107"/>
                <a:stretch>
                  <a:fillRect/>
                </a:stretch>
              </p:blipFill>
              <p:spPr>
                <a:xfrm>
                  <a:off x="3846044" y="2773342"/>
                  <a:ext cx="441000" cy="1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6B831B70-3703-EA32-0706-92473E88160A}"/>
                  </a:ext>
                </a:extLst>
              </p14:cNvPr>
              <p14:cNvContentPartPr/>
              <p14:nvPr/>
            </p14:nvContentPartPr>
            <p14:xfrm>
              <a:off x="5053124" y="2694502"/>
              <a:ext cx="292680" cy="376560"/>
            </p14:xfrm>
          </p:contentPart>
        </mc:Choice>
        <mc:Fallback xmlns="">
          <p:pic>
            <p:nvPicPr>
              <p:cNvPr id="68" name="Ink 67">
                <a:extLst>
                  <a:ext uri="{FF2B5EF4-FFF2-40B4-BE49-F238E27FC236}">
                    <a16:creationId xmlns:a16="http://schemas.microsoft.com/office/drawing/2014/main" id="{6B831B70-3703-EA32-0706-92473E88160A}"/>
                  </a:ext>
                </a:extLst>
              </p:cNvPr>
              <p:cNvPicPr/>
              <p:nvPr/>
            </p:nvPicPr>
            <p:blipFill>
              <a:blip r:embed="rId109"/>
              <a:stretch>
                <a:fillRect/>
              </a:stretch>
            </p:blipFill>
            <p:spPr>
              <a:xfrm>
                <a:off x="5047004" y="2688382"/>
                <a:ext cx="304920" cy="388800"/>
              </a:xfrm>
              <a:prstGeom prst="rect">
                <a:avLst/>
              </a:prstGeom>
            </p:spPr>
          </p:pic>
        </mc:Fallback>
      </mc:AlternateContent>
      <p:grpSp>
        <p:nvGrpSpPr>
          <p:cNvPr id="71" name="Group 70">
            <a:extLst>
              <a:ext uri="{FF2B5EF4-FFF2-40B4-BE49-F238E27FC236}">
                <a16:creationId xmlns:a16="http://schemas.microsoft.com/office/drawing/2014/main" id="{50C973AA-F503-C7E0-D720-D24A34FEE051}"/>
              </a:ext>
            </a:extLst>
          </p:cNvPr>
          <p:cNvGrpSpPr/>
          <p:nvPr/>
        </p:nvGrpSpPr>
        <p:grpSpPr>
          <a:xfrm>
            <a:off x="5639204" y="2761462"/>
            <a:ext cx="264960" cy="128520"/>
            <a:chOff x="5639204" y="2761462"/>
            <a:chExt cx="264960" cy="128520"/>
          </a:xfrm>
        </p:grpSpPr>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E62F935C-C92D-87C6-956E-7E39EF7984AC}"/>
                    </a:ext>
                  </a:extLst>
                </p14:cNvPr>
                <p14:cNvContentPartPr/>
                <p14:nvPr/>
              </p14:nvContentPartPr>
              <p14:xfrm>
                <a:off x="5700044" y="2848222"/>
                <a:ext cx="166320" cy="41760"/>
              </p14:xfrm>
            </p:contentPart>
          </mc:Choice>
          <mc:Fallback xmlns="">
            <p:pic>
              <p:nvPicPr>
                <p:cNvPr id="69" name="Ink 68">
                  <a:extLst>
                    <a:ext uri="{FF2B5EF4-FFF2-40B4-BE49-F238E27FC236}">
                      <a16:creationId xmlns:a16="http://schemas.microsoft.com/office/drawing/2014/main" id="{E62F935C-C92D-87C6-956E-7E39EF7984AC}"/>
                    </a:ext>
                  </a:extLst>
                </p:cNvPr>
                <p:cNvPicPr/>
                <p:nvPr/>
              </p:nvPicPr>
              <p:blipFill>
                <a:blip r:embed="rId111"/>
                <a:stretch>
                  <a:fillRect/>
                </a:stretch>
              </p:blipFill>
              <p:spPr>
                <a:xfrm>
                  <a:off x="5693924" y="2842102"/>
                  <a:ext cx="178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DCA569D4-D35F-8D54-2999-D43F344EA663}"/>
                    </a:ext>
                  </a:extLst>
                </p14:cNvPr>
                <p14:cNvContentPartPr/>
                <p14:nvPr/>
              </p14:nvContentPartPr>
              <p14:xfrm>
                <a:off x="5639204" y="2761462"/>
                <a:ext cx="264960" cy="360"/>
              </p14:xfrm>
            </p:contentPart>
          </mc:Choice>
          <mc:Fallback xmlns="">
            <p:pic>
              <p:nvPicPr>
                <p:cNvPr id="70" name="Ink 69">
                  <a:extLst>
                    <a:ext uri="{FF2B5EF4-FFF2-40B4-BE49-F238E27FC236}">
                      <a16:creationId xmlns:a16="http://schemas.microsoft.com/office/drawing/2014/main" id="{DCA569D4-D35F-8D54-2999-D43F344EA663}"/>
                    </a:ext>
                  </a:extLst>
                </p:cNvPr>
                <p:cNvPicPr/>
                <p:nvPr/>
              </p:nvPicPr>
              <p:blipFill>
                <a:blip r:embed="rId113"/>
                <a:stretch>
                  <a:fillRect/>
                </a:stretch>
              </p:blipFill>
              <p:spPr>
                <a:xfrm>
                  <a:off x="5633084" y="2755342"/>
                  <a:ext cx="277200" cy="12600"/>
                </a:xfrm>
                <a:prstGeom prst="rect">
                  <a:avLst/>
                </a:prstGeom>
              </p:spPr>
            </p:pic>
          </mc:Fallback>
        </mc:AlternateContent>
      </p:grpSp>
      <p:grpSp>
        <p:nvGrpSpPr>
          <p:cNvPr id="80" name="Group 79">
            <a:extLst>
              <a:ext uri="{FF2B5EF4-FFF2-40B4-BE49-F238E27FC236}">
                <a16:creationId xmlns:a16="http://schemas.microsoft.com/office/drawing/2014/main" id="{CFAABB27-0B60-5EDB-4E2C-6D2B7809CE46}"/>
              </a:ext>
            </a:extLst>
          </p:cNvPr>
          <p:cNvGrpSpPr/>
          <p:nvPr/>
        </p:nvGrpSpPr>
        <p:grpSpPr>
          <a:xfrm>
            <a:off x="6359564" y="2606302"/>
            <a:ext cx="1447200" cy="417240"/>
            <a:chOff x="6359564" y="2606302"/>
            <a:chExt cx="1447200" cy="417240"/>
          </a:xfrm>
        </p:grpSpPr>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6D814280-C53A-EBC1-5B87-F8CEF656E931}"/>
                    </a:ext>
                  </a:extLst>
                </p14:cNvPr>
                <p14:cNvContentPartPr/>
                <p14:nvPr/>
              </p14:nvContentPartPr>
              <p14:xfrm>
                <a:off x="6386564" y="2606302"/>
                <a:ext cx="138960" cy="417240"/>
              </p14:xfrm>
            </p:contentPart>
          </mc:Choice>
          <mc:Fallback xmlns="">
            <p:pic>
              <p:nvPicPr>
                <p:cNvPr id="73" name="Ink 72">
                  <a:extLst>
                    <a:ext uri="{FF2B5EF4-FFF2-40B4-BE49-F238E27FC236}">
                      <a16:creationId xmlns:a16="http://schemas.microsoft.com/office/drawing/2014/main" id="{6D814280-C53A-EBC1-5B87-F8CEF656E931}"/>
                    </a:ext>
                  </a:extLst>
                </p:cNvPr>
                <p:cNvPicPr/>
                <p:nvPr/>
              </p:nvPicPr>
              <p:blipFill>
                <a:blip r:embed="rId115"/>
                <a:stretch>
                  <a:fillRect/>
                </a:stretch>
              </p:blipFill>
              <p:spPr>
                <a:xfrm>
                  <a:off x="6380444" y="2600182"/>
                  <a:ext cx="15120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id="{F7E31D5B-1F1D-0619-6004-0C850364B17A}"/>
                    </a:ext>
                  </a:extLst>
                </p14:cNvPr>
                <p14:cNvContentPartPr/>
                <p14:nvPr/>
              </p14:nvContentPartPr>
              <p14:xfrm>
                <a:off x="6359564" y="2821942"/>
                <a:ext cx="321480" cy="6120"/>
              </p14:xfrm>
            </p:contentPart>
          </mc:Choice>
          <mc:Fallback xmlns="">
            <p:pic>
              <p:nvPicPr>
                <p:cNvPr id="74" name="Ink 73">
                  <a:extLst>
                    <a:ext uri="{FF2B5EF4-FFF2-40B4-BE49-F238E27FC236}">
                      <a16:creationId xmlns:a16="http://schemas.microsoft.com/office/drawing/2014/main" id="{F7E31D5B-1F1D-0619-6004-0C850364B17A}"/>
                    </a:ext>
                  </a:extLst>
                </p:cNvPr>
                <p:cNvPicPr/>
                <p:nvPr/>
              </p:nvPicPr>
              <p:blipFill>
                <a:blip r:embed="rId117"/>
                <a:stretch>
                  <a:fillRect/>
                </a:stretch>
              </p:blipFill>
              <p:spPr>
                <a:xfrm>
                  <a:off x="6353444" y="2815822"/>
                  <a:ext cx="3337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3C72983F-D370-5A3A-CEF9-CBF38922C602}"/>
                    </a:ext>
                  </a:extLst>
                </p14:cNvPr>
                <p14:cNvContentPartPr/>
                <p14:nvPr/>
              </p14:nvContentPartPr>
              <p14:xfrm>
                <a:off x="6705884" y="2792062"/>
                <a:ext cx="411840" cy="201240"/>
              </p14:xfrm>
            </p:contentPart>
          </mc:Choice>
          <mc:Fallback xmlns="">
            <p:pic>
              <p:nvPicPr>
                <p:cNvPr id="75" name="Ink 74">
                  <a:extLst>
                    <a:ext uri="{FF2B5EF4-FFF2-40B4-BE49-F238E27FC236}">
                      <a16:creationId xmlns:a16="http://schemas.microsoft.com/office/drawing/2014/main" id="{3C72983F-D370-5A3A-CEF9-CBF38922C602}"/>
                    </a:ext>
                  </a:extLst>
                </p:cNvPr>
                <p:cNvPicPr/>
                <p:nvPr/>
              </p:nvPicPr>
              <p:blipFill>
                <a:blip r:embed="rId119"/>
                <a:stretch>
                  <a:fillRect/>
                </a:stretch>
              </p:blipFill>
              <p:spPr>
                <a:xfrm>
                  <a:off x="6699764" y="2785942"/>
                  <a:ext cx="4240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50C8C30F-7E77-027D-618F-40D4D165D195}"/>
                    </a:ext>
                  </a:extLst>
                </p14:cNvPr>
                <p14:cNvContentPartPr/>
                <p14:nvPr/>
              </p14:nvContentPartPr>
              <p14:xfrm>
                <a:off x="7126004" y="2785222"/>
                <a:ext cx="332280" cy="228240"/>
              </p14:xfrm>
            </p:contentPart>
          </mc:Choice>
          <mc:Fallback xmlns="">
            <p:pic>
              <p:nvPicPr>
                <p:cNvPr id="76" name="Ink 75">
                  <a:extLst>
                    <a:ext uri="{FF2B5EF4-FFF2-40B4-BE49-F238E27FC236}">
                      <a16:creationId xmlns:a16="http://schemas.microsoft.com/office/drawing/2014/main" id="{50C8C30F-7E77-027D-618F-40D4D165D195}"/>
                    </a:ext>
                  </a:extLst>
                </p:cNvPr>
                <p:cNvPicPr/>
                <p:nvPr/>
              </p:nvPicPr>
              <p:blipFill>
                <a:blip r:embed="rId121"/>
                <a:stretch>
                  <a:fillRect/>
                </a:stretch>
              </p:blipFill>
              <p:spPr>
                <a:xfrm>
                  <a:off x="7119884" y="2779102"/>
                  <a:ext cx="344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64F00D73-52A9-03D8-2074-1CF6ACD7B446}"/>
                    </a:ext>
                  </a:extLst>
                </p14:cNvPr>
                <p14:cNvContentPartPr/>
                <p14:nvPr/>
              </p14:nvContentPartPr>
              <p14:xfrm>
                <a:off x="7482764" y="2681902"/>
                <a:ext cx="113760" cy="9000"/>
              </p14:xfrm>
            </p:contentPart>
          </mc:Choice>
          <mc:Fallback xmlns="">
            <p:pic>
              <p:nvPicPr>
                <p:cNvPr id="77" name="Ink 76">
                  <a:extLst>
                    <a:ext uri="{FF2B5EF4-FFF2-40B4-BE49-F238E27FC236}">
                      <a16:creationId xmlns:a16="http://schemas.microsoft.com/office/drawing/2014/main" id="{64F00D73-52A9-03D8-2074-1CF6ACD7B446}"/>
                    </a:ext>
                  </a:extLst>
                </p:cNvPr>
                <p:cNvPicPr/>
                <p:nvPr/>
              </p:nvPicPr>
              <p:blipFill>
                <a:blip r:embed="rId89"/>
                <a:stretch>
                  <a:fillRect/>
                </a:stretch>
              </p:blipFill>
              <p:spPr>
                <a:xfrm>
                  <a:off x="7476644" y="2675782"/>
                  <a:ext cx="126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Ink 77">
                  <a:extLst>
                    <a:ext uri="{FF2B5EF4-FFF2-40B4-BE49-F238E27FC236}">
                      <a16:creationId xmlns:a16="http://schemas.microsoft.com/office/drawing/2014/main" id="{67FEE3B5-CA90-9923-5E64-C2B5AAB8524D}"/>
                    </a:ext>
                  </a:extLst>
                </p14:cNvPr>
                <p14:cNvContentPartPr/>
                <p14:nvPr/>
              </p14:nvContentPartPr>
              <p14:xfrm>
                <a:off x="7770764" y="2607382"/>
                <a:ext cx="36000" cy="178920"/>
              </p14:xfrm>
            </p:contentPart>
          </mc:Choice>
          <mc:Fallback xmlns="">
            <p:pic>
              <p:nvPicPr>
                <p:cNvPr id="78" name="Ink 77">
                  <a:extLst>
                    <a:ext uri="{FF2B5EF4-FFF2-40B4-BE49-F238E27FC236}">
                      <a16:creationId xmlns:a16="http://schemas.microsoft.com/office/drawing/2014/main" id="{67FEE3B5-CA90-9923-5E64-C2B5AAB8524D}"/>
                    </a:ext>
                  </a:extLst>
                </p:cNvPr>
                <p:cNvPicPr/>
                <p:nvPr/>
              </p:nvPicPr>
              <p:blipFill>
                <a:blip r:embed="rId124"/>
                <a:stretch>
                  <a:fillRect/>
                </a:stretch>
              </p:blipFill>
              <p:spPr>
                <a:xfrm>
                  <a:off x="7764644" y="2601262"/>
                  <a:ext cx="48240"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79" name="Ink 78">
                <a:extLst>
                  <a:ext uri="{FF2B5EF4-FFF2-40B4-BE49-F238E27FC236}">
                    <a16:creationId xmlns:a16="http://schemas.microsoft.com/office/drawing/2014/main" id="{B8EED7DA-11A8-D6F8-58CF-4CFF22688156}"/>
                  </a:ext>
                </a:extLst>
              </p14:cNvPr>
              <p14:cNvContentPartPr/>
              <p14:nvPr/>
            </p14:nvContentPartPr>
            <p14:xfrm>
              <a:off x="8089724" y="2767222"/>
              <a:ext cx="590400" cy="270360"/>
            </p14:xfrm>
          </p:contentPart>
        </mc:Choice>
        <mc:Fallback xmlns="">
          <p:pic>
            <p:nvPicPr>
              <p:cNvPr id="79" name="Ink 78">
                <a:extLst>
                  <a:ext uri="{FF2B5EF4-FFF2-40B4-BE49-F238E27FC236}">
                    <a16:creationId xmlns:a16="http://schemas.microsoft.com/office/drawing/2014/main" id="{B8EED7DA-11A8-D6F8-58CF-4CFF22688156}"/>
                  </a:ext>
                </a:extLst>
              </p:cNvPr>
              <p:cNvPicPr/>
              <p:nvPr/>
            </p:nvPicPr>
            <p:blipFill>
              <a:blip r:embed="rId126"/>
              <a:stretch>
                <a:fillRect/>
              </a:stretch>
            </p:blipFill>
            <p:spPr>
              <a:xfrm>
                <a:off x="8083604" y="2761102"/>
                <a:ext cx="602640" cy="282600"/>
              </a:xfrm>
              <a:prstGeom prst="rect">
                <a:avLst/>
              </a:prstGeom>
            </p:spPr>
          </p:pic>
        </mc:Fallback>
      </mc:AlternateContent>
      <p:grpSp>
        <p:nvGrpSpPr>
          <p:cNvPr id="103" name="Group 102">
            <a:extLst>
              <a:ext uri="{FF2B5EF4-FFF2-40B4-BE49-F238E27FC236}">
                <a16:creationId xmlns:a16="http://schemas.microsoft.com/office/drawing/2014/main" id="{FF6ED069-8FFC-B284-B132-DD0516A82538}"/>
              </a:ext>
            </a:extLst>
          </p:cNvPr>
          <p:cNvGrpSpPr/>
          <p:nvPr/>
        </p:nvGrpSpPr>
        <p:grpSpPr>
          <a:xfrm>
            <a:off x="4715084" y="3509902"/>
            <a:ext cx="1483200" cy="572040"/>
            <a:chOff x="4715084" y="3509902"/>
            <a:chExt cx="1483200" cy="572040"/>
          </a:xfrm>
        </p:grpSpPr>
        <mc:AlternateContent xmlns:mc="http://schemas.openxmlformats.org/markup-compatibility/2006" xmlns:p14="http://schemas.microsoft.com/office/powerpoint/2010/main">
          <mc:Choice Requires="p14">
            <p:contentPart p14:bwMode="auto" r:id="rId127">
              <p14:nvContentPartPr>
                <p14:cNvPr id="81" name="Ink 80">
                  <a:extLst>
                    <a:ext uri="{FF2B5EF4-FFF2-40B4-BE49-F238E27FC236}">
                      <a16:creationId xmlns:a16="http://schemas.microsoft.com/office/drawing/2014/main" id="{AEBA3CFD-1E7D-E35E-1622-048E06A7E5EF}"/>
                    </a:ext>
                  </a:extLst>
                </p14:cNvPr>
                <p14:cNvContentPartPr/>
                <p14:nvPr/>
              </p14:nvContentPartPr>
              <p14:xfrm>
                <a:off x="4719404" y="3509902"/>
                <a:ext cx="122040" cy="358560"/>
              </p14:xfrm>
            </p:contentPart>
          </mc:Choice>
          <mc:Fallback xmlns="">
            <p:pic>
              <p:nvPicPr>
                <p:cNvPr id="81" name="Ink 80">
                  <a:extLst>
                    <a:ext uri="{FF2B5EF4-FFF2-40B4-BE49-F238E27FC236}">
                      <a16:creationId xmlns:a16="http://schemas.microsoft.com/office/drawing/2014/main" id="{AEBA3CFD-1E7D-E35E-1622-048E06A7E5EF}"/>
                    </a:ext>
                  </a:extLst>
                </p:cNvPr>
                <p:cNvPicPr/>
                <p:nvPr/>
              </p:nvPicPr>
              <p:blipFill>
                <a:blip r:embed="rId128"/>
                <a:stretch>
                  <a:fillRect/>
                </a:stretch>
              </p:blipFill>
              <p:spPr>
                <a:xfrm>
                  <a:off x="4713284" y="3503782"/>
                  <a:ext cx="13428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2" name="Ink 81">
                  <a:extLst>
                    <a:ext uri="{FF2B5EF4-FFF2-40B4-BE49-F238E27FC236}">
                      <a16:creationId xmlns:a16="http://schemas.microsoft.com/office/drawing/2014/main" id="{B7D93672-209E-343B-E098-B2AB1A2DA725}"/>
                    </a:ext>
                  </a:extLst>
                </p14:cNvPr>
                <p14:cNvContentPartPr/>
                <p14:nvPr/>
              </p14:nvContentPartPr>
              <p14:xfrm>
                <a:off x="4715084" y="3706462"/>
                <a:ext cx="260640" cy="9720"/>
              </p14:xfrm>
            </p:contentPart>
          </mc:Choice>
          <mc:Fallback xmlns="">
            <p:pic>
              <p:nvPicPr>
                <p:cNvPr id="82" name="Ink 81">
                  <a:extLst>
                    <a:ext uri="{FF2B5EF4-FFF2-40B4-BE49-F238E27FC236}">
                      <a16:creationId xmlns:a16="http://schemas.microsoft.com/office/drawing/2014/main" id="{B7D93672-209E-343B-E098-B2AB1A2DA725}"/>
                    </a:ext>
                  </a:extLst>
                </p:cNvPr>
                <p:cNvPicPr/>
                <p:nvPr/>
              </p:nvPicPr>
              <p:blipFill>
                <a:blip r:embed="rId130"/>
                <a:stretch>
                  <a:fillRect/>
                </a:stretch>
              </p:blipFill>
              <p:spPr>
                <a:xfrm>
                  <a:off x="4708964" y="3700342"/>
                  <a:ext cx="272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3" name="Ink 82">
                  <a:extLst>
                    <a:ext uri="{FF2B5EF4-FFF2-40B4-BE49-F238E27FC236}">
                      <a16:creationId xmlns:a16="http://schemas.microsoft.com/office/drawing/2014/main" id="{82012B4D-0758-8921-9EDD-357329037F79}"/>
                    </a:ext>
                  </a:extLst>
                </p14:cNvPr>
                <p14:cNvContentPartPr/>
                <p14:nvPr/>
              </p14:nvContentPartPr>
              <p14:xfrm>
                <a:off x="4935044" y="3712222"/>
                <a:ext cx="272160" cy="190080"/>
              </p14:xfrm>
            </p:contentPart>
          </mc:Choice>
          <mc:Fallback xmlns="">
            <p:pic>
              <p:nvPicPr>
                <p:cNvPr id="83" name="Ink 82">
                  <a:extLst>
                    <a:ext uri="{FF2B5EF4-FFF2-40B4-BE49-F238E27FC236}">
                      <a16:creationId xmlns:a16="http://schemas.microsoft.com/office/drawing/2014/main" id="{82012B4D-0758-8921-9EDD-357329037F79}"/>
                    </a:ext>
                  </a:extLst>
                </p:cNvPr>
                <p:cNvPicPr/>
                <p:nvPr/>
              </p:nvPicPr>
              <p:blipFill>
                <a:blip r:embed="rId132"/>
                <a:stretch>
                  <a:fillRect/>
                </a:stretch>
              </p:blipFill>
              <p:spPr>
                <a:xfrm>
                  <a:off x="4928924" y="3706102"/>
                  <a:ext cx="2844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4" name="Ink 83">
                  <a:extLst>
                    <a:ext uri="{FF2B5EF4-FFF2-40B4-BE49-F238E27FC236}">
                      <a16:creationId xmlns:a16="http://schemas.microsoft.com/office/drawing/2014/main" id="{0F3049D2-F189-54F9-2DB7-F5758C5B606E}"/>
                    </a:ext>
                  </a:extLst>
                </p14:cNvPr>
                <p14:cNvContentPartPr/>
                <p14:nvPr/>
              </p14:nvContentPartPr>
              <p14:xfrm>
                <a:off x="5215124" y="3742462"/>
                <a:ext cx="254520" cy="138240"/>
              </p14:xfrm>
            </p:contentPart>
          </mc:Choice>
          <mc:Fallback xmlns="">
            <p:pic>
              <p:nvPicPr>
                <p:cNvPr id="84" name="Ink 83">
                  <a:extLst>
                    <a:ext uri="{FF2B5EF4-FFF2-40B4-BE49-F238E27FC236}">
                      <a16:creationId xmlns:a16="http://schemas.microsoft.com/office/drawing/2014/main" id="{0F3049D2-F189-54F9-2DB7-F5758C5B606E}"/>
                    </a:ext>
                  </a:extLst>
                </p:cNvPr>
                <p:cNvPicPr/>
                <p:nvPr/>
              </p:nvPicPr>
              <p:blipFill>
                <a:blip r:embed="rId134"/>
                <a:stretch>
                  <a:fillRect/>
                </a:stretch>
              </p:blipFill>
              <p:spPr>
                <a:xfrm>
                  <a:off x="5209004" y="3736342"/>
                  <a:ext cx="266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5" name="Ink 84">
                  <a:extLst>
                    <a:ext uri="{FF2B5EF4-FFF2-40B4-BE49-F238E27FC236}">
                      <a16:creationId xmlns:a16="http://schemas.microsoft.com/office/drawing/2014/main" id="{819083EE-1DED-3C59-9B89-12CF2C313354}"/>
                    </a:ext>
                  </a:extLst>
                </p14:cNvPr>
                <p14:cNvContentPartPr/>
                <p14:nvPr/>
              </p14:nvContentPartPr>
              <p14:xfrm>
                <a:off x="5534084" y="3725542"/>
                <a:ext cx="263520" cy="356400"/>
              </p14:xfrm>
            </p:contentPart>
          </mc:Choice>
          <mc:Fallback xmlns="">
            <p:pic>
              <p:nvPicPr>
                <p:cNvPr id="85" name="Ink 84">
                  <a:extLst>
                    <a:ext uri="{FF2B5EF4-FFF2-40B4-BE49-F238E27FC236}">
                      <a16:creationId xmlns:a16="http://schemas.microsoft.com/office/drawing/2014/main" id="{819083EE-1DED-3C59-9B89-12CF2C313354}"/>
                    </a:ext>
                  </a:extLst>
                </p:cNvPr>
                <p:cNvPicPr/>
                <p:nvPr/>
              </p:nvPicPr>
              <p:blipFill>
                <a:blip r:embed="rId136"/>
                <a:stretch>
                  <a:fillRect/>
                </a:stretch>
              </p:blipFill>
              <p:spPr>
                <a:xfrm>
                  <a:off x="5527964" y="3719422"/>
                  <a:ext cx="2757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6" name="Ink 85">
                  <a:extLst>
                    <a:ext uri="{FF2B5EF4-FFF2-40B4-BE49-F238E27FC236}">
                      <a16:creationId xmlns:a16="http://schemas.microsoft.com/office/drawing/2014/main" id="{F3396C52-1051-9895-4D6E-F1E3666523AF}"/>
                    </a:ext>
                  </a:extLst>
                </p14:cNvPr>
                <p14:cNvContentPartPr/>
                <p14:nvPr/>
              </p14:nvContentPartPr>
              <p14:xfrm>
                <a:off x="5945924" y="3856582"/>
                <a:ext cx="197640" cy="36360"/>
              </p14:xfrm>
            </p:contentPart>
          </mc:Choice>
          <mc:Fallback xmlns="">
            <p:pic>
              <p:nvPicPr>
                <p:cNvPr id="86" name="Ink 85">
                  <a:extLst>
                    <a:ext uri="{FF2B5EF4-FFF2-40B4-BE49-F238E27FC236}">
                      <a16:creationId xmlns:a16="http://schemas.microsoft.com/office/drawing/2014/main" id="{F3396C52-1051-9895-4D6E-F1E3666523AF}"/>
                    </a:ext>
                  </a:extLst>
                </p:cNvPr>
                <p:cNvPicPr/>
                <p:nvPr/>
              </p:nvPicPr>
              <p:blipFill>
                <a:blip r:embed="rId138"/>
                <a:stretch>
                  <a:fillRect/>
                </a:stretch>
              </p:blipFill>
              <p:spPr>
                <a:xfrm>
                  <a:off x="5939804" y="3850462"/>
                  <a:ext cx="2098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7" name="Ink 86">
                  <a:extLst>
                    <a:ext uri="{FF2B5EF4-FFF2-40B4-BE49-F238E27FC236}">
                      <a16:creationId xmlns:a16="http://schemas.microsoft.com/office/drawing/2014/main" id="{5F4CF8EE-3B4E-0C2F-6501-3148C8C5861D}"/>
                    </a:ext>
                  </a:extLst>
                </p14:cNvPr>
                <p14:cNvContentPartPr/>
                <p14:nvPr/>
              </p14:nvContentPartPr>
              <p14:xfrm>
                <a:off x="5994164" y="3784942"/>
                <a:ext cx="204120" cy="10800"/>
              </p14:xfrm>
            </p:contentPart>
          </mc:Choice>
          <mc:Fallback xmlns="">
            <p:pic>
              <p:nvPicPr>
                <p:cNvPr id="87" name="Ink 86">
                  <a:extLst>
                    <a:ext uri="{FF2B5EF4-FFF2-40B4-BE49-F238E27FC236}">
                      <a16:creationId xmlns:a16="http://schemas.microsoft.com/office/drawing/2014/main" id="{5F4CF8EE-3B4E-0C2F-6501-3148C8C5861D}"/>
                    </a:ext>
                  </a:extLst>
                </p:cNvPr>
                <p:cNvPicPr/>
                <p:nvPr/>
              </p:nvPicPr>
              <p:blipFill>
                <a:blip r:embed="rId140"/>
                <a:stretch>
                  <a:fillRect/>
                </a:stretch>
              </p:blipFill>
              <p:spPr>
                <a:xfrm>
                  <a:off x="5988044" y="3778822"/>
                  <a:ext cx="216360" cy="23040"/>
                </a:xfrm>
                <a:prstGeom prst="rect">
                  <a:avLst/>
                </a:prstGeom>
              </p:spPr>
            </p:pic>
          </mc:Fallback>
        </mc:AlternateContent>
      </p:grpSp>
      <p:grpSp>
        <p:nvGrpSpPr>
          <p:cNvPr id="102" name="Group 101">
            <a:extLst>
              <a:ext uri="{FF2B5EF4-FFF2-40B4-BE49-F238E27FC236}">
                <a16:creationId xmlns:a16="http://schemas.microsoft.com/office/drawing/2014/main" id="{A3BB2665-DEFF-80A4-0095-C94F6E825909}"/>
              </a:ext>
            </a:extLst>
          </p:cNvPr>
          <p:cNvGrpSpPr/>
          <p:nvPr/>
        </p:nvGrpSpPr>
        <p:grpSpPr>
          <a:xfrm>
            <a:off x="6559004" y="3650662"/>
            <a:ext cx="1037880" cy="339120"/>
            <a:chOff x="6559004" y="3650662"/>
            <a:chExt cx="1037880" cy="339120"/>
          </a:xfrm>
        </p:grpSpPr>
        <mc:AlternateContent xmlns:mc="http://schemas.openxmlformats.org/markup-compatibility/2006" xmlns:p14="http://schemas.microsoft.com/office/powerpoint/2010/main">
          <mc:Choice Requires="p14">
            <p:contentPart p14:bwMode="auto" r:id="rId141">
              <p14:nvContentPartPr>
                <p14:cNvPr id="88" name="Ink 87">
                  <a:extLst>
                    <a:ext uri="{FF2B5EF4-FFF2-40B4-BE49-F238E27FC236}">
                      <a16:creationId xmlns:a16="http://schemas.microsoft.com/office/drawing/2014/main" id="{97902675-1563-C886-512C-93A765D8D315}"/>
                    </a:ext>
                  </a:extLst>
                </p14:cNvPr>
                <p14:cNvContentPartPr/>
                <p14:nvPr/>
              </p14:nvContentPartPr>
              <p14:xfrm>
                <a:off x="6559004" y="3650662"/>
                <a:ext cx="279720" cy="333720"/>
              </p14:xfrm>
            </p:contentPart>
          </mc:Choice>
          <mc:Fallback xmlns="">
            <p:pic>
              <p:nvPicPr>
                <p:cNvPr id="88" name="Ink 87">
                  <a:extLst>
                    <a:ext uri="{FF2B5EF4-FFF2-40B4-BE49-F238E27FC236}">
                      <a16:creationId xmlns:a16="http://schemas.microsoft.com/office/drawing/2014/main" id="{97902675-1563-C886-512C-93A765D8D315}"/>
                    </a:ext>
                  </a:extLst>
                </p:cNvPr>
                <p:cNvPicPr/>
                <p:nvPr/>
              </p:nvPicPr>
              <p:blipFill>
                <a:blip r:embed="rId142"/>
                <a:stretch>
                  <a:fillRect/>
                </a:stretch>
              </p:blipFill>
              <p:spPr>
                <a:xfrm>
                  <a:off x="6552884" y="3644542"/>
                  <a:ext cx="2919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9" name="Ink 88">
                  <a:extLst>
                    <a:ext uri="{FF2B5EF4-FFF2-40B4-BE49-F238E27FC236}">
                      <a16:creationId xmlns:a16="http://schemas.microsoft.com/office/drawing/2014/main" id="{F19CD55D-D192-7834-C972-8471FB5E92E0}"/>
                    </a:ext>
                  </a:extLst>
                </p14:cNvPr>
                <p14:cNvContentPartPr/>
                <p14:nvPr/>
              </p14:nvContentPartPr>
              <p14:xfrm>
                <a:off x="6837644" y="3807262"/>
                <a:ext cx="282240" cy="182520"/>
              </p14:xfrm>
            </p:contentPart>
          </mc:Choice>
          <mc:Fallback xmlns="">
            <p:pic>
              <p:nvPicPr>
                <p:cNvPr id="89" name="Ink 88">
                  <a:extLst>
                    <a:ext uri="{FF2B5EF4-FFF2-40B4-BE49-F238E27FC236}">
                      <a16:creationId xmlns:a16="http://schemas.microsoft.com/office/drawing/2014/main" id="{F19CD55D-D192-7834-C972-8471FB5E92E0}"/>
                    </a:ext>
                  </a:extLst>
                </p:cNvPr>
                <p:cNvPicPr/>
                <p:nvPr/>
              </p:nvPicPr>
              <p:blipFill>
                <a:blip r:embed="rId144"/>
                <a:stretch>
                  <a:fillRect/>
                </a:stretch>
              </p:blipFill>
              <p:spPr>
                <a:xfrm>
                  <a:off x="6831524" y="3801142"/>
                  <a:ext cx="2944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0" name="Ink 89">
                  <a:extLst>
                    <a:ext uri="{FF2B5EF4-FFF2-40B4-BE49-F238E27FC236}">
                      <a16:creationId xmlns:a16="http://schemas.microsoft.com/office/drawing/2014/main" id="{8BCCC353-D5D7-D92A-24D7-C28018C5BF1B}"/>
                    </a:ext>
                  </a:extLst>
                </p14:cNvPr>
                <p14:cNvContentPartPr/>
                <p14:nvPr/>
              </p14:nvContentPartPr>
              <p14:xfrm>
                <a:off x="7069124" y="3827422"/>
                <a:ext cx="90720" cy="131760"/>
              </p14:xfrm>
            </p:contentPart>
          </mc:Choice>
          <mc:Fallback xmlns="">
            <p:pic>
              <p:nvPicPr>
                <p:cNvPr id="90" name="Ink 89">
                  <a:extLst>
                    <a:ext uri="{FF2B5EF4-FFF2-40B4-BE49-F238E27FC236}">
                      <a16:creationId xmlns:a16="http://schemas.microsoft.com/office/drawing/2014/main" id="{8BCCC353-D5D7-D92A-24D7-C28018C5BF1B}"/>
                    </a:ext>
                  </a:extLst>
                </p:cNvPr>
                <p:cNvPicPr/>
                <p:nvPr/>
              </p:nvPicPr>
              <p:blipFill>
                <a:blip r:embed="rId146"/>
                <a:stretch>
                  <a:fillRect/>
                </a:stretch>
              </p:blipFill>
              <p:spPr>
                <a:xfrm>
                  <a:off x="7063004" y="3821302"/>
                  <a:ext cx="10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1" name="Ink 90">
                  <a:extLst>
                    <a:ext uri="{FF2B5EF4-FFF2-40B4-BE49-F238E27FC236}">
                      <a16:creationId xmlns:a16="http://schemas.microsoft.com/office/drawing/2014/main" id="{32398D25-BD39-91D5-BBC5-0E055B979CC9}"/>
                    </a:ext>
                  </a:extLst>
                </p14:cNvPr>
                <p14:cNvContentPartPr/>
                <p14:nvPr/>
              </p14:nvContentPartPr>
              <p14:xfrm>
                <a:off x="7254164" y="3791422"/>
                <a:ext cx="342720" cy="180360"/>
              </p14:xfrm>
            </p:contentPart>
          </mc:Choice>
          <mc:Fallback xmlns="">
            <p:pic>
              <p:nvPicPr>
                <p:cNvPr id="91" name="Ink 90">
                  <a:extLst>
                    <a:ext uri="{FF2B5EF4-FFF2-40B4-BE49-F238E27FC236}">
                      <a16:creationId xmlns:a16="http://schemas.microsoft.com/office/drawing/2014/main" id="{32398D25-BD39-91D5-BBC5-0E055B979CC9}"/>
                    </a:ext>
                  </a:extLst>
                </p:cNvPr>
                <p:cNvPicPr/>
                <p:nvPr/>
              </p:nvPicPr>
              <p:blipFill>
                <a:blip r:embed="rId148"/>
                <a:stretch>
                  <a:fillRect/>
                </a:stretch>
              </p:blipFill>
              <p:spPr>
                <a:xfrm>
                  <a:off x="7248044" y="3785302"/>
                  <a:ext cx="354960" cy="192600"/>
                </a:xfrm>
                <a:prstGeom prst="rect">
                  <a:avLst/>
                </a:prstGeom>
              </p:spPr>
            </p:pic>
          </mc:Fallback>
        </mc:AlternateContent>
      </p:grpSp>
      <p:grpSp>
        <p:nvGrpSpPr>
          <p:cNvPr id="101" name="Group 100">
            <a:extLst>
              <a:ext uri="{FF2B5EF4-FFF2-40B4-BE49-F238E27FC236}">
                <a16:creationId xmlns:a16="http://schemas.microsoft.com/office/drawing/2014/main" id="{36D881BD-E530-A515-93AE-B69205360ADA}"/>
              </a:ext>
            </a:extLst>
          </p:cNvPr>
          <p:cNvGrpSpPr/>
          <p:nvPr/>
        </p:nvGrpSpPr>
        <p:grpSpPr>
          <a:xfrm>
            <a:off x="7917644" y="3482542"/>
            <a:ext cx="2057040" cy="693000"/>
            <a:chOff x="7917644" y="3482542"/>
            <a:chExt cx="2057040" cy="693000"/>
          </a:xfrm>
        </p:grpSpPr>
        <mc:AlternateContent xmlns:mc="http://schemas.openxmlformats.org/markup-compatibility/2006" xmlns:p14="http://schemas.microsoft.com/office/powerpoint/2010/main">
          <mc:Choice Requires="p14">
            <p:contentPart p14:bwMode="auto" r:id="rId149">
              <p14:nvContentPartPr>
                <p14:cNvPr id="92" name="Ink 91">
                  <a:extLst>
                    <a:ext uri="{FF2B5EF4-FFF2-40B4-BE49-F238E27FC236}">
                      <a16:creationId xmlns:a16="http://schemas.microsoft.com/office/drawing/2014/main" id="{C05A1FF7-6FF5-467A-5988-B88C63A201F2}"/>
                    </a:ext>
                  </a:extLst>
                </p14:cNvPr>
                <p14:cNvContentPartPr/>
                <p14:nvPr/>
              </p14:nvContentPartPr>
              <p14:xfrm>
                <a:off x="8247404" y="3648862"/>
                <a:ext cx="172440" cy="326880"/>
              </p14:xfrm>
            </p:contentPart>
          </mc:Choice>
          <mc:Fallback xmlns="">
            <p:pic>
              <p:nvPicPr>
                <p:cNvPr id="92" name="Ink 91">
                  <a:extLst>
                    <a:ext uri="{FF2B5EF4-FFF2-40B4-BE49-F238E27FC236}">
                      <a16:creationId xmlns:a16="http://schemas.microsoft.com/office/drawing/2014/main" id="{C05A1FF7-6FF5-467A-5988-B88C63A201F2}"/>
                    </a:ext>
                  </a:extLst>
                </p:cNvPr>
                <p:cNvPicPr/>
                <p:nvPr/>
              </p:nvPicPr>
              <p:blipFill>
                <a:blip r:embed="rId150"/>
                <a:stretch>
                  <a:fillRect/>
                </a:stretch>
              </p:blipFill>
              <p:spPr>
                <a:xfrm>
                  <a:off x="8241284" y="3642742"/>
                  <a:ext cx="1846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3" name="Ink 92">
                  <a:extLst>
                    <a:ext uri="{FF2B5EF4-FFF2-40B4-BE49-F238E27FC236}">
                      <a16:creationId xmlns:a16="http://schemas.microsoft.com/office/drawing/2014/main" id="{FF0462C7-755A-A01D-92CC-4A664245E39A}"/>
                    </a:ext>
                  </a:extLst>
                </p14:cNvPr>
                <p14:cNvContentPartPr/>
                <p14:nvPr/>
              </p14:nvContentPartPr>
              <p14:xfrm>
                <a:off x="8114924" y="3842542"/>
                <a:ext cx="359280" cy="13680"/>
              </p14:xfrm>
            </p:contentPart>
          </mc:Choice>
          <mc:Fallback xmlns="">
            <p:pic>
              <p:nvPicPr>
                <p:cNvPr id="93" name="Ink 92">
                  <a:extLst>
                    <a:ext uri="{FF2B5EF4-FFF2-40B4-BE49-F238E27FC236}">
                      <a16:creationId xmlns:a16="http://schemas.microsoft.com/office/drawing/2014/main" id="{FF0462C7-755A-A01D-92CC-4A664245E39A}"/>
                    </a:ext>
                  </a:extLst>
                </p:cNvPr>
                <p:cNvPicPr/>
                <p:nvPr/>
              </p:nvPicPr>
              <p:blipFill>
                <a:blip r:embed="rId152"/>
                <a:stretch>
                  <a:fillRect/>
                </a:stretch>
              </p:blipFill>
              <p:spPr>
                <a:xfrm>
                  <a:off x="8108804" y="3836422"/>
                  <a:ext cx="3715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4" name="Ink 93">
                  <a:extLst>
                    <a:ext uri="{FF2B5EF4-FFF2-40B4-BE49-F238E27FC236}">
                      <a16:creationId xmlns:a16="http://schemas.microsoft.com/office/drawing/2014/main" id="{03ECBC45-827C-DD85-6EA5-19DB9C6EFF6D}"/>
                    </a:ext>
                  </a:extLst>
                </p14:cNvPr>
                <p14:cNvContentPartPr/>
                <p14:nvPr/>
              </p14:nvContentPartPr>
              <p14:xfrm>
                <a:off x="8432084" y="3752902"/>
                <a:ext cx="336600" cy="182880"/>
              </p14:xfrm>
            </p:contentPart>
          </mc:Choice>
          <mc:Fallback xmlns="">
            <p:pic>
              <p:nvPicPr>
                <p:cNvPr id="94" name="Ink 93">
                  <a:extLst>
                    <a:ext uri="{FF2B5EF4-FFF2-40B4-BE49-F238E27FC236}">
                      <a16:creationId xmlns:a16="http://schemas.microsoft.com/office/drawing/2014/main" id="{03ECBC45-827C-DD85-6EA5-19DB9C6EFF6D}"/>
                    </a:ext>
                  </a:extLst>
                </p:cNvPr>
                <p:cNvPicPr/>
                <p:nvPr/>
              </p:nvPicPr>
              <p:blipFill>
                <a:blip r:embed="rId154"/>
                <a:stretch>
                  <a:fillRect/>
                </a:stretch>
              </p:blipFill>
              <p:spPr>
                <a:xfrm>
                  <a:off x="8425964" y="3746782"/>
                  <a:ext cx="348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5" name="Ink 94">
                  <a:extLst>
                    <a:ext uri="{FF2B5EF4-FFF2-40B4-BE49-F238E27FC236}">
                      <a16:creationId xmlns:a16="http://schemas.microsoft.com/office/drawing/2014/main" id="{F3A476C8-E828-83A9-ACB0-8AA1FD6B82D0}"/>
                    </a:ext>
                  </a:extLst>
                </p14:cNvPr>
                <p14:cNvContentPartPr/>
                <p14:nvPr/>
              </p14:nvContentPartPr>
              <p14:xfrm>
                <a:off x="8765804" y="3743182"/>
                <a:ext cx="185400" cy="188280"/>
              </p14:xfrm>
            </p:contentPart>
          </mc:Choice>
          <mc:Fallback xmlns="">
            <p:pic>
              <p:nvPicPr>
                <p:cNvPr id="95" name="Ink 94">
                  <a:extLst>
                    <a:ext uri="{FF2B5EF4-FFF2-40B4-BE49-F238E27FC236}">
                      <a16:creationId xmlns:a16="http://schemas.microsoft.com/office/drawing/2014/main" id="{F3A476C8-E828-83A9-ACB0-8AA1FD6B82D0}"/>
                    </a:ext>
                  </a:extLst>
                </p:cNvPr>
                <p:cNvPicPr/>
                <p:nvPr/>
              </p:nvPicPr>
              <p:blipFill>
                <a:blip r:embed="rId156"/>
                <a:stretch>
                  <a:fillRect/>
                </a:stretch>
              </p:blipFill>
              <p:spPr>
                <a:xfrm>
                  <a:off x="8759684" y="3737062"/>
                  <a:ext cx="197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6" name="Ink 95">
                  <a:extLst>
                    <a:ext uri="{FF2B5EF4-FFF2-40B4-BE49-F238E27FC236}">
                      <a16:creationId xmlns:a16="http://schemas.microsoft.com/office/drawing/2014/main" id="{9472E4F4-2AFE-51A8-9C53-9B4E5A8555F3}"/>
                    </a:ext>
                  </a:extLst>
                </p14:cNvPr>
                <p14:cNvContentPartPr/>
                <p14:nvPr/>
              </p14:nvContentPartPr>
              <p14:xfrm>
                <a:off x="8946524" y="3619342"/>
                <a:ext cx="136800" cy="32400"/>
              </p14:xfrm>
            </p:contentPart>
          </mc:Choice>
          <mc:Fallback xmlns="">
            <p:pic>
              <p:nvPicPr>
                <p:cNvPr id="96" name="Ink 95">
                  <a:extLst>
                    <a:ext uri="{FF2B5EF4-FFF2-40B4-BE49-F238E27FC236}">
                      <a16:creationId xmlns:a16="http://schemas.microsoft.com/office/drawing/2014/main" id="{9472E4F4-2AFE-51A8-9C53-9B4E5A8555F3}"/>
                    </a:ext>
                  </a:extLst>
                </p:cNvPr>
                <p:cNvPicPr/>
                <p:nvPr/>
              </p:nvPicPr>
              <p:blipFill>
                <a:blip r:embed="rId158"/>
                <a:stretch>
                  <a:fillRect/>
                </a:stretch>
              </p:blipFill>
              <p:spPr>
                <a:xfrm>
                  <a:off x="8940404" y="3613222"/>
                  <a:ext cx="149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7" name="Ink 96">
                  <a:extLst>
                    <a:ext uri="{FF2B5EF4-FFF2-40B4-BE49-F238E27FC236}">
                      <a16:creationId xmlns:a16="http://schemas.microsoft.com/office/drawing/2014/main" id="{B043430B-22F3-0079-9F3F-220A8CF2AD17}"/>
                    </a:ext>
                  </a:extLst>
                </p14:cNvPr>
                <p14:cNvContentPartPr/>
                <p14:nvPr/>
              </p14:nvContentPartPr>
              <p14:xfrm>
                <a:off x="9173324" y="3588382"/>
                <a:ext cx="552600" cy="317880"/>
              </p14:xfrm>
            </p:contentPart>
          </mc:Choice>
          <mc:Fallback xmlns="">
            <p:pic>
              <p:nvPicPr>
                <p:cNvPr id="97" name="Ink 96">
                  <a:extLst>
                    <a:ext uri="{FF2B5EF4-FFF2-40B4-BE49-F238E27FC236}">
                      <a16:creationId xmlns:a16="http://schemas.microsoft.com/office/drawing/2014/main" id="{B043430B-22F3-0079-9F3F-220A8CF2AD17}"/>
                    </a:ext>
                  </a:extLst>
                </p:cNvPr>
                <p:cNvPicPr/>
                <p:nvPr/>
              </p:nvPicPr>
              <p:blipFill>
                <a:blip r:embed="rId160"/>
                <a:stretch>
                  <a:fillRect/>
                </a:stretch>
              </p:blipFill>
              <p:spPr>
                <a:xfrm>
                  <a:off x="9167204" y="3582262"/>
                  <a:ext cx="5648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8" name="Ink 97">
                  <a:extLst>
                    <a:ext uri="{FF2B5EF4-FFF2-40B4-BE49-F238E27FC236}">
                      <a16:creationId xmlns:a16="http://schemas.microsoft.com/office/drawing/2014/main" id="{04D2DC6F-54ED-8C2A-D5B9-62CC222C69BC}"/>
                    </a:ext>
                  </a:extLst>
                </p14:cNvPr>
                <p14:cNvContentPartPr/>
                <p14:nvPr/>
              </p14:nvContentPartPr>
              <p14:xfrm>
                <a:off x="9408404" y="3738502"/>
                <a:ext cx="262800" cy="208080"/>
              </p14:xfrm>
            </p:contentPart>
          </mc:Choice>
          <mc:Fallback xmlns="">
            <p:pic>
              <p:nvPicPr>
                <p:cNvPr id="98" name="Ink 97">
                  <a:extLst>
                    <a:ext uri="{FF2B5EF4-FFF2-40B4-BE49-F238E27FC236}">
                      <a16:creationId xmlns:a16="http://schemas.microsoft.com/office/drawing/2014/main" id="{04D2DC6F-54ED-8C2A-D5B9-62CC222C69BC}"/>
                    </a:ext>
                  </a:extLst>
                </p:cNvPr>
                <p:cNvPicPr/>
                <p:nvPr/>
              </p:nvPicPr>
              <p:blipFill>
                <a:blip r:embed="rId162"/>
                <a:stretch>
                  <a:fillRect/>
                </a:stretch>
              </p:blipFill>
              <p:spPr>
                <a:xfrm>
                  <a:off x="9402284" y="3732382"/>
                  <a:ext cx="2750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9" name="Ink 98">
                  <a:extLst>
                    <a:ext uri="{FF2B5EF4-FFF2-40B4-BE49-F238E27FC236}">
                      <a16:creationId xmlns:a16="http://schemas.microsoft.com/office/drawing/2014/main" id="{3C0CAAAA-1022-7DBB-6455-CBB47A7E07F3}"/>
                    </a:ext>
                  </a:extLst>
                </p14:cNvPr>
                <p14:cNvContentPartPr/>
                <p14:nvPr/>
              </p14:nvContentPartPr>
              <p14:xfrm>
                <a:off x="9559604" y="3482542"/>
                <a:ext cx="415080" cy="662760"/>
              </p14:xfrm>
            </p:contentPart>
          </mc:Choice>
          <mc:Fallback xmlns="">
            <p:pic>
              <p:nvPicPr>
                <p:cNvPr id="99" name="Ink 98">
                  <a:extLst>
                    <a:ext uri="{FF2B5EF4-FFF2-40B4-BE49-F238E27FC236}">
                      <a16:creationId xmlns:a16="http://schemas.microsoft.com/office/drawing/2014/main" id="{3C0CAAAA-1022-7DBB-6455-CBB47A7E07F3}"/>
                    </a:ext>
                  </a:extLst>
                </p:cNvPr>
                <p:cNvPicPr/>
                <p:nvPr/>
              </p:nvPicPr>
              <p:blipFill>
                <a:blip r:embed="rId164"/>
                <a:stretch>
                  <a:fillRect/>
                </a:stretch>
              </p:blipFill>
              <p:spPr>
                <a:xfrm>
                  <a:off x="9553484" y="3476422"/>
                  <a:ext cx="42732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0" name="Ink 99">
                  <a:extLst>
                    <a:ext uri="{FF2B5EF4-FFF2-40B4-BE49-F238E27FC236}">
                      <a16:creationId xmlns:a16="http://schemas.microsoft.com/office/drawing/2014/main" id="{8A2FE7D5-0D78-2165-EFC0-735E13CF333E}"/>
                    </a:ext>
                  </a:extLst>
                </p14:cNvPr>
                <p14:cNvContentPartPr/>
                <p14:nvPr/>
              </p14:nvContentPartPr>
              <p14:xfrm>
                <a:off x="7917644" y="3564622"/>
                <a:ext cx="172440" cy="610920"/>
              </p14:xfrm>
            </p:contentPart>
          </mc:Choice>
          <mc:Fallback xmlns="">
            <p:pic>
              <p:nvPicPr>
                <p:cNvPr id="100" name="Ink 99">
                  <a:extLst>
                    <a:ext uri="{FF2B5EF4-FFF2-40B4-BE49-F238E27FC236}">
                      <a16:creationId xmlns:a16="http://schemas.microsoft.com/office/drawing/2014/main" id="{8A2FE7D5-0D78-2165-EFC0-735E13CF333E}"/>
                    </a:ext>
                  </a:extLst>
                </p:cNvPr>
                <p:cNvPicPr/>
                <p:nvPr/>
              </p:nvPicPr>
              <p:blipFill>
                <a:blip r:embed="rId166"/>
                <a:stretch>
                  <a:fillRect/>
                </a:stretch>
              </p:blipFill>
              <p:spPr>
                <a:xfrm>
                  <a:off x="7911524" y="3558502"/>
                  <a:ext cx="184680" cy="623160"/>
                </a:xfrm>
                <a:prstGeom prst="rect">
                  <a:avLst/>
                </a:prstGeom>
              </p:spPr>
            </p:pic>
          </mc:Fallback>
        </mc:AlternateContent>
      </p:grpSp>
      <p:grpSp>
        <p:nvGrpSpPr>
          <p:cNvPr id="112" name="Group 111">
            <a:extLst>
              <a:ext uri="{FF2B5EF4-FFF2-40B4-BE49-F238E27FC236}">
                <a16:creationId xmlns:a16="http://schemas.microsoft.com/office/drawing/2014/main" id="{6C9F46DF-4EF6-15C0-C311-96DED1AC0D20}"/>
              </a:ext>
            </a:extLst>
          </p:cNvPr>
          <p:cNvGrpSpPr/>
          <p:nvPr/>
        </p:nvGrpSpPr>
        <p:grpSpPr>
          <a:xfrm>
            <a:off x="4700684" y="4319182"/>
            <a:ext cx="1203480" cy="586800"/>
            <a:chOff x="4700684" y="4319182"/>
            <a:chExt cx="1203480" cy="586800"/>
          </a:xfrm>
        </p:grpSpPr>
        <mc:AlternateContent xmlns:mc="http://schemas.openxmlformats.org/markup-compatibility/2006" xmlns:p14="http://schemas.microsoft.com/office/powerpoint/2010/main">
          <mc:Choice Requires="p14">
            <p:contentPart p14:bwMode="auto" r:id="rId167">
              <p14:nvContentPartPr>
                <p14:cNvPr id="104" name="Ink 103">
                  <a:extLst>
                    <a:ext uri="{FF2B5EF4-FFF2-40B4-BE49-F238E27FC236}">
                      <a16:creationId xmlns:a16="http://schemas.microsoft.com/office/drawing/2014/main" id="{B964BF4F-EFEC-5BE4-99F5-863962A1B1EE}"/>
                    </a:ext>
                  </a:extLst>
                </p14:cNvPr>
                <p14:cNvContentPartPr/>
                <p14:nvPr/>
              </p14:nvContentPartPr>
              <p14:xfrm>
                <a:off x="4757204" y="4319182"/>
                <a:ext cx="187200" cy="316800"/>
              </p14:xfrm>
            </p:contentPart>
          </mc:Choice>
          <mc:Fallback xmlns="">
            <p:pic>
              <p:nvPicPr>
                <p:cNvPr id="104" name="Ink 103">
                  <a:extLst>
                    <a:ext uri="{FF2B5EF4-FFF2-40B4-BE49-F238E27FC236}">
                      <a16:creationId xmlns:a16="http://schemas.microsoft.com/office/drawing/2014/main" id="{B964BF4F-EFEC-5BE4-99F5-863962A1B1EE}"/>
                    </a:ext>
                  </a:extLst>
                </p:cNvPr>
                <p:cNvPicPr/>
                <p:nvPr/>
              </p:nvPicPr>
              <p:blipFill>
                <a:blip r:embed="rId168"/>
                <a:stretch>
                  <a:fillRect/>
                </a:stretch>
              </p:blipFill>
              <p:spPr>
                <a:xfrm>
                  <a:off x="4751084" y="4313062"/>
                  <a:ext cx="1994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5" name="Ink 104">
                  <a:extLst>
                    <a:ext uri="{FF2B5EF4-FFF2-40B4-BE49-F238E27FC236}">
                      <a16:creationId xmlns:a16="http://schemas.microsoft.com/office/drawing/2014/main" id="{0B61092F-9614-B768-9F65-C17BE33E35C8}"/>
                    </a:ext>
                  </a:extLst>
                </p14:cNvPr>
                <p14:cNvContentPartPr/>
                <p14:nvPr/>
              </p14:nvContentPartPr>
              <p14:xfrm>
                <a:off x="4700684" y="4494502"/>
                <a:ext cx="351000" cy="21960"/>
              </p14:xfrm>
            </p:contentPart>
          </mc:Choice>
          <mc:Fallback xmlns="">
            <p:pic>
              <p:nvPicPr>
                <p:cNvPr id="105" name="Ink 104">
                  <a:extLst>
                    <a:ext uri="{FF2B5EF4-FFF2-40B4-BE49-F238E27FC236}">
                      <a16:creationId xmlns:a16="http://schemas.microsoft.com/office/drawing/2014/main" id="{0B61092F-9614-B768-9F65-C17BE33E35C8}"/>
                    </a:ext>
                  </a:extLst>
                </p:cNvPr>
                <p:cNvPicPr/>
                <p:nvPr/>
              </p:nvPicPr>
              <p:blipFill>
                <a:blip r:embed="rId170"/>
                <a:stretch>
                  <a:fillRect/>
                </a:stretch>
              </p:blipFill>
              <p:spPr>
                <a:xfrm>
                  <a:off x="4694564" y="4488382"/>
                  <a:ext cx="363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6" name="Ink 105">
                  <a:extLst>
                    <a:ext uri="{FF2B5EF4-FFF2-40B4-BE49-F238E27FC236}">
                      <a16:creationId xmlns:a16="http://schemas.microsoft.com/office/drawing/2014/main" id="{E3000932-ECED-3484-EC4A-8A49227C9CD2}"/>
                    </a:ext>
                  </a:extLst>
                </p14:cNvPr>
                <p14:cNvContentPartPr/>
                <p14:nvPr/>
              </p14:nvContentPartPr>
              <p14:xfrm>
                <a:off x="4927124" y="4496662"/>
                <a:ext cx="418320" cy="185760"/>
              </p14:xfrm>
            </p:contentPart>
          </mc:Choice>
          <mc:Fallback xmlns="">
            <p:pic>
              <p:nvPicPr>
                <p:cNvPr id="106" name="Ink 105">
                  <a:extLst>
                    <a:ext uri="{FF2B5EF4-FFF2-40B4-BE49-F238E27FC236}">
                      <a16:creationId xmlns:a16="http://schemas.microsoft.com/office/drawing/2014/main" id="{E3000932-ECED-3484-EC4A-8A49227C9CD2}"/>
                    </a:ext>
                  </a:extLst>
                </p:cNvPr>
                <p:cNvPicPr/>
                <p:nvPr/>
              </p:nvPicPr>
              <p:blipFill>
                <a:blip r:embed="rId172"/>
                <a:stretch>
                  <a:fillRect/>
                </a:stretch>
              </p:blipFill>
              <p:spPr>
                <a:xfrm>
                  <a:off x="4921004" y="4490542"/>
                  <a:ext cx="4305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7" name="Ink 106">
                  <a:extLst>
                    <a:ext uri="{FF2B5EF4-FFF2-40B4-BE49-F238E27FC236}">
                      <a16:creationId xmlns:a16="http://schemas.microsoft.com/office/drawing/2014/main" id="{0C0F48AC-02B3-0C0D-4B42-420D0D88716F}"/>
                    </a:ext>
                  </a:extLst>
                </p14:cNvPr>
                <p14:cNvContentPartPr/>
                <p14:nvPr/>
              </p14:nvContentPartPr>
              <p14:xfrm>
                <a:off x="5315924" y="4547422"/>
                <a:ext cx="319680" cy="162360"/>
              </p14:xfrm>
            </p:contentPart>
          </mc:Choice>
          <mc:Fallback xmlns="">
            <p:pic>
              <p:nvPicPr>
                <p:cNvPr id="107" name="Ink 106">
                  <a:extLst>
                    <a:ext uri="{FF2B5EF4-FFF2-40B4-BE49-F238E27FC236}">
                      <a16:creationId xmlns:a16="http://schemas.microsoft.com/office/drawing/2014/main" id="{0C0F48AC-02B3-0C0D-4B42-420D0D88716F}"/>
                    </a:ext>
                  </a:extLst>
                </p:cNvPr>
                <p:cNvPicPr/>
                <p:nvPr/>
              </p:nvPicPr>
              <p:blipFill>
                <a:blip r:embed="rId174"/>
                <a:stretch>
                  <a:fillRect/>
                </a:stretch>
              </p:blipFill>
              <p:spPr>
                <a:xfrm>
                  <a:off x="5309804" y="4541302"/>
                  <a:ext cx="331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8" name="Ink 107">
                  <a:extLst>
                    <a:ext uri="{FF2B5EF4-FFF2-40B4-BE49-F238E27FC236}">
                      <a16:creationId xmlns:a16="http://schemas.microsoft.com/office/drawing/2014/main" id="{7012CCE4-7A24-E4B7-C4F5-04D11652E091}"/>
                    </a:ext>
                  </a:extLst>
                </p14:cNvPr>
                <p14:cNvContentPartPr/>
                <p14:nvPr/>
              </p14:nvContentPartPr>
              <p14:xfrm>
                <a:off x="5559284" y="4507822"/>
                <a:ext cx="344880" cy="398160"/>
              </p14:xfrm>
            </p:contentPart>
          </mc:Choice>
          <mc:Fallback xmlns="">
            <p:pic>
              <p:nvPicPr>
                <p:cNvPr id="108" name="Ink 107">
                  <a:extLst>
                    <a:ext uri="{FF2B5EF4-FFF2-40B4-BE49-F238E27FC236}">
                      <a16:creationId xmlns:a16="http://schemas.microsoft.com/office/drawing/2014/main" id="{7012CCE4-7A24-E4B7-C4F5-04D11652E091}"/>
                    </a:ext>
                  </a:extLst>
                </p:cNvPr>
                <p:cNvPicPr/>
                <p:nvPr/>
              </p:nvPicPr>
              <p:blipFill>
                <a:blip r:embed="rId176"/>
                <a:stretch>
                  <a:fillRect/>
                </a:stretch>
              </p:blipFill>
              <p:spPr>
                <a:xfrm>
                  <a:off x="5553164" y="4501702"/>
                  <a:ext cx="357120" cy="410400"/>
                </a:xfrm>
                <a:prstGeom prst="rect">
                  <a:avLst/>
                </a:prstGeom>
              </p:spPr>
            </p:pic>
          </mc:Fallback>
        </mc:AlternateContent>
      </p:grpSp>
      <p:grpSp>
        <p:nvGrpSpPr>
          <p:cNvPr id="111" name="Group 110">
            <a:extLst>
              <a:ext uri="{FF2B5EF4-FFF2-40B4-BE49-F238E27FC236}">
                <a16:creationId xmlns:a16="http://schemas.microsoft.com/office/drawing/2014/main" id="{26179734-EC7A-5EB4-F452-19A2946B7280}"/>
              </a:ext>
            </a:extLst>
          </p:cNvPr>
          <p:cNvGrpSpPr/>
          <p:nvPr/>
        </p:nvGrpSpPr>
        <p:grpSpPr>
          <a:xfrm>
            <a:off x="6317444" y="4597462"/>
            <a:ext cx="216720" cy="106200"/>
            <a:chOff x="6317444" y="4597462"/>
            <a:chExt cx="216720" cy="106200"/>
          </a:xfrm>
        </p:grpSpPr>
        <mc:AlternateContent xmlns:mc="http://schemas.openxmlformats.org/markup-compatibility/2006" xmlns:p14="http://schemas.microsoft.com/office/powerpoint/2010/main">
          <mc:Choice Requires="p14">
            <p:contentPart p14:bwMode="auto" r:id="rId177">
              <p14:nvContentPartPr>
                <p14:cNvPr id="109" name="Ink 108">
                  <a:extLst>
                    <a:ext uri="{FF2B5EF4-FFF2-40B4-BE49-F238E27FC236}">
                      <a16:creationId xmlns:a16="http://schemas.microsoft.com/office/drawing/2014/main" id="{EFC76497-D04A-81B2-8B35-2AA93FFEDBE0}"/>
                    </a:ext>
                  </a:extLst>
                </p14:cNvPr>
                <p14:cNvContentPartPr/>
                <p14:nvPr/>
              </p14:nvContentPartPr>
              <p14:xfrm>
                <a:off x="6321764" y="4679542"/>
                <a:ext cx="204120" cy="24120"/>
              </p14:xfrm>
            </p:contentPart>
          </mc:Choice>
          <mc:Fallback xmlns="">
            <p:pic>
              <p:nvPicPr>
                <p:cNvPr id="109" name="Ink 108">
                  <a:extLst>
                    <a:ext uri="{FF2B5EF4-FFF2-40B4-BE49-F238E27FC236}">
                      <a16:creationId xmlns:a16="http://schemas.microsoft.com/office/drawing/2014/main" id="{EFC76497-D04A-81B2-8B35-2AA93FFEDBE0}"/>
                    </a:ext>
                  </a:extLst>
                </p:cNvPr>
                <p:cNvPicPr/>
                <p:nvPr/>
              </p:nvPicPr>
              <p:blipFill>
                <a:blip r:embed="rId178"/>
                <a:stretch>
                  <a:fillRect/>
                </a:stretch>
              </p:blipFill>
              <p:spPr>
                <a:xfrm>
                  <a:off x="6315644" y="4673422"/>
                  <a:ext cx="216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0" name="Ink 109">
                  <a:extLst>
                    <a:ext uri="{FF2B5EF4-FFF2-40B4-BE49-F238E27FC236}">
                      <a16:creationId xmlns:a16="http://schemas.microsoft.com/office/drawing/2014/main" id="{6607DFD6-C56F-BFDA-4129-875E5B177FDE}"/>
                    </a:ext>
                  </a:extLst>
                </p14:cNvPr>
                <p14:cNvContentPartPr/>
                <p14:nvPr/>
              </p14:nvContentPartPr>
              <p14:xfrm>
                <a:off x="6317444" y="4597462"/>
                <a:ext cx="216720" cy="6840"/>
              </p14:xfrm>
            </p:contentPart>
          </mc:Choice>
          <mc:Fallback xmlns="">
            <p:pic>
              <p:nvPicPr>
                <p:cNvPr id="110" name="Ink 109">
                  <a:extLst>
                    <a:ext uri="{FF2B5EF4-FFF2-40B4-BE49-F238E27FC236}">
                      <a16:creationId xmlns:a16="http://schemas.microsoft.com/office/drawing/2014/main" id="{6607DFD6-C56F-BFDA-4129-875E5B177FDE}"/>
                    </a:ext>
                  </a:extLst>
                </p:cNvPr>
                <p:cNvPicPr/>
                <p:nvPr/>
              </p:nvPicPr>
              <p:blipFill>
                <a:blip r:embed="rId180"/>
                <a:stretch>
                  <a:fillRect/>
                </a:stretch>
              </p:blipFill>
              <p:spPr>
                <a:xfrm>
                  <a:off x="6311324" y="4591342"/>
                  <a:ext cx="228960" cy="1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13" name="Ink 112">
                <a:extLst>
                  <a:ext uri="{FF2B5EF4-FFF2-40B4-BE49-F238E27FC236}">
                    <a16:creationId xmlns:a16="http://schemas.microsoft.com/office/drawing/2014/main" id="{289D3E68-5DAB-FE12-F3E1-EEFC9EC6E846}"/>
                  </a:ext>
                </a:extLst>
              </p14:cNvPr>
              <p14:cNvContentPartPr/>
              <p14:nvPr/>
            </p14:nvContentPartPr>
            <p14:xfrm>
              <a:off x="6945284" y="4477222"/>
              <a:ext cx="519840" cy="278640"/>
            </p14:xfrm>
          </p:contentPart>
        </mc:Choice>
        <mc:Fallback xmlns="">
          <p:pic>
            <p:nvPicPr>
              <p:cNvPr id="113" name="Ink 112">
                <a:extLst>
                  <a:ext uri="{FF2B5EF4-FFF2-40B4-BE49-F238E27FC236}">
                    <a16:creationId xmlns:a16="http://schemas.microsoft.com/office/drawing/2014/main" id="{289D3E68-5DAB-FE12-F3E1-EEFC9EC6E846}"/>
                  </a:ext>
                </a:extLst>
              </p:cNvPr>
              <p:cNvPicPr/>
              <p:nvPr/>
            </p:nvPicPr>
            <p:blipFill>
              <a:blip r:embed="rId182"/>
              <a:stretch>
                <a:fillRect/>
              </a:stretch>
            </p:blipFill>
            <p:spPr>
              <a:xfrm>
                <a:off x="6939164" y="4471102"/>
                <a:ext cx="532080" cy="290880"/>
              </a:xfrm>
              <a:prstGeom prst="rect">
                <a:avLst/>
              </a:prstGeom>
            </p:spPr>
          </p:pic>
        </mc:Fallback>
      </mc:AlternateContent>
      <p:grpSp>
        <p:nvGrpSpPr>
          <p:cNvPr id="130" name="Group 129">
            <a:extLst>
              <a:ext uri="{FF2B5EF4-FFF2-40B4-BE49-F238E27FC236}">
                <a16:creationId xmlns:a16="http://schemas.microsoft.com/office/drawing/2014/main" id="{E850F873-7AD0-1290-E2E5-2B5AA2CD3B15}"/>
              </a:ext>
            </a:extLst>
          </p:cNvPr>
          <p:cNvGrpSpPr/>
          <p:nvPr/>
        </p:nvGrpSpPr>
        <p:grpSpPr>
          <a:xfrm>
            <a:off x="4679444" y="5026222"/>
            <a:ext cx="1802520" cy="603720"/>
            <a:chOff x="4679444" y="5026222"/>
            <a:chExt cx="1802520" cy="603720"/>
          </a:xfrm>
        </p:grpSpPr>
        <mc:AlternateContent xmlns:mc="http://schemas.openxmlformats.org/markup-compatibility/2006" xmlns:p14="http://schemas.microsoft.com/office/powerpoint/2010/main">
          <mc:Choice Requires="p14">
            <p:contentPart p14:bwMode="auto" r:id="rId183">
              <p14:nvContentPartPr>
                <p14:cNvPr id="114" name="Ink 113">
                  <a:extLst>
                    <a:ext uri="{FF2B5EF4-FFF2-40B4-BE49-F238E27FC236}">
                      <a16:creationId xmlns:a16="http://schemas.microsoft.com/office/drawing/2014/main" id="{FF0A6D3C-605A-0003-2849-4220D04437B5}"/>
                    </a:ext>
                  </a:extLst>
                </p14:cNvPr>
                <p14:cNvContentPartPr/>
                <p14:nvPr/>
              </p14:nvContentPartPr>
              <p14:xfrm>
                <a:off x="4950524" y="5148622"/>
                <a:ext cx="208080" cy="289080"/>
              </p14:xfrm>
            </p:contentPart>
          </mc:Choice>
          <mc:Fallback xmlns="">
            <p:pic>
              <p:nvPicPr>
                <p:cNvPr id="114" name="Ink 113">
                  <a:extLst>
                    <a:ext uri="{FF2B5EF4-FFF2-40B4-BE49-F238E27FC236}">
                      <a16:creationId xmlns:a16="http://schemas.microsoft.com/office/drawing/2014/main" id="{FF0A6D3C-605A-0003-2849-4220D04437B5}"/>
                    </a:ext>
                  </a:extLst>
                </p:cNvPr>
                <p:cNvPicPr/>
                <p:nvPr/>
              </p:nvPicPr>
              <p:blipFill>
                <a:blip r:embed="rId184"/>
                <a:stretch>
                  <a:fillRect/>
                </a:stretch>
              </p:blipFill>
              <p:spPr>
                <a:xfrm>
                  <a:off x="4944404" y="5142502"/>
                  <a:ext cx="2203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5" name="Ink 114">
                  <a:extLst>
                    <a:ext uri="{FF2B5EF4-FFF2-40B4-BE49-F238E27FC236}">
                      <a16:creationId xmlns:a16="http://schemas.microsoft.com/office/drawing/2014/main" id="{10D2696A-D172-8809-D0A7-4CAE7CBB1AF2}"/>
                    </a:ext>
                  </a:extLst>
                </p14:cNvPr>
                <p14:cNvContentPartPr/>
                <p14:nvPr/>
              </p14:nvContentPartPr>
              <p14:xfrm>
                <a:off x="4967084" y="5273902"/>
                <a:ext cx="210240" cy="23040"/>
              </p14:xfrm>
            </p:contentPart>
          </mc:Choice>
          <mc:Fallback xmlns="">
            <p:pic>
              <p:nvPicPr>
                <p:cNvPr id="115" name="Ink 114">
                  <a:extLst>
                    <a:ext uri="{FF2B5EF4-FFF2-40B4-BE49-F238E27FC236}">
                      <a16:creationId xmlns:a16="http://schemas.microsoft.com/office/drawing/2014/main" id="{10D2696A-D172-8809-D0A7-4CAE7CBB1AF2}"/>
                    </a:ext>
                  </a:extLst>
                </p:cNvPr>
                <p:cNvPicPr/>
                <p:nvPr/>
              </p:nvPicPr>
              <p:blipFill>
                <a:blip r:embed="rId186"/>
                <a:stretch>
                  <a:fillRect/>
                </a:stretch>
              </p:blipFill>
              <p:spPr>
                <a:xfrm>
                  <a:off x="4960964" y="5267782"/>
                  <a:ext cx="2224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6" name="Ink 115">
                  <a:extLst>
                    <a:ext uri="{FF2B5EF4-FFF2-40B4-BE49-F238E27FC236}">
                      <a16:creationId xmlns:a16="http://schemas.microsoft.com/office/drawing/2014/main" id="{F410E75A-094A-0F92-E21C-7EC920EFD197}"/>
                    </a:ext>
                  </a:extLst>
                </p14:cNvPr>
                <p14:cNvContentPartPr/>
                <p14:nvPr/>
              </p14:nvContentPartPr>
              <p14:xfrm>
                <a:off x="5156084" y="5240062"/>
                <a:ext cx="401760" cy="177120"/>
              </p14:xfrm>
            </p:contentPart>
          </mc:Choice>
          <mc:Fallback xmlns="">
            <p:pic>
              <p:nvPicPr>
                <p:cNvPr id="116" name="Ink 115">
                  <a:extLst>
                    <a:ext uri="{FF2B5EF4-FFF2-40B4-BE49-F238E27FC236}">
                      <a16:creationId xmlns:a16="http://schemas.microsoft.com/office/drawing/2014/main" id="{F410E75A-094A-0F92-E21C-7EC920EFD197}"/>
                    </a:ext>
                  </a:extLst>
                </p:cNvPr>
                <p:cNvPicPr/>
                <p:nvPr/>
              </p:nvPicPr>
              <p:blipFill>
                <a:blip r:embed="rId188"/>
                <a:stretch>
                  <a:fillRect/>
                </a:stretch>
              </p:blipFill>
              <p:spPr>
                <a:xfrm>
                  <a:off x="5149964" y="5233942"/>
                  <a:ext cx="414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7" name="Ink 116">
                  <a:extLst>
                    <a:ext uri="{FF2B5EF4-FFF2-40B4-BE49-F238E27FC236}">
                      <a16:creationId xmlns:a16="http://schemas.microsoft.com/office/drawing/2014/main" id="{F1DC63F6-14F8-2031-09EC-46EC7735CF51}"/>
                    </a:ext>
                  </a:extLst>
                </p14:cNvPr>
                <p14:cNvContentPartPr/>
                <p14:nvPr/>
              </p14:nvContentPartPr>
              <p14:xfrm>
                <a:off x="5567924" y="5276782"/>
                <a:ext cx="309240" cy="143640"/>
              </p14:xfrm>
            </p:contentPart>
          </mc:Choice>
          <mc:Fallback xmlns="">
            <p:pic>
              <p:nvPicPr>
                <p:cNvPr id="117" name="Ink 116">
                  <a:extLst>
                    <a:ext uri="{FF2B5EF4-FFF2-40B4-BE49-F238E27FC236}">
                      <a16:creationId xmlns:a16="http://schemas.microsoft.com/office/drawing/2014/main" id="{F1DC63F6-14F8-2031-09EC-46EC7735CF51}"/>
                    </a:ext>
                  </a:extLst>
                </p:cNvPr>
                <p:cNvPicPr/>
                <p:nvPr/>
              </p:nvPicPr>
              <p:blipFill>
                <a:blip r:embed="rId190"/>
                <a:stretch>
                  <a:fillRect/>
                </a:stretch>
              </p:blipFill>
              <p:spPr>
                <a:xfrm>
                  <a:off x="5561804" y="5270662"/>
                  <a:ext cx="3214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8" name="Ink 117">
                  <a:extLst>
                    <a:ext uri="{FF2B5EF4-FFF2-40B4-BE49-F238E27FC236}">
                      <a16:creationId xmlns:a16="http://schemas.microsoft.com/office/drawing/2014/main" id="{250A10DF-576B-BE7E-62EE-59BD1CA64B72}"/>
                    </a:ext>
                  </a:extLst>
                </p14:cNvPr>
                <p14:cNvContentPartPr/>
                <p14:nvPr/>
              </p14:nvContentPartPr>
              <p14:xfrm>
                <a:off x="5889044" y="5249782"/>
                <a:ext cx="292320" cy="331560"/>
              </p14:xfrm>
            </p:contentPart>
          </mc:Choice>
          <mc:Fallback xmlns="">
            <p:pic>
              <p:nvPicPr>
                <p:cNvPr id="118" name="Ink 117">
                  <a:extLst>
                    <a:ext uri="{FF2B5EF4-FFF2-40B4-BE49-F238E27FC236}">
                      <a16:creationId xmlns:a16="http://schemas.microsoft.com/office/drawing/2014/main" id="{250A10DF-576B-BE7E-62EE-59BD1CA64B72}"/>
                    </a:ext>
                  </a:extLst>
                </p:cNvPr>
                <p:cNvPicPr/>
                <p:nvPr/>
              </p:nvPicPr>
              <p:blipFill>
                <a:blip r:embed="rId192"/>
                <a:stretch>
                  <a:fillRect/>
                </a:stretch>
              </p:blipFill>
              <p:spPr>
                <a:xfrm>
                  <a:off x="5882924" y="5243662"/>
                  <a:ext cx="3045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9" name="Ink 118">
                  <a:extLst>
                    <a:ext uri="{FF2B5EF4-FFF2-40B4-BE49-F238E27FC236}">
                      <a16:creationId xmlns:a16="http://schemas.microsoft.com/office/drawing/2014/main" id="{5C81C09A-818C-8E1D-7BF4-07A05B7E0EFC}"/>
                    </a:ext>
                  </a:extLst>
                </p14:cNvPr>
                <p14:cNvContentPartPr/>
                <p14:nvPr/>
              </p14:nvContentPartPr>
              <p14:xfrm>
                <a:off x="5987684" y="5117302"/>
                <a:ext cx="405720" cy="512640"/>
              </p14:xfrm>
            </p:contentPart>
          </mc:Choice>
          <mc:Fallback xmlns="">
            <p:pic>
              <p:nvPicPr>
                <p:cNvPr id="119" name="Ink 118">
                  <a:extLst>
                    <a:ext uri="{FF2B5EF4-FFF2-40B4-BE49-F238E27FC236}">
                      <a16:creationId xmlns:a16="http://schemas.microsoft.com/office/drawing/2014/main" id="{5C81C09A-818C-8E1D-7BF4-07A05B7E0EFC}"/>
                    </a:ext>
                  </a:extLst>
                </p:cNvPr>
                <p:cNvPicPr/>
                <p:nvPr/>
              </p:nvPicPr>
              <p:blipFill>
                <a:blip r:embed="rId194"/>
                <a:stretch>
                  <a:fillRect/>
                </a:stretch>
              </p:blipFill>
              <p:spPr>
                <a:xfrm>
                  <a:off x="5981564" y="5111182"/>
                  <a:ext cx="41796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0" name="Ink 119">
                  <a:extLst>
                    <a:ext uri="{FF2B5EF4-FFF2-40B4-BE49-F238E27FC236}">
                      <a16:creationId xmlns:a16="http://schemas.microsoft.com/office/drawing/2014/main" id="{097F1482-01F7-1B97-04D3-2F2F10DF1A88}"/>
                    </a:ext>
                  </a:extLst>
                </p14:cNvPr>
                <p14:cNvContentPartPr/>
                <p14:nvPr/>
              </p14:nvContentPartPr>
              <p14:xfrm>
                <a:off x="4679444" y="5080222"/>
                <a:ext cx="298440" cy="511560"/>
              </p14:xfrm>
            </p:contentPart>
          </mc:Choice>
          <mc:Fallback xmlns="">
            <p:pic>
              <p:nvPicPr>
                <p:cNvPr id="120" name="Ink 119">
                  <a:extLst>
                    <a:ext uri="{FF2B5EF4-FFF2-40B4-BE49-F238E27FC236}">
                      <a16:creationId xmlns:a16="http://schemas.microsoft.com/office/drawing/2014/main" id="{097F1482-01F7-1B97-04D3-2F2F10DF1A88}"/>
                    </a:ext>
                  </a:extLst>
                </p:cNvPr>
                <p:cNvPicPr/>
                <p:nvPr/>
              </p:nvPicPr>
              <p:blipFill>
                <a:blip r:embed="rId196"/>
                <a:stretch>
                  <a:fillRect/>
                </a:stretch>
              </p:blipFill>
              <p:spPr>
                <a:xfrm>
                  <a:off x="4673324" y="5074102"/>
                  <a:ext cx="3106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Ink 120">
                  <a:extLst>
                    <a:ext uri="{FF2B5EF4-FFF2-40B4-BE49-F238E27FC236}">
                      <a16:creationId xmlns:a16="http://schemas.microsoft.com/office/drawing/2014/main" id="{16950091-A385-4C38-B46B-ECDDAA8A8606}"/>
                    </a:ext>
                  </a:extLst>
                </p14:cNvPr>
                <p14:cNvContentPartPr/>
                <p14:nvPr/>
              </p14:nvContentPartPr>
              <p14:xfrm>
                <a:off x="6441644" y="5026222"/>
                <a:ext cx="40320" cy="147960"/>
              </p14:xfrm>
            </p:contentPart>
          </mc:Choice>
          <mc:Fallback xmlns="">
            <p:pic>
              <p:nvPicPr>
                <p:cNvPr id="121" name="Ink 120">
                  <a:extLst>
                    <a:ext uri="{FF2B5EF4-FFF2-40B4-BE49-F238E27FC236}">
                      <a16:creationId xmlns:a16="http://schemas.microsoft.com/office/drawing/2014/main" id="{16950091-A385-4C38-B46B-ECDDAA8A8606}"/>
                    </a:ext>
                  </a:extLst>
                </p:cNvPr>
                <p:cNvPicPr/>
                <p:nvPr/>
              </p:nvPicPr>
              <p:blipFill>
                <a:blip r:embed="rId198"/>
                <a:stretch>
                  <a:fillRect/>
                </a:stretch>
              </p:blipFill>
              <p:spPr>
                <a:xfrm>
                  <a:off x="6435524" y="5020102"/>
                  <a:ext cx="52560" cy="160200"/>
                </a:xfrm>
                <a:prstGeom prst="rect">
                  <a:avLst/>
                </a:prstGeom>
              </p:spPr>
            </p:pic>
          </mc:Fallback>
        </mc:AlternateContent>
      </p:grpSp>
      <p:grpSp>
        <p:nvGrpSpPr>
          <p:cNvPr id="129" name="Group 128">
            <a:extLst>
              <a:ext uri="{FF2B5EF4-FFF2-40B4-BE49-F238E27FC236}">
                <a16:creationId xmlns:a16="http://schemas.microsoft.com/office/drawing/2014/main" id="{E5F9440E-35CD-33B1-D5A2-EB5F193A099E}"/>
              </a:ext>
            </a:extLst>
          </p:cNvPr>
          <p:cNvGrpSpPr/>
          <p:nvPr/>
        </p:nvGrpSpPr>
        <p:grpSpPr>
          <a:xfrm>
            <a:off x="6894884" y="4930102"/>
            <a:ext cx="1485000" cy="634320"/>
            <a:chOff x="6894884" y="4930102"/>
            <a:chExt cx="1485000" cy="634320"/>
          </a:xfrm>
        </p:grpSpPr>
        <mc:AlternateContent xmlns:mc="http://schemas.openxmlformats.org/markup-compatibility/2006" xmlns:p14="http://schemas.microsoft.com/office/powerpoint/2010/main">
          <mc:Choice Requires="p14">
            <p:contentPart p14:bwMode="auto" r:id="rId199">
              <p14:nvContentPartPr>
                <p14:cNvPr id="122" name="Ink 121">
                  <a:extLst>
                    <a:ext uri="{FF2B5EF4-FFF2-40B4-BE49-F238E27FC236}">
                      <a16:creationId xmlns:a16="http://schemas.microsoft.com/office/drawing/2014/main" id="{4F45070E-6880-5BB5-4D3C-B951FF49108E}"/>
                    </a:ext>
                  </a:extLst>
                </p14:cNvPr>
                <p14:cNvContentPartPr/>
                <p14:nvPr/>
              </p14:nvContentPartPr>
              <p14:xfrm>
                <a:off x="6894884" y="5309902"/>
                <a:ext cx="267120" cy="21960"/>
              </p14:xfrm>
            </p:contentPart>
          </mc:Choice>
          <mc:Fallback xmlns="">
            <p:pic>
              <p:nvPicPr>
                <p:cNvPr id="122" name="Ink 121">
                  <a:extLst>
                    <a:ext uri="{FF2B5EF4-FFF2-40B4-BE49-F238E27FC236}">
                      <a16:creationId xmlns:a16="http://schemas.microsoft.com/office/drawing/2014/main" id="{4F45070E-6880-5BB5-4D3C-B951FF49108E}"/>
                    </a:ext>
                  </a:extLst>
                </p:cNvPr>
                <p:cNvPicPr/>
                <p:nvPr/>
              </p:nvPicPr>
              <p:blipFill>
                <a:blip r:embed="rId200"/>
                <a:stretch>
                  <a:fillRect/>
                </a:stretch>
              </p:blipFill>
              <p:spPr>
                <a:xfrm>
                  <a:off x="6888764" y="5303782"/>
                  <a:ext cx="2793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Ink 122">
                  <a:extLst>
                    <a:ext uri="{FF2B5EF4-FFF2-40B4-BE49-F238E27FC236}">
                      <a16:creationId xmlns:a16="http://schemas.microsoft.com/office/drawing/2014/main" id="{EED76C49-60F3-19C3-E6E1-AD351B74AD32}"/>
                    </a:ext>
                  </a:extLst>
                </p14:cNvPr>
                <p14:cNvContentPartPr/>
                <p14:nvPr/>
              </p14:nvContentPartPr>
              <p14:xfrm>
                <a:off x="6934844" y="5395942"/>
                <a:ext cx="296280" cy="9720"/>
              </p14:xfrm>
            </p:contentPart>
          </mc:Choice>
          <mc:Fallback xmlns="">
            <p:pic>
              <p:nvPicPr>
                <p:cNvPr id="123" name="Ink 122">
                  <a:extLst>
                    <a:ext uri="{FF2B5EF4-FFF2-40B4-BE49-F238E27FC236}">
                      <a16:creationId xmlns:a16="http://schemas.microsoft.com/office/drawing/2014/main" id="{EED76C49-60F3-19C3-E6E1-AD351B74AD32}"/>
                    </a:ext>
                  </a:extLst>
                </p:cNvPr>
                <p:cNvPicPr/>
                <p:nvPr/>
              </p:nvPicPr>
              <p:blipFill>
                <a:blip r:embed="rId202"/>
                <a:stretch>
                  <a:fillRect/>
                </a:stretch>
              </p:blipFill>
              <p:spPr>
                <a:xfrm>
                  <a:off x="6928724" y="5389822"/>
                  <a:ext cx="308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 name="Ink 123">
                  <a:extLst>
                    <a:ext uri="{FF2B5EF4-FFF2-40B4-BE49-F238E27FC236}">
                      <a16:creationId xmlns:a16="http://schemas.microsoft.com/office/drawing/2014/main" id="{BCBC561C-A7F9-960E-A889-741877C18D63}"/>
                    </a:ext>
                  </a:extLst>
                </p14:cNvPr>
                <p14:cNvContentPartPr/>
                <p14:nvPr/>
              </p14:nvContentPartPr>
              <p14:xfrm>
                <a:off x="7583564" y="5246542"/>
                <a:ext cx="338400" cy="159120"/>
              </p14:xfrm>
            </p:contentPart>
          </mc:Choice>
          <mc:Fallback xmlns="">
            <p:pic>
              <p:nvPicPr>
                <p:cNvPr id="124" name="Ink 123">
                  <a:extLst>
                    <a:ext uri="{FF2B5EF4-FFF2-40B4-BE49-F238E27FC236}">
                      <a16:creationId xmlns:a16="http://schemas.microsoft.com/office/drawing/2014/main" id="{BCBC561C-A7F9-960E-A889-741877C18D63}"/>
                    </a:ext>
                  </a:extLst>
                </p:cNvPr>
                <p:cNvPicPr/>
                <p:nvPr/>
              </p:nvPicPr>
              <p:blipFill>
                <a:blip r:embed="rId204"/>
                <a:stretch>
                  <a:fillRect/>
                </a:stretch>
              </p:blipFill>
              <p:spPr>
                <a:xfrm>
                  <a:off x="7577444" y="5240422"/>
                  <a:ext cx="3506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5" name="Ink 124">
                  <a:extLst>
                    <a:ext uri="{FF2B5EF4-FFF2-40B4-BE49-F238E27FC236}">
                      <a16:creationId xmlns:a16="http://schemas.microsoft.com/office/drawing/2014/main" id="{823604D9-4003-F377-13BE-E26CB64FD3E3}"/>
                    </a:ext>
                  </a:extLst>
                </p14:cNvPr>
                <p14:cNvContentPartPr/>
                <p14:nvPr/>
              </p14:nvContentPartPr>
              <p14:xfrm>
                <a:off x="7650884" y="5241862"/>
                <a:ext cx="170280" cy="192960"/>
              </p14:xfrm>
            </p:contentPart>
          </mc:Choice>
          <mc:Fallback xmlns="">
            <p:pic>
              <p:nvPicPr>
                <p:cNvPr id="125" name="Ink 124">
                  <a:extLst>
                    <a:ext uri="{FF2B5EF4-FFF2-40B4-BE49-F238E27FC236}">
                      <a16:creationId xmlns:a16="http://schemas.microsoft.com/office/drawing/2014/main" id="{823604D9-4003-F377-13BE-E26CB64FD3E3}"/>
                    </a:ext>
                  </a:extLst>
                </p:cNvPr>
                <p:cNvPicPr/>
                <p:nvPr/>
              </p:nvPicPr>
              <p:blipFill>
                <a:blip r:embed="rId206"/>
                <a:stretch>
                  <a:fillRect/>
                </a:stretch>
              </p:blipFill>
              <p:spPr>
                <a:xfrm>
                  <a:off x="7644764" y="5235742"/>
                  <a:ext cx="182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6" name="Ink 125">
                  <a:extLst>
                    <a:ext uri="{FF2B5EF4-FFF2-40B4-BE49-F238E27FC236}">
                      <a16:creationId xmlns:a16="http://schemas.microsoft.com/office/drawing/2014/main" id="{B7B4059E-B32E-06E9-F946-6DAF77925E82}"/>
                    </a:ext>
                  </a:extLst>
                </p14:cNvPr>
                <p14:cNvContentPartPr/>
                <p14:nvPr/>
              </p14:nvContentPartPr>
              <p14:xfrm>
                <a:off x="7377644" y="5155102"/>
                <a:ext cx="290160" cy="377640"/>
              </p14:xfrm>
            </p:contentPart>
          </mc:Choice>
          <mc:Fallback xmlns="">
            <p:pic>
              <p:nvPicPr>
                <p:cNvPr id="126" name="Ink 125">
                  <a:extLst>
                    <a:ext uri="{FF2B5EF4-FFF2-40B4-BE49-F238E27FC236}">
                      <a16:creationId xmlns:a16="http://schemas.microsoft.com/office/drawing/2014/main" id="{B7B4059E-B32E-06E9-F946-6DAF77925E82}"/>
                    </a:ext>
                  </a:extLst>
                </p:cNvPr>
                <p:cNvPicPr/>
                <p:nvPr/>
              </p:nvPicPr>
              <p:blipFill>
                <a:blip r:embed="rId208"/>
                <a:stretch>
                  <a:fillRect/>
                </a:stretch>
              </p:blipFill>
              <p:spPr>
                <a:xfrm>
                  <a:off x="7371524" y="5148982"/>
                  <a:ext cx="3024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7" name="Ink 126">
                  <a:extLst>
                    <a:ext uri="{FF2B5EF4-FFF2-40B4-BE49-F238E27FC236}">
                      <a16:creationId xmlns:a16="http://schemas.microsoft.com/office/drawing/2014/main" id="{B608B466-D492-5355-67DF-069CC5EDBD5C}"/>
                    </a:ext>
                  </a:extLst>
                </p14:cNvPr>
                <p14:cNvContentPartPr/>
                <p14:nvPr/>
              </p14:nvContentPartPr>
              <p14:xfrm>
                <a:off x="7871564" y="5173822"/>
                <a:ext cx="192240" cy="390600"/>
              </p14:xfrm>
            </p:contentPart>
          </mc:Choice>
          <mc:Fallback xmlns="">
            <p:pic>
              <p:nvPicPr>
                <p:cNvPr id="127" name="Ink 126">
                  <a:extLst>
                    <a:ext uri="{FF2B5EF4-FFF2-40B4-BE49-F238E27FC236}">
                      <a16:creationId xmlns:a16="http://schemas.microsoft.com/office/drawing/2014/main" id="{B608B466-D492-5355-67DF-069CC5EDBD5C}"/>
                    </a:ext>
                  </a:extLst>
                </p:cNvPr>
                <p:cNvPicPr/>
                <p:nvPr/>
              </p:nvPicPr>
              <p:blipFill>
                <a:blip r:embed="rId210"/>
                <a:stretch>
                  <a:fillRect/>
                </a:stretch>
              </p:blipFill>
              <p:spPr>
                <a:xfrm>
                  <a:off x="7865444" y="5167702"/>
                  <a:ext cx="2044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8" name="Ink 127">
                  <a:extLst>
                    <a:ext uri="{FF2B5EF4-FFF2-40B4-BE49-F238E27FC236}">
                      <a16:creationId xmlns:a16="http://schemas.microsoft.com/office/drawing/2014/main" id="{40225FF3-D04A-99FC-E898-9740A619C908}"/>
                    </a:ext>
                  </a:extLst>
                </p14:cNvPr>
                <p14:cNvContentPartPr/>
                <p14:nvPr/>
              </p14:nvContentPartPr>
              <p14:xfrm>
                <a:off x="8303924" y="4930102"/>
                <a:ext cx="75960" cy="223200"/>
              </p14:xfrm>
            </p:contentPart>
          </mc:Choice>
          <mc:Fallback xmlns="">
            <p:pic>
              <p:nvPicPr>
                <p:cNvPr id="128" name="Ink 127">
                  <a:extLst>
                    <a:ext uri="{FF2B5EF4-FFF2-40B4-BE49-F238E27FC236}">
                      <a16:creationId xmlns:a16="http://schemas.microsoft.com/office/drawing/2014/main" id="{40225FF3-D04A-99FC-E898-9740A619C908}"/>
                    </a:ext>
                  </a:extLst>
                </p:cNvPr>
                <p:cNvPicPr/>
                <p:nvPr/>
              </p:nvPicPr>
              <p:blipFill>
                <a:blip r:embed="rId212"/>
                <a:stretch>
                  <a:fillRect/>
                </a:stretch>
              </p:blipFill>
              <p:spPr>
                <a:xfrm>
                  <a:off x="8297804" y="4923982"/>
                  <a:ext cx="88200" cy="235440"/>
                </a:xfrm>
                <a:prstGeom prst="rect">
                  <a:avLst/>
                </a:prstGeom>
              </p:spPr>
            </p:pic>
          </mc:Fallback>
        </mc:AlternateContent>
      </p:grpSp>
      <p:grpSp>
        <p:nvGrpSpPr>
          <p:cNvPr id="137" name="Group 136">
            <a:extLst>
              <a:ext uri="{FF2B5EF4-FFF2-40B4-BE49-F238E27FC236}">
                <a16:creationId xmlns:a16="http://schemas.microsoft.com/office/drawing/2014/main" id="{A423E61A-3A2B-2D95-24FB-73B629969701}"/>
              </a:ext>
            </a:extLst>
          </p:cNvPr>
          <p:cNvGrpSpPr/>
          <p:nvPr/>
        </p:nvGrpSpPr>
        <p:grpSpPr>
          <a:xfrm>
            <a:off x="5069324" y="5774662"/>
            <a:ext cx="1586880" cy="551160"/>
            <a:chOff x="5069324" y="5774662"/>
            <a:chExt cx="1586880" cy="551160"/>
          </a:xfrm>
        </p:grpSpPr>
        <mc:AlternateContent xmlns:mc="http://schemas.openxmlformats.org/markup-compatibility/2006" xmlns:p14="http://schemas.microsoft.com/office/powerpoint/2010/main">
          <mc:Choice Requires="p14">
            <p:contentPart p14:bwMode="auto" r:id="rId213">
              <p14:nvContentPartPr>
                <p14:cNvPr id="131" name="Ink 130">
                  <a:extLst>
                    <a:ext uri="{FF2B5EF4-FFF2-40B4-BE49-F238E27FC236}">
                      <a16:creationId xmlns:a16="http://schemas.microsoft.com/office/drawing/2014/main" id="{6936689D-EF92-234A-5E87-8E754FBD1BD0}"/>
                    </a:ext>
                  </a:extLst>
                </p14:cNvPr>
                <p14:cNvContentPartPr/>
                <p14:nvPr/>
              </p14:nvContentPartPr>
              <p14:xfrm>
                <a:off x="5069324" y="5929102"/>
                <a:ext cx="226800" cy="156960"/>
              </p14:xfrm>
            </p:contentPart>
          </mc:Choice>
          <mc:Fallback xmlns="">
            <p:pic>
              <p:nvPicPr>
                <p:cNvPr id="131" name="Ink 130">
                  <a:extLst>
                    <a:ext uri="{FF2B5EF4-FFF2-40B4-BE49-F238E27FC236}">
                      <a16:creationId xmlns:a16="http://schemas.microsoft.com/office/drawing/2014/main" id="{6936689D-EF92-234A-5E87-8E754FBD1BD0}"/>
                    </a:ext>
                  </a:extLst>
                </p:cNvPr>
                <p:cNvPicPr/>
                <p:nvPr/>
              </p:nvPicPr>
              <p:blipFill>
                <a:blip r:embed="rId214"/>
                <a:stretch>
                  <a:fillRect/>
                </a:stretch>
              </p:blipFill>
              <p:spPr>
                <a:xfrm>
                  <a:off x="5063204" y="5922982"/>
                  <a:ext cx="239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2" name="Ink 131">
                  <a:extLst>
                    <a:ext uri="{FF2B5EF4-FFF2-40B4-BE49-F238E27FC236}">
                      <a16:creationId xmlns:a16="http://schemas.microsoft.com/office/drawing/2014/main" id="{65985058-20EB-8957-BF10-3A45FA8FC937}"/>
                    </a:ext>
                  </a:extLst>
                </p14:cNvPr>
                <p14:cNvContentPartPr/>
                <p14:nvPr/>
              </p14:nvContentPartPr>
              <p14:xfrm>
                <a:off x="5315924" y="5911822"/>
                <a:ext cx="131040" cy="11520"/>
              </p14:xfrm>
            </p:contentPart>
          </mc:Choice>
          <mc:Fallback xmlns="">
            <p:pic>
              <p:nvPicPr>
                <p:cNvPr id="132" name="Ink 131">
                  <a:extLst>
                    <a:ext uri="{FF2B5EF4-FFF2-40B4-BE49-F238E27FC236}">
                      <a16:creationId xmlns:a16="http://schemas.microsoft.com/office/drawing/2014/main" id="{65985058-20EB-8957-BF10-3A45FA8FC937}"/>
                    </a:ext>
                  </a:extLst>
                </p:cNvPr>
                <p:cNvPicPr/>
                <p:nvPr/>
              </p:nvPicPr>
              <p:blipFill>
                <a:blip r:embed="rId216"/>
                <a:stretch>
                  <a:fillRect/>
                </a:stretch>
              </p:blipFill>
              <p:spPr>
                <a:xfrm>
                  <a:off x="5309804" y="5905702"/>
                  <a:ext cx="14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3" name="Ink 132">
                  <a:extLst>
                    <a:ext uri="{FF2B5EF4-FFF2-40B4-BE49-F238E27FC236}">
                      <a16:creationId xmlns:a16="http://schemas.microsoft.com/office/drawing/2014/main" id="{B1DD02E3-AFE0-3F8D-6AF8-F2A9C52615E4}"/>
                    </a:ext>
                  </a:extLst>
                </p14:cNvPr>
                <p14:cNvContentPartPr/>
                <p14:nvPr/>
              </p14:nvContentPartPr>
              <p14:xfrm>
                <a:off x="5359484" y="5934142"/>
                <a:ext cx="338760" cy="158760"/>
              </p14:xfrm>
            </p:contentPart>
          </mc:Choice>
          <mc:Fallback xmlns="">
            <p:pic>
              <p:nvPicPr>
                <p:cNvPr id="133" name="Ink 132">
                  <a:extLst>
                    <a:ext uri="{FF2B5EF4-FFF2-40B4-BE49-F238E27FC236}">
                      <a16:creationId xmlns:a16="http://schemas.microsoft.com/office/drawing/2014/main" id="{B1DD02E3-AFE0-3F8D-6AF8-F2A9C52615E4}"/>
                    </a:ext>
                  </a:extLst>
                </p:cNvPr>
                <p:cNvPicPr/>
                <p:nvPr/>
              </p:nvPicPr>
              <p:blipFill>
                <a:blip r:embed="rId218"/>
                <a:stretch>
                  <a:fillRect/>
                </a:stretch>
              </p:blipFill>
              <p:spPr>
                <a:xfrm>
                  <a:off x="5353364" y="5928022"/>
                  <a:ext cx="351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4" name="Ink 133">
                  <a:extLst>
                    <a:ext uri="{FF2B5EF4-FFF2-40B4-BE49-F238E27FC236}">
                      <a16:creationId xmlns:a16="http://schemas.microsoft.com/office/drawing/2014/main" id="{155CE253-50EA-5FD9-6CD9-653D766B542C}"/>
                    </a:ext>
                  </a:extLst>
                </p14:cNvPr>
                <p14:cNvContentPartPr/>
                <p14:nvPr/>
              </p14:nvContentPartPr>
              <p14:xfrm>
                <a:off x="5777084" y="5917222"/>
                <a:ext cx="301320" cy="175680"/>
              </p14:xfrm>
            </p:contentPart>
          </mc:Choice>
          <mc:Fallback xmlns="">
            <p:pic>
              <p:nvPicPr>
                <p:cNvPr id="134" name="Ink 133">
                  <a:extLst>
                    <a:ext uri="{FF2B5EF4-FFF2-40B4-BE49-F238E27FC236}">
                      <a16:creationId xmlns:a16="http://schemas.microsoft.com/office/drawing/2014/main" id="{155CE253-50EA-5FD9-6CD9-653D766B542C}"/>
                    </a:ext>
                  </a:extLst>
                </p:cNvPr>
                <p:cNvPicPr/>
                <p:nvPr/>
              </p:nvPicPr>
              <p:blipFill>
                <a:blip r:embed="rId220"/>
                <a:stretch>
                  <a:fillRect/>
                </a:stretch>
              </p:blipFill>
              <p:spPr>
                <a:xfrm>
                  <a:off x="5770964" y="5911102"/>
                  <a:ext cx="313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5" name="Ink 134">
                  <a:extLst>
                    <a:ext uri="{FF2B5EF4-FFF2-40B4-BE49-F238E27FC236}">
                      <a16:creationId xmlns:a16="http://schemas.microsoft.com/office/drawing/2014/main" id="{FF627198-47A4-A3CB-FB31-8D7C9BED0352}"/>
                    </a:ext>
                  </a:extLst>
                </p14:cNvPr>
                <p14:cNvContentPartPr/>
                <p14:nvPr/>
              </p14:nvContentPartPr>
              <p14:xfrm>
                <a:off x="5945924" y="5774662"/>
                <a:ext cx="204120" cy="123480"/>
              </p14:xfrm>
            </p:contentPart>
          </mc:Choice>
          <mc:Fallback xmlns="">
            <p:pic>
              <p:nvPicPr>
                <p:cNvPr id="135" name="Ink 134">
                  <a:extLst>
                    <a:ext uri="{FF2B5EF4-FFF2-40B4-BE49-F238E27FC236}">
                      <a16:creationId xmlns:a16="http://schemas.microsoft.com/office/drawing/2014/main" id="{FF627198-47A4-A3CB-FB31-8D7C9BED0352}"/>
                    </a:ext>
                  </a:extLst>
                </p:cNvPr>
                <p:cNvPicPr/>
                <p:nvPr/>
              </p:nvPicPr>
              <p:blipFill>
                <a:blip r:embed="rId222"/>
                <a:stretch>
                  <a:fillRect/>
                </a:stretch>
              </p:blipFill>
              <p:spPr>
                <a:xfrm>
                  <a:off x="5939804" y="5768542"/>
                  <a:ext cx="216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6" name="Ink 135">
                  <a:extLst>
                    <a:ext uri="{FF2B5EF4-FFF2-40B4-BE49-F238E27FC236}">
                      <a16:creationId xmlns:a16="http://schemas.microsoft.com/office/drawing/2014/main" id="{370AF2A5-D442-555C-8C5F-FB9618BE2B8D}"/>
                    </a:ext>
                  </a:extLst>
                </p14:cNvPr>
                <p14:cNvContentPartPr/>
                <p14:nvPr/>
              </p14:nvContentPartPr>
              <p14:xfrm>
                <a:off x="6307004" y="5875822"/>
                <a:ext cx="349200" cy="450000"/>
              </p14:xfrm>
            </p:contentPart>
          </mc:Choice>
          <mc:Fallback xmlns="">
            <p:pic>
              <p:nvPicPr>
                <p:cNvPr id="136" name="Ink 135">
                  <a:extLst>
                    <a:ext uri="{FF2B5EF4-FFF2-40B4-BE49-F238E27FC236}">
                      <a16:creationId xmlns:a16="http://schemas.microsoft.com/office/drawing/2014/main" id="{370AF2A5-D442-555C-8C5F-FB9618BE2B8D}"/>
                    </a:ext>
                  </a:extLst>
                </p:cNvPr>
                <p:cNvPicPr/>
                <p:nvPr/>
              </p:nvPicPr>
              <p:blipFill>
                <a:blip r:embed="rId224"/>
                <a:stretch>
                  <a:fillRect/>
                </a:stretch>
              </p:blipFill>
              <p:spPr>
                <a:xfrm>
                  <a:off x="6300884" y="5869702"/>
                  <a:ext cx="361440" cy="46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5">
            <p14:nvContentPartPr>
              <p14:cNvPr id="138" name="Ink 137">
                <a:extLst>
                  <a:ext uri="{FF2B5EF4-FFF2-40B4-BE49-F238E27FC236}">
                    <a16:creationId xmlns:a16="http://schemas.microsoft.com/office/drawing/2014/main" id="{20C3CAD1-AEF1-FC2B-0061-3E7EDF70D74E}"/>
                  </a:ext>
                </a:extLst>
              </p14:cNvPr>
              <p14:cNvContentPartPr/>
              <p14:nvPr/>
            </p14:nvContentPartPr>
            <p14:xfrm>
              <a:off x="6987404" y="5970502"/>
              <a:ext cx="23760" cy="39960"/>
            </p14:xfrm>
          </p:contentPart>
        </mc:Choice>
        <mc:Fallback xmlns="">
          <p:pic>
            <p:nvPicPr>
              <p:cNvPr id="138" name="Ink 137">
                <a:extLst>
                  <a:ext uri="{FF2B5EF4-FFF2-40B4-BE49-F238E27FC236}">
                    <a16:creationId xmlns:a16="http://schemas.microsoft.com/office/drawing/2014/main" id="{20C3CAD1-AEF1-FC2B-0061-3E7EDF70D74E}"/>
                  </a:ext>
                </a:extLst>
              </p:cNvPr>
              <p:cNvPicPr/>
              <p:nvPr/>
            </p:nvPicPr>
            <p:blipFill>
              <a:blip r:embed="rId226"/>
              <a:stretch>
                <a:fillRect/>
              </a:stretch>
            </p:blipFill>
            <p:spPr>
              <a:xfrm>
                <a:off x="6981284" y="5964382"/>
                <a:ext cx="36000" cy="52200"/>
              </a:xfrm>
              <a:prstGeom prst="rect">
                <a:avLst/>
              </a:prstGeom>
            </p:spPr>
          </p:pic>
        </mc:Fallback>
      </mc:AlternateContent>
      <p:grpSp>
        <p:nvGrpSpPr>
          <p:cNvPr id="144" name="Group 143">
            <a:extLst>
              <a:ext uri="{FF2B5EF4-FFF2-40B4-BE49-F238E27FC236}">
                <a16:creationId xmlns:a16="http://schemas.microsoft.com/office/drawing/2014/main" id="{D2EAB14F-C1C4-AADF-BEB7-4B7558CCBE52}"/>
              </a:ext>
            </a:extLst>
          </p:cNvPr>
          <p:cNvGrpSpPr/>
          <p:nvPr/>
        </p:nvGrpSpPr>
        <p:grpSpPr>
          <a:xfrm>
            <a:off x="7312844" y="5751262"/>
            <a:ext cx="315360" cy="477720"/>
            <a:chOff x="7312844" y="5751262"/>
            <a:chExt cx="315360" cy="477720"/>
          </a:xfrm>
        </p:grpSpPr>
        <mc:AlternateContent xmlns:mc="http://schemas.openxmlformats.org/markup-compatibility/2006" xmlns:p14="http://schemas.microsoft.com/office/powerpoint/2010/main">
          <mc:Choice Requires="p14">
            <p:contentPart p14:bwMode="auto" r:id="rId227">
              <p14:nvContentPartPr>
                <p14:cNvPr id="139" name="Ink 138">
                  <a:extLst>
                    <a:ext uri="{FF2B5EF4-FFF2-40B4-BE49-F238E27FC236}">
                      <a16:creationId xmlns:a16="http://schemas.microsoft.com/office/drawing/2014/main" id="{0BDB49E1-FEFA-1DB0-3C02-64083BDDE6CE}"/>
                    </a:ext>
                  </a:extLst>
                </p14:cNvPr>
                <p14:cNvContentPartPr/>
                <p14:nvPr/>
              </p14:nvContentPartPr>
              <p14:xfrm>
                <a:off x="7312844" y="5910022"/>
                <a:ext cx="234360" cy="318960"/>
              </p14:xfrm>
            </p:contentPart>
          </mc:Choice>
          <mc:Fallback xmlns="">
            <p:pic>
              <p:nvPicPr>
                <p:cNvPr id="139" name="Ink 138">
                  <a:extLst>
                    <a:ext uri="{FF2B5EF4-FFF2-40B4-BE49-F238E27FC236}">
                      <a16:creationId xmlns:a16="http://schemas.microsoft.com/office/drawing/2014/main" id="{0BDB49E1-FEFA-1DB0-3C02-64083BDDE6CE}"/>
                    </a:ext>
                  </a:extLst>
                </p:cNvPr>
                <p:cNvPicPr/>
                <p:nvPr/>
              </p:nvPicPr>
              <p:blipFill>
                <a:blip r:embed="rId228"/>
                <a:stretch>
                  <a:fillRect/>
                </a:stretch>
              </p:blipFill>
              <p:spPr>
                <a:xfrm>
                  <a:off x="7306724" y="5903902"/>
                  <a:ext cx="2466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0" name="Ink 139">
                  <a:extLst>
                    <a:ext uri="{FF2B5EF4-FFF2-40B4-BE49-F238E27FC236}">
                      <a16:creationId xmlns:a16="http://schemas.microsoft.com/office/drawing/2014/main" id="{72A0B1E2-09A5-0B5F-1781-B930615B0C28}"/>
                    </a:ext>
                  </a:extLst>
                </p14:cNvPr>
                <p14:cNvContentPartPr/>
                <p14:nvPr/>
              </p14:nvContentPartPr>
              <p14:xfrm>
                <a:off x="7606964" y="5751262"/>
                <a:ext cx="21240" cy="195840"/>
              </p14:xfrm>
            </p:contentPart>
          </mc:Choice>
          <mc:Fallback xmlns="">
            <p:pic>
              <p:nvPicPr>
                <p:cNvPr id="140" name="Ink 139">
                  <a:extLst>
                    <a:ext uri="{FF2B5EF4-FFF2-40B4-BE49-F238E27FC236}">
                      <a16:creationId xmlns:a16="http://schemas.microsoft.com/office/drawing/2014/main" id="{72A0B1E2-09A5-0B5F-1781-B930615B0C28}"/>
                    </a:ext>
                  </a:extLst>
                </p:cNvPr>
                <p:cNvPicPr/>
                <p:nvPr/>
              </p:nvPicPr>
              <p:blipFill>
                <a:blip r:embed="rId230"/>
                <a:stretch>
                  <a:fillRect/>
                </a:stretch>
              </p:blipFill>
              <p:spPr>
                <a:xfrm>
                  <a:off x="7600844" y="5745142"/>
                  <a:ext cx="33480" cy="208080"/>
                </a:xfrm>
                <a:prstGeom prst="rect">
                  <a:avLst/>
                </a:prstGeom>
              </p:spPr>
            </p:pic>
          </mc:Fallback>
        </mc:AlternateContent>
      </p:grpSp>
      <p:grpSp>
        <p:nvGrpSpPr>
          <p:cNvPr id="147" name="Group 146">
            <a:extLst>
              <a:ext uri="{FF2B5EF4-FFF2-40B4-BE49-F238E27FC236}">
                <a16:creationId xmlns:a16="http://schemas.microsoft.com/office/drawing/2014/main" id="{E451A6F8-DBB7-BBED-815F-ACF37A675CB0}"/>
              </a:ext>
            </a:extLst>
          </p:cNvPr>
          <p:cNvGrpSpPr/>
          <p:nvPr/>
        </p:nvGrpSpPr>
        <p:grpSpPr>
          <a:xfrm>
            <a:off x="8011964" y="5860342"/>
            <a:ext cx="957960" cy="338040"/>
            <a:chOff x="8011964" y="5860342"/>
            <a:chExt cx="957960" cy="338040"/>
          </a:xfrm>
        </p:grpSpPr>
        <mc:AlternateContent xmlns:mc="http://schemas.openxmlformats.org/markup-compatibility/2006" xmlns:p14="http://schemas.microsoft.com/office/powerpoint/2010/main">
          <mc:Choice Requires="p14">
            <p:contentPart p14:bwMode="auto" r:id="rId231">
              <p14:nvContentPartPr>
                <p14:cNvPr id="141" name="Ink 140">
                  <a:extLst>
                    <a:ext uri="{FF2B5EF4-FFF2-40B4-BE49-F238E27FC236}">
                      <a16:creationId xmlns:a16="http://schemas.microsoft.com/office/drawing/2014/main" id="{09C6DE8D-2BCF-A92B-C530-122D642995F6}"/>
                    </a:ext>
                  </a:extLst>
                </p14:cNvPr>
                <p14:cNvContentPartPr/>
                <p14:nvPr/>
              </p14:nvContentPartPr>
              <p14:xfrm>
                <a:off x="8011964" y="6011902"/>
                <a:ext cx="309600" cy="7200"/>
              </p14:xfrm>
            </p:contentPart>
          </mc:Choice>
          <mc:Fallback xmlns="">
            <p:pic>
              <p:nvPicPr>
                <p:cNvPr id="141" name="Ink 140">
                  <a:extLst>
                    <a:ext uri="{FF2B5EF4-FFF2-40B4-BE49-F238E27FC236}">
                      <a16:creationId xmlns:a16="http://schemas.microsoft.com/office/drawing/2014/main" id="{09C6DE8D-2BCF-A92B-C530-122D642995F6}"/>
                    </a:ext>
                  </a:extLst>
                </p:cNvPr>
                <p:cNvPicPr/>
                <p:nvPr/>
              </p:nvPicPr>
              <p:blipFill>
                <a:blip r:embed="rId232"/>
                <a:stretch>
                  <a:fillRect/>
                </a:stretch>
              </p:blipFill>
              <p:spPr>
                <a:xfrm>
                  <a:off x="8005844" y="6005782"/>
                  <a:ext cx="3218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2" name="Ink 141">
                  <a:extLst>
                    <a:ext uri="{FF2B5EF4-FFF2-40B4-BE49-F238E27FC236}">
                      <a16:creationId xmlns:a16="http://schemas.microsoft.com/office/drawing/2014/main" id="{E91867B6-23DE-F747-DEE7-FEBC8363315A}"/>
                    </a:ext>
                  </a:extLst>
                </p14:cNvPr>
                <p14:cNvContentPartPr/>
                <p14:nvPr/>
              </p14:nvContentPartPr>
              <p14:xfrm>
                <a:off x="8060204" y="6099022"/>
                <a:ext cx="292320" cy="10800"/>
              </p14:xfrm>
            </p:contentPart>
          </mc:Choice>
          <mc:Fallback xmlns="">
            <p:pic>
              <p:nvPicPr>
                <p:cNvPr id="142" name="Ink 141">
                  <a:extLst>
                    <a:ext uri="{FF2B5EF4-FFF2-40B4-BE49-F238E27FC236}">
                      <a16:creationId xmlns:a16="http://schemas.microsoft.com/office/drawing/2014/main" id="{E91867B6-23DE-F747-DEE7-FEBC8363315A}"/>
                    </a:ext>
                  </a:extLst>
                </p:cNvPr>
                <p:cNvPicPr/>
                <p:nvPr/>
              </p:nvPicPr>
              <p:blipFill>
                <a:blip r:embed="rId234"/>
                <a:stretch>
                  <a:fillRect/>
                </a:stretch>
              </p:blipFill>
              <p:spPr>
                <a:xfrm>
                  <a:off x="8054084" y="6092902"/>
                  <a:ext cx="304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 name="Ink 144">
                  <a:extLst>
                    <a:ext uri="{FF2B5EF4-FFF2-40B4-BE49-F238E27FC236}">
                      <a16:creationId xmlns:a16="http://schemas.microsoft.com/office/drawing/2014/main" id="{E2AE2466-3FFC-1FFB-46B4-CF85B4E844EA}"/>
                    </a:ext>
                  </a:extLst>
                </p14:cNvPr>
                <p14:cNvContentPartPr/>
                <p14:nvPr/>
              </p14:nvContentPartPr>
              <p14:xfrm>
                <a:off x="8524604" y="5860342"/>
                <a:ext cx="214560" cy="318960"/>
              </p14:xfrm>
            </p:contentPart>
          </mc:Choice>
          <mc:Fallback xmlns="">
            <p:pic>
              <p:nvPicPr>
                <p:cNvPr id="145" name="Ink 144">
                  <a:extLst>
                    <a:ext uri="{FF2B5EF4-FFF2-40B4-BE49-F238E27FC236}">
                      <a16:creationId xmlns:a16="http://schemas.microsoft.com/office/drawing/2014/main" id="{E2AE2466-3FFC-1FFB-46B4-CF85B4E844EA}"/>
                    </a:ext>
                  </a:extLst>
                </p:cNvPr>
                <p:cNvPicPr/>
                <p:nvPr/>
              </p:nvPicPr>
              <p:blipFill>
                <a:blip r:embed="rId236"/>
                <a:stretch>
                  <a:fillRect/>
                </a:stretch>
              </p:blipFill>
              <p:spPr>
                <a:xfrm>
                  <a:off x="8518484" y="5854222"/>
                  <a:ext cx="2268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6" name="Ink 145">
                  <a:extLst>
                    <a:ext uri="{FF2B5EF4-FFF2-40B4-BE49-F238E27FC236}">
                      <a16:creationId xmlns:a16="http://schemas.microsoft.com/office/drawing/2014/main" id="{D2DAF740-BF7F-1E56-3A7F-F597216C6C91}"/>
                    </a:ext>
                  </a:extLst>
                </p14:cNvPr>
                <p14:cNvContentPartPr/>
                <p14:nvPr/>
              </p14:nvContentPartPr>
              <p14:xfrm>
                <a:off x="8644124" y="6170662"/>
                <a:ext cx="325800" cy="27720"/>
              </p14:xfrm>
            </p:contentPart>
          </mc:Choice>
          <mc:Fallback xmlns="">
            <p:pic>
              <p:nvPicPr>
                <p:cNvPr id="146" name="Ink 145">
                  <a:extLst>
                    <a:ext uri="{FF2B5EF4-FFF2-40B4-BE49-F238E27FC236}">
                      <a16:creationId xmlns:a16="http://schemas.microsoft.com/office/drawing/2014/main" id="{D2DAF740-BF7F-1E56-3A7F-F597216C6C91}"/>
                    </a:ext>
                  </a:extLst>
                </p:cNvPr>
                <p:cNvPicPr/>
                <p:nvPr/>
              </p:nvPicPr>
              <p:blipFill>
                <a:blip r:embed="rId238"/>
                <a:stretch>
                  <a:fillRect/>
                </a:stretch>
              </p:blipFill>
              <p:spPr>
                <a:xfrm>
                  <a:off x="8638004" y="6164542"/>
                  <a:ext cx="338040" cy="39960"/>
                </a:xfrm>
                <a:prstGeom prst="rect">
                  <a:avLst/>
                </a:prstGeom>
              </p:spPr>
            </p:pic>
          </mc:Fallback>
        </mc:AlternateContent>
      </p:grpSp>
      <p:grpSp>
        <p:nvGrpSpPr>
          <p:cNvPr id="150" name="Group 149">
            <a:extLst>
              <a:ext uri="{FF2B5EF4-FFF2-40B4-BE49-F238E27FC236}">
                <a16:creationId xmlns:a16="http://schemas.microsoft.com/office/drawing/2014/main" id="{69CAC90A-7E1C-08E0-9B2F-A1187E6A6E27}"/>
              </a:ext>
            </a:extLst>
          </p:cNvPr>
          <p:cNvGrpSpPr/>
          <p:nvPr/>
        </p:nvGrpSpPr>
        <p:grpSpPr>
          <a:xfrm>
            <a:off x="8489565" y="4355625"/>
            <a:ext cx="2861640" cy="670680"/>
            <a:chOff x="8489565" y="4355625"/>
            <a:chExt cx="2861640" cy="670680"/>
          </a:xfrm>
        </p:grpSpPr>
        <mc:AlternateContent xmlns:mc="http://schemas.openxmlformats.org/markup-compatibility/2006">
          <mc:Choice xmlns:p14="http://schemas.microsoft.com/office/powerpoint/2010/main" Requires="p14">
            <p:contentPart p14:bwMode="auto" r:id="rId239">
              <p14:nvContentPartPr>
                <p14:cNvPr id="2" name="Ink 1">
                  <a:extLst>
                    <a:ext uri="{FF2B5EF4-FFF2-40B4-BE49-F238E27FC236}">
                      <a16:creationId xmlns:a16="http://schemas.microsoft.com/office/drawing/2014/main" id="{84B539C9-02CC-BEFF-83D3-8BCFAFECC6D2}"/>
                    </a:ext>
                  </a:extLst>
                </p14:cNvPr>
                <p14:cNvContentPartPr/>
                <p14:nvPr/>
              </p14:nvContentPartPr>
              <p14:xfrm>
                <a:off x="8932365" y="4472265"/>
                <a:ext cx="12240" cy="240120"/>
              </p14:xfrm>
            </p:contentPart>
          </mc:Choice>
          <mc:Fallback>
            <p:pic>
              <p:nvPicPr>
                <p:cNvPr id="2" name="Ink 1">
                  <a:extLst>
                    <a:ext uri="{FF2B5EF4-FFF2-40B4-BE49-F238E27FC236}">
                      <a16:creationId xmlns:a16="http://schemas.microsoft.com/office/drawing/2014/main" id="{84B539C9-02CC-BEFF-83D3-8BCFAFECC6D2}"/>
                    </a:ext>
                  </a:extLst>
                </p:cNvPr>
                <p:cNvPicPr/>
                <p:nvPr/>
              </p:nvPicPr>
              <p:blipFill>
                <a:blip r:embed="rId240"/>
                <a:stretch>
                  <a:fillRect/>
                </a:stretch>
              </p:blipFill>
              <p:spPr>
                <a:xfrm>
                  <a:off x="8926245" y="4466145"/>
                  <a:ext cx="244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6" name="Ink 25">
                  <a:extLst>
                    <a:ext uri="{FF2B5EF4-FFF2-40B4-BE49-F238E27FC236}">
                      <a16:creationId xmlns:a16="http://schemas.microsoft.com/office/drawing/2014/main" id="{F0DC0F16-9BF3-3A94-E178-9676BCE984AC}"/>
                    </a:ext>
                  </a:extLst>
                </p14:cNvPr>
                <p14:cNvContentPartPr/>
                <p14:nvPr/>
              </p14:nvContentPartPr>
              <p14:xfrm>
                <a:off x="9035685" y="4569105"/>
                <a:ext cx="373320" cy="114480"/>
              </p14:xfrm>
            </p:contentPart>
          </mc:Choice>
          <mc:Fallback>
            <p:pic>
              <p:nvPicPr>
                <p:cNvPr id="26" name="Ink 25">
                  <a:extLst>
                    <a:ext uri="{FF2B5EF4-FFF2-40B4-BE49-F238E27FC236}">
                      <a16:creationId xmlns:a16="http://schemas.microsoft.com/office/drawing/2014/main" id="{F0DC0F16-9BF3-3A94-E178-9676BCE984AC}"/>
                    </a:ext>
                  </a:extLst>
                </p:cNvPr>
                <p:cNvPicPr/>
                <p:nvPr/>
              </p:nvPicPr>
              <p:blipFill>
                <a:blip r:embed="rId242"/>
                <a:stretch>
                  <a:fillRect/>
                </a:stretch>
              </p:blipFill>
              <p:spPr>
                <a:xfrm>
                  <a:off x="9029565" y="4562985"/>
                  <a:ext cx="3855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7" name="Ink 26">
                  <a:extLst>
                    <a:ext uri="{FF2B5EF4-FFF2-40B4-BE49-F238E27FC236}">
                      <a16:creationId xmlns:a16="http://schemas.microsoft.com/office/drawing/2014/main" id="{D8ABAC40-FF34-EE6E-53B8-C508D8195A66}"/>
                    </a:ext>
                  </a:extLst>
                </p14:cNvPr>
                <p14:cNvContentPartPr/>
                <p14:nvPr/>
              </p14:nvContentPartPr>
              <p14:xfrm>
                <a:off x="9510165" y="4588185"/>
                <a:ext cx="50400" cy="305280"/>
              </p14:xfrm>
            </p:contentPart>
          </mc:Choice>
          <mc:Fallback>
            <p:pic>
              <p:nvPicPr>
                <p:cNvPr id="27" name="Ink 26">
                  <a:extLst>
                    <a:ext uri="{FF2B5EF4-FFF2-40B4-BE49-F238E27FC236}">
                      <a16:creationId xmlns:a16="http://schemas.microsoft.com/office/drawing/2014/main" id="{D8ABAC40-FF34-EE6E-53B8-C508D8195A66}"/>
                    </a:ext>
                  </a:extLst>
                </p:cNvPr>
                <p:cNvPicPr/>
                <p:nvPr/>
              </p:nvPicPr>
              <p:blipFill>
                <a:blip r:embed="rId244"/>
                <a:stretch>
                  <a:fillRect/>
                </a:stretch>
              </p:blipFill>
              <p:spPr>
                <a:xfrm>
                  <a:off x="9504045" y="4582065"/>
                  <a:ext cx="6264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8" name="Ink 27">
                  <a:extLst>
                    <a:ext uri="{FF2B5EF4-FFF2-40B4-BE49-F238E27FC236}">
                      <a16:creationId xmlns:a16="http://schemas.microsoft.com/office/drawing/2014/main" id="{F577C90B-2DBA-0239-5292-8ECD942E0398}"/>
                    </a:ext>
                  </a:extLst>
                </p14:cNvPr>
                <p14:cNvContentPartPr/>
                <p14:nvPr/>
              </p14:nvContentPartPr>
              <p14:xfrm>
                <a:off x="9524205" y="4610145"/>
                <a:ext cx="162000" cy="63360"/>
              </p14:xfrm>
            </p:contentPart>
          </mc:Choice>
          <mc:Fallback>
            <p:pic>
              <p:nvPicPr>
                <p:cNvPr id="28" name="Ink 27">
                  <a:extLst>
                    <a:ext uri="{FF2B5EF4-FFF2-40B4-BE49-F238E27FC236}">
                      <a16:creationId xmlns:a16="http://schemas.microsoft.com/office/drawing/2014/main" id="{F577C90B-2DBA-0239-5292-8ECD942E0398}"/>
                    </a:ext>
                  </a:extLst>
                </p:cNvPr>
                <p:cNvPicPr/>
                <p:nvPr/>
              </p:nvPicPr>
              <p:blipFill>
                <a:blip r:embed="rId246"/>
                <a:stretch>
                  <a:fillRect/>
                </a:stretch>
              </p:blipFill>
              <p:spPr>
                <a:xfrm>
                  <a:off x="9518085" y="4604025"/>
                  <a:ext cx="1742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9" name="Ink 28">
                  <a:extLst>
                    <a:ext uri="{FF2B5EF4-FFF2-40B4-BE49-F238E27FC236}">
                      <a16:creationId xmlns:a16="http://schemas.microsoft.com/office/drawing/2014/main" id="{1291CEEF-E02A-1938-91BE-4854248607DD}"/>
                    </a:ext>
                  </a:extLst>
                </p14:cNvPr>
                <p14:cNvContentPartPr/>
                <p14:nvPr/>
              </p14:nvContentPartPr>
              <p14:xfrm>
                <a:off x="9861165" y="4461465"/>
                <a:ext cx="70200" cy="269640"/>
              </p14:xfrm>
            </p:contentPart>
          </mc:Choice>
          <mc:Fallback>
            <p:pic>
              <p:nvPicPr>
                <p:cNvPr id="29" name="Ink 28">
                  <a:extLst>
                    <a:ext uri="{FF2B5EF4-FFF2-40B4-BE49-F238E27FC236}">
                      <a16:creationId xmlns:a16="http://schemas.microsoft.com/office/drawing/2014/main" id="{1291CEEF-E02A-1938-91BE-4854248607DD}"/>
                    </a:ext>
                  </a:extLst>
                </p:cNvPr>
                <p:cNvPicPr/>
                <p:nvPr/>
              </p:nvPicPr>
              <p:blipFill>
                <a:blip r:embed="rId248"/>
                <a:stretch>
                  <a:fillRect/>
                </a:stretch>
              </p:blipFill>
              <p:spPr>
                <a:xfrm>
                  <a:off x="9855045" y="4455345"/>
                  <a:ext cx="824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30" name="Ink 29">
                  <a:extLst>
                    <a:ext uri="{FF2B5EF4-FFF2-40B4-BE49-F238E27FC236}">
                      <a16:creationId xmlns:a16="http://schemas.microsoft.com/office/drawing/2014/main" id="{9C3DD94A-B8B9-9464-1CDA-8B81442F2540}"/>
                    </a:ext>
                  </a:extLst>
                </p14:cNvPr>
                <p14:cNvContentPartPr/>
                <p14:nvPr/>
              </p14:nvContentPartPr>
              <p14:xfrm>
                <a:off x="10010205" y="4518345"/>
                <a:ext cx="60480" cy="271080"/>
              </p14:xfrm>
            </p:contentPart>
          </mc:Choice>
          <mc:Fallback>
            <p:pic>
              <p:nvPicPr>
                <p:cNvPr id="30" name="Ink 29">
                  <a:extLst>
                    <a:ext uri="{FF2B5EF4-FFF2-40B4-BE49-F238E27FC236}">
                      <a16:creationId xmlns:a16="http://schemas.microsoft.com/office/drawing/2014/main" id="{9C3DD94A-B8B9-9464-1CDA-8B81442F2540}"/>
                    </a:ext>
                  </a:extLst>
                </p:cNvPr>
                <p:cNvPicPr/>
                <p:nvPr/>
              </p:nvPicPr>
              <p:blipFill>
                <a:blip r:embed="rId250"/>
                <a:stretch>
                  <a:fillRect/>
                </a:stretch>
              </p:blipFill>
              <p:spPr>
                <a:xfrm>
                  <a:off x="10004085" y="4512225"/>
                  <a:ext cx="727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31" name="Ink 30">
                  <a:extLst>
                    <a:ext uri="{FF2B5EF4-FFF2-40B4-BE49-F238E27FC236}">
                      <a16:creationId xmlns:a16="http://schemas.microsoft.com/office/drawing/2014/main" id="{50F9874B-6EC7-F756-4363-396F409B40BA}"/>
                    </a:ext>
                  </a:extLst>
                </p14:cNvPr>
                <p14:cNvContentPartPr/>
                <p14:nvPr/>
              </p14:nvContentPartPr>
              <p14:xfrm>
                <a:off x="10202085" y="4677825"/>
                <a:ext cx="302040" cy="144000"/>
              </p14:xfrm>
            </p:contentPart>
          </mc:Choice>
          <mc:Fallback>
            <p:pic>
              <p:nvPicPr>
                <p:cNvPr id="31" name="Ink 30">
                  <a:extLst>
                    <a:ext uri="{FF2B5EF4-FFF2-40B4-BE49-F238E27FC236}">
                      <a16:creationId xmlns:a16="http://schemas.microsoft.com/office/drawing/2014/main" id="{50F9874B-6EC7-F756-4363-396F409B40BA}"/>
                    </a:ext>
                  </a:extLst>
                </p:cNvPr>
                <p:cNvPicPr/>
                <p:nvPr/>
              </p:nvPicPr>
              <p:blipFill>
                <a:blip r:embed="rId252"/>
                <a:stretch>
                  <a:fillRect/>
                </a:stretch>
              </p:blipFill>
              <p:spPr>
                <a:xfrm>
                  <a:off x="10195965" y="4671705"/>
                  <a:ext cx="3142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32" name="Ink 31">
                  <a:extLst>
                    <a:ext uri="{FF2B5EF4-FFF2-40B4-BE49-F238E27FC236}">
                      <a16:creationId xmlns:a16="http://schemas.microsoft.com/office/drawing/2014/main" id="{50E59123-8494-6476-4CE5-9D00860C630B}"/>
                    </a:ext>
                  </a:extLst>
                </p14:cNvPr>
                <p14:cNvContentPartPr/>
                <p14:nvPr/>
              </p14:nvContentPartPr>
              <p14:xfrm>
                <a:off x="10620765" y="4526985"/>
                <a:ext cx="123480" cy="323640"/>
              </p14:xfrm>
            </p:contentPart>
          </mc:Choice>
          <mc:Fallback>
            <p:pic>
              <p:nvPicPr>
                <p:cNvPr id="32" name="Ink 31">
                  <a:extLst>
                    <a:ext uri="{FF2B5EF4-FFF2-40B4-BE49-F238E27FC236}">
                      <a16:creationId xmlns:a16="http://schemas.microsoft.com/office/drawing/2014/main" id="{50E59123-8494-6476-4CE5-9D00860C630B}"/>
                    </a:ext>
                  </a:extLst>
                </p:cNvPr>
                <p:cNvPicPr/>
                <p:nvPr/>
              </p:nvPicPr>
              <p:blipFill>
                <a:blip r:embed="rId254"/>
                <a:stretch>
                  <a:fillRect/>
                </a:stretch>
              </p:blipFill>
              <p:spPr>
                <a:xfrm>
                  <a:off x="10614645" y="4520865"/>
                  <a:ext cx="1357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37" name="Ink 36">
                  <a:extLst>
                    <a:ext uri="{FF2B5EF4-FFF2-40B4-BE49-F238E27FC236}">
                      <a16:creationId xmlns:a16="http://schemas.microsoft.com/office/drawing/2014/main" id="{818EAE21-A163-EE14-C2A9-B77516256EB6}"/>
                    </a:ext>
                  </a:extLst>
                </p14:cNvPr>
                <p14:cNvContentPartPr/>
                <p14:nvPr/>
              </p14:nvContentPartPr>
              <p14:xfrm>
                <a:off x="10941525" y="4474425"/>
                <a:ext cx="161640" cy="408600"/>
              </p14:xfrm>
            </p:contentPart>
          </mc:Choice>
          <mc:Fallback>
            <p:pic>
              <p:nvPicPr>
                <p:cNvPr id="37" name="Ink 36">
                  <a:extLst>
                    <a:ext uri="{FF2B5EF4-FFF2-40B4-BE49-F238E27FC236}">
                      <a16:creationId xmlns:a16="http://schemas.microsoft.com/office/drawing/2014/main" id="{818EAE21-A163-EE14-C2A9-B77516256EB6}"/>
                    </a:ext>
                  </a:extLst>
                </p:cNvPr>
                <p:cNvPicPr/>
                <p:nvPr/>
              </p:nvPicPr>
              <p:blipFill>
                <a:blip r:embed="rId256"/>
                <a:stretch>
                  <a:fillRect/>
                </a:stretch>
              </p:blipFill>
              <p:spPr>
                <a:xfrm>
                  <a:off x="10935405" y="4468305"/>
                  <a:ext cx="17388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43" name="Ink 142">
                  <a:extLst>
                    <a:ext uri="{FF2B5EF4-FFF2-40B4-BE49-F238E27FC236}">
                      <a16:creationId xmlns:a16="http://schemas.microsoft.com/office/drawing/2014/main" id="{DD5F8930-7C16-61F0-FF1A-065EE2AF7F56}"/>
                    </a:ext>
                  </a:extLst>
                </p14:cNvPr>
                <p14:cNvContentPartPr/>
                <p14:nvPr/>
              </p14:nvContentPartPr>
              <p14:xfrm>
                <a:off x="10953405" y="4709145"/>
                <a:ext cx="176040" cy="12240"/>
              </p14:xfrm>
            </p:contentPart>
          </mc:Choice>
          <mc:Fallback>
            <p:pic>
              <p:nvPicPr>
                <p:cNvPr id="143" name="Ink 142">
                  <a:extLst>
                    <a:ext uri="{FF2B5EF4-FFF2-40B4-BE49-F238E27FC236}">
                      <a16:creationId xmlns:a16="http://schemas.microsoft.com/office/drawing/2014/main" id="{DD5F8930-7C16-61F0-FF1A-065EE2AF7F56}"/>
                    </a:ext>
                  </a:extLst>
                </p:cNvPr>
                <p:cNvPicPr/>
                <p:nvPr/>
              </p:nvPicPr>
              <p:blipFill>
                <a:blip r:embed="rId258"/>
                <a:stretch>
                  <a:fillRect/>
                </a:stretch>
              </p:blipFill>
              <p:spPr>
                <a:xfrm>
                  <a:off x="10947285" y="4703025"/>
                  <a:ext cx="1882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48" name="Ink 147">
                  <a:extLst>
                    <a:ext uri="{FF2B5EF4-FFF2-40B4-BE49-F238E27FC236}">
                      <a16:creationId xmlns:a16="http://schemas.microsoft.com/office/drawing/2014/main" id="{C58BFB5B-DDC2-9259-2EC2-3BA898C59A35}"/>
                    </a:ext>
                  </a:extLst>
                </p14:cNvPr>
                <p14:cNvContentPartPr/>
                <p14:nvPr/>
              </p14:nvContentPartPr>
              <p14:xfrm>
                <a:off x="10782765" y="4486665"/>
                <a:ext cx="568440" cy="539640"/>
              </p14:xfrm>
            </p:contentPart>
          </mc:Choice>
          <mc:Fallback>
            <p:pic>
              <p:nvPicPr>
                <p:cNvPr id="148" name="Ink 147">
                  <a:extLst>
                    <a:ext uri="{FF2B5EF4-FFF2-40B4-BE49-F238E27FC236}">
                      <a16:creationId xmlns:a16="http://schemas.microsoft.com/office/drawing/2014/main" id="{C58BFB5B-DDC2-9259-2EC2-3BA898C59A35}"/>
                    </a:ext>
                  </a:extLst>
                </p:cNvPr>
                <p:cNvPicPr/>
                <p:nvPr/>
              </p:nvPicPr>
              <p:blipFill>
                <a:blip r:embed="rId260"/>
                <a:stretch>
                  <a:fillRect/>
                </a:stretch>
              </p:blipFill>
              <p:spPr>
                <a:xfrm>
                  <a:off x="10776645" y="4480545"/>
                  <a:ext cx="58068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49" name="Ink 148">
                  <a:extLst>
                    <a:ext uri="{FF2B5EF4-FFF2-40B4-BE49-F238E27FC236}">
                      <a16:creationId xmlns:a16="http://schemas.microsoft.com/office/drawing/2014/main" id="{7C1CB60C-8BBC-B322-F5DD-1048421DC008}"/>
                    </a:ext>
                  </a:extLst>
                </p14:cNvPr>
                <p14:cNvContentPartPr/>
                <p14:nvPr/>
              </p14:nvContentPartPr>
              <p14:xfrm>
                <a:off x="8489565" y="4355625"/>
                <a:ext cx="366120" cy="457920"/>
              </p14:xfrm>
            </p:contentPart>
          </mc:Choice>
          <mc:Fallback>
            <p:pic>
              <p:nvPicPr>
                <p:cNvPr id="149" name="Ink 148">
                  <a:extLst>
                    <a:ext uri="{FF2B5EF4-FFF2-40B4-BE49-F238E27FC236}">
                      <a16:creationId xmlns:a16="http://schemas.microsoft.com/office/drawing/2014/main" id="{7C1CB60C-8BBC-B322-F5DD-1048421DC008}"/>
                    </a:ext>
                  </a:extLst>
                </p:cNvPr>
                <p:cNvPicPr/>
                <p:nvPr/>
              </p:nvPicPr>
              <p:blipFill>
                <a:blip r:embed="rId262"/>
                <a:stretch>
                  <a:fillRect/>
                </a:stretch>
              </p:blipFill>
              <p:spPr>
                <a:xfrm>
                  <a:off x="8483445" y="4349505"/>
                  <a:ext cx="378360" cy="470160"/>
                </a:xfrm>
                <a:prstGeom prst="rect">
                  <a:avLst/>
                </a:prstGeom>
              </p:spPr>
            </p:pic>
          </mc:Fallback>
        </mc:AlternateContent>
      </p:grpSp>
    </p:spTree>
    <p:extLst>
      <p:ext uri="{BB962C8B-B14F-4D97-AF65-F5344CB8AC3E}">
        <p14:creationId xmlns:p14="http://schemas.microsoft.com/office/powerpoint/2010/main" val="24955164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9DAF65-4E83-7255-3367-4C36F6408DAD}"/>
              </a:ext>
            </a:extLst>
          </p:cNvPr>
          <p:cNvSpPr>
            <a:spLocks noGrp="1"/>
          </p:cNvSpPr>
          <p:nvPr>
            <p:ph type="title"/>
          </p:nvPr>
        </p:nvSpPr>
        <p:spPr/>
        <p:txBody>
          <a:bodyPr/>
          <a:lstStyle/>
          <a:p>
            <a:endParaRPr lang="en-CA"/>
          </a:p>
        </p:txBody>
      </p:sp>
      <p:grpSp>
        <p:nvGrpSpPr>
          <p:cNvPr id="16" name="Group 15">
            <a:extLst>
              <a:ext uri="{FF2B5EF4-FFF2-40B4-BE49-F238E27FC236}">
                <a16:creationId xmlns:a16="http://schemas.microsoft.com/office/drawing/2014/main" id="{2E7ACC1D-F1AB-93CE-AA90-CDFD5A753AFB}"/>
              </a:ext>
            </a:extLst>
          </p:cNvPr>
          <p:cNvGrpSpPr/>
          <p:nvPr/>
        </p:nvGrpSpPr>
        <p:grpSpPr>
          <a:xfrm>
            <a:off x="3038204" y="1196902"/>
            <a:ext cx="1382040" cy="407160"/>
            <a:chOff x="3038204" y="1196902"/>
            <a:chExt cx="1382040" cy="4071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020F9E0-1D17-CF3B-7C1D-2FAB0D2028E2}"/>
                    </a:ext>
                  </a:extLst>
                </p14:cNvPr>
                <p14:cNvContentPartPr/>
                <p14:nvPr/>
              </p14:nvContentPartPr>
              <p14:xfrm>
                <a:off x="3038204" y="1298422"/>
                <a:ext cx="178200" cy="136800"/>
              </p14:xfrm>
            </p:contentPart>
          </mc:Choice>
          <mc:Fallback xmlns="">
            <p:pic>
              <p:nvPicPr>
                <p:cNvPr id="4" name="Ink 3">
                  <a:extLst>
                    <a:ext uri="{FF2B5EF4-FFF2-40B4-BE49-F238E27FC236}">
                      <a16:creationId xmlns:a16="http://schemas.microsoft.com/office/drawing/2014/main" id="{1020F9E0-1D17-CF3B-7C1D-2FAB0D2028E2}"/>
                    </a:ext>
                  </a:extLst>
                </p:cNvPr>
                <p:cNvPicPr/>
                <p:nvPr/>
              </p:nvPicPr>
              <p:blipFill>
                <a:blip r:embed="rId3"/>
                <a:stretch>
                  <a:fillRect/>
                </a:stretch>
              </p:blipFill>
              <p:spPr>
                <a:xfrm>
                  <a:off x="3032084" y="1292302"/>
                  <a:ext cx="190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FE2382D-0903-8148-4270-4D3978C6E757}"/>
                    </a:ext>
                  </a:extLst>
                </p14:cNvPr>
                <p14:cNvContentPartPr/>
                <p14:nvPr/>
              </p14:nvContentPartPr>
              <p14:xfrm>
                <a:off x="3329084" y="1308862"/>
                <a:ext cx="229320" cy="133920"/>
              </p14:xfrm>
            </p:contentPart>
          </mc:Choice>
          <mc:Fallback xmlns="">
            <p:pic>
              <p:nvPicPr>
                <p:cNvPr id="5" name="Ink 4">
                  <a:extLst>
                    <a:ext uri="{FF2B5EF4-FFF2-40B4-BE49-F238E27FC236}">
                      <a16:creationId xmlns:a16="http://schemas.microsoft.com/office/drawing/2014/main" id="{DFE2382D-0903-8148-4270-4D3978C6E757}"/>
                    </a:ext>
                  </a:extLst>
                </p:cNvPr>
                <p:cNvPicPr/>
                <p:nvPr/>
              </p:nvPicPr>
              <p:blipFill>
                <a:blip r:embed="rId5"/>
                <a:stretch>
                  <a:fillRect/>
                </a:stretch>
              </p:blipFill>
              <p:spPr>
                <a:xfrm>
                  <a:off x="3322964" y="1302742"/>
                  <a:ext cx="241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EA2670E-AE17-1A89-AF5B-912E9224984D}"/>
                    </a:ext>
                  </a:extLst>
                </p14:cNvPr>
                <p14:cNvContentPartPr/>
                <p14:nvPr/>
              </p14:nvContentPartPr>
              <p14:xfrm>
                <a:off x="3668924" y="1288342"/>
                <a:ext cx="238320" cy="148680"/>
              </p14:xfrm>
            </p:contentPart>
          </mc:Choice>
          <mc:Fallback xmlns="">
            <p:pic>
              <p:nvPicPr>
                <p:cNvPr id="6" name="Ink 5">
                  <a:extLst>
                    <a:ext uri="{FF2B5EF4-FFF2-40B4-BE49-F238E27FC236}">
                      <a16:creationId xmlns:a16="http://schemas.microsoft.com/office/drawing/2014/main" id="{CEA2670E-AE17-1A89-AF5B-912E9224984D}"/>
                    </a:ext>
                  </a:extLst>
                </p:cNvPr>
                <p:cNvPicPr/>
                <p:nvPr/>
              </p:nvPicPr>
              <p:blipFill>
                <a:blip r:embed="rId7"/>
                <a:stretch>
                  <a:fillRect/>
                </a:stretch>
              </p:blipFill>
              <p:spPr>
                <a:xfrm>
                  <a:off x="3662804" y="1282222"/>
                  <a:ext cx="2505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89F218D-0C5B-B8E6-DCC6-CEE86A5015F2}"/>
                    </a:ext>
                  </a:extLst>
                </p14:cNvPr>
                <p14:cNvContentPartPr/>
                <p14:nvPr/>
              </p14:nvContentPartPr>
              <p14:xfrm>
                <a:off x="3806084" y="1196902"/>
                <a:ext cx="185040" cy="83160"/>
              </p14:xfrm>
            </p:contentPart>
          </mc:Choice>
          <mc:Fallback xmlns="">
            <p:pic>
              <p:nvPicPr>
                <p:cNvPr id="7" name="Ink 6">
                  <a:extLst>
                    <a:ext uri="{FF2B5EF4-FFF2-40B4-BE49-F238E27FC236}">
                      <a16:creationId xmlns:a16="http://schemas.microsoft.com/office/drawing/2014/main" id="{789F218D-0C5B-B8E6-DCC6-CEE86A5015F2}"/>
                    </a:ext>
                  </a:extLst>
                </p:cNvPr>
                <p:cNvPicPr/>
                <p:nvPr/>
              </p:nvPicPr>
              <p:blipFill>
                <a:blip r:embed="rId9"/>
                <a:stretch>
                  <a:fillRect/>
                </a:stretch>
              </p:blipFill>
              <p:spPr>
                <a:xfrm>
                  <a:off x="3799964" y="1190782"/>
                  <a:ext cx="197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5A257B2-D398-712D-BDE3-A5FF56712EFC}"/>
                    </a:ext>
                  </a:extLst>
                </p14:cNvPr>
                <p14:cNvContentPartPr/>
                <p14:nvPr/>
              </p14:nvContentPartPr>
              <p14:xfrm>
                <a:off x="4146284" y="1266382"/>
                <a:ext cx="273960" cy="337680"/>
              </p14:xfrm>
            </p:contentPart>
          </mc:Choice>
          <mc:Fallback xmlns="">
            <p:pic>
              <p:nvPicPr>
                <p:cNvPr id="8" name="Ink 7">
                  <a:extLst>
                    <a:ext uri="{FF2B5EF4-FFF2-40B4-BE49-F238E27FC236}">
                      <a16:creationId xmlns:a16="http://schemas.microsoft.com/office/drawing/2014/main" id="{A5A257B2-D398-712D-BDE3-A5FF56712EFC}"/>
                    </a:ext>
                  </a:extLst>
                </p:cNvPr>
                <p:cNvPicPr/>
                <p:nvPr/>
              </p:nvPicPr>
              <p:blipFill>
                <a:blip r:embed="rId11"/>
                <a:stretch>
                  <a:fillRect/>
                </a:stretch>
              </p:blipFill>
              <p:spPr>
                <a:xfrm>
                  <a:off x="4140164" y="1260262"/>
                  <a:ext cx="286200" cy="349920"/>
                </a:xfrm>
                <a:prstGeom prst="rect">
                  <a:avLst/>
                </a:prstGeom>
              </p:spPr>
            </p:pic>
          </mc:Fallback>
        </mc:AlternateContent>
      </p:grpSp>
      <p:grpSp>
        <p:nvGrpSpPr>
          <p:cNvPr id="15" name="Group 14">
            <a:extLst>
              <a:ext uri="{FF2B5EF4-FFF2-40B4-BE49-F238E27FC236}">
                <a16:creationId xmlns:a16="http://schemas.microsoft.com/office/drawing/2014/main" id="{A553546A-173C-CA9E-A9A7-313B556DEAEA}"/>
              </a:ext>
            </a:extLst>
          </p:cNvPr>
          <p:cNvGrpSpPr/>
          <p:nvPr/>
        </p:nvGrpSpPr>
        <p:grpSpPr>
          <a:xfrm>
            <a:off x="4824524" y="1162702"/>
            <a:ext cx="405720" cy="425520"/>
            <a:chOff x="4824524" y="1162702"/>
            <a:chExt cx="405720" cy="42552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E41B272-9A97-C1CB-77AF-6D199825A835}"/>
                    </a:ext>
                  </a:extLst>
                </p14:cNvPr>
                <p14:cNvContentPartPr/>
                <p14:nvPr/>
              </p14:nvContentPartPr>
              <p14:xfrm>
                <a:off x="4824524" y="1241182"/>
                <a:ext cx="252360" cy="347040"/>
              </p14:xfrm>
            </p:contentPart>
          </mc:Choice>
          <mc:Fallback xmlns="">
            <p:pic>
              <p:nvPicPr>
                <p:cNvPr id="9" name="Ink 8">
                  <a:extLst>
                    <a:ext uri="{FF2B5EF4-FFF2-40B4-BE49-F238E27FC236}">
                      <a16:creationId xmlns:a16="http://schemas.microsoft.com/office/drawing/2014/main" id="{0E41B272-9A97-C1CB-77AF-6D199825A835}"/>
                    </a:ext>
                  </a:extLst>
                </p:cNvPr>
                <p:cNvPicPr/>
                <p:nvPr/>
              </p:nvPicPr>
              <p:blipFill>
                <a:blip r:embed="rId13"/>
                <a:stretch>
                  <a:fillRect/>
                </a:stretch>
              </p:blipFill>
              <p:spPr>
                <a:xfrm>
                  <a:off x="4818404" y="1235062"/>
                  <a:ext cx="26460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0AC51AAD-DAA6-02A4-2FC7-7202B7341509}"/>
                    </a:ext>
                  </a:extLst>
                </p14:cNvPr>
                <p14:cNvContentPartPr/>
                <p14:nvPr/>
              </p14:nvContentPartPr>
              <p14:xfrm>
                <a:off x="5223404" y="1162702"/>
                <a:ext cx="6840" cy="106200"/>
              </p14:xfrm>
            </p:contentPart>
          </mc:Choice>
          <mc:Fallback xmlns="">
            <p:pic>
              <p:nvPicPr>
                <p:cNvPr id="10" name="Ink 9">
                  <a:extLst>
                    <a:ext uri="{FF2B5EF4-FFF2-40B4-BE49-F238E27FC236}">
                      <a16:creationId xmlns:a16="http://schemas.microsoft.com/office/drawing/2014/main" id="{0AC51AAD-DAA6-02A4-2FC7-7202B7341509}"/>
                    </a:ext>
                  </a:extLst>
                </p:cNvPr>
                <p:cNvPicPr/>
                <p:nvPr/>
              </p:nvPicPr>
              <p:blipFill>
                <a:blip r:embed="rId15"/>
                <a:stretch>
                  <a:fillRect/>
                </a:stretch>
              </p:blipFill>
              <p:spPr>
                <a:xfrm>
                  <a:off x="5217284" y="1156582"/>
                  <a:ext cx="19080" cy="118440"/>
                </a:xfrm>
                <a:prstGeom prst="rect">
                  <a:avLst/>
                </a:prstGeom>
              </p:spPr>
            </p:pic>
          </mc:Fallback>
        </mc:AlternateContent>
      </p:grpSp>
      <p:grpSp>
        <p:nvGrpSpPr>
          <p:cNvPr id="14" name="Group 13">
            <a:extLst>
              <a:ext uri="{FF2B5EF4-FFF2-40B4-BE49-F238E27FC236}">
                <a16:creationId xmlns:a16="http://schemas.microsoft.com/office/drawing/2014/main" id="{5C300D6F-CB52-BD50-09BB-20C46657EB2C}"/>
              </a:ext>
            </a:extLst>
          </p:cNvPr>
          <p:cNvGrpSpPr/>
          <p:nvPr/>
        </p:nvGrpSpPr>
        <p:grpSpPr>
          <a:xfrm>
            <a:off x="5551004" y="1203382"/>
            <a:ext cx="714240" cy="239400"/>
            <a:chOff x="5551004" y="1203382"/>
            <a:chExt cx="714240" cy="23940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0DF2DA02-F4BF-BE69-5A0C-E572377ADB2A}"/>
                    </a:ext>
                  </a:extLst>
                </p14:cNvPr>
                <p14:cNvContentPartPr/>
                <p14:nvPr/>
              </p14:nvContentPartPr>
              <p14:xfrm>
                <a:off x="5557124" y="1309942"/>
                <a:ext cx="195480" cy="6840"/>
              </p14:xfrm>
            </p:contentPart>
          </mc:Choice>
          <mc:Fallback xmlns="">
            <p:pic>
              <p:nvPicPr>
                <p:cNvPr id="11" name="Ink 10">
                  <a:extLst>
                    <a:ext uri="{FF2B5EF4-FFF2-40B4-BE49-F238E27FC236}">
                      <a16:creationId xmlns:a16="http://schemas.microsoft.com/office/drawing/2014/main" id="{0DF2DA02-F4BF-BE69-5A0C-E572377ADB2A}"/>
                    </a:ext>
                  </a:extLst>
                </p:cNvPr>
                <p:cNvPicPr/>
                <p:nvPr/>
              </p:nvPicPr>
              <p:blipFill>
                <a:blip r:embed="rId17"/>
                <a:stretch>
                  <a:fillRect/>
                </a:stretch>
              </p:blipFill>
              <p:spPr>
                <a:xfrm>
                  <a:off x="5551004" y="1303822"/>
                  <a:ext cx="207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4CE6954D-70AD-725E-4858-9C1B0D7571A1}"/>
                    </a:ext>
                  </a:extLst>
                </p14:cNvPr>
                <p14:cNvContentPartPr/>
                <p14:nvPr/>
              </p14:nvContentPartPr>
              <p14:xfrm>
                <a:off x="5551004" y="1407502"/>
                <a:ext cx="258480" cy="20160"/>
              </p14:xfrm>
            </p:contentPart>
          </mc:Choice>
          <mc:Fallback xmlns="">
            <p:pic>
              <p:nvPicPr>
                <p:cNvPr id="12" name="Ink 11">
                  <a:extLst>
                    <a:ext uri="{FF2B5EF4-FFF2-40B4-BE49-F238E27FC236}">
                      <a16:creationId xmlns:a16="http://schemas.microsoft.com/office/drawing/2014/main" id="{4CE6954D-70AD-725E-4858-9C1B0D7571A1}"/>
                    </a:ext>
                  </a:extLst>
                </p:cNvPr>
                <p:cNvPicPr/>
                <p:nvPr/>
              </p:nvPicPr>
              <p:blipFill>
                <a:blip r:embed="rId19"/>
                <a:stretch>
                  <a:fillRect/>
                </a:stretch>
              </p:blipFill>
              <p:spPr>
                <a:xfrm>
                  <a:off x="5544884" y="1401382"/>
                  <a:ext cx="270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649D164C-D0BA-2E2E-9C2C-C29167B62FEB}"/>
                    </a:ext>
                  </a:extLst>
                </p14:cNvPr>
                <p14:cNvContentPartPr/>
                <p14:nvPr/>
              </p14:nvContentPartPr>
              <p14:xfrm>
                <a:off x="5992004" y="1203382"/>
                <a:ext cx="273240" cy="239400"/>
              </p14:xfrm>
            </p:contentPart>
          </mc:Choice>
          <mc:Fallback xmlns="">
            <p:pic>
              <p:nvPicPr>
                <p:cNvPr id="13" name="Ink 12">
                  <a:extLst>
                    <a:ext uri="{FF2B5EF4-FFF2-40B4-BE49-F238E27FC236}">
                      <a16:creationId xmlns:a16="http://schemas.microsoft.com/office/drawing/2014/main" id="{649D164C-D0BA-2E2E-9C2C-C29167B62FEB}"/>
                    </a:ext>
                  </a:extLst>
                </p:cNvPr>
                <p:cNvPicPr/>
                <p:nvPr/>
              </p:nvPicPr>
              <p:blipFill>
                <a:blip r:embed="rId21"/>
                <a:stretch>
                  <a:fillRect/>
                </a:stretch>
              </p:blipFill>
              <p:spPr>
                <a:xfrm>
                  <a:off x="5985884" y="1197262"/>
                  <a:ext cx="285480" cy="251640"/>
                </a:xfrm>
                <a:prstGeom prst="rect">
                  <a:avLst/>
                </a:prstGeom>
              </p:spPr>
            </p:pic>
          </mc:Fallback>
        </mc:AlternateContent>
      </p:grpSp>
      <p:grpSp>
        <p:nvGrpSpPr>
          <p:cNvPr id="28" name="Group 27">
            <a:extLst>
              <a:ext uri="{FF2B5EF4-FFF2-40B4-BE49-F238E27FC236}">
                <a16:creationId xmlns:a16="http://schemas.microsoft.com/office/drawing/2014/main" id="{FE41B5B3-AE8D-6039-B902-2815DB823A55}"/>
              </a:ext>
            </a:extLst>
          </p:cNvPr>
          <p:cNvGrpSpPr/>
          <p:nvPr/>
        </p:nvGrpSpPr>
        <p:grpSpPr>
          <a:xfrm>
            <a:off x="4278404" y="1802422"/>
            <a:ext cx="2274840" cy="668160"/>
            <a:chOff x="4278404" y="1802422"/>
            <a:chExt cx="2274840" cy="668160"/>
          </a:xfrm>
        </p:grpSpPr>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930BCF1A-8628-28E9-E05C-29BE8626C074}"/>
                    </a:ext>
                  </a:extLst>
                </p14:cNvPr>
                <p14:cNvContentPartPr/>
                <p14:nvPr/>
              </p14:nvContentPartPr>
              <p14:xfrm>
                <a:off x="4278404" y="1969462"/>
                <a:ext cx="225000" cy="336240"/>
              </p14:xfrm>
            </p:contentPart>
          </mc:Choice>
          <mc:Fallback xmlns="">
            <p:pic>
              <p:nvPicPr>
                <p:cNvPr id="17" name="Ink 16">
                  <a:extLst>
                    <a:ext uri="{FF2B5EF4-FFF2-40B4-BE49-F238E27FC236}">
                      <a16:creationId xmlns:a16="http://schemas.microsoft.com/office/drawing/2014/main" id="{930BCF1A-8628-28E9-E05C-29BE8626C074}"/>
                    </a:ext>
                  </a:extLst>
                </p:cNvPr>
                <p:cNvPicPr/>
                <p:nvPr/>
              </p:nvPicPr>
              <p:blipFill>
                <a:blip r:embed="rId23"/>
                <a:stretch>
                  <a:fillRect/>
                </a:stretch>
              </p:blipFill>
              <p:spPr>
                <a:xfrm>
                  <a:off x="4272284" y="1963342"/>
                  <a:ext cx="2372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F105C3EA-F5D8-8D1B-0C42-A41CD9B2140F}"/>
                    </a:ext>
                  </a:extLst>
                </p14:cNvPr>
                <p14:cNvContentPartPr/>
                <p14:nvPr/>
              </p14:nvContentPartPr>
              <p14:xfrm>
                <a:off x="4671164" y="1845622"/>
                <a:ext cx="2520" cy="111960"/>
              </p14:xfrm>
            </p:contentPart>
          </mc:Choice>
          <mc:Fallback xmlns="">
            <p:pic>
              <p:nvPicPr>
                <p:cNvPr id="18" name="Ink 17">
                  <a:extLst>
                    <a:ext uri="{FF2B5EF4-FFF2-40B4-BE49-F238E27FC236}">
                      <a16:creationId xmlns:a16="http://schemas.microsoft.com/office/drawing/2014/main" id="{F105C3EA-F5D8-8D1B-0C42-A41CD9B2140F}"/>
                    </a:ext>
                  </a:extLst>
                </p:cNvPr>
                <p:cNvPicPr/>
                <p:nvPr/>
              </p:nvPicPr>
              <p:blipFill>
                <a:blip r:embed="rId25"/>
                <a:stretch>
                  <a:fillRect/>
                </a:stretch>
              </p:blipFill>
              <p:spPr>
                <a:xfrm>
                  <a:off x="4665044" y="1839502"/>
                  <a:ext cx="14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6DDC7569-FFB0-56F4-FFCD-CB86CB26BF56}"/>
                    </a:ext>
                  </a:extLst>
                </p14:cNvPr>
                <p14:cNvContentPartPr/>
                <p14:nvPr/>
              </p14:nvContentPartPr>
              <p14:xfrm>
                <a:off x="4939724" y="2024542"/>
                <a:ext cx="222840" cy="13680"/>
              </p14:xfrm>
            </p:contentPart>
          </mc:Choice>
          <mc:Fallback xmlns="">
            <p:pic>
              <p:nvPicPr>
                <p:cNvPr id="19" name="Ink 18">
                  <a:extLst>
                    <a:ext uri="{FF2B5EF4-FFF2-40B4-BE49-F238E27FC236}">
                      <a16:creationId xmlns:a16="http://schemas.microsoft.com/office/drawing/2014/main" id="{6DDC7569-FFB0-56F4-FFCD-CB86CB26BF56}"/>
                    </a:ext>
                  </a:extLst>
                </p:cNvPr>
                <p:cNvPicPr/>
                <p:nvPr/>
              </p:nvPicPr>
              <p:blipFill>
                <a:blip r:embed="rId27"/>
                <a:stretch>
                  <a:fillRect/>
                </a:stretch>
              </p:blipFill>
              <p:spPr>
                <a:xfrm>
                  <a:off x="4933604" y="2018422"/>
                  <a:ext cx="235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DD91AA84-A921-6679-DC51-E829010916F6}"/>
                    </a:ext>
                  </a:extLst>
                </p14:cNvPr>
                <p14:cNvContentPartPr/>
                <p14:nvPr/>
              </p14:nvContentPartPr>
              <p14:xfrm>
                <a:off x="4923164" y="2117062"/>
                <a:ext cx="317520" cy="24120"/>
              </p14:xfrm>
            </p:contentPart>
          </mc:Choice>
          <mc:Fallback xmlns="">
            <p:pic>
              <p:nvPicPr>
                <p:cNvPr id="20" name="Ink 19">
                  <a:extLst>
                    <a:ext uri="{FF2B5EF4-FFF2-40B4-BE49-F238E27FC236}">
                      <a16:creationId xmlns:a16="http://schemas.microsoft.com/office/drawing/2014/main" id="{DD91AA84-A921-6679-DC51-E829010916F6}"/>
                    </a:ext>
                  </a:extLst>
                </p:cNvPr>
                <p:cNvPicPr/>
                <p:nvPr/>
              </p:nvPicPr>
              <p:blipFill>
                <a:blip r:embed="rId29"/>
                <a:stretch>
                  <a:fillRect/>
                </a:stretch>
              </p:blipFill>
              <p:spPr>
                <a:xfrm>
                  <a:off x="4917044" y="2110942"/>
                  <a:ext cx="329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171E6CDA-9D5C-3F5D-F726-04C75E56D282}"/>
                    </a:ext>
                  </a:extLst>
                </p14:cNvPr>
                <p14:cNvContentPartPr/>
                <p14:nvPr/>
              </p14:nvContentPartPr>
              <p14:xfrm>
                <a:off x="5832524" y="1802422"/>
                <a:ext cx="86400" cy="210960"/>
              </p14:xfrm>
            </p:contentPart>
          </mc:Choice>
          <mc:Fallback xmlns="">
            <p:pic>
              <p:nvPicPr>
                <p:cNvPr id="21" name="Ink 20">
                  <a:extLst>
                    <a:ext uri="{FF2B5EF4-FFF2-40B4-BE49-F238E27FC236}">
                      <a16:creationId xmlns:a16="http://schemas.microsoft.com/office/drawing/2014/main" id="{171E6CDA-9D5C-3F5D-F726-04C75E56D282}"/>
                    </a:ext>
                  </a:extLst>
                </p:cNvPr>
                <p:cNvPicPr/>
                <p:nvPr/>
              </p:nvPicPr>
              <p:blipFill>
                <a:blip r:embed="rId31"/>
                <a:stretch>
                  <a:fillRect/>
                </a:stretch>
              </p:blipFill>
              <p:spPr>
                <a:xfrm>
                  <a:off x="5826404" y="1796302"/>
                  <a:ext cx="98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B3784223-9323-4188-D398-2A1D2E9F1598}"/>
                    </a:ext>
                  </a:extLst>
                </p14:cNvPr>
                <p14:cNvContentPartPr/>
                <p14:nvPr/>
              </p14:nvContentPartPr>
              <p14:xfrm>
                <a:off x="5372444" y="2087542"/>
                <a:ext cx="1180800" cy="16560"/>
              </p14:xfrm>
            </p:contentPart>
          </mc:Choice>
          <mc:Fallback xmlns="">
            <p:pic>
              <p:nvPicPr>
                <p:cNvPr id="22" name="Ink 21">
                  <a:extLst>
                    <a:ext uri="{FF2B5EF4-FFF2-40B4-BE49-F238E27FC236}">
                      <a16:creationId xmlns:a16="http://schemas.microsoft.com/office/drawing/2014/main" id="{B3784223-9323-4188-D398-2A1D2E9F1598}"/>
                    </a:ext>
                  </a:extLst>
                </p:cNvPr>
                <p:cNvPicPr/>
                <p:nvPr/>
              </p:nvPicPr>
              <p:blipFill>
                <a:blip r:embed="rId33"/>
                <a:stretch>
                  <a:fillRect/>
                </a:stretch>
              </p:blipFill>
              <p:spPr>
                <a:xfrm>
                  <a:off x="5366324" y="2081422"/>
                  <a:ext cx="1193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B2BA4A66-FE04-8017-741E-951215791BCE}"/>
                    </a:ext>
                  </a:extLst>
                </p14:cNvPr>
                <p14:cNvContentPartPr/>
                <p14:nvPr/>
              </p14:nvContentPartPr>
              <p14:xfrm>
                <a:off x="5517164" y="2259262"/>
                <a:ext cx="173160" cy="126360"/>
              </p14:xfrm>
            </p:contentPart>
          </mc:Choice>
          <mc:Fallback xmlns="">
            <p:pic>
              <p:nvPicPr>
                <p:cNvPr id="23" name="Ink 22">
                  <a:extLst>
                    <a:ext uri="{FF2B5EF4-FFF2-40B4-BE49-F238E27FC236}">
                      <a16:creationId xmlns:a16="http://schemas.microsoft.com/office/drawing/2014/main" id="{B2BA4A66-FE04-8017-741E-951215791BCE}"/>
                    </a:ext>
                  </a:extLst>
                </p:cNvPr>
                <p:cNvPicPr/>
                <p:nvPr/>
              </p:nvPicPr>
              <p:blipFill>
                <a:blip r:embed="rId35"/>
                <a:stretch>
                  <a:fillRect/>
                </a:stretch>
              </p:blipFill>
              <p:spPr>
                <a:xfrm>
                  <a:off x="5511044" y="2253142"/>
                  <a:ext cx="1854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3CACB329-A74E-EE7B-5D60-087EB659A596}"/>
                    </a:ext>
                  </a:extLst>
                </p14:cNvPr>
                <p14:cNvContentPartPr/>
                <p14:nvPr/>
              </p14:nvContentPartPr>
              <p14:xfrm>
                <a:off x="5758724" y="2267902"/>
                <a:ext cx="267120" cy="127080"/>
              </p14:xfrm>
            </p:contentPart>
          </mc:Choice>
          <mc:Fallback xmlns="">
            <p:pic>
              <p:nvPicPr>
                <p:cNvPr id="24" name="Ink 23">
                  <a:extLst>
                    <a:ext uri="{FF2B5EF4-FFF2-40B4-BE49-F238E27FC236}">
                      <a16:creationId xmlns:a16="http://schemas.microsoft.com/office/drawing/2014/main" id="{3CACB329-A74E-EE7B-5D60-087EB659A596}"/>
                    </a:ext>
                  </a:extLst>
                </p:cNvPr>
                <p:cNvPicPr/>
                <p:nvPr/>
              </p:nvPicPr>
              <p:blipFill>
                <a:blip r:embed="rId37"/>
                <a:stretch>
                  <a:fillRect/>
                </a:stretch>
              </p:blipFill>
              <p:spPr>
                <a:xfrm>
                  <a:off x="5752604" y="2261782"/>
                  <a:ext cx="279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33435015-6625-E3E0-583E-D8BE75DA22D6}"/>
                    </a:ext>
                  </a:extLst>
                </p14:cNvPr>
                <p14:cNvContentPartPr/>
                <p14:nvPr/>
              </p14:nvContentPartPr>
              <p14:xfrm>
                <a:off x="6075884" y="2271142"/>
                <a:ext cx="158040" cy="124920"/>
              </p14:xfrm>
            </p:contentPart>
          </mc:Choice>
          <mc:Fallback xmlns="">
            <p:pic>
              <p:nvPicPr>
                <p:cNvPr id="25" name="Ink 24">
                  <a:extLst>
                    <a:ext uri="{FF2B5EF4-FFF2-40B4-BE49-F238E27FC236}">
                      <a16:creationId xmlns:a16="http://schemas.microsoft.com/office/drawing/2014/main" id="{33435015-6625-E3E0-583E-D8BE75DA22D6}"/>
                    </a:ext>
                  </a:extLst>
                </p:cNvPr>
                <p:cNvPicPr/>
                <p:nvPr/>
              </p:nvPicPr>
              <p:blipFill>
                <a:blip r:embed="rId39"/>
                <a:stretch>
                  <a:fillRect/>
                </a:stretch>
              </p:blipFill>
              <p:spPr>
                <a:xfrm>
                  <a:off x="6069764" y="2265022"/>
                  <a:ext cx="1702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AFDD491B-A4D9-DA07-D53C-3FF99D6F83E3}"/>
                    </a:ext>
                  </a:extLst>
                </p14:cNvPr>
                <p14:cNvContentPartPr/>
                <p14:nvPr/>
              </p14:nvContentPartPr>
              <p14:xfrm>
                <a:off x="6241844" y="2149102"/>
                <a:ext cx="94680" cy="104760"/>
              </p14:xfrm>
            </p:contentPart>
          </mc:Choice>
          <mc:Fallback xmlns="">
            <p:pic>
              <p:nvPicPr>
                <p:cNvPr id="26" name="Ink 25">
                  <a:extLst>
                    <a:ext uri="{FF2B5EF4-FFF2-40B4-BE49-F238E27FC236}">
                      <a16:creationId xmlns:a16="http://schemas.microsoft.com/office/drawing/2014/main" id="{AFDD491B-A4D9-DA07-D53C-3FF99D6F83E3}"/>
                    </a:ext>
                  </a:extLst>
                </p:cNvPr>
                <p:cNvPicPr/>
                <p:nvPr/>
              </p:nvPicPr>
              <p:blipFill>
                <a:blip r:embed="rId41"/>
                <a:stretch>
                  <a:fillRect/>
                </a:stretch>
              </p:blipFill>
              <p:spPr>
                <a:xfrm>
                  <a:off x="6235724" y="2142982"/>
                  <a:ext cx="106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36E6217E-0037-4847-984F-1AA2F16252DB}"/>
                    </a:ext>
                  </a:extLst>
                </p14:cNvPr>
                <p14:cNvContentPartPr/>
                <p14:nvPr/>
              </p14:nvContentPartPr>
              <p14:xfrm>
                <a:off x="6355244" y="2214262"/>
                <a:ext cx="174960" cy="256320"/>
              </p14:xfrm>
            </p:contentPart>
          </mc:Choice>
          <mc:Fallback xmlns="">
            <p:pic>
              <p:nvPicPr>
                <p:cNvPr id="27" name="Ink 26">
                  <a:extLst>
                    <a:ext uri="{FF2B5EF4-FFF2-40B4-BE49-F238E27FC236}">
                      <a16:creationId xmlns:a16="http://schemas.microsoft.com/office/drawing/2014/main" id="{36E6217E-0037-4847-984F-1AA2F16252DB}"/>
                    </a:ext>
                  </a:extLst>
                </p:cNvPr>
                <p:cNvPicPr/>
                <p:nvPr/>
              </p:nvPicPr>
              <p:blipFill>
                <a:blip r:embed="rId43"/>
                <a:stretch>
                  <a:fillRect/>
                </a:stretch>
              </p:blipFill>
              <p:spPr>
                <a:xfrm>
                  <a:off x="6349124" y="2208142"/>
                  <a:ext cx="187200" cy="26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B4F8E287-EC4A-6295-ED2A-BBD6C831B20E}"/>
                  </a:ext>
                </a:extLst>
              </p14:cNvPr>
              <p14:cNvContentPartPr/>
              <p14:nvPr/>
            </p14:nvContentPartPr>
            <p14:xfrm>
              <a:off x="5114324" y="2960902"/>
              <a:ext cx="203400" cy="9720"/>
            </p14:xfrm>
          </p:contentPart>
        </mc:Choice>
        <mc:Fallback xmlns="">
          <p:pic>
            <p:nvPicPr>
              <p:cNvPr id="29" name="Ink 28">
                <a:extLst>
                  <a:ext uri="{FF2B5EF4-FFF2-40B4-BE49-F238E27FC236}">
                    <a16:creationId xmlns:a16="http://schemas.microsoft.com/office/drawing/2014/main" id="{B4F8E287-EC4A-6295-ED2A-BBD6C831B20E}"/>
                  </a:ext>
                </a:extLst>
              </p:cNvPr>
              <p:cNvPicPr/>
              <p:nvPr/>
            </p:nvPicPr>
            <p:blipFill>
              <a:blip r:embed="rId45"/>
              <a:stretch>
                <a:fillRect/>
              </a:stretch>
            </p:blipFill>
            <p:spPr>
              <a:xfrm>
                <a:off x="5108204" y="2954782"/>
                <a:ext cx="215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63A05DFB-EBF2-7272-C85E-6D123E642095}"/>
                  </a:ext>
                </a:extLst>
              </p14:cNvPr>
              <p14:cNvContentPartPr/>
              <p14:nvPr/>
            </p14:nvContentPartPr>
            <p14:xfrm>
              <a:off x="5124764" y="3074302"/>
              <a:ext cx="256680" cy="9720"/>
            </p14:xfrm>
          </p:contentPart>
        </mc:Choice>
        <mc:Fallback xmlns="">
          <p:pic>
            <p:nvPicPr>
              <p:cNvPr id="30" name="Ink 29">
                <a:extLst>
                  <a:ext uri="{FF2B5EF4-FFF2-40B4-BE49-F238E27FC236}">
                    <a16:creationId xmlns:a16="http://schemas.microsoft.com/office/drawing/2014/main" id="{63A05DFB-EBF2-7272-C85E-6D123E642095}"/>
                  </a:ext>
                </a:extLst>
              </p:cNvPr>
              <p:cNvPicPr/>
              <p:nvPr/>
            </p:nvPicPr>
            <p:blipFill>
              <a:blip r:embed="rId47"/>
              <a:stretch>
                <a:fillRect/>
              </a:stretch>
            </p:blipFill>
            <p:spPr>
              <a:xfrm>
                <a:off x="5118644" y="3068182"/>
                <a:ext cx="268920" cy="21960"/>
              </a:xfrm>
              <a:prstGeom prst="rect">
                <a:avLst/>
              </a:prstGeom>
            </p:spPr>
          </p:pic>
        </mc:Fallback>
      </mc:AlternateContent>
      <p:grpSp>
        <p:nvGrpSpPr>
          <p:cNvPr id="63" name="Group 62">
            <a:extLst>
              <a:ext uri="{FF2B5EF4-FFF2-40B4-BE49-F238E27FC236}">
                <a16:creationId xmlns:a16="http://schemas.microsoft.com/office/drawing/2014/main" id="{680B5C63-C805-3426-34B9-77ED8A419C34}"/>
              </a:ext>
            </a:extLst>
          </p:cNvPr>
          <p:cNvGrpSpPr/>
          <p:nvPr/>
        </p:nvGrpSpPr>
        <p:grpSpPr>
          <a:xfrm>
            <a:off x="5798684" y="2690542"/>
            <a:ext cx="1695600" cy="808560"/>
            <a:chOff x="5798684" y="2690542"/>
            <a:chExt cx="1695600" cy="808560"/>
          </a:xfrm>
        </p:grpSpPr>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0E7A1104-6CFC-1C01-3374-7451827C3E28}"/>
                    </a:ext>
                  </a:extLst>
                </p14:cNvPr>
                <p14:cNvContentPartPr/>
                <p14:nvPr/>
              </p14:nvContentPartPr>
              <p14:xfrm>
                <a:off x="6327884" y="2690542"/>
                <a:ext cx="44280" cy="219600"/>
              </p14:xfrm>
            </p:contentPart>
          </mc:Choice>
          <mc:Fallback xmlns="">
            <p:pic>
              <p:nvPicPr>
                <p:cNvPr id="31" name="Ink 30">
                  <a:extLst>
                    <a:ext uri="{FF2B5EF4-FFF2-40B4-BE49-F238E27FC236}">
                      <a16:creationId xmlns:a16="http://schemas.microsoft.com/office/drawing/2014/main" id="{0E7A1104-6CFC-1C01-3374-7451827C3E28}"/>
                    </a:ext>
                  </a:extLst>
                </p:cNvPr>
                <p:cNvPicPr/>
                <p:nvPr/>
              </p:nvPicPr>
              <p:blipFill>
                <a:blip r:embed="rId49"/>
                <a:stretch>
                  <a:fillRect/>
                </a:stretch>
              </p:blipFill>
              <p:spPr>
                <a:xfrm>
                  <a:off x="6321764" y="2684422"/>
                  <a:ext cx="565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68C3738B-BF71-311A-C0D0-34F3BD480F8A}"/>
                    </a:ext>
                  </a:extLst>
                </p14:cNvPr>
                <p14:cNvContentPartPr/>
                <p14:nvPr/>
              </p14:nvContentPartPr>
              <p14:xfrm>
                <a:off x="5798684" y="3056302"/>
                <a:ext cx="1310760" cy="17280"/>
              </p14:xfrm>
            </p:contentPart>
          </mc:Choice>
          <mc:Fallback xmlns="">
            <p:pic>
              <p:nvPicPr>
                <p:cNvPr id="32" name="Ink 31">
                  <a:extLst>
                    <a:ext uri="{FF2B5EF4-FFF2-40B4-BE49-F238E27FC236}">
                      <a16:creationId xmlns:a16="http://schemas.microsoft.com/office/drawing/2014/main" id="{68C3738B-BF71-311A-C0D0-34F3BD480F8A}"/>
                    </a:ext>
                  </a:extLst>
                </p:cNvPr>
                <p:cNvPicPr/>
                <p:nvPr/>
              </p:nvPicPr>
              <p:blipFill>
                <a:blip r:embed="rId51"/>
                <a:stretch>
                  <a:fillRect/>
                </a:stretch>
              </p:blipFill>
              <p:spPr>
                <a:xfrm>
                  <a:off x="5792564" y="3050182"/>
                  <a:ext cx="1323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6E24DEAC-C3D9-E2B0-313C-849D82BFD945}"/>
                    </a:ext>
                  </a:extLst>
                </p14:cNvPr>
                <p14:cNvContentPartPr/>
                <p14:nvPr/>
              </p14:nvContentPartPr>
              <p14:xfrm>
                <a:off x="6088484" y="3176182"/>
                <a:ext cx="86400" cy="216360"/>
              </p14:xfrm>
            </p:contentPart>
          </mc:Choice>
          <mc:Fallback xmlns="">
            <p:pic>
              <p:nvPicPr>
                <p:cNvPr id="33" name="Ink 32">
                  <a:extLst>
                    <a:ext uri="{FF2B5EF4-FFF2-40B4-BE49-F238E27FC236}">
                      <a16:creationId xmlns:a16="http://schemas.microsoft.com/office/drawing/2014/main" id="{6E24DEAC-C3D9-E2B0-313C-849D82BFD945}"/>
                    </a:ext>
                  </a:extLst>
                </p:cNvPr>
                <p:cNvPicPr/>
                <p:nvPr/>
              </p:nvPicPr>
              <p:blipFill>
                <a:blip r:embed="rId53"/>
                <a:stretch>
                  <a:fillRect/>
                </a:stretch>
              </p:blipFill>
              <p:spPr>
                <a:xfrm>
                  <a:off x="6082364" y="3170062"/>
                  <a:ext cx="986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A8C68574-448E-232F-AF85-71A5EA200FE6}"/>
                    </a:ext>
                  </a:extLst>
                </p14:cNvPr>
                <p14:cNvContentPartPr/>
                <p14:nvPr/>
              </p14:nvContentPartPr>
              <p14:xfrm>
                <a:off x="6313124" y="3288862"/>
                <a:ext cx="178920" cy="7920"/>
              </p14:xfrm>
            </p:contentPart>
          </mc:Choice>
          <mc:Fallback xmlns="">
            <p:pic>
              <p:nvPicPr>
                <p:cNvPr id="34" name="Ink 33">
                  <a:extLst>
                    <a:ext uri="{FF2B5EF4-FFF2-40B4-BE49-F238E27FC236}">
                      <a16:creationId xmlns:a16="http://schemas.microsoft.com/office/drawing/2014/main" id="{A8C68574-448E-232F-AF85-71A5EA200FE6}"/>
                    </a:ext>
                  </a:extLst>
                </p:cNvPr>
                <p:cNvPicPr/>
                <p:nvPr/>
              </p:nvPicPr>
              <p:blipFill>
                <a:blip r:embed="rId55"/>
                <a:stretch>
                  <a:fillRect/>
                </a:stretch>
              </p:blipFill>
              <p:spPr>
                <a:xfrm>
                  <a:off x="6307004" y="3282742"/>
                  <a:ext cx="191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4069473D-68F4-F9AD-8900-C414410E96FD}"/>
                    </a:ext>
                  </a:extLst>
                </p14:cNvPr>
                <p14:cNvContentPartPr/>
                <p14:nvPr/>
              </p14:nvContentPartPr>
              <p14:xfrm>
                <a:off x="6313124" y="3242422"/>
                <a:ext cx="48600" cy="205560"/>
              </p14:xfrm>
            </p:contentPart>
          </mc:Choice>
          <mc:Fallback xmlns="">
            <p:pic>
              <p:nvPicPr>
                <p:cNvPr id="35" name="Ink 34">
                  <a:extLst>
                    <a:ext uri="{FF2B5EF4-FFF2-40B4-BE49-F238E27FC236}">
                      <a16:creationId xmlns:a16="http://schemas.microsoft.com/office/drawing/2014/main" id="{4069473D-68F4-F9AD-8900-C414410E96FD}"/>
                    </a:ext>
                  </a:extLst>
                </p:cNvPr>
                <p:cNvPicPr/>
                <p:nvPr/>
              </p:nvPicPr>
              <p:blipFill>
                <a:blip r:embed="rId57"/>
                <a:stretch>
                  <a:fillRect/>
                </a:stretch>
              </p:blipFill>
              <p:spPr>
                <a:xfrm>
                  <a:off x="6307004" y="3236302"/>
                  <a:ext cx="60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65066ADF-B6B5-1E40-E301-BA26EEDB5413}"/>
                    </a:ext>
                  </a:extLst>
                </p14:cNvPr>
                <p14:cNvContentPartPr/>
                <p14:nvPr/>
              </p14:nvContentPartPr>
              <p14:xfrm>
                <a:off x="6544244" y="3210382"/>
                <a:ext cx="206280" cy="201960"/>
              </p14:xfrm>
            </p:contentPart>
          </mc:Choice>
          <mc:Fallback xmlns="">
            <p:pic>
              <p:nvPicPr>
                <p:cNvPr id="36" name="Ink 35">
                  <a:extLst>
                    <a:ext uri="{FF2B5EF4-FFF2-40B4-BE49-F238E27FC236}">
                      <a16:creationId xmlns:a16="http://schemas.microsoft.com/office/drawing/2014/main" id="{65066ADF-B6B5-1E40-E301-BA26EEDB5413}"/>
                    </a:ext>
                  </a:extLst>
                </p:cNvPr>
                <p:cNvPicPr/>
                <p:nvPr/>
              </p:nvPicPr>
              <p:blipFill>
                <a:blip r:embed="rId59"/>
                <a:stretch>
                  <a:fillRect/>
                </a:stretch>
              </p:blipFill>
              <p:spPr>
                <a:xfrm>
                  <a:off x="6538124" y="3204262"/>
                  <a:ext cx="2185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556959CE-BAC7-7E85-3464-3D983BBD6EF4}"/>
                    </a:ext>
                  </a:extLst>
                </p14:cNvPr>
                <p14:cNvContentPartPr/>
                <p14:nvPr/>
              </p14:nvContentPartPr>
              <p14:xfrm>
                <a:off x="6718124" y="3291382"/>
                <a:ext cx="217080" cy="128880"/>
              </p14:xfrm>
            </p:contentPart>
          </mc:Choice>
          <mc:Fallback xmlns="">
            <p:pic>
              <p:nvPicPr>
                <p:cNvPr id="37" name="Ink 36">
                  <a:extLst>
                    <a:ext uri="{FF2B5EF4-FFF2-40B4-BE49-F238E27FC236}">
                      <a16:creationId xmlns:a16="http://schemas.microsoft.com/office/drawing/2014/main" id="{556959CE-BAC7-7E85-3464-3D983BBD6EF4}"/>
                    </a:ext>
                  </a:extLst>
                </p:cNvPr>
                <p:cNvPicPr/>
                <p:nvPr/>
              </p:nvPicPr>
              <p:blipFill>
                <a:blip r:embed="rId61"/>
                <a:stretch>
                  <a:fillRect/>
                </a:stretch>
              </p:blipFill>
              <p:spPr>
                <a:xfrm>
                  <a:off x="6712004" y="3285262"/>
                  <a:ext cx="229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2C57D5C0-B6C0-2CDD-BCF1-5E6D5453ACC5}"/>
                    </a:ext>
                  </a:extLst>
                </p14:cNvPr>
                <p14:cNvContentPartPr/>
                <p14:nvPr/>
              </p14:nvContentPartPr>
              <p14:xfrm>
                <a:off x="6886604" y="3248182"/>
                <a:ext cx="76320" cy="26640"/>
              </p14:xfrm>
            </p:contentPart>
          </mc:Choice>
          <mc:Fallback xmlns="">
            <p:pic>
              <p:nvPicPr>
                <p:cNvPr id="38" name="Ink 37">
                  <a:extLst>
                    <a:ext uri="{FF2B5EF4-FFF2-40B4-BE49-F238E27FC236}">
                      <a16:creationId xmlns:a16="http://schemas.microsoft.com/office/drawing/2014/main" id="{2C57D5C0-B6C0-2CDD-BCF1-5E6D5453ACC5}"/>
                    </a:ext>
                  </a:extLst>
                </p:cNvPr>
                <p:cNvPicPr/>
                <p:nvPr/>
              </p:nvPicPr>
              <p:blipFill>
                <a:blip r:embed="rId63"/>
                <a:stretch>
                  <a:fillRect/>
                </a:stretch>
              </p:blipFill>
              <p:spPr>
                <a:xfrm>
                  <a:off x="6880484" y="3242062"/>
                  <a:ext cx="88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64D15403-C951-3934-13DA-0944506EB76D}"/>
                    </a:ext>
                  </a:extLst>
                </p14:cNvPr>
                <p14:cNvContentPartPr/>
                <p14:nvPr/>
              </p14:nvContentPartPr>
              <p14:xfrm>
                <a:off x="6930524" y="3256462"/>
                <a:ext cx="176760" cy="142920"/>
              </p14:xfrm>
            </p:contentPart>
          </mc:Choice>
          <mc:Fallback xmlns="">
            <p:pic>
              <p:nvPicPr>
                <p:cNvPr id="39" name="Ink 38">
                  <a:extLst>
                    <a:ext uri="{FF2B5EF4-FFF2-40B4-BE49-F238E27FC236}">
                      <a16:creationId xmlns:a16="http://schemas.microsoft.com/office/drawing/2014/main" id="{64D15403-C951-3934-13DA-0944506EB76D}"/>
                    </a:ext>
                  </a:extLst>
                </p:cNvPr>
                <p:cNvPicPr/>
                <p:nvPr/>
              </p:nvPicPr>
              <p:blipFill>
                <a:blip r:embed="rId65"/>
                <a:stretch>
                  <a:fillRect/>
                </a:stretch>
              </p:blipFill>
              <p:spPr>
                <a:xfrm>
                  <a:off x="6924404" y="3250342"/>
                  <a:ext cx="189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C3D8A9FF-5597-CFE4-37FE-DB2A3291318C}"/>
                    </a:ext>
                  </a:extLst>
                </p14:cNvPr>
                <p14:cNvContentPartPr/>
                <p14:nvPr/>
              </p14:nvContentPartPr>
              <p14:xfrm>
                <a:off x="7063004" y="3159262"/>
                <a:ext cx="159840" cy="96480"/>
              </p14:xfrm>
            </p:contentPart>
          </mc:Choice>
          <mc:Fallback xmlns="">
            <p:pic>
              <p:nvPicPr>
                <p:cNvPr id="40" name="Ink 39">
                  <a:extLst>
                    <a:ext uri="{FF2B5EF4-FFF2-40B4-BE49-F238E27FC236}">
                      <a16:creationId xmlns:a16="http://schemas.microsoft.com/office/drawing/2014/main" id="{C3D8A9FF-5597-CFE4-37FE-DB2A3291318C}"/>
                    </a:ext>
                  </a:extLst>
                </p:cNvPr>
                <p:cNvPicPr/>
                <p:nvPr/>
              </p:nvPicPr>
              <p:blipFill>
                <a:blip r:embed="rId67"/>
                <a:stretch>
                  <a:fillRect/>
                </a:stretch>
              </p:blipFill>
              <p:spPr>
                <a:xfrm>
                  <a:off x="7056884" y="3153142"/>
                  <a:ext cx="1720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458C75C3-0043-B349-80C7-B71DB38AF325}"/>
                    </a:ext>
                  </a:extLst>
                </p14:cNvPr>
                <p14:cNvContentPartPr/>
                <p14:nvPr/>
              </p14:nvContentPartPr>
              <p14:xfrm>
                <a:off x="7220324" y="3199942"/>
                <a:ext cx="273960" cy="299160"/>
              </p14:xfrm>
            </p:contentPart>
          </mc:Choice>
          <mc:Fallback xmlns="">
            <p:pic>
              <p:nvPicPr>
                <p:cNvPr id="41" name="Ink 40">
                  <a:extLst>
                    <a:ext uri="{FF2B5EF4-FFF2-40B4-BE49-F238E27FC236}">
                      <a16:creationId xmlns:a16="http://schemas.microsoft.com/office/drawing/2014/main" id="{458C75C3-0043-B349-80C7-B71DB38AF325}"/>
                    </a:ext>
                  </a:extLst>
                </p:cNvPr>
                <p:cNvPicPr/>
                <p:nvPr/>
              </p:nvPicPr>
              <p:blipFill>
                <a:blip r:embed="rId69"/>
                <a:stretch>
                  <a:fillRect/>
                </a:stretch>
              </p:blipFill>
              <p:spPr>
                <a:xfrm>
                  <a:off x="7214204" y="3193822"/>
                  <a:ext cx="2862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DF0FC3DA-D58B-EE7A-8093-1028860CFD77}"/>
                    </a:ext>
                  </a:extLst>
                </p14:cNvPr>
                <p14:cNvContentPartPr/>
                <p14:nvPr/>
              </p14:nvContentPartPr>
              <p14:xfrm>
                <a:off x="7063004" y="3006982"/>
                <a:ext cx="367920" cy="9720"/>
              </p14:xfrm>
            </p:contentPart>
          </mc:Choice>
          <mc:Fallback xmlns="">
            <p:pic>
              <p:nvPicPr>
                <p:cNvPr id="42" name="Ink 41">
                  <a:extLst>
                    <a:ext uri="{FF2B5EF4-FFF2-40B4-BE49-F238E27FC236}">
                      <a16:creationId xmlns:a16="http://schemas.microsoft.com/office/drawing/2014/main" id="{DF0FC3DA-D58B-EE7A-8093-1028860CFD77}"/>
                    </a:ext>
                  </a:extLst>
                </p:cNvPr>
                <p:cNvPicPr/>
                <p:nvPr/>
              </p:nvPicPr>
              <p:blipFill>
                <a:blip r:embed="rId71"/>
                <a:stretch>
                  <a:fillRect/>
                </a:stretch>
              </p:blipFill>
              <p:spPr>
                <a:xfrm>
                  <a:off x="7056884" y="3000862"/>
                  <a:ext cx="380160" cy="21960"/>
                </a:xfrm>
                <a:prstGeom prst="rect">
                  <a:avLst/>
                </a:prstGeom>
              </p:spPr>
            </p:pic>
          </mc:Fallback>
        </mc:AlternateContent>
      </p:grpSp>
      <p:grpSp>
        <p:nvGrpSpPr>
          <p:cNvPr id="62" name="Group 61">
            <a:extLst>
              <a:ext uri="{FF2B5EF4-FFF2-40B4-BE49-F238E27FC236}">
                <a16:creationId xmlns:a16="http://schemas.microsoft.com/office/drawing/2014/main" id="{6B8409B5-B63C-6F11-C97F-4937309CC940}"/>
              </a:ext>
            </a:extLst>
          </p:cNvPr>
          <p:cNvGrpSpPr/>
          <p:nvPr/>
        </p:nvGrpSpPr>
        <p:grpSpPr>
          <a:xfrm>
            <a:off x="9049124" y="1299502"/>
            <a:ext cx="2606760" cy="3421440"/>
            <a:chOff x="9049124" y="1299502"/>
            <a:chExt cx="2606760" cy="3421440"/>
          </a:xfrm>
        </p:grpSpPr>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E781BD21-EA82-9560-9611-6E5B79A30548}"/>
                    </a:ext>
                  </a:extLst>
                </p14:cNvPr>
                <p14:cNvContentPartPr/>
                <p14:nvPr/>
              </p14:nvContentPartPr>
              <p14:xfrm>
                <a:off x="9049124" y="1299502"/>
                <a:ext cx="193680" cy="3421440"/>
              </p14:xfrm>
            </p:contentPart>
          </mc:Choice>
          <mc:Fallback xmlns="">
            <p:pic>
              <p:nvPicPr>
                <p:cNvPr id="43" name="Ink 42">
                  <a:extLst>
                    <a:ext uri="{FF2B5EF4-FFF2-40B4-BE49-F238E27FC236}">
                      <a16:creationId xmlns:a16="http://schemas.microsoft.com/office/drawing/2014/main" id="{E781BD21-EA82-9560-9611-6E5B79A30548}"/>
                    </a:ext>
                  </a:extLst>
                </p:cNvPr>
                <p:cNvPicPr/>
                <p:nvPr/>
              </p:nvPicPr>
              <p:blipFill>
                <a:blip r:embed="rId73"/>
                <a:stretch>
                  <a:fillRect/>
                </a:stretch>
              </p:blipFill>
              <p:spPr>
                <a:xfrm>
                  <a:off x="9043004" y="1293382"/>
                  <a:ext cx="205920" cy="343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37365E71-B091-6612-ADAA-DD72771A4384}"/>
                    </a:ext>
                  </a:extLst>
                </p14:cNvPr>
                <p14:cNvContentPartPr/>
                <p14:nvPr/>
              </p14:nvContentPartPr>
              <p14:xfrm>
                <a:off x="9332444" y="1568062"/>
                <a:ext cx="153000" cy="110880"/>
              </p14:xfrm>
            </p:contentPart>
          </mc:Choice>
          <mc:Fallback xmlns="">
            <p:pic>
              <p:nvPicPr>
                <p:cNvPr id="44" name="Ink 43">
                  <a:extLst>
                    <a:ext uri="{FF2B5EF4-FFF2-40B4-BE49-F238E27FC236}">
                      <a16:creationId xmlns:a16="http://schemas.microsoft.com/office/drawing/2014/main" id="{37365E71-B091-6612-ADAA-DD72771A4384}"/>
                    </a:ext>
                  </a:extLst>
                </p:cNvPr>
                <p:cNvPicPr/>
                <p:nvPr/>
              </p:nvPicPr>
              <p:blipFill>
                <a:blip r:embed="rId75"/>
                <a:stretch>
                  <a:fillRect/>
                </a:stretch>
              </p:blipFill>
              <p:spPr>
                <a:xfrm>
                  <a:off x="9326324" y="1561942"/>
                  <a:ext cx="1652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0FEB072D-CA7E-23F4-121D-AF873C67A554}"/>
                    </a:ext>
                  </a:extLst>
                </p14:cNvPr>
                <p14:cNvContentPartPr/>
                <p14:nvPr/>
              </p14:nvContentPartPr>
              <p14:xfrm>
                <a:off x="9613604" y="1543222"/>
                <a:ext cx="236520" cy="131400"/>
              </p14:xfrm>
            </p:contentPart>
          </mc:Choice>
          <mc:Fallback xmlns="">
            <p:pic>
              <p:nvPicPr>
                <p:cNvPr id="45" name="Ink 44">
                  <a:extLst>
                    <a:ext uri="{FF2B5EF4-FFF2-40B4-BE49-F238E27FC236}">
                      <a16:creationId xmlns:a16="http://schemas.microsoft.com/office/drawing/2014/main" id="{0FEB072D-CA7E-23F4-121D-AF873C67A554}"/>
                    </a:ext>
                  </a:extLst>
                </p:cNvPr>
                <p:cNvPicPr/>
                <p:nvPr/>
              </p:nvPicPr>
              <p:blipFill>
                <a:blip r:embed="rId77"/>
                <a:stretch>
                  <a:fillRect/>
                </a:stretch>
              </p:blipFill>
              <p:spPr>
                <a:xfrm>
                  <a:off x="9607484" y="1537102"/>
                  <a:ext cx="248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10ED52DF-D60A-F14C-C12E-51551DEF69E2}"/>
                    </a:ext>
                  </a:extLst>
                </p14:cNvPr>
                <p14:cNvContentPartPr/>
                <p14:nvPr/>
              </p14:nvContentPartPr>
              <p14:xfrm>
                <a:off x="9882884" y="1522702"/>
                <a:ext cx="193680" cy="132480"/>
              </p14:xfrm>
            </p:contentPart>
          </mc:Choice>
          <mc:Fallback xmlns="">
            <p:pic>
              <p:nvPicPr>
                <p:cNvPr id="46" name="Ink 45">
                  <a:extLst>
                    <a:ext uri="{FF2B5EF4-FFF2-40B4-BE49-F238E27FC236}">
                      <a16:creationId xmlns:a16="http://schemas.microsoft.com/office/drawing/2014/main" id="{10ED52DF-D60A-F14C-C12E-51551DEF69E2}"/>
                    </a:ext>
                  </a:extLst>
                </p:cNvPr>
                <p:cNvPicPr/>
                <p:nvPr/>
              </p:nvPicPr>
              <p:blipFill>
                <a:blip r:embed="rId79"/>
                <a:stretch>
                  <a:fillRect/>
                </a:stretch>
              </p:blipFill>
              <p:spPr>
                <a:xfrm>
                  <a:off x="9876764" y="1516582"/>
                  <a:ext cx="205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509C09AB-2654-3A99-76D8-D3C73D1B984E}"/>
                    </a:ext>
                  </a:extLst>
                </p14:cNvPr>
                <p14:cNvContentPartPr/>
                <p14:nvPr/>
              </p14:nvContentPartPr>
              <p14:xfrm>
                <a:off x="9944084" y="1407502"/>
                <a:ext cx="210240" cy="91800"/>
              </p14:xfrm>
            </p:contentPart>
          </mc:Choice>
          <mc:Fallback xmlns="">
            <p:pic>
              <p:nvPicPr>
                <p:cNvPr id="47" name="Ink 46">
                  <a:extLst>
                    <a:ext uri="{FF2B5EF4-FFF2-40B4-BE49-F238E27FC236}">
                      <a16:creationId xmlns:a16="http://schemas.microsoft.com/office/drawing/2014/main" id="{509C09AB-2654-3A99-76D8-D3C73D1B984E}"/>
                    </a:ext>
                  </a:extLst>
                </p:cNvPr>
                <p:cNvPicPr/>
                <p:nvPr/>
              </p:nvPicPr>
              <p:blipFill>
                <a:blip r:embed="rId81"/>
                <a:stretch>
                  <a:fillRect/>
                </a:stretch>
              </p:blipFill>
              <p:spPr>
                <a:xfrm>
                  <a:off x="9937964" y="1401382"/>
                  <a:ext cx="222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5D976D14-3888-4AF5-9AC8-0F57031CC67F}"/>
                    </a:ext>
                  </a:extLst>
                </p14:cNvPr>
                <p14:cNvContentPartPr/>
                <p14:nvPr/>
              </p14:nvContentPartPr>
              <p14:xfrm>
                <a:off x="10333964" y="1410022"/>
                <a:ext cx="280800" cy="329400"/>
              </p14:xfrm>
            </p:contentPart>
          </mc:Choice>
          <mc:Fallback xmlns="">
            <p:pic>
              <p:nvPicPr>
                <p:cNvPr id="48" name="Ink 47">
                  <a:extLst>
                    <a:ext uri="{FF2B5EF4-FFF2-40B4-BE49-F238E27FC236}">
                      <a16:creationId xmlns:a16="http://schemas.microsoft.com/office/drawing/2014/main" id="{5D976D14-3888-4AF5-9AC8-0F57031CC67F}"/>
                    </a:ext>
                  </a:extLst>
                </p:cNvPr>
                <p:cNvPicPr/>
                <p:nvPr/>
              </p:nvPicPr>
              <p:blipFill>
                <a:blip r:embed="rId83"/>
                <a:stretch>
                  <a:fillRect/>
                </a:stretch>
              </p:blipFill>
              <p:spPr>
                <a:xfrm>
                  <a:off x="10327844" y="1403902"/>
                  <a:ext cx="2930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6A55F2E3-A329-DB51-5464-23F2CB1CC8CC}"/>
                    </a:ext>
                  </a:extLst>
                </p14:cNvPr>
                <p14:cNvContentPartPr/>
                <p14:nvPr/>
              </p14:nvContentPartPr>
              <p14:xfrm>
                <a:off x="10357724" y="1609462"/>
                <a:ext cx="245880" cy="4320"/>
              </p14:xfrm>
            </p:contentPart>
          </mc:Choice>
          <mc:Fallback xmlns="">
            <p:pic>
              <p:nvPicPr>
                <p:cNvPr id="49" name="Ink 48">
                  <a:extLst>
                    <a:ext uri="{FF2B5EF4-FFF2-40B4-BE49-F238E27FC236}">
                      <a16:creationId xmlns:a16="http://schemas.microsoft.com/office/drawing/2014/main" id="{6A55F2E3-A329-DB51-5464-23F2CB1CC8CC}"/>
                    </a:ext>
                  </a:extLst>
                </p:cNvPr>
                <p:cNvPicPr/>
                <p:nvPr/>
              </p:nvPicPr>
              <p:blipFill>
                <a:blip r:embed="rId85"/>
                <a:stretch>
                  <a:fillRect/>
                </a:stretch>
              </p:blipFill>
              <p:spPr>
                <a:xfrm>
                  <a:off x="10351604" y="1603342"/>
                  <a:ext cx="25812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FC113D20-7070-68F9-9F62-0E5CF38AC989}"/>
                    </a:ext>
                  </a:extLst>
                </p14:cNvPr>
                <p14:cNvContentPartPr/>
                <p14:nvPr/>
              </p14:nvContentPartPr>
              <p14:xfrm>
                <a:off x="9674444" y="1990342"/>
                <a:ext cx="230040" cy="1440"/>
              </p14:xfrm>
            </p:contentPart>
          </mc:Choice>
          <mc:Fallback xmlns="">
            <p:pic>
              <p:nvPicPr>
                <p:cNvPr id="50" name="Ink 49">
                  <a:extLst>
                    <a:ext uri="{FF2B5EF4-FFF2-40B4-BE49-F238E27FC236}">
                      <a16:creationId xmlns:a16="http://schemas.microsoft.com/office/drawing/2014/main" id="{FC113D20-7070-68F9-9F62-0E5CF38AC989}"/>
                    </a:ext>
                  </a:extLst>
                </p:cNvPr>
                <p:cNvPicPr/>
                <p:nvPr/>
              </p:nvPicPr>
              <p:blipFill>
                <a:blip r:embed="rId87"/>
                <a:stretch>
                  <a:fillRect/>
                </a:stretch>
              </p:blipFill>
              <p:spPr>
                <a:xfrm>
                  <a:off x="9668324" y="1984222"/>
                  <a:ext cx="2422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8180A386-1406-550E-2A0B-1C711D252B98}"/>
                    </a:ext>
                  </a:extLst>
                </p14:cNvPr>
                <p14:cNvContentPartPr/>
                <p14:nvPr/>
              </p14:nvContentPartPr>
              <p14:xfrm>
                <a:off x="9702524" y="2086822"/>
                <a:ext cx="248040" cy="9720"/>
              </p14:xfrm>
            </p:contentPart>
          </mc:Choice>
          <mc:Fallback xmlns="">
            <p:pic>
              <p:nvPicPr>
                <p:cNvPr id="51" name="Ink 50">
                  <a:extLst>
                    <a:ext uri="{FF2B5EF4-FFF2-40B4-BE49-F238E27FC236}">
                      <a16:creationId xmlns:a16="http://schemas.microsoft.com/office/drawing/2014/main" id="{8180A386-1406-550E-2A0B-1C711D252B98}"/>
                    </a:ext>
                  </a:extLst>
                </p:cNvPr>
                <p:cNvPicPr/>
                <p:nvPr/>
              </p:nvPicPr>
              <p:blipFill>
                <a:blip r:embed="rId89"/>
                <a:stretch>
                  <a:fillRect/>
                </a:stretch>
              </p:blipFill>
              <p:spPr>
                <a:xfrm>
                  <a:off x="9696404" y="2080702"/>
                  <a:ext cx="260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FE2C33E6-8FEA-1D77-D17B-010B5851F076}"/>
                    </a:ext>
                  </a:extLst>
                </p14:cNvPr>
                <p14:cNvContentPartPr/>
                <p14:nvPr/>
              </p14:nvContentPartPr>
              <p14:xfrm>
                <a:off x="10097444" y="1896022"/>
                <a:ext cx="84240" cy="266760"/>
              </p14:xfrm>
            </p:contentPart>
          </mc:Choice>
          <mc:Fallback xmlns="">
            <p:pic>
              <p:nvPicPr>
                <p:cNvPr id="52" name="Ink 51">
                  <a:extLst>
                    <a:ext uri="{FF2B5EF4-FFF2-40B4-BE49-F238E27FC236}">
                      <a16:creationId xmlns:a16="http://schemas.microsoft.com/office/drawing/2014/main" id="{FE2C33E6-8FEA-1D77-D17B-010B5851F076}"/>
                    </a:ext>
                  </a:extLst>
                </p:cNvPr>
                <p:cNvPicPr/>
                <p:nvPr/>
              </p:nvPicPr>
              <p:blipFill>
                <a:blip r:embed="rId91"/>
                <a:stretch>
                  <a:fillRect/>
                </a:stretch>
              </p:blipFill>
              <p:spPr>
                <a:xfrm>
                  <a:off x="10091324" y="1889902"/>
                  <a:ext cx="964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EAAD60CD-AC87-F776-AAC8-646154C28603}"/>
                    </a:ext>
                  </a:extLst>
                </p14:cNvPr>
                <p14:cNvContentPartPr/>
                <p14:nvPr/>
              </p14:nvContentPartPr>
              <p14:xfrm>
                <a:off x="10269524" y="2041462"/>
                <a:ext cx="157680" cy="18360"/>
              </p14:xfrm>
            </p:contentPart>
          </mc:Choice>
          <mc:Fallback xmlns="">
            <p:pic>
              <p:nvPicPr>
                <p:cNvPr id="53" name="Ink 52">
                  <a:extLst>
                    <a:ext uri="{FF2B5EF4-FFF2-40B4-BE49-F238E27FC236}">
                      <a16:creationId xmlns:a16="http://schemas.microsoft.com/office/drawing/2014/main" id="{EAAD60CD-AC87-F776-AAC8-646154C28603}"/>
                    </a:ext>
                  </a:extLst>
                </p:cNvPr>
                <p:cNvPicPr/>
                <p:nvPr/>
              </p:nvPicPr>
              <p:blipFill>
                <a:blip r:embed="rId93"/>
                <a:stretch>
                  <a:fillRect/>
                </a:stretch>
              </p:blipFill>
              <p:spPr>
                <a:xfrm>
                  <a:off x="10263404" y="2035342"/>
                  <a:ext cx="169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9C05FA48-BCDA-3D25-A8D1-BA20A2B588D3}"/>
                    </a:ext>
                  </a:extLst>
                </p14:cNvPr>
                <p14:cNvContentPartPr/>
                <p14:nvPr/>
              </p14:nvContentPartPr>
              <p14:xfrm>
                <a:off x="10340804" y="1900702"/>
                <a:ext cx="458280" cy="250200"/>
              </p14:xfrm>
            </p:contentPart>
          </mc:Choice>
          <mc:Fallback xmlns="">
            <p:pic>
              <p:nvPicPr>
                <p:cNvPr id="54" name="Ink 53">
                  <a:extLst>
                    <a:ext uri="{FF2B5EF4-FFF2-40B4-BE49-F238E27FC236}">
                      <a16:creationId xmlns:a16="http://schemas.microsoft.com/office/drawing/2014/main" id="{9C05FA48-BCDA-3D25-A8D1-BA20A2B588D3}"/>
                    </a:ext>
                  </a:extLst>
                </p:cNvPr>
                <p:cNvPicPr/>
                <p:nvPr/>
              </p:nvPicPr>
              <p:blipFill>
                <a:blip r:embed="rId95"/>
                <a:stretch>
                  <a:fillRect/>
                </a:stretch>
              </p:blipFill>
              <p:spPr>
                <a:xfrm>
                  <a:off x="10334684" y="1894582"/>
                  <a:ext cx="4705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5307C906-D846-6605-C816-3BBD0373C7FA}"/>
                    </a:ext>
                  </a:extLst>
                </p14:cNvPr>
                <p14:cNvContentPartPr/>
                <p14:nvPr/>
              </p14:nvContentPartPr>
              <p14:xfrm>
                <a:off x="10599284" y="2041462"/>
                <a:ext cx="252360" cy="9720"/>
              </p14:xfrm>
            </p:contentPart>
          </mc:Choice>
          <mc:Fallback xmlns="">
            <p:pic>
              <p:nvPicPr>
                <p:cNvPr id="55" name="Ink 54">
                  <a:extLst>
                    <a:ext uri="{FF2B5EF4-FFF2-40B4-BE49-F238E27FC236}">
                      <a16:creationId xmlns:a16="http://schemas.microsoft.com/office/drawing/2014/main" id="{5307C906-D846-6605-C816-3BBD0373C7FA}"/>
                    </a:ext>
                  </a:extLst>
                </p:cNvPr>
                <p:cNvPicPr/>
                <p:nvPr/>
              </p:nvPicPr>
              <p:blipFill>
                <a:blip r:embed="rId97"/>
                <a:stretch>
                  <a:fillRect/>
                </a:stretch>
              </p:blipFill>
              <p:spPr>
                <a:xfrm>
                  <a:off x="10593164" y="2035342"/>
                  <a:ext cx="264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792F56D7-9388-3E0C-0E5F-28133F385FDA}"/>
                    </a:ext>
                  </a:extLst>
                </p14:cNvPr>
                <p14:cNvContentPartPr/>
                <p14:nvPr/>
              </p14:nvContentPartPr>
              <p14:xfrm>
                <a:off x="10781444" y="2021302"/>
                <a:ext cx="128880" cy="104400"/>
              </p14:xfrm>
            </p:contentPart>
          </mc:Choice>
          <mc:Fallback xmlns="">
            <p:pic>
              <p:nvPicPr>
                <p:cNvPr id="56" name="Ink 55">
                  <a:extLst>
                    <a:ext uri="{FF2B5EF4-FFF2-40B4-BE49-F238E27FC236}">
                      <a16:creationId xmlns:a16="http://schemas.microsoft.com/office/drawing/2014/main" id="{792F56D7-9388-3E0C-0E5F-28133F385FDA}"/>
                    </a:ext>
                  </a:extLst>
                </p:cNvPr>
                <p:cNvPicPr/>
                <p:nvPr/>
              </p:nvPicPr>
              <p:blipFill>
                <a:blip r:embed="rId99"/>
                <a:stretch>
                  <a:fillRect/>
                </a:stretch>
              </p:blipFill>
              <p:spPr>
                <a:xfrm>
                  <a:off x="10775324" y="2015182"/>
                  <a:ext cx="141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BF8B81D8-D050-4033-6F09-2FFD946D38D0}"/>
                    </a:ext>
                  </a:extLst>
                </p14:cNvPr>
                <p14:cNvContentPartPr/>
                <p14:nvPr/>
              </p14:nvContentPartPr>
              <p14:xfrm>
                <a:off x="10903844" y="2016982"/>
                <a:ext cx="118080" cy="119160"/>
              </p14:xfrm>
            </p:contentPart>
          </mc:Choice>
          <mc:Fallback xmlns="">
            <p:pic>
              <p:nvPicPr>
                <p:cNvPr id="57" name="Ink 56">
                  <a:extLst>
                    <a:ext uri="{FF2B5EF4-FFF2-40B4-BE49-F238E27FC236}">
                      <a16:creationId xmlns:a16="http://schemas.microsoft.com/office/drawing/2014/main" id="{BF8B81D8-D050-4033-6F09-2FFD946D38D0}"/>
                    </a:ext>
                  </a:extLst>
                </p:cNvPr>
                <p:cNvPicPr/>
                <p:nvPr/>
              </p:nvPicPr>
              <p:blipFill>
                <a:blip r:embed="rId101"/>
                <a:stretch>
                  <a:fillRect/>
                </a:stretch>
              </p:blipFill>
              <p:spPr>
                <a:xfrm>
                  <a:off x="10897724" y="2010862"/>
                  <a:ext cx="130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A4EED624-4E1B-273B-4414-4F0FF8EC40F2}"/>
                    </a:ext>
                  </a:extLst>
                </p14:cNvPr>
                <p14:cNvContentPartPr/>
                <p14:nvPr/>
              </p14:nvContentPartPr>
              <p14:xfrm>
                <a:off x="11015084" y="2006542"/>
                <a:ext cx="118080" cy="143280"/>
              </p14:xfrm>
            </p:contentPart>
          </mc:Choice>
          <mc:Fallback xmlns="">
            <p:pic>
              <p:nvPicPr>
                <p:cNvPr id="58" name="Ink 57">
                  <a:extLst>
                    <a:ext uri="{FF2B5EF4-FFF2-40B4-BE49-F238E27FC236}">
                      <a16:creationId xmlns:a16="http://schemas.microsoft.com/office/drawing/2014/main" id="{A4EED624-4E1B-273B-4414-4F0FF8EC40F2}"/>
                    </a:ext>
                  </a:extLst>
                </p:cNvPr>
                <p:cNvPicPr/>
                <p:nvPr/>
              </p:nvPicPr>
              <p:blipFill>
                <a:blip r:embed="rId103"/>
                <a:stretch>
                  <a:fillRect/>
                </a:stretch>
              </p:blipFill>
              <p:spPr>
                <a:xfrm>
                  <a:off x="11008964" y="2000422"/>
                  <a:ext cx="1303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42FFDF42-94DE-4CC1-0622-A51811382F66}"/>
                    </a:ext>
                  </a:extLst>
                </p14:cNvPr>
                <p14:cNvContentPartPr/>
                <p14:nvPr/>
              </p14:nvContentPartPr>
              <p14:xfrm>
                <a:off x="11141084" y="1906102"/>
                <a:ext cx="199800" cy="117720"/>
              </p14:xfrm>
            </p:contentPart>
          </mc:Choice>
          <mc:Fallback xmlns="">
            <p:pic>
              <p:nvPicPr>
                <p:cNvPr id="59" name="Ink 58">
                  <a:extLst>
                    <a:ext uri="{FF2B5EF4-FFF2-40B4-BE49-F238E27FC236}">
                      <a16:creationId xmlns:a16="http://schemas.microsoft.com/office/drawing/2014/main" id="{42FFDF42-94DE-4CC1-0622-A51811382F66}"/>
                    </a:ext>
                  </a:extLst>
                </p:cNvPr>
                <p:cNvPicPr/>
                <p:nvPr/>
              </p:nvPicPr>
              <p:blipFill>
                <a:blip r:embed="rId105"/>
                <a:stretch>
                  <a:fillRect/>
                </a:stretch>
              </p:blipFill>
              <p:spPr>
                <a:xfrm>
                  <a:off x="11134964" y="1899982"/>
                  <a:ext cx="2120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Ink 59">
                  <a:extLst>
                    <a:ext uri="{FF2B5EF4-FFF2-40B4-BE49-F238E27FC236}">
                      <a16:creationId xmlns:a16="http://schemas.microsoft.com/office/drawing/2014/main" id="{E86AB1FF-2B8A-24AE-81CE-03240156E748}"/>
                    </a:ext>
                  </a:extLst>
                </p14:cNvPr>
                <p14:cNvContentPartPr/>
                <p14:nvPr/>
              </p14:nvContentPartPr>
              <p14:xfrm>
                <a:off x="11415764" y="1913662"/>
                <a:ext cx="240120" cy="271800"/>
              </p14:xfrm>
            </p:contentPart>
          </mc:Choice>
          <mc:Fallback xmlns="">
            <p:pic>
              <p:nvPicPr>
                <p:cNvPr id="60" name="Ink 59">
                  <a:extLst>
                    <a:ext uri="{FF2B5EF4-FFF2-40B4-BE49-F238E27FC236}">
                      <a16:creationId xmlns:a16="http://schemas.microsoft.com/office/drawing/2014/main" id="{E86AB1FF-2B8A-24AE-81CE-03240156E748}"/>
                    </a:ext>
                  </a:extLst>
                </p:cNvPr>
                <p:cNvPicPr/>
                <p:nvPr/>
              </p:nvPicPr>
              <p:blipFill>
                <a:blip r:embed="rId107"/>
                <a:stretch>
                  <a:fillRect/>
                </a:stretch>
              </p:blipFill>
              <p:spPr>
                <a:xfrm>
                  <a:off x="11409644" y="1907542"/>
                  <a:ext cx="252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6CDCEA1B-CEBC-D182-8EB6-4F8E947E2BDA}"/>
                    </a:ext>
                  </a:extLst>
                </p14:cNvPr>
                <p14:cNvContentPartPr/>
                <p14:nvPr/>
              </p14:nvContentPartPr>
              <p14:xfrm>
                <a:off x="11432684" y="2073502"/>
                <a:ext cx="208080" cy="3960"/>
              </p14:xfrm>
            </p:contentPart>
          </mc:Choice>
          <mc:Fallback xmlns="">
            <p:pic>
              <p:nvPicPr>
                <p:cNvPr id="61" name="Ink 60">
                  <a:extLst>
                    <a:ext uri="{FF2B5EF4-FFF2-40B4-BE49-F238E27FC236}">
                      <a16:creationId xmlns:a16="http://schemas.microsoft.com/office/drawing/2014/main" id="{6CDCEA1B-CEBC-D182-8EB6-4F8E947E2BDA}"/>
                    </a:ext>
                  </a:extLst>
                </p:cNvPr>
                <p:cNvPicPr/>
                <p:nvPr/>
              </p:nvPicPr>
              <p:blipFill>
                <a:blip r:embed="rId109"/>
                <a:stretch>
                  <a:fillRect/>
                </a:stretch>
              </p:blipFill>
              <p:spPr>
                <a:xfrm>
                  <a:off x="11426564" y="2067382"/>
                  <a:ext cx="220320" cy="1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292CEB5F-61A3-3F3D-B04E-6D190851BAC9}"/>
                  </a:ext>
                </a:extLst>
              </p14:cNvPr>
              <p14:cNvContentPartPr/>
              <p14:nvPr/>
            </p14:nvContentPartPr>
            <p14:xfrm>
              <a:off x="5275964" y="4122982"/>
              <a:ext cx="220680" cy="2160"/>
            </p14:xfrm>
          </p:contentPart>
        </mc:Choice>
        <mc:Fallback xmlns="">
          <p:pic>
            <p:nvPicPr>
              <p:cNvPr id="64" name="Ink 63">
                <a:extLst>
                  <a:ext uri="{FF2B5EF4-FFF2-40B4-BE49-F238E27FC236}">
                    <a16:creationId xmlns:a16="http://schemas.microsoft.com/office/drawing/2014/main" id="{292CEB5F-61A3-3F3D-B04E-6D190851BAC9}"/>
                  </a:ext>
                </a:extLst>
              </p:cNvPr>
              <p:cNvPicPr/>
              <p:nvPr/>
            </p:nvPicPr>
            <p:blipFill>
              <a:blip r:embed="rId111"/>
              <a:stretch>
                <a:fillRect/>
              </a:stretch>
            </p:blipFill>
            <p:spPr>
              <a:xfrm>
                <a:off x="5269844" y="4116862"/>
                <a:ext cx="23292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39872841-0004-0A33-C6A9-07D17A714552}"/>
                  </a:ext>
                </a:extLst>
              </p14:cNvPr>
              <p14:cNvContentPartPr/>
              <p14:nvPr/>
            </p14:nvContentPartPr>
            <p14:xfrm>
              <a:off x="5359844" y="4234582"/>
              <a:ext cx="178920" cy="360"/>
            </p14:xfrm>
          </p:contentPart>
        </mc:Choice>
        <mc:Fallback xmlns="">
          <p:pic>
            <p:nvPicPr>
              <p:cNvPr id="65" name="Ink 64">
                <a:extLst>
                  <a:ext uri="{FF2B5EF4-FFF2-40B4-BE49-F238E27FC236}">
                    <a16:creationId xmlns:a16="http://schemas.microsoft.com/office/drawing/2014/main" id="{39872841-0004-0A33-C6A9-07D17A714552}"/>
                  </a:ext>
                </a:extLst>
              </p:cNvPr>
              <p:cNvPicPr/>
              <p:nvPr/>
            </p:nvPicPr>
            <p:blipFill>
              <a:blip r:embed="rId113"/>
              <a:stretch>
                <a:fillRect/>
              </a:stretch>
            </p:blipFill>
            <p:spPr>
              <a:xfrm>
                <a:off x="5353724" y="4228462"/>
                <a:ext cx="191160" cy="12600"/>
              </a:xfrm>
              <a:prstGeom prst="rect">
                <a:avLst/>
              </a:prstGeom>
            </p:spPr>
          </p:pic>
        </mc:Fallback>
      </mc:AlternateContent>
      <p:grpSp>
        <p:nvGrpSpPr>
          <p:cNvPr id="80" name="Group 79">
            <a:extLst>
              <a:ext uri="{FF2B5EF4-FFF2-40B4-BE49-F238E27FC236}">
                <a16:creationId xmlns:a16="http://schemas.microsoft.com/office/drawing/2014/main" id="{5A6C4640-E2FD-9ECF-2C3D-0A03F1D7EEC2}"/>
              </a:ext>
            </a:extLst>
          </p:cNvPr>
          <p:cNvGrpSpPr/>
          <p:nvPr/>
        </p:nvGrpSpPr>
        <p:grpSpPr>
          <a:xfrm>
            <a:off x="9402284" y="2722942"/>
            <a:ext cx="1485000" cy="503640"/>
            <a:chOff x="9402284" y="2722942"/>
            <a:chExt cx="1485000" cy="503640"/>
          </a:xfrm>
        </p:grpSpPr>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BFFB8FF4-1E47-5F69-BCD3-AAFB3555C8D2}"/>
                    </a:ext>
                  </a:extLst>
                </p14:cNvPr>
                <p14:cNvContentPartPr/>
                <p14:nvPr/>
              </p14:nvContentPartPr>
              <p14:xfrm>
                <a:off x="9402284" y="2722942"/>
                <a:ext cx="201960" cy="301680"/>
              </p14:xfrm>
            </p:contentPart>
          </mc:Choice>
          <mc:Fallback xmlns="">
            <p:pic>
              <p:nvPicPr>
                <p:cNvPr id="73" name="Ink 72">
                  <a:extLst>
                    <a:ext uri="{FF2B5EF4-FFF2-40B4-BE49-F238E27FC236}">
                      <a16:creationId xmlns:a16="http://schemas.microsoft.com/office/drawing/2014/main" id="{BFFB8FF4-1E47-5F69-BCD3-AAFB3555C8D2}"/>
                    </a:ext>
                  </a:extLst>
                </p:cNvPr>
                <p:cNvPicPr/>
                <p:nvPr/>
              </p:nvPicPr>
              <p:blipFill>
                <a:blip r:embed="rId115"/>
                <a:stretch>
                  <a:fillRect/>
                </a:stretch>
              </p:blipFill>
              <p:spPr>
                <a:xfrm>
                  <a:off x="9396164" y="2716822"/>
                  <a:ext cx="2142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id="{E91096AD-AAB1-D684-054B-D1A4F9F34B08}"/>
                    </a:ext>
                  </a:extLst>
                </p14:cNvPr>
                <p14:cNvContentPartPr/>
                <p14:nvPr/>
              </p14:nvContentPartPr>
              <p14:xfrm>
                <a:off x="9406604" y="2847502"/>
                <a:ext cx="355320" cy="13680"/>
              </p14:xfrm>
            </p:contentPart>
          </mc:Choice>
          <mc:Fallback xmlns="">
            <p:pic>
              <p:nvPicPr>
                <p:cNvPr id="74" name="Ink 73">
                  <a:extLst>
                    <a:ext uri="{FF2B5EF4-FFF2-40B4-BE49-F238E27FC236}">
                      <a16:creationId xmlns:a16="http://schemas.microsoft.com/office/drawing/2014/main" id="{E91096AD-AAB1-D684-054B-D1A4F9F34B08}"/>
                    </a:ext>
                  </a:extLst>
                </p:cNvPr>
                <p:cNvPicPr/>
                <p:nvPr/>
              </p:nvPicPr>
              <p:blipFill>
                <a:blip r:embed="rId117"/>
                <a:stretch>
                  <a:fillRect/>
                </a:stretch>
              </p:blipFill>
              <p:spPr>
                <a:xfrm>
                  <a:off x="9400484" y="2841382"/>
                  <a:ext cx="3675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ADDAC2E1-4090-1275-B10F-C344393AF42A}"/>
                    </a:ext>
                  </a:extLst>
                </p14:cNvPr>
                <p14:cNvContentPartPr/>
                <p14:nvPr/>
              </p14:nvContentPartPr>
              <p14:xfrm>
                <a:off x="9626924" y="2853622"/>
                <a:ext cx="311400" cy="154800"/>
              </p14:xfrm>
            </p:contentPart>
          </mc:Choice>
          <mc:Fallback xmlns="">
            <p:pic>
              <p:nvPicPr>
                <p:cNvPr id="75" name="Ink 74">
                  <a:extLst>
                    <a:ext uri="{FF2B5EF4-FFF2-40B4-BE49-F238E27FC236}">
                      <a16:creationId xmlns:a16="http://schemas.microsoft.com/office/drawing/2014/main" id="{ADDAC2E1-4090-1275-B10F-C344393AF42A}"/>
                    </a:ext>
                  </a:extLst>
                </p:cNvPr>
                <p:cNvPicPr/>
                <p:nvPr/>
              </p:nvPicPr>
              <p:blipFill>
                <a:blip r:embed="rId119"/>
                <a:stretch>
                  <a:fillRect/>
                </a:stretch>
              </p:blipFill>
              <p:spPr>
                <a:xfrm>
                  <a:off x="9620804" y="2847502"/>
                  <a:ext cx="323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46469A97-07BB-D41D-ED12-D34CA312C388}"/>
                    </a:ext>
                  </a:extLst>
                </p14:cNvPr>
                <p14:cNvContentPartPr/>
                <p14:nvPr/>
              </p14:nvContentPartPr>
              <p14:xfrm>
                <a:off x="10032284" y="2847502"/>
                <a:ext cx="176760" cy="152640"/>
              </p14:xfrm>
            </p:contentPart>
          </mc:Choice>
          <mc:Fallback xmlns="">
            <p:pic>
              <p:nvPicPr>
                <p:cNvPr id="76" name="Ink 75">
                  <a:extLst>
                    <a:ext uri="{FF2B5EF4-FFF2-40B4-BE49-F238E27FC236}">
                      <a16:creationId xmlns:a16="http://schemas.microsoft.com/office/drawing/2014/main" id="{46469A97-07BB-D41D-ED12-D34CA312C388}"/>
                    </a:ext>
                  </a:extLst>
                </p:cNvPr>
                <p:cNvPicPr/>
                <p:nvPr/>
              </p:nvPicPr>
              <p:blipFill>
                <a:blip r:embed="rId121"/>
                <a:stretch>
                  <a:fillRect/>
                </a:stretch>
              </p:blipFill>
              <p:spPr>
                <a:xfrm>
                  <a:off x="10026164" y="2841382"/>
                  <a:ext cx="189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F71CF13D-FD00-6ED8-F61A-BCF37CC3ED95}"/>
                    </a:ext>
                  </a:extLst>
                </p14:cNvPr>
                <p14:cNvContentPartPr/>
                <p14:nvPr/>
              </p14:nvContentPartPr>
              <p14:xfrm>
                <a:off x="10269524" y="2833822"/>
                <a:ext cx="246240" cy="392760"/>
              </p14:xfrm>
            </p:contentPart>
          </mc:Choice>
          <mc:Fallback xmlns="">
            <p:pic>
              <p:nvPicPr>
                <p:cNvPr id="77" name="Ink 76">
                  <a:extLst>
                    <a:ext uri="{FF2B5EF4-FFF2-40B4-BE49-F238E27FC236}">
                      <a16:creationId xmlns:a16="http://schemas.microsoft.com/office/drawing/2014/main" id="{F71CF13D-FD00-6ED8-F61A-BCF37CC3ED95}"/>
                    </a:ext>
                  </a:extLst>
                </p:cNvPr>
                <p:cNvPicPr/>
                <p:nvPr/>
              </p:nvPicPr>
              <p:blipFill>
                <a:blip r:embed="rId123"/>
                <a:stretch>
                  <a:fillRect/>
                </a:stretch>
              </p:blipFill>
              <p:spPr>
                <a:xfrm>
                  <a:off x="10263404" y="2827702"/>
                  <a:ext cx="25848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E09A0255-F1C3-4E36-61D5-4C4360281FDA}"/>
                    </a:ext>
                  </a:extLst>
                </p14:cNvPr>
                <p14:cNvContentPartPr/>
                <p14:nvPr/>
              </p14:nvContentPartPr>
              <p14:xfrm>
                <a:off x="10718804" y="2932462"/>
                <a:ext cx="168480" cy="27720"/>
              </p14:xfrm>
            </p:contentPart>
          </mc:Choice>
          <mc:Fallback xmlns="">
            <p:pic>
              <p:nvPicPr>
                <p:cNvPr id="78" name="Ink 77">
                  <a:extLst>
                    <a:ext uri="{FF2B5EF4-FFF2-40B4-BE49-F238E27FC236}">
                      <a16:creationId xmlns:a16="http://schemas.microsoft.com/office/drawing/2014/main" id="{E09A0255-F1C3-4E36-61D5-4C4360281FDA}"/>
                    </a:ext>
                  </a:extLst>
                </p:cNvPr>
                <p:cNvPicPr/>
                <p:nvPr/>
              </p:nvPicPr>
              <p:blipFill>
                <a:blip r:embed="rId125"/>
                <a:stretch>
                  <a:fillRect/>
                </a:stretch>
              </p:blipFill>
              <p:spPr>
                <a:xfrm>
                  <a:off x="10712684" y="2926342"/>
                  <a:ext cx="1807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B95966F3-62E8-1417-C4E3-DB8E2C57DF7F}"/>
                    </a:ext>
                  </a:extLst>
                </p14:cNvPr>
                <p14:cNvContentPartPr/>
                <p14:nvPr/>
              </p14:nvContentPartPr>
              <p14:xfrm>
                <a:off x="10689644" y="2868382"/>
                <a:ext cx="182880" cy="6120"/>
              </p14:xfrm>
            </p:contentPart>
          </mc:Choice>
          <mc:Fallback xmlns="">
            <p:pic>
              <p:nvPicPr>
                <p:cNvPr id="79" name="Ink 78">
                  <a:extLst>
                    <a:ext uri="{FF2B5EF4-FFF2-40B4-BE49-F238E27FC236}">
                      <a16:creationId xmlns:a16="http://schemas.microsoft.com/office/drawing/2014/main" id="{B95966F3-62E8-1417-C4E3-DB8E2C57DF7F}"/>
                    </a:ext>
                  </a:extLst>
                </p:cNvPr>
                <p:cNvPicPr/>
                <p:nvPr/>
              </p:nvPicPr>
              <p:blipFill>
                <a:blip r:embed="rId127"/>
                <a:stretch>
                  <a:fillRect/>
                </a:stretch>
              </p:blipFill>
              <p:spPr>
                <a:xfrm>
                  <a:off x="10683524" y="2862262"/>
                  <a:ext cx="195120" cy="1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E008136D-0DF5-5E06-C944-821F28926D11}"/>
                  </a:ext>
                </a:extLst>
              </p14:cNvPr>
              <p14:cNvContentPartPr/>
              <p14:nvPr/>
            </p14:nvContentPartPr>
            <p14:xfrm>
              <a:off x="11130284" y="2806822"/>
              <a:ext cx="422640" cy="218520"/>
            </p14:xfrm>
          </p:contentPart>
        </mc:Choice>
        <mc:Fallback xmlns="">
          <p:pic>
            <p:nvPicPr>
              <p:cNvPr id="81" name="Ink 80">
                <a:extLst>
                  <a:ext uri="{FF2B5EF4-FFF2-40B4-BE49-F238E27FC236}">
                    <a16:creationId xmlns:a16="http://schemas.microsoft.com/office/drawing/2014/main" id="{E008136D-0DF5-5E06-C944-821F28926D11}"/>
                  </a:ext>
                </a:extLst>
              </p:cNvPr>
              <p:cNvPicPr/>
              <p:nvPr/>
            </p:nvPicPr>
            <p:blipFill>
              <a:blip r:embed="rId129"/>
              <a:stretch>
                <a:fillRect/>
              </a:stretch>
            </p:blipFill>
            <p:spPr>
              <a:xfrm>
                <a:off x="11124164" y="2800702"/>
                <a:ext cx="434880" cy="230760"/>
              </a:xfrm>
              <a:prstGeom prst="rect">
                <a:avLst/>
              </a:prstGeom>
            </p:spPr>
          </p:pic>
        </mc:Fallback>
      </mc:AlternateContent>
      <p:grpSp>
        <p:nvGrpSpPr>
          <p:cNvPr id="84" name="Group 83">
            <a:extLst>
              <a:ext uri="{FF2B5EF4-FFF2-40B4-BE49-F238E27FC236}">
                <a16:creationId xmlns:a16="http://schemas.microsoft.com/office/drawing/2014/main" id="{EB888658-B4B2-2320-A96A-163A9141FF9D}"/>
              </a:ext>
            </a:extLst>
          </p:cNvPr>
          <p:cNvGrpSpPr/>
          <p:nvPr/>
        </p:nvGrpSpPr>
        <p:grpSpPr>
          <a:xfrm>
            <a:off x="6040244" y="3911302"/>
            <a:ext cx="1724400" cy="800640"/>
            <a:chOff x="6040244" y="3911302"/>
            <a:chExt cx="1724400" cy="800640"/>
          </a:xfrm>
        </p:grpSpPr>
        <mc:AlternateContent xmlns:mc="http://schemas.openxmlformats.org/markup-compatibility/2006" xmlns:p14="http://schemas.microsoft.com/office/powerpoint/2010/main">
          <mc:Choice Requires="p14">
            <p:contentPart p14:bwMode="auto" r:id="rId130">
              <p14:nvContentPartPr>
                <p14:cNvPr id="66" name="Ink 65">
                  <a:extLst>
                    <a:ext uri="{FF2B5EF4-FFF2-40B4-BE49-F238E27FC236}">
                      <a16:creationId xmlns:a16="http://schemas.microsoft.com/office/drawing/2014/main" id="{1A9167C9-8F17-3039-A9DC-5C2EAAB57DE0}"/>
                    </a:ext>
                  </a:extLst>
                </p14:cNvPr>
                <p14:cNvContentPartPr/>
                <p14:nvPr/>
              </p14:nvContentPartPr>
              <p14:xfrm>
                <a:off x="6040244" y="4222342"/>
                <a:ext cx="1659240" cy="49320"/>
              </p14:xfrm>
            </p:contentPart>
          </mc:Choice>
          <mc:Fallback xmlns="">
            <p:pic>
              <p:nvPicPr>
                <p:cNvPr id="66" name="Ink 65">
                  <a:extLst>
                    <a:ext uri="{FF2B5EF4-FFF2-40B4-BE49-F238E27FC236}">
                      <a16:creationId xmlns:a16="http://schemas.microsoft.com/office/drawing/2014/main" id="{1A9167C9-8F17-3039-A9DC-5C2EAAB57DE0}"/>
                    </a:ext>
                  </a:extLst>
                </p:cNvPr>
                <p:cNvPicPr/>
                <p:nvPr/>
              </p:nvPicPr>
              <p:blipFill>
                <a:blip r:embed="rId131"/>
                <a:stretch>
                  <a:fillRect/>
                </a:stretch>
              </p:blipFill>
              <p:spPr>
                <a:xfrm>
                  <a:off x="6034124" y="4216222"/>
                  <a:ext cx="1671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7" name="Ink 66">
                  <a:extLst>
                    <a:ext uri="{FF2B5EF4-FFF2-40B4-BE49-F238E27FC236}">
                      <a16:creationId xmlns:a16="http://schemas.microsoft.com/office/drawing/2014/main" id="{D33721CD-CE4D-227F-2056-5FA2E0B2C33E}"/>
                    </a:ext>
                  </a:extLst>
                </p14:cNvPr>
                <p14:cNvContentPartPr/>
                <p14:nvPr/>
              </p14:nvContentPartPr>
              <p14:xfrm>
                <a:off x="6712364" y="3911302"/>
                <a:ext cx="149400" cy="226080"/>
              </p14:xfrm>
            </p:contentPart>
          </mc:Choice>
          <mc:Fallback xmlns="">
            <p:pic>
              <p:nvPicPr>
                <p:cNvPr id="67" name="Ink 66">
                  <a:extLst>
                    <a:ext uri="{FF2B5EF4-FFF2-40B4-BE49-F238E27FC236}">
                      <a16:creationId xmlns:a16="http://schemas.microsoft.com/office/drawing/2014/main" id="{D33721CD-CE4D-227F-2056-5FA2E0B2C33E}"/>
                    </a:ext>
                  </a:extLst>
                </p:cNvPr>
                <p:cNvPicPr/>
                <p:nvPr/>
              </p:nvPicPr>
              <p:blipFill>
                <a:blip r:embed="rId133"/>
                <a:stretch>
                  <a:fillRect/>
                </a:stretch>
              </p:blipFill>
              <p:spPr>
                <a:xfrm>
                  <a:off x="6706244" y="3905182"/>
                  <a:ext cx="1616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9" name="Ink 68">
                  <a:extLst>
                    <a:ext uri="{FF2B5EF4-FFF2-40B4-BE49-F238E27FC236}">
                      <a16:creationId xmlns:a16="http://schemas.microsoft.com/office/drawing/2014/main" id="{3F1F6DE8-4787-73B2-3C49-7E6BE3294055}"/>
                    </a:ext>
                  </a:extLst>
                </p14:cNvPr>
                <p14:cNvContentPartPr/>
                <p14:nvPr/>
              </p14:nvContentPartPr>
              <p14:xfrm>
                <a:off x="6271364" y="4410262"/>
                <a:ext cx="101160" cy="279000"/>
              </p14:xfrm>
            </p:contentPart>
          </mc:Choice>
          <mc:Fallback xmlns="">
            <p:pic>
              <p:nvPicPr>
                <p:cNvPr id="69" name="Ink 68">
                  <a:extLst>
                    <a:ext uri="{FF2B5EF4-FFF2-40B4-BE49-F238E27FC236}">
                      <a16:creationId xmlns:a16="http://schemas.microsoft.com/office/drawing/2014/main" id="{3F1F6DE8-4787-73B2-3C49-7E6BE3294055}"/>
                    </a:ext>
                  </a:extLst>
                </p:cNvPr>
                <p:cNvPicPr/>
                <p:nvPr/>
              </p:nvPicPr>
              <p:blipFill>
                <a:blip r:embed="rId135"/>
                <a:stretch>
                  <a:fillRect/>
                </a:stretch>
              </p:blipFill>
              <p:spPr>
                <a:xfrm>
                  <a:off x="6265244" y="4404142"/>
                  <a:ext cx="1134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0" name="Ink 69">
                  <a:extLst>
                    <a:ext uri="{FF2B5EF4-FFF2-40B4-BE49-F238E27FC236}">
                      <a16:creationId xmlns:a16="http://schemas.microsoft.com/office/drawing/2014/main" id="{CFC97553-1BEF-F034-F857-6F2D73D371F3}"/>
                    </a:ext>
                  </a:extLst>
                </p14:cNvPr>
                <p14:cNvContentPartPr/>
                <p14:nvPr/>
              </p14:nvContentPartPr>
              <p14:xfrm>
                <a:off x="6567284" y="4570102"/>
                <a:ext cx="309600" cy="14760"/>
              </p14:xfrm>
            </p:contentPart>
          </mc:Choice>
          <mc:Fallback xmlns="">
            <p:pic>
              <p:nvPicPr>
                <p:cNvPr id="70" name="Ink 69">
                  <a:extLst>
                    <a:ext uri="{FF2B5EF4-FFF2-40B4-BE49-F238E27FC236}">
                      <a16:creationId xmlns:a16="http://schemas.microsoft.com/office/drawing/2014/main" id="{CFC97553-1BEF-F034-F857-6F2D73D371F3}"/>
                    </a:ext>
                  </a:extLst>
                </p:cNvPr>
                <p:cNvPicPr/>
                <p:nvPr/>
              </p:nvPicPr>
              <p:blipFill>
                <a:blip r:embed="rId137"/>
                <a:stretch>
                  <a:fillRect/>
                </a:stretch>
              </p:blipFill>
              <p:spPr>
                <a:xfrm>
                  <a:off x="6561164" y="4563982"/>
                  <a:ext cx="321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1" name="Ink 70">
                  <a:extLst>
                    <a:ext uri="{FF2B5EF4-FFF2-40B4-BE49-F238E27FC236}">
                      <a16:creationId xmlns:a16="http://schemas.microsoft.com/office/drawing/2014/main" id="{854F220B-6C2B-1A1A-2820-4614D76F91C4}"/>
                    </a:ext>
                  </a:extLst>
                </p14:cNvPr>
                <p14:cNvContentPartPr/>
                <p14:nvPr/>
              </p14:nvContentPartPr>
              <p14:xfrm>
                <a:off x="6699764" y="4475422"/>
                <a:ext cx="73800" cy="236520"/>
              </p14:xfrm>
            </p:contentPart>
          </mc:Choice>
          <mc:Fallback xmlns="">
            <p:pic>
              <p:nvPicPr>
                <p:cNvPr id="71" name="Ink 70">
                  <a:extLst>
                    <a:ext uri="{FF2B5EF4-FFF2-40B4-BE49-F238E27FC236}">
                      <a16:creationId xmlns:a16="http://schemas.microsoft.com/office/drawing/2014/main" id="{854F220B-6C2B-1A1A-2820-4614D76F91C4}"/>
                    </a:ext>
                  </a:extLst>
                </p:cNvPr>
                <p:cNvPicPr/>
                <p:nvPr/>
              </p:nvPicPr>
              <p:blipFill>
                <a:blip r:embed="rId139"/>
                <a:stretch>
                  <a:fillRect/>
                </a:stretch>
              </p:blipFill>
              <p:spPr>
                <a:xfrm>
                  <a:off x="6693644" y="4469302"/>
                  <a:ext cx="860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A83DE553-C7F9-78D9-29A3-71FB69552648}"/>
                    </a:ext>
                  </a:extLst>
                </p14:cNvPr>
                <p14:cNvContentPartPr/>
                <p14:nvPr/>
              </p14:nvContentPartPr>
              <p14:xfrm>
                <a:off x="6983084" y="4446622"/>
                <a:ext cx="537840" cy="216360"/>
              </p14:xfrm>
            </p:contentPart>
          </mc:Choice>
          <mc:Fallback xmlns="">
            <p:pic>
              <p:nvPicPr>
                <p:cNvPr id="82" name="Ink 81">
                  <a:extLst>
                    <a:ext uri="{FF2B5EF4-FFF2-40B4-BE49-F238E27FC236}">
                      <a16:creationId xmlns:a16="http://schemas.microsoft.com/office/drawing/2014/main" id="{A83DE553-C7F9-78D9-29A3-71FB69552648}"/>
                    </a:ext>
                  </a:extLst>
                </p:cNvPr>
                <p:cNvPicPr/>
                <p:nvPr/>
              </p:nvPicPr>
              <p:blipFill>
                <a:blip r:embed="rId141"/>
                <a:stretch>
                  <a:fillRect/>
                </a:stretch>
              </p:blipFill>
              <p:spPr>
                <a:xfrm>
                  <a:off x="6976964" y="4440502"/>
                  <a:ext cx="5500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C3A249EC-C21F-4F29-A617-6101ABD3DD08}"/>
                    </a:ext>
                  </a:extLst>
                </p14:cNvPr>
                <p14:cNvContentPartPr/>
                <p14:nvPr/>
              </p14:nvContentPartPr>
              <p14:xfrm>
                <a:off x="7373684" y="4382902"/>
                <a:ext cx="390960" cy="105480"/>
              </p14:xfrm>
            </p:contentPart>
          </mc:Choice>
          <mc:Fallback xmlns="">
            <p:pic>
              <p:nvPicPr>
                <p:cNvPr id="83" name="Ink 82">
                  <a:extLst>
                    <a:ext uri="{FF2B5EF4-FFF2-40B4-BE49-F238E27FC236}">
                      <a16:creationId xmlns:a16="http://schemas.microsoft.com/office/drawing/2014/main" id="{C3A249EC-C21F-4F29-A617-6101ABD3DD08}"/>
                    </a:ext>
                  </a:extLst>
                </p:cNvPr>
                <p:cNvPicPr/>
                <p:nvPr/>
              </p:nvPicPr>
              <p:blipFill>
                <a:blip r:embed="rId143"/>
                <a:stretch>
                  <a:fillRect/>
                </a:stretch>
              </p:blipFill>
              <p:spPr>
                <a:xfrm>
                  <a:off x="7367564" y="4376782"/>
                  <a:ext cx="403200" cy="117720"/>
                </a:xfrm>
                <a:prstGeom prst="rect">
                  <a:avLst/>
                </a:prstGeom>
              </p:spPr>
            </p:pic>
          </mc:Fallback>
        </mc:AlternateContent>
      </p:grpSp>
      <p:grpSp>
        <p:nvGrpSpPr>
          <p:cNvPr id="95" name="Group 94">
            <a:extLst>
              <a:ext uri="{FF2B5EF4-FFF2-40B4-BE49-F238E27FC236}">
                <a16:creationId xmlns:a16="http://schemas.microsoft.com/office/drawing/2014/main" id="{3041C5BC-EE44-0837-8355-C7E6C5FC2330}"/>
              </a:ext>
            </a:extLst>
          </p:cNvPr>
          <p:cNvGrpSpPr/>
          <p:nvPr/>
        </p:nvGrpSpPr>
        <p:grpSpPr>
          <a:xfrm>
            <a:off x="2951444" y="3509902"/>
            <a:ext cx="2091600" cy="997920"/>
            <a:chOff x="2951444" y="3509902"/>
            <a:chExt cx="2091600" cy="997920"/>
          </a:xfrm>
        </p:grpSpPr>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743F5E08-FE5E-93E9-2656-BCB83E642AAA}"/>
                    </a:ext>
                  </a:extLst>
                </p14:cNvPr>
                <p14:cNvContentPartPr/>
                <p14:nvPr/>
              </p14:nvContentPartPr>
              <p14:xfrm>
                <a:off x="3558044" y="3979342"/>
                <a:ext cx="170640" cy="306000"/>
              </p14:xfrm>
            </p:contentPart>
          </mc:Choice>
          <mc:Fallback xmlns="">
            <p:pic>
              <p:nvPicPr>
                <p:cNvPr id="85" name="Ink 84">
                  <a:extLst>
                    <a:ext uri="{FF2B5EF4-FFF2-40B4-BE49-F238E27FC236}">
                      <a16:creationId xmlns:a16="http://schemas.microsoft.com/office/drawing/2014/main" id="{743F5E08-FE5E-93E9-2656-BCB83E642AAA}"/>
                    </a:ext>
                  </a:extLst>
                </p:cNvPr>
                <p:cNvPicPr/>
                <p:nvPr/>
              </p:nvPicPr>
              <p:blipFill>
                <a:blip r:embed="rId145"/>
                <a:stretch>
                  <a:fillRect/>
                </a:stretch>
              </p:blipFill>
              <p:spPr>
                <a:xfrm>
                  <a:off x="3551924" y="3973222"/>
                  <a:ext cx="1828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00077511-6C99-24B6-540E-1520198A9955}"/>
                    </a:ext>
                  </a:extLst>
                </p14:cNvPr>
                <p14:cNvContentPartPr/>
                <p14:nvPr/>
              </p14:nvContentPartPr>
              <p14:xfrm>
                <a:off x="3442484" y="4127662"/>
                <a:ext cx="348840" cy="11520"/>
              </p14:xfrm>
            </p:contentPart>
          </mc:Choice>
          <mc:Fallback xmlns="">
            <p:pic>
              <p:nvPicPr>
                <p:cNvPr id="86" name="Ink 85">
                  <a:extLst>
                    <a:ext uri="{FF2B5EF4-FFF2-40B4-BE49-F238E27FC236}">
                      <a16:creationId xmlns:a16="http://schemas.microsoft.com/office/drawing/2014/main" id="{00077511-6C99-24B6-540E-1520198A9955}"/>
                    </a:ext>
                  </a:extLst>
                </p:cNvPr>
                <p:cNvPicPr/>
                <p:nvPr/>
              </p:nvPicPr>
              <p:blipFill>
                <a:blip r:embed="rId147"/>
                <a:stretch>
                  <a:fillRect/>
                </a:stretch>
              </p:blipFill>
              <p:spPr>
                <a:xfrm>
                  <a:off x="3436364" y="4121542"/>
                  <a:ext cx="361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04590124-B4FE-5E5B-27E8-908A446C660C}"/>
                    </a:ext>
                  </a:extLst>
                </p14:cNvPr>
                <p14:cNvContentPartPr/>
                <p14:nvPr/>
              </p14:nvContentPartPr>
              <p14:xfrm>
                <a:off x="3729404" y="4105702"/>
                <a:ext cx="305640" cy="148320"/>
              </p14:xfrm>
            </p:contentPart>
          </mc:Choice>
          <mc:Fallback xmlns="">
            <p:pic>
              <p:nvPicPr>
                <p:cNvPr id="87" name="Ink 86">
                  <a:extLst>
                    <a:ext uri="{FF2B5EF4-FFF2-40B4-BE49-F238E27FC236}">
                      <a16:creationId xmlns:a16="http://schemas.microsoft.com/office/drawing/2014/main" id="{04590124-B4FE-5E5B-27E8-908A446C660C}"/>
                    </a:ext>
                  </a:extLst>
                </p:cNvPr>
                <p:cNvPicPr/>
                <p:nvPr/>
              </p:nvPicPr>
              <p:blipFill>
                <a:blip r:embed="rId149"/>
                <a:stretch>
                  <a:fillRect/>
                </a:stretch>
              </p:blipFill>
              <p:spPr>
                <a:xfrm>
                  <a:off x="3723284" y="4099582"/>
                  <a:ext cx="317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91E69840-0660-F069-6373-D4CBB33C9E4A}"/>
                    </a:ext>
                  </a:extLst>
                </p14:cNvPr>
                <p14:cNvContentPartPr/>
                <p14:nvPr/>
              </p14:nvContentPartPr>
              <p14:xfrm>
                <a:off x="4020284" y="4142782"/>
                <a:ext cx="197640" cy="157320"/>
              </p14:xfrm>
            </p:contentPart>
          </mc:Choice>
          <mc:Fallback xmlns="">
            <p:pic>
              <p:nvPicPr>
                <p:cNvPr id="88" name="Ink 87">
                  <a:extLst>
                    <a:ext uri="{FF2B5EF4-FFF2-40B4-BE49-F238E27FC236}">
                      <a16:creationId xmlns:a16="http://schemas.microsoft.com/office/drawing/2014/main" id="{91E69840-0660-F069-6373-D4CBB33C9E4A}"/>
                    </a:ext>
                  </a:extLst>
                </p:cNvPr>
                <p:cNvPicPr/>
                <p:nvPr/>
              </p:nvPicPr>
              <p:blipFill>
                <a:blip r:embed="rId151"/>
                <a:stretch>
                  <a:fillRect/>
                </a:stretch>
              </p:blipFill>
              <p:spPr>
                <a:xfrm>
                  <a:off x="4014164" y="4136662"/>
                  <a:ext cx="2098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2326C06F-C708-A57A-F170-3D91AC1CDEA7}"/>
                    </a:ext>
                  </a:extLst>
                </p14:cNvPr>
                <p14:cNvContentPartPr/>
                <p14:nvPr/>
              </p14:nvContentPartPr>
              <p14:xfrm>
                <a:off x="4213244" y="4058902"/>
                <a:ext cx="86400" cy="14400"/>
              </p14:xfrm>
            </p:contentPart>
          </mc:Choice>
          <mc:Fallback xmlns="">
            <p:pic>
              <p:nvPicPr>
                <p:cNvPr id="89" name="Ink 88">
                  <a:extLst>
                    <a:ext uri="{FF2B5EF4-FFF2-40B4-BE49-F238E27FC236}">
                      <a16:creationId xmlns:a16="http://schemas.microsoft.com/office/drawing/2014/main" id="{2326C06F-C708-A57A-F170-3D91AC1CDEA7}"/>
                    </a:ext>
                  </a:extLst>
                </p:cNvPr>
                <p:cNvPicPr/>
                <p:nvPr/>
              </p:nvPicPr>
              <p:blipFill>
                <a:blip r:embed="rId153"/>
                <a:stretch>
                  <a:fillRect/>
                </a:stretch>
              </p:blipFill>
              <p:spPr>
                <a:xfrm>
                  <a:off x="4207124" y="4052782"/>
                  <a:ext cx="98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C7CCC8D8-EAD2-5909-7D63-062583AD4097}"/>
                    </a:ext>
                  </a:extLst>
                </p14:cNvPr>
                <p14:cNvContentPartPr/>
                <p14:nvPr/>
              </p14:nvContentPartPr>
              <p14:xfrm>
                <a:off x="4425284" y="4004182"/>
                <a:ext cx="407880" cy="238320"/>
              </p14:xfrm>
            </p:contentPart>
          </mc:Choice>
          <mc:Fallback xmlns="">
            <p:pic>
              <p:nvPicPr>
                <p:cNvPr id="90" name="Ink 89">
                  <a:extLst>
                    <a:ext uri="{FF2B5EF4-FFF2-40B4-BE49-F238E27FC236}">
                      <a16:creationId xmlns:a16="http://schemas.microsoft.com/office/drawing/2014/main" id="{C7CCC8D8-EAD2-5909-7D63-062583AD4097}"/>
                    </a:ext>
                  </a:extLst>
                </p:cNvPr>
                <p:cNvPicPr/>
                <p:nvPr/>
              </p:nvPicPr>
              <p:blipFill>
                <a:blip r:embed="rId155"/>
                <a:stretch>
                  <a:fillRect/>
                </a:stretch>
              </p:blipFill>
              <p:spPr>
                <a:xfrm>
                  <a:off x="4419164" y="3998062"/>
                  <a:ext cx="4201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8F62652D-E786-59E2-345C-A0D54F61FD59}"/>
                    </a:ext>
                  </a:extLst>
                </p14:cNvPr>
                <p14:cNvContentPartPr/>
                <p14:nvPr/>
              </p14:nvContentPartPr>
              <p14:xfrm>
                <a:off x="4574684" y="4093822"/>
                <a:ext cx="182880" cy="218520"/>
              </p14:xfrm>
            </p:contentPart>
          </mc:Choice>
          <mc:Fallback xmlns="">
            <p:pic>
              <p:nvPicPr>
                <p:cNvPr id="91" name="Ink 90">
                  <a:extLst>
                    <a:ext uri="{FF2B5EF4-FFF2-40B4-BE49-F238E27FC236}">
                      <a16:creationId xmlns:a16="http://schemas.microsoft.com/office/drawing/2014/main" id="{8F62652D-E786-59E2-345C-A0D54F61FD59}"/>
                    </a:ext>
                  </a:extLst>
                </p:cNvPr>
                <p:cNvPicPr/>
                <p:nvPr/>
              </p:nvPicPr>
              <p:blipFill>
                <a:blip r:embed="rId157"/>
                <a:stretch>
                  <a:fillRect/>
                </a:stretch>
              </p:blipFill>
              <p:spPr>
                <a:xfrm>
                  <a:off x="4568564" y="4087702"/>
                  <a:ext cx="195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FC95F479-B073-BFE3-74D3-1D729683B72C}"/>
                    </a:ext>
                  </a:extLst>
                </p14:cNvPr>
                <p14:cNvContentPartPr/>
                <p14:nvPr/>
              </p14:nvContentPartPr>
              <p14:xfrm>
                <a:off x="4477844" y="3833902"/>
                <a:ext cx="518400" cy="644760"/>
              </p14:xfrm>
            </p:contentPart>
          </mc:Choice>
          <mc:Fallback xmlns="">
            <p:pic>
              <p:nvPicPr>
                <p:cNvPr id="92" name="Ink 91">
                  <a:extLst>
                    <a:ext uri="{FF2B5EF4-FFF2-40B4-BE49-F238E27FC236}">
                      <a16:creationId xmlns:a16="http://schemas.microsoft.com/office/drawing/2014/main" id="{FC95F479-B073-BFE3-74D3-1D729683B72C}"/>
                    </a:ext>
                  </a:extLst>
                </p:cNvPr>
                <p:cNvPicPr/>
                <p:nvPr/>
              </p:nvPicPr>
              <p:blipFill>
                <a:blip r:embed="rId159"/>
                <a:stretch>
                  <a:fillRect/>
                </a:stretch>
              </p:blipFill>
              <p:spPr>
                <a:xfrm>
                  <a:off x="4471724" y="3827782"/>
                  <a:ext cx="53064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8F086BF5-B41A-6953-C509-8F8563D011FA}"/>
                    </a:ext>
                  </a:extLst>
                </p14:cNvPr>
                <p14:cNvContentPartPr/>
                <p14:nvPr/>
              </p14:nvContentPartPr>
              <p14:xfrm>
                <a:off x="2951444" y="3818782"/>
                <a:ext cx="462240" cy="689040"/>
              </p14:xfrm>
            </p:contentPart>
          </mc:Choice>
          <mc:Fallback xmlns="">
            <p:pic>
              <p:nvPicPr>
                <p:cNvPr id="93" name="Ink 92">
                  <a:extLst>
                    <a:ext uri="{FF2B5EF4-FFF2-40B4-BE49-F238E27FC236}">
                      <a16:creationId xmlns:a16="http://schemas.microsoft.com/office/drawing/2014/main" id="{8F086BF5-B41A-6953-C509-8F8563D011FA}"/>
                    </a:ext>
                  </a:extLst>
                </p:cNvPr>
                <p:cNvPicPr/>
                <p:nvPr/>
              </p:nvPicPr>
              <p:blipFill>
                <a:blip r:embed="rId161"/>
                <a:stretch>
                  <a:fillRect/>
                </a:stretch>
              </p:blipFill>
              <p:spPr>
                <a:xfrm>
                  <a:off x="2945324" y="3812662"/>
                  <a:ext cx="47448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01C6918D-2814-09B1-8FC1-4647324D4D5B}"/>
                    </a:ext>
                  </a:extLst>
                </p14:cNvPr>
                <p14:cNvContentPartPr/>
                <p14:nvPr/>
              </p14:nvContentPartPr>
              <p14:xfrm>
                <a:off x="4914524" y="3509902"/>
                <a:ext cx="128520" cy="278280"/>
              </p14:xfrm>
            </p:contentPart>
          </mc:Choice>
          <mc:Fallback xmlns="">
            <p:pic>
              <p:nvPicPr>
                <p:cNvPr id="94" name="Ink 93">
                  <a:extLst>
                    <a:ext uri="{FF2B5EF4-FFF2-40B4-BE49-F238E27FC236}">
                      <a16:creationId xmlns:a16="http://schemas.microsoft.com/office/drawing/2014/main" id="{01C6918D-2814-09B1-8FC1-4647324D4D5B}"/>
                    </a:ext>
                  </a:extLst>
                </p:cNvPr>
                <p:cNvPicPr/>
                <p:nvPr/>
              </p:nvPicPr>
              <p:blipFill>
                <a:blip r:embed="rId163"/>
                <a:stretch>
                  <a:fillRect/>
                </a:stretch>
              </p:blipFill>
              <p:spPr>
                <a:xfrm>
                  <a:off x="4908404" y="3503782"/>
                  <a:ext cx="140760" cy="290520"/>
                </a:xfrm>
                <a:prstGeom prst="rect">
                  <a:avLst/>
                </a:prstGeom>
              </p:spPr>
            </p:pic>
          </mc:Fallback>
        </mc:AlternateContent>
      </p:grpSp>
    </p:spTree>
    <p:extLst>
      <p:ext uri="{BB962C8B-B14F-4D97-AF65-F5344CB8AC3E}">
        <p14:creationId xmlns:p14="http://schemas.microsoft.com/office/powerpoint/2010/main" val="1829798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5C8032-972A-DBCC-7622-61F192D7BAD5}"/>
              </a:ext>
            </a:extLst>
          </p:cNvPr>
          <p:cNvSpPr>
            <a:spLocks noGrp="1"/>
          </p:cNvSpPr>
          <p:nvPr>
            <p:ph type="title"/>
          </p:nvPr>
        </p:nvSpPr>
        <p:spPr/>
        <p:txBody>
          <a:bodyPr/>
          <a:lstStyle/>
          <a:p>
            <a:endParaRPr lang="en-CA"/>
          </a:p>
        </p:txBody>
      </p:sp>
      <p:grpSp>
        <p:nvGrpSpPr>
          <p:cNvPr id="19" name="Group 18">
            <a:extLst>
              <a:ext uri="{FF2B5EF4-FFF2-40B4-BE49-F238E27FC236}">
                <a16:creationId xmlns:a16="http://schemas.microsoft.com/office/drawing/2014/main" id="{CD8B8845-B3EE-74B9-8D71-0C542BE6E176}"/>
              </a:ext>
            </a:extLst>
          </p:cNvPr>
          <p:cNvGrpSpPr/>
          <p:nvPr/>
        </p:nvGrpSpPr>
        <p:grpSpPr>
          <a:xfrm>
            <a:off x="939044" y="1300582"/>
            <a:ext cx="938520" cy="509760"/>
            <a:chOff x="939044" y="1300582"/>
            <a:chExt cx="938520" cy="5097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35E027B-7073-AB6D-1432-F7F6AF6F9100}"/>
                    </a:ext>
                  </a:extLst>
                </p14:cNvPr>
                <p14:cNvContentPartPr/>
                <p14:nvPr/>
              </p14:nvContentPartPr>
              <p14:xfrm>
                <a:off x="939044" y="1300582"/>
                <a:ext cx="418680" cy="291600"/>
              </p14:xfrm>
            </p:contentPart>
          </mc:Choice>
          <mc:Fallback xmlns="">
            <p:pic>
              <p:nvPicPr>
                <p:cNvPr id="4" name="Ink 3">
                  <a:extLst>
                    <a:ext uri="{FF2B5EF4-FFF2-40B4-BE49-F238E27FC236}">
                      <a16:creationId xmlns:a16="http://schemas.microsoft.com/office/drawing/2014/main" id="{035E027B-7073-AB6D-1432-F7F6AF6F9100}"/>
                    </a:ext>
                  </a:extLst>
                </p:cNvPr>
                <p:cNvPicPr/>
                <p:nvPr/>
              </p:nvPicPr>
              <p:blipFill>
                <a:blip r:embed="rId3"/>
                <a:stretch>
                  <a:fillRect/>
                </a:stretch>
              </p:blipFill>
              <p:spPr>
                <a:xfrm>
                  <a:off x="932924" y="1294462"/>
                  <a:ext cx="4309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E42591D-1492-8C4C-FDAD-E3EC4A39CAD0}"/>
                    </a:ext>
                  </a:extLst>
                </p14:cNvPr>
                <p14:cNvContentPartPr/>
                <p14:nvPr/>
              </p14:nvContentPartPr>
              <p14:xfrm>
                <a:off x="1399484" y="1444222"/>
                <a:ext cx="308880" cy="137520"/>
              </p14:xfrm>
            </p:contentPart>
          </mc:Choice>
          <mc:Fallback xmlns="">
            <p:pic>
              <p:nvPicPr>
                <p:cNvPr id="5" name="Ink 4">
                  <a:extLst>
                    <a:ext uri="{FF2B5EF4-FFF2-40B4-BE49-F238E27FC236}">
                      <a16:creationId xmlns:a16="http://schemas.microsoft.com/office/drawing/2014/main" id="{4E42591D-1492-8C4C-FDAD-E3EC4A39CAD0}"/>
                    </a:ext>
                  </a:extLst>
                </p:cNvPr>
                <p:cNvPicPr/>
                <p:nvPr/>
              </p:nvPicPr>
              <p:blipFill>
                <a:blip r:embed="rId5"/>
                <a:stretch>
                  <a:fillRect/>
                </a:stretch>
              </p:blipFill>
              <p:spPr>
                <a:xfrm>
                  <a:off x="1393364" y="1438102"/>
                  <a:ext cx="321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F0B0528-E46E-7299-7424-3BB0455DC1D2}"/>
                    </a:ext>
                  </a:extLst>
                </p14:cNvPr>
                <p14:cNvContentPartPr/>
                <p14:nvPr/>
              </p14:nvContentPartPr>
              <p14:xfrm>
                <a:off x="1462484" y="1426222"/>
                <a:ext cx="151560" cy="166680"/>
              </p14:xfrm>
            </p:contentPart>
          </mc:Choice>
          <mc:Fallback xmlns="">
            <p:pic>
              <p:nvPicPr>
                <p:cNvPr id="6" name="Ink 5">
                  <a:extLst>
                    <a:ext uri="{FF2B5EF4-FFF2-40B4-BE49-F238E27FC236}">
                      <a16:creationId xmlns:a16="http://schemas.microsoft.com/office/drawing/2014/main" id="{5F0B0528-E46E-7299-7424-3BB0455DC1D2}"/>
                    </a:ext>
                  </a:extLst>
                </p:cNvPr>
                <p:cNvPicPr/>
                <p:nvPr/>
              </p:nvPicPr>
              <p:blipFill>
                <a:blip r:embed="rId7"/>
                <a:stretch>
                  <a:fillRect/>
                </a:stretch>
              </p:blipFill>
              <p:spPr>
                <a:xfrm>
                  <a:off x="1456364" y="1420102"/>
                  <a:ext cx="163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6DA4AAA-F48E-0679-6598-715AB80FD500}"/>
                    </a:ext>
                  </a:extLst>
                </p14:cNvPr>
                <p14:cNvContentPartPr/>
                <p14:nvPr/>
              </p14:nvContentPartPr>
              <p14:xfrm>
                <a:off x="954164" y="1641862"/>
                <a:ext cx="923400" cy="168480"/>
              </p14:xfrm>
            </p:contentPart>
          </mc:Choice>
          <mc:Fallback xmlns="">
            <p:pic>
              <p:nvPicPr>
                <p:cNvPr id="7" name="Ink 6">
                  <a:extLst>
                    <a:ext uri="{FF2B5EF4-FFF2-40B4-BE49-F238E27FC236}">
                      <a16:creationId xmlns:a16="http://schemas.microsoft.com/office/drawing/2014/main" id="{46DA4AAA-F48E-0679-6598-715AB80FD500}"/>
                    </a:ext>
                  </a:extLst>
                </p:cNvPr>
                <p:cNvPicPr/>
                <p:nvPr/>
              </p:nvPicPr>
              <p:blipFill>
                <a:blip r:embed="rId9"/>
                <a:stretch>
                  <a:fillRect/>
                </a:stretch>
              </p:blipFill>
              <p:spPr>
                <a:xfrm>
                  <a:off x="948044" y="1635742"/>
                  <a:ext cx="935640" cy="180720"/>
                </a:xfrm>
                <a:prstGeom prst="rect">
                  <a:avLst/>
                </a:prstGeom>
              </p:spPr>
            </p:pic>
          </mc:Fallback>
        </mc:AlternateContent>
      </p:grpSp>
      <p:grpSp>
        <p:nvGrpSpPr>
          <p:cNvPr id="44" name="Group 43">
            <a:extLst>
              <a:ext uri="{FF2B5EF4-FFF2-40B4-BE49-F238E27FC236}">
                <a16:creationId xmlns:a16="http://schemas.microsoft.com/office/drawing/2014/main" id="{85D86A52-E6F1-30C6-CD69-D0BF357D51BC}"/>
              </a:ext>
            </a:extLst>
          </p:cNvPr>
          <p:cNvGrpSpPr/>
          <p:nvPr/>
        </p:nvGrpSpPr>
        <p:grpSpPr>
          <a:xfrm>
            <a:off x="2432684" y="1349902"/>
            <a:ext cx="1373400" cy="374400"/>
            <a:chOff x="2432684" y="1349902"/>
            <a:chExt cx="1373400" cy="374400"/>
          </a:xfrm>
        </p:grpSpPr>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36A8802B-EB51-E8F6-5B54-5538AFDBFF2F}"/>
                    </a:ext>
                  </a:extLst>
                </p14:cNvPr>
                <p14:cNvContentPartPr/>
                <p14:nvPr/>
              </p14:nvContentPartPr>
              <p14:xfrm>
                <a:off x="2432684" y="1409302"/>
                <a:ext cx="111240" cy="294840"/>
              </p14:xfrm>
            </p:contentPart>
          </mc:Choice>
          <mc:Fallback xmlns="">
            <p:pic>
              <p:nvPicPr>
                <p:cNvPr id="38" name="Ink 37">
                  <a:extLst>
                    <a:ext uri="{FF2B5EF4-FFF2-40B4-BE49-F238E27FC236}">
                      <a16:creationId xmlns:a16="http://schemas.microsoft.com/office/drawing/2014/main" id="{36A8802B-EB51-E8F6-5B54-5538AFDBFF2F}"/>
                    </a:ext>
                  </a:extLst>
                </p:cNvPr>
                <p:cNvPicPr/>
                <p:nvPr/>
              </p:nvPicPr>
              <p:blipFill>
                <a:blip r:embed="rId11"/>
                <a:stretch>
                  <a:fillRect/>
                </a:stretch>
              </p:blipFill>
              <p:spPr>
                <a:xfrm>
                  <a:off x="2426564" y="1403182"/>
                  <a:ext cx="123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4127E03E-9968-B4A2-139F-2CF0EA141042}"/>
                    </a:ext>
                  </a:extLst>
                </p14:cNvPr>
                <p14:cNvContentPartPr/>
                <p14:nvPr/>
              </p14:nvContentPartPr>
              <p14:xfrm>
                <a:off x="2461844" y="1417582"/>
                <a:ext cx="212400" cy="26640"/>
              </p14:xfrm>
            </p:contentPart>
          </mc:Choice>
          <mc:Fallback xmlns="">
            <p:pic>
              <p:nvPicPr>
                <p:cNvPr id="39" name="Ink 38">
                  <a:extLst>
                    <a:ext uri="{FF2B5EF4-FFF2-40B4-BE49-F238E27FC236}">
                      <a16:creationId xmlns:a16="http://schemas.microsoft.com/office/drawing/2014/main" id="{4127E03E-9968-B4A2-139F-2CF0EA141042}"/>
                    </a:ext>
                  </a:extLst>
                </p:cNvPr>
                <p:cNvPicPr/>
                <p:nvPr/>
              </p:nvPicPr>
              <p:blipFill>
                <a:blip r:embed="rId13"/>
                <a:stretch>
                  <a:fillRect/>
                </a:stretch>
              </p:blipFill>
              <p:spPr>
                <a:xfrm>
                  <a:off x="2455724" y="1411462"/>
                  <a:ext cx="224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EC8520D0-223E-964E-B51E-C720F4E1D70A}"/>
                    </a:ext>
                  </a:extLst>
                </p14:cNvPr>
                <p14:cNvContentPartPr/>
                <p14:nvPr/>
              </p14:nvContentPartPr>
              <p14:xfrm>
                <a:off x="2543924" y="1574542"/>
                <a:ext cx="181080" cy="20160"/>
              </p14:xfrm>
            </p:contentPart>
          </mc:Choice>
          <mc:Fallback xmlns="">
            <p:pic>
              <p:nvPicPr>
                <p:cNvPr id="40" name="Ink 39">
                  <a:extLst>
                    <a:ext uri="{FF2B5EF4-FFF2-40B4-BE49-F238E27FC236}">
                      <a16:creationId xmlns:a16="http://schemas.microsoft.com/office/drawing/2014/main" id="{EC8520D0-223E-964E-B51E-C720F4E1D70A}"/>
                    </a:ext>
                  </a:extLst>
                </p:cNvPr>
                <p:cNvPicPr/>
                <p:nvPr/>
              </p:nvPicPr>
              <p:blipFill>
                <a:blip r:embed="rId15"/>
                <a:stretch>
                  <a:fillRect/>
                </a:stretch>
              </p:blipFill>
              <p:spPr>
                <a:xfrm>
                  <a:off x="2537804" y="1568422"/>
                  <a:ext cx="1933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073B288D-449A-8F62-22C5-87CF84FFFEF8}"/>
                    </a:ext>
                  </a:extLst>
                </p14:cNvPr>
                <p14:cNvContentPartPr/>
                <p14:nvPr/>
              </p14:nvContentPartPr>
              <p14:xfrm>
                <a:off x="2869364" y="1452862"/>
                <a:ext cx="130680" cy="250920"/>
              </p14:xfrm>
            </p:contentPart>
          </mc:Choice>
          <mc:Fallback xmlns="">
            <p:pic>
              <p:nvPicPr>
                <p:cNvPr id="41" name="Ink 40">
                  <a:extLst>
                    <a:ext uri="{FF2B5EF4-FFF2-40B4-BE49-F238E27FC236}">
                      <a16:creationId xmlns:a16="http://schemas.microsoft.com/office/drawing/2014/main" id="{073B288D-449A-8F62-22C5-87CF84FFFEF8}"/>
                    </a:ext>
                  </a:extLst>
                </p:cNvPr>
                <p:cNvPicPr/>
                <p:nvPr/>
              </p:nvPicPr>
              <p:blipFill>
                <a:blip r:embed="rId17"/>
                <a:stretch>
                  <a:fillRect/>
                </a:stretch>
              </p:blipFill>
              <p:spPr>
                <a:xfrm>
                  <a:off x="2863244" y="1446742"/>
                  <a:ext cx="1429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A3E8B8FB-4B2F-2868-A47F-3E4DF74D509C}"/>
                    </a:ext>
                  </a:extLst>
                </p14:cNvPr>
                <p14:cNvContentPartPr/>
                <p14:nvPr/>
              </p14:nvContentPartPr>
              <p14:xfrm>
                <a:off x="3091844" y="1558702"/>
                <a:ext cx="323640" cy="165600"/>
              </p14:xfrm>
            </p:contentPart>
          </mc:Choice>
          <mc:Fallback xmlns="">
            <p:pic>
              <p:nvPicPr>
                <p:cNvPr id="42" name="Ink 41">
                  <a:extLst>
                    <a:ext uri="{FF2B5EF4-FFF2-40B4-BE49-F238E27FC236}">
                      <a16:creationId xmlns:a16="http://schemas.microsoft.com/office/drawing/2014/main" id="{A3E8B8FB-4B2F-2868-A47F-3E4DF74D509C}"/>
                    </a:ext>
                  </a:extLst>
                </p:cNvPr>
                <p:cNvPicPr/>
                <p:nvPr/>
              </p:nvPicPr>
              <p:blipFill>
                <a:blip r:embed="rId19"/>
                <a:stretch>
                  <a:fillRect/>
                </a:stretch>
              </p:blipFill>
              <p:spPr>
                <a:xfrm>
                  <a:off x="3085724" y="1552582"/>
                  <a:ext cx="335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Ink 42">
                  <a:extLst>
                    <a:ext uri="{FF2B5EF4-FFF2-40B4-BE49-F238E27FC236}">
                      <a16:creationId xmlns:a16="http://schemas.microsoft.com/office/drawing/2014/main" id="{C271F992-C689-585B-A810-CEAF61BD2D1B}"/>
                    </a:ext>
                  </a:extLst>
                </p14:cNvPr>
                <p14:cNvContentPartPr/>
                <p14:nvPr/>
              </p14:nvContentPartPr>
              <p14:xfrm>
                <a:off x="3475604" y="1349902"/>
                <a:ext cx="330480" cy="334080"/>
              </p14:xfrm>
            </p:contentPart>
          </mc:Choice>
          <mc:Fallback xmlns="">
            <p:pic>
              <p:nvPicPr>
                <p:cNvPr id="43" name="Ink 42">
                  <a:extLst>
                    <a:ext uri="{FF2B5EF4-FFF2-40B4-BE49-F238E27FC236}">
                      <a16:creationId xmlns:a16="http://schemas.microsoft.com/office/drawing/2014/main" id="{C271F992-C689-585B-A810-CEAF61BD2D1B}"/>
                    </a:ext>
                  </a:extLst>
                </p:cNvPr>
                <p:cNvPicPr/>
                <p:nvPr/>
              </p:nvPicPr>
              <p:blipFill>
                <a:blip r:embed="rId21"/>
                <a:stretch>
                  <a:fillRect/>
                </a:stretch>
              </p:blipFill>
              <p:spPr>
                <a:xfrm>
                  <a:off x="3469484" y="1343782"/>
                  <a:ext cx="342720" cy="346320"/>
                </a:xfrm>
                <a:prstGeom prst="rect">
                  <a:avLst/>
                </a:prstGeom>
              </p:spPr>
            </p:pic>
          </mc:Fallback>
        </mc:AlternateContent>
      </p:grpSp>
      <p:grpSp>
        <p:nvGrpSpPr>
          <p:cNvPr id="59" name="Group 58">
            <a:extLst>
              <a:ext uri="{FF2B5EF4-FFF2-40B4-BE49-F238E27FC236}">
                <a16:creationId xmlns:a16="http://schemas.microsoft.com/office/drawing/2014/main" id="{CB635AD5-CCAF-9334-500D-244782BCA7C1}"/>
              </a:ext>
            </a:extLst>
          </p:cNvPr>
          <p:cNvGrpSpPr/>
          <p:nvPr/>
        </p:nvGrpSpPr>
        <p:grpSpPr>
          <a:xfrm>
            <a:off x="4310804" y="1195102"/>
            <a:ext cx="2645280" cy="819360"/>
            <a:chOff x="4310804" y="1195102"/>
            <a:chExt cx="2645280" cy="819360"/>
          </a:xfrm>
        </p:grpSpPr>
        <mc:AlternateContent xmlns:mc="http://schemas.openxmlformats.org/markup-compatibility/2006" xmlns:p14="http://schemas.microsoft.com/office/powerpoint/2010/main">
          <mc:Choice Requires="p14">
            <p:contentPart p14:bwMode="auto" r:id="rId22">
              <p14:nvContentPartPr>
                <p14:cNvPr id="45" name="Ink 44">
                  <a:extLst>
                    <a:ext uri="{FF2B5EF4-FFF2-40B4-BE49-F238E27FC236}">
                      <a16:creationId xmlns:a16="http://schemas.microsoft.com/office/drawing/2014/main" id="{E1ACCD34-7663-8AEF-52A6-25C8D59DA2AF}"/>
                    </a:ext>
                  </a:extLst>
                </p14:cNvPr>
                <p14:cNvContentPartPr/>
                <p14:nvPr/>
              </p14:nvContentPartPr>
              <p14:xfrm>
                <a:off x="4713284" y="1520182"/>
                <a:ext cx="204120" cy="160560"/>
              </p14:xfrm>
            </p:contentPart>
          </mc:Choice>
          <mc:Fallback xmlns="">
            <p:pic>
              <p:nvPicPr>
                <p:cNvPr id="45" name="Ink 44">
                  <a:extLst>
                    <a:ext uri="{FF2B5EF4-FFF2-40B4-BE49-F238E27FC236}">
                      <a16:creationId xmlns:a16="http://schemas.microsoft.com/office/drawing/2014/main" id="{E1ACCD34-7663-8AEF-52A6-25C8D59DA2AF}"/>
                    </a:ext>
                  </a:extLst>
                </p:cNvPr>
                <p:cNvPicPr/>
                <p:nvPr/>
              </p:nvPicPr>
              <p:blipFill>
                <a:blip r:embed="rId23"/>
                <a:stretch>
                  <a:fillRect/>
                </a:stretch>
              </p:blipFill>
              <p:spPr>
                <a:xfrm>
                  <a:off x="4707164" y="1514062"/>
                  <a:ext cx="216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Ink 45">
                  <a:extLst>
                    <a:ext uri="{FF2B5EF4-FFF2-40B4-BE49-F238E27FC236}">
                      <a16:creationId xmlns:a16="http://schemas.microsoft.com/office/drawing/2014/main" id="{CD07F634-D62E-2B37-5FF6-AC37E579587F}"/>
                    </a:ext>
                  </a:extLst>
                </p14:cNvPr>
                <p14:cNvContentPartPr/>
                <p14:nvPr/>
              </p14:nvContentPartPr>
              <p14:xfrm>
                <a:off x="4996604" y="1547182"/>
                <a:ext cx="48600" cy="131760"/>
              </p14:xfrm>
            </p:contentPart>
          </mc:Choice>
          <mc:Fallback xmlns="">
            <p:pic>
              <p:nvPicPr>
                <p:cNvPr id="46" name="Ink 45">
                  <a:extLst>
                    <a:ext uri="{FF2B5EF4-FFF2-40B4-BE49-F238E27FC236}">
                      <a16:creationId xmlns:a16="http://schemas.microsoft.com/office/drawing/2014/main" id="{CD07F634-D62E-2B37-5FF6-AC37E579587F}"/>
                    </a:ext>
                  </a:extLst>
                </p:cNvPr>
                <p:cNvPicPr/>
                <p:nvPr/>
              </p:nvPicPr>
              <p:blipFill>
                <a:blip r:embed="rId25"/>
                <a:stretch>
                  <a:fillRect/>
                </a:stretch>
              </p:blipFill>
              <p:spPr>
                <a:xfrm>
                  <a:off x="4990484" y="1541062"/>
                  <a:ext cx="60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Ink 46">
                  <a:extLst>
                    <a:ext uri="{FF2B5EF4-FFF2-40B4-BE49-F238E27FC236}">
                      <a16:creationId xmlns:a16="http://schemas.microsoft.com/office/drawing/2014/main" id="{7F111C74-92C8-AB68-D032-568790A38D61}"/>
                    </a:ext>
                  </a:extLst>
                </p14:cNvPr>
                <p14:cNvContentPartPr/>
                <p14:nvPr/>
              </p14:nvContentPartPr>
              <p14:xfrm>
                <a:off x="4979684" y="1465822"/>
                <a:ext cx="21240" cy="21240"/>
              </p14:xfrm>
            </p:contentPart>
          </mc:Choice>
          <mc:Fallback xmlns="">
            <p:pic>
              <p:nvPicPr>
                <p:cNvPr id="47" name="Ink 46">
                  <a:extLst>
                    <a:ext uri="{FF2B5EF4-FFF2-40B4-BE49-F238E27FC236}">
                      <a16:creationId xmlns:a16="http://schemas.microsoft.com/office/drawing/2014/main" id="{7F111C74-92C8-AB68-D032-568790A38D61}"/>
                    </a:ext>
                  </a:extLst>
                </p:cNvPr>
                <p:cNvPicPr/>
                <p:nvPr/>
              </p:nvPicPr>
              <p:blipFill>
                <a:blip r:embed="rId27"/>
                <a:stretch>
                  <a:fillRect/>
                </a:stretch>
              </p:blipFill>
              <p:spPr>
                <a:xfrm>
                  <a:off x="4973564" y="1459702"/>
                  <a:ext cx="334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Ink 47">
                  <a:extLst>
                    <a:ext uri="{FF2B5EF4-FFF2-40B4-BE49-F238E27FC236}">
                      <a16:creationId xmlns:a16="http://schemas.microsoft.com/office/drawing/2014/main" id="{8236C7B2-F9E0-8E16-E124-1916684AB37A}"/>
                    </a:ext>
                  </a:extLst>
                </p14:cNvPr>
                <p14:cNvContentPartPr/>
                <p14:nvPr/>
              </p14:nvContentPartPr>
              <p14:xfrm>
                <a:off x="5153924" y="1581382"/>
                <a:ext cx="159840" cy="144000"/>
              </p14:xfrm>
            </p:contentPart>
          </mc:Choice>
          <mc:Fallback xmlns="">
            <p:pic>
              <p:nvPicPr>
                <p:cNvPr id="48" name="Ink 47">
                  <a:extLst>
                    <a:ext uri="{FF2B5EF4-FFF2-40B4-BE49-F238E27FC236}">
                      <a16:creationId xmlns:a16="http://schemas.microsoft.com/office/drawing/2014/main" id="{8236C7B2-F9E0-8E16-E124-1916684AB37A}"/>
                    </a:ext>
                  </a:extLst>
                </p:cNvPr>
                <p:cNvPicPr/>
                <p:nvPr/>
              </p:nvPicPr>
              <p:blipFill>
                <a:blip r:embed="rId29"/>
                <a:stretch>
                  <a:fillRect/>
                </a:stretch>
              </p:blipFill>
              <p:spPr>
                <a:xfrm>
                  <a:off x="5147804" y="1575262"/>
                  <a:ext cx="1720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Ink 48">
                  <a:extLst>
                    <a:ext uri="{FF2B5EF4-FFF2-40B4-BE49-F238E27FC236}">
                      <a16:creationId xmlns:a16="http://schemas.microsoft.com/office/drawing/2014/main" id="{EF73700B-31CE-04A0-BA81-4D05F0B61709}"/>
                    </a:ext>
                  </a:extLst>
                </p14:cNvPr>
                <p14:cNvContentPartPr/>
                <p14:nvPr/>
              </p14:nvContentPartPr>
              <p14:xfrm>
                <a:off x="5445884" y="1548982"/>
                <a:ext cx="199800" cy="164880"/>
              </p14:xfrm>
            </p:contentPart>
          </mc:Choice>
          <mc:Fallback xmlns="">
            <p:pic>
              <p:nvPicPr>
                <p:cNvPr id="49" name="Ink 48">
                  <a:extLst>
                    <a:ext uri="{FF2B5EF4-FFF2-40B4-BE49-F238E27FC236}">
                      <a16:creationId xmlns:a16="http://schemas.microsoft.com/office/drawing/2014/main" id="{EF73700B-31CE-04A0-BA81-4D05F0B61709}"/>
                    </a:ext>
                  </a:extLst>
                </p:cNvPr>
                <p:cNvPicPr/>
                <p:nvPr/>
              </p:nvPicPr>
              <p:blipFill>
                <a:blip r:embed="rId31"/>
                <a:stretch>
                  <a:fillRect/>
                </a:stretch>
              </p:blipFill>
              <p:spPr>
                <a:xfrm>
                  <a:off x="5439764" y="1542862"/>
                  <a:ext cx="212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Ink 49">
                  <a:extLst>
                    <a:ext uri="{FF2B5EF4-FFF2-40B4-BE49-F238E27FC236}">
                      <a16:creationId xmlns:a16="http://schemas.microsoft.com/office/drawing/2014/main" id="{433FA35B-2650-0611-FCEF-32242EAF3A90}"/>
                    </a:ext>
                  </a:extLst>
                </p14:cNvPr>
                <p14:cNvContentPartPr/>
                <p14:nvPr/>
              </p14:nvContentPartPr>
              <p14:xfrm>
                <a:off x="5471084" y="1429102"/>
                <a:ext cx="298440" cy="441720"/>
              </p14:xfrm>
            </p:contentPart>
          </mc:Choice>
          <mc:Fallback xmlns="">
            <p:pic>
              <p:nvPicPr>
                <p:cNvPr id="50" name="Ink 49">
                  <a:extLst>
                    <a:ext uri="{FF2B5EF4-FFF2-40B4-BE49-F238E27FC236}">
                      <a16:creationId xmlns:a16="http://schemas.microsoft.com/office/drawing/2014/main" id="{433FA35B-2650-0611-FCEF-32242EAF3A90}"/>
                    </a:ext>
                  </a:extLst>
                </p:cNvPr>
                <p:cNvPicPr/>
                <p:nvPr/>
              </p:nvPicPr>
              <p:blipFill>
                <a:blip r:embed="rId33"/>
                <a:stretch>
                  <a:fillRect/>
                </a:stretch>
              </p:blipFill>
              <p:spPr>
                <a:xfrm>
                  <a:off x="5464964" y="1422982"/>
                  <a:ext cx="3106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id="{DB49319A-9E76-EDE1-3F34-3FFBB24576B7}"/>
                    </a:ext>
                  </a:extLst>
                </p14:cNvPr>
                <p14:cNvContentPartPr/>
                <p14:nvPr/>
              </p14:nvContentPartPr>
              <p14:xfrm>
                <a:off x="4593044" y="1435582"/>
                <a:ext cx="399960" cy="391680"/>
              </p14:xfrm>
            </p:contentPart>
          </mc:Choice>
          <mc:Fallback xmlns="">
            <p:pic>
              <p:nvPicPr>
                <p:cNvPr id="51" name="Ink 50">
                  <a:extLst>
                    <a:ext uri="{FF2B5EF4-FFF2-40B4-BE49-F238E27FC236}">
                      <a16:creationId xmlns:a16="http://schemas.microsoft.com/office/drawing/2014/main" id="{DB49319A-9E76-EDE1-3F34-3FFBB24576B7}"/>
                    </a:ext>
                  </a:extLst>
                </p:cNvPr>
                <p:cNvPicPr/>
                <p:nvPr/>
              </p:nvPicPr>
              <p:blipFill>
                <a:blip r:embed="rId35"/>
                <a:stretch>
                  <a:fillRect/>
                </a:stretch>
              </p:blipFill>
              <p:spPr>
                <a:xfrm>
                  <a:off x="4586924" y="1429462"/>
                  <a:ext cx="41220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Ink 51">
                  <a:extLst>
                    <a:ext uri="{FF2B5EF4-FFF2-40B4-BE49-F238E27FC236}">
                      <a16:creationId xmlns:a16="http://schemas.microsoft.com/office/drawing/2014/main" id="{D336DD6E-84FB-1DFB-8FF5-12616CC51EBC}"/>
                    </a:ext>
                  </a:extLst>
                </p14:cNvPr>
                <p14:cNvContentPartPr/>
                <p14:nvPr/>
              </p14:nvContentPartPr>
              <p14:xfrm>
                <a:off x="5677004" y="1344142"/>
                <a:ext cx="193680" cy="132480"/>
              </p14:xfrm>
            </p:contentPart>
          </mc:Choice>
          <mc:Fallback xmlns="">
            <p:pic>
              <p:nvPicPr>
                <p:cNvPr id="52" name="Ink 51">
                  <a:extLst>
                    <a:ext uri="{FF2B5EF4-FFF2-40B4-BE49-F238E27FC236}">
                      <a16:creationId xmlns:a16="http://schemas.microsoft.com/office/drawing/2014/main" id="{D336DD6E-84FB-1DFB-8FF5-12616CC51EBC}"/>
                    </a:ext>
                  </a:extLst>
                </p:cNvPr>
                <p:cNvPicPr/>
                <p:nvPr/>
              </p:nvPicPr>
              <p:blipFill>
                <a:blip r:embed="rId37"/>
                <a:stretch>
                  <a:fillRect/>
                </a:stretch>
              </p:blipFill>
              <p:spPr>
                <a:xfrm>
                  <a:off x="5670884" y="1338022"/>
                  <a:ext cx="205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62C55A81-FAFD-61E6-D855-295BCC7661D1}"/>
                    </a:ext>
                  </a:extLst>
                </p14:cNvPr>
                <p14:cNvContentPartPr/>
                <p14:nvPr/>
              </p14:nvContentPartPr>
              <p14:xfrm>
                <a:off x="5886524" y="1362862"/>
                <a:ext cx="263880" cy="151920"/>
              </p14:xfrm>
            </p:contentPart>
          </mc:Choice>
          <mc:Fallback xmlns="">
            <p:pic>
              <p:nvPicPr>
                <p:cNvPr id="53" name="Ink 52">
                  <a:extLst>
                    <a:ext uri="{FF2B5EF4-FFF2-40B4-BE49-F238E27FC236}">
                      <a16:creationId xmlns:a16="http://schemas.microsoft.com/office/drawing/2014/main" id="{62C55A81-FAFD-61E6-D855-295BCC7661D1}"/>
                    </a:ext>
                  </a:extLst>
                </p:cNvPr>
                <p:cNvPicPr/>
                <p:nvPr/>
              </p:nvPicPr>
              <p:blipFill>
                <a:blip r:embed="rId39"/>
                <a:stretch>
                  <a:fillRect/>
                </a:stretch>
              </p:blipFill>
              <p:spPr>
                <a:xfrm>
                  <a:off x="5880404" y="1356742"/>
                  <a:ext cx="2761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Ink 53">
                  <a:extLst>
                    <a:ext uri="{FF2B5EF4-FFF2-40B4-BE49-F238E27FC236}">
                      <a16:creationId xmlns:a16="http://schemas.microsoft.com/office/drawing/2014/main" id="{3633C692-1947-CEE1-9C4A-C325C20D9752}"/>
                    </a:ext>
                  </a:extLst>
                </p14:cNvPr>
                <p14:cNvContentPartPr/>
                <p14:nvPr/>
              </p14:nvContentPartPr>
              <p14:xfrm>
                <a:off x="6286124" y="1344142"/>
                <a:ext cx="178920" cy="145800"/>
              </p14:xfrm>
            </p:contentPart>
          </mc:Choice>
          <mc:Fallback xmlns="">
            <p:pic>
              <p:nvPicPr>
                <p:cNvPr id="54" name="Ink 53">
                  <a:extLst>
                    <a:ext uri="{FF2B5EF4-FFF2-40B4-BE49-F238E27FC236}">
                      <a16:creationId xmlns:a16="http://schemas.microsoft.com/office/drawing/2014/main" id="{3633C692-1947-CEE1-9C4A-C325C20D9752}"/>
                    </a:ext>
                  </a:extLst>
                </p:cNvPr>
                <p:cNvPicPr/>
                <p:nvPr/>
              </p:nvPicPr>
              <p:blipFill>
                <a:blip r:embed="rId41"/>
                <a:stretch>
                  <a:fillRect/>
                </a:stretch>
              </p:blipFill>
              <p:spPr>
                <a:xfrm>
                  <a:off x="6280004" y="1338022"/>
                  <a:ext cx="191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282010BF-C0DE-BBE7-96DD-4EB8269A0FC2}"/>
                    </a:ext>
                  </a:extLst>
                </p14:cNvPr>
                <p14:cNvContentPartPr/>
                <p14:nvPr/>
              </p14:nvContentPartPr>
              <p14:xfrm>
                <a:off x="6304844" y="1362862"/>
                <a:ext cx="103320" cy="149760"/>
              </p14:xfrm>
            </p:contentPart>
          </mc:Choice>
          <mc:Fallback xmlns="">
            <p:pic>
              <p:nvPicPr>
                <p:cNvPr id="55" name="Ink 54">
                  <a:extLst>
                    <a:ext uri="{FF2B5EF4-FFF2-40B4-BE49-F238E27FC236}">
                      <a16:creationId xmlns:a16="http://schemas.microsoft.com/office/drawing/2014/main" id="{282010BF-C0DE-BBE7-96DD-4EB8269A0FC2}"/>
                    </a:ext>
                  </a:extLst>
                </p:cNvPr>
                <p:cNvPicPr/>
                <p:nvPr/>
              </p:nvPicPr>
              <p:blipFill>
                <a:blip r:embed="rId43"/>
                <a:stretch>
                  <a:fillRect/>
                </a:stretch>
              </p:blipFill>
              <p:spPr>
                <a:xfrm>
                  <a:off x="6298724" y="1356742"/>
                  <a:ext cx="115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Ink 55">
                  <a:extLst>
                    <a:ext uri="{FF2B5EF4-FFF2-40B4-BE49-F238E27FC236}">
                      <a16:creationId xmlns:a16="http://schemas.microsoft.com/office/drawing/2014/main" id="{3DAF983F-7110-BE23-AA34-0C769297CCA0}"/>
                    </a:ext>
                  </a:extLst>
                </p14:cNvPr>
                <p14:cNvContentPartPr/>
                <p14:nvPr/>
              </p14:nvContentPartPr>
              <p14:xfrm>
                <a:off x="6046724" y="1252342"/>
                <a:ext cx="754920" cy="733680"/>
              </p14:xfrm>
            </p:contentPart>
          </mc:Choice>
          <mc:Fallback xmlns="">
            <p:pic>
              <p:nvPicPr>
                <p:cNvPr id="56" name="Ink 55">
                  <a:extLst>
                    <a:ext uri="{FF2B5EF4-FFF2-40B4-BE49-F238E27FC236}">
                      <a16:creationId xmlns:a16="http://schemas.microsoft.com/office/drawing/2014/main" id="{3DAF983F-7110-BE23-AA34-0C769297CCA0}"/>
                    </a:ext>
                  </a:extLst>
                </p:cNvPr>
                <p:cNvPicPr/>
                <p:nvPr/>
              </p:nvPicPr>
              <p:blipFill>
                <a:blip r:embed="rId45"/>
                <a:stretch>
                  <a:fillRect/>
                </a:stretch>
              </p:blipFill>
              <p:spPr>
                <a:xfrm>
                  <a:off x="6040604" y="1246222"/>
                  <a:ext cx="76716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262033E7-C0D6-7DFD-348B-985D40222517}"/>
                    </a:ext>
                  </a:extLst>
                </p14:cNvPr>
                <p14:cNvContentPartPr/>
                <p14:nvPr/>
              </p14:nvContentPartPr>
              <p14:xfrm>
                <a:off x="4310804" y="1308142"/>
                <a:ext cx="646560" cy="706320"/>
              </p14:xfrm>
            </p:contentPart>
          </mc:Choice>
          <mc:Fallback xmlns="">
            <p:pic>
              <p:nvPicPr>
                <p:cNvPr id="57" name="Ink 56">
                  <a:extLst>
                    <a:ext uri="{FF2B5EF4-FFF2-40B4-BE49-F238E27FC236}">
                      <a16:creationId xmlns:a16="http://schemas.microsoft.com/office/drawing/2014/main" id="{262033E7-C0D6-7DFD-348B-985D40222517}"/>
                    </a:ext>
                  </a:extLst>
                </p:cNvPr>
                <p:cNvPicPr/>
                <p:nvPr/>
              </p:nvPicPr>
              <p:blipFill>
                <a:blip r:embed="rId47"/>
                <a:stretch>
                  <a:fillRect/>
                </a:stretch>
              </p:blipFill>
              <p:spPr>
                <a:xfrm>
                  <a:off x="4304684" y="1302022"/>
                  <a:ext cx="658800" cy="718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Ink 57">
                  <a:extLst>
                    <a:ext uri="{FF2B5EF4-FFF2-40B4-BE49-F238E27FC236}">
                      <a16:creationId xmlns:a16="http://schemas.microsoft.com/office/drawing/2014/main" id="{00E2A75A-1181-2AB1-5529-A59490650D05}"/>
                    </a:ext>
                  </a:extLst>
                </p14:cNvPr>
                <p14:cNvContentPartPr/>
                <p14:nvPr/>
              </p14:nvContentPartPr>
              <p14:xfrm>
                <a:off x="6806684" y="1195102"/>
                <a:ext cx="149400" cy="156960"/>
              </p14:xfrm>
            </p:contentPart>
          </mc:Choice>
          <mc:Fallback xmlns="">
            <p:pic>
              <p:nvPicPr>
                <p:cNvPr id="58" name="Ink 57">
                  <a:extLst>
                    <a:ext uri="{FF2B5EF4-FFF2-40B4-BE49-F238E27FC236}">
                      <a16:creationId xmlns:a16="http://schemas.microsoft.com/office/drawing/2014/main" id="{00E2A75A-1181-2AB1-5529-A59490650D05}"/>
                    </a:ext>
                  </a:extLst>
                </p:cNvPr>
                <p:cNvPicPr/>
                <p:nvPr/>
              </p:nvPicPr>
              <p:blipFill>
                <a:blip r:embed="rId49"/>
                <a:stretch>
                  <a:fillRect/>
                </a:stretch>
              </p:blipFill>
              <p:spPr>
                <a:xfrm>
                  <a:off x="6800564" y="1188982"/>
                  <a:ext cx="161640" cy="169200"/>
                </a:xfrm>
                <a:prstGeom prst="rect">
                  <a:avLst/>
                </a:prstGeom>
              </p:spPr>
            </p:pic>
          </mc:Fallback>
        </mc:AlternateContent>
      </p:grpSp>
      <p:grpSp>
        <p:nvGrpSpPr>
          <p:cNvPr id="69" name="Group 68">
            <a:extLst>
              <a:ext uri="{FF2B5EF4-FFF2-40B4-BE49-F238E27FC236}">
                <a16:creationId xmlns:a16="http://schemas.microsoft.com/office/drawing/2014/main" id="{95C2E23E-A75E-3980-C276-9E75078FA6D0}"/>
              </a:ext>
            </a:extLst>
          </p:cNvPr>
          <p:cNvGrpSpPr/>
          <p:nvPr/>
        </p:nvGrpSpPr>
        <p:grpSpPr>
          <a:xfrm>
            <a:off x="1326044" y="2347462"/>
            <a:ext cx="793800" cy="268200"/>
            <a:chOff x="1326044" y="2347462"/>
            <a:chExt cx="793800" cy="268200"/>
          </a:xfrm>
        </p:grpSpPr>
        <mc:AlternateContent xmlns:mc="http://schemas.openxmlformats.org/markup-compatibility/2006" xmlns:p14="http://schemas.microsoft.com/office/powerpoint/2010/main">
          <mc:Choice Requires="p14">
            <p:contentPart p14:bwMode="auto" r:id="rId50">
              <p14:nvContentPartPr>
                <p14:cNvPr id="60" name="Ink 59">
                  <a:extLst>
                    <a:ext uri="{FF2B5EF4-FFF2-40B4-BE49-F238E27FC236}">
                      <a16:creationId xmlns:a16="http://schemas.microsoft.com/office/drawing/2014/main" id="{A306D086-5311-C94E-7CE1-EB762193A638}"/>
                    </a:ext>
                  </a:extLst>
                </p14:cNvPr>
                <p14:cNvContentPartPr/>
                <p14:nvPr/>
              </p14:nvContentPartPr>
              <p14:xfrm>
                <a:off x="1326044" y="2370862"/>
                <a:ext cx="235440" cy="228600"/>
              </p14:xfrm>
            </p:contentPart>
          </mc:Choice>
          <mc:Fallback xmlns="">
            <p:pic>
              <p:nvPicPr>
                <p:cNvPr id="60" name="Ink 59">
                  <a:extLst>
                    <a:ext uri="{FF2B5EF4-FFF2-40B4-BE49-F238E27FC236}">
                      <a16:creationId xmlns:a16="http://schemas.microsoft.com/office/drawing/2014/main" id="{A306D086-5311-C94E-7CE1-EB762193A638}"/>
                    </a:ext>
                  </a:extLst>
                </p:cNvPr>
                <p:cNvPicPr/>
                <p:nvPr/>
              </p:nvPicPr>
              <p:blipFill>
                <a:blip r:embed="rId51"/>
                <a:stretch>
                  <a:fillRect/>
                </a:stretch>
              </p:blipFill>
              <p:spPr>
                <a:xfrm>
                  <a:off x="1319924" y="2364742"/>
                  <a:ext cx="2476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A4ED99CA-4F94-DD28-4E8A-5F597622460D}"/>
                    </a:ext>
                  </a:extLst>
                </p14:cNvPr>
                <p14:cNvContentPartPr/>
                <p14:nvPr/>
              </p14:nvContentPartPr>
              <p14:xfrm>
                <a:off x="1621964" y="2518462"/>
                <a:ext cx="164160" cy="28800"/>
              </p14:xfrm>
            </p:contentPart>
          </mc:Choice>
          <mc:Fallback xmlns="">
            <p:pic>
              <p:nvPicPr>
                <p:cNvPr id="61" name="Ink 60">
                  <a:extLst>
                    <a:ext uri="{FF2B5EF4-FFF2-40B4-BE49-F238E27FC236}">
                      <a16:creationId xmlns:a16="http://schemas.microsoft.com/office/drawing/2014/main" id="{A4ED99CA-4F94-DD28-4E8A-5F597622460D}"/>
                    </a:ext>
                  </a:extLst>
                </p:cNvPr>
                <p:cNvPicPr/>
                <p:nvPr/>
              </p:nvPicPr>
              <p:blipFill>
                <a:blip r:embed="rId53"/>
                <a:stretch>
                  <a:fillRect/>
                </a:stretch>
              </p:blipFill>
              <p:spPr>
                <a:xfrm>
                  <a:off x="1615844" y="2512342"/>
                  <a:ext cx="176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F04461E9-31B7-9CC3-DEDE-CFD59EDEC75C}"/>
                    </a:ext>
                  </a:extLst>
                </p14:cNvPr>
                <p14:cNvContentPartPr/>
                <p14:nvPr/>
              </p14:nvContentPartPr>
              <p14:xfrm>
                <a:off x="1607204" y="2495782"/>
                <a:ext cx="174960" cy="119880"/>
              </p14:xfrm>
            </p:contentPart>
          </mc:Choice>
          <mc:Fallback xmlns="">
            <p:pic>
              <p:nvPicPr>
                <p:cNvPr id="62" name="Ink 61">
                  <a:extLst>
                    <a:ext uri="{FF2B5EF4-FFF2-40B4-BE49-F238E27FC236}">
                      <a16:creationId xmlns:a16="http://schemas.microsoft.com/office/drawing/2014/main" id="{F04461E9-31B7-9CC3-DEDE-CFD59EDEC75C}"/>
                    </a:ext>
                  </a:extLst>
                </p:cNvPr>
                <p:cNvPicPr/>
                <p:nvPr/>
              </p:nvPicPr>
              <p:blipFill>
                <a:blip r:embed="rId55"/>
                <a:stretch>
                  <a:fillRect/>
                </a:stretch>
              </p:blipFill>
              <p:spPr>
                <a:xfrm>
                  <a:off x="1601084" y="2489662"/>
                  <a:ext cx="187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3" name="Ink 62">
                  <a:extLst>
                    <a:ext uri="{FF2B5EF4-FFF2-40B4-BE49-F238E27FC236}">
                      <a16:creationId xmlns:a16="http://schemas.microsoft.com/office/drawing/2014/main" id="{D39F1619-D704-751D-C221-2DA20FB8528F}"/>
                    </a:ext>
                  </a:extLst>
                </p14:cNvPr>
                <p14:cNvContentPartPr/>
                <p14:nvPr/>
              </p14:nvContentPartPr>
              <p14:xfrm>
                <a:off x="1920044" y="2347462"/>
                <a:ext cx="67680" cy="249840"/>
              </p14:xfrm>
            </p:contentPart>
          </mc:Choice>
          <mc:Fallback xmlns="">
            <p:pic>
              <p:nvPicPr>
                <p:cNvPr id="63" name="Ink 62">
                  <a:extLst>
                    <a:ext uri="{FF2B5EF4-FFF2-40B4-BE49-F238E27FC236}">
                      <a16:creationId xmlns:a16="http://schemas.microsoft.com/office/drawing/2014/main" id="{D39F1619-D704-751D-C221-2DA20FB8528F}"/>
                    </a:ext>
                  </a:extLst>
                </p:cNvPr>
                <p:cNvPicPr/>
                <p:nvPr/>
              </p:nvPicPr>
              <p:blipFill>
                <a:blip r:embed="rId57"/>
                <a:stretch>
                  <a:fillRect/>
                </a:stretch>
              </p:blipFill>
              <p:spPr>
                <a:xfrm>
                  <a:off x="1913924" y="2341342"/>
                  <a:ext cx="799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4" name="Ink 63">
                  <a:extLst>
                    <a:ext uri="{FF2B5EF4-FFF2-40B4-BE49-F238E27FC236}">
                      <a16:creationId xmlns:a16="http://schemas.microsoft.com/office/drawing/2014/main" id="{AE6580A4-70F5-7CDA-527A-CA3E917B5EF0}"/>
                    </a:ext>
                  </a:extLst>
                </p14:cNvPr>
                <p14:cNvContentPartPr/>
                <p14:nvPr/>
              </p14:nvContentPartPr>
              <p14:xfrm>
                <a:off x="1920044" y="2477782"/>
                <a:ext cx="199800" cy="9000"/>
              </p14:xfrm>
            </p:contentPart>
          </mc:Choice>
          <mc:Fallback xmlns="">
            <p:pic>
              <p:nvPicPr>
                <p:cNvPr id="64" name="Ink 63">
                  <a:extLst>
                    <a:ext uri="{FF2B5EF4-FFF2-40B4-BE49-F238E27FC236}">
                      <a16:creationId xmlns:a16="http://schemas.microsoft.com/office/drawing/2014/main" id="{AE6580A4-70F5-7CDA-527A-CA3E917B5EF0}"/>
                    </a:ext>
                  </a:extLst>
                </p:cNvPr>
                <p:cNvPicPr/>
                <p:nvPr/>
              </p:nvPicPr>
              <p:blipFill>
                <a:blip r:embed="rId59"/>
                <a:stretch>
                  <a:fillRect/>
                </a:stretch>
              </p:blipFill>
              <p:spPr>
                <a:xfrm>
                  <a:off x="1913924" y="2471662"/>
                  <a:ext cx="212040" cy="21240"/>
                </a:xfrm>
                <a:prstGeom prst="rect">
                  <a:avLst/>
                </a:prstGeom>
              </p:spPr>
            </p:pic>
          </mc:Fallback>
        </mc:AlternateContent>
      </p:grpSp>
      <p:grpSp>
        <p:nvGrpSpPr>
          <p:cNvPr id="107" name="Group 106">
            <a:extLst>
              <a:ext uri="{FF2B5EF4-FFF2-40B4-BE49-F238E27FC236}">
                <a16:creationId xmlns:a16="http://schemas.microsoft.com/office/drawing/2014/main" id="{CDF46175-6B58-096B-2224-4A932D002A54}"/>
              </a:ext>
            </a:extLst>
          </p:cNvPr>
          <p:cNvGrpSpPr/>
          <p:nvPr/>
        </p:nvGrpSpPr>
        <p:grpSpPr>
          <a:xfrm>
            <a:off x="2446724" y="2291662"/>
            <a:ext cx="4257720" cy="1350000"/>
            <a:chOff x="2446724" y="2291662"/>
            <a:chExt cx="4257720" cy="1350000"/>
          </a:xfrm>
        </p:grpSpPr>
        <mc:AlternateContent xmlns:mc="http://schemas.openxmlformats.org/markup-compatibility/2006" xmlns:p14="http://schemas.microsoft.com/office/powerpoint/2010/main">
          <mc:Choice Requires="p14">
            <p:contentPart p14:bwMode="auto" r:id="rId60">
              <p14:nvContentPartPr>
                <p14:cNvPr id="65" name="Ink 64">
                  <a:extLst>
                    <a:ext uri="{FF2B5EF4-FFF2-40B4-BE49-F238E27FC236}">
                      <a16:creationId xmlns:a16="http://schemas.microsoft.com/office/drawing/2014/main" id="{782BBABF-0003-E3D6-4498-F73B7084C568}"/>
                    </a:ext>
                  </a:extLst>
                </p14:cNvPr>
                <p14:cNvContentPartPr/>
                <p14:nvPr/>
              </p14:nvContentPartPr>
              <p14:xfrm>
                <a:off x="2732924" y="2472022"/>
                <a:ext cx="263520" cy="286920"/>
              </p14:xfrm>
            </p:contentPart>
          </mc:Choice>
          <mc:Fallback xmlns="">
            <p:pic>
              <p:nvPicPr>
                <p:cNvPr id="65" name="Ink 64">
                  <a:extLst>
                    <a:ext uri="{FF2B5EF4-FFF2-40B4-BE49-F238E27FC236}">
                      <a16:creationId xmlns:a16="http://schemas.microsoft.com/office/drawing/2014/main" id="{782BBABF-0003-E3D6-4498-F73B7084C568}"/>
                    </a:ext>
                  </a:extLst>
                </p:cNvPr>
                <p:cNvPicPr/>
                <p:nvPr/>
              </p:nvPicPr>
              <p:blipFill>
                <a:blip r:embed="rId61"/>
                <a:stretch>
                  <a:fillRect/>
                </a:stretch>
              </p:blipFill>
              <p:spPr>
                <a:xfrm>
                  <a:off x="2726804" y="2465902"/>
                  <a:ext cx="2757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Ink 65">
                  <a:extLst>
                    <a:ext uri="{FF2B5EF4-FFF2-40B4-BE49-F238E27FC236}">
                      <a16:creationId xmlns:a16="http://schemas.microsoft.com/office/drawing/2014/main" id="{FC0E3600-8C0F-F33B-6DAA-ED4CBA3A710C}"/>
                    </a:ext>
                  </a:extLst>
                </p14:cNvPr>
                <p14:cNvContentPartPr/>
                <p14:nvPr/>
              </p14:nvContentPartPr>
              <p14:xfrm>
                <a:off x="3245204" y="2634742"/>
                <a:ext cx="187200" cy="24120"/>
              </p14:xfrm>
            </p:contentPart>
          </mc:Choice>
          <mc:Fallback xmlns="">
            <p:pic>
              <p:nvPicPr>
                <p:cNvPr id="66" name="Ink 65">
                  <a:extLst>
                    <a:ext uri="{FF2B5EF4-FFF2-40B4-BE49-F238E27FC236}">
                      <a16:creationId xmlns:a16="http://schemas.microsoft.com/office/drawing/2014/main" id="{FC0E3600-8C0F-F33B-6DAA-ED4CBA3A710C}"/>
                    </a:ext>
                  </a:extLst>
                </p:cNvPr>
                <p:cNvPicPr/>
                <p:nvPr/>
              </p:nvPicPr>
              <p:blipFill>
                <a:blip r:embed="rId63"/>
                <a:stretch>
                  <a:fillRect/>
                </a:stretch>
              </p:blipFill>
              <p:spPr>
                <a:xfrm>
                  <a:off x="3239084" y="2628622"/>
                  <a:ext cx="199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Ink 66">
                  <a:extLst>
                    <a:ext uri="{FF2B5EF4-FFF2-40B4-BE49-F238E27FC236}">
                      <a16:creationId xmlns:a16="http://schemas.microsoft.com/office/drawing/2014/main" id="{BC4105EB-5418-3FA0-4202-F5ED4F825D81}"/>
                    </a:ext>
                  </a:extLst>
                </p14:cNvPr>
                <p14:cNvContentPartPr/>
                <p14:nvPr/>
              </p14:nvContentPartPr>
              <p14:xfrm>
                <a:off x="3272564" y="2567782"/>
                <a:ext cx="212400" cy="11520"/>
              </p14:xfrm>
            </p:contentPart>
          </mc:Choice>
          <mc:Fallback xmlns="">
            <p:pic>
              <p:nvPicPr>
                <p:cNvPr id="67" name="Ink 66">
                  <a:extLst>
                    <a:ext uri="{FF2B5EF4-FFF2-40B4-BE49-F238E27FC236}">
                      <a16:creationId xmlns:a16="http://schemas.microsoft.com/office/drawing/2014/main" id="{BC4105EB-5418-3FA0-4202-F5ED4F825D81}"/>
                    </a:ext>
                  </a:extLst>
                </p:cNvPr>
                <p:cNvPicPr/>
                <p:nvPr/>
              </p:nvPicPr>
              <p:blipFill>
                <a:blip r:embed="rId65"/>
                <a:stretch>
                  <a:fillRect/>
                </a:stretch>
              </p:blipFill>
              <p:spPr>
                <a:xfrm>
                  <a:off x="3266444" y="2561662"/>
                  <a:ext cx="224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0" name="Ink 69">
                  <a:extLst>
                    <a:ext uri="{FF2B5EF4-FFF2-40B4-BE49-F238E27FC236}">
                      <a16:creationId xmlns:a16="http://schemas.microsoft.com/office/drawing/2014/main" id="{52F65854-4FD1-8CE8-1D9E-11C9B47901D1}"/>
                    </a:ext>
                  </a:extLst>
                </p14:cNvPr>
                <p14:cNvContentPartPr/>
                <p14:nvPr/>
              </p14:nvContentPartPr>
              <p14:xfrm>
                <a:off x="3820484" y="2540062"/>
                <a:ext cx="237600" cy="144360"/>
              </p14:xfrm>
            </p:contentPart>
          </mc:Choice>
          <mc:Fallback xmlns="">
            <p:pic>
              <p:nvPicPr>
                <p:cNvPr id="70" name="Ink 69">
                  <a:extLst>
                    <a:ext uri="{FF2B5EF4-FFF2-40B4-BE49-F238E27FC236}">
                      <a16:creationId xmlns:a16="http://schemas.microsoft.com/office/drawing/2014/main" id="{52F65854-4FD1-8CE8-1D9E-11C9B47901D1}"/>
                    </a:ext>
                  </a:extLst>
                </p:cNvPr>
                <p:cNvPicPr/>
                <p:nvPr/>
              </p:nvPicPr>
              <p:blipFill>
                <a:blip r:embed="rId67"/>
                <a:stretch>
                  <a:fillRect/>
                </a:stretch>
              </p:blipFill>
              <p:spPr>
                <a:xfrm>
                  <a:off x="3814364" y="2533942"/>
                  <a:ext cx="2498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Ink 70">
                  <a:extLst>
                    <a:ext uri="{FF2B5EF4-FFF2-40B4-BE49-F238E27FC236}">
                      <a16:creationId xmlns:a16="http://schemas.microsoft.com/office/drawing/2014/main" id="{8A7D862B-938F-24EC-59E8-AB0E7C52410F}"/>
                    </a:ext>
                  </a:extLst>
                </p14:cNvPr>
                <p14:cNvContentPartPr/>
                <p14:nvPr/>
              </p14:nvContentPartPr>
              <p14:xfrm>
                <a:off x="4165004" y="2547982"/>
                <a:ext cx="36720" cy="135720"/>
              </p14:xfrm>
            </p:contentPart>
          </mc:Choice>
          <mc:Fallback xmlns="">
            <p:pic>
              <p:nvPicPr>
                <p:cNvPr id="71" name="Ink 70">
                  <a:extLst>
                    <a:ext uri="{FF2B5EF4-FFF2-40B4-BE49-F238E27FC236}">
                      <a16:creationId xmlns:a16="http://schemas.microsoft.com/office/drawing/2014/main" id="{8A7D862B-938F-24EC-59E8-AB0E7C52410F}"/>
                    </a:ext>
                  </a:extLst>
                </p:cNvPr>
                <p:cNvPicPr/>
                <p:nvPr/>
              </p:nvPicPr>
              <p:blipFill>
                <a:blip r:embed="rId69"/>
                <a:stretch>
                  <a:fillRect/>
                </a:stretch>
              </p:blipFill>
              <p:spPr>
                <a:xfrm>
                  <a:off x="4158884" y="2541862"/>
                  <a:ext cx="48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2" name="Ink 71">
                  <a:extLst>
                    <a:ext uri="{FF2B5EF4-FFF2-40B4-BE49-F238E27FC236}">
                      <a16:creationId xmlns:a16="http://schemas.microsoft.com/office/drawing/2014/main" id="{02B36EFB-74BD-F5D4-D6D2-F0B5126807DE}"/>
                    </a:ext>
                  </a:extLst>
                </p14:cNvPr>
                <p14:cNvContentPartPr/>
                <p14:nvPr/>
              </p14:nvContentPartPr>
              <p14:xfrm>
                <a:off x="4091564" y="2449702"/>
                <a:ext cx="33840" cy="33480"/>
              </p14:xfrm>
            </p:contentPart>
          </mc:Choice>
          <mc:Fallback xmlns="">
            <p:pic>
              <p:nvPicPr>
                <p:cNvPr id="72" name="Ink 71">
                  <a:extLst>
                    <a:ext uri="{FF2B5EF4-FFF2-40B4-BE49-F238E27FC236}">
                      <a16:creationId xmlns:a16="http://schemas.microsoft.com/office/drawing/2014/main" id="{02B36EFB-74BD-F5D4-D6D2-F0B5126807DE}"/>
                    </a:ext>
                  </a:extLst>
                </p:cNvPr>
                <p:cNvPicPr/>
                <p:nvPr/>
              </p:nvPicPr>
              <p:blipFill>
                <a:blip r:embed="rId71"/>
                <a:stretch>
                  <a:fillRect/>
                </a:stretch>
              </p:blipFill>
              <p:spPr>
                <a:xfrm>
                  <a:off x="4085444" y="2443582"/>
                  <a:ext cx="46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Ink 72">
                  <a:extLst>
                    <a:ext uri="{FF2B5EF4-FFF2-40B4-BE49-F238E27FC236}">
                      <a16:creationId xmlns:a16="http://schemas.microsoft.com/office/drawing/2014/main" id="{CF60CB2A-8E85-4852-9309-3F7FE210B25A}"/>
                    </a:ext>
                  </a:extLst>
                </p14:cNvPr>
                <p14:cNvContentPartPr/>
                <p14:nvPr/>
              </p14:nvContentPartPr>
              <p14:xfrm>
                <a:off x="4293164" y="2540422"/>
                <a:ext cx="239760" cy="175680"/>
              </p14:xfrm>
            </p:contentPart>
          </mc:Choice>
          <mc:Fallback xmlns="">
            <p:pic>
              <p:nvPicPr>
                <p:cNvPr id="73" name="Ink 72">
                  <a:extLst>
                    <a:ext uri="{FF2B5EF4-FFF2-40B4-BE49-F238E27FC236}">
                      <a16:creationId xmlns:a16="http://schemas.microsoft.com/office/drawing/2014/main" id="{CF60CB2A-8E85-4852-9309-3F7FE210B25A}"/>
                    </a:ext>
                  </a:extLst>
                </p:cNvPr>
                <p:cNvPicPr/>
                <p:nvPr/>
              </p:nvPicPr>
              <p:blipFill>
                <a:blip r:embed="rId73"/>
                <a:stretch>
                  <a:fillRect/>
                </a:stretch>
              </p:blipFill>
              <p:spPr>
                <a:xfrm>
                  <a:off x="4287044" y="2534302"/>
                  <a:ext cx="2520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4" name="Ink 73">
                  <a:extLst>
                    <a:ext uri="{FF2B5EF4-FFF2-40B4-BE49-F238E27FC236}">
                      <a16:creationId xmlns:a16="http://schemas.microsoft.com/office/drawing/2014/main" id="{1AD8A80E-0ED4-F79C-E517-6F1BBB142B66}"/>
                    </a:ext>
                  </a:extLst>
                </p14:cNvPr>
                <p14:cNvContentPartPr/>
                <p14:nvPr/>
              </p14:nvContentPartPr>
              <p14:xfrm>
                <a:off x="4620764" y="2560942"/>
                <a:ext cx="214560" cy="145800"/>
              </p14:xfrm>
            </p:contentPart>
          </mc:Choice>
          <mc:Fallback xmlns="">
            <p:pic>
              <p:nvPicPr>
                <p:cNvPr id="74" name="Ink 73">
                  <a:extLst>
                    <a:ext uri="{FF2B5EF4-FFF2-40B4-BE49-F238E27FC236}">
                      <a16:creationId xmlns:a16="http://schemas.microsoft.com/office/drawing/2014/main" id="{1AD8A80E-0ED4-F79C-E517-6F1BBB142B66}"/>
                    </a:ext>
                  </a:extLst>
                </p:cNvPr>
                <p:cNvPicPr/>
                <p:nvPr/>
              </p:nvPicPr>
              <p:blipFill>
                <a:blip r:embed="rId75"/>
                <a:stretch>
                  <a:fillRect/>
                </a:stretch>
              </p:blipFill>
              <p:spPr>
                <a:xfrm>
                  <a:off x="4614644" y="2554822"/>
                  <a:ext cx="226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5" name="Ink 74">
                  <a:extLst>
                    <a:ext uri="{FF2B5EF4-FFF2-40B4-BE49-F238E27FC236}">
                      <a16:creationId xmlns:a16="http://schemas.microsoft.com/office/drawing/2014/main" id="{4A1D2F88-9959-5E2E-9EEA-1A166E79E184}"/>
                    </a:ext>
                  </a:extLst>
                </p14:cNvPr>
                <p14:cNvContentPartPr/>
                <p14:nvPr/>
              </p14:nvContentPartPr>
              <p14:xfrm>
                <a:off x="4654244" y="2568502"/>
                <a:ext cx="107280" cy="154440"/>
              </p14:xfrm>
            </p:contentPart>
          </mc:Choice>
          <mc:Fallback xmlns="">
            <p:pic>
              <p:nvPicPr>
                <p:cNvPr id="75" name="Ink 74">
                  <a:extLst>
                    <a:ext uri="{FF2B5EF4-FFF2-40B4-BE49-F238E27FC236}">
                      <a16:creationId xmlns:a16="http://schemas.microsoft.com/office/drawing/2014/main" id="{4A1D2F88-9959-5E2E-9EEA-1A166E79E184}"/>
                    </a:ext>
                  </a:extLst>
                </p:cNvPr>
                <p:cNvPicPr/>
                <p:nvPr/>
              </p:nvPicPr>
              <p:blipFill>
                <a:blip r:embed="rId77"/>
                <a:stretch>
                  <a:fillRect/>
                </a:stretch>
              </p:blipFill>
              <p:spPr>
                <a:xfrm>
                  <a:off x="4648124" y="2562382"/>
                  <a:ext cx="119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Ink 75">
                  <a:extLst>
                    <a:ext uri="{FF2B5EF4-FFF2-40B4-BE49-F238E27FC236}">
                      <a16:creationId xmlns:a16="http://schemas.microsoft.com/office/drawing/2014/main" id="{59919329-18DF-0788-D637-6C0CC5625179}"/>
                    </a:ext>
                  </a:extLst>
                </p14:cNvPr>
                <p14:cNvContentPartPr/>
                <p14:nvPr/>
              </p14:nvContentPartPr>
              <p14:xfrm>
                <a:off x="4700684" y="2447542"/>
                <a:ext cx="278280" cy="432360"/>
              </p14:xfrm>
            </p:contentPart>
          </mc:Choice>
          <mc:Fallback xmlns="">
            <p:pic>
              <p:nvPicPr>
                <p:cNvPr id="76" name="Ink 75">
                  <a:extLst>
                    <a:ext uri="{FF2B5EF4-FFF2-40B4-BE49-F238E27FC236}">
                      <a16:creationId xmlns:a16="http://schemas.microsoft.com/office/drawing/2014/main" id="{59919329-18DF-0788-D637-6C0CC5625179}"/>
                    </a:ext>
                  </a:extLst>
                </p:cNvPr>
                <p:cNvPicPr/>
                <p:nvPr/>
              </p:nvPicPr>
              <p:blipFill>
                <a:blip r:embed="rId79"/>
                <a:stretch>
                  <a:fillRect/>
                </a:stretch>
              </p:blipFill>
              <p:spPr>
                <a:xfrm>
                  <a:off x="4694564" y="2441422"/>
                  <a:ext cx="29052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7" name="Ink 76">
                  <a:extLst>
                    <a:ext uri="{FF2B5EF4-FFF2-40B4-BE49-F238E27FC236}">
                      <a16:creationId xmlns:a16="http://schemas.microsoft.com/office/drawing/2014/main" id="{CB6A4F47-87D6-27AE-0573-AC774F2F6ED9}"/>
                    </a:ext>
                  </a:extLst>
                </p14:cNvPr>
                <p14:cNvContentPartPr/>
                <p14:nvPr/>
              </p14:nvContentPartPr>
              <p14:xfrm>
                <a:off x="3673604" y="2439262"/>
                <a:ext cx="357480" cy="392400"/>
              </p14:xfrm>
            </p:contentPart>
          </mc:Choice>
          <mc:Fallback xmlns="">
            <p:pic>
              <p:nvPicPr>
                <p:cNvPr id="77" name="Ink 76">
                  <a:extLst>
                    <a:ext uri="{FF2B5EF4-FFF2-40B4-BE49-F238E27FC236}">
                      <a16:creationId xmlns:a16="http://schemas.microsoft.com/office/drawing/2014/main" id="{CB6A4F47-87D6-27AE-0573-AC774F2F6ED9}"/>
                    </a:ext>
                  </a:extLst>
                </p:cNvPr>
                <p:cNvPicPr/>
                <p:nvPr/>
              </p:nvPicPr>
              <p:blipFill>
                <a:blip r:embed="rId81"/>
                <a:stretch>
                  <a:fillRect/>
                </a:stretch>
              </p:blipFill>
              <p:spPr>
                <a:xfrm>
                  <a:off x="3667484" y="2433142"/>
                  <a:ext cx="36972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8" name="Ink 77">
                  <a:extLst>
                    <a:ext uri="{FF2B5EF4-FFF2-40B4-BE49-F238E27FC236}">
                      <a16:creationId xmlns:a16="http://schemas.microsoft.com/office/drawing/2014/main" id="{ECC46225-F4DF-3AB5-3501-7C1F53E0BE23}"/>
                    </a:ext>
                  </a:extLst>
                </p14:cNvPr>
                <p14:cNvContentPartPr/>
                <p14:nvPr/>
              </p14:nvContentPartPr>
              <p14:xfrm>
                <a:off x="4939724" y="2291662"/>
                <a:ext cx="132840" cy="136440"/>
              </p14:xfrm>
            </p:contentPart>
          </mc:Choice>
          <mc:Fallback xmlns="">
            <p:pic>
              <p:nvPicPr>
                <p:cNvPr id="78" name="Ink 77">
                  <a:extLst>
                    <a:ext uri="{FF2B5EF4-FFF2-40B4-BE49-F238E27FC236}">
                      <a16:creationId xmlns:a16="http://schemas.microsoft.com/office/drawing/2014/main" id="{ECC46225-F4DF-3AB5-3501-7C1F53E0BE23}"/>
                    </a:ext>
                  </a:extLst>
                </p:cNvPr>
                <p:cNvPicPr/>
                <p:nvPr/>
              </p:nvPicPr>
              <p:blipFill>
                <a:blip r:embed="rId83"/>
                <a:stretch>
                  <a:fillRect/>
                </a:stretch>
              </p:blipFill>
              <p:spPr>
                <a:xfrm>
                  <a:off x="4933604" y="2285542"/>
                  <a:ext cx="1450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9" name="Ink 78">
                  <a:extLst>
                    <a:ext uri="{FF2B5EF4-FFF2-40B4-BE49-F238E27FC236}">
                      <a16:creationId xmlns:a16="http://schemas.microsoft.com/office/drawing/2014/main" id="{818FBC4C-8B95-0A22-9F80-448011124B35}"/>
                    </a:ext>
                  </a:extLst>
                </p14:cNvPr>
                <p14:cNvContentPartPr/>
                <p14:nvPr/>
              </p14:nvContentPartPr>
              <p14:xfrm>
                <a:off x="5124044" y="2324782"/>
                <a:ext cx="202680" cy="163080"/>
              </p14:xfrm>
            </p:contentPart>
          </mc:Choice>
          <mc:Fallback xmlns="">
            <p:pic>
              <p:nvPicPr>
                <p:cNvPr id="79" name="Ink 78">
                  <a:extLst>
                    <a:ext uri="{FF2B5EF4-FFF2-40B4-BE49-F238E27FC236}">
                      <a16:creationId xmlns:a16="http://schemas.microsoft.com/office/drawing/2014/main" id="{818FBC4C-8B95-0A22-9F80-448011124B35}"/>
                    </a:ext>
                  </a:extLst>
                </p:cNvPr>
                <p:cNvPicPr/>
                <p:nvPr/>
              </p:nvPicPr>
              <p:blipFill>
                <a:blip r:embed="rId85"/>
                <a:stretch>
                  <a:fillRect/>
                </a:stretch>
              </p:blipFill>
              <p:spPr>
                <a:xfrm>
                  <a:off x="5117924" y="2318662"/>
                  <a:ext cx="214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0" name="Ink 79">
                  <a:extLst>
                    <a:ext uri="{FF2B5EF4-FFF2-40B4-BE49-F238E27FC236}">
                      <a16:creationId xmlns:a16="http://schemas.microsoft.com/office/drawing/2014/main" id="{3FE5333B-1463-EC6B-86D3-24C2A78C585D}"/>
                    </a:ext>
                  </a:extLst>
                </p14:cNvPr>
                <p14:cNvContentPartPr/>
                <p14:nvPr/>
              </p14:nvContentPartPr>
              <p14:xfrm>
                <a:off x="5429324" y="2321182"/>
                <a:ext cx="183960" cy="115920"/>
              </p14:xfrm>
            </p:contentPart>
          </mc:Choice>
          <mc:Fallback xmlns="">
            <p:pic>
              <p:nvPicPr>
                <p:cNvPr id="80" name="Ink 79">
                  <a:extLst>
                    <a:ext uri="{FF2B5EF4-FFF2-40B4-BE49-F238E27FC236}">
                      <a16:creationId xmlns:a16="http://schemas.microsoft.com/office/drawing/2014/main" id="{3FE5333B-1463-EC6B-86D3-24C2A78C585D}"/>
                    </a:ext>
                  </a:extLst>
                </p:cNvPr>
                <p:cNvPicPr/>
                <p:nvPr/>
              </p:nvPicPr>
              <p:blipFill>
                <a:blip r:embed="rId87"/>
                <a:stretch>
                  <a:fillRect/>
                </a:stretch>
              </p:blipFill>
              <p:spPr>
                <a:xfrm>
                  <a:off x="5423204" y="2315062"/>
                  <a:ext cx="1962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1" name="Ink 80">
                  <a:extLst>
                    <a:ext uri="{FF2B5EF4-FFF2-40B4-BE49-F238E27FC236}">
                      <a16:creationId xmlns:a16="http://schemas.microsoft.com/office/drawing/2014/main" id="{E0BAC8C5-1251-24FD-E8C5-FF3105D28772}"/>
                    </a:ext>
                  </a:extLst>
                </p14:cNvPr>
                <p14:cNvContentPartPr/>
                <p14:nvPr/>
              </p14:nvContentPartPr>
              <p14:xfrm>
                <a:off x="5382884" y="2332342"/>
                <a:ext cx="187200" cy="117360"/>
              </p14:xfrm>
            </p:contentPart>
          </mc:Choice>
          <mc:Fallback xmlns="">
            <p:pic>
              <p:nvPicPr>
                <p:cNvPr id="81" name="Ink 80">
                  <a:extLst>
                    <a:ext uri="{FF2B5EF4-FFF2-40B4-BE49-F238E27FC236}">
                      <a16:creationId xmlns:a16="http://schemas.microsoft.com/office/drawing/2014/main" id="{E0BAC8C5-1251-24FD-E8C5-FF3105D28772}"/>
                    </a:ext>
                  </a:extLst>
                </p:cNvPr>
                <p:cNvPicPr/>
                <p:nvPr/>
              </p:nvPicPr>
              <p:blipFill>
                <a:blip r:embed="rId89"/>
                <a:stretch>
                  <a:fillRect/>
                </a:stretch>
              </p:blipFill>
              <p:spPr>
                <a:xfrm>
                  <a:off x="5376764" y="2326222"/>
                  <a:ext cx="199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3" name="Ink 82">
                  <a:extLst>
                    <a:ext uri="{FF2B5EF4-FFF2-40B4-BE49-F238E27FC236}">
                      <a16:creationId xmlns:a16="http://schemas.microsoft.com/office/drawing/2014/main" id="{CD8A8D18-5793-258D-F053-204FBA7B1D8C}"/>
                    </a:ext>
                  </a:extLst>
                </p14:cNvPr>
                <p14:cNvContentPartPr/>
                <p14:nvPr/>
              </p14:nvContentPartPr>
              <p14:xfrm>
                <a:off x="2446724" y="3185182"/>
                <a:ext cx="28080" cy="288000"/>
              </p14:xfrm>
            </p:contentPart>
          </mc:Choice>
          <mc:Fallback xmlns="">
            <p:pic>
              <p:nvPicPr>
                <p:cNvPr id="83" name="Ink 82">
                  <a:extLst>
                    <a:ext uri="{FF2B5EF4-FFF2-40B4-BE49-F238E27FC236}">
                      <a16:creationId xmlns:a16="http://schemas.microsoft.com/office/drawing/2014/main" id="{CD8A8D18-5793-258D-F053-204FBA7B1D8C}"/>
                    </a:ext>
                  </a:extLst>
                </p:cNvPr>
                <p:cNvPicPr/>
                <p:nvPr/>
              </p:nvPicPr>
              <p:blipFill>
                <a:blip r:embed="rId91"/>
                <a:stretch>
                  <a:fillRect/>
                </a:stretch>
              </p:blipFill>
              <p:spPr>
                <a:xfrm>
                  <a:off x="2440604" y="3179062"/>
                  <a:ext cx="403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4" name="Ink 83">
                  <a:extLst>
                    <a:ext uri="{FF2B5EF4-FFF2-40B4-BE49-F238E27FC236}">
                      <a16:creationId xmlns:a16="http://schemas.microsoft.com/office/drawing/2014/main" id="{32A16428-C39A-D887-7BA5-EE4BD2AE7BFA}"/>
                    </a:ext>
                  </a:extLst>
                </p14:cNvPr>
                <p14:cNvContentPartPr/>
                <p14:nvPr/>
              </p14:nvContentPartPr>
              <p14:xfrm>
                <a:off x="2644724" y="3301102"/>
                <a:ext cx="216360" cy="154080"/>
              </p14:xfrm>
            </p:contentPart>
          </mc:Choice>
          <mc:Fallback xmlns="">
            <p:pic>
              <p:nvPicPr>
                <p:cNvPr id="84" name="Ink 83">
                  <a:extLst>
                    <a:ext uri="{FF2B5EF4-FFF2-40B4-BE49-F238E27FC236}">
                      <a16:creationId xmlns:a16="http://schemas.microsoft.com/office/drawing/2014/main" id="{32A16428-C39A-D887-7BA5-EE4BD2AE7BFA}"/>
                    </a:ext>
                  </a:extLst>
                </p:cNvPr>
                <p:cNvPicPr/>
                <p:nvPr/>
              </p:nvPicPr>
              <p:blipFill>
                <a:blip r:embed="rId93"/>
                <a:stretch>
                  <a:fillRect/>
                </a:stretch>
              </p:blipFill>
              <p:spPr>
                <a:xfrm>
                  <a:off x="2638604" y="3294982"/>
                  <a:ext cx="228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5" name="Ink 84">
                  <a:extLst>
                    <a:ext uri="{FF2B5EF4-FFF2-40B4-BE49-F238E27FC236}">
                      <a16:creationId xmlns:a16="http://schemas.microsoft.com/office/drawing/2014/main" id="{0B81A442-017B-B500-B6B5-A6112FCAE8F3}"/>
                    </a:ext>
                  </a:extLst>
                </p14:cNvPr>
                <p14:cNvContentPartPr/>
                <p14:nvPr/>
              </p14:nvContentPartPr>
              <p14:xfrm>
                <a:off x="2980604" y="3270862"/>
                <a:ext cx="290160" cy="365040"/>
              </p14:xfrm>
            </p:contentPart>
          </mc:Choice>
          <mc:Fallback xmlns="">
            <p:pic>
              <p:nvPicPr>
                <p:cNvPr id="85" name="Ink 84">
                  <a:extLst>
                    <a:ext uri="{FF2B5EF4-FFF2-40B4-BE49-F238E27FC236}">
                      <a16:creationId xmlns:a16="http://schemas.microsoft.com/office/drawing/2014/main" id="{0B81A442-017B-B500-B6B5-A6112FCAE8F3}"/>
                    </a:ext>
                  </a:extLst>
                </p:cNvPr>
                <p:cNvPicPr/>
                <p:nvPr/>
              </p:nvPicPr>
              <p:blipFill>
                <a:blip r:embed="rId95"/>
                <a:stretch>
                  <a:fillRect/>
                </a:stretch>
              </p:blipFill>
              <p:spPr>
                <a:xfrm>
                  <a:off x="2974484" y="3264742"/>
                  <a:ext cx="3024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6" name="Ink 85">
                  <a:extLst>
                    <a:ext uri="{FF2B5EF4-FFF2-40B4-BE49-F238E27FC236}">
                      <a16:creationId xmlns:a16="http://schemas.microsoft.com/office/drawing/2014/main" id="{C67F3059-1C26-ACFA-C01C-A17C5B171035}"/>
                    </a:ext>
                  </a:extLst>
                </p14:cNvPr>
                <p14:cNvContentPartPr/>
                <p14:nvPr/>
              </p14:nvContentPartPr>
              <p14:xfrm>
                <a:off x="3614924" y="3473902"/>
                <a:ext cx="182880" cy="12600"/>
              </p14:xfrm>
            </p:contentPart>
          </mc:Choice>
          <mc:Fallback xmlns="">
            <p:pic>
              <p:nvPicPr>
                <p:cNvPr id="86" name="Ink 85">
                  <a:extLst>
                    <a:ext uri="{FF2B5EF4-FFF2-40B4-BE49-F238E27FC236}">
                      <a16:creationId xmlns:a16="http://schemas.microsoft.com/office/drawing/2014/main" id="{C67F3059-1C26-ACFA-C01C-A17C5B171035}"/>
                    </a:ext>
                  </a:extLst>
                </p:cNvPr>
                <p:cNvPicPr/>
                <p:nvPr/>
              </p:nvPicPr>
              <p:blipFill>
                <a:blip r:embed="rId97"/>
                <a:stretch>
                  <a:fillRect/>
                </a:stretch>
              </p:blipFill>
              <p:spPr>
                <a:xfrm>
                  <a:off x="3608804" y="3467782"/>
                  <a:ext cx="195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7" name="Ink 86">
                  <a:extLst>
                    <a:ext uri="{FF2B5EF4-FFF2-40B4-BE49-F238E27FC236}">
                      <a16:creationId xmlns:a16="http://schemas.microsoft.com/office/drawing/2014/main" id="{CD8C0A9F-0885-B98A-D8A0-4FA5097FDC26}"/>
                    </a:ext>
                  </a:extLst>
                </p14:cNvPr>
                <p14:cNvContentPartPr/>
                <p14:nvPr/>
              </p14:nvContentPartPr>
              <p14:xfrm>
                <a:off x="3703124" y="3388942"/>
                <a:ext cx="149400" cy="3240"/>
              </p14:xfrm>
            </p:contentPart>
          </mc:Choice>
          <mc:Fallback xmlns="">
            <p:pic>
              <p:nvPicPr>
                <p:cNvPr id="87" name="Ink 86">
                  <a:extLst>
                    <a:ext uri="{FF2B5EF4-FFF2-40B4-BE49-F238E27FC236}">
                      <a16:creationId xmlns:a16="http://schemas.microsoft.com/office/drawing/2014/main" id="{CD8C0A9F-0885-B98A-D8A0-4FA5097FDC26}"/>
                    </a:ext>
                  </a:extLst>
                </p:cNvPr>
                <p:cNvPicPr/>
                <p:nvPr/>
              </p:nvPicPr>
              <p:blipFill>
                <a:blip r:embed="rId99"/>
                <a:stretch>
                  <a:fillRect/>
                </a:stretch>
              </p:blipFill>
              <p:spPr>
                <a:xfrm>
                  <a:off x="3697004" y="3382822"/>
                  <a:ext cx="1616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0" name="Ink 89">
                  <a:extLst>
                    <a:ext uri="{FF2B5EF4-FFF2-40B4-BE49-F238E27FC236}">
                      <a16:creationId xmlns:a16="http://schemas.microsoft.com/office/drawing/2014/main" id="{D257154F-0480-AD38-4787-14BEDFF7EF08}"/>
                    </a:ext>
                  </a:extLst>
                </p14:cNvPr>
                <p14:cNvContentPartPr/>
                <p14:nvPr/>
              </p14:nvContentPartPr>
              <p14:xfrm>
                <a:off x="4247804" y="3305782"/>
                <a:ext cx="29160" cy="244080"/>
              </p14:xfrm>
            </p:contentPart>
          </mc:Choice>
          <mc:Fallback xmlns="">
            <p:pic>
              <p:nvPicPr>
                <p:cNvPr id="90" name="Ink 89">
                  <a:extLst>
                    <a:ext uri="{FF2B5EF4-FFF2-40B4-BE49-F238E27FC236}">
                      <a16:creationId xmlns:a16="http://schemas.microsoft.com/office/drawing/2014/main" id="{D257154F-0480-AD38-4787-14BEDFF7EF08}"/>
                    </a:ext>
                  </a:extLst>
                </p:cNvPr>
                <p:cNvPicPr/>
                <p:nvPr/>
              </p:nvPicPr>
              <p:blipFill>
                <a:blip r:embed="rId101"/>
                <a:stretch>
                  <a:fillRect/>
                </a:stretch>
              </p:blipFill>
              <p:spPr>
                <a:xfrm>
                  <a:off x="4241684" y="3299662"/>
                  <a:ext cx="414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1" name="Ink 90">
                  <a:extLst>
                    <a:ext uri="{FF2B5EF4-FFF2-40B4-BE49-F238E27FC236}">
                      <a16:creationId xmlns:a16="http://schemas.microsoft.com/office/drawing/2014/main" id="{C85E22A3-DFAA-8BF3-4B47-0C5CADC977A2}"/>
                    </a:ext>
                  </a:extLst>
                </p14:cNvPr>
                <p14:cNvContentPartPr/>
                <p14:nvPr/>
              </p14:nvContentPartPr>
              <p14:xfrm>
                <a:off x="4383524" y="3381382"/>
                <a:ext cx="283680" cy="159120"/>
              </p14:xfrm>
            </p:contentPart>
          </mc:Choice>
          <mc:Fallback xmlns="">
            <p:pic>
              <p:nvPicPr>
                <p:cNvPr id="91" name="Ink 90">
                  <a:extLst>
                    <a:ext uri="{FF2B5EF4-FFF2-40B4-BE49-F238E27FC236}">
                      <a16:creationId xmlns:a16="http://schemas.microsoft.com/office/drawing/2014/main" id="{C85E22A3-DFAA-8BF3-4B47-0C5CADC977A2}"/>
                    </a:ext>
                  </a:extLst>
                </p:cNvPr>
                <p:cNvPicPr/>
                <p:nvPr/>
              </p:nvPicPr>
              <p:blipFill>
                <a:blip r:embed="rId103"/>
                <a:stretch>
                  <a:fillRect/>
                </a:stretch>
              </p:blipFill>
              <p:spPr>
                <a:xfrm>
                  <a:off x="4377404" y="3375262"/>
                  <a:ext cx="295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 name="Ink 91">
                  <a:extLst>
                    <a:ext uri="{FF2B5EF4-FFF2-40B4-BE49-F238E27FC236}">
                      <a16:creationId xmlns:a16="http://schemas.microsoft.com/office/drawing/2014/main" id="{435C3B03-346F-588B-481D-808FA3320442}"/>
                    </a:ext>
                  </a:extLst>
                </p14:cNvPr>
                <p14:cNvContentPartPr/>
                <p14:nvPr/>
              </p14:nvContentPartPr>
              <p14:xfrm>
                <a:off x="4963124" y="3367342"/>
                <a:ext cx="206280" cy="133560"/>
              </p14:xfrm>
            </p:contentPart>
          </mc:Choice>
          <mc:Fallback xmlns="">
            <p:pic>
              <p:nvPicPr>
                <p:cNvPr id="92" name="Ink 91">
                  <a:extLst>
                    <a:ext uri="{FF2B5EF4-FFF2-40B4-BE49-F238E27FC236}">
                      <a16:creationId xmlns:a16="http://schemas.microsoft.com/office/drawing/2014/main" id="{435C3B03-346F-588B-481D-808FA3320442}"/>
                    </a:ext>
                  </a:extLst>
                </p:cNvPr>
                <p:cNvPicPr/>
                <p:nvPr/>
              </p:nvPicPr>
              <p:blipFill>
                <a:blip r:embed="rId105"/>
                <a:stretch>
                  <a:fillRect/>
                </a:stretch>
              </p:blipFill>
              <p:spPr>
                <a:xfrm>
                  <a:off x="4957004" y="3361222"/>
                  <a:ext cx="2185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3" name="Ink 92">
                  <a:extLst>
                    <a:ext uri="{FF2B5EF4-FFF2-40B4-BE49-F238E27FC236}">
                      <a16:creationId xmlns:a16="http://schemas.microsoft.com/office/drawing/2014/main" id="{D803C4DC-B430-F669-B888-5BEE0C6C8663}"/>
                    </a:ext>
                  </a:extLst>
                </p14:cNvPr>
                <p14:cNvContentPartPr/>
                <p14:nvPr/>
              </p14:nvContentPartPr>
              <p14:xfrm>
                <a:off x="5231684" y="3380302"/>
                <a:ext cx="33840" cy="135360"/>
              </p14:xfrm>
            </p:contentPart>
          </mc:Choice>
          <mc:Fallback xmlns="">
            <p:pic>
              <p:nvPicPr>
                <p:cNvPr id="93" name="Ink 92">
                  <a:extLst>
                    <a:ext uri="{FF2B5EF4-FFF2-40B4-BE49-F238E27FC236}">
                      <a16:creationId xmlns:a16="http://schemas.microsoft.com/office/drawing/2014/main" id="{D803C4DC-B430-F669-B888-5BEE0C6C8663}"/>
                    </a:ext>
                  </a:extLst>
                </p:cNvPr>
                <p:cNvPicPr/>
                <p:nvPr/>
              </p:nvPicPr>
              <p:blipFill>
                <a:blip r:embed="rId107"/>
                <a:stretch>
                  <a:fillRect/>
                </a:stretch>
              </p:blipFill>
              <p:spPr>
                <a:xfrm>
                  <a:off x="5225564" y="3374182"/>
                  <a:ext cx="46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4" name="Ink 93">
                  <a:extLst>
                    <a:ext uri="{FF2B5EF4-FFF2-40B4-BE49-F238E27FC236}">
                      <a16:creationId xmlns:a16="http://schemas.microsoft.com/office/drawing/2014/main" id="{F5FBBA24-7860-2B4C-F894-189BFA2822CF}"/>
                    </a:ext>
                  </a:extLst>
                </p14:cNvPr>
                <p14:cNvContentPartPr/>
                <p14:nvPr/>
              </p14:nvContentPartPr>
              <p14:xfrm>
                <a:off x="5128724" y="3337822"/>
                <a:ext cx="52920" cy="11520"/>
              </p14:xfrm>
            </p:contentPart>
          </mc:Choice>
          <mc:Fallback xmlns="">
            <p:pic>
              <p:nvPicPr>
                <p:cNvPr id="94" name="Ink 93">
                  <a:extLst>
                    <a:ext uri="{FF2B5EF4-FFF2-40B4-BE49-F238E27FC236}">
                      <a16:creationId xmlns:a16="http://schemas.microsoft.com/office/drawing/2014/main" id="{F5FBBA24-7860-2B4C-F894-189BFA2822CF}"/>
                    </a:ext>
                  </a:extLst>
                </p:cNvPr>
                <p:cNvPicPr/>
                <p:nvPr/>
              </p:nvPicPr>
              <p:blipFill>
                <a:blip r:embed="rId109"/>
                <a:stretch>
                  <a:fillRect/>
                </a:stretch>
              </p:blipFill>
              <p:spPr>
                <a:xfrm>
                  <a:off x="5122604" y="3331702"/>
                  <a:ext cx="651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5" name="Ink 94">
                  <a:extLst>
                    <a:ext uri="{FF2B5EF4-FFF2-40B4-BE49-F238E27FC236}">
                      <a16:creationId xmlns:a16="http://schemas.microsoft.com/office/drawing/2014/main" id="{91F0AE08-E704-908A-5AD6-9221365BCD62}"/>
                    </a:ext>
                  </a:extLst>
                </p14:cNvPr>
                <p14:cNvContentPartPr/>
                <p14:nvPr/>
              </p14:nvContentPartPr>
              <p14:xfrm>
                <a:off x="5313764" y="3378142"/>
                <a:ext cx="235440" cy="133920"/>
              </p14:xfrm>
            </p:contentPart>
          </mc:Choice>
          <mc:Fallback xmlns="">
            <p:pic>
              <p:nvPicPr>
                <p:cNvPr id="95" name="Ink 94">
                  <a:extLst>
                    <a:ext uri="{FF2B5EF4-FFF2-40B4-BE49-F238E27FC236}">
                      <a16:creationId xmlns:a16="http://schemas.microsoft.com/office/drawing/2014/main" id="{91F0AE08-E704-908A-5AD6-9221365BCD62}"/>
                    </a:ext>
                  </a:extLst>
                </p:cNvPr>
                <p:cNvPicPr/>
                <p:nvPr/>
              </p:nvPicPr>
              <p:blipFill>
                <a:blip r:embed="rId111"/>
                <a:stretch>
                  <a:fillRect/>
                </a:stretch>
              </p:blipFill>
              <p:spPr>
                <a:xfrm>
                  <a:off x="5307644" y="3372022"/>
                  <a:ext cx="247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6" name="Ink 95">
                  <a:extLst>
                    <a:ext uri="{FF2B5EF4-FFF2-40B4-BE49-F238E27FC236}">
                      <a16:creationId xmlns:a16="http://schemas.microsoft.com/office/drawing/2014/main" id="{75D22525-B765-887E-0740-E7D84650FF36}"/>
                    </a:ext>
                  </a:extLst>
                </p14:cNvPr>
                <p14:cNvContentPartPr/>
                <p14:nvPr/>
              </p14:nvContentPartPr>
              <p14:xfrm>
                <a:off x="5656124" y="3350062"/>
                <a:ext cx="229320" cy="145800"/>
              </p14:xfrm>
            </p:contentPart>
          </mc:Choice>
          <mc:Fallback xmlns="">
            <p:pic>
              <p:nvPicPr>
                <p:cNvPr id="96" name="Ink 95">
                  <a:extLst>
                    <a:ext uri="{FF2B5EF4-FFF2-40B4-BE49-F238E27FC236}">
                      <a16:creationId xmlns:a16="http://schemas.microsoft.com/office/drawing/2014/main" id="{75D22525-B765-887E-0740-E7D84650FF36}"/>
                    </a:ext>
                  </a:extLst>
                </p:cNvPr>
                <p:cNvPicPr/>
                <p:nvPr/>
              </p:nvPicPr>
              <p:blipFill>
                <a:blip r:embed="rId113"/>
                <a:stretch>
                  <a:fillRect/>
                </a:stretch>
              </p:blipFill>
              <p:spPr>
                <a:xfrm>
                  <a:off x="5650004" y="3343942"/>
                  <a:ext cx="241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7" name="Ink 96">
                  <a:extLst>
                    <a:ext uri="{FF2B5EF4-FFF2-40B4-BE49-F238E27FC236}">
                      <a16:creationId xmlns:a16="http://schemas.microsoft.com/office/drawing/2014/main" id="{01A122F6-AB14-7667-30C5-2828175D59C1}"/>
                    </a:ext>
                  </a:extLst>
                </p14:cNvPr>
                <p14:cNvContentPartPr/>
                <p14:nvPr/>
              </p14:nvContentPartPr>
              <p14:xfrm>
                <a:off x="5670524" y="3370942"/>
                <a:ext cx="159840" cy="157320"/>
              </p14:xfrm>
            </p:contentPart>
          </mc:Choice>
          <mc:Fallback xmlns="">
            <p:pic>
              <p:nvPicPr>
                <p:cNvPr id="97" name="Ink 96">
                  <a:extLst>
                    <a:ext uri="{FF2B5EF4-FFF2-40B4-BE49-F238E27FC236}">
                      <a16:creationId xmlns:a16="http://schemas.microsoft.com/office/drawing/2014/main" id="{01A122F6-AB14-7667-30C5-2828175D59C1}"/>
                    </a:ext>
                  </a:extLst>
                </p:cNvPr>
                <p:cNvPicPr/>
                <p:nvPr/>
              </p:nvPicPr>
              <p:blipFill>
                <a:blip r:embed="rId115"/>
                <a:stretch>
                  <a:fillRect/>
                </a:stretch>
              </p:blipFill>
              <p:spPr>
                <a:xfrm>
                  <a:off x="5664404" y="3364822"/>
                  <a:ext cx="172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8" name="Ink 97">
                  <a:extLst>
                    <a:ext uri="{FF2B5EF4-FFF2-40B4-BE49-F238E27FC236}">
                      <a16:creationId xmlns:a16="http://schemas.microsoft.com/office/drawing/2014/main" id="{9DCECCE7-8A4A-931F-1FDD-943239E778E2}"/>
                    </a:ext>
                  </a:extLst>
                </p14:cNvPr>
                <p14:cNvContentPartPr/>
                <p14:nvPr/>
              </p14:nvContentPartPr>
              <p14:xfrm>
                <a:off x="5710484" y="3240622"/>
                <a:ext cx="250560" cy="401040"/>
              </p14:xfrm>
            </p:contentPart>
          </mc:Choice>
          <mc:Fallback xmlns="">
            <p:pic>
              <p:nvPicPr>
                <p:cNvPr id="98" name="Ink 97">
                  <a:extLst>
                    <a:ext uri="{FF2B5EF4-FFF2-40B4-BE49-F238E27FC236}">
                      <a16:creationId xmlns:a16="http://schemas.microsoft.com/office/drawing/2014/main" id="{9DCECCE7-8A4A-931F-1FDD-943239E778E2}"/>
                    </a:ext>
                  </a:extLst>
                </p:cNvPr>
                <p:cNvPicPr/>
                <p:nvPr/>
              </p:nvPicPr>
              <p:blipFill>
                <a:blip r:embed="rId117"/>
                <a:stretch>
                  <a:fillRect/>
                </a:stretch>
              </p:blipFill>
              <p:spPr>
                <a:xfrm>
                  <a:off x="5704364" y="3234502"/>
                  <a:ext cx="262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9" name="Ink 98">
                  <a:extLst>
                    <a:ext uri="{FF2B5EF4-FFF2-40B4-BE49-F238E27FC236}">
                      <a16:creationId xmlns:a16="http://schemas.microsoft.com/office/drawing/2014/main" id="{6C700018-4E44-C61F-2B79-181A70F7EB9A}"/>
                    </a:ext>
                  </a:extLst>
                </p14:cNvPr>
                <p14:cNvContentPartPr/>
                <p14:nvPr/>
              </p14:nvContentPartPr>
              <p14:xfrm>
                <a:off x="4866644" y="3247102"/>
                <a:ext cx="275040" cy="379440"/>
              </p14:xfrm>
            </p:contentPart>
          </mc:Choice>
          <mc:Fallback xmlns="">
            <p:pic>
              <p:nvPicPr>
                <p:cNvPr id="99" name="Ink 98">
                  <a:extLst>
                    <a:ext uri="{FF2B5EF4-FFF2-40B4-BE49-F238E27FC236}">
                      <a16:creationId xmlns:a16="http://schemas.microsoft.com/office/drawing/2014/main" id="{6C700018-4E44-C61F-2B79-181A70F7EB9A}"/>
                    </a:ext>
                  </a:extLst>
                </p:cNvPr>
                <p:cNvPicPr/>
                <p:nvPr/>
              </p:nvPicPr>
              <p:blipFill>
                <a:blip r:embed="rId119"/>
                <a:stretch>
                  <a:fillRect/>
                </a:stretch>
              </p:blipFill>
              <p:spPr>
                <a:xfrm>
                  <a:off x="4860524" y="3240982"/>
                  <a:ext cx="2872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0" name="Ink 99">
                  <a:extLst>
                    <a:ext uri="{FF2B5EF4-FFF2-40B4-BE49-F238E27FC236}">
                      <a16:creationId xmlns:a16="http://schemas.microsoft.com/office/drawing/2014/main" id="{8723FFF5-98A8-906C-9882-070408460961}"/>
                    </a:ext>
                  </a:extLst>
                </p14:cNvPr>
                <p14:cNvContentPartPr/>
                <p14:nvPr/>
              </p14:nvContentPartPr>
              <p14:xfrm>
                <a:off x="6016844" y="3089422"/>
                <a:ext cx="194040" cy="108000"/>
              </p14:xfrm>
            </p:contentPart>
          </mc:Choice>
          <mc:Fallback xmlns="">
            <p:pic>
              <p:nvPicPr>
                <p:cNvPr id="100" name="Ink 99">
                  <a:extLst>
                    <a:ext uri="{FF2B5EF4-FFF2-40B4-BE49-F238E27FC236}">
                      <a16:creationId xmlns:a16="http://schemas.microsoft.com/office/drawing/2014/main" id="{8723FFF5-98A8-906C-9882-070408460961}"/>
                    </a:ext>
                  </a:extLst>
                </p:cNvPr>
                <p:cNvPicPr/>
                <p:nvPr/>
              </p:nvPicPr>
              <p:blipFill>
                <a:blip r:embed="rId121"/>
                <a:stretch>
                  <a:fillRect/>
                </a:stretch>
              </p:blipFill>
              <p:spPr>
                <a:xfrm>
                  <a:off x="6010724" y="3083302"/>
                  <a:ext cx="206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1" name="Ink 100">
                  <a:extLst>
                    <a:ext uri="{FF2B5EF4-FFF2-40B4-BE49-F238E27FC236}">
                      <a16:creationId xmlns:a16="http://schemas.microsoft.com/office/drawing/2014/main" id="{45296BF7-67BB-C209-3293-550D3FDBEF30}"/>
                    </a:ext>
                  </a:extLst>
                </p14:cNvPr>
                <p14:cNvContentPartPr/>
                <p14:nvPr/>
              </p14:nvContentPartPr>
              <p14:xfrm>
                <a:off x="6223844" y="3109222"/>
                <a:ext cx="192960" cy="117360"/>
              </p14:xfrm>
            </p:contentPart>
          </mc:Choice>
          <mc:Fallback xmlns="">
            <p:pic>
              <p:nvPicPr>
                <p:cNvPr id="101" name="Ink 100">
                  <a:extLst>
                    <a:ext uri="{FF2B5EF4-FFF2-40B4-BE49-F238E27FC236}">
                      <a16:creationId xmlns:a16="http://schemas.microsoft.com/office/drawing/2014/main" id="{45296BF7-67BB-C209-3293-550D3FDBEF30}"/>
                    </a:ext>
                  </a:extLst>
                </p:cNvPr>
                <p:cNvPicPr/>
                <p:nvPr/>
              </p:nvPicPr>
              <p:blipFill>
                <a:blip r:embed="rId123"/>
                <a:stretch>
                  <a:fillRect/>
                </a:stretch>
              </p:blipFill>
              <p:spPr>
                <a:xfrm>
                  <a:off x="6217724" y="3103102"/>
                  <a:ext cx="205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2" name="Ink 101">
                  <a:extLst>
                    <a:ext uri="{FF2B5EF4-FFF2-40B4-BE49-F238E27FC236}">
                      <a16:creationId xmlns:a16="http://schemas.microsoft.com/office/drawing/2014/main" id="{01AEEB22-962E-2E2B-F240-923E3BA5A4DF}"/>
                    </a:ext>
                  </a:extLst>
                </p14:cNvPr>
                <p14:cNvContentPartPr/>
                <p14:nvPr/>
              </p14:nvContentPartPr>
              <p14:xfrm>
                <a:off x="6573764" y="3071422"/>
                <a:ext cx="130680" cy="110880"/>
              </p14:xfrm>
            </p:contentPart>
          </mc:Choice>
          <mc:Fallback xmlns="">
            <p:pic>
              <p:nvPicPr>
                <p:cNvPr id="102" name="Ink 101">
                  <a:extLst>
                    <a:ext uri="{FF2B5EF4-FFF2-40B4-BE49-F238E27FC236}">
                      <a16:creationId xmlns:a16="http://schemas.microsoft.com/office/drawing/2014/main" id="{01AEEB22-962E-2E2B-F240-923E3BA5A4DF}"/>
                    </a:ext>
                  </a:extLst>
                </p:cNvPr>
                <p:cNvPicPr/>
                <p:nvPr/>
              </p:nvPicPr>
              <p:blipFill>
                <a:blip r:embed="rId125"/>
                <a:stretch>
                  <a:fillRect/>
                </a:stretch>
              </p:blipFill>
              <p:spPr>
                <a:xfrm>
                  <a:off x="6567644" y="3065302"/>
                  <a:ext cx="1429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3" name="Ink 102">
                  <a:extLst>
                    <a:ext uri="{FF2B5EF4-FFF2-40B4-BE49-F238E27FC236}">
                      <a16:creationId xmlns:a16="http://schemas.microsoft.com/office/drawing/2014/main" id="{8719CC2D-52A2-7B2C-D3A7-D3DCD3D166F8}"/>
                    </a:ext>
                  </a:extLst>
                </p14:cNvPr>
                <p14:cNvContentPartPr/>
                <p14:nvPr/>
              </p14:nvContentPartPr>
              <p14:xfrm>
                <a:off x="6535964" y="3066742"/>
                <a:ext cx="153720" cy="145080"/>
              </p14:xfrm>
            </p:contentPart>
          </mc:Choice>
          <mc:Fallback xmlns="">
            <p:pic>
              <p:nvPicPr>
                <p:cNvPr id="103" name="Ink 102">
                  <a:extLst>
                    <a:ext uri="{FF2B5EF4-FFF2-40B4-BE49-F238E27FC236}">
                      <a16:creationId xmlns:a16="http://schemas.microsoft.com/office/drawing/2014/main" id="{8719CC2D-52A2-7B2C-D3A7-D3DCD3D166F8}"/>
                    </a:ext>
                  </a:extLst>
                </p:cNvPr>
                <p:cNvPicPr/>
                <p:nvPr/>
              </p:nvPicPr>
              <p:blipFill>
                <a:blip r:embed="rId127"/>
                <a:stretch>
                  <a:fillRect/>
                </a:stretch>
              </p:blipFill>
              <p:spPr>
                <a:xfrm>
                  <a:off x="6529844" y="3060622"/>
                  <a:ext cx="1659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5" name="Ink 104">
                  <a:extLst>
                    <a:ext uri="{FF2B5EF4-FFF2-40B4-BE49-F238E27FC236}">
                      <a16:creationId xmlns:a16="http://schemas.microsoft.com/office/drawing/2014/main" id="{F985DB8D-704E-7665-1620-65899060ECB9}"/>
                    </a:ext>
                  </a:extLst>
                </p14:cNvPr>
                <p14:cNvContentPartPr/>
                <p14:nvPr/>
              </p14:nvContentPartPr>
              <p14:xfrm>
                <a:off x="3948644" y="2857942"/>
                <a:ext cx="2249640" cy="517320"/>
              </p14:xfrm>
            </p:contentPart>
          </mc:Choice>
          <mc:Fallback xmlns="">
            <p:pic>
              <p:nvPicPr>
                <p:cNvPr id="105" name="Ink 104">
                  <a:extLst>
                    <a:ext uri="{FF2B5EF4-FFF2-40B4-BE49-F238E27FC236}">
                      <a16:creationId xmlns:a16="http://schemas.microsoft.com/office/drawing/2014/main" id="{F985DB8D-704E-7665-1620-65899060ECB9}"/>
                    </a:ext>
                  </a:extLst>
                </p:cNvPr>
                <p:cNvPicPr/>
                <p:nvPr/>
              </p:nvPicPr>
              <p:blipFill>
                <a:blip r:embed="rId129"/>
                <a:stretch>
                  <a:fillRect/>
                </a:stretch>
              </p:blipFill>
              <p:spPr>
                <a:xfrm>
                  <a:off x="3942524" y="2851822"/>
                  <a:ext cx="226188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6" name="Ink 105">
                  <a:extLst>
                    <a:ext uri="{FF2B5EF4-FFF2-40B4-BE49-F238E27FC236}">
                      <a16:creationId xmlns:a16="http://schemas.microsoft.com/office/drawing/2014/main" id="{AE4471B7-550B-0A31-D3A7-317426FB34EA}"/>
                    </a:ext>
                  </a:extLst>
                </p14:cNvPr>
                <p14:cNvContentPartPr/>
                <p14:nvPr/>
              </p14:nvContentPartPr>
              <p14:xfrm>
                <a:off x="3847844" y="3276262"/>
                <a:ext cx="212760" cy="94320"/>
              </p14:xfrm>
            </p:contentPart>
          </mc:Choice>
          <mc:Fallback xmlns="">
            <p:pic>
              <p:nvPicPr>
                <p:cNvPr id="106" name="Ink 105">
                  <a:extLst>
                    <a:ext uri="{FF2B5EF4-FFF2-40B4-BE49-F238E27FC236}">
                      <a16:creationId xmlns:a16="http://schemas.microsoft.com/office/drawing/2014/main" id="{AE4471B7-550B-0A31-D3A7-317426FB34EA}"/>
                    </a:ext>
                  </a:extLst>
                </p:cNvPr>
                <p:cNvPicPr/>
                <p:nvPr/>
              </p:nvPicPr>
              <p:blipFill>
                <a:blip r:embed="rId131"/>
                <a:stretch>
                  <a:fillRect/>
                </a:stretch>
              </p:blipFill>
              <p:spPr>
                <a:xfrm>
                  <a:off x="3841724" y="3270142"/>
                  <a:ext cx="225000" cy="106560"/>
                </a:xfrm>
                <a:prstGeom prst="rect">
                  <a:avLst/>
                </a:prstGeom>
              </p:spPr>
            </p:pic>
          </mc:Fallback>
        </mc:AlternateContent>
      </p:grpSp>
      <p:grpSp>
        <p:nvGrpSpPr>
          <p:cNvPr id="130" name="Group 129">
            <a:extLst>
              <a:ext uri="{FF2B5EF4-FFF2-40B4-BE49-F238E27FC236}">
                <a16:creationId xmlns:a16="http://schemas.microsoft.com/office/drawing/2014/main" id="{8080FADC-E53B-4B6A-2B77-EFB8D52FF6A9}"/>
              </a:ext>
            </a:extLst>
          </p:cNvPr>
          <p:cNvGrpSpPr/>
          <p:nvPr/>
        </p:nvGrpSpPr>
        <p:grpSpPr>
          <a:xfrm>
            <a:off x="2331884" y="4002022"/>
            <a:ext cx="702720" cy="525240"/>
            <a:chOff x="2331884" y="4002022"/>
            <a:chExt cx="702720" cy="525240"/>
          </a:xfrm>
        </p:grpSpPr>
        <mc:AlternateContent xmlns:mc="http://schemas.openxmlformats.org/markup-compatibility/2006" xmlns:p14="http://schemas.microsoft.com/office/powerpoint/2010/main">
          <mc:Choice Requires="p14">
            <p:contentPart p14:bwMode="auto" r:id="rId132">
              <p14:nvContentPartPr>
                <p14:cNvPr id="108" name="Ink 107">
                  <a:extLst>
                    <a:ext uri="{FF2B5EF4-FFF2-40B4-BE49-F238E27FC236}">
                      <a16:creationId xmlns:a16="http://schemas.microsoft.com/office/drawing/2014/main" id="{9EAE4F39-8624-4ECD-B279-B7AFBA712EBD}"/>
                    </a:ext>
                  </a:extLst>
                </p14:cNvPr>
                <p14:cNvContentPartPr/>
                <p14:nvPr/>
              </p14:nvContentPartPr>
              <p14:xfrm>
                <a:off x="2331884" y="4002022"/>
                <a:ext cx="120240" cy="332640"/>
              </p14:xfrm>
            </p:contentPart>
          </mc:Choice>
          <mc:Fallback xmlns="">
            <p:pic>
              <p:nvPicPr>
                <p:cNvPr id="108" name="Ink 107">
                  <a:extLst>
                    <a:ext uri="{FF2B5EF4-FFF2-40B4-BE49-F238E27FC236}">
                      <a16:creationId xmlns:a16="http://schemas.microsoft.com/office/drawing/2014/main" id="{9EAE4F39-8624-4ECD-B279-B7AFBA712EBD}"/>
                    </a:ext>
                  </a:extLst>
                </p:cNvPr>
                <p:cNvPicPr/>
                <p:nvPr/>
              </p:nvPicPr>
              <p:blipFill>
                <a:blip r:embed="rId133"/>
                <a:stretch>
                  <a:fillRect/>
                </a:stretch>
              </p:blipFill>
              <p:spPr>
                <a:xfrm>
                  <a:off x="2325764" y="3995902"/>
                  <a:ext cx="1324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D3745D0C-287C-CDFC-2130-2673F828135A}"/>
                    </a:ext>
                  </a:extLst>
                </p14:cNvPr>
                <p14:cNvContentPartPr/>
                <p14:nvPr/>
              </p14:nvContentPartPr>
              <p14:xfrm>
                <a:off x="2537444" y="4167622"/>
                <a:ext cx="235440" cy="148680"/>
              </p14:xfrm>
            </p:contentPart>
          </mc:Choice>
          <mc:Fallback xmlns="">
            <p:pic>
              <p:nvPicPr>
                <p:cNvPr id="109" name="Ink 108">
                  <a:extLst>
                    <a:ext uri="{FF2B5EF4-FFF2-40B4-BE49-F238E27FC236}">
                      <a16:creationId xmlns:a16="http://schemas.microsoft.com/office/drawing/2014/main" id="{D3745D0C-287C-CDFC-2130-2673F828135A}"/>
                    </a:ext>
                  </a:extLst>
                </p:cNvPr>
                <p:cNvPicPr/>
                <p:nvPr/>
              </p:nvPicPr>
              <p:blipFill>
                <a:blip r:embed="rId135"/>
                <a:stretch>
                  <a:fillRect/>
                </a:stretch>
              </p:blipFill>
              <p:spPr>
                <a:xfrm>
                  <a:off x="2531324" y="4161502"/>
                  <a:ext cx="247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Ink 109">
                  <a:extLst>
                    <a:ext uri="{FF2B5EF4-FFF2-40B4-BE49-F238E27FC236}">
                      <a16:creationId xmlns:a16="http://schemas.microsoft.com/office/drawing/2014/main" id="{768D6565-5450-26B6-C246-151EE8F99836}"/>
                    </a:ext>
                  </a:extLst>
                </p14:cNvPr>
                <p14:cNvContentPartPr/>
                <p14:nvPr/>
              </p14:nvContentPartPr>
              <p14:xfrm>
                <a:off x="2722484" y="4187422"/>
                <a:ext cx="312120" cy="339840"/>
              </p14:xfrm>
            </p:contentPart>
          </mc:Choice>
          <mc:Fallback xmlns="">
            <p:pic>
              <p:nvPicPr>
                <p:cNvPr id="110" name="Ink 109">
                  <a:extLst>
                    <a:ext uri="{FF2B5EF4-FFF2-40B4-BE49-F238E27FC236}">
                      <a16:creationId xmlns:a16="http://schemas.microsoft.com/office/drawing/2014/main" id="{768D6565-5450-26B6-C246-151EE8F99836}"/>
                    </a:ext>
                  </a:extLst>
                </p:cNvPr>
                <p:cNvPicPr/>
                <p:nvPr/>
              </p:nvPicPr>
              <p:blipFill>
                <a:blip r:embed="rId137"/>
                <a:stretch>
                  <a:fillRect/>
                </a:stretch>
              </p:blipFill>
              <p:spPr>
                <a:xfrm>
                  <a:off x="2716364" y="4181302"/>
                  <a:ext cx="324360" cy="352080"/>
                </a:xfrm>
                <a:prstGeom prst="rect">
                  <a:avLst/>
                </a:prstGeom>
              </p:spPr>
            </p:pic>
          </mc:Fallback>
        </mc:AlternateContent>
      </p:grpSp>
      <p:grpSp>
        <p:nvGrpSpPr>
          <p:cNvPr id="129" name="Group 128">
            <a:extLst>
              <a:ext uri="{FF2B5EF4-FFF2-40B4-BE49-F238E27FC236}">
                <a16:creationId xmlns:a16="http://schemas.microsoft.com/office/drawing/2014/main" id="{8E55F321-3D34-CDC3-0E46-46F0649FD64C}"/>
              </a:ext>
            </a:extLst>
          </p:cNvPr>
          <p:cNvGrpSpPr/>
          <p:nvPr/>
        </p:nvGrpSpPr>
        <p:grpSpPr>
          <a:xfrm>
            <a:off x="3362924" y="4247902"/>
            <a:ext cx="258480" cy="87840"/>
            <a:chOff x="3362924" y="4247902"/>
            <a:chExt cx="258480" cy="87840"/>
          </a:xfrm>
        </p:grpSpPr>
        <mc:AlternateContent xmlns:mc="http://schemas.openxmlformats.org/markup-compatibility/2006" xmlns:p14="http://schemas.microsoft.com/office/powerpoint/2010/main">
          <mc:Choice Requires="p14">
            <p:contentPart p14:bwMode="auto" r:id="rId138">
              <p14:nvContentPartPr>
                <p14:cNvPr id="111" name="Ink 110">
                  <a:extLst>
                    <a:ext uri="{FF2B5EF4-FFF2-40B4-BE49-F238E27FC236}">
                      <a16:creationId xmlns:a16="http://schemas.microsoft.com/office/drawing/2014/main" id="{568E66EA-07F9-6AF0-5C44-5744D128087C}"/>
                    </a:ext>
                  </a:extLst>
                </p14:cNvPr>
                <p14:cNvContentPartPr/>
                <p14:nvPr/>
              </p14:nvContentPartPr>
              <p14:xfrm>
                <a:off x="3362924" y="4324222"/>
                <a:ext cx="258480" cy="11520"/>
              </p14:xfrm>
            </p:contentPart>
          </mc:Choice>
          <mc:Fallback xmlns="">
            <p:pic>
              <p:nvPicPr>
                <p:cNvPr id="111" name="Ink 110">
                  <a:extLst>
                    <a:ext uri="{FF2B5EF4-FFF2-40B4-BE49-F238E27FC236}">
                      <a16:creationId xmlns:a16="http://schemas.microsoft.com/office/drawing/2014/main" id="{568E66EA-07F9-6AF0-5C44-5744D128087C}"/>
                    </a:ext>
                  </a:extLst>
                </p:cNvPr>
                <p:cNvPicPr/>
                <p:nvPr/>
              </p:nvPicPr>
              <p:blipFill>
                <a:blip r:embed="rId139"/>
                <a:stretch>
                  <a:fillRect/>
                </a:stretch>
              </p:blipFill>
              <p:spPr>
                <a:xfrm>
                  <a:off x="3356804" y="4318102"/>
                  <a:ext cx="270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2" name="Ink 111">
                  <a:extLst>
                    <a:ext uri="{FF2B5EF4-FFF2-40B4-BE49-F238E27FC236}">
                      <a16:creationId xmlns:a16="http://schemas.microsoft.com/office/drawing/2014/main" id="{453A5CF7-8D31-31EB-2668-38EF4D9B9641}"/>
                    </a:ext>
                  </a:extLst>
                </p14:cNvPr>
                <p14:cNvContentPartPr/>
                <p14:nvPr/>
              </p14:nvContentPartPr>
              <p14:xfrm>
                <a:off x="3417284" y="4247902"/>
                <a:ext cx="195480" cy="13680"/>
              </p14:xfrm>
            </p:contentPart>
          </mc:Choice>
          <mc:Fallback xmlns="">
            <p:pic>
              <p:nvPicPr>
                <p:cNvPr id="112" name="Ink 111">
                  <a:extLst>
                    <a:ext uri="{FF2B5EF4-FFF2-40B4-BE49-F238E27FC236}">
                      <a16:creationId xmlns:a16="http://schemas.microsoft.com/office/drawing/2014/main" id="{453A5CF7-8D31-31EB-2668-38EF4D9B9641}"/>
                    </a:ext>
                  </a:extLst>
                </p:cNvPr>
                <p:cNvPicPr/>
                <p:nvPr/>
              </p:nvPicPr>
              <p:blipFill>
                <a:blip r:embed="rId141"/>
                <a:stretch>
                  <a:fillRect/>
                </a:stretch>
              </p:blipFill>
              <p:spPr>
                <a:xfrm>
                  <a:off x="3411164" y="4241782"/>
                  <a:ext cx="20772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131" name="Ink 130">
                <a:extLst>
                  <a:ext uri="{FF2B5EF4-FFF2-40B4-BE49-F238E27FC236}">
                    <a16:creationId xmlns:a16="http://schemas.microsoft.com/office/drawing/2014/main" id="{F2DA8BA1-5005-3E8F-B3D4-5300BF5D4E0F}"/>
                  </a:ext>
                </a:extLst>
              </p14:cNvPr>
              <p14:cNvContentPartPr/>
              <p14:nvPr/>
            </p14:nvContentPartPr>
            <p14:xfrm>
              <a:off x="5040524" y="4278862"/>
              <a:ext cx="63720" cy="24480"/>
            </p14:xfrm>
          </p:contentPart>
        </mc:Choice>
        <mc:Fallback xmlns="">
          <p:pic>
            <p:nvPicPr>
              <p:cNvPr id="131" name="Ink 130">
                <a:extLst>
                  <a:ext uri="{FF2B5EF4-FFF2-40B4-BE49-F238E27FC236}">
                    <a16:creationId xmlns:a16="http://schemas.microsoft.com/office/drawing/2014/main" id="{F2DA8BA1-5005-3E8F-B3D4-5300BF5D4E0F}"/>
                  </a:ext>
                </a:extLst>
              </p:cNvPr>
              <p:cNvPicPr/>
              <p:nvPr/>
            </p:nvPicPr>
            <p:blipFill>
              <a:blip r:embed="rId143"/>
              <a:stretch>
                <a:fillRect/>
              </a:stretch>
            </p:blipFill>
            <p:spPr>
              <a:xfrm>
                <a:off x="5034404" y="4272742"/>
                <a:ext cx="75960" cy="36720"/>
              </a:xfrm>
              <a:prstGeom prst="rect">
                <a:avLst/>
              </a:prstGeom>
            </p:spPr>
          </p:pic>
        </mc:Fallback>
      </mc:AlternateContent>
      <p:grpSp>
        <p:nvGrpSpPr>
          <p:cNvPr id="145" name="Group 144">
            <a:extLst>
              <a:ext uri="{FF2B5EF4-FFF2-40B4-BE49-F238E27FC236}">
                <a16:creationId xmlns:a16="http://schemas.microsoft.com/office/drawing/2014/main" id="{C0F18C31-BAC4-D331-3562-192D1428187E}"/>
              </a:ext>
            </a:extLst>
          </p:cNvPr>
          <p:cNvGrpSpPr/>
          <p:nvPr/>
        </p:nvGrpSpPr>
        <p:grpSpPr>
          <a:xfrm>
            <a:off x="8669324" y="1298782"/>
            <a:ext cx="2784240" cy="1928160"/>
            <a:chOff x="8669324" y="1298782"/>
            <a:chExt cx="2784240" cy="1928160"/>
          </a:xfrm>
        </p:grpSpPr>
        <mc:AlternateContent xmlns:mc="http://schemas.openxmlformats.org/markup-compatibility/2006" xmlns:p14="http://schemas.microsoft.com/office/powerpoint/2010/main">
          <mc:Choice Requires="p14">
            <p:contentPart p14:bwMode="auto" r:id="rId144">
              <p14:nvContentPartPr>
                <p14:cNvPr id="8" name="Ink 7">
                  <a:extLst>
                    <a:ext uri="{FF2B5EF4-FFF2-40B4-BE49-F238E27FC236}">
                      <a16:creationId xmlns:a16="http://schemas.microsoft.com/office/drawing/2014/main" id="{AA03B65E-30D0-27A8-4B22-AF625F5B846E}"/>
                    </a:ext>
                  </a:extLst>
                </p14:cNvPr>
                <p14:cNvContentPartPr/>
                <p14:nvPr/>
              </p14:nvContentPartPr>
              <p14:xfrm>
                <a:off x="9548804" y="1502902"/>
                <a:ext cx="174960" cy="473760"/>
              </p14:xfrm>
            </p:contentPart>
          </mc:Choice>
          <mc:Fallback xmlns="">
            <p:pic>
              <p:nvPicPr>
                <p:cNvPr id="8" name="Ink 7">
                  <a:extLst>
                    <a:ext uri="{FF2B5EF4-FFF2-40B4-BE49-F238E27FC236}">
                      <a16:creationId xmlns:a16="http://schemas.microsoft.com/office/drawing/2014/main" id="{AA03B65E-30D0-27A8-4B22-AF625F5B846E}"/>
                    </a:ext>
                  </a:extLst>
                </p:cNvPr>
                <p:cNvPicPr/>
                <p:nvPr/>
              </p:nvPicPr>
              <p:blipFill>
                <a:blip r:embed="rId145"/>
                <a:stretch>
                  <a:fillRect/>
                </a:stretch>
              </p:blipFill>
              <p:spPr>
                <a:xfrm>
                  <a:off x="9542684" y="1496782"/>
                  <a:ext cx="18720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 name="Ink 8">
                  <a:extLst>
                    <a:ext uri="{FF2B5EF4-FFF2-40B4-BE49-F238E27FC236}">
                      <a16:creationId xmlns:a16="http://schemas.microsoft.com/office/drawing/2014/main" id="{3B3E1489-7627-14CE-34DF-7B40596BF28B}"/>
                    </a:ext>
                  </a:extLst>
                </p14:cNvPr>
                <p14:cNvContentPartPr/>
                <p14:nvPr/>
              </p14:nvContentPartPr>
              <p14:xfrm>
                <a:off x="9473564" y="1719262"/>
                <a:ext cx="201960" cy="3240"/>
              </p14:xfrm>
            </p:contentPart>
          </mc:Choice>
          <mc:Fallback xmlns="">
            <p:pic>
              <p:nvPicPr>
                <p:cNvPr id="9" name="Ink 8">
                  <a:extLst>
                    <a:ext uri="{FF2B5EF4-FFF2-40B4-BE49-F238E27FC236}">
                      <a16:creationId xmlns:a16="http://schemas.microsoft.com/office/drawing/2014/main" id="{3B3E1489-7627-14CE-34DF-7B40596BF28B}"/>
                    </a:ext>
                  </a:extLst>
                </p:cNvPr>
                <p:cNvPicPr/>
                <p:nvPr/>
              </p:nvPicPr>
              <p:blipFill>
                <a:blip r:embed="rId147"/>
                <a:stretch>
                  <a:fillRect/>
                </a:stretch>
              </p:blipFill>
              <p:spPr>
                <a:xfrm>
                  <a:off x="9467444" y="1713142"/>
                  <a:ext cx="2142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 name="Ink 9">
                  <a:extLst>
                    <a:ext uri="{FF2B5EF4-FFF2-40B4-BE49-F238E27FC236}">
                      <a16:creationId xmlns:a16="http://schemas.microsoft.com/office/drawing/2014/main" id="{44CDB228-0CBC-6519-C9EE-C8BCBD64FC4D}"/>
                    </a:ext>
                  </a:extLst>
                </p14:cNvPr>
                <p14:cNvContentPartPr/>
                <p14:nvPr/>
              </p14:nvContentPartPr>
              <p14:xfrm>
                <a:off x="9929324" y="1658422"/>
                <a:ext cx="204120" cy="115200"/>
              </p14:xfrm>
            </p:contentPart>
          </mc:Choice>
          <mc:Fallback xmlns="">
            <p:pic>
              <p:nvPicPr>
                <p:cNvPr id="10" name="Ink 9">
                  <a:extLst>
                    <a:ext uri="{FF2B5EF4-FFF2-40B4-BE49-F238E27FC236}">
                      <a16:creationId xmlns:a16="http://schemas.microsoft.com/office/drawing/2014/main" id="{44CDB228-0CBC-6519-C9EE-C8BCBD64FC4D}"/>
                    </a:ext>
                  </a:extLst>
                </p:cNvPr>
                <p:cNvPicPr/>
                <p:nvPr/>
              </p:nvPicPr>
              <p:blipFill>
                <a:blip r:embed="rId149"/>
                <a:stretch>
                  <a:fillRect/>
                </a:stretch>
              </p:blipFill>
              <p:spPr>
                <a:xfrm>
                  <a:off x="9923204" y="1652302"/>
                  <a:ext cx="216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 name="Ink 10">
                  <a:extLst>
                    <a:ext uri="{FF2B5EF4-FFF2-40B4-BE49-F238E27FC236}">
                      <a16:creationId xmlns:a16="http://schemas.microsoft.com/office/drawing/2014/main" id="{9C79199D-75B6-D97A-617C-6399F69249B0}"/>
                    </a:ext>
                  </a:extLst>
                </p14:cNvPr>
                <p14:cNvContentPartPr/>
                <p14:nvPr/>
              </p14:nvContentPartPr>
              <p14:xfrm>
                <a:off x="9775964" y="1578502"/>
                <a:ext cx="340560" cy="331920"/>
              </p14:xfrm>
            </p:contentPart>
          </mc:Choice>
          <mc:Fallback xmlns="">
            <p:pic>
              <p:nvPicPr>
                <p:cNvPr id="11" name="Ink 10">
                  <a:extLst>
                    <a:ext uri="{FF2B5EF4-FFF2-40B4-BE49-F238E27FC236}">
                      <a16:creationId xmlns:a16="http://schemas.microsoft.com/office/drawing/2014/main" id="{9C79199D-75B6-D97A-617C-6399F69249B0}"/>
                    </a:ext>
                  </a:extLst>
                </p:cNvPr>
                <p:cNvPicPr/>
                <p:nvPr/>
              </p:nvPicPr>
              <p:blipFill>
                <a:blip r:embed="rId151"/>
                <a:stretch>
                  <a:fillRect/>
                </a:stretch>
              </p:blipFill>
              <p:spPr>
                <a:xfrm>
                  <a:off x="9769844" y="1572382"/>
                  <a:ext cx="3528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 name="Ink 11">
                  <a:extLst>
                    <a:ext uri="{FF2B5EF4-FFF2-40B4-BE49-F238E27FC236}">
                      <a16:creationId xmlns:a16="http://schemas.microsoft.com/office/drawing/2014/main" id="{025BF12D-D84E-20CF-1FE0-4B507D2E3F81}"/>
                    </a:ext>
                  </a:extLst>
                </p14:cNvPr>
                <p14:cNvContentPartPr/>
                <p14:nvPr/>
              </p14:nvContentPartPr>
              <p14:xfrm>
                <a:off x="10135244" y="1544302"/>
                <a:ext cx="152280" cy="373680"/>
              </p14:xfrm>
            </p:contentPart>
          </mc:Choice>
          <mc:Fallback xmlns="">
            <p:pic>
              <p:nvPicPr>
                <p:cNvPr id="12" name="Ink 11">
                  <a:extLst>
                    <a:ext uri="{FF2B5EF4-FFF2-40B4-BE49-F238E27FC236}">
                      <a16:creationId xmlns:a16="http://schemas.microsoft.com/office/drawing/2014/main" id="{025BF12D-D84E-20CF-1FE0-4B507D2E3F81}"/>
                    </a:ext>
                  </a:extLst>
                </p:cNvPr>
                <p:cNvPicPr/>
                <p:nvPr/>
              </p:nvPicPr>
              <p:blipFill>
                <a:blip r:embed="rId153"/>
                <a:stretch>
                  <a:fillRect/>
                </a:stretch>
              </p:blipFill>
              <p:spPr>
                <a:xfrm>
                  <a:off x="10129124" y="1538182"/>
                  <a:ext cx="1645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 name="Ink 12">
                  <a:extLst>
                    <a:ext uri="{FF2B5EF4-FFF2-40B4-BE49-F238E27FC236}">
                      <a16:creationId xmlns:a16="http://schemas.microsoft.com/office/drawing/2014/main" id="{2D40CB4E-C6B6-DB6C-4E75-BB7FEB9B46A4}"/>
                    </a:ext>
                  </a:extLst>
                </p14:cNvPr>
                <p14:cNvContentPartPr/>
                <p14:nvPr/>
              </p14:nvContentPartPr>
              <p14:xfrm>
                <a:off x="10193924" y="1364662"/>
                <a:ext cx="195480" cy="245160"/>
              </p14:xfrm>
            </p:contentPart>
          </mc:Choice>
          <mc:Fallback xmlns="">
            <p:pic>
              <p:nvPicPr>
                <p:cNvPr id="13" name="Ink 12">
                  <a:extLst>
                    <a:ext uri="{FF2B5EF4-FFF2-40B4-BE49-F238E27FC236}">
                      <a16:creationId xmlns:a16="http://schemas.microsoft.com/office/drawing/2014/main" id="{2D40CB4E-C6B6-DB6C-4E75-BB7FEB9B46A4}"/>
                    </a:ext>
                  </a:extLst>
                </p:cNvPr>
                <p:cNvPicPr/>
                <p:nvPr/>
              </p:nvPicPr>
              <p:blipFill>
                <a:blip r:embed="rId155"/>
                <a:stretch>
                  <a:fillRect/>
                </a:stretch>
              </p:blipFill>
              <p:spPr>
                <a:xfrm>
                  <a:off x="10187804" y="1358542"/>
                  <a:ext cx="2077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 name="Ink 13">
                  <a:extLst>
                    <a:ext uri="{FF2B5EF4-FFF2-40B4-BE49-F238E27FC236}">
                      <a16:creationId xmlns:a16="http://schemas.microsoft.com/office/drawing/2014/main" id="{EAA82923-49FA-0B16-F339-F3B5A50B93BC}"/>
                    </a:ext>
                  </a:extLst>
                </p14:cNvPr>
                <p14:cNvContentPartPr/>
                <p14:nvPr/>
              </p14:nvContentPartPr>
              <p14:xfrm>
                <a:off x="10536284" y="1399942"/>
                <a:ext cx="150120" cy="98640"/>
              </p14:xfrm>
            </p:contentPart>
          </mc:Choice>
          <mc:Fallback xmlns="">
            <p:pic>
              <p:nvPicPr>
                <p:cNvPr id="14" name="Ink 13">
                  <a:extLst>
                    <a:ext uri="{FF2B5EF4-FFF2-40B4-BE49-F238E27FC236}">
                      <a16:creationId xmlns:a16="http://schemas.microsoft.com/office/drawing/2014/main" id="{EAA82923-49FA-0B16-F339-F3B5A50B93BC}"/>
                    </a:ext>
                  </a:extLst>
                </p:cNvPr>
                <p:cNvPicPr/>
                <p:nvPr/>
              </p:nvPicPr>
              <p:blipFill>
                <a:blip r:embed="rId157"/>
                <a:stretch>
                  <a:fillRect/>
                </a:stretch>
              </p:blipFill>
              <p:spPr>
                <a:xfrm>
                  <a:off x="10530164" y="1393822"/>
                  <a:ext cx="162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5" name="Ink 14">
                  <a:extLst>
                    <a:ext uri="{FF2B5EF4-FFF2-40B4-BE49-F238E27FC236}">
                      <a16:creationId xmlns:a16="http://schemas.microsoft.com/office/drawing/2014/main" id="{7D30200F-732E-33F2-47FA-898E3BE22826}"/>
                    </a:ext>
                  </a:extLst>
                </p14:cNvPr>
                <p14:cNvContentPartPr/>
                <p14:nvPr/>
              </p14:nvContentPartPr>
              <p14:xfrm>
                <a:off x="10504604" y="1399942"/>
                <a:ext cx="134640" cy="148680"/>
              </p14:xfrm>
            </p:contentPart>
          </mc:Choice>
          <mc:Fallback xmlns="">
            <p:pic>
              <p:nvPicPr>
                <p:cNvPr id="15" name="Ink 14">
                  <a:extLst>
                    <a:ext uri="{FF2B5EF4-FFF2-40B4-BE49-F238E27FC236}">
                      <a16:creationId xmlns:a16="http://schemas.microsoft.com/office/drawing/2014/main" id="{7D30200F-732E-33F2-47FA-898E3BE22826}"/>
                    </a:ext>
                  </a:extLst>
                </p:cNvPr>
                <p:cNvPicPr/>
                <p:nvPr/>
              </p:nvPicPr>
              <p:blipFill>
                <a:blip r:embed="rId159"/>
                <a:stretch>
                  <a:fillRect/>
                </a:stretch>
              </p:blipFill>
              <p:spPr>
                <a:xfrm>
                  <a:off x="10498484" y="1393822"/>
                  <a:ext cx="146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 name="Ink 15">
                  <a:extLst>
                    <a:ext uri="{FF2B5EF4-FFF2-40B4-BE49-F238E27FC236}">
                      <a16:creationId xmlns:a16="http://schemas.microsoft.com/office/drawing/2014/main" id="{2A34607D-0DD8-02FA-EED2-D722842C66E9}"/>
                    </a:ext>
                  </a:extLst>
                </p14:cNvPr>
                <p14:cNvContentPartPr/>
                <p14:nvPr/>
              </p14:nvContentPartPr>
              <p14:xfrm>
                <a:off x="10437284" y="1337302"/>
                <a:ext cx="252360" cy="262080"/>
              </p14:xfrm>
            </p:contentPart>
          </mc:Choice>
          <mc:Fallback xmlns="">
            <p:pic>
              <p:nvPicPr>
                <p:cNvPr id="16" name="Ink 15">
                  <a:extLst>
                    <a:ext uri="{FF2B5EF4-FFF2-40B4-BE49-F238E27FC236}">
                      <a16:creationId xmlns:a16="http://schemas.microsoft.com/office/drawing/2014/main" id="{2A34607D-0DD8-02FA-EED2-D722842C66E9}"/>
                    </a:ext>
                  </a:extLst>
                </p:cNvPr>
                <p:cNvPicPr/>
                <p:nvPr/>
              </p:nvPicPr>
              <p:blipFill>
                <a:blip r:embed="rId161"/>
                <a:stretch>
                  <a:fillRect/>
                </a:stretch>
              </p:blipFill>
              <p:spPr>
                <a:xfrm>
                  <a:off x="10431164" y="1331182"/>
                  <a:ext cx="2646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 name="Ink 16">
                  <a:extLst>
                    <a:ext uri="{FF2B5EF4-FFF2-40B4-BE49-F238E27FC236}">
                      <a16:creationId xmlns:a16="http://schemas.microsoft.com/office/drawing/2014/main" id="{050AD74D-820F-C63B-7803-2D4E04F85755}"/>
                    </a:ext>
                  </a:extLst>
                </p14:cNvPr>
                <p14:cNvContentPartPr/>
                <p14:nvPr/>
              </p14:nvContentPartPr>
              <p14:xfrm>
                <a:off x="10639244" y="1298782"/>
                <a:ext cx="178920" cy="318960"/>
              </p14:xfrm>
            </p:contentPart>
          </mc:Choice>
          <mc:Fallback xmlns="">
            <p:pic>
              <p:nvPicPr>
                <p:cNvPr id="17" name="Ink 16">
                  <a:extLst>
                    <a:ext uri="{FF2B5EF4-FFF2-40B4-BE49-F238E27FC236}">
                      <a16:creationId xmlns:a16="http://schemas.microsoft.com/office/drawing/2014/main" id="{050AD74D-820F-C63B-7803-2D4E04F85755}"/>
                    </a:ext>
                  </a:extLst>
                </p:cNvPr>
                <p:cNvPicPr/>
                <p:nvPr/>
              </p:nvPicPr>
              <p:blipFill>
                <a:blip r:embed="rId163"/>
                <a:stretch>
                  <a:fillRect/>
                </a:stretch>
              </p:blipFill>
              <p:spPr>
                <a:xfrm>
                  <a:off x="10633124" y="1292662"/>
                  <a:ext cx="1911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 name="Ink 19">
                  <a:extLst>
                    <a:ext uri="{FF2B5EF4-FFF2-40B4-BE49-F238E27FC236}">
                      <a16:creationId xmlns:a16="http://schemas.microsoft.com/office/drawing/2014/main" id="{E843E160-ED2C-25C0-D8C2-962F1852C40A}"/>
                    </a:ext>
                  </a:extLst>
                </p14:cNvPr>
                <p14:cNvContentPartPr/>
                <p14:nvPr/>
              </p14:nvContentPartPr>
              <p14:xfrm>
                <a:off x="9143804" y="2773702"/>
                <a:ext cx="250200" cy="6840"/>
              </p14:xfrm>
            </p:contentPart>
          </mc:Choice>
          <mc:Fallback xmlns="">
            <p:pic>
              <p:nvPicPr>
                <p:cNvPr id="20" name="Ink 19">
                  <a:extLst>
                    <a:ext uri="{FF2B5EF4-FFF2-40B4-BE49-F238E27FC236}">
                      <a16:creationId xmlns:a16="http://schemas.microsoft.com/office/drawing/2014/main" id="{E843E160-ED2C-25C0-D8C2-962F1852C40A}"/>
                    </a:ext>
                  </a:extLst>
                </p:cNvPr>
                <p:cNvPicPr/>
                <p:nvPr/>
              </p:nvPicPr>
              <p:blipFill>
                <a:blip r:embed="rId165"/>
                <a:stretch>
                  <a:fillRect/>
                </a:stretch>
              </p:blipFill>
              <p:spPr>
                <a:xfrm>
                  <a:off x="9137684" y="2767582"/>
                  <a:ext cx="2624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1" name="Ink 20">
                  <a:extLst>
                    <a:ext uri="{FF2B5EF4-FFF2-40B4-BE49-F238E27FC236}">
                      <a16:creationId xmlns:a16="http://schemas.microsoft.com/office/drawing/2014/main" id="{1C8A96AF-7054-358E-0E93-5AAE063470E8}"/>
                    </a:ext>
                  </a:extLst>
                </p14:cNvPr>
                <p14:cNvContentPartPr/>
                <p14:nvPr/>
              </p14:nvContentPartPr>
              <p14:xfrm>
                <a:off x="9152444" y="2882422"/>
                <a:ext cx="172440" cy="6840"/>
              </p14:xfrm>
            </p:contentPart>
          </mc:Choice>
          <mc:Fallback xmlns="">
            <p:pic>
              <p:nvPicPr>
                <p:cNvPr id="21" name="Ink 20">
                  <a:extLst>
                    <a:ext uri="{FF2B5EF4-FFF2-40B4-BE49-F238E27FC236}">
                      <a16:creationId xmlns:a16="http://schemas.microsoft.com/office/drawing/2014/main" id="{1C8A96AF-7054-358E-0E93-5AAE063470E8}"/>
                    </a:ext>
                  </a:extLst>
                </p:cNvPr>
                <p:cNvPicPr/>
                <p:nvPr/>
              </p:nvPicPr>
              <p:blipFill>
                <a:blip r:embed="rId167"/>
                <a:stretch>
                  <a:fillRect/>
                </a:stretch>
              </p:blipFill>
              <p:spPr>
                <a:xfrm>
                  <a:off x="9146324" y="2876302"/>
                  <a:ext cx="184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 name="Ink 21">
                  <a:extLst>
                    <a:ext uri="{FF2B5EF4-FFF2-40B4-BE49-F238E27FC236}">
                      <a16:creationId xmlns:a16="http://schemas.microsoft.com/office/drawing/2014/main" id="{78164740-CF95-07F8-8D33-4B85FF3071D9}"/>
                    </a:ext>
                  </a:extLst>
                </p14:cNvPr>
                <p14:cNvContentPartPr/>
                <p14:nvPr/>
              </p14:nvContentPartPr>
              <p14:xfrm>
                <a:off x="9560684" y="2764342"/>
                <a:ext cx="435960" cy="232200"/>
              </p14:xfrm>
            </p:contentPart>
          </mc:Choice>
          <mc:Fallback xmlns="">
            <p:pic>
              <p:nvPicPr>
                <p:cNvPr id="22" name="Ink 21">
                  <a:extLst>
                    <a:ext uri="{FF2B5EF4-FFF2-40B4-BE49-F238E27FC236}">
                      <a16:creationId xmlns:a16="http://schemas.microsoft.com/office/drawing/2014/main" id="{78164740-CF95-07F8-8D33-4B85FF3071D9}"/>
                    </a:ext>
                  </a:extLst>
                </p:cNvPr>
                <p:cNvPicPr/>
                <p:nvPr/>
              </p:nvPicPr>
              <p:blipFill>
                <a:blip r:embed="rId169"/>
                <a:stretch>
                  <a:fillRect/>
                </a:stretch>
              </p:blipFill>
              <p:spPr>
                <a:xfrm>
                  <a:off x="9554564" y="2758222"/>
                  <a:ext cx="448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4" name="Ink 23">
                  <a:extLst>
                    <a:ext uri="{FF2B5EF4-FFF2-40B4-BE49-F238E27FC236}">
                      <a16:creationId xmlns:a16="http://schemas.microsoft.com/office/drawing/2014/main" id="{B31DAFEF-BA0A-C941-7562-1F041B600FE7}"/>
                    </a:ext>
                  </a:extLst>
                </p14:cNvPr>
                <p14:cNvContentPartPr/>
                <p14:nvPr/>
              </p14:nvContentPartPr>
              <p14:xfrm>
                <a:off x="9870284" y="2499742"/>
                <a:ext cx="166680" cy="178560"/>
              </p14:xfrm>
            </p:contentPart>
          </mc:Choice>
          <mc:Fallback xmlns="">
            <p:pic>
              <p:nvPicPr>
                <p:cNvPr id="24" name="Ink 23">
                  <a:extLst>
                    <a:ext uri="{FF2B5EF4-FFF2-40B4-BE49-F238E27FC236}">
                      <a16:creationId xmlns:a16="http://schemas.microsoft.com/office/drawing/2014/main" id="{B31DAFEF-BA0A-C941-7562-1F041B600FE7}"/>
                    </a:ext>
                  </a:extLst>
                </p:cNvPr>
                <p:cNvPicPr/>
                <p:nvPr/>
              </p:nvPicPr>
              <p:blipFill>
                <a:blip r:embed="rId171"/>
                <a:stretch>
                  <a:fillRect/>
                </a:stretch>
              </p:blipFill>
              <p:spPr>
                <a:xfrm>
                  <a:off x="9864164" y="2493622"/>
                  <a:ext cx="1789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5" name="Ink 24">
                  <a:extLst>
                    <a:ext uri="{FF2B5EF4-FFF2-40B4-BE49-F238E27FC236}">
                      <a16:creationId xmlns:a16="http://schemas.microsoft.com/office/drawing/2014/main" id="{708370D8-7B4B-51A5-470E-000D3E4135C0}"/>
                    </a:ext>
                  </a:extLst>
                </p14:cNvPr>
                <p14:cNvContentPartPr/>
                <p14:nvPr/>
              </p14:nvContentPartPr>
              <p14:xfrm>
                <a:off x="10177004" y="2507302"/>
                <a:ext cx="138960" cy="104400"/>
              </p14:xfrm>
            </p:contentPart>
          </mc:Choice>
          <mc:Fallback xmlns="">
            <p:pic>
              <p:nvPicPr>
                <p:cNvPr id="25" name="Ink 24">
                  <a:extLst>
                    <a:ext uri="{FF2B5EF4-FFF2-40B4-BE49-F238E27FC236}">
                      <a16:creationId xmlns:a16="http://schemas.microsoft.com/office/drawing/2014/main" id="{708370D8-7B4B-51A5-470E-000D3E4135C0}"/>
                    </a:ext>
                  </a:extLst>
                </p:cNvPr>
                <p:cNvPicPr/>
                <p:nvPr/>
              </p:nvPicPr>
              <p:blipFill>
                <a:blip r:embed="rId173"/>
                <a:stretch>
                  <a:fillRect/>
                </a:stretch>
              </p:blipFill>
              <p:spPr>
                <a:xfrm>
                  <a:off x="10170884" y="2501182"/>
                  <a:ext cx="1512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 name="Ink 25">
                  <a:extLst>
                    <a:ext uri="{FF2B5EF4-FFF2-40B4-BE49-F238E27FC236}">
                      <a16:creationId xmlns:a16="http://schemas.microsoft.com/office/drawing/2014/main" id="{EA5BA172-CE22-EAAE-8541-B04FB3424E36}"/>
                    </a:ext>
                  </a:extLst>
                </p14:cNvPr>
                <p14:cNvContentPartPr/>
                <p14:nvPr/>
              </p14:nvContentPartPr>
              <p14:xfrm>
                <a:off x="10156124" y="2515582"/>
                <a:ext cx="94680" cy="127800"/>
              </p14:xfrm>
            </p:contentPart>
          </mc:Choice>
          <mc:Fallback xmlns="">
            <p:pic>
              <p:nvPicPr>
                <p:cNvPr id="26" name="Ink 25">
                  <a:extLst>
                    <a:ext uri="{FF2B5EF4-FFF2-40B4-BE49-F238E27FC236}">
                      <a16:creationId xmlns:a16="http://schemas.microsoft.com/office/drawing/2014/main" id="{EA5BA172-CE22-EAAE-8541-B04FB3424E36}"/>
                    </a:ext>
                  </a:extLst>
                </p:cNvPr>
                <p:cNvPicPr/>
                <p:nvPr/>
              </p:nvPicPr>
              <p:blipFill>
                <a:blip r:embed="rId175"/>
                <a:stretch>
                  <a:fillRect/>
                </a:stretch>
              </p:blipFill>
              <p:spPr>
                <a:xfrm>
                  <a:off x="10150004" y="2509462"/>
                  <a:ext cx="106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7" name="Ink 26">
                  <a:extLst>
                    <a:ext uri="{FF2B5EF4-FFF2-40B4-BE49-F238E27FC236}">
                      <a16:creationId xmlns:a16="http://schemas.microsoft.com/office/drawing/2014/main" id="{6243EA46-8792-C843-7153-1E193FE48B1F}"/>
                    </a:ext>
                  </a:extLst>
                </p14:cNvPr>
                <p14:cNvContentPartPr/>
                <p14:nvPr/>
              </p14:nvContentPartPr>
              <p14:xfrm>
                <a:off x="10035524" y="2468422"/>
                <a:ext cx="196560" cy="216720"/>
              </p14:xfrm>
            </p:contentPart>
          </mc:Choice>
          <mc:Fallback xmlns="">
            <p:pic>
              <p:nvPicPr>
                <p:cNvPr id="27" name="Ink 26">
                  <a:extLst>
                    <a:ext uri="{FF2B5EF4-FFF2-40B4-BE49-F238E27FC236}">
                      <a16:creationId xmlns:a16="http://schemas.microsoft.com/office/drawing/2014/main" id="{6243EA46-8792-C843-7153-1E193FE48B1F}"/>
                    </a:ext>
                  </a:extLst>
                </p:cNvPr>
                <p:cNvPicPr/>
                <p:nvPr/>
              </p:nvPicPr>
              <p:blipFill>
                <a:blip r:embed="rId177"/>
                <a:stretch>
                  <a:fillRect/>
                </a:stretch>
              </p:blipFill>
              <p:spPr>
                <a:xfrm>
                  <a:off x="10029404" y="2462302"/>
                  <a:ext cx="2088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 name="Ink 27">
                  <a:extLst>
                    <a:ext uri="{FF2B5EF4-FFF2-40B4-BE49-F238E27FC236}">
                      <a16:creationId xmlns:a16="http://schemas.microsoft.com/office/drawing/2014/main" id="{10C5CEBF-F229-33B6-DD8C-A638CA6866AF}"/>
                    </a:ext>
                  </a:extLst>
                </p14:cNvPr>
                <p14:cNvContentPartPr/>
                <p14:nvPr/>
              </p14:nvContentPartPr>
              <p14:xfrm>
                <a:off x="10303004" y="2482822"/>
                <a:ext cx="82080" cy="219600"/>
              </p14:xfrm>
            </p:contentPart>
          </mc:Choice>
          <mc:Fallback xmlns="">
            <p:pic>
              <p:nvPicPr>
                <p:cNvPr id="28" name="Ink 27">
                  <a:extLst>
                    <a:ext uri="{FF2B5EF4-FFF2-40B4-BE49-F238E27FC236}">
                      <a16:creationId xmlns:a16="http://schemas.microsoft.com/office/drawing/2014/main" id="{10C5CEBF-F229-33B6-DD8C-A638CA6866AF}"/>
                    </a:ext>
                  </a:extLst>
                </p:cNvPr>
                <p:cNvPicPr/>
                <p:nvPr/>
              </p:nvPicPr>
              <p:blipFill>
                <a:blip r:embed="rId179"/>
                <a:stretch>
                  <a:fillRect/>
                </a:stretch>
              </p:blipFill>
              <p:spPr>
                <a:xfrm>
                  <a:off x="10296884" y="2476702"/>
                  <a:ext cx="943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9" name="Ink 28">
                  <a:extLst>
                    <a:ext uri="{FF2B5EF4-FFF2-40B4-BE49-F238E27FC236}">
                      <a16:creationId xmlns:a16="http://schemas.microsoft.com/office/drawing/2014/main" id="{74ADCF8C-8AD7-495A-E5A2-0A4E23B94EBF}"/>
                    </a:ext>
                  </a:extLst>
                </p14:cNvPr>
                <p14:cNvContentPartPr/>
                <p14:nvPr/>
              </p14:nvContentPartPr>
              <p14:xfrm>
                <a:off x="10480844" y="2436382"/>
                <a:ext cx="57600" cy="215640"/>
              </p14:xfrm>
            </p:contentPart>
          </mc:Choice>
          <mc:Fallback xmlns="">
            <p:pic>
              <p:nvPicPr>
                <p:cNvPr id="29" name="Ink 28">
                  <a:extLst>
                    <a:ext uri="{FF2B5EF4-FFF2-40B4-BE49-F238E27FC236}">
                      <a16:creationId xmlns:a16="http://schemas.microsoft.com/office/drawing/2014/main" id="{74ADCF8C-8AD7-495A-E5A2-0A4E23B94EBF}"/>
                    </a:ext>
                  </a:extLst>
                </p:cNvPr>
                <p:cNvPicPr/>
                <p:nvPr/>
              </p:nvPicPr>
              <p:blipFill>
                <a:blip r:embed="rId181"/>
                <a:stretch>
                  <a:fillRect/>
                </a:stretch>
              </p:blipFill>
              <p:spPr>
                <a:xfrm>
                  <a:off x="10474724" y="2430262"/>
                  <a:ext cx="69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0" name="Ink 29">
                  <a:extLst>
                    <a:ext uri="{FF2B5EF4-FFF2-40B4-BE49-F238E27FC236}">
                      <a16:creationId xmlns:a16="http://schemas.microsoft.com/office/drawing/2014/main" id="{1B5ACC61-7113-86D1-C210-5D103D66F613}"/>
                    </a:ext>
                  </a:extLst>
                </p14:cNvPr>
                <p14:cNvContentPartPr/>
                <p14:nvPr/>
              </p14:nvContentPartPr>
              <p14:xfrm>
                <a:off x="10569764" y="2557342"/>
                <a:ext cx="185040" cy="132840"/>
              </p14:xfrm>
            </p:contentPart>
          </mc:Choice>
          <mc:Fallback xmlns="">
            <p:pic>
              <p:nvPicPr>
                <p:cNvPr id="30" name="Ink 29">
                  <a:extLst>
                    <a:ext uri="{FF2B5EF4-FFF2-40B4-BE49-F238E27FC236}">
                      <a16:creationId xmlns:a16="http://schemas.microsoft.com/office/drawing/2014/main" id="{1B5ACC61-7113-86D1-C210-5D103D66F613}"/>
                    </a:ext>
                  </a:extLst>
                </p:cNvPr>
                <p:cNvPicPr/>
                <p:nvPr/>
              </p:nvPicPr>
              <p:blipFill>
                <a:blip r:embed="rId183"/>
                <a:stretch>
                  <a:fillRect/>
                </a:stretch>
              </p:blipFill>
              <p:spPr>
                <a:xfrm>
                  <a:off x="10563644" y="2551222"/>
                  <a:ext cx="1972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1" name="Ink 30">
                  <a:extLst>
                    <a:ext uri="{FF2B5EF4-FFF2-40B4-BE49-F238E27FC236}">
                      <a16:creationId xmlns:a16="http://schemas.microsoft.com/office/drawing/2014/main" id="{BF232826-5643-6225-771D-1FB6A1C3A6C3}"/>
                    </a:ext>
                  </a:extLst>
                </p14:cNvPr>
                <p14:cNvContentPartPr/>
                <p14:nvPr/>
              </p14:nvContentPartPr>
              <p14:xfrm>
                <a:off x="10819604" y="2471302"/>
                <a:ext cx="122040" cy="249840"/>
              </p14:xfrm>
            </p:contentPart>
          </mc:Choice>
          <mc:Fallback xmlns="">
            <p:pic>
              <p:nvPicPr>
                <p:cNvPr id="31" name="Ink 30">
                  <a:extLst>
                    <a:ext uri="{FF2B5EF4-FFF2-40B4-BE49-F238E27FC236}">
                      <a16:creationId xmlns:a16="http://schemas.microsoft.com/office/drawing/2014/main" id="{BF232826-5643-6225-771D-1FB6A1C3A6C3}"/>
                    </a:ext>
                  </a:extLst>
                </p:cNvPr>
                <p:cNvPicPr/>
                <p:nvPr/>
              </p:nvPicPr>
              <p:blipFill>
                <a:blip r:embed="rId185"/>
                <a:stretch>
                  <a:fillRect/>
                </a:stretch>
              </p:blipFill>
              <p:spPr>
                <a:xfrm>
                  <a:off x="10813484" y="2465182"/>
                  <a:ext cx="1342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2" name="Ink 31">
                  <a:extLst>
                    <a:ext uri="{FF2B5EF4-FFF2-40B4-BE49-F238E27FC236}">
                      <a16:creationId xmlns:a16="http://schemas.microsoft.com/office/drawing/2014/main" id="{BB69D545-B9C5-FB1C-FB89-A1876DA345D6}"/>
                    </a:ext>
                  </a:extLst>
                </p14:cNvPr>
                <p14:cNvContentPartPr/>
                <p14:nvPr/>
              </p14:nvContentPartPr>
              <p14:xfrm>
                <a:off x="10853444" y="2540422"/>
                <a:ext cx="304920" cy="114840"/>
              </p14:xfrm>
            </p:contentPart>
          </mc:Choice>
          <mc:Fallback xmlns="">
            <p:pic>
              <p:nvPicPr>
                <p:cNvPr id="32" name="Ink 31">
                  <a:extLst>
                    <a:ext uri="{FF2B5EF4-FFF2-40B4-BE49-F238E27FC236}">
                      <a16:creationId xmlns:a16="http://schemas.microsoft.com/office/drawing/2014/main" id="{BB69D545-B9C5-FB1C-FB89-A1876DA345D6}"/>
                    </a:ext>
                  </a:extLst>
                </p:cNvPr>
                <p:cNvPicPr/>
                <p:nvPr/>
              </p:nvPicPr>
              <p:blipFill>
                <a:blip r:embed="rId187"/>
                <a:stretch>
                  <a:fillRect/>
                </a:stretch>
              </p:blipFill>
              <p:spPr>
                <a:xfrm>
                  <a:off x="10847324" y="2534302"/>
                  <a:ext cx="317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3" name="Ink 32">
                  <a:extLst>
                    <a:ext uri="{FF2B5EF4-FFF2-40B4-BE49-F238E27FC236}">
                      <a16:creationId xmlns:a16="http://schemas.microsoft.com/office/drawing/2014/main" id="{1626D67D-62DE-8E1A-66F5-8F12E597F10B}"/>
                    </a:ext>
                  </a:extLst>
                </p14:cNvPr>
                <p14:cNvContentPartPr/>
                <p14:nvPr/>
              </p14:nvContentPartPr>
              <p14:xfrm>
                <a:off x="11092484" y="2563822"/>
                <a:ext cx="65520" cy="90000"/>
              </p14:xfrm>
            </p:contentPart>
          </mc:Choice>
          <mc:Fallback xmlns="">
            <p:pic>
              <p:nvPicPr>
                <p:cNvPr id="33" name="Ink 32">
                  <a:extLst>
                    <a:ext uri="{FF2B5EF4-FFF2-40B4-BE49-F238E27FC236}">
                      <a16:creationId xmlns:a16="http://schemas.microsoft.com/office/drawing/2014/main" id="{1626D67D-62DE-8E1A-66F5-8F12E597F10B}"/>
                    </a:ext>
                  </a:extLst>
                </p:cNvPr>
                <p:cNvPicPr/>
                <p:nvPr/>
              </p:nvPicPr>
              <p:blipFill>
                <a:blip r:embed="rId189"/>
                <a:stretch>
                  <a:fillRect/>
                </a:stretch>
              </p:blipFill>
              <p:spPr>
                <a:xfrm>
                  <a:off x="11086364" y="2557702"/>
                  <a:ext cx="77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4" name="Ink 33">
                  <a:extLst>
                    <a:ext uri="{FF2B5EF4-FFF2-40B4-BE49-F238E27FC236}">
                      <a16:creationId xmlns:a16="http://schemas.microsoft.com/office/drawing/2014/main" id="{53E134D1-EBAE-FD26-D913-ECBE3BEBD2D6}"/>
                    </a:ext>
                  </a:extLst>
                </p14:cNvPr>
                <p14:cNvContentPartPr/>
                <p14:nvPr/>
              </p14:nvContentPartPr>
              <p14:xfrm>
                <a:off x="10953164" y="2514862"/>
                <a:ext cx="226080" cy="214920"/>
              </p14:xfrm>
            </p:contentPart>
          </mc:Choice>
          <mc:Fallback xmlns="">
            <p:pic>
              <p:nvPicPr>
                <p:cNvPr id="34" name="Ink 33">
                  <a:extLst>
                    <a:ext uri="{FF2B5EF4-FFF2-40B4-BE49-F238E27FC236}">
                      <a16:creationId xmlns:a16="http://schemas.microsoft.com/office/drawing/2014/main" id="{53E134D1-EBAE-FD26-D913-ECBE3BEBD2D6}"/>
                    </a:ext>
                  </a:extLst>
                </p:cNvPr>
                <p:cNvPicPr/>
                <p:nvPr/>
              </p:nvPicPr>
              <p:blipFill>
                <a:blip r:embed="rId191"/>
                <a:stretch>
                  <a:fillRect/>
                </a:stretch>
              </p:blipFill>
              <p:spPr>
                <a:xfrm>
                  <a:off x="10947044" y="2508742"/>
                  <a:ext cx="238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5" name="Ink 34">
                  <a:extLst>
                    <a:ext uri="{FF2B5EF4-FFF2-40B4-BE49-F238E27FC236}">
                      <a16:creationId xmlns:a16="http://schemas.microsoft.com/office/drawing/2014/main" id="{1E414487-2385-D675-E0CC-DAA924153B1C}"/>
                    </a:ext>
                  </a:extLst>
                </p14:cNvPr>
                <p14:cNvContentPartPr/>
                <p14:nvPr/>
              </p14:nvContentPartPr>
              <p14:xfrm>
                <a:off x="11243684" y="2497942"/>
                <a:ext cx="92880" cy="257400"/>
              </p14:xfrm>
            </p:contentPart>
          </mc:Choice>
          <mc:Fallback xmlns="">
            <p:pic>
              <p:nvPicPr>
                <p:cNvPr id="35" name="Ink 34">
                  <a:extLst>
                    <a:ext uri="{FF2B5EF4-FFF2-40B4-BE49-F238E27FC236}">
                      <a16:creationId xmlns:a16="http://schemas.microsoft.com/office/drawing/2014/main" id="{1E414487-2385-D675-E0CC-DAA924153B1C}"/>
                    </a:ext>
                  </a:extLst>
                </p:cNvPr>
                <p:cNvPicPr/>
                <p:nvPr/>
              </p:nvPicPr>
              <p:blipFill>
                <a:blip r:embed="rId193"/>
                <a:stretch>
                  <a:fillRect/>
                </a:stretch>
              </p:blipFill>
              <p:spPr>
                <a:xfrm>
                  <a:off x="11237564" y="2491822"/>
                  <a:ext cx="1051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3" name="Ink 132">
                  <a:extLst>
                    <a:ext uri="{FF2B5EF4-FFF2-40B4-BE49-F238E27FC236}">
                      <a16:creationId xmlns:a16="http://schemas.microsoft.com/office/drawing/2014/main" id="{AD5EC8F7-8332-C873-15AF-77B83F60F4E2}"/>
                    </a:ext>
                  </a:extLst>
                </p14:cNvPr>
                <p14:cNvContentPartPr/>
                <p14:nvPr/>
              </p14:nvContentPartPr>
              <p14:xfrm>
                <a:off x="8669324" y="1394542"/>
                <a:ext cx="2784240" cy="1832400"/>
              </p14:xfrm>
            </p:contentPart>
          </mc:Choice>
          <mc:Fallback xmlns="">
            <p:pic>
              <p:nvPicPr>
                <p:cNvPr id="133" name="Ink 132">
                  <a:extLst>
                    <a:ext uri="{FF2B5EF4-FFF2-40B4-BE49-F238E27FC236}">
                      <a16:creationId xmlns:a16="http://schemas.microsoft.com/office/drawing/2014/main" id="{AD5EC8F7-8332-C873-15AF-77B83F60F4E2}"/>
                    </a:ext>
                  </a:extLst>
                </p:cNvPr>
                <p:cNvPicPr/>
                <p:nvPr/>
              </p:nvPicPr>
              <p:blipFill>
                <a:blip r:embed="rId195"/>
                <a:stretch>
                  <a:fillRect/>
                </a:stretch>
              </p:blipFill>
              <p:spPr>
                <a:xfrm>
                  <a:off x="8663204" y="1388422"/>
                  <a:ext cx="2796480" cy="1844640"/>
                </a:xfrm>
                <a:prstGeom prst="rect">
                  <a:avLst/>
                </a:prstGeom>
              </p:spPr>
            </p:pic>
          </mc:Fallback>
        </mc:AlternateContent>
      </p:grpSp>
      <p:grpSp>
        <p:nvGrpSpPr>
          <p:cNvPr id="171" name="Group 170">
            <a:extLst>
              <a:ext uri="{FF2B5EF4-FFF2-40B4-BE49-F238E27FC236}">
                <a16:creationId xmlns:a16="http://schemas.microsoft.com/office/drawing/2014/main" id="{26E85138-A57B-8E69-6649-17050470E861}"/>
              </a:ext>
            </a:extLst>
          </p:cNvPr>
          <p:cNvGrpSpPr/>
          <p:nvPr/>
        </p:nvGrpSpPr>
        <p:grpSpPr>
          <a:xfrm>
            <a:off x="2197244" y="4685302"/>
            <a:ext cx="1554120" cy="577800"/>
            <a:chOff x="2197244" y="4685302"/>
            <a:chExt cx="1554120" cy="577800"/>
          </a:xfrm>
        </p:grpSpPr>
        <mc:AlternateContent xmlns:mc="http://schemas.openxmlformats.org/markup-compatibility/2006" xmlns:p14="http://schemas.microsoft.com/office/powerpoint/2010/main">
          <mc:Choice Requires="p14">
            <p:contentPart p14:bwMode="auto" r:id="rId196">
              <p14:nvContentPartPr>
                <p14:cNvPr id="146" name="Ink 145">
                  <a:extLst>
                    <a:ext uri="{FF2B5EF4-FFF2-40B4-BE49-F238E27FC236}">
                      <a16:creationId xmlns:a16="http://schemas.microsoft.com/office/drawing/2014/main" id="{9FDECC45-9CF3-C988-1DF7-F449056B9669}"/>
                    </a:ext>
                  </a:extLst>
                </p14:cNvPr>
                <p14:cNvContentPartPr/>
                <p14:nvPr/>
              </p14:nvContentPartPr>
              <p14:xfrm>
                <a:off x="2382284" y="4845862"/>
                <a:ext cx="67680" cy="262080"/>
              </p14:xfrm>
            </p:contentPart>
          </mc:Choice>
          <mc:Fallback xmlns="">
            <p:pic>
              <p:nvPicPr>
                <p:cNvPr id="146" name="Ink 145">
                  <a:extLst>
                    <a:ext uri="{FF2B5EF4-FFF2-40B4-BE49-F238E27FC236}">
                      <a16:creationId xmlns:a16="http://schemas.microsoft.com/office/drawing/2014/main" id="{9FDECC45-9CF3-C988-1DF7-F449056B9669}"/>
                    </a:ext>
                  </a:extLst>
                </p:cNvPr>
                <p:cNvPicPr/>
                <p:nvPr/>
              </p:nvPicPr>
              <p:blipFill>
                <a:blip r:embed="rId197"/>
                <a:stretch>
                  <a:fillRect/>
                </a:stretch>
              </p:blipFill>
              <p:spPr>
                <a:xfrm>
                  <a:off x="2376164" y="4839742"/>
                  <a:ext cx="799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7" name="Ink 146">
                  <a:extLst>
                    <a:ext uri="{FF2B5EF4-FFF2-40B4-BE49-F238E27FC236}">
                      <a16:creationId xmlns:a16="http://schemas.microsoft.com/office/drawing/2014/main" id="{4C165A79-D979-3F7B-9872-3C4CD9FC8A81}"/>
                    </a:ext>
                  </a:extLst>
                </p14:cNvPr>
                <p14:cNvContentPartPr/>
                <p14:nvPr/>
              </p14:nvContentPartPr>
              <p14:xfrm>
                <a:off x="2546084" y="4944142"/>
                <a:ext cx="214560" cy="140040"/>
              </p14:xfrm>
            </p:contentPart>
          </mc:Choice>
          <mc:Fallback xmlns="">
            <p:pic>
              <p:nvPicPr>
                <p:cNvPr id="147" name="Ink 146">
                  <a:extLst>
                    <a:ext uri="{FF2B5EF4-FFF2-40B4-BE49-F238E27FC236}">
                      <a16:creationId xmlns:a16="http://schemas.microsoft.com/office/drawing/2014/main" id="{4C165A79-D979-3F7B-9872-3C4CD9FC8A81}"/>
                    </a:ext>
                  </a:extLst>
                </p:cNvPr>
                <p:cNvPicPr/>
                <p:nvPr/>
              </p:nvPicPr>
              <p:blipFill>
                <a:blip r:embed="rId199"/>
                <a:stretch>
                  <a:fillRect/>
                </a:stretch>
              </p:blipFill>
              <p:spPr>
                <a:xfrm>
                  <a:off x="2539964" y="4938022"/>
                  <a:ext cx="2268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8" name="Ink 147">
                  <a:extLst>
                    <a:ext uri="{FF2B5EF4-FFF2-40B4-BE49-F238E27FC236}">
                      <a16:creationId xmlns:a16="http://schemas.microsoft.com/office/drawing/2014/main" id="{DBB8D3BE-5C42-02DE-E494-0FAF20C7A2F9}"/>
                    </a:ext>
                  </a:extLst>
                </p14:cNvPr>
                <p14:cNvContentPartPr/>
                <p14:nvPr/>
              </p14:nvContentPartPr>
              <p14:xfrm>
                <a:off x="2844164" y="4921462"/>
                <a:ext cx="129240" cy="266760"/>
              </p14:xfrm>
            </p:contentPart>
          </mc:Choice>
          <mc:Fallback xmlns="">
            <p:pic>
              <p:nvPicPr>
                <p:cNvPr id="148" name="Ink 147">
                  <a:extLst>
                    <a:ext uri="{FF2B5EF4-FFF2-40B4-BE49-F238E27FC236}">
                      <a16:creationId xmlns:a16="http://schemas.microsoft.com/office/drawing/2014/main" id="{DBB8D3BE-5C42-02DE-E494-0FAF20C7A2F9}"/>
                    </a:ext>
                  </a:extLst>
                </p:cNvPr>
                <p:cNvPicPr/>
                <p:nvPr/>
              </p:nvPicPr>
              <p:blipFill>
                <a:blip r:embed="rId201"/>
                <a:stretch>
                  <a:fillRect/>
                </a:stretch>
              </p:blipFill>
              <p:spPr>
                <a:xfrm>
                  <a:off x="2838044" y="4915342"/>
                  <a:ext cx="1414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9" name="Ink 148">
                  <a:extLst>
                    <a:ext uri="{FF2B5EF4-FFF2-40B4-BE49-F238E27FC236}">
                      <a16:creationId xmlns:a16="http://schemas.microsoft.com/office/drawing/2014/main" id="{FB313A69-B467-DD2C-B06B-AAA14D874833}"/>
                    </a:ext>
                  </a:extLst>
                </p14:cNvPr>
                <p14:cNvContentPartPr/>
                <p14:nvPr/>
              </p14:nvContentPartPr>
              <p14:xfrm>
                <a:off x="3005804" y="4834702"/>
                <a:ext cx="219240" cy="428400"/>
              </p14:xfrm>
            </p:contentPart>
          </mc:Choice>
          <mc:Fallback xmlns="">
            <p:pic>
              <p:nvPicPr>
                <p:cNvPr id="149" name="Ink 148">
                  <a:extLst>
                    <a:ext uri="{FF2B5EF4-FFF2-40B4-BE49-F238E27FC236}">
                      <a16:creationId xmlns:a16="http://schemas.microsoft.com/office/drawing/2014/main" id="{FB313A69-B467-DD2C-B06B-AAA14D874833}"/>
                    </a:ext>
                  </a:extLst>
                </p:cNvPr>
                <p:cNvPicPr/>
                <p:nvPr/>
              </p:nvPicPr>
              <p:blipFill>
                <a:blip r:embed="rId203"/>
                <a:stretch>
                  <a:fillRect/>
                </a:stretch>
              </p:blipFill>
              <p:spPr>
                <a:xfrm>
                  <a:off x="2999684" y="4828582"/>
                  <a:ext cx="23148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0" name="Ink 149">
                  <a:extLst>
                    <a:ext uri="{FF2B5EF4-FFF2-40B4-BE49-F238E27FC236}">
                      <a16:creationId xmlns:a16="http://schemas.microsoft.com/office/drawing/2014/main" id="{81D53F65-9922-0BB3-C582-CF29E9F7404F}"/>
                    </a:ext>
                  </a:extLst>
                </p14:cNvPr>
                <p14:cNvContentPartPr/>
                <p14:nvPr/>
              </p14:nvContentPartPr>
              <p14:xfrm>
                <a:off x="2197244" y="4785382"/>
                <a:ext cx="261000" cy="419040"/>
              </p14:xfrm>
            </p:contentPart>
          </mc:Choice>
          <mc:Fallback xmlns="">
            <p:pic>
              <p:nvPicPr>
                <p:cNvPr id="150" name="Ink 149">
                  <a:extLst>
                    <a:ext uri="{FF2B5EF4-FFF2-40B4-BE49-F238E27FC236}">
                      <a16:creationId xmlns:a16="http://schemas.microsoft.com/office/drawing/2014/main" id="{81D53F65-9922-0BB3-C582-CF29E9F7404F}"/>
                    </a:ext>
                  </a:extLst>
                </p:cNvPr>
                <p:cNvPicPr/>
                <p:nvPr/>
              </p:nvPicPr>
              <p:blipFill>
                <a:blip r:embed="rId205"/>
                <a:stretch>
                  <a:fillRect/>
                </a:stretch>
              </p:blipFill>
              <p:spPr>
                <a:xfrm>
                  <a:off x="2191124" y="4779262"/>
                  <a:ext cx="27324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1" name="Ink 150">
                  <a:extLst>
                    <a:ext uri="{FF2B5EF4-FFF2-40B4-BE49-F238E27FC236}">
                      <a16:creationId xmlns:a16="http://schemas.microsoft.com/office/drawing/2014/main" id="{FAAAD939-161A-F71A-B443-EC188C7F16FC}"/>
                    </a:ext>
                  </a:extLst>
                </p14:cNvPr>
                <p14:cNvContentPartPr/>
                <p14:nvPr/>
              </p14:nvContentPartPr>
              <p14:xfrm>
                <a:off x="3264284" y="4685302"/>
                <a:ext cx="55080" cy="136440"/>
              </p14:xfrm>
            </p:contentPart>
          </mc:Choice>
          <mc:Fallback xmlns="">
            <p:pic>
              <p:nvPicPr>
                <p:cNvPr id="151" name="Ink 150">
                  <a:extLst>
                    <a:ext uri="{FF2B5EF4-FFF2-40B4-BE49-F238E27FC236}">
                      <a16:creationId xmlns:a16="http://schemas.microsoft.com/office/drawing/2014/main" id="{FAAAD939-161A-F71A-B443-EC188C7F16FC}"/>
                    </a:ext>
                  </a:extLst>
                </p:cNvPr>
                <p:cNvPicPr/>
                <p:nvPr/>
              </p:nvPicPr>
              <p:blipFill>
                <a:blip r:embed="rId207"/>
                <a:stretch>
                  <a:fillRect/>
                </a:stretch>
              </p:blipFill>
              <p:spPr>
                <a:xfrm>
                  <a:off x="3258164" y="4679182"/>
                  <a:ext cx="673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2" name="Ink 151">
                  <a:extLst>
                    <a:ext uri="{FF2B5EF4-FFF2-40B4-BE49-F238E27FC236}">
                      <a16:creationId xmlns:a16="http://schemas.microsoft.com/office/drawing/2014/main" id="{9521ABBC-7BE7-A2FD-0139-18D3D26C7A09}"/>
                    </a:ext>
                  </a:extLst>
                </p14:cNvPr>
                <p14:cNvContentPartPr/>
                <p14:nvPr/>
              </p14:nvContentPartPr>
              <p14:xfrm>
                <a:off x="3501524" y="4973662"/>
                <a:ext cx="216720" cy="19080"/>
              </p14:xfrm>
            </p:contentPart>
          </mc:Choice>
          <mc:Fallback xmlns="">
            <p:pic>
              <p:nvPicPr>
                <p:cNvPr id="152" name="Ink 151">
                  <a:extLst>
                    <a:ext uri="{FF2B5EF4-FFF2-40B4-BE49-F238E27FC236}">
                      <a16:creationId xmlns:a16="http://schemas.microsoft.com/office/drawing/2014/main" id="{9521ABBC-7BE7-A2FD-0139-18D3D26C7A09}"/>
                    </a:ext>
                  </a:extLst>
                </p:cNvPr>
                <p:cNvPicPr/>
                <p:nvPr/>
              </p:nvPicPr>
              <p:blipFill>
                <a:blip r:embed="rId209"/>
                <a:stretch>
                  <a:fillRect/>
                </a:stretch>
              </p:blipFill>
              <p:spPr>
                <a:xfrm>
                  <a:off x="3495404" y="4967542"/>
                  <a:ext cx="228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3" name="Ink 152">
                  <a:extLst>
                    <a:ext uri="{FF2B5EF4-FFF2-40B4-BE49-F238E27FC236}">
                      <a16:creationId xmlns:a16="http://schemas.microsoft.com/office/drawing/2014/main" id="{82A73409-94D7-04A7-FE8D-7AECFCE89B8B}"/>
                    </a:ext>
                  </a:extLst>
                </p14:cNvPr>
                <p14:cNvContentPartPr/>
                <p14:nvPr/>
              </p14:nvContentPartPr>
              <p14:xfrm>
                <a:off x="3568484" y="5070862"/>
                <a:ext cx="182880" cy="11520"/>
              </p14:xfrm>
            </p:contentPart>
          </mc:Choice>
          <mc:Fallback xmlns="">
            <p:pic>
              <p:nvPicPr>
                <p:cNvPr id="153" name="Ink 152">
                  <a:extLst>
                    <a:ext uri="{FF2B5EF4-FFF2-40B4-BE49-F238E27FC236}">
                      <a16:creationId xmlns:a16="http://schemas.microsoft.com/office/drawing/2014/main" id="{82A73409-94D7-04A7-FE8D-7AECFCE89B8B}"/>
                    </a:ext>
                  </a:extLst>
                </p:cNvPr>
                <p:cNvPicPr/>
                <p:nvPr/>
              </p:nvPicPr>
              <p:blipFill>
                <a:blip r:embed="rId211"/>
                <a:stretch>
                  <a:fillRect/>
                </a:stretch>
              </p:blipFill>
              <p:spPr>
                <a:xfrm>
                  <a:off x="3562364" y="5064742"/>
                  <a:ext cx="195120" cy="23760"/>
                </a:xfrm>
                <a:prstGeom prst="rect">
                  <a:avLst/>
                </a:prstGeom>
              </p:spPr>
            </p:pic>
          </mc:Fallback>
        </mc:AlternateContent>
      </p:grpSp>
      <p:grpSp>
        <p:nvGrpSpPr>
          <p:cNvPr id="186" name="Group 185">
            <a:extLst>
              <a:ext uri="{FF2B5EF4-FFF2-40B4-BE49-F238E27FC236}">
                <a16:creationId xmlns:a16="http://schemas.microsoft.com/office/drawing/2014/main" id="{1F020BE2-9415-A782-83A4-2A7BCCD9EE4F}"/>
              </a:ext>
            </a:extLst>
          </p:cNvPr>
          <p:cNvGrpSpPr/>
          <p:nvPr/>
        </p:nvGrpSpPr>
        <p:grpSpPr>
          <a:xfrm>
            <a:off x="2065124" y="5555422"/>
            <a:ext cx="1533240" cy="684720"/>
            <a:chOff x="2065124" y="5555422"/>
            <a:chExt cx="1533240" cy="684720"/>
          </a:xfrm>
        </p:grpSpPr>
        <mc:AlternateContent xmlns:mc="http://schemas.openxmlformats.org/markup-compatibility/2006" xmlns:p14="http://schemas.microsoft.com/office/powerpoint/2010/main">
          <mc:Choice Requires="p14">
            <p:contentPart p14:bwMode="auto" r:id="rId212">
              <p14:nvContentPartPr>
                <p14:cNvPr id="176" name="Ink 175">
                  <a:extLst>
                    <a:ext uri="{FF2B5EF4-FFF2-40B4-BE49-F238E27FC236}">
                      <a16:creationId xmlns:a16="http://schemas.microsoft.com/office/drawing/2014/main" id="{24084621-98AE-F72D-C730-F6D445738F02}"/>
                    </a:ext>
                  </a:extLst>
                </p14:cNvPr>
                <p14:cNvContentPartPr/>
                <p14:nvPr/>
              </p14:nvContentPartPr>
              <p14:xfrm>
                <a:off x="2231084" y="5634982"/>
                <a:ext cx="11520" cy="162720"/>
              </p14:xfrm>
            </p:contentPart>
          </mc:Choice>
          <mc:Fallback xmlns="">
            <p:pic>
              <p:nvPicPr>
                <p:cNvPr id="176" name="Ink 175">
                  <a:extLst>
                    <a:ext uri="{FF2B5EF4-FFF2-40B4-BE49-F238E27FC236}">
                      <a16:creationId xmlns:a16="http://schemas.microsoft.com/office/drawing/2014/main" id="{24084621-98AE-F72D-C730-F6D445738F02}"/>
                    </a:ext>
                  </a:extLst>
                </p:cNvPr>
                <p:cNvPicPr/>
                <p:nvPr/>
              </p:nvPicPr>
              <p:blipFill>
                <a:blip r:embed="rId213"/>
                <a:stretch>
                  <a:fillRect/>
                </a:stretch>
              </p:blipFill>
              <p:spPr>
                <a:xfrm>
                  <a:off x="2224964" y="5628862"/>
                  <a:ext cx="23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7" name="Ink 176">
                  <a:extLst>
                    <a:ext uri="{FF2B5EF4-FFF2-40B4-BE49-F238E27FC236}">
                      <a16:creationId xmlns:a16="http://schemas.microsoft.com/office/drawing/2014/main" id="{7C49281E-67F1-CF58-F0F2-A009E00D03C8}"/>
                    </a:ext>
                  </a:extLst>
                </p14:cNvPr>
                <p14:cNvContentPartPr/>
                <p14:nvPr/>
              </p14:nvContentPartPr>
              <p14:xfrm>
                <a:off x="2065124" y="5850262"/>
                <a:ext cx="344880" cy="9000"/>
              </p14:xfrm>
            </p:contentPart>
          </mc:Choice>
          <mc:Fallback xmlns="">
            <p:pic>
              <p:nvPicPr>
                <p:cNvPr id="177" name="Ink 176">
                  <a:extLst>
                    <a:ext uri="{FF2B5EF4-FFF2-40B4-BE49-F238E27FC236}">
                      <a16:creationId xmlns:a16="http://schemas.microsoft.com/office/drawing/2014/main" id="{7C49281E-67F1-CF58-F0F2-A009E00D03C8}"/>
                    </a:ext>
                  </a:extLst>
                </p:cNvPr>
                <p:cNvPicPr/>
                <p:nvPr/>
              </p:nvPicPr>
              <p:blipFill>
                <a:blip r:embed="rId215"/>
                <a:stretch>
                  <a:fillRect/>
                </a:stretch>
              </p:blipFill>
              <p:spPr>
                <a:xfrm>
                  <a:off x="2059004" y="5844142"/>
                  <a:ext cx="357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8" name="Ink 177">
                  <a:extLst>
                    <a:ext uri="{FF2B5EF4-FFF2-40B4-BE49-F238E27FC236}">
                      <a16:creationId xmlns:a16="http://schemas.microsoft.com/office/drawing/2014/main" id="{3D713A43-BCDE-5792-2149-7E7F025BE216}"/>
                    </a:ext>
                  </a:extLst>
                </p14:cNvPr>
                <p14:cNvContentPartPr/>
                <p14:nvPr/>
              </p14:nvContentPartPr>
              <p14:xfrm>
                <a:off x="2125964" y="5934502"/>
                <a:ext cx="342720" cy="305640"/>
              </p14:xfrm>
            </p:contentPart>
          </mc:Choice>
          <mc:Fallback xmlns="">
            <p:pic>
              <p:nvPicPr>
                <p:cNvPr id="178" name="Ink 177">
                  <a:extLst>
                    <a:ext uri="{FF2B5EF4-FFF2-40B4-BE49-F238E27FC236}">
                      <a16:creationId xmlns:a16="http://schemas.microsoft.com/office/drawing/2014/main" id="{3D713A43-BCDE-5792-2149-7E7F025BE216}"/>
                    </a:ext>
                  </a:extLst>
                </p:cNvPr>
                <p:cNvPicPr/>
                <p:nvPr/>
              </p:nvPicPr>
              <p:blipFill>
                <a:blip r:embed="rId217"/>
                <a:stretch>
                  <a:fillRect/>
                </a:stretch>
              </p:blipFill>
              <p:spPr>
                <a:xfrm>
                  <a:off x="2119844" y="5928382"/>
                  <a:ext cx="3549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0" name="Ink 179">
                  <a:extLst>
                    <a:ext uri="{FF2B5EF4-FFF2-40B4-BE49-F238E27FC236}">
                      <a16:creationId xmlns:a16="http://schemas.microsoft.com/office/drawing/2014/main" id="{92926D16-3556-A36B-0C11-224A993A44CA}"/>
                    </a:ext>
                  </a:extLst>
                </p14:cNvPr>
                <p14:cNvContentPartPr/>
                <p14:nvPr/>
              </p14:nvContentPartPr>
              <p14:xfrm>
                <a:off x="2615204" y="5811742"/>
                <a:ext cx="17280" cy="12240"/>
              </p14:xfrm>
            </p:contentPart>
          </mc:Choice>
          <mc:Fallback xmlns="">
            <p:pic>
              <p:nvPicPr>
                <p:cNvPr id="180" name="Ink 179">
                  <a:extLst>
                    <a:ext uri="{FF2B5EF4-FFF2-40B4-BE49-F238E27FC236}">
                      <a16:creationId xmlns:a16="http://schemas.microsoft.com/office/drawing/2014/main" id="{92926D16-3556-A36B-0C11-224A993A44CA}"/>
                    </a:ext>
                  </a:extLst>
                </p:cNvPr>
                <p:cNvPicPr/>
                <p:nvPr/>
              </p:nvPicPr>
              <p:blipFill>
                <a:blip r:embed="rId219"/>
                <a:stretch>
                  <a:fillRect/>
                </a:stretch>
              </p:blipFill>
              <p:spPr>
                <a:xfrm>
                  <a:off x="2609084" y="5805622"/>
                  <a:ext cx="29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1" name="Ink 180">
                  <a:extLst>
                    <a:ext uri="{FF2B5EF4-FFF2-40B4-BE49-F238E27FC236}">
                      <a16:creationId xmlns:a16="http://schemas.microsoft.com/office/drawing/2014/main" id="{4EFC9994-CDCB-EA18-3251-E571B0319476}"/>
                    </a:ext>
                  </a:extLst>
                </p14:cNvPr>
                <p14:cNvContentPartPr/>
                <p14:nvPr/>
              </p14:nvContentPartPr>
              <p14:xfrm>
                <a:off x="2818964" y="5710582"/>
                <a:ext cx="198000" cy="319680"/>
              </p14:xfrm>
            </p:contentPart>
          </mc:Choice>
          <mc:Fallback xmlns="">
            <p:pic>
              <p:nvPicPr>
                <p:cNvPr id="181" name="Ink 180">
                  <a:extLst>
                    <a:ext uri="{FF2B5EF4-FFF2-40B4-BE49-F238E27FC236}">
                      <a16:creationId xmlns:a16="http://schemas.microsoft.com/office/drawing/2014/main" id="{4EFC9994-CDCB-EA18-3251-E571B0319476}"/>
                    </a:ext>
                  </a:extLst>
                </p:cNvPr>
                <p:cNvPicPr/>
                <p:nvPr/>
              </p:nvPicPr>
              <p:blipFill>
                <a:blip r:embed="rId221"/>
                <a:stretch>
                  <a:fillRect/>
                </a:stretch>
              </p:blipFill>
              <p:spPr>
                <a:xfrm>
                  <a:off x="2812844" y="5704462"/>
                  <a:ext cx="2102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2" name="Ink 181">
                  <a:extLst>
                    <a:ext uri="{FF2B5EF4-FFF2-40B4-BE49-F238E27FC236}">
                      <a16:creationId xmlns:a16="http://schemas.microsoft.com/office/drawing/2014/main" id="{D511B595-68F6-4455-28A4-A4C3F87672A8}"/>
                    </a:ext>
                  </a:extLst>
                </p14:cNvPr>
                <p14:cNvContentPartPr/>
                <p14:nvPr/>
              </p14:nvContentPartPr>
              <p14:xfrm>
                <a:off x="3081404" y="5555422"/>
                <a:ext cx="61560" cy="135360"/>
              </p14:xfrm>
            </p:contentPart>
          </mc:Choice>
          <mc:Fallback xmlns="">
            <p:pic>
              <p:nvPicPr>
                <p:cNvPr id="182" name="Ink 181">
                  <a:extLst>
                    <a:ext uri="{FF2B5EF4-FFF2-40B4-BE49-F238E27FC236}">
                      <a16:creationId xmlns:a16="http://schemas.microsoft.com/office/drawing/2014/main" id="{D511B595-68F6-4455-28A4-A4C3F87672A8}"/>
                    </a:ext>
                  </a:extLst>
                </p:cNvPr>
                <p:cNvPicPr/>
                <p:nvPr/>
              </p:nvPicPr>
              <p:blipFill>
                <a:blip r:embed="rId223"/>
                <a:stretch>
                  <a:fillRect/>
                </a:stretch>
              </p:blipFill>
              <p:spPr>
                <a:xfrm>
                  <a:off x="3075284" y="5549302"/>
                  <a:ext cx="738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3" name="Ink 182">
                  <a:extLst>
                    <a:ext uri="{FF2B5EF4-FFF2-40B4-BE49-F238E27FC236}">
                      <a16:creationId xmlns:a16="http://schemas.microsoft.com/office/drawing/2014/main" id="{36B98117-E7E9-16BF-E284-90A268B20069}"/>
                    </a:ext>
                  </a:extLst>
                </p14:cNvPr>
                <p14:cNvContentPartPr/>
                <p14:nvPr/>
              </p14:nvContentPartPr>
              <p14:xfrm>
                <a:off x="3350324" y="5820022"/>
                <a:ext cx="233280" cy="7920"/>
              </p14:xfrm>
            </p:contentPart>
          </mc:Choice>
          <mc:Fallback xmlns="">
            <p:pic>
              <p:nvPicPr>
                <p:cNvPr id="183" name="Ink 182">
                  <a:extLst>
                    <a:ext uri="{FF2B5EF4-FFF2-40B4-BE49-F238E27FC236}">
                      <a16:creationId xmlns:a16="http://schemas.microsoft.com/office/drawing/2014/main" id="{36B98117-E7E9-16BF-E284-90A268B20069}"/>
                    </a:ext>
                  </a:extLst>
                </p:cNvPr>
                <p:cNvPicPr/>
                <p:nvPr/>
              </p:nvPicPr>
              <p:blipFill>
                <a:blip r:embed="rId225"/>
                <a:stretch>
                  <a:fillRect/>
                </a:stretch>
              </p:blipFill>
              <p:spPr>
                <a:xfrm>
                  <a:off x="3344204" y="5813902"/>
                  <a:ext cx="245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4" name="Ink 183">
                  <a:extLst>
                    <a:ext uri="{FF2B5EF4-FFF2-40B4-BE49-F238E27FC236}">
                      <a16:creationId xmlns:a16="http://schemas.microsoft.com/office/drawing/2014/main" id="{CDFD1826-FFC4-797A-3706-6B2D4FEFA534}"/>
                    </a:ext>
                  </a:extLst>
                </p14:cNvPr>
                <p14:cNvContentPartPr/>
                <p14:nvPr/>
              </p14:nvContentPartPr>
              <p14:xfrm>
                <a:off x="3352484" y="5915422"/>
                <a:ext cx="245880" cy="4320"/>
              </p14:xfrm>
            </p:contentPart>
          </mc:Choice>
          <mc:Fallback xmlns="">
            <p:pic>
              <p:nvPicPr>
                <p:cNvPr id="184" name="Ink 183">
                  <a:extLst>
                    <a:ext uri="{FF2B5EF4-FFF2-40B4-BE49-F238E27FC236}">
                      <a16:creationId xmlns:a16="http://schemas.microsoft.com/office/drawing/2014/main" id="{CDFD1826-FFC4-797A-3706-6B2D4FEFA534}"/>
                    </a:ext>
                  </a:extLst>
                </p:cNvPr>
                <p:cNvPicPr/>
                <p:nvPr/>
              </p:nvPicPr>
              <p:blipFill>
                <a:blip r:embed="rId227"/>
                <a:stretch>
                  <a:fillRect/>
                </a:stretch>
              </p:blipFill>
              <p:spPr>
                <a:xfrm>
                  <a:off x="3346364" y="5909302"/>
                  <a:ext cx="258120" cy="16560"/>
                </a:xfrm>
                <a:prstGeom prst="rect">
                  <a:avLst/>
                </a:prstGeom>
              </p:spPr>
            </p:pic>
          </mc:Fallback>
        </mc:AlternateContent>
      </p:grpSp>
      <p:grpSp>
        <p:nvGrpSpPr>
          <p:cNvPr id="221" name="Group 220">
            <a:extLst>
              <a:ext uri="{FF2B5EF4-FFF2-40B4-BE49-F238E27FC236}">
                <a16:creationId xmlns:a16="http://schemas.microsoft.com/office/drawing/2014/main" id="{4AA13CC7-8194-E2C0-30C3-B10CF934639B}"/>
              </a:ext>
            </a:extLst>
          </p:cNvPr>
          <p:cNvGrpSpPr/>
          <p:nvPr/>
        </p:nvGrpSpPr>
        <p:grpSpPr>
          <a:xfrm>
            <a:off x="3965204" y="3897262"/>
            <a:ext cx="6827040" cy="2176560"/>
            <a:chOff x="3965204" y="3897262"/>
            <a:chExt cx="6827040" cy="2176560"/>
          </a:xfrm>
        </p:grpSpPr>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29375159-920D-D468-BF28-06EE02621C27}"/>
                    </a:ext>
                  </a:extLst>
                </p14:cNvPr>
                <p14:cNvContentPartPr/>
                <p14:nvPr/>
              </p14:nvContentPartPr>
              <p14:xfrm>
                <a:off x="8524604" y="4094542"/>
                <a:ext cx="130680" cy="316080"/>
              </p14:xfrm>
            </p:contentPart>
          </mc:Choice>
          <mc:Fallback xmlns="">
            <p:pic>
              <p:nvPicPr>
                <p:cNvPr id="134" name="Ink 133">
                  <a:extLst>
                    <a:ext uri="{FF2B5EF4-FFF2-40B4-BE49-F238E27FC236}">
                      <a16:creationId xmlns:a16="http://schemas.microsoft.com/office/drawing/2014/main" id="{29375159-920D-D468-BF28-06EE02621C27}"/>
                    </a:ext>
                  </a:extLst>
                </p:cNvPr>
                <p:cNvPicPr/>
                <p:nvPr/>
              </p:nvPicPr>
              <p:blipFill>
                <a:blip r:embed="rId229"/>
                <a:stretch>
                  <a:fillRect/>
                </a:stretch>
              </p:blipFill>
              <p:spPr>
                <a:xfrm>
                  <a:off x="8518484" y="4088422"/>
                  <a:ext cx="1429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98FD2C7B-B7E2-54C1-8506-1CC5370DC8AE}"/>
                    </a:ext>
                  </a:extLst>
                </p14:cNvPr>
                <p14:cNvContentPartPr/>
                <p14:nvPr/>
              </p14:nvContentPartPr>
              <p14:xfrm>
                <a:off x="8791004" y="4225222"/>
                <a:ext cx="378360" cy="137520"/>
              </p14:xfrm>
            </p:contentPart>
          </mc:Choice>
          <mc:Fallback xmlns="">
            <p:pic>
              <p:nvPicPr>
                <p:cNvPr id="135" name="Ink 134">
                  <a:extLst>
                    <a:ext uri="{FF2B5EF4-FFF2-40B4-BE49-F238E27FC236}">
                      <a16:creationId xmlns:a16="http://schemas.microsoft.com/office/drawing/2014/main" id="{98FD2C7B-B7E2-54C1-8506-1CC5370DC8AE}"/>
                    </a:ext>
                  </a:extLst>
                </p:cNvPr>
                <p:cNvPicPr/>
                <p:nvPr/>
              </p:nvPicPr>
              <p:blipFill>
                <a:blip r:embed="rId231"/>
                <a:stretch>
                  <a:fillRect/>
                </a:stretch>
              </p:blipFill>
              <p:spPr>
                <a:xfrm>
                  <a:off x="8784884" y="4219102"/>
                  <a:ext cx="3906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AD7A7611-B843-1F8E-E54B-74724421E6CF}"/>
                    </a:ext>
                  </a:extLst>
                </p14:cNvPr>
                <p14:cNvContentPartPr/>
                <p14:nvPr/>
              </p14:nvContentPartPr>
              <p14:xfrm>
                <a:off x="9248924" y="4268422"/>
                <a:ext cx="122040" cy="273600"/>
              </p14:xfrm>
            </p:contentPart>
          </mc:Choice>
          <mc:Fallback xmlns="">
            <p:pic>
              <p:nvPicPr>
                <p:cNvPr id="136" name="Ink 135">
                  <a:extLst>
                    <a:ext uri="{FF2B5EF4-FFF2-40B4-BE49-F238E27FC236}">
                      <a16:creationId xmlns:a16="http://schemas.microsoft.com/office/drawing/2014/main" id="{AD7A7611-B843-1F8E-E54B-74724421E6CF}"/>
                    </a:ext>
                  </a:extLst>
                </p:cNvPr>
                <p:cNvPicPr/>
                <p:nvPr/>
              </p:nvPicPr>
              <p:blipFill>
                <a:blip r:embed="rId233"/>
                <a:stretch>
                  <a:fillRect/>
                </a:stretch>
              </p:blipFill>
              <p:spPr>
                <a:xfrm>
                  <a:off x="9242804" y="4262302"/>
                  <a:ext cx="1342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Ink 136">
                  <a:extLst>
                    <a:ext uri="{FF2B5EF4-FFF2-40B4-BE49-F238E27FC236}">
                      <a16:creationId xmlns:a16="http://schemas.microsoft.com/office/drawing/2014/main" id="{9E61820F-21B8-8CF3-8124-73B76CF76E0F}"/>
                    </a:ext>
                  </a:extLst>
                </p14:cNvPr>
                <p14:cNvContentPartPr/>
                <p14:nvPr/>
              </p14:nvContentPartPr>
              <p14:xfrm>
                <a:off x="9148124" y="4218382"/>
                <a:ext cx="200880" cy="117720"/>
              </p14:xfrm>
            </p:contentPart>
          </mc:Choice>
          <mc:Fallback xmlns="">
            <p:pic>
              <p:nvPicPr>
                <p:cNvPr id="137" name="Ink 136">
                  <a:extLst>
                    <a:ext uri="{FF2B5EF4-FFF2-40B4-BE49-F238E27FC236}">
                      <a16:creationId xmlns:a16="http://schemas.microsoft.com/office/drawing/2014/main" id="{9E61820F-21B8-8CF3-8124-73B76CF76E0F}"/>
                    </a:ext>
                  </a:extLst>
                </p:cNvPr>
                <p:cNvPicPr/>
                <p:nvPr/>
              </p:nvPicPr>
              <p:blipFill>
                <a:blip r:embed="rId235"/>
                <a:stretch>
                  <a:fillRect/>
                </a:stretch>
              </p:blipFill>
              <p:spPr>
                <a:xfrm>
                  <a:off x="9142004" y="4212262"/>
                  <a:ext cx="213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B2857C4A-1A98-6747-F5B4-A30146645033}"/>
                    </a:ext>
                  </a:extLst>
                </p14:cNvPr>
                <p14:cNvContentPartPr/>
                <p14:nvPr/>
              </p14:nvContentPartPr>
              <p14:xfrm>
                <a:off x="9521804" y="4050262"/>
                <a:ext cx="130680" cy="311400"/>
              </p14:xfrm>
            </p:contentPart>
          </mc:Choice>
          <mc:Fallback xmlns="">
            <p:pic>
              <p:nvPicPr>
                <p:cNvPr id="138" name="Ink 137">
                  <a:extLst>
                    <a:ext uri="{FF2B5EF4-FFF2-40B4-BE49-F238E27FC236}">
                      <a16:creationId xmlns:a16="http://schemas.microsoft.com/office/drawing/2014/main" id="{B2857C4A-1A98-6747-F5B4-A30146645033}"/>
                    </a:ext>
                  </a:extLst>
                </p:cNvPr>
                <p:cNvPicPr/>
                <p:nvPr/>
              </p:nvPicPr>
              <p:blipFill>
                <a:blip r:embed="rId237"/>
                <a:stretch>
                  <a:fillRect/>
                </a:stretch>
              </p:blipFill>
              <p:spPr>
                <a:xfrm>
                  <a:off x="9515684" y="4044142"/>
                  <a:ext cx="1429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06F592BB-8042-6DDE-9867-AD51F01FE5BA}"/>
                    </a:ext>
                  </a:extLst>
                </p14:cNvPr>
                <p14:cNvContentPartPr/>
                <p14:nvPr/>
              </p14:nvContentPartPr>
              <p14:xfrm>
                <a:off x="9683444" y="4118302"/>
                <a:ext cx="233280" cy="218520"/>
              </p14:xfrm>
            </p:contentPart>
          </mc:Choice>
          <mc:Fallback xmlns="">
            <p:pic>
              <p:nvPicPr>
                <p:cNvPr id="139" name="Ink 138">
                  <a:extLst>
                    <a:ext uri="{FF2B5EF4-FFF2-40B4-BE49-F238E27FC236}">
                      <a16:creationId xmlns:a16="http://schemas.microsoft.com/office/drawing/2014/main" id="{06F592BB-8042-6DDE-9867-AD51F01FE5BA}"/>
                    </a:ext>
                  </a:extLst>
                </p:cNvPr>
                <p:cNvPicPr/>
                <p:nvPr/>
              </p:nvPicPr>
              <p:blipFill>
                <a:blip r:embed="rId239"/>
                <a:stretch>
                  <a:fillRect/>
                </a:stretch>
              </p:blipFill>
              <p:spPr>
                <a:xfrm>
                  <a:off x="9677324" y="4112182"/>
                  <a:ext cx="2455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0" name="Ink 139">
                  <a:extLst>
                    <a:ext uri="{FF2B5EF4-FFF2-40B4-BE49-F238E27FC236}">
                      <a16:creationId xmlns:a16="http://schemas.microsoft.com/office/drawing/2014/main" id="{36B8C46B-77F4-99F1-D174-C71BCD0EB33F}"/>
                    </a:ext>
                  </a:extLst>
                </p14:cNvPr>
                <p14:cNvContentPartPr/>
                <p14:nvPr/>
              </p14:nvContentPartPr>
              <p14:xfrm>
                <a:off x="10038404" y="4259062"/>
                <a:ext cx="15120" cy="110880"/>
              </p14:xfrm>
            </p:contentPart>
          </mc:Choice>
          <mc:Fallback xmlns="">
            <p:pic>
              <p:nvPicPr>
                <p:cNvPr id="140" name="Ink 139">
                  <a:extLst>
                    <a:ext uri="{FF2B5EF4-FFF2-40B4-BE49-F238E27FC236}">
                      <a16:creationId xmlns:a16="http://schemas.microsoft.com/office/drawing/2014/main" id="{36B8C46B-77F4-99F1-D174-C71BCD0EB33F}"/>
                    </a:ext>
                  </a:extLst>
                </p:cNvPr>
                <p:cNvPicPr/>
                <p:nvPr/>
              </p:nvPicPr>
              <p:blipFill>
                <a:blip r:embed="rId241"/>
                <a:stretch>
                  <a:fillRect/>
                </a:stretch>
              </p:blipFill>
              <p:spPr>
                <a:xfrm>
                  <a:off x="10032284" y="4252942"/>
                  <a:ext cx="27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1" name="Ink 140">
                  <a:extLst>
                    <a:ext uri="{FF2B5EF4-FFF2-40B4-BE49-F238E27FC236}">
                      <a16:creationId xmlns:a16="http://schemas.microsoft.com/office/drawing/2014/main" id="{E3169936-3FAE-7049-05FA-626BE4E07638}"/>
                    </a:ext>
                  </a:extLst>
                </p14:cNvPr>
                <p14:cNvContentPartPr/>
                <p14:nvPr/>
              </p14:nvContentPartPr>
              <p14:xfrm>
                <a:off x="10004924" y="4001302"/>
                <a:ext cx="250200" cy="352080"/>
              </p14:xfrm>
            </p:contentPart>
          </mc:Choice>
          <mc:Fallback xmlns="">
            <p:pic>
              <p:nvPicPr>
                <p:cNvPr id="141" name="Ink 140">
                  <a:extLst>
                    <a:ext uri="{FF2B5EF4-FFF2-40B4-BE49-F238E27FC236}">
                      <a16:creationId xmlns:a16="http://schemas.microsoft.com/office/drawing/2014/main" id="{E3169936-3FAE-7049-05FA-626BE4E07638}"/>
                    </a:ext>
                  </a:extLst>
                </p:cNvPr>
                <p:cNvPicPr/>
                <p:nvPr/>
              </p:nvPicPr>
              <p:blipFill>
                <a:blip r:embed="rId243"/>
                <a:stretch>
                  <a:fillRect/>
                </a:stretch>
              </p:blipFill>
              <p:spPr>
                <a:xfrm>
                  <a:off x="9998804" y="3995182"/>
                  <a:ext cx="2624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2" name="Ink 141">
                  <a:extLst>
                    <a:ext uri="{FF2B5EF4-FFF2-40B4-BE49-F238E27FC236}">
                      <a16:creationId xmlns:a16="http://schemas.microsoft.com/office/drawing/2014/main" id="{E0C0D2C0-8864-CEA9-B0F7-E1A3D58B0089}"/>
                    </a:ext>
                  </a:extLst>
                </p14:cNvPr>
                <p14:cNvContentPartPr/>
                <p14:nvPr/>
              </p14:nvContentPartPr>
              <p14:xfrm>
                <a:off x="10038404" y="3897262"/>
                <a:ext cx="753840" cy="766800"/>
              </p14:xfrm>
            </p:contentPart>
          </mc:Choice>
          <mc:Fallback xmlns="">
            <p:pic>
              <p:nvPicPr>
                <p:cNvPr id="142" name="Ink 141">
                  <a:extLst>
                    <a:ext uri="{FF2B5EF4-FFF2-40B4-BE49-F238E27FC236}">
                      <a16:creationId xmlns:a16="http://schemas.microsoft.com/office/drawing/2014/main" id="{E0C0D2C0-8864-CEA9-B0F7-E1A3D58B0089}"/>
                    </a:ext>
                  </a:extLst>
                </p:cNvPr>
                <p:cNvPicPr/>
                <p:nvPr/>
              </p:nvPicPr>
              <p:blipFill>
                <a:blip r:embed="rId245"/>
                <a:stretch>
                  <a:fillRect/>
                </a:stretch>
              </p:blipFill>
              <p:spPr>
                <a:xfrm>
                  <a:off x="10032284" y="3891142"/>
                  <a:ext cx="76608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3" name="Ink 142">
                  <a:extLst>
                    <a:ext uri="{FF2B5EF4-FFF2-40B4-BE49-F238E27FC236}">
                      <a16:creationId xmlns:a16="http://schemas.microsoft.com/office/drawing/2014/main" id="{2F14D738-ADCF-3016-10A3-C0ACE2750389}"/>
                    </a:ext>
                  </a:extLst>
                </p14:cNvPr>
                <p14:cNvContentPartPr/>
                <p14:nvPr/>
              </p14:nvContentPartPr>
              <p14:xfrm>
                <a:off x="8268284" y="3922822"/>
                <a:ext cx="338400" cy="712800"/>
              </p14:xfrm>
            </p:contentPart>
          </mc:Choice>
          <mc:Fallback xmlns="">
            <p:pic>
              <p:nvPicPr>
                <p:cNvPr id="143" name="Ink 142">
                  <a:extLst>
                    <a:ext uri="{FF2B5EF4-FFF2-40B4-BE49-F238E27FC236}">
                      <a16:creationId xmlns:a16="http://schemas.microsoft.com/office/drawing/2014/main" id="{2F14D738-ADCF-3016-10A3-C0ACE2750389}"/>
                    </a:ext>
                  </a:extLst>
                </p:cNvPr>
                <p:cNvPicPr/>
                <p:nvPr/>
              </p:nvPicPr>
              <p:blipFill>
                <a:blip r:embed="rId247"/>
                <a:stretch>
                  <a:fillRect/>
                </a:stretch>
              </p:blipFill>
              <p:spPr>
                <a:xfrm>
                  <a:off x="8262164" y="3916702"/>
                  <a:ext cx="35064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3" name="Ink 112">
                  <a:extLst>
                    <a:ext uri="{FF2B5EF4-FFF2-40B4-BE49-F238E27FC236}">
                      <a16:creationId xmlns:a16="http://schemas.microsoft.com/office/drawing/2014/main" id="{9FB5A2CA-6D36-06D4-D8B2-49C116AEB1FA}"/>
                    </a:ext>
                  </a:extLst>
                </p14:cNvPr>
                <p14:cNvContentPartPr/>
                <p14:nvPr/>
              </p14:nvContentPartPr>
              <p14:xfrm>
                <a:off x="3976004" y="4188142"/>
                <a:ext cx="229320" cy="184680"/>
              </p14:xfrm>
            </p:contentPart>
          </mc:Choice>
          <mc:Fallback xmlns="">
            <p:pic>
              <p:nvPicPr>
                <p:cNvPr id="113" name="Ink 112">
                  <a:extLst>
                    <a:ext uri="{FF2B5EF4-FFF2-40B4-BE49-F238E27FC236}">
                      <a16:creationId xmlns:a16="http://schemas.microsoft.com/office/drawing/2014/main" id="{9FB5A2CA-6D36-06D4-D8B2-49C116AEB1FA}"/>
                    </a:ext>
                  </a:extLst>
                </p:cNvPr>
                <p:cNvPicPr/>
                <p:nvPr/>
              </p:nvPicPr>
              <p:blipFill>
                <a:blip r:embed="rId249"/>
                <a:stretch>
                  <a:fillRect/>
                </a:stretch>
              </p:blipFill>
              <p:spPr>
                <a:xfrm>
                  <a:off x="3969884" y="4182022"/>
                  <a:ext cx="2415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14" name="Ink 113">
                  <a:extLst>
                    <a:ext uri="{FF2B5EF4-FFF2-40B4-BE49-F238E27FC236}">
                      <a16:creationId xmlns:a16="http://schemas.microsoft.com/office/drawing/2014/main" id="{51CA561B-6E71-3438-4D4F-CABFB4882AD4}"/>
                    </a:ext>
                  </a:extLst>
                </p14:cNvPr>
                <p14:cNvContentPartPr/>
                <p14:nvPr/>
              </p14:nvContentPartPr>
              <p14:xfrm>
                <a:off x="4221524" y="4214782"/>
                <a:ext cx="340920" cy="172440"/>
              </p14:xfrm>
            </p:contentPart>
          </mc:Choice>
          <mc:Fallback xmlns="">
            <p:pic>
              <p:nvPicPr>
                <p:cNvPr id="114" name="Ink 113">
                  <a:extLst>
                    <a:ext uri="{FF2B5EF4-FFF2-40B4-BE49-F238E27FC236}">
                      <a16:creationId xmlns:a16="http://schemas.microsoft.com/office/drawing/2014/main" id="{51CA561B-6E71-3438-4D4F-CABFB4882AD4}"/>
                    </a:ext>
                  </a:extLst>
                </p:cNvPr>
                <p:cNvPicPr/>
                <p:nvPr/>
              </p:nvPicPr>
              <p:blipFill>
                <a:blip r:embed="rId251"/>
                <a:stretch>
                  <a:fillRect/>
                </a:stretch>
              </p:blipFill>
              <p:spPr>
                <a:xfrm>
                  <a:off x="4215404" y="4208662"/>
                  <a:ext cx="353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5" name="Ink 114">
                  <a:extLst>
                    <a:ext uri="{FF2B5EF4-FFF2-40B4-BE49-F238E27FC236}">
                      <a16:creationId xmlns:a16="http://schemas.microsoft.com/office/drawing/2014/main" id="{DB2D72FB-4B02-A6D5-8EBB-87D1AF8A80A6}"/>
                    </a:ext>
                  </a:extLst>
                </p14:cNvPr>
                <p14:cNvContentPartPr/>
                <p14:nvPr/>
              </p14:nvContentPartPr>
              <p14:xfrm>
                <a:off x="4719404" y="4224142"/>
                <a:ext cx="220680" cy="150480"/>
              </p14:xfrm>
            </p:contentPart>
          </mc:Choice>
          <mc:Fallback xmlns="">
            <p:pic>
              <p:nvPicPr>
                <p:cNvPr id="115" name="Ink 114">
                  <a:extLst>
                    <a:ext uri="{FF2B5EF4-FFF2-40B4-BE49-F238E27FC236}">
                      <a16:creationId xmlns:a16="http://schemas.microsoft.com/office/drawing/2014/main" id="{DB2D72FB-4B02-A6D5-8EBB-87D1AF8A80A6}"/>
                    </a:ext>
                  </a:extLst>
                </p:cNvPr>
                <p:cNvPicPr/>
                <p:nvPr/>
              </p:nvPicPr>
              <p:blipFill>
                <a:blip r:embed="rId253"/>
                <a:stretch>
                  <a:fillRect/>
                </a:stretch>
              </p:blipFill>
              <p:spPr>
                <a:xfrm>
                  <a:off x="4713284" y="4218022"/>
                  <a:ext cx="2329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6" name="Ink 115">
                  <a:extLst>
                    <a:ext uri="{FF2B5EF4-FFF2-40B4-BE49-F238E27FC236}">
                      <a16:creationId xmlns:a16="http://schemas.microsoft.com/office/drawing/2014/main" id="{619C2B09-49DA-7B5C-1830-93210FC6A397}"/>
                    </a:ext>
                  </a:extLst>
                </p14:cNvPr>
                <p14:cNvContentPartPr/>
                <p14:nvPr/>
              </p14:nvContentPartPr>
              <p14:xfrm>
                <a:off x="4729844" y="4242142"/>
                <a:ext cx="159840" cy="151560"/>
              </p14:xfrm>
            </p:contentPart>
          </mc:Choice>
          <mc:Fallback xmlns="">
            <p:pic>
              <p:nvPicPr>
                <p:cNvPr id="116" name="Ink 115">
                  <a:extLst>
                    <a:ext uri="{FF2B5EF4-FFF2-40B4-BE49-F238E27FC236}">
                      <a16:creationId xmlns:a16="http://schemas.microsoft.com/office/drawing/2014/main" id="{619C2B09-49DA-7B5C-1830-93210FC6A397}"/>
                    </a:ext>
                  </a:extLst>
                </p:cNvPr>
                <p:cNvPicPr/>
                <p:nvPr/>
              </p:nvPicPr>
              <p:blipFill>
                <a:blip r:embed="rId255"/>
                <a:stretch>
                  <a:fillRect/>
                </a:stretch>
              </p:blipFill>
              <p:spPr>
                <a:xfrm>
                  <a:off x="4723724" y="4236022"/>
                  <a:ext cx="172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17" name="Ink 116">
                  <a:extLst>
                    <a:ext uri="{FF2B5EF4-FFF2-40B4-BE49-F238E27FC236}">
                      <a16:creationId xmlns:a16="http://schemas.microsoft.com/office/drawing/2014/main" id="{B707E5E7-CD82-68CF-596A-49B6A048B58B}"/>
                    </a:ext>
                  </a:extLst>
                </p14:cNvPr>
                <p14:cNvContentPartPr/>
                <p14:nvPr/>
              </p14:nvContentPartPr>
              <p14:xfrm>
                <a:off x="5288564" y="4111822"/>
                <a:ext cx="38160" cy="304560"/>
              </p14:xfrm>
            </p:contentPart>
          </mc:Choice>
          <mc:Fallback xmlns="">
            <p:pic>
              <p:nvPicPr>
                <p:cNvPr id="117" name="Ink 116">
                  <a:extLst>
                    <a:ext uri="{FF2B5EF4-FFF2-40B4-BE49-F238E27FC236}">
                      <a16:creationId xmlns:a16="http://schemas.microsoft.com/office/drawing/2014/main" id="{B707E5E7-CD82-68CF-596A-49B6A048B58B}"/>
                    </a:ext>
                  </a:extLst>
                </p:cNvPr>
                <p:cNvPicPr/>
                <p:nvPr/>
              </p:nvPicPr>
              <p:blipFill>
                <a:blip r:embed="rId257"/>
                <a:stretch>
                  <a:fillRect/>
                </a:stretch>
              </p:blipFill>
              <p:spPr>
                <a:xfrm>
                  <a:off x="5282444" y="4105702"/>
                  <a:ext cx="504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18" name="Ink 117">
                  <a:extLst>
                    <a:ext uri="{FF2B5EF4-FFF2-40B4-BE49-F238E27FC236}">
                      <a16:creationId xmlns:a16="http://schemas.microsoft.com/office/drawing/2014/main" id="{8B311764-A507-CC5E-2A78-D1CB48701C4A}"/>
                    </a:ext>
                  </a:extLst>
                </p14:cNvPr>
                <p14:cNvContentPartPr/>
                <p14:nvPr/>
              </p14:nvContentPartPr>
              <p14:xfrm>
                <a:off x="5431124" y="4231702"/>
                <a:ext cx="269280" cy="162720"/>
              </p14:xfrm>
            </p:contentPart>
          </mc:Choice>
          <mc:Fallback xmlns="">
            <p:pic>
              <p:nvPicPr>
                <p:cNvPr id="118" name="Ink 117">
                  <a:extLst>
                    <a:ext uri="{FF2B5EF4-FFF2-40B4-BE49-F238E27FC236}">
                      <a16:creationId xmlns:a16="http://schemas.microsoft.com/office/drawing/2014/main" id="{8B311764-A507-CC5E-2A78-D1CB48701C4A}"/>
                    </a:ext>
                  </a:extLst>
                </p:cNvPr>
                <p:cNvPicPr/>
                <p:nvPr/>
              </p:nvPicPr>
              <p:blipFill>
                <a:blip r:embed="rId259"/>
                <a:stretch>
                  <a:fillRect/>
                </a:stretch>
              </p:blipFill>
              <p:spPr>
                <a:xfrm>
                  <a:off x="5425004" y="4225582"/>
                  <a:ext cx="2815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19" name="Ink 118">
                  <a:extLst>
                    <a:ext uri="{FF2B5EF4-FFF2-40B4-BE49-F238E27FC236}">
                      <a16:creationId xmlns:a16="http://schemas.microsoft.com/office/drawing/2014/main" id="{E5709436-09A2-48D0-983D-311AA04C948E}"/>
                    </a:ext>
                  </a:extLst>
                </p14:cNvPr>
                <p14:cNvContentPartPr/>
                <p14:nvPr/>
              </p14:nvContentPartPr>
              <p14:xfrm>
                <a:off x="5958164" y="4234582"/>
                <a:ext cx="170640" cy="159120"/>
              </p14:xfrm>
            </p:contentPart>
          </mc:Choice>
          <mc:Fallback xmlns="">
            <p:pic>
              <p:nvPicPr>
                <p:cNvPr id="119" name="Ink 118">
                  <a:extLst>
                    <a:ext uri="{FF2B5EF4-FFF2-40B4-BE49-F238E27FC236}">
                      <a16:creationId xmlns:a16="http://schemas.microsoft.com/office/drawing/2014/main" id="{E5709436-09A2-48D0-983D-311AA04C948E}"/>
                    </a:ext>
                  </a:extLst>
                </p:cNvPr>
                <p:cNvPicPr/>
                <p:nvPr/>
              </p:nvPicPr>
              <p:blipFill>
                <a:blip r:embed="rId261"/>
                <a:stretch>
                  <a:fillRect/>
                </a:stretch>
              </p:blipFill>
              <p:spPr>
                <a:xfrm>
                  <a:off x="5952044" y="4228462"/>
                  <a:ext cx="182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20" name="Ink 119">
                  <a:extLst>
                    <a:ext uri="{FF2B5EF4-FFF2-40B4-BE49-F238E27FC236}">
                      <a16:creationId xmlns:a16="http://schemas.microsoft.com/office/drawing/2014/main" id="{9E49D99B-EE2F-665F-92A5-75029B884E3C}"/>
                    </a:ext>
                  </a:extLst>
                </p14:cNvPr>
                <p14:cNvContentPartPr/>
                <p14:nvPr/>
              </p14:nvContentPartPr>
              <p14:xfrm>
                <a:off x="6262724" y="4251502"/>
                <a:ext cx="67680" cy="144000"/>
              </p14:xfrm>
            </p:contentPart>
          </mc:Choice>
          <mc:Fallback xmlns="">
            <p:pic>
              <p:nvPicPr>
                <p:cNvPr id="120" name="Ink 119">
                  <a:extLst>
                    <a:ext uri="{FF2B5EF4-FFF2-40B4-BE49-F238E27FC236}">
                      <a16:creationId xmlns:a16="http://schemas.microsoft.com/office/drawing/2014/main" id="{9E49D99B-EE2F-665F-92A5-75029B884E3C}"/>
                    </a:ext>
                  </a:extLst>
                </p:cNvPr>
                <p:cNvPicPr/>
                <p:nvPr/>
              </p:nvPicPr>
              <p:blipFill>
                <a:blip r:embed="rId263"/>
                <a:stretch>
                  <a:fillRect/>
                </a:stretch>
              </p:blipFill>
              <p:spPr>
                <a:xfrm>
                  <a:off x="6256604" y="4245382"/>
                  <a:ext cx="79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1" name="Ink 120">
                  <a:extLst>
                    <a:ext uri="{FF2B5EF4-FFF2-40B4-BE49-F238E27FC236}">
                      <a16:creationId xmlns:a16="http://schemas.microsoft.com/office/drawing/2014/main" id="{61A5E8B1-E584-DA18-ED2D-D61D4EC8D270}"/>
                    </a:ext>
                  </a:extLst>
                </p14:cNvPr>
                <p14:cNvContentPartPr/>
                <p14:nvPr/>
              </p14:nvContentPartPr>
              <p14:xfrm>
                <a:off x="6155804" y="4166542"/>
                <a:ext cx="71640" cy="19080"/>
              </p14:xfrm>
            </p:contentPart>
          </mc:Choice>
          <mc:Fallback xmlns="">
            <p:pic>
              <p:nvPicPr>
                <p:cNvPr id="121" name="Ink 120">
                  <a:extLst>
                    <a:ext uri="{FF2B5EF4-FFF2-40B4-BE49-F238E27FC236}">
                      <a16:creationId xmlns:a16="http://schemas.microsoft.com/office/drawing/2014/main" id="{61A5E8B1-E584-DA18-ED2D-D61D4EC8D270}"/>
                    </a:ext>
                  </a:extLst>
                </p:cNvPr>
                <p:cNvPicPr/>
                <p:nvPr/>
              </p:nvPicPr>
              <p:blipFill>
                <a:blip r:embed="rId265"/>
                <a:stretch>
                  <a:fillRect/>
                </a:stretch>
              </p:blipFill>
              <p:spPr>
                <a:xfrm>
                  <a:off x="6149684" y="4160422"/>
                  <a:ext cx="83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22" name="Ink 121">
                  <a:extLst>
                    <a:ext uri="{FF2B5EF4-FFF2-40B4-BE49-F238E27FC236}">
                      <a16:creationId xmlns:a16="http://schemas.microsoft.com/office/drawing/2014/main" id="{46E49595-87C6-BB82-99C3-ED9EA2034C37}"/>
                    </a:ext>
                  </a:extLst>
                </p14:cNvPr>
                <p14:cNvContentPartPr/>
                <p14:nvPr/>
              </p14:nvContentPartPr>
              <p14:xfrm>
                <a:off x="6393044" y="4248622"/>
                <a:ext cx="181080" cy="134640"/>
              </p14:xfrm>
            </p:contentPart>
          </mc:Choice>
          <mc:Fallback xmlns="">
            <p:pic>
              <p:nvPicPr>
                <p:cNvPr id="122" name="Ink 121">
                  <a:extLst>
                    <a:ext uri="{FF2B5EF4-FFF2-40B4-BE49-F238E27FC236}">
                      <a16:creationId xmlns:a16="http://schemas.microsoft.com/office/drawing/2014/main" id="{46E49595-87C6-BB82-99C3-ED9EA2034C37}"/>
                    </a:ext>
                  </a:extLst>
                </p:cNvPr>
                <p:cNvPicPr/>
                <p:nvPr/>
              </p:nvPicPr>
              <p:blipFill>
                <a:blip r:embed="rId267"/>
                <a:stretch>
                  <a:fillRect/>
                </a:stretch>
              </p:blipFill>
              <p:spPr>
                <a:xfrm>
                  <a:off x="6386924" y="4242502"/>
                  <a:ext cx="1933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3" name="Ink 122">
                  <a:extLst>
                    <a:ext uri="{FF2B5EF4-FFF2-40B4-BE49-F238E27FC236}">
                      <a16:creationId xmlns:a16="http://schemas.microsoft.com/office/drawing/2014/main" id="{C2E6D98D-9F1D-860A-33AB-AEA6BC76E325}"/>
                    </a:ext>
                  </a:extLst>
                </p14:cNvPr>
                <p14:cNvContentPartPr/>
                <p14:nvPr/>
              </p14:nvContentPartPr>
              <p14:xfrm>
                <a:off x="6705884" y="4191022"/>
                <a:ext cx="260640" cy="148680"/>
              </p14:xfrm>
            </p:contentPart>
          </mc:Choice>
          <mc:Fallback xmlns="">
            <p:pic>
              <p:nvPicPr>
                <p:cNvPr id="123" name="Ink 122">
                  <a:extLst>
                    <a:ext uri="{FF2B5EF4-FFF2-40B4-BE49-F238E27FC236}">
                      <a16:creationId xmlns:a16="http://schemas.microsoft.com/office/drawing/2014/main" id="{C2E6D98D-9F1D-860A-33AB-AEA6BC76E325}"/>
                    </a:ext>
                  </a:extLst>
                </p:cNvPr>
                <p:cNvPicPr/>
                <p:nvPr/>
              </p:nvPicPr>
              <p:blipFill>
                <a:blip r:embed="rId269"/>
                <a:stretch>
                  <a:fillRect/>
                </a:stretch>
              </p:blipFill>
              <p:spPr>
                <a:xfrm>
                  <a:off x="6699764" y="4184902"/>
                  <a:ext cx="272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24" name="Ink 123">
                  <a:extLst>
                    <a:ext uri="{FF2B5EF4-FFF2-40B4-BE49-F238E27FC236}">
                      <a16:creationId xmlns:a16="http://schemas.microsoft.com/office/drawing/2014/main" id="{95B17C07-5978-BA84-ACD4-BD1BA70BA1CC}"/>
                    </a:ext>
                  </a:extLst>
                </p14:cNvPr>
                <p14:cNvContentPartPr/>
                <p14:nvPr/>
              </p14:nvContentPartPr>
              <p14:xfrm>
                <a:off x="6758804" y="4200382"/>
                <a:ext cx="102960" cy="180360"/>
              </p14:xfrm>
            </p:contentPart>
          </mc:Choice>
          <mc:Fallback xmlns="">
            <p:pic>
              <p:nvPicPr>
                <p:cNvPr id="124" name="Ink 123">
                  <a:extLst>
                    <a:ext uri="{FF2B5EF4-FFF2-40B4-BE49-F238E27FC236}">
                      <a16:creationId xmlns:a16="http://schemas.microsoft.com/office/drawing/2014/main" id="{95B17C07-5978-BA84-ACD4-BD1BA70BA1CC}"/>
                    </a:ext>
                  </a:extLst>
                </p:cNvPr>
                <p:cNvPicPr/>
                <p:nvPr/>
              </p:nvPicPr>
              <p:blipFill>
                <a:blip r:embed="rId271"/>
                <a:stretch>
                  <a:fillRect/>
                </a:stretch>
              </p:blipFill>
              <p:spPr>
                <a:xfrm>
                  <a:off x="6752684" y="4194262"/>
                  <a:ext cx="1152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5" name="Ink 124">
                  <a:extLst>
                    <a:ext uri="{FF2B5EF4-FFF2-40B4-BE49-F238E27FC236}">
                      <a16:creationId xmlns:a16="http://schemas.microsoft.com/office/drawing/2014/main" id="{B4FBFB6C-4468-AB16-7E93-F544616BAF34}"/>
                    </a:ext>
                  </a:extLst>
                </p14:cNvPr>
                <p14:cNvContentPartPr/>
                <p14:nvPr/>
              </p14:nvContentPartPr>
              <p14:xfrm>
                <a:off x="6678524" y="4103182"/>
                <a:ext cx="461160" cy="498240"/>
              </p14:xfrm>
            </p:contentPart>
          </mc:Choice>
          <mc:Fallback xmlns="">
            <p:pic>
              <p:nvPicPr>
                <p:cNvPr id="125" name="Ink 124">
                  <a:extLst>
                    <a:ext uri="{FF2B5EF4-FFF2-40B4-BE49-F238E27FC236}">
                      <a16:creationId xmlns:a16="http://schemas.microsoft.com/office/drawing/2014/main" id="{B4FBFB6C-4468-AB16-7E93-F544616BAF34}"/>
                    </a:ext>
                  </a:extLst>
                </p:cNvPr>
                <p:cNvPicPr/>
                <p:nvPr/>
              </p:nvPicPr>
              <p:blipFill>
                <a:blip r:embed="rId273"/>
                <a:stretch>
                  <a:fillRect/>
                </a:stretch>
              </p:blipFill>
              <p:spPr>
                <a:xfrm>
                  <a:off x="6672404" y="4097062"/>
                  <a:ext cx="47340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6" name="Ink 125">
                  <a:extLst>
                    <a:ext uri="{FF2B5EF4-FFF2-40B4-BE49-F238E27FC236}">
                      <a16:creationId xmlns:a16="http://schemas.microsoft.com/office/drawing/2014/main" id="{C54B28CF-3AA4-8C3B-E7CF-CFF282FBF61F}"/>
                    </a:ext>
                  </a:extLst>
                </p14:cNvPr>
                <p14:cNvContentPartPr/>
                <p14:nvPr/>
              </p14:nvContentPartPr>
              <p14:xfrm>
                <a:off x="5823884" y="4115422"/>
                <a:ext cx="271440" cy="446400"/>
              </p14:xfrm>
            </p:contentPart>
          </mc:Choice>
          <mc:Fallback xmlns="">
            <p:pic>
              <p:nvPicPr>
                <p:cNvPr id="126" name="Ink 125">
                  <a:extLst>
                    <a:ext uri="{FF2B5EF4-FFF2-40B4-BE49-F238E27FC236}">
                      <a16:creationId xmlns:a16="http://schemas.microsoft.com/office/drawing/2014/main" id="{C54B28CF-3AA4-8C3B-E7CF-CFF282FBF61F}"/>
                    </a:ext>
                  </a:extLst>
                </p:cNvPr>
                <p:cNvPicPr/>
                <p:nvPr/>
              </p:nvPicPr>
              <p:blipFill>
                <a:blip r:embed="rId275"/>
                <a:stretch>
                  <a:fillRect/>
                </a:stretch>
              </p:blipFill>
              <p:spPr>
                <a:xfrm>
                  <a:off x="5817764" y="4109302"/>
                  <a:ext cx="28368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4" name="Ink 153">
                  <a:extLst>
                    <a:ext uri="{FF2B5EF4-FFF2-40B4-BE49-F238E27FC236}">
                      <a16:creationId xmlns:a16="http://schemas.microsoft.com/office/drawing/2014/main" id="{84A9153D-B93E-FAA0-75EC-E9C92F7787B4}"/>
                    </a:ext>
                  </a:extLst>
                </p14:cNvPr>
                <p14:cNvContentPartPr/>
                <p14:nvPr/>
              </p14:nvContentPartPr>
              <p14:xfrm>
                <a:off x="4213244" y="4931902"/>
                <a:ext cx="294480" cy="193320"/>
              </p14:xfrm>
            </p:contentPart>
          </mc:Choice>
          <mc:Fallback xmlns="">
            <p:pic>
              <p:nvPicPr>
                <p:cNvPr id="154" name="Ink 153">
                  <a:extLst>
                    <a:ext uri="{FF2B5EF4-FFF2-40B4-BE49-F238E27FC236}">
                      <a16:creationId xmlns:a16="http://schemas.microsoft.com/office/drawing/2014/main" id="{84A9153D-B93E-FAA0-75EC-E9C92F7787B4}"/>
                    </a:ext>
                  </a:extLst>
                </p:cNvPr>
                <p:cNvPicPr/>
                <p:nvPr/>
              </p:nvPicPr>
              <p:blipFill>
                <a:blip r:embed="rId277"/>
                <a:stretch>
                  <a:fillRect/>
                </a:stretch>
              </p:blipFill>
              <p:spPr>
                <a:xfrm>
                  <a:off x="4207124" y="4925782"/>
                  <a:ext cx="306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5" name="Ink 154">
                  <a:extLst>
                    <a:ext uri="{FF2B5EF4-FFF2-40B4-BE49-F238E27FC236}">
                      <a16:creationId xmlns:a16="http://schemas.microsoft.com/office/drawing/2014/main" id="{B341F613-282B-3497-EF4D-FC4B8EF2E6A6}"/>
                    </a:ext>
                  </a:extLst>
                </p14:cNvPr>
                <p14:cNvContentPartPr/>
                <p14:nvPr/>
              </p14:nvContentPartPr>
              <p14:xfrm>
                <a:off x="4482164" y="4975822"/>
                <a:ext cx="269640" cy="185040"/>
              </p14:xfrm>
            </p:contentPart>
          </mc:Choice>
          <mc:Fallback xmlns="">
            <p:pic>
              <p:nvPicPr>
                <p:cNvPr id="155" name="Ink 154">
                  <a:extLst>
                    <a:ext uri="{FF2B5EF4-FFF2-40B4-BE49-F238E27FC236}">
                      <a16:creationId xmlns:a16="http://schemas.microsoft.com/office/drawing/2014/main" id="{B341F613-282B-3497-EF4D-FC4B8EF2E6A6}"/>
                    </a:ext>
                  </a:extLst>
                </p:cNvPr>
                <p:cNvPicPr/>
                <p:nvPr/>
              </p:nvPicPr>
              <p:blipFill>
                <a:blip r:embed="rId279"/>
                <a:stretch>
                  <a:fillRect/>
                </a:stretch>
              </p:blipFill>
              <p:spPr>
                <a:xfrm>
                  <a:off x="4476044" y="4969702"/>
                  <a:ext cx="2818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6" name="Ink 155">
                  <a:extLst>
                    <a:ext uri="{FF2B5EF4-FFF2-40B4-BE49-F238E27FC236}">
                      <a16:creationId xmlns:a16="http://schemas.microsoft.com/office/drawing/2014/main" id="{ED7E1755-7747-4236-E99C-2E2C3679A9DE}"/>
                    </a:ext>
                  </a:extLst>
                </p14:cNvPr>
                <p14:cNvContentPartPr/>
                <p14:nvPr/>
              </p14:nvContentPartPr>
              <p14:xfrm>
                <a:off x="4944044" y="4978342"/>
                <a:ext cx="245880" cy="180720"/>
              </p14:xfrm>
            </p:contentPart>
          </mc:Choice>
          <mc:Fallback xmlns="">
            <p:pic>
              <p:nvPicPr>
                <p:cNvPr id="156" name="Ink 155">
                  <a:extLst>
                    <a:ext uri="{FF2B5EF4-FFF2-40B4-BE49-F238E27FC236}">
                      <a16:creationId xmlns:a16="http://schemas.microsoft.com/office/drawing/2014/main" id="{ED7E1755-7747-4236-E99C-2E2C3679A9DE}"/>
                    </a:ext>
                  </a:extLst>
                </p:cNvPr>
                <p:cNvPicPr/>
                <p:nvPr/>
              </p:nvPicPr>
              <p:blipFill>
                <a:blip r:embed="rId281"/>
                <a:stretch>
                  <a:fillRect/>
                </a:stretch>
              </p:blipFill>
              <p:spPr>
                <a:xfrm>
                  <a:off x="4937924" y="4972222"/>
                  <a:ext cx="2581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7" name="Ink 156">
                  <a:extLst>
                    <a:ext uri="{FF2B5EF4-FFF2-40B4-BE49-F238E27FC236}">
                      <a16:creationId xmlns:a16="http://schemas.microsoft.com/office/drawing/2014/main" id="{DF965E1A-2E34-CC3B-29E0-41DFDC0A12F3}"/>
                    </a:ext>
                  </a:extLst>
                </p14:cNvPr>
                <p14:cNvContentPartPr/>
                <p14:nvPr/>
              </p14:nvContentPartPr>
              <p14:xfrm>
                <a:off x="4935764" y="5016862"/>
                <a:ext cx="176760" cy="178920"/>
              </p14:xfrm>
            </p:contentPart>
          </mc:Choice>
          <mc:Fallback xmlns="">
            <p:pic>
              <p:nvPicPr>
                <p:cNvPr id="157" name="Ink 156">
                  <a:extLst>
                    <a:ext uri="{FF2B5EF4-FFF2-40B4-BE49-F238E27FC236}">
                      <a16:creationId xmlns:a16="http://schemas.microsoft.com/office/drawing/2014/main" id="{DF965E1A-2E34-CC3B-29E0-41DFDC0A12F3}"/>
                    </a:ext>
                  </a:extLst>
                </p:cNvPr>
                <p:cNvPicPr/>
                <p:nvPr/>
              </p:nvPicPr>
              <p:blipFill>
                <a:blip r:embed="rId283"/>
                <a:stretch>
                  <a:fillRect/>
                </a:stretch>
              </p:blipFill>
              <p:spPr>
                <a:xfrm>
                  <a:off x="4929644" y="5010742"/>
                  <a:ext cx="189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8" name="Ink 157">
                  <a:extLst>
                    <a:ext uri="{FF2B5EF4-FFF2-40B4-BE49-F238E27FC236}">
                      <a16:creationId xmlns:a16="http://schemas.microsoft.com/office/drawing/2014/main" id="{59BDF36F-1E67-01E8-FD9E-74D9497CDFE9}"/>
                    </a:ext>
                  </a:extLst>
                </p14:cNvPr>
                <p14:cNvContentPartPr/>
                <p14:nvPr/>
              </p14:nvContentPartPr>
              <p14:xfrm>
                <a:off x="5460644" y="5103982"/>
                <a:ext cx="17280" cy="39600"/>
              </p14:xfrm>
            </p:contentPart>
          </mc:Choice>
          <mc:Fallback xmlns="">
            <p:pic>
              <p:nvPicPr>
                <p:cNvPr id="158" name="Ink 157">
                  <a:extLst>
                    <a:ext uri="{FF2B5EF4-FFF2-40B4-BE49-F238E27FC236}">
                      <a16:creationId xmlns:a16="http://schemas.microsoft.com/office/drawing/2014/main" id="{59BDF36F-1E67-01E8-FD9E-74D9497CDFE9}"/>
                    </a:ext>
                  </a:extLst>
                </p:cNvPr>
                <p:cNvPicPr/>
                <p:nvPr/>
              </p:nvPicPr>
              <p:blipFill>
                <a:blip r:embed="rId285"/>
                <a:stretch>
                  <a:fillRect/>
                </a:stretch>
              </p:blipFill>
              <p:spPr>
                <a:xfrm>
                  <a:off x="5454524" y="5097862"/>
                  <a:ext cx="295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9" name="Ink 158">
                  <a:extLst>
                    <a:ext uri="{FF2B5EF4-FFF2-40B4-BE49-F238E27FC236}">
                      <a16:creationId xmlns:a16="http://schemas.microsoft.com/office/drawing/2014/main" id="{F8EDC4B4-D4B0-8DD6-097B-55E434D4BC31}"/>
                    </a:ext>
                  </a:extLst>
                </p14:cNvPr>
                <p14:cNvContentPartPr/>
                <p14:nvPr/>
              </p14:nvContentPartPr>
              <p14:xfrm>
                <a:off x="5740004" y="4915702"/>
                <a:ext cx="80280" cy="263160"/>
              </p14:xfrm>
            </p:contentPart>
          </mc:Choice>
          <mc:Fallback xmlns="">
            <p:pic>
              <p:nvPicPr>
                <p:cNvPr id="159" name="Ink 158">
                  <a:extLst>
                    <a:ext uri="{FF2B5EF4-FFF2-40B4-BE49-F238E27FC236}">
                      <a16:creationId xmlns:a16="http://schemas.microsoft.com/office/drawing/2014/main" id="{F8EDC4B4-D4B0-8DD6-097B-55E434D4BC31}"/>
                    </a:ext>
                  </a:extLst>
                </p:cNvPr>
                <p:cNvPicPr/>
                <p:nvPr/>
              </p:nvPicPr>
              <p:blipFill>
                <a:blip r:embed="rId287"/>
                <a:stretch>
                  <a:fillRect/>
                </a:stretch>
              </p:blipFill>
              <p:spPr>
                <a:xfrm>
                  <a:off x="5733884" y="4909582"/>
                  <a:ext cx="925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0" name="Ink 159">
                  <a:extLst>
                    <a:ext uri="{FF2B5EF4-FFF2-40B4-BE49-F238E27FC236}">
                      <a16:creationId xmlns:a16="http://schemas.microsoft.com/office/drawing/2014/main" id="{7E44675D-2FAF-7857-F421-6E3E73029973}"/>
                    </a:ext>
                  </a:extLst>
                </p14:cNvPr>
                <p14:cNvContentPartPr/>
                <p14:nvPr/>
              </p14:nvContentPartPr>
              <p14:xfrm>
                <a:off x="5931164" y="5016862"/>
                <a:ext cx="178920" cy="164880"/>
              </p14:xfrm>
            </p:contentPart>
          </mc:Choice>
          <mc:Fallback xmlns="">
            <p:pic>
              <p:nvPicPr>
                <p:cNvPr id="160" name="Ink 159">
                  <a:extLst>
                    <a:ext uri="{FF2B5EF4-FFF2-40B4-BE49-F238E27FC236}">
                      <a16:creationId xmlns:a16="http://schemas.microsoft.com/office/drawing/2014/main" id="{7E44675D-2FAF-7857-F421-6E3E73029973}"/>
                    </a:ext>
                  </a:extLst>
                </p:cNvPr>
                <p:cNvPicPr/>
                <p:nvPr/>
              </p:nvPicPr>
              <p:blipFill>
                <a:blip r:embed="rId289"/>
                <a:stretch>
                  <a:fillRect/>
                </a:stretch>
              </p:blipFill>
              <p:spPr>
                <a:xfrm>
                  <a:off x="5925044" y="5010742"/>
                  <a:ext cx="1911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1" name="Ink 160">
                  <a:extLst>
                    <a:ext uri="{FF2B5EF4-FFF2-40B4-BE49-F238E27FC236}">
                      <a16:creationId xmlns:a16="http://schemas.microsoft.com/office/drawing/2014/main" id="{7335E8C1-1277-E954-F1A9-92F396E2B31C}"/>
                    </a:ext>
                  </a:extLst>
                </p14:cNvPr>
                <p14:cNvContentPartPr/>
                <p14:nvPr/>
              </p14:nvContentPartPr>
              <p14:xfrm>
                <a:off x="6344084" y="5025502"/>
                <a:ext cx="146160" cy="162360"/>
              </p14:xfrm>
            </p:contentPart>
          </mc:Choice>
          <mc:Fallback xmlns="">
            <p:pic>
              <p:nvPicPr>
                <p:cNvPr id="161" name="Ink 160">
                  <a:extLst>
                    <a:ext uri="{FF2B5EF4-FFF2-40B4-BE49-F238E27FC236}">
                      <a16:creationId xmlns:a16="http://schemas.microsoft.com/office/drawing/2014/main" id="{7335E8C1-1277-E954-F1A9-92F396E2B31C}"/>
                    </a:ext>
                  </a:extLst>
                </p:cNvPr>
                <p:cNvPicPr/>
                <p:nvPr/>
              </p:nvPicPr>
              <p:blipFill>
                <a:blip r:embed="rId291"/>
                <a:stretch>
                  <a:fillRect/>
                </a:stretch>
              </p:blipFill>
              <p:spPr>
                <a:xfrm>
                  <a:off x="6337964" y="5019382"/>
                  <a:ext cx="1584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2" name="Ink 161">
                  <a:extLst>
                    <a:ext uri="{FF2B5EF4-FFF2-40B4-BE49-F238E27FC236}">
                      <a16:creationId xmlns:a16="http://schemas.microsoft.com/office/drawing/2014/main" id="{434955D0-B249-F963-E900-36B8BB615A15}"/>
                    </a:ext>
                  </a:extLst>
                </p14:cNvPr>
                <p14:cNvContentPartPr/>
                <p14:nvPr/>
              </p14:nvContentPartPr>
              <p14:xfrm>
                <a:off x="6634604" y="5061502"/>
                <a:ext cx="44280" cy="122400"/>
              </p14:xfrm>
            </p:contentPart>
          </mc:Choice>
          <mc:Fallback xmlns="">
            <p:pic>
              <p:nvPicPr>
                <p:cNvPr id="162" name="Ink 161">
                  <a:extLst>
                    <a:ext uri="{FF2B5EF4-FFF2-40B4-BE49-F238E27FC236}">
                      <a16:creationId xmlns:a16="http://schemas.microsoft.com/office/drawing/2014/main" id="{434955D0-B249-F963-E900-36B8BB615A15}"/>
                    </a:ext>
                  </a:extLst>
                </p:cNvPr>
                <p:cNvPicPr/>
                <p:nvPr/>
              </p:nvPicPr>
              <p:blipFill>
                <a:blip r:embed="rId293"/>
                <a:stretch>
                  <a:fillRect/>
                </a:stretch>
              </p:blipFill>
              <p:spPr>
                <a:xfrm>
                  <a:off x="6628484" y="5055382"/>
                  <a:ext cx="56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3" name="Ink 162">
                  <a:extLst>
                    <a:ext uri="{FF2B5EF4-FFF2-40B4-BE49-F238E27FC236}">
                      <a16:creationId xmlns:a16="http://schemas.microsoft.com/office/drawing/2014/main" id="{5E6FB898-6F1B-C4FB-4166-5D7F8292D5FA}"/>
                    </a:ext>
                  </a:extLst>
                </p14:cNvPr>
                <p14:cNvContentPartPr/>
                <p14:nvPr/>
              </p14:nvContentPartPr>
              <p14:xfrm>
                <a:off x="6584204" y="4978342"/>
                <a:ext cx="71640" cy="32400"/>
              </p14:xfrm>
            </p:contentPart>
          </mc:Choice>
          <mc:Fallback xmlns="">
            <p:pic>
              <p:nvPicPr>
                <p:cNvPr id="163" name="Ink 162">
                  <a:extLst>
                    <a:ext uri="{FF2B5EF4-FFF2-40B4-BE49-F238E27FC236}">
                      <a16:creationId xmlns:a16="http://schemas.microsoft.com/office/drawing/2014/main" id="{5E6FB898-6F1B-C4FB-4166-5D7F8292D5FA}"/>
                    </a:ext>
                  </a:extLst>
                </p:cNvPr>
                <p:cNvPicPr/>
                <p:nvPr/>
              </p:nvPicPr>
              <p:blipFill>
                <a:blip r:embed="rId295"/>
                <a:stretch>
                  <a:fillRect/>
                </a:stretch>
              </p:blipFill>
              <p:spPr>
                <a:xfrm>
                  <a:off x="6578084" y="4972222"/>
                  <a:ext cx="83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4" name="Ink 163">
                  <a:extLst>
                    <a:ext uri="{FF2B5EF4-FFF2-40B4-BE49-F238E27FC236}">
                      <a16:creationId xmlns:a16="http://schemas.microsoft.com/office/drawing/2014/main" id="{7533859A-B662-E5D4-A989-99114573C8C8}"/>
                    </a:ext>
                  </a:extLst>
                </p14:cNvPr>
                <p14:cNvContentPartPr/>
                <p14:nvPr/>
              </p14:nvContentPartPr>
              <p14:xfrm>
                <a:off x="6762764" y="5013262"/>
                <a:ext cx="516960" cy="160920"/>
              </p14:xfrm>
            </p:contentPart>
          </mc:Choice>
          <mc:Fallback xmlns="">
            <p:pic>
              <p:nvPicPr>
                <p:cNvPr id="164" name="Ink 163">
                  <a:extLst>
                    <a:ext uri="{FF2B5EF4-FFF2-40B4-BE49-F238E27FC236}">
                      <a16:creationId xmlns:a16="http://schemas.microsoft.com/office/drawing/2014/main" id="{7533859A-B662-E5D4-A989-99114573C8C8}"/>
                    </a:ext>
                  </a:extLst>
                </p:cNvPr>
                <p:cNvPicPr/>
                <p:nvPr/>
              </p:nvPicPr>
              <p:blipFill>
                <a:blip r:embed="rId297"/>
                <a:stretch>
                  <a:fillRect/>
                </a:stretch>
              </p:blipFill>
              <p:spPr>
                <a:xfrm>
                  <a:off x="6756644" y="5007142"/>
                  <a:ext cx="529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5" name="Ink 164">
                  <a:extLst>
                    <a:ext uri="{FF2B5EF4-FFF2-40B4-BE49-F238E27FC236}">
                      <a16:creationId xmlns:a16="http://schemas.microsoft.com/office/drawing/2014/main" id="{3860AE77-9AE7-5E3B-38DF-5003E109A5EF}"/>
                    </a:ext>
                  </a:extLst>
                </p14:cNvPr>
                <p14:cNvContentPartPr/>
                <p14:nvPr/>
              </p14:nvContentPartPr>
              <p14:xfrm>
                <a:off x="7104764" y="5024422"/>
                <a:ext cx="111600" cy="149760"/>
              </p14:xfrm>
            </p:contentPart>
          </mc:Choice>
          <mc:Fallback xmlns="">
            <p:pic>
              <p:nvPicPr>
                <p:cNvPr id="165" name="Ink 164">
                  <a:extLst>
                    <a:ext uri="{FF2B5EF4-FFF2-40B4-BE49-F238E27FC236}">
                      <a16:creationId xmlns:a16="http://schemas.microsoft.com/office/drawing/2014/main" id="{3860AE77-9AE7-5E3B-38DF-5003E109A5EF}"/>
                    </a:ext>
                  </a:extLst>
                </p:cNvPr>
                <p:cNvPicPr/>
                <p:nvPr/>
              </p:nvPicPr>
              <p:blipFill>
                <a:blip r:embed="rId299"/>
                <a:stretch>
                  <a:fillRect/>
                </a:stretch>
              </p:blipFill>
              <p:spPr>
                <a:xfrm>
                  <a:off x="7098644" y="5018302"/>
                  <a:ext cx="123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6" name="Ink 165">
                  <a:extLst>
                    <a:ext uri="{FF2B5EF4-FFF2-40B4-BE49-F238E27FC236}">
                      <a16:creationId xmlns:a16="http://schemas.microsoft.com/office/drawing/2014/main" id="{B214D4DB-84C4-2322-620C-0D2F575FCE40}"/>
                    </a:ext>
                  </a:extLst>
                </p14:cNvPr>
                <p14:cNvContentPartPr/>
                <p14:nvPr/>
              </p14:nvContentPartPr>
              <p14:xfrm>
                <a:off x="7079564" y="4898782"/>
                <a:ext cx="406440" cy="463320"/>
              </p14:xfrm>
            </p:contentPart>
          </mc:Choice>
          <mc:Fallback xmlns="">
            <p:pic>
              <p:nvPicPr>
                <p:cNvPr id="166" name="Ink 165">
                  <a:extLst>
                    <a:ext uri="{FF2B5EF4-FFF2-40B4-BE49-F238E27FC236}">
                      <a16:creationId xmlns:a16="http://schemas.microsoft.com/office/drawing/2014/main" id="{B214D4DB-84C4-2322-620C-0D2F575FCE40}"/>
                    </a:ext>
                  </a:extLst>
                </p:cNvPr>
                <p:cNvPicPr/>
                <p:nvPr/>
              </p:nvPicPr>
              <p:blipFill>
                <a:blip r:embed="rId301"/>
                <a:stretch>
                  <a:fillRect/>
                </a:stretch>
              </p:blipFill>
              <p:spPr>
                <a:xfrm>
                  <a:off x="7073444" y="4892662"/>
                  <a:ext cx="41868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7" name="Ink 166">
                  <a:extLst>
                    <a:ext uri="{FF2B5EF4-FFF2-40B4-BE49-F238E27FC236}">
                      <a16:creationId xmlns:a16="http://schemas.microsoft.com/office/drawing/2014/main" id="{9EC8EB08-6240-9540-F95B-59618BC0A183}"/>
                    </a:ext>
                  </a:extLst>
                </p14:cNvPr>
                <p14:cNvContentPartPr/>
                <p14:nvPr/>
              </p14:nvContentPartPr>
              <p14:xfrm>
                <a:off x="6302684" y="4966102"/>
                <a:ext cx="304920" cy="367920"/>
              </p14:xfrm>
            </p:contentPart>
          </mc:Choice>
          <mc:Fallback xmlns="">
            <p:pic>
              <p:nvPicPr>
                <p:cNvPr id="167" name="Ink 166">
                  <a:extLst>
                    <a:ext uri="{FF2B5EF4-FFF2-40B4-BE49-F238E27FC236}">
                      <a16:creationId xmlns:a16="http://schemas.microsoft.com/office/drawing/2014/main" id="{9EC8EB08-6240-9540-F95B-59618BC0A183}"/>
                    </a:ext>
                  </a:extLst>
                </p:cNvPr>
                <p:cNvPicPr/>
                <p:nvPr/>
              </p:nvPicPr>
              <p:blipFill>
                <a:blip r:embed="rId303"/>
                <a:stretch>
                  <a:fillRect/>
                </a:stretch>
              </p:blipFill>
              <p:spPr>
                <a:xfrm>
                  <a:off x="6296564" y="4959982"/>
                  <a:ext cx="3171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2" name="Ink 171">
                  <a:extLst>
                    <a:ext uri="{FF2B5EF4-FFF2-40B4-BE49-F238E27FC236}">
                      <a16:creationId xmlns:a16="http://schemas.microsoft.com/office/drawing/2014/main" id="{DD4100D7-0972-A272-80D4-AB90A9234B90}"/>
                    </a:ext>
                  </a:extLst>
                </p14:cNvPr>
                <p14:cNvContentPartPr/>
                <p14:nvPr/>
              </p14:nvContentPartPr>
              <p14:xfrm>
                <a:off x="7235084" y="4792222"/>
                <a:ext cx="448560" cy="662760"/>
              </p14:xfrm>
            </p:contentPart>
          </mc:Choice>
          <mc:Fallback xmlns="">
            <p:pic>
              <p:nvPicPr>
                <p:cNvPr id="172" name="Ink 171">
                  <a:extLst>
                    <a:ext uri="{FF2B5EF4-FFF2-40B4-BE49-F238E27FC236}">
                      <a16:creationId xmlns:a16="http://schemas.microsoft.com/office/drawing/2014/main" id="{DD4100D7-0972-A272-80D4-AB90A9234B90}"/>
                    </a:ext>
                  </a:extLst>
                </p:cNvPr>
                <p:cNvPicPr/>
                <p:nvPr/>
              </p:nvPicPr>
              <p:blipFill>
                <a:blip r:embed="rId305"/>
                <a:stretch>
                  <a:fillRect/>
                </a:stretch>
              </p:blipFill>
              <p:spPr>
                <a:xfrm>
                  <a:off x="7228964" y="4786102"/>
                  <a:ext cx="46080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3" name="Ink 172">
                  <a:extLst>
                    <a:ext uri="{FF2B5EF4-FFF2-40B4-BE49-F238E27FC236}">
                      <a16:creationId xmlns:a16="http://schemas.microsoft.com/office/drawing/2014/main" id="{E2F02709-1EBD-080A-493A-46A8C42DB435}"/>
                    </a:ext>
                  </a:extLst>
                </p14:cNvPr>
                <p14:cNvContentPartPr/>
                <p14:nvPr/>
              </p14:nvContentPartPr>
              <p14:xfrm>
                <a:off x="3965204" y="4834702"/>
                <a:ext cx="395280" cy="523800"/>
              </p14:xfrm>
            </p:contentPart>
          </mc:Choice>
          <mc:Fallback xmlns="">
            <p:pic>
              <p:nvPicPr>
                <p:cNvPr id="173" name="Ink 172">
                  <a:extLst>
                    <a:ext uri="{FF2B5EF4-FFF2-40B4-BE49-F238E27FC236}">
                      <a16:creationId xmlns:a16="http://schemas.microsoft.com/office/drawing/2014/main" id="{E2F02709-1EBD-080A-493A-46A8C42DB435}"/>
                    </a:ext>
                  </a:extLst>
                </p:cNvPr>
                <p:cNvPicPr/>
                <p:nvPr/>
              </p:nvPicPr>
              <p:blipFill>
                <a:blip r:embed="rId307"/>
                <a:stretch>
                  <a:fillRect/>
                </a:stretch>
              </p:blipFill>
              <p:spPr>
                <a:xfrm>
                  <a:off x="3959084" y="4828582"/>
                  <a:ext cx="40752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4" name="Ink 173">
                  <a:extLst>
                    <a:ext uri="{FF2B5EF4-FFF2-40B4-BE49-F238E27FC236}">
                      <a16:creationId xmlns:a16="http://schemas.microsoft.com/office/drawing/2014/main" id="{0F921670-676A-C790-1B63-6E28E44103B5}"/>
                    </a:ext>
                  </a:extLst>
                </p14:cNvPr>
                <p14:cNvContentPartPr/>
                <p14:nvPr/>
              </p14:nvContentPartPr>
              <p14:xfrm>
                <a:off x="7596164" y="4547422"/>
                <a:ext cx="151560" cy="192240"/>
              </p14:xfrm>
            </p:contentPart>
          </mc:Choice>
          <mc:Fallback xmlns="">
            <p:pic>
              <p:nvPicPr>
                <p:cNvPr id="174" name="Ink 173">
                  <a:extLst>
                    <a:ext uri="{FF2B5EF4-FFF2-40B4-BE49-F238E27FC236}">
                      <a16:creationId xmlns:a16="http://schemas.microsoft.com/office/drawing/2014/main" id="{0F921670-676A-C790-1B63-6E28E44103B5}"/>
                    </a:ext>
                  </a:extLst>
                </p:cNvPr>
                <p:cNvPicPr/>
                <p:nvPr/>
              </p:nvPicPr>
              <p:blipFill>
                <a:blip r:embed="rId309"/>
                <a:stretch>
                  <a:fillRect/>
                </a:stretch>
              </p:blipFill>
              <p:spPr>
                <a:xfrm>
                  <a:off x="7590044" y="4541302"/>
                  <a:ext cx="163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7" name="Ink 186">
                  <a:extLst>
                    <a:ext uri="{FF2B5EF4-FFF2-40B4-BE49-F238E27FC236}">
                      <a16:creationId xmlns:a16="http://schemas.microsoft.com/office/drawing/2014/main" id="{C8008A28-07CC-BAFF-4892-80847D945676}"/>
                    </a:ext>
                  </a:extLst>
                </p14:cNvPr>
                <p14:cNvContentPartPr/>
                <p14:nvPr/>
              </p14:nvContentPartPr>
              <p14:xfrm>
                <a:off x="4113884" y="5754142"/>
                <a:ext cx="280440" cy="146520"/>
              </p14:xfrm>
            </p:contentPart>
          </mc:Choice>
          <mc:Fallback xmlns="">
            <p:pic>
              <p:nvPicPr>
                <p:cNvPr id="187" name="Ink 186">
                  <a:extLst>
                    <a:ext uri="{FF2B5EF4-FFF2-40B4-BE49-F238E27FC236}">
                      <a16:creationId xmlns:a16="http://schemas.microsoft.com/office/drawing/2014/main" id="{C8008A28-07CC-BAFF-4892-80847D945676}"/>
                    </a:ext>
                  </a:extLst>
                </p:cNvPr>
                <p:cNvPicPr/>
                <p:nvPr/>
              </p:nvPicPr>
              <p:blipFill>
                <a:blip r:embed="rId311"/>
                <a:stretch>
                  <a:fillRect/>
                </a:stretch>
              </p:blipFill>
              <p:spPr>
                <a:xfrm>
                  <a:off x="4107764" y="5748022"/>
                  <a:ext cx="2926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8" name="Ink 187">
                  <a:extLst>
                    <a:ext uri="{FF2B5EF4-FFF2-40B4-BE49-F238E27FC236}">
                      <a16:creationId xmlns:a16="http://schemas.microsoft.com/office/drawing/2014/main" id="{32C2D6EE-5FF8-6390-16BB-D2E168418C35}"/>
                    </a:ext>
                  </a:extLst>
                </p14:cNvPr>
                <p14:cNvContentPartPr/>
                <p14:nvPr/>
              </p14:nvContentPartPr>
              <p14:xfrm>
                <a:off x="4385324" y="5791942"/>
                <a:ext cx="210960" cy="132840"/>
              </p14:xfrm>
            </p:contentPart>
          </mc:Choice>
          <mc:Fallback xmlns="">
            <p:pic>
              <p:nvPicPr>
                <p:cNvPr id="188" name="Ink 187">
                  <a:extLst>
                    <a:ext uri="{FF2B5EF4-FFF2-40B4-BE49-F238E27FC236}">
                      <a16:creationId xmlns:a16="http://schemas.microsoft.com/office/drawing/2014/main" id="{32C2D6EE-5FF8-6390-16BB-D2E168418C35}"/>
                    </a:ext>
                  </a:extLst>
                </p:cNvPr>
                <p:cNvPicPr/>
                <p:nvPr/>
              </p:nvPicPr>
              <p:blipFill>
                <a:blip r:embed="rId313"/>
                <a:stretch>
                  <a:fillRect/>
                </a:stretch>
              </p:blipFill>
              <p:spPr>
                <a:xfrm>
                  <a:off x="4379204" y="5785822"/>
                  <a:ext cx="223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9" name="Ink 188">
                  <a:extLst>
                    <a:ext uri="{FF2B5EF4-FFF2-40B4-BE49-F238E27FC236}">
                      <a16:creationId xmlns:a16="http://schemas.microsoft.com/office/drawing/2014/main" id="{66C75854-EAFF-A506-9E99-263A619912F8}"/>
                    </a:ext>
                  </a:extLst>
                </p14:cNvPr>
                <p14:cNvContentPartPr/>
                <p14:nvPr/>
              </p14:nvContentPartPr>
              <p14:xfrm>
                <a:off x="4688084" y="5771062"/>
                <a:ext cx="225000" cy="109800"/>
              </p14:xfrm>
            </p:contentPart>
          </mc:Choice>
          <mc:Fallback xmlns="">
            <p:pic>
              <p:nvPicPr>
                <p:cNvPr id="189" name="Ink 188">
                  <a:extLst>
                    <a:ext uri="{FF2B5EF4-FFF2-40B4-BE49-F238E27FC236}">
                      <a16:creationId xmlns:a16="http://schemas.microsoft.com/office/drawing/2014/main" id="{66C75854-EAFF-A506-9E99-263A619912F8}"/>
                    </a:ext>
                  </a:extLst>
                </p:cNvPr>
                <p:cNvPicPr/>
                <p:nvPr/>
              </p:nvPicPr>
              <p:blipFill>
                <a:blip r:embed="rId315"/>
                <a:stretch>
                  <a:fillRect/>
                </a:stretch>
              </p:blipFill>
              <p:spPr>
                <a:xfrm>
                  <a:off x="4681964" y="5764942"/>
                  <a:ext cx="237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0" name="Ink 189">
                  <a:extLst>
                    <a:ext uri="{FF2B5EF4-FFF2-40B4-BE49-F238E27FC236}">
                      <a16:creationId xmlns:a16="http://schemas.microsoft.com/office/drawing/2014/main" id="{E22FBCED-0247-4C0A-DE59-77ED72CEE38D}"/>
                    </a:ext>
                  </a:extLst>
                </p14:cNvPr>
                <p14:cNvContentPartPr/>
                <p14:nvPr/>
              </p14:nvContentPartPr>
              <p14:xfrm>
                <a:off x="4761524" y="5764582"/>
                <a:ext cx="78120" cy="127800"/>
              </p14:xfrm>
            </p:contentPart>
          </mc:Choice>
          <mc:Fallback xmlns="">
            <p:pic>
              <p:nvPicPr>
                <p:cNvPr id="190" name="Ink 189">
                  <a:extLst>
                    <a:ext uri="{FF2B5EF4-FFF2-40B4-BE49-F238E27FC236}">
                      <a16:creationId xmlns:a16="http://schemas.microsoft.com/office/drawing/2014/main" id="{E22FBCED-0247-4C0A-DE59-77ED72CEE38D}"/>
                    </a:ext>
                  </a:extLst>
                </p:cNvPr>
                <p:cNvPicPr/>
                <p:nvPr/>
              </p:nvPicPr>
              <p:blipFill>
                <a:blip r:embed="rId317"/>
                <a:stretch>
                  <a:fillRect/>
                </a:stretch>
              </p:blipFill>
              <p:spPr>
                <a:xfrm>
                  <a:off x="4755404" y="5758462"/>
                  <a:ext cx="90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1" name="Ink 190">
                  <a:extLst>
                    <a:ext uri="{FF2B5EF4-FFF2-40B4-BE49-F238E27FC236}">
                      <a16:creationId xmlns:a16="http://schemas.microsoft.com/office/drawing/2014/main" id="{6F46B7AE-FC4E-B571-0828-13C45F7480B6}"/>
                    </a:ext>
                  </a:extLst>
                </p14:cNvPr>
                <p14:cNvContentPartPr/>
                <p14:nvPr/>
              </p14:nvContentPartPr>
              <p14:xfrm>
                <a:off x="4788524" y="5660542"/>
                <a:ext cx="267840" cy="392400"/>
              </p14:xfrm>
            </p:contentPart>
          </mc:Choice>
          <mc:Fallback xmlns="">
            <p:pic>
              <p:nvPicPr>
                <p:cNvPr id="191" name="Ink 190">
                  <a:extLst>
                    <a:ext uri="{FF2B5EF4-FFF2-40B4-BE49-F238E27FC236}">
                      <a16:creationId xmlns:a16="http://schemas.microsoft.com/office/drawing/2014/main" id="{6F46B7AE-FC4E-B571-0828-13C45F7480B6}"/>
                    </a:ext>
                  </a:extLst>
                </p:cNvPr>
                <p:cNvPicPr/>
                <p:nvPr/>
              </p:nvPicPr>
              <p:blipFill>
                <a:blip r:embed="rId319"/>
                <a:stretch>
                  <a:fillRect/>
                </a:stretch>
              </p:blipFill>
              <p:spPr>
                <a:xfrm>
                  <a:off x="4782404" y="5654422"/>
                  <a:ext cx="2800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2" name="Ink 191">
                  <a:extLst>
                    <a:ext uri="{FF2B5EF4-FFF2-40B4-BE49-F238E27FC236}">
                      <a16:creationId xmlns:a16="http://schemas.microsoft.com/office/drawing/2014/main" id="{614E9019-C4BD-ED5A-CD19-655F488BE534}"/>
                    </a:ext>
                  </a:extLst>
                </p14:cNvPr>
                <p14:cNvContentPartPr/>
                <p14:nvPr/>
              </p14:nvContentPartPr>
              <p14:xfrm>
                <a:off x="3988604" y="5680342"/>
                <a:ext cx="332280" cy="362160"/>
              </p14:xfrm>
            </p:contentPart>
          </mc:Choice>
          <mc:Fallback xmlns="">
            <p:pic>
              <p:nvPicPr>
                <p:cNvPr id="192" name="Ink 191">
                  <a:extLst>
                    <a:ext uri="{FF2B5EF4-FFF2-40B4-BE49-F238E27FC236}">
                      <a16:creationId xmlns:a16="http://schemas.microsoft.com/office/drawing/2014/main" id="{614E9019-C4BD-ED5A-CD19-655F488BE534}"/>
                    </a:ext>
                  </a:extLst>
                </p:cNvPr>
                <p:cNvPicPr/>
                <p:nvPr/>
              </p:nvPicPr>
              <p:blipFill>
                <a:blip r:embed="rId321"/>
                <a:stretch>
                  <a:fillRect/>
                </a:stretch>
              </p:blipFill>
              <p:spPr>
                <a:xfrm>
                  <a:off x="3982484" y="5674222"/>
                  <a:ext cx="3445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3" name="Ink 192">
                  <a:extLst>
                    <a:ext uri="{FF2B5EF4-FFF2-40B4-BE49-F238E27FC236}">
                      <a16:creationId xmlns:a16="http://schemas.microsoft.com/office/drawing/2014/main" id="{DD8022D2-BF44-DAFC-F049-0BAEA55A9823}"/>
                    </a:ext>
                  </a:extLst>
                </p14:cNvPr>
                <p14:cNvContentPartPr/>
                <p14:nvPr/>
              </p14:nvContentPartPr>
              <p14:xfrm>
                <a:off x="5149964" y="5559382"/>
                <a:ext cx="107280" cy="145080"/>
              </p14:xfrm>
            </p:contentPart>
          </mc:Choice>
          <mc:Fallback xmlns="">
            <p:pic>
              <p:nvPicPr>
                <p:cNvPr id="193" name="Ink 192">
                  <a:extLst>
                    <a:ext uri="{FF2B5EF4-FFF2-40B4-BE49-F238E27FC236}">
                      <a16:creationId xmlns:a16="http://schemas.microsoft.com/office/drawing/2014/main" id="{DD8022D2-BF44-DAFC-F049-0BAEA55A9823}"/>
                    </a:ext>
                  </a:extLst>
                </p:cNvPr>
                <p:cNvPicPr/>
                <p:nvPr/>
              </p:nvPicPr>
              <p:blipFill>
                <a:blip r:embed="rId323"/>
                <a:stretch>
                  <a:fillRect/>
                </a:stretch>
              </p:blipFill>
              <p:spPr>
                <a:xfrm>
                  <a:off x="5143844" y="5553262"/>
                  <a:ext cx="119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4" name="Ink 193">
                  <a:extLst>
                    <a:ext uri="{FF2B5EF4-FFF2-40B4-BE49-F238E27FC236}">
                      <a16:creationId xmlns:a16="http://schemas.microsoft.com/office/drawing/2014/main" id="{2D1F2F12-BF81-A729-3EBE-60376F4F5D8F}"/>
                    </a:ext>
                  </a:extLst>
                </p14:cNvPr>
                <p14:cNvContentPartPr/>
                <p14:nvPr/>
              </p14:nvContentPartPr>
              <p14:xfrm>
                <a:off x="5395484" y="5686102"/>
                <a:ext cx="86400" cy="235800"/>
              </p14:xfrm>
            </p:contentPart>
          </mc:Choice>
          <mc:Fallback xmlns="">
            <p:pic>
              <p:nvPicPr>
                <p:cNvPr id="194" name="Ink 193">
                  <a:extLst>
                    <a:ext uri="{FF2B5EF4-FFF2-40B4-BE49-F238E27FC236}">
                      <a16:creationId xmlns:a16="http://schemas.microsoft.com/office/drawing/2014/main" id="{2D1F2F12-BF81-A729-3EBE-60376F4F5D8F}"/>
                    </a:ext>
                  </a:extLst>
                </p:cNvPr>
                <p:cNvPicPr/>
                <p:nvPr/>
              </p:nvPicPr>
              <p:blipFill>
                <a:blip r:embed="rId325"/>
                <a:stretch>
                  <a:fillRect/>
                </a:stretch>
              </p:blipFill>
              <p:spPr>
                <a:xfrm>
                  <a:off x="5389364" y="5679982"/>
                  <a:ext cx="986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5" name="Ink 194">
                  <a:extLst>
                    <a:ext uri="{FF2B5EF4-FFF2-40B4-BE49-F238E27FC236}">
                      <a16:creationId xmlns:a16="http://schemas.microsoft.com/office/drawing/2014/main" id="{C1ACEA18-669F-120E-7CB8-407FFE6DACA6}"/>
                    </a:ext>
                  </a:extLst>
                </p14:cNvPr>
                <p14:cNvContentPartPr/>
                <p14:nvPr/>
              </p14:nvContentPartPr>
              <p14:xfrm>
                <a:off x="5504924" y="5782942"/>
                <a:ext cx="273240" cy="128880"/>
              </p14:xfrm>
            </p:contentPart>
          </mc:Choice>
          <mc:Fallback xmlns="">
            <p:pic>
              <p:nvPicPr>
                <p:cNvPr id="195" name="Ink 194">
                  <a:extLst>
                    <a:ext uri="{FF2B5EF4-FFF2-40B4-BE49-F238E27FC236}">
                      <a16:creationId xmlns:a16="http://schemas.microsoft.com/office/drawing/2014/main" id="{C1ACEA18-669F-120E-7CB8-407FFE6DACA6}"/>
                    </a:ext>
                  </a:extLst>
                </p:cNvPr>
                <p:cNvPicPr/>
                <p:nvPr/>
              </p:nvPicPr>
              <p:blipFill>
                <a:blip r:embed="rId327"/>
                <a:stretch>
                  <a:fillRect/>
                </a:stretch>
              </p:blipFill>
              <p:spPr>
                <a:xfrm>
                  <a:off x="5498804" y="5776822"/>
                  <a:ext cx="2854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6" name="Ink 195">
                  <a:extLst>
                    <a:ext uri="{FF2B5EF4-FFF2-40B4-BE49-F238E27FC236}">
                      <a16:creationId xmlns:a16="http://schemas.microsoft.com/office/drawing/2014/main" id="{5335B7E9-49B4-62C3-B2C9-E2C4D040922F}"/>
                    </a:ext>
                  </a:extLst>
                </p14:cNvPr>
                <p14:cNvContentPartPr/>
                <p14:nvPr/>
              </p14:nvContentPartPr>
              <p14:xfrm>
                <a:off x="6031964" y="5759182"/>
                <a:ext cx="166320" cy="142920"/>
              </p14:xfrm>
            </p:contentPart>
          </mc:Choice>
          <mc:Fallback xmlns="">
            <p:pic>
              <p:nvPicPr>
                <p:cNvPr id="196" name="Ink 195">
                  <a:extLst>
                    <a:ext uri="{FF2B5EF4-FFF2-40B4-BE49-F238E27FC236}">
                      <a16:creationId xmlns:a16="http://schemas.microsoft.com/office/drawing/2014/main" id="{5335B7E9-49B4-62C3-B2C9-E2C4D040922F}"/>
                    </a:ext>
                  </a:extLst>
                </p:cNvPr>
                <p:cNvPicPr/>
                <p:nvPr/>
              </p:nvPicPr>
              <p:blipFill>
                <a:blip r:embed="rId329"/>
                <a:stretch>
                  <a:fillRect/>
                </a:stretch>
              </p:blipFill>
              <p:spPr>
                <a:xfrm>
                  <a:off x="6025844" y="5753062"/>
                  <a:ext cx="178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7" name="Ink 196">
                  <a:extLst>
                    <a:ext uri="{FF2B5EF4-FFF2-40B4-BE49-F238E27FC236}">
                      <a16:creationId xmlns:a16="http://schemas.microsoft.com/office/drawing/2014/main" id="{4A4AEB71-805A-B3CE-604A-512BC7183CBE}"/>
                    </a:ext>
                  </a:extLst>
                </p14:cNvPr>
                <p14:cNvContentPartPr/>
                <p14:nvPr/>
              </p14:nvContentPartPr>
              <p14:xfrm>
                <a:off x="6281804" y="5772862"/>
                <a:ext cx="40320" cy="113760"/>
              </p14:xfrm>
            </p:contentPart>
          </mc:Choice>
          <mc:Fallback xmlns="">
            <p:pic>
              <p:nvPicPr>
                <p:cNvPr id="197" name="Ink 196">
                  <a:extLst>
                    <a:ext uri="{FF2B5EF4-FFF2-40B4-BE49-F238E27FC236}">
                      <a16:creationId xmlns:a16="http://schemas.microsoft.com/office/drawing/2014/main" id="{4A4AEB71-805A-B3CE-604A-512BC7183CBE}"/>
                    </a:ext>
                  </a:extLst>
                </p:cNvPr>
                <p:cNvPicPr/>
                <p:nvPr/>
              </p:nvPicPr>
              <p:blipFill>
                <a:blip r:embed="rId331"/>
                <a:stretch>
                  <a:fillRect/>
                </a:stretch>
              </p:blipFill>
              <p:spPr>
                <a:xfrm>
                  <a:off x="6275684" y="5766742"/>
                  <a:ext cx="52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8" name="Ink 197">
                  <a:extLst>
                    <a:ext uri="{FF2B5EF4-FFF2-40B4-BE49-F238E27FC236}">
                      <a16:creationId xmlns:a16="http://schemas.microsoft.com/office/drawing/2014/main" id="{3FD2394A-437E-9557-4E49-2B7A2B9EB6FB}"/>
                    </a:ext>
                  </a:extLst>
                </p14:cNvPr>
                <p14:cNvContentPartPr/>
                <p14:nvPr/>
              </p14:nvContentPartPr>
              <p14:xfrm>
                <a:off x="6244004" y="5669902"/>
                <a:ext cx="48600" cy="20160"/>
              </p14:xfrm>
            </p:contentPart>
          </mc:Choice>
          <mc:Fallback xmlns="">
            <p:pic>
              <p:nvPicPr>
                <p:cNvPr id="198" name="Ink 197">
                  <a:extLst>
                    <a:ext uri="{FF2B5EF4-FFF2-40B4-BE49-F238E27FC236}">
                      <a16:creationId xmlns:a16="http://schemas.microsoft.com/office/drawing/2014/main" id="{3FD2394A-437E-9557-4E49-2B7A2B9EB6FB}"/>
                    </a:ext>
                  </a:extLst>
                </p:cNvPr>
                <p:cNvPicPr/>
                <p:nvPr/>
              </p:nvPicPr>
              <p:blipFill>
                <a:blip r:embed="rId333"/>
                <a:stretch>
                  <a:fillRect/>
                </a:stretch>
              </p:blipFill>
              <p:spPr>
                <a:xfrm>
                  <a:off x="6237884" y="5663782"/>
                  <a:ext cx="60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9" name="Ink 198">
                  <a:extLst>
                    <a:ext uri="{FF2B5EF4-FFF2-40B4-BE49-F238E27FC236}">
                      <a16:creationId xmlns:a16="http://schemas.microsoft.com/office/drawing/2014/main" id="{D7091AA4-4E2B-E9E6-CBB3-AF4BEB6A474C}"/>
                    </a:ext>
                  </a:extLst>
                </p14:cNvPr>
                <p14:cNvContentPartPr/>
                <p14:nvPr/>
              </p14:nvContentPartPr>
              <p14:xfrm>
                <a:off x="6376124" y="5752342"/>
                <a:ext cx="439200" cy="146520"/>
              </p14:xfrm>
            </p:contentPart>
          </mc:Choice>
          <mc:Fallback xmlns="">
            <p:pic>
              <p:nvPicPr>
                <p:cNvPr id="199" name="Ink 198">
                  <a:extLst>
                    <a:ext uri="{FF2B5EF4-FFF2-40B4-BE49-F238E27FC236}">
                      <a16:creationId xmlns:a16="http://schemas.microsoft.com/office/drawing/2014/main" id="{D7091AA4-4E2B-E9E6-CBB3-AF4BEB6A474C}"/>
                    </a:ext>
                  </a:extLst>
                </p:cNvPr>
                <p:cNvPicPr/>
                <p:nvPr/>
              </p:nvPicPr>
              <p:blipFill>
                <a:blip r:embed="rId335"/>
                <a:stretch>
                  <a:fillRect/>
                </a:stretch>
              </p:blipFill>
              <p:spPr>
                <a:xfrm>
                  <a:off x="6370004" y="5746222"/>
                  <a:ext cx="451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0" name="Ink 199">
                  <a:extLst>
                    <a:ext uri="{FF2B5EF4-FFF2-40B4-BE49-F238E27FC236}">
                      <a16:creationId xmlns:a16="http://schemas.microsoft.com/office/drawing/2014/main" id="{95A57D0D-7D5E-E49A-75C5-C874BCFAA6D3}"/>
                    </a:ext>
                  </a:extLst>
                </p14:cNvPr>
                <p14:cNvContentPartPr/>
                <p14:nvPr/>
              </p14:nvContentPartPr>
              <p14:xfrm>
                <a:off x="6678524" y="5742622"/>
                <a:ext cx="124200" cy="150480"/>
              </p14:xfrm>
            </p:contentPart>
          </mc:Choice>
          <mc:Fallback xmlns="">
            <p:pic>
              <p:nvPicPr>
                <p:cNvPr id="200" name="Ink 199">
                  <a:extLst>
                    <a:ext uri="{FF2B5EF4-FFF2-40B4-BE49-F238E27FC236}">
                      <a16:creationId xmlns:a16="http://schemas.microsoft.com/office/drawing/2014/main" id="{95A57D0D-7D5E-E49A-75C5-C874BCFAA6D3}"/>
                    </a:ext>
                  </a:extLst>
                </p:cNvPr>
                <p:cNvPicPr/>
                <p:nvPr/>
              </p:nvPicPr>
              <p:blipFill>
                <a:blip r:embed="rId337"/>
                <a:stretch>
                  <a:fillRect/>
                </a:stretch>
              </p:blipFill>
              <p:spPr>
                <a:xfrm>
                  <a:off x="6672404" y="5736502"/>
                  <a:ext cx="136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1" name="Ink 200">
                  <a:extLst>
                    <a:ext uri="{FF2B5EF4-FFF2-40B4-BE49-F238E27FC236}">
                      <a16:creationId xmlns:a16="http://schemas.microsoft.com/office/drawing/2014/main" id="{FFDB5E97-A14F-5574-7A49-121861248EAD}"/>
                    </a:ext>
                  </a:extLst>
                </p14:cNvPr>
                <p14:cNvContentPartPr/>
                <p14:nvPr/>
              </p14:nvContentPartPr>
              <p14:xfrm>
                <a:off x="6502124" y="5639662"/>
                <a:ext cx="460440" cy="434160"/>
              </p14:xfrm>
            </p:contentPart>
          </mc:Choice>
          <mc:Fallback xmlns="">
            <p:pic>
              <p:nvPicPr>
                <p:cNvPr id="201" name="Ink 200">
                  <a:extLst>
                    <a:ext uri="{FF2B5EF4-FFF2-40B4-BE49-F238E27FC236}">
                      <a16:creationId xmlns:a16="http://schemas.microsoft.com/office/drawing/2014/main" id="{FFDB5E97-A14F-5574-7A49-121861248EAD}"/>
                    </a:ext>
                  </a:extLst>
                </p:cNvPr>
                <p:cNvPicPr/>
                <p:nvPr/>
              </p:nvPicPr>
              <p:blipFill>
                <a:blip r:embed="rId339"/>
                <a:stretch>
                  <a:fillRect/>
                </a:stretch>
              </p:blipFill>
              <p:spPr>
                <a:xfrm>
                  <a:off x="6496004" y="5633542"/>
                  <a:ext cx="47268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2" name="Ink 201">
                  <a:extLst>
                    <a:ext uri="{FF2B5EF4-FFF2-40B4-BE49-F238E27FC236}">
                      <a16:creationId xmlns:a16="http://schemas.microsoft.com/office/drawing/2014/main" id="{67B38CC1-5B78-F11D-26B2-CBFF66249351}"/>
                    </a:ext>
                  </a:extLst>
                </p14:cNvPr>
                <p14:cNvContentPartPr/>
                <p14:nvPr/>
              </p14:nvContentPartPr>
              <p14:xfrm>
                <a:off x="6046724" y="5658742"/>
                <a:ext cx="214560" cy="360360"/>
              </p14:xfrm>
            </p:contentPart>
          </mc:Choice>
          <mc:Fallback xmlns="">
            <p:pic>
              <p:nvPicPr>
                <p:cNvPr id="202" name="Ink 201">
                  <a:extLst>
                    <a:ext uri="{FF2B5EF4-FFF2-40B4-BE49-F238E27FC236}">
                      <a16:creationId xmlns:a16="http://schemas.microsoft.com/office/drawing/2014/main" id="{67B38CC1-5B78-F11D-26B2-CBFF66249351}"/>
                    </a:ext>
                  </a:extLst>
                </p:cNvPr>
                <p:cNvPicPr/>
                <p:nvPr/>
              </p:nvPicPr>
              <p:blipFill>
                <a:blip r:embed="rId341"/>
                <a:stretch>
                  <a:fillRect/>
                </a:stretch>
              </p:blipFill>
              <p:spPr>
                <a:xfrm>
                  <a:off x="6040604" y="5652622"/>
                  <a:ext cx="2268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3" name="Ink 202">
                  <a:extLst>
                    <a:ext uri="{FF2B5EF4-FFF2-40B4-BE49-F238E27FC236}">
                      <a16:creationId xmlns:a16="http://schemas.microsoft.com/office/drawing/2014/main" id="{6396DE3B-8842-653C-CA5A-D29C23E96B49}"/>
                    </a:ext>
                  </a:extLst>
                </p14:cNvPr>
                <p14:cNvContentPartPr/>
                <p14:nvPr/>
              </p14:nvContentPartPr>
              <p14:xfrm>
                <a:off x="7003964" y="5836222"/>
                <a:ext cx="273240" cy="18360"/>
              </p14:xfrm>
            </p:contentPart>
          </mc:Choice>
          <mc:Fallback xmlns="">
            <p:pic>
              <p:nvPicPr>
                <p:cNvPr id="203" name="Ink 202">
                  <a:extLst>
                    <a:ext uri="{FF2B5EF4-FFF2-40B4-BE49-F238E27FC236}">
                      <a16:creationId xmlns:a16="http://schemas.microsoft.com/office/drawing/2014/main" id="{6396DE3B-8842-653C-CA5A-D29C23E96B49}"/>
                    </a:ext>
                  </a:extLst>
                </p:cNvPr>
                <p:cNvPicPr/>
                <p:nvPr/>
              </p:nvPicPr>
              <p:blipFill>
                <a:blip r:embed="rId343"/>
                <a:stretch>
                  <a:fillRect/>
                </a:stretch>
              </p:blipFill>
              <p:spPr>
                <a:xfrm>
                  <a:off x="6997844" y="5830102"/>
                  <a:ext cx="285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4" name="Ink 203">
                  <a:extLst>
                    <a:ext uri="{FF2B5EF4-FFF2-40B4-BE49-F238E27FC236}">
                      <a16:creationId xmlns:a16="http://schemas.microsoft.com/office/drawing/2014/main" id="{BCF7E4E1-38B0-0C40-D43D-AED6D6142DFC}"/>
                    </a:ext>
                  </a:extLst>
                </p14:cNvPr>
                <p14:cNvContentPartPr/>
                <p14:nvPr/>
              </p14:nvContentPartPr>
              <p14:xfrm>
                <a:off x="7136444" y="5802022"/>
                <a:ext cx="151560" cy="187560"/>
              </p14:xfrm>
            </p:contentPart>
          </mc:Choice>
          <mc:Fallback xmlns="">
            <p:pic>
              <p:nvPicPr>
                <p:cNvPr id="204" name="Ink 203">
                  <a:extLst>
                    <a:ext uri="{FF2B5EF4-FFF2-40B4-BE49-F238E27FC236}">
                      <a16:creationId xmlns:a16="http://schemas.microsoft.com/office/drawing/2014/main" id="{BCF7E4E1-38B0-0C40-D43D-AED6D6142DFC}"/>
                    </a:ext>
                  </a:extLst>
                </p:cNvPr>
                <p:cNvPicPr/>
                <p:nvPr/>
              </p:nvPicPr>
              <p:blipFill>
                <a:blip r:embed="rId345"/>
                <a:stretch>
                  <a:fillRect/>
                </a:stretch>
              </p:blipFill>
              <p:spPr>
                <a:xfrm>
                  <a:off x="7130324" y="5795902"/>
                  <a:ext cx="163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5" name="Ink 204">
                  <a:extLst>
                    <a:ext uri="{FF2B5EF4-FFF2-40B4-BE49-F238E27FC236}">
                      <a16:creationId xmlns:a16="http://schemas.microsoft.com/office/drawing/2014/main" id="{5DA8BAF9-CDAA-DCDB-538D-88A98AF94B35}"/>
                    </a:ext>
                  </a:extLst>
                </p14:cNvPr>
                <p14:cNvContentPartPr/>
                <p14:nvPr/>
              </p14:nvContentPartPr>
              <p14:xfrm>
                <a:off x="7479884" y="5761702"/>
                <a:ext cx="204840" cy="135360"/>
              </p14:xfrm>
            </p:contentPart>
          </mc:Choice>
          <mc:Fallback xmlns="">
            <p:pic>
              <p:nvPicPr>
                <p:cNvPr id="205" name="Ink 204">
                  <a:extLst>
                    <a:ext uri="{FF2B5EF4-FFF2-40B4-BE49-F238E27FC236}">
                      <a16:creationId xmlns:a16="http://schemas.microsoft.com/office/drawing/2014/main" id="{5DA8BAF9-CDAA-DCDB-538D-88A98AF94B35}"/>
                    </a:ext>
                  </a:extLst>
                </p:cNvPr>
                <p:cNvPicPr/>
                <p:nvPr/>
              </p:nvPicPr>
              <p:blipFill>
                <a:blip r:embed="rId347"/>
                <a:stretch>
                  <a:fillRect/>
                </a:stretch>
              </p:blipFill>
              <p:spPr>
                <a:xfrm>
                  <a:off x="7473764" y="5755582"/>
                  <a:ext cx="217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6" name="Ink 205">
                  <a:extLst>
                    <a:ext uri="{FF2B5EF4-FFF2-40B4-BE49-F238E27FC236}">
                      <a16:creationId xmlns:a16="http://schemas.microsoft.com/office/drawing/2014/main" id="{E139D9F6-8343-AB57-E460-A2AF59E26605}"/>
                    </a:ext>
                  </a:extLst>
                </p14:cNvPr>
                <p14:cNvContentPartPr/>
                <p14:nvPr/>
              </p14:nvContentPartPr>
              <p14:xfrm>
                <a:off x="7765724" y="5755942"/>
                <a:ext cx="278640" cy="143280"/>
              </p14:xfrm>
            </p:contentPart>
          </mc:Choice>
          <mc:Fallback xmlns="">
            <p:pic>
              <p:nvPicPr>
                <p:cNvPr id="206" name="Ink 205">
                  <a:extLst>
                    <a:ext uri="{FF2B5EF4-FFF2-40B4-BE49-F238E27FC236}">
                      <a16:creationId xmlns:a16="http://schemas.microsoft.com/office/drawing/2014/main" id="{E139D9F6-8343-AB57-E460-A2AF59E26605}"/>
                    </a:ext>
                  </a:extLst>
                </p:cNvPr>
                <p:cNvPicPr/>
                <p:nvPr/>
              </p:nvPicPr>
              <p:blipFill>
                <a:blip r:embed="rId349"/>
                <a:stretch>
                  <a:fillRect/>
                </a:stretch>
              </p:blipFill>
              <p:spPr>
                <a:xfrm>
                  <a:off x="7759604" y="5749822"/>
                  <a:ext cx="290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7" name="Ink 206">
                  <a:extLst>
                    <a:ext uri="{FF2B5EF4-FFF2-40B4-BE49-F238E27FC236}">
                      <a16:creationId xmlns:a16="http://schemas.microsoft.com/office/drawing/2014/main" id="{AC3EBB79-8485-863D-690B-6F54E6EE8B9E}"/>
                    </a:ext>
                  </a:extLst>
                </p14:cNvPr>
                <p14:cNvContentPartPr/>
                <p14:nvPr/>
              </p14:nvContentPartPr>
              <p14:xfrm>
                <a:off x="8173604" y="5728582"/>
                <a:ext cx="208080" cy="141120"/>
              </p14:xfrm>
            </p:contentPart>
          </mc:Choice>
          <mc:Fallback xmlns="">
            <p:pic>
              <p:nvPicPr>
                <p:cNvPr id="207" name="Ink 206">
                  <a:extLst>
                    <a:ext uri="{FF2B5EF4-FFF2-40B4-BE49-F238E27FC236}">
                      <a16:creationId xmlns:a16="http://schemas.microsoft.com/office/drawing/2014/main" id="{AC3EBB79-8485-863D-690B-6F54E6EE8B9E}"/>
                    </a:ext>
                  </a:extLst>
                </p:cNvPr>
                <p:cNvPicPr/>
                <p:nvPr/>
              </p:nvPicPr>
              <p:blipFill>
                <a:blip r:embed="rId351"/>
                <a:stretch>
                  <a:fillRect/>
                </a:stretch>
              </p:blipFill>
              <p:spPr>
                <a:xfrm>
                  <a:off x="8167484" y="5722462"/>
                  <a:ext cx="220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8" name="Ink 207">
                  <a:extLst>
                    <a:ext uri="{FF2B5EF4-FFF2-40B4-BE49-F238E27FC236}">
                      <a16:creationId xmlns:a16="http://schemas.microsoft.com/office/drawing/2014/main" id="{110B26E9-E898-91B0-606B-F96A418DF19F}"/>
                    </a:ext>
                  </a:extLst>
                </p14:cNvPr>
                <p14:cNvContentPartPr/>
                <p14:nvPr/>
              </p14:nvContentPartPr>
              <p14:xfrm>
                <a:off x="8209604" y="5740822"/>
                <a:ext cx="134640" cy="164880"/>
              </p14:xfrm>
            </p:contentPart>
          </mc:Choice>
          <mc:Fallback xmlns="">
            <p:pic>
              <p:nvPicPr>
                <p:cNvPr id="208" name="Ink 207">
                  <a:extLst>
                    <a:ext uri="{FF2B5EF4-FFF2-40B4-BE49-F238E27FC236}">
                      <a16:creationId xmlns:a16="http://schemas.microsoft.com/office/drawing/2014/main" id="{110B26E9-E898-91B0-606B-F96A418DF19F}"/>
                    </a:ext>
                  </a:extLst>
                </p:cNvPr>
                <p:cNvPicPr/>
                <p:nvPr/>
              </p:nvPicPr>
              <p:blipFill>
                <a:blip r:embed="rId353"/>
                <a:stretch>
                  <a:fillRect/>
                </a:stretch>
              </p:blipFill>
              <p:spPr>
                <a:xfrm>
                  <a:off x="8203484" y="5734702"/>
                  <a:ext cx="14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9" name="Ink 208">
                  <a:extLst>
                    <a:ext uri="{FF2B5EF4-FFF2-40B4-BE49-F238E27FC236}">
                      <a16:creationId xmlns:a16="http://schemas.microsoft.com/office/drawing/2014/main" id="{D8C59CAE-9939-D073-CFAB-C54A473410C1}"/>
                    </a:ext>
                  </a:extLst>
                </p14:cNvPr>
                <p14:cNvContentPartPr/>
                <p14:nvPr/>
              </p14:nvContentPartPr>
              <p14:xfrm>
                <a:off x="8719724" y="5653702"/>
                <a:ext cx="90720" cy="256320"/>
              </p14:xfrm>
            </p:contentPart>
          </mc:Choice>
          <mc:Fallback xmlns="">
            <p:pic>
              <p:nvPicPr>
                <p:cNvPr id="209" name="Ink 208">
                  <a:extLst>
                    <a:ext uri="{FF2B5EF4-FFF2-40B4-BE49-F238E27FC236}">
                      <a16:creationId xmlns:a16="http://schemas.microsoft.com/office/drawing/2014/main" id="{D8C59CAE-9939-D073-CFAB-C54A473410C1}"/>
                    </a:ext>
                  </a:extLst>
                </p:cNvPr>
                <p:cNvPicPr/>
                <p:nvPr/>
              </p:nvPicPr>
              <p:blipFill>
                <a:blip r:embed="rId355"/>
                <a:stretch>
                  <a:fillRect/>
                </a:stretch>
              </p:blipFill>
              <p:spPr>
                <a:xfrm>
                  <a:off x="8713604" y="5647582"/>
                  <a:ext cx="102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0" name="Ink 209">
                  <a:extLst>
                    <a:ext uri="{FF2B5EF4-FFF2-40B4-BE49-F238E27FC236}">
                      <a16:creationId xmlns:a16="http://schemas.microsoft.com/office/drawing/2014/main" id="{0AB1370B-75A2-6D14-4049-BF9D284837E3}"/>
                    </a:ext>
                  </a:extLst>
                </p14:cNvPr>
                <p14:cNvContentPartPr/>
                <p14:nvPr/>
              </p14:nvContentPartPr>
              <p14:xfrm>
                <a:off x="8921324" y="5736862"/>
                <a:ext cx="218880" cy="157320"/>
              </p14:xfrm>
            </p:contentPart>
          </mc:Choice>
          <mc:Fallback xmlns="">
            <p:pic>
              <p:nvPicPr>
                <p:cNvPr id="210" name="Ink 209">
                  <a:extLst>
                    <a:ext uri="{FF2B5EF4-FFF2-40B4-BE49-F238E27FC236}">
                      <a16:creationId xmlns:a16="http://schemas.microsoft.com/office/drawing/2014/main" id="{0AB1370B-75A2-6D14-4049-BF9D284837E3}"/>
                    </a:ext>
                  </a:extLst>
                </p:cNvPr>
                <p:cNvPicPr/>
                <p:nvPr/>
              </p:nvPicPr>
              <p:blipFill>
                <a:blip r:embed="rId357"/>
                <a:stretch>
                  <a:fillRect/>
                </a:stretch>
              </p:blipFill>
              <p:spPr>
                <a:xfrm>
                  <a:off x="8915204" y="5730742"/>
                  <a:ext cx="231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1" name="Ink 210">
                  <a:extLst>
                    <a:ext uri="{FF2B5EF4-FFF2-40B4-BE49-F238E27FC236}">
                      <a16:creationId xmlns:a16="http://schemas.microsoft.com/office/drawing/2014/main" id="{9B3143E1-7E2D-4CD8-C655-41F45A5CEA17}"/>
                    </a:ext>
                  </a:extLst>
                </p14:cNvPr>
                <p14:cNvContentPartPr/>
                <p14:nvPr/>
              </p14:nvContentPartPr>
              <p14:xfrm>
                <a:off x="9306884" y="5726782"/>
                <a:ext cx="190080" cy="145080"/>
              </p14:xfrm>
            </p:contentPart>
          </mc:Choice>
          <mc:Fallback xmlns="">
            <p:pic>
              <p:nvPicPr>
                <p:cNvPr id="211" name="Ink 210">
                  <a:extLst>
                    <a:ext uri="{FF2B5EF4-FFF2-40B4-BE49-F238E27FC236}">
                      <a16:creationId xmlns:a16="http://schemas.microsoft.com/office/drawing/2014/main" id="{9B3143E1-7E2D-4CD8-C655-41F45A5CEA17}"/>
                    </a:ext>
                  </a:extLst>
                </p:cNvPr>
                <p:cNvPicPr/>
                <p:nvPr/>
              </p:nvPicPr>
              <p:blipFill>
                <a:blip r:embed="rId359"/>
                <a:stretch>
                  <a:fillRect/>
                </a:stretch>
              </p:blipFill>
              <p:spPr>
                <a:xfrm>
                  <a:off x="9300764" y="5720662"/>
                  <a:ext cx="202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2" name="Ink 211">
                  <a:extLst>
                    <a:ext uri="{FF2B5EF4-FFF2-40B4-BE49-F238E27FC236}">
                      <a16:creationId xmlns:a16="http://schemas.microsoft.com/office/drawing/2014/main" id="{CD95BB14-69C9-8B15-D2D7-76347A1E235D}"/>
                    </a:ext>
                  </a:extLst>
                </p14:cNvPr>
                <p14:cNvContentPartPr/>
                <p14:nvPr/>
              </p14:nvContentPartPr>
              <p14:xfrm>
                <a:off x="9450524" y="5667022"/>
                <a:ext cx="132480" cy="202680"/>
              </p14:xfrm>
            </p:contentPart>
          </mc:Choice>
          <mc:Fallback xmlns="">
            <p:pic>
              <p:nvPicPr>
                <p:cNvPr id="212" name="Ink 211">
                  <a:extLst>
                    <a:ext uri="{FF2B5EF4-FFF2-40B4-BE49-F238E27FC236}">
                      <a16:creationId xmlns:a16="http://schemas.microsoft.com/office/drawing/2014/main" id="{CD95BB14-69C9-8B15-D2D7-76347A1E235D}"/>
                    </a:ext>
                  </a:extLst>
                </p:cNvPr>
                <p:cNvPicPr/>
                <p:nvPr/>
              </p:nvPicPr>
              <p:blipFill>
                <a:blip r:embed="rId361"/>
                <a:stretch>
                  <a:fillRect/>
                </a:stretch>
              </p:blipFill>
              <p:spPr>
                <a:xfrm>
                  <a:off x="9444404" y="5660902"/>
                  <a:ext cx="1447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3" name="Ink 212">
                  <a:extLst>
                    <a:ext uri="{FF2B5EF4-FFF2-40B4-BE49-F238E27FC236}">
                      <a16:creationId xmlns:a16="http://schemas.microsoft.com/office/drawing/2014/main" id="{17822C32-D1F9-661D-B14D-554A56900868}"/>
                    </a:ext>
                  </a:extLst>
                </p14:cNvPr>
                <p14:cNvContentPartPr/>
                <p14:nvPr/>
              </p14:nvContentPartPr>
              <p14:xfrm>
                <a:off x="9606044" y="5754142"/>
                <a:ext cx="160560" cy="134640"/>
              </p14:xfrm>
            </p:contentPart>
          </mc:Choice>
          <mc:Fallback xmlns="">
            <p:pic>
              <p:nvPicPr>
                <p:cNvPr id="213" name="Ink 212">
                  <a:extLst>
                    <a:ext uri="{FF2B5EF4-FFF2-40B4-BE49-F238E27FC236}">
                      <a16:creationId xmlns:a16="http://schemas.microsoft.com/office/drawing/2014/main" id="{17822C32-D1F9-661D-B14D-554A56900868}"/>
                    </a:ext>
                  </a:extLst>
                </p:cNvPr>
                <p:cNvPicPr/>
                <p:nvPr/>
              </p:nvPicPr>
              <p:blipFill>
                <a:blip r:embed="rId363"/>
                <a:stretch>
                  <a:fillRect/>
                </a:stretch>
              </p:blipFill>
              <p:spPr>
                <a:xfrm>
                  <a:off x="9599924" y="5748022"/>
                  <a:ext cx="1728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4" name="Ink 213">
                  <a:extLst>
                    <a:ext uri="{FF2B5EF4-FFF2-40B4-BE49-F238E27FC236}">
                      <a16:creationId xmlns:a16="http://schemas.microsoft.com/office/drawing/2014/main" id="{9017FBCA-670A-67EA-F93D-5BB292D3A518}"/>
                    </a:ext>
                  </a:extLst>
                </p14:cNvPr>
                <p14:cNvContentPartPr/>
                <p14:nvPr/>
              </p14:nvContentPartPr>
              <p14:xfrm>
                <a:off x="9897644" y="5751262"/>
                <a:ext cx="115920" cy="118440"/>
              </p14:xfrm>
            </p:contentPart>
          </mc:Choice>
          <mc:Fallback xmlns="">
            <p:pic>
              <p:nvPicPr>
                <p:cNvPr id="214" name="Ink 213">
                  <a:extLst>
                    <a:ext uri="{FF2B5EF4-FFF2-40B4-BE49-F238E27FC236}">
                      <a16:creationId xmlns:a16="http://schemas.microsoft.com/office/drawing/2014/main" id="{9017FBCA-670A-67EA-F93D-5BB292D3A518}"/>
                    </a:ext>
                  </a:extLst>
                </p:cNvPr>
                <p:cNvPicPr/>
                <p:nvPr/>
              </p:nvPicPr>
              <p:blipFill>
                <a:blip r:embed="rId365"/>
                <a:stretch>
                  <a:fillRect/>
                </a:stretch>
              </p:blipFill>
              <p:spPr>
                <a:xfrm>
                  <a:off x="9891524" y="5745142"/>
                  <a:ext cx="1281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5" name="Ink 214">
                  <a:extLst>
                    <a:ext uri="{FF2B5EF4-FFF2-40B4-BE49-F238E27FC236}">
                      <a16:creationId xmlns:a16="http://schemas.microsoft.com/office/drawing/2014/main" id="{AD877294-8207-F349-488C-EF794D287DE2}"/>
                    </a:ext>
                  </a:extLst>
                </p14:cNvPr>
                <p14:cNvContentPartPr/>
                <p14:nvPr/>
              </p14:nvContentPartPr>
              <p14:xfrm>
                <a:off x="9862004" y="5747302"/>
                <a:ext cx="115920" cy="136440"/>
              </p14:xfrm>
            </p:contentPart>
          </mc:Choice>
          <mc:Fallback xmlns="">
            <p:pic>
              <p:nvPicPr>
                <p:cNvPr id="215" name="Ink 214">
                  <a:extLst>
                    <a:ext uri="{FF2B5EF4-FFF2-40B4-BE49-F238E27FC236}">
                      <a16:creationId xmlns:a16="http://schemas.microsoft.com/office/drawing/2014/main" id="{AD877294-8207-F349-488C-EF794D287DE2}"/>
                    </a:ext>
                  </a:extLst>
                </p:cNvPr>
                <p:cNvPicPr/>
                <p:nvPr/>
              </p:nvPicPr>
              <p:blipFill>
                <a:blip r:embed="rId367"/>
                <a:stretch>
                  <a:fillRect/>
                </a:stretch>
              </p:blipFill>
              <p:spPr>
                <a:xfrm>
                  <a:off x="9855884" y="5741182"/>
                  <a:ext cx="128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6" name="Ink 215">
                  <a:extLst>
                    <a:ext uri="{FF2B5EF4-FFF2-40B4-BE49-F238E27FC236}">
                      <a16:creationId xmlns:a16="http://schemas.microsoft.com/office/drawing/2014/main" id="{9DB013D9-8EE3-1F32-6FD5-F0F22F333A82}"/>
                    </a:ext>
                  </a:extLst>
                </p14:cNvPr>
                <p14:cNvContentPartPr/>
                <p14:nvPr/>
              </p14:nvContentPartPr>
              <p14:xfrm>
                <a:off x="9742484" y="5661262"/>
                <a:ext cx="395640" cy="412200"/>
              </p14:xfrm>
            </p:contentPart>
          </mc:Choice>
          <mc:Fallback xmlns="">
            <p:pic>
              <p:nvPicPr>
                <p:cNvPr id="216" name="Ink 215">
                  <a:extLst>
                    <a:ext uri="{FF2B5EF4-FFF2-40B4-BE49-F238E27FC236}">
                      <a16:creationId xmlns:a16="http://schemas.microsoft.com/office/drawing/2014/main" id="{9DB013D9-8EE3-1F32-6FD5-F0F22F333A82}"/>
                    </a:ext>
                  </a:extLst>
                </p:cNvPr>
                <p:cNvPicPr/>
                <p:nvPr/>
              </p:nvPicPr>
              <p:blipFill>
                <a:blip r:embed="rId369"/>
                <a:stretch>
                  <a:fillRect/>
                </a:stretch>
              </p:blipFill>
              <p:spPr>
                <a:xfrm>
                  <a:off x="9736364" y="5655142"/>
                  <a:ext cx="4078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7" name="Ink 216">
                  <a:extLst>
                    <a:ext uri="{FF2B5EF4-FFF2-40B4-BE49-F238E27FC236}">
                      <a16:creationId xmlns:a16="http://schemas.microsoft.com/office/drawing/2014/main" id="{68905B9A-191A-2402-15C1-B24ADC04B85E}"/>
                    </a:ext>
                  </a:extLst>
                </p14:cNvPr>
                <p14:cNvContentPartPr/>
                <p14:nvPr/>
              </p14:nvContentPartPr>
              <p14:xfrm>
                <a:off x="9231644" y="5698342"/>
                <a:ext cx="311760" cy="297000"/>
              </p14:xfrm>
            </p:contentPart>
          </mc:Choice>
          <mc:Fallback xmlns="">
            <p:pic>
              <p:nvPicPr>
                <p:cNvPr id="217" name="Ink 216">
                  <a:extLst>
                    <a:ext uri="{FF2B5EF4-FFF2-40B4-BE49-F238E27FC236}">
                      <a16:creationId xmlns:a16="http://schemas.microsoft.com/office/drawing/2014/main" id="{68905B9A-191A-2402-15C1-B24ADC04B85E}"/>
                    </a:ext>
                  </a:extLst>
                </p:cNvPr>
                <p:cNvPicPr/>
                <p:nvPr/>
              </p:nvPicPr>
              <p:blipFill>
                <a:blip r:embed="rId371"/>
                <a:stretch>
                  <a:fillRect/>
                </a:stretch>
              </p:blipFill>
              <p:spPr>
                <a:xfrm>
                  <a:off x="9225524" y="5692222"/>
                  <a:ext cx="3240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Ink 217">
                  <a:extLst>
                    <a:ext uri="{FF2B5EF4-FFF2-40B4-BE49-F238E27FC236}">
                      <a16:creationId xmlns:a16="http://schemas.microsoft.com/office/drawing/2014/main" id="{A744FC49-E9F9-8C62-C268-8C43C0F44884}"/>
                    </a:ext>
                  </a:extLst>
                </p14:cNvPr>
                <p14:cNvContentPartPr/>
                <p14:nvPr/>
              </p14:nvContentPartPr>
              <p14:xfrm>
                <a:off x="9977564" y="5627422"/>
                <a:ext cx="280080" cy="439920"/>
              </p14:xfrm>
            </p:contentPart>
          </mc:Choice>
          <mc:Fallback xmlns="">
            <p:pic>
              <p:nvPicPr>
                <p:cNvPr id="218" name="Ink 217">
                  <a:extLst>
                    <a:ext uri="{FF2B5EF4-FFF2-40B4-BE49-F238E27FC236}">
                      <a16:creationId xmlns:a16="http://schemas.microsoft.com/office/drawing/2014/main" id="{A744FC49-E9F9-8C62-C268-8C43C0F44884}"/>
                    </a:ext>
                  </a:extLst>
                </p:cNvPr>
                <p:cNvPicPr/>
                <p:nvPr/>
              </p:nvPicPr>
              <p:blipFill>
                <a:blip r:embed="rId373"/>
                <a:stretch>
                  <a:fillRect/>
                </a:stretch>
              </p:blipFill>
              <p:spPr>
                <a:xfrm>
                  <a:off x="9971444" y="5621302"/>
                  <a:ext cx="29232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9" name="Ink 218">
                  <a:extLst>
                    <a:ext uri="{FF2B5EF4-FFF2-40B4-BE49-F238E27FC236}">
                      <a16:creationId xmlns:a16="http://schemas.microsoft.com/office/drawing/2014/main" id="{1079DBEA-87F4-E54B-0F8E-2F8B5026F351}"/>
                    </a:ext>
                  </a:extLst>
                </p14:cNvPr>
                <p14:cNvContentPartPr/>
                <p14:nvPr/>
              </p14:nvContentPartPr>
              <p14:xfrm>
                <a:off x="8530364" y="5607622"/>
                <a:ext cx="412560" cy="407520"/>
              </p14:xfrm>
            </p:contentPart>
          </mc:Choice>
          <mc:Fallback xmlns="">
            <p:pic>
              <p:nvPicPr>
                <p:cNvPr id="219" name="Ink 218">
                  <a:extLst>
                    <a:ext uri="{FF2B5EF4-FFF2-40B4-BE49-F238E27FC236}">
                      <a16:creationId xmlns:a16="http://schemas.microsoft.com/office/drawing/2014/main" id="{1079DBEA-87F4-E54B-0F8E-2F8B5026F351}"/>
                    </a:ext>
                  </a:extLst>
                </p:cNvPr>
                <p:cNvPicPr/>
                <p:nvPr/>
              </p:nvPicPr>
              <p:blipFill>
                <a:blip r:embed="rId375"/>
                <a:stretch>
                  <a:fillRect/>
                </a:stretch>
              </p:blipFill>
              <p:spPr>
                <a:xfrm>
                  <a:off x="8524244" y="5601502"/>
                  <a:ext cx="42480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0" name="Ink 219">
                  <a:extLst>
                    <a:ext uri="{FF2B5EF4-FFF2-40B4-BE49-F238E27FC236}">
                      <a16:creationId xmlns:a16="http://schemas.microsoft.com/office/drawing/2014/main" id="{BA973657-8046-70C4-997A-5D8E71457F7B}"/>
                    </a:ext>
                  </a:extLst>
                </p14:cNvPr>
                <p14:cNvContentPartPr/>
                <p14:nvPr/>
              </p14:nvContentPartPr>
              <p14:xfrm>
                <a:off x="10275644" y="5461102"/>
                <a:ext cx="115920" cy="137520"/>
              </p14:xfrm>
            </p:contentPart>
          </mc:Choice>
          <mc:Fallback xmlns="">
            <p:pic>
              <p:nvPicPr>
                <p:cNvPr id="220" name="Ink 219">
                  <a:extLst>
                    <a:ext uri="{FF2B5EF4-FFF2-40B4-BE49-F238E27FC236}">
                      <a16:creationId xmlns:a16="http://schemas.microsoft.com/office/drawing/2014/main" id="{BA973657-8046-70C4-997A-5D8E71457F7B}"/>
                    </a:ext>
                  </a:extLst>
                </p:cNvPr>
                <p:cNvPicPr/>
                <p:nvPr/>
              </p:nvPicPr>
              <p:blipFill>
                <a:blip r:embed="rId377"/>
                <a:stretch>
                  <a:fillRect/>
                </a:stretch>
              </p:blipFill>
              <p:spPr>
                <a:xfrm>
                  <a:off x="10269524" y="5454982"/>
                  <a:ext cx="128160" cy="149760"/>
                </a:xfrm>
                <a:prstGeom prst="rect">
                  <a:avLst/>
                </a:prstGeom>
              </p:spPr>
            </p:pic>
          </mc:Fallback>
        </mc:AlternateContent>
      </p:grpSp>
      <p:grpSp>
        <p:nvGrpSpPr>
          <p:cNvPr id="229" name="Group 228">
            <a:extLst>
              <a:ext uri="{FF2B5EF4-FFF2-40B4-BE49-F238E27FC236}">
                <a16:creationId xmlns:a16="http://schemas.microsoft.com/office/drawing/2014/main" id="{BAAFA9B6-D3A9-0A84-B2CF-5B16423665C9}"/>
              </a:ext>
            </a:extLst>
          </p:cNvPr>
          <p:cNvGrpSpPr/>
          <p:nvPr/>
        </p:nvGrpSpPr>
        <p:grpSpPr>
          <a:xfrm>
            <a:off x="2667764" y="6317182"/>
            <a:ext cx="603000" cy="482040"/>
            <a:chOff x="2667764" y="6317182"/>
            <a:chExt cx="603000" cy="482040"/>
          </a:xfrm>
        </p:grpSpPr>
        <mc:AlternateContent xmlns:mc="http://schemas.openxmlformats.org/markup-compatibility/2006" xmlns:p14="http://schemas.microsoft.com/office/powerpoint/2010/main">
          <mc:Choice Requires="p14">
            <p:contentPart p14:bwMode="auto" r:id="rId378">
              <p14:nvContentPartPr>
                <p14:cNvPr id="222" name="Ink 221">
                  <a:extLst>
                    <a:ext uri="{FF2B5EF4-FFF2-40B4-BE49-F238E27FC236}">
                      <a16:creationId xmlns:a16="http://schemas.microsoft.com/office/drawing/2014/main" id="{CEF8E6B5-B9DB-C3D4-9F89-CAD787E49290}"/>
                    </a:ext>
                  </a:extLst>
                </p14:cNvPr>
                <p14:cNvContentPartPr/>
                <p14:nvPr/>
              </p14:nvContentPartPr>
              <p14:xfrm>
                <a:off x="2802044" y="6424822"/>
                <a:ext cx="156960" cy="151560"/>
              </p14:xfrm>
            </p:contentPart>
          </mc:Choice>
          <mc:Fallback xmlns="">
            <p:pic>
              <p:nvPicPr>
                <p:cNvPr id="222" name="Ink 221">
                  <a:extLst>
                    <a:ext uri="{FF2B5EF4-FFF2-40B4-BE49-F238E27FC236}">
                      <a16:creationId xmlns:a16="http://schemas.microsoft.com/office/drawing/2014/main" id="{CEF8E6B5-B9DB-C3D4-9F89-CAD787E49290}"/>
                    </a:ext>
                  </a:extLst>
                </p:cNvPr>
                <p:cNvPicPr/>
                <p:nvPr/>
              </p:nvPicPr>
              <p:blipFill>
                <a:blip r:embed="rId379"/>
                <a:stretch>
                  <a:fillRect/>
                </a:stretch>
              </p:blipFill>
              <p:spPr>
                <a:xfrm>
                  <a:off x="2795924" y="6418702"/>
                  <a:ext cx="169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3" name="Ink 222">
                  <a:extLst>
                    <a:ext uri="{FF2B5EF4-FFF2-40B4-BE49-F238E27FC236}">
                      <a16:creationId xmlns:a16="http://schemas.microsoft.com/office/drawing/2014/main" id="{403B57E2-2B53-D900-F7B0-4286DA267C9A}"/>
                    </a:ext>
                  </a:extLst>
                </p14:cNvPr>
                <p14:cNvContentPartPr/>
                <p14:nvPr/>
              </p14:nvContentPartPr>
              <p14:xfrm>
                <a:off x="3062684" y="6317182"/>
                <a:ext cx="360" cy="109800"/>
              </p14:xfrm>
            </p:contentPart>
          </mc:Choice>
          <mc:Fallback xmlns="">
            <p:pic>
              <p:nvPicPr>
                <p:cNvPr id="223" name="Ink 222">
                  <a:extLst>
                    <a:ext uri="{FF2B5EF4-FFF2-40B4-BE49-F238E27FC236}">
                      <a16:creationId xmlns:a16="http://schemas.microsoft.com/office/drawing/2014/main" id="{403B57E2-2B53-D900-F7B0-4286DA267C9A}"/>
                    </a:ext>
                  </a:extLst>
                </p:cNvPr>
                <p:cNvPicPr/>
                <p:nvPr/>
              </p:nvPicPr>
              <p:blipFill>
                <a:blip r:embed="rId381"/>
                <a:stretch>
                  <a:fillRect/>
                </a:stretch>
              </p:blipFill>
              <p:spPr>
                <a:xfrm>
                  <a:off x="3056564" y="6311062"/>
                  <a:ext cx="12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4" name="Ink 223">
                  <a:extLst>
                    <a:ext uri="{FF2B5EF4-FFF2-40B4-BE49-F238E27FC236}">
                      <a16:creationId xmlns:a16="http://schemas.microsoft.com/office/drawing/2014/main" id="{A323B2C3-A19F-809C-A8BD-7971DE2386CC}"/>
                    </a:ext>
                  </a:extLst>
                </p14:cNvPr>
                <p14:cNvContentPartPr/>
                <p14:nvPr/>
              </p14:nvContentPartPr>
              <p14:xfrm>
                <a:off x="2667764" y="6559102"/>
                <a:ext cx="603000" cy="24120"/>
              </p14:xfrm>
            </p:contentPart>
          </mc:Choice>
          <mc:Fallback xmlns="">
            <p:pic>
              <p:nvPicPr>
                <p:cNvPr id="224" name="Ink 223">
                  <a:extLst>
                    <a:ext uri="{FF2B5EF4-FFF2-40B4-BE49-F238E27FC236}">
                      <a16:creationId xmlns:a16="http://schemas.microsoft.com/office/drawing/2014/main" id="{A323B2C3-A19F-809C-A8BD-7971DE2386CC}"/>
                    </a:ext>
                  </a:extLst>
                </p:cNvPr>
                <p:cNvPicPr/>
                <p:nvPr/>
              </p:nvPicPr>
              <p:blipFill>
                <a:blip r:embed="rId383"/>
                <a:stretch>
                  <a:fillRect/>
                </a:stretch>
              </p:blipFill>
              <p:spPr>
                <a:xfrm>
                  <a:off x="2661644" y="6552982"/>
                  <a:ext cx="615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5" name="Ink 224">
                  <a:extLst>
                    <a:ext uri="{FF2B5EF4-FFF2-40B4-BE49-F238E27FC236}">
                      <a16:creationId xmlns:a16="http://schemas.microsoft.com/office/drawing/2014/main" id="{B5525FEF-2BC7-2DE8-5ECE-45288B6AAC28}"/>
                    </a:ext>
                  </a:extLst>
                </p14:cNvPr>
                <p14:cNvContentPartPr/>
                <p14:nvPr/>
              </p14:nvContentPartPr>
              <p14:xfrm>
                <a:off x="2902844" y="6628942"/>
                <a:ext cx="153720" cy="170280"/>
              </p14:xfrm>
            </p:contentPart>
          </mc:Choice>
          <mc:Fallback xmlns="">
            <p:pic>
              <p:nvPicPr>
                <p:cNvPr id="225" name="Ink 224">
                  <a:extLst>
                    <a:ext uri="{FF2B5EF4-FFF2-40B4-BE49-F238E27FC236}">
                      <a16:creationId xmlns:a16="http://schemas.microsoft.com/office/drawing/2014/main" id="{B5525FEF-2BC7-2DE8-5ECE-45288B6AAC28}"/>
                    </a:ext>
                  </a:extLst>
                </p:cNvPr>
                <p:cNvPicPr/>
                <p:nvPr/>
              </p:nvPicPr>
              <p:blipFill>
                <a:blip r:embed="rId385"/>
                <a:stretch>
                  <a:fillRect/>
                </a:stretch>
              </p:blipFill>
              <p:spPr>
                <a:xfrm>
                  <a:off x="2896724" y="6622822"/>
                  <a:ext cx="165960" cy="182520"/>
                </a:xfrm>
                <a:prstGeom prst="rect">
                  <a:avLst/>
                </a:prstGeom>
              </p:spPr>
            </p:pic>
          </mc:Fallback>
        </mc:AlternateContent>
      </p:grpSp>
      <p:grpSp>
        <p:nvGrpSpPr>
          <p:cNvPr id="228" name="Group 227">
            <a:extLst>
              <a:ext uri="{FF2B5EF4-FFF2-40B4-BE49-F238E27FC236}">
                <a16:creationId xmlns:a16="http://schemas.microsoft.com/office/drawing/2014/main" id="{7508FD3B-21D4-0D3E-B673-DBDA9BCD1EDB}"/>
              </a:ext>
            </a:extLst>
          </p:cNvPr>
          <p:cNvGrpSpPr/>
          <p:nvPr/>
        </p:nvGrpSpPr>
        <p:grpSpPr>
          <a:xfrm>
            <a:off x="3501524" y="6525982"/>
            <a:ext cx="195480" cy="88200"/>
            <a:chOff x="3501524" y="6525982"/>
            <a:chExt cx="195480" cy="88200"/>
          </a:xfrm>
        </p:grpSpPr>
        <mc:AlternateContent xmlns:mc="http://schemas.openxmlformats.org/markup-compatibility/2006" xmlns:p14="http://schemas.microsoft.com/office/powerpoint/2010/main">
          <mc:Choice Requires="p14">
            <p:contentPart p14:bwMode="auto" r:id="rId386">
              <p14:nvContentPartPr>
                <p14:cNvPr id="226" name="Ink 225">
                  <a:extLst>
                    <a:ext uri="{FF2B5EF4-FFF2-40B4-BE49-F238E27FC236}">
                      <a16:creationId xmlns:a16="http://schemas.microsoft.com/office/drawing/2014/main" id="{0D3B08F2-BB53-39FB-5F19-2D6A379473B9}"/>
                    </a:ext>
                  </a:extLst>
                </p14:cNvPr>
                <p14:cNvContentPartPr/>
                <p14:nvPr/>
              </p14:nvContentPartPr>
              <p14:xfrm>
                <a:off x="3535004" y="6603382"/>
                <a:ext cx="146880" cy="10800"/>
              </p14:xfrm>
            </p:contentPart>
          </mc:Choice>
          <mc:Fallback xmlns="">
            <p:pic>
              <p:nvPicPr>
                <p:cNvPr id="226" name="Ink 225">
                  <a:extLst>
                    <a:ext uri="{FF2B5EF4-FFF2-40B4-BE49-F238E27FC236}">
                      <a16:creationId xmlns:a16="http://schemas.microsoft.com/office/drawing/2014/main" id="{0D3B08F2-BB53-39FB-5F19-2D6A379473B9}"/>
                    </a:ext>
                  </a:extLst>
                </p:cNvPr>
                <p:cNvPicPr/>
                <p:nvPr/>
              </p:nvPicPr>
              <p:blipFill>
                <a:blip r:embed="rId387"/>
                <a:stretch>
                  <a:fillRect/>
                </a:stretch>
              </p:blipFill>
              <p:spPr>
                <a:xfrm>
                  <a:off x="3528884" y="6597262"/>
                  <a:ext cx="159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7" name="Ink 226">
                  <a:extLst>
                    <a:ext uri="{FF2B5EF4-FFF2-40B4-BE49-F238E27FC236}">
                      <a16:creationId xmlns:a16="http://schemas.microsoft.com/office/drawing/2014/main" id="{56CD6CF8-3F1F-A838-5EB0-95574389041A}"/>
                    </a:ext>
                  </a:extLst>
                </p14:cNvPr>
                <p14:cNvContentPartPr/>
                <p14:nvPr/>
              </p14:nvContentPartPr>
              <p14:xfrm>
                <a:off x="3501524" y="6525982"/>
                <a:ext cx="195480" cy="2160"/>
              </p14:xfrm>
            </p:contentPart>
          </mc:Choice>
          <mc:Fallback xmlns="">
            <p:pic>
              <p:nvPicPr>
                <p:cNvPr id="227" name="Ink 226">
                  <a:extLst>
                    <a:ext uri="{FF2B5EF4-FFF2-40B4-BE49-F238E27FC236}">
                      <a16:creationId xmlns:a16="http://schemas.microsoft.com/office/drawing/2014/main" id="{56CD6CF8-3F1F-A838-5EB0-95574389041A}"/>
                    </a:ext>
                  </a:extLst>
                </p:cNvPr>
                <p:cNvPicPr/>
                <p:nvPr/>
              </p:nvPicPr>
              <p:blipFill>
                <a:blip r:embed="rId389"/>
                <a:stretch>
                  <a:fillRect/>
                </a:stretch>
              </p:blipFill>
              <p:spPr>
                <a:xfrm>
                  <a:off x="3495404" y="6519862"/>
                  <a:ext cx="207720" cy="14400"/>
                </a:xfrm>
                <a:prstGeom prst="rect">
                  <a:avLst/>
                </a:prstGeom>
              </p:spPr>
            </p:pic>
          </mc:Fallback>
        </mc:AlternateContent>
      </p:grpSp>
      <p:grpSp>
        <p:nvGrpSpPr>
          <p:cNvPr id="254" name="Group 253">
            <a:extLst>
              <a:ext uri="{FF2B5EF4-FFF2-40B4-BE49-F238E27FC236}">
                <a16:creationId xmlns:a16="http://schemas.microsoft.com/office/drawing/2014/main" id="{D0550E9F-E8FB-8F0F-F73C-6F34D7FE2EE9}"/>
              </a:ext>
            </a:extLst>
          </p:cNvPr>
          <p:cNvGrpSpPr/>
          <p:nvPr/>
        </p:nvGrpSpPr>
        <p:grpSpPr>
          <a:xfrm>
            <a:off x="4131524" y="6397462"/>
            <a:ext cx="4057560" cy="370800"/>
            <a:chOff x="4131524" y="6397462"/>
            <a:chExt cx="4057560" cy="370800"/>
          </a:xfrm>
        </p:grpSpPr>
        <mc:AlternateContent xmlns:mc="http://schemas.openxmlformats.org/markup-compatibility/2006" xmlns:p14="http://schemas.microsoft.com/office/powerpoint/2010/main">
          <mc:Choice Requires="p14">
            <p:contentPart p14:bwMode="auto" r:id="rId390">
              <p14:nvContentPartPr>
                <p14:cNvPr id="230" name="Ink 229">
                  <a:extLst>
                    <a:ext uri="{FF2B5EF4-FFF2-40B4-BE49-F238E27FC236}">
                      <a16:creationId xmlns:a16="http://schemas.microsoft.com/office/drawing/2014/main" id="{A5BF8644-802E-F4C6-BBB4-CEF59242F8E7}"/>
                    </a:ext>
                  </a:extLst>
                </p14:cNvPr>
                <p14:cNvContentPartPr/>
                <p14:nvPr/>
              </p14:nvContentPartPr>
              <p14:xfrm>
                <a:off x="4131524" y="6553342"/>
                <a:ext cx="225000" cy="2160"/>
              </p14:xfrm>
            </p:contentPart>
          </mc:Choice>
          <mc:Fallback xmlns="">
            <p:pic>
              <p:nvPicPr>
                <p:cNvPr id="230" name="Ink 229">
                  <a:extLst>
                    <a:ext uri="{FF2B5EF4-FFF2-40B4-BE49-F238E27FC236}">
                      <a16:creationId xmlns:a16="http://schemas.microsoft.com/office/drawing/2014/main" id="{A5BF8644-802E-F4C6-BBB4-CEF59242F8E7}"/>
                    </a:ext>
                  </a:extLst>
                </p:cNvPr>
                <p:cNvPicPr/>
                <p:nvPr/>
              </p:nvPicPr>
              <p:blipFill>
                <a:blip r:embed="rId391"/>
                <a:stretch>
                  <a:fillRect/>
                </a:stretch>
              </p:blipFill>
              <p:spPr>
                <a:xfrm>
                  <a:off x="4125404" y="6547222"/>
                  <a:ext cx="23724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1" name="Ink 230">
                  <a:extLst>
                    <a:ext uri="{FF2B5EF4-FFF2-40B4-BE49-F238E27FC236}">
                      <a16:creationId xmlns:a16="http://schemas.microsoft.com/office/drawing/2014/main" id="{CC8C12D6-8B42-B6CF-026C-AA1D173DC6EA}"/>
                    </a:ext>
                  </a:extLst>
                </p14:cNvPr>
                <p14:cNvContentPartPr/>
                <p14:nvPr/>
              </p14:nvContentPartPr>
              <p14:xfrm>
                <a:off x="4541924" y="6485302"/>
                <a:ext cx="199080" cy="135720"/>
              </p14:xfrm>
            </p:contentPart>
          </mc:Choice>
          <mc:Fallback xmlns="">
            <p:pic>
              <p:nvPicPr>
                <p:cNvPr id="231" name="Ink 230">
                  <a:extLst>
                    <a:ext uri="{FF2B5EF4-FFF2-40B4-BE49-F238E27FC236}">
                      <a16:creationId xmlns:a16="http://schemas.microsoft.com/office/drawing/2014/main" id="{CC8C12D6-8B42-B6CF-026C-AA1D173DC6EA}"/>
                    </a:ext>
                  </a:extLst>
                </p:cNvPr>
                <p:cNvPicPr/>
                <p:nvPr/>
              </p:nvPicPr>
              <p:blipFill>
                <a:blip r:embed="rId393"/>
                <a:stretch>
                  <a:fillRect/>
                </a:stretch>
              </p:blipFill>
              <p:spPr>
                <a:xfrm>
                  <a:off x="4535804" y="6479182"/>
                  <a:ext cx="2113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2" name="Ink 231">
                  <a:extLst>
                    <a:ext uri="{FF2B5EF4-FFF2-40B4-BE49-F238E27FC236}">
                      <a16:creationId xmlns:a16="http://schemas.microsoft.com/office/drawing/2014/main" id="{5317C26B-94BB-8004-1076-0F52140158D6}"/>
                    </a:ext>
                  </a:extLst>
                </p14:cNvPr>
                <p14:cNvContentPartPr/>
                <p14:nvPr/>
              </p14:nvContentPartPr>
              <p14:xfrm>
                <a:off x="4820204" y="6485302"/>
                <a:ext cx="86400" cy="111960"/>
              </p14:xfrm>
            </p:contentPart>
          </mc:Choice>
          <mc:Fallback xmlns="">
            <p:pic>
              <p:nvPicPr>
                <p:cNvPr id="232" name="Ink 231">
                  <a:extLst>
                    <a:ext uri="{FF2B5EF4-FFF2-40B4-BE49-F238E27FC236}">
                      <a16:creationId xmlns:a16="http://schemas.microsoft.com/office/drawing/2014/main" id="{5317C26B-94BB-8004-1076-0F52140158D6}"/>
                    </a:ext>
                  </a:extLst>
                </p:cNvPr>
                <p:cNvPicPr/>
                <p:nvPr/>
              </p:nvPicPr>
              <p:blipFill>
                <a:blip r:embed="rId395"/>
                <a:stretch>
                  <a:fillRect/>
                </a:stretch>
              </p:blipFill>
              <p:spPr>
                <a:xfrm>
                  <a:off x="4814084" y="6479182"/>
                  <a:ext cx="98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3" name="Ink 232">
                  <a:extLst>
                    <a:ext uri="{FF2B5EF4-FFF2-40B4-BE49-F238E27FC236}">
                      <a16:creationId xmlns:a16="http://schemas.microsoft.com/office/drawing/2014/main" id="{550CF0B8-F9CD-859C-57E0-3CE444A1BF3F}"/>
                    </a:ext>
                  </a:extLst>
                </p14:cNvPr>
                <p14:cNvContentPartPr/>
                <p14:nvPr/>
              </p14:nvContentPartPr>
              <p14:xfrm>
                <a:off x="4803284" y="6397462"/>
                <a:ext cx="82080" cy="360"/>
              </p14:xfrm>
            </p:contentPart>
          </mc:Choice>
          <mc:Fallback xmlns="">
            <p:pic>
              <p:nvPicPr>
                <p:cNvPr id="233" name="Ink 232">
                  <a:extLst>
                    <a:ext uri="{FF2B5EF4-FFF2-40B4-BE49-F238E27FC236}">
                      <a16:creationId xmlns:a16="http://schemas.microsoft.com/office/drawing/2014/main" id="{550CF0B8-F9CD-859C-57E0-3CE444A1BF3F}"/>
                    </a:ext>
                  </a:extLst>
                </p:cNvPr>
                <p:cNvPicPr/>
                <p:nvPr/>
              </p:nvPicPr>
              <p:blipFill>
                <a:blip r:embed="rId397"/>
                <a:stretch>
                  <a:fillRect/>
                </a:stretch>
              </p:blipFill>
              <p:spPr>
                <a:xfrm>
                  <a:off x="4797164" y="6391342"/>
                  <a:ext cx="94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4" name="Ink 233">
                  <a:extLst>
                    <a:ext uri="{FF2B5EF4-FFF2-40B4-BE49-F238E27FC236}">
                      <a16:creationId xmlns:a16="http://schemas.microsoft.com/office/drawing/2014/main" id="{37308E3A-4FE0-9F41-BBE4-ACF30EABA35F}"/>
                    </a:ext>
                  </a:extLst>
                </p14:cNvPr>
                <p14:cNvContentPartPr/>
                <p14:nvPr/>
              </p14:nvContentPartPr>
              <p14:xfrm>
                <a:off x="5036204" y="6464062"/>
                <a:ext cx="166320" cy="138240"/>
              </p14:xfrm>
            </p:contentPart>
          </mc:Choice>
          <mc:Fallback xmlns="">
            <p:pic>
              <p:nvPicPr>
                <p:cNvPr id="234" name="Ink 233">
                  <a:extLst>
                    <a:ext uri="{FF2B5EF4-FFF2-40B4-BE49-F238E27FC236}">
                      <a16:creationId xmlns:a16="http://schemas.microsoft.com/office/drawing/2014/main" id="{37308E3A-4FE0-9F41-BBE4-ACF30EABA35F}"/>
                    </a:ext>
                  </a:extLst>
                </p:cNvPr>
                <p:cNvPicPr/>
                <p:nvPr/>
              </p:nvPicPr>
              <p:blipFill>
                <a:blip r:embed="rId399"/>
                <a:stretch>
                  <a:fillRect/>
                </a:stretch>
              </p:blipFill>
              <p:spPr>
                <a:xfrm>
                  <a:off x="5030084" y="6457942"/>
                  <a:ext cx="178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5" name="Ink 234">
                  <a:extLst>
                    <a:ext uri="{FF2B5EF4-FFF2-40B4-BE49-F238E27FC236}">
                      <a16:creationId xmlns:a16="http://schemas.microsoft.com/office/drawing/2014/main" id="{7D088D75-AC07-A52D-F563-EEC832164958}"/>
                    </a:ext>
                  </a:extLst>
                </p14:cNvPr>
                <p14:cNvContentPartPr/>
                <p14:nvPr/>
              </p14:nvContentPartPr>
              <p14:xfrm>
                <a:off x="5279924" y="6462622"/>
                <a:ext cx="168480" cy="134640"/>
              </p14:xfrm>
            </p:contentPart>
          </mc:Choice>
          <mc:Fallback xmlns="">
            <p:pic>
              <p:nvPicPr>
                <p:cNvPr id="235" name="Ink 234">
                  <a:extLst>
                    <a:ext uri="{FF2B5EF4-FFF2-40B4-BE49-F238E27FC236}">
                      <a16:creationId xmlns:a16="http://schemas.microsoft.com/office/drawing/2014/main" id="{7D088D75-AC07-A52D-F563-EEC832164958}"/>
                    </a:ext>
                  </a:extLst>
                </p:cNvPr>
                <p:cNvPicPr/>
                <p:nvPr/>
              </p:nvPicPr>
              <p:blipFill>
                <a:blip r:embed="rId401"/>
                <a:stretch>
                  <a:fillRect/>
                </a:stretch>
              </p:blipFill>
              <p:spPr>
                <a:xfrm>
                  <a:off x="5273804" y="6456502"/>
                  <a:ext cx="180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6" name="Ink 235">
                  <a:extLst>
                    <a:ext uri="{FF2B5EF4-FFF2-40B4-BE49-F238E27FC236}">
                      <a16:creationId xmlns:a16="http://schemas.microsoft.com/office/drawing/2014/main" id="{FBC27917-40FD-0D51-D988-F3F23E07EC0E}"/>
                    </a:ext>
                  </a:extLst>
                </p14:cNvPr>
                <p14:cNvContentPartPr/>
                <p14:nvPr/>
              </p14:nvContentPartPr>
              <p14:xfrm>
                <a:off x="5319884" y="6473062"/>
                <a:ext cx="69480" cy="132480"/>
              </p14:xfrm>
            </p:contentPart>
          </mc:Choice>
          <mc:Fallback xmlns="">
            <p:pic>
              <p:nvPicPr>
                <p:cNvPr id="236" name="Ink 235">
                  <a:extLst>
                    <a:ext uri="{FF2B5EF4-FFF2-40B4-BE49-F238E27FC236}">
                      <a16:creationId xmlns:a16="http://schemas.microsoft.com/office/drawing/2014/main" id="{FBC27917-40FD-0D51-D988-F3F23E07EC0E}"/>
                    </a:ext>
                  </a:extLst>
                </p:cNvPr>
                <p:cNvPicPr/>
                <p:nvPr/>
              </p:nvPicPr>
              <p:blipFill>
                <a:blip r:embed="rId403"/>
                <a:stretch>
                  <a:fillRect/>
                </a:stretch>
              </p:blipFill>
              <p:spPr>
                <a:xfrm>
                  <a:off x="5313764" y="6466942"/>
                  <a:ext cx="81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7" name="Ink 236">
                  <a:extLst>
                    <a:ext uri="{FF2B5EF4-FFF2-40B4-BE49-F238E27FC236}">
                      <a16:creationId xmlns:a16="http://schemas.microsoft.com/office/drawing/2014/main" id="{66672D6E-1919-E5F5-6190-2F9AC3B12EB4}"/>
                    </a:ext>
                  </a:extLst>
                </p14:cNvPr>
                <p14:cNvContentPartPr/>
                <p14:nvPr/>
              </p14:nvContentPartPr>
              <p14:xfrm>
                <a:off x="5656124" y="6409702"/>
                <a:ext cx="87120" cy="216000"/>
              </p14:xfrm>
            </p:contentPart>
          </mc:Choice>
          <mc:Fallback xmlns="">
            <p:pic>
              <p:nvPicPr>
                <p:cNvPr id="237" name="Ink 236">
                  <a:extLst>
                    <a:ext uri="{FF2B5EF4-FFF2-40B4-BE49-F238E27FC236}">
                      <a16:creationId xmlns:a16="http://schemas.microsoft.com/office/drawing/2014/main" id="{66672D6E-1919-E5F5-6190-2F9AC3B12EB4}"/>
                    </a:ext>
                  </a:extLst>
                </p:cNvPr>
                <p:cNvPicPr/>
                <p:nvPr/>
              </p:nvPicPr>
              <p:blipFill>
                <a:blip r:embed="rId405"/>
                <a:stretch>
                  <a:fillRect/>
                </a:stretch>
              </p:blipFill>
              <p:spPr>
                <a:xfrm>
                  <a:off x="5650004" y="6403582"/>
                  <a:ext cx="99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8" name="Ink 237">
                  <a:extLst>
                    <a:ext uri="{FF2B5EF4-FFF2-40B4-BE49-F238E27FC236}">
                      <a16:creationId xmlns:a16="http://schemas.microsoft.com/office/drawing/2014/main" id="{54BB25B1-E898-2A88-AD59-6A8965626AC4}"/>
                    </a:ext>
                  </a:extLst>
                </p14:cNvPr>
                <p14:cNvContentPartPr/>
                <p14:nvPr/>
              </p14:nvContentPartPr>
              <p14:xfrm>
                <a:off x="5756924" y="6495742"/>
                <a:ext cx="311040" cy="135360"/>
              </p14:xfrm>
            </p:contentPart>
          </mc:Choice>
          <mc:Fallback xmlns="">
            <p:pic>
              <p:nvPicPr>
                <p:cNvPr id="238" name="Ink 237">
                  <a:extLst>
                    <a:ext uri="{FF2B5EF4-FFF2-40B4-BE49-F238E27FC236}">
                      <a16:creationId xmlns:a16="http://schemas.microsoft.com/office/drawing/2014/main" id="{54BB25B1-E898-2A88-AD59-6A8965626AC4}"/>
                    </a:ext>
                  </a:extLst>
                </p:cNvPr>
                <p:cNvPicPr/>
                <p:nvPr/>
              </p:nvPicPr>
              <p:blipFill>
                <a:blip r:embed="rId407"/>
                <a:stretch>
                  <a:fillRect/>
                </a:stretch>
              </p:blipFill>
              <p:spPr>
                <a:xfrm>
                  <a:off x="5750804" y="6489622"/>
                  <a:ext cx="323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9" name="Ink 238">
                  <a:extLst>
                    <a:ext uri="{FF2B5EF4-FFF2-40B4-BE49-F238E27FC236}">
                      <a16:creationId xmlns:a16="http://schemas.microsoft.com/office/drawing/2014/main" id="{E4FBE6CC-550C-B4A3-C209-A12734459232}"/>
                    </a:ext>
                  </a:extLst>
                </p14:cNvPr>
                <p14:cNvContentPartPr/>
                <p14:nvPr/>
              </p14:nvContentPartPr>
              <p14:xfrm>
                <a:off x="6239684" y="6486382"/>
                <a:ext cx="146160" cy="134280"/>
              </p14:xfrm>
            </p:contentPart>
          </mc:Choice>
          <mc:Fallback xmlns="">
            <p:pic>
              <p:nvPicPr>
                <p:cNvPr id="239" name="Ink 238">
                  <a:extLst>
                    <a:ext uri="{FF2B5EF4-FFF2-40B4-BE49-F238E27FC236}">
                      <a16:creationId xmlns:a16="http://schemas.microsoft.com/office/drawing/2014/main" id="{E4FBE6CC-550C-B4A3-C209-A12734459232}"/>
                    </a:ext>
                  </a:extLst>
                </p:cNvPr>
                <p:cNvPicPr/>
                <p:nvPr/>
              </p:nvPicPr>
              <p:blipFill>
                <a:blip r:embed="rId409"/>
                <a:stretch>
                  <a:fillRect/>
                </a:stretch>
              </p:blipFill>
              <p:spPr>
                <a:xfrm>
                  <a:off x="6233564" y="6480262"/>
                  <a:ext cx="158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0" name="Ink 239">
                  <a:extLst>
                    <a:ext uri="{FF2B5EF4-FFF2-40B4-BE49-F238E27FC236}">
                      <a16:creationId xmlns:a16="http://schemas.microsoft.com/office/drawing/2014/main" id="{5DF7F6E0-A68C-4BA2-4E3D-6EF1CECC58AE}"/>
                    </a:ext>
                  </a:extLst>
                </p14:cNvPr>
                <p14:cNvContentPartPr/>
                <p14:nvPr/>
              </p14:nvContentPartPr>
              <p14:xfrm>
                <a:off x="6443444" y="6505102"/>
                <a:ext cx="52920" cy="113760"/>
              </p14:xfrm>
            </p:contentPart>
          </mc:Choice>
          <mc:Fallback xmlns="">
            <p:pic>
              <p:nvPicPr>
                <p:cNvPr id="240" name="Ink 239">
                  <a:extLst>
                    <a:ext uri="{FF2B5EF4-FFF2-40B4-BE49-F238E27FC236}">
                      <a16:creationId xmlns:a16="http://schemas.microsoft.com/office/drawing/2014/main" id="{5DF7F6E0-A68C-4BA2-4E3D-6EF1CECC58AE}"/>
                    </a:ext>
                  </a:extLst>
                </p:cNvPr>
                <p:cNvPicPr/>
                <p:nvPr/>
              </p:nvPicPr>
              <p:blipFill>
                <a:blip r:embed="rId411"/>
                <a:stretch>
                  <a:fillRect/>
                </a:stretch>
              </p:blipFill>
              <p:spPr>
                <a:xfrm>
                  <a:off x="6437324" y="6498982"/>
                  <a:ext cx="65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1" name="Ink 240">
                  <a:extLst>
                    <a:ext uri="{FF2B5EF4-FFF2-40B4-BE49-F238E27FC236}">
                      <a16:creationId xmlns:a16="http://schemas.microsoft.com/office/drawing/2014/main" id="{013A0551-5FBF-0389-742C-AE9AC3D2249D}"/>
                    </a:ext>
                  </a:extLst>
                </p14:cNvPr>
                <p14:cNvContentPartPr/>
                <p14:nvPr/>
              </p14:nvContentPartPr>
              <p14:xfrm>
                <a:off x="6380444" y="6409702"/>
                <a:ext cx="82080" cy="15480"/>
              </p14:xfrm>
            </p:contentPart>
          </mc:Choice>
          <mc:Fallback xmlns="">
            <p:pic>
              <p:nvPicPr>
                <p:cNvPr id="241" name="Ink 240">
                  <a:extLst>
                    <a:ext uri="{FF2B5EF4-FFF2-40B4-BE49-F238E27FC236}">
                      <a16:creationId xmlns:a16="http://schemas.microsoft.com/office/drawing/2014/main" id="{013A0551-5FBF-0389-742C-AE9AC3D2249D}"/>
                    </a:ext>
                  </a:extLst>
                </p:cNvPr>
                <p:cNvPicPr/>
                <p:nvPr/>
              </p:nvPicPr>
              <p:blipFill>
                <a:blip r:embed="rId413"/>
                <a:stretch>
                  <a:fillRect/>
                </a:stretch>
              </p:blipFill>
              <p:spPr>
                <a:xfrm>
                  <a:off x="6374324" y="6403582"/>
                  <a:ext cx="94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2" name="Ink 241">
                  <a:extLst>
                    <a:ext uri="{FF2B5EF4-FFF2-40B4-BE49-F238E27FC236}">
                      <a16:creationId xmlns:a16="http://schemas.microsoft.com/office/drawing/2014/main" id="{3CDCAF15-CEF4-883C-B47A-86C5AD2F11AA}"/>
                    </a:ext>
                  </a:extLst>
                </p14:cNvPr>
                <p14:cNvContentPartPr/>
                <p14:nvPr/>
              </p14:nvContentPartPr>
              <p14:xfrm>
                <a:off x="6588164" y="6483142"/>
                <a:ext cx="130680" cy="139680"/>
              </p14:xfrm>
            </p:contentPart>
          </mc:Choice>
          <mc:Fallback xmlns="">
            <p:pic>
              <p:nvPicPr>
                <p:cNvPr id="242" name="Ink 241">
                  <a:extLst>
                    <a:ext uri="{FF2B5EF4-FFF2-40B4-BE49-F238E27FC236}">
                      <a16:creationId xmlns:a16="http://schemas.microsoft.com/office/drawing/2014/main" id="{3CDCAF15-CEF4-883C-B47A-86C5AD2F11AA}"/>
                    </a:ext>
                  </a:extLst>
                </p:cNvPr>
                <p:cNvPicPr/>
                <p:nvPr/>
              </p:nvPicPr>
              <p:blipFill>
                <a:blip r:embed="rId415"/>
                <a:stretch>
                  <a:fillRect/>
                </a:stretch>
              </p:blipFill>
              <p:spPr>
                <a:xfrm>
                  <a:off x="6582044" y="6477022"/>
                  <a:ext cx="142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3" name="Ink 242">
                  <a:extLst>
                    <a:ext uri="{FF2B5EF4-FFF2-40B4-BE49-F238E27FC236}">
                      <a16:creationId xmlns:a16="http://schemas.microsoft.com/office/drawing/2014/main" id="{8A751792-6556-96ED-5AA3-18EB846581A6}"/>
                    </a:ext>
                  </a:extLst>
                </p14:cNvPr>
                <p14:cNvContentPartPr/>
                <p14:nvPr/>
              </p14:nvContentPartPr>
              <p14:xfrm>
                <a:off x="6787964" y="6468382"/>
                <a:ext cx="166680" cy="124920"/>
              </p14:xfrm>
            </p:contentPart>
          </mc:Choice>
          <mc:Fallback xmlns="">
            <p:pic>
              <p:nvPicPr>
                <p:cNvPr id="243" name="Ink 242">
                  <a:extLst>
                    <a:ext uri="{FF2B5EF4-FFF2-40B4-BE49-F238E27FC236}">
                      <a16:creationId xmlns:a16="http://schemas.microsoft.com/office/drawing/2014/main" id="{8A751792-6556-96ED-5AA3-18EB846581A6}"/>
                    </a:ext>
                  </a:extLst>
                </p:cNvPr>
                <p:cNvPicPr/>
                <p:nvPr/>
              </p:nvPicPr>
              <p:blipFill>
                <a:blip r:embed="rId417"/>
                <a:stretch>
                  <a:fillRect/>
                </a:stretch>
              </p:blipFill>
              <p:spPr>
                <a:xfrm>
                  <a:off x="6781844" y="6462262"/>
                  <a:ext cx="178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4" name="Ink 243">
                  <a:extLst>
                    <a:ext uri="{FF2B5EF4-FFF2-40B4-BE49-F238E27FC236}">
                      <a16:creationId xmlns:a16="http://schemas.microsoft.com/office/drawing/2014/main" id="{8D2FAC82-F22C-3C6A-23F3-26054AEE1EA0}"/>
                    </a:ext>
                  </a:extLst>
                </p14:cNvPr>
                <p14:cNvContentPartPr/>
                <p14:nvPr/>
              </p14:nvContentPartPr>
              <p14:xfrm>
                <a:off x="6680684" y="6397462"/>
                <a:ext cx="412920" cy="370800"/>
              </p14:xfrm>
            </p:contentPart>
          </mc:Choice>
          <mc:Fallback xmlns="">
            <p:pic>
              <p:nvPicPr>
                <p:cNvPr id="244" name="Ink 243">
                  <a:extLst>
                    <a:ext uri="{FF2B5EF4-FFF2-40B4-BE49-F238E27FC236}">
                      <a16:creationId xmlns:a16="http://schemas.microsoft.com/office/drawing/2014/main" id="{8D2FAC82-F22C-3C6A-23F3-26054AEE1EA0}"/>
                    </a:ext>
                  </a:extLst>
                </p:cNvPr>
                <p:cNvPicPr/>
                <p:nvPr/>
              </p:nvPicPr>
              <p:blipFill>
                <a:blip r:embed="rId419"/>
                <a:stretch>
                  <a:fillRect/>
                </a:stretch>
              </p:blipFill>
              <p:spPr>
                <a:xfrm>
                  <a:off x="6674564" y="6391342"/>
                  <a:ext cx="42516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5" name="Ink 244">
                  <a:extLst>
                    <a:ext uri="{FF2B5EF4-FFF2-40B4-BE49-F238E27FC236}">
                      <a16:creationId xmlns:a16="http://schemas.microsoft.com/office/drawing/2014/main" id="{1AE9CEC0-C2F3-2F4B-FB34-0F580C8D44A5}"/>
                    </a:ext>
                  </a:extLst>
                </p14:cNvPr>
                <p14:cNvContentPartPr/>
                <p14:nvPr/>
              </p14:nvContentPartPr>
              <p14:xfrm>
                <a:off x="6120164" y="6414382"/>
                <a:ext cx="178920" cy="292320"/>
              </p14:xfrm>
            </p:contentPart>
          </mc:Choice>
          <mc:Fallback xmlns="">
            <p:pic>
              <p:nvPicPr>
                <p:cNvPr id="245" name="Ink 244">
                  <a:extLst>
                    <a:ext uri="{FF2B5EF4-FFF2-40B4-BE49-F238E27FC236}">
                      <a16:creationId xmlns:a16="http://schemas.microsoft.com/office/drawing/2014/main" id="{1AE9CEC0-C2F3-2F4B-FB34-0F580C8D44A5}"/>
                    </a:ext>
                  </a:extLst>
                </p:cNvPr>
                <p:cNvPicPr/>
                <p:nvPr/>
              </p:nvPicPr>
              <p:blipFill>
                <a:blip r:embed="rId421"/>
                <a:stretch>
                  <a:fillRect/>
                </a:stretch>
              </p:blipFill>
              <p:spPr>
                <a:xfrm>
                  <a:off x="6114044" y="6408262"/>
                  <a:ext cx="1911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7" name="Ink 246">
                  <a:extLst>
                    <a:ext uri="{FF2B5EF4-FFF2-40B4-BE49-F238E27FC236}">
                      <a16:creationId xmlns:a16="http://schemas.microsoft.com/office/drawing/2014/main" id="{6F1198AD-F5B4-10EA-90D5-3272E7C67A74}"/>
                    </a:ext>
                  </a:extLst>
                </p14:cNvPr>
                <p14:cNvContentPartPr/>
                <p14:nvPr/>
              </p14:nvContentPartPr>
              <p14:xfrm>
                <a:off x="7182524" y="6545062"/>
                <a:ext cx="199800" cy="9000"/>
              </p14:xfrm>
            </p:contentPart>
          </mc:Choice>
          <mc:Fallback xmlns="">
            <p:pic>
              <p:nvPicPr>
                <p:cNvPr id="247" name="Ink 246">
                  <a:extLst>
                    <a:ext uri="{FF2B5EF4-FFF2-40B4-BE49-F238E27FC236}">
                      <a16:creationId xmlns:a16="http://schemas.microsoft.com/office/drawing/2014/main" id="{6F1198AD-F5B4-10EA-90D5-3272E7C67A74}"/>
                    </a:ext>
                  </a:extLst>
                </p:cNvPr>
                <p:cNvPicPr/>
                <p:nvPr/>
              </p:nvPicPr>
              <p:blipFill>
                <a:blip r:embed="rId423"/>
                <a:stretch>
                  <a:fillRect/>
                </a:stretch>
              </p:blipFill>
              <p:spPr>
                <a:xfrm>
                  <a:off x="7176404" y="6538942"/>
                  <a:ext cx="2120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8" name="Ink 247">
                  <a:extLst>
                    <a:ext uri="{FF2B5EF4-FFF2-40B4-BE49-F238E27FC236}">
                      <a16:creationId xmlns:a16="http://schemas.microsoft.com/office/drawing/2014/main" id="{6321B52F-39D7-5727-06AD-ADA44F76FD1E}"/>
                    </a:ext>
                  </a:extLst>
                </p14:cNvPr>
                <p14:cNvContentPartPr/>
                <p14:nvPr/>
              </p14:nvContentPartPr>
              <p14:xfrm>
                <a:off x="7291964" y="6485302"/>
                <a:ext cx="56880" cy="150480"/>
              </p14:xfrm>
            </p:contentPart>
          </mc:Choice>
          <mc:Fallback xmlns="">
            <p:pic>
              <p:nvPicPr>
                <p:cNvPr id="248" name="Ink 247">
                  <a:extLst>
                    <a:ext uri="{FF2B5EF4-FFF2-40B4-BE49-F238E27FC236}">
                      <a16:creationId xmlns:a16="http://schemas.microsoft.com/office/drawing/2014/main" id="{6321B52F-39D7-5727-06AD-ADA44F76FD1E}"/>
                    </a:ext>
                  </a:extLst>
                </p:cNvPr>
                <p:cNvPicPr/>
                <p:nvPr/>
              </p:nvPicPr>
              <p:blipFill>
                <a:blip r:embed="rId425"/>
                <a:stretch>
                  <a:fillRect/>
                </a:stretch>
              </p:blipFill>
              <p:spPr>
                <a:xfrm>
                  <a:off x="7285844" y="6479182"/>
                  <a:ext cx="69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9" name="Ink 248">
                  <a:extLst>
                    <a:ext uri="{FF2B5EF4-FFF2-40B4-BE49-F238E27FC236}">
                      <a16:creationId xmlns:a16="http://schemas.microsoft.com/office/drawing/2014/main" id="{E54C9400-077D-2560-68E3-205D71683BE4}"/>
                    </a:ext>
                  </a:extLst>
                </p14:cNvPr>
                <p14:cNvContentPartPr/>
                <p14:nvPr/>
              </p14:nvContentPartPr>
              <p14:xfrm>
                <a:off x="7585724" y="6466582"/>
                <a:ext cx="185040" cy="148680"/>
              </p14:xfrm>
            </p:contentPart>
          </mc:Choice>
          <mc:Fallback xmlns="">
            <p:pic>
              <p:nvPicPr>
                <p:cNvPr id="249" name="Ink 248">
                  <a:extLst>
                    <a:ext uri="{FF2B5EF4-FFF2-40B4-BE49-F238E27FC236}">
                      <a16:creationId xmlns:a16="http://schemas.microsoft.com/office/drawing/2014/main" id="{E54C9400-077D-2560-68E3-205D71683BE4}"/>
                    </a:ext>
                  </a:extLst>
                </p:cNvPr>
                <p:cNvPicPr/>
                <p:nvPr/>
              </p:nvPicPr>
              <p:blipFill>
                <a:blip r:embed="rId427"/>
                <a:stretch>
                  <a:fillRect/>
                </a:stretch>
              </p:blipFill>
              <p:spPr>
                <a:xfrm>
                  <a:off x="7579604" y="6460462"/>
                  <a:ext cx="1972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0" name="Ink 249">
                  <a:extLst>
                    <a:ext uri="{FF2B5EF4-FFF2-40B4-BE49-F238E27FC236}">
                      <a16:creationId xmlns:a16="http://schemas.microsoft.com/office/drawing/2014/main" id="{3E79A709-C6A8-33DB-252A-BA471FCAD8EB}"/>
                    </a:ext>
                  </a:extLst>
                </p14:cNvPr>
                <p14:cNvContentPartPr/>
                <p14:nvPr/>
              </p14:nvContentPartPr>
              <p14:xfrm>
                <a:off x="7738724" y="6519142"/>
                <a:ext cx="202320" cy="135000"/>
              </p14:xfrm>
            </p:contentPart>
          </mc:Choice>
          <mc:Fallback xmlns="">
            <p:pic>
              <p:nvPicPr>
                <p:cNvPr id="250" name="Ink 249">
                  <a:extLst>
                    <a:ext uri="{FF2B5EF4-FFF2-40B4-BE49-F238E27FC236}">
                      <a16:creationId xmlns:a16="http://schemas.microsoft.com/office/drawing/2014/main" id="{3E79A709-C6A8-33DB-252A-BA471FCAD8EB}"/>
                    </a:ext>
                  </a:extLst>
                </p:cNvPr>
                <p:cNvPicPr/>
                <p:nvPr/>
              </p:nvPicPr>
              <p:blipFill>
                <a:blip r:embed="rId429"/>
                <a:stretch>
                  <a:fillRect/>
                </a:stretch>
              </p:blipFill>
              <p:spPr>
                <a:xfrm>
                  <a:off x="7732604" y="6513022"/>
                  <a:ext cx="214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1" name="Ink 250">
                  <a:extLst>
                    <a:ext uri="{FF2B5EF4-FFF2-40B4-BE49-F238E27FC236}">
                      <a16:creationId xmlns:a16="http://schemas.microsoft.com/office/drawing/2014/main" id="{C1D1BC95-FD1E-59C6-8AA6-DD0D32513759}"/>
                    </a:ext>
                  </a:extLst>
                </p14:cNvPr>
                <p14:cNvContentPartPr/>
                <p14:nvPr/>
              </p14:nvContentPartPr>
              <p14:xfrm>
                <a:off x="8051924" y="6481702"/>
                <a:ext cx="137160" cy="156240"/>
              </p14:xfrm>
            </p:contentPart>
          </mc:Choice>
          <mc:Fallback xmlns="">
            <p:pic>
              <p:nvPicPr>
                <p:cNvPr id="251" name="Ink 250">
                  <a:extLst>
                    <a:ext uri="{FF2B5EF4-FFF2-40B4-BE49-F238E27FC236}">
                      <a16:creationId xmlns:a16="http://schemas.microsoft.com/office/drawing/2014/main" id="{C1D1BC95-FD1E-59C6-8AA6-DD0D32513759}"/>
                    </a:ext>
                  </a:extLst>
                </p:cNvPr>
                <p:cNvPicPr/>
                <p:nvPr/>
              </p:nvPicPr>
              <p:blipFill>
                <a:blip r:embed="rId431"/>
                <a:stretch>
                  <a:fillRect/>
                </a:stretch>
              </p:blipFill>
              <p:spPr>
                <a:xfrm>
                  <a:off x="8045804" y="6475582"/>
                  <a:ext cx="149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2" name="Ink 251">
                  <a:extLst>
                    <a:ext uri="{FF2B5EF4-FFF2-40B4-BE49-F238E27FC236}">
                      <a16:creationId xmlns:a16="http://schemas.microsoft.com/office/drawing/2014/main" id="{A10A6CCE-64C2-9EC5-204E-387FCF72F009}"/>
                    </a:ext>
                  </a:extLst>
                </p14:cNvPr>
                <p14:cNvContentPartPr/>
                <p14:nvPr/>
              </p14:nvContentPartPr>
              <p14:xfrm>
                <a:off x="7980644" y="6488182"/>
                <a:ext cx="182880" cy="174240"/>
              </p14:xfrm>
            </p:contentPart>
          </mc:Choice>
          <mc:Fallback xmlns="">
            <p:pic>
              <p:nvPicPr>
                <p:cNvPr id="252" name="Ink 251">
                  <a:extLst>
                    <a:ext uri="{FF2B5EF4-FFF2-40B4-BE49-F238E27FC236}">
                      <a16:creationId xmlns:a16="http://schemas.microsoft.com/office/drawing/2014/main" id="{A10A6CCE-64C2-9EC5-204E-387FCF72F009}"/>
                    </a:ext>
                  </a:extLst>
                </p:cNvPr>
                <p:cNvPicPr/>
                <p:nvPr/>
              </p:nvPicPr>
              <p:blipFill>
                <a:blip r:embed="rId433"/>
                <a:stretch>
                  <a:fillRect/>
                </a:stretch>
              </p:blipFill>
              <p:spPr>
                <a:xfrm>
                  <a:off x="7974524" y="6482062"/>
                  <a:ext cx="195120" cy="186480"/>
                </a:xfrm>
                <a:prstGeom prst="rect">
                  <a:avLst/>
                </a:prstGeom>
              </p:spPr>
            </p:pic>
          </mc:Fallback>
        </mc:AlternateContent>
      </p:grpSp>
      <p:grpSp>
        <p:nvGrpSpPr>
          <p:cNvPr id="262" name="Group 261">
            <a:extLst>
              <a:ext uri="{FF2B5EF4-FFF2-40B4-BE49-F238E27FC236}">
                <a16:creationId xmlns:a16="http://schemas.microsoft.com/office/drawing/2014/main" id="{14DDCC14-9A8F-DA16-88C7-B3041536F4F6}"/>
              </a:ext>
            </a:extLst>
          </p:cNvPr>
          <p:cNvGrpSpPr/>
          <p:nvPr/>
        </p:nvGrpSpPr>
        <p:grpSpPr>
          <a:xfrm>
            <a:off x="8476004" y="6428782"/>
            <a:ext cx="605160" cy="372240"/>
            <a:chOff x="8476004" y="6428782"/>
            <a:chExt cx="605160" cy="372240"/>
          </a:xfrm>
        </p:grpSpPr>
        <mc:AlternateContent xmlns:mc="http://schemas.openxmlformats.org/markup-compatibility/2006" xmlns:p14="http://schemas.microsoft.com/office/powerpoint/2010/main">
          <mc:Choice Requires="p14">
            <p:contentPart p14:bwMode="auto" r:id="rId434">
              <p14:nvContentPartPr>
                <p14:cNvPr id="255" name="Ink 254">
                  <a:extLst>
                    <a:ext uri="{FF2B5EF4-FFF2-40B4-BE49-F238E27FC236}">
                      <a16:creationId xmlns:a16="http://schemas.microsoft.com/office/drawing/2014/main" id="{80A23239-0E26-312B-32AA-AA1ABF25374A}"/>
                    </a:ext>
                  </a:extLst>
                </p14:cNvPr>
                <p14:cNvContentPartPr/>
                <p14:nvPr/>
              </p14:nvContentPartPr>
              <p14:xfrm>
                <a:off x="8639804" y="6428782"/>
                <a:ext cx="63360" cy="101520"/>
              </p14:xfrm>
            </p:contentPart>
          </mc:Choice>
          <mc:Fallback xmlns="">
            <p:pic>
              <p:nvPicPr>
                <p:cNvPr id="255" name="Ink 254">
                  <a:extLst>
                    <a:ext uri="{FF2B5EF4-FFF2-40B4-BE49-F238E27FC236}">
                      <a16:creationId xmlns:a16="http://schemas.microsoft.com/office/drawing/2014/main" id="{80A23239-0E26-312B-32AA-AA1ABF25374A}"/>
                    </a:ext>
                  </a:extLst>
                </p:cNvPr>
                <p:cNvPicPr/>
                <p:nvPr/>
              </p:nvPicPr>
              <p:blipFill>
                <a:blip r:embed="rId435"/>
                <a:stretch>
                  <a:fillRect/>
                </a:stretch>
              </p:blipFill>
              <p:spPr>
                <a:xfrm>
                  <a:off x="8633684" y="6422662"/>
                  <a:ext cx="75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6" name="Ink 255">
                  <a:extLst>
                    <a:ext uri="{FF2B5EF4-FFF2-40B4-BE49-F238E27FC236}">
                      <a16:creationId xmlns:a16="http://schemas.microsoft.com/office/drawing/2014/main" id="{470EF7DF-3527-72FE-2211-A0F9607D9916}"/>
                    </a:ext>
                  </a:extLst>
                </p14:cNvPr>
                <p14:cNvContentPartPr/>
                <p14:nvPr/>
              </p14:nvContentPartPr>
              <p14:xfrm>
                <a:off x="8497244" y="6563782"/>
                <a:ext cx="560880" cy="33480"/>
              </p14:xfrm>
            </p:contentPart>
          </mc:Choice>
          <mc:Fallback xmlns="">
            <p:pic>
              <p:nvPicPr>
                <p:cNvPr id="256" name="Ink 255">
                  <a:extLst>
                    <a:ext uri="{FF2B5EF4-FFF2-40B4-BE49-F238E27FC236}">
                      <a16:creationId xmlns:a16="http://schemas.microsoft.com/office/drawing/2014/main" id="{470EF7DF-3527-72FE-2211-A0F9607D9916}"/>
                    </a:ext>
                  </a:extLst>
                </p:cNvPr>
                <p:cNvPicPr/>
                <p:nvPr/>
              </p:nvPicPr>
              <p:blipFill>
                <a:blip r:embed="rId437"/>
                <a:stretch>
                  <a:fillRect/>
                </a:stretch>
              </p:blipFill>
              <p:spPr>
                <a:xfrm>
                  <a:off x="8491124" y="6557662"/>
                  <a:ext cx="573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7" name="Ink 256">
                  <a:extLst>
                    <a:ext uri="{FF2B5EF4-FFF2-40B4-BE49-F238E27FC236}">
                      <a16:creationId xmlns:a16="http://schemas.microsoft.com/office/drawing/2014/main" id="{52E4D0D4-DB5F-2691-1206-D041B4E287D4}"/>
                    </a:ext>
                  </a:extLst>
                </p14:cNvPr>
                <p14:cNvContentPartPr/>
                <p14:nvPr/>
              </p14:nvContentPartPr>
              <p14:xfrm>
                <a:off x="8476004" y="6694102"/>
                <a:ext cx="113760" cy="101520"/>
              </p14:xfrm>
            </p:contentPart>
          </mc:Choice>
          <mc:Fallback xmlns="">
            <p:pic>
              <p:nvPicPr>
                <p:cNvPr id="257" name="Ink 256">
                  <a:extLst>
                    <a:ext uri="{FF2B5EF4-FFF2-40B4-BE49-F238E27FC236}">
                      <a16:creationId xmlns:a16="http://schemas.microsoft.com/office/drawing/2014/main" id="{52E4D0D4-DB5F-2691-1206-D041B4E287D4}"/>
                    </a:ext>
                  </a:extLst>
                </p:cNvPr>
                <p:cNvPicPr/>
                <p:nvPr/>
              </p:nvPicPr>
              <p:blipFill>
                <a:blip r:embed="rId439"/>
                <a:stretch>
                  <a:fillRect/>
                </a:stretch>
              </p:blipFill>
              <p:spPr>
                <a:xfrm>
                  <a:off x="8469884" y="6687982"/>
                  <a:ext cx="126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8" name="Ink 257">
                  <a:extLst>
                    <a:ext uri="{FF2B5EF4-FFF2-40B4-BE49-F238E27FC236}">
                      <a16:creationId xmlns:a16="http://schemas.microsoft.com/office/drawing/2014/main" id="{C79F9AA5-5FF2-E24C-11CD-1903E2A02119}"/>
                    </a:ext>
                  </a:extLst>
                </p14:cNvPr>
                <p14:cNvContentPartPr/>
                <p14:nvPr/>
              </p14:nvContentPartPr>
              <p14:xfrm>
                <a:off x="8665004" y="6706342"/>
                <a:ext cx="15120" cy="94680"/>
              </p14:xfrm>
            </p:contentPart>
          </mc:Choice>
          <mc:Fallback xmlns="">
            <p:pic>
              <p:nvPicPr>
                <p:cNvPr id="258" name="Ink 257">
                  <a:extLst>
                    <a:ext uri="{FF2B5EF4-FFF2-40B4-BE49-F238E27FC236}">
                      <a16:creationId xmlns:a16="http://schemas.microsoft.com/office/drawing/2014/main" id="{C79F9AA5-5FF2-E24C-11CD-1903E2A02119}"/>
                    </a:ext>
                  </a:extLst>
                </p:cNvPr>
                <p:cNvPicPr/>
                <p:nvPr/>
              </p:nvPicPr>
              <p:blipFill>
                <a:blip r:embed="rId441"/>
                <a:stretch>
                  <a:fillRect/>
                </a:stretch>
              </p:blipFill>
              <p:spPr>
                <a:xfrm>
                  <a:off x="8658884" y="6700222"/>
                  <a:ext cx="273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9" name="Ink 258">
                  <a:extLst>
                    <a:ext uri="{FF2B5EF4-FFF2-40B4-BE49-F238E27FC236}">
                      <a16:creationId xmlns:a16="http://schemas.microsoft.com/office/drawing/2014/main" id="{8CB376C2-2DBF-319D-DE52-8DB2EF380F74}"/>
                    </a:ext>
                  </a:extLst>
                </p14:cNvPr>
                <p14:cNvContentPartPr/>
                <p14:nvPr/>
              </p14:nvContentPartPr>
              <p14:xfrm>
                <a:off x="8638004" y="6628942"/>
                <a:ext cx="4680" cy="4320"/>
              </p14:xfrm>
            </p:contentPart>
          </mc:Choice>
          <mc:Fallback xmlns="">
            <p:pic>
              <p:nvPicPr>
                <p:cNvPr id="259" name="Ink 258">
                  <a:extLst>
                    <a:ext uri="{FF2B5EF4-FFF2-40B4-BE49-F238E27FC236}">
                      <a16:creationId xmlns:a16="http://schemas.microsoft.com/office/drawing/2014/main" id="{8CB376C2-2DBF-319D-DE52-8DB2EF380F74}"/>
                    </a:ext>
                  </a:extLst>
                </p:cNvPr>
                <p:cNvPicPr/>
                <p:nvPr/>
              </p:nvPicPr>
              <p:blipFill>
                <a:blip r:embed="rId443"/>
                <a:stretch>
                  <a:fillRect/>
                </a:stretch>
              </p:blipFill>
              <p:spPr>
                <a:xfrm>
                  <a:off x="8631884" y="6622822"/>
                  <a:ext cx="1692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0" name="Ink 259">
                  <a:extLst>
                    <a:ext uri="{FF2B5EF4-FFF2-40B4-BE49-F238E27FC236}">
                      <a16:creationId xmlns:a16="http://schemas.microsoft.com/office/drawing/2014/main" id="{5F52E04A-2E35-6EA7-3241-354AC424BF17}"/>
                    </a:ext>
                  </a:extLst>
                </p14:cNvPr>
                <p14:cNvContentPartPr/>
                <p14:nvPr/>
              </p14:nvContentPartPr>
              <p14:xfrm>
                <a:off x="8638004" y="6628942"/>
                <a:ext cx="206280" cy="169560"/>
              </p14:xfrm>
            </p:contentPart>
          </mc:Choice>
          <mc:Fallback xmlns="">
            <p:pic>
              <p:nvPicPr>
                <p:cNvPr id="260" name="Ink 259">
                  <a:extLst>
                    <a:ext uri="{FF2B5EF4-FFF2-40B4-BE49-F238E27FC236}">
                      <a16:creationId xmlns:a16="http://schemas.microsoft.com/office/drawing/2014/main" id="{5F52E04A-2E35-6EA7-3241-354AC424BF17}"/>
                    </a:ext>
                  </a:extLst>
                </p:cNvPr>
                <p:cNvPicPr/>
                <p:nvPr/>
              </p:nvPicPr>
              <p:blipFill>
                <a:blip r:embed="rId445"/>
                <a:stretch>
                  <a:fillRect/>
                </a:stretch>
              </p:blipFill>
              <p:spPr>
                <a:xfrm>
                  <a:off x="8631884" y="6622822"/>
                  <a:ext cx="218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1" name="Ink 260">
                  <a:extLst>
                    <a:ext uri="{FF2B5EF4-FFF2-40B4-BE49-F238E27FC236}">
                      <a16:creationId xmlns:a16="http://schemas.microsoft.com/office/drawing/2014/main" id="{9448A207-BB6A-B172-EF12-27AEDC13BE38}"/>
                    </a:ext>
                  </a:extLst>
                </p14:cNvPr>
                <p14:cNvContentPartPr/>
                <p14:nvPr/>
              </p14:nvContentPartPr>
              <p14:xfrm>
                <a:off x="8946524" y="6683662"/>
                <a:ext cx="134640" cy="109800"/>
              </p14:xfrm>
            </p:contentPart>
          </mc:Choice>
          <mc:Fallback xmlns="">
            <p:pic>
              <p:nvPicPr>
                <p:cNvPr id="261" name="Ink 260">
                  <a:extLst>
                    <a:ext uri="{FF2B5EF4-FFF2-40B4-BE49-F238E27FC236}">
                      <a16:creationId xmlns:a16="http://schemas.microsoft.com/office/drawing/2014/main" id="{9448A207-BB6A-B172-EF12-27AEDC13BE38}"/>
                    </a:ext>
                  </a:extLst>
                </p:cNvPr>
                <p:cNvPicPr/>
                <p:nvPr/>
              </p:nvPicPr>
              <p:blipFill>
                <a:blip r:embed="rId447"/>
                <a:stretch>
                  <a:fillRect/>
                </a:stretch>
              </p:blipFill>
              <p:spPr>
                <a:xfrm>
                  <a:off x="8940404" y="6677542"/>
                  <a:ext cx="14688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8">
            <p14:nvContentPartPr>
              <p14:cNvPr id="263" name="Ink 262">
                <a:extLst>
                  <a:ext uri="{FF2B5EF4-FFF2-40B4-BE49-F238E27FC236}">
                    <a16:creationId xmlns:a16="http://schemas.microsoft.com/office/drawing/2014/main" id="{4F55C082-313E-614E-F86C-49140DC3998F}"/>
                  </a:ext>
                </a:extLst>
              </p14:cNvPr>
              <p14:cNvContentPartPr/>
              <p14:nvPr/>
            </p14:nvContentPartPr>
            <p14:xfrm>
              <a:off x="9299324" y="6531742"/>
              <a:ext cx="46800" cy="32760"/>
            </p14:xfrm>
          </p:contentPart>
        </mc:Choice>
        <mc:Fallback xmlns="">
          <p:pic>
            <p:nvPicPr>
              <p:cNvPr id="263" name="Ink 262">
                <a:extLst>
                  <a:ext uri="{FF2B5EF4-FFF2-40B4-BE49-F238E27FC236}">
                    <a16:creationId xmlns:a16="http://schemas.microsoft.com/office/drawing/2014/main" id="{4F55C082-313E-614E-F86C-49140DC3998F}"/>
                  </a:ext>
                </a:extLst>
              </p:cNvPr>
              <p:cNvPicPr/>
              <p:nvPr/>
            </p:nvPicPr>
            <p:blipFill>
              <a:blip r:embed="rId449"/>
              <a:stretch>
                <a:fillRect/>
              </a:stretch>
            </p:blipFill>
            <p:spPr>
              <a:xfrm>
                <a:off x="9293204" y="6525622"/>
                <a:ext cx="59040" cy="45000"/>
              </a:xfrm>
              <a:prstGeom prst="rect">
                <a:avLst/>
              </a:prstGeom>
            </p:spPr>
          </p:pic>
        </mc:Fallback>
      </mc:AlternateContent>
      <p:grpSp>
        <p:nvGrpSpPr>
          <p:cNvPr id="268" name="Group 267">
            <a:extLst>
              <a:ext uri="{FF2B5EF4-FFF2-40B4-BE49-F238E27FC236}">
                <a16:creationId xmlns:a16="http://schemas.microsoft.com/office/drawing/2014/main" id="{977F30D6-B6D8-DDE1-F926-BD4AF4008F76}"/>
              </a:ext>
            </a:extLst>
          </p:cNvPr>
          <p:cNvGrpSpPr/>
          <p:nvPr/>
        </p:nvGrpSpPr>
        <p:grpSpPr>
          <a:xfrm>
            <a:off x="9528284" y="6452182"/>
            <a:ext cx="894960" cy="208440"/>
            <a:chOff x="9528284" y="6452182"/>
            <a:chExt cx="894960" cy="208440"/>
          </a:xfrm>
        </p:grpSpPr>
        <mc:AlternateContent xmlns:mc="http://schemas.openxmlformats.org/markup-compatibility/2006" xmlns:p14="http://schemas.microsoft.com/office/powerpoint/2010/main">
          <mc:Choice Requires="p14">
            <p:contentPart p14:bwMode="auto" r:id="rId450">
              <p14:nvContentPartPr>
                <p14:cNvPr id="264" name="Ink 263">
                  <a:extLst>
                    <a:ext uri="{FF2B5EF4-FFF2-40B4-BE49-F238E27FC236}">
                      <a16:creationId xmlns:a16="http://schemas.microsoft.com/office/drawing/2014/main" id="{FF65FC1F-0765-F299-3B33-C1F27D240433}"/>
                    </a:ext>
                  </a:extLst>
                </p14:cNvPr>
                <p14:cNvContentPartPr/>
                <p14:nvPr/>
              </p14:nvContentPartPr>
              <p14:xfrm>
                <a:off x="9528284" y="6452182"/>
                <a:ext cx="162000" cy="150480"/>
              </p14:xfrm>
            </p:contentPart>
          </mc:Choice>
          <mc:Fallback xmlns="">
            <p:pic>
              <p:nvPicPr>
                <p:cNvPr id="264" name="Ink 263">
                  <a:extLst>
                    <a:ext uri="{FF2B5EF4-FFF2-40B4-BE49-F238E27FC236}">
                      <a16:creationId xmlns:a16="http://schemas.microsoft.com/office/drawing/2014/main" id="{FF65FC1F-0765-F299-3B33-C1F27D240433}"/>
                    </a:ext>
                  </a:extLst>
                </p:cNvPr>
                <p:cNvPicPr/>
                <p:nvPr/>
              </p:nvPicPr>
              <p:blipFill>
                <a:blip r:embed="rId451"/>
                <a:stretch>
                  <a:fillRect/>
                </a:stretch>
              </p:blipFill>
              <p:spPr>
                <a:xfrm>
                  <a:off x="9522164" y="6446062"/>
                  <a:ext cx="1742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5" name="Ink 264">
                  <a:extLst>
                    <a:ext uri="{FF2B5EF4-FFF2-40B4-BE49-F238E27FC236}">
                      <a16:creationId xmlns:a16="http://schemas.microsoft.com/office/drawing/2014/main" id="{7963E72F-6493-F41F-C543-8024C58822AC}"/>
                    </a:ext>
                  </a:extLst>
                </p14:cNvPr>
                <p14:cNvContentPartPr/>
                <p14:nvPr/>
              </p14:nvContentPartPr>
              <p14:xfrm>
                <a:off x="9727364" y="6487462"/>
                <a:ext cx="277200" cy="160560"/>
              </p14:xfrm>
            </p:contentPart>
          </mc:Choice>
          <mc:Fallback xmlns="">
            <p:pic>
              <p:nvPicPr>
                <p:cNvPr id="265" name="Ink 264">
                  <a:extLst>
                    <a:ext uri="{FF2B5EF4-FFF2-40B4-BE49-F238E27FC236}">
                      <a16:creationId xmlns:a16="http://schemas.microsoft.com/office/drawing/2014/main" id="{7963E72F-6493-F41F-C543-8024C58822AC}"/>
                    </a:ext>
                  </a:extLst>
                </p:cNvPr>
                <p:cNvPicPr/>
                <p:nvPr/>
              </p:nvPicPr>
              <p:blipFill>
                <a:blip r:embed="rId453"/>
                <a:stretch>
                  <a:fillRect/>
                </a:stretch>
              </p:blipFill>
              <p:spPr>
                <a:xfrm>
                  <a:off x="9721244" y="6481342"/>
                  <a:ext cx="289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6" name="Ink 265">
                  <a:extLst>
                    <a:ext uri="{FF2B5EF4-FFF2-40B4-BE49-F238E27FC236}">
                      <a16:creationId xmlns:a16="http://schemas.microsoft.com/office/drawing/2014/main" id="{A9742EA0-2190-CB94-D871-004D02F50744}"/>
                    </a:ext>
                  </a:extLst>
                </p14:cNvPr>
                <p14:cNvContentPartPr/>
                <p14:nvPr/>
              </p14:nvContentPartPr>
              <p14:xfrm>
                <a:off x="10170884" y="6452182"/>
                <a:ext cx="252360" cy="180360"/>
              </p14:xfrm>
            </p:contentPart>
          </mc:Choice>
          <mc:Fallback xmlns="">
            <p:pic>
              <p:nvPicPr>
                <p:cNvPr id="266" name="Ink 265">
                  <a:extLst>
                    <a:ext uri="{FF2B5EF4-FFF2-40B4-BE49-F238E27FC236}">
                      <a16:creationId xmlns:a16="http://schemas.microsoft.com/office/drawing/2014/main" id="{A9742EA0-2190-CB94-D871-004D02F50744}"/>
                    </a:ext>
                  </a:extLst>
                </p:cNvPr>
                <p:cNvPicPr/>
                <p:nvPr/>
              </p:nvPicPr>
              <p:blipFill>
                <a:blip r:embed="rId455"/>
                <a:stretch>
                  <a:fillRect/>
                </a:stretch>
              </p:blipFill>
              <p:spPr>
                <a:xfrm>
                  <a:off x="10164764" y="6446062"/>
                  <a:ext cx="264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7" name="Ink 266">
                  <a:extLst>
                    <a:ext uri="{FF2B5EF4-FFF2-40B4-BE49-F238E27FC236}">
                      <a16:creationId xmlns:a16="http://schemas.microsoft.com/office/drawing/2014/main" id="{D8754DC0-7612-26DD-11DB-C65FA6D60A3E}"/>
                    </a:ext>
                  </a:extLst>
                </p14:cNvPr>
                <p14:cNvContentPartPr/>
                <p14:nvPr/>
              </p14:nvContentPartPr>
              <p14:xfrm>
                <a:off x="10097444" y="6466582"/>
                <a:ext cx="281880" cy="194040"/>
              </p14:xfrm>
            </p:contentPart>
          </mc:Choice>
          <mc:Fallback xmlns="">
            <p:pic>
              <p:nvPicPr>
                <p:cNvPr id="267" name="Ink 266">
                  <a:extLst>
                    <a:ext uri="{FF2B5EF4-FFF2-40B4-BE49-F238E27FC236}">
                      <a16:creationId xmlns:a16="http://schemas.microsoft.com/office/drawing/2014/main" id="{D8754DC0-7612-26DD-11DB-C65FA6D60A3E}"/>
                    </a:ext>
                  </a:extLst>
                </p:cNvPr>
                <p:cNvPicPr/>
                <p:nvPr/>
              </p:nvPicPr>
              <p:blipFill>
                <a:blip r:embed="rId457"/>
                <a:stretch>
                  <a:fillRect/>
                </a:stretch>
              </p:blipFill>
              <p:spPr>
                <a:xfrm>
                  <a:off x="10091324" y="6460462"/>
                  <a:ext cx="294120" cy="206280"/>
                </a:xfrm>
                <a:prstGeom prst="rect">
                  <a:avLst/>
                </a:prstGeom>
              </p:spPr>
            </p:pic>
          </mc:Fallback>
        </mc:AlternateContent>
      </p:grpSp>
    </p:spTree>
    <p:extLst>
      <p:ext uri="{BB962C8B-B14F-4D97-AF65-F5344CB8AC3E}">
        <p14:creationId xmlns:p14="http://schemas.microsoft.com/office/powerpoint/2010/main" val="27612102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B81BF1-88F9-312C-0152-8B1717F7794F}"/>
              </a:ext>
            </a:extLst>
          </p:cNvPr>
          <p:cNvSpPr>
            <a:spLocks noGrp="1"/>
          </p:cNvSpPr>
          <p:nvPr>
            <p:ph type="title"/>
          </p:nvPr>
        </p:nvSpPr>
        <p:spPr/>
        <p:txBody>
          <a:bodyPr/>
          <a:lstStyle/>
          <a:p>
            <a:endParaRPr lang="en-CA"/>
          </a:p>
        </p:txBody>
      </p:sp>
      <p:grpSp>
        <p:nvGrpSpPr>
          <p:cNvPr id="4" name="Group 3">
            <a:extLst>
              <a:ext uri="{FF2B5EF4-FFF2-40B4-BE49-F238E27FC236}">
                <a16:creationId xmlns:a16="http://schemas.microsoft.com/office/drawing/2014/main" id="{E21F1EF3-46C5-9B38-D22D-493DB55EC15A}"/>
              </a:ext>
            </a:extLst>
          </p:cNvPr>
          <p:cNvGrpSpPr/>
          <p:nvPr/>
        </p:nvGrpSpPr>
        <p:grpSpPr>
          <a:xfrm>
            <a:off x="1861004" y="1304607"/>
            <a:ext cx="603000" cy="482040"/>
            <a:chOff x="2667764" y="6317182"/>
            <a:chExt cx="603000" cy="48204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6086959-C7F1-D1C0-AF8E-AC1A5CB787DC}"/>
                    </a:ext>
                  </a:extLst>
                </p14:cNvPr>
                <p14:cNvContentPartPr/>
                <p14:nvPr/>
              </p14:nvContentPartPr>
              <p14:xfrm>
                <a:off x="2802044" y="6424822"/>
                <a:ext cx="156960" cy="151560"/>
              </p14:xfrm>
            </p:contentPart>
          </mc:Choice>
          <mc:Fallback xmlns="">
            <p:pic>
              <p:nvPicPr>
                <p:cNvPr id="5" name="Ink 4">
                  <a:extLst>
                    <a:ext uri="{FF2B5EF4-FFF2-40B4-BE49-F238E27FC236}">
                      <a16:creationId xmlns:a16="http://schemas.microsoft.com/office/drawing/2014/main" id="{26086959-C7F1-D1C0-AF8E-AC1A5CB787DC}"/>
                    </a:ext>
                  </a:extLst>
                </p:cNvPr>
                <p:cNvPicPr/>
                <p:nvPr/>
              </p:nvPicPr>
              <p:blipFill>
                <a:blip r:embed="rId3"/>
                <a:stretch>
                  <a:fillRect/>
                </a:stretch>
              </p:blipFill>
              <p:spPr>
                <a:xfrm>
                  <a:off x="2795924" y="6418702"/>
                  <a:ext cx="169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08BF86A-2994-8F95-A8E1-2BB2943BAE82}"/>
                    </a:ext>
                  </a:extLst>
                </p14:cNvPr>
                <p14:cNvContentPartPr/>
                <p14:nvPr/>
              </p14:nvContentPartPr>
              <p14:xfrm>
                <a:off x="3062684" y="6317182"/>
                <a:ext cx="360" cy="109800"/>
              </p14:xfrm>
            </p:contentPart>
          </mc:Choice>
          <mc:Fallback xmlns="">
            <p:pic>
              <p:nvPicPr>
                <p:cNvPr id="6" name="Ink 5">
                  <a:extLst>
                    <a:ext uri="{FF2B5EF4-FFF2-40B4-BE49-F238E27FC236}">
                      <a16:creationId xmlns:a16="http://schemas.microsoft.com/office/drawing/2014/main" id="{C08BF86A-2994-8F95-A8E1-2BB2943BAE82}"/>
                    </a:ext>
                  </a:extLst>
                </p:cNvPr>
                <p:cNvPicPr/>
                <p:nvPr/>
              </p:nvPicPr>
              <p:blipFill>
                <a:blip r:embed="rId5"/>
                <a:stretch>
                  <a:fillRect/>
                </a:stretch>
              </p:blipFill>
              <p:spPr>
                <a:xfrm>
                  <a:off x="3056564" y="6311062"/>
                  <a:ext cx="12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CCC8C0D-9AF6-12C1-CF10-57B2EF82DF6C}"/>
                    </a:ext>
                  </a:extLst>
                </p14:cNvPr>
                <p14:cNvContentPartPr/>
                <p14:nvPr/>
              </p14:nvContentPartPr>
              <p14:xfrm>
                <a:off x="2667764" y="6559102"/>
                <a:ext cx="603000" cy="24120"/>
              </p14:xfrm>
            </p:contentPart>
          </mc:Choice>
          <mc:Fallback xmlns="">
            <p:pic>
              <p:nvPicPr>
                <p:cNvPr id="7" name="Ink 6">
                  <a:extLst>
                    <a:ext uri="{FF2B5EF4-FFF2-40B4-BE49-F238E27FC236}">
                      <a16:creationId xmlns:a16="http://schemas.microsoft.com/office/drawing/2014/main" id="{1CCC8C0D-9AF6-12C1-CF10-57B2EF82DF6C}"/>
                    </a:ext>
                  </a:extLst>
                </p:cNvPr>
                <p:cNvPicPr/>
                <p:nvPr/>
              </p:nvPicPr>
              <p:blipFill>
                <a:blip r:embed="rId7"/>
                <a:stretch>
                  <a:fillRect/>
                </a:stretch>
              </p:blipFill>
              <p:spPr>
                <a:xfrm>
                  <a:off x="2661644" y="6552982"/>
                  <a:ext cx="615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A8E09CE-E019-DF57-6978-9D478FA41244}"/>
                    </a:ext>
                  </a:extLst>
                </p14:cNvPr>
                <p14:cNvContentPartPr/>
                <p14:nvPr/>
              </p14:nvContentPartPr>
              <p14:xfrm>
                <a:off x="2902844" y="6628942"/>
                <a:ext cx="153720" cy="170280"/>
              </p14:xfrm>
            </p:contentPart>
          </mc:Choice>
          <mc:Fallback xmlns="">
            <p:pic>
              <p:nvPicPr>
                <p:cNvPr id="8" name="Ink 7">
                  <a:extLst>
                    <a:ext uri="{FF2B5EF4-FFF2-40B4-BE49-F238E27FC236}">
                      <a16:creationId xmlns:a16="http://schemas.microsoft.com/office/drawing/2014/main" id="{3A8E09CE-E019-DF57-6978-9D478FA41244}"/>
                    </a:ext>
                  </a:extLst>
                </p:cNvPr>
                <p:cNvPicPr/>
                <p:nvPr/>
              </p:nvPicPr>
              <p:blipFill>
                <a:blip r:embed="rId9"/>
                <a:stretch>
                  <a:fillRect/>
                </a:stretch>
              </p:blipFill>
              <p:spPr>
                <a:xfrm>
                  <a:off x="2896724" y="6622822"/>
                  <a:ext cx="165960" cy="182520"/>
                </a:xfrm>
                <a:prstGeom prst="rect">
                  <a:avLst/>
                </a:prstGeom>
              </p:spPr>
            </p:pic>
          </mc:Fallback>
        </mc:AlternateContent>
      </p:grpSp>
      <p:grpSp>
        <p:nvGrpSpPr>
          <p:cNvPr id="9" name="Group 8">
            <a:extLst>
              <a:ext uri="{FF2B5EF4-FFF2-40B4-BE49-F238E27FC236}">
                <a16:creationId xmlns:a16="http://schemas.microsoft.com/office/drawing/2014/main" id="{4B46FDD1-4516-DDC0-5F7C-D1D3BF965734}"/>
              </a:ext>
            </a:extLst>
          </p:cNvPr>
          <p:cNvGrpSpPr/>
          <p:nvPr/>
        </p:nvGrpSpPr>
        <p:grpSpPr>
          <a:xfrm>
            <a:off x="2694764" y="1513407"/>
            <a:ext cx="195480" cy="88200"/>
            <a:chOff x="3501524" y="6525982"/>
            <a:chExt cx="195480" cy="8820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9F02045-1E93-E697-53FF-A1247E21AFA1}"/>
                    </a:ext>
                  </a:extLst>
                </p14:cNvPr>
                <p14:cNvContentPartPr/>
                <p14:nvPr/>
              </p14:nvContentPartPr>
              <p14:xfrm>
                <a:off x="3535004" y="6603382"/>
                <a:ext cx="146880" cy="10800"/>
              </p14:xfrm>
            </p:contentPart>
          </mc:Choice>
          <mc:Fallback xmlns="">
            <p:pic>
              <p:nvPicPr>
                <p:cNvPr id="10" name="Ink 9">
                  <a:extLst>
                    <a:ext uri="{FF2B5EF4-FFF2-40B4-BE49-F238E27FC236}">
                      <a16:creationId xmlns:a16="http://schemas.microsoft.com/office/drawing/2014/main" id="{E9F02045-1E93-E697-53FF-A1247E21AFA1}"/>
                    </a:ext>
                  </a:extLst>
                </p:cNvPr>
                <p:cNvPicPr/>
                <p:nvPr/>
              </p:nvPicPr>
              <p:blipFill>
                <a:blip r:embed="rId11"/>
                <a:stretch>
                  <a:fillRect/>
                </a:stretch>
              </p:blipFill>
              <p:spPr>
                <a:xfrm>
                  <a:off x="3528884" y="6597262"/>
                  <a:ext cx="159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FEEF640-58CA-A80A-AB3D-870845157EFA}"/>
                    </a:ext>
                  </a:extLst>
                </p14:cNvPr>
                <p14:cNvContentPartPr/>
                <p14:nvPr/>
              </p14:nvContentPartPr>
              <p14:xfrm>
                <a:off x="3501524" y="6525982"/>
                <a:ext cx="195480" cy="2160"/>
              </p14:xfrm>
            </p:contentPart>
          </mc:Choice>
          <mc:Fallback xmlns="">
            <p:pic>
              <p:nvPicPr>
                <p:cNvPr id="11" name="Ink 10">
                  <a:extLst>
                    <a:ext uri="{FF2B5EF4-FFF2-40B4-BE49-F238E27FC236}">
                      <a16:creationId xmlns:a16="http://schemas.microsoft.com/office/drawing/2014/main" id="{FFEEF640-58CA-A80A-AB3D-870845157EFA}"/>
                    </a:ext>
                  </a:extLst>
                </p:cNvPr>
                <p:cNvPicPr/>
                <p:nvPr/>
              </p:nvPicPr>
              <p:blipFill>
                <a:blip r:embed="rId13"/>
                <a:stretch>
                  <a:fillRect/>
                </a:stretch>
              </p:blipFill>
              <p:spPr>
                <a:xfrm>
                  <a:off x="3495404" y="6519862"/>
                  <a:ext cx="207720" cy="14400"/>
                </a:xfrm>
                <a:prstGeom prst="rect">
                  <a:avLst/>
                </a:prstGeom>
              </p:spPr>
            </p:pic>
          </mc:Fallback>
        </mc:AlternateContent>
      </p:grpSp>
      <p:grpSp>
        <p:nvGrpSpPr>
          <p:cNvPr id="12" name="Group 11">
            <a:extLst>
              <a:ext uri="{FF2B5EF4-FFF2-40B4-BE49-F238E27FC236}">
                <a16:creationId xmlns:a16="http://schemas.microsoft.com/office/drawing/2014/main" id="{CCD74A1D-35BC-BA10-B346-0A9FBB6DED15}"/>
              </a:ext>
            </a:extLst>
          </p:cNvPr>
          <p:cNvGrpSpPr/>
          <p:nvPr/>
        </p:nvGrpSpPr>
        <p:grpSpPr>
          <a:xfrm>
            <a:off x="3324764" y="1384887"/>
            <a:ext cx="4057560" cy="370800"/>
            <a:chOff x="4131524" y="6397462"/>
            <a:chExt cx="4057560" cy="370800"/>
          </a:xfrm>
        </p:grpSpPr>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54C611AF-669D-0315-7B9B-38D74E20ECB6}"/>
                    </a:ext>
                  </a:extLst>
                </p14:cNvPr>
                <p14:cNvContentPartPr/>
                <p14:nvPr/>
              </p14:nvContentPartPr>
              <p14:xfrm>
                <a:off x="4131524" y="6553342"/>
                <a:ext cx="225000" cy="2160"/>
              </p14:xfrm>
            </p:contentPart>
          </mc:Choice>
          <mc:Fallback xmlns="">
            <p:pic>
              <p:nvPicPr>
                <p:cNvPr id="13" name="Ink 12">
                  <a:extLst>
                    <a:ext uri="{FF2B5EF4-FFF2-40B4-BE49-F238E27FC236}">
                      <a16:creationId xmlns:a16="http://schemas.microsoft.com/office/drawing/2014/main" id="{54C611AF-669D-0315-7B9B-38D74E20ECB6}"/>
                    </a:ext>
                  </a:extLst>
                </p:cNvPr>
                <p:cNvPicPr/>
                <p:nvPr/>
              </p:nvPicPr>
              <p:blipFill>
                <a:blip r:embed="rId15"/>
                <a:stretch>
                  <a:fillRect/>
                </a:stretch>
              </p:blipFill>
              <p:spPr>
                <a:xfrm>
                  <a:off x="4125404" y="6547222"/>
                  <a:ext cx="23724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5B7F59F5-DA38-4398-73B4-329AD45AFAF6}"/>
                    </a:ext>
                  </a:extLst>
                </p14:cNvPr>
                <p14:cNvContentPartPr/>
                <p14:nvPr/>
              </p14:nvContentPartPr>
              <p14:xfrm>
                <a:off x="4541924" y="6485302"/>
                <a:ext cx="199080" cy="135720"/>
              </p14:xfrm>
            </p:contentPart>
          </mc:Choice>
          <mc:Fallback xmlns="">
            <p:pic>
              <p:nvPicPr>
                <p:cNvPr id="14" name="Ink 13">
                  <a:extLst>
                    <a:ext uri="{FF2B5EF4-FFF2-40B4-BE49-F238E27FC236}">
                      <a16:creationId xmlns:a16="http://schemas.microsoft.com/office/drawing/2014/main" id="{5B7F59F5-DA38-4398-73B4-329AD45AFAF6}"/>
                    </a:ext>
                  </a:extLst>
                </p:cNvPr>
                <p:cNvPicPr/>
                <p:nvPr/>
              </p:nvPicPr>
              <p:blipFill>
                <a:blip r:embed="rId17"/>
                <a:stretch>
                  <a:fillRect/>
                </a:stretch>
              </p:blipFill>
              <p:spPr>
                <a:xfrm>
                  <a:off x="4535804" y="6479182"/>
                  <a:ext cx="2113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B4D92A96-5EC8-D745-BBB7-F7489616EB3C}"/>
                    </a:ext>
                  </a:extLst>
                </p14:cNvPr>
                <p14:cNvContentPartPr/>
                <p14:nvPr/>
              </p14:nvContentPartPr>
              <p14:xfrm>
                <a:off x="4820204" y="6485302"/>
                <a:ext cx="86400" cy="111960"/>
              </p14:xfrm>
            </p:contentPart>
          </mc:Choice>
          <mc:Fallback xmlns="">
            <p:pic>
              <p:nvPicPr>
                <p:cNvPr id="15" name="Ink 14">
                  <a:extLst>
                    <a:ext uri="{FF2B5EF4-FFF2-40B4-BE49-F238E27FC236}">
                      <a16:creationId xmlns:a16="http://schemas.microsoft.com/office/drawing/2014/main" id="{B4D92A96-5EC8-D745-BBB7-F7489616EB3C}"/>
                    </a:ext>
                  </a:extLst>
                </p:cNvPr>
                <p:cNvPicPr/>
                <p:nvPr/>
              </p:nvPicPr>
              <p:blipFill>
                <a:blip r:embed="rId19"/>
                <a:stretch>
                  <a:fillRect/>
                </a:stretch>
              </p:blipFill>
              <p:spPr>
                <a:xfrm>
                  <a:off x="4814084" y="6479182"/>
                  <a:ext cx="98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3CCBB98C-6C74-E09A-7019-B0E1C4F1CDB3}"/>
                    </a:ext>
                  </a:extLst>
                </p14:cNvPr>
                <p14:cNvContentPartPr/>
                <p14:nvPr/>
              </p14:nvContentPartPr>
              <p14:xfrm>
                <a:off x="4803284" y="6397462"/>
                <a:ext cx="82080" cy="360"/>
              </p14:xfrm>
            </p:contentPart>
          </mc:Choice>
          <mc:Fallback xmlns="">
            <p:pic>
              <p:nvPicPr>
                <p:cNvPr id="16" name="Ink 15">
                  <a:extLst>
                    <a:ext uri="{FF2B5EF4-FFF2-40B4-BE49-F238E27FC236}">
                      <a16:creationId xmlns:a16="http://schemas.microsoft.com/office/drawing/2014/main" id="{3CCBB98C-6C74-E09A-7019-B0E1C4F1CDB3}"/>
                    </a:ext>
                  </a:extLst>
                </p:cNvPr>
                <p:cNvPicPr/>
                <p:nvPr/>
              </p:nvPicPr>
              <p:blipFill>
                <a:blip r:embed="rId21"/>
                <a:stretch>
                  <a:fillRect/>
                </a:stretch>
              </p:blipFill>
              <p:spPr>
                <a:xfrm>
                  <a:off x="4797164" y="6391342"/>
                  <a:ext cx="94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D66AB1FC-5068-60E8-F45F-FD34B8A440A0}"/>
                    </a:ext>
                  </a:extLst>
                </p14:cNvPr>
                <p14:cNvContentPartPr/>
                <p14:nvPr/>
              </p14:nvContentPartPr>
              <p14:xfrm>
                <a:off x="5036204" y="6464062"/>
                <a:ext cx="166320" cy="138240"/>
              </p14:xfrm>
            </p:contentPart>
          </mc:Choice>
          <mc:Fallback xmlns="">
            <p:pic>
              <p:nvPicPr>
                <p:cNvPr id="17" name="Ink 16">
                  <a:extLst>
                    <a:ext uri="{FF2B5EF4-FFF2-40B4-BE49-F238E27FC236}">
                      <a16:creationId xmlns:a16="http://schemas.microsoft.com/office/drawing/2014/main" id="{D66AB1FC-5068-60E8-F45F-FD34B8A440A0}"/>
                    </a:ext>
                  </a:extLst>
                </p:cNvPr>
                <p:cNvPicPr/>
                <p:nvPr/>
              </p:nvPicPr>
              <p:blipFill>
                <a:blip r:embed="rId23"/>
                <a:stretch>
                  <a:fillRect/>
                </a:stretch>
              </p:blipFill>
              <p:spPr>
                <a:xfrm>
                  <a:off x="5030084" y="6457942"/>
                  <a:ext cx="178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9B19D775-C7DF-511B-E9FD-213FF89B2CB4}"/>
                    </a:ext>
                  </a:extLst>
                </p14:cNvPr>
                <p14:cNvContentPartPr/>
                <p14:nvPr/>
              </p14:nvContentPartPr>
              <p14:xfrm>
                <a:off x="5279924" y="6462622"/>
                <a:ext cx="168480" cy="134640"/>
              </p14:xfrm>
            </p:contentPart>
          </mc:Choice>
          <mc:Fallback xmlns="">
            <p:pic>
              <p:nvPicPr>
                <p:cNvPr id="18" name="Ink 17">
                  <a:extLst>
                    <a:ext uri="{FF2B5EF4-FFF2-40B4-BE49-F238E27FC236}">
                      <a16:creationId xmlns:a16="http://schemas.microsoft.com/office/drawing/2014/main" id="{9B19D775-C7DF-511B-E9FD-213FF89B2CB4}"/>
                    </a:ext>
                  </a:extLst>
                </p:cNvPr>
                <p:cNvPicPr/>
                <p:nvPr/>
              </p:nvPicPr>
              <p:blipFill>
                <a:blip r:embed="rId25"/>
                <a:stretch>
                  <a:fillRect/>
                </a:stretch>
              </p:blipFill>
              <p:spPr>
                <a:xfrm>
                  <a:off x="5273804" y="6456502"/>
                  <a:ext cx="180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57935B98-5885-53B6-6B1A-B1BB42ADD372}"/>
                    </a:ext>
                  </a:extLst>
                </p14:cNvPr>
                <p14:cNvContentPartPr/>
                <p14:nvPr/>
              </p14:nvContentPartPr>
              <p14:xfrm>
                <a:off x="5319884" y="6473062"/>
                <a:ext cx="69480" cy="132480"/>
              </p14:xfrm>
            </p:contentPart>
          </mc:Choice>
          <mc:Fallback xmlns="">
            <p:pic>
              <p:nvPicPr>
                <p:cNvPr id="19" name="Ink 18">
                  <a:extLst>
                    <a:ext uri="{FF2B5EF4-FFF2-40B4-BE49-F238E27FC236}">
                      <a16:creationId xmlns:a16="http://schemas.microsoft.com/office/drawing/2014/main" id="{57935B98-5885-53B6-6B1A-B1BB42ADD372}"/>
                    </a:ext>
                  </a:extLst>
                </p:cNvPr>
                <p:cNvPicPr/>
                <p:nvPr/>
              </p:nvPicPr>
              <p:blipFill>
                <a:blip r:embed="rId27"/>
                <a:stretch>
                  <a:fillRect/>
                </a:stretch>
              </p:blipFill>
              <p:spPr>
                <a:xfrm>
                  <a:off x="5313764" y="6466942"/>
                  <a:ext cx="81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F557D222-FE0B-B95B-E4F9-4AAD621688F3}"/>
                    </a:ext>
                  </a:extLst>
                </p14:cNvPr>
                <p14:cNvContentPartPr/>
                <p14:nvPr/>
              </p14:nvContentPartPr>
              <p14:xfrm>
                <a:off x="5656124" y="6409702"/>
                <a:ext cx="87120" cy="216000"/>
              </p14:xfrm>
            </p:contentPart>
          </mc:Choice>
          <mc:Fallback xmlns="">
            <p:pic>
              <p:nvPicPr>
                <p:cNvPr id="20" name="Ink 19">
                  <a:extLst>
                    <a:ext uri="{FF2B5EF4-FFF2-40B4-BE49-F238E27FC236}">
                      <a16:creationId xmlns:a16="http://schemas.microsoft.com/office/drawing/2014/main" id="{F557D222-FE0B-B95B-E4F9-4AAD621688F3}"/>
                    </a:ext>
                  </a:extLst>
                </p:cNvPr>
                <p:cNvPicPr/>
                <p:nvPr/>
              </p:nvPicPr>
              <p:blipFill>
                <a:blip r:embed="rId29"/>
                <a:stretch>
                  <a:fillRect/>
                </a:stretch>
              </p:blipFill>
              <p:spPr>
                <a:xfrm>
                  <a:off x="5650004" y="6403582"/>
                  <a:ext cx="99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15A0C3F0-74FB-874D-9ECB-5718B5E36C5A}"/>
                    </a:ext>
                  </a:extLst>
                </p14:cNvPr>
                <p14:cNvContentPartPr/>
                <p14:nvPr/>
              </p14:nvContentPartPr>
              <p14:xfrm>
                <a:off x="5756924" y="6495742"/>
                <a:ext cx="311040" cy="135360"/>
              </p14:xfrm>
            </p:contentPart>
          </mc:Choice>
          <mc:Fallback xmlns="">
            <p:pic>
              <p:nvPicPr>
                <p:cNvPr id="21" name="Ink 20">
                  <a:extLst>
                    <a:ext uri="{FF2B5EF4-FFF2-40B4-BE49-F238E27FC236}">
                      <a16:creationId xmlns:a16="http://schemas.microsoft.com/office/drawing/2014/main" id="{15A0C3F0-74FB-874D-9ECB-5718B5E36C5A}"/>
                    </a:ext>
                  </a:extLst>
                </p:cNvPr>
                <p:cNvPicPr/>
                <p:nvPr/>
              </p:nvPicPr>
              <p:blipFill>
                <a:blip r:embed="rId31"/>
                <a:stretch>
                  <a:fillRect/>
                </a:stretch>
              </p:blipFill>
              <p:spPr>
                <a:xfrm>
                  <a:off x="5750804" y="6489622"/>
                  <a:ext cx="323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B27DA715-F8AB-4B74-24A3-70D39EB6D3C8}"/>
                    </a:ext>
                  </a:extLst>
                </p14:cNvPr>
                <p14:cNvContentPartPr/>
                <p14:nvPr/>
              </p14:nvContentPartPr>
              <p14:xfrm>
                <a:off x="6239684" y="6486382"/>
                <a:ext cx="146160" cy="134280"/>
              </p14:xfrm>
            </p:contentPart>
          </mc:Choice>
          <mc:Fallback xmlns="">
            <p:pic>
              <p:nvPicPr>
                <p:cNvPr id="22" name="Ink 21">
                  <a:extLst>
                    <a:ext uri="{FF2B5EF4-FFF2-40B4-BE49-F238E27FC236}">
                      <a16:creationId xmlns:a16="http://schemas.microsoft.com/office/drawing/2014/main" id="{B27DA715-F8AB-4B74-24A3-70D39EB6D3C8}"/>
                    </a:ext>
                  </a:extLst>
                </p:cNvPr>
                <p:cNvPicPr/>
                <p:nvPr/>
              </p:nvPicPr>
              <p:blipFill>
                <a:blip r:embed="rId33"/>
                <a:stretch>
                  <a:fillRect/>
                </a:stretch>
              </p:blipFill>
              <p:spPr>
                <a:xfrm>
                  <a:off x="6233564" y="6480262"/>
                  <a:ext cx="158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D59C96A9-3A2C-00FF-D86C-5DFA64C6EF3A}"/>
                    </a:ext>
                  </a:extLst>
                </p14:cNvPr>
                <p14:cNvContentPartPr/>
                <p14:nvPr/>
              </p14:nvContentPartPr>
              <p14:xfrm>
                <a:off x="6443444" y="6505102"/>
                <a:ext cx="52920" cy="113760"/>
              </p14:xfrm>
            </p:contentPart>
          </mc:Choice>
          <mc:Fallback xmlns="">
            <p:pic>
              <p:nvPicPr>
                <p:cNvPr id="23" name="Ink 22">
                  <a:extLst>
                    <a:ext uri="{FF2B5EF4-FFF2-40B4-BE49-F238E27FC236}">
                      <a16:creationId xmlns:a16="http://schemas.microsoft.com/office/drawing/2014/main" id="{D59C96A9-3A2C-00FF-D86C-5DFA64C6EF3A}"/>
                    </a:ext>
                  </a:extLst>
                </p:cNvPr>
                <p:cNvPicPr/>
                <p:nvPr/>
              </p:nvPicPr>
              <p:blipFill>
                <a:blip r:embed="rId35"/>
                <a:stretch>
                  <a:fillRect/>
                </a:stretch>
              </p:blipFill>
              <p:spPr>
                <a:xfrm>
                  <a:off x="6437324" y="6498982"/>
                  <a:ext cx="65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E40D8DC5-5322-B274-75DA-C421A194C57B}"/>
                    </a:ext>
                  </a:extLst>
                </p14:cNvPr>
                <p14:cNvContentPartPr/>
                <p14:nvPr/>
              </p14:nvContentPartPr>
              <p14:xfrm>
                <a:off x="6380444" y="6409702"/>
                <a:ext cx="82080" cy="15480"/>
              </p14:xfrm>
            </p:contentPart>
          </mc:Choice>
          <mc:Fallback xmlns="">
            <p:pic>
              <p:nvPicPr>
                <p:cNvPr id="24" name="Ink 23">
                  <a:extLst>
                    <a:ext uri="{FF2B5EF4-FFF2-40B4-BE49-F238E27FC236}">
                      <a16:creationId xmlns:a16="http://schemas.microsoft.com/office/drawing/2014/main" id="{E40D8DC5-5322-B274-75DA-C421A194C57B}"/>
                    </a:ext>
                  </a:extLst>
                </p:cNvPr>
                <p:cNvPicPr/>
                <p:nvPr/>
              </p:nvPicPr>
              <p:blipFill>
                <a:blip r:embed="rId37"/>
                <a:stretch>
                  <a:fillRect/>
                </a:stretch>
              </p:blipFill>
              <p:spPr>
                <a:xfrm>
                  <a:off x="6374324" y="6403582"/>
                  <a:ext cx="94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A6FFC37B-36C4-CFFC-8E4A-C5D7F01BDAF8}"/>
                    </a:ext>
                  </a:extLst>
                </p14:cNvPr>
                <p14:cNvContentPartPr/>
                <p14:nvPr/>
              </p14:nvContentPartPr>
              <p14:xfrm>
                <a:off x="6588164" y="6483142"/>
                <a:ext cx="130680" cy="139680"/>
              </p14:xfrm>
            </p:contentPart>
          </mc:Choice>
          <mc:Fallback xmlns="">
            <p:pic>
              <p:nvPicPr>
                <p:cNvPr id="25" name="Ink 24">
                  <a:extLst>
                    <a:ext uri="{FF2B5EF4-FFF2-40B4-BE49-F238E27FC236}">
                      <a16:creationId xmlns:a16="http://schemas.microsoft.com/office/drawing/2014/main" id="{A6FFC37B-36C4-CFFC-8E4A-C5D7F01BDAF8}"/>
                    </a:ext>
                  </a:extLst>
                </p:cNvPr>
                <p:cNvPicPr/>
                <p:nvPr/>
              </p:nvPicPr>
              <p:blipFill>
                <a:blip r:embed="rId39"/>
                <a:stretch>
                  <a:fillRect/>
                </a:stretch>
              </p:blipFill>
              <p:spPr>
                <a:xfrm>
                  <a:off x="6582044" y="6477022"/>
                  <a:ext cx="142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A6E2465A-E26F-3572-40FF-28F13989FA50}"/>
                    </a:ext>
                  </a:extLst>
                </p14:cNvPr>
                <p14:cNvContentPartPr/>
                <p14:nvPr/>
              </p14:nvContentPartPr>
              <p14:xfrm>
                <a:off x="6787964" y="6468382"/>
                <a:ext cx="166680" cy="124920"/>
              </p14:xfrm>
            </p:contentPart>
          </mc:Choice>
          <mc:Fallback xmlns="">
            <p:pic>
              <p:nvPicPr>
                <p:cNvPr id="26" name="Ink 25">
                  <a:extLst>
                    <a:ext uri="{FF2B5EF4-FFF2-40B4-BE49-F238E27FC236}">
                      <a16:creationId xmlns:a16="http://schemas.microsoft.com/office/drawing/2014/main" id="{A6E2465A-E26F-3572-40FF-28F13989FA50}"/>
                    </a:ext>
                  </a:extLst>
                </p:cNvPr>
                <p:cNvPicPr/>
                <p:nvPr/>
              </p:nvPicPr>
              <p:blipFill>
                <a:blip r:embed="rId41"/>
                <a:stretch>
                  <a:fillRect/>
                </a:stretch>
              </p:blipFill>
              <p:spPr>
                <a:xfrm>
                  <a:off x="6781844" y="6462262"/>
                  <a:ext cx="178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419ADE2B-1BFA-CE29-E63A-08B0395824BA}"/>
                    </a:ext>
                  </a:extLst>
                </p14:cNvPr>
                <p14:cNvContentPartPr/>
                <p14:nvPr/>
              </p14:nvContentPartPr>
              <p14:xfrm>
                <a:off x="6680684" y="6397462"/>
                <a:ext cx="412920" cy="370800"/>
              </p14:xfrm>
            </p:contentPart>
          </mc:Choice>
          <mc:Fallback xmlns="">
            <p:pic>
              <p:nvPicPr>
                <p:cNvPr id="27" name="Ink 26">
                  <a:extLst>
                    <a:ext uri="{FF2B5EF4-FFF2-40B4-BE49-F238E27FC236}">
                      <a16:creationId xmlns:a16="http://schemas.microsoft.com/office/drawing/2014/main" id="{419ADE2B-1BFA-CE29-E63A-08B0395824BA}"/>
                    </a:ext>
                  </a:extLst>
                </p:cNvPr>
                <p:cNvPicPr/>
                <p:nvPr/>
              </p:nvPicPr>
              <p:blipFill>
                <a:blip r:embed="rId43"/>
                <a:stretch>
                  <a:fillRect/>
                </a:stretch>
              </p:blipFill>
              <p:spPr>
                <a:xfrm>
                  <a:off x="6674564" y="6391342"/>
                  <a:ext cx="42516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7EB0F8AB-3025-BBAD-1FA6-7BBB7F3D95F9}"/>
                    </a:ext>
                  </a:extLst>
                </p14:cNvPr>
                <p14:cNvContentPartPr/>
                <p14:nvPr/>
              </p14:nvContentPartPr>
              <p14:xfrm>
                <a:off x="6120164" y="6414382"/>
                <a:ext cx="178920" cy="292320"/>
              </p14:xfrm>
            </p:contentPart>
          </mc:Choice>
          <mc:Fallback xmlns="">
            <p:pic>
              <p:nvPicPr>
                <p:cNvPr id="28" name="Ink 27">
                  <a:extLst>
                    <a:ext uri="{FF2B5EF4-FFF2-40B4-BE49-F238E27FC236}">
                      <a16:creationId xmlns:a16="http://schemas.microsoft.com/office/drawing/2014/main" id="{7EB0F8AB-3025-BBAD-1FA6-7BBB7F3D95F9}"/>
                    </a:ext>
                  </a:extLst>
                </p:cNvPr>
                <p:cNvPicPr/>
                <p:nvPr/>
              </p:nvPicPr>
              <p:blipFill>
                <a:blip r:embed="rId45"/>
                <a:stretch>
                  <a:fillRect/>
                </a:stretch>
              </p:blipFill>
              <p:spPr>
                <a:xfrm>
                  <a:off x="6114044" y="6408262"/>
                  <a:ext cx="1911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88B7A24E-2E8B-9B1C-4785-431BBB1F98EE}"/>
                    </a:ext>
                  </a:extLst>
                </p14:cNvPr>
                <p14:cNvContentPartPr/>
                <p14:nvPr/>
              </p14:nvContentPartPr>
              <p14:xfrm>
                <a:off x="7182524" y="6545062"/>
                <a:ext cx="199800" cy="9000"/>
              </p14:xfrm>
            </p:contentPart>
          </mc:Choice>
          <mc:Fallback xmlns="">
            <p:pic>
              <p:nvPicPr>
                <p:cNvPr id="29" name="Ink 28">
                  <a:extLst>
                    <a:ext uri="{FF2B5EF4-FFF2-40B4-BE49-F238E27FC236}">
                      <a16:creationId xmlns:a16="http://schemas.microsoft.com/office/drawing/2014/main" id="{88B7A24E-2E8B-9B1C-4785-431BBB1F98EE}"/>
                    </a:ext>
                  </a:extLst>
                </p:cNvPr>
                <p:cNvPicPr/>
                <p:nvPr/>
              </p:nvPicPr>
              <p:blipFill>
                <a:blip r:embed="rId47"/>
                <a:stretch>
                  <a:fillRect/>
                </a:stretch>
              </p:blipFill>
              <p:spPr>
                <a:xfrm>
                  <a:off x="7176404" y="6538942"/>
                  <a:ext cx="2120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8FCF0C02-F539-07C1-532A-755E30D426FD}"/>
                    </a:ext>
                  </a:extLst>
                </p14:cNvPr>
                <p14:cNvContentPartPr/>
                <p14:nvPr/>
              </p14:nvContentPartPr>
              <p14:xfrm>
                <a:off x="7291964" y="6485302"/>
                <a:ext cx="56880" cy="150480"/>
              </p14:xfrm>
            </p:contentPart>
          </mc:Choice>
          <mc:Fallback xmlns="">
            <p:pic>
              <p:nvPicPr>
                <p:cNvPr id="30" name="Ink 29">
                  <a:extLst>
                    <a:ext uri="{FF2B5EF4-FFF2-40B4-BE49-F238E27FC236}">
                      <a16:creationId xmlns:a16="http://schemas.microsoft.com/office/drawing/2014/main" id="{8FCF0C02-F539-07C1-532A-755E30D426FD}"/>
                    </a:ext>
                  </a:extLst>
                </p:cNvPr>
                <p:cNvPicPr/>
                <p:nvPr/>
              </p:nvPicPr>
              <p:blipFill>
                <a:blip r:embed="rId49"/>
                <a:stretch>
                  <a:fillRect/>
                </a:stretch>
              </p:blipFill>
              <p:spPr>
                <a:xfrm>
                  <a:off x="7285844" y="6479182"/>
                  <a:ext cx="69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EE91AEE7-8CBC-CC0E-BAE1-081BC38D443C}"/>
                    </a:ext>
                  </a:extLst>
                </p14:cNvPr>
                <p14:cNvContentPartPr/>
                <p14:nvPr/>
              </p14:nvContentPartPr>
              <p14:xfrm>
                <a:off x="7585724" y="6466582"/>
                <a:ext cx="185040" cy="148680"/>
              </p14:xfrm>
            </p:contentPart>
          </mc:Choice>
          <mc:Fallback xmlns="">
            <p:pic>
              <p:nvPicPr>
                <p:cNvPr id="31" name="Ink 30">
                  <a:extLst>
                    <a:ext uri="{FF2B5EF4-FFF2-40B4-BE49-F238E27FC236}">
                      <a16:creationId xmlns:a16="http://schemas.microsoft.com/office/drawing/2014/main" id="{EE91AEE7-8CBC-CC0E-BAE1-081BC38D443C}"/>
                    </a:ext>
                  </a:extLst>
                </p:cNvPr>
                <p:cNvPicPr/>
                <p:nvPr/>
              </p:nvPicPr>
              <p:blipFill>
                <a:blip r:embed="rId51"/>
                <a:stretch>
                  <a:fillRect/>
                </a:stretch>
              </p:blipFill>
              <p:spPr>
                <a:xfrm>
                  <a:off x="7579604" y="6460462"/>
                  <a:ext cx="1972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3270F8F6-5304-0A8D-9CD0-57E3CCA6B8E4}"/>
                    </a:ext>
                  </a:extLst>
                </p14:cNvPr>
                <p14:cNvContentPartPr/>
                <p14:nvPr/>
              </p14:nvContentPartPr>
              <p14:xfrm>
                <a:off x="7738724" y="6519142"/>
                <a:ext cx="202320" cy="135000"/>
              </p14:xfrm>
            </p:contentPart>
          </mc:Choice>
          <mc:Fallback xmlns="">
            <p:pic>
              <p:nvPicPr>
                <p:cNvPr id="32" name="Ink 31">
                  <a:extLst>
                    <a:ext uri="{FF2B5EF4-FFF2-40B4-BE49-F238E27FC236}">
                      <a16:creationId xmlns:a16="http://schemas.microsoft.com/office/drawing/2014/main" id="{3270F8F6-5304-0A8D-9CD0-57E3CCA6B8E4}"/>
                    </a:ext>
                  </a:extLst>
                </p:cNvPr>
                <p:cNvPicPr/>
                <p:nvPr/>
              </p:nvPicPr>
              <p:blipFill>
                <a:blip r:embed="rId53"/>
                <a:stretch>
                  <a:fillRect/>
                </a:stretch>
              </p:blipFill>
              <p:spPr>
                <a:xfrm>
                  <a:off x="7732604" y="6513022"/>
                  <a:ext cx="214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52793462-57C3-5554-81EC-6FEAD863428C}"/>
                    </a:ext>
                  </a:extLst>
                </p14:cNvPr>
                <p14:cNvContentPartPr/>
                <p14:nvPr/>
              </p14:nvContentPartPr>
              <p14:xfrm>
                <a:off x="8051924" y="6481702"/>
                <a:ext cx="137160" cy="156240"/>
              </p14:xfrm>
            </p:contentPart>
          </mc:Choice>
          <mc:Fallback xmlns="">
            <p:pic>
              <p:nvPicPr>
                <p:cNvPr id="33" name="Ink 32">
                  <a:extLst>
                    <a:ext uri="{FF2B5EF4-FFF2-40B4-BE49-F238E27FC236}">
                      <a16:creationId xmlns:a16="http://schemas.microsoft.com/office/drawing/2014/main" id="{52793462-57C3-5554-81EC-6FEAD863428C}"/>
                    </a:ext>
                  </a:extLst>
                </p:cNvPr>
                <p:cNvPicPr/>
                <p:nvPr/>
              </p:nvPicPr>
              <p:blipFill>
                <a:blip r:embed="rId55"/>
                <a:stretch>
                  <a:fillRect/>
                </a:stretch>
              </p:blipFill>
              <p:spPr>
                <a:xfrm>
                  <a:off x="8045804" y="6475582"/>
                  <a:ext cx="149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9FEB9A94-4661-5879-ED10-8CA9B328E4BC}"/>
                    </a:ext>
                  </a:extLst>
                </p14:cNvPr>
                <p14:cNvContentPartPr/>
                <p14:nvPr/>
              </p14:nvContentPartPr>
              <p14:xfrm>
                <a:off x="7980644" y="6488182"/>
                <a:ext cx="182880" cy="174240"/>
              </p14:xfrm>
            </p:contentPart>
          </mc:Choice>
          <mc:Fallback xmlns="">
            <p:pic>
              <p:nvPicPr>
                <p:cNvPr id="34" name="Ink 33">
                  <a:extLst>
                    <a:ext uri="{FF2B5EF4-FFF2-40B4-BE49-F238E27FC236}">
                      <a16:creationId xmlns:a16="http://schemas.microsoft.com/office/drawing/2014/main" id="{9FEB9A94-4661-5879-ED10-8CA9B328E4BC}"/>
                    </a:ext>
                  </a:extLst>
                </p:cNvPr>
                <p:cNvPicPr/>
                <p:nvPr/>
              </p:nvPicPr>
              <p:blipFill>
                <a:blip r:embed="rId57"/>
                <a:stretch>
                  <a:fillRect/>
                </a:stretch>
              </p:blipFill>
              <p:spPr>
                <a:xfrm>
                  <a:off x="7974524" y="6482062"/>
                  <a:ext cx="195120" cy="186480"/>
                </a:xfrm>
                <a:prstGeom prst="rect">
                  <a:avLst/>
                </a:prstGeom>
              </p:spPr>
            </p:pic>
          </mc:Fallback>
        </mc:AlternateContent>
      </p:grpSp>
      <p:grpSp>
        <p:nvGrpSpPr>
          <p:cNvPr id="35" name="Group 34">
            <a:extLst>
              <a:ext uri="{FF2B5EF4-FFF2-40B4-BE49-F238E27FC236}">
                <a16:creationId xmlns:a16="http://schemas.microsoft.com/office/drawing/2014/main" id="{3B489DB1-A61E-AE50-4F68-578CFD11B3C1}"/>
              </a:ext>
            </a:extLst>
          </p:cNvPr>
          <p:cNvGrpSpPr/>
          <p:nvPr/>
        </p:nvGrpSpPr>
        <p:grpSpPr>
          <a:xfrm>
            <a:off x="7669244" y="1416207"/>
            <a:ext cx="605160" cy="372240"/>
            <a:chOff x="8476004" y="6428782"/>
            <a:chExt cx="605160" cy="372240"/>
          </a:xfrm>
        </p:grpSpPr>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F049B119-9267-C896-B018-973809C06E5A}"/>
                    </a:ext>
                  </a:extLst>
                </p14:cNvPr>
                <p14:cNvContentPartPr/>
                <p14:nvPr/>
              </p14:nvContentPartPr>
              <p14:xfrm>
                <a:off x="8639804" y="6428782"/>
                <a:ext cx="63360" cy="101520"/>
              </p14:xfrm>
            </p:contentPart>
          </mc:Choice>
          <mc:Fallback xmlns="">
            <p:pic>
              <p:nvPicPr>
                <p:cNvPr id="36" name="Ink 35">
                  <a:extLst>
                    <a:ext uri="{FF2B5EF4-FFF2-40B4-BE49-F238E27FC236}">
                      <a16:creationId xmlns:a16="http://schemas.microsoft.com/office/drawing/2014/main" id="{F049B119-9267-C896-B018-973809C06E5A}"/>
                    </a:ext>
                  </a:extLst>
                </p:cNvPr>
                <p:cNvPicPr/>
                <p:nvPr/>
              </p:nvPicPr>
              <p:blipFill>
                <a:blip r:embed="rId59"/>
                <a:stretch>
                  <a:fillRect/>
                </a:stretch>
              </p:blipFill>
              <p:spPr>
                <a:xfrm>
                  <a:off x="8633684" y="6422662"/>
                  <a:ext cx="75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747991A2-9F2A-65DF-F739-536067C8F2F5}"/>
                    </a:ext>
                  </a:extLst>
                </p14:cNvPr>
                <p14:cNvContentPartPr/>
                <p14:nvPr/>
              </p14:nvContentPartPr>
              <p14:xfrm>
                <a:off x="8497244" y="6563782"/>
                <a:ext cx="560880" cy="33480"/>
              </p14:xfrm>
            </p:contentPart>
          </mc:Choice>
          <mc:Fallback xmlns="">
            <p:pic>
              <p:nvPicPr>
                <p:cNvPr id="37" name="Ink 36">
                  <a:extLst>
                    <a:ext uri="{FF2B5EF4-FFF2-40B4-BE49-F238E27FC236}">
                      <a16:creationId xmlns:a16="http://schemas.microsoft.com/office/drawing/2014/main" id="{747991A2-9F2A-65DF-F739-536067C8F2F5}"/>
                    </a:ext>
                  </a:extLst>
                </p:cNvPr>
                <p:cNvPicPr/>
                <p:nvPr/>
              </p:nvPicPr>
              <p:blipFill>
                <a:blip r:embed="rId61"/>
                <a:stretch>
                  <a:fillRect/>
                </a:stretch>
              </p:blipFill>
              <p:spPr>
                <a:xfrm>
                  <a:off x="8491124" y="6557662"/>
                  <a:ext cx="573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FE46296E-F932-B521-2A18-AE4DA69D8009}"/>
                    </a:ext>
                  </a:extLst>
                </p14:cNvPr>
                <p14:cNvContentPartPr/>
                <p14:nvPr/>
              </p14:nvContentPartPr>
              <p14:xfrm>
                <a:off x="8476004" y="6694102"/>
                <a:ext cx="113760" cy="101520"/>
              </p14:xfrm>
            </p:contentPart>
          </mc:Choice>
          <mc:Fallback xmlns="">
            <p:pic>
              <p:nvPicPr>
                <p:cNvPr id="38" name="Ink 37">
                  <a:extLst>
                    <a:ext uri="{FF2B5EF4-FFF2-40B4-BE49-F238E27FC236}">
                      <a16:creationId xmlns:a16="http://schemas.microsoft.com/office/drawing/2014/main" id="{FE46296E-F932-B521-2A18-AE4DA69D8009}"/>
                    </a:ext>
                  </a:extLst>
                </p:cNvPr>
                <p:cNvPicPr/>
                <p:nvPr/>
              </p:nvPicPr>
              <p:blipFill>
                <a:blip r:embed="rId63"/>
                <a:stretch>
                  <a:fillRect/>
                </a:stretch>
              </p:blipFill>
              <p:spPr>
                <a:xfrm>
                  <a:off x="8469884" y="6687982"/>
                  <a:ext cx="126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397E2894-1073-4932-4D97-CDD0CA828FC7}"/>
                    </a:ext>
                  </a:extLst>
                </p14:cNvPr>
                <p14:cNvContentPartPr/>
                <p14:nvPr/>
              </p14:nvContentPartPr>
              <p14:xfrm>
                <a:off x="8665004" y="6706342"/>
                <a:ext cx="15120" cy="94680"/>
              </p14:xfrm>
            </p:contentPart>
          </mc:Choice>
          <mc:Fallback xmlns="">
            <p:pic>
              <p:nvPicPr>
                <p:cNvPr id="39" name="Ink 38">
                  <a:extLst>
                    <a:ext uri="{FF2B5EF4-FFF2-40B4-BE49-F238E27FC236}">
                      <a16:creationId xmlns:a16="http://schemas.microsoft.com/office/drawing/2014/main" id="{397E2894-1073-4932-4D97-CDD0CA828FC7}"/>
                    </a:ext>
                  </a:extLst>
                </p:cNvPr>
                <p:cNvPicPr/>
                <p:nvPr/>
              </p:nvPicPr>
              <p:blipFill>
                <a:blip r:embed="rId65"/>
                <a:stretch>
                  <a:fillRect/>
                </a:stretch>
              </p:blipFill>
              <p:spPr>
                <a:xfrm>
                  <a:off x="8658884" y="6700222"/>
                  <a:ext cx="273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6B44CE04-6AC6-0418-0641-C6725B4315EC}"/>
                    </a:ext>
                  </a:extLst>
                </p14:cNvPr>
                <p14:cNvContentPartPr/>
                <p14:nvPr/>
              </p14:nvContentPartPr>
              <p14:xfrm>
                <a:off x="8638004" y="6628942"/>
                <a:ext cx="4680" cy="4320"/>
              </p14:xfrm>
            </p:contentPart>
          </mc:Choice>
          <mc:Fallback xmlns="">
            <p:pic>
              <p:nvPicPr>
                <p:cNvPr id="40" name="Ink 39">
                  <a:extLst>
                    <a:ext uri="{FF2B5EF4-FFF2-40B4-BE49-F238E27FC236}">
                      <a16:creationId xmlns:a16="http://schemas.microsoft.com/office/drawing/2014/main" id="{6B44CE04-6AC6-0418-0641-C6725B4315EC}"/>
                    </a:ext>
                  </a:extLst>
                </p:cNvPr>
                <p:cNvPicPr/>
                <p:nvPr/>
              </p:nvPicPr>
              <p:blipFill>
                <a:blip r:embed="rId67"/>
                <a:stretch>
                  <a:fillRect/>
                </a:stretch>
              </p:blipFill>
              <p:spPr>
                <a:xfrm>
                  <a:off x="8631884" y="6622822"/>
                  <a:ext cx="1692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6A535E2F-3251-A888-5D27-AB207453115E}"/>
                    </a:ext>
                  </a:extLst>
                </p14:cNvPr>
                <p14:cNvContentPartPr/>
                <p14:nvPr/>
              </p14:nvContentPartPr>
              <p14:xfrm>
                <a:off x="8638004" y="6628942"/>
                <a:ext cx="206280" cy="169560"/>
              </p14:xfrm>
            </p:contentPart>
          </mc:Choice>
          <mc:Fallback xmlns="">
            <p:pic>
              <p:nvPicPr>
                <p:cNvPr id="41" name="Ink 40">
                  <a:extLst>
                    <a:ext uri="{FF2B5EF4-FFF2-40B4-BE49-F238E27FC236}">
                      <a16:creationId xmlns:a16="http://schemas.microsoft.com/office/drawing/2014/main" id="{6A535E2F-3251-A888-5D27-AB207453115E}"/>
                    </a:ext>
                  </a:extLst>
                </p:cNvPr>
                <p:cNvPicPr/>
                <p:nvPr/>
              </p:nvPicPr>
              <p:blipFill>
                <a:blip r:embed="rId69"/>
                <a:stretch>
                  <a:fillRect/>
                </a:stretch>
              </p:blipFill>
              <p:spPr>
                <a:xfrm>
                  <a:off x="8631884" y="6622822"/>
                  <a:ext cx="218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F37D0C9E-C79F-CA82-8978-DAF6E63B48CF}"/>
                    </a:ext>
                  </a:extLst>
                </p14:cNvPr>
                <p14:cNvContentPartPr/>
                <p14:nvPr/>
              </p14:nvContentPartPr>
              <p14:xfrm>
                <a:off x="8946524" y="6683662"/>
                <a:ext cx="134640" cy="109800"/>
              </p14:xfrm>
            </p:contentPart>
          </mc:Choice>
          <mc:Fallback xmlns="">
            <p:pic>
              <p:nvPicPr>
                <p:cNvPr id="42" name="Ink 41">
                  <a:extLst>
                    <a:ext uri="{FF2B5EF4-FFF2-40B4-BE49-F238E27FC236}">
                      <a16:creationId xmlns:a16="http://schemas.microsoft.com/office/drawing/2014/main" id="{F37D0C9E-C79F-CA82-8978-DAF6E63B48CF}"/>
                    </a:ext>
                  </a:extLst>
                </p:cNvPr>
                <p:cNvPicPr/>
                <p:nvPr/>
              </p:nvPicPr>
              <p:blipFill>
                <a:blip r:embed="rId71"/>
                <a:stretch>
                  <a:fillRect/>
                </a:stretch>
              </p:blipFill>
              <p:spPr>
                <a:xfrm>
                  <a:off x="8940404" y="6677542"/>
                  <a:ext cx="14688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18A55C0E-18EA-3F7D-874B-0475C0BA7762}"/>
                  </a:ext>
                </a:extLst>
              </p14:cNvPr>
              <p14:cNvContentPartPr/>
              <p14:nvPr/>
            </p14:nvContentPartPr>
            <p14:xfrm>
              <a:off x="8492564" y="1519167"/>
              <a:ext cx="46800" cy="32760"/>
            </p14:xfrm>
          </p:contentPart>
        </mc:Choice>
        <mc:Fallback xmlns="">
          <p:pic>
            <p:nvPicPr>
              <p:cNvPr id="43" name="Ink 42">
                <a:extLst>
                  <a:ext uri="{FF2B5EF4-FFF2-40B4-BE49-F238E27FC236}">
                    <a16:creationId xmlns:a16="http://schemas.microsoft.com/office/drawing/2014/main" id="{18A55C0E-18EA-3F7D-874B-0475C0BA7762}"/>
                  </a:ext>
                </a:extLst>
              </p:cNvPr>
              <p:cNvPicPr/>
              <p:nvPr/>
            </p:nvPicPr>
            <p:blipFill>
              <a:blip r:embed="rId73"/>
              <a:stretch>
                <a:fillRect/>
              </a:stretch>
            </p:blipFill>
            <p:spPr>
              <a:xfrm>
                <a:off x="8486444" y="1513047"/>
                <a:ext cx="59040" cy="45000"/>
              </a:xfrm>
              <a:prstGeom prst="rect">
                <a:avLst/>
              </a:prstGeom>
            </p:spPr>
          </p:pic>
        </mc:Fallback>
      </mc:AlternateContent>
      <p:grpSp>
        <p:nvGrpSpPr>
          <p:cNvPr id="44" name="Group 43">
            <a:extLst>
              <a:ext uri="{FF2B5EF4-FFF2-40B4-BE49-F238E27FC236}">
                <a16:creationId xmlns:a16="http://schemas.microsoft.com/office/drawing/2014/main" id="{86FA342B-DAA8-F3E9-907C-AA85F80F5F36}"/>
              </a:ext>
            </a:extLst>
          </p:cNvPr>
          <p:cNvGrpSpPr/>
          <p:nvPr/>
        </p:nvGrpSpPr>
        <p:grpSpPr>
          <a:xfrm>
            <a:off x="8721524" y="1439607"/>
            <a:ext cx="894960" cy="208440"/>
            <a:chOff x="9528284" y="6452182"/>
            <a:chExt cx="894960" cy="208440"/>
          </a:xfrm>
        </p:grpSpPr>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7788622A-89D2-2A0A-EEB3-DED943C9CE47}"/>
                    </a:ext>
                  </a:extLst>
                </p14:cNvPr>
                <p14:cNvContentPartPr/>
                <p14:nvPr/>
              </p14:nvContentPartPr>
              <p14:xfrm>
                <a:off x="9528284" y="6452182"/>
                <a:ext cx="162000" cy="150480"/>
              </p14:xfrm>
            </p:contentPart>
          </mc:Choice>
          <mc:Fallback xmlns="">
            <p:pic>
              <p:nvPicPr>
                <p:cNvPr id="45" name="Ink 44">
                  <a:extLst>
                    <a:ext uri="{FF2B5EF4-FFF2-40B4-BE49-F238E27FC236}">
                      <a16:creationId xmlns:a16="http://schemas.microsoft.com/office/drawing/2014/main" id="{7788622A-89D2-2A0A-EEB3-DED943C9CE47}"/>
                    </a:ext>
                  </a:extLst>
                </p:cNvPr>
                <p:cNvPicPr/>
                <p:nvPr/>
              </p:nvPicPr>
              <p:blipFill>
                <a:blip r:embed="rId75"/>
                <a:stretch>
                  <a:fillRect/>
                </a:stretch>
              </p:blipFill>
              <p:spPr>
                <a:xfrm>
                  <a:off x="9522164" y="6446062"/>
                  <a:ext cx="1742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5F763E09-9B87-C11C-9AA5-DFCCE809AEA7}"/>
                    </a:ext>
                  </a:extLst>
                </p14:cNvPr>
                <p14:cNvContentPartPr/>
                <p14:nvPr/>
              </p14:nvContentPartPr>
              <p14:xfrm>
                <a:off x="9727364" y="6487462"/>
                <a:ext cx="277200" cy="160560"/>
              </p14:xfrm>
            </p:contentPart>
          </mc:Choice>
          <mc:Fallback xmlns="">
            <p:pic>
              <p:nvPicPr>
                <p:cNvPr id="46" name="Ink 45">
                  <a:extLst>
                    <a:ext uri="{FF2B5EF4-FFF2-40B4-BE49-F238E27FC236}">
                      <a16:creationId xmlns:a16="http://schemas.microsoft.com/office/drawing/2014/main" id="{5F763E09-9B87-C11C-9AA5-DFCCE809AEA7}"/>
                    </a:ext>
                  </a:extLst>
                </p:cNvPr>
                <p:cNvPicPr/>
                <p:nvPr/>
              </p:nvPicPr>
              <p:blipFill>
                <a:blip r:embed="rId77"/>
                <a:stretch>
                  <a:fillRect/>
                </a:stretch>
              </p:blipFill>
              <p:spPr>
                <a:xfrm>
                  <a:off x="9721244" y="6481342"/>
                  <a:ext cx="289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FFD22237-1CAC-01F9-A2AB-39B2F429A7A1}"/>
                    </a:ext>
                  </a:extLst>
                </p14:cNvPr>
                <p14:cNvContentPartPr/>
                <p14:nvPr/>
              </p14:nvContentPartPr>
              <p14:xfrm>
                <a:off x="10170884" y="6452182"/>
                <a:ext cx="252360" cy="180360"/>
              </p14:xfrm>
            </p:contentPart>
          </mc:Choice>
          <mc:Fallback xmlns="">
            <p:pic>
              <p:nvPicPr>
                <p:cNvPr id="47" name="Ink 46">
                  <a:extLst>
                    <a:ext uri="{FF2B5EF4-FFF2-40B4-BE49-F238E27FC236}">
                      <a16:creationId xmlns:a16="http://schemas.microsoft.com/office/drawing/2014/main" id="{FFD22237-1CAC-01F9-A2AB-39B2F429A7A1}"/>
                    </a:ext>
                  </a:extLst>
                </p:cNvPr>
                <p:cNvPicPr/>
                <p:nvPr/>
              </p:nvPicPr>
              <p:blipFill>
                <a:blip r:embed="rId79"/>
                <a:stretch>
                  <a:fillRect/>
                </a:stretch>
              </p:blipFill>
              <p:spPr>
                <a:xfrm>
                  <a:off x="10164764" y="6446062"/>
                  <a:ext cx="264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881D3D7F-0829-5D5F-7D0F-43751583E189}"/>
                    </a:ext>
                  </a:extLst>
                </p14:cNvPr>
                <p14:cNvContentPartPr/>
                <p14:nvPr/>
              </p14:nvContentPartPr>
              <p14:xfrm>
                <a:off x="10097444" y="6466582"/>
                <a:ext cx="281880" cy="194040"/>
              </p14:xfrm>
            </p:contentPart>
          </mc:Choice>
          <mc:Fallback xmlns="">
            <p:pic>
              <p:nvPicPr>
                <p:cNvPr id="48" name="Ink 47">
                  <a:extLst>
                    <a:ext uri="{FF2B5EF4-FFF2-40B4-BE49-F238E27FC236}">
                      <a16:creationId xmlns:a16="http://schemas.microsoft.com/office/drawing/2014/main" id="{881D3D7F-0829-5D5F-7D0F-43751583E189}"/>
                    </a:ext>
                  </a:extLst>
                </p:cNvPr>
                <p:cNvPicPr/>
                <p:nvPr/>
              </p:nvPicPr>
              <p:blipFill>
                <a:blip r:embed="rId81"/>
                <a:stretch>
                  <a:fillRect/>
                </a:stretch>
              </p:blipFill>
              <p:spPr>
                <a:xfrm>
                  <a:off x="10091324" y="6460462"/>
                  <a:ext cx="294120" cy="20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A6AEBF0D-820E-9DB6-A7F8-FEB624DDA658}"/>
                  </a:ext>
                </a:extLst>
              </p14:cNvPr>
              <p14:cNvContentPartPr/>
              <p14:nvPr/>
            </p14:nvContentPartPr>
            <p14:xfrm>
              <a:off x="10282124" y="2249542"/>
              <a:ext cx="353160" cy="573840"/>
            </p14:xfrm>
          </p:contentPart>
        </mc:Choice>
        <mc:Fallback xmlns="">
          <p:pic>
            <p:nvPicPr>
              <p:cNvPr id="55" name="Ink 54">
                <a:extLst>
                  <a:ext uri="{FF2B5EF4-FFF2-40B4-BE49-F238E27FC236}">
                    <a16:creationId xmlns:a16="http://schemas.microsoft.com/office/drawing/2014/main" id="{A6AEBF0D-820E-9DB6-A7F8-FEB624DDA658}"/>
                  </a:ext>
                </a:extLst>
              </p:cNvPr>
              <p:cNvPicPr/>
              <p:nvPr/>
            </p:nvPicPr>
            <p:blipFill>
              <a:blip r:embed="rId83"/>
              <a:stretch>
                <a:fillRect/>
              </a:stretch>
            </p:blipFill>
            <p:spPr>
              <a:xfrm>
                <a:off x="10276004" y="2243422"/>
                <a:ext cx="365400" cy="586080"/>
              </a:xfrm>
              <a:prstGeom prst="rect">
                <a:avLst/>
              </a:prstGeom>
            </p:spPr>
          </p:pic>
        </mc:Fallback>
      </mc:AlternateContent>
      <p:grpSp>
        <p:nvGrpSpPr>
          <p:cNvPr id="77" name="Group 76">
            <a:extLst>
              <a:ext uri="{FF2B5EF4-FFF2-40B4-BE49-F238E27FC236}">
                <a16:creationId xmlns:a16="http://schemas.microsoft.com/office/drawing/2014/main" id="{8F7D516F-0233-C12E-3166-E9BF00EFA02E}"/>
              </a:ext>
            </a:extLst>
          </p:cNvPr>
          <p:cNvGrpSpPr/>
          <p:nvPr/>
        </p:nvGrpSpPr>
        <p:grpSpPr>
          <a:xfrm>
            <a:off x="2006444" y="2178262"/>
            <a:ext cx="2117160" cy="748800"/>
            <a:chOff x="2006444" y="2178262"/>
            <a:chExt cx="2117160" cy="748800"/>
          </a:xfrm>
        </p:grpSpPr>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A61633F8-9DA2-0E6E-C899-A5B74AD1876B}"/>
                    </a:ext>
                  </a:extLst>
                </p14:cNvPr>
                <p14:cNvContentPartPr/>
                <p14:nvPr/>
              </p14:nvContentPartPr>
              <p14:xfrm>
                <a:off x="2006444" y="2341702"/>
                <a:ext cx="255240" cy="296280"/>
              </p14:xfrm>
            </p:contentPart>
          </mc:Choice>
          <mc:Fallback xmlns="">
            <p:pic>
              <p:nvPicPr>
                <p:cNvPr id="49" name="Ink 48">
                  <a:extLst>
                    <a:ext uri="{FF2B5EF4-FFF2-40B4-BE49-F238E27FC236}">
                      <a16:creationId xmlns:a16="http://schemas.microsoft.com/office/drawing/2014/main" id="{A61633F8-9DA2-0E6E-C899-A5B74AD1876B}"/>
                    </a:ext>
                  </a:extLst>
                </p:cNvPr>
                <p:cNvPicPr/>
                <p:nvPr/>
              </p:nvPicPr>
              <p:blipFill>
                <a:blip r:embed="rId85"/>
                <a:stretch>
                  <a:fillRect/>
                </a:stretch>
              </p:blipFill>
              <p:spPr>
                <a:xfrm>
                  <a:off x="2000324" y="2335582"/>
                  <a:ext cx="2674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94781536-32D4-1973-F67A-20BA5A544D07}"/>
                    </a:ext>
                  </a:extLst>
                </p14:cNvPr>
                <p14:cNvContentPartPr/>
                <p14:nvPr/>
              </p14:nvContentPartPr>
              <p14:xfrm>
                <a:off x="2365364" y="2203102"/>
                <a:ext cx="65520" cy="151200"/>
              </p14:xfrm>
            </p:contentPart>
          </mc:Choice>
          <mc:Fallback xmlns="">
            <p:pic>
              <p:nvPicPr>
                <p:cNvPr id="50" name="Ink 49">
                  <a:extLst>
                    <a:ext uri="{FF2B5EF4-FFF2-40B4-BE49-F238E27FC236}">
                      <a16:creationId xmlns:a16="http://schemas.microsoft.com/office/drawing/2014/main" id="{94781536-32D4-1973-F67A-20BA5A544D07}"/>
                    </a:ext>
                  </a:extLst>
                </p:cNvPr>
                <p:cNvPicPr/>
                <p:nvPr/>
              </p:nvPicPr>
              <p:blipFill>
                <a:blip r:embed="rId87"/>
                <a:stretch>
                  <a:fillRect/>
                </a:stretch>
              </p:blipFill>
              <p:spPr>
                <a:xfrm>
                  <a:off x="2359244" y="2196982"/>
                  <a:ext cx="77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2A728AD6-CEFD-6F7B-0D77-13E5E10012A7}"/>
                    </a:ext>
                  </a:extLst>
                </p14:cNvPr>
                <p14:cNvContentPartPr/>
                <p14:nvPr/>
              </p14:nvContentPartPr>
              <p14:xfrm>
                <a:off x="2598644" y="2439262"/>
                <a:ext cx="293400" cy="3240"/>
              </p14:xfrm>
            </p:contentPart>
          </mc:Choice>
          <mc:Fallback xmlns="">
            <p:pic>
              <p:nvPicPr>
                <p:cNvPr id="51" name="Ink 50">
                  <a:extLst>
                    <a:ext uri="{FF2B5EF4-FFF2-40B4-BE49-F238E27FC236}">
                      <a16:creationId xmlns:a16="http://schemas.microsoft.com/office/drawing/2014/main" id="{2A728AD6-CEFD-6F7B-0D77-13E5E10012A7}"/>
                    </a:ext>
                  </a:extLst>
                </p:cNvPr>
                <p:cNvPicPr/>
                <p:nvPr/>
              </p:nvPicPr>
              <p:blipFill>
                <a:blip r:embed="rId89"/>
                <a:stretch>
                  <a:fillRect/>
                </a:stretch>
              </p:blipFill>
              <p:spPr>
                <a:xfrm>
                  <a:off x="2592524" y="2433142"/>
                  <a:ext cx="3056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0F248E0F-4CE8-A4B3-FC6C-00EACCCD3FD5}"/>
                    </a:ext>
                  </a:extLst>
                </p14:cNvPr>
                <p14:cNvContentPartPr/>
                <p14:nvPr/>
              </p14:nvContentPartPr>
              <p14:xfrm>
                <a:off x="2661644" y="2531782"/>
                <a:ext cx="264960" cy="12600"/>
              </p14:xfrm>
            </p:contentPart>
          </mc:Choice>
          <mc:Fallback xmlns="">
            <p:pic>
              <p:nvPicPr>
                <p:cNvPr id="52" name="Ink 51">
                  <a:extLst>
                    <a:ext uri="{FF2B5EF4-FFF2-40B4-BE49-F238E27FC236}">
                      <a16:creationId xmlns:a16="http://schemas.microsoft.com/office/drawing/2014/main" id="{0F248E0F-4CE8-A4B3-FC6C-00EACCCD3FD5}"/>
                    </a:ext>
                  </a:extLst>
                </p:cNvPr>
                <p:cNvPicPr/>
                <p:nvPr/>
              </p:nvPicPr>
              <p:blipFill>
                <a:blip r:embed="rId91"/>
                <a:stretch>
                  <a:fillRect/>
                </a:stretch>
              </p:blipFill>
              <p:spPr>
                <a:xfrm>
                  <a:off x="2655524" y="2525662"/>
                  <a:ext cx="277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1FBD9D6F-31F4-4D64-E9C8-2F033269BC31}"/>
                    </a:ext>
                  </a:extLst>
                </p14:cNvPr>
                <p14:cNvContentPartPr/>
                <p14:nvPr/>
              </p14:nvContentPartPr>
              <p14:xfrm>
                <a:off x="3056204" y="2371942"/>
                <a:ext cx="370080" cy="435960"/>
              </p14:xfrm>
            </p:contentPart>
          </mc:Choice>
          <mc:Fallback xmlns="">
            <p:pic>
              <p:nvPicPr>
                <p:cNvPr id="53" name="Ink 52">
                  <a:extLst>
                    <a:ext uri="{FF2B5EF4-FFF2-40B4-BE49-F238E27FC236}">
                      <a16:creationId xmlns:a16="http://schemas.microsoft.com/office/drawing/2014/main" id="{1FBD9D6F-31F4-4D64-E9C8-2F033269BC31}"/>
                    </a:ext>
                  </a:extLst>
                </p:cNvPr>
                <p:cNvPicPr/>
                <p:nvPr/>
              </p:nvPicPr>
              <p:blipFill>
                <a:blip r:embed="rId93"/>
                <a:stretch>
                  <a:fillRect/>
                </a:stretch>
              </p:blipFill>
              <p:spPr>
                <a:xfrm>
                  <a:off x="3050084" y="2365822"/>
                  <a:ext cx="38232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E0F1816E-96FD-0B94-9D40-1DD2153D30F3}"/>
                    </a:ext>
                  </a:extLst>
                </p14:cNvPr>
                <p14:cNvContentPartPr/>
                <p14:nvPr/>
              </p14:nvContentPartPr>
              <p14:xfrm>
                <a:off x="3562364" y="2178262"/>
                <a:ext cx="330120" cy="748800"/>
              </p14:xfrm>
            </p:contentPart>
          </mc:Choice>
          <mc:Fallback xmlns="">
            <p:pic>
              <p:nvPicPr>
                <p:cNvPr id="54" name="Ink 53">
                  <a:extLst>
                    <a:ext uri="{FF2B5EF4-FFF2-40B4-BE49-F238E27FC236}">
                      <a16:creationId xmlns:a16="http://schemas.microsoft.com/office/drawing/2014/main" id="{E0F1816E-96FD-0B94-9D40-1DD2153D30F3}"/>
                    </a:ext>
                  </a:extLst>
                </p:cNvPr>
                <p:cNvPicPr/>
                <p:nvPr/>
              </p:nvPicPr>
              <p:blipFill>
                <a:blip r:embed="rId95"/>
                <a:stretch>
                  <a:fillRect/>
                </a:stretch>
              </p:blipFill>
              <p:spPr>
                <a:xfrm>
                  <a:off x="3556244" y="2172142"/>
                  <a:ext cx="342360" cy="761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BE54CC76-5F7C-A258-88CC-F519459EB28E}"/>
                    </a:ext>
                  </a:extLst>
                </p14:cNvPr>
                <p14:cNvContentPartPr/>
                <p14:nvPr/>
              </p14:nvContentPartPr>
              <p14:xfrm>
                <a:off x="3919484" y="2481742"/>
                <a:ext cx="204120" cy="13680"/>
              </p14:xfrm>
            </p:contentPart>
          </mc:Choice>
          <mc:Fallback xmlns="">
            <p:pic>
              <p:nvPicPr>
                <p:cNvPr id="57" name="Ink 56">
                  <a:extLst>
                    <a:ext uri="{FF2B5EF4-FFF2-40B4-BE49-F238E27FC236}">
                      <a16:creationId xmlns:a16="http://schemas.microsoft.com/office/drawing/2014/main" id="{BE54CC76-5F7C-A258-88CC-F519459EB28E}"/>
                    </a:ext>
                  </a:extLst>
                </p:cNvPr>
                <p:cNvPicPr/>
                <p:nvPr/>
              </p:nvPicPr>
              <p:blipFill>
                <a:blip r:embed="rId97"/>
                <a:stretch>
                  <a:fillRect/>
                </a:stretch>
              </p:blipFill>
              <p:spPr>
                <a:xfrm>
                  <a:off x="3913364" y="2475622"/>
                  <a:ext cx="216360" cy="25920"/>
                </a:xfrm>
                <a:prstGeom prst="rect">
                  <a:avLst/>
                </a:prstGeom>
              </p:spPr>
            </p:pic>
          </mc:Fallback>
        </mc:AlternateContent>
      </p:grpSp>
      <p:grpSp>
        <p:nvGrpSpPr>
          <p:cNvPr id="76" name="Group 75">
            <a:extLst>
              <a:ext uri="{FF2B5EF4-FFF2-40B4-BE49-F238E27FC236}">
                <a16:creationId xmlns:a16="http://schemas.microsoft.com/office/drawing/2014/main" id="{94CC4068-3E51-ADE0-A71C-62354C0DD2C8}"/>
              </a:ext>
            </a:extLst>
          </p:cNvPr>
          <p:cNvGrpSpPr/>
          <p:nvPr/>
        </p:nvGrpSpPr>
        <p:grpSpPr>
          <a:xfrm>
            <a:off x="4318364" y="2376982"/>
            <a:ext cx="867600" cy="239040"/>
            <a:chOff x="4318364" y="2376982"/>
            <a:chExt cx="867600" cy="239040"/>
          </a:xfrm>
        </p:grpSpPr>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60F15A69-BE00-755D-C769-2A960474FE84}"/>
                    </a:ext>
                  </a:extLst>
                </p14:cNvPr>
                <p14:cNvContentPartPr/>
                <p14:nvPr/>
              </p14:nvContentPartPr>
              <p14:xfrm>
                <a:off x="4318364" y="2442862"/>
                <a:ext cx="137160" cy="147960"/>
              </p14:xfrm>
            </p:contentPart>
          </mc:Choice>
          <mc:Fallback xmlns="">
            <p:pic>
              <p:nvPicPr>
                <p:cNvPr id="58" name="Ink 57">
                  <a:extLst>
                    <a:ext uri="{FF2B5EF4-FFF2-40B4-BE49-F238E27FC236}">
                      <a16:creationId xmlns:a16="http://schemas.microsoft.com/office/drawing/2014/main" id="{60F15A69-BE00-755D-C769-2A960474FE84}"/>
                    </a:ext>
                  </a:extLst>
                </p:cNvPr>
                <p:cNvPicPr/>
                <p:nvPr/>
              </p:nvPicPr>
              <p:blipFill>
                <a:blip r:embed="rId99"/>
                <a:stretch>
                  <a:fillRect/>
                </a:stretch>
              </p:blipFill>
              <p:spPr>
                <a:xfrm>
                  <a:off x="4312244" y="2436742"/>
                  <a:ext cx="1494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91015319-E3F0-33CF-5A0C-35526588DC2F}"/>
                    </a:ext>
                  </a:extLst>
                </p14:cNvPr>
                <p14:cNvContentPartPr/>
                <p14:nvPr/>
              </p14:nvContentPartPr>
              <p14:xfrm>
                <a:off x="4547324" y="2471302"/>
                <a:ext cx="73800" cy="118800"/>
              </p14:xfrm>
            </p:contentPart>
          </mc:Choice>
          <mc:Fallback xmlns="">
            <p:pic>
              <p:nvPicPr>
                <p:cNvPr id="59" name="Ink 58">
                  <a:extLst>
                    <a:ext uri="{FF2B5EF4-FFF2-40B4-BE49-F238E27FC236}">
                      <a16:creationId xmlns:a16="http://schemas.microsoft.com/office/drawing/2014/main" id="{91015319-E3F0-33CF-5A0C-35526588DC2F}"/>
                    </a:ext>
                  </a:extLst>
                </p:cNvPr>
                <p:cNvPicPr/>
                <p:nvPr/>
              </p:nvPicPr>
              <p:blipFill>
                <a:blip r:embed="rId101"/>
                <a:stretch>
                  <a:fillRect/>
                </a:stretch>
              </p:blipFill>
              <p:spPr>
                <a:xfrm>
                  <a:off x="4541204" y="2465182"/>
                  <a:ext cx="860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2BB3ED9C-DE67-183B-7333-08E1E848077D}"/>
                    </a:ext>
                  </a:extLst>
                </p14:cNvPr>
                <p14:cNvContentPartPr/>
                <p14:nvPr/>
              </p14:nvContentPartPr>
              <p14:xfrm>
                <a:off x="4477844" y="2376982"/>
                <a:ext cx="36000" cy="21240"/>
              </p14:xfrm>
            </p:contentPart>
          </mc:Choice>
          <mc:Fallback xmlns="">
            <p:pic>
              <p:nvPicPr>
                <p:cNvPr id="60" name="Ink 59">
                  <a:extLst>
                    <a:ext uri="{FF2B5EF4-FFF2-40B4-BE49-F238E27FC236}">
                      <a16:creationId xmlns:a16="http://schemas.microsoft.com/office/drawing/2014/main" id="{2BB3ED9C-DE67-183B-7333-08E1E848077D}"/>
                    </a:ext>
                  </a:extLst>
                </p:cNvPr>
                <p:cNvPicPr/>
                <p:nvPr/>
              </p:nvPicPr>
              <p:blipFill>
                <a:blip r:embed="rId103"/>
                <a:stretch>
                  <a:fillRect/>
                </a:stretch>
              </p:blipFill>
              <p:spPr>
                <a:xfrm>
                  <a:off x="4471724" y="2370862"/>
                  <a:ext cx="48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ED7A3428-DDFF-AD23-1B2E-8FBCFFFC9A37}"/>
                    </a:ext>
                  </a:extLst>
                </p14:cNvPr>
                <p14:cNvContentPartPr/>
                <p14:nvPr/>
              </p14:nvContentPartPr>
              <p14:xfrm>
                <a:off x="4662884" y="2457982"/>
                <a:ext cx="220680" cy="158040"/>
              </p14:xfrm>
            </p:contentPart>
          </mc:Choice>
          <mc:Fallback xmlns="">
            <p:pic>
              <p:nvPicPr>
                <p:cNvPr id="61" name="Ink 60">
                  <a:extLst>
                    <a:ext uri="{FF2B5EF4-FFF2-40B4-BE49-F238E27FC236}">
                      <a16:creationId xmlns:a16="http://schemas.microsoft.com/office/drawing/2014/main" id="{ED7A3428-DDFF-AD23-1B2E-8FBCFFFC9A37}"/>
                    </a:ext>
                  </a:extLst>
                </p:cNvPr>
                <p:cNvPicPr/>
                <p:nvPr/>
              </p:nvPicPr>
              <p:blipFill>
                <a:blip r:embed="rId105"/>
                <a:stretch>
                  <a:fillRect/>
                </a:stretch>
              </p:blipFill>
              <p:spPr>
                <a:xfrm>
                  <a:off x="4656764" y="2451862"/>
                  <a:ext cx="2329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6DCD5A93-F0CE-3413-6E15-DC6F98CDBDEC}"/>
                    </a:ext>
                  </a:extLst>
                </p14:cNvPr>
                <p14:cNvContentPartPr/>
                <p14:nvPr/>
              </p14:nvContentPartPr>
              <p14:xfrm>
                <a:off x="4986164" y="2472382"/>
                <a:ext cx="199800" cy="126000"/>
              </p14:xfrm>
            </p:contentPart>
          </mc:Choice>
          <mc:Fallback xmlns="">
            <p:pic>
              <p:nvPicPr>
                <p:cNvPr id="62" name="Ink 61">
                  <a:extLst>
                    <a:ext uri="{FF2B5EF4-FFF2-40B4-BE49-F238E27FC236}">
                      <a16:creationId xmlns:a16="http://schemas.microsoft.com/office/drawing/2014/main" id="{6DCD5A93-F0CE-3413-6E15-DC6F98CDBDEC}"/>
                    </a:ext>
                  </a:extLst>
                </p:cNvPr>
                <p:cNvPicPr/>
                <p:nvPr/>
              </p:nvPicPr>
              <p:blipFill>
                <a:blip r:embed="rId107"/>
                <a:stretch>
                  <a:fillRect/>
                </a:stretch>
              </p:blipFill>
              <p:spPr>
                <a:xfrm>
                  <a:off x="4980044" y="2466262"/>
                  <a:ext cx="2120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0C9FC68D-6984-76F3-EEF1-9238A1111982}"/>
                    </a:ext>
                  </a:extLst>
                </p14:cNvPr>
                <p14:cNvContentPartPr/>
                <p14:nvPr/>
              </p14:nvContentPartPr>
              <p14:xfrm>
                <a:off x="5032244" y="2448622"/>
                <a:ext cx="69480" cy="149760"/>
              </p14:xfrm>
            </p:contentPart>
          </mc:Choice>
          <mc:Fallback xmlns="">
            <p:pic>
              <p:nvPicPr>
                <p:cNvPr id="63" name="Ink 62">
                  <a:extLst>
                    <a:ext uri="{FF2B5EF4-FFF2-40B4-BE49-F238E27FC236}">
                      <a16:creationId xmlns:a16="http://schemas.microsoft.com/office/drawing/2014/main" id="{0C9FC68D-6984-76F3-EEF1-9238A1111982}"/>
                    </a:ext>
                  </a:extLst>
                </p:cNvPr>
                <p:cNvPicPr/>
                <p:nvPr/>
              </p:nvPicPr>
              <p:blipFill>
                <a:blip r:embed="rId109"/>
                <a:stretch>
                  <a:fillRect/>
                </a:stretch>
              </p:blipFill>
              <p:spPr>
                <a:xfrm>
                  <a:off x="5026124" y="2442502"/>
                  <a:ext cx="81720" cy="162000"/>
                </a:xfrm>
                <a:prstGeom prst="rect">
                  <a:avLst/>
                </a:prstGeom>
              </p:spPr>
            </p:pic>
          </mc:Fallback>
        </mc:AlternateContent>
      </p:grpSp>
      <p:grpSp>
        <p:nvGrpSpPr>
          <p:cNvPr id="75" name="Group 74">
            <a:extLst>
              <a:ext uri="{FF2B5EF4-FFF2-40B4-BE49-F238E27FC236}">
                <a16:creationId xmlns:a16="http://schemas.microsoft.com/office/drawing/2014/main" id="{9AA6F7C2-8F16-DD61-4DF3-3FF3310BC243}"/>
              </a:ext>
            </a:extLst>
          </p:cNvPr>
          <p:cNvGrpSpPr/>
          <p:nvPr/>
        </p:nvGrpSpPr>
        <p:grpSpPr>
          <a:xfrm>
            <a:off x="5481524" y="2406142"/>
            <a:ext cx="1663560" cy="389880"/>
            <a:chOff x="5481524" y="2406142"/>
            <a:chExt cx="1663560" cy="389880"/>
          </a:xfrm>
        </p:grpSpPr>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6175D9EA-8881-E5D8-088B-E307BDCB85A3}"/>
                    </a:ext>
                  </a:extLst>
                </p14:cNvPr>
                <p14:cNvContentPartPr/>
                <p14:nvPr/>
              </p14:nvContentPartPr>
              <p14:xfrm>
                <a:off x="5481524" y="2422342"/>
                <a:ext cx="115920" cy="177840"/>
              </p14:xfrm>
            </p:contentPart>
          </mc:Choice>
          <mc:Fallback xmlns="">
            <p:pic>
              <p:nvPicPr>
                <p:cNvPr id="64" name="Ink 63">
                  <a:extLst>
                    <a:ext uri="{FF2B5EF4-FFF2-40B4-BE49-F238E27FC236}">
                      <a16:creationId xmlns:a16="http://schemas.microsoft.com/office/drawing/2014/main" id="{6175D9EA-8881-E5D8-088B-E307BDCB85A3}"/>
                    </a:ext>
                  </a:extLst>
                </p:cNvPr>
                <p:cNvPicPr/>
                <p:nvPr/>
              </p:nvPicPr>
              <p:blipFill>
                <a:blip r:embed="rId111"/>
                <a:stretch>
                  <a:fillRect/>
                </a:stretch>
              </p:blipFill>
              <p:spPr>
                <a:xfrm>
                  <a:off x="5475404" y="2416222"/>
                  <a:ext cx="128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EA02054D-8D3D-19AA-BCE8-F86B790C5093}"/>
                    </a:ext>
                  </a:extLst>
                </p14:cNvPr>
                <p14:cNvContentPartPr/>
                <p14:nvPr/>
              </p14:nvContentPartPr>
              <p14:xfrm>
                <a:off x="5626604" y="2487502"/>
                <a:ext cx="239760" cy="145080"/>
              </p14:xfrm>
            </p:contentPart>
          </mc:Choice>
          <mc:Fallback xmlns="">
            <p:pic>
              <p:nvPicPr>
                <p:cNvPr id="65" name="Ink 64">
                  <a:extLst>
                    <a:ext uri="{FF2B5EF4-FFF2-40B4-BE49-F238E27FC236}">
                      <a16:creationId xmlns:a16="http://schemas.microsoft.com/office/drawing/2014/main" id="{EA02054D-8D3D-19AA-BCE8-F86B790C5093}"/>
                    </a:ext>
                  </a:extLst>
                </p:cNvPr>
                <p:cNvPicPr/>
                <p:nvPr/>
              </p:nvPicPr>
              <p:blipFill>
                <a:blip r:embed="rId113"/>
                <a:stretch>
                  <a:fillRect/>
                </a:stretch>
              </p:blipFill>
              <p:spPr>
                <a:xfrm>
                  <a:off x="5620484" y="2481382"/>
                  <a:ext cx="252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41946B52-0155-DE62-0632-96EBED95ECE9}"/>
                    </a:ext>
                  </a:extLst>
                </p14:cNvPr>
                <p14:cNvContentPartPr/>
                <p14:nvPr/>
              </p14:nvContentPartPr>
              <p14:xfrm>
                <a:off x="6053924" y="2492902"/>
                <a:ext cx="113760" cy="133560"/>
              </p14:xfrm>
            </p:contentPart>
          </mc:Choice>
          <mc:Fallback xmlns="">
            <p:pic>
              <p:nvPicPr>
                <p:cNvPr id="66" name="Ink 65">
                  <a:extLst>
                    <a:ext uri="{FF2B5EF4-FFF2-40B4-BE49-F238E27FC236}">
                      <a16:creationId xmlns:a16="http://schemas.microsoft.com/office/drawing/2014/main" id="{41946B52-0155-DE62-0632-96EBED95ECE9}"/>
                    </a:ext>
                  </a:extLst>
                </p:cNvPr>
                <p:cNvPicPr/>
                <p:nvPr/>
              </p:nvPicPr>
              <p:blipFill>
                <a:blip r:embed="rId115"/>
                <a:stretch>
                  <a:fillRect/>
                </a:stretch>
              </p:blipFill>
              <p:spPr>
                <a:xfrm>
                  <a:off x="6047804" y="2486782"/>
                  <a:ext cx="1260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Ink 66">
                  <a:extLst>
                    <a:ext uri="{FF2B5EF4-FFF2-40B4-BE49-F238E27FC236}">
                      <a16:creationId xmlns:a16="http://schemas.microsoft.com/office/drawing/2014/main" id="{BD083BFD-9AF3-F82E-B848-07B5A154E493}"/>
                    </a:ext>
                  </a:extLst>
                </p14:cNvPr>
                <p14:cNvContentPartPr/>
                <p14:nvPr/>
              </p14:nvContentPartPr>
              <p14:xfrm>
                <a:off x="6231404" y="2510902"/>
                <a:ext cx="23040" cy="100080"/>
              </p14:xfrm>
            </p:contentPart>
          </mc:Choice>
          <mc:Fallback xmlns="">
            <p:pic>
              <p:nvPicPr>
                <p:cNvPr id="67" name="Ink 66">
                  <a:extLst>
                    <a:ext uri="{FF2B5EF4-FFF2-40B4-BE49-F238E27FC236}">
                      <a16:creationId xmlns:a16="http://schemas.microsoft.com/office/drawing/2014/main" id="{BD083BFD-9AF3-F82E-B848-07B5A154E493}"/>
                    </a:ext>
                  </a:extLst>
                </p:cNvPr>
                <p:cNvPicPr/>
                <p:nvPr/>
              </p:nvPicPr>
              <p:blipFill>
                <a:blip r:embed="rId117"/>
                <a:stretch>
                  <a:fillRect/>
                </a:stretch>
              </p:blipFill>
              <p:spPr>
                <a:xfrm>
                  <a:off x="6225284" y="2504782"/>
                  <a:ext cx="35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4847A8DC-7935-34C9-9069-D58D84D96CBE}"/>
                    </a:ext>
                  </a:extLst>
                </p14:cNvPr>
                <p14:cNvContentPartPr/>
                <p14:nvPr/>
              </p14:nvContentPartPr>
              <p14:xfrm>
                <a:off x="6181004" y="2406142"/>
                <a:ext cx="61200" cy="35280"/>
              </p14:xfrm>
            </p:contentPart>
          </mc:Choice>
          <mc:Fallback xmlns="">
            <p:pic>
              <p:nvPicPr>
                <p:cNvPr id="68" name="Ink 67">
                  <a:extLst>
                    <a:ext uri="{FF2B5EF4-FFF2-40B4-BE49-F238E27FC236}">
                      <a16:creationId xmlns:a16="http://schemas.microsoft.com/office/drawing/2014/main" id="{4847A8DC-7935-34C9-9069-D58D84D96CBE}"/>
                    </a:ext>
                  </a:extLst>
                </p:cNvPr>
                <p:cNvPicPr/>
                <p:nvPr/>
              </p:nvPicPr>
              <p:blipFill>
                <a:blip r:embed="rId119"/>
                <a:stretch>
                  <a:fillRect/>
                </a:stretch>
              </p:blipFill>
              <p:spPr>
                <a:xfrm>
                  <a:off x="6174884" y="2400022"/>
                  <a:ext cx="73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16A4936D-BDA8-1E9F-07DD-29E49ED61CA8}"/>
                    </a:ext>
                  </a:extLst>
                </p14:cNvPr>
                <p14:cNvContentPartPr/>
                <p14:nvPr/>
              </p14:nvContentPartPr>
              <p14:xfrm>
                <a:off x="6345884" y="2501902"/>
                <a:ext cx="78840" cy="122040"/>
              </p14:xfrm>
            </p:contentPart>
          </mc:Choice>
          <mc:Fallback xmlns="">
            <p:pic>
              <p:nvPicPr>
                <p:cNvPr id="69" name="Ink 68">
                  <a:extLst>
                    <a:ext uri="{FF2B5EF4-FFF2-40B4-BE49-F238E27FC236}">
                      <a16:creationId xmlns:a16="http://schemas.microsoft.com/office/drawing/2014/main" id="{16A4936D-BDA8-1E9F-07DD-29E49ED61CA8}"/>
                    </a:ext>
                  </a:extLst>
                </p:cNvPr>
                <p:cNvPicPr/>
                <p:nvPr/>
              </p:nvPicPr>
              <p:blipFill>
                <a:blip r:embed="rId121"/>
                <a:stretch>
                  <a:fillRect/>
                </a:stretch>
              </p:blipFill>
              <p:spPr>
                <a:xfrm>
                  <a:off x="6339764" y="2495782"/>
                  <a:ext cx="91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89F3AEBC-74AF-DF1F-5255-F3C03D4F3E7D}"/>
                    </a:ext>
                  </a:extLst>
                </p14:cNvPr>
                <p14:cNvContentPartPr/>
                <p14:nvPr/>
              </p14:nvContentPartPr>
              <p14:xfrm>
                <a:off x="6531644" y="2491102"/>
                <a:ext cx="168480" cy="142200"/>
              </p14:xfrm>
            </p:contentPart>
          </mc:Choice>
          <mc:Fallback xmlns="">
            <p:pic>
              <p:nvPicPr>
                <p:cNvPr id="70" name="Ink 69">
                  <a:extLst>
                    <a:ext uri="{FF2B5EF4-FFF2-40B4-BE49-F238E27FC236}">
                      <a16:creationId xmlns:a16="http://schemas.microsoft.com/office/drawing/2014/main" id="{89F3AEBC-74AF-DF1F-5255-F3C03D4F3E7D}"/>
                    </a:ext>
                  </a:extLst>
                </p:cNvPr>
                <p:cNvPicPr/>
                <p:nvPr/>
              </p:nvPicPr>
              <p:blipFill>
                <a:blip r:embed="rId123"/>
                <a:stretch>
                  <a:fillRect/>
                </a:stretch>
              </p:blipFill>
              <p:spPr>
                <a:xfrm>
                  <a:off x="6525524" y="2484982"/>
                  <a:ext cx="1807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A33DFF8A-6BC8-861F-486C-94CEF9D55EAE}"/>
                    </a:ext>
                  </a:extLst>
                </p14:cNvPr>
                <p14:cNvContentPartPr/>
                <p14:nvPr/>
              </p14:nvContentPartPr>
              <p14:xfrm>
                <a:off x="6556844" y="2411902"/>
                <a:ext cx="291240" cy="384120"/>
              </p14:xfrm>
            </p:contentPart>
          </mc:Choice>
          <mc:Fallback xmlns="">
            <p:pic>
              <p:nvPicPr>
                <p:cNvPr id="71" name="Ink 70">
                  <a:extLst>
                    <a:ext uri="{FF2B5EF4-FFF2-40B4-BE49-F238E27FC236}">
                      <a16:creationId xmlns:a16="http://schemas.microsoft.com/office/drawing/2014/main" id="{A33DFF8A-6BC8-861F-486C-94CEF9D55EAE}"/>
                    </a:ext>
                  </a:extLst>
                </p:cNvPr>
                <p:cNvPicPr/>
                <p:nvPr/>
              </p:nvPicPr>
              <p:blipFill>
                <a:blip r:embed="rId125"/>
                <a:stretch>
                  <a:fillRect/>
                </a:stretch>
              </p:blipFill>
              <p:spPr>
                <a:xfrm>
                  <a:off x="6550724" y="2405782"/>
                  <a:ext cx="3034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Ink 71">
                  <a:extLst>
                    <a:ext uri="{FF2B5EF4-FFF2-40B4-BE49-F238E27FC236}">
                      <a16:creationId xmlns:a16="http://schemas.microsoft.com/office/drawing/2014/main" id="{A75587FA-C2EB-F288-75DA-44BDE301A06D}"/>
                    </a:ext>
                  </a:extLst>
                </p14:cNvPr>
                <p14:cNvContentPartPr/>
                <p14:nvPr/>
              </p14:nvContentPartPr>
              <p14:xfrm>
                <a:off x="5960324" y="2449702"/>
                <a:ext cx="250560" cy="274320"/>
              </p14:xfrm>
            </p:contentPart>
          </mc:Choice>
          <mc:Fallback xmlns="">
            <p:pic>
              <p:nvPicPr>
                <p:cNvPr id="72" name="Ink 71">
                  <a:extLst>
                    <a:ext uri="{FF2B5EF4-FFF2-40B4-BE49-F238E27FC236}">
                      <a16:creationId xmlns:a16="http://schemas.microsoft.com/office/drawing/2014/main" id="{A75587FA-C2EB-F288-75DA-44BDE301A06D}"/>
                    </a:ext>
                  </a:extLst>
                </p:cNvPr>
                <p:cNvPicPr/>
                <p:nvPr/>
              </p:nvPicPr>
              <p:blipFill>
                <a:blip r:embed="rId127"/>
                <a:stretch>
                  <a:fillRect/>
                </a:stretch>
              </p:blipFill>
              <p:spPr>
                <a:xfrm>
                  <a:off x="5954204" y="2443582"/>
                  <a:ext cx="2628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Ink 72">
                  <a:extLst>
                    <a:ext uri="{FF2B5EF4-FFF2-40B4-BE49-F238E27FC236}">
                      <a16:creationId xmlns:a16="http://schemas.microsoft.com/office/drawing/2014/main" id="{AA78FA12-BAB6-A256-8E39-376CC8E0EACB}"/>
                    </a:ext>
                  </a:extLst>
                </p14:cNvPr>
                <p14:cNvContentPartPr/>
                <p14:nvPr/>
              </p14:nvContentPartPr>
              <p14:xfrm>
                <a:off x="6944564" y="2628982"/>
                <a:ext cx="200520" cy="4680"/>
              </p14:xfrm>
            </p:contentPart>
          </mc:Choice>
          <mc:Fallback xmlns="">
            <p:pic>
              <p:nvPicPr>
                <p:cNvPr id="73" name="Ink 72">
                  <a:extLst>
                    <a:ext uri="{FF2B5EF4-FFF2-40B4-BE49-F238E27FC236}">
                      <a16:creationId xmlns:a16="http://schemas.microsoft.com/office/drawing/2014/main" id="{AA78FA12-BAB6-A256-8E39-376CC8E0EACB}"/>
                    </a:ext>
                  </a:extLst>
                </p:cNvPr>
                <p:cNvPicPr/>
                <p:nvPr/>
              </p:nvPicPr>
              <p:blipFill>
                <a:blip r:embed="rId129"/>
                <a:stretch>
                  <a:fillRect/>
                </a:stretch>
              </p:blipFill>
              <p:spPr>
                <a:xfrm>
                  <a:off x="6938444" y="2622862"/>
                  <a:ext cx="2127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Ink 73">
                  <a:extLst>
                    <a:ext uri="{FF2B5EF4-FFF2-40B4-BE49-F238E27FC236}">
                      <a16:creationId xmlns:a16="http://schemas.microsoft.com/office/drawing/2014/main" id="{EF3D5087-41CD-871B-A93D-C2007129DB9F}"/>
                    </a:ext>
                  </a:extLst>
                </p14:cNvPr>
                <p14:cNvContentPartPr/>
                <p14:nvPr/>
              </p14:nvContentPartPr>
              <p14:xfrm>
                <a:off x="7066964" y="2552662"/>
                <a:ext cx="56880" cy="180000"/>
              </p14:xfrm>
            </p:contentPart>
          </mc:Choice>
          <mc:Fallback xmlns="">
            <p:pic>
              <p:nvPicPr>
                <p:cNvPr id="74" name="Ink 73">
                  <a:extLst>
                    <a:ext uri="{FF2B5EF4-FFF2-40B4-BE49-F238E27FC236}">
                      <a16:creationId xmlns:a16="http://schemas.microsoft.com/office/drawing/2014/main" id="{EF3D5087-41CD-871B-A93D-C2007129DB9F}"/>
                    </a:ext>
                  </a:extLst>
                </p:cNvPr>
                <p:cNvPicPr/>
                <p:nvPr/>
              </p:nvPicPr>
              <p:blipFill>
                <a:blip r:embed="rId131"/>
                <a:stretch>
                  <a:fillRect/>
                </a:stretch>
              </p:blipFill>
              <p:spPr>
                <a:xfrm>
                  <a:off x="7060844" y="2546542"/>
                  <a:ext cx="69120" cy="192240"/>
                </a:xfrm>
                <a:prstGeom prst="rect">
                  <a:avLst/>
                </a:prstGeom>
              </p:spPr>
            </p:pic>
          </mc:Fallback>
        </mc:AlternateContent>
      </p:grpSp>
      <p:grpSp>
        <p:nvGrpSpPr>
          <p:cNvPr id="89" name="Group 88">
            <a:extLst>
              <a:ext uri="{FF2B5EF4-FFF2-40B4-BE49-F238E27FC236}">
                <a16:creationId xmlns:a16="http://schemas.microsoft.com/office/drawing/2014/main" id="{BC7C86AD-93EF-8359-E88A-6C1405F414C4}"/>
              </a:ext>
            </a:extLst>
          </p:cNvPr>
          <p:cNvGrpSpPr/>
          <p:nvPr/>
        </p:nvGrpSpPr>
        <p:grpSpPr>
          <a:xfrm>
            <a:off x="7449284" y="2376982"/>
            <a:ext cx="1422000" cy="518400"/>
            <a:chOff x="7449284" y="2376982"/>
            <a:chExt cx="1422000" cy="518400"/>
          </a:xfrm>
        </p:grpSpPr>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192D814F-9DF4-5EFD-16C0-D8DE55B834ED}"/>
                    </a:ext>
                  </a:extLst>
                </p14:cNvPr>
                <p14:cNvContentPartPr/>
                <p14:nvPr/>
              </p14:nvContentPartPr>
              <p14:xfrm>
                <a:off x="7604804" y="2453302"/>
                <a:ext cx="176760" cy="98640"/>
              </p14:xfrm>
            </p:contentPart>
          </mc:Choice>
          <mc:Fallback xmlns="">
            <p:pic>
              <p:nvPicPr>
                <p:cNvPr id="78" name="Ink 77">
                  <a:extLst>
                    <a:ext uri="{FF2B5EF4-FFF2-40B4-BE49-F238E27FC236}">
                      <a16:creationId xmlns:a16="http://schemas.microsoft.com/office/drawing/2014/main" id="{192D814F-9DF4-5EFD-16C0-D8DE55B834ED}"/>
                    </a:ext>
                  </a:extLst>
                </p:cNvPr>
                <p:cNvPicPr/>
                <p:nvPr/>
              </p:nvPicPr>
              <p:blipFill>
                <a:blip r:embed="rId133"/>
                <a:stretch>
                  <a:fillRect/>
                </a:stretch>
              </p:blipFill>
              <p:spPr>
                <a:xfrm>
                  <a:off x="7598684" y="2447182"/>
                  <a:ext cx="1890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62BB20AC-E60F-1295-773A-2B661E4EA865}"/>
                    </a:ext>
                  </a:extLst>
                </p14:cNvPr>
                <p14:cNvContentPartPr/>
                <p14:nvPr/>
              </p14:nvContentPartPr>
              <p14:xfrm>
                <a:off x="7839524" y="2462662"/>
                <a:ext cx="217440" cy="144360"/>
              </p14:xfrm>
            </p:contentPart>
          </mc:Choice>
          <mc:Fallback xmlns="">
            <p:pic>
              <p:nvPicPr>
                <p:cNvPr id="79" name="Ink 78">
                  <a:extLst>
                    <a:ext uri="{FF2B5EF4-FFF2-40B4-BE49-F238E27FC236}">
                      <a16:creationId xmlns:a16="http://schemas.microsoft.com/office/drawing/2014/main" id="{62BB20AC-E60F-1295-773A-2B661E4EA865}"/>
                    </a:ext>
                  </a:extLst>
                </p:cNvPr>
                <p:cNvPicPr/>
                <p:nvPr/>
              </p:nvPicPr>
              <p:blipFill>
                <a:blip r:embed="rId135"/>
                <a:stretch>
                  <a:fillRect/>
                </a:stretch>
              </p:blipFill>
              <p:spPr>
                <a:xfrm>
                  <a:off x="7833404" y="2456542"/>
                  <a:ext cx="229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AEA87A2B-15CF-4D02-1512-68588C92E02E}"/>
                    </a:ext>
                  </a:extLst>
                </p14:cNvPr>
                <p14:cNvContentPartPr/>
                <p14:nvPr/>
              </p14:nvContentPartPr>
              <p14:xfrm>
                <a:off x="8167484" y="2376982"/>
                <a:ext cx="141120" cy="82440"/>
              </p14:xfrm>
            </p:contentPart>
          </mc:Choice>
          <mc:Fallback xmlns="">
            <p:pic>
              <p:nvPicPr>
                <p:cNvPr id="80" name="Ink 79">
                  <a:extLst>
                    <a:ext uri="{FF2B5EF4-FFF2-40B4-BE49-F238E27FC236}">
                      <a16:creationId xmlns:a16="http://schemas.microsoft.com/office/drawing/2014/main" id="{AEA87A2B-15CF-4D02-1512-68588C92E02E}"/>
                    </a:ext>
                  </a:extLst>
                </p:cNvPr>
                <p:cNvPicPr/>
                <p:nvPr/>
              </p:nvPicPr>
              <p:blipFill>
                <a:blip r:embed="rId137"/>
                <a:stretch>
                  <a:fillRect/>
                </a:stretch>
              </p:blipFill>
              <p:spPr>
                <a:xfrm>
                  <a:off x="8161364" y="2370862"/>
                  <a:ext cx="1533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819293F7-F30D-A91F-D101-1F11594F0B6F}"/>
                    </a:ext>
                  </a:extLst>
                </p14:cNvPr>
                <p14:cNvContentPartPr/>
                <p14:nvPr/>
              </p14:nvContentPartPr>
              <p14:xfrm>
                <a:off x="8463404" y="2460862"/>
                <a:ext cx="241920" cy="138240"/>
              </p14:xfrm>
            </p:contentPart>
          </mc:Choice>
          <mc:Fallback xmlns="">
            <p:pic>
              <p:nvPicPr>
                <p:cNvPr id="81" name="Ink 80">
                  <a:extLst>
                    <a:ext uri="{FF2B5EF4-FFF2-40B4-BE49-F238E27FC236}">
                      <a16:creationId xmlns:a16="http://schemas.microsoft.com/office/drawing/2014/main" id="{819293F7-F30D-A91F-D101-1F11594F0B6F}"/>
                    </a:ext>
                  </a:extLst>
                </p:cNvPr>
                <p:cNvPicPr/>
                <p:nvPr/>
              </p:nvPicPr>
              <p:blipFill>
                <a:blip r:embed="rId139"/>
                <a:stretch>
                  <a:fillRect/>
                </a:stretch>
              </p:blipFill>
              <p:spPr>
                <a:xfrm>
                  <a:off x="8457284" y="2454742"/>
                  <a:ext cx="2541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9D484EEC-C796-5110-E45B-DF8115C1E1D2}"/>
                    </a:ext>
                  </a:extLst>
                </p14:cNvPr>
                <p14:cNvContentPartPr/>
                <p14:nvPr/>
              </p14:nvContentPartPr>
              <p14:xfrm>
                <a:off x="8488604" y="2460142"/>
                <a:ext cx="138960" cy="155160"/>
              </p14:xfrm>
            </p:contentPart>
          </mc:Choice>
          <mc:Fallback xmlns="">
            <p:pic>
              <p:nvPicPr>
                <p:cNvPr id="82" name="Ink 81">
                  <a:extLst>
                    <a:ext uri="{FF2B5EF4-FFF2-40B4-BE49-F238E27FC236}">
                      <a16:creationId xmlns:a16="http://schemas.microsoft.com/office/drawing/2014/main" id="{9D484EEC-C796-5110-E45B-DF8115C1E1D2}"/>
                    </a:ext>
                  </a:extLst>
                </p:cNvPr>
                <p:cNvPicPr/>
                <p:nvPr/>
              </p:nvPicPr>
              <p:blipFill>
                <a:blip r:embed="rId141"/>
                <a:stretch>
                  <a:fillRect/>
                </a:stretch>
              </p:blipFill>
              <p:spPr>
                <a:xfrm>
                  <a:off x="8482484" y="2454022"/>
                  <a:ext cx="151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D8A939AF-B549-08C5-5992-5221CEF09CEE}"/>
                    </a:ext>
                  </a:extLst>
                </p14:cNvPr>
                <p14:cNvContentPartPr/>
                <p14:nvPr/>
              </p14:nvContentPartPr>
              <p14:xfrm>
                <a:off x="7449284" y="2694502"/>
                <a:ext cx="1422000" cy="37080"/>
              </p14:xfrm>
            </p:contentPart>
          </mc:Choice>
          <mc:Fallback xmlns="">
            <p:pic>
              <p:nvPicPr>
                <p:cNvPr id="83" name="Ink 82">
                  <a:extLst>
                    <a:ext uri="{FF2B5EF4-FFF2-40B4-BE49-F238E27FC236}">
                      <a16:creationId xmlns:a16="http://schemas.microsoft.com/office/drawing/2014/main" id="{D8A939AF-B549-08C5-5992-5221CEF09CEE}"/>
                    </a:ext>
                  </a:extLst>
                </p:cNvPr>
                <p:cNvPicPr/>
                <p:nvPr/>
              </p:nvPicPr>
              <p:blipFill>
                <a:blip r:embed="rId143"/>
                <a:stretch>
                  <a:fillRect/>
                </a:stretch>
              </p:blipFill>
              <p:spPr>
                <a:xfrm>
                  <a:off x="7443164" y="2688382"/>
                  <a:ext cx="14342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03CC4614-4EB8-2CCF-3F82-8545D7C018CC}"/>
                    </a:ext>
                  </a:extLst>
                </p14:cNvPr>
                <p14:cNvContentPartPr/>
                <p14:nvPr/>
              </p14:nvContentPartPr>
              <p14:xfrm>
                <a:off x="7774724" y="2791702"/>
                <a:ext cx="176760" cy="103680"/>
              </p14:xfrm>
            </p:contentPart>
          </mc:Choice>
          <mc:Fallback xmlns="">
            <p:pic>
              <p:nvPicPr>
                <p:cNvPr id="84" name="Ink 83">
                  <a:extLst>
                    <a:ext uri="{FF2B5EF4-FFF2-40B4-BE49-F238E27FC236}">
                      <a16:creationId xmlns:a16="http://schemas.microsoft.com/office/drawing/2014/main" id="{03CC4614-4EB8-2CCF-3F82-8545D7C018CC}"/>
                    </a:ext>
                  </a:extLst>
                </p:cNvPr>
                <p:cNvPicPr/>
                <p:nvPr/>
              </p:nvPicPr>
              <p:blipFill>
                <a:blip r:embed="rId145"/>
                <a:stretch>
                  <a:fillRect/>
                </a:stretch>
              </p:blipFill>
              <p:spPr>
                <a:xfrm>
                  <a:off x="7768604" y="2785582"/>
                  <a:ext cx="1890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F11A396A-8D5E-5FF5-630E-B8D499D04FB0}"/>
                    </a:ext>
                  </a:extLst>
                </p14:cNvPr>
                <p14:cNvContentPartPr/>
                <p14:nvPr/>
              </p14:nvContentPartPr>
              <p14:xfrm>
                <a:off x="8043644" y="2794582"/>
                <a:ext cx="61200" cy="88200"/>
              </p14:xfrm>
            </p:contentPart>
          </mc:Choice>
          <mc:Fallback xmlns="">
            <p:pic>
              <p:nvPicPr>
                <p:cNvPr id="85" name="Ink 84">
                  <a:extLst>
                    <a:ext uri="{FF2B5EF4-FFF2-40B4-BE49-F238E27FC236}">
                      <a16:creationId xmlns:a16="http://schemas.microsoft.com/office/drawing/2014/main" id="{F11A396A-8D5E-5FF5-630E-B8D499D04FB0}"/>
                    </a:ext>
                  </a:extLst>
                </p:cNvPr>
                <p:cNvPicPr/>
                <p:nvPr/>
              </p:nvPicPr>
              <p:blipFill>
                <a:blip r:embed="rId147"/>
                <a:stretch>
                  <a:fillRect/>
                </a:stretch>
              </p:blipFill>
              <p:spPr>
                <a:xfrm>
                  <a:off x="8037524" y="2788462"/>
                  <a:ext cx="73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0E4D15C7-81CC-8F52-6E14-4A2124EAE972}"/>
                    </a:ext>
                  </a:extLst>
                </p14:cNvPr>
                <p14:cNvContentPartPr/>
                <p14:nvPr/>
              </p14:nvContentPartPr>
              <p14:xfrm>
                <a:off x="7984604" y="2695222"/>
                <a:ext cx="360" cy="360"/>
              </p14:xfrm>
            </p:contentPart>
          </mc:Choice>
          <mc:Fallback xmlns="">
            <p:pic>
              <p:nvPicPr>
                <p:cNvPr id="86" name="Ink 85">
                  <a:extLst>
                    <a:ext uri="{FF2B5EF4-FFF2-40B4-BE49-F238E27FC236}">
                      <a16:creationId xmlns:a16="http://schemas.microsoft.com/office/drawing/2014/main" id="{0E4D15C7-81CC-8F52-6E14-4A2124EAE972}"/>
                    </a:ext>
                  </a:extLst>
                </p:cNvPr>
                <p:cNvPicPr/>
                <p:nvPr/>
              </p:nvPicPr>
              <p:blipFill>
                <a:blip r:embed="rId149"/>
                <a:stretch>
                  <a:fillRect/>
                </a:stretch>
              </p:blipFill>
              <p:spPr>
                <a:xfrm>
                  <a:off x="7978484" y="26891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89AEC515-4DE4-F926-1310-787842DBA1B3}"/>
                    </a:ext>
                  </a:extLst>
                </p14:cNvPr>
                <p14:cNvContentPartPr/>
                <p14:nvPr/>
              </p14:nvContentPartPr>
              <p14:xfrm>
                <a:off x="8182244" y="2783062"/>
                <a:ext cx="220680" cy="111960"/>
              </p14:xfrm>
            </p:contentPart>
          </mc:Choice>
          <mc:Fallback xmlns="">
            <p:pic>
              <p:nvPicPr>
                <p:cNvPr id="87" name="Ink 86">
                  <a:extLst>
                    <a:ext uri="{FF2B5EF4-FFF2-40B4-BE49-F238E27FC236}">
                      <a16:creationId xmlns:a16="http://schemas.microsoft.com/office/drawing/2014/main" id="{89AEC515-4DE4-F926-1310-787842DBA1B3}"/>
                    </a:ext>
                  </a:extLst>
                </p:cNvPr>
                <p:cNvPicPr/>
                <p:nvPr/>
              </p:nvPicPr>
              <p:blipFill>
                <a:blip r:embed="rId151"/>
                <a:stretch>
                  <a:fillRect/>
                </a:stretch>
              </p:blipFill>
              <p:spPr>
                <a:xfrm>
                  <a:off x="8176124" y="2776942"/>
                  <a:ext cx="232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5DE917E4-C75E-3B37-A5FD-A1F88709B034}"/>
                    </a:ext>
                  </a:extLst>
                </p14:cNvPr>
                <p14:cNvContentPartPr/>
                <p14:nvPr/>
              </p14:nvContentPartPr>
              <p14:xfrm>
                <a:off x="8478164" y="2754982"/>
                <a:ext cx="199800" cy="111960"/>
              </p14:xfrm>
            </p:contentPart>
          </mc:Choice>
          <mc:Fallback xmlns="">
            <p:pic>
              <p:nvPicPr>
                <p:cNvPr id="88" name="Ink 87">
                  <a:extLst>
                    <a:ext uri="{FF2B5EF4-FFF2-40B4-BE49-F238E27FC236}">
                      <a16:creationId xmlns:a16="http://schemas.microsoft.com/office/drawing/2014/main" id="{5DE917E4-C75E-3B37-A5FD-A1F88709B034}"/>
                    </a:ext>
                  </a:extLst>
                </p:cNvPr>
                <p:cNvPicPr/>
                <p:nvPr/>
              </p:nvPicPr>
              <p:blipFill>
                <a:blip r:embed="rId153"/>
                <a:stretch>
                  <a:fillRect/>
                </a:stretch>
              </p:blipFill>
              <p:spPr>
                <a:xfrm>
                  <a:off x="8472044" y="2748862"/>
                  <a:ext cx="212040" cy="12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07CC4E1C-A874-311E-7A73-31ED9370C2B2}"/>
                  </a:ext>
                </a:extLst>
              </p14:cNvPr>
              <p14:cNvContentPartPr/>
              <p14:nvPr/>
            </p14:nvContentPartPr>
            <p14:xfrm>
              <a:off x="2661644" y="3734542"/>
              <a:ext cx="235800" cy="36720"/>
            </p14:xfrm>
          </p:contentPart>
        </mc:Choice>
        <mc:Fallback xmlns="">
          <p:pic>
            <p:nvPicPr>
              <p:cNvPr id="90" name="Ink 89">
                <a:extLst>
                  <a:ext uri="{FF2B5EF4-FFF2-40B4-BE49-F238E27FC236}">
                    <a16:creationId xmlns:a16="http://schemas.microsoft.com/office/drawing/2014/main" id="{07CC4E1C-A874-311E-7A73-31ED9370C2B2}"/>
                  </a:ext>
                </a:extLst>
              </p:cNvPr>
              <p:cNvPicPr/>
              <p:nvPr/>
            </p:nvPicPr>
            <p:blipFill>
              <a:blip r:embed="rId155"/>
              <a:stretch>
                <a:fillRect/>
              </a:stretch>
            </p:blipFill>
            <p:spPr>
              <a:xfrm>
                <a:off x="2655524" y="3728422"/>
                <a:ext cx="248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BE64F58A-EF27-ADF4-27AA-2841929F3669}"/>
                  </a:ext>
                </a:extLst>
              </p14:cNvPr>
              <p14:cNvContentPartPr/>
              <p14:nvPr/>
            </p14:nvContentPartPr>
            <p14:xfrm>
              <a:off x="2688644" y="3893302"/>
              <a:ext cx="241920" cy="3240"/>
            </p14:xfrm>
          </p:contentPart>
        </mc:Choice>
        <mc:Fallback xmlns="">
          <p:pic>
            <p:nvPicPr>
              <p:cNvPr id="91" name="Ink 90">
                <a:extLst>
                  <a:ext uri="{FF2B5EF4-FFF2-40B4-BE49-F238E27FC236}">
                    <a16:creationId xmlns:a16="http://schemas.microsoft.com/office/drawing/2014/main" id="{BE64F58A-EF27-ADF4-27AA-2841929F3669}"/>
                  </a:ext>
                </a:extLst>
              </p:cNvPr>
              <p:cNvPicPr/>
              <p:nvPr/>
            </p:nvPicPr>
            <p:blipFill>
              <a:blip r:embed="rId157"/>
              <a:stretch>
                <a:fillRect/>
              </a:stretch>
            </p:blipFill>
            <p:spPr>
              <a:xfrm>
                <a:off x="2682524" y="3887182"/>
                <a:ext cx="254160" cy="15480"/>
              </a:xfrm>
              <a:prstGeom prst="rect">
                <a:avLst/>
              </a:prstGeom>
            </p:spPr>
          </p:pic>
        </mc:Fallback>
      </mc:AlternateContent>
      <p:grpSp>
        <p:nvGrpSpPr>
          <p:cNvPr id="135" name="Group 134">
            <a:extLst>
              <a:ext uri="{FF2B5EF4-FFF2-40B4-BE49-F238E27FC236}">
                <a16:creationId xmlns:a16="http://schemas.microsoft.com/office/drawing/2014/main" id="{008C5ADB-719C-171E-C517-DA8D4B1C0B00}"/>
              </a:ext>
            </a:extLst>
          </p:cNvPr>
          <p:cNvGrpSpPr/>
          <p:nvPr/>
        </p:nvGrpSpPr>
        <p:grpSpPr>
          <a:xfrm>
            <a:off x="3177164" y="3455182"/>
            <a:ext cx="1805040" cy="714240"/>
            <a:chOff x="3177164" y="3455182"/>
            <a:chExt cx="1805040" cy="714240"/>
          </a:xfrm>
        </p:grpSpPr>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64D2B529-2445-1292-3B0D-1188857EE841}"/>
                    </a:ext>
                  </a:extLst>
                </p14:cNvPr>
                <p14:cNvContentPartPr/>
                <p14:nvPr/>
              </p14:nvContentPartPr>
              <p14:xfrm>
                <a:off x="3298844" y="3726982"/>
                <a:ext cx="253440" cy="176040"/>
              </p14:xfrm>
            </p:contentPart>
          </mc:Choice>
          <mc:Fallback xmlns="">
            <p:pic>
              <p:nvPicPr>
                <p:cNvPr id="92" name="Ink 91">
                  <a:extLst>
                    <a:ext uri="{FF2B5EF4-FFF2-40B4-BE49-F238E27FC236}">
                      <a16:creationId xmlns:a16="http://schemas.microsoft.com/office/drawing/2014/main" id="{64D2B529-2445-1292-3B0D-1188857EE841}"/>
                    </a:ext>
                  </a:extLst>
                </p:cNvPr>
                <p:cNvPicPr/>
                <p:nvPr/>
              </p:nvPicPr>
              <p:blipFill>
                <a:blip r:embed="rId159"/>
                <a:stretch>
                  <a:fillRect/>
                </a:stretch>
              </p:blipFill>
              <p:spPr>
                <a:xfrm>
                  <a:off x="3292724" y="3720862"/>
                  <a:ext cx="2656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D2EC9816-256A-E963-53D9-806CF834C25E}"/>
                    </a:ext>
                  </a:extLst>
                </p14:cNvPr>
                <p14:cNvContentPartPr/>
                <p14:nvPr/>
              </p14:nvContentPartPr>
              <p14:xfrm>
                <a:off x="3686204" y="3779902"/>
                <a:ext cx="48600" cy="119520"/>
              </p14:xfrm>
            </p:contentPart>
          </mc:Choice>
          <mc:Fallback xmlns="">
            <p:pic>
              <p:nvPicPr>
                <p:cNvPr id="93" name="Ink 92">
                  <a:extLst>
                    <a:ext uri="{FF2B5EF4-FFF2-40B4-BE49-F238E27FC236}">
                      <a16:creationId xmlns:a16="http://schemas.microsoft.com/office/drawing/2014/main" id="{D2EC9816-256A-E963-53D9-806CF834C25E}"/>
                    </a:ext>
                  </a:extLst>
                </p:cNvPr>
                <p:cNvPicPr/>
                <p:nvPr/>
              </p:nvPicPr>
              <p:blipFill>
                <a:blip r:embed="rId161"/>
                <a:stretch>
                  <a:fillRect/>
                </a:stretch>
              </p:blipFill>
              <p:spPr>
                <a:xfrm>
                  <a:off x="3680084" y="3773782"/>
                  <a:ext cx="608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Ink 93">
                  <a:extLst>
                    <a:ext uri="{FF2B5EF4-FFF2-40B4-BE49-F238E27FC236}">
                      <a16:creationId xmlns:a16="http://schemas.microsoft.com/office/drawing/2014/main" id="{FEC0A426-AF95-F28A-AE4A-6BCF5931F0DF}"/>
                    </a:ext>
                  </a:extLst>
                </p14:cNvPr>
                <p14:cNvContentPartPr/>
                <p14:nvPr/>
              </p14:nvContentPartPr>
              <p14:xfrm>
                <a:off x="3560204" y="3611062"/>
                <a:ext cx="69480" cy="27720"/>
              </p14:xfrm>
            </p:contentPart>
          </mc:Choice>
          <mc:Fallback xmlns="">
            <p:pic>
              <p:nvPicPr>
                <p:cNvPr id="94" name="Ink 93">
                  <a:extLst>
                    <a:ext uri="{FF2B5EF4-FFF2-40B4-BE49-F238E27FC236}">
                      <a16:creationId xmlns:a16="http://schemas.microsoft.com/office/drawing/2014/main" id="{FEC0A426-AF95-F28A-AE4A-6BCF5931F0DF}"/>
                    </a:ext>
                  </a:extLst>
                </p:cNvPr>
                <p:cNvPicPr/>
                <p:nvPr/>
              </p:nvPicPr>
              <p:blipFill>
                <a:blip r:embed="rId163"/>
                <a:stretch>
                  <a:fillRect/>
                </a:stretch>
              </p:blipFill>
              <p:spPr>
                <a:xfrm>
                  <a:off x="3554084" y="3604942"/>
                  <a:ext cx="817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Ink 94">
                  <a:extLst>
                    <a:ext uri="{FF2B5EF4-FFF2-40B4-BE49-F238E27FC236}">
                      <a16:creationId xmlns:a16="http://schemas.microsoft.com/office/drawing/2014/main" id="{DD52DC91-C41D-576D-B286-4D7D500A6C5D}"/>
                    </a:ext>
                  </a:extLst>
                </p14:cNvPr>
                <p14:cNvContentPartPr/>
                <p14:nvPr/>
              </p14:nvContentPartPr>
              <p14:xfrm>
                <a:off x="3795284" y="3742822"/>
                <a:ext cx="563040" cy="204840"/>
              </p14:xfrm>
            </p:contentPart>
          </mc:Choice>
          <mc:Fallback xmlns="">
            <p:pic>
              <p:nvPicPr>
                <p:cNvPr id="95" name="Ink 94">
                  <a:extLst>
                    <a:ext uri="{FF2B5EF4-FFF2-40B4-BE49-F238E27FC236}">
                      <a16:creationId xmlns:a16="http://schemas.microsoft.com/office/drawing/2014/main" id="{DD52DC91-C41D-576D-B286-4D7D500A6C5D}"/>
                    </a:ext>
                  </a:extLst>
                </p:cNvPr>
                <p:cNvPicPr/>
                <p:nvPr/>
              </p:nvPicPr>
              <p:blipFill>
                <a:blip r:embed="rId165"/>
                <a:stretch>
                  <a:fillRect/>
                </a:stretch>
              </p:blipFill>
              <p:spPr>
                <a:xfrm>
                  <a:off x="3789164" y="3736702"/>
                  <a:ext cx="575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6" name="Ink 95">
                  <a:extLst>
                    <a:ext uri="{FF2B5EF4-FFF2-40B4-BE49-F238E27FC236}">
                      <a16:creationId xmlns:a16="http://schemas.microsoft.com/office/drawing/2014/main" id="{29F78F3A-E4FA-6CC1-82DB-704C49108E51}"/>
                    </a:ext>
                  </a:extLst>
                </p14:cNvPr>
                <p14:cNvContentPartPr/>
                <p14:nvPr/>
              </p14:nvContentPartPr>
              <p14:xfrm>
                <a:off x="4125044" y="3836782"/>
                <a:ext cx="75960" cy="132480"/>
              </p14:xfrm>
            </p:contentPart>
          </mc:Choice>
          <mc:Fallback xmlns="">
            <p:pic>
              <p:nvPicPr>
                <p:cNvPr id="96" name="Ink 95">
                  <a:extLst>
                    <a:ext uri="{FF2B5EF4-FFF2-40B4-BE49-F238E27FC236}">
                      <a16:creationId xmlns:a16="http://schemas.microsoft.com/office/drawing/2014/main" id="{29F78F3A-E4FA-6CC1-82DB-704C49108E51}"/>
                    </a:ext>
                  </a:extLst>
                </p:cNvPr>
                <p:cNvPicPr/>
                <p:nvPr/>
              </p:nvPicPr>
              <p:blipFill>
                <a:blip r:embed="rId167"/>
                <a:stretch>
                  <a:fillRect/>
                </a:stretch>
              </p:blipFill>
              <p:spPr>
                <a:xfrm>
                  <a:off x="4118924" y="3830662"/>
                  <a:ext cx="88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7" name="Ink 96">
                  <a:extLst>
                    <a:ext uri="{FF2B5EF4-FFF2-40B4-BE49-F238E27FC236}">
                      <a16:creationId xmlns:a16="http://schemas.microsoft.com/office/drawing/2014/main" id="{07133F16-CC27-0456-C325-4273058091F9}"/>
                    </a:ext>
                  </a:extLst>
                </p14:cNvPr>
                <p14:cNvContentPartPr/>
                <p14:nvPr/>
              </p14:nvContentPartPr>
              <p14:xfrm>
                <a:off x="4081124" y="3636262"/>
                <a:ext cx="424800" cy="533160"/>
              </p14:xfrm>
            </p:contentPart>
          </mc:Choice>
          <mc:Fallback xmlns="">
            <p:pic>
              <p:nvPicPr>
                <p:cNvPr id="97" name="Ink 96">
                  <a:extLst>
                    <a:ext uri="{FF2B5EF4-FFF2-40B4-BE49-F238E27FC236}">
                      <a16:creationId xmlns:a16="http://schemas.microsoft.com/office/drawing/2014/main" id="{07133F16-CC27-0456-C325-4273058091F9}"/>
                    </a:ext>
                  </a:extLst>
                </p:cNvPr>
                <p:cNvPicPr/>
                <p:nvPr/>
              </p:nvPicPr>
              <p:blipFill>
                <a:blip r:embed="rId169"/>
                <a:stretch>
                  <a:fillRect/>
                </a:stretch>
              </p:blipFill>
              <p:spPr>
                <a:xfrm>
                  <a:off x="4075004" y="3630142"/>
                  <a:ext cx="43704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Ink 97">
                  <a:extLst>
                    <a:ext uri="{FF2B5EF4-FFF2-40B4-BE49-F238E27FC236}">
                      <a16:creationId xmlns:a16="http://schemas.microsoft.com/office/drawing/2014/main" id="{507B3461-A393-5459-6E8C-534477EB9827}"/>
                    </a:ext>
                  </a:extLst>
                </p14:cNvPr>
                <p14:cNvContentPartPr/>
                <p14:nvPr/>
              </p14:nvContentPartPr>
              <p14:xfrm>
                <a:off x="3177164" y="3626182"/>
                <a:ext cx="482400" cy="507960"/>
              </p14:xfrm>
            </p:contentPart>
          </mc:Choice>
          <mc:Fallback xmlns="">
            <p:pic>
              <p:nvPicPr>
                <p:cNvPr id="98" name="Ink 97">
                  <a:extLst>
                    <a:ext uri="{FF2B5EF4-FFF2-40B4-BE49-F238E27FC236}">
                      <a16:creationId xmlns:a16="http://schemas.microsoft.com/office/drawing/2014/main" id="{507B3461-A393-5459-6E8C-534477EB9827}"/>
                    </a:ext>
                  </a:extLst>
                </p:cNvPr>
                <p:cNvPicPr/>
                <p:nvPr/>
              </p:nvPicPr>
              <p:blipFill>
                <a:blip r:embed="rId171"/>
                <a:stretch>
                  <a:fillRect/>
                </a:stretch>
              </p:blipFill>
              <p:spPr>
                <a:xfrm>
                  <a:off x="3171044" y="3620062"/>
                  <a:ext cx="49464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9" name="Ink 98">
                  <a:extLst>
                    <a:ext uri="{FF2B5EF4-FFF2-40B4-BE49-F238E27FC236}">
                      <a16:creationId xmlns:a16="http://schemas.microsoft.com/office/drawing/2014/main" id="{6340C304-7572-6D8E-F14A-F1F242540A68}"/>
                    </a:ext>
                  </a:extLst>
                </p14:cNvPr>
                <p14:cNvContentPartPr/>
                <p14:nvPr/>
              </p14:nvContentPartPr>
              <p14:xfrm>
                <a:off x="4364084" y="3455182"/>
                <a:ext cx="183600" cy="155880"/>
              </p14:xfrm>
            </p:contentPart>
          </mc:Choice>
          <mc:Fallback xmlns="">
            <p:pic>
              <p:nvPicPr>
                <p:cNvPr id="99" name="Ink 98">
                  <a:extLst>
                    <a:ext uri="{FF2B5EF4-FFF2-40B4-BE49-F238E27FC236}">
                      <a16:creationId xmlns:a16="http://schemas.microsoft.com/office/drawing/2014/main" id="{6340C304-7572-6D8E-F14A-F1F242540A68}"/>
                    </a:ext>
                  </a:extLst>
                </p:cNvPr>
                <p:cNvPicPr/>
                <p:nvPr/>
              </p:nvPicPr>
              <p:blipFill>
                <a:blip r:embed="rId173"/>
                <a:stretch>
                  <a:fillRect/>
                </a:stretch>
              </p:blipFill>
              <p:spPr>
                <a:xfrm>
                  <a:off x="4357964" y="3449062"/>
                  <a:ext cx="1958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0" name="Ink 99">
                  <a:extLst>
                    <a:ext uri="{FF2B5EF4-FFF2-40B4-BE49-F238E27FC236}">
                      <a16:creationId xmlns:a16="http://schemas.microsoft.com/office/drawing/2014/main" id="{D6352F8F-BEAA-C401-296D-104C42BF67F3}"/>
                    </a:ext>
                  </a:extLst>
                </p14:cNvPr>
                <p14:cNvContentPartPr/>
                <p14:nvPr/>
              </p14:nvContentPartPr>
              <p14:xfrm>
                <a:off x="4513484" y="3503062"/>
                <a:ext cx="177120" cy="126000"/>
              </p14:xfrm>
            </p:contentPart>
          </mc:Choice>
          <mc:Fallback xmlns="">
            <p:pic>
              <p:nvPicPr>
                <p:cNvPr id="100" name="Ink 99">
                  <a:extLst>
                    <a:ext uri="{FF2B5EF4-FFF2-40B4-BE49-F238E27FC236}">
                      <a16:creationId xmlns:a16="http://schemas.microsoft.com/office/drawing/2014/main" id="{D6352F8F-BEAA-C401-296D-104C42BF67F3}"/>
                    </a:ext>
                  </a:extLst>
                </p:cNvPr>
                <p:cNvPicPr/>
                <p:nvPr/>
              </p:nvPicPr>
              <p:blipFill>
                <a:blip r:embed="rId175"/>
                <a:stretch>
                  <a:fillRect/>
                </a:stretch>
              </p:blipFill>
              <p:spPr>
                <a:xfrm>
                  <a:off x="4507364" y="3496942"/>
                  <a:ext cx="1893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1" name="Ink 100">
                  <a:extLst>
                    <a:ext uri="{FF2B5EF4-FFF2-40B4-BE49-F238E27FC236}">
                      <a16:creationId xmlns:a16="http://schemas.microsoft.com/office/drawing/2014/main" id="{6BC5D2B7-EA05-63FF-914A-E7704AF700CF}"/>
                    </a:ext>
                  </a:extLst>
                </p14:cNvPr>
                <p14:cNvContentPartPr/>
                <p14:nvPr/>
              </p14:nvContentPartPr>
              <p14:xfrm>
                <a:off x="4809764" y="3492622"/>
                <a:ext cx="172440" cy="103320"/>
              </p14:xfrm>
            </p:contentPart>
          </mc:Choice>
          <mc:Fallback xmlns="">
            <p:pic>
              <p:nvPicPr>
                <p:cNvPr id="101" name="Ink 100">
                  <a:extLst>
                    <a:ext uri="{FF2B5EF4-FFF2-40B4-BE49-F238E27FC236}">
                      <a16:creationId xmlns:a16="http://schemas.microsoft.com/office/drawing/2014/main" id="{6BC5D2B7-EA05-63FF-914A-E7704AF700CF}"/>
                    </a:ext>
                  </a:extLst>
                </p:cNvPr>
                <p:cNvPicPr/>
                <p:nvPr/>
              </p:nvPicPr>
              <p:blipFill>
                <a:blip r:embed="rId177"/>
                <a:stretch>
                  <a:fillRect/>
                </a:stretch>
              </p:blipFill>
              <p:spPr>
                <a:xfrm>
                  <a:off x="4803644" y="3486502"/>
                  <a:ext cx="184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2" name="Ink 101">
                  <a:extLst>
                    <a:ext uri="{FF2B5EF4-FFF2-40B4-BE49-F238E27FC236}">
                      <a16:creationId xmlns:a16="http://schemas.microsoft.com/office/drawing/2014/main" id="{8CEA7F03-3074-AE6C-7833-1E02EFD8D458}"/>
                    </a:ext>
                  </a:extLst>
                </p14:cNvPr>
                <p14:cNvContentPartPr/>
                <p14:nvPr/>
              </p14:nvContentPartPr>
              <p14:xfrm>
                <a:off x="4874924" y="3494782"/>
                <a:ext cx="82080" cy="117360"/>
              </p14:xfrm>
            </p:contentPart>
          </mc:Choice>
          <mc:Fallback xmlns="">
            <p:pic>
              <p:nvPicPr>
                <p:cNvPr id="102" name="Ink 101">
                  <a:extLst>
                    <a:ext uri="{FF2B5EF4-FFF2-40B4-BE49-F238E27FC236}">
                      <a16:creationId xmlns:a16="http://schemas.microsoft.com/office/drawing/2014/main" id="{8CEA7F03-3074-AE6C-7833-1E02EFD8D458}"/>
                    </a:ext>
                  </a:extLst>
                </p:cNvPr>
                <p:cNvPicPr/>
                <p:nvPr/>
              </p:nvPicPr>
              <p:blipFill>
                <a:blip r:embed="rId179"/>
                <a:stretch>
                  <a:fillRect/>
                </a:stretch>
              </p:blipFill>
              <p:spPr>
                <a:xfrm>
                  <a:off x="4868804" y="3488662"/>
                  <a:ext cx="94320" cy="129600"/>
                </a:xfrm>
                <a:prstGeom prst="rect">
                  <a:avLst/>
                </a:prstGeom>
              </p:spPr>
            </p:pic>
          </mc:Fallback>
        </mc:AlternateContent>
      </p:grpSp>
      <p:grpSp>
        <p:nvGrpSpPr>
          <p:cNvPr id="133" name="Group 132">
            <a:extLst>
              <a:ext uri="{FF2B5EF4-FFF2-40B4-BE49-F238E27FC236}">
                <a16:creationId xmlns:a16="http://schemas.microsoft.com/office/drawing/2014/main" id="{44448CF5-4B86-D2AB-1491-9BEE5AFF5625}"/>
              </a:ext>
            </a:extLst>
          </p:cNvPr>
          <p:cNvGrpSpPr/>
          <p:nvPr/>
        </p:nvGrpSpPr>
        <p:grpSpPr>
          <a:xfrm>
            <a:off x="9975404" y="3417382"/>
            <a:ext cx="1556280" cy="982800"/>
            <a:chOff x="9975404" y="3417382"/>
            <a:chExt cx="1556280" cy="982800"/>
          </a:xfrm>
        </p:grpSpPr>
        <mc:AlternateContent xmlns:mc="http://schemas.openxmlformats.org/markup-compatibility/2006" xmlns:p14="http://schemas.microsoft.com/office/powerpoint/2010/main">
          <mc:Choice Requires="p14">
            <p:contentPart p14:bwMode="auto" r:id="rId180">
              <p14:nvContentPartPr>
                <p14:cNvPr id="120" name="Ink 119">
                  <a:extLst>
                    <a:ext uri="{FF2B5EF4-FFF2-40B4-BE49-F238E27FC236}">
                      <a16:creationId xmlns:a16="http://schemas.microsoft.com/office/drawing/2014/main" id="{36EA4064-EB32-622E-E8B1-B7DE8F5874B6}"/>
                    </a:ext>
                  </a:extLst>
                </p14:cNvPr>
                <p14:cNvContentPartPr/>
                <p14:nvPr/>
              </p14:nvContentPartPr>
              <p14:xfrm>
                <a:off x="10042724" y="3566422"/>
                <a:ext cx="155880" cy="158040"/>
              </p14:xfrm>
            </p:contentPart>
          </mc:Choice>
          <mc:Fallback xmlns="">
            <p:pic>
              <p:nvPicPr>
                <p:cNvPr id="120" name="Ink 119">
                  <a:extLst>
                    <a:ext uri="{FF2B5EF4-FFF2-40B4-BE49-F238E27FC236}">
                      <a16:creationId xmlns:a16="http://schemas.microsoft.com/office/drawing/2014/main" id="{36EA4064-EB32-622E-E8B1-B7DE8F5874B6}"/>
                    </a:ext>
                  </a:extLst>
                </p:cNvPr>
                <p:cNvPicPr/>
                <p:nvPr/>
              </p:nvPicPr>
              <p:blipFill>
                <a:blip r:embed="rId181"/>
                <a:stretch>
                  <a:fillRect/>
                </a:stretch>
              </p:blipFill>
              <p:spPr>
                <a:xfrm>
                  <a:off x="10036604" y="3560302"/>
                  <a:ext cx="168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1" name="Ink 120">
                  <a:extLst>
                    <a:ext uri="{FF2B5EF4-FFF2-40B4-BE49-F238E27FC236}">
                      <a16:creationId xmlns:a16="http://schemas.microsoft.com/office/drawing/2014/main" id="{45BD940D-9518-0D8F-E7A1-FDBE45AC7F70}"/>
                    </a:ext>
                  </a:extLst>
                </p14:cNvPr>
                <p14:cNvContentPartPr/>
                <p14:nvPr/>
              </p14:nvContentPartPr>
              <p14:xfrm>
                <a:off x="10245404" y="3628702"/>
                <a:ext cx="278640" cy="146520"/>
              </p14:xfrm>
            </p:contentPart>
          </mc:Choice>
          <mc:Fallback xmlns="">
            <p:pic>
              <p:nvPicPr>
                <p:cNvPr id="121" name="Ink 120">
                  <a:extLst>
                    <a:ext uri="{FF2B5EF4-FFF2-40B4-BE49-F238E27FC236}">
                      <a16:creationId xmlns:a16="http://schemas.microsoft.com/office/drawing/2014/main" id="{45BD940D-9518-0D8F-E7A1-FDBE45AC7F70}"/>
                    </a:ext>
                  </a:extLst>
                </p:cNvPr>
                <p:cNvPicPr/>
                <p:nvPr/>
              </p:nvPicPr>
              <p:blipFill>
                <a:blip r:embed="rId183"/>
                <a:stretch>
                  <a:fillRect/>
                </a:stretch>
              </p:blipFill>
              <p:spPr>
                <a:xfrm>
                  <a:off x="10239284" y="3622582"/>
                  <a:ext cx="290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2" name="Ink 121">
                  <a:extLst>
                    <a:ext uri="{FF2B5EF4-FFF2-40B4-BE49-F238E27FC236}">
                      <a16:creationId xmlns:a16="http://schemas.microsoft.com/office/drawing/2014/main" id="{043DD87D-470E-08BA-247E-9AD665AA7791}"/>
                    </a:ext>
                  </a:extLst>
                </p14:cNvPr>
                <p14:cNvContentPartPr/>
                <p14:nvPr/>
              </p14:nvContentPartPr>
              <p14:xfrm>
                <a:off x="10521524" y="3543742"/>
                <a:ext cx="172440" cy="107640"/>
              </p14:xfrm>
            </p:contentPart>
          </mc:Choice>
          <mc:Fallback xmlns="">
            <p:pic>
              <p:nvPicPr>
                <p:cNvPr id="122" name="Ink 121">
                  <a:extLst>
                    <a:ext uri="{FF2B5EF4-FFF2-40B4-BE49-F238E27FC236}">
                      <a16:creationId xmlns:a16="http://schemas.microsoft.com/office/drawing/2014/main" id="{043DD87D-470E-08BA-247E-9AD665AA7791}"/>
                    </a:ext>
                  </a:extLst>
                </p:cNvPr>
                <p:cNvPicPr/>
                <p:nvPr/>
              </p:nvPicPr>
              <p:blipFill>
                <a:blip r:embed="rId185"/>
                <a:stretch>
                  <a:fillRect/>
                </a:stretch>
              </p:blipFill>
              <p:spPr>
                <a:xfrm>
                  <a:off x="10515404" y="3537622"/>
                  <a:ext cx="184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3" name="Ink 122">
                  <a:extLst>
                    <a:ext uri="{FF2B5EF4-FFF2-40B4-BE49-F238E27FC236}">
                      <a16:creationId xmlns:a16="http://schemas.microsoft.com/office/drawing/2014/main" id="{C4FF8140-9094-90B4-6760-A27D9E356A76}"/>
                    </a:ext>
                  </a:extLst>
                </p14:cNvPr>
                <p14:cNvContentPartPr/>
                <p14:nvPr/>
              </p14:nvContentPartPr>
              <p14:xfrm>
                <a:off x="10777844" y="3627982"/>
                <a:ext cx="182880" cy="138240"/>
              </p14:xfrm>
            </p:contentPart>
          </mc:Choice>
          <mc:Fallback xmlns="">
            <p:pic>
              <p:nvPicPr>
                <p:cNvPr id="123" name="Ink 122">
                  <a:extLst>
                    <a:ext uri="{FF2B5EF4-FFF2-40B4-BE49-F238E27FC236}">
                      <a16:creationId xmlns:a16="http://schemas.microsoft.com/office/drawing/2014/main" id="{C4FF8140-9094-90B4-6760-A27D9E356A76}"/>
                    </a:ext>
                  </a:extLst>
                </p:cNvPr>
                <p:cNvPicPr/>
                <p:nvPr/>
              </p:nvPicPr>
              <p:blipFill>
                <a:blip r:embed="rId187"/>
                <a:stretch>
                  <a:fillRect/>
                </a:stretch>
              </p:blipFill>
              <p:spPr>
                <a:xfrm>
                  <a:off x="10771724" y="3621862"/>
                  <a:ext cx="195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4" name="Ink 123">
                  <a:extLst>
                    <a:ext uri="{FF2B5EF4-FFF2-40B4-BE49-F238E27FC236}">
                      <a16:creationId xmlns:a16="http://schemas.microsoft.com/office/drawing/2014/main" id="{B58086A2-A176-DA0D-C022-70CBD7B597C7}"/>
                    </a:ext>
                  </a:extLst>
                </p14:cNvPr>
                <p14:cNvContentPartPr/>
                <p14:nvPr/>
              </p14:nvContentPartPr>
              <p14:xfrm>
                <a:off x="10708364" y="3609982"/>
                <a:ext cx="168480" cy="192240"/>
              </p14:xfrm>
            </p:contentPart>
          </mc:Choice>
          <mc:Fallback xmlns="">
            <p:pic>
              <p:nvPicPr>
                <p:cNvPr id="124" name="Ink 123">
                  <a:extLst>
                    <a:ext uri="{FF2B5EF4-FFF2-40B4-BE49-F238E27FC236}">
                      <a16:creationId xmlns:a16="http://schemas.microsoft.com/office/drawing/2014/main" id="{B58086A2-A176-DA0D-C022-70CBD7B597C7}"/>
                    </a:ext>
                  </a:extLst>
                </p:cNvPr>
                <p:cNvPicPr/>
                <p:nvPr/>
              </p:nvPicPr>
              <p:blipFill>
                <a:blip r:embed="rId189"/>
                <a:stretch>
                  <a:fillRect/>
                </a:stretch>
              </p:blipFill>
              <p:spPr>
                <a:xfrm>
                  <a:off x="10702244" y="3603862"/>
                  <a:ext cx="1807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5" name="Ink 124">
                  <a:extLst>
                    <a:ext uri="{FF2B5EF4-FFF2-40B4-BE49-F238E27FC236}">
                      <a16:creationId xmlns:a16="http://schemas.microsoft.com/office/drawing/2014/main" id="{4AE70CEB-A04B-CE65-2BB1-3C81D2096CEC}"/>
                    </a:ext>
                  </a:extLst>
                </p14:cNvPr>
                <p14:cNvContentPartPr/>
                <p14:nvPr/>
              </p14:nvContentPartPr>
              <p14:xfrm>
                <a:off x="9975404" y="3862342"/>
                <a:ext cx="1171800" cy="27720"/>
              </p14:xfrm>
            </p:contentPart>
          </mc:Choice>
          <mc:Fallback xmlns="">
            <p:pic>
              <p:nvPicPr>
                <p:cNvPr id="125" name="Ink 124">
                  <a:extLst>
                    <a:ext uri="{FF2B5EF4-FFF2-40B4-BE49-F238E27FC236}">
                      <a16:creationId xmlns:a16="http://schemas.microsoft.com/office/drawing/2014/main" id="{4AE70CEB-A04B-CE65-2BB1-3C81D2096CEC}"/>
                    </a:ext>
                  </a:extLst>
                </p:cNvPr>
                <p:cNvPicPr/>
                <p:nvPr/>
              </p:nvPicPr>
              <p:blipFill>
                <a:blip r:embed="rId191"/>
                <a:stretch>
                  <a:fillRect/>
                </a:stretch>
              </p:blipFill>
              <p:spPr>
                <a:xfrm>
                  <a:off x="9969284" y="3856222"/>
                  <a:ext cx="1184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Ink 125">
                  <a:extLst>
                    <a:ext uri="{FF2B5EF4-FFF2-40B4-BE49-F238E27FC236}">
                      <a16:creationId xmlns:a16="http://schemas.microsoft.com/office/drawing/2014/main" id="{01FCCAD7-91C9-53AE-E839-C863C8D18224}"/>
                    </a:ext>
                  </a:extLst>
                </p14:cNvPr>
                <p14:cNvContentPartPr/>
                <p14:nvPr/>
              </p14:nvContentPartPr>
              <p14:xfrm>
                <a:off x="10170884" y="4036222"/>
                <a:ext cx="159840" cy="117720"/>
              </p14:xfrm>
            </p:contentPart>
          </mc:Choice>
          <mc:Fallback xmlns="">
            <p:pic>
              <p:nvPicPr>
                <p:cNvPr id="126" name="Ink 125">
                  <a:extLst>
                    <a:ext uri="{FF2B5EF4-FFF2-40B4-BE49-F238E27FC236}">
                      <a16:creationId xmlns:a16="http://schemas.microsoft.com/office/drawing/2014/main" id="{01FCCAD7-91C9-53AE-E839-C863C8D18224}"/>
                    </a:ext>
                  </a:extLst>
                </p:cNvPr>
                <p:cNvPicPr/>
                <p:nvPr/>
              </p:nvPicPr>
              <p:blipFill>
                <a:blip r:embed="rId193"/>
                <a:stretch>
                  <a:fillRect/>
                </a:stretch>
              </p:blipFill>
              <p:spPr>
                <a:xfrm>
                  <a:off x="10164764" y="4030102"/>
                  <a:ext cx="1720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Ink 126">
                  <a:extLst>
                    <a:ext uri="{FF2B5EF4-FFF2-40B4-BE49-F238E27FC236}">
                      <a16:creationId xmlns:a16="http://schemas.microsoft.com/office/drawing/2014/main" id="{DF42AA4D-EE2A-8AB2-FCEB-1A66B0879D04}"/>
                    </a:ext>
                  </a:extLst>
                </p14:cNvPr>
                <p14:cNvContentPartPr/>
                <p14:nvPr/>
              </p14:nvContentPartPr>
              <p14:xfrm>
                <a:off x="10416404" y="4048462"/>
                <a:ext cx="38160" cy="90000"/>
              </p14:xfrm>
            </p:contentPart>
          </mc:Choice>
          <mc:Fallback xmlns="">
            <p:pic>
              <p:nvPicPr>
                <p:cNvPr id="127" name="Ink 126">
                  <a:extLst>
                    <a:ext uri="{FF2B5EF4-FFF2-40B4-BE49-F238E27FC236}">
                      <a16:creationId xmlns:a16="http://schemas.microsoft.com/office/drawing/2014/main" id="{DF42AA4D-EE2A-8AB2-FCEB-1A66B0879D04}"/>
                    </a:ext>
                  </a:extLst>
                </p:cNvPr>
                <p:cNvPicPr/>
                <p:nvPr/>
              </p:nvPicPr>
              <p:blipFill>
                <a:blip r:embed="rId195"/>
                <a:stretch>
                  <a:fillRect/>
                </a:stretch>
              </p:blipFill>
              <p:spPr>
                <a:xfrm>
                  <a:off x="10410284" y="4042342"/>
                  <a:ext cx="50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8" name="Ink 127">
                  <a:extLst>
                    <a:ext uri="{FF2B5EF4-FFF2-40B4-BE49-F238E27FC236}">
                      <a16:creationId xmlns:a16="http://schemas.microsoft.com/office/drawing/2014/main" id="{59859802-5DC4-DF84-8130-FBCA6821C0B8}"/>
                    </a:ext>
                  </a:extLst>
                </p14:cNvPr>
                <p14:cNvContentPartPr/>
                <p14:nvPr/>
              </p14:nvContentPartPr>
              <p14:xfrm>
                <a:off x="10340804" y="3944422"/>
                <a:ext cx="61200" cy="24840"/>
              </p14:xfrm>
            </p:contentPart>
          </mc:Choice>
          <mc:Fallback xmlns="">
            <p:pic>
              <p:nvPicPr>
                <p:cNvPr id="128" name="Ink 127">
                  <a:extLst>
                    <a:ext uri="{FF2B5EF4-FFF2-40B4-BE49-F238E27FC236}">
                      <a16:creationId xmlns:a16="http://schemas.microsoft.com/office/drawing/2014/main" id="{59859802-5DC4-DF84-8130-FBCA6821C0B8}"/>
                    </a:ext>
                  </a:extLst>
                </p:cNvPr>
                <p:cNvPicPr/>
                <p:nvPr/>
              </p:nvPicPr>
              <p:blipFill>
                <a:blip r:embed="rId197"/>
                <a:stretch>
                  <a:fillRect/>
                </a:stretch>
              </p:blipFill>
              <p:spPr>
                <a:xfrm>
                  <a:off x="10334684" y="3938302"/>
                  <a:ext cx="73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9" name="Ink 128">
                  <a:extLst>
                    <a:ext uri="{FF2B5EF4-FFF2-40B4-BE49-F238E27FC236}">
                      <a16:creationId xmlns:a16="http://schemas.microsoft.com/office/drawing/2014/main" id="{3E494D4C-A261-B9E9-B18C-0B66B6F21D22}"/>
                    </a:ext>
                  </a:extLst>
                </p14:cNvPr>
                <p14:cNvContentPartPr/>
                <p14:nvPr/>
              </p14:nvContentPartPr>
              <p14:xfrm>
                <a:off x="10536284" y="4023982"/>
                <a:ext cx="240480" cy="135360"/>
              </p14:xfrm>
            </p:contentPart>
          </mc:Choice>
          <mc:Fallback xmlns="">
            <p:pic>
              <p:nvPicPr>
                <p:cNvPr id="129" name="Ink 128">
                  <a:extLst>
                    <a:ext uri="{FF2B5EF4-FFF2-40B4-BE49-F238E27FC236}">
                      <a16:creationId xmlns:a16="http://schemas.microsoft.com/office/drawing/2014/main" id="{3E494D4C-A261-B9E9-B18C-0B66B6F21D22}"/>
                    </a:ext>
                  </a:extLst>
                </p:cNvPr>
                <p:cNvPicPr/>
                <p:nvPr/>
              </p:nvPicPr>
              <p:blipFill>
                <a:blip r:embed="rId199"/>
                <a:stretch>
                  <a:fillRect/>
                </a:stretch>
              </p:blipFill>
              <p:spPr>
                <a:xfrm>
                  <a:off x="10530164" y="4017862"/>
                  <a:ext cx="252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0" name="Ink 129">
                  <a:extLst>
                    <a:ext uri="{FF2B5EF4-FFF2-40B4-BE49-F238E27FC236}">
                      <a16:creationId xmlns:a16="http://schemas.microsoft.com/office/drawing/2014/main" id="{B1979E58-5922-B7D8-0464-1C48F93116F8}"/>
                    </a:ext>
                  </a:extLst>
                </p14:cNvPr>
                <p14:cNvContentPartPr/>
                <p14:nvPr/>
              </p14:nvContentPartPr>
              <p14:xfrm>
                <a:off x="10964684" y="3961342"/>
                <a:ext cx="195480" cy="175320"/>
              </p14:xfrm>
            </p:contentPart>
          </mc:Choice>
          <mc:Fallback xmlns="">
            <p:pic>
              <p:nvPicPr>
                <p:cNvPr id="130" name="Ink 129">
                  <a:extLst>
                    <a:ext uri="{FF2B5EF4-FFF2-40B4-BE49-F238E27FC236}">
                      <a16:creationId xmlns:a16="http://schemas.microsoft.com/office/drawing/2014/main" id="{B1979E58-5922-B7D8-0464-1C48F93116F8}"/>
                    </a:ext>
                  </a:extLst>
                </p:cNvPr>
                <p:cNvPicPr/>
                <p:nvPr/>
              </p:nvPicPr>
              <p:blipFill>
                <a:blip r:embed="rId201"/>
                <a:stretch>
                  <a:fillRect/>
                </a:stretch>
              </p:blipFill>
              <p:spPr>
                <a:xfrm>
                  <a:off x="10958564" y="3955222"/>
                  <a:ext cx="2077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1" name="Ink 130">
                  <a:extLst>
                    <a:ext uri="{FF2B5EF4-FFF2-40B4-BE49-F238E27FC236}">
                      <a16:creationId xmlns:a16="http://schemas.microsoft.com/office/drawing/2014/main" id="{24B54EE3-A627-0EDC-1298-8922F666A720}"/>
                    </a:ext>
                  </a:extLst>
                </p14:cNvPr>
                <p14:cNvContentPartPr/>
                <p14:nvPr/>
              </p14:nvContentPartPr>
              <p14:xfrm>
                <a:off x="10889084" y="3994462"/>
                <a:ext cx="182880" cy="167760"/>
              </p14:xfrm>
            </p:contentPart>
          </mc:Choice>
          <mc:Fallback xmlns="">
            <p:pic>
              <p:nvPicPr>
                <p:cNvPr id="131" name="Ink 130">
                  <a:extLst>
                    <a:ext uri="{FF2B5EF4-FFF2-40B4-BE49-F238E27FC236}">
                      <a16:creationId xmlns:a16="http://schemas.microsoft.com/office/drawing/2014/main" id="{24B54EE3-A627-0EDC-1298-8922F666A720}"/>
                    </a:ext>
                  </a:extLst>
                </p:cNvPr>
                <p:cNvPicPr/>
                <p:nvPr/>
              </p:nvPicPr>
              <p:blipFill>
                <a:blip r:embed="rId203"/>
                <a:stretch>
                  <a:fillRect/>
                </a:stretch>
              </p:blipFill>
              <p:spPr>
                <a:xfrm>
                  <a:off x="10882964" y="3988342"/>
                  <a:ext cx="1951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2" name="Ink 131">
                  <a:extLst>
                    <a:ext uri="{FF2B5EF4-FFF2-40B4-BE49-F238E27FC236}">
                      <a16:creationId xmlns:a16="http://schemas.microsoft.com/office/drawing/2014/main" id="{7E5C5D6A-C6A9-5B9C-F62B-14F1E5FC504A}"/>
                    </a:ext>
                  </a:extLst>
                </p14:cNvPr>
                <p14:cNvContentPartPr/>
                <p14:nvPr/>
              </p14:nvContentPartPr>
              <p14:xfrm>
                <a:off x="10895204" y="3417382"/>
                <a:ext cx="636480" cy="982800"/>
              </p14:xfrm>
            </p:contentPart>
          </mc:Choice>
          <mc:Fallback xmlns="">
            <p:pic>
              <p:nvPicPr>
                <p:cNvPr id="132" name="Ink 131">
                  <a:extLst>
                    <a:ext uri="{FF2B5EF4-FFF2-40B4-BE49-F238E27FC236}">
                      <a16:creationId xmlns:a16="http://schemas.microsoft.com/office/drawing/2014/main" id="{7E5C5D6A-C6A9-5B9C-F62B-14F1E5FC504A}"/>
                    </a:ext>
                  </a:extLst>
                </p:cNvPr>
                <p:cNvPicPr/>
                <p:nvPr/>
              </p:nvPicPr>
              <p:blipFill>
                <a:blip r:embed="rId205"/>
                <a:stretch>
                  <a:fillRect/>
                </a:stretch>
              </p:blipFill>
              <p:spPr>
                <a:xfrm>
                  <a:off x="10889084" y="3411262"/>
                  <a:ext cx="648720" cy="995040"/>
                </a:xfrm>
                <a:prstGeom prst="rect">
                  <a:avLst/>
                </a:prstGeom>
              </p:spPr>
            </p:pic>
          </mc:Fallback>
        </mc:AlternateContent>
      </p:grpSp>
      <p:grpSp>
        <p:nvGrpSpPr>
          <p:cNvPr id="137" name="Group 136">
            <a:extLst>
              <a:ext uri="{FF2B5EF4-FFF2-40B4-BE49-F238E27FC236}">
                <a16:creationId xmlns:a16="http://schemas.microsoft.com/office/drawing/2014/main" id="{D74E4CD4-5F52-62DF-DD71-AA3217C1038B}"/>
              </a:ext>
            </a:extLst>
          </p:cNvPr>
          <p:cNvGrpSpPr/>
          <p:nvPr/>
        </p:nvGrpSpPr>
        <p:grpSpPr>
          <a:xfrm>
            <a:off x="5271284" y="3437902"/>
            <a:ext cx="4374720" cy="997560"/>
            <a:chOff x="5271284" y="3437902"/>
            <a:chExt cx="4374720" cy="997560"/>
          </a:xfrm>
        </p:grpSpPr>
        <mc:AlternateContent xmlns:mc="http://schemas.openxmlformats.org/markup-compatibility/2006" xmlns:p14="http://schemas.microsoft.com/office/powerpoint/2010/main">
          <mc:Choice Requires="p14">
            <p:contentPart p14:bwMode="auto" r:id="rId206">
              <p14:nvContentPartPr>
                <p14:cNvPr id="103" name="Ink 102">
                  <a:extLst>
                    <a:ext uri="{FF2B5EF4-FFF2-40B4-BE49-F238E27FC236}">
                      <a16:creationId xmlns:a16="http://schemas.microsoft.com/office/drawing/2014/main" id="{57877482-2296-8F52-737C-5031F0627715}"/>
                    </a:ext>
                  </a:extLst>
                </p14:cNvPr>
                <p14:cNvContentPartPr/>
                <p14:nvPr/>
              </p14:nvContentPartPr>
              <p14:xfrm>
                <a:off x="5666564" y="3868822"/>
                <a:ext cx="233280" cy="3240"/>
              </p14:xfrm>
            </p:contentPart>
          </mc:Choice>
          <mc:Fallback xmlns="">
            <p:pic>
              <p:nvPicPr>
                <p:cNvPr id="103" name="Ink 102">
                  <a:extLst>
                    <a:ext uri="{FF2B5EF4-FFF2-40B4-BE49-F238E27FC236}">
                      <a16:creationId xmlns:a16="http://schemas.microsoft.com/office/drawing/2014/main" id="{57877482-2296-8F52-737C-5031F0627715}"/>
                    </a:ext>
                  </a:extLst>
                </p:cNvPr>
                <p:cNvPicPr/>
                <p:nvPr/>
              </p:nvPicPr>
              <p:blipFill>
                <a:blip r:embed="rId207"/>
                <a:stretch>
                  <a:fillRect/>
                </a:stretch>
              </p:blipFill>
              <p:spPr>
                <a:xfrm>
                  <a:off x="5660444" y="3862702"/>
                  <a:ext cx="24552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4" name="Ink 103">
                  <a:extLst>
                    <a:ext uri="{FF2B5EF4-FFF2-40B4-BE49-F238E27FC236}">
                      <a16:creationId xmlns:a16="http://schemas.microsoft.com/office/drawing/2014/main" id="{A6D82AF2-C950-0554-BFEA-59612ACB4E81}"/>
                    </a:ext>
                  </a:extLst>
                </p14:cNvPr>
                <p14:cNvContentPartPr/>
                <p14:nvPr/>
              </p14:nvContentPartPr>
              <p14:xfrm>
                <a:off x="6029444" y="3795022"/>
                <a:ext cx="237960" cy="135000"/>
              </p14:xfrm>
            </p:contentPart>
          </mc:Choice>
          <mc:Fallback xmlns="">
            <p:pic>
              <p:nvPicPr>
                <p:cNvPr id="104" name="Ink 103">
                  <a:extLst>
                    <a:ext uri="{FF2B5EF4-FFF2-40B4-BE49-F238E27FC236}">
                      <a16:creationId xmlns:a16="http://schemas.microsoft.com/office/drawing/2014/main" id="{A6D82AF2-C950-0554-BFEA-59612ACB4E81}"/>
                    </a:ext>
                  </a:extLst>
                </p:cNvPr>
                <p:cNvPicPr/>
                <p:nvPr/>
              </p:nvPicPr>
              <p:blipFill>
                <a:blip r:embed="rId209"/>
                <a:stretch>
                  <a:fillRect/>
                </a:stretch>
              </p:blipFill>
              <p:spPr>
                <a:xfrm>
                  <a:off x="6023324" y="3788902"/>
                  <a:ext cx="250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5" name="Ink 104">
                  <a:extLst>
                    <a:ext uri="{FF2B5EF4-FFF2-40B4-BE49-F238E27FC236}">
                      <a16:creationId xmlns:a16="http://schemas.microsoft.com/office/drawing/2014/main" id="{D07A45DF-4ABA-7699-DC5B-C12AC7C4EDEB}"/>
                    </a:ext>
                  </a:extLst>
                </p14:cNvPr>
                <p14:cNvContentPartPr/>
                <p14:nvPr/>
              </p14:nvContentPartPr>
              <p14:xfrm>
                <a:off x="6376124" y="3782062"/>
                <a:ext cx="96840" cy="119520"/>
              </p14:xfrm>
            </p:contentPart>
          </mc:Choice>
          <mc:Fallback xmlns="">
            <p:pic>
              <p:nvPicPr>
                <p:cNvPr id="105" name="Ink 104">
                  <a:extLst>
                    <a:ext uri="{FF2B5EF4-FFF2-40B4-BE49-F238E27FC236}">
                      <a16:creationId xmlns:a16="http://schemas.microsoft.com/office/drawing/2014/main" id="{D07A45DF-4ABA-7699-DC5B-C12AC7C4EDEB}"/>
                    </a:ext>
                  </a:extLst>
                </p:cNvPr>
                <p:cNvPicPr/>
                <p:nvPr/>
              </p:nvPicPr>
              <p:blipFill>
                <a:blip r:embed="rId211"/>
                <a:stretch>
                  <a:fillRect/>
                </a:stretch>
              </p:blipFill>
              <p:spPr>
                <a:xfrm>
                  <a:off x="6370004" y="3775942"/>
                  <a:ext cx="109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6" name="Ink 105">
                  <a:extLst>
                    <a:ext uri="{FF2B5EF4-FFF2-40B4-BE49-F238E27FC236}">
                      <a16:creationId xmlns:a16="http://schemas.microsoft.com/office/drawing/2014/main" id="{AF46328A-018C-83A3-80F0-08768042FD37}"/>
                    </a:ext>
                  </a:extLst>
                </p14:cNvPr>
                <p14:cNvContentPartPr/>
                <p14:nvPr/>
              </p14:nvContentPartPr>
              <p14:xfrm>
                <a:off x="6250124" y="3621142"/>
                <a:ext cx="96840" cy="39240"/>
              </p14:xfrm>
            </p:contentPart>
          </mc:Choice>
          <mc:Fallback xmlns="">
            <p:pic>
              <p:nvPicPr>
                <p:cNvPr id="106" name="Ink 105">
                  <a:extLst>
                    <a:ext uri="{FF2B5EF4-FFF2-40B4-BE49-F238E27FC236}">
                      <a16:creationId xmlns:a16="http://schemas.microsoft.com/office/drawing/2014/main" id="{AF46328A-018C-83A3-80F0-08768042FD37}"/>
                    </a:ext>
                  </a:extLst>
                </p:cNvPr>
                <p:cNvPicPr/>
                <p:nvPr/>
              </p:nvPicPr>
              <p:blipFill>
                <a:blip r:embed="rId213"/>
                <a:stretch>
                  <a:fillRect/>
                </a:stretch>
              </p:blipFill>
              <p:spPr>
                <a:xfrm>
                  <a:off x="6244004" y="3615022"/>
                  <a:ext cx="10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7" name="Ink 106">
                  <a:extLst>
                    <a:ext uri="{FF2B5EF4-FFF2-40B4-BE49-F238E27FC236}">
                      <a16:creationId xmlns:a16="http://schemas.microsoft.com/office/drawing/2014/main" id="{EB339B3C-9FBB-146A-9FB2-01BC39D862E9}"/>
                    </a:ext>
                  </a:extLst>
                </p14:cNvPr>
                <p14:cNvContentPartPr/>
                <p14:nvPr/>
              </p14:nvContentPartPr>
              <p14:xfrm>
                <a:off x="6554684" y="3766222"/>
                <a:ext cx="336240" cy="155880"/>
              </p14:xfrm>
            </p:contentPart>
          </mc:Choice>
          <mc:Fallback xmlns="">
            <p:pic>
              <p:nvPicPr>
                <p:cNvPr id="107" name="Ink 106">
                  <a:extLst>
                    <a:ext uri="{FF2B5EF4-FFF2-40B4-BE49-F238E27FC236}">
                      <a16:creationId xmlns:a16="http://schemas.microsoft.com/office/drawing/2014/main" id="{EB339B3C-9FBB-146A-9FB2-01BC39D862E9}"/>
                    </a:ext>
                  </a:extLst>
                </p:cNvPr>
                <p:cNvPicPr/>
                <p:nvPr/>
              </p:nvPicPr>
              <p:blipFill>
                <a:blip r:embed="rId215"/>
                <a:stretch>
                  <a:fillRect/>
                </a:stretch>
              </p:blipFill>
              <p:spPr>
                <a:xfrm>
                  <a:off x="6548564" y="3760102"/>
                  <a:ext cx="3484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8" name="Ink 107">
                  <a:extLst>
                    <a:ext uri="{FF2B5EF4-FFF2-40B4-BE49-F238E27FC236}">
                      <a16:creationId xmlns:a16="http://schemas.microsoft.com/office/drawing/2014/main" id="{65F7898A-E954-0663-B48B-F86AC272B446}"/>
                    </a:ext>
                  </a:extLst>
                </p14:cNvPr>
                <p14:cNvContentPartPr/>
                <p14:nvPr/>
              </p14:nvContentPartPr>
              <p14:xfrm>
                <a:off x="7016564" y="3760102"/>
                <a:ext cx="220680" cy="173160"/>
              </p14:xfrm>
            </p:contentPart>
          </mc:Choice>
          <mc:Fallback xmlns="">
            <p:pic>
              <p:nvPicPr>
                <p:cNvPr id="108" name="Ink 107">
                  <a:extLst>
                    <a:ext uri="{FF2B5EF4-FFF2-40B4-BE49-F238E27FC236}">
                      <a16:creationId xmlns:a16="http://schemas.microsoft.com/office/drawing/2014/main" id="{65F7898A-E954-0663-B48B-F86AC272B446}"/>
                    </a:ext>
                  </a:extLst>
                </p:cNvPr>
                <p:cNvPicPr/>
                <p:nvPr/>
              </p:nvPicPr>
              <p:blipFill>
                <a:blip r:embed="rId217"/>
                <a:stretch>
                  <a:fillRect/>
                </a:stretch>
              </p:blipFill>
              <p:spPr>
                <a:xfrm>
                  <a:off x="7010444" y="3753982"/>
                  <a:ext cx="232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9" name="Ink 108">
                  <a:extLst>
                    <a:ext uri="{FF2B5EF4-FFF2-40B4-BE49-F238E27FC236}">
                      <a16:creationId xmlns:a16="http://schemas.microsoft.com/office/drawing/2014/main" id="{0474C61E-18FC-00F2-C923-98E858F56F9A}"/>
                    </a:ext>
                  </a:extLst>
                </p14:cNvPr>
                <p14:cNvContentPartPr/>
                <p14:nvPr/>
              </p14:nvContentPartPr>
              <p14:xfrm>
                <a:off x="7443164" y="3600622"/>
                <a:ext cx="128520" cy="320760"/>
              </p14:xfrm>
            </p:contentPart>
          </mc:Choice>
          <mc:Fallback xmlns="">
            <p:pic>
              <p:nvPicPr>
                <p:cNvPr id="109" name="Ink 108">
                  <a:extLst>
                    <a:ext uri="{FF2B5EF4-FFF2-40B4-BE49-F238E27FC236}">
                      <a16:creationId xmlns:a16="http://schemas.microsoft.com/office/drawing/2014/main" id="{0474C61E-18FC-00F2-C923-98E858F56F9A}"/>
                    </a:ext>
                  </a:extLst>
                </p:cNvPr>
                <p:cNvPicPr/>
                <p:nvPr/>
              </p:nvPicPr>
              <p:blipFill>
                <a:blip r:embed="rId219"/>
                <a:stretch>
                  <a:fillRect/>
                </a:stretch>
              </p:blipFill>
              <p:spPr>
                <a:xfrm>
                  <a:off x="7437044" y="3594502"/>
                  <a:ext cx="140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0" name="Ink 109">
                  <a:extLst>
                    <a:ext uri="{FF2B5EF4-FFF2-40B4-BE49-F238E27FC236}">
                      <a16:creationId xmlns:a16="http://schemas.microsoft.com/office/drawing/2014/main" id="{29E0E8B3-F041-3FFA-6C83-7D729D08200E}"/>
                    </a:ext>
                  </a:extLst>
                </p14:cNvPr>
                <p14:cNvContentPartPr/>
                <p14:nvPr/>
              </p14:nvContentPartPr>
              <p14:xfrm>
                <a:off x="7630004" y="3784582"/>
                <a:ext cx="294480" cy="176400"/>
              </p14:xfrm>
            </p:contentPart>
          </mc:Choice>
          <mc:Fallback xmlns="">
            <p:pic>
              <p:nvPicPr>
                <p:cNvPr id="110" name="Ink 109">
                  <a:extLst>
                    <a:ext uri="{FF2B5EF4-FFF2-40B4-BE49-F238E27FC236}">
                      <a16:creationId xmlns:a16="http://schemas.microsoft.com/office/drawing/2014/main" id="{29E0E8B3-F041-3FFA-6C83-7D729D08200E}"/>
                    </a:ext>
                  </a:extLst>
                </p:cNvPr>
                <p:cNvPicPr/>
                <p:nvPr/>
              </p:nvPicPr>
              <p:blipFill>
                <a:blip r:embed="rId221"/>
                <a:stretch>
                  <a:fillRect/>
                </a:stretch>
              </p:blipFill>
              <p:spPr>
                <a:xfrm>
                  <a:off x="7623884" y="3778462"/>
                  <a:ext cx="306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1" name="Ink 110">
                  <a:extLst>
                    <a:ext uri="{FF2B5EF4-FFF2-40B4-BE49-F238E27FC236}">
                      <a16:creationId xmlns:a16="http://schemas.microsoft.com/office/drawing/2014/main" id="{927CE6B2-F14B-8C20-0B23-721FDB9E37B1}"/>
                    </a:ext>
                  </a:extLst>
                </p14:cNvPr>
                <p14:cNvContentPartPr/>
                <p14:nvPr/>
              </p14:nvContentPartPr>
              <p14:xfrm>
                <a:off x="8146604" y="3733822"/>
                <a:ext cx="174240" cy="169200"/>
              </p14:xfrm>
            </p:contentPart>
          </mc:Choice>
          <mc:Fallback xmlns="">
            <p:pic>
              <p:nvPicPr>
                <p:cNvPr id="111" name="Ink 110">
                  <a:extLst>
                    <a:ext uri="{FF2B5EF4-FFF2-40B4-BE49-F238E27FC236}">
                      <a16:creationId xmlns:a16="http://schemas.microsoft.com/office/drawing/2014/main" id="{927CE6B2-F14B-8C20-0B23-721FDB9E37B1}"/>
                    </a:ext>
                  </a:extLst>
                </p:cNvPr>
                <p:cNvPicPr/>
                <p:nvPr/>
              </p:nvPicPr>
              <p:blipFill>
                <a:blip r:embed="rId223"/>
                <a:stretch>
                  <a:fillRect/>
                </a:stretch>
              </p:blipFill>
              <p:spPr>
                <a:xfrm>
                  <a:off x="8140484" y="3727702"/>
                  <a:ext cx="186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2" name="Ink 111">
                  <a:extLst>
                    <a:ext uri="{FF2B5EF4-FFF2-40B4-BE49-F238E27FC236}">
                      <a16:creationId xmlns:a16="http://schemas.microsoft.com/office/drawing/2014/main" id="{045ABFAE-5BEA-CA5F-5956-2D4B698DB67A}"/>
                    </a:ext>
                  </a:extLst>
                </p14:cNvPr>
                <p14:cNvContentPartPr/>
                <p14:nvPr/>
              </p14:nvContentPartPr>
              <p14:xfrm>
                <a:off x="8429924" y="3780982"/>
                <a:ext cx="59040" cy="123120"/>
              </p14:xfrm>
            </p:contentPart>
          </mc:Choice>
          <mc:Fallback xmlns="">
            <p:pic>
              <p:nvPicPr>
                <p:cNvPr id="112" name="Ink 111">
                  <a:extLst>
                    <a:ext uri="{FF2B5EF4-FFF2-40B4-BE49-F238E27FC236}">
                      <a16:creationId xmlns:a16="http://schemas.microsoft.com/office/drawing/2014/main" id="{045ABFAE-5BEA-CA5F-5956-2D4B698DB67A}"/>
                    </a:ext>
                  </a:extLst>
                </p:cNvPr>
                <p:cNvPicPr/>
                <p:nvPr/>
              </p:nvPicPr>
              <p:blipFill>
                <a:blip r:embed="rId225"/>
                <a:stretch>
                  <a:fillRect/>
                </a:stretch>
              </p:blipFill>
              <p:spPr>
                <a:xfrm>
                  <a:off x="8423804" y="3774862"/>
                  <a:ext cx="71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3" name="Ink 112">
                  <a:extLst>
                    <a:ext uri="{FF2B5EF4-FFF2-40B4-BE49-F238E27FC236}">
                      <a16:creationId xmlns:a16="http://schemas.microsoft.com/office/drawing/2014/main" id="{52D158F7-A277-5166-1774-1F469C0022AC}"/>
                    </a:ext>
                  </a:extLst>
                </p14:cNvPr>
                <p14:cNvContentPartPr/>
                <p14:nvPr/>
              </p14:nvContentPartPr>
              <p14:xfrm>
                <a:off x="8415164" y="3626182"/>
                <a:ext cx="12960" cy="63720"/>
              </p14:xfrm>
            </p:contentPart>
          </mc:Choice>
          <mc:Fallback xmlns="">
            <p:pic>
              <p:nvPicPr>
                <p:cNvPr id="113" name="Ink 112">
                  <a:extLst>
                    <a:ext uri="{FF2B5EF4-FFF2-40B4-BE49-F238E27FC236}">
                      <a16:creationId xmlns:a16="http://schemas.microsoft.com/office/drawing/2014/main" id="{52D158F7-A277-5166-1774-1F469C0022AC}"/>
                    </a:ext>
                  </a:extLst>
                </p:cNvPr>
                <p:cNvPicPr/>
                <p:nvPr/>
              </p:nvPicPr>
              <p:blipFill>
                <a:blip r:embed="rId227"/>
                <a:stretch>
                  <a:fillRect/>
                </a:stretch>
              </p:blipFill>
              <p:spPr>
                <a:xfrm>
                  <a:off x="8409044" y="3620062"/>
                  <a:ext cx="252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4" name="Ink 113">
                  <a:extLst>
                    <a:ext uri="{FF2B5EF4-FFF2-40B4-BE49-F238E27FC236}">
                      <a16:creationId xmlns:a16="http://schemas.microsoft.com/office/drawing/2014/main" id="{04A818C4-F90C-29DA-A7B5-9ED1D9A5FCB2}"/>
                    </a:ext>
                  </a:extLst>
                </p14:cNvPr>
                <p14:cNvContentPartPr/>
                <p14:nvPr/>
              </p14:nvContentPartPr>
              <p14:xfrm>
                <a:off x="8535044" y="3770542"/>
                <a:ext cx="210240" cy="127800"/>
              </p14:xfrm>
            </p:contentPart>
          </mc:Choice>
          <mc:Fallback xmlns="">
            <p:pic>
              <p:nvPicPr>
                <p:cNvPr id="114" name="Ink 113">
                  <a:extLst>
                    <a:ext uri="{FF2B5EF4-FFF2-40B4-BE49-F238E27FC236}">
                      <a16:creationId xmlns:a16="http://schemas.microsoft.com/office/drawing/2014/main" id="{04A818C4-F90C-29DA-A7B5-9ED1D9A5FCB2}"/>
                    </a:ext>
                  </a:extLst>
                </p:cNvPr>
                <p:cNvPicPr/>
                <p:nvPr/>
              </p:nvPicPr>
              <p:blipFill>
                <a:blip r:embed="rId229"/>
                <a:stretch>
                  <a:fillRect/>
                </a:stretch>
              </p:blipFill>
              <p:spPr>
                <a:xfrm>
                  <a:off x="8528924" y="3764422"/>
                  <a:ext cx="222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5" name="Ink 114">
                  <a:extLst>
                    <a:ext uri="{FF2B5EF4-FFF2-40B4-BE49-F238E27FC236}">
                      <a16:creationId xmlns:a16="http://schemas.microsoft.com/office/drawing/2014/main" id="{FF4EE740-7B29-3676-B2ED-EA616360614F}"/>
                    </a:ext>
                  </a:extLst>
                </p14:cNvPr>
                <p14:cNvContentPartPr/>
                <p14:nvPr/>
              </p14:nvContentPartPr>
              <p14:xfrm>
                <a:off x="8858324" y="3746062"/>
                <a:ext cx="166320" cy="164880"/>
              </p14:xfrm>
            </p:contentPart>
          </mc:Choice>
          <mc:Fallback xmlns="">
            <p:pic>
              <p:nvPicPr>
                <p:cNvPr id="115" name="Ink 114">
                  <a:extLst>
                    <a:ext uri="{FF2B5EF4-FFF2-40B4-BE49-F238E27FC236}">
                      <a16:creationId xmlns:a16="http://schemas.microsoft.com/office/drawing/2014/main" id="{FF4EE740-7B29-3676-B2ED-EA616360614F}"/>
                    </a:ext>
                  </a:extLst>
                </p:cNvPr>
                <p:cNvPicPr/>
                <p:nvPr/>
              </p:nvPicPr>
              <p:blipFill>
                <a:blip r:embed="rId231"/>
                <a:stretch>
                  <a:fillRect/>
                </a:stretch>
              </p:blipFill>
              <p:spPr>
                <a:xfrm>
                  <a:off x="8852204" y="3739942"/>
                  <a:ext cx="1785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6" name="Ink 115">
                  <a:extLst>
                    <a:ext uri="{FF2B5EF4-FFF2-40B4-BE49-F238E27FC236}">
                      <a16:creationId xmlns:a16="http://schemas.microsoft.com/office/drawing/2014/main" id="{CA545EB6-1810-2F71-CC32-BB1D7A2DAB98}"/>
                    </a:ext>
                  </a:extLst>
                </p14:cNvPr>
                <p14:cNvContentPartPr/>
                <p14:nvPr/>
              </p14:nvContentPartPr>
              <p14:xfrm>
                <a:off x="8810084" y="3644902"/>
                <a:ext cx="363600" cy="437760"/>
              </p14:xfrm>
            </p:contentPart>
          </mc:Choice>
          <mc:Fallback xmlns="">
            <p:pic>
              <p:nvPicPr>
                <p:cNvPr id="116" name="Ink 115">
                  <a:extLst>
                    <a:ext uri="{FF2B5EF4-FFF2-40B4-BE49-F238E27FC236}">
                      <a16:creationId xmlns:a16="http://schemas.microsoft.com/office/drawing/2014/main" id="{CA545EB6-1810-2F71-CC32-BB1D7A2DAB98}"/>
                    </a:ext>
                  </a:extLst>
                </p:cNvPr>
                <p:cNvPicPr/>
                <p:nvPr/>
              </p:nvPicPr>
              <p:blipFill>
                <a:blip r:embed="rId233"/>
                <a:stretch>
                  <a:fillRect/>
                </a:stretch>
              </p:blipFill>
              <p:spPr>
                <a:xfrm>
                  <a:off x="8803964" y="3638782"/>
                  <a:ext cx="37584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7" name="Ink 116">
                  <a:extLst>
                    <a:ext uri="{FF2B5EF4-FFF2-40B4-BE49-F238E27FC236}">
                      <a16:creationId xmlns:a16="http://schemas.microsoft.com/office/drawing/2014/main" id="{E888BEAC-CF2B-7E04-045C-2E177D2E84F7}"/>
                    </a:ext>
                  </a:extLst>
                </p14:cNvPr>
                <p14:cNvContentPartPr/>
                <p14:nvPr/>
              </p14:nvContentPartPr>
              <p14:xfrm>
                <a:off x="8070284" y="3723382"/>
                <a:ext cx="469440" cy="320760"/>
              </p14:xfrm>
            </p:contentPart>
          </mc:Choice>
          <mc:Fallback xmlns="">
            <p:pic>
              <p:nvPicPr>
                <p:cNvPr id="117" name="Ink 116">
                  <a:extLst>
                    <a:ext uri="{FF2B5EF4-FFF2-40B4-BE49-F238E27FC236}">
                      <a16:creationId xmlns:a16="http://schemas.microsoft.com/office/drawing/2014/main" id="{E888BEAC-CF2B-7E04-045C-2E177D2E84F7}"/>
                    </a:ext>
                  </a:extLst>
                </p:cNvPr>
                <p:cNvPicPr/>
                <p:nvPr/>
              </p:nvPicPr>
              <p:blipFill>
                <a:blip r:embed="rId235"/>
                <a:stretch>
                  <a:fillRect/>
                </a:stretch>
              </p:blipFill>
              <p:spPr>
                <a:xfrm>
                  <a:off x="8064164" y="3717262"/>
                  <a:ext cx="481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8" name="Ink 117">
                  <a:extLst>
                    <a:ext uri="{FF2B5EF4-FFF2-40B4-BE49-F238E27FC236}">
                      <a16:creationId xmlns:a16="http://schemas.microsoft.com/office/drawing/2014/main" id="{E086BEC3-C40F-3407-EF1B-8D5CDFAD5DC2}"/>
                    </a:ext>
                  </a:extLst>
                </p14:cNvPr>
                <p14:cNvContentPartPr/>
                <p14:nvPr/>
              </p14:nvContentPartPr>
              <p14:xfrm>
                <a:off x="9385364" y="3854782"/>
                <a:ext cx="233280" cy="5040"/>
              </p14:xfrm>
            </p:contentPart>
          </mc:Choice>
          <mc:Fallback xmlns="">
            <p:pic>
              <p:nvPicPr>
                <p:cNvPr id="118" name="Ink 117">
                  <a:extLst>
                    <a:ext uri="{FF2B5EF4-FFF2-40B4-BE49-F238E27FC236}">
                      <a16:creationId xmlns:a16="http://schemas.microsoft.com/office/drawing/2014/main" id="{E086BEC3-C40F-3407-EF1B-8D5CDFAD5DC2}"/>
                    </a:ext>
                  </a:extLst>
                </p:cNvPr>
                <p:cNvPicPr/>
                <p:nvPr/>
              </p:nvPicPr>
              <p:blipFill>
                <a:blip r:embed="rId237"/>
                <a:stretch>
                  <a:fillRect/>
                </a:stretch>
              </p:blipFill>
              <p:spPr>
                <a:xfrm>
                  <a:off x="9379244" y="3848662"/>
                  <a:ext cx="24552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9" name="Ink 118">
                  <a:extLst>
                    <a:ext uri="{FF2B5EF4-FFF2-40B4-BE49-F238E27FC236}">
                      <a16:creationId xmlns:a16="http://schemas.microsoft.com/office/drawing/2014/main" id="{2969507A-8E74-317D-88A9-B55A0990F91A}"/>
                    </a:ext>
                  </a:extLst>
                </p14:cNvPr>
                <p14:cNvContentPartPr/>
                <p14:nvPr/>
              </p14:nvContentPartPr>
              <p14:xfrm>
                <a:off x="9496604" y="3787462"/>
                <a:ext cx="149400" cy="168480"/>
              </p14:xfrm>
            </p:contentPart>
          </mc:Choice>
          <mc:Fallback xmlns="">
            <p:pic>
              <p:nvPicPr>
                <p:cNvPr id="119" name="Ink 118">
                  <a:extLst>
                    <a:ext uri="{FF2B5EF4-FFF2-40B4-BE49-F238E27FC236}">
                      <a16:creationId xmlns:a16="http://schemas.microsoft.com/office/drawing/2014/main" id="{2969507A-8E74-317D-88A9-B55A0990F91A}"/>
                    </a:ext>
                  </a:extLst>
                </p:cNvPr>
                <p:cNvPicPr/>
                <p:nvPr/>
              </p:nvPicPr>
              <p:blipFill>
                <a:blip r:embed="rId239"/>
                <a:stretch>
                  <a:fillRect/>
                </a:stretch>
              </p:blipFill>
              <p:spPr>
                <a:xfrm>
                  <a:off x="9490484" y="3781342"/>
                  <a:ext cx="161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6" name="Ink 135">
                  <a:extLst>
                    <a:ext uri="{FF2B5EF4-FFF2-40B4-BE49-F238E27FC236}">
                      <a16:creationId xmlns:a16="http://schemas.microsoft.com/office/drawing/2014/main" id="{42AEF82C-6ABE-01F5-481E-E6705709488A}"/>
                    </a:ext>
                  </a:extLst>
                </p14:cNvPr>
                <p14:cNvContentPartPr/>
                <p14:nvPr/>
              </p14:nvContentPartPr>
              <p14:xfrm>
                <a:off x="5271284" y="3437902"/>
                <a:ext cx="779760" cy="997560"/>
              </p14:xfrm>
            </p:contentPart>
          </mc:Choice>
          <mc:Fallback xmlns="">
            <p:pic>
              <p:nvPicPr>
                <p:cNvPr id="136" name="Ink 135">
                  <a:extLst>
                    <a:ext uri="{FF2B5EF4-FFF2-40B4-BE49-F238E27FC236}">
                      <a16:creationId xmlns:a16="http://schemas.microsoft.com/office/drawing/2014/main" id="{42AEF82C-6ABE-01F5-481E-E6705709488A}"/>
                    </a:ext>
                  </a:extLst>
                </p:cNvPr>
                <p:cNvPicPr/>
                <p:nvPr/>
              </p:nvPicPr>
              <p:blipFill>
                <a:blip r:embed="rId241"/>
                <a:stretch>
                  <a:fillRect/>
                </a:stretch>
              </p:blipFill>
              <p:spPr>
                <a:xfrm>
                  <a:off x="5265164" y="3431782"/>
                  <a:ext cx="792000" cy="1009800"/>
                </a:xfrm>
                <a:prstGeom prst="rect">
                  <a:avLst/>
                </a:prstGeom>
              </p:spPr>
            </p:pic>
          </mc:Fallback>
        </mc:AlternateContent>
      </p:grpSp>
      <p:grpSp>
        <p:nvGrpSpPr>
          <p:cNvPr id="140" name="Group 139">
            <a:extLst>
              <a:ext uri="{FF2B5EF4-FFF2-40B4-BE49-F238E27FC236}">
                <a16:creationId xmlns:a16="http://schemas.microsoft.com/office/drawing/2014/main" id="{F0057F08-34CB-56C7-C9A0-1E992D10C986}"/>
              </a:ext>
            </a:extLst>
          </p:cNvPr>
          <p:cNvGrpSpPr/>
          <p:nvPr/>
        </p:nvGrpSpPr>
        <p:grpSpPr>
          <a:xfrm>
            <a:off x="2002124" y="3442582"/>
            <a:ext cx="393120" cy="653040"/>
            <a:chOff x="2002124" y="3442582"/>
            <a:chExt cx="393120" cy="653040"/>
          </a:xfrm>
        </p:grpSpPr>
        <mc:AlternateContent xmlns:mc="http://schemas.openxmlformats.org/markup-compatibility/2006" xmlns:p14="http://schemas.microsoft.com/office/powerpoint/2010/main">
          <mc:Choice Requires="p14">
            <p:contentPart p14:bwMode="auto" r:id="rId242">
              <p14:nvContentPartPr>
                <p14:cNvPr id="138" name="Ink 137">
                  <a:extLst>
                    <a:ext uri="{FF2B5EF4-FFF2-40B4-BE49-F238E27FC236}">
                      <a16:creationId xmlns:a16="http://schemas.microsoft.com/office/drawing/2014/main" id="{8B7BA973-5D39-B5AD-FE33-4871A58F2A9F}"/>
                    </a:ext>
                  </a:extLst>
                </p14:cNvPr>
                <p14:cNvContentPartPr/>
                <p14:nvPr/>
              </p14:nvContentPartPr>
              <p14:xfrm>
                <a:off x="2002124" y="3655702"/>
                <a:ext cx="361440" cy="439920"/>
              </p14:xfrm>
            </p:contentPart>
          </mc:Choice>
          <mc:Fallback xmlns="">
            <p:pic>
              <p:nvPicPr>
                <p:cNvPr id="138" name="Ink 137">
                  <a:extLst>
                    <a:ext uri="{FF2B5EF4-FFF2-40B4-BE49-F238E27FC236}">
                      <a16:creationId xmlns:a16="http://schemas.microsoft.com/office/drawing/2014/main" id="{8B7BA973-5D39-B5AD-FE33-4871A58F2A9F}"/>
                    </a:ext>
                  </a:extLst>
                </p:cNvPr>
                <p:cNvPicPr/>
                <p:nvPr/>
              </p:nvPicPr>
              <p:blipFill>
                <a:blip r:embed="rId243"/>
                <a:stretch>
                  <a:fillRect/>
                </a:stretch>
              </p:blipFill>
              <p:spPr>
                <a:xfrm>
                  <a:off x="1996004" y="3649582"/>
                  <a:ext cx="37368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9" name="Ink 138">
                  <a:extLst>
                    <a:ext uri="{FF2B5EF4-FFF2-40B4-BE49-F238E27FC236}">
                      <a16:creationId xmlns:a16="http://schemas.microsoft.com/office/drawing/2014/main" id="{7FAA158B-996A-807C-63D0-3DD9AB9A77D6}"/>
                    </a:ext>
                  </a:extLst>
                </p14:cNvPr>
                <p14:cNvContentPartPr/>
                <p14:nvPr/>
              </p14:nvContentPartPr>
              <p14:xfrm>
                <a:off x="2296244" y="3442582"/>
                <a:ext cx="99000" cy="200520"/>
              </p14:xfrm>
            </p:contentPart>
          </mc:Choice>
          <mc:Fallback xmlns="">
            <p:pic>
              <p:nvPicPr>
                <p:cNvPr id="139" name="Ink 138">
                  <a:extLst>
                    <a:ext uri="{FF2B5EF4-FFF2-40B4-BE49-F238E27FC236}">
                      <a16:creationId xmlns:a16="http://schemas.microsoft.com/office/drawing/2014/main" id="{7FAA158B-996A-807C-63D0-3DD9AB9A77D6}"/>
                    </a:ext>
                  </a:extLst>
                </p:cNvPr>
                <p:cNvPicPr/>
                <p:nvPr/>
              </p:nvPicPr>
              <p:blipFill>
                <a:blip r:embed="rId245"/>
                <a:stretch>
                  <a:fillRect/>
                </a:stretch>
              </p:blipFill>
              <p:spPr>
                <a:xfrm>
                  <a:off x="2290124" y="3436462"/>
                  <a:ext cx="111240" cy="212760"/>
                </a:xfrm>
                <a:prstGeom prst="rect">
                  <a:avLst/>
                </a:prstGeom>
              </p:spPr>
            </p:pic>
          </mc:Fallback>
        </mc:AlternateContent>
      </p:grpSp>
    </p:spTree>
    <p:extLst>
      <p:ext uri="{BB962C8B-B14F-4D97-AF65-F5344CB8AC3E}">
        <p14:creationId xmlns:p14="http://schemas.microsoft.com/office/powerpoint/2010/main" val="37589281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C7A64-FD87-01CA-305F-6C6AF9A5E092}"/>
              </a:ext>
            </a:extLst>
          </p:cNvPr>
          <p:cNvSpPr>
            <a:spLocks noGrp="1"/>
          </p:cNvSpPr>
          <p:nvPr>
            <p:ph type="title"/>
          </p:nvPr>
        </p:nvSpPr>
        <p:spPr/>
        <p:txBody>
          <a:bodyPr/>
          <a:lstStyle/>
          <a:p>
            <a:endParaRPr lang="en-CA"/>
          </a:p>
        </p:txBody>
      </p:sp>
      <p:grpSp>
        <p:nvGrpSpPr>
          <p:cNvPr id="20" name="Group 19">
            <a:extLst>
              <a:ext uri="{FF2B5EF4-FFF2-40B4-BE49-F238E27FC236}">
                <a16:creationId xmlns:a16="http://schemas.microsoft.com/office/drawing/2014/main" id="{0E5265FB-748F-F9B9-530F-46B3E94E390A}"/>
              </a:ext>
            </a:extLst>
          </p:cNvPr>
          <p:cNvGrpSpPr/>
          <p:nvPr/>
        </p:nvGrpSpPr>
        <p:grpSpPr>
          <a:xfrm>
            <a:off x="599085" y="1465545"/>
            <a:ext cx="4632480" cy="1923120"/>
            <a:chOff x="599085" y="1465545"/>
            <a:chExt cx="4632480" cy="192312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2003375-2B09-3B11-DDB1-2F9EC981FC77}"/>
                    </a:ext>
                  </a:extLst>
                </p14:cNvPr>
                <p14:cNvContentPartPr/>
                <p14:nvPr/>
              </p14:nvContentPartPr>
              <p14:xfrm>
                <a:off x="2081925" y="2375985"/>
                <a:ext cx="498600" cy="264960"/>
              </p14:xfrm>
            </p:contentPart>
          </mc:Choice>
          <mc:Fallback>
            <p:pic>
              <p:nvPicPr>
                <p:cNvPr id="4" name="Ink 3">
                  <a:extLst>
                    <a:ext uri="{FF2B5EF4-FFF2-40B4-BE49-F238E27FC236}">
                      <a16:creationId xmlns:a16="http://schemas.microsoft.com/office/drawing/2014/main" id="{E2003375-2B09-3B11-DDB1-2F9EC981FC77}"/>
                    </a:ext>
                  </a:extLst>
                </p:cNvPr>
                <p:cNvPicPr/>
                <p:nvPr/>
              </p:nvPicPr>
              <p:blipFill>
                <a:blip r:embed="rId3"/>
                <a:stretch>
                  <a:fillRect/>
                </a:stretch>
              </p:blipFill>
              <p:spPr>
                <a:xfrm>
                  <a:off x="2075805" y="2369865"/>
                  <a:ext cx="51084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989CABF-90F4-7660-CDE6-9F9213818906}"/>
                    </a:ext>
                  </a:extLst>
                </p14:cNvPr>
                <p14:cNvContentPartPr/>
                <p14:nvPr/>
              </p14:nvContentPartPr>
              <p14:xfrm>
                <a:off x="2611485" y="2430705"/>
                <a:ext cx="67680" cy="257040"/>
              </p14:xfrm>
            </p:contentPart>
          </mc:Choice>
          <mc:Fallback>
            <p:pic>
              <p:nvPicPr>
                <p:cNvPr id="5" name="Ink 4">
                  <a:extLst>
                    <a:ext uri="{FF2B5EF4-FFF2-40B4-BE49-F238E27FC236}">
                      <a16:creationId xmlns:a16="http://schemas.microsoft.com/office/drawing/2014/main" id="{1989CABF-90F4-7660-CDE6-9F9213818906}"/>
                    </a:ext>
                  </a:extLst>
                </p:cNvPr>
                <p:cNvPicPr/>
                <p:nvPr/>
              </p:nvPicPr>
              <p:blipFill>
                <a:blip r:embed="rId5"/>
                <a:stretch>
                  <a:fillRect/>
                </a:stretch>
              </p:blipFill>
              <p:spPr>
                <a:xfrm>
                  <a:off x="2605365" y="2424585"/>
                  <a:ext cx="799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9C8EFB6A-5620-55AA-5852-7E90054F52D7}"/>
                    </a:ext>
                  </a:extLst>
                </p14:cNvPr>
                <p14:cNvContentPartPr/>
                <p14:nvPr/>
              </p14:nvContentPartPr>
              <p14:xfrm>
                <a:off x="2445165" y="2335665"/>
                <a:ext cx="65160" cy="5760"/>
              </p14:xfrm>
            </p:contentPart>
          </mc:Choice>
          <mc:Fallback>
            <p:pic>
              <p:nvPicPr>
                <p:cNvPr id="6" name="Ink 5">
                  <a:extLst>
                    <a:ext uri="{FF2B5EF4-FFF2-40B4-BE49-F238E27FC236}">
                      <a16:creationId xmlns:a16="http://schemas.microsoft.com/office/drawing/2014/main" id="{9C8EFB6A-5620-55AA-5852-7E90054F52D7}"/>
                    </a:ext>
                  </a:extLst>
                </p:cNvPr>
                <p:cNvPicPr/>
                <p:nvPr/>
              </p:nvPicPr>
              <p:blipFill>
                <a:blip r:embed="rId7"/>
                <a:stretch>
                  <a:fillRect/>
                </a:stretch>
              </p:blipFill>
              <p:spPr>
                <a:xfrm>
                  <a:off x="2439045" y="2329545"/>
                  <a:ext cx="77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2F9DBDA8-AB01-FCDB-C393-6F58EB0C48E1}"/>
                    </a:ext>
                  </a:extLst>
                </p14:cNvPr>
                <p14:cNvContentPartPr/>
                <p14:nvPr/>
              </p14:nvContentPartPr>
              <p14:xfrm>
                <a:off x="2846925" y="2435385"/>
                <a:ext cx="344520" cy="222840"/>
              </p14:xfrm>
            </p:contentPart>
          </mc:Choice>
          <mc:Fallback>
            <p:pic>
              <p:nvPicPr>
                <p:cNvPr id="7" name="Ink 6">
                  <a:extLst>
                    <a:ext uri="{FF2B5EF4-FFF2-40B4-BE49-F238E27FC236}">
                      <a16:creationId xmlns:a16="http://schemas.microsoft.com/office/drawing/2014/main" id="{2F9DBDA8-AB01-FCDB-C393-6F58EB0C48E1}"/>
                    </a:ext>
                  </a:extLst>
                </p:cNvPr>
                <p:cNvPicPr/>
                <p:nvPr/>
              </p:nvPicPr>
              <p:blipFill>
                <a:blip r:embed="rId9"/>
                <a:stretch>
                  <a:fillRect/>
                </a:stretch>
              </p:blipFill>
              <p:spPr>
                <a:xfrm>
                  <a:off x="2840805" y="2429265"/>
                  <a:ext cx="3567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0D5D0E4E-860A-DD36-972E-094DF6AA5AD5}"/>
                    </a:ext>
                  </a:extLst>
                </p14:cNvPr>
                <p14:cNvContentPartPr/>
                <p14:nvPr/>
              </p14:nvContentPartPr>
              <p14:xfrm>
                <a:off x="3434445" y="2458065"/>
                <a:ext cx="419040" cy="296280"/>
              </p14:xfrm>
            </p:contentPart>
          </mc:Choice>
          <mc:Fallback>
            <p:pic>
              <p:nvPicPr>
                <p:cNvPr id="8" name="Ink 7">
                  <a:extLst>
                    <a:ext uri="{FF2B5EF4-FFF2-40B4-BE49-F238E27FC236}">
                      <a16:creationId xmlns:a16="http://schemas.microsoft.com/office/drawing/2014/main" id="{0D5D0E4E-860A-DD36-972E-094DF6AA5AD5}"/>
                    </a:ext>
                  </a:extLst>
                </p:cNvPr>
                <p:cNvPicPr/>
                <p:nvPr/>
              </p:nvPicPr>
              <p:blipFill>
                <a:blip r:embed="rId11"/>
                <a:stretch>
                  <a:fillRect/>
                </a:stretch>
              </p:blipFill>
              <p:spPr>
                <a:xfrm>
                  <a:off x="3428325" y="2451945"/>
                  <a:ext cx="43128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8FE3CD15-9A91-35C7-6F34-9E6D34246F4B}"/>
                    </a:ext>
                  </a:extLst>
                </p14:cNvPr>
                <p14:cNvContentPartPr/>
                <p14:nvPr/>
              </p14:nvContentPartPr>
              <p14:xfrm>
                <a:off x="3350205" y="2086905"/>
                <a:ext cx="1011240" cy="1105200"/>
              </p14:xfrm>
            </p:contentPart>
          </mc:Choice>
          <mc:Fallback>
            <p:pic>
              <p:nvPicPr>
                <p:cNvPr id="9" name="Ink 8">
                  <a:extLst>
                    <a:ext uri="{FF2B5EF4-FFF2-40B4-BE49-F238E27FC236}">
                      <a16:creationId xmlns:a16="http://schemas.microsoft.com/office/drawing/2014/main" id="{8FE3CD15-9A91-35C7-6F34-9E6D34246F4B}"/>
                    </a:ext>
                  </a:extLst>
                </p:cNvPr>
                <p:cNvPicPr/>
                <p:nvPr/>
              </p:nvPicPr>
              <p:blipFill>
                <a:blip r:embed="rId13"/>
                <a:stretch>
                  <a:fillRect/>
                </a:stretch>
              </p:blipFill>
              <p:spPr>
                <a:xfrm>
                  <a:off x="3344085" y="2080785"/>
                  <a:ext cx="1023480" cy="1117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D1C2A67F-C8AF-658C-9140-9A98B1B67CC3}"/>
                    </a:ext>
                  </a:extLst>
                </p14:cNvPr>
                <p14:cNvContentPartPr/>
                <p14:nvPr/>
              </p14:nvContentPartPr>
              <p14:xfrm>
                <a:off x="1608165" y="2112105"/>
                <a:ext cx="582480" cy="916200"/>
              </p14:xfrm>
            </p:contentPart>
          </mc:Choice>
          <mc:Fallback>
            <p:pic>
              <p:nvPicPr>
                <p:cNvPr id="10" name="Ink 9">
                  <a:extLst>
                    <a:ext uri="{FF2B5EF4-FFF2-40B4-BE49-F238E27FC236}">
                      <a16:creationId xmlns:a16="http://schemas.microsoft.com/office/drawing/2014/main" id="{D1C2A67F-C8AF-658C-9140-9A98B1B67CC3}"/>
                    </a:ext>
                  </a:extLst>
                </p:cNvPr>
                <p:cNvPicPr/>
                <p:nvPr/>
              </p:nvPicPr>
              <p:blipFill>
                <a:blip r:embed="rId15"/>
                <a:stretch>
                  <a:fillRect/>
                </a:stretch>
              </p:blipFill>
              <p:spPr>
                <a:xfrm>
                  <a:off x="1602045" y="2105985"/>
                  <a:ext cx="594720" cy="928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69E2FEB3-F435-26E9-B61B-63B0FC1BBC35}"/>
                    </a:ext>
                  </a:extLst>
                </p14:cNvPr>
                <p14:cNvContentPartPr/>
                <p14:nvPr/>
              </p14:nvContentPartPr>
              <p14:xfrm>
                <a:off x="4295205" y="2024625"/>
                <a:ext cx="193680" cy="238680"/>
              </p14:xfrm>
            </p:contentPart>
          </mc:Choice>
          <mc:Fallback>
            <p:pic>
              <p:nvPicPr>
                <p:cNvPr id="11" name="Ink 10">
                  <a:extLst>
                    <a:ext uri="{FF2B5EF4-FFF2-40B4-BE49-F238E27FC236}">
                      <a16:creationId xmlns:a16="http://schemas.microsoft.com/office/drawing/2014/main" id="{69E2FEB3-F435-26E9-B61B-63B0FC1BBC35}"/>
                    </a:ext>
                  </a:extLst>
                </p:cNvPr>
                <p:cNvPicPr/>
                <p:nvPr/>
              </p:nvPicPr>
              <p:blipFill>
                <a:blip r:embed="rId17"/>
                <a:stretch>
                  <a:fillRect/>
                </a:stretch>
              </p:blipFill>
              <p:spPr>
                <a:xfrm>
                  <a:off x="4289085" y="2018505"/>
                  <a:ext cx="2059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44F602DB-F520-F9AF-A0EB-EAE10672433A}"/>
                    </a:ext>
                  </a:extLst>
                </p14:cNvPr>
                <p14:cNvContentPartPr/>
                <p14:nvPr/>
              </p14:nvContentPartPr>
              <p14:xfrm>
                <a:off x="4329405" y="2021385"/>
                <a:ext cx="178560" cy="40680"/>
              </p14:xfrm>
            </p:contentPart>
          </mc:Choice>
          <mc:Fallback>
            <p:pic>
              <p:nvPicPr>
                <p:cNvPr id="12" name="Ink 11">
                  <a:extLst>
                    <a:ext uri="{FF2B5EF4-FFF2-40B4-BE49-F238E27FC236}">
                      <a16:creationId xmlns:a16="http://schemas.microsoft.com/office/drawing/2014/main" id="{44F602DB-F520-F9AF-A0EB-EAE10672433A}"/>
                    </a:ext>
                  </a:extLst>
                </p:cNvPr>
                <p:cNvPicPr/>
                <p:nvPr/>
              </p:nvPicPr>
              <p:blipFill>
                <a:blip r:embed="rId19"/>
                <a:stretch>
                  <a:fillRect/>
                </a:stretch>
              </p:blipFill>
              <p:spPr>
                <a:xfrm>
                  <a:off x="4323285" y="2015265"/>
                  <a:ext cx="1908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485D3D35-0C98-FEB2-D818-23FCF4635590}"/>
                    </a:ext>
                  </a:extLst>
                </p14:cNvPr>
                <p14:cNvContentPartPr/>
                <p14:nvPr/>
              </p14:nvContentPartPr>
              <p14:xfrm>
                <a:off x="4185045" y="1765785"/>
                <a:ext cx="1046520" cy="1238400"/>
              </p14:xfrm>
            </p:contentPart>
          </mc:Choice>
          <mc:Fallback>
            <p:pic>
              <p:nvPicPr>
                <p:cNvPr id="13" name="Ink 12">
                  <a:extLst>
                    <a:ext uri="{FF2B5EF4-FFF2-40B4-BE49-F238E27FC236}">
                      <a16:creationId xmlns:a16="http://schemas.microsoft.com/office/drawing/2014/main" id="{485D3D35-0C98-FEB2-D818-23FCF4635590}"/>
                    </a:ext>
                  </a:extLst>
                </p:cNvPr>
                <p:cNvPicPr/>
                <p:nvPr/>
              </p:nvPicPr>
              <p:blipFill>
                <a:blip r:embed="rId21"/>
                <a:stretch>
                  <a:fillRect/>
                </a:stretch>
              </p:blipFill>
              <p:spPr>
                <a:xfrm>
                  <a:off x="4178925" y="1759665"/>
                  <a:ext cx="1058760" cy="1250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7D743E35-7F2A-C140-2632-083F3CB06628}"/>
                    </a:ext>
                  </a:extLst>
                </p14:cNvPr>
                <p14:cNvContentPartPr/>
                <p14:nvPr/>
              </p14:nvContentPartPr>
              <p14:xfrm>
                <a:off x="599085" y="1821585"/>
                <a:ext cx="1158480" cy="1567080"/>
              </p14:xfrm>
            </p:contentPart>
          </mc:Choice>
          <mc:Fallback>
            <p:pic>
              <p:nvPicPr>
                <p:cNvPr id="14" name="Ink 13">
                  <a:extLst>
                    <a:ext uri="{FF2B5EF4-FFF2-40B4-BE49-F238E27FC236}">
                      <a16:creationId xmlns:a16="http://schemas.microsoft.com/office/drawing/2014/main" id="{7D743E35-7F2A-C140-2632-083F3CB06628}"/>
                    </a:ext>
                  </a:extLst>
                </p:cNvPr>
                <p:cNvPicPr/>
                <p:nvPr/>
              </p:nvPicPr>
              <p:blipFill>
                <a:blip r:embed="rId23"/>
                <a:stretch>
                  <a:fillRect/>
                </a:stretch>
              </p:blipFill>
              <p:spPr>
                <a:xfrm>
                  <a:off x="592965" y="1815465"/>
                  <a:ext cx="1170720" cy="1579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F6885C68-4D85-8406-BE67-60C3B7A7ADC1}"/>
                    </a:ext>
                  </a:extLst>
                </p14:cNvPr>
                <p14:cNvContentPartPr/>
                <p14:nvPr/>
              </p14:nvContentPartPr>
              <p14:xfrm>
                <a:off x="4878045" y="1465545"/>
                <a:ext cx="315720" cy="362880"/>
              </p14:xfrm>
            </p:contentPart>
          </mc:Choice>
          <mc:Fallback>
            <p:pic>
              <p:nvPicPr>
                <p:cNvPr id="16" name="Ink 15">
                  <a:extLst>
                    <a:ext uri="{FF2B5EF4-FFF2-40B4-BE49-F238E27FC236}">
                      <a16:creationId xmlns:a16="http://schemas.microsoft.com/office/drawing/2014/main" id="{F6885C68-4D85-8406-BE67-60C3B7A7ADC1}"/>
                    </a:ext>
                  </a:extLst>
                </p:cNvPr>
                <p:cNvPicPr/>
                <p:nvPr/>
              </p:nvPicPr>
              <p:blipFill>
                <a:blip r:embed="rId25"/>
                <a:stretch>
                  <a:fillRect/>
                </a:stretch>
              </p:blipFill>
              <p:spPr>
                <a:xfrm>
                  <a:off x="4871925" y="1459425"/>
                  <a:ext cx="327960" cy="375120"/>
                </a:xfrm>
                <a:prstGeom prst="rect">
                  <a:avLst/>
                </a:prstGeom>
              </p:spPr>
            </p:pic>
          </mc:Fallback>
        </mc:AlternateContent>
      </p:grpSp>
      <p:grpSp>
        <p:nvGrpSpPr>
          <p:cNvPr id="19" name="Group 18">
            <a:extLst>
              <a:ext uri="{FF2B5EF4-FFF2-40B4-BE49-F238E27FC236}">
                <a16:creationId xmlns:a16="http://schemas.microsoft.com/office/drawing/2014/main" id="{FA5BCE7F-013E-6063-3406-A13E8461178D}"/>
              </a:ext>
            </a:extLst>
          </p:cNvPr>
          <p:cNvGrpSpPr/>
          <p:nvPr/>
        </p:nvGrpSpPr>
        <p:grpSpPr>
          <a:xfrm>
            <a:off x="5944005" y="2331345"/>
            <a:ext cx="375840" cy="136800"/>
            <a:chOff x="5944005" y="2331345"/>
            <a:chExt cx="375840" cy="136800"/>
          </a:xfrm>
        </p:grpSpPr>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1BBC407E-3F1A-1EC8-99B4-C7785638E299}"/>
                    </a:ext>
                  </a:extLst>
                </p14:cNvPr>
                <p14:cNvContentPartPr/>
                <p14:nvPr/>
              </p14:nvContentPartPr>
              <p14:xfrm>
                <a:off x="5958405" y="2331345"/>
                <a:ext cx="346680" cy="11160"/>
              </p14:xfrm>
            </p:contentPart>
          </mc:Choice>
          <mc:Fallback>
            <p:pic>
              <p:nvPicPr>
                <p:cNvPr id="17" name="Ink 16">
                  <a:extLst>
                    <a:ext uri="{FF2B5EF4-FFF2-40B4-BE49-F238E27FC236}">
                      <a16:creationId xmlns:a16="http://schemas.microsoft.com/office/drawing/2014/main" id="{1BBC407E-3F1A-1EC8-99B4-C7785638E299}"/>
                    </a:ext>
                  </a:extLst>
                </p:cNvPr>
                <p:cNvPicPr/>
                <p:nvPr/>
              </p:nvPicPr>
              <p:blipFill>
                <a:blip r:embed="rId27"/>
                <a:stretch>
                  <a:fillRect/>
                </a:stretch>
              </p:blipFill>
              <p:spPr>
                <a:xfrm>
                  <a:off x="5952285" y="2325225"/>
                  <a:ext cx="3589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E89908CC-5A78-FB48-3FCD-CCA1C0C94BAC}"/>
                    </a:ext>
                  </a:extLst>
                </p14:cNvPr>
                <p14:cNvContentPartPr/>
                <p14:nvPr/>
              </p14:nvContentPartPr>
              <p14:xfrm>
                <a:off x="5944005" y="2451585"/>
                <a:ext cx="375840" cy="16560"/>
              </p14:xfrm>
            </p:contentPart>
          </mc:Choice>
          <mc:Fallback>
            <p:pic>
              <p:nvPicPr>
                <p:cNvPr id="18" name="Ink 17">
                  <a:extLst>
                    <a:ext uri="{FF2B5EF4-FFF2-40B4-BE49-F238E27FC236}">
                      <a16:creationId xmlns:a16="http://schemas.microsoft.com/office/drawing/2014/main" id="{E89908CC-5A78-FB48-3FCD-CCA1C0C94BAC}"/>
                    </a:ext>
                  </a:extLst>
                </p:cNvPr>
                <p:cNvPicPr/>
                <p:nvPr/>
              </p:nvPicPr>
              <p:blipFill>
                <a:blip r:embed="rId29"/>
                <a:stretch>
                  <a:fillRect/>
                </a:stretch>
              </p:blipFill>
              <p:spPr>
                <a:xfrm>
                  <a:off x="5937885" y="2445465"/>
                  <a:ext cx="388080" cy="28800"/>
                </a:xfrm>
                <a:prstGeom prst="rect">
                  <a:avLst/>
                </a:prstGeom>
              </p:spPr>
            </p:pic>
          </mc:Fallback>
        </mc:AlternateContent>
      </p:grpSp>
      <p:grpSp>
        <p:nvGrpSpPr>
          <p:cNvPr id="32" name="Group 31">
            <a:extLst>
              <a:ext uri="{FF2B5EF4-FFF2-40B4-BE49-F238E27FC236}">
                <a16:creationId xmlns:a16="http://schemas.microsoft.com/office/drawing/2014/main" id="{B6B01E7A-F9EC-21D0-306C-48C4012E7E3F}"/>
              </a:ext>
            </a:extLst>
          </p:cNvPr>
          <p:cNvGrpSpPr/>
          <p:nvPr/>
        </p:nvGrpSpPr>
        <p:grpSpPr>
          <a:xfrm>
            <a:off x="6668325" y="1966665"/>
            <a:ext cx="2887560" cy="932760"/>
            <a:chOff x="6668325" y="1966665"/>
            <a:chExt cx="2887560" cy="932760"/>
          </a:xfrm>
        </p:grpSpPr>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8171FFBC-0500-EC42-59EB-06B597DFB379}"/>
                    </a:ext>
                  </a:extLst>
                </p14:cNvPr>
                <p14:cNvContentPartPr/>
                <p14:nvPr/>
              </p14:nvContentPartPr>
              <p14:xfrm>
                <a:off x="6668325" y="2247105"/>
                <a:ext cx="451080" cy="354600"/>
              </p14:xfrm>
            </p:contentPart>
          </mc:Choice>
          <mc:Fallback>
            <p:pic>
              <p:nvPicPr>
                <p:cNvPr id="21" name="Ink 20">
                  <a:extLst>
                    <a:ext uri="{FF2B5EF4-FFF2-40B4-BE49-F238E27FC236}">
                      <a16:creationId xmlns:a16="http://schemas.microsoft.com/office/drawing/2014/main" id="{8171FFBC-0500-EC42-59EB-06B597DFB379}"/>
                    </a:ext>
                  </a:extLst>
                </p:cNvPr>
                <p:cNvPicPr/>
                <p:nvPr/>
              </p:nvPicPr>
              <p:blipFill>
                <a:blip r:embed="rId31"/>
                <a:stretch>
                  <a:fillRect/>
                </a:stretch>
              </p:blipFill>
              <p:spPr>
                <a:xfrm>
                  <a:off x="6662205" y="2240985"/>
                  <a:ext cx="46332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5DCD02D5-757E-8E01-F4DD-89D718C95BD3}"/>
                    </a:ext>
                  </a:extLst>
                </p14:cNvPr>
                <p14:cNvContentPartPr/>
                <p14:nvPr/>
              </p14:nvContentPartPr>
              <p14:xfrm>
                <a:off x="6817365" y="2310825"/>
                <a:ext cx="455040" cy="360"/>
              </p14:xfrm>
            </p:contentPart>
          </mc:Choice>
          <mc:Fallback>
            <p:pic>
              <p:nvPicPr>
                <p:cNvPr id="22" name="Ink 21">
                  <a:extLst>
                    <a:ext uri="{FF2B5EF4-FFF2-40B4-BE49-F238E27FC236}">
                      <a16:creationId xmlns:a16="http://schemas.microsoft.com/office/drawing/2014/main" id="{5DCD02D5-757E-8E01-F4DD-89D718C95BD3}"/>
                    </a:ext>
                  </a:extLst>
                </p:cNvPr>
                <p:cNvPicPr/>
                <p:nvPr/>
              </p:nvPicPr>
              <p:blipFill>
                <a:blip r:embed="rId33"/>
                <a:stretch>
                  <a:fillRect/>
                </a:stretch>
              </p:blipFill>
              <p:spPr>
                <a:xfrm>
                  <a:off x="6811245" y="2304705"/>
                  <a:ext cx="4672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7A4AE20C-5D6A-636A-3F56-A86BCA499244}"/>
                    </a:ext>
                  </a:extLst>
                </p14:cNvPr>
                <p14:cNvContentPartPr/>
                <p14:nvPr/>
              </p14:nvContentPartPr>
              <p14:xfrm>
                <a:off x="7791885" y="2412705"/>
                <a:ext cx="240840" cy="172800"/>
              </p14:xfrm>
            </p:contentPart>
          </mc:Choice>
          <mc:Fallback>
            <p:pic>
              <p:nvPicPr>
                <p:cNvPr id="23" name="Ink 22">
                  <a:extLst>
                    <a:ext uri="{FF2B5EF4-FFF2-40B4-BE49-F238E27FC236}">
                      <a16:creationId xmlns:a16="http://schemas.microsoft.com/office/drawing/2014/main" id="{7A4AE20C-5D6A-636A-3F56-A86BCA499244}"/>
                    </a:ext>
                  </a:extLst>
                </p:cNvPr>
                <p:cNvPicPr/>
                <p:nvPr/>
              </p:nvPicPr>
              <p:blipFill>
                <a:blip r:embed="rId35"/>
                <a:stretch>
                  <a:fillRect/>
                </a:stretch>
              </p:blipFill>
              <p:spPr>
                <a:xfrm>
                  <a:off x="7785765" y="2406585"/>
                  <a:ext cx="2530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7E1E48F3-F871-9C7C-678F-9062E50E2518}"/>
                    </a:ext>
                  </a:extLst>
                </p14:cNvPr>
                <p14:cNvContentPartPr/>
                <p14:nvPr/>
              </p14:nvContentPartPr>
              <p14:xfrm>
                <a:off x="8140725" y="2448345"/>
                <a:ext cx="34200" cy="183960"/>
              </p14:xfrm>
            </p:contentPart>
          </mc:Choice>
          <mc:Fallback>
            <p:pic>
              <p:nvPicPr>
                <p:cNvPr id="24" name="Ink 23">
                  <a:extLst>
                    <a:ext uri="{FF2B5EF4-FFF2-40B4-BE49-F238E27FC236}">
                      <a16:creationId xmlns:a16="http://schemas.microsoft.com/office/drawing/2014/main" id="{7E1E48F3-F871-9C7C-678F-9062E50E2518}"/>
                    </a:ext>
                  </a:extLst>
                </p:cNvPr>
                <p:cNvPicPr/>
                <p:nvPr/>
              </p:nvPicPr>
              <p:blipFill>
                <a:blip r:embed="rId37"/>
                <a:stretch>
                  <a:fillRect/>
                </a:stretch>
              </p:blipFill>
              <p:spPr>
                <a:xfrm>
                  <a:off x="8134605" y="2442225"/>
                  <a:ext cx="464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DF80017E-FD95-D9EA-5781-AA445666D320}"/>
                    </a:ext>
                  </a:extLst>
                </p14:cNvPr>
                <p14:cNvContentPartPr/>
                <p14:nvPr/>
              </p14:nvContentPartPr>
              <p14:xfrm>
                <a:off x="8008245" y="2361945"/>
                <a:ext cx="43560" cy="24480"/>
              </p14:xfrm>
            </p:contentPart>
          </mc:Choice>
          <mc:Fallback>
            <p:pic>
              <p:nvPicPr>
                <p:cNvPr id="25" name="Ink 24">
                  <a:extLst>
                    <a:ext uri="{FF2B5EF4-FFF2-40B4-BE49-F238E27FC236}">
                      <a16:creationId xmlns:a16="http://schemas.microsoft.com/office/drawing/2014/main" id="{DF80017E-FD95-D9EA-5781-AA445666D320}"/>
                    </a:ext>
                  </a:extLst>
                </p:cNvPr>
                <p:cNvPicPr/>
                <p:nvPr/>
              </p:nvPicPr>
              <p:blipFill>
                <a:blip r:embed="rId39"/>
                <a:stretch>
                  <a:fillRect/>
                </a:stretch>
              </p:blipFill>
              <p:spPr>
                <a:xfrm>
                  <a:off x="8002125" y="2355825"/>
                  <a:ext cx="558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64C4011F-05BD-FBD7-5D61-291C4A03A392}"/>
                    </a:ext>
                  </a:extLst>
                </p14:cNvPr>
                <p14:cNvContentPartPr/>
                <p14:nvPr/>
              </p14:nvContentPartPr>
              <p14:xfrm>
                <a:off x="8299485" y="2455185"/>
                <a:ext cx="274680" cy="183960"/>
              </p14:xfrm>
            </p:contentPart>
          </mc:Choice>
          <mc:Fallback>
            <p:pic>
              <p:nvPicPr>
                <p:cNvPr id="26" name="Ink 25">
                  <a:extLst>
                    <a:ext uri="{FF2B5EF4-FFF2-40B4-BE49-F238E27FC236}">
                      <a16:creationId xmlns:a16="http://schemas.microsoft.com/office/drawing/2014/main" id="{64C4011F-05BD-FBD7-5D61-291C4A03A392}"/>
                    </a:ext>
                  </a:extLst>
                </p:cNvPr>
                <p:cNvPicPr/>
                <p:nvPr/>
              </p:nvPicPr>
              <p:blipFill>
                <a:blip r:embed="rId41"/>
                <a:stretch>
                  <a:fillRect/>
                </a:stretch>
              </p:blipFill>
              <p:spPr>
                <a:xfrm>
                  <a:off x="8293365" y="2449065"/>
                  <a:ext cx="2869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27D5FFAE-5B39-86E6-594B-1566572CDC14}"/>
                    </a:ext>
                  </a:extLst>
                </p14:cNvPr>
                <p14:cNvContentPartPr/>
                <p14:nvPr/>
              </p14:nvContentPartPr>
              <p14:xfrm>
                <a:off x="8744805" y="2437185"/>
                <a:ext cx="354240" cy="207720"/>
              </p14:xfrm>
            </p:contentPart>
          </mc:Choice>
          <mc:Fallback>
            <p:pic>
              <p:nvPicPr>
                <p:cNvPr id="27" name="Ink 26">
                  <a:extLst>
                    <a:ext uri="{FF2B5EF4-FFF2-40B4-BE49-F238E27FC236}">
                      <a16:creationId xmlns:a16="http://schemas.microsoft.com/office/drawing/2014/main" id="{27D5FFAE-5B39-86E6-594B-1566572CDC14}"/>
                    </a:ext>
                  </a:extLst>
                </p:cNvPr>
                <p:cNvPicPr/>
                <p:nvPr/>
              </p:nvPicPr>
              <p:blipFill>
                <a:blip r:embed="rId43"/>
                <a:stretch>
                  <a:fillRect/>
                </a:stretch>
              </p:blipFill>
              <p:spPr>
                <a:xfrm>
                  <a:off x="8738685" y="2431065"/>
                  <a:ext cx="3664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ECFE4910-389B-E0A2-1AB2-B248F95EC8C6}"/>
                    </a:ext>
                  </a:extLst>
                </p14:cNvPr>
                <p14:cNvContentPartPr/>
                <p14:nvPr/>
              </p14:nvContentPartPr>
              <p14:xfrm>
                <a:off x="8713485" y="2217945"/>
                <a:ext cx="621720" cy="681480"/>
              </p14:xfrm>
            </p:contentPart>
          </mc:Choice>
          <mc:Fallback>
            <p:pic>
              <p:nvPicPr>
                <p:cNvPr id="28" name="Ink 27">
                  <a:extLst>
                    <a:ext uri="{FF2B5EF4-FFF2-40B4-BE49-F238E27FC236}">
                      <a16:creationId xmlns:a16="http://schemas.microsoft.com/office/drawing/2014/main" id="{ECFE4910-389B-E0A2-1AB2-B248F95EC8C6}"/>
                    </a:ext>
                  </a:extLst>
                </p:cNvPr>
                <p:cNvPicPr/>
                <p:nvPr/>
              </p:nvPicPr>
              <p:blipFill>
                <a:blip r:embed="rId45"/>
                <a:stretch>
                  <a:fillRect/>
                </a:stretch>
              </p:blipFill>
              <p:spPr>
                <a:xfrm>
                  <a:off x="8707365" y="2211825"/>
                  <a:ext cx="633960" cy="693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F7536CE4-203A-B080-66DD-54A5DD1C3BD7}"/>
                    </a:ext>
                  </a:extLst>
                </p14:cNvPr>
                <p14:cNvContentPartPr/>
                <p14:nvPr/>
              </p14:nvContentPartPr>
              <p14:xfrm>
                <a:off x="7486605" y="2273385"/>
                <a:ext cx="565560" cy="573480"/>
              </p14:xfrm>
            </p:contentPart>
          </mc:Choice>
          <mc:Fallback>
            <p:pic>
              <p:nvPicPr>
                <p:cNvPr id="29" name="Ink 28">
                  <a:extLst>
                    <a:ext uri="{FF2B5EF4-FFF2-40B4-BE49-F238E27FC236}">
                      <a16:creationId xmlns:a16="http://schemas.microsoft.com/office/drawing/2014/main" id="{F7536CE4-203A-B080-66DD-54A5DD1C3BD7}"/>
                    </a:ext>
                  </a:extLst>
                </p:cNvPr>
                <p:cNvPicPr/>
                <p:nvPr/>
              </p:nvPicPr>
              <p:blipFill>
                <a:blip r:embed="rId47"/>
                <a:stretch>
                  <a:fillRect/>
                </a:stretch>
              </p:blipFill>
              <p:spPr>
                <a:xfrm>
                  <a:off x="7480485" y="2267265"/>
                  <a:ext cx="57780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5BCE51A3-F352-CFF8-C4AB-2239432DE714}"/>
                    </a:ext>
                  </a:extLst>
                </p14:cNvPr>
                <p14:cNvContentPartPr/>
                <p14:nvPr/>
              </p14:nvContentPartPr>
              <p14:xfrm>
                <a:off x="9353205" y="1966665"/>
                <a:ext cx="181080" cy="179280"/>
              </p14:xfrm>
            </p:contentPart>
          </mc:Choice>
          <mc:Fallback>
            <p:pic>
              <p:nvPicPr>
                <p:cNvPr id="30" name="Ink 29">
                  <a:extLst>
                    <a:ext uri="{FF2B5EF4-FFF2-40B4-BE49-F238E27FC236}">
                      <a16:creationId xmlns:a16="http://schemas.microsoft.com/office/drawing/2014/main" id="{5BCE51A3-F352-CFF8-C4AB-2239432DE714}"/>
                    </a:ext>
                  </a:extLst>
                </p:cNvPr>
                <p:cNvPicPr/>
                <p:nvPr/>
              </p:nvPicPr>
              <p:blipFill>
                <a:blip r:embed="rId49"/>
                <a:stretch>
                  <a:fillRect/>
                </a:stretch>
              </p:blipFill>
              <p:spPr>
                <a:xfrm>
                  <a:off x="9347085" y="1960545"/>
                  <a:ext cx="1933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C9AD9CDE-C7E0-E37F-16C2-ED3FDE9F3CB6}"/>
                    </a:ext>
                  </a:extLst>
                </p14:cNvPr>
                <p14:cNvContentPartPr/>
                <p14:nvPr/>
              </p14:nvContentPartPr>
              <p14:xfrm>
                <a:off x="9500085" y="2058465"/>
                <a:ext cx="55800" cy="274320"/>
              </p14:xfrm>
            </p:contentPart>
          </mc:Choice>
          <mc:Fallback>
            <p:pic>
              <p:nvPicPr>
                <p:cNvPr id="31" name="Ink 30">
                  <a:extLst>
                    <a:ext uri="{FF2B5EF4-FFF2-40B4-BE49-F238E27FC236}">
                      <a16:creationId xmlns:a16="http://schemas.microsoft.com/office/drawing/2014/main" id="{C9AD9CDE-C7E0-E37F-16C2-ED3FDE9F3CB6}"/>
                    </a:ext>
                  </a:extLst>
                </p:cNvPr>
                <p:cNvPicPr/>
                <p:nvPr/>
              </p:nvPicPr>
              <p:blipFill>
                <a:blip r:embed="rId51"/>
                <a:stretch>
                  <a:fillRect/>
                </a:stretch>
              </p:blipFill>
              <p:spPr>
                <a:xfrm>
                  <a:off x="9493965" y="2052345"/>
                  <a:ext cx="68040" cy="286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4729667B-30A5-CBD6-5622-D2967E93443D}"/>
                  </a:ext>
                </a:extLst>
              </p14:cNvPr>
              <p14:cNvContentPartPr/>
              <p14:nvPr/>
            </p14:nvContentPartPr>
            <p14:xfrm>
              <a:off x="9805725" y="2539785"/>
              <a:ext cx="68040" cy="36000"/>
            </p14:xfrm>
          </p:contentPart>
        </mc:Choice>
        <mc:Fallback>
          <p:pic>
            <p:nvPicPr>
              <p:cNvPr id="33" name="Ink 32">
                <a:extLst>
                  <a:ext uri="{FF2B5EF4-FFF2-40B4-BE49-F238E27FC236}">
                    <a16:creationId xmlns:a16="http://schemas.microsoft.com/office/drawing/2014/main" id="{4729667B-30A5-CBD6-5622-D2967E93443D}"/>
                  </a:ext>
                </a:extLst>
              </p:cNvPr>
              <p:cNvPicPr/>
              <p:nvPr/>
            </p:nvPicPr>
            <p:blipFill>
              <a:blip r:embed="rId53"/>
              <a:stretch>
                <a:fillRect/>
              </a:stretch>
            </p:blipFill>
            <p:spPr>
              <a:xfrm>
                <a:off x="9799605" y="2533665"/>
                <a:ext cx="80280" cy="48240"/>
              </a:xfrm>
              <a:prstGeom prst="rect">
                <a:avLst/>
              </a:prstGeom>
            </p:spPr>
          </p:pic>
        </mc:Fallback>
      </mc:AlternateContent>
      <p:grpSp>
        <p:nvGrpSpPr>
          <p:cNvPr id="42" name="Group 41">
            <a:extLst>
              <a:ext uri="{FF2B5EF4-FFF2-40B4-BE49-F238E27FC236}">
                <a16:creationId xmlns:a16="http://schemas.microsoft.com/office/drawing/2014/main" id="{71AFF58F-E91E-6D04-40C0-8823808DBB4D}"/>
              </a:ext>
            </a:extLst>
          </p:cNvPr>
          <p:cNvGrpSpPr/>
          <p:nvPr/>
        </p:nvGrpSpPr>
        <p:grpSpPr>
          <a:xfrm>
            <a:off x="10176165" y="2337825"/>
            <a:ext cx="1338840" cy="572400"/>
            <a:chOff x="10176165" y="2337825"/>
            <a:chExt cx="1338840" cy="572400"/>
          </a:xfrm>
        </p:grpSpPr>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0C1FCA84-D306-C48F-6F4A-52C7EDE2AD84}"/>
                    </a:ext>
                  </a:extLst>
                </p14:cNvPr>
                <p14:cNvContentPartPr/>
                <p14:nvPr/>
              </p14:nvContentPartPr>
              <p14:xfrm>
                <a:off x="10323045" y="2465985"/>
                <a:ext cx="173520" cy="166320"/>
              </p14:xfrm>
            </p:contentPart>
          </mc:Choice>
          <mc:Fallback>
            <p:pic>
              <p:nvPicPr>
                <p:cNvPr id="34" name="Ink 33">
                  <a:extLst>
                    <a:ext uri="{FF2B5EF4-FFF2-40B4-BE49-F238E27FC236}">
                      <a16:creationId xmlns:a16="http://schemas.microsoft.com/office/drawing/2014/main" id="{0C1FCA84-D306-C48F-6F4A-52C7EDE2AD84}"/>
                    </a:ext>
                  </a:extLst>
                </p:cNvPr>
                <p:cNvPicPr/>
                <p:nvPr/>
              </p:nvPicPr>
              <p:blipFill>
                <a:blip r:embed="rId55"/>
                <a:stretch>
                  <a:fillRect/>
                </a:stretch>
              </p:blipFill>
              <p:spPr>
                <a:xfrm>
                  <a:off x="10316925" y="2459865"/>
                  <a:ext cx="1857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8DEFE2DE-9592-6055-EE8B-B2E3EC473303}"/>
                    </a:ext>
                  </a:extLst>
                </p14:cNvPr>
                <p14:cNvContentPartPr/>
                <p14:nvPr/>
              </p14:nvContentPartPr>
              <p14:xfrm>
                <a:off x="10597365" y="2496225"/>
                <a:ext cx="31680" cy="117000"/>
              </p14:xfrm>
            </p:contentPart>
          </mc:Choice>
          <mc:Fallback>
            <p:pic>
              <p:nvPicPr>
                <p:cNvPr id="35" name="Ink 34">
                  <a:extLst>
                    <a:ext uri="{FF2B5EF4-FFF2-40B4-BE49-F238E27FC236}">
                      <a16:creationId xmlns:a16="http://schemas.microsoft.com/office/drawing/2014/main" id="{8DEFE2DE-9592-6055-EE8B-B2E3EC473303}"/>
                    </a:ext>
                  </a:extLst>
                </p:cNvPr>
                <p:cNvPicPr/>
                <p:nvPr/>
              </p:nvPicPr>
              <p:blipFill>
                <a:blip r:embed="rId57"/>
                <a:stretch>
                  <a:fillRect/>
                </a:stretch>
              </p:blipFill>
              <p:spPr>
                <a:xfrm>
                  <a:off x="10591245" y="2490105"/>
                  <a:ext cx="439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FE219675-0549-E8F5-4F22-CDFEF900BB52}"/>
                    </a:ext>
                  </a:extLst>
                </p14:cNvPr>
                <p14:cNvContentPartPr/>
                <p14:nvPr/>
              </p14:nvContentPartPr>
              <p14:xfrm>
                <a:off x="10484325" y="2403345"/>
                <a:ext cx="48600" cy="9000"/>
              </p14:xfrm>
            </p:contentPart>
          </mc:Choice>
          <mc:Fallback>
            <p:pic>
              <p:nvPicPr>
                <p:cNvPr id="36" name="Ink 35">
                  <a:extLst>
                    <a:ext uri="{FF2B5EF4-FFF2-40B4-BE49-F238E27FC236}">
                      <a16:creationId xmlns:a16="http://schemas.microsoft.com/office/drawing/2014/main" id="{FE219675-0549-E8F5-4F22-CDFEF900BB52}"/>
                    </a:ext>
                  </a:extLst>
                </p:cNvPr>
                <p:cNvPicPr/>
                <p:nvPr/>
              </p:nvPicPr>
              <p:blipFill>
                <a:blip r:embed="rId59"/>
                <a:stretch>
                  <a:fillRect/>
                </a:stretch>
              </p:blipFill>
              <p:spPr>
                <a:xfrm>
                  <a:off x="10478205" y="2397225"/>
                  <a:ext cx="608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DCC9A8A5-5490-F081-E13C-3334EAA091F7}"/>
                    </a:ext>
                  </a:extLst>
                </p14:cNvPr>
                <p14:cNvContentPartPr/>
                <p14:nvPr/>
              </p14:nvContentPartPr>
              <p14:xfrm>
                <a:off x="10655325" y="2483265"/>
                <a:ext cx="633240" cy="156600"/>
              </p14:xfrm>
            </p:contentPart>
          </mc:Choice>
          <mc:Fallback>
            <p:pic>
              <p:nvPicPr>
                <p:cNvPr id="37" name="Ink 36">
                  <a:extLst>
                    <a:ext uri="{FF2B5EF4-FFF2-40B4-BE49-F238E27FC236}">
                      <a16:creationId xmlns:a16="http://schemas.microsoft.com/office/drawing/2014/main" id="{DCC9A8A5-5490-F081-E13C-3334EAA091F7}"/>
                    </a:ext>
                  </a:extLst>
                </p:cNvPr>
                <p:cNvPicPr/>
                <p:nvPr/>
              </p:nvPicPr>
              <p:blipFill>
                <a:blip r:embed="rId61"/>
                <a:stretch>
                  <a:fillRect/>
                </a:stretch>
              </p:blipFill>
              <p:spPr>
                <a:xfrm>
                  <a:off x="10649205" y="2477145"/>
                  <a:ext cx="6454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C49D842F-1834-EE92-50E5-F58787BE580A}"/>
                    </a:ext>
                  </a:extLst>
                </p14:cNvPr>
                <p14:cNvContentPartPr/>
                <p14:nvPr/>
              </p14:nvContentPartPr>
              <p14:xfrm>
                <a:off x="11073645" y="2498385"/>
                <a:ext cx="132840" cy="130320"/>
              </p14:xfrm>
            </p:contentPart>
          </mc:Choice>
          <mc:Fallback>
            <p:pic>
              <p:nvPicPr>
                <p:cNvPr id="38" name="Ink 37">
                  <a:extLst>
                    <a:ext uri="{FF2B5EF4-FFF2-40B4-BE49-F238E27FC236}">
                      <a16:creationId xmlns:a16="http://schemas.microsoft.com/office/drawing/2014/main" id="{C49D842F-1834-EE92-50E5-F58787BE580A}"/>
                    </a:ext>
                  </a:extLst>
                </p:cNvPr>
                <p:cNvPicPr/>
                <p:nvPr/>
              </p:nvPicPr>
              <p:blipFill>
                <a:blip r:embed="rId63"/>
                <a:stretch>
                  <a:fillRect/>
                </a:stretch>
              </p:blipFill>
              <p:spPr>
                <a:xfrm>
                  <a:off x="11067525" y="2492265"/>
                  <a:ext cx="1450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72ED1255-D05E-E68F-8820-D5516E7B34FA}"/>
                    </a:ext>
                  </a:extLst>
                </p14:cNvPr>
                <p14:cNvContentPartPr/>
                <p14:nvPr/>
              </p14:nvContentPartPr>
              <p14:xfrm>
                <a:off x="11153205" y="2337825"/>
                <a:ext cx="361800" cy="572400"/>
              </p14:xfrm>
            </p:contentPart>
          </mc:Choice>
          <mc:Fallback>
            <p:pic>
              <p:nvPicPr>
                <p:cNvPr id="39" name="Ink 38">
                  <a:extLst>
                    <a:ext uri="{FF2B5EF4-FFF2-40B4-BE49-F238E27FC236}">
                      <a16:creationId xmlns:a16="http://schemas.microsoft.com/office/drawing/2014/main" id="{72ED1255-D05E-E68F-8820-D5516E7B34FA}"/>
                    </a:ext>
                  </a:extLst>
                </p:cNvPr>
                <p:cNvPicPr/>
                <p:nvPr/>
              </p:nvPicPr>
              <p:blipFill>
                <a:blip r:embed="rId65"/>
                <a:stretch>
                  <a:fillRect/>
                </a:stretch>
              </p:blipFill>
              <p:spPr>
                <a:xfrm>
                  <a:off x="11147085" y="2331705"/>
                  <a:ext cx="37404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8E00E2D5-437B-8E76-7DEC-60320C1005E8}"/>
                    </a:ext>
                  </a:extLst>
                </p14:cNvPr>
                <p14:cNvContentPartPr/>
                <p14:nvPr/>
              </p14:nvContentPartPr>
              <p14:xfrm>
                <a:off x="10176165" y="2388225"/>
                <a:ext cx="522720" cy="509040"/>
              </p14:xfrm>
            </p:contentPart>
          </mc:Choice>
          <mc:Fallback>
            <p:pic>
              <p:nvPicPr>
                <p:cNvPr id="40" name="Ink 39">
                  <a:extLst>
                    <a:ext uri="{FF2B5EF4-FFF2-40B4-BE49-F238E27FC236}">
                      <a16:creationId xmlns:a16="http://schemas.microsoft.com/office/drawing/2014/main" id="{8E00E2D5-437B-8E76-7DEC-60320C1005E8}"/>
                    </a:ext>
                  </a:extLst>
                </p:cNvPr>
                <p:cNvPicPr/>
                <p:nvPr/>
              </p:nvPicPr>
              <p:blipFill>
                <a:blip r:embed="rId67"/>
                <a:stretch>
                  <a:fillRect/>
                </a:stretch>
              </p:blipFill>
              <p:spPr>
                <a:xfrm>
                  <a:off x="10170045" y="2382105"/>
                  <a:ext cx="534960" cy="521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72FAFCE5-78EA-364F-9C04-8A866AC19C85}"/>
                  </a:ext>
                </a:extLst>
              </p14:cNvPr>
              <p14:cNvContentPartPr/>
              <p14:nvPr/>
            </p14:nvContentPartPr>
            <p14:xfrm>
              <a:off x="11814885" y="2133705"/>
              <a:ext cx="77400" cy="167400"/>
            </p14:xfrm>
          </p:contentPart>
        </mc:Choice>
        <mc:Fallback>
          <p:pic>
            <p:nvPicPr>
              <p:cNvPr id="41" name="Ink 40">
                <a:extLst>
                  <a:ext uri="{FF2B5EF4-FFF2-40B4-BE49-F238E27FC236}">
                    <a16:creationId xmlns:a16="http://schemas.microsoft.com/office/drawing/2014/main" id="{72FAFCE5-78EA-364F-9C04-8A866AC19C85}"/>
                  </a:ext>
                </a:extLst>
              </p:cNvPr>
              <p:cNvPicPr/>
              <p:nvPr/>
            </p:nvPicPr>
            <p:blipFill>
              <a:blip r:embed="rId69"/>
              <a:stretch>
                <a:fillRect/>
              </a:stretch>
            </p:blipFill>
            <p:spPr>
              <a:xfrm>
                <a:off x="11808765" y="2127585"/>
                <a:ext cx="89640" cy="179640"/>
              </a:xfrm>
              <a:prstGeom prst="rect">
                <a:avLst/>
              </a:prstGeom>
            </p:spPr>
          </p:pic>
        </mc:Fallback>
      </mc:AlternateContent>
      <p:grpSp>
        <p:nvGrpSpPr>
          <p:cNvPr id="54" name="Group 53">
            <a:extLst>
              <a:ext uri="{FF2B5EF4-FFF2-40B4-BE49-F238E27FC236}">
                <a16:creationId xmlns:a16="http://schemas.microsoft.com/office/drawing/2014/main" id="{2D962240-4917-068D-1E9F-6627D545F114}"/>
              </a:ext>
            </a:extLst>
          </p:cNvPr>
          <p:cNvGrpSpPr/>
          <p:nvPr/>
        </p:nvGrpSpPr>
        <p:grpSpPr>
          <a:xfrm>
            <a:off x="6499845" y="3542025"/>
            <a:ext cx="2221200" cy="465480"/>
            <a:chOff x="6499845" y="3542025"/>
            <a:chExt cx="2221200" cy="465480"/>
          </a:xfrm>
        </p:grpSpPr>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3B647971-3221-FD8D-17DB-F9A22AFC14DB}"/>
                    </a:ext>
                  </a:extLst>
                </p14:cNvPr>
                <p14:cNvContentPartPr/>
                <p14:nvPr/>
              </p14:nvContentPartPr>
              <p14:xfrm>
                <a:off x="6499845" y="3762705"/>
                <a:ext cx="306000" cy="14400"/>
              </p14:xfrm>
            </p:contentPart>
          </mc:Choice>
          <mc:Fallback>
            <p:pic>
              <p:nvPicPr>
                <p:cNvPr id="43" name="Ink 42">
                  <a:extLst>
                    <a:ext uri="{FF2B5EF4-FFF2-40B4-BE49-F238E27FC236}">
                      <a16:creationId xmlns:a16="http://schemas.microsoft.com/office/drawing/2014/main" id="{3B647971-3221-FD8D-17DB-F9A22AFC14DB}"/>
                    </a:ext>
                  </a:extLst>
                </p:cNvPr>
                <p:cNvPicPr/>
                <p:nvPr/>
              </p:nvPicPr>
              <p:blipFill>
                <a:blip r:embed="rId71"/>
                <a:stretch>
                  <a:fillRect/>
                </a:stretch>
              </p:blipFill>
              <p:spPr>
                <a:xfrm>
                  <a:off x="6493725" y="3756585"/>
                  <a:ext cx="3182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30A8650A-9F7F-E5DC-078B-BCFCEBD218D2}"/>
                    </a:ext>
                  </a:extLst>
                </p14:cNvPr>
                <p14:cNvContentPartPr/>
                <p14:nvPr/>
              </p14:nvContentPartPr>
              <p14:xfrm>
                <a:off x="6528645" y="3870705"/>
                <a:ext cx="361440" cy="30960"/>
              </p14:xfrm>
            </p:contentPart>
          </mc:Choice>
          <mc:Fallback>
            <p:pic>
              <p:nvPicPr>
                <p:cNvPr id="44" name="Ink 43">
                  <a:extLst>
                    <a:ext uri="{FF2B5EF4-FFF2-40B4-BE49-F238E27FC236}">
                      <a16:creationId xmlns:a16="http://schemas.microsoft.com/office/drawing/2014/main" id="{30A8650A-9F7F-E5DC-078B-BCFCEBD218D2}"/>
                    </a:ext>
                  </a:extLst>
                </p:cNvPr>
                <p:cNvPicPr/>
                <p:nvPr/>
              </p:nvPicPr>
              <p:blipFill>
                <a:blip r:embed="rId73"/>
                <a:stretch>
                  <a:fillRect/>
                </a:stretch>
              </p:blipFill>
              <p:spPr>
                <a:xfrm>
                  <a:off x="6522525" y="3864585"/>
                  <a:ext cx="3736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A6FECDFE-CCF2-D2A1-F42D-C8A1605DE030}"/>
                    </a:ext>
                  </a:extLst>
                </p14:cNvPr>
                <p14:cNvContentPartPr/>
                <p14:nvPr/>
              </p14:nvContentPartPr>
              <p14:xfrm>
                <a:off x="6971445" y="3634905"/>
                <a:ext cx="599400" cy="372600"/>
              </p14:xfrm>
            </p:contentPart>
          </mc:Choice>
          <mc:Fallback>
            <p:pic>
              <p:nvPicPr>
                <p:cNvPr id="45" name="Ink 44">
                  <a:extLst>
                    <a:ext uri="{FF2B5EF4-FFF2-40B4-BE49-F238E27FC236}">
                      <a16:creationId xmlns:a16="http://schemas.microsoft.com/office/drawing/2014/main" id="{A6FECDFE-CCF2-D2A1-F42D-C8A1605DE030}"/>
                    </a:ext>
                  </a:extLst>
                </p:cNvPr>
                <p:cNvPicPr/>
                <p:nvPr/>
              </p:nvPicPr>
              <p:blipFill>
                <a:blip r:embed="rId75"/>
                <a:stretch>
                  <a:fillRect/>
                </a:stretch>
              </p:blipFill>
              <p:spPr>
                <a:xfrm>
                  <a:off x="6965325" y="3628785"/>
                  <a:ext cx="61164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ECFB38A9-F0CD-003B-7319-BDC26B42712F}"/>
                    </a:ext>
                  </a:extLst>
                </p14:cNvPr>
                <p14:cNvContentPartPr/>
                <p14:nvPr/>
              </p14:nvContentPartPr>
              <p14:xfrm>
                <a:off x="7620885" y="3748305"/>
                <a:ext cx="264960" cy="213480"/>
              </p14:xfrm>
            </p:contentPart>
          </mc:Choice>
          <mc:Fallback>
            <p:pic>
              <p:nvPicPr>
                <p:cNvPr id="46" name="Ink 45">
                  <a:extLst>
                    <a:ext uri="{FF2B5EF4-FFF2-40B4-BE49-F238E27FC236}">
                      <a16:creationId xmlns:a16="http://schemas.microsoft.com/office/drawing/2014/main" id="{ECFB38A9-F0CD-003B-7319-BDC26B42712F}"/>
                    </a:ext>
                  </a:extLst>
                </p:cNvPr>
                <p:cNvPicPr/>
                <p:nvPr/>
              </p:nvPicPr>
              <p:blipFill>
                <a:blip r:embed="rId77"/>
                <a:stretch>
                  <a:fillRect/>
                </a:stretch>
              </p:blipFill>
              <p:spPr>
                <a:xfrm>
                  <a:off x="7614765" y="3742185"/>
                  <a:ext cx="2772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7AA7162D-9653-F2AB-BA98-E47ABB59C7C8}"/>
                    </a:ext>
                  </a:extLst>
                </p14:cNvPr>
                <p14:cNvContentPartPr/>
                <p14:nvPr/>
              </p14:nvContentPartPr>
              <p14:xfrm>
                <a:off x="8001045" y="3791145"/>
                <a:ext cx="48600" cy="174960"/>
              </p14:xfrm>
            </p:contentPart>
          </mc:Choice>
          <mc:Fallback>
            <p:pic>
              <p:nvPicPr>
                <p:cNvPr id="47" name="Ink 46">
                  <a:extLst>
                    <a:ext uri="{FF2B5EF4-FFF2-40B4-BE49-F238E27FC236}">
                      <a16:creationId xmlns:a16="http://schemas.microsoft.com/office/drawing/2014/main" id="{7AA7162D-9653-F2AB-BA98-E47ABB59C7C8}"/>
                    </a:ext>
                  </a:extLst>
                </p:cNvPr>
                <p:cNvPicPr/>
                <p:nvPr/>
              </p:nvPicPr>
              <p:blipFill>
                <a:blip r:embed="rId79"/>
                <a:stretch>
                  <a:fillRect/>
                </a:stretch>
              </p:blipFill>
              <p:spPr>
                <a:xfrm>
                  <a:off x="7994925" y="3785025"/>
                  <a:ext cx="608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6F7B090F-3447-330F-1692-A807D7AB9403}"/>
                    </a:ext>
                  </a:extLst>
                </p14:cNvPr>
                <p14:cNvContentPartPr/>
                <p14:nvPr/>
              </p14:nvContentPartPr>
              <p14:xfrm>
                <a:off x="7895205" y="3645705"/>
                <a:ext cx="99000" cy="27720"/>
              </p14:xfrm>
            </p:contentPart>
          </mc:Choice>
          <mc:Fallback>
            <p:pic>
              <p:nvPicPr>
                <p:cNvPr id="48" name="Ink 47">
                  <a:extLst>
                    <a:ext uri="{FF2B5EF4-FFF2-40B4-BE49-F238E27FC236}">
                      <a16:creationId xmlns:a16="http://schemas.microsoft.com/office/drawing/2014/main" id="{6F7B090F-3447-330F-1692-A807D7AB9403}"/>
                    </a:ext>
                  </a:extLst>
                </p:cNvPr>
                <p:cNvPicPr/>
                <p:nvPr/>
              </p:nvPicPr>
              <p:blipFill>
                <a:blip r:embed="rId81"/>
                <a:stretch>
                  <a:fillRect/>
                </a:stretch>
              </p:blipFill>
              <p:spPr>
                <a:xfrm>
                  <a:off x="7889085" y="3639585"/>
                  <a:ext cx="1112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5339DF59-814A-C7FA-DCAD-A1ACCAAC0733}"/>
                    </a:ext>
                  </a:extLst>
                </p14:cNvPr>
                <p14:cNvContentPartPr/>
                <p14:nvPr/>
              </p14:nvContentPartPr>
              <p14:xfrm>
                <a:off x="8220285" y="3542025"/>
                <a:ext cx="447840" cy="420480"/>
              </p14:xfrm>
            </p:contentPart>
          </mc:Choice>
          <mc:Fallback>
            <p:pic>
              <p:nvPicPr>
                <p:cNvPr id="49" name="Ink 48">
                  <a:extLst>
                    <a:ext uri="{FF2B5EF4-FFF2-40B4-BE49-F238E27FC236}">
                      <a16:creationId xmlns:a16="http://schemas.microsoft.com/office/drawing/2014/main" id="{5339DF59-814A-C7FA-DCAD-A1ACCAAC0733}"/>
                    </a:ext>
                  </a:extLst>
                </p:cNvPr>
                <p:cNvPicPr/>
                <p:nvPr/>
              </p:nvPicPr>
              <p:blipFill>
                <a:blip r:embed="rId83"/>
                <a:stretch>
                  <a:fillRect/>
                </a:stretch>
              </p:blipFill>
              <p:spPr>
                <a:xfrm>
                  <a:off x="8214165" y="3535905"/>
                  <a:ext cx="46008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A0C3D444-D412-66A9-F784-43A32DD637E9}"/>
                    </a:ext>
                  </a:extLst>
                </p14:cNvPr>
                <p14:cNvContentPartPr/>
                <p14:nvPr/>
              </p14:nvContentPartPr>
              <p14:xfrm>
                <a:off x="8653365" y="3626265"/>
                <a:ext cx="67680" cy="202320"/>
              </p14:xfrm>
            </p:contentPart>
          </mc:Choice>
          <mc:Fallback>
            <p:pic>
              <p:nvPicPr>
                <p:cNvPr id="50" name="Ink 49">
                  <a:extLst>
                    <a:ext uri="{FF2B5EF4-FFF2-40B4-BE49-F238E27FC236}">
                      <a16:creationId xmlns:a16="http://schemas.microsoft.com/office/drawing/2014/main" id="{A0C3D444-D412-66A9-F784-43A32DD637E9}"/>
                    </a:ext>
                  </a:extLst>
                </p:cNvPr>
                <p:cNvPicPr/>
                <p:nvPr/>
              </p:nvPicPr>
              <p:blipFill>
                <a:blip r:embed="rId85"/>
                <a:stretch>
                  <a:fillRect/>
                </a:stretch>
              </p:blipFill>
              <p:spPr>
                <a:xfrm>
                  <a:off x="8647245" y="3620145"/>
                  <a:ext cx="79920" cy="214560"/>
                </a:xfrm>
                <a:prstGeom prst="rect">
                  <a:avLst/>
                </a:prstGeom>
              </p:spPr>
            </p:pic>
          </mc:Fallback>
        </mc:AlternateContent>
      </p:grpSp>
      <p:grpSp>
        <p:nvGrpSpPr>
          <p:cNvPr id="53" name="Group 52">
            <a:extLst>
              <a:ext uri="{FF2B5EF4-FFF2-40B4-BE49-F238E27FC236}">
                <a16:creationId xmlns:a16="http://schemas.microsoft.com/office/drawing/2014/main" id="{642DAEC0-C889-01BD-601B-75B3E0B8AE23}"/>
              </a:ext>
            </a:extLst>
          </p:cNvPr>
          <p:cNvGrpSpPr/>
          <p:nvPr/>
        </p:nvGrpSpPr>
        <p:grpSpPr>
          <a:xfrm>
            <a:off x="8989965" y="3756225"/>
            <a:ext cx="325080" cy="249120"/>
            <a:chOff x="8989965" y="3756225"/>
            <a:chExt cx="325080" cy="249120"/>
          </a:xfrm>
        </p:grpSpPr>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08998BEA-F581-B9C6-CB71-C8DF0B9DB1D8}"/>
                    </a:ext>
                  </a:extLst>
                </p14:cNvPr>
                <p14:cNvContentPartPr/>
                <p14:nvPr/>
              </p14:nvContentPartPr>
              <p14:xfrm>
                <a:off x="8989965" y="3756225"/>
                <a:ext cx="325080" cy="230760"/>
              </p14:xfrm>
            </p:contentPart>
          </mc:Choice>
          <mc:Fallback>
            <p:pic>
              <p:nvPicPr>
                <p:cNvPr id="51" name="Ink 50">
                  <a:extLst>
                    <a:ext uri="{FF2B5EF4-FFF2-40B4-BE49-F238E27FC236}">
                      <a16:creationId xmlns:a16="http://schemas.microsoft.com/office/drawing/2014/main" id="{08998BEA-F581-B9C6-CB71-C8DF0B9DB1D8}"/>
                    </a:ext>
                  </a:extLst>
                </p:cNvPr>
                <p:cNvPicPr/>
                <p:nvPr/>
              </p:nvPicPr>
              <p:blipFill>
                <a:blip r:embed="rId87"/>
                <a:stretch>
                  <a:fillRect/>
                </a:stretch>
              </p:blipFill>
              <p:spPr>
                <a:xfrm>
                  <a:off x="8983845" y="3750105"/>
                  <a:ext cx="3373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92164742-C11A-92F6-C2FA-A7AFC236C0A9}"/>
                    </a:ext>
                  </a:extLst>
                </p14:cNvPr>
                <p14:cNvContentPartPr/>
                <p14:nvPr/>
              </p14:nvContentPartPr>
              <p14:xfrm>
                <a:off x="8995005" y="3774585"/>
                <a:ext cx="164160" cy="230760"/>
              </p14:xfrm>
            </p:contentPart>
          </mc:Choice>
          <mc:Fallback>
            <p:pic>
              <p:nvPicPr>
                <p:cNvPr id="52" name="Ink 51">
                  <a:extLst>
                    <a:ext uri="{FF2B5EF4-FFF2-40B4-BE49-F238E27FC236}">
                      <a16:creationId xmlns:a16="http://schemas.microsoft.com/office/drawing/2014/main" id="{92164742-C11A-92F6-C2FA-A7AFC236C0A9}"/>
                    </a:ext>
                  </a:extLst>
                </p:cNvPr>
                <p:cNvPicPr/>
                <p:nvPr/>
              </p:nvPicPr>
              <p:blipFill>
                <a:blip r:embed="rId89"/>
                <a:stretch>
                  <a:fillRect/>
                </a:stretch>
              </p:blipFill>
              <p:spPr>
                <a:xfrm>
                  <a:off x="8988885" y="3768465"/>
                  <a:ext cx="176400" cy="243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id="{2C937C74-83C2-722F-31C2-7B85285F2967}"/>
                  </a:ext>
                </a:extLst>
              </p14:cNvPr>
              <p14:cNvContentPartPr/>
              <p14:nvPr/>
            </p14:nvContentPartPr>
            <p14:xfrm>
              <a:off x="9784125" y="3881505"/>
              <a:ext cx="10080" cy="34200"/>
            </p14:xfrm>
          </p:contentPart>
        </mc:Choice>
        <mc:Fallback>
          <p:pic>
            <p:nvPicPr>
              <p:cNvPr id="55" name="Ink 54">
                <a:extLst>
                  <a:ext uri="{FF2B5EF4-FFF2-40B4-BE49-F238E27FC236}">
                    <a16:creationId xmlns:a16="http://schemas.microsoft.com/office/drawing/2014/main" id="{2C937C74-83C2-722F-31C2-7B85285F2967}"/>
                  </a:ext>
                </a:extLst>
              </p:cNvPr>
              <p:cNvPicPr/>
              <p:nvPr/>
            </p:nvPicPr>
            <p:blipFill>
              <a:blip r:embed="rId91"/>
              <a:stretch>
                <a:fillRect/>
              </a:stretch>
            </p:blipFill>
            <p:spPr>
              <a:xfrm>
                <a:off x="9778005" y="3875385"/>
                <a:ext cx="22320" cy="46440"/>
              </a:xfrm>
              <a:prstGeom prst="rect">
                <a:avLst/>
              </a:prstGeom>
            </p:spPr>
          </p:pic>
        </mc:Fallback>
      </mc:AlternateContent>
      <p:grpSp>
        <p:nvGrpSpPr>
          <p:cNvPr id="59" name="Group 58">
            <a:extLst>
              <a:ext uri="{FF2B5EF4-FFF2-40B4-BE49-F238E27FC236}">
                <a16:creationId xmlns:a16="http://schemas.microsoft.com/office/drawing/2014/main" id="{C2908932-EEF5-FE92-30E0-6D2F05D9CA24}"/>
              </a:ext>
            </a:extLst>
          </p:cNvPr>
          <p:cNvGrpSpPr/>
          <p:nvPr/>
        </p:nvGrpSpPr>
        <p:grpSpPr>
          <a:xfrm>
            <a:off x="10204965" y="3746145"/>
            <a:ext cx="1280520" cy="299880"/>
            <a:chOff x="10204965" y="3746145"/>
            <a:chExt cx="1280520" cy="299880"/>
          </a:xfrm>
        </p:grpSpPr>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id="{E2B4814C-EC95-FC61-D674-35206AB1B534}"/>
                    </a:ext>
                  </a:extLst>
                </p14:cNvPr>
                <p14:cNvContentPartPr/>
                <p14:nvPr/>
              </p14:nvContentPartPr>
              <p14:xfrm>
                <a:off x="10204965" y="3796545"/>
                <a:ext cx="313200" cy="177480"/>
              </p14:xfrm>
            </p:contentPart>
          </mc:Choice>
          <mc:Fallback>
            <p:pic>
              <p:nvPicPr>
                <p:cNvPr id="56" name="Ink 55">
                  <a:extLst>
                    <a:ext uri="{FF2B5EF4-FFF2-40B4-BE49-F238E27FC236}">
                      <a16:creationId xmlns:a16="http://schemas.microsoft.com/office/drawing/2014/main" id="{E2B4814C-EC95-FC61-D674-35206AB1B534}"/>
                    </a:ext>
                  </a:extLst>
                </p:cNvPr>
                <p:cNvPicPr/>
                <p:nvPr/>
              </p:nvPicPr>
              <p:blipFill>
                <a:blip r:embed="rId93"/>
                <a:stretch>
                  <a:fillRect/>
                </a:stretch>
              </p:blipFill>
              <p:spPr>
                <a:xfrm>
                  <a:off x="10198845" y="3790425"/>
                  <a:ext cx="3254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Ink 56">
                  <a:extLst>
                    <a:ext uri="{FF2B5EF4-FFF2-40B4-BE49-F238E27FC236}">
                      <a16:creationId xmlns:a16="http://schemas.microsoft.com/office/drawing/2014/main" id="{B3396E45-8894-8F44-6EBF-690B7FB40E8B}"/>
                    </a:ext>
                  </a:extLst>
                </p14:cNvPr>
                <p14:cNvContentPartPr/>
                <p14:nvPr/>
              </p14:nvContentPartPr>
              <p14:xfrm>
                <a:off x="10560285" y="3777105"/>
                <a:ext cx="360360" cy="268920"/>
              </p14:xfrm>
            </p:contentPart>
          </mc:Choice>
          <mc:Fallback>
            <p:pic>
              <p:nvPicPr>
                <p:cNvPr id="57" name="Ink 56">
                  <a:extLst>
                    <a:ext uri="{FF2B5EF4-FFF2-40B4-BE49-F238E27FC236}">
                      <a16:creationId xmlns:a16="http://schemas.microsoft.com/office/drawing/2014/main" id="{B3396E45-8894-8F44-6EBF-690B7FB40E8B}"/>
                    </a:ext>
                  </a:extLst>
                </p:cNvPr>
                <p:cNvPicPr/>
                <p:nvPr/>
              </p:nvPicPr>
              <p:blipFill>
                <a:blip r:embed="rId95"/>
                <a:stretch>
                  <a:fillRect/>
                </a:stretch>
              </p:blipFill>
              <p:spPr>
                <a:xfrm>
                  <a:off x="10554165" y="3770985"/>
                  <a:ext cx="37260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id="{B1E4A831-2A06-40BA-445E-A23C29D1D127}"/>
                    </a:ext>
                  </a:extLst>
                </p14:cNvPr>
                <p14:cNvContentPartPr/>
                <p14:nvPr/>
              </p14:nvContentPartPr>
              <p14:xfrm>
                <a:off x="10794645" y="3746145"/>
                <a:ext cx="690840" cy="246960"/>
              </p14:xfrm>
            </p:contentPart>
          </mc:Choice>
          <mc:Fallback>
            <p:pic>
              <p:nvPicPr>
                <p:cNvPr id="58" name="Ink 57">
                  <a:extLst>
                    <a:ext uri="{FF2B5EF4-FFF2-40B4-BE49-F238E27FC236}">
                      <a16:creationId xmlns:a16="http://schemas.microsoft.com/office/drawing/2014/main" id="{B1E4A831-2A06-40BA-445E-A23C29D1D127}"/>
                    </a:ext>
                  </a:extLst>
                </p:cNvPr>
                <p:cNvPicPr/>
                <p:nvPr/>
              </p:nvPicPr>
              <p:blipFill>
                <a:blip r:embed="rId97"/>
                <a:stretch>
                  <a:fillRect/>
                </a:stretch>
              </p:blipFill>
              <p:spPr>
                <a:xfrm>
                  <a:off x="10788525" y="3740025"/>
                  <a:ext cx="703080" cy="25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28D40FA4-B572-F3B6-C682-D4C3828A4D82}"/>
                  </a:ext>
                </a:extLst>
              </p14:cNvPr>
              <p14:cNvContentPartPr/>
              <p14:nvPr/>
            </p14:nvContentPartPr>
            <p14:xfrm>
              <a:off x="4042845" y="1940025"/>
              <a:ext cx="744480" cy="468000"/>
            </p14:xfrm>
          </p:contentPart>
        </mc:Choice>
        <mc:Fallback>
          <p:pic>
            <p:nvPicPr>
              <p:cNvPr id="60" name="Ink 59">
                <a:extLst>
                  <a:ext uri="{FF2B5EF4-FFF2-40B4-BE49-F238E27FC236}">
                    <a16:creationId xmlns:a16="http://schemas.microsoft.com/office/drawing/2014/main" id="{28D40FA4-B572-F3B6-C682-D4C3828A4D82}"/>
                  </a:ext>
                </a:extLst>
              </p:cNvPr>
              <p:cNvPicPr/>
              <p:nvPr/>
            </p:nvPicPr>
            <p:blipFill>
              <a:blip r:embed="rId99"/>
              <a:stretch>
                <a:fillRect/>
              </a:stretch>
            </p:blipFill>
            <p:spPr>
              <a:xfrm>
                <a:off x="4036725" y="1933905"/>
                <a:ext cx="75672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Ink 61">
                <a:extLst>
                  <a:ext uri="{FF2B5EF4-FFF2-40B4-BE49-F238E27FC236}">
                    <a16:creationId xmlns:a16="http://schemas.microsoft.com/office/drawing/2014/main" id="{4037DE55-8464-F7B0-A96B-9812CBF31F60}"/>
                  </a:ext>
                </a:extLst>
              </p14:cNvPr>
              <p14:cNvContentPartPr/>
              <p14:nvPr/>
            </p14:nvContentPartPr>
            <p14:xfrm>
              <a:off x="2077245" y="4473705"/>
              <a:ext cx="21960" cy="422640"/>
            </p14:xfrm>
          </p:contentPart>
        </mc:Choice>
        <mc:Fallback>
          <p:pic>
            <p:nvPicPr>
              <p:cNvPr id="62" name="Ink 61">
                <a:extLst>
                  <a:ext uri="{FF2B5EF4-FFF2-40B4-BE49-F238E27FC236}">
                    <a16:creationId xmlns:a16="http://schemas.microsoft.com/office/drawing/2014/main" id="{4037DE55-8464-F7B0-A96B-9812CBF31F60}"/>
                  </a:ext>
                </a:extLst>
              </p:cNvPr>
              <p:cNvPicPr/>
              <p:nvPr/>
            </p:nvPicPr>
            <p:blipFill>
              <a:blip r:embed="rId101"/>
              <a:stretch>
                <a:fillRect/>
              </a:stretch>
            </p:blipFill>
            <p:spPr>
              <a:xfrm>
                <a:off x="2071125" y="4467585"/>
                <a:ext cx="3420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Ink 62">
                <a:extLst>
                  <a:ext uri="{FF2B5EF4-FFF2-40B4-BE49-F238E27FC236}">
                    <a16:creationId xmlns:a16="http://schemas.microsoft.com/office/drawing/2014/main" id="{9E67E1B0-0716-7F93-032B-0F77D630597C}"/>
                  </a:ext>
                </a:extLst>
              </p14:cNvPr>
              <p14:cNvContentPartPr/>
              <p14:nvPr/>
            </p14:nvContentPartPr>
            <p14:xfrm>
              <a:off x="2262645" y="4669905"/>
              <a:ext cx="387720" cy="244080"/>
            </p14:xfrm>
          </p:contentPart>
        </mc:Choice>
        <mc:Fallback>
          <p:pic>
            <p:nvPicPr>
              <p:cNvPr id="63" name="Ink 62">
                <a:extLst>
                  <a:ext uri="{FF2B5EF4-FFF2-40B4-BE49-F238E27FC236}">
                    <a16:creationId xmlns:a16="http://schemas.microsoft.com/office/drawing/2014/main" id="{9E67E1B0-0716-7F93-032B-0F77D630597C}"/>
                  </a:ext>
                </a:extLst>
              </p:cNvPr>
              <p:cNvPicPr/>
              <p:nvPr/>
            </p:nvPicPr>
            <p:blipFill>
              <a:blip r:embed="rId103"/>
              <a:stretch>
                <a:fillRect/>
              </a:stretch>
            </p:blipFill>
            <p:spPr>
              <a:xfrm>
                <a:off x="2256525" y="4663785"/>
                <a:ext cx="3999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F586D082-EC9F-0C2B-70A5-3154E9B2AF97}"/>
                  </a:ext>
                </a:extLst>
              </p14:cNvPr>
              <p14:cNvContentPartPr/>
              <p14:nvPr/>
            </p14:nvContentPartPr>
            <p14:xfrm>
              <a:off x="2859165" y="4661265"/>
              <a:ext cx="312840" cy="215640"/>
            </p14:xfrm>
          </p:contentPart>
        </mc:Choice>
        <mc:Fallback>
          <p:pic>
            <p:nvPicPr>
              <p:cNvPr id="64" name="Ink 63">
                <a:extLst>
                  <a:ext uri="{FF2B5EF4-FFF2-40B4-BE49-F238E27FC236}">
                    <a16:creationId xmlns:a16="http://schemas.microsoft.com/office/drawing/2014/main" id="{F586D082-EC9F-0C2B-70A5-3154E9B2AF97}"/>
                  </a:ext>
                </a:extLst>
              </p:cNvPr>
              <p:cNvPicPr/>
              <p:nvPr/>
            </p:nvPicPr>
            <p:blipFill>
              <a:blip r:embed="rId105"/>
              <a:stretch>
                <a:fillRect/>
              </a:stretch>
            </p:blipFill>
            <p:spPr>
              <a:xfrm>
                <a:off x="2853045" y="4655145"/>
                <a:ext cx="3250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5D875344-711C-E9B8-3905-AF4B448D7A59}"/>
                  </a:ext>
                </a:extLst>
              </p14:cNvPr>
              <p14:cNvContentPartPr/>
              <p14:nvPr/>
            </p14:nvContentPartPr>
            <p14:xfrm>
              <a:off x="2847285" y="4691865"/>
              <a:ext cx="236160" cy="210960"/>
            </p14:xfrm>
          </p:contentPart>
        </mc:Choice>
        <mc:Fallback>
          <p:pic>
            <p:nvPicPr>
              <p:cNvPr id="65" name="Ink 64">
                <a:extLst>
                  <a:ext uri="{FF2B5EF4-FFF2-40B4-BE49-F238E27FC236}">
                    <a16:creationId xmlns:a16="http://schemas.microsoft.com/office/drawing/2014/main" id="{5D875344-711C-E9B8-3905-AF4B448D7A59}"/>
                  </a:ext>
                </a:extLst>
              </p:cNvPr>
              <p:cNvPicPr/>
              <p:nvPr/>
            </p:nvPicPr>
            <p:blipFill>
              <a:blip r:embed="rId107"/>
              <a:stretch>
                <a:fillRect/>
              </a:stretch>
            </p:blipFill>
            <p:spPr>
              <a:xfrm>
                <a:off x="2841165" y="4685745"/>
                <a:ext cx="2484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A3885BC3-8D11-5D9C-915C-990E6F67D588}"/>
                  </a:ext>
                </a:extLst>
              </p14:cNvPr>
              <p14:cNvContentPartPr/>
              <p14:nvPr/>
            </p14:nvContentPartPr>
            <p14:xfrm>
              <a:off x="2926485" y="4463625"/>
              <a:ext cx="507960" cy="593280"/>
            </p14:xfrm>
          </p:contentPart>
        </mc:Choice>
        <mc:Fallback>
          <p:pic>
            <p:nvPicPr>
              <p:cNvPr id="66" name="Ink 65">
                <a:extLst>
                  <a:ext uri="{FF2B5EF4-FFF2-40B4-BE49-F238E27FC236}">
                    <a16:creationId xmlns:a16="http://schemas.microsoft.com/office/drawing/2014/main" id="{A3885BC3-8D11-5D9C-915C-990E6F67D588}"/>
                  </a:ext>
                </a:extLst>
              </p:cNvPr>
              <p:cNvPicPr/>
              <p:nvPr/>
            </p:nvPicPr>
            <p:blipFill>
              <a:blip r:embed="rId109"/>
              <a:stretch>
                <a:fillRect/>
              </a:stretch>
            </p:blipFill>
            <p:spPr>
              <a:xfrm>
                <a:off x="2920365" y="4457505"/>
                <a:ext cx="520200" cy="605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4CA8DE1F-91E1-2BA4-9137-6C46FD2EF960}"/>
                  </a:ext>
                </a:extLst>
              </p14:cNvPr>
              <p14:cNvContentPartPr/>
              <p14:nvPr/>
            </p14:nvContentPartPr>
            <p14:xfrm>
              <a:off x="1651365" y="4341225"/>
              <a:ext cx="245880" cy="656640"/>
            </p14:xfrm>
          </p:contentPart>
        </mc:Choice>
        <mc:Fallback>
          <p:pic>
            <p:nvPicPr>
              <p:cNvPr id="67" name="Ink 66">
                <a:extLst>
                  <a:ext uri="{FF2B5EF4-FFF2-40B4-BE49-F238E27FC236}">
                    <a16:creationId xmlns:a16="http://schemas.microsoft.com/office/drawing/2014/main" id="{4CA8DE1F-91E1-2BA4-9137-6C46FD2EF960}"/>
                  </a:ext>
                </a:extLst>
              </p:cNvPr>
              <p:cNvPicPr/>
              <p:nvPr/>
            </p:nvPicPr>
            <p:blipFill>
              <a:blip r:embed="rId111"/>
              <a:stretch>
                <a:fillRect/>
              </a:stretch>
            </p:blipFill>
            <p:spPr>
              <a:xfrm>
                <a:off x="1645245" y="4335105"/>
                <a:ext cx="258120" cy="668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Ink 67">
                <a:extLst>
                  <a:ext uri="{FF2B5EF4-FFF2-40B4-BE49-F238E27FC236}">
                    <a16:creationId xmlns:a16="http://schemas.microsoft.com/office/drawing/2014/main" id="{C4A36D74-57B2-B4B0-5C2D-9EA7ED38A44E}"/>
                  </a:ext>
                </a:extLst>
              </p14:cNvPr>
              <p14:cNvContentPartPr/>
              <p14:nvPr/>
            </p14:nvContentPartPr>
            <p14:xfrm>
              <a:off x="3453525" y="4236465"/>
              <a:ext cx="137520" cy="201240"/>
            </p14:xfrm>
          </p:contentPart>
        </mc:Choice>
        <mc:Fallback>
          <p:pic>
            <p:nvPicPr>
              <p:cNvPr id="68" name="Ink 67">
                <a:extLst>
                  <a:ext uri="{FF2B5EF4-FFF2-40B4-BE49-F238E27FC236}">
                    <a16:creationId xmlns:a16="http://schemas.microsoft.com/office/drawing/2014/main" id="{C4A36D74-57B2-B4B0-5C2D-9EA7ED38A44E}"/>
                  </a:ext>
                </a:extLst>
              </p:cNvPr>
              <p:cNvPicPr/>
              <p:nvPr/>
            </p:nvPicPr>
            <p:blipFill>
              <a:blip r:embed="rId113"/>
              <a:stretch>
                <a:fillRect/>
              </a:stretch>
            </p:blipFill>
            <p:spPr>
              <a:xfrm>
                <a:off x="3447405" y="4230345"/>
                <a:ext cx="149760" cy="213480"/>
              </a:xfrm>
              <a:prstGeom prst="rect">
                <a:avLst/>
              </a:prstGeom>
            </p:spPr>
          </p:pic>
        </mc:Fallback>
      </mc:AlternateContent>
      <p:grpSp>
        <p:nvGrpSpPr>
          <p:cNvPr id="91" name="Group 90">
            <a:extLst>
              <a:ext uri="{FF2B5EF4-FFF2-40B4-BE49-F238E27FC236}">
                <a16:creationId xmlns:a16="http://schemas.microsoft.com/office/drawing/2014/main" id="{1BC0D22D-4E7B-3968-7BAB-788F3D4C4A19}"/>
              </a:ext>
            </a:extLst>
          </p:cNvPr>
          <p:cNvGrpSpPr/>
          <p:nvPr/>
        </p:nvGrpSpPr>
        <p:grpSpPr>
          <a:xfrm>
            <a:off x="3961125" y="4317465"/>
            <a:ext cx="1177200" cy="684720"/>
            <a:chOff x="3961125" y="4317465"/>
            <a:chExt cx="1177200" cy="684720"/>
          </a:xfrm>
        </p:grpSpPr>
        <mc:AlternateContent xmlns:mc="http://schemas.openxmlformats.org/markup-compatibility/2006">
          <mc:Choice xmlns:p14="http://schemas.microsoft.com/office/powerpoint/2010/main" Requires="p14">
            <p:contentPart p14:bwMode="auto" r:id="rId114">
              <p14:nvContentPartPr>
                <p14:cNvPr id="69" name="Ink 68">
                  <a:extLst>
                    <a:ext uri="{FF2B5EF4-FFF2-40B4-BE49-F238E27FC236}">
                      <a16:creationId xmlns:a16="http://schemas.microsoft.com/office/drawing/2014/main" id="{3F5B65FB-D3BF-D2EC-D4EC-7E1F7C96A938}"/>
                    </a:ext>
                  </a:extLst>
                </p14:cNvPr>
                <p14:cNvContentPartPr/>
                <p14:nvPr/>
              </p14:nvContentPartPr>
              <p14:xfrm>
                <a:off x="4011885" y="4588185"/>
                <a:ext cx="300960" cy="26640"/>
              </p14:xfrm>
            </p:contentPart>
          </mc:Choice>
          <mc:Fallback>
            <p:pic>
              <p:nvPicPr>
                <p:cNvPr id="69" name="Ink 68">
                  <a:extLst>
                    <a:ext uri="{FF2B5EF4-FFF2-40B4-BE49-F238E27FC236}">
                      <a16:creationId xmlns:a16="http://schemas.microsoft.com/office/drawing/2014/main" id="{3F5B65FB-D3BF-D2EC-D4EC-7E1F7C96A938}"/>
                    </a:ext>
                  </a:extLst>
                </p:cNvPr>
                <p:cNvPicPr/>
                <p:nvPr/>
              </p:nvPicPr>
              <p:blipFill>
                <a:blip r:embed="rId115"/>
                <a:stretch>
                  <a:fillRect/>
                </a:stretch>
              </p:blipFill>
              <p:spPr>
                <a:xfrm>
                  <a:off x="4005765" y="4582065"/>
                  <a:ext cx="3132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BA474C17-F1F5-9A6A-D19C-367BA49AC16A}"/>
                    </a:ext>
                  </a:extLst>
                </p14:cNvPr>
                <p14:cNvContentPartPr/>
                <p14:nvPr/>
              </p14:nvContentPartPr>
              <p14:xfrm>
                <a:off x="3961125" y="4699425"/>
                <a:ext cx="255240" cy="9000"/>
              </p14:xfrm>
            </p:contentPart>
          </mc:Choice>
          <mc:Fallback>
            <p:pic>
              <p:nvPicPr>
                <p:cNvPr id="70" name="Ink 69">
                  <a:extLst>
                    <a:ext uri="{FF2B5EF4-FFF2-40B4-BE49-F238E27FC236}">
                      <a16:creationId xmlns:a16="http://schemas.microsoft.com/office/drawing/2014/main" id="{BA474C17-F1F5-9A6A-D19C-367BA49AC16A}"/>
                    </a:ext>
                  </a:extLst>
                </p:cNvPr>
                <p:cNvPicPr/>
                <p:nvPr/>
              </p:nvPicPr>
              <p:blipFill>
                <a:blip r:embed="rId117"/>
                <a:stretch>
                  <a:fillRect/>
                </a:stretch>
              </p:blipFill>
              <p:spPr>
                <a:xfrm>
                  <a:off x="3955005" y="4693305"/>
                  <a:ext cx="26748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C7E7C83D-CE5A-C66B-20E2-405278DBA16D}"/>
                    </a:ext>
                  </a:extLst>
                </p14:cNvPr>
                <p14:cNvContentPartPr/>
                <p14:nvPr/>
              </p14:nvContentPartPr>
              <p14:xfrm>
                <a:off x="4716765" y="4317465"/>
                <a:ext cx="12240" cy="277560"/>
              </p14:xfrm>
            </p:contentPart>
          </mc:Choice>
          <mc:Fallback>
            <p:pic>
              <p:nvPicPr>
                <p:cNvPr id="72" name="Ink 71">
                  <a:extLst>
                    <a:ext uri="{FF2B5EF4-FFF2-40B4-BE49-F238E27FC236}">
                      <a16:creationId xmlns:a16="http://schemas.microsoft.com/office/drawing/2014/main" id="{C7E7C83D-CE5A-C66B-20E2-405278DBA16D}"/>
                    </a:ext>
                  </a:extLst>
                </p:cNvPr>
                <p:cNvPicPr/>
                <p:nvPr/>
              </p:nvPicPr>
              <p:blipFill>
                <a:blip r:embed="rId119"/>
                <a:stretch>
                  <a:fillRect/>
                </a:stretch>
              </p:blipFill>
              <p:spPr>
                <a:xfrm>
                  <a:off x="4710645" y="4311345"/>
                  <a:ext cx="2448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3412009F-8747-240E-DFC4-B7B280CBC7CB}"/>
                    </a:ext>
                  </a:extLst>
                </p14:cNvPr>
                <p14:cNvContentPartPr/>
                <p14:nvPr/>
              </p14:nvContentPartPr>
              <p14:xfrm>
                <a:off x="4469085" y="4658025"/>
                <a:ext cx="669240" cy="19080"/>
              </p14:xfrm>
            </p:contentPart>
          </mc:Choice>
          <mc:Fallback>
            <p:pic>
              <p:nvPicPr>
                <p:cNvPr id="73" name="Ink 72">
                  <a:extLst>
                    <a:ext uri="{FF2B5EF4-FFF2-40B4-BE49-F238E27FC236}">
                      <a16:creationId xmlns:a16="http://schemas.microsoft.com/office/drawing/2014/main" id="{3412009F-8747-240E-DFC4-B7B280CBC7CB}"/>
                    </a:ext>
                  </a:extLst>
                </p:cNvPr>
                <p:cNvPicPr/>
                <p:nvPr/>
              </p:nvPicPr>
              <p:blipFill>
                <a:blip r:embed="rId121"/>
                <a:stretch>
                  <a:fillRect/>
                </a:stretch>
              </p:blipFill>
              <p:spPr>
                <a:xfrm>
                  <a:off x="4462965" y="4651905"/>
                  <a:ext cx="6814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0E72E369-55AB-6288-D50D-00A6C0C8D233}"/>
                    </a:ext>
                  </a:extLst>
                </p14:cNvPr>
                <p14:cNvContentPartPr/>
                <p14:nvPr/>
              </p14:nvContentPartPr>
              <p14:xfrm>
                <a:off x="4733685" y="4790145"/>
                <a:ext cx="298800" cy="212040"/>
              </p14:xfrm>
            </p:contentPart>
          </mc:Choice>
          <mc:Fallback>
            <p:pic>
              <p:nvPicPr>
                <p:cNvPr id="74" name="Ink 73">
                  <a:extLst>
                    <a:ext uri="{FF2B5EF4-FFF2-40B4-BE49-F238E27FC236}">
                      <a16:creationId xmlns:a16="http://schemas.microsoft.com/office/drawing/2014/main" id="{0E72E369-55AB-6288-D50D-00A6C0C8D233}"/>
                    </a:ext>
                  </a:extLst>
                </p:cNvPr>
                <p:cNvPicPr/>
                <p:nvPr/>
              </p:nvPicPr>
              <p:blipFill>
                <a:blip r:embed="rId123"/>
                <a:stretch>
                  <a:fillRect/>
                </a:stretch>
              </p:blipFill>
              <p:spPr>
                <a:xfrm>
                  <a:off x="4727565" y="4784025"/>
                  <a:ext cx="3110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9B730D65-6B4B-7EC6-56A8-513C588EA717}"/>
                    </a:ext>
                  </a:extLst>
                </p14:cNvPr>
                <p14:cNvContentPartPr/>
                <p14:nvPr/>
              </p14:nvContentPartPr>
              <p14:xfrm>
                <a:off x="4651965" y="4813905"/>
                <a:ext cx="306000" cy="185040"/>
              </p14:xfrm>
            </p:contentPart>
          </mc:Choice>
          <mc:Fallback>
            <p:pic>
              <p:nvPicPr>
                <p:cNvPr id="75" name="Ink 74">
                  <a:extLst>
                    <a:ext uri="{FF2B5EF4-FFF2-40B4-BE49-F238E27FC236}">
                      <a16:creationId xmlns:a16="http://schemas.microsoft.com/office/drawing/2014/main" id="{9B730D65-6B4B-7EC6-56A8-513C588EA717}"/>
                    </a:ext>
                  </a:extLst>
                </p:cNvPr>
                <p:cNvPicPr/>
                <p:nvPr/>
              </p:nvPicPr>
              <p:blipFill>
                <a:blip r:embed="rId125"/>
                <a:stretch>
                  <a:fillRect/>
                </a:stretch>
              </p:blipFill>
              <p:spPr>
                <a:xfrm>
                  <a:off x="4645845" y="4807785"/>
                  <a:ext cx="318240" cy="197280"/>
                </a:xfrm>
                <a:prstGeom prst="rect">
                  <a:avLst/>
                </a:prstGeom>
              </p:spPr>
            </p:pic>
          </mc:Fallback>
        </mc:AlternateContent>
      </p:grpSp>
      <p:grpSp>
        <p:nvGrpSpPr>
          <p:cNvPr id="90" name="Group 89">
            <a:extLst>
              <a:ext uri="{FF2B5EF4-FFF2-40B4-BE49-F238E27FC236}">
                <a16:creationId xmlns:a16="http://schemas.microsoft.com/office/drawing/2014/main" id="{D8F3ED86-B39D-25A3-51C3-A28D932711D3}"/>
              </a:ext>
            </a:extLst>
          </p:cNvPr>
          <p:cNvGrpSpPr/>
          <p:nvPr/>
        </p:nvGrpSpPr>
        <p:grpSpPr>
          <a:xfrm>
            <a:off x="1653885" y="5273625"/>
            <a:ext cx="3789720" cy="882360"/>
            <a:chOff x="1653885" y="5273625"/>
            <a:chExt cx="3789720" cy="882360"/>
          </a:xfrm>
        </p:grpSpPr>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6950771F-6D65-C73C-CFF1-C6431AD2F852}"/>
                    </a:ext>
                  </a:extLst>
                </p14:cNvPr>
                <p14:cNvContentPartPr/>
                <p14:nvPr/>
              </p14:nvContentPartPr>
              <p14:xfrm>
                <a:off x="2166165" y="5362185"/>
                <a:ext cx="70200" cy="410040"/>
              </p14:xfrm>
            </p:contentPart>
          </mc:Choice>
          <mc:Fallback>
            <p:pic>
              <p:nvPicPr>
                <p:cNvPr id="76" name="Ink 75">
                  <a:extLst>
                    <a:ext uri="{FF2B5EF4-FFF2-40B4-BE49-F238E27FC236}">
                      <a16:creationId xmlns:a16="http://schemas.microsoft.com/office/drawing/2014/main" id="{6950771F-6D65-C73C-CFF1-C6431AD2F852}"/>
                    </a:ext>
                  </a:extLst>
                </p:cNvPr>
                <p:cNvPicPr/>
                <p:nvPr/>
              </p:nvPicPr>
              <p:blipFill>
                <a:blip r:embed="rId127"/>
                <a:stretch>
                  <a:fillRect/>
                </a:stretch>
              </p:blipFill>
              <p:spPr>
                <a:xfrm>
                  <a:off x="2160045" y="5356065"/>
                  <a:ext cx="8244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E5FC3BEE-D925-3CBD-9BA6-BA49D23D75F0}"/>
                    </a:ext>
                  </a:extLst>
                </p14:cNvPr>
                <p14:cNvContentPartPr/>
                <p14:nvPr/>
              </p14:nvContentPartPr>
              <p14:xfrm>
                <a:off x="2356245" y="5596905"/>
                <a:ext cx="388080" cy="250200"/>
              </p14:xfrm>
            </p:contentPart>
          </mc:Choice>
          <mc:Fallback>
            <p:pic>
              <p:nvPicPr>
                <p:cNvPr id="77" name="Ink 76">
                  <a:extLst>
                    <a:ext uri="{FF2B5EF4-FFF2-40B4-BE49-F238E27FC236}">
                      <a16:creationId xmlns:a16="http://schemas.microsoft.com/office/drawing/2014/main" id="{E5FC3BEE-D925-3CBD-9BA6-BA49D23D75F0}"/>
                    </a:ext>
                  </a:extLst>
                </p:cNvPr>
                <p:cNvPicPr/>
                <p:nvPr/>
              </p:nvPicPr>
              <p:blipFill>
                <a:blip r:embed="rId129"/>
                <a:stretch>
                  <a:fillRect/>
                </a:stretch>
              </p:blipFill>
              <p:spPr>
                <a:xfrm>
                  <a:off x="2350125" y="5590785"/>
                  <a:ext cx="40032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CF49899E-35BA-DC9A-A2B3-41C5CE97D340}"/>
                    </a:ext>
                  </a:extLst>
                </p14:cNvPr>
                <p14:cNvContentPartPr/>
                <p14:nvPr/>
              </p14:nvContentPartPr>
              <p14:xfrm>
                <a:off x="3273165" y="5536785"/>
                <a:ext cx="291600" cy="270000"/>
              </p14:xfrm>
            </p:contentPart>
          </mc:Choice>
          <mc:Fallback>
            <p:pic>
              <p:nvPicPr>
                <p:cNvPr id="78" name="Ink 77">
                  <a:extLst>
                    <a:ext uri="{FF2B5EF4-FFF2-40B4-BE49-F238E27FC236}">
                      <a16:creationId xmlns:a16="http://schemas.microsoft.com/office/drawing/2014/main" id="{CF49899E-35BA-DC9A-A2B3-41C5CE97D340}"/>
                    </a:ext>
                  </a:extLst>
                </p:cNvPr>
                <p:cNvPicPr/>
                <p:nvPr/>
              </p:nvPicPr>
              <p:blipFill>
                <a:blip r:embed="rId131"/>
                <a:stretch>
                  <a:fillRect/>
                </a:stretch>
              </p:blipFill>
              <p:spPr>
                <a:xfrm>
                  <a:off x="3267045" y="5530665"/>
                  <a:ext cx="3038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00AA0078-3186-6FC4-1884-3CDD8618C378}"/>
                    </a:ext>
                  </a:extLst>
                </p14:cNvPr>
                <p14:cNvContentPartPr/>
                <p14:nvPr/>
              </p14:nvContentPartPr>
              <p14:xfrm>
                <a:off x="3297285" y="5633985"/>
                <a:ext cx="207360" cy="192600"/>
              </p14:xfrm>
            </p:contentPart>
          </mc:Choice>
          <mc:Fallback>
            <p:pic>
              <p:nvPicPr>
                <p:cNvPr id="79" name="Ink 78">
                  <a:extLst>
                    <a:ext uri="{FF2B5EF4-FFF2-40B4-BE49-F238E27FC236}">
                      <a16:creationId xmlns:a16="http://schemas.microsoft.com/office/drawing/2014/main" id="{00AA0078-3186-6FC4-1884-3CDD8618C378}"/>
                    </a:ext>
                  </a:extLst>
                </p:cNvPr>
                <p:cNvPicPr/>
                <p:nvPr/>
              </p:nvPicPr>
              <p:blipFill>
                <a:blip r:embed="rId133"/>
                <a:stretch>
                  <a:fillRect/>
                </a:stretch>
              </p:blipFill>
              <p:spPr>
                <a:xfrm>
                  <a:off x="3291165" y="5627865"/>
                  <a:ext cx="2196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7A25278B-C0A4-0B55-E0E6-8FE1F394F0D1}"/>
                    </a:ext>
                  </a:extLst>
                </p14:cNvPr>
                <p14:cNvContentPartPr/>
                <p14:nvPr/>
              </p14:nvContentPartPr>
              <p14:xfrm>
                <a:off x="3540285" y="5489985"/>
                <a:ext cx="298800" cy="129240"/>
              </p14:xfrm>
            </p:contentPart>
          </mc:Choice>
          <mc:Fallback>
            <p:pic>
              <p:nvPicPr>
                <p:cNvPr id="80" name="Ink 79">
                  <a:extLst>
                    <a:ext uri="{FF2B5EF4-FFF2-40B4-BE49-F238E27FC236}">
                      <a16:creationId xmlns:a16="http://schemas.microsoft.com/office/drawing/2014/main" id="{7A25278B-C0A4-0B55-E0E6-8FE1F394F0D1}"/>
                    </a:ext>
                  </a:extLst>
                </p:cNvPr>
                <p:cNvPicPr/>
                <p:nvPr/>
              </p:nvPicPr>
              <p:blipFill>
                <a:blip r:embed="rId135"/>
                <a:stretch>
                  <a:fillRect/>
                </a:stretch>
              </p:blipFill>
              <p:spPr>
                <a:xfrm>
                  <a:off x="3534165" y="5483865"/>
                  <a:ext cx="3110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EAEA2A8A-6CC2-7A1B-7015-31680F20C32E}"/>
                    </a:ext>
                  </a:extLst>
                </p14:cNvPr>
                <p14:cNvContentPartPr/>
                <p14:nvPr/>
              </p14:nvContentPartPr>
              <p14:xfrm>
                <a:off x="3763845" y="5723625"/>
                <a:ext cx="270000" cy="27720"/>
              </p14:xfrm>
            </p:contentPart>
          </mc:Choice>
          <mc:Fallback>
            <p:pic>
              <p:nvPicPr>
                <p:cNvPr id="81" name="Ink 80">
                  <a:extLst>
                    <a:ext uri="{FF2B5EF4-FFF2-40B4-BE49-F238E27FC236}">
                      <a16:creationId xmlns:a16="http://schemas.microsoft.com/office/drawing/2014/main" id="{EAEA2A8A-6CC2-7A1B-7015-31680F20C32E}"/>
                    </a:ext>
                  </a:extLst>
                </p:cNvPr>
                <p:cNvPicPr/>
                <p:nvPr/>
              </p:nvPicPr>
              <p:blipFill>
                <a:blip r:embed="rId137"/>
                <a:stretch>
                  <a:fillRect/>
                </a:stretch>
              </p:blipFill>
              <p:spPr>
                <a:xfrm>
                  <a:off x="3757725" y="5717505"/>
                  <a:ext cx="2822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34AF743A-030F-A624-E9DD-8C080D9E7B4B}"/>
                    </a:ext>
                  </a:extLst>
                </p14:cNvPr>
                <p14:cNvContentPartPr/>
                <p14:nvPr/>
              </p14:nvContentPartPr>
              <p14:xfrm>
                <a:off x="3881925" y="5677545"/>
                <a:ext cx="113760" cy="221040"/>
              </p14:xfrm>
            </p:contentPart>
          </mc:Choice>
          <mc:Fallback>
            <p:pic>
              <p:nvPicPr>
                <p:cNvPr id="82" name="Ink 81">
                  <a:extLst>
                    <a:ext uri="{FF2B5EF4-FFF2-40B4-BE49-F238E27FC236}">
                      <a16:creationId xmlns:a16="http://schemas.microsoft.com/office/drawing/2014/main" id="{34AF743A-030F-A624-E9DD-8C080D9E7B4B}"/>
                    </a:ext>
                  </a:extLst>
                </p:cNvPr>
                <p:cNvPicPr/>
                <p:nvPr/>
              </p:nvPicPr>
              <p:blipFill>
                <a:blip r:embed="rId139"/>
                <a:stretch>
                  <a:fillRect/>
                </a:stretch>
              </p:blipFill>
              <p:spPr>
                <a:xfrm>
                  <a:off x="3875805" y="5671425"/>
                  <a:ext cx="1260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ABC75704-F6A6-407E-DD68-375778D5F1BE}"/>
                    </a:ext>
                  </a:extLst>
                </p14:cNvPr>
                <p14:cNvContentPartPr/>
                <p14:nvPr/>
              </p14:nvContentPartPr>
              <p14:xfrm>
                <a:off x="3963645" y="5527065"/>
                <a:ext cx="489600" cy="522360"/>
              </p14:xfrm>
            </p:contentPart>
          </mc:Choice>
          <mc:Fallback>
            <p:pic>
              <p:nvPicPr>
                <p:cNvPr id="83" name="Ink 82">
                  <a:extLst>
                    <a:ext uri="{FF2B5EF4-FFF2-40B4-BE49-F238E27FC236}">
                      <a16:creationId xmlns:a16="http://schemas.microsoft.com/office/drawing/2014/main" id="{ABC75704-F6A6-407E-DD68-375778D5F1BE}"/>
                    </a:ext>
                  </a:extLst>
                </p:cNvPr>
                <p:cNvPicPr/>
                <p:nvPr/>
              </p:nvPicPr>
              <p:blipFill>
                <a:blip r:embed="rId141"/>
                <a:stretch>
                  <a:fillRect/>
                </a:stretch>
              </p:blipFill>
              <p:spPr>
                <a:xfrm>
                  <a:off x="3957525" y="5520945"/>
                  <a:ext cx="50184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EFE090EC-3260-2842-A29A-322D7B2BA035}"/>
                    </a:ext>
                  </a:extLst>
                </p14:cNvPr>
                <p14:cNvContentPartPr/>
                <p14:nvPr/>
              </p14:nvContentPartPr>
              <p14:xfrm>
                <a:off x="3022245" y="5465865"/>
                <a:ext cx="583200" cy="539640"/>
              </p14:xfrm>
            </p:contentPart>
          </mc:Choice>
          <mc:Fallback>
            <p:pic>
              <p:nvPicPr>
                <p:cNvPr id="84" name="Ink 83">
                  <a:extLst>
                    <a:ext uri="{FF2B5EF4-FFF2-40B4-BE49-F238E27FC236}">
                      <a16:creationId xmlns:a16="http://schemas.microsoft.com/office/drawing/2014/main" id="{EFE090EC-3260-2842-A29A-322D7B2BA035}"/>
                    </a:ext>
                  </a:extLst>
                </p:cNvPr>
                <p:cNvPicPr/>
                <p:nvPr/>
              </p:nvPicPr>
              <p:blipFill>
                <a:blip r:embed="rId143"/>
                <a:stretch>
                  <a:fillRect/>
                </a:stretch>
              </p:blipFill>
              <p:spPr>
                <a:xfrm>
                  <a:off x="3016125" y="5459745"/>
                  <a:ext cx="59544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F597BB5A-0C53-57FC-B331-5F3CA814D334}"/>
                    </a:ext>
                  </a:extLst>
                </p14:cNvPr>
                <p14:cNvContentPartPr/>
                <p14:nvPr/>
              </p14:nvContentPartPr>
              <p14:xfrm>
                <a:off x="4266765" y="5475585"/>
                <a:ext cx="640440" cy="648720"/>
              </p14:xfrm>
            </p:contentPart>
          </mc:Choice>
          <mc:Fallback>
            <p:pic>
              <p:nvPicPr>
                <p:cNvPr id="85" name="Ink 84">
                  <a:extLst>
                    <a:ext uri="{FF2B5EF4-FFF2-40B4-BE49-F238E27FC236}">
                      <a16:creationId xmlns:a16="http://schemas.microsoft.com/office/drawing/2014/main" id="{F597BB5A-0C53-57FC-B331-5F3CA814D334}"/>
                    </a:ext>
                  </a:extLst>
                </p:cNvPr>
                <p:cNvPicPr/>
                <p:nvPr/>
              </p:nvPicPr>
              <p:blipFill>
                <a:blip r:embed="rId145"/>
                <a:stretch>
                  <a:fillRect/>
                </a:stretch>
              </p:blipFill>
              <p:spPr>
                <a:xfrm>
                  <a:off x="4260645" y="5469465"/>
                  <a:ext cx="652680" cy="660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0BF0E5ED-08D5-5372-6334-E71FBD7C83CD}"/>
                    </a:ext>
                  </a:extLst>
                </p14:cNvPr>
                <p14:cNvContentPartPr/>
                <p14:nvPr/>
              </p14:nvContentPartPr>
              <p14:xfrm>
                <a:off x="1653885" y="5356785"/>
                <a:ext cx="536760" cy="799200"/>
              </p14:xfrm>
            </p:contentPart>
          </mc:Choice>
          <mc:Fallback>
            <p:pic>
              <p:nvPicPr>
                <p:cNvPr id="86" name="Ink 85">
                  <a:extLst>
                    <a:ext uri="{FF2B5EF4-FFF2-40B4-BE49-F238E27FC236}">
                      <a16:creationId xmlns:a16="http://schemas.microsoft.com/office/drawing/2014/main" id="{0BF0E5ED-08D5-5372-6334-E71FBD7C83CD}"/>
                    </a:ext>
                  </a:extLst>
                </p:cNvPr>
                <p:cNvPicPr/>
                <p:nvPr/>
              </p:nvPicPr>
              <p:blipFill>
                <a:blip r:embed="rId147"/>
                <a:stretch>
                  <a:fillRect/>
                </a:stretch>
              </p:blipFill>
              <p:spPr>
                <a:xfrm>
                  <a:off x="1647765" y="5350665"/>
                  <a:ext cx="549000" cy="8114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0F0C8147-F853-0C33-CD0B-852F3050C4C8}"/>
                    </a:ext>
                  </a:extLst>
                </p14:cNvPr>
                <p14:cNvContentPartPr/>
                <p14:nvPr/>
              </p14:nvContentPartPr>
              <p14:xfrm>
                <a:off x="4974165" y="5273625"/>
                <a:ext cx="91800" cy="153360"/>
              </p14:xfrm>
            </p:contentPart>
          </mc:Choice>
          <mc:Fallback>
            <p:pic>
              <p:nvPicPr>
                <p:cNvPr id="87" name="Ink 86">
                  <a:extLst>
                    <a:ext uri="{FF2B5EF4-FFF2-40B4-BE49-F238E27FC236}">
                      <a16:creationId xmlns:a16="http://schemas.microsoft.com/office/drawing/2014/main" id="{0F0C8147-F853-0C33-CD0B-852F3050C4C8}"/>
                    </a:ext>
                  </a:extLst>
                </p:cNvPr>
                <p:cNvPicPr/>
                <p:nvPr/>
              </p:nvPicPr>
              <p:blipFill>
                <a:blip r:embed="rId149"/>
                <a:stretch>
                  <a:fillRect/>
                </a:stretch>
              </p:blipFill>
              <p:spPr>
                <a:xfrm>
                  <a:off x="4968045" y="5267505"/>
                  <a:ext cx="1040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D6FAF77A-C328-AFC3-1DA6-EC1C419BEE58}"/>
                    </a:ext>
                  </a:extLst>
                </p14:cNvPr>
                <p14:cNvContentPartPr/>
                <p14:nvPr/>
              </p14:nvContentPartPr>
              <p14:xfrm>
                <a:off x="5248485" y="5622105"/>
                <a:ext cx="163800" cy="19080"/>
              </p14:xfrm>
            </p:contentPart>
          </mc:Choice>
          <mc:Fallback>
            <p:pic>
              <p:nvPicPr>
                <p:cNvPr id="88" name="Ink 87">
                  <a:extLst>
                    <a:ext uri="{FF2B5EF4-FFF2-40B4-BE49-F238E27FC236}">
                      <a16:creationId xmlns:a16="http://schemas.microsoft.com/office/drawing/2014/main" id="{D6FAF77A-C328-AFC3-1DA6-EC1C419BEE58}"/>
                    </a:ext>
                  </a:extLst>
                </p:cNvPr>
                <p:cNvPicPr/>
                <p:nvPr/>
              </p:nvPicPr>
              <p:blipFill>
                <a:blip r:embed="rId151"/>
                <a:stretch>
                  <a:fillRect/>
                </a:stretch>
              </p:blipFill>
              <p:spPr>
                <a:xfrm>
                  <a:off x="5242365" y="5615985"/>
                  <a:ext cx="1760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Ink 88">
                  <a:extLst>
                    <a:ext uri="{FF2B5EF4-FFF2-40B4-BE49-F238E27FC236}">
                      <a16:creationId xmlns:a16="http://schemas.microsoft.com/office/drawing/2014/main" id="{4E13A796-C7ED-BACE-A019-ED6B21956E3D}"/>
                    </a:ext>
                  </a:extLst>
                </p14:cNvPr>
                <p14:cNvContentPartPr/>
                <p14:nvPr/>
              </p14:nvContentPartPr>
              <p14:xfrm>
                <a:off x="5209965" y="5751705"/>
                <a:ext cx="233640" cy="11160"/>
              </p14:xfrm>
            </p:contentPart>
          </mc:Choice>
          <mc:Fallback>
            <p:pic>
              <p:nvPicPr>
                <p:cNvPr id="89" name="Ink 88">
                  <a:extLst>
                    <a:ext uri="{FF2B5EF4-FFF2-40B4-BE49-F238E27FC236}">
                      <a16:creationId xmlns:a16="http://schemas.microsoft.com/office/drawing/2014/main" id="{4E13A796-C7ED-BACE-A019-ED6B21956E3D}"/>
                    </a:ext>
                  </a:extLst>
                </p:cNvPr>
                <p:cNvPicPr/>
                <p:nvPr/>
              </p:nvPicPr>
              <p:blipFill>
                <a:blip r:embed="rId153"/>
                <a:stretch>
                  <a:fillRect/>
                </a:stretch>
              </p:blipFill>
              <p:spPr>
                <a:xfrm>
                  <a:off x="5203845" y="5745585"/>
                  <a:ext cx="245880" cy="23400"/>
                </a:xfrm>
                <a:prstGeom prst="rect">
                  <a:avLst/>
                </a:prstGeom>
              </p:spPr>
            </p:pic>
          </mc:Fallback>
        </mc:AlternateContent>
      </p:grpSp>
      <p:grpSp>
        <p:nvGrpSpPr>
          <p:cNvPr id="103" name="Group 102">
            <a:extLst>
              <a:ext uri="{FF2B5EF4-FFF2-40B4-BE49-F238E27FC236}">
                <a16:creationId xmlns:a16="http://schemas.microsoft.com/office/drawing/2014/main" id="{456EF138-9911-81A1-F90A-7B2CDD552343}"/>
              </a:ext>
            </a:extLst>
          </p:cNvPr>
          <p:cNvGrpSpPr/>
          <p:nvPr/>
        </p:nvGrpSpPr>
        <p:grpSpPr>
          <a:xfrm>
            <a:off x="5811525" y="5384505"/>
            <a:ext cx="1809720" cy="713880"/>
            <a:chOff x="5811525" y="5384505"/>
            <a:chExt cx="1809720" cy="713880"/>
          </a:xfrm>
        </p:grpSpPr>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F51566F1-69FF-0EE2-69BC-3472F1CA5B9D}"/>
                    </a:ext>
                  </a:extLst>
                </p14:cNvPr>
                <p14:cNvContentPartPr/>
                <p14:nvPr/>
              </p14:nvContentPartPr>
              <p14:xfrm>
                <a:off x="6061725" y="5384505"/>
                <a:ext cx="103680" cy="312120"/>
              </p14:xfrm>
            </p:contentPart>
          </mc:Choice>
          <mc:Fallback>
            <p:pic>
              <p:nvPicPr>
                <p:cNvPr id="92" name="Ink 91">
                  <a:extLst>
                    <a:ext uri="{FF2B5EF4-FFF2-40B4-BE49-F238E27FC236}">
                      <a16:creationId xmlns:a16="http://schemas.microsoft.com/office/drawing/2014/main" id="{F51566F1-69FF-0EE2-69BC-3472F1CA5B9D}"/>
                    </a:ext>
                  </a:extLst>
                </p:cNvPr>
                <p:cNvPicPr/>
                <p:nvPr/>
              </p:nvPicPr>
              <p:blipFill>
                <a:blip r:embed="rId155"/>
                <a:stretch>
                  <a:fillRect/>
                </a:stretch>
              </p:blipFill>
              <p:spPr>
                <a:xfrm>
                  <a:off x="6055605" y="5378385"/>
                  <a:ext cx="11592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3" name="Ink 92">
                  <a:extLst>
                    <a:ext uri="{FF2B5EF4-FFF2-40B4-BE49-F238E27FC236}">
                      <a16:creationId xmlns:a16="http://schemas.microsoft.com/office/drawing/2014/main" id="{17A300E4-687D-F991-4BDB-0AC910FB2B77}"/>
                    </a:ext>
                  </a:extLst>
                </p14:cNvPr>
                <p14:cNvContentPartPr/>
                <p14:nvPr/>
              </p14:nvContentPartPr>
              <p14:xfrm>
                <a:off x="5811525" y="5761785"/>
                <a:ext cx="961560" cy="21240"/>
              </p14:xfrm>
            </p:contentPart>
          </mc:Choice>
          <mc:Fallback>
            <p:pic>
              <p:nvPicPr>
                <p:cNvPr id="93" name="Ink 92">
                  <a:extLst>
                    <a:ext uri="{FF2B5EF4-FFF2-40B4-BE49-F238E27FC236}">
                      <a16:creationId xmlns:a16="http://schemas.microsoft.com/office/drawing/2014/main" id="{17A300E4-687D-F991-4BDB-0AC910FB2B77}"/>
                    </a:ext>
                  </a:extLst>
                </p:cNvPr>
                <p:cNvPicPr/>
                <p:nvPr/>
              </p:nvPicPr>
              <p:blipFill>
                <a:blip r:embed="rId157"/>
                <a:stretch>
                  <a:fillRect/>
                </a:stretch>
              </p:blipFill>
              <p:spPr>
                <a:xfrm>
                  <a:off x="5805405" y="5755665"/>
                  <a:ext cx="9738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F97606FC-80DE-AA1A-3A52-A6B8996BBF33}"/>
                    </a:ext>
                  </a:extLst>
                </p14:cNvPr>
                <p14:cNvContentPartPr/>
                <p14:nvPr/>
              </p14:nvContentPartPr>
              <p14:xfrm>
                <a:off x="6030405" y="5901465"/>
                <a:ext cx="135720" cy="144360"/>
              </p14:xfrm>
            </p:contentPart>
          </mc:Choice>
          <mc:Fallback>
            <p:pic>
              <p:nvPicPr>
                <p:cNvPr id="94" name="Ink 93">
                  <a:extLst>
                    <a:ext uri="{FF2B5EF4-FFF2-40B4-BE49-F238E27FC236}">
                      <a16:creationId xmlns:a16="http://schemas.microsoft.com/office/drawing/2014/main" id="{F97606FC-80DE-AA1A-3A52-A6B8996BBF33}"/>
                    </a:ext>
                  </a:extLst>
                </p:cNvPr>
                <p:cNvPicPr/>
                <p:nvPr/>
              </p:nvPicPr>
              <p:blipFill>
                <a:blip r:embed="rId159"/>
                <a:stretch>
                  <a:fillRect/>
                </a:stretch>
              </p:blipFill>
              <p:spPr>
                <a:xfrm>
                  <a:off x="6024285" y="5895345"/>
                  <a:ext cx="1479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5" name="Ink 94">
                  <a:extLst>
                    <a:ext uri="{FF2B5EF4-FFF2-40B4-BE49-F238E27FC236}">
                      <a16:creationId xmlns:a16="http://schemas.microsoft.com/office/drawing/2014/main" id="{8AA90A9F-E17D-86B6-81FF-FA37D2C74BE3}"/>
                    </a:ext>
                  </a:extLst>
                </p14:cNvPr>
                <p14:cNvContentPartPr/>
                <p14:nvPr/>
              </p14:nvContentPartPr>
              <p14:xfrm>
                <a:off x="5987205" y="5920905"/>
                <a:ext cx="115920" cy="113760"/>
              </p14:xfrm>
            </p:contentPart>
          </mc:Choice>
          <mc:Fallback>
            <p:pic>
              <p:nvPicPr>
                <p:cNvPr id="95" name="Ink 94">
                  <a:extLst>
                    <a:ext uri="{FF2B5EF4-FFF2-40B4-BE49-F238E27FC236}">
                      <a16:creationId xmlns:a16="http://schemas.microsoft.com/office/drawing/2014/main" id="{8AA90A9F-E17D-86B6-81FF-FA37D2C74BE3}"/>
                    </a:ext>
                  </a:extLst>
                </p:cNvPr>
                <p:cNvPicPr/>
                <p:nvPr/>
              </p:nvPicPr>
              <p:blipFill>
                <a:blip r:embed="rId161"/>
                <a:stretch>
                  <a:fillRect/>
                </a:stretch>
              </p:blipFill>
              <p:spPr>
                <a:xfrm>
                  <a:off x="5981085" y="5914785"/>
                  <a:ext cx="1281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6" name="Ink 95">
                  <a:extLst>
                    <a:ext uri="{FF2B5EF4-FFF2-40B4-BE49-F238E27FC236}">
                      <a16:creationId xmlns:a16="http://schemas.microsoft.com/office/drawing/2014/main" id="{928D4BE6-7284-8BF5-9317-25E9F52F9F1A}"/>
                    </a:ext>
                  </a:extLst>
                </p14:cNvPr>
                <p14:cNvContentPartPr/>
                <p14:nvPr/>
              </p14:nvContentPartPr>
              <p14:xfrm>
                <a:off x="6167565" y="5855385"/>
                <a:ext cx="272160" cy="74880"/>
              </p14:xfrm>
            </p:contentPart>
          </mc:Choice>
          <mc:Fallback>
            <p:pic>
              <p:nvPicPr>
                <p:cNvPr id="96" name="Ink 95">
                  <a:extLst>
                    <a:ext uri="{FF2B5EF4-FFF2-40B4-BE49-F238E27FC236}">
                      <a16:creationId xmlns:a16="http://schemas.microsoft.com/office/drawing/2014/main" id="{928D4BE6-7284-8BF5-9317-25E9F52F9F1A}"/>
                    </a:ext>
                  </a:extLst>
                </p:cNvPr>
                <p:cNvPicPr/>
                <p:nvPr/>
              </p:nvPicPr>
              <p:blipFill>
                <a:blip r:embed="rId163"/>
                <a:stretch>
                  <a:fillRect/>
                </a:stretch>
              </p:blipFill>
              <p:spPr>
                <a:xfrm>
                  <a:off x="6161445" y="5849265"/>
                  <a:ext cx="284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7" name="Ink 96">
                  <a:extLst>
                    <a:ext uri="{FF2B5EF4-FFF2-40B4-BE49-F238E27FC236}">
                      <a16:creationId xmlns:a16="http://schemas.microsoft.com/office/drawing/2014/main" id="{ED0E2B00-BCF6-18BF-56D5-755CBC959467}"/>
                    </a:ext>
                  </a:extLst>
                </p14:cNvPr>
                <p14:cNvContentPartPr/>
                <p14:nvPr/>
              </p14:nvContentPartPr>
              <p14:xfrm>
                <a:off x="6451605" y="5917665"/>
                <a:ext cx="151920" cy="141120"/>
              </p14:xfrm>
            </p:contentPart>
          </mc:Choice>
          <mc:Fallback>
            <p:pic>
              <p:nvPicPr>
                <p:cNvPr id="97" name="Ink 96">
                  <a:extLst>
                    <a:ext uri="{FF2B5EF4-FFF2-40B4-BE49-F238E27FC236}">
                      <a16:creationId xmlns:a16="http://schemas.microsoft.com/office/drawing/2014/main" id="{ED0E2B00-BCF6-18BF-56D5-755CBC959467}"/>
                    </a:ext>
                  </a:extLst>
                </p:cNvPr>
                <p:cNvPicPr/>
                <p:nvPr/>
              </p:nvPicPr>
              <p:blipFill>
                <a:blip r:embed="rId165"/>
                <a:stretch>
                  <a:fillRect/>
                </a:stretch>
              </p:blipFill>
              <p:spPr>
                <a:xfrm>
                  <a:off x="6445485" y="5911545"/>
                  <a:ext cx="1641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8" name="Ink 97">
                  <a:extLst>
                    <a:ext uri="{FF2B5EF4-FFF2-40B4-BE49-F238E27FC236}">
                      <a16:creationId xmlns:a16="http://schemas.microsoft.com/office/drawing/2014/main" id="{430D80EA-CD25-6250-6D81-8313EFA34314}"/>
                    </a:ext>
                  </a:extLst>
                </p14:cNvPr>
                <p14:cNvContentPartPr/>
                <p14:nvPr/>
              </p14:nvContentPartPr>
              <p14:xfrm>
                <a:off x="6723405" y="5947185"/>
                <a:ext cx="27000" cy="151200"/>
              </p14:xfrm>
            </p:contentPart>
          </mc:Choice>
          <mc:Fallback>
            <p:pic>
              <p:nvPicPr>
                <p:cNvPr id="98" name="Ink 97">
                  <a:extLst>
                    <a:ext uri="{FF2B5EF4-FFF2-40B4-BE49-F238E27FC236}">
                      <a16:creationId xmlns:a16="http://schemas.microsoft.com/office/drawing/2014/main" id="{430D80EA-CD25-6250-6D81-8313EFA34314}"/>
                    </a:ext>
                  </a:extLst>
                </p:cNvPr>
                <p:cNvPicPr/>
                <p:nvPr/>
              </p:nvPicPr>
              <p:blipFill>
                <a:blip r:embed="rId167"/>
                <a:stretch>
                  <a:fillRect/>
                </a:stretch>
              </p:blipFill>
              <p:spPr>
                <a:xfrm>
                  <a:off x="6717285" y="5941065"/>
                  <a:ext cx="392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0" name="Ink 99">
                  <a:extLst>
                    <a:ext uri="{FF2B5EF4-FFF2-40B4-BE49-F238E27FC236}">
                      <a16:creationId xmlns:a16="http://schemas.microsoft.com/office/drawing/2014/main" id="{E6368E68-ACC2-DC9B-BDE9-7053E4926C41}"/>
                    </a:ext>
                  </a:extLst>
                </p14:cNvPr>
                <p14:cNvContentPartPr/>
                <p14:nvPr/>
              </p14:nvContentPartPr>
              <p14:xfrm>
                <a:off x="6988005" y="5681865"/>
                <a:ext cx="383040" cy="185400"/>
              </p14:xfrm>
            </p:contentPart>
          </mc:Choice>
          <mc:Fallback>
            <p:pic>
              <p:nvPicPr>
                <p:cNvPr id="100" name="Ink 99">
                  <a:extLst>
                    <a:ext uri="{FF2B5EF4-FFF2-40B4-BE49-F238E27FC236}">
                      <a16:creationId xmlns:a16="http://schemas.microsoft.com/office/drawing/2014/main" id="{E6368E68-ACC2-DC9B-BDE9-7053E4926C41}"/>
                    </a:ext>
                  </a:extLst>
                </p:cNvPr>
                <p:cNvPicPr/>
                <p:nvPr/>
              </p:nvPicPr>
              <p:blipFill>
                <a:blip r:embed="rId169"/>
                <a:stretch>
                  <a:fillRect/>
                </a:stretch>
              </p:blipFill>
              <p:spPr>
                <a:xfrm>
                  <a:off x="6981885" y="5675745"/>
                  <a:ext cx="3952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1" name="Ink 100">
                  <a:extLst>
                    <a:ext uri="{FF2B5EF4-FFF2-40B4-BE49-F238E27FC236}">
                      <a16:creationId xmlns:a16="http://schemas.microsoft.com/office/drawing/2014/main" id="{7655778E-B339-D83D-86A8-F972BC4EC1D1}"/>
                    </a:ext>
                  </a:extLst>
                </p14:cNvPr>
                <p14:cNvContentPartPr/>
                <p14:nvPr/>
              </p14:nvContentPartPr>
              <p14:xfrm>
                <a:off x="7413885" y="5735505"/>
                <a:ext cx="207360" cy="151200"/>
              </p14:xfrm>
            </p:contentPart>
          </mc:Choice>
          <mc:Fallback>
            <p:pic>
              <p:nvPicPr>
                <p:cNvPr id="101" name="Ink 100">
                  <a:extLst>
                    <a:ext uri="{FF2B5EF4-FFF2-40B4-BE49-F238E27FC236}">
                      <a16:creationId xmlns:a16="http://schemas.microsoft.com/office/drawing/2014/main" id="{7655778E-B339-D83D-86A8-F972BC4EC1D1}"/>
                    </a:ext>
                  </a:extLst>
                </p:cNvPr>
                <p:cNvPicPr/>
                <p:nvPr/>
              </p:nvPicPr>
              <p:blipFill>
                <a:blip r:embed="rId171"/>
                <a:stretch>
                  <a:fillRect/>
                </a:stretch>
              </p:blipFill>
              <p:spPr>
                <a:xfrm>
                  <a:off x="7407765" y="5729385"/>
                  <a:ext cx="2196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2" name="Ink 101">
                  <a:extLst>
                    <a:ext uri="{FF2B5EF4-FFF2-40B4-BE49-F238E27FC236}">
                      <a16:creationId xmlns:a16="http://schemas.microsoft.com/office/drawing/2014/main" id="{CC357C23-9087-9EBC-A496-2374AF9D7184}"/>
                    </a:ext>
                  </a:extLst>
                </p14:cNvPr>
                <p14:cNvContentPartPr/>
                <p14:nvPr/>
              </p14:nvContentPartPr>
              <p14:xfrm>
                <a:off x="7404525" y="5760705"/>
                <a:ext cx="166320" cy="94320"/>
              </p14:xfrm>
            </p:contentPart>
          </mc:Choice>
          <mc:Fallback>
            <p:pic>
              <p:nvPicPr>
                <p:cNvPr id="102" name="Ink 101">
                  <a:extLst>
                    <a:ext uri="{FF2B5EF4-FFF2-40B4-BE49-F238E27FC236}">
                      <a16:creationId xmlns:a16="http://schemas.microsoft.com/office/drawing/2014/main" id="{CC357C23-9087-9EBC-A496-2374AF9D7184}"/>
                    </a:ext>
                  </a:extLst>
                </p:cNvPr>
                <p:cNvPicPr/>
                <p:nvPr/>
              </p:nvPicPr>
              <p:blipFill>
                <a:blip r:embed="rId173"/>
                <a:stretch>
                  <a:fillRect/>
                </a:stretch>
              </p:blipFill>
              <p:spPr>
                <a:xfrm>
                  <a:off x="7398405" y="5754585"/>
                  <a:ext cx="178560" cy="106560"/>
                </a:xfrm>
                <a:prstGeom prst="rect">
                  <a:avLst/>
                </a:prstGeom>
              </p:spPr>
            </p:pic>
          </mc:Fallback>
        </mc:AlternateContent>
      </p:grpSp>
      <p:grpSp>
        <p:nvGrpSpPr>
          <p:cNvPr id="120" name="Group 119">
            <a:extLst>
              <a:ext uri="{FF2B5EF4-FFF2-40B4-BE49-F238E27FC236}">
                <a16:creationId xmlns:a16="http://schemas.microsoft.com/office/drawing/2014/main" id="{32D5D711-1E36-049A-127C-955522397B26}"/>
              </a:ext>
            </a:extLst>
          </p:cNvPr>
          <p:cNvGrpSpPr/>
          <p:nvPr/>
        </p:nvGrpSpPr>
        <p:grpSpPr>
          <a:xfrm>
            <a:off x="9471285" y="4877265"/>
            <a:ext cx="1903680" cy="868320"/>
            <a:chOff x="9471285" y="4877265"/>
            <a:chExt cx="1903680" cy="868320"/>
          </a:xfrm>
        </p:grpSpPr>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id="{93C25C7A-8902-B52A-C710-A80421B1AC60}"/>
                    </a:ext>
                  </a:extLst>
                </p14:cNvPr>
                <p14:cNvContentPartPr/>
                <p14:nvPr/>
              </p14:nvContentPartPr>
              <p14:xfrm>
                <a:off x="9567405" y="5255265"/>
                <a:ext cx="212040" cy="172080"/>
              </p14:xfrm>
            </p:contentPart>
          </mc:Choice>
          <mc:Fallback>
            <p:pic>
              <p:nvPicPr>
                <p:cNvPr id="107" name="Ink 106">
                  <a:extLst>
                    <a:ext uri="{FF2B5EF4-FFF2-40B4-BE49-F238E27FC236}">
                      <a16:creationId xmlns:a16="http://schemas.microsoft.com/office/drawing/2014/main" id="{93C25C7A-8902-B52A-C710-A80421B1AC60}"/>
                    </a:ext>
                  </a:extLst>
                </p:cNvPr>
                <p:cNvPicPr/>
                <p:nvPr/>
              </p:nvPicPr>
              <p:blipFill>
                <a:blip r:embed="rId175"/>
                <a:stretch>
                  <a:fillRect/>
                </a:stretch>
              </p:blipFill>
              <p:spPr>
                <a:xfrm>
                  <a:off x="9561285" y="5249145"/>
                  <a:ext cx="2242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8" name="Ink 107">
                  <a:extLst>
                    <a:ext uri="{FF2B5EF4-FFF2-40B4-BE49-F238E27FC236}">
                      <a16:creationId xmlns:a16="http://schemas.microsoft.com/office/drawing/2014/main" id="{56670D1E-750B-2652-6E5D-4EEE56874269}"/>
                    </a:ext>
                  </a:extLst>
                </p14:cNvPr>
                <p14:cNvContentPartPr/>
                <p14:nvPr/>
              </p14:nvContentPartPr>
              <p14:xfrm>
                <a:off x="9897165" y="5286585"/>
                <a:ext cx="84600" cy="128160"/>
              </p14:xfrm>
            </p:contentPart>
          </mc:Choice>
          <mc:Fallback>
            <p:pic>
              <p:nvPicPr>
                <p:cNvPr id="108" name="Ink 107">
                  <a:extLst>
                    <a:ext uri="{FF2B5EF4-FFF2-40B4-BE49-F238E27FC236}">
                      <a16:creationId xmlns:a16="http://schemas.microsoft.com/office/drawing/2014/main" id="{56670D1E-750B-2652-6E5D-4EEE56874269}"/>
                    </a:ext>
                  </a:extLst>
                </p:cNvPr>
                <p:cNvPicPr/>
                <p:nvPr/>
              </p:nvPicPr>
              <p:blipFill>
                <a:blip r:embed="rId177"/>
                <a:stretch>
                  <a:fillRect/>
                </a:stretch>
              </p:blipFill>
              <p:spPr>
                <a:xfrm>
                  <a:off x="9891045" y="5280465"/>
                  <a:ext cx="968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9" name="Ink 108">
                  <a:extLst>
                    <a:ext uri="{FF2B5EF4-FFF2-40B4-BE49-F238E27FC236}">
                      <a16:creationId xmlns:a16="http://schemas.microsoft.com/office/drawing/2014/main" id="{BB26B957-37A9-118B-EB4C-E332AD0F48C8}"/>
                    </a:ext>
                  </a:extLst>
                </p14:cNvPr>
                <p14:cNvContentPartPr/>
                <p14:nvPr/>
              </p14:nvContentPartPr>
              <p14:xfrm>
                <a:off x="9844245" y="5163465"/>
                <a:ext cx="94320" cy="15480"/>
              </p14:xfrm>
            </p:contentPart>
          </mc:Choice>
          <mc:Fallback>
            <p:pic>
              <p:nvPicPr>
                <p:cNvPr id="109" name="Ink 108">
                  <a:extLst>
                    <a:ext uri="{FF2B5EF4-FFF2-40B4-BE49-F238E27FC236}">
                      <a16:creationId xmlns:a16="http://schemas.microsoft.com/office/drawing/2014/main" id="{BB26B957-37A9-118B-EB4C-E332AD0F48C8}"/>
                    </a:ext>
                  </a:extLst>
                </p:cNvPr>
                <p:cNvPicPr/>
                <p:nvPr/>
              </p:nvPicPr>
              <p:blipFill>
                <a:blip r:embed="rId179"/>
                <a:stretch>
                  <a:fillRect/>
                </a:stretch>
              </p:blipFill>
              <p:spPr>
                <a:xfrm>
                  <a:off x="9838125" y="5157345"/>
                  <a:ext cx="1065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0" name="Ink 109">
                  <a:extLst>
                    <a:ext uri="{FF2B5EF4-FFF2-40B4-BE49-F238E27FC236}">
                      <a16:creationId xmlns:a16="http://schemas.microsoft.com/office/drawing/2014/main" id="{F8BE4BC9-3682-2C8C-840F-7CDD2BAF3F75}"/>
                    </a:ext>
                  </a:extLst>
                </p14:cNvPr>
                <p14:cNvContentPartPr/>
                <p14:nvPr/>
              </p14:nvContentPartPr>
              <p14:xfrm>
                <a:off x="10048725" y="5302785"/>
                <a:ext cx="270000" cy="163440"/>
              </p14:xfrm>
            </p:contentPart>
          </mc:Choice>
          <mc:Fallback>
            <p:pic>
              <p:nvPicPr>
                <p:cNvPr id="110" name="Ink 109">
                  <a:extLst>
                    <a:ext uri="{FF2B5EF4-FFF2-40B4-BE49-F238E27FC236}">
                      <a16:creationId xmlns:a16="http://schemas.microsoft.com/office/drawing/2014/main" id="{F8BE4BC9-3682-2C8C-840F-7CDD2BAF3F75}"/>
                    </a:ext>
                  </a:extLst>
                </p:cNvPr>
                <p:cNvPicPr/>
                <p:nvPr/>
              </p:nvPicPr>
              <p:blipFill>
                <a:blip r:embed="rId181"/>
                <a:stretch>
                  <a:fillRect/>
                </a:stretch>
              </p:blipFill>
              <p:spPr>
                <a:xfrm>
                  <a:off x="10042605" y="5296665"/>
                  <a:ext cx="2822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1" name="Ink 110">
                  <a:extLst>
                    <a:ext uri="{FF2B5EF4-FFF2-40B4-BE49-F238E27FC236}">
                      <a16:creationId xmlns:a16="http://schemas.microsoft.com/office/drawing/2014/main" id="{470C0DB4-8796-AC87-C310-CBA47B98C963}"/>
                    </a:ext>
                  </a:extLst>
                </p14:cNvPr>
                <p14:cNvContentPartPr/>
                <p14:nvPr/>
              </p14:nvContentPartPr>
              <p14:xfrm>
                <a:off x="10431405" y="5299905"/>
                <a:ext cx="171360" cy="153360"/>
              </p14:xfrm>
            </p:contentPart>
          </mc:Choice>
          <mc:Fallback>
            <p:pic>
              <p:nvPicPr>
                <p:cNvPr id="111" name="Ink 110">
                  <a:extLst>
                    <a:ext uri="{FF2B5EF4-FFF2-40B4-BE49-F238E27FC236}">
                      <a16:creationId xmlns:a16="http://schemas.microsoft.com/office/drawing/2014/main" id="{470C0DB4-8796-AC87-C310-CBA47B98C963}"/>
                    </a:ext>
                  </a:extLst>
                </p:cNvPr>
                <p:cNvPicPr/>
                <p:nvPr/>
              </p:nvPicPr>
              <p:blipFill>
                <a:blip r:embed="rId183"/>
                <a:stretch>
                  <a:fillRect/>
                </a:stretch>
              </p:blipFill>
              <p:spPr>
                <a:xfrm>
                  <a:off x="10425285" y="5293785"/>
                  <a:ext cx="1836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BCC115F5-7351-59F9-ECB7-D7E32CF32A52}"/>
                    </a:ext>
                  </a:extLst>
                </p14:cNvPr>
                <p14:cNvContentPartPr/>
                <p14:nvPr/>
              </p14:nvContentPartPr>
              <p14:xfrm>
                <a:off x="10238805" y="5171025"/>
                <a:ext cx="548640" cy="574560"/>
              </p14:xfrm>
            </p:contentPart>
          </mc:Choice>
          <mc:Fallback>
            <p:pic>
              <p:nvPicPr>
                <p:cNvPr id="112" name="Ink 111">
                  <a:extLst>
                    <a:ext uri="{FF2B5EF4-FFF2-40B4-BE49-F238E27FC236}">
                      <a16:creationId xmlns:a16="http://schemas.microsoft.com/office/drawing/2014/main" id="{BCC115F5-7351-59F9-ECB7-D7E32CF32A52}"/>
                    </a:ext>
                  </a:extLst>
                </p:cNvPr>
                <p:cNvPicPr/>
                <p:nvPr/>
              </p:nvPicPr>
              <p:blipFill>
                <a:blip r:embed="rId185"/>
                <a:stretch>
                  <a:fillRect/>
                </a:stretch>
              </p:blipFill>
              <p:spPr>
                <a:xfrm>
                  <a:off x="10232685" y="5164905"/>
                  <a:ext cx="560880" cy="5868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59F7E2A5-43AE-C059-4469-22826C0A2FA7}"/>
                    </a:ext>
                  </a:extLst>
                </p14:cNvPr>
                <p14:cNvContentPartPr/>
                <p14:nvPr/>
              </p14:nvContentPartPr>
              <p14:xfrm>
                <a:off x="9471285" y="5130705"/>
                <a:ext cx="344520" cy="539640"/>
              </p14:xfrm>
            </p:contentPart>
          </mc:Choice>
          <mc:Fallback>
            <p:pic>
              <p:nvPicPr>
                <p:cNvPr id="113" name="Ink 112">
                  <a:extLst>
                    <a:ext uri="{FF2B5EF4-FFF2-40B4-BE49-F238E27FC236}">
                      <a16:creationId xmlns:a16="http://schemas.microsoft.com/office/drawing/2014/main" id="{59F7E2A5-43AE-C059-4469-22826C0A2FA7}"/>
                    </a:ext>
                  </a:extLst>
                </p:cNvPr>
                <p:cNvPicPr/>
                <p:nvPr/>
              </p:nvPicPr>
              <p:blipFill>
                <a:blip r:embed="rId187"/>
                <a:stretch>
                  <a:fillRect/>
                </a:stretch>
              </p:blipFill>
              <p:spPr>
                <a:xfrm>
                  <a:off x="9465165" y="5124585"/>
                  <a:ext cx="35676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4" name="Ink 113">
                  <a:extLst>
                    <a:ext uri="{FF2B5EF4-FFF2-40B4-BE49-F238E27FC236}">
                      <a16:creationId xmlns:a16="http://schemas.microsoft.com/office/drawing/2014/main" id="{F93C8520-0AC5-4372-9487-877551D7F15A}"/>
                    </a:ext>
                  </a:extLst>
                </p14:cNvPr>
                <p14:cNvContentPartPr/>
                <p14:nvPr/>
              </p14:nvContentPartPr>
              <p14:xfrm>
                <a:off x="10691325" y="5084625"/>
                <a:ext cx="505800" cy="654480"/>
              </p14:xfrm>
            </p:contentPart>
          </mc:Choice>
          <mc:Fallback>
            <p:pic>
              <p:nvPicPr>
                <p:cNvPr id="114" name="Ink 113">
                  <a:extLst>
                    <a:ext uri="{FF2B5EF4-FFF2-40B4-BE49-F238E27FC236}">
                      <a16:creationId xmlns:a16="http://schemas.microsoft.com/office/drawing/2014/main" id="{F93C8520-0AC5-4372-9487-877551D7F15A}"/>
                    </a:ext>
                  </a:extLst>
                </p:cNvPr>
                <p:cNvPicPr/>
                <p:nvPr/>
              </p:nvPicPr>
              <p:blipFill>
                <a:blip r:embed="rId189"/>
                <a:stretch>
                  <a:fillRect/>
                </a:stretch>
              </p:blipFill>
              <p:spPr>
                <a:xfrm>
                  <a:off x="10685205" y="5078505"/>
                  <a:ext cx="518040" cy="6667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6" name="Ink 115">
                  <a:extLst>
                    <a:ext uri="{FF2B5EF4-FFF2-40B4-BE49-F238E27FC236}">
                      <a16:creationId xmlns:a16="http://schemas.microsoft.com/office/drawing/2014/main" id="{776CA537-203E-3D3F-0F8C-56E6CBBA303E}"/>
                    </a:ext>
                  </a:extLst>
                </p14:cNvPr>
                <p14:cNvContentPartPr/>
                <p14:nvPr/>
              </p14:nvContentPartPr>
              <p14:xfrm>
                <a:off x="11121885" y="4877265"/>
                <a:ext cx="253080" cy="267840"/>
              </p14:xfrm>
            </p:contentPart>
          </mc:Choice>
          <mc:Fallback>
            <p:pic>
              <p:nvPicPr>
                <p:cNvPr id="116" name="Ink 115">
                  <a:extLst>
                    <a:ext uri="{FF2B5EF4-FFF2-40B4-BE49-F238E27FC236}">
                      <a16:creationId xmlns:a16="http://schemas.microsoft.com/office/drawing/2014/main" id="{776CA537-203E-3D3F-0F8C-56E6CBBA303E}"/>
                    </a:ext>
                  </a:extLst>
                </p:cNvPr>
                <p:cNvPicPr/>
                <p:nvPr/>
              </p:nvPicPr>
              <p:blipFill>
                <a:blip r:embed="rId191"/>
                <a:stretch>
                  <a:fillRect/>
                </a:stretch>
              </p:blipFill>
              <p:spPr>
                <a:xfrm>
                  <a:off x="11115765" y="4871145"/>
                  <a:ext cx="265320" cy="280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2">
            <p14:nvContentPartPr>
              <p14:cNvPr id="104" name="Ink 103">
                <a:extLst>
                  <a:ext uri="{FF2B5EF4-FFF2-40B4-BE49-F238E27FC236}">
                    <a16:creationId xmlns:a16="http://schemas.microsoft.com/office/drawing/2014/main" id="{D91954B7-7C47-D37D-33CC-7C3F49378C82}"/>
                  </a:ext>
                </a:extLst>
              </p14:cNvPr>
              <p14:cNvContentPartPr/>
              <p14:nvPr/>
            </p14:nvContentPartPr>
            <p14:xfrm>
              <a:off x="8010765" y="4946025"/>
              <a:ext cx="187920" cy="1331280"/>
            </p14:xfrm>
          </p:contentPart>
        </mc:Choice>
        <mc:Fallback>
          <p:pic>
            <p:nvPicPr>
              <p:cNvPr id="104" name="Ink 103">
                <a:extLst>
                  <a:ext uri="{FF2B5EF4-FFF2-40B4-BE49-F238E27FC236}">
                    <a16:creationId xmlns:a16="http://schemas.microsoft.com/office/drawing/2014/main" id="{D91954B7-7C47-D37D-33CC-7C3F49378C82}"/>
                  </a:ext>
                </a:extLst>
              </p:cNvPr>
              <p:cNvPicPr/>
              <p:nvPr/>
            </p:nvPicPr>
            <p:blipFill>
              <a:blip r:embed="rId193"/>
              <a:stretch>
                <a:fillRect/>
              </a:stretch>
            </p:blipFill>
            <p:spPr>
              <a:xfrm>
                <a:off x="8004645" y="4939905"/>
                <a:ext cx="200160" cy="1343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5" name="Ink 104">
                <a:extLst>
                  <a:ext uri="{FF2B5EF4-FFF2-40B4-BE49-F238E27FC236}">
                    <a16:creationId xmlns:a16="http://schemas.microsoft.com/office/drawing/2014/main" id="{77430EDA-B616-F37E-C773-46D47E639749}"/>
                  </a:ext>
                </a:extLst>
              </p14:cNvPr>
              <p14:cNvContentPartPr/>
              <p14:nvPr/>
            </p14:nvContentPartPr>
            <p14:xfrm>
              <a:off x="8566605" y="5140425"/>
              <a:ext cx="70200" cy="317880"/>
            </p14:xfrm>
          </p:contentPart>
        </mc:Choice>
        <mc:Fallback>
          <p:pic>
            <p:nvPicPr>
              <p:cNvPr id="105" name="Ink 104">
                <a:extLst>
                  <a:ext uri="{FF2B5EF4-FFF2-40B4-BE49-F238E27FC236}">
                    <a16:creationId xmlns:a16="http://schemas.microsoft.com/office/drawing/2014/main" id="{77430EDA-B616-F37E-C773-46D47E639749}"/>
                  </a:ext>
                </a:extLst>
              </p:cNvPr>
              <p:cNvPicPr/>
              <p:nvPr/>
            </p:nvPicPr>
            <p:blipFill>
              <a:blip r:embed="rId195"/>
              <a:stretch>
                <a:fillRect/>
              </a:stretch>
            </p:blipFill>
            <p:spPr>
              <a:xfrm>
                <a:off x="8560485" y="5134305"/>
                <a:ext cx="8244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6" name="Ink 105">
                <a:extLst>
                  <a:ext uri="{FF2B5EF4-FFF2-40B4-BE49-F238E27FC236}">
                    <a16:creationId xmlns:a16="http://schemas.microsoft.com/office/drawing/2014/main" id="{E79DD42A-9DD8-8B04-DB5F-23D7780BC8B6}"/>
                  </a:ext>
                </a:extLst>
              </p14:cNvPr>
              <p14:cNvContentPartPr/>
              <p14:nvPr/>
            </p14:nvContentPartPr>
            <p14:xfrm>
              <a:off x="8824005" y="5279025"/>
              <a:ext cx="368640" cy="143640"/>
            </p14:xfrm>
          </p:contentPart>
        </mc:Choice>
        <mc:Fallback>
          <p:pic>
            <p:nvPicPr>
              <p:cNvPr id="106" name="Ink 105">
                <a:extLst>
                  <a:ext uri="{FF2B5EF4-FFF2-40B4-BE49-F238E27FC236}">
                    <a16:creationId xmlns:a16="http://schemas.microsoft.com/office/drawing/2014/main" id="{E79DD42A-9DD8-8B04-DB5F-23D7780BC8B6}"/>
                  </a:ext>
                </a:extLst>
              </p:cNvPr>
              <p:cNvPicPr/>
              <p:nvPr/>
            </p:nvPicPr>
            <p:blipFill>
              <a:blip r:embed="rId197"/>
              <a:stretch>
                <a:fillRect/>
              </a:stretch>
            </p:blipFill>
            <p:spPr>
              <a:xfrm>
                <a:off x="8817885" y="5272905"/>
                <a:ext cx="3808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5" name="Ink 114">
                <a:extLst>
                  <a:ext uri="{FF2B5EF4-FFF2-40B4-BE49-F238E27FC236}">
                    <a16:creationId xmlns:a16="http://schemas.microsoft.com/office/drawing/2014/main" id="{A8C11BA0-4FA8-B50B-4A9F-7ABFAAC079EE}"/>
                  </a:ext>
                </a:extLst>
              </p14:cNvPr>
              <p14:cNvContentPartPr/>
              <p14:nvPr/>
            </p14:nvContentPartPr>
            <p14:xfrm>
              <a:off x="8277525" y="5053305"/>
              <a:ext cx="501120" cy="656640"/>
            </p14:xfrm>
          </p:contentPart>
        </mc:Choice>
        <mc:Fallback>
          <p:pic>
            <p:nvPicPr>
              <p:cNvPr id="115" name="Ink 114">
                <a:extLst>
                  <a:ext uri="{FF2B5EF4-FFF2-40B4-BE49-F238E27FC236}">
                    <a16:creationId xmlns:a16="http://schemas.microsoft.com/office/drawing/2014/main" id="{A8C11BA0-4FA8-B50B-4A9F-7ABFAAC079EE}"/>
                  </a:ext>
                </a:extLst>
              </p:cNvPr>
              <p:cNvPicPr/>
              <p:nvPr/>
            </p:nvPicPr>
            <p:blipFill>
              <a:blip r:embed="rId199"/>
              <a:stretch>
                <a:fillRect/>
              </a:stretch>
            </p:blipFill>
            <p:spPr>
              <a:xfrm>
                <a:off x="8271405" y="5047185"/>
                <a:ext cx="513360" cy="668880"/>
              </a:xfrm>
              <a:prstGeom prst="rect">
                <a:avLst/>
              </a:prstGeom>
            </p:spPr>
          </p:pic>
        </mc:Fallback>
      </mc:AlternateContent>
      <p:grpSp>
        <p:nvGrpSpPr>
          <p:cNvPr id="130" name="Group 129">
            <a:extLst>
              <a:ext uri="{FF2B5EF4-FFF2-40B4-BE49-F238E27FC236}">
                <a16:creationId xmlns:a16="http://schemas.microsoft.com/office/drawing/2014/main" id="{CB6CF74D-55D5-C9F6-7253-850E41BE73E0}"/>
              </a:ext>
            </a:extLst>
          </p:cNvPr>
          <p:cNvGrpSpPr/>
          <p:nvPr/>
        </p:nvGrpSpPr>
        <p:grpSpPr>
          <a:xfrm>
            <a:off x="8212725" y="5850345"/>
            <a:ext cx="1663200" cy="634320"/>
            <a:chOff x="8212725" y="5850345"/>
            <a:chExt cx="1663200" cy="634320"/>
          </a:xfrm>
        </p:grpSpPr>
        <mc:AlternateContent xmlns:mc="http://schemas.openxmlformats.org/markup-compatibility/2006">
          <mc:Choice xmlns:p14="http://schemas.microsoft.com/office/powerpoint/2010/main" Requires="p14">
            <p:contentPart p14:bwMode="auto" r:id="rId200">
              <p14:nvContentPartPr>
                <p14:cNvPr id="117" name="Ink 116">
                  <a:extLst>
                    <a:ext uri="{FF2B5EF4-FFF2-40B4-BE49-F238E27FC236}">
                      <a16:creationId xmlns:a16="http://schemas.microsoft.com/office/drawing/2014/main" id="{4872CA0A-998E-9ECC-F720-D0A9EBC2F4BD}"/>
                    </a:ext>
                  </a:extLst>
                </p14:cNvPr>
                <p14:cNvContentPartPr/>
                <p14:nvPr/>
              </p14:nvContentPartPr>
              <p14:xfrm>
                <a:off x="8212725" y="6076065"/>
                <a:ext cx="298800" cy="16560"/>
              </p14:xfrm>
            </p:contentPart>
          </mc:Choice>
          <mc:Fallback>
            <p:pic>
              <p:nvPicPr>
                <p:cNvPr id="117" name="Ink 116">
                  <a:extLst>
                    <a:ext uri="{FF2B5EF4-FFF2-40B4-BE49-F238E27FC236}">
                      <a16:creationId xmlns:a16="http://schemas.microsoft.com/office/drawing/2014/main" id="{4872CA0A-998E-9ECC-F720-D0A9EBC2F4BD}"/>
                    </a:ext>
                  </a:extLst>
                </p:cNvPr>
                <p:cNvPicPr/>
                <p:nvPr/>
              </p:nvPicPr>
              <p:blipFill>
                <a:blip r:embed="rId201"/>
                <a:stretch>
                  <a:fillRect/>
                </a:stretch>
              </p:blipFill>
              <p:spPr>
                <a:xfrm>
                  <a:off x="8206605" y="6069945"/>
                  <a:ext cx="3110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8" name="Ink 117">
                  <a:extLst>
                    <a:ext uri="{FF2B5EF4-FFF2-40B4-BE49-F238E27FC236}">
                      <a16:creationId xmlns:a16="http://schemas.microsoft.com/office/drawing/2014/main" id="{44B073BE-E3FB-BE9A-3119-AAE01B9F6E12}"/>
                    </a:ext>
                  </a:extLst>
                </p14:cNvPr>
                <p14:cNvContentPartPr/>
                <p14:nvPr/>
              </p14:nvContentPartPr>
              <p14:xfrm>
                <a:off x="8212725" y="6171105"/>
                <a:ext cx="240840" cy="6840"/>
              </p14:xfrm>
            </p:contentPart>
          </mc:Choice>
          <mc:Fallback>
            <p:pic>
              <p:nvPicPr>
                <p:cNvPr id="118" name="Ink 117">
                  <a:extLst>
                    <a:ext uri="{FF2B5EF4-FFF2-40B4-BE49-F238E27FC236}">
                      <a16:creationId xmlns:a16="http://schemas.microsoft.com/office/drawing/2014/main" id="{44B073BE-E3FB-BE9A-3119-AAE01B9F6E12}"/>
                    </a:ext>
                  </a:extLst>
                </p:cNvPr>
                <p:cNvPicPr/>
                <p:nvPr/>
              </p:nvPicPr>
              <p:blipFill>
                <a:blip r:embed="rId203"/>
                <a:stretch>
                  <a:fillRect/>
                </a:stretch>
              </p:blipFill>
              <p:spPr>
                <a:xfrm>
                  <a:off x="8206605" y="6164985"/>
                  <a:ext cx="253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2" name="Ink 121">
                  <a:extLst>
                    <a:ext uri="{FF2B5EF4-FFF2-40B4-BE49-F238E27FC236}">
                      <a16:creationId xmlns:a16="http://schemas.microsoft.com/office/drawing/2014/main" id="{F8FEC846-DFC4-A9B4-EDF7-F922B9D323EE}"/>
                    </a:ext>
                  </a:extLst>
                </p14:cNvPr>
                <p14:cNvContentPartPr/>
                <p14:nvPr/>
              </p14:nvContentPartPr>
              <p14:xfrm>
                <a:off x="8898525" y="5850345"/>
                <a:ext cx="31680" cy="246960"/>
              </p14:xfrm>
            </p:contentPart>
          </mc:Choice>
          <mc:Fallback>
            <p:pic>
              <p:nvPicPr>
                <p:cNvPr id="122" name="Ink 121">
                  <a:extLst>
                    <a:ext uri="{FF2B5EF4-FFF2-40B4-BE49-F238E27FC236}">
                      <a16:creationId xmlns:a16="http://schemas.microsoft.com/office/drawing/2014/main" id="{F8FEC846-DFC4-A9B4-EDF7-F922B9D323EE}"/>
                    </a:ext>
                  </a:extLst>
                </p:cNvPr>
                <p:cNvPicPr/>
                <p:nvPr/>
              </p:nvPicPr>
              <p:blipFill>
                <a:blip r:embed="rId205"/>
                <a:stretch>
                  <a:fillRect/>
                </a:stretch>
              </p:blipFill>
              <p:spPr>
                <a:xfrm>
                  <a:off x="8892405" y="5844225"/>
                  <a:ext cx="4392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3" name="Ink 122">
                  <a:extLst>
                    <a:ext uri="{FF2B5EF4-FFF2-40B4-BE49-F238E27FC236}">
                      <a16:creationId xmlns:a16="http://schemas.microsoft.com/office/drawing/2014/main" id="{AA3F3DA4-F9A7-B949-850B-6FFE92D26700}"/>
                    </a:ext>
                  </a:extLst>
                </p14:cNvPr>
                <p14:cNvContentPartPr/>
                <p14:nvPr/>
              </p14:nvContentPartPr>
              <p14:xfrm>
                <a:off x="8622045" y="6129705"/>
                <a:ext cx="693360" cy="14400"/>
              </p14:xfrm>
            </p:contentPart>
          </mc:Choice>
          <mc:Fallback>
            <p:pic>
              <p:nvPicPr>
                <p:cNvPr id="123" name="Ink 122">
                  <a:extLst>
                    <a:ext uri="{FF2B5EF4-FFF2-40B4-BE49-F238E27FC236}">
                      <a16:creationId xmlns:a16="http://schemas.microsoft.com/office/drawing/2014/main" id="{AA3F3DA4-F9A7-B949-850B-6FFE92D26700}"/>
                    </a:ext>
                  </a:extLst>
                </p:cNvPr>
                <p:cNvPicPr/>
                <p:nvPr/>
              </p:nvPicPr>
              <p:blipFill>
                <a:blip r:embed="rId207"/>
                <a:stretch>
                  <a:fillRect/>
                </a:stretch>
              </p:blipFill>
              <p:spPr>
                <a:xfrm>
                  <a:off x="8615925" y="6123585"/>
                  <a:ext cx="7056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 name="Ink 123">
                  <a:extLst>
                    <a:ext uri="{FF2B5EF4-FFF2-40B4-BE49-F238E27FC236}">
                      <a16:creationId xmlns:a16="http://schemas.microsoft.com/office/drawing/2014/main" id="{1F2D6315-F942-4917-B93A-64188A9292DB}"/>
                    </a:ext>
                  </a:extLst>
                </p14:cNvPr>
                <p14:cNvContentPartPr/>
                <p14:nvPr/>
              </p14:nvContentPartPr>
              <p14:xfrm>
                <a:off x="8795205" y="6263625"/>
                <a:ext cx="190080" cy="159840"/>
              </p14:xfrm>
            </p:contentPart>
          </mc:Choice>
          <mc:Fallback>
            <p:pic>
              <p:nvPicPr>
                <p:cNvPr id="124" name="Ink 123">
                  <a:extLst>
                    <a:ext uri="{FF2B5EF4-FFF2-40B4-BE49-F238E27FC236}">
                      <a16:creationId xmlns:a16="http://schemas.microsoft.com/office/drawing/2014/main" id="{1F2D6315-F942-4917-B93A-64188A9292DB}"/>
                    </a:ext>
                  </a:extLst>
                </p:cNvPr>
                <p:cNvPicPr/>
                <p:nvPr/>
              </p:nvPicPr>
              <p:blipFill>
                <a:blip r:embed="rId209"/>
                <a:stretch>
                  <a:fillRect/>
                </a:stretch>
              </p:blipFill>
              <p:spPr>
                <a:xfrm>
                  <a:off x="8789085" y="6257505"/>
                  <a:ext cx="2023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5" name="Ink 124">
                  <a:extLst>
                    <a:ext uri="{FF2B5EF4-FFF2-40B4-BE49-F238E27FC236}">
                      <a16:creationId xmlns:a16="http://schemas.microsoft.com/office/drawing/2014/main" id="{F07BE6E5-291B-EC4B-D177-60BEBE35FFAD}"/>
                    </a:ext>
                  </a:extLst>
                </p14:cNvPr>
                <p14:cNvContentPartPr/>
                <p14:nvPr/>
              </p14:nvContentPartPr>
              <p14:xfrm>
                <a:off x="9098325" y="6316185"/>
                <a:ext cx="63000" cy="114840"/>
              </p14:xfrm>
            </p:contentPart>
          </mc:Choice>
          <mc:Fallback>
            <p:pic>
              <p:nvPicPr>
                <p:cNvPr id="125" name="Ink 124">
                  <a:extLst>
                    <a:ext uri="{FF2B5EF4-FFF2-40B4-BE49-F238E27FC236}">
                      <a16:creationId xmlns:a16="http://schemas.microsoft.com/office/drawing/2014/main" id="{F07BE6E5-291B-EC4B-D177-60BEBE35FFAD}"/>
                    </a:ext>
                  </a:extLst>
                </p:cNvPr>
                <p:cNvPicPr/>
                <p:nvPr/>
              </p:nvPicPr>
              <p:blipFill>
                <a:blip r:embed="rId211"/>
                <a:stretch>
                  <a:fillRect/>
                </a:stretch>
              </p:blipFill>
              <p:spPr>
                <a:xfrm>
                  <a:off x="9092205" y="6310065"/>
                  <a:ext cx="752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6" name="Ink 125">
                  <a:extLst>
                    <a:ext uri="{FF2B5EF4-FFF2-40B4-BE49-F238E27FC236}">
                      <a16:creationId xmlns:a16="http://schemas.microsoft.com/office/drawing/2014/main" id="{70804226-FBF3-4E67-C7C7-A5B0A4CCAE91}"/>
                    </a:ext>
                  </a:extLst>
                </p14:cNvPr>
                <p14:cNvContentPartPr/>
                <p14:nvPr/>
              </p14:nvContentPartPr>
              <p14:xfrm>
                <a:off x="9050085" y="6214665"/>
                <a:ext cx="50760" cy="4680"/>
              </p14:xfrm>
            </p:contentPart>
          </mc:Choice>
          <mc:Fallback>
            <p:pic>
              <p:nvPicPr>
                <p:cNvPr id="126" name="Ink 125">
                  <a:extLst>
                    <a:ext uri="{FF2B5EF4-FFF2-40B4-BE49-F238E27FC236}">
                      <a16:creationId xmlns:a16="http://schemas.microsoft.com/office/drawing/2014/main" id="{70804226-FBF3-4E67-C7C7-A5B0A4CCAE91}"/>
                    </a:ext>
                  </a:extLst>
                </p:cNvPr>
                <p:cNvPicPr/>
                <p:nvPr/>
              </p:nvPicPr>
              <p:blipFill>
                <a:blip r:embed="rId213"/>
                <a:stretch>
                  <a:fillRect/>
                </a:stretch>
              </p:blipFill>
              <p:spPr>
                <a:xfrm>
                  <a:off x="9043965" y="6208545"/>
                  <a:ext cx="6300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7" name="Ink 126">
                  <a:extLst>
                    <a:ext uri="{FF2B5EF4-FFF2-40B4-BE49-F238E27FC236}">
                      <a16:creationId xmlns:a16="http://schemas.microsoft.com/office/drawing/2014/main" id="{0BA82395-52F6-158E-582B-DC357553DA3F}"/>
                    </a:ext>
                  </a:extLst>
                </p14:cNvPr>
                <p14:cNvContentPartPr/>
                <p14:nvPr/>
              </p14:nvContentPartPr>
              <p14:xfrm>
                <a:off x="9221085" y="6308265"/>
                <a:ext cx="180720" cy="130680"/>
              </p14:xfrm>
            </p:contentPart>
          </mc:Choice>
          <mc:Fallback>
            <p:pic>
              <p:nvPicPr>
                <p:cNvPr id="127" name="Ink 126">
                  <a:extLst>
                    <a:ext uri="{FF2B5EF4-FFF2-40B4-BE49-F238E27FC236}">
                      <a16:creationId xmlns:a16="http://schemas.microsoft.com/office/drawing/2014/main" id="{0BA82395-52F6-158E-582B-DC357553DA3F}"/>
                    </a:ext>
                  </a:extLst>
                </p:cNvPr>
                <p:cNvPicPr/>
                <p:nvPr/>
              </p:nvPicPr>
              <p:blipFill>
                <a:blip r:embed="rId215"/>
                <a:stretch>
                  <a:fillRect/>
                </a:stretch>
              </p:blipFill>
              <p:spPr>
                <a:xfrm>
                  <a:off x="9214965" y="6302145"/>
                  <a:ext cx="19296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8" name="Ink 127">
                  <a:extLst>
                    <a:ext uri="{FF2B5EF4-FFF2-40B4-BE49-F238E27FC236}">
                      <a16:creationId xmlns:a16="http://schemas.microsoft.com/office/drawing/2014/main" id="{46CED080-45DF-CCAC-B8E1-4AA83DB18F1E}"/>
                    </a:ext>
                  </a:extLst>
                </p14:cNvPr>
                <p14:cNvContentPartPr/>
                <p14:nvPr/>
              </p14:nvContentPartPr>
              <p14:xfrm>
                <a:off x="9509805" y="6341385"/>
                <a:ext cx="180720" cy="143280"/>
              </p14:xfrm>
            </p:contentPart>
          </mc:Choice>
          <mc:Fallback>
            <p:pic>
              <p:nvPicPr>
                <p:cNvPr id="128" name="Ink 127">
                  <a:extLst>
                    <a:ext uri="{FF2B5EF4-FFF2-40B4-BE49-F238E27FC236}">
                      <a16:creationId xmlns:a16="http://schemas.microsoft.com/office/drawing/2014/main" id="{46CED080-45DF-CCAC-B8E1-4AA83DB18F1E}"/>
                    </a:ext>
                  </a:extLst>
                </p:cNvPr>
                <p:cNvPicPr/>
                <p:nvPr/>
              </p:nvPicPr>
              <p:blipFill>
                <a:blip r:embed="rId217"/>
                <a:stretch>
                  <a:fillRect/>
                </a:stretch>
              </p:blipFill>
              <p:spPr>
                <a:xfrm>
                  <a:off x="9503685" y="6335265"/>
                  <a:ext cx="1929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9" name="Ink 128">
                  <a:extLst>
                    <a:ext uri="{FF2B5EF4-FFF2-40B4-BE49-F238E27FC236}">
                      <a16:creationId xmlns:a16="http://schemas.microsoft.com/office/drawing/2014/main" id="{D7C364AE-93FE-8A21-9B50-0793E88114D4}"/>
                    </a:ext>
                  </a:extLst>
                </p14:cNvPr>
                <p14:cNvContentPartPr/>
                <p14:nvPr/>
              </p14:nvContentPartPr>
              <p14:xfrm>
                <a:off x="9830205" y="6165705"/>
                <a:ext cx="45720" cy="30240"/>
              </p14:xfrm>
            </p:contentPart>
          </mc:Choice>
          <mc:Fallback>
            <p:pic>
              <p:nvPicPr>
                <p:cNvPr id="129" name="Ink 128">
                  <a:extLst>
                    <a:ext uri="{FF2B5EF4-FFF2-40B4-BE49-F238E27FC236}">
                      <a16:creationId xmlns:a16="http://schemas.microsoft.com/office/drawing/2014/main" id="{D7C364AE-93FE-8A21-9B50-0793E88114D4}"/>
                    </a:ext>
                  </a:extLst>
                </p:cNvPr>
                <p:cNvPicPr/>
                <p:nvPr/>
              </p:nvPicPr>
              <p:blipFill>
                <a:blip r:embed="rId219"/>
                <a:stretch>
                  <a:fillRect/>
                </a:stretch>
              </p:blipFill>
              <p:spPr>
                <a:xfrm>
                  <a:off x="9824085" y="6159585"/>
                  <a:ext cx="57960" cy="42480"/>
                </a:xfrm>
                <a:prstGeom prst="rect">
                  <a:avLst/>
                </a:prstGeom>
              </p:spPr>
            </p:pic>
          </mc:Fallback>
        </mc:AlternateContent>
      </p:grpSp>
      <p:grpSp>
        <p:nvGrpSpPr>
          <p:cNvPr id="135" name="Group 134">
            <a:extLst>
              <a:ext uri="{FF2B5EF4-FFF2-40B4-BE49-F238E27FC236}">
                <a16:creationId xmlns:a16="http://schemas.microsoft.com/office/drawing/2014/main" id="{76773A03-7E7D-57B9-2F37-BDB854326128}"/>
              </a:ext>
            </a:extLst>
          </p:cNvPr>
          <p:cNvGrpSpPr/>
          <p:nvPr/>
        </p:nvGrpSpPr>
        <p:grpSpPr>
          <a:xfrm>
            <a:off x="10291365" y="6018105"/>
            <a:ext cx="963000" cy="218880"/>
            <a:chOff x="10291365" y="6018105"/>
            <a:chExt cx="963000" cy="218880"/>
          </a:xfrm>
        </p:grpSpPr>
        <mc:AlternateContent xmlns:mc="http://schemas.openxmlformats.org/markup-compatibility/2006">
          <mc:Choice xmlns:p14="http://schemas.microsoft.com/office/powerpoint/2010/main" Requires="p14">
            <p:contentPart p14:bwMode="auto" r:id="rId220">
              <p14:nvContentPartPr>
                <p14:cNvPr id="131" name="Ink 130">
                  <a:extLst>
                    <a:ext uri="{FF2B5EF4-FFF2-40B4-BE49-F238E27FC236}">
                      <a16:creationId xmlns:a16="http://schemas.microsoft.com/office/drawing/2014/main" id="{D00F070C-9800-2884-84D2-58862B094952}"/>
                    </a:ext>
                  </a:extLst>
                </p14:cNvPr>
                <p14:cNvContentPartPr/>
                <p14:nvPr/>
              </p14:nvContentPartPr>
              <p14:xfrm>
                <a:off x="10291365" y="6018105"/>
                <a:ext cx="236520" cy="172800"/>
              </p14:xfrm>
            </p:contentPart>
          </mc:Choice>
          <mc:Fallback>
            <p:pic>
              <p:nvPicPr>
                <p:cNvPr id="131" name="Ink 130">
                  <a:extLst>
                    <a:ext uri="{FF2B5EF4-FFF2-40B4-BE49-F238E27FC236}">
                      <a16:creationId xmlns:a16="http://schemas.microsoft.com/office/drawing/2014/main" id="{D00F070C-9800-2884-84D2-58862B094952}"/>
                    </a:ext>
                  </a:extLst>
                </p:cNvPr>
                <p:cNvPicPr/>
                <p:nvPr/>
              </p:nvPicPr>
              <p:blipFill>
                <a:blip r:embed="rId221"/>
                <a:stretch>
                  <a:fillRect/>
                </a:stretch>
              </p:blipFill>
              <p:spPr>
                <a:xfrm>
                  <a:off x="10285245" y="6011985"/>
                  <a:ext cx="2487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2" name="Ink 131">
                  <a:extLst>
                    <a:ext uri="{FF2B5EF4-FFF2-40B4-BE49-F238E27FC236}">
                      <a16:creationId xmlns:a16="http://schemas.microsoft.com/office/drawing/2014/main" id="{E7FA95C9-28F4-4AAD-2BCE-FE33FC1608B2}"/>
                    </a:ext>
                  </a:extLst>
                </p14:cNvPr>
                <p14:cNvContentPartPr/>
                <p14:nvPr/>
              </p14:nvContentPartPr>
              <p14:xfrm>
                <a:off x="10656405" y="6062025"/>
                <a:ext cx="227880" cy="174960"/>
              </p14:xfrm>
            </p:contentPart>
          </mc:Choice>
          <mc:Fallback>
            <p:pic>
              <p:nvPicPr>
                <p:cNvPr id="132" name="Ink 131">
                  <a:extLst>
                    <a:ext uri="{FF2B5EF4-FFF2-40B4-BE49-F238E27FC236}">
                      <a16:creationId xmlns:a16="http://schemas.microsoft.com/office/drawing/2014/main" id="{E7FA95C9-28F4-4AAD-2BCE-FE33FC1608B2}"/>
                    </a:ext>
                  </a:extLst>
                </p:cNvPr>
                <p:cNvPicPr/>
                <p:nvPr/>
              </p:nvPicPr>
              <p:blipFill>
                <a:blip r:embed="rId223"/>
                <a:stretch>
                  <a:fillRect/>
                </a:stretch>
              </p:blipFill>
              <p:spPr>
                <a:xfrm>
                  <a:off x="10650285" y="6055905"/>
                  <a:ext cx="2401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3" name="Ink 132">
                  <a:extLst>
                    <a:ext uri="{FF2B5EF4-FFF2-40B4-BE49-F238E27FC236}">
                      <a16:creationId xmlns:a16="http://schemas.microsoft.com/office/drawing/2014/main" id="{71F53AA2-2B92-08F0-4263-FC386AA7D4D1}"/>
                    </a:ext>
                  </a:extLst>
                </p14:cNvPr>
                <p14:cNvContentPartPr/>
                <p14:nvPr/>
              </p14:nvContentPartPr>
              <p14:xfrm>
                <a:off x="11020725" y="6051945"/>
                <a:ext cx="233640" cy="171720"/>
              </p14:xfrm>
            </p:contentPart>
          </mc:Choice>
          <mc:Fallback>
            <p:pic>
              <p:nvPicPr>
                <p:cNvPr id="133" name="Ink 132">
                  <a:extLst>
                    <a:ext uri="{FF2B5EF4-FFF2-40B4-BE49-F238E27FC236}">
                      <a16:creationId xmlns:a16="http://schemas.microsoft.com/office/drawing/2014/main" id="{71F53AA2-2B92-08F0-4263-FC386AA7D4D1}"/>
                    </a:ext>
                  </a:extLst>
                </p:cNvPr>
                <p:cNvPicPr/>
                <p:nvPr/>
              </p:nvPicPr>
              <p:blipFill>
                <a:blip r:embed="rId225"/>
                <a:stretch>
                  <a:fillRect/>
                </a:stretch>
              </p:blipFill>
              <p:spPr>
                <a:xfrm>
                  <a:off x="11014605" y="6045825"/>
                  <a:ext cx="2458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4" name="Ink 133">
                  <a:extLst>
                    <a:ext uri="{FF2B5EF4-FFF2-40B4-BE49-F238E27FC236}">
                      <a16:creationId xmlns:a16="http://schemas.microsoft.com/office/drawing/2014/main" id="{330D11D3-7BB9-859F-2CBA-3DB9BA6C375F}"/>
                    </a:ext>
                  </a:extLst>
                </p14:cNvPr>
                <p14:cNvContentPartPr/>
                <p14:nvPr/>
              </p14:nvContentPartPr>
              <p14:xfrm>
                <a:off x="10965645" y="6082545"/>
                <a:ext cx="159120" cy="108360"/>
              </p14:xfrm>
            </p:contentPart>
          </mc:Choice>
          <mc:Fallback>
            <p:pic>
              <p:nvPicPr>
                <p:cNvPr id="134" name="Ink 133">
                  <a:extLst>
                    <a:ext uri="{FF2B5EF4-FFF2-40B4-BE49-F238E27FC236}">
                      <a16:creationId xmlns:a16="http://schemas.microsoft.com/office/drawing/2014/main" id="{330D11D3-7BB9-859F-2CBA-3DB9BA6C375F}"/>
                    </a:ext>
                  </a:extLst>
                </p:cNvPr>
                <p:cNvPicPr/>
                <p:nvPr/>
              </p:nvPicPr>
              <p:blipFill>
                <a:blip r:embed="rId227"/>
                <a:stretch>
                  <a:fillRect/>
                </a:stretch>
              </p:blipFill>
              <p:spPr>
                <a:xfrm>
                  <a:off x="10959525" y="6076425"/>
                  <a:ext cx="171360" cy="120600"/>
                </a:xfrm>
                <a:prstGeom prst="rect">
                  <a:avLst/>
                </a:prstGeom>
              </p:spPr>
            </p:pic>
          </mc:Fallback>
        </mc:AlternateContent>
      </p:grpSp>
    </p:spTree>
    <p:extLst>
      <p:ext uri="{BB962C8B-B14F-4D97-AF65-F5344CB8AC3E}">
        <p14:creationId xmlns:p14="http://schemas.microsoft.com/office/powerpoint/2010/main" val="42003558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C87CAA-2F64-18AD-BD36-4CB1211EC842}"/>
              </a:ext>
            </a:extLst>
          </p:cNvPr>
          <p:cNvSpPr>
            <a:spLocks noGrp="1"/>
          </p:cNvSpPr>
          <p:nvPr>
            <p:ph type="title"/>
          </p:nvPr>
        </p:nvSpPr>
        <p:spPr/>
        <p:txBody>
          <a:bodyPr/>
          <a:lstStyle/>
          <a:p>
            <a:endParaRPr lang="en-CA"/>
          </a:p>
        </p:txBody>
      </p:sp>
      <p:grpSp>
        <p:nvGrpSpPr>
          <p:cNvPr id="56" name="Group 55">
            <a:extLst>
              <a:ext uri="{FF2B5EF4-FFF2-40B4-BE49-F238E27FC236}">
                <a16:creationId xmlns:a16="http://schemas.microsoft.com/office/drawing/2014/main" id="{BA9CB27E-2403-764C-0C7A-1241279AF573}"/>
              </a:ext>
            </a:extLst>
          </p:cNvPr>
          <p:cNvGrpSpPr/>
          <p:nvPr/>
        </p:nvGrpSpPr>
        <p:grpSpPr>
          <a:xfrm>
            <a:off x="1330245" y="1659945"/>
            <a:ext cx="8892000" cy="1240560"/>
            <a:chOff x="1330245" y="1659945"/>
            <a:chExt cx="8892000" cy="124056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639A821-0A54-90FC-0C43-98FA68FC7C4E}"/>
                    </a:ext>
                  </a:extLst>
                </p14:cNvPr>
                <p14:cNvContentPartPr/>
                <p14:nvPr/>
              </p14:nvContentPartPr>
              <p14:xfrm>
                <a:off x="1330245" y="1892505"/>
                <a:ext cx="311760" cy="509760"/>
              </p14:xfrm>
            </p:contentPart>
          </mc:Choice>
          <mc:Fallback>
            <p:pic>
              <p:nvPicPr>
                <p:cNvPr id="4" name="Ink 3">
                  <a:extLst>
                    <a:ext uri="{FF2B5EF4-FFF2-40B4-BE49-F238E27FC236}">
                      <a16:creationId xmlns:a16="http://schemas.microsoft.com/office/drawing/2014/main" id="{6639A821-0A54-90FC-0C43-98FA68FC7C4E}"/>
                    </a:ext>
                  </a:extLst>
                </p:cNvPr>
                <p:cNvPicPr/>
                <p:nvPr/>
              </p:nvPicPr>
              <p:blipFill>
                <a:blip r:embed="rId3"/>
                <a:stretch>
                  <a:fillRect/>
                </a:stretch>
              </p:blipFill>
              <p:spPr>
                <a:xfrm>
                  <a:off x="1324125" y="1886385"/>
                  <a:ext cx="324000" cy="52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28FAC7A-A494-D4CB-71FA-F10A23B9C1CD}"/>
                    </a:ext>
                  </a:extLst>
                </p14:cNvPr>
                <p14:cNvContentPartPr/>
                <p14:nvPr/>
              </p14:nvContentPartPr>
              <p14:xfrm>
                <a:off x="1995525" y="2178705"/>
                <a:ext cx="125640" cy="25560"/>
              </p14:xfrm>
            </p:contentPart>
          </mc:Choice>
          <mc:Fallback>
            <p:pic>
              <p:nvPicPr>
                <p:cNvPr id="5" name="Ink 4">
                  <a:extLst>
                    <a:ext uri="{FF2B5EF4-FFF2-40B4-BE49-F238E27FC236}">
                      <a16:creationId xmlns:a16="http://schemas.microsoft.com/office/drawing/2014/main" id="{F28FAC7A-A494-D4CB-71FA-F10A23B9C1CD}"/>
                    </a:ext>
                  </a:extLst>
                </p:cNvPr>
                <p:cNvPicPr/>
                <p:nvPr/>
              </p:nvPicPr>
              <p:blipFill>
                <a:blip r:embed="rId5"/>
                <a:stretch>
                  <a:fillRect/>
                </a:stretch>
              </p:blipFill>
              <p:spPr>
                <a:xfrm>
                  <a:off x="1989405" y="2172585"/>
                  <a:ext cx="1378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61C625E-46C9-4895-8F54-4BA1EF6D9F6E}"/>
                    </a:ext>
                  </a:extLst>
                </p14:cNvPr>
                <p14:cNvContentPartPr/>
                <p14:nvPr/>
              </p14:nvContentPartPr>
              <p14:xfrm>
                <a:off x="1894365" y="2095545"/>
                <a:ext cx="202320" cy="7920"/>
              </p14:xfrm>
            </p:contentPart>
          </mc:Choice>
          <mc:Fallback>
            <p:pic>
              <p:nvPicPr>
                <p:cNvPr id="6" name="Ink 5">
                  <a:extLst>
                    <a:ext uri="{FF2B5EF4-FFF2-40B4-BE49-F238E27FC236}">
                      <a16:creationId xmlns:a16="http://schemas.microsoft.com/office/drawing/2014/main" id="{461C625E-46C9-4895-8F54-4BA1EF6D9F6E}"/>
                    </a:ext>
                  </a:extLst>
                </p:cNvPr>
                <p:cNvPicPr/>
                <p:nvPr/>
              </p:nvPicPr>
              <p:blipFill>
                <a:blip r:embed="rId7"/>
                <a:stretch>
                  <a:fillRect/>
                </a:stretch>
              </p:blipFill>
              <p:spPr>
                <a:xfrm>
                  <a:off x="1888245" y="2089425"/>
                  <a:ext cx="2145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2DF8A5DC-F73D-F0B9-0643-7464CA22FA05}"/>
                    </a:ext>
                  </a:extLst>
                </p14:cNvPr>
                <p14:cNvContentPartPr/>
                <p14:nvPr/>
              </p14:nvContentPartPr>
              <p14:xfrm>
                <a:off x="2714805" y="1673265"/>
                <a:ext cx="1720800" cy="396360"/>
              </p14:xfrm>
            </p:contentPart>
          </mc:Choice>
          <mc:Fallback>
            <p:pic>
              <p:nvPicPr>
                <p:cNvPr id="8" name="Ink 7">
                  <a:extLst>
                    <a:ext uri="{FF2B5EF4-FFF2-40B4-BE49-F238E27FC236}">
                      <a16:creationId xmlns:a16="http://schemas.microsoft.com/office/drawing/2014/main" id="{2DF8A5DC-F73D-F0B9-0643-7464CA22FA05}"/>
                    </a:ext>
                  </a:extLst>
                </p:cNvPr>
                <p:cNvPicPr/>
                <p:nvPr/>
              </p:nvPicPr>
              <p:blipFill>
                <a:blip r:embed="rId9"/>
                <a:stretch>
                  <a:fillRect/>
                </a:stretch>
              </p:blipFill>
              <p:spPr>
                <a:xfrm>
                  <a:off x="2708685" y="1667145"/>
                  <a:ext cx="173304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FD1A416B-4AEC-A74A-1194-0C73FAA16FA7}"/>
                    </a:ext>
                  </a:extLst>
                </p14:cNvPr>
                <p14:cNvContentPartPr/>
                <p14:nvPr/>
              </p14:nvContentPartPr>
              <p14:xfrm>
                <a:off x="3275325" y="1856505"/>
                <a:ext cx="264960" cy="149760"/>
              </p14:xfrm>
            </p:contentPart>
          </mc:Choice>
          <mc:Fallback>
            <p:pic>
              <p:nvPicPr>
                <p:cNvPr id="9" name="Ink 8">
                  <a:extLst>
                    <a:ext uri="{FF2B5EF4-FFF2-40B4-BE49-F238E27FC236}">
                      <a16:creationId xmlns:a16="http://schemas.microsoft.com/office/drawing/2014/main" id="{FD1A416B-4AEC-A74A-1194-0C73FAA16FA7}"/>
                    </a:ext>
                  </a:extLst>
                </p:cNvPr>
                <p:cNvPicPr/>
                <p:nvPr/>
              </p:nvPicPr>
              <p:blipFill>
                <a:blip r:embed="rId11"/>
                <a:stretch>
                  <a:fillRect/>
                </a:stretch>
              </p:blipFill>
              <p:spPr>
                <a:xfrm>
                  <a:off x="3269205" y="1850385"/>
                  <a:ext cx="2772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D88B10D5-2CB4-DCFE-EDC0-4CED63EBCD9A}"/>
                    </a:ext>
                  </a:extLst>
                </p14:cNvPr>
                <p14:cNvContentPartPr/>
                <p14:nvPr/>
              </p14:nvContentPartPr>
              <p14:xfrm>
                <a:off x="3311685" y="1860825"/>
                <a:ext cx="130320" cy="178200"/>
              </p14:xfrm>
            </p:contentPart>
          </mc:Choice>
          <mc:Fallback>
            <p:pic>
              <p:nvPicPr>
                <p:cNvPr id="10" name="Ink 9">
                  <a:extLst>
                    <a:ext uri="{FF2B5EF4-FFF2-40B4-BE49-F238E27FC236}">
                      <a16:creationId xmlns:a16="http://schemas.microsoft.com/office/drawing/2014/main" id="{D88B10D5-2CB4-DCFE-EDC0-4CED63EBCD9A}"/>
                    </a:ext>
                  </a:extLst>
                </p:cNvPr>
                <p:cNvPicPr/>
                <p:nvPr/>
              </p:nvPicPr>
              <p:blipFill>
                <a:blip r:embed="rId13"/>
                <a:stretch>
                  <a:fillRect/>
                </a:stretch>
              </p:blipFill>
              <p:spPr>
                <a:xfrm>
                  <a:off x="3305565" y="1854705"/>
                  <a:ext cx="1425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37AC0D3B-B3BF-F299-C3D9-44C7612A0AB3}"/>
                    </a:ext>
                  </a:extLst>
                </p14:cNvPr>
                <p14:cNvContentPartPr/>
                <p14:nvPr/>
              </p14:nvContentPartPr>
              <p14:xfrm>
                <a:off x="3520845" y="1768665"/>
                <a:ext cx="260280" cy="125280"/>
              </p14:xfrm>
            </p:contentPart>
          </mc:Choice>
          <mc:Fallback>
            <p:pic>
              <p:nvPicPr>
                <p:cNvPr id="11" name="Ink 10">
                  <a:extLst>
                    <a:ext uri="{FF2B5EF4-FFF2-40B4-BE49-F238E27FC236}">
                      <a16:creationId xmlns:a16="http://schemas.microsoft.com/office/drawing/2014/main" id="{37AC0D3B-B3BF-F299-C3D9-44C7612A0AB3}"/>
                    </a:ext>
                  </a:extLst>
                </p:cNvPr>
                <p:cNvPicPr/>
                <p:nvPr/>
              </p:nvPicPr>
              <p:blipFill>
                <a:blip r:embed="rId15"/>
                <a:stretch>
                  <a:fillRect/>
                </a:stretch>
              </p:blipFill>
              <p:spPr>
                <a:xfrm>
                  <a:off x="3514725" y="1762545"/>
                  <a:ext cx="2725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2FD7CE66-05B8-C5C0-C362-E24903E592BA}"/>
                    </a:ext>
                  </a:extLst>
                </p14:cNvPr>
                <p14:cNvContentPartPr/>
                <p14:nvPr/>
              </p14:nvContentPartPr>
              <p14:xfrm>
                <a:off x="3778245" y="1968825"/>
                <a:ext cx="255240" cy="32040"/>
              </p14:xfrm>
            </p:contentPart>
          </mc:Choice>
          <mc:Fallback>
            <p:pic>
              <p:nvPicPr>
                <p:cNvPr id="12" name="Ink 11">
                  <a:extLst>
                    <a:ext uri="{FF2B5EF4-FFF2-40B4-BE49-F238E27FC236}">
                      <a16:creationId xmlns:a16="http://schemas.microsoft.com/office/drawing/2014/main" id="{2FD7CE66-05B8-C5C0-C362-E24903E592BA}"/>
                    </a:ext>
                  </a:extLst>
                </p:cNvPr>
                <p:cNvPicPr/>
                <p:nvPr/>
              </p:nvPicPr>
              <p:blipFill>
                <a:blip r:embed="rId17"/>
                <a:stretch>
                  <a:fillRect/>
                </a:stretch>
              </p:blipFill>
              <p:spPr>
                <a:xfrm>
                  <a:off x="3772125" y="1962705"/>
                  <a:ext cx="2674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6EAAE6C1-2D29-DE8A-4D23-161D7C3778EF}"/>
                    </a:ext>
                  </a:extLst>
                </p14:cNvPr>
                <p14:cNvContentPartPr/>
                <p14:nvPr/>
              </p14:nvContentPartPr>
              <p14:xfrm>
                <a:off x="3872205" y="1926345"/>
                <a:ext cx="151920" cy="179280"/>
              </p14:xfrm>
            </p:contentPart>
          </mc:Choice>
          <mc:Fallback>
            <p:pic>
              <p:nvPicPr>
                <p:cNvPr id="13" name="Ink 12">
                  <a:extLst>
                    <a:ext uri="{FF2B5EF4-FFF2-40B4-BE49-F238E27FC236}">
                      <a16:creationId xmlns:a16="http://schemas.microsoft.com/office/drawing/2014/main" id="{6EAAE6C1-2D29-DE8A-4D23-161D7C3778EF}"/>
                    </a:ext>
                  </a:extLst>
                </p:cNvPr>
                <p:cNvPicPr/>
                <p:nvPr/>
              </p:nvPicPr>
              <p:blipFill>
                <a:blip r:embed="rId19"/>
                <a:stretch>
                  <a:fillRect/>
                </a:stretch>
              </p:blipFill>
              <p:spPr>
                <a:xfrm>
                  <a:off x="3866085" y="1920225"/>
                  <a:ext cx="1641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2A37391B-E485-A85A-1D0B-7D3A78B0D790}"/>
                    </a:ext>
                  </a:extLst>
                </p14:cNvPr>
                <p14:cNvContentPartPr/>
                <p14:nvPr/>
              </p14:nvContentPartPr>
              <p14:xfrm>
                <a:off x="4059765" y="1860465"/>
                <a:ext cx="294120" cy="205200"/>
              </p14:xfrm>
            </p:contentPart>
          </mc:Choice>
          <mc:Fallback>
            <p:pic>
              <p:nvPicPr>
                <p:cNvPr id="14" name="Ink 13">
                  <a:extLst>
                    <a:ext uri="{FF2B5EF4-FFF2-40B4-BE49-F238E27FC236}">
                      <a16:creationId xmlns:a16="http://schemas.microsoft.com/office/drawing/2014/main" id="{2A37391B-E485-A85A-1D0B-7D3A78B0D790}"/>
                    </a:ext>
                  </a:extLst>
                </p:cNvPr>
                <p:cNvPicPr/>
                <p:nvPr/>
              </p:nvPicPr>
              <p:blipFill>
                <a:blip r:embed="rId21"/>
                <a:stretch>
                  <a:fillRect/>
                </a:stretch>
              </p:blipFill>
              <p:spPr>
                <a:xfrm>
                  <a:off x="4053645" y="1854345"/>
                  <a:ext cx="3063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6381FA6B-F5D1-0980-48E9-DA81774CF709}"/>
                    </a:ext>
                  </a:extLst>
                </p14:cNvPr>
                <p14:cNvContentPartPr/>
                <p14:nvPr/>
              </p14:nvContentPartPr>
              <p14:xfrm>
                <a:off x="2697885" y="2226585"/>
                <a:ext cx="2454120" cy="22320"/>
              </p14:xfrm>
            </p:contentPart>
          </mc:Choice>
          <mc:Fallback>
            <p:pic>
              <p:nvPicPr>
                <p:cNvPr id="15" name="Ink 14">
                  <a:extLst>
                    <a:ext uri="{FF2B5EF4-FFF2-40B4-BE49-F238E27FC236}">
                      <a16:creationId xmlns:a16="http://schemas.microsoft.com/office/drawing/2014/main" id="{6381FA6B-F5D1-0980-48E9-DA81774CF709}"/>
                    </a:ext>
                  </a:extLst>
                </p:cNvPr>
                <p:cNvPicPr/>
                <p:nvPr/>
              </p:nvPicPr>
              <p:blipFill>
                <a:blip r:embed="rId23"/>
                <a:stretch>
                  <a:fillRect/>
                </a:stretch>
              </p:blipFill>
              <p:spPr>
                <a:xfrm>
                  <a:off x="2691765" y="2220465"/>
                  <a:ext cx="24663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526201D9-88C5-8C84-0E0E-052453FD3BA1}"/>
                    </a:ext>
                  </a:extLst>
                </p14:cNvPr>
                <p14:cNvContentPartPr/>
                <p14:nvPr/>
              </p14:nvContentPartPr>
              <p14:xfrm>
                <a:off x="3492045" y="2439345"/>
                <a:ext cx="360360" cy="170640"/>
              </p14:xfrm>
            </p:contentPart>
          </mc:Choice>
          <mc:Fallback>
            <p:pic>
              <p:nvPicPr>
                <p:cNvPr id="17" name="Ink 16">
                  <a:extLst>
                    <a:ext uri="{FF2B5EF4-FFF2-40B4-BE49-F238E27FC236}">
                      <a16:creationId xmlns:a16="http://schemas.microsoft.com/office/drawing/2014/main" id="{526201D9-88C5-8C84-0E0E-052453FD3BA1}"/>
                    </a:ext>
                  </a:extLst>
                </p:cNvPr>
                <p:cNvPicPr/>
                <p:nvPr/>
              </p:nvPicPr>
              <p:blipFill>
                <a:blip r:embed="rId25"/>
                <a:stretch>
                  <a:fillRect/>
                </a:stretch>
              </p:blipFill>
              <p:spPr>
                <a:xfrm>
                  <a:off x="3485925" y="2433225"/>
                  <a:ext cx="3726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BA71AA3E-48E3-6174-52F9-D1A1E60F7C40}"/>
                    </a:ext>
                  </a:extLst>
                </p14:cNvPr>
                <p14:cNvContentPartPr/>
                <p14:nvPr/>
              </p14:nvContentPartPr>
              <p14:xfrm>
                <a:off x="3908205" y="2519265"/>
                <a:ext cx="253080" cy="7920"/>
              </p14:xfrm>
            </p:contentPart>
          </mc:Choice>
          <mc:Fallback>
            <p:pic>
              <p:nvPicPr>
                <p:cNvPr id="18" name="Ink 17">
                  <a:extLst>
                    <a:ext uri="{FF2B5EF4-FFF2-40B4-BE49-F238E27FC236}">
                      <a16:creationId xmlns:a16="http://schemas.microsoft.com/office/drawing/2014/main" id="{BA71AA3E-48E3-6174-52F9-D1A1E60F7C40}"/>
                    </a:ext>
                  </a:extLst>
                </p:cNvPr>
                <p:cNvPicPr/>
                <p:nvPr/>
              </p:nvPicPr>
              <p:blipFill>
                <a:blip r:embed="rId27"/>
                <a:stretch>
                  <a:fillRect/>
                </a:stretch>
              </p:blipFill>
              <p:spPr>
                <a:xfrm>
                  <a:off x="3902085" y="2513145"/>
                  <a:ext cx="2653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058FC2AF-21CE-DB05-6C69-DAE11E82DFC3}"/>
                    </a:ext>
                  </a:extLst>
                </p14:cNvPr>
                <p14:cNvContentPartPr/>
                <p14:nvPr/>
              </p14:nvContentPartPr>
              <p14:xfrm>
                <a:off x="3999645" y="2476425"/>
                <a:ext cx="91800" cy="141120"/>
              </p14:xfrm>
            </p:contentPart>
          </mc:Choice>
          <mc:Fallback>
            <p:pic>
              <p:nvPicPr>
                <p:cNvPr id="19" name="Ink 18">
                  <a:extLst>
                    <a:ext uri="{FF2B5EF4-FFF2-40B4-BE49-F238E27FC236}">
                      <a16:creationId xmlns:a16="http://schemas.microsoft.com/office/drawing/2014/main" id="{058FC2AF-21CE-DB05-6C69-DAE11E82DFC3}"/>
                    </a:ext>
                  </a:extLst>
                </p:cNvPr>
                <p:cNvPicPr/>
                <p:nvPr/>
              </p:nvPicPr>
              <p:blipFill>
                <a:blip r:embed="rId29"/>
                <a:stretch>
                  <a:fillRect/>
                </a:stretch>
              </p:blipFill>
              <p:spPr>
                <a:xfrm>
                  <a:off x="3993525" y="2470305"/>
                  <a:ext cx="1040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C444BC79-1D9B-3A6D-CB09-EA8E45389EDE}"/>
                    </a:ext>
                  </a:extLst>
                </p14:cNvPr>
                <p14:cNvContentPartPr/>
                <p14:nvPr/>
              </p14:nvContentPartPr>
              <p14:xfrm>
                <a:off x="4286205" y="2388225"/>
                <a:ext cx="183240" cy="265680"/>
              </p14:xfrm>
            </p:contentPart>
          </mc:Choice>
          <mc:Fallback>
            <p:pic>
              <p:nvPicPr>
                <p:cNvPr id="20" name="Ink 19">
                  <a:extLst>
                    <a:ext uri="{FF2B5EF4-FFF2-40B4-BE49-F238E27FC236}">
                      <a16:creationId xmlns:a16="http://schemas.microsoft.com/office/drawing/2014/main" id="{C444BC79-1D9B-3A6D-CB09-EA8E45389EDE}"/>
                    </a:ext>
                  </a:extLst>
                </p:cNvPr>
                <p:cNvPicPr/>
                <p:nvPr/>
              </p:nvPicPr>
              <p:blipFill>
                <a:blip r:embed="rId31"/>
                <a:stretch>
                  <a:fillRect/>
                </a:stretch>
              </p:blipFill>
              <p:spPr>
                <a:xfrm>
                  <a:off x="4280085" y="2382105"/>
                  <a:ext cx="1954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75545192-9B96-B572-030D-37553DB51E7B}"/>
                    </a:ext>
                  </a:extLst>
                </p14:cNvPr>
                <p14:cNvContentPartPr/>
                <p14:nvPr/>
              </p14:nvContentPartPr>
              <p14:xfrm>
                <a:off x="5407245" y="2266905"/>
                <a:ext cx="57960" cy="22320"/>
              </p14:xfrm>
            </p:contentPart>
          </mc:Choice>
          <mc:Fallback>
            <p:pic>
              <p:nvPicPr>
                <p:cNvPr id="21" name="Ink 20">
                  <a:extLst>
                    <a:ext uri="{FF2B5EF4-FFF2-40B4-BE49-F238E27FC236}">
                      <a16:creationId xmlns:a16="http://schemas.microsoft.com/office/drawing/2014/main" id="{75545192-9B96-B572-030D-37553DB51E7B}"/>
                    </a:ext>
                  </a:extLst>
                </p:cNvPr>
                <p:cNvPicPr/>
                <p:nvPr/>
              </p:nvPicPr>
              <p:blipFill>
                <a:blip r:embed="rId33"/>
                <a:stretch>
                  <a:fillRect/>
                </a:stretch>
              </p:blipFill>
              <p:spPr>
                <a:xfrm>
                  <a:off x="5401125" y="2260785"/>
                  <a:ext cx="702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75CCD89D-9FCB-0CC5-FB2C-0B7FAFF96AAF}"/>
                    </a:ext>
                  </a:extLst>
                </p14:cNvPr>
                <p14:cNvContentPartPr/>
                <p14:nvPr/>
              </p14:nvContentPartPr>
              <p14:xfrm>
                <a:off x="5869125" y="2149185"/>
                <a:ext cx="228960" cy="209160"/>
              </p14:xfrm>
            </p:contentPart>
          </mc:Choice>
          <mc:Fallback>
            <p:pic>
              <p:nvPicPr>
                <p:cNvPr id="22" name="Ink 21">
                  <a:extLst>
                    <a:ext uri="{FF2B5EF4-FFF2-40B4-BE49-F238E27FC236}">
                      <a16:creationId xmlns:a16="http://schemas.microsoft.com/office/drawing/2014/main" id="{75CCD89D-9FCB-0CC5-FB2C-0B7FAFF96AAF}"/>
                    </a:ext>
                  </a:extLst>
                </p:cNvPr>
                <p:cNvPicPr/>
                <p:nvPr/>
              </p:nvPicPr>
              <p:blipFill>
                <a:blip r:embed="rId35"/>
                <a:stretch>
                  <a:fillRect/>
                </a:stretch>
              </p:blipFill>
              <p:spPr>
                <a:xfrm>
                  <a:off x="5863005" y="2143065"/>
                  <a:ext cx="24120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909C7C70-BC59-7BF3-D6DA-EAE5B7DBCF65}"/>
                    </a:ext>
                  </a:extLst>
                </p14:cNvPr>
                <p14:cNvContentPartPr/>
                <p14:nvPr/>
              </p14:nvContentPartPr>
              <p14:xfrm>
                <a:off x="6141285" y="2183025"/>
                <a:ext cx="65160" cy="157680"/>
              </p14:xfrm>
            </p:contentPart>
          </mc:Choice>
          <mc:Fallback>
            <p:pic>
              <p:nvPicPr>
                <p:cNvPr id="23" name="Ink 22">
                  <a:extLst>
                    <a:ext uri="{FF2B5EF4-FFF2-40B4-BE49-F238E27FC236}">
                      <a16:creationId xmlns:a16="http://schemas.microsoft.com/office/drawing/2014/main" id="{909C7C70-BC59-7BF3-D6DA-EAE5B7DBCF65}"/>
                    </a:ext>
                  </a:extLst>
                </p:cNvPr>
                <p:cNvPicPr/>
                <p:nvPr/>
              </p:nvPicPr>
              <p:blipFill>
                <a:blip r:embed="rId37"/>
                <a:stretch>
                  <a:fillRect/>
                </a:stretch>
              </p:blipFill>
              <p:spPr>
                <a:xfrm>
                  <a:off x="6135165" y="2176905"/>
                  <a:ext cx="774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37250F03-52D5-A743-0E77-326F556E7174}"/>
                    </a:ext>
                  </a:extLst>
                </p14:cNvPr>
                <p14:cNvContentPartPr/>
                <p14:nvPr/>
              </p14:nvContentPartPr>
              <p14:xfrm>
                <a:off x="6049845" y="2044425"/>
                <a:ext cx="63000" cy="15480"/>
              </p14:xfrm>
            </p:contentPart>
          </mc:Choice>
          <mc:Fallback>
            <p:pic>
              <p:nvPicPr>
                <p:cNvPr id="24" name="Ink 23">
                  <a:extLst>
                    <a:ext uri="{FF2B5EF4-FFF2-40B4-BE49-F238E27FC236}">
                      <a16:creationId xmlns:a16="http://schemas.microsoft.com/office/drawing/2014/main" id="{37250F03-52D5-A743-0E77-326F556E7174}"/>
                    </a:ext>
                  </a:extLst>
                </p:cNvPr>
                <p:cNvPicPr/>
                <p:nvPr/>
              </p:nvPicPr>
              <p:blipFill>
                <a:blip r:embed="rId39"/>
                <a:stretch>
                  <a:fillRect/>
                </a:stretch>
              </p:blipFill>
              <p:spPr>
                <a:xfrm>
                  <a:off x="6043725" y="2038305"/>
                  <a:ext cx="75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09499AFC-98E4-BBCB-527F-6E7B75B94CBA}"/>
                    </a:ext>
                  </a:extLst>
                </p14:cNvPr>
                <p14:cNvContentPartPr/>
                <p14:nvPr/>
              </p14:nvContentPartPr>
              <p14:xfrm>
                <a:off x="6244605" y="2184105"/>
                <a:ext cx="245880" cy="160920"/>
              </p14:xfrm>
            </p:contentPart>
          </mc:Choice>
          <mc:Fallback>
            <p:pic>
              <p:nvPicPr>
                <p:cNvPr id="25" name="Ink 24">
                  <a:extLst>
                    <a:ext uri="{FF2B5EF4-FFF2-40B4-BE49-F238E27FC236}">
                      <a16:creationId xmlns:a16="http://schemas.microsoft.com/office/drawing/2014/main" id="{09499AFC-98E4-BBCB-527F-6E7B75B94CBA}"/>
                    </a:ext>
                  </a:extLst>
                </p:cNvPr>
                <p:cNvPicPr/>
                <p:nvPr/>
              </p:nvPicPr>
              <p:blipFill>
                <a:blip r:embed="rId41"/>
                <a:stretch>
                  <a:fillRect/>
                </a:stretch>
              </p:blipFill>
              <p:spPr>
                <a:xfrm>
                  <a:off x="6238485" y="2177985"/>
                  <a:ext cx="2581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86CB18D2-5065-DE0C-6B83-DB31D7D86E04}"/>
                    </a:ext>
                  </a:extLst>
                </p14:cNvPr>
                <p14:cNvContentPartPr/>
                <p14:nvPr/>
              </p14:nvContentPartPr>
              <p14:xfrm>
                <a:off x="6620085" y="2179785"/>
                <a:ext cx="180720" cy="166320"/>
              </p14:xfrm>
            </p:contentPart>
          </mc:Choice>
          <mc:Fallback>
            <p:pic>
              <p:nvPicPr>
                <p:cNvPr id="26" name="Ink 25">
                  <a:extLst>
                    <a:ext uri="{FF2B5EF4-FFF2-40B4-BE49-F238E27FC236}">
                      <a16:creationId xmlns:a16="http://schemas.microsoft.com/office/drawing/2014/main" id="{86CB18D2-5065-DE0C-6B83-DB31D7D86E04}"/>
                    </a:ext>
                  </a:extLst>
                </p:cNvPr>
                <p:cNvPicPr/>
                <p:nvPr/>
              </p:nvPicPr>
              <p:blipFill>
                <a:blip r:embed="rId43"/>
                <a:stretch>
                  <a:fillRect/>
                </a:stretch>
              </p:blipFill>
              <p:spPr>
                <a:xfrm>
                  <a:off x="6613965" y="2173665"/>
                  <a:ext cx="1929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E0EC0A25-66FD-0814-39F8-F4B35A32F1D9}"/>
                    </a:ext>
                  </a:extLst>
                </p14:cNvPr>
                <p14:cNvContentPartPr/>
                <p14:nvPr/>
              </p14:nvContentPartPr>
              <p14:xfrm>
                <a:off x="6624765" y="2004825"/>
                <a:ext cx="496800" cy="587880"/>
              </p14:xfrm>
            </p:contentPart>
          </mc:Choice>
          <mc:Fallback>
            <p:pic>
              <p:nvPicPr>
                <p:cNvPr id="27" name="Ink 26">
                  <a:extLst>
                    <a:ext uri="{FF2B5EF4-FFF2-40B4-BE49-F238E27FC236}">
                      <a16:creationId xmlns:a16="http://schemas.microsoft.com/office/drawing/2014/main" id="{E0EC0A25-66FD-0814-39F8-F4B35A32F1D9}"/>
                    </a:ext>
                  </a:extLst>
                </p:cNvPr>
                <p:cNvPicPr/>
                <p:nvPr/>
              </p:nvPicPr>
              <p:blipFill>
                <a:blip r:embed="rId45"/>
                <a:stretch>
                  <a:fillRect/>
                </a:stretch>
              </p:blipFill>
              <p:spPr>
                <a:xfrm>
                  <a:off x="6618645" y="1998705"/>
                  <a:ext cx="50904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02C2E171-612D-D676-FC56-3C2799FCB986}"/>
                    </a:ext>
                  </a:extLst>
                </p14:cNvPr>
                <p14:cNvContentPartPr/>
                <p14:nvPr/>
              </p14:nvContentPartPr>
              <p14:xfrm>
                <a:off x="5602365" y="2023545"/>
                <a:ext cx="373320" cy="514440"/>
              </p14:xfrm>
            </p:contentPart>
          </mc:Choice>
          <mc:Fallback>
            <p:pic>
              <p:nvPicPr>
                <p:cNvPr id="28" name="Ink 27">
                  <a:extLst>
                    <a:ext uri="{FF2B5EF4-FFF2-40B4-BE49-F238E27FC236}">
                      <a16:creationId xmlns:a16="http://schemas.microsoft.com/office/drawing/2014/main" id="{02C2E171-612D-D676-FC56-3C2799FCB986}"/>
                    </a:ext>
                  </a:extLst>
                </p:cNvPr>
                <p:cNvPicPr/>
                <p:nvPr/>
              </p:nvPicPr>
              <p:blipFill>
                <a:blip r:embed="rId47"/>
                <a:stretch>
                  <a:fillRect/>
                </a:stretch>
              </p:blipFill>
              <p:spPr>
                <a:xfrm>
                  <a:off x="5596245" y="2017425"/>
                  <a:ext cx="38556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7" name="Ink 46">
                  <a:extLst>
                    <a:ext uri="{FF2B5EF4-FFF2-40B4-BE49-F238E27FC236}">
                      <a16:creationId xmlns:a16="http://schemas.microsoft.com/office/drawing/2014/main" id="{D74FACCC-5C66-566C-3B52-9F338915A521}"/>
                    </a:ext>
                  </a:extLst>
                </p14:cNvPr>
                <p14:cNvContentPartPr/>
                <p14:nvPr/>
              </p14:nvContentPartPr>
              <p14:xfrm>
                <a:off x="5371245" y="2263305"/>
                <a:ext cx="96480" cy="71280"/>
              </p14:xfrm>
            </p:contentPart>
          </mc:Choice>
          <mc:Fallback>
            <p:pic>
              <p:nvPicPr>
                <p:cNvPr id="47" name="Ink 46">
                  <a:extLst>
                    <a:ext uri="{FF2B5EF4-FFF2-40B4-BE49-F238E27FC236}">
                      <a16:creationId xmlns:a16="http://schemas.microsoft.com/office/drawing/2014/main" id="{D74FACCC-5C66-566C-3B52-9F338915A521}"/>
                    </a:ext>
                  </a:extLst>
                </p:cNvPr>
                <p:cNvPicPr/>
                <p:nvPr/>
              </p:nvPicPr>
              <p:blipFill>
                <a:blip r:embed="rId49"/>
                <a:stretch>
                  <a:fillRect/>
                </a:stretch>
              </p:blipFill>
              <p:spPr>
                <a:xfrm>
                  <a:off x="5365125" y="2257185"/>
                  <a:ext cx="1087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8" name="Ink 47">
                  <a:extLst>
                    <a:ext uri="{FF2B5EF4-FFF2-40B4-BE49-F238E27FC236}">
                      <a16:creationId xmlns:a16="http://schemas.microsoft.com/office/drawing/2014/main" id="{E018A918-FB0B-F162-1102-45913512FA54}"/>
                    </a:ext>
                  </a:extLst>
                </p14:cNvPr>
                <p14:cNvContentPartPr/>
                <p14:nvPr/>
              </p14:nvContentPartPr>
              <p14:xfrm>
                <a:off x="7300125" y="2364105"/>
                <a:ext cx="80640" cy="45000"/>
              </p14:xfrm>
            </p:contentPart>
          </mc:Choice>
          <mc:Fallback>
            <p:pic>
              <p:nvPicPr>
                <p:cNvPr id="48" name="Ink 47">
                  <a:extLst>
                    <a:ext uri="{FF2B5EF4-FFF2-40B4-BE49-F238E27FC236}">
                      <a16:creationId xmlns:a16="http://schemas.microsoft.com/office/drawing/2014/main" id="{E018A918-FB0B-F162-1102-45913512FA54}"/>
                    </a:ext>
                  </a:extLst>
                </p:cNvPr>
                <p:cNvPicPr/>
                <p:nvPr/>
              </p:nvPicPr>
              <p:blipFill>
                <a:blip r:embed="rId51"/>
                <a:stretch>
                  <a:fillRect/>
                </a:stretch>
              </p:blipFill>
              <p:spPr>
                <a:xfrm>
                  <a:off x="7294005" y="2357985"/>
                  <a:ext cx="928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1" name="Ink 40">
                  <a:extLst>
                    <a:ext uri="{FF2B5EF4-FFF2-40B4-BE49-F238E27FC236}">
                      <a16:creationId xmlns:a16="http://schemas.microsoft.com/office/drawing/2014/main" id="{F257C5AA-430E-4916-FABB-1BE4C6796486}"/>
                    </a:ext>
                  </a:extLst>
                </p14:cNvPr>
                <p14:cNvContentPartPr/>
                <p14:nvPr/>
              </p14:nvContentPartPr>
              <p14:xfrm>
                <a:off x="9144045" y="2404425"/>
                <a:ext cx="65520" cy="30600"/>
              </p14:xfrm>
            </p:contentPart>
          </mc:Choice>
          <mc:Fallback>
            <p:pic>
              <p:nvPicPr>
                <p:cNvPr id="41" name="Ink 40">
                  <a:extLst>
                    <a:ext uri="{FF2B5EF4-FFF2-40B4-BE49-F238E27FC236}">
                      <a16:creationId xmlns:a16="http://schemas.microsoft.com/office/drawing/2014/main" id="{F257C5AA-430E-4916-FABB-1BE4C6796486}"/>
                    </a:ext>
                  </a:extLst>
                </p:cNvPr>
                <p:cNvPicPr/>
                <p:nvPr/>
              </p:nvPicPr>
              <p:blipFill>
                <a:blip r:embed="rId53"/>
                <a:stretch>
                  <a:fillRect/>
                </a:stretch>
              </p:blipFill>
              <p:spPr>
                <a:xfrm>
                  <a:off x="9137925" y="2398305"/>
                  <a:ext cx="777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2" name="Ink 41">
                  <a:extLst>
                    <a:ext uri="{FF2B5EF4-FFF2-40B4-BE49-F238E27FC236}">
                      <a16:creationId xmlns:a16="http://schemas.microsoft.com/office/drawing/2014/main" id="{B1E40726-6337-53F2-EC06-F072C06F964B}"/>
                    </a:ext>
                  </a:extLst>
                </p14:cNvPr>
                <p14:cNvContentPartPr/>
                <p14:nvPr/>
              </p14:nvContentPartPr>
              <p14:xfrm>
                <a:off x="9423045" y="2145945"/>
                <a:ext cx="51120" cy="339480"/>
              </p14:xfrm>
            </p:contentPart>
          </mc:Choice>
          <mc:Fallback>
            <p:pic>
              <p:nvPicPr>
                <p:cNvPr id="42" name="Ink 41">
                  <a:extLst>
                    <a:ext uri="{FF2B5EF4-FFF2-40B4-BE49-F238E27FC236}">
                      <a16:creationId xmlns:a16="http://schemas.microsoft.com/office/drawing/2014/main" id="{B1E40726-6337-53F2-EC06-F072C06F964B}"/>
                    </a:ext>
                  </a:extLst>
                </p:cNvPr>
                <p:cNvPicPr/>
                <p:nvPr/>
              </p:nvPicPr>
              <p:blipFill>
                <a:blip r:embed="rId55"/>
                <a:stretch>
                  <a:fillRect/>
                </a:stretch>
              </p:blipFill>
              <p:spPr>
                <a:xfrm>
                  <a:off x="9416925" y="2139825"/>
                  <a:ext cx="6336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3" name="Ink 42">
                  <a:extLst>
                    <a:ext uri="{FF2B5EF4-FFF2-40B4-BE49-F238E27FC236}">
                      <a16:creationId xmlns:a16="http://schemas.microsoft.com/office/drawing/2014/main" id="{B4566B78-A0F0-70CE-91FE-032A912B8593}"/>
                    </a:ext>
                  </a:extLst>
                </p14:cNvPr>
                <p14:cNvContentPartPr/>
                <p14:nvPr/>
              </p14:nvContentPartPr>
              <p14:xfrm>
                <a:off x="9627885" y="2348985"/>
                <a:ext cx="195120" cy="177120"/>
              </p14:xfrm>
            </p:contentPart>
          </mc:Choice>
          <mc:Fallback>
            <p:pic>
              <p:nvPicPr>
                <p:cNvPr id="43" name="Ink 42">
                  <a:extLst>
                    <a:ext uri="{FF2B5EF4-FFF2-40B4-BE49-F238E27FC236}">
                      <a16:creationId xmlns:a16="http://schemas.microsoft.com/office/drawing/2014/main" id="{B4566B78-A0F0-70CE-91FE-032A912B8593}"/>
                    </a:ext>
                  </a:extLst>
                </p:cNvPr>
                <p:cNvPicPr/>
                <p:nvPr/>
              </p:nvPicPr>
              <p:blipFill>
                <a:blip r:embed="rId57"/>
                <a:stretch>
                  <a:fillRect/>
                </a:stretch>
              </p:blipFill>
              <p:spPr>
                <a:xfrm>
                  <a:off x="9621765" y="2342865"/>
                  <a:ext cx="2073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4" name="Ink 43">
                  <a:extLst>
                    <a:ext uri="{FF2B5EF4-FFF2-40B4-BE49-F238E27FC236}">
                      <a16:creationId xmlns:a16="http://schemas.microsoft.com/office/drawing/2014/main" id="{AB55B4E7-B25A-FDE0-1631-3D4B478EED3E}"/>
                    </a:ext>
                  </a:extLst>
                </p14:cNvPr>
                <p14:cNvContentPartPr/>
                <p14:nvPr/>
              </p14:nvContentPartPr>
              <p14:xfrm>
                <a:off x="9988605" y="2294265"/>
                <a:ext cx="233640" cy="204120"/>
              </p14:xfrm>
            </p:contentPart>
          </mc:Choice>
          <mc:Fallback>
            <p:pic>
              <p:nvPicPr>
                <p:cNvPr id="44" name="Ink 43">
                  <a:extLst>
                    <a:ext uri="{FF2B5EF4-FFF2-40B4-BE49-F238E27FC236}">
                      <a16:creationId xmlns:a16="http://schemas.microsoft.com/office/drawing/2014/main" id="{AB55B4E7-B25A-FDE0-1631-3D4B478EED3E}"/>
                    </a:ext>
                  </a:extLst>
                </p:cNvPr>
                <p:cNvPicPr/>
                <p:nvPr/>
              </p:nvPicPr>
              <p:blipFill>
                <a:blip r:embed="rId59"/>
                <a:stretch>
                  <a:fillRect/>
                </a:stretch>
              </p:blipFill>
              <p:spPr>
                <a:xfrm>
                  <a:off x="9982485" y="2288145"/>
                  <a:ext cx="2458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5" name="Ink 44">
                  <a:extLst>
                    <a:ext uri="{FF2B5EF4-FFF2-40B4-BE49-F238E27FC236}">
                      <a16:creationId xmlns:a16="http://schemas.microsoft.com/office/drawing/2014/main" id="{0D66472E-1253-6734-AEEC-7481039D8741}"/>
                    </a:ext>
                  </a:extLst>
                </p14:cNvPr>
                <p14:cNvContentPartPr/>
                <p14:nvPr/>
              </p14:nvContentPartPr>
              <p14:xfrm>
                <a:off x="9825165" y="2298585"/>
                <a:ext cx="330120" cy="212040"/>
              </p14:xfrm>
            </p:contentPart>
          </mc:Choice>
          <mc:Fallback>
            <p:pic>
              <p:nvPicPr>
                <p:cNvPr id="45" name="Ink 44">
                  <a:extLst>
                    <a:ext uri="{FF2B5EF4-FFF2-40B4-BE49-F238E27FC236}">
                      <a16:creationId xmlns:a16="http://schemas.microsoft.com/office/drawing/2014/main" id="{0D66472E-1253-6734-AEEC-7481039D8741}"/>
                    </a:ext>
                  </a:extLst>
                </p:cNvPr>
                <p:cNvPicPr/>
                <p:nvPr/>
              </p:nvPicPr>
              <p:blipFill>
                <a:blip r:embed="rId61"/>
                <a:stretch>
                  <a:fillRect/>
                </a:stretch>
              </p:blipFill>
              <p:spPr>
                <a:xfrm>
                  <a:off x="9819045" y="2292465"/>
                  <a:ext cx="3423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1" name="Ink 50">
                  <a:extLst>
                    <a:ext uri="{FF2B5EF4-FFF2-40B4-BE49-F238E27FC236}">
                      <a16:creationId xmlns:a16="http://schemas.microsoft.com/office/drawing/2014/main" id="{A9BA4493-591A-6258-9233-E5E01C1D49BA}"/>
                    </a:ext>
                  </a:extLst>
                </p14:cNvPr>
                <p14:cNvContentPartPr/>
                <p14:nvPr/>
              </p14:nvContentPartPr>
              <p14:xfrm>
                <a:off x="9189045" y="2425305"/>
                <a:ext cx="123840" cy="47520"/>
              </p14:xfrm>
            </p:contentPart>
          </mc:Choice>
          <mc:Fallback>
            <p:pic>
              <p:nvPicPr>
                <p:cNvPr id="51" name="Ink 50">
                  <a:extLst>
                    <a:ext uri="{FF2B5EF4-FFF2-40B4-BE49-F238E27FC236}">
                      <a16:creationId xmlns:a16="http://schemas.microsoft.com/office/drawing/2014/main" id="{A9BA4493-591A-6258-9233-E5E01C1D49BA}"/>
                    </a:ext>
                  </a:extLst>
                </p:cNvPr>
                <p:cNvPicPr/>
                <p:nvPr/>
              </p:nvPicPr>
              <p:blipFill>
                <a:blip r:embed="rId63"/>
                <a:stretch>
                  <a:fillRect/>
                </a:stretch>
              </p:blipFill>
              <p:spPr>
                <a:xfrm>
                  <a:off x="9182925" y="2419185"/>
                  <a:ext cx="1360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3" name="Ink 52">
                  <a:extLst>
                    <a:ext uri="{FF2B5EF4-FFF2-40B4-BE49-F238E27FC236}">
                      <a16:creationId xmlns:a16="http://schemas.microsoft.com/office/drawing/2014/main" id="{91A1497D-354C-D8BC-81D9-343B852C26FD}"/>
                    </a:ext>
                  </a:extLst>
                </p14:cNvPr>
                <p14:cNvContentPartPr/>
                <p14:nvPr/>
              </p14:nvContentPartPr>
              <p14:xfrm>
                <a:off x="2291445" y="1659945"/>
                <a:ext cx="281880" cy="1146600"/>
              </p14:xfrm>
            </p:contentPart>
          </mc:Choice>
          <mc:Fallback>
            <p:pic>
              <p:nvPicPr>
                <p:cNvPr id="53" name="Ink 52">
                  <a:extLst>
                    <a:ext uri="{FF2B5EF4-FFF2-40B4-BE49-F238E27FC236}">
                      <a16:creationId xmlns:a16="http://schemas.microsoft.com/office/drawing/2014/main" id="{91A1497D-354C-D8BC-81D9-343B852C26FD}"/>
                    </a:ext>
                  </a:extLst>
                </p:cNvPr>
                <p:cNvPicPr/>
                <p:nvPr/>
              </p:nvPicPr>
              <p:blipFill>
                <a:blip r:embed="rId65"/>
                <a:stretch>
                  <a:fillRect/>
                </a:stretch>
              </p:blipFill>
              <p:spPr>
                <a:xfrm>
                  <a:off x="2285325" y="1653825"/>
                  <a:ext cx="294120" cy="1158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0" name="Ink 29">
                  <a:extLst>
                    <a:ext uri="{FF2B5EF4-FFF2-40B4-BE49-F238E27FC236}">
                      <a16:creationId xmlns:a16="http://schemas.microsoft.com/office/drawing/2014/main" id="{AC4A2592-8BB0-84B7-49FE-ACE6F5BF8551}"/>
                    </a:ext>
                  </a:extLst>
                </p14:cNvPr>
                <p14:cNvContentPartPr/>
                <p14:nvPr/>
              </p14:nvContentPartPr>
              <p14:xfrm>
                <a:off x="7573005" y="2162145"/>
                <a:ext cx="219240" cy="298080"/>
              </p14:xfrm>
            </p:contentPart>
          </mc:Choice>
          <mc:Fallback>
            <p:pic>
              <p:nvPicPr>
                <p:cNvPr id="30" name="Ink 29">
                  <a:extLst>
                    <a:ext uri="{FF2B5EF4-FFF2-40B4-BE49-F238E27FC236}">
                      <a16:creationId xmlns:a16="http://schemas.microsoft.com/office/drawing/2014/main" id="{AC4A2592-8BB0-84B7-49FE-ACE6F5BF8551}"/>
                    </a:ext>
                  </a:extLst>
                </p:cNvPr>
                <p:cNvPicPr/>
                <p:nvPr/>
              </p:nvPicPr>
              <p:blipFill>
                <a:blip r:embed="rId67"/>
                <a:stretch>
                  <a:fillRect/>
                </a:stretch>
              </p:blipFill>
              <p:spPr>
                <a:xfrm>
                  <a:off x="7566885" y="2156025"/>
                  <a:ext cx="2314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1" name="Ink 30">
                  <a:extLst>
                    <a:ext uri="{FF2B5EF4-FFF2-40B4-BE49-F238E27FC236}">
                      <a16:creationId xmlns:a16="http://schemas.microsoft.com/office/drawing/2014/main" id="{B7B4A9A7-2B55-DC66-D29A-7BD4D8A91FAD}"/>
                    </a:ext>
                  </a:extLst>
                </p14:cNvPr>
                <p14:cNvContentPartPr/>
                <p14:nvPr/>
              </p14:nvContentPartPr>
              <p14:xfrm>
                <a:off x="7563285" y="2306145"/>
                <a:ext cx="286560" cy="11160"/>
              </p14:xfrm>
            </p:contentPart>
          </mc:Choice>
          <mc:Fallback>
            <p:pic>
              <p:nvPicPr>
                <p:cNvPr id="31" name="Ink 30">
                  <a:extLst>
                    <a:ext uri="{FF2B5EF4-FFF2-40B4-BE49-F238E27FC236}">
                      <a16:creationId xmlns:a16="http://schemas.microsoft.com/office/drawing/2014/main" id="{B7B4A9A7-2B55-DC66-D29A-7BD4D8A91FAD}"/>
                    </a:ext>
                  </a:extLst>
                </p:cNvPr>
                <p:cNvPicPr/>
                <p:nvPr/>
              </p:nvPicPr>
              <p:blipFill>
                <a:blip r:embed="rId69"/>
                <a:stretch>
                  <a:fillRect/>
                </a:stretch>
              </p:blipFill>
              <p:spPr>
                <a:xfrm>
                  <a:off x="7557165" y="2300025"/>
                  <a:ext cx="2988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2" name="Ink 31">
                  <a:extLst>
                    <a:ext uri="{FF2B5EF4-FFF2-40B4-BE49-F238E27FC236}">
                      <a16:creationId xmlns:a16="http://schemas.microsoft.com/office/drawing/2014/main" id="{AB726992-E425-ADE9-7BC7-D76EF5D881C3}"/>
                    </a:ext>
                  </a:extLst>
                </p14:cNvPr>
                <p14:cNvContentPartPr/>
                <p14:nvPr/>
              </p14:nvContentPartPr>
              <p14:xfrm>
                <a:off x="7830405" y="2277345"/>
                <a:ext cx="298800" cy="125280"/>
              </p14:xfrm>
            </p:contentPart>
          </mc:Choice>
          <mc:Fallback>
            <p:pic>
              <p:nvPicPr>
                <p:cNvPr id="32" name="Ink 31">
                  <a:extLst>
                    <a:ext uri="{FF2B5EF4-FFF2-40B4-BE49-F238E27FC236}">
                      <a16:creationId xmlns:a16="http://schemas.microsoft.com/office/drawing/2014/main" id="{AB726992-E425-ADE9-7BC7-D76EF5D881C3}"/>
                    </a:ext>
                  </a:extLst>
                </p:cNvPr>
                <p:cNvPicPr/>
                <p:nvPr/>
              </p:nvPicPr>
              <p:blipFill>
                <a:blip r:embed="rId71"/>
                <a:stretch>
                  <a:fillRect/>
                </a:stretch>
              </p:blipFill>
              <p:spPr>
                <a:xfrm>
                  <a:off x="7824285" y="2271225"/>
                  <a:ext cx="3110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3" name="Ink 32">
                  <a:extLst>
                    <a:ext uri="{FF2B5EF4-FFF2-40B4-BE49-F238E27FC236}">
                      <a16:creationId xmlns:a16="http://schemas.microsoft.com/office/drawing/2014/main" id="{4CA8626F-536C-AAE4-E3A2-6BEBFC4038B6}"/>
                    </a:ext>
                  </a:extLst>
                </p14:cNvPr>
                <p14:cNvContentPartPr/>
                <p14:nvPr/>
              </p14:nvContentPartPr>
              <p14:xfrm>
                <a:off x="8155125" y="2279865"/>
                <a:ext cx="262800" cy="180720"/>
              </p14:xfrm>
            </p:contentPart>
          </mc:Choice>
          <mc:Fallback>
            <p:pic>
              <p:nvPicPr>
                <p:cNvPr id="33" name="Ink 32">
                  <a:extLst>
                    <a:ext uri="{FF2B5EF4-FFF2-40B4-BE49-F238E27FC236}">
                      <a16:creationId xmlns:a16="http://schemas.microsoft.com/office/drawing/2014/main" id="{4CA8626F-536C-AAE4-E3A2-6BEBFC4038B6}"/>
                    </a:ext>
                  </a:extLst>
                </p:cNvPr>
                <p:cNvPicPr/>
                <p:nvPr/>
              </p:nvPicPr>
              <p:blipFill>
                <a:blip r:embed="rId73"/>
                <a:stretch>
                  <a:fillRect/>
                </a:stretch>
              </p:blipFill>
              <p:spPr>
                <a:xfrm>
                  <a:off x="8149005" y="2273745"/>
                  <a:ext cx="2750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4" name="Ink 33">
                  <a:extLst>
                    <a:ext uri="{FF2B5EF4-FFF2-40B4-BE49-F238E27FC236}">
                      <a16:creationId xmlns:a16="http://schemas.microsoft.com/office/drawing/2014/main" id="{990050C0-6108-4D1F-72C1-102E60BF762C}"/>
                    </a:ext>
                  </a:extLst>
                </p14:cNvPr>
                <p14:cNvContentPartPr/>
                <p14:nvPr/>
              </p14:nvContentPartPr>
              <p14:xfrm>
                <a:off x="8597925" y="2266905"/>
                <a:ext cx="190440" cy="153360"/>
              </p14:xfrm>
            </p:contentPart>
          </mc:Choice>
          <mc:Fallback>
            <p:pic>
              <p:nvPicPr>
                <p:cNvPr id="34" name="Ink 33">
                  <a:extLst>
                    <a:ext uri="{FF2B5EF4-FFF2-40B4-BE49-F238E27FC236}">
                      <a16:creationId xmlns:a16="http://schemas.microsoft.com/office/drawing/2014/main" id="{990050C0-6108-4D1F-72C1-102E60BF762C}"/>
                    </a:ext>
                  </a:extLst>
                </p:cNvPr>
                <p:cNvPicPr/>
                <p:nvPr/>
              </p:nvPicPr>
              <p:blipFill>
                <a:blip r:embed="rId75"/>
                <a:stretch>
                  <a:fillRect/>
                </a:stretch>
              </p:blipFill>
              <p:spPr>
                <a:xfrm>
                  <a:off x="8591805" y="2260785"/>
                  <a:ext cx="2026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5" name="Ink 34">
                  <a:extLst>
                    <a:ext uri="{FF2B5EF4-FFF2-40B4-BE49-F238E27FC236}">
                      <a16:creationId xmlns:a16="http://schemas.microsoft.com/office/drawing/2014/main" id="{1B4341CA-A302-F6E3-C2F4-470FF43D2848}"/>
                    </a:ext>
                  </a:extLst>
                </p14:cNvPr>
                <p14:cNvContentPartPr/>
                <p14:nvPr/>
              </p14:nvContentPartPr>
              <p14:xfrm>
                <a:off x="8588205" y="2300745"/>
                <a:ext cx="108720" cy="156600"/>
              </p14:xfrm>
            </p:contentPart>
          </mc:Choice>
          <mc:Fallback>
            <p:pic>
              <p:nvPicPr>
                <p:cNvPr id="35" name="Ink 34">
                  <a:extLst>
                    <a:ext uri="{FF2B5EF4-FFF2-40B4-BE49-F238E27FC236}">
                      <a16:creationId xmlns:a16="http://schemas.microsoft.com/office/drawing/2014/main" id="{1B4341CA-A302-F6E3-C2F4-470FF43D2848}"/>
                    </a:ext>
                  </a:extLst>
                </p:cNvPr>
                <p:cNvPicPr/>
                <p:nvPr/>
              </p:nvPicPr>
              <p:blipFill>
                <a:blip r:embed="rId77"/>
                <a:stretch>
                  <a:fillRect/>
                </a:stretch>
              </p:blipFill>
              <p:spPr>
                <a:xfrm>
                  <a:off x="8582085" y="2294625"/>
                  <a:ext cx="1209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6" name="Ink 35">
                  <a:extLst>
                    <a:ext uri="{FF2B5EF4-FFF2-40B4-BE49-F238E27FC236}">
                      <a16:creationId xmlns:a16="http://schemas.microsoft.com/office/drawing/2014/main" id="{2B1B2691-EAC0-AFEB-8260-D6C15CC546C9}"/>
                    </a:ext>
                  </a:extLst>
                </p14:cNvPr>
                <p14:cNvContentPartPr/>
                <p14:nvPr/>
              </p14:nvContentPartPr>
              <p14:xfrm>
                <a:off x="8655525" y="2143785"/>
                <a:ext cx="241200" cy="412920"/>
              </p14:xfrm>
            </p:contentPart>
          </mc:Choice>
          <mc:Fallback>
            <p:pic>
              <p:nvPicPr>
                <p:cNvPr id="36" name="Ink 35">
                  <a:extLst>
                    <a:ext uri="{FF2B5EF4-FFF2-40B4-BE49-F238E27FC236}">
                      <a16:creationId xmlns:a16="http://schemas.microsoft.com/office/drawing/2014/main" id="{2B1B2691-EAC0-AFEB-8260-D6C15CC546C9}"/>
                    </a:ext>
                  </a:extLst>
                </p:cNvPr>
                <p:cNvPicPr/>
                <p:nvPr/>
              </p:nvPicPr>
              <p:blipFill>
                <a:blip r:embed="rId79"/>
                <a:stretch>
                  <a:fillRect/>
                </a:stretch>
              </p:blipFill>
              <p:spPr>
                <a:xfrm>
                  <a:off x="8649405" y="2137665"/>
                  <a:ext cx="25344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7" name="Ink 36">
                  <a:extLst>
                    <a:ext uri="{FF2B5EF4-FFF2-40B4-BE49-F238E27FC236}">
                      <a16:creationId xmlns:a16="http://schemas.microsoft.com/office/drawing/2014/main" id="{1FABE9DC-C51F-6C2F-876A-5844D902E4DD}"/>
                    </a:ext>
                  </a:extLst>
                </p14:cNvPr>
                <p14:cNvContentPartPr/>
                <p14:nvPr/>
              </p14:nvContentPartPr>
              <p14:xfrm>
                <a:off x="8296965" y="2186265"/>
                <a:ext cx="253080" cy="92520"/>
              </p14:xfrm>
            </p:contentPart>
          </mc:Choice>
          <mc:Fallback>
            <p:pic>
              <p:nvPicPr>
                <p:cNvPr id="37" name="Ink 36">
                  <a:extLst>
                    <a:ext uri="{FF2B5EF4-FFF2-40B4-BE49-F238E27FC236}">
                      <a16:creationId xmlns:a16="http://schemas.microsoft.com/office/drawing/2014/main" id="{1FABE9DC-C51F-6C2F-876A-5844D902E4DD}"/>
                    </a:ext>
                  </a:extLst>
                </p:cNvPr>
                <p:cNvPicPr/>
                <p:nvPr/>
              </p:nvPicPr>
              <p:blipFill>
                <a:blip r:embed="rId81"/>
                <a:stretch>
                  <a:fillRect/>
                </a:stretch>
              </p:blipFill>
              <p:spPr>
                <a:xfrm>
                  <a:off x="8290845" y="2180145"/>
                  <a:ext cx="2653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9" name="Ink 38">
                  <a:extLst>
                    <a:ext uri="{FF2B5EF4-FFF2-40B4-BE49-F238E27FC236}">
                      <a16:creationId xmlns:a16="http://schemas.microsoft.com/office/drawing/2014/main" id="{17D5757A-484A-E715-1E8F-51A6EA8EA337}"/>
                    </a:ext>
                  </a:extLst>
                </p14:cNvPr>
                <p14:cNvContentPartPr/>
                <p14:nvPr/>
              </p14:nvContentPartPr>
              <p14:xfrm>
                <a:off x="7398765" y="2105265"/>
                <a:ext cx="385920" cy="519120"/>
              </p14:xfrm>
            </p:contentPart>
          </mc:Choice>
          <mc:Fallback>
            <p:pic>
              <p:nvPicPr>
                <p:cNvPr id="39" name="Ink 38">
                  <a:extLst>
                    <a:ext uri="{FF2B5EF4-FFF2-40B4-BE49-F238E27FC236}">
                      <a16:creationId xmlns:a16="http://schemas.microsoft.com/office/drawing/2014/main" id="{17D5757A-484A-E715-1E8F-51A6EA8EA337}"/>
                    </a:ext>
                  </a:extLst>
                </p:cNvPr>
                <p:cNvPicPr/>
                <p:nvPr/>
              </p:nvPicPr>
              <p:blipFill>
                <a:blip r:embed="rId83"/>
                <a:stretch>
                  <a:fillRect/>
                </a:stretch>
              </p:blipFill>
              <p:spPr>
                <a:xfrm>
                  <a:off x="7392645" y="2099145"/>
                  <a:ext cx="39816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4F35B05F-1909-2684-C765-B63B46E3D065}"/>
                    </a:ext>
                  </a:extLst>
                </p14:cNvPr>
                <p14:cNvContentPartPr/>
                <p14:nvPr/>
              </p14:nvContentPartPr>
              <p14:xfrm>
                <a:off x="8309205" y="1969905"/>
                <a:ext cx="616680" cy="930600"/>
              </p14:xfrm>
            </p:contentPart>
          </mc:Choice>
          <mc:Fallback>
            <p:pic>
              <p:nvPicPr>
                <p:cNvPr id="54" name="Ink 53">
                  <a:extLst>
                    <a:ext uri="{FF2B5EF4-FFF2-40B4-BE49-F238E27FC236}">
                      <a16:creationId xmlns:a16="http://schemas.microsoft.com/office/drawing/2014/main" id="{4F35B05F-1909-2684-C765-B63B46E3D065}"/>
                    </a:ext>
                  </a:extLst>
                </p:cNvPr>
                <p:cNvPicPr/>
                <p:nvPr/>
              </p:nvPicPr>
              <p:blipFill>
                <a:blip r:embed="rId85"/>
                <a:stretch>
                  <a:fillRect/>
                </a:stretch>
              </p:blipFill>
              <p:spPr>
                <a:xfrm>
                  <a:off x="8303085" y="1963785"/>
                  <a:ext cx="628920" cy="942840"/>
                </a:xfrm>
                <a:prstGeom prst="rect">
                  <a:avLst/>
                </a:prstGeom>
              </p:spPr>
            </p:pic>
          </mc:Fallback>
        </mc:AlternateContent>
      </p:grpSp>
      <p:grpSp>
        <p:nvGrpSpPr>
          <p:cNvPr id="81" name="Group 80">
            <a:extLst>
              <a:ext uri="{FF2B5EF4-FFF2-40B4-BE49-F238E27FC236}">
                <a16:creationId xmlns:a16="http://schemas.microsoft.com/office/drawing/2014/main" id="{2A60F130-D962-839B-1131-BBC1A30E22A1}"/>
              </a:ext>
            </a:extLst>
          </p:cNvPr>
          <p:cNvGrpSpPr/>
          <p:nvPr/>
        </p:nvGrpSpPr>
        <p:grpSpPr>
          <a:xfrm>
            <a:off x="590085" y="1311825"/>
            <a:ext cx="500760" cy="270000"/>
            <a:chOff x="590085" y="1311825"/>
            <a:chExt cx="500760" cy="270000"/>
          </a:xfrm>
        </p:grpSpPr>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295C9770-E649-D6DF-D7C5-68C50F7FC258}"/>
                    </a:ext>
                  </a:extLst>
                </p14:cNvPr>
                <p14:cNvContentPartPr/>
                <p14:nvPr/>
              </p14:nvContentPartPr>
              <p14:xfrm>
                <a:off x="590085" y="1311825"/>
                <a:ext cx="296640" cy="254520"/>
              </p14:xfrm>
            </p:contentPart>
          </mc:Choice>
          <mc:Fallback>
            <p:pic>
              <p:nvPicPr>
                <p:cNvPr id="57" name="Ink 56">
                  <a:extLst>
                    <a:ext uri="{FF2B5EF4-FFF2-40B4-BE49-F238E27FC236}">
                      <a16:creationId xmlns:a16="http://schemas.microsoft.com/office/drawing/2014/main" id="{295C9770-E649-D6DF-D7C5-68C50F7FC258}"/>
                    </a:ext>
                  </a:extLst>
                </p:cNvPr>
                <p:cNvPicPr/>
                <p:nvPr/>
              </p:nvPicPr>
              <p:blipFill>
                <a:blip r:embed="rId87"/>
                <a:stretch>
                  <a:fillRect/>
                </a:stretch>
              </p:blipFill>
              <p:spPr>
                <a:xfrm>
                  <a:off x="583965" y="1305705"/>
                  <a:ext cx="3088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E3B773B4-259B-A82E-7FB3-15E44804DF7D}"/>
                    </a:ext>
                  </a:extLst>
                </p14:cNvPr>
                <p14:cNvContentPartPr/>
                <p14:nvPr/>
              </p14:nvContentPartPr>
              <p14:xfrm>
                <a:off x="864405" y="1466625"/>
                <a:ext cx="226440" cy="112320"/>
              </p14:xfrm>
            </p:contentPart>
          </mc:Choice>
          <mc:Fallback>
            <p:pic>
              <p:nvPicPr>
                <p:cNvPr id="58" name="Ink 57">
                  <a:extLst>
                    <a:ext uri="{FF2B5EF4-FFF2-40B4-BE49-F238E27FC236}">
                      <a16:creationId xmlns:a16="http://schemas.microsoft.com/office/drawing/2014/main" id="{E3B773B4-259B-A82E-7FB3-15E44804DF7D}"/>
                    </a:ext>
                  </a:extLst>
                </p:cNvPr>
                <p:cNvPicPr/>
                <p:nvPr/>
              </p:nvPicPr>
              <p:blipFill>
                <a:blip r:embed="rId89"/>
                <a:stretch>
                  <a:fillRect/>
                </a:stretch>
              </p:blipFill>
              <p:spPr>
                <a:xfrm>
                  <a:off x="858285" y="1460505"/>
                  <a:ext cx="2386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EEC114CB-967C-F2CE-3D94-A592EC3E9D63}"/>
                    </a:ext>
                  </a:extLst>
                </p14:cNvPr>
                <p14:cNvContentPartPr/>
                <p14:nvPr/>
              </p14:nvContentPartPr>
              <p14:xfrm>
                <a:off x="910125" y="1478865"/>
                <a:ext cx="130320" cy="102960"/>
              </p14:xfrm>
            </p:contentPart>
          </mc:Choice>
          <mc:Fallback>
            <p:pic>
              <p:nvPicPr>
                <p:cNvPr id="59" name="Ink 58">
                  <a:extLst>
                    <a:ext uri="{FF2B5EF4-FFF2-40B4-BE49-F238E27FC236}">
                      <a16:creationId xmlns:a16="http://schemas.microsoft.com/office/drawing/2014/main" id="{EEC114CB-967C-F2CE-3D94-A592EC3E9D63}"/>
                    </a:ext>
                  </a:extLst>
                </p:cNvPr>
                <p:cNvPicPr/>
                <p:nvPr/>
              </p:nvPicPr>
              <p:blipFill>
                <a:blip r:embed="rId91"/>
                <a:stretch>
                  <a:fillRect/>
                </a:stretch>
              </p:blipFill>
              <p:spPr>
                <a:xfrm>
                  <a:off x="904005" y="1472745"/>
                  <a:ext cx="142560" cy="115200"/>
                </a:xfrm>
                <a:prstGeom prst="rect">
                  <a:avLst/>
                </a:prstGeom>
              </p:spPr>
            </p:pic>
          </mc:Fallback>
        </mc:AlternateContent>
      </p:grpSp>
      <p:grpSp>
        <p:nvGrpSpPr>
          <p:cNvPr id="80" name="Group 79">
            <a:extLst>
              <a:ext uri="{FF2B5EF4-FFF2-40B4-BE49-F238E27FC236}">
                <a16:creationId xmlns:a16="http://schemas.microsoft.com/office/drawing/2014/main" id="{F281C110-4A34-895D-6670-D2F5C9B448B4}"/>
              </a:ext>
            </a:extLst>
          </p:cNvPr>
          <p:cNvGrpSpPr/>
          <p:nvPr/>
        </p:nvGrpSpPr>
        <p:grpSpPr>
          <a:xfrm>
            <a:off x="1158165" y="2958105"/>
            <a:ext cx="1617120" cy="306000"/>
            <a:chOff x="1158165" y="2958105"/>
            <a:chExt cx="1617120" cy="306000"/>
          </a:xfrm>
        </p:grpSpPr>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12E28AF8-3D9B-FFA9-5416-71B2AEE695D5}"/>
                    </a:ext>
                  </a:extLst>
                </p14:cNvPr>
                <p14:cNvContentPartPr/>
                <p14:nvPr/>
              </p14:nvContentPartPr>
              <p14:xfrm>
                <a:off x="1264005" y="2958105"/>
                <a:ext cx="360" cy="298080"/>
              </p14:xfrm>
            </p:contentPart>
          </mc:Choice>
          <mc:Fallback>
            <p:pic>
              <p:nvPicPr>
                <p:cNvPr id="60" name="Ink 59">
                  <a:extLst>
                    <a:ext uri="{FF2B5EF4-FFF2-40B4-BE49-F238E27FC236}">
                      <a16:creationId xmlns:a16="http://schemas.microsoft.com/office/drawing/2014/main" id="{12E28AF8-3D9B-FFA9-5416-71B2AEE695D5}"/>
                    </a:ext>
                  </a:extLst>
                </p:cNvPr>
                <p:cNvPicPr/>
                <p:nvPr/>
              </p:nvPicPr>
              <p:blipFill>
                <a:blip r:embed="rId93"/>
                <a:stretch>
                  <a:fillRect/>
                </a:stretch>
              </p:blipFill>
              <p:spPr>
                <a:xfrm>
                  <a:off x="1257885" y="2951985"/>
                  <a:ext cx="126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2894E50F-3702-7B98-E98A-A07B0981CD61}"/>
                    </a:ext>
                  </a:extLst>
                </p14:cNvPr>
                <p14:cNvContentPartPr/>
                <p14:nvPr/>
              </p14:nvContentPartPr>
              <p14:xfrm>
                <a:off x="1158165" y="2968905"/>
                <a:ext cx="260280" cy="5760"/>
              </p14:xfrm>
            </p:contentPart>
          </mc:Choice>
          <mc:Fallback>
            <p:pic>
              <p:nvPicPr>
                <p:cNvPr id="61" name="Ink 60">
                  <a:extLst>
                    <a:ext uri="{FF2B5EF4-FFF2-40B4-BE49-F238E27FC236}">
                      <a16:creationId xmlns:a16="http://schemas.microsoft.com/office/drawing/2014/main" id="{2894E50F-3702-7B98-E98A-A07B0981CD61}"/>
                    </a:ext>
                  </a:extLst>
                </p:cNvPr>
                <p:cNvPicPr/>
                <p:nvPr/>
              </p:nvPicPr>
              <p:blipFill>
                <a:blip r:embed="rId95"/>
                <a:stretch>
                  <a:fillRect/>
                </a:stretch>
              </p:blipFill>
              <p:spPr>
                <a:xfrm>
                  <a:off x="1152045" y="2962785"/>
                  <a:ext cx="272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B5A61A89-6E5B-0225-FD6F-F1CB1CCB563B}"/>
                    </a:ext>
                  </a:extLst>
                </p14:cNvPr>
                <p14:cNvContentPartPr/>
                <p14:nvPr/>
              </p14:nvContentPartPr>
              <p14:xfrm>
                <a:off x="1172565" y="3085905"/>
                <a:ext cx="217080" cy="16560"/>
              </p14:xfrm>
            </p:contentPart>
          </mc:Choice>
          <mc:Fallback>
            <p:pic>
              <p:nvPicPr>
                <p:cNvPr id="62" name="Ink 61">
                  <a:extLst>
                    <a:ext uri="{FF2B5EF4-FFF2-40B4-BE49-F238E27FC236}">
                      <a16:creationId xmlns:a16="http://schemas.microsoft.com/office/drawing/2014/main" id="{B5A61A89-6E5B-0225-FD6F-F1CB1CCB563B}"/>
                    </a:ext>
                  </a:extLst>
                </p:cNvPr>
                <p:cNvPicPr/>
                <p:nvPr/>
              </p:nvPicPr>
              <p:blipFill>
                <a:blip r:embed="rId97"/>
                <a:stretch>
                  <a:fillRect/>
                </a:stretch>
              </p:blipFill>
              <p:spPr>
                <a:xfrm>
                  <a:off x="1166445" y="3079785"/>
                  <a:ext cx="2293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FAE62EC3-F93F-F28C-EBD2-0B9284390457}"/>
                    </a:ext>
                  </a:extLst>
                </p14:cNvPr>
                <p14:cNvContentPartPr/>
                <p14:nvPr/>
              </p14:nvContentPartPr>
              <p14:xfrm>
                <a:off x="1639125" y="3025785"/>
                <a:ext cx="108720" cy="230760"/>
              </p14:xfrm>
            </p:contentPart>
          </mc:Choice>
          <mc:Fallback>
            <p:pic>
              <p:nvPicPr>
                <p:cNvPr id="63" name="Ink 62">
                  <a:extLst>
                    <a:ext uri="{FF2B5EF4-FFF2-40B4-BE49-F238E27FC236}">
                      <a16:creationId xmlns:a16="http://schemas.microsoft.com/office/drawing/2014/main" id="{FAE62EC3-F93F-F28C-EBD2-0B9284390457}"/>
                    </a:ext>
                  </a:extLst>
                </p:cNvPr>
                <p:cNvPicPr/>
                <p:nvPr/>
              </p:nvPicPr>
              <p:blipFill>
                <a:blip r:embed="rId99"/>
                <a:stretch>
                  <a:fillRect/>
                </a:stretch>
              </p:blipFill>
              <p:spPr>
                <a:xfrm>
                  <a:off x="1633005" y="3019665"/>
                  <a:ext cx="1209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CDB731BB-6C46-CB5C-EA4B-E44751BDE2F8}"/>
                    </a:ext>
                  </a:extLst>
                </p14:cNvPr>
                <p14:cNvContentPartPr/>
                <p14:nvPr/>
              </p14:nvContentPartPr>
              <p14:xfrm>
                <a:off x="1901565" y="3104265"/>
                <a:ext cx="248040" cy="138960"/>
              </p14:xfrm>
            </p:contentPart>
          </mc:Choice>
          <mc:Fallback>
            <p:pic>
              <p:nvPicPr>
                <p:cNvPr id="64" name="Ink 63">
                  <a:extLst>
                    <a:ext uri="{FF2B5EF4-FFF2-40B4-BE49-F238E27FC236}">
                      <a16:creationId xmlns:a16="http://schemas.microsoft.com/office/drawing/2014/main" id="{CDB731BB-6C46-CB5C-EA4B-E44751BDE2F8}"/>
                    </a:ext>
                  </a:extLst>
                </p:cNvPr>
                <p:cNvPicPr/>
                <p:nvPr/>
              </p:nvPicPr>
              <p:blipFill>
                <a:blip r:embed="rId101"/>
                <a:stretch>
                  <a:fillRect/>
                </a:stretch>
              </p:blipFill>
              <p:spPr>
                <a:xfrm>
                  <a:off x="1895445" y="3098145"/>
                  <a:ext cx="2602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5" name="Ink 64">
                  <a:extLst>
                    <a:ext uri="{FF2B5EF4-FFF2-40B4-BE49-F238E27FC236}">
                      <a16:creationId xmlns:a16="http://schemas.microsoft.com/office/drawing/2014/main" id="{21F6D628-DC0B-B85E-85BF-B5F8F900833E}"/>
                    </a:ext>
                  </a:extLst>
                </p14:cNvPr>
                <p14:cNvContentPartPr/>
                <p14:nvPr/>
              </p14:nvContentPartPr>
              <p14:xfrm>
                <a:off x="2319525" y="2969265"/>
                <a:ext cx="455760" cy="294840"/>
              </p14:xfrm>
            </p:contentPart>
          </mc:Choice>
          <mc:Fallback>
            <p:pic>
              <p:nvPicPr>
                <p:cNvPr id="65" name="Ink 64">
                  <a:extLst>
                    <a:ext uri="{FF2B5EF4-FFF2-40B4-BE49-F238E27FC236}">
                      <a16:creationId xmlns:a16="http://schemas.microsoft.com/office/drawing/2014/main" id="{21F6D628-DC0B-B85E-85BF-B5F8F900833E}"/>
                    </a:ext>
                  </a:extLst>
                </p:cNvPr>
                <p:cNvPicPr/>
                <p:nvPr/>
              </p:nvPicPr>
              <p:blipFill>
                <a:blip r:embed="rId103"/>
                <a:stretch>
                  <a:fillRect/>
                </a:stretch>
              </p:blipFill>
              <p:spPr>
                <a:xfrm>
                  <a:off x="2313405" y="2963145"/>
                  <a:ext cx="468000" cy="307080"/>
                </a:xfrm>
                <a:prstGeom prst="rect">
                  <a:avLst/>
                </a:prstGeom>
              </p:spPr>
            </p:pic>
          </mc:Fallback>
        </mc:AlternateContent>
      </p:grpSp>
      <p:grpSp>
        <p:nvGrpSpPr>
          <p:cNvPr id="79" name="Group 78">
            <a:extLst>
              <a:ext uri="{FF2B5EF4-FFF2-40B4-BE49-F238E27FC236}">
                <a16:creationId xmlns:a16="http://schemas.microsoft.com/office/drawing/2014/main" id="{BA877B57-C577-9B8D-3A8C-288CE364F397}"/>
              </a:ext>
            </a:extLst>
          </p:cNvPr>
          <p:cNvGrpSpPr/>
          <p:nvPr/>
        </p:nvGrpSpPr>
        <p:grpSpPr>
          <a:xfrm>
            <a:off x="3179205" y="3037665"/>
            <a:ext cx="320400" cy="369360"/>
            <a:chOff x="3179205" y="3037665"/>
            <a:chExt cx="320400" cy="369360"/>
          </a:xfrm>
        </p:grpSpPr>
        <mc:AlternateContent xmlns:mc="http://schemas.openxmlformats.org/markup-compatibility/2006">
          <mc:Choice xmlns:p14="http://schemas.microsoft.com/office/powerpoint/2010/main" Requires="p14">
            <p:contentPart p14:bwMode="auto" r:id="rId104">
              <p14:nvContentPartPr>
                <p14:cNvPr id="66" name="Ink 65">
                  <a:extLst>
                    <a:ext uri="{FF2B5EF4-FFF2-40B4-BE49-F238E27FC236}">
                      <a16:creationId xmlns:a16="http://schemas.microsoft.com/office/drawing/2014/main" id="{A7533A72-2B74-DF6F-1400-60042E77CAE5}"/>
                    </a:ext>
                  </a:extLst>
                </p14:cNvPr>
                <p14:cNvContentPartPr/>
                <p14:nvPr/>
              </p14:nvContentPartPr>
              <p14:xfrm>
                <a:off x="3179205" y="3137025"/>
                <a:ext cx="140400" cy="270000"/>
              </p14:xfrm>
            </p:contentPart>
          </mc:Choice>
          <mc:Fallback>
            <p:pic>
              <p:nvPicPr>
                <p:cNvPr id="66" name="Ink 65">
                  <a:extLst>
                    <a:ext uri="{FF2B5EF4-FFF2-40B4-BE49-F238E27FC236}">
                      <a16:creationId xmlns:a16="http://schemas.microsoft.com/office/drawing/2014/main" id="{A7533A72-2B74-DF6F-1400-60042E77CAE5}"/>
                    </a:ext>
                  </a:extLst>
                </p:cNvPr>
                <p:cNvPicPr/>
                <p:nvPr/>
              </p:nvPicPr>
              <p:blipFill>
                <a:blip r:embed="rId105"/>
                <a:stretch>
                  <a:fillRect/>
                </a:stretch>
              </p:blipFill>
              <p:spPr>
                <a:xfrm>
                  <a:off x="3173085" y="3130905"/>
                  <a:ext cx="1526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7" name="Ink 66">
                  <a:extLst>
                    <a:ext uri="{FF2B5EF4-FFF2-40B4-BE49-F238E27FC236}">
                      <a16:creationId xmlns:a16="http://schemas.microsoft.com/office/drawing/2014/main" id="{FAFDEE60-32F5-2D80-F41C-9237FB57C260}"/>
                    </a:ext>
                  </a:extLst>
                </p14:cNvPr>
                <p14:cNvContentPartPr/>
                <p14:nvPr/>
              </p14:nvContentPartPr>
              <p14:xfrm>
                <a:off x="3431925" y="3037665"/>
                <a:ext cx="67680" cy="124920"/>
              </p14:xfrm>
            </p:contentPart>
          </mc:Choice>
          <mc:Fallback>
            <p:pic>
              <p:nvPicPr>
                <p:cNvPr id="67" name="Ink 66">
                  <a:extLst>
                    <a:ext uri="{FF2B5EF4-FFF2-40B4-BE49-F238E27FC236}">
                      <a16:creationId xmlns:a16="http://schemas.microsoft.com/office/drawing/2014/main" id="{FAFDEE60-32F5-2D80-F41C-9237FB57C260}"/>
                    </a:ext>
                  </a:extLst>
                </p:cNvPr>
                <p:cNvPicPr/>
                <p:nvPr/>
              </p:nvPicPr>
              <p:blipFill>
                <a:blip r:embed="rId107"/>
                <a:stretch>
                  <a:fillRect/>
                </a:stretch>
              </p:blipFill>
              <p:spPr>
                <a:xfrm>
                  <a:off x="3425805" y="3031545"/>
                  <a:ext cx="79920" cy="137160"/>
                </a:xfrm>
                <a:prstGeom prst="rect">
                  <a:avLst/>
                </a:prstGeom>
              </p:spPr>
            </p:pic>
          </mc:Fallback>
        </mc:AlternateContent>
      </p:grpSp>
      <p:grpSp>
        <p:nvGrpSpPr>
          <p:cNvPr id="78" name="Group 77">
            <a:extLst>
              <a:ext uri="{FF2B5EF4-FFF2-40B4-BE49-F238E27FC236}">
                <a16:creationId xmlns:a16="http://schemas.microsoft.com/office/drawing/2014/main" id="{4263B420-187A-7C2D-3DBB-6AE2A32EDFB7}"/>
              </a:ext>
            </a:extLst>
          </p:cNvPr>
          <p:cNvGrpSpPr/>
          <p:nvPr/>
        </p:nvGrpSpPr>
        <p:grpSpPr>
          <a:xfrm>
            <a:off x="522045" y="3840105"/>
            <a:ext cx="2190600" cy="358560"/>
            <a:chOff x="522045" y="3840105"/>
            <a:chExt cx="2190600" cy="358560"/>
          </a:xfrm>
        </p:grpSpPr>
        <mc:AlternateContent xmlns:mc="http://schemas.openxmlformats.org/markup-compatibility/2006">
          <mc:Choice xmlns:p14="http://schemas.microsoft.com/office/powerpoint/2010/main" Requires="p14">
            <p:contentPart p14:bwMode="auto" r:id="rId108">
              <p14:nvContentPartPr>
                <p14:cNvPr id="68" name="Ink 67">
                  <a:extLst>
                    <a:ext uri="{FF2B5EF4-FFF2-40B4-BE49-F238E27FC236}">
                      <a16:creationId xmlns:a16="http://schemas.microsoft.com/office/drawing/2014/main" id="{5831C28A-3C7D-04D6-93B4-57B3203D52F5}"/>
                    </a:ext>
                  </a:extLst>
                </p14:cNvPr>
                <p14:cNvContentPartPr/>
                <p14:nvPr/>
              </p14:nvContentPartPr>
              <p14:xfrm>
                <a:off x="522045" y="3940185"/>
                <a:ext cx="258840" cy="221040"/>
              </p14:xfrm>
            </p:contentPart>
          </mc:Choice>
          <mc:Fallback>
            <p:pic>
              <p:nvPicPr>
                <p:cNvPr id="68" name="Ink 67">
                  <a:extLst>
                    <a:ext uri="{FF2B5EF4-FFF2-40B4-BE49-F238E27FC236}">
                      <a16:creationId xmlns:a16="http://schemas.microsoft.com/office/drawing/2014/main" id="{5831C28A-3C7D-04D6-93B4-57B3203D52F5}"/>
                    </a:ext>
                  </a:extLst>
                </p:cNvPr>
                <p:cNvPicPr/>
                <p:nvPr/>
              </p:nvPicPr>
              <p:blipFill>
                <a:blip r:embed="rId109"/>
                <a:stretch>
                  <a:fillRect/>
                </a:stretch>
              </p:blipFill>
              <p:spPr>
                <a:xfrm>
                  <a:off x="515925" y="3934065"/>
                  <a:ext cx="2710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9" name="Ink 68">
                  <a:extLst>
                    <a:ext uri="{FF2B5EF4-FFF2-40B4-BE49-F238E27FC236}">
                      <a16:creationId xmlns:a16="http://schemas.microsoft.com/office/drawing/2014/main" id="{12B59011-994D-D7ED-9809-7CB3D008DAEF}"/>
                    </a:ext>
                  </a:extLst>
                </p14:cNvPr>
                <p14:cNvContentPartPr/>
                <p14:nvPr/>
              </p14:nvContentPartPr>
              <p14:xfrm>
                <a:off x="880605" y="4051065"/>
                <a:ext cx="162360" cy="102240"/>
              </p14:xfrm>
            </p:contentPart>
          </mc:Choice>
          <mc:Fallback>
            <p:pic>
              <p:nvPicPr>
                <p:cNvPr id="69" name="Ink 68">
                  <a:extLst>
                    <a:ext uri="{FF2B5EF4-FFF2-40B4-BE49-F238E27FC236}">
                      <a16:creationId xmlns:a16="http://schemas.microsoft.com/office/drawing/2014/main" id="{12B59011-994D-D7ED-9809-7CB3D008DAEF}"/>
                    </a:ext>
                  </a:extLst>
                </p:cNvPr>
                <p:cNvPicPr/>
                <p:nvPr/>
              </p:nvPicPr>
              <p:blipFill>
                <a:blip r:embed="rId111"/>
                <a:stretch>
                  <a:fillRect/>
                </a:stretch>
              </p:blipFill>
              <p:spPr>
                <a:xfrm>
                  <a:off x="874485" y="4044945"/>
                  <a:ext cx="1746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0" name="Ink 69">
                  <a:extLst>
                    <a:ext uri="{FF2B5EF4-FFF2-40B4-BE49-F238E27FC236}">
                      <a16:creationId xmlns:a16="http://schemas.microsoft.com/office/drawing/2014/main" id="{1A74DB95-D3D7-44B3-DCFA-9022DA78A909}"/>
                    </a:ext>
                  </a:extLst>
                </p14:cNvPr>
                <p14:cNvContentPartPr/>
                <p14:nvPr/>
              </p14:nvContentPartPr>
              <p14:xfrm>
                <a:off x="1170045" y="3859905"/>
                <a:ext cx="156600" cy="317880"/>
              </p14:xfrm>
            </p:contentPart>
          </mc:Choice>
          <mc:Fallback>
            <p:pic>
              <p:nvPicPr>
                <p:cNvPr id="70" name="Ink 69">
                  <a:extLst>
                    <a:ext uri="{FF2B5EF4-FFF2-40B4-BE49-F238E27FC236}">
                      <a16:creationId xmlns:a16="http://schemas.microsoft.com/office/drawing/2014/main" id="{1A74DB95-D3D7-44B3-DCFA-9022DA78A909}"/>
                    </a:ext>
                  </a:extLst>
                </p:cNvPr>
                <p:cNvPicPr/>
                <p:nvPr/>
              </p:nvPicPr>
              <p:blipFill>
                <a:blip r:embed="rId113"/>
                <a:stretch>
                  <a:fillRect/>
                </a:stretch>
              </p:blipFill>
              <p:spPr>
                <a:xfrm>
                  <a:off x="1163925" y="3853785"/>
                  <a:ext cx="16884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1" name="Ink 70">
                  <a:extLst>
                    <a:ext uri="{FF2B5EF4-FFF2-40B4-BE49-F238E27FC236}">
                      <a16:creationId xmlns:a16="http://schemas.microsoft.com/office/drawing/2014/main" id="{071F6A8B-EDB0-6763-1903-623FAA851103}"/>
                    </a:ext>
                  </a:extLst>
                </p14:cNvPr>
                <p14:cNvContentPartPr/>
                <p14:nvPr/>
              </p14:nvContentPartPr>
              <p14:xfrm>
                <a:off x="1348245" y="4048905"/>
                <a:ext cx="306000" cy="118440"/>
              </p14:xfrm>
            </p:contentPart>
          </mc:Choice>
          <mc:Fallback>
            <p:pic>
              <p:nvPicPr>
                <p:cNvPr id="71" name="Ink 70">
                  <a:extLst>
                    <a:ext uri="{FF2B5EF4-FFF2-40B4-BE49-F238E27FC236}">
                      <a16:creationId xmlns:a16="http://schemas.microsoft.com/office/drawing/2014/main" id="{071F6A8B-EDB0-6763-1903-623FAA851103}"/>
                    </a:ext>
                  </a:extLst>
                </p:cNvPr>
                <p:cNvPicPr/>
                <p:nvPr/>
              </p:nvPicPr>
              <p:blipFill>
                <a:blip r:embed="rId115"/>
                <a:stretch>
                  <a:fillRect/>
                </a:stretch>
              </p:blipFill>
              <p:spPr>
                <a:xfrm>
                  <a:off x="1342125" y="4042785"/>
                  <a:ext cx="3182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2" name="Ink 71">
                  <a:extLst>
                    <a:ext uri="{FF2B5EF4-FFF2-40B4-BE49-F238E27FC236}">
                      <a16:creationId xmlns:a16="http://schemas.microsoft.com/office/drawing/2014/main" id="{70DD4D32-9F20-05E5-7DE9-E89576003E44}"/>
                    </a:ext>
                  </a:extLst>
                </p14:cNvPr>
                <p14:cNvContentPartPr/>
                <p14:nvPr/>
              </p14:nvContentPartPr>
              <p14:xfrm>
                <a:off x="1697085" y="3840105"/>
                <a:ext cx="115920" cy="290880"/>
              </p14:xfrm>
            </p:contentPart>
          </mc:Choice>
          <mc:Fallback>
            <p:pic>
              <p:nvPicPr>
                <p:cNvPr id="72" name="Ink 71">
                  <a:extLst>
                    <a:ext uri="{FF2B5EF4-FFF2-40B4-BE49-F238E27FC236}">
                      <a16:creationId xmlns:a16="http://schemas.microsoft.com/office/drawing/2014/main" id="{70DD4D32-9F20-05E5-7DE9-E89576003E44}"/>
                    </a:ext>
                  </a:extLst>
                </p:cNvPr>
                <p:cNvPicPr/>
                <p:nvPr/>
              </p:nvPicPr>
              <p:blipFill>
                <a:blip r:embed="rId117"/>
                <a:stretch>
                  <a:fillRect/>
                </a:stretch>
              </p:blipFill>
              <p:spPr>
                <a:xfrm>
                  <a:off x="1690965" y="3833985"/>
                  <a:ext cx="1281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Ink 72">
                  <a:extLst>
                    <a:ext uri="{FF2B5EF4-FFF2-40B4-BE49-F238E27FC236}">
                      <a16:creationId xmlns:a16="http://schemas.microsoft.com/office/drawing/2014/main" id="{0D9E467F-F697-377D-884D-69B36ABFEA79}"/>
                    </a:ext>
                  </a:extLst>
                </p14:cNvPr>
                <p14:cNvContentPartPr/>
                <p14:nvPr/>
              </p14:nvContentPartPr>
              <p14:xfrm>
                <a:off x="1627245" y="4023705"/>
                <a:ext cx="383040" cy="121680"/>
              </p14:xfrm>
            </p:contentPart>
          </mc:Choice>
          <mc:Fallback>
            <p:pic>
              <p:nvPicPr>
                <p:cNvPr id="73" name="Ink 72">
                  <a:extLst>
                    <a:ext uri="{FF2B5EF4-FFF2-40B4-BE49-F238E27FC236}">
                      <a16:creationId xmlns:a16="http://schemas.microsoft.com/office/drawing/2014/main" id="{0D9E467F-F697-377D-884D-69B36ABFEA79}"/>
                    </a:ext>
                  </a:extLst>
                </p:cNvPr>
                <p:cNvPicPr/>
                <p:nvPr/>
              </p:nvPicPr>
              <p:blipFill>
                <a:blip r:embed="rId119"/>
                <a:stretch>
                  <a:fillRect/>
                </a:stretch>
              </p:blipFill>
              <p:spPr>
                <a:xfrm>
                  <a:off x="1621125" y="4017585"/>
                  <a:ext cx="3952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9EB42FB5-6A9A-0AC5-593F-3918B40822B8}"/>
                    </a:ext>
                  </a:extLst>
                </p14:cNvPr>
                <p14:cNvContentPartPr/>
                <p14:nvPr/>
              </p14:nvContentPartPr>
              <p14:xfrm>
                <a:off x="1858365" y="3914265"/>
                <a:ext cx="190440" cy="36360"/>
              </p14:xfrm>
            </p:contentPart>
          </mc:Choice>
          <mc:Fallback>
            <p:pic>
              <p:nvPicPr>
                <p:cNvPr id="74" name="Ink 73">
                  <a:extLst>
                    <a:ext uri="{FF2B5EF4-FFF2-40B4-BE49-F238E27FC236}">
                      <a16:creationId xmlns:a16="http://schemas.microsoft.com/office/drawing/2014/main" id="{9EB42FB5-6A9A-0AC5-593F-3918B40822B8}"/>
                    </a:ext>
                  </a:extLst>
                </p:cNvPr>
                <p:cNvPicPr/>
                <p:nvPr/>
              </p:nvPicPr>
              <p:blipFill>
                <a:blip r:embed="rId121"/>
                <a:stretch>
                  <a:fillRect/>
                </a:stretch>
              </p:blipFill>
              <p:spPr>
                <a:xfrm>
                  <a:off x="1852245" y="3908145"/>
                  <a:ext cx="2026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4B52F72C-22AD-7C75-A5B0-EDC55669CDA9}"/>
                    </a:ext>
                  </a:extLst>
                </p14:cNvPr>
                <p14:cNvContentPartPr/>
                <p14:nvPr/>
              </p14:nvContentPartPr>
              <p14:xfrm>
                <a:off x="2004165" y="4009305"/>
                <a:ext cx="475560" cy="167400"/>
              </p14:xfrm>
            </p:contentPart>
          </mc:Choice>
          <mc:Fallback>
            <p:pic>
              <p:nvPicPr>
                <p:cNvPr id="75" name="Ink 74">
                  <a:extLst>
                    <a:ext uri="{FF2B5EF4-FFF2-40B4-BE49-F238E27FC236}">
                      <a16:creationId xmlns:a16="http://schemas.microsoft.com/office/drawing/2014/main" id="{4B52F72C-22AD-7C75-A5B0-EDC55669CDA9}"/>
                    </a:ext>
                  </a:extLst>
                </p:cNvPr>
                <p:cNvPicPr/>
                <p:nvPr/>
              </p:nvPicPr>
              <p:blipFill>
                <a:blip r:embed="rId123"/>
                <a:stretch>
                  <a:fillRect/>
                </a:stretch>
              </p:blipFill>
              <p:spPr>
                <a:xfrm>
                  <a:off x="1998045" y="4003185"/>
                  <a:ext cx="4878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D1825641-D23B-0427-0BF1-9162D51DE9C3}"/>
                    </a:ext>
                  </a:extLst>
                </p14:cNvPr>
                <p14:cNvContentPartPr/>
                <p14:nvPr/>
              </p14:nvContentPartPr>
              <p14:xfrm>
                <a:off x="2630565" y="3975465"/>
                <a:ext cx="82080" cy="223200"/>
              </p14:xfrm>
            </p:contentPart>
          </mc:Choice>
          <mc:Fallback>
            <p:pic>
              <p:nvPicPr>
                <p:cNvPr id="76" name="Ink 75">
                  <a:extLst>
                    <a:ext uri="{FF2B5EF4-FFF2-40B4-BE49-F238E27FC236}">
                      <a16:creationId xmlns:a16="http://schemas.microsoft.com/office/drawing/2014/main" id="{D1825641-D23B-0427-0BF1-9162D51DE9C3}"/>
                    </a:ext>
                  </a:extLst>
                </p:cNvPr>
                <p:cNvPicPr/>
                <p:nvPr/>
              </p:nvPicPr>
              <p:blipFill>
                <a:blip r:embed="rId125"/>
                <a:stretch>
                  <a:fillRect/>
                </a:stretch>
              </p:blipFill>
              <p:spPr>
                <a:xfrm>
                  <a:off x="2624445" y="3969345"/>
                  <a:ext cx="94320" cy="23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6">
            <p14:nvContentPartPr>
              <p14:cNvPr id="77" name="Ink 76">
                <a:extLst>
                  <a:ext uri="{FF2B5EF4-FFF2-40B4-BE49-F238E27FC236}">
                    <a16:creationId xmlns:a16="http://schemas.microsoft.com/office/drawing/2014/main" id="{30A59AB9-7BC6-B268-CFDD-10A363334274}"/>
                  </a:ext>
                </a:extLst>
              </p14:cNvPr>
              <p14:cNvContentPartPr/>
              <p14:nvPr/>
            </p14:nvContentPartPr>
            <p14:xfrm>
              <a:off x="106605" y="4383705"/>
              <a:ext cx="2842560" cy="11160"/>
            </p14:xfrm>
          </p:contentPart>
        </mc:Choice>
        <mc:Fallback>
          <p:pic>
            <p:nvPicPr>
              <p:cNvPr id="77" name="Ink 76">
                <a:extLst>
                  <a:ext uri="{FF2B5EF4-FFF2-40B4-BE49-F238E27FC236}">
                    <a16:creationId xmlns:a16="http://schemas.microsoft.com/office/drawing/2014/main" id="{30A59AB9-7BC6-B268-CFDD-10A363334274}"/>
                  </a:ext>
                </a:extLst>
              </p:cNvPr>
              <p:cNvPicPr/>
              <p:nvPr/>
            </p:nvPicPr>
            <p:blipFill>
              <a:blip r:embed="rId127"/>
              <a:stretch>
                <a:fillRect/>
              </a:stretch>
            </p:blipFill>
            <p:spPr>
              <a:xfrm>
                <a:off x="100485" y="4377585"/>
                <a:ext cx="2854800" cy="23400"/>
              </a:xfrm>
              <a:prstGeom prst="rect">
                <a:avLst/>
              </a:prstGeom>
            </p:spPr>
          </p:pic>
        </mc:Fallback>
      </mc:AlternateContent>
      <p:grpSp>
        <p:nvGrpSpPr>
          <p:cNvPr id="89" name="Group 88">
            <a:extLst>
              <a:ext uri="{FF2B5EF4-FFF2-40B4-BE49-F238E27FC236}">
                <a16:creationId xmlns:a16="http://schemas.microsoft.com/office/drawing/2014/main" id="{AFA9D89F-A0BF-BDE9-C8E0-EB69B61B5375}"/>
              </a:ext>
            </a:extLst>
          </p:cNvPr>
          <p:cNvGrpSpPr/>
          <p:nvPr/>
        </p:nvGrpSpPr>
        <p:grpSpPr>
          <a:xfrm>
            <a:off x="3866805" y="4066185"/>
            <a:ext cx="2118600" cy="451440"/>
            <a:chOff x="3866805" y="4066185"/>
            <a:chExt cx="2118600" cy="451440"/>
          </a:xfrm>
        </p:grpSpPr>
        <mc:AlternateContent xmlns:mc="http://schemas.openxmlformats.org/markup-compatibility/2006">
          <mc:Choice xmlns:p14="http://schemas.microsoft.com/office/powerpoint/2010/main" Requires="p14">
            <p:contentPart p14:bwMode="auto" r:id="rId128">
              <p14:nvContentPartPr>
                <p14:cNvPr id="82" name="Ink 81">
                  <a:extLst>
                    <a:ext uri="{FF2B5EF4-FFF2-40B4-BE49-F238E27FC236}">
                      <a16:creationId xmlns:a16="http://schemas.microsoft.com/office/drawing/2014/main" id="{CFCCF41D-4D2E-EC0D-A302-B83579EE0990}"/>
                    </a:ext>
                  </a:extLst>
                </p14:cNvPr>
                <p14:cNvContentPartPr/>
                <p14:nvPr/>
              </p14:nvContentPartPr>
              <p14:xfrm>
                <a:off x="3866805" y="4066185"/>
                <a:ext cx="65880" cy="308880"/>
              </p14:xfrm>
            </p:contentPart>
          </mc:Choice>
          <mc:Fallback>
            <p:pic>
              <p:nvPicPr>
                <p:cNvPr id="82" name="Ink 81">
                  <a:extLst>
                    <a:ext uri="{FF2B5EF4-FFF2-40B4-BE49-F238E27FC236}">
                      <a16:creationId xmlns:a16="http://schemas.microsoft.com/office/drawing/2014/main" id="{CFCCF41D-4D2E-EC0D-A302-B83579EE0990}"/>
                    </a:ext>
                  </a:extLst>
                </p:cNvPr>
                <p:cNvPicPr/>
                <p:nvPr/>
              </p:nvPicPr>
              <p:blipFill>
                <a:blip r:embed="rId129"/>
                <a:stretch>
                  <a:fillRect/>
                </a:stretch>
              </p:blipFill>
              <p:spPr>
                <a:xfrm>
                  <a:off x="3860685" y="4060065"/>
                  <a:ext cx="781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3" name="Ink 82">
                  <a:extLst>
                    <a:ext uri="{FF2B5EF4-FFF2-40B4-BE49-F238E27FC236}">
                      <a16:creationId xmlns:a16="http://schemas.microsoft.com/office/drawing/2014/main" id="{F190A329-F34B-D5FC-8BFB-8AAF2F399E4A}"/>
                    </a:ext>
                  </a:extLst>
                </p14:cNvPr>
                <p14:cNvContentPartPr/>
                <p14:nvPr/>
              </p14:nvContentPartPr>
              <p14:xfrm>
                <a:off x="4030965" y="4214505"/>
                <a:ext cx="219240" cy="177120"/>
              </p14:xfrm>
            </p:contentPart>
          </mc:Choice>
          <mc:Fallback>
            <p:pic>
              <p:nvPicPr>
                <p:cNvPr id="83" name="Ink 82">
                  <a:extLst>
                    <a:ext uri="{FF2B5EF4-FFF2-40B4-BE49-F238E27FC236}">
                      <a16:creationId xmlns:a16="http://schemas.microsoft.com/office/drawing/2014/main" id="{F190A329-F34B-D5FC-8BFB-8AAF2F399E4A}"/>
                    </a:ext>
                  </a:extLst>
                </p:cNvPr>
                <p:cNvPicPr/>
                <p:nvPr/>
              </p:nvPicPr>
              <p:blipFill>
                <a:blip r:embed="rId131"/>
                <a:stretch>
                  <a:fillRect/>
                </a:stretch>
              </p:blipFill>
              <p:spPr>
                <a:xfrm>
                  <a:off x="4024845" y="4208385"/>
                  <a:ext cx="2314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id="{AB37E75D-3B90-E38F-AE4A-92DB6887DB67}"/>
                    </a:ext>
                  </a:extLst>
                </p14:cNvPr>
                <p14:cNvContentPartPr/>
                <p14:nvPr/>
              </p14:nvContentPartPr>
              <p14:xfrm>
                <a:off x="4480965" y="4195065"/>
                <a:ext cx="219600" cy="322560"/>
              </p14:xfrm>
            </p:contentPart>
          </mc:Choice>
          <mc:Fallback>
            <p:pic>
              <p:nvPicPr>
                <p:cNvPr id="84" name="Ink 83">
                  <a:extLst>
                    <a:ext uri="{FF2B5EF4-FFF2-40B4-BE49-F238E27FC236}">
                      <a16:creationId xmlns:a16="http://schemas.microsoft.com/office/drawing/2014/main" id="{AB37E75D-3B90-E38F-AE4A-92DB6887DB67}"/>
                    </a:ext>
                  </a:extLst>
                </p:cNvPr>
                <p:cNvPicPr/>
                <p:nvPr/>
              </p:nvPicPr>
              <p:blipFill>
                <a:blip r:embed="rId133"/>
                <a:stretch>
                  <a:fillRect/>
                </a:stretch>
              </p:blipFill>
              <p:spPr>
                <a:xfrm>
                  <a:off x="4474845" y="4188945"/>
                  <a:ext cx="23184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0A9E5A47-890D-6DD1-A926-C289CDC62329}"/>
                    </a:ext>
                  </a:extLst>
                </p14:cNvPr>
                <p14:cNvContentPartPr/>
                <p14:nvPr/>
              </p14:nvContentPartPr>
              <p14:xfrm>
                <a:off x="4995765" y="4361025"/>
                <a:ext cx="142200" cy="30960"/>
              </p14:xfrm>
            </p:contentPart>
          </mc:Choice>
          <mc:Fallback>
            <p:pic>
              <p:nvPicPr>
                <p:cNvPr id="85" name="Ink 84">
                  <a:extLst>
                    <a:ext uri="{FF2B5EF4-FFF2-40B4-BE49-F238E27FC236}">
                      <a16:creationId xmlns:a16="http://schemas.microsoft.com/office/drawing/2014/main" id="{0A9E5A47-890D-6DD1-A926-C289CDC62329}"/>
                    </a:ext>
                  </a:extLst>
                </p:cNvPr>
                <p:cNvPicPr/>
                <p:nvPr/>
              </p:nvPicPr>
              <p:blipFill>
                <a:blip r:embed="rId135"/>
                <a:stretch>
                  <a:fillRect/>
                </a:stretch>
              </p:blipFill>
              <p:spPr>
                <a:xfrm>
                  <a:off x="4989645" y="4354905"/>
                  <a:ext cx="1544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98522076-96BA-1E9A-A508-D5A0ABF2FDFC}"/>
                    </a:ext>
                  </a:extLst>
                </p14:cNvPr>
                <p14:cNvContentPartPr/>
                <p14:nvPr/>
              </p14:nvContentPartPr>
              <p14:xfrm>
                <a:off x="4988565" y="4299825"/>
                <a:ext cx="209520" cy="82080"/>
              </p14:xfrm>
            </p:contentPart>
          </mc:Choice>
          <mc:Fallback>
            <p:pic>
              <p:nvPicPr>
                <p:cNvPr id="86" name="Ink 85">
                  <a:extLst>
                    <a:ext uri="{FF2B5EF4-FFF2-40B4-BE49-F238E27FC236}">
                      <a16:creationId xmlns:a16="http://schemas.microsoft.com/office/drawing/2014/main" id="{98522076-96BA-1E9A-A508-D5A0ABF2FDFC}"/>
                    </a:ext>
                  </a:extLst>
                </p:cNvPr>
                <p:cNvPicPr/>
                <p:nvPr/>
              </p:nvPicPr>
              <p:blipFill>
                <a:blip r:embed="rId137"/>
                <a:stretch>
                  <a:fillRect/>
                </a:stretch>
              </p:blipFill>
              <p:spPr>
                <a:xfrm>
                  <a:off x="4982445" y="4293705"/>
                  <a:ext cx="2217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7F7E3DB3-F053-E7ED-7DB1-0C97D96FA173}"/>
                    </a:ext>
                  </a:extLst>
                </p14:cNvPr>
                <p14:cNvContentPartPr/>
                <p14:nvPr/>
              </p14:nvContentPartPr>
              <p14:xfrm>
                <a:off x="5428845" y="4131705"/>
                <a:ext cx="107640" cy="342000"/>
              </p14:xfrm>
            </p:contentPart>
          </mc:Choice>
          <mc:Fallback>
            <p:pic>
              <p:nvPicPr>
                <p:cNvPr id="87" name="Ink 86">
                  <a:extLst>
                    <a:ext uri="{FF2B5EF4-FFF2-40B4-BE49-F238E27FC236}">
                      <a16:creationId xmlns:a16="http://schemas.microsoft.com/office/drawing/2014/main" id="{7F7E3DB3-F053-E7ED-7DB1-0C97D96FA173}"/>
                    </a:ext>
                  </a:extLst>
                </p:cNvPr>
                <p:cNvPicPr/>
                <p:nvPr/>
              </p:nvPicPr>
              <p:blipFill>
                <a:blip r:embed="rId139"/>
                <a:stretch>
                  <a:fillRect/>
                </a:stretch>
              </p:blipFill>
              <p:spPr>
                <a:xfrm>
                  <a:off x="5422725" y="4125585"/>
                  <a:ext cx="11988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2E0EE93A-84B2-9245-451A-86F6A7F46FC4}"/>
                    </a:ext>
                  </a:extLst>
                </p14:cNvPr>
                <p14:cNvContentPartPr/>
                <p14:nvPr/>
              </p14:nvContentPartPr>
              <p14:xfrm>
                <a:off x="5712885" y="4265985"/>
                <a:ext cx="272520" cy="189360"/>
              </p14:xfrm>
            </p:contentPart>
          </mc:Choice>
          <mc:Fallback>
            <p:pic>
              <p:nvPicPr>
                <p:cNvPr id="88" name="Ink 87">
                  <a:extLst>
                    <a:ext uri="{FF2B5EF4-FFF2-40B4-BE49-F238E27FC236}">
                      <a16:creationId xmlns:a16="http://schemas.microsoft.com/office/drawing/2014/main" id="{2E0EE93A-84B2-9245-451A-86F6A7F46FC4}"/>
                    </a:ext>
                  </a:extLst>
                </p:cNvPr>
                <p:cNvPicPr/>
                <p:nvPr/>
              </p:nvPicPr>
              <p:blipFill>
                <a:blip r:embed="rId141"/>
                <a:stretch>
                  <a:fillRect/>
                </a:stretch>
              </p:blipFill>
              <p:spPr>
                <a:xfrm>
                  <a:off x="5706765" y="4259865"/>
                  <a:ext cx="284760" cy="201600"/>
                </a:xfrm>
                <a:prstGeom prst="rect">
                  <a:avLst/>
                </a:prstGeom>
              </p:spPr>
            </p:pic>
          </mc:Fallback>
        </mc:AlternateContent>
      </p:grpSp>
      <p:grpSp>
        <p:nvGrpSpPr>
          <p:cNvPr id="122" name="Group 121">
            <a:extLst>
              <a:ext uri="{FF2B5EF4-FFF2-40B4-BE49-F238E27FC236}">
                <a16:creationId xmlns:a16="http://schemas.microsoft.com/office/drawing/2014/main" id="{65FB7A49-9CBA-FB0C-178B-8CE1CEE24F24}"/>
              </a:ext>
            </a:extLst>
          </p:cNvPr>
          <p:cNvGrpSpPr/>
          <p:nvPr/>
        </p:nvGrpSpPr>
        <p:grpSpPr>
          <a:xfrm>
            <a:off x="8217405" y="4166625"/>
            <a:ext cx="1030680" cy="219960"/>
            <a:chOff x="8217405" y="4166625"/>
            <a:chExt cx="1030680" cy="219960"/>
          </a:xfrm>
        </p:grpSpPr>
        <mc:AlternateContent xmlns:mc="http://schemas.openxmlformats.org/markup-compatibility/2006">
          <mc:Choice xmlns:p14="http://schemas.microsoft.com/office/powerpoint/2010/main" Requires="p14">
            <p:contentPart p14:bwMode="auto" r:id="rId142">
              <p14:nvContentPartPr>
                <p14:cNvPr id="104" name="Ink 103">
                  <a:extLst>
                    <a:ext uri="{FF2B5EF4-FFF2-40B4-BE49-F238E27FC236}">
                      <a16:creationId xmlns:a16="http://schemas.microsoft.com/office/drawing/2014/main" id="{7A837955-DFFC-F478-2517-7AFFFA7090E1}"/>
                    </a:ext>
                  </a:extLst>
                </p14:cNvPr>
                <p14:cNvContentPartPr/>
                <p14:nvPr/>
              </p14:nvContentPartPr>
              <p14:xfrm>
                <a:off x="8217405" y="4246185"/>
                <a:ext cx="198720" cy="121680"/>
              </p14:xfrm>
            </p:contentPart>
          </mc:Choice>
          <mc:Fallback>
            <p:pic>
              <p:nvPicPr>
                <p:cNvPr id="104" name="Ink 103">
                  <a:extLst>
                    <a:ext uri="{FF2B5EF4-FFF2-40B4-BE49-F238E27FC236}">
                      <a16:creationId xmlns:a16="http://schemas.microsoft.com/office/drawing/2014/main" id="{7A837955-DFFC-F478-2517-7AFFFA7090E1}"/>
                    </a:ext>
                  </a:extLst>
                </p:cNvPr>
                <p:cNvPicPr/>
                <p:nvPr/>
              </p:nvPicPr>
              <p:blipFill>
                <a:blip r:embed="rId143"/>
                <a:stretch>
                  <a:fillRect/>
                </a:stretch>
              </p:blipFill>
              <p:spPr>
                <a:xfrm>
                  <a:off x="8211285" y="4240065"/>
                  <a:ext cx="2109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5" name="Ink 104">
                  <a:extLst>
                    <a:ext uri="{FF2B5EF4-FFF2-40B4-BE49-F238E27FC236}">
                      <a16:creationId xmlns:a16="http://schemas.microsoft.com/office/drawing/2014/main" id="{06ACB373-2FE9-AD6F-2CF9-A83B1688AB55}"/>
                    </a:ext>
                  </a:extLst>
                </p14:cNvPr>
                <p14:cNvContentPartPr/>
                <p14:nvPr/>
              </p14:nvContentPartPr>
              <p14:xfrm>
                <a:off x="8345205" y="4259505"/>
                <a:ext cx="257760" cy="127080"/>
              </p14:xfrm>
            </p:contentPart>
          </mc:Choice>
          <mc:Fallback>
            <p:pic>
              <p:nvPicPr>
                <p:cNvPr id="105" name="Ink 104">
                  <a:extLst>
                    <a:ext uri="{FF2B5EF4-FFF2-40B4-BE49-F238E27FC236}">
                      <a16:creationId xmlns:a16="http://schemas.microsoft.com/office/drawing/2014/main" id="{06ACB373-2FE9-AD6F-2CF9-A83B1688AB55}"/>
                    </a:ext>
                  </a:extLst>
                </p:cNvPr>
                <p:cNvPicPr/>
                <p:nvPr/>
              </p:nvPicPr>
              <p:blipFill>
                <a:blip r:embed="rId145"/>
                <a:stretch>
                  <a:fillRect/>
                </a:stretch>
              </p:blipFill>
              <p:spPr>
                <a:xfrm>
                  <a:off x="8339085" y="4253385"/>
                  <a:ext cx="2700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6" name="Ink 105">
                  <a:extLst>
                    <a:ext uri="{FF2B5EF4-FFF2-40B4-BE49-F238E27FC236}">
                      <a16:creationId xmlns:a16="http://schemas.microsoft.com/office/drawing/2014/main" id="{0CD81F7D-B552-36C9-0653-592F2175D591}"/>
                    </a:ext>
                  </a:extLst>
                </p14:cNvPr>
                <p14:cNvContentPartPr/>
                <p14:nvPr/>
              </p14:nvContentPartPr>
              <p14:xfrm>
                <a:off x="8513685" y="4166625"/>
                <a:ext cx="21960" cy="360"/>
              </p14:xfrm>
            </p:contentPart>
          </mc:Choice>
          <mc:Fallback>
            <p:pic>
              <p:nvPicPr>
                <p:cNvPr id="106" name="Ink 105">
                  <a:extLst>
                    <a:ext uri="{FF2B5EF4-FFF2-40B4-BE49-F238E27FC236}">
                      <a16:creationId xmlns:a16="http://schemas.microsoft.com/office/drawing/2014/main" id="{0CD81F7D-B552-36C9-0653-592F2175D591}"/>
                    </a:ext>
                  </a:extLst>
                </p:cNvPr>
                <p:cNvPicPr/>
                <p:nvPr/>
              </p:nvPicPr>
              <p:blipFill>
                <a:blip r:embed="rId147"/>
                <a:stretch>
                  <a:fillRect/>
                </a:stretch>
              </p:blipFill>
              <p:spPr>
                <a:xfrm>
                  <a:off x="8507565" y="4160505"/>
                  <a:ext cx="342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7" name="Ink 106">
                  <a:extLst>
                    <a:ext uri="{FF2B5EF4-FFF2-40B4-BE49-F238E27FC236}">
                      <a16:creationId xmlns:a16="http://schemas.microsoft.com/office/drawing/2014/main" id="{FE699DF5-1773-E949-F695-CEE7FF5E1614}"/>
                    </a:ext>
                  </a:extLst>
                </p14:cNvPr>
                <p14:cNvContentPartPr/>
                <p14:nvPr/>
              </p14:nvContentPartPr>
              <p14:xfrm>
                <a:off x="8703765" y="4208745"/>
                <a:ext cx="248040" cy="135720"/>
              </p14:xfrm>
            </p:contentPart>
          </mc:Choice>
          <mc:Fallback>
            <p:pic>
              <p:nvPicPr>
                <p:cNvPr id="107" name="Ink 106">
                  <a:extLst>
                    <a:ext uri="{FF2B5EF4-FFF2-40B4-BE49-F238E27FC236}">
                      <a16:creationId xmlns:a16="http://schemas.microsoft.com/office/drawing/2014/main" id="{FE699DF5-1773-E949-F695-CEE7FF5E1614}"/>
                    </a:ext>
                  </a:extLst>
                </p:cNvPr>
                <p:cNvPicPr/>
                <p:nvPr/>
              </p:nvPicPr>
              <p:blipFill>
                <a:blip r:embed="rId149"/>
                <a:stretch>
                  <a:fillRect/>
                </a:stretch>
              </p:blipFill>
              <p:spPr>
                <a:xfrm>
                  <a:off x="8697645" y="4202625"/>
                  <a:ext cx="2602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8" name="Ink 107">
                  <a:extLst>
                    <a:ext uri="{FF2B5EF4-FFF2-40B4-BE49-F238E27FC236}">
                      <a16:creationId xmlns:a16="http://schemas.microsoft.com/office/drawing/2014/main" id="{856B1085-03E8-9C29-AFB5-20AD74BE55A8}"/>
                    </a:ext>
                  </a:extLst>
                </p14:cNvPr>
                <p14:cNvContentPartPr/>
                <p14:nvPr/>
              </p14:nvContentPartPr>
              <p14:xfrm>
                <a:off x="9110565" y="4192905"/>
                <a:ext cx="137520" cy="143280"/>
              </p14:xfrm>
            </p:contentPart>
          </mc:Choice>
          <mc:Fallback>
            <p:pic>
              <p:nvPicPr>
                <p:cNvPr id="108" name="Ink 107">
                  <a:extLst>
                    <a:ext uri="{FF2B5EF4-FFF2-40B4-BE49-F238E27FC236}">
                      <a16:creationId xmlns:a16="http://schemas.microsoft.com/office/drawing/2014/main" id="{856B1085-03E8-9C29-AFB5-20AD74BE55A8}"/>
                    </a:ext>
                  </a:extLst>
                </p:cNvPr>
                <p:cNvPicPr/>
                <p:nvPr/>
              </p:nvPicPr>
              <p:blipFill>
                <a:blip r:embed="rId151"/>
                <a:stretch>
                  <a:fillRect/>
                </a:stretch>
              </p:blipFill>
              <p:spPr>
                <a:xfrm>
                  <a:off x="9104445" y="4186785"/>
                  <a:ext cx="149760" cy="155520"/>
                </a:xfrm>
                <a:prstGeom prst="rect">
                  <a:avLst/>
                </a:prstGeom>
              </p:spPr>
            </p:pic>
          </mc:Fallback>
        </mc:AlternateContent>
      </p:grpSp>
      <p:grpSp>
        <p:nvGrpSpPr>
          <p:cNvPr id="120" name="Group 119">
            <a:extLst>
              <a:ext uri="{FF2B5EF4-FFF2-40B4-BE49-F238E27FC236}">
                <a16:creationId xmlns:a16="http://schemas.microsoft.com/office/drawing/2014/main" id="{1E8AAEF1-42C7-114D-FDF2-9991167DB3F2}"/>
              </a:ext>
            </a:extLst>
          </p:cNvPr>
          <p:cNvGrpSpPr/>
          <p:nvPr/>
        </p:nvGrpSpPr>
        <p:grpSpPr>
          <a:xfrm>
            <a:off x="9541125" y="4079145"/>
            <a:ext cx="1249200" cy="281880"/>
            <a:chOff x="9541125" y="4079145"/>
            <a:chExt cx="1249200" cy="281880"/>
          </a:xfrm>
        </p:grpSpPr>
        <mc:AlternateContent xmlns:mc="http://schemas.openxmlformats.org/markup-compatibility/2006">
          <mc:Choice xmlns:p14="http://schemas.microsoft.com/office/powerpoint/2010/main" Requires="p14">
            <p:contentPart p14:bwMode="auto" r:id="rId152">
              <p14:nvContentPartPr>
                <p14:cNvPr id="109" name="Ink 108">
                  <a:extLst>
                    <a:ext uri="{FF2B5EF4-FFF2-40B4-BE49-F238E27FC236}">
                      <a16:creationId xmlns:a16="http://schemas.microsoft.com/office/drawing/2014/main" id="{DF8C121E-C093-5E71-64F1-DAE4AF32432A}"/>
                    </a:ext>
                  </a:extLst>
                </p14:cNvPr>
                <p14:cNvContentPartPr/>
                <p14:nvPr/>
              </p14:nvContentPartPr>
              <p14:xfrm>
                <a:off x="9620325" y="4079145"/>
                <a:ext cx="135360" cy="281880"/>
              </p14:xfrm>
            </p:contentPart>
          </mc:Choice>
          <mc:Fallback>
            <p:pic>
              <p:nvPicPr>
                <p:cNvPr id="109" name="Ink 108">
                  <a:extLst>
                    <a:ext uri="{FF2B5EF4-FFF2-40B4-BE49-F238E27FC236}">
                      <a16:creationId xmlns:a16="http://schemas.microsoft.com/office/drawing/2014/main" id="{DF8C121E-C093-5E71-64F1-DAE4AF32432A}"/>
                    </a:ext>
                  </a:extLst>
                </p:cNvPr>
                <p:cNvPicPr/>
                <p:nvPr/>
              </p:nvPicPr>
              <p:blipFill>
                <a:blip r:embed="rId153"/>
                <a:stretch>
                  <a:fillRect/>
                </a:stretch>
              </p:blipFill>
              <p:spPr>
                <a:xfrm>
                  <a:off x="9614205" y="4073025"/>
                  <a:ext cx="14760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0" name="Ink 109">
                  <a:extLst>
                    <a:ext uri="{FF2B5EF4-FFF2-40B4-BE49-F238E27FC236}">
                      <a16:creationId xmlns:a16="http://schemas.microsoft.com/office/drawing/2014/main" id="{6CDF9273-52C1-F818-35C3-CCF1DE1F26B8}"/>
                    </a:ext>
                  </a:extLst>
                </p14:cNvPr>
                <p14:cNvContentPartPr/>
                <p14:nvPr/>
              </p14:nvContentPartPr>
              <p14:xfrm>
                <a:off x="9541125" y="4223505"/>
                <a:ext cx="293760" cy="4680"/>
              </p14:xfrm>
            </p:contentPart>
          </mc:Choice>
          <mc:Fallback>
            <p:pic>
              <p:nvPicPr>
                <p:cNvPr id="110" name="Ink 109">
                  <a:extLst>
                    <a:ext uri="{FF2B5EF4-FFF2-40B4-BE49-F238E27FC236}">
                      <a16:creationId xmlns:a16="http://schemas.microsoft.com/office/drawing/2014/main" id="{6CDF9273-52C1-F818-35C3-CCF1DE1F26B8}"/>
                    </a:ext>
                  </a:extLst>
                </p:cNvPr>
                <p:cNvPicPr/>
                <p:nvPr/>
              </p:nvPicPr>
              <p:blipFill>
                <a:blip r:embed="rId155"/>
                <a:stretch>
                  <a:fillRect/>
                </a:stretch>
              </p:blipFill>
              <p:spPr>
                <a:xfrm>
                  <a:off x="9535005" y="4217385"/>
                  <a:ext cx="30600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1" name="Ink 110">
                  <a:extLst>
                    <a:ext uri="{FF2B5EF4-FFF2-40B4-BE49-F238E27FC236}">
                      <a16:creationId xmlns:a16="http://schemas.microsoft.com/office/drawing/2014/main" id="{DDF3489B-7E18-B8CD-F733-4477FD67CD33}"/>
                    </a:ext>
                  </a:extLst>
                </p14:cNvPr>
                <p14:cNvContentPartPr/>
                <p14:nvPr/>
              </p14:nvContentPartPr>
              <p14:xfrm>
                <a:off x="9776565" y="4215585"/>
                <a:ext cx="265320" cy="96840"/>
              </p14:xfrm>
            </p:contentPart>
          </mc:Choice>
          <mc:Fallback>
            <p:pic>
              <p:nvPicPr>
                <p:cNvPr id="111" name="Ink 110">
                  <a:extLst>
                    <a:ext uri="{FF2B5EF4-FFF2-40B4-BE49-F238E27FC236}">
                      <a16:creationId xmlns:a16="http://schemas.microsoft.com/office/drawing/2014/main" id="{DDF3489B-7E18-B8CD-F733-4477FD67CD33}"/>
                    </a:ext>
                  </a:extLst>
                </p:cNvPr>
                <p:cNvPicPr/>
                <p:nvPr/>
              </p:nvPicPr>
              <p:blipFill>
                <a:blip r:embed="rId157"/>
                <a:stretch>
                  <a:fillRect/>
                </a:stretch>
              </p:blipFill>
              <p:spPr>
                <a:xfrm>
                  <a:off x="9770445" y="4209465"/>
                  <a:ext cx="2775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2" name="Ink 111">
                  <a:extLst>
                    <a:ext uri="{FF2B5EF4-FFF2-40B4-BE49-F238E27FC236}">
                      <a16:creationId xmlns:a16="http://schemas.microsoft.com/office/drawing/2014/main" id="{B1D86A13-A671-B9E0-D652-E720CDBD293F}"/>
                    </a:ext>
                  </a:extLst>
                </p14:cNvPr>
                <p14:cNvContentPartPr/>
                <p14:nvPr/>
              </p14:nvContentPartPr>
              <p14:xfrm>
                <a:off x="9909405" y="4212705"/>
                <a:ext cx="318240" cy="129240"/>
              </p14:xfrm>
            </p:contentPart>
          </mc:Choice>
          <mc:Fallback>
            <p:pic>
              <p:nvPicPr>
                <p:cNvPr id="112" name="Ink 111">
                  <a:extLst>
                    <a:ext uri="{FF2B5EF4-FFF2-40B4-BE49-F238E27FC236}">
                      <a16:creationId xmlns:a16="http://schemas.microsoft.com/office/drawing/2014/main" id="{B1D86A13-A671-B9E0-D652-E720CDBD293F}"/>
                    </a:ext>
                  </a:extLst>
                </p:cNvPr>
                <p:cNvPicPr/>
                <p:nvPr/>
              </p:nvPicPr>
              <p:blipFill>
                <a:blip r:embed="rId159"/>
                <a:stretch>
                  <a:fillRect/>
                </a:stretch>
              </p:blipFill>
              <p:spPr>
                <a:xfrm>
                  <a:off x="9903285" y="4206585"/>
                  <a:ext cx="3304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3" name="Ink 112">
                  <a:extLst>
                    <a:ext uri="{FF2B5EF4-FFF2-40B4-BE49-F238E27FC236}">
                      <a16:creationId xmlns:a16="http://schemas.microsoft.com/office/drawing/2014/main" id="{93532CB0-9E79-A22C-3A26-B650AFE9963C}"/>
                    </a:ext>
                  </a:extLst>
                </p14:cNvPr>
                <p14:cNvContentPartPr/>
                <p14:nvPr/>
              </p14:nvContentPartPr>
              <p14:xfrm>
                <a:off x="10159605" y="4104345"/>
                <a:ext cx="214560" cy="94680"/>
              </p14:xfrm>
            </p:contentPart>
          </mc:Choice>
          <mc:Fallback>
            <p:pic>
              <p:nvPicPr>
                <p:cNvPr id="113" name="Ink 112">
                  <a:extLst>
                    <a:ext uri="{FF2B5EF4-FFF2-40B4-BE49-F238E27FC236}">
                      <a16:creationId xmlns:a16="http://schemas.microsoft.com/office/drawing/2014/main" id="{93532CB0-9E79-A22C-3A26-B650AFE9963C}"/>
                    </a:ext>
                  </a:extLst>
                </p:cNvPr>
                <p:cNvPicPr/>
                <p:nvPr/>
              </p:nvPicPr>
              <p:blipFill>
                <a:blip r:embed="rId161"/>
                <a:stretch>
                  <a:fillRect/>
                </a:stretch>
              </p:blipFill>
              <p:spPr>
                <a:xfrm>
                  <a:off x="10153485" y="4098225"/>
                  <a:ext cx="226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4" name="Ink 113">
                  <a:extLst>
                    <a:ext uri="{FF2B5EF4-FFF2-40B4-BE49-F238E27FC236}">
                      <a16:creationId xmlns:a16="http://schemas.microsoft.com/office/drawing/2014/main" id="{EC78B969-2BDD-4611-B710-999730D3818F}"/>
                    </a:ext>
                  </a:extLst>
                </p14:cNvPr>
                <p14:cNvContentPartPr/>
                <p14:nvPr/>
              </p14:nvContentPartPr>
              <p14:xfrm>
                <a:off x="10477125" y="4155825"/>
                <a:ext cx="180720" cy="162000"/>
              </p14:xfrm>
            </p:contentPart>
          </mc:Choice>
          <mc:Fallback>
            <p:pic>
              <p:nvPicPr>
                <p:cNvPr id="114" name="Ink 113">
                  <a:extLst>
                    <a:ext uri="{FF2B5EF4-FFF2-40B4-BE49-F238E27FC236}">
                      <a16:creationId xmlns:a16="http://schemas.microsoft.com/office/drawing/2014/main" id="{EC78B969-2BDD-4611-B710-999730D3818F}"/>
                    </a:ext>
                  </a:extLst>
                </p:cNvPr>
                <p:cNvPicPr/>
                <p:nvPr/>
              </p:nvPicPr>
              <p:blipFill>
                <a:blip r:embed="rId163"/>
                <a:stretch>
                  <a:fillRect/>
                </a:stretch>
              </p:blipFill>
              <p:spPr>
                <a:xfrm>
                  <a:off x="10471005" y="4149705"/>
                  <a:ext cx="1929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5" name="Ink 114">
                  <a:extLst>
                    <a:ext uri="{FF2B5EF4-FFF2-40B4-BE49-F238E27FC236}">
                      <a16:creationId xmlns:a16="http://schemas.microsoft.com/office/drawing/2014/main" id="{1295F53A-54D4-7BA8-D670-ED146D189502}"/>
                    </a:ext>
                  </a:extLst>
                </p14:cNvPr>
                <p14:cNvContentPartPr/>
                <p14:nvPr/>
              </p14:nvContentPartPr>
              <p14:xfrm>
                <a:off x="10546965" y="4161225"/>
                <a:ext cx="57960" cy="137880"/>
              </p14:xfrm>
            </p:contentPart>
          </mc:Choice>
          <mc:Fallback>
            <p:pic>
              <p:nvPicPr>
                <p:cNvPr id="115" name="Ink 114">
                  <a:extLst>
                    <a:ext uri="{FF2B5EF4-FFF2-40B4-BE49-F238E27FC236}">
                      <a16:creationId xmlns:a16="http://schemas.microsoft.com/office/drawing/2014/main" id="{1295F53A-54D4-7BA8-D670-ED146D189502}"/>
                    </a:ext>
                  </a:extLst>
                </p:cNvPr>
                <p:cNvPicPr/>
                <p:nvPr/>
              </p:nvPicPr>
              <p:blipFill>
                <a:blip r:embed="rId165"/>
                <a:stretch>
                  <a:fillRect/>
                </a:stretch>
              </p:blipFill>
              <p:spPr>
                <a:xfrm>
                  <a:off x="10540845" y="4155105"/>
                  <a:ext cx="70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9" name="Ink 118">
                  <a:extLst>
                    <a:ext uri="{FF2B5EF4-FFF2-40B4-BE49-F238E27FC236}">
                      <a16:creationId xmlns:a16="http://schemas.microsoft.com/office/drawing/2014/main" id="{CD488E18-17C0-FA12-1638-9B52F13FF98C}"/>
                    </a:ext>
                  </a:extLst>
                </p14:cNvPr>
                <p14:cNvContentPartPr/>
                <p14:nvPr/>
              </p14:nvContentPartPr>
              <p14:xfrm>
                <a:off x="10732005" y="4263465"/>
                <a:ext cx="58320" cy="44280"/>
              </p14:xfrm>
            </p:contentPart>
          </mc:Choice>
          <mc:Fallback>
            <p:pic>
              <p:nvPicPr>
                <p:cNvPr id="119" name="Ink 118">
                  <a:extLst>
                    <a:ext uri="{FF2B5EF4-FFF2-40B4-BE49-F238E27FC236}">
                      <a16:creationId xmlns:a16="http://schemas.microsoft.com/office/drawing/2014/main" id="{CD488E18-17C0-FA12-1638-9B52F13FF98C}"/>
                    </a:ext>
                  </a:extLst>
                </p:cNvPr>
                <p:cNvPicPr/>
                <p:nvPr/>
              </p:nvPicPr>
              <p:blipFill>
                <a:blip r:embed="rId167"/>
                <a:stretch>
                  <a:fillRect/>
                </a:stretch>
              </p:blipFill>
              <p:spPr>
                <a:xfrm>
                  <a:off x="10725885" y="4257345"/>
                  <a:ext cx="70560" cy="56520"/>
                </a:xfrm>
                <a:prstGeom prst="rect">
                  <a:avLst/>
                </a:prstGeom>
              </p:spPr>
            </p:pic>
          </mc:Fallback>
        </mc:AlternateContent>
      </p:grpSp>
      <p:grpSp>
        <p:nvGrpSpPr>
          <p:cNvPr id="128" name="Group 127">
            <a:extLst>
              <a:ext uri="{FF2B5EF4-FFF2-40B4-BE49-F238E27FC236}">
                <a16:creationId xmlns:a16="http://schemas.microsoft.com/office/drawing/2014/main" id="{20FC7A20-8C38-517B-A2B7-FFCBA187103F}"/>
              </a:ext>
            </a:extLst>
          </p:cNvPr>
          <p:cNvGrpSpPr/>
          <p:nvPr/>
        </p:nvGrpSpPr>
        <p:grpSpPr>
          <a:xfrm>
            <a:off x="6331005" y="3737145"/>
            <a:ext cx="1595880" cy="1083600"/>
            <a:chOff x="6331005" y="3737145"/>
            <a:chExt cx="1595880" cy="1083600"/>
          </a:xfrm>
        </p:grpSpPr>
        <mc:AlternateContent xmlns:mc="http://schemas.openxmlformats.org/markup-compatibility/2006">
          <mc:Choice xmlns:p14="http://schemas.microsoft.com/office/powerpoint/2010/main" Requires="p14">
            <p:contentPart p14:bwMode="auto" r:id="rId168">
              <p14:nvContentPartPr>
                <p14:cNvPr id="90" name="Ink 89">
                  <a:extLst>
                    <a:ext uri="{FF2B5EF4-FFF2-40B4-BE49-F238E27FC236}">
                      <a16:creationId xmlns:a16="http://schemas.microsoft.com/office/drawing/2014/main" id="{2FC7655C-DE67-D6A1-BCC4-0C8B87B88A80}"/>
                    </a:ext>
                  </a:extLst>
                </p14:cNvPr>
                <p14:cNvContentPartPr/>
                <p14:nvPr/>
              </p14:nvContentPartPr>
              <p14:xfrm>
                <a:off x="6511725" y="3911025"/>
                <a:ext cx="1052280" cy="278640"/>
              </p14:xfrm>
            </p:contentPart>
          </mc:Choice>
          <mc:Fallback>
            <p:pic>
              <p:nvPicPr>
                <p:cNvPr id="90" name="Ink 89">
                  <a:extLst>
                    <a:ext uri="{FF2B5EF4-FFF2-40B4-BE49-F238E27FC236}">
                      <a16:creationId xmlns:a16="http://schemas.microsoft.com/office/drawing/2014/main" id="{2FC7655C-DE67-D6A1-BCC4-0C8B87B88A80}"/>
                    </a:ext>
                  </a:extLst>
                </p:cNvPr>
                <p:cNvPicPr/>
                <p:nvPr/>
              </p:nvPicPr>
              <p:blipFill>
                <a:blip r:embed="rId169"/>
                <a:stretch>
                  <a:fillRect/>
                </a:stretch>
              </p:blipFill>
              <p:spPr>
                <a:xfrm>
                  <a:off x="6505605" y="3904905"/>
                  <a:ext cx="106452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1" name="Ink 90">
                  <a:extLst>
                    <a:ext uri="{FF2B5EF4-FFF2-40B4-BE49-F238E27FC236}">
                      <a16:creationId xmlns:a16="http://schemas.microsoft.com/office/drawing/2014/main" id="{D231501E-AF10-1B92-5FCB-4FEA0832EE0C}"/>
                    </a:ext>
                  </a:extLst>
                </p14:cNvPr>
                <p14:cNvContentPartPr/>
                <p14:nvPr/>
              </p14:nvContentPartPr>
              <p14:xfrm>
                <a:off x="6817365" y="4058625"/>
                <a:ext cx="181080" cy="100080"/>
              </p14:xfrm>
            </p:contentPart>
          </mc:Choice>
          <mc:Fallback>
            <p:pic>
              <p:nvPicPr>
                <p:cNvPr id="91" name="Ink 90">
                  <a:extLst>
                    <a:ext uri="{FF2B5EF4-FFF2-40B4-BE49-F238E27FC236}">
                      <a16:creationId xmlns:a16="http://schemas.microsoft.com/office/drawing/2014/main" id="{D231501E-AF10-1B92-5FCB-4FEA0832EE0C}"/>
                    </a:ext>
                  </a:extLst>
                </p:cNvPr>
                <p:cNvPicPr/>
                <p:nvPr/>
              </p:nvPicPr>
              <p:blipFill>
                <a:blip r:embed="rId171"/>
                <a:stretch>
                  <a:fillRect/>
                </a:stretch>
              </p:blipFill>
              <p:spPr>
                <a:xfrm>
                  <a:off x="6811245" y="4052505"/>
                  <a:ext cx="1933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2" name="Ink 91">
                  <a:extLst>
                    <a:ext uri="{FF2B5EF4-FFF2-40B4-BE49-F238E27FC236}">
                      <a16:creationId xmlns:a16="http://schemas.microsoft.com/office/drawing/2014/main" id="{172124D8-A914-BF5D-68AE-08588D94446B}"/>
                    </a:ext>
                  </a:extLst>
                </p14:cNvPr>
                <p14:cNvContentPartPr/>
                <p14:nvPr/>
              </p14:nvContentPartPr>
              <p14:xfrm>
                <a:off x="6867765" y="4074825"/>
                <a:ext cx="77760" cy="108360"/>
              </p14:xfrm>
            </p:contentPart>
          </mc:Choice>
          <mc:Fallback>
            <p:pic>
              <p:nvPicPr>
                <p:cNvPr id="92" name="Ink 91">
                  <a:extLst>
                    <a:ext uri="{FF2B5EF4-FFF2-40B4-BE49-F238E27FC236}">
                      <a16:creationId xmlns:a16="http://schemas.microsoft.com/office/drawing/2014/main" id="{172124D8-A914-BF5D-68AE-08588D94446B}"/>
                    </a:ext>
                  </a:extLst>
                </p:cNvPr>
                <p:cNvPicPr/>
                <p:nvPr/>
              </p:nvPicPr>
              <p:blipFill>
                <a:blip r:embed="rId173"/>
                <a:stretch>
                  <a:fillRect/>
                </a:stretch>
              </p:blipFill>
              <p:spPr>
                <a:xfrm>
                  <a:off x="6861645" y="4068705"/>
                  <a:ext cx="900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3" name="Ink 92">
                  <a:extLst>
                    <a:ext uri="{FF2B5EF4-FFF2-40B4-BE49-F238E27FC236}">
                      <a16:creationId xmlns:a16="http://schemas.microsoft.com/office/drawing/2014/main" id="{5AD3F662-E3E3-38C1-E95C-4C685E0214CA}"/>
                    </a:ext>
                  </a:extLst>
                </p14:cNvPr>
                <p14:cNvContentPartPr/>
                <p14:nvPr/>
              </p14:nvContentPartPr>
              <p14:xfrm>
                <a:off x="7101405" y="3975465"/>
                <a:ext cx="190440" cy="104400"/>
              </p14:xfrm>
            </p:contentPart>
          </mc:Choice>
          <mc:Fallback>
            <p:pic>
              <p:nvPicPr>
                <p:cNvPr id="93" name="Ink 92">
                  <a:extLst>
                    <a:ext uri="{FF2B5EF4-FFF2-40B4-BE49-F238E27FC236}">
                      <a16:creationId xmlns:a16="http://schemas.microsoft.com/office/drawing/2014/main" id="{5AD3F662-E3E3-38C1-E95C-4C685E0214CA}"/>
                    </a:ext>
                  </a:extLst>
                </p:cNvPr>
                <p:cNvPicPr/>
                <p:nvPr/>
              </p:nvPicPr>
              <p:blipFill>
                <a:blip r:embed="rId175"/>
                <a:stretch>
                  <a:fillRect/>
                </a:stretch>
              </p:blipFill>
              <p:spPr>
                <a:xfrm>
                  <a:off x="7095285" y="3969345"/>
                  <a:ext cx="2026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4" name="Ink 93">
                  <a:extLst>
                    <a:ext uri="{FF2B5EF4-FFF2-40B4-BE49-F238E27FC236}">
                      <a16:creationId xmlns:a16="http://schemas.microsoft.com/office/drawing/2014/main" id="{827ABEBE-054B-F7CA-D059-AEF49EACD678}"/>
                    </a:ext>
                  </a:extLst>
                </p14:cNvPr>
                <p14:cNvContentPartPr/>
                <p14:nvPr/>
              </p14:nvContentPartPr>
              <p14:xfrm>
                <a:off x="7317765" y="4115145"/>
                <a:ext cx="192960" cy="11160"/>
              </p14:xfrm>
            </p:contentPart>
          </mc:Choice>
          <mc:Fallback>
            <p:pic>
              <p:nvPicPr>
                <p:cNvPr id="94" name="Ink 93">
                  <a:extLst>
                    <a:ext uri="{FF2B5EF4-FFF2-40B4-BE49-F238E27FC236}">
                      <a16:creationId xmlns:a16="http://schemas.microsoft.com/office/drawing/2014/main" id="{827ABEBE-054B-F7CA-D059-AEF49EACD678}"/>
                    </a:ext>
                  </a:extLst>
                </p:cNvPr>
                <p:cNvPicPr/>
                <p:nvPr/>
              </p:nvPicPr>
              <p:blipFill>
                <a:blip r:embed="rId177"/>
                <a:stretch>
                  <a:fillRect/>
                </a:stretch>
              </p:blipFill>
              <p:spPr>
                <a:xfrm>
                  <a:off x="7311645" y="4109025"/>
                  <a:ext cx="2052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5" name="Ink 94">
                  <a:extLst>
                    <a:ext uri="{FF2B5EF4-FFF2-40B4-BE49-F238E27FC236}">
                      <a16:creationId xmlns:a16="http://schemas.microsoft.com/office/drawing/2014/main" id="{34868106-CF02-7C1C-C707-588EE292FDCB}"/>
                    </a:ext>
                  </a:extLst>
                </p14:cNvPr>
                <p14:cNvContentPartPr/>
                <p14:nvPr/>
              </p14:nvContentPartPr>
              <p14:xfrm>
                <a:off x="7387605" y="4094625"/>
                <a:ext cx="84600" cy="126000"/>
              </p14:xfrm>
            </p:contentPart>
          </mc:Choice>
          <mc:Fallback>
            <p:pic>
              <p:nvPicPr>
                <p:cNvPr id="95" name="Ink 94">
                  <a:extLst>
                    <a:ext uri="{FF2B5EF4-FFF2-40B4-BE49-F238E27FC236}">
                      <a16:creationId xmlns:a16="http://schemas.microsoft.com/office/drawing/2014/main" id="{34868106-CF02-7C1C-C707-588EE292FDCB}"/>
                    </a:ext>
                  </a:extLst>
                </p:cNvPr>
                <p:cNvPicPr/>
                <p:nvPr/>
              </p:nvPicPr>
              <p:blipFill>
                <a:blip r:embed="rId179"/>
                <a:stretch>
                  <a:fillRect/>
                </a:stretch>
              </p:blipFill>
              <p:spPr>
                <a:xfrm>
                  <a:off x="7381485" y="4088505"/>
                  <a:ext cx="968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6" name="Ink 95">
                  <a:extLst>
                    <a:ext uri="{FF2B5EF4-FFF2-40B4-BE49-F238E27FC236}">
                      <a16:creationId xmlns:a16="http://schemas.microsoft.com/office/drawing/2014/main" id="{6BE7A52B-0A61-AE9C-F0D6-1BB664D7CD25}"/>
                    </a:ext>
                  </a:extLst>
                </p14:cNvPr>
                <p14:cNvContentPartPr/>
                <p14:nvPr/>
              </p14:nvContentPartPr>
              <p14:xfrm>
                <a:off x="7512885" y="4045305"/>
                <a:ext cx="230040" cy="164160"/>
              </p14:xfrm>
            </p:contentPart>
          </mc:Choice>
          <mc:Fallback>
            <p:pic>
              <p:nvPicPr>
                <p:cNvPr id="96" name="Ink 95">
                  <a:extLst>
                    <a:ext uri="{FF2B5EF4-FFF2-40B4-BE49-F238E27FC236}">
                      <a16:creationId xmlns:a16="http://schemas.microsoft.com/office/drawing/2014/main" id="{6BE7A52B-0A61-AE9C-F0D6-1BB664D7CD25}"/>
                    </a:ext>
                  </a:extLst>
                </p:cNvPr>
                <p:cNvPicPr/>
                <p:nvPr/>
              </p:nvPicPr>
              <p:blipFill>
                <a:blip r:embed="rId181"/>
                <a:stretch>
                  <a:fillRect/>
                </a:stretch>
              </p:blipFill>
              <p:spPr>
                <a:xfrm>
                  <a:off x="7506765" y="4039185"/>
                  <a:ext cx="2422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7" name="Ink 96">
                  <a:extLst>
                    <a:ext uri="{FF2B5EF4-FFF2-40B4-BE49-F238E27FC236}">
                      <a16:creationId xmlns:a16="http://schemas.microsoft.com/office/drawing/2014/main" id="{797DD33A-3B15-D4F6-F9EC-ED3D49124FD3}"/>
                    </a:ext>
                  </a:extLst>
                </p14:cNvPr>
                <p14:cNvContentPartPr/>
                <p14:nvPr/>
              </p14:nvContentPartPr>
              <p14:xfrm>
                <a:off x="7440525" y="3931905"/>
                <a:ext cx="320400" cy="18000"/>
              </p14:xfrm>
            </p:contentPart>
          </mc:Choice>
          <mc:Fallback>
            <p:pic>
              <p:nvPicPr>
                <p:cNvPr id="97" name="Ink 96">
                  <a:extLst>
                    <a:ext uri="{FF2B5EF4-FFF2-40B4-BE49-F238E27FC236}">
                      <a16:creationId xmlns:a16="http://schemas.microsoft.com/office/drawing/2014/main" id="{797DD33A-3B15-D4F6-F9EC-ED3D49124FD3}"/>
                    </a:ext>
                  </a:extLst>
                </p:cNvPr>
                <p:cNvPicPr/>
                <p:nvPr/>
              </p:nvPicPr>
              <p:blipFill>
                <a:blip r:embed="rId183"/>
                <a:stretch>
                  <a:fillRect/>
                </a:stretch>
              </p:blipFill>
              <p:spPr>
                <a:xfrm>
                  <a:off x="7434405" y="3925785"/>
                  <a:ext cx="3326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8" name="Ink 97">
                  <a:extLst>
                    <a:ext uri="{FF2B5EF4-FFF2-40B4-BE49-F238E27FC236}">
                      <a16:creationId xmlns:a16="http://schemas.microsoft.com/office/drawing/2014/main" id="{959618DA-32E5-D4F6-EF59-76CC69A26271}"/>
                    </a:ext>
                  </a:extLst>
                </p14:cNvPr>
                <p14:cNvContentPartPr/>
                <p14:nvPr/>
              </p14:nvContentPartPr>
              <p14:xfrm>
                <a:off x="6566805" y="4332585"/>
                <a:ext cx="1360080" cy="12240"/>
              </p14:xfrm>
            </p:contentPart>
          </mc:Choice>
          <mc:Fallback>
            <p:pic>
              <p:nvPicPr>
                <p:cNvPr id="98" name="Ink 97">
                  <a:extLst>
                    <a:ext uri="{FF2B5EF4-FFF2-40B4-BE49-F238E27FC236}">
                      <a16:creationId xmlns:a16="http://schemas.microsoft.com/office/drawing/2014/main" id="{959618DA-32E5-D4F6-EF59-76CC69A26271}"/>
                    </a:ext>
                  </a:extLst>
                </p:cNvPr>
                <p:cNvPicPr/>
                <p:nvPr/>
              </p:nvPicPr>
              <p:blipFill>
                <a:blip r:embed="rId185"/>
                <a:stretch>
                  <a:fillRect/>
                </a:stretch>
              </p:blipFill>
              <p:spPr>
                <a:xfrm>
                  <a:off x="6560685" y="4326465"/>
                  <a:ext cx="13723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9" name="Ink 98">
                  <a:extLst>
                    <a:ext uri="{FF2B5EF4-FFF2-40B4-BE49-F238E27FC236}">
                      <a16:creationId xmlns:a16="http://schemas.microsoft.com/office/drawing/2014/main" id="{00BBC96A-3F36-4038-2FE7-66F60826A57D}"/>
                    </a:ext>
                  </a:extLst>
                </p14:cNvPr>
                <p14:cNvContentPartPr/>
                <p14:nvPr/>
              </p14:nvContentPartPr>
              <p14:xfrm>
                <a:off x="6930405" y="4510425"/>
                <a:ext cx="197640" cy="113760"/>
              </p14:xfrm>
            </p:contentPart>
          </mc:Choice>
          <mc:Fallback>
            <p:pic>
              <p:nvPicPr>
                <p:cNvPr id="99" name="Ink 98">
                  <a:extLst>
                    <a:ext uri="{FF2B5EF4-FFF2-40B4-BE49-F238E27FC236}">
                      <a16:creationId xmlns:a16="http://schemas.microsoft.com/office/drawing/2014/main" id="{00BBC96A-3F36-4038-2FE7-66F60826A57D}"/>
                    </a:ext>
                  </a:extLst>
                </p:cNvPr>
                <p:cNvPicPr/>
                <p:nvPr/>
              </p:nvPicPr>
              <p:blipFill>
                <a:blip r:embed="rId187"/>
                <a:stretch>
                  <a:fillRect/>
                </a:stretch>
              </p:blipFill>
              <p:spPr>
                <a:xfrm>
                  <a:off x="6924285" y="4504305"/>
                  <a:ext cx="2098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0" name="Ink 99">
                  <a:extLst>
                    <a:ext uri="{FF2B5EF4-FFF2-40B4-BE49-F238E27FC236}">
                      <a16:creationId xmlns:a16="http://schemas.microsoft.com/office/drawing/2014/main" id="{832DF983-4AD4-5F3F-38E5-9CCDEB0B32D7}"/>
                    </a:ext>
                  </a:extLst>
                </p14:cNvPr>
                <p14:cNvContentPartPr/>
                <p14:nvPr/>
              </p14:nvContentPartPr>
              <p14:xfrm>
                <a:off x="6960285" y="4521585"/>
                <a:ext cx="93240" cy="132120"/>
              </p14:xfrm>
            </p:contentPart>
          </mc:Choice>
          <mc:Fallback>
            <p:pic>
              <p:nvPicPr>
                <p:cNvPr id="100" name="Ink 99">
                  <a:extLst>
                    <a:ext uri="{FF2B5EF4-FFF2-40B4-BE49-F238E27FC236}">
                      <a16:creationId xmlns:a16="http://schemas.microsoft.com/office/drawing/2014/main" id="{832DF983-4AD4-5F3F-38E5-9CCDEB0B32D7}"/>
                    </a:ext>
                  </a:extLst>
                </p:cNvPr>
                <p:cNvPicPr/>
                <p:nvPr/>
              </p:nvPicPr>
              <p:blipFill>
                <a:blip r:embed="rId189"/>
                <a:stretch>
                  <a:fillRect/>
                </a:stretch>
              </p:blipFill>
              <p:spPr>
                <a:xfrm>
                  <a:off x="6954165" y="4515465"/>
                  <a:ext cx="1054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1" name="Ink 100">
                  <a:extLst>
                    <a:ext uri="{FF2B5EF4-FFF2-40B4-BE49-F238E27FC236}">
                      <a16:creationId xmlns:a16="http://schemas.microsoft.com/office/drawing/2014/main" id="{F99510B3-7302-0B8E-8851-C00FF9327126}"/>
                    </a:ext>
                  </a:extLst>
                </p14:cNvPr>
                <p14:cNvContentPartPr/>
                <p14:nvPr/>
              </p14:nvContentPartPr>
              <p14:xfrm>
                <a:off x="7197525" y="4535625"/>
                <a:ext cx="248040" cy="18000"/>
              </p14:xfrm>
            </p:contentPart>
          </mc:Choice>
          <mc:Fallback>
            <p:pic>
              <p:nvPicPr>
                <p:cNvPr id="101" name="Ink 100">
                  <a:extLst>
                    <a:ext uri="{FF2B5EF4-FFF2-40B4-BE49-F238E27FC236}">
                      <a16:creationId xmlns:a16="http://schemas.microsoft.com/office/drawing/2014/main" id="{F99510B3-7302-0B8E-8851-C00FF9327126}"/>
                    </a:ext>
                  </a:extLst>
                </p:cNvPr>
                <p:cNvPicPr/>
                <p:nvPr/>
              </p:nvPicPr>
              <p:blipFill>
                <a:blip r:embed="rId191"/>
                <a:stretch>
                  <a:fillRect/>
                </a:stretch>
              </p:blipFill>
              <p:spPr>
                <a:xfrm>
                  <a:off x="7191405" y="4529505"/>
                  <a:ext cx="2602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2" name="Ink 101">
                  <a:extLst>
                    <a:ext uri="{FF2B5EF4-FFF2-40B4-BE49-F238E27FC236}">
                      <a16:creationId xmlns:a16="http://schemas.microsoft.com/office/drawing/2014/main" id="{7F7245B5-9EBC-FBB3-CAE1-EEF902CB996E}"/>
                    </a:ext>
                  </a:extLst>
                </p14:cNvPr>
                <p14:cNvContentPartPr/>
                <p14:nvPr/>
              </p14:nvContentPartPr>
              <p14:xfrm>
                <a:off x="7339365" y="4454985"/>
                <a:ext cx="344520" cy="153360"/>
              </p14:xfrm>
            </p:contentPart>
          </mc:Choice>
          <mc:Fallback>
            <p:pic>
              <p:nvPicPr>
                <p:cNvPr id="102" name="Ink 101">
                  <a:extLst>
                    <a:ext uri="{FF2B5EF4-FFF2-40B4-BE49-F238E27FC236}">
                      <a16:creationId xmlns:a16="http://schemas.microsoft.com/office/drawing/2014/main" id="{7F7245B5-9EBC-FBB3-CAE1-EEF902CB996E}"/>
                    </a:ext>
                  </a:extLst>
                </p:cNvPr>
                <p:cNvPicPr/>
                <p:nvPr/>
              </p:nvPicPr>
              <p:blipFill>
                <a:blip r:embed="rId193"/>
                <a:stretch>
                  <a:fillRect/>
                </a:stretch>
              </p:blipFill>
              <p:spPr>
                <a:xfrm>
                  <a:off x="7333245" y="4448865"/>
                  <a:ext cx="3567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3" name="Ink 102">
                  <a:extLst>
                    <a:ext uri="{FF2B5EF4-FFF2-40B4-BE49-F238E27FC236}">
                      <a16:creationId xmlns:a16="http://schemas.microsoft.com/office/drawing/2014/main" id="{5E4FB8AB-F4FD-5692-7945-B317E7978568}"/>
                    </a:ext>
                  </a:extLst>
                </p14:cNvPr>
                <p14:cNvContentPartPr/>
                <p14:nvPr/>
              </p14:nvContentPartPr>
              <p14:xfrm>
                <a:off x="7567965" y="4454985"/>
                <a:ext cx="166320" cy="191520"/>
              </p14:xfrm>
            </p:contentPart>
          </mc:Choice>
          <mc:Fallback>
            <p:pic>
              <p:nvPicPr>
                <p:cNvPr id="103" name="Ink 102">
                  <a:extLst>
                    <a:ext uri="{FF2B5EF4-FFF2-40B4-BE49-F238E27FC236}">
                      <a16:creationId xmlns:a16="http://schemas.microsoft.com/office/drawing/2014/main" id="{5E4FB8AB-F4FD-5692-7945-B317E7978568}"/>
                    </a:ext>
                  </a:extLst>
                </p:cNvPr>
                <p:cNvPicPr/>
                <p:nvPr/>
              </p:nvPicPr>
              <p:blipFill>
                <a:blip r:embed="rId195"/>
                <a:stretch>
                  <a:fillRect/>
                </a:stretch>
              </p:blipFill>
              <p:spPr>
                <a:xfrm>
                  <a:off x="7561845" y="4448865"/>
                  <a:ext cx="1785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5" name="Ink 124">
                  <a:extLst>
                    <a:ext uri="{FF2B5EF4-FFF2-40B4-BE49-F238E27FC236}">
                      <a16:creationId xmlns:a16="http://schemas.microsoft.com/office/drawing/2014/main" id="{CE75ACA2-C240-1FED-56AD-19EB9BE49FA9}"/>
                    </a:ext>
                  </a:extLst>
                </p14:cNvPr>
                <p14:cNvContentPartPr/>
                <p14:nvPr/>
              </p14:nvContentPartPr>
              <p14:xfrm>
                <a:off x="6331005" y="3737145"/>
                <a:ext cx="472320" cy="1083600"/>
              </p14:xfrm>
            </p:contentPart>
          </mc:Choice>
          <mc:Fallback>
            <p:pic>
              <p:nvPicPr>
                <p:cNvPr id="125" name="Ink 124">
                  <a:extLst>
                    <a:ext uri="{FF2B5EF4-FFF2-40B4-BE49-F238E27FC236}">
                      <a16:creationId xmlns:a16="http://schemas.microsoft.com/office/drawing/2014/main" id="{CE75ACA2-C240-1FED-56AD-19EB9BE49FA9}"/>
                    </a:ext>
                  </a:extLst>
                </p:cNvPr>
                <p:cNvPicPr/>
                <p:nvPr/>
              </p:nvPicPr>
              <p:blipFill>
                <a:blip r:embed="rId197"/>
                <a:stretch>
                  <a:fillRect/>
                </a:stretch>
              </p:blipFill>
              <p:spPr>
                <a:xfrm>
                  <a:off x="6324885" y="3731025"/>
                  <a:ext cx="484560" cy="1095840"/>
                </a:xfrm>
                <a:prstGeom prst="rect">
                  <a:avLst/>
                </a:prstGeom>
              </p:spPr>
            </p:pic>
          </mc:Fallback>
        </mc:AlternateContent>
      </p:grpSp>
      <p:grpSp>
        <p:nvGrpSpPr>
          <p:cNvPr id="127" name="Group 126">
            <a:extLst>
              <a:ext uri="{FF2B5EF4-FFF2-40B4-BE49-F238E27FC236}">
                <a16:creationId xmlns:a16="http://schemas.microsoft.com/office/drawing/2014/main" id="{E3BF15B0-A547-0928-B2B0-74DF5AC259D2}"/>
              </a:ext>
            </a:extLst>
          </p:cNvPr>
          <p:cNvGrpSpPr/>
          <p:nvPr/>
        </p:nvGrpSpPr>
        <p:grpSpPr>
          <a:xfrm>
            <a:off x="11011005" y="3809505"/>
            <a:ext cx="700920" cy="873720"/>
            <a:chOff x="11011005" y="3809505"/>
            <a:chExt cx="700920" cy="873720"/>
          </a:xfrm>
        </p:grpSpPr>
        <mc:AlternateContent xmlns:mc="http://schemas.openxmlformats.org/markup-compatibility/2006">
          <mc:Choice xmlns:p14="http://schemas.microsoft.com/office/powerpoint/2010/main" Requires="p14">
            <p:contentPart p14:bwMode="auto" r:id="rId198">
              <p14:nvContentPartPr>
                <p14:cNvPr id="116" name="Ink 115">
                  <a:extLst>
                    <a:ext uri="{FF2B5EF4-FFF2-40B4-BE49-F238E27FC236}">
                      <a16:creationId xmlns:a16="http://schemas.microsoft.com/office/drawing/2014/main" id="{10D73E9E-93DA-16A0-9F97-70CD2761C5C0}"/>
                    </a:ext>
                  </a:extLst>
                </p14:cNvPr>
                <p14:cNvContentPartPr/>
                <p14:nvPr/>
              </p14:nvContentPartPr>
              <p14:xfrm>
                <a:off x="11011005" y="4081305"/>
                <a:ext cx="101880" cy="290880"/>
              </p14:xfrm>
            </p:contentPart>
          </mc:Choice>
          <mc:Fallback>
            <p:pic>
              <p:nvPicPr>
                <p:cNvPr id="116" name="Ink 115">
                  <a:extLst>
                    <a:ext uri="{FF2B5EF4-FFF2-40B4-BE49-F238E27FC236}">
                      <a16:creationId xmlns:a16="http://schemas.microsoft.com/office/drawing/2014/main" id="{10D73E9E-93DA-16A0-9F97-70CD2761C5C0}"/>
                    </a:ext>
                  </a:extLst>
                </p:cNvPr>
                <p:cNvPicPr/>
                <p:nvPr/>
              </p:nvPicPr>
              <p:blipFill>
                <a:blip r:embed="rId199"/>
                <a:stretch>
                  <a:fillRect/>
                </a:stretch>
              </p:blipFill>
              <p:spPr>
                <a:xfrm>
                  <a:off x="11004885" y="4075185"/>
                  <a:ext cx="11412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7" name="Ink 116">
                  <a:extLst>
                    <a:ext uri="{FF2B5EF4-FFF2-40B4-BE49-F238E27FC236}">
                      <a16:creationId xmlns:a16="http://schemas.microsoft.com/office/drawing/2014/main" id="{606EADE8-56C7-F9C9-8D54-F0C9DB296F9C}"/>
                    </a:ext>
                  </a:extLst>
                </p14:cNvPr>
                <p14:cNvContentPartPr/>
                <p14:nvPr/>
              </p14:nvContentPartPr>
              <p14:xfrm>
                <a:off x="11114685" y="4178505"/>
                <a:ext cx="496080" cy="175680"/>
              </p14:xfrm>
            </p:contentPart>
          </mc:Choice>
          <mc:Fallback>
            <p:pic>
              <p:nvPicPr>
                <p:cNvPr id="117" name="Ink 116">
                  <a:extLst>
                    <a:ext uri="{FF2B5EF4-FFF2-40B4-BE49-F238E27FC236}">
                      <a16:creationId xmlns:a16="http://schemas.microsoft.com/office/drawing/2014/main" id="{606EADE8-56C7-F9C9-8D54-F0C9DB296F9C}"/>
                    </a:ext>
                  </a:extLst>
                </p:cNvPr>
                <p:cNvPicPr/>
                <p:nvPr/>
              </p:nvPicPr>
              <p:blipFill>
                <a:blip r:embed="rId201"/>
                <a:stretch>
                  <a:fillRect/>
                </a:stretch>
              </p:blipFill>
              <p:spPr>
                <a:xfrm>
                  <a:off x="11108565" y="4172385"/>
                  <a:ext cx="5083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8" name="Ink 117">
                  <a:extLst>
                    <a:ext uri="{FF2B5EF4-FFF2-40B4-BE49-F238E27FC236}">
                      <a16:creationId xmlns:a16="http://schemas.microsoft.com/office/drawing/2014/main" id="{71E542C2-5E18-BD98-2793-1B8FB9D0162E}"/>
                    </a:ext>
                  </a:extLst>
                </p14:cNvPr>
                <p14:cNvContentPartPr/>
                <p14:nvPr/>
              </p14:nvContentPartPr>
              <p14:xfrm>
                <a:off x="11314485" y="4200465"/>
                <a:ext cx="228960" cy="153360"/>
              </p14:xfrm>
            </p:contentPart>
          </mc:Choice>
          <mc:Fallback>
            <p:pic>
              <p:nvPicPr>
                <p:cNvPr id="118" name="Ink 117">
                  <a:extLst>
                    <a:ext uri="{FF2B5EF4-FFF2-40B4-BE49-F238E27FC236}">
                      <a16:creationId xmlns:a16="http://schemas.microsoft.com/office/drawing/2014/main" id="{71E542C2-5E18-BD98-2793-1B8FB9D0162E}"/>
                    </a:ext>
                  </a:extLst>
                </p:cNvPr>
                <p:cNvPicPr/>
                <p:nvPr/>
              </p:nvPicPr>
              <p:blipFill>
                <a:blip r:embed="rId203"/>
                <a:stretch>
                  <a:fillRect/>
                </a:stretch>
              </p:blipFill>
              <p:spPr>
                <a:xfrm>
                  <a:off x="11308365" y="4194345"/>
                  <a:ext cx="2412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6" name="Ink 125">
                  <a:extLst>
                    <a:ext uri="{FF2B5EF4-FFF2-40B4-BE49-F238E27FC236}">
                      <a16:creationId xmlns:a16="http://schemas.microsoft.com/office/drawing/2014/main" id="{41D2E71A-F567-6402-D7D7-4D51C81C825B}"/>
                    </a:ext>
                  </a:extLst>
                </p14:cNvPr>
                <p14:cNvContentPartPr/>
                <p14:nvPr/>
              </p14:nvContentPartPr>
              <p14:xfrm>
                <a:off x="11244645" y="3809505"/>
                <a:ext cx="467280" cy="873720"/>
              </p14:xfrm>
            </p:contentPart>
          </mc:Choice>
          <mc:Fallback>
            <p:pic>
              <p:nvPicPr>
                <p:cNvPr id="126" name="Ink 125">
                  <a:extLst>
                    <a:ext uri="{FF2B5EF4-FFF2-40B4-BE49-F238E27FC236}">
                      <a16:creationId xmlns:a16="http://schemas.microsoft.com/office/drawing/2014/main" id="{41D2E71A-F567-6402-D7D7-4D51C81C825B}"/>
                    </a:ext>
                  </a:extLst>
                </p:cNvPr>
                <p:cNvPicPr/>
                <p:nvPr/>
              </p:nvPicPr>
              <p:blipFill>
                <a:blip r:embed="rId205"/>
                <a:stretch>
                  <a:fillRect/>
                </a:stretch>
              </p:blipFill>
              <p:spPr>
                <a:xfrm>
                  <a:off x="11238525" y="3803385"/>
                  <a:ext cx="479520" cy="885960"/>
                </a:xfrm>
                <a:prstGeom prst="rect">
                  <a:avLst/>
                </a:prstGeom>
              </p:spPr>
            </p:pic>
          </mc:Fallback>
        </mc:AlternateContent>
      </p:grpSp>
      <p:grpSp>
        <p:nvGrpSpPr>
          <p:cNvPr id="135" name="Group 134">
            <a:extLst>
              <a:ext uri="{FF2B5EF4-FFF2-40B4-BE49-F238E27FC236}">
                <a16:creationId xmlns:a16="http://schemas.microsoft.com/office/drawing/2014/main" id="{6493F194-D6BC-5167-07DB-CB833ED0DA74}"/>
              </a:ext>
            </a:extLst>
          </p:cNvPr>
          <p:cNvGrpSpPr/>
          <p:nvPr/>
        </p:nvGrpSpPr>
        <p:grpSpPr>
          <a:xfrm>
            <a:off x="2308005" y="5241945"/>
            <a:ext cx="677520" cy="438480"/>
            <a:chOff x="2308005" y="5241945"/>
            <a:chExt cx="677520" cy="438480"/>
          </a:xfrm>
        </p:grpSpPr>
        <mc:AlternateContent xmlns:mc="http://schemas.openxmlformats.org/markup-compatibility/2006">
          <mc:Choice xmlns:p14="http://schemas.microsoft.com/office/powerpoint/2010/main" Requires="p14">
            <p:contentPart p14:bwMode="auto" r:id="rId206">
              <p14:nvContentPartPr>
                <p14:cNvPr id="129" name="Ink 128">
                  <a:extLst>
                    <a:ext uri="{FF2B5EF4-FFF2-40B4-BE49-F238E27FC236}">
                      <a16:creationId xmlns:a16="http://schemas.microsoft.com/office/drawing/2014/main" id="{4438B0C9-7FE5-6226-134C-672D77DF0547}"/>
                    </a:ext>
                  </a:extLst>
                </p14:cNvPr>
                <p14:cNvContentPartPr/>
                <p14:nvPr/>
              </p14:nvContentPartPr>
              <p14:xfrm>
                <a:off x="2308005" y="5241945"/>
                <a:ext cx="43920" cy="303120"/>
              </p14:xfrm>
            </p:contentPart>
          </mc:Choice>
          <mc:Fallback>
            <p:pic>
              <p:nvPicPr>
                <p:cNvPr id="129" name="Ink 128">
                  <a:extLst>
                    <a:ext uri="{FF2B5EF4-FFF2-40B4-BE49-F238E27FC236}">
                      <a16:creationId xmlns:a16="http://schemas.microsoft.com/office/drawing/2014/main" id="{4438B0C9-7FE5-6226-134C-672D77DF0547}"/>
                    </a:ext>
                  </a:extLst>
                </p:cNvPr>
                <p:cNvPicPr/>
                <p:nvPr/>
              </p:nvPicPr>
              <p:blipFill>
                <a:blip r:embed="rId207"/>
                <a:stretch>
                  <a:fillRect/>
                </a:stretch>
              </p:blipFill>
              <p:spPr>
                <a:xfrm>
                  <a:off x="2301885" y="5235825"/>
                  <a:ext cx="561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0" name="Ink 129">
                  <a:extLst>
                    <a:ext uri="{FF2B5EF4-FFF2-40B4-BE49-F238E27FC236}">
                      <a16:creationId xmlns:a16="http://schemas.microsoft.com/office/drawing/2014/main" id="{DC674216-A84E-4544-973F-41F08C5758C9}"/>
                    </a:ext>
                  </a:extLst>
                </p14:cNvPr>
                <p14:cNvContentPartPr/>
                <p14:nvPr/>
              </p14:nvContentPartPr>
              <p14:xfrm>
                <a:off x="2464605" y="5374065"/>
                <a:ext cx="228960" cy="118440"/>
              </p14:xfrm>
            </p:contentPart>
          </mc:Choice>
          <mc:Fallback>
            <p:pic>
              <p:nvPicPr>
                <p:cNvPr id="130" name="Ink 129">
                  <a:extLst>
                    <a:ext uri="{FF2B5EF4-FFF2-40B4-BE49-F238E27FC236}">
                      <a16:creationId xmlns:a16="http://schemas.microsoft.com/office/drawing/2014/main" id="{DC674216-A84E-4544-973F-41F08C5758C9}"/>
                    </a:ext>
                  </a:extLst>
                </p:cNvPr>
                <p:cNvPicPr/>
                <p:nvPr/>
              </p:nvPicPr>
              <p:blipFill>
                <a:blip r:embed="rId209"/>
                <a:stretch>
                  <a:fillRect/>
                </a:stretch>
              </p:blipFill>
              <p:spPr>
                <a:xfrm>
                  <a:off x="2458485" y="5367945"/>
                  <a:ext cx="2412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1" name="Ink 130">
                  <a:extLst>
                    <a:ext uri="{FF2B5EF4-FFF2-40B4-BE49-F238E27FC236}">
                      <a16:creationId xmlns:a16="http://schemas.microsoft.com/office/drawing/2014/main" id="{998C590C-8BFD-933B-625E-ADBFD7484E3D}"/>
                    </a:ext>
                  </a:extLst>
                </p14:cNvPr>
                <p14:cNvContentPartPr/>
                <p14:nvPr/>
              </p14:nvContentPartPr>
              <p14:xfrm>
                <a:off x="2746125" y="5355705"/>
                <a:ext cx="239400" cy="324720"/>
              </p14:xfrm>
            </p:contentPart>
          </mc:Choice>
          <mc:Fallback>
            <p:pic>
              <p:nvPicPr>
                <p:cNvPr id="131" name="Ink 130">
                  <a:extLst>
                    <a:ext uri="{FF2B5EF4-FFF2-40B4-BE49-F238E27FC236}">
                      <a16:creationId xmlns:a16="http://schemas.microsoft.com/office/drawing/2014/main" id="{998C590C-8BFD-933B-625E-ADBFD7484E3D}"/>
                    </a:ext>
                  </a:extLst>
                </p:cNvPr>
                <p:cNvPicPr/>
                <p:nvPr/>
              </p:nvPicPr>
              <p:blipFill>
                <a:blip r:embed="rId211"/>
                <a:stretch>
                  <a:fillRect/>
                </a:stretch>
              </p:blipFill>
              <p:spPr>
                <a:xfrm>
                  <a:off x="2740005" y="5349585"/>
                  <a:ext cx="251640" cy="336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2">
            <p14:nvContentPartPr>
              <p14:cNvPr id="150" name="Ink 149">
                <a:extLst>
                  <a:ext uri="{FF2B5EF4-FFF2-40B4-BE49-F238E27FC236}">
                    <a16:creationId xmlns:a16="http://schemas.microsoft.com/office/drawing/2014/main" id="{C0636FBB-C99D-5983-7D71-69E6C7BFC774}"/>
                  </a:ext>
                </a:extLst>
              </p14:cNvPr>
              <p14:cNvContentPartPr/>
              <p14:nvPr/>
            </p14:nvContentPartPr>
            <p14:xfrm>
              <a:off x="6120405" y="5586825"/>
              <a:ext cx="196920" cy="12240"/>
            </p14:xfrm>
          </p:contentPart>
        </mc:Choice>
        <mc:Fallback>
          <p:pic>
            <p:nvPicPr>
              <p:cNvPr id="150" name="Ink 149">
                <a:extLst>
                  <a:ext uri="{FF2B5EF4-FFF2-40B4-BE49-F238E27FC236}">
                    <a16:creationId xmlns:a16="http://schemas.microsoft.com/office/drawing/2014/main" id="{C0636FBB-C99D-5983-7D71-69E6C7BFC774}"/>
                  </a:ext>
                </a:extLst>
              </p:cNvPr>
              <p:cNvPicPr/>
              <p:nvPr/>
            </p:nvPicPr>
            <p:blipFill>
              <a:blip r:embed="rId213"/>
              <a:stretch>
                <a:fillRect/>
              </a:stretch>
            </p:blipFill>
            <p:spPr>
              <a:xfrm>
                <a:off x="6114285" y="5580705"/>
                <a:ext cx="2091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9" name="Ink 138">
                <a:extLst>
                  <a:ext uri="{FF2B5EF4-FFF2-40B4-BE49-F238E27FC236}">
                    <a16:creationId xmlns:a16="http://schemas.microsoft.com/office/drawing/2014/main" id="{DC6ED1C2-C44C-2A9C-E8A5-D32A32D879BE}"/>
                  </a:ext>
                </a:extLst>
              </p14:cNvPr>
              <p14:cNvContentPartPr/>
              <p14:nvPr/>
            </p14:nvContentPartPr>
            <p14:xfrm>
              <a:off x="4930965" y="5501865"/>
              <a:ext cx="14760" cy="1440"/>
            </p14:xfrm>
          </p:contentPart>
        </mc:Choice>
        <mc:Fallback>
          <p:pic>
            <p:nvPicPr>
              <p:cNvPr id="139" name="Ink 138">
                <a:extLst>
                  <a:ext uri="{FF2B5EF4-FFF2-40B4-BE49-F238E27FC236}">
                    <a16:creationId xmlns:a16="http://schemas.microsoft.com/office/drawing/2014/main" id="{DC6ED1C2-C44C-2A9C-E8A5-D32A32D879BE}"/>
                  </a:ext>
                </a:extLst>
              </p:cNvPr>
              <p:cNvPicPr/>
              <p:nvPr/>
            </p:nvPicPr>
            <p:blipFill>
              <a:blip r:embed="rId215"/>
              <a:stretch>
                <a:fillRect/>
              </a:stretch>
            </p:blipFill>
            <p:spPr>
              <a:xfrm>
                <a:off x="4924845" y="5495745"/>
                <a:ext cx="2700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0" name="Ink 139">
                <a:extLst>
                  <a:ext uri="{FF2B5EF4-FFF2-40B4-BE49-F238E27FC236}">
                    <a16:creationId xmlns:a16="http://schemas.microsoft.com/office/drawing/2014/main" id="{34BABC26-03E9-71FE-77CE-10D503A6B348}"/>
                  </a:ext>
                </a:extLst>
              </p14:cNvPr>
              <p14:cNvContentPartPr/>
              <p14:nvPr/>
            </p14:nvContentPartPr>
            <p14:xfrm>
              <a:off x="4945365" y="5501865"/>
              <a:ext cx="360" cy="360"/>
            </p14:xfrm>
          </p:contentPart>
        </mc:Choice>
        <mc:Fallback>
          <p:pic>
            <p:nvPicPr>
              <p:cNvPr id="140" name="Ink 139">
                <a:extLst>
                  <a:ext uri="{FF2B5EF4-FFF2-40B4-BE49-F238E27FC236}">
                    <a16:creationId xmlns:a16="http://schemas.microsoft.com/office/drawing/2014/main" id="{34BABC26-03E9-71FE-77CE-10D503A6B348}"/>
                  </a:ext>
                </a:extLst>
              </p:cNvPr>
              <p:cNvPicPr/>
              <p:nvPr/>
            </p:nvPicPr>
            <p:blipFill>
              <a:blip r:embed="rId217"/>
              <a:stretch>
                <a:fillRect/>
              </a:stretch>
            </p:blipFill>
            <p:spPr>
              <a:xfrm>
                <a:off x="4939245" y="549574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1" name="Ink 140">
                <a:extLst>
                  <a:ext uri="{FF2B5EF4-FFF2-40B4-BE49-F238E27FC236}">
                    <a16:creationId xmlns:a16="http://schemas.microsoft.com/office/drawing/2014/main" id="{6EE3A7A3-D641-B33F-AF6C-AD5F29A349DE}"/>
                  </a:ext>
                </a:extLst>
              </p14:cNvPr>
              <p14:cNvContentPartPr/>
              <p14:nvPr/>
            </p14:nvContentPartPr>
            <p14:xfrm>
              <a:off x="4887765" y="5501865"/>
              <a:ext cx="228960" cy="185040"/>
            </p14:xfrm>
          </p:contentPart>
        </mc:Choice>
        <mc:Fallback>
          <p:pic>
            <p:nvPicPr>
              <p:cNvPr id="141" name="Ink 140">
                <a:extLst>
                  <a:ext uri="{FF2B5EF4-FFF2-40B4-BE49-F238E27FC236}">
                    <a16:creationId xmlns:a16="http://schemas.microsoft.com/office/drawing/2014/main" id="{6EE3A7A3-D641-B33F-AF6C-AD5F29A349DE}"/>
                  </a:ext>
                </a:extLst>
              </p:cNvPr>
              <p:cNvPicPr/>
              <p:nvPr/>
            </p:nvPicPr>
            <p:blipFill>
              <a:blip r:embed="rId219"/>
              <a:stretch>
                <a:fillRect/>
              </a:stretch>
            </p:blipFill>
            <p:spPr>
              <a:xfrm>
                <a:off x="4881645" y="5495745"/>
                <a:ext cx="2412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2" name="Ink 141">
                <a:extLst>
                  <a:ext uri="{FF2B5EF4-FFF2-40B4-BE49-F238E27FC236}">
                    <a16:creationId xmlns:a16="http://schemas.microsoft.com/office/drawing/2014/main" id="{BB9D9D25-E919-67FD-A1B2-168DFA18A0D8}"/>
                  </a:ext>
                </a:extLst>
              </p14:cNvPr>
              <p14:cNvContentPartPr/>
              <p14:nvPr/>
            </p14:nvContentPartPr>
            <p14:xfrm>
              <a:off x="5080005" y="5428785"/>
              <a:ext cx="178560" cy="81360"/>
            </p14:xfrm>
          </p:contentPart>
        </mc:Choice>
        <mc:Fallback>
          <p:pic>
            <p:nvPicPr>
              <p:cNvPr id="142" name="Ink 141">
                <a:extLst>
                  <a:ext uri="{FF2B5EF4-FFF2-40B4-BE49-F238E27FC236}">
                    <a16:creationId xmlns:a16="http://schemas.microsoft.com/office/drawing/2014/main" id="{BB9D9D25-E919-67FD-A1B2-168DFA18A0D8}"/>
                  </a:ext>
                </a:extLst>
              </p:cNvPr>
              <p:cNvPicPr/>
              <p:nvPr/>
            </p:nvPicPr>
            <p:blipFill>
              <a:blip r:embed="rId221"/>
              <a:stretch>
                <a:fillRect/>
              </a:stretch>
            </p:blipFill>
            <p:spPr>
              <a:xfrm>
                <a:off x="5073885" y="5422665"/>
                <a:ext cx="1908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3" name="Ink 142">
                <a:extLst>
                  <a:ext uri="{FF2B5EF4-FFF2-40B4-BE49-F238E27FC236}">
                    <a16:creationId xmlns:a16="http://schemas.microsoft.com/office/drawing/2014/main" id="{03F0A4E1-F518-EFED-3ACA-7329FBB1FE4B}"/>
                  </a:ext>
                </a:extLst>
              </p14:cNvPr>
              <p14:cNvContentPartPr/>
              <p14:nvPr/>
            </p14:nvContentPartPr>
            <p14:xfrm>
              <a:off x="5243805" y="5586825"/>
              <a:ext cx="217080" cy="3600"/>
            </p14:xfrm>
          </p:contentPart>
        </mc:Choice>
        <mc:Fallback>
          <p:pic>
            <p:nvPicPr>
              <p:cNvPr id="143" name="Ink 142">
                <a:extLst>
                  <a:ext uri="{FF2B5EF4-FFF2-40B4-BE49-F238E27FC236}">
                    <a16:creationId xmlns:a16="http://schemas.microsoft.com/office/drawing/2014/main" id="{03F0A4E1-F518-EFED-3ACA-7329FBB1FE4B}"/>
                  </a:ext>
                </a:extLst>
              </p:cNvPr>
              <p:cNvPicPr/>
              <p:nvPr/>
            </p:nvPicPr>
            <p:blipFill>
              <a:blip r:embed="rId223"/>
              <a:stretch>
                <a:fillRect/>
              </a:stretch>
            </p:blipFill>
            <p:spPr>
              <a:xfrm>
                <a:off x="5237685" y="5580705"/>
                <a:ext cx="22932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4" name="Ink 143">
                <a:extLst>
                  <a:ext uri="{FF2B5EF4-FFF2-40B4-BE49-F238E27FC236}">
                    <a16:creationId xmlns:a16="http://schemas.microsoft.com/office/drawing/2014/main" id="{482B1E7B-99A8-7C83-BA63-504AEDFFE285}"/>
                  </a:ext>
                </a:extLst>
              </p14:cNvPr>
              <p14:cNvContentPartPr/>
              <p14:nvPr/>
            </p14:nvContentPartPr>
            <p14:xfrm>
              <a:off x="5361525" y="5547585"/>
              <a:ext cx="72720" cy="137880"/>
            </p14:xfrm>
          </p:contentPart>
        </mc:Choice>
        <mc:Fallback>
          <p:pic>
            <p:nvPicPr>
              <p:cNvPr id="144" name="Ink 143">
                <a:extLst>
                  <a:ext uri="{FF2B5EF4-FFF2-40B4-BE49-F238E27FC236}">
                    <a16:creationId xmlns:a16="http://schemas.microsoft.com/office/drawing/2014/main" id="{482B1E7B-99A8-7C83-BA63-504AEDFFE285}"/>
                  </a:ext>
                </a:extLst>
              </p:cNvPr>
              <p:cNvPicPr/>
              <p:nvPr/>
            </p:nvPicPr>
            <p:blipFill>
              <a:blip r:embed="rId225"/>
              <a:stretch>
                <a:fillRect/>
              </a:stretch>
            </p:blipFill>
            <p:spPr>
              <a:xfrm>
                <a:off x="5355405" y="5541465"/>
                <a:ext cx="849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5" name="Ink 144">
                <a:extLst>
                  <a:ext uri="{FF2B5EF4-FFF2-40B4-BE49-F238E27FC236}">
                    <a16:creationId xmlns:a16="http://schemas.microsoft.com/office/drawing/2014/main" id="{7F69C4DF-FF65-9210-F996-62A9666D4783}"/>
                  </a:ext>
                </a:extLst>
              </p14:cNvPr>
              <p14:cNvContentPartPr/>
              <p14:nvPr/>
            </p14:nvContentPartPr>
            <p14:xfrm>
              <a:off x="5549445" y="5479905"/>
              <a:ext cx="166680" cy="222120"/>
            </p14:xfrm>
          </p:contentPart>
        </mc:Choice>
        <mc:Fallback>
          <p:pic>
            <p:nvPicPr>
              <p:cNvPr id="145" name="Ink 144">
                <a:extLst>
                  <a:ext uri="{FF2B5EF4-FFF2-40B4-BE49-F238E27FC236}">
                    <a16:creationId xmlns:a16="http://schemas.microsoft.com/office/drawing/2014/main" id="{7F69C4DF-FF65-9210-F996-62A9666D4783}"/>
                  </a:ext>
                </a:extLst>
              </p:cNvPr>
              <p:cNvPicPr/>
              <p:nvPr/>
            </p:nvPicPr>
            <p:blipFill>
              <a:blip r:embed="rId227"/>
              <a:stretch>
                <a:fillRect/>
              </a:stretch>
            </p:blipFill>
            <p:spPr>
              <a:xfrm>
                <a:off x="5543325" y="5473785"/>
                <a:ext cx="1789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6" name="Ink 145">
                <a:extLst>
                  <a:ext uri="{FF2B5EF4-FFF2-40B4-BE49-F238E27FC236}">
                    <a16:creationId xmlns:a16="http://schemas.microsoft.com/office/drawing/2014/main" id="{D3895749-BD88-6E97-C1F2-A645F9F0700F}"/>
                  </a:ext>
                </a:extLst>
              </p14:cNvPr>
              <p14:cNvContentPartPr/>
              <p14:nvPr/>
            </p14:nvContentPartPr>
            <p14:xfrm>
              <a:off x="5530005" y="5393865"/>
              <a:ext cx="342000" cy="441360"/>
            </p14:xfrm>
          </p:contentPart>
        </mc:Choice>
        <mc:Fallback>
          <p:pic>
            <p:nvPicPr>
              <p:cNvPr id="146" name="Ink 145">
                <a:extLst>
                  <a:ext uri="{FF2B5EF4-FFF2-40B4-BE49-F238E27FC236}">
                    <a16:creationId xmlns:a16="http://schemas.microsoft.com/office/drawing/2014/main" id="{D3895749-BD88-6E97-C1F2-A645F9F0700F}"/>
                  </a:ext>
                </a:extLst>
              </p:cNvPr>
              <p:cNvPicPr/>
              <p:nvPr/>
            </p:nvPicPr>
            <p:blipFill>
              <a:blip r:embed="rId229"/>
              <a:stretch>
                <a:fillRect/>
              </a:stretch>
            </p:blipFill>
            <p:spPr>
              <a:xfrm>
                <a:off x="5523885" y="5387745"/>
                <a:ext cx="35424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8" name="Ink 147">
                <a:extLst>
                  <a:ext uri="{FF2B5EF4-FFF2-40B4-BE49-F238E27FC236}">
                    <a16:creationId xmlns:a16="http://schemas.microsoft.com/office/drawing/2014/main" id="{A48EBDA1-4730-71B7-D3A0-6E221ABE06D5}"/>
                  </a:ext>
                </a:extLst>
              </p14:cNvPr>
              <p14:cNvContentPartPr/>
              <p14:nvPr/>
            </p14:nvContentPartPr>
            <p14:xfrm>
              <a:off x="4713525" y="5433105"/>
              <a:ext cx="205560" cy="353160"/>
            </p14:xfrm>
          </p:contentPart>
        </mc:Choice>
        <mc:Fallback>
          <p:pic>
            <p:nvPicPr>
              <p:cNvPr id="148" name="Ink 147">
                <a:extLst>
                  <a:ext uri="{FF2B5EF4-FFF2-40B4-BE49-F238E27FC236}">
                    <a16:creationId xmlns:a16="http://schemas.microsoft.com/office/drawing/2014/main" id="{A48EBDA1-4730-71B7-D3A0-6E221ABE06D5}"/>
                  </a:ext>
                </a:extLst>
              </p:cNvPr>
              <p:cNvPicPr/>
              <p:nvPr/>
            </p:nvPicPr>
            <p:blipFill>
              <a:blip r:embed="rId231"/>
              <a:stretch>
                <a:fillRect/>
              </a:stretch>
            </p:blipFill>
            <p:spPr>
              <a:xfrm>
                <a:off x="4707405" y="5426985"/>
                <a:ext cx="217800" cy="365400"/>
              </a:xfrm>
              <a:prstGeom prst="rect">
                <a:avLst/>
              </a:prstGeom>
            </p:spPr>
          </p:pic>
        </mc:Fallback>
      </mc:AlternateContent>
      <p:grpSp>
        <p:nvGrpSpPr>
          <p:cNvPr id="161" name="Group 160">
            <a:extLst>
              <a:ext uri="{FF2B5EF4-FFF2-40B4-BE49-F238E27FC236}">
                <a16:creationId xmlns:a16="http://schemas.microsoft.com/office/drawing/2014/main" id="{F622B294-9468-9E7F-D8FA-31BA448F0E92}"/>
              </a:ext>
            </a:extLst>
          </p:cNvPr>
          <p:cNvGrpSpPr/>
          <p:nvPr/>
        </p:nvGrpSpPr>
        <p:grpSpPr>
          <a:xfrm>
            <a:off x="3400605" y="5300985"/>
            <a:ext cx="1157400" cy="498240"/>
            <a:chOff x="3400605" y="5300985"/>
            <a:chExt cx="1157400" cy="498240"/>
          </a:xfrm>
        </p:grpSpPr>
        <mc:AlternateContent xmlns:mc="http://schemas.openxmlformats.org/markup-compatibility/2006">
          <mc:Choice xmlns:p14="http://schemas.microsoft.com/office/powerpoint/2010/main" Requires="p14">
            <p:contentPart p14:bwMode="auto" r:id="rId232">
              <p14:nvContentPartPr>
                <p14:cNvPr id="132" name="Ink 131">
                  <a:extLst>
                    <a:ext uri="{FF2B5EF4-FFF2-40B4-BE49-F238E27FC236}">
                      <a16:creationId xmlns:a16="http://schemas.microsoft.com/office/drawing/2014/main" id="{94531626-D77D-D53C-68F7-3EEFA7861113}"/>
                    </a:ext>
                  </a:extLst>
                </p14:cNvPr>
                <p14:cNvContentPartPr/>
                <p14:nvPr/>
              </p14:nvContentPartPr>
              <p14:xfrm>
                <a:off x="3400605" y="5509425"/>
                <a:ext cx="217080" cy="13320"/>
              </p14:xfrm>
            </p:contentPart>
          </mc:Choice>
          <mc:Fallback>
            <p:pic>
              <p:nvPicPr>
                <p:cNvPr id="132" name="Ink 131">
                  <a:extLst>
                    <a:ext uri="{FF2B5EF4-FFF2-40B4-BE49-F238E27FC236}">
                      <a16:creationId xmlns:a16="http://schemas.microsoft.com/office/drawing/2014/main" id="{94531626-D77D-D53C-68F7-3EEFA7861113}"/>
                    </a:ext>
                  </a:extLst>
                </p:cNvPr>
                <p:cNvPicPr/>
                <p:nvPr/>
              </p:nvPicPr>
              <p:blipFill>
                <a:blip r:embed="rId233"/>
                <a:stretch>
                  <a:fillRect/>
                </a:stretch>
              </p:blipFill>
              <p:spPr>
                <a:xfrm>
                  <a:off x="3394485" y="5503305"/>
                  <a:ext cx="229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3" name="Ink 132">
                  <a:extLst>
                    <a:ext uri="{FF2B5EF4-FFF2-40B4-BE49-F238E27FC236}">
                      <a16:creationId xmlns:a16="http://schemas.microsoft.com/office/drawing/2014/main" id="{4DDCEF7A-4EDC-4476-F151-11568F39D8C6}"/>
                    </a:ext>
                  </a:extLst>
                </p14:cNvPr>
                <p14:cNvContentPartPr/>
                <p14:nvPr/>
              </p14:nvContentPartPr>
              <p14:xfrm>
                <a:off x="3400605" y="5443905"/>
                <a:ext cx="151920" cy="77760"/>
              </p14:xfrm>
            </p:contentPart>
          </mc:Choice>
          <mc:Fallback>
            <p:pic>
              <p:nvPicPr>
                <p:cNvPr id="133" name="Ink 132">
                  <a:extLst>
                    <a:ext uri="{FF2B5EF4-FFF2-40B4-BE49-F238E27FC236}">
                      <a16:creationId xmlns:a16="http://schemas.microsoft.com/office/drawing/2014/main" id="{4DDCEF7A-4EDC-4476-F151-11568F39D8C6}"/>
                    </a:ext>
                  </a:extLst>
                </p:cNvPr>
                <p:cNvPicPr/>
                <p:nvPr/>
              </p:nvPicPr>
              <p:blipFill>
                <a:blip r:embed="rId235"/>
                <a:stretch>
                  <a:fillRect/>
                </a:stretch>
              </p:blipFill>
              <p:spPr>
                <a:xfrm>
                  <a:off x="3394485" y="5437785"/>
                  <a:ext cx="1641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6" name="Ink 135">
                  <a:extLst>
                    <a:ext uri="{FF2B5EF4-FFF2-40B4-BE49-F238E27FC236}">
                      <a16:creationId xmlns:a16="http://schemas.microsoft.com/office/drawing/2014/main" id="{763835BE-3423-CFB2-024F-CC0029DA8B75}"/>
                    </a:ext>
                  </a:extLst>
                </p14:cNvPr>
                <p14:cNvContentPartPr/>
                <p14:nvPr/>
              </p14:nvContentPartPr>
              <p14:xfrm>
                <a:off x="4033485" y="5315025"/>
                <a:ext cx="43560" cy="318600"/>
              </p14:xfrm>
            </p:contentPart>
          </mc:Choice>
          <mc:Fallback>
            <p:pic>
              <p:nvPicPr>
                <p:cNvPr id="136" name="Ink 135">
                  <a:extLst>
                    <a:ext uri="{FF2B5EF4-FFF2-40B4-BE49-F238E27FC236}">
                      <a16:creationId xmlns:a16="http://schemas.microsoft.com/office/drawing/2014/main" id="{763835BE-3423-CFB2-024F-CC0029DA8B75}"/>
                    </a:ext>
                  </a:extLst>
                </p:cNvPr>
                <p:cNvPicPr/>
                <p:nvPr/>
              </p:nvPicPr>
              <p:blipFill>
                <a:blip r:embed="rId237"/>
                <a:stretch>
                  <a:fillRect/>
                </a:stretch>
              </p:blipFill>
              <p:spPr>
                <a:xfrm>
                  <a:off x="4027365" y="5308905"/>
                  <a:ext cx="558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7" name="Ink 136">
                  <a:extLst>
                    <a:ext uri="{FF2B5EF4-FFF2-40B4-BE49-F238E27FC236}">
                      <a16:creationId xmlns:a16="http://schemas.microsoft.com/office/drawing/2014/main" id="{A232C4BB-A4D8-6174-6C76-1CBFDF33D12B}"/>
                    </a:ext>
                  </a:extLst>
                </p14:cNvPr>
                <p14:cNvContentPartPr/>
                <p14:nvPr/>
              </p14:nvContentPartPr>
              <p14:xfrm>
                <a:off x="4112685" y="5444265"/>
                <a:ext cx="445320" cy="210600"/>
              </p14:xfrm>
            </p:contentPart>
          </mc:Choice>
          <mc:Fallback>
            <p:pic>
              <p:nvPicPr>
                <p:cNvPr id="137" name="Ink 136">
                  <a:extLst>
                    <a:ext uri="{FF2B5EF4-FFF2-40B4-BE49-F238E27FC236}">
                      <a16:creationId xmlns:a16="http://schemas.microsoft.com/office/drawing/2014/main" id="{A232C4BB-A4D8-6174-6C76-1CBFDF33D12B}"/>
                    </a:ext>
                  </a:extLst>
                </p:cNvPr>
                <p:cNvPicPr/>
                <p:nvPr/>
              </p:nvPicPr>
              <p:blipFill>
                <a:blip r:embed="rId239"/>
                <a:stretch>
                  <a:fillRect/>
                </a:stretch>
              </p:blipFill>
              <p:spPr>
                <a:xfrm>
                  <a:off x="4106565" y="5438145"/>
                  <a:ext cx="4575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8" name="Ink 157">
                  <a:extLst>
                    <a:ext uri="{FF2B5EF4-FFF2-40B4-BE49-F238E27FC236}">
                      <a16:creationId xmlns:a16="http://schemas.microsoft.com/office/drawing/2014/main" id="{9F7C95A1-7465-A8E2-F296-A6293587337F}"/>
                    </a:ext>
                  </a:extLst>
                </p14:cNvPr>
                <p14:cNvContentPartPr/>
                <p14:nvPr/>
              </p14:nvContentPartPr>
              <p14:xfrm>
                <a:off x="3884085" y="5300985"/>
                <a:ext cx="10080" cy="148320"/>
              </p14:xfrm>
            </p:contentPart>
          </mc:Choice>
          <mc:Fallback>
            <p:pic>
              <p:nvPicPr>
                <p:cNvPr id="158" name="Ink 157">
                  <a:extLst>
                    <a:ext uri="{FF2B5EF4-FFF2-40B4-BE49-F238E27FC236}">
                      <a16:creationId xmlns:a16="http://schemas.microsoft.com/office/drawing/2014/main" id="{9F7C95A1-7465-A8E2-F296-A6293587337F}"/>
                    </a:ext>
                  </a:extLst>
                </p:cNvPr>
                <p:cNvPicPr/>
                <p:nvPr/>
              </p:nvPicPr>
              <p:blipFill>
                <a:blip r:embed="rId241"/>
                <a:stretch>
                  <a:fillRect/>
                </a:stretch>
              </p:blipFill>
              <p:spPr>
                <a:xfrm>
                  <a:off x="3877965" y="5294865"/>
                  <a:ext cx="223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9" name="Ink 158">
                  <a:extLst>
                    <a:ext uri="{FF2B5EF4-FFF2-40B4-BE49-F238E27FC236}">
                      <a16:creationId xmlns:a16="http://schemas.microsoft.com/office/drawing/2014/main" id="{D1F28996-31CD-4C1E-6F96-EDDDFE899170}"/>
                    </a:ext>
                  </a:extLst>
                </p14:cNvPr>
                <p14:cNvContentPartPr/>
                <p14:nvPr/>
              </p14:nvContentPartPr>
              <p14:xfrm>
                <a:off x="3754125" y="5519145"/>
                <a:ext cx="192960" cy="14400"/>
              </p14:xfrm>
            </p:contentPart>
          </mc:Choice>
          <mc:Fallback>
            <p:pic>
              <p:nvPicPr>
                <p:cNvPr id="159" name="Ink 158">
                  <a:extLst>
                    <a:ext uri="{FF2B5EF4-FFF2-40B4-BE49-F238E27FC236}">
                      <a16:creationId xmlns:a16="http://schemas.microsoft.com/office/drawing/2014/main" id="{D1F28996-31CD-4C1E-6F96-EDDDFE899170}"/>
                    </a:ext>
                  </a:extLst>
                </p:cNvPr>
                <p:cNvPicPr/>
                <p:nvPr/>
              </p:nvPicPr>
              <p:blipFill>
                <a:blip r:embed="rId243"/>
                <a:stretch>
                  <a:fillRect/>
                </a:stretch>
              </p:blipFill>
              <p:spPr>
                <a:xfrm>
                  <a:off x="3748005" y="5513025"/>
                  <a:ext cx="2052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0" name="Ink 159">
                  <a:extLst>
                    <a:ext uri="{FF2B5EF4-FFF2-40B4-BE49-F238E27FC236}">
                      <a16:creationId xmlns:a16="http://schemas.microsoft.com/office/drawing/2014/main" id="{A4AC460A-85F7-F091-BE70-7760A11F2AB7}"/>
                    </a:ext>
                  </a:extLst>
                </p14:cNvPr>
                <p14:cNvContentPartPr/>
                <p14:nvPr/>
              </p14:nvContentPartPr>
              <p14:xfrm>
                <a:off x="3829005" y="5624985"/>
                <a:ext cx="231480" cy="174240"/>
              </p14:xfrm>
            </p:contentPart>
          </mc:Choice>
          <mc:Fallback>
            <p:pic>
              <p:nvPicPr>
                <p:cNvPr id="160" name="Ink 159">
                  <a:extLst>
                    <a:ext uri="{FF2B5EF4-FFF2-40B4-BE49-F238E27FC236}">
                      <a16:creationId xmlns:a16="http://schemas.microsoft.com/office/drawing/2014/main" id="{A4AC460A-85F7-F091-BE70-7760A11F2AB7}"/>
                    </a:ext>
                  </a:extLst>
                </p:cNvPr>
                <p:cNvPicPr/>
                <p:nvPr/>
              </p:nvPicPr>
              <p:blipFill>
                <a:blip r:embed="rId245"/>
                <a:stretch>
                  <a:fillRect/>
                </a:stretch>
              </p:blipFill>
              <p:spPr>
                <a:xfrm>
                  <a:off x="3822885" y="5618865"/>
                  <a:ext cx="243720" cy="186480"/>
                </a:xfrm>
                <a:prstGeom prst="rect">
                  <a:avLst/>
                </a:prstGeom>
              </p:spPr>
            </p:pic>
          </mc:Fallback>
        </mc:AlternateContent>
      </p:grpSp>
      <p:grpSp>
        <p:nvGrpSpPr>
          <p:cNvPr id="172" name="Group 171">
            <a:extLst>
              <a:ext uri="{FF2B5EF4-FFF2-40B4-BE49-F238E27FC236}">
                <a16:creationId xmlns:a16="http://schemas.microsoft.com/office/drawing/2014/main" id="{53F56EB1-29C7-F03D-06AA-BC5BBE88E435}"/>
              </a:ext>
            </a:extLst>
          </p:cNvPr>
          <p:cNvGrpSpPr/>
          <p:nvPr/>
        </p:nvGrpSpPr>
        <p:grpSpPr>
          <a:xfrm>
            <a:off x="6415605" y="5384505"/>
            <a:ext cx="1522080" cy="473760"/>
            <a:chOff x="6415605" y="5384505"/>
            <a:chExt cx="1522080" cy="473760"/>
          </a:xfrm>
        </p:grpSpPr>
        <mc:AlternateContent xmlns:mc="http://schemas.openxmlformats.org/markup-compatibility/2006">
          <mc:Choice xmlns:p14="http://schemas.microsoft.com/office/powerpoint/2010/main" Requires="p14">
            <p:contentPart p14:bwMode="auto" r:id="rId246">
              <p14:nvContentPartPr>
                <p14:cNvPr id="162" name="Ink 161">
                  <a:extLst>
                    <a:ext uri="{FF2B5EF4-FFF2-40B4-BE49-F238E27FC236}">
                      <a16:creationId xmlns:a16="http://schemas.microsoft.com/office/drawing/2014/main" id="{ECC08E9B-E3D3-A698-CA8A-E787339660D1}"/>
                    </a:ext>
                  </a:extLst>
                </p14:cNvPr>
                <p14:cNvContentPartPr/>
                <p14:nvPr/>
              </p14:nvContentPartPr>
              <p14:xfrm>
                <a:off x="6415605" y="5555505"/>
                <a:ext cx="360" cy="360"/>
              </p14:xfrm>
            </p:contentPart>
          </mc:Choice>
          <mc:Fallback>
            <p:pic>
              <p:nvPicPr>
                <p:cNvPr id="162" name="Ink 161">
                  <a:extLst>
                    <a:ext uri="{FF2B5EF4-FFF2-40B4-BE49-F238E27FC236}">
                      <a16:creationId xmlns:a16="http://schemas.microsoft.com/office/drawing/2014/main" id="{ECC08E9B-E3D3-A698-CA8A-E787339660D1}"/>
                    </a:ext>
                  </a:extLst>
                </p:cNvPr>
                <p:cNvPicPr/>
                <p:nvPr/>
              </p:nvPicPr>
              <p:blipFill>
                <a:blip r:embed="rId217"/>
                <a:stretch>
                  <a:fillRect/>
                </a:stretch>
              </p:blipFill>
              <p:spPr>
                <a:xfrm>
                  <a:off x="6409485" y="554938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63" name="Ink 162">
                  <a:extLst>
                    <a:ext uri="{FF2B5EF4-FFF2-40B4-BE49-F238E27FC236}">
                      <a16:creationId xmlns:a16="http://schemas.microsoft.com/office/drawing/2014/main" id="{B6371148-D55E-7592-115C-C3E95D1CA678}"/>
                    </a:ext>
                  </a:extLst>
                </p14:cNvPr>
                <p14:cNvContentPartPr/>
                <p14:nvPr/>
              </p14:nvContentPartPr>
              <p14:xfrm>
                <a:off x="6473205" y="5384505"/>
                <a:ext cx="21960" cy="290160"/>
              </p14:xfrm>
            </p:contentPart>
          </mc:Choice>
          <mc:Fallback>
            <p:pic>
              <p:nvPicPr>
                <p:cNvPr id="163" name="Ink 162">
                  <a:extLst>
                    <a:ext uri="{FF2B5EF4-FFF2-40B4-BE49-F238E27FC236}">
                      <a16:creationId xmlns:a16="http://schemas.microsoft.com/office/drawing/2014/main" id="{B6371148-D55E-7592-115C-C3E95D1CA678}"/>
                    </a:ext>
                  </a:extLst>
                </p:cNvPr>
                <p:cNvPicPr/>
                <p:nvPr/>
              </p:nvPicPr>
              <p:blipFill>
                <a:blip r:embed="rId248"/>
                <a:stretch>
                  <a:fillRect/>
                </a:stretch>
              </p:blipFill>
              <p:spPr>
                <a:xfrm>
                  <a:off x="6467085" y="5378385"/>
                  <a:ext cx="342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64" name="Ink 163">
                  <a:extLst>
                    <a:ext uri="{FF2B5EF4-FFF2-40B4-BE49-F238E27FC236}">
                      <a16:creationId xmlns:a16="http://schemas.microsoft.com/office/drawing/2014/main" id="{3E4A9252-9C9A-B203-9D81-FCA829057AC0}"/>
                    </a:ext>
                  </a:extLst>
                </p14:cNvPr>
                <p14:cNvContentPartPr/>
                <p14:nvPr/>
              </p14:nvContentPartPr>
              <p14:xfrm>
                <a:off x="6584085" y="5519145"/>
                <a:ext cx="221760" cy="165240"/>
              </p14:xfrm>
            </p:contentPart>
          </mc:Choice>
          <mc:Fallback>
            <p:pic>
              <p:nvPicPr>
                <p:cNvPr id="164" name="Ink 163">
                  <a:extLst>
                    <a:ext uri="{FF2B5EF4-FFF2-40B4-BE49-F238E27FC236}">
                      <a16:creationId xmlns:a16="http://schemas.microsoft.com/office/drawing/2014/main" id="{3E4A9252-9C9A-B203-9D81-FCA829057AC0}"/>
                    </a:ext>
                  </a:extLst>
                </p:cNvPr>
                <p:cNvPicPr/>
                <p:nvPr/>
              </p:nvPicPr>
              <p:blipFill>
                <a:blip r:embed="rId250"/>
                <a:stretch>
                  <a:fillRect/>
                </a:stretch>
              </p:blipFill>
              <p:spPr>
                <a:xfrm>
                  <a:off x="6577965" y="5513025"/>
                  <a:ext cx="2340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65" name="Ink 164">
                  <a:extLst>
                    <a:ext uri="{FF2B5EF4-FFF2-40B4-BE49-F238E27FC236}">
                      <a16:creationId xmlns:a16="http://schemas.microsoft.com/office/drawing/2014/main" id="{09C239DF-C27D-C14B-6EFE-799CC5C2B685}"/>
                    </a:ext>
                  </a:extLst>
                </p14:cNvPr>
                <p14:cNvContentPartPr/>
                <p14:nvPr/>
              </p14:nvContentPartPr>
              <p14:xfrm>
                <a:off x="7117965" y="5538945"/>
                <a:ext cx="192960" cy="151200"/>
              </p14:xfrm>
            </p:contentPart>
          </mc:Choice>
          <mc:Fallback>
            <p:pic>
              <p:nvPicPr>
                <p:cNvPr id="165" name="Ink 164">
                  <a:extLst>
                    <a:ext uri="{FF2B5EF4-FFF2-40B4-BE49-F238E27FC236}">
                      <a16:creationId xmlns:a16="http://schemas.microsoft.com/office/drawing/2014/main" id="{09C239DF-C27D-C14B-6EFE-799CC5C2B685}"/>
                    </a:ext>
                  </a:extLst>
                </p:cNvPr>
                <p:cNvPicPr/>
                <p:nvPr/>
              </p:nvPicPr>
              <p:blipFill>
                <a:blip r:embed="rId252"/>
                <a:stretch>
                  <a:fillRect/>
                </a:stretch>
              </p:blipFill>
              <p:spPr>
                <a:xfrm>
                  <a:off x="7111845" y="5532825"/>
                  <a:ext cx="2052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66" name="Ink 165">
                  <a:extLst>
                    <a:ext uri="{FF2B5EF4-FFF2-40B4-BE49-F238E27FC236}">
                      <a16:creationId xmlns:a16="http://schemas.microsoft.com/office/drawing/2014/main" id="{93688AEB-A3F2-FB70-583E-96A4A7B1E497}"/>
                    </a:ext>
                  </a:extLst>
                </p14:cNvPr>
                <p14:cNvContentPartPr/>
                <p14:nvPr/>
              </p14:nvContentPartPr>
              <p14:xfrm>
                <a:off x="7186005" y="5559825"/>
                <a:ext cx="96120" cy="142200"/>
              </p14:xfrm>
            </p:contentPart>
          </mc:Choice>
          <mc:Fallback>
            <p:pic>
              <p:nvPicPr>
                <p:cNvPr id="166" name="Ink 165">
                  <a:extLst>
                    <a:ext uri="{FF2B5EF4-FFF2-40B4-BE49-F238E27FC236}">
                      <a16:creationId xmlns:a16="http://schemas.microsoft.com/office/drawing/2014/main" id="{93688AEB-A3F2-FB70-583E-96A4A7B1E497}"/>
                    </a:ext>
                  </a:extLst>
                </p:cNvPr>
                <p:cNvPicPr/>
                <p:nvPr/>
              </p:nvPicPr>
              <p:blipFill>
                <a:blip r:embed="rId254"/>
                <a:stretch>
                  <a:fillRect/>
                </a:stretch>
              </p:blipFill>
              <p:spPr>
                <a:xfrm>
                  <a:off x="7179885" y="5553705"/>
                  <a:ext cx="1083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67" name="Ink 166">
                  <a:extLst>
                    <a:ext uri="{FF2B5EF4-FFF2-40B4-BE49-F238E27FC236}">
                      <a16:creationId xmlns:a16="http://schemas.microsoft.com/office/drawing/2014/main" id="{A4E286CD-957C-4D00-EB05-86C62983EF14}"/>
                    </a:ext>
                  </a:extLst>
                </p14:cNvPr>
                <p14:cNvContentPartPr/>
                <p14:nvPr/>
              </p14:nvContentPartPr>
              <p14:xfrm>
                <a:off x="7360965" y="5625345"/>
                <a:ext cx="217080" cy="9000"/>
              </p14:xfrm>
            </p:contentPart>
          </mc:Choice>
          <mc:Fallback>
            <p:pic>
              <p:nvPicPr>
                <p:cNvPr id="167" name="Ink 166">
                  <a:extLst>
                    <a:ext uri="{FF2B5EF4-FFF2-40B4-BE49-F238E27FC236}">
                      <a16:creationId xmlns:a16="http://schemas.microsoft.com/office/drawing/2014/main" id="{A4E286CD-957C-4D00-EB05-86C62983EF14}"/>
                    </a:ext>
                  </a:extLst>
                </p:cNvPr>
                <p:cNvPicPr/>
                <p:nvPr/>
              </p:nvPicPr>
              <p:blipFill>
                <a:blip r:embed="rId256"/>
                <a:stretch>
                  <a:fillRect/>
                </a:stretch>
              </p:blipFill>
              <p:spPr>
                <a:xfrm>
                  <a:off x="7354845" y="5619225"/>
                  <a:ext cx="2293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8" name="Ink 167">
                  <a:extLst>
                    <a:ext uri="{FF2B5EF4-FFF2-40B4-BE49-F238E27FC236}">
                      <a16:creationId xmlns:a16="http://schemas.microsoft.com/office/drawing/2014/main" id="{9F96F9E6-8B31-3CD2-6931-06434691AE48}"/>
                    </a:ext>
                  </a:extLst>
                </p14:cNvPr>
                <p14:cNvContentPartPr/>
                <p14:nvPr/>
              </p14:nvContentPartPr>
              <p14:xfrm>
                <a:off x="7462125" y="5565225"/>
                <a:ext cx="77040" cy="185760"/>
              </p14:xfrm>
            </p:contentPart>
          </mc:Choice>
          <mc:Fallback>
            <p:pic>
              <p:nvPicPr>
                <p:cNvPr id="168" name="Ink 167">
                  <a:extLst>
                    <a:ext uri="{FF2B5EF4-FFF2-40B4-BE49-F238E27FC236}">
                      <a16:creationId xmlns:a16="http://schemas.microsoft.com/office/drawing/2014/main" id="{9F96F9E6-8B31-3CD2-6931-06434691AE48}"/>
                    </a:ext>
                  </a:extLst>
                </p:cNvPr>
                <p:cNvPicPr/>
                <p:nvPr/>
              </p:nvPicPr>
              <p:blipFill>
                <a:blip r:embed="rId258"/>
                <a:stretch>
                  <a:fillRect/>
                </a:stretch>
              </p:blipFill>
              <p:spPr>
                <a:xfrm>
                  <a:off x="7456005" y="5559105"/>
                  <a:ext cx="892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9" name="Ink 168">
                  <a:extLst>
                    <a:ext uri="{FF2B5EF4-FFF2-40B4-BE49-F238E27FC236}">
                      <a16:creationId xmlns:a16="http://schemas.microsoft.com/office/drawing/2014/main" id="{B8E8BE14-A130-0630-FD40-9B3BE2859C77}"/>
                    </a:ext>
                  </a:extLst>
                </p14:cNvPr>
                <p14:cNvContentPartPr/>
                <p14:nvPr/>
              </p14:nvContentPartPr>
              <p14:xfrm>
                <a:off x="7671645" y="5531385"/>
                <a:ext cx="104760" cy="224640"/>
              </p14:xfrm>
            </p:contentPart>
          </mc:Choice>
          <mc:Fallback>
            <p:pic>
              <p:nvPicPr>
                <p:cNvPr id="169" name="Ink 168">
                  <a:extLst>
                    <a:ext uri="{FF2B5EF4-FFF2-40B4-BE49-F238E27FC236}">
                      <a16:creationId xmlns:a16="http://schemas.microsoft.com/office/drawing/2014/main" id="{B8E8BE14-A130-0630-FD40-9B3BE2859C77}"/>
                    </a:ext>
                  </a:extLst>
                </p:cNvPr>
                <p:cNvPicPr/>
                <p:nvPr/>
              </p:nvPicPr>
              <p:blipFill>
                <a:blip r:embed="rId260"/>
                <a:stretch>
                  <a:fillRect/>
                </a:stretch>
              </p:blipFill>
              <p:spPr>
                <a:xfrm>
                  <a:off x="7665525" y="5525265"/>
                  <a:ext cx="117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70" name="Ink 169">
                  <a:extLst>
                    <a:ext uri="{FF2B5EF4-FFF2-40B4-BE49-F238E27FC236}">
                      <a16:creationId xmlns:a16="http://schemas.microsoft.com/office/drawing/2014/main" id="{795FC0A0-9BC7-8A94-A171-DA1EE8C7CAD6}"/>
                    </a:ext>
                  </a:extLst>
                </p14:cNvPr>
                <p14:cNvContentPartPr/>
                <p14:nvPr/>
              </p14:nvContentPartPr>
              <p14:xfrm>
                <a:off x="7702965" y="5424465"/>
                <a:ext cx="234720" cy="433800"/>
              </p14:xfrm>
            </p:contentPart>
          </mc:Choice>
          <mc:Fallback>
            <p:pic>
              <p:nvPicPr>
                <p:cNvPr id="170" name="Ink 169">
                  <a:extLst>
                    <a:ext uri="{FF2B5EF4-FFF2-40B4-BE49-F238E27FC236}">
                      <a16:creationId xmlns:a16="http://schemas.microsoft.com/office/drawing/2014/main" id="{795FC0A0-9BC7-8A94-A171-DA1EE8C7CAD6}"/>
                    </a:ext>
                  </a:extLst>
                </p:cNvPr>
                <p:cNvPicPr/>
                <p:nvPr/>
              </p:nvPicPr>
              <p:blipFill>
                <a:blip r:embed="rId262"/>
                <a:stretch>
                  <a:fillRect/>
                </a:stretch>
              </p:blipFill>
              <p:spPr>
                <a:xfrm>
                  <a:off x="7696845" y="5418345"/>
                  <a:ext cx="24696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71" name="Ink 170">
                  <a:extLst>
                    <a:ext uri="{FF2B5EF4-FFF2-40B4-BE49-F238E27FC236}">
                      <a16:creationId xmlns:a16="http://schemas.microsoft.com/office/drawing/2014/main" id="{7A0F61F0-AA69-21C5-0AF5-9DB48863B633}"/>
                    </a:ext>
                  </a:extLst>
                </p14:cNvPr>
                <p14:cNvContentPartPr/>
                <p14:nvPr/>
              </p14:nvContentPartPr>
              <p14:xfrm>
                <a:off x="7002405" y="5393865"/>
                <a:ext cx="243360" cy="401040"/>
              </p14:xfrm>
            </p:contentPart>
          </mc:Choice>
          <mc:Fallback>
            <p:pic>
              <p:nvPicPr>
                <p:cNvPr id="171" name="Ink 170">
                  <a:extLst>
                    <a:ext uri="{FF2B5EF4-FFF2-40B4-BE49-F238E27FC236}">
                      <a16:creationId xmlns:a16="http://schemas.microsoft.com/office/drawing/2014/main" id="{7A0F61F0-AA69-21C5-0AF5-9DB48863B633}"/>
                    </a:ext>
                  </a:extLst>
                </p:cNvPr>
                <p:cNvPicPr/>
                <p:nvPr/>
              </p:nvPicPr>
              <p:blipFill>
                <a:blip r:embed="rId264"/>
                <a:stretch>
                  <a:fillRect/>
                </a:stretch>
              </p:blipFill>
              <p:spPr>
                <a:xfrm>
                  <a:off x="6996285" y="5387745"/>
                  <a:ext cx="255600" cy="41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5">
            <p14:nvContentPartPr>
              <p14:cNvPr id="173" name="Ink 172">
                <a:extLst>
                  <a:ext uri="{FF2B5EF4-FFF2-40B4-BE49-F238E27FC236}">
                    <a16:creationId xmlns:a16="http://schemas.microsoft.com/office/drawing/2014/main" id="{13E9A501-5C12-D962-60F5-E606C4D82ABC}"/>
                  </a:ext>
                </a:extLst>
              </p14:cNvPr>
              <p14:cNvContentPartPr/>
              <p14:nvPr/>
            </p14:nvContentPartPr>
            <p14:xfrm>
              <a:off x="8063685" y="5596905"/>
              <a:ext cx="200160" cy="12240"/>
            </p14:xfrm>
          </p:contentPart>
        </mc:Choice>
        <mc:Fallback>
          <p:pic>
            <p:nvPicPr>
              <p:cNvPr id="173" name="Ink 172">
                <a:extLst>
                  <a:ext uri="{FF2B5EF4-FFF2-40B4-BE49-F238E27FC236}">
                    <a16:creationId xmlns:a16="http://schemas.microsoft.com/office/drawing/2014/main" id="{13E9A501-5C12-D962-60F5-E606C4D82ABC}"/>
                  </a:ext>
                </a:extLst>
              </p:cNvPr>
              <p:cNvPicPr/>
              <p:nvPr/>
            </p:nvPicPr>
            <p:blipFill>
              <a:blip r:embed="rId266"/>
              <a:stretch>
                <a:fillRect/>
              </a:stretch>
            </p:blipFill>
            <p:spPr>
              <a:xfrm>
                <a:off x="8057565" y="5590785"/>
                <a:ext cx="2124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74" name="Ink 173">
                <a:extLst>
                  <a:ext uri="{FF2B5EF4-FFF2-40B4-BE49-F238E27FC236}">
                    <a16:creationId xmlns:a16="http://schemas.microsoft.com/office/drawing/2014/main" id="{F6CBFC05-746C-E448-6607-8C4E4E32224D}"/>
                  </a:ext>
                </a:extLst>
              </p14:cNvPr>
              <p14:cNvContentPartPr/>
              <p14:nvPr/>
            </p14:nvContentPartPr>
            <p14:xfrm>
              <a:off x="8063685" y="5559825"/>
              <a:ext cx="110880" cy="173880"/>
            </p14:xfrm>
          </p:contentPart>
        </mc:Choice>
        <mc:Fallback>
          <p:pic>
            <p:nvPicPr>
              <p:cNvPr id="174" name="Ink 173">
                <a:extLst>
                  <a:ext uri="{FF2B5EF4-FFF2-40B4-BE49-F238E27FC236}">
                    <a16:creationId xmlns:a16="http://schemas.microsoft.com/office/drawing/2014/main" id="{F6CBFC05-746C-E448-6607-8C4E4E32224D}"/>
                  </a:ext>
                </a:extLst>
              </p:cNvPr>
              <p:cNvPicPr/>
              <p:nvPr/>
            </p:nvPicPr>
            <p:blipFill>
              <a:blip r:embed="rId268"/>
              <a:stretch>
                <a:fillRect/>
              </a:stretch>
            </p:blipFill>
            <p:spPr>
              <a:xfrm>
                <a:off x="8057565" y="5553705"/>
                <a:ext cx="123120" cy="186120"/>
              </a:xfrm>
              <a:prstGeom prst="rect">
                <a:avLst/>
              </a:prstGeom>
            </p:spPr>
          </p:pic>
        </mc:Fallback>
      </mc:AlternateContent>
      <p:grpSp>
        <p:nvGrpSpPr>
          <p:cNvPr id="193" name="Group 192">
            <a:extLst>
              <a:ext uri="{FF2B5EF4-FFF2-40B4-BE49-F238E27FC236}">
                <a16:creationId xmlns:a16="http://schemas.microsoft.com/office/drawing/2014/main" id="{767CCD29-0469-7F03-33FC-5DBA1BBDC2C0}"/>
              </a:ext>
            </a:extLst>
          </p:cNvPr>
          <p:cNvGrpSpPr/>
          <p:nvPr/>
        </p:nvGrpSpPr>
        <p:grpSpPr>
          <a:xfrm>
            <a:off x="8448525" y="5479905"/>
            <a:ext cx="2139480" cy="471960"/>
            <a:chOff x="8448525" y="5479905"/>
            <a:chExt cx="2139480" cy="471960"/>
          </a:xfrm>
        </p:grpSpPr>
        <mc:AlternateContent xmlns:mc="http://schemas.openxmlformats.org/markup-compatibility/2006">
          <mc:Choice xmlns:p14="http://schemas.microsoft.com/office/powerpoint/2010/main" Requires="p14">
            <p:contentPart p14:bwMode="auto" r:id="rId269">
              <p14:nvContentPartPr>
                <p14:cNvPr id="180" name="Ink 179">
                  <a:extLst>
                    <a:ext uri="{FF2B5EF4-FFF2-40B4-BE49-F238E27FC236}">
                      <a16:creationId xmlns:a16="http://schemas.microsoft.com/office/drawing/2014/main" id="{773A1549-4076-5551-8EEE-B5623518FF4F}"/>
                    </a:ext>
                  </a:extLst>
                </p14:cNvPr>
                <p14:cNvContentPartPr/>
                <p14:nvPr/>
              </p14:nvContentPartPr>
              <p14:xfrm>
                <a:off x="8448525" y="5479905"/>
                <a:ext cx="87120" cy="275040"/>
              </p14:xfrm>
            </p:contentPart>
          </mc:Choice>
          <mc:Fallback>
            <p:pic>
              <p:nvPicPr>
                <p:cNvPr id="180" name="Ink 179">
                  <a:extLst>
                    <a:ext uri="{FF2B5EF4-FFF2-40B4-BE49-F238E27FC236}">
                      <a16:creationId xmlns:a16="http://schemas.microsoft.com/office/drawing/2014/main" id="{773A1549-4076-5551-8EEE-B5623518FF4F}"/>
                    </a:ext>
                  </a:extLst>
                </p:cNvPr>
                <p:cNvPicPr/>
                <p:nvPr/>
              </p:nvPicPr>
              <p:blipFill>
                <a:blip r:embed="rId270"/>
                <a:stretch>
                  <a:fillRect/>
                </a:stretch>
              </p:blipFill>
              <p:spPr>
                <a:xfrm>
                  <a:off x="8442405" y="5473785"/>
                  <a:ext cx="9936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81" name="Ink 180">
                  <a:extLst>
                    <a:ext uri="{FF2B5EF4-FFF2-40B4-BE49-F238E27FC236}">
                      <a16:creationId xmlns:a16="http://schemas.microsoft.com/office/drawing/2014/main" id="{1B05B087-9773-FFA1-1703-4BC6E77DA034}"/>
                    </a:ext>
                  </a:extLst>
                </p14:cNvPr>
                <p14:cNvContentPartPr/>
                <p14:nvPr/>
              </p14:nvContentPartPr>
              <p14:xfrm>
                <a:off x="8638965" y="5581785"/>
                <a:ext cx="257760" cy="165960"/>
              </p14:xfrm>
            </p:contentPart>
          </mc:Choice>
          <mc:Fallback>
            <p:pic>
              <p:nvPicPr>
                <p:cNvPr id="181" name="Ink 180">
                  <a:extLst>
                    <a:ext uri="{FF2B5EF4-FFF2-40B4-BE49-F238E27FC236}">
                      <a16:creationId xmlns:a16="http://schemas.microsoft.com/office/drawing/2014/main" id="{1B05B087-9773-FFA1-1703-4BC6E77DA034}"/>
                    </a:ext>
                  </a:extLst>
                </p:cNvPr>
                <p:cNvPicPr/>
                <p:nvPr/>
              </p:nvPicPr>
              <p:blipFill>
                <a:blip r:embed="rId272"/>
                <a:stretch>
                  <a:fillRect/>
                </a:stretch>
              </p:blipFill>
              <p:spPr>
                <a:xfrm>
                  <a:off x="8632845" y="5575665"/>
                  <a:ext cx="2700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82" name="Ink 181">
                  <a:extLst>
                    <a:ext uri="{FF2B5EF4-FFF2-40B4-BE49-F238E27FC236}">
                      <a16:creationId xmlns:a16="http://schemas.microsoft.com/office/drawing/2014/main" id="{664A9CF0-A015-962D-438F-5E1076D71566}"/>
                    </a:ext>
                  </a:extLst>
                </p14:cNvPr>
                <p14:cNvContentPartPr/>
                <p14:nvPr/>
              </p14:nvContentPartPr>
              <p14:xfrm>
                <a:off x="9100485" y="5640465"/>
                <a:ext cx="120960" cy="137520"/>
              </p14:xfrm>
            </p:contentPart>
          </mc:Choice>
          <mc:Fallback>
            <p:pic>
              <p:nvPicPr>
                <p:cNvPr id="182" name="Ink 181">
                  <a:extLst>
                    <a:ext uri="{FF2B5EF4-FFF2-40B4-BE49-F238E27FC236}">
                      <a16:creationId xmlns:a16="http://schemas.microsoft.com/office/drawing/2014/main" id="{664A9CF0-A015-962D-438F-5E1076D71566}"/>
                    </a:ext>
                  </a:extLst>
                </p:cNvPr>
                <p:cNvPicPr/>
                <p:nvPr/>
              </p:nvPicPr>
              <p:blipFill>
                <a:blip r:embed="rId274"/>
                <a:stretch>
                  <a:fillRect/>
                </a:stretch>
              </p:blipFill>
              <p:spPr>
                <a:xfrm>
                  <a:off x="9094365" y="5634345"/>
                  <a:ext cx="1332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83" name="Ink 182">
                  <a:extLst>
                    <a:ext uri="{FF2B5EF4-FFF2-40B4-BE49-F238E27FC236}">
                      <a16:creationId xmlns:a16="http://schemas.microsoft.com/office/drawing/2014/main" id="{DC99F5AD-2B2B-6009-F869-C9B280BD1A2A}"/>
                    </a:ext>
                  </a:extLst>
                </p14:cNvPr>
                <p14:cNvContentPartPr/>
                <p14:nvPr/>
              </p14:nvContentPartPr>
              <p14:xfrm>
                <a:off x="9295605" y="5654505"/>
                <a:ext cx="89280" cy="122760"/>
              </p14:xfrm>
            </p:contentPart>
          </mc:Choice>
          <mc:Fallback>
            <p:pic>
              <p:nvPicPr>
                <p:cNvPr id="183" name="Ink 182">
                  <a:extLst>
                    <a:ext uri="{FF2B5EF4-FFF2-40B4-BE49-F238E27FC236}">
                      <a16:creationId xmlns:a16="http://schemas.microsoft.com/office/drawing/2014/main" id="{DC99F5AD-2B2B-6009-F869-C9B280BD1A2A}"/>
                    </a:ext>
                  </a:extLst>
                </p:cNvPr>
                <p:cNvPicPr/>
                <p:nvPr/>
              </p:nvPicPr>
              <p:blipFill>
                <a:blip r:embed="rId276"/>
                <a:stretch>
                  <a:fillRect/>
                </a:stretch>
              </p:blipFill>
              <p:spPr>
                <a:xfrm>
                  <a:off x="9289485" y="5648385"/>
                  <a:ext cx="1015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84" name="Ink 183">
                  <a:extLst>
                    <a:ext uri="{FF2B5EF4-FFF2-40B4-BE49-F238E27FC236}">
                      <a16:creationId xmlns:a16="http://schemas.microsoft.com/office/drawing/2014/main" id="{3E76B295-D7D1-F7F7-C420-093FD893A36A}"/>
                    </a:ext>
                  </a:extLst>
                </p14:cNvPr>
                <p14:cNvContentPartPr/>
                <p14:nvPr/>
              </p14:nvContentPartPr>
              <p14:xfrm>
                <a:off x="9264285" y="5555505"/>
                <a:ext cx="70200" cy="21240"/>
              </p14:xfrm>
            </p:contentPart>
          </mc:Choice>
          <mc:Fallback>
            <p:pic>
              <p:nvPicPr>
                <p:cNvPr id="184" name="Ink 183">
                  <a:extLst>
                    <a:ext uri="{FF2B5EF4-FFF2-40B4-BE49-F238E27FC236}">
                      <a16:creationId xmlns:a16="http://schemas.microsoft.com/office/drawing/2014/main" id="{3E76B295-D7D1-F7F7-C420-093FD893A36A}"/>
                    </a:ext>
                  </a:extLst>
                </p:cNvPr>
                <p:cNvPicPr/>
                <p:nvPr/>
              </p:nvPicPr>
              <p:blipFill>
                <a:blip r:embed="rId278"/>
                <a:stretch>
                  <a:fillRect/>
                </a:stretch>
              </p:blipFill>
              <p:spPr>
                <a:xfrm>
                  <a:off x="9258165" y="5549385"/>
                  <a:ext cx="824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85" name="Ink 184">
                  <a:extLst>
                    <a:ext uri="{FF2B5EF4-FFF2-40B4-BE49-F238E27FC236}">
                      <a16:creationId xmlns:a16="http://schemas.microsoft.com/office/drawing/2014/main" id="{76DA7BB5-D046-1518-1E8A-A9A2CCF7CF59}"/>
                    </a:ext>
                  </a:extLst>
                </p14:cNvPr>
                <p14:cNvContentPartPr/>
                <p14:nvPr/>
              </p14:nvContentPartPr>
              <p14:xfrm>
                <a:off x="9435285" y="5662425"/>
                <a:ext cx="284400" cy="129240"/>
              </p14:xfrm>
            </p:contentPart>
          </mc:Choice>
          <mc:Fallback>
            <p:pic>
              <p:nvPicPr>
                <p:cNvPr id="185" name="Ink 184">
                  <a:extLst>
                    <a:ext uri="{FF2B5EF4-FFF2-40B4-BE49-F238E27FC236}">
                      <a16:creationId xmlns:a16="http://schemas.microsoft.com/office/drawing/2014/main" id="{76DA7BB5-D046-1518-1E8A-A9A2CCF7CF59}"/>
                    </a:ext>
                  </a:extLst>
                </p:cNvPr>
                <p:cNvPicPr/>
                <p:nvPr/>
              </p:nvPicPr>
              <p:blipFill>
                <a:blip r:embed="rId280"/>
                <a:stretch>
                  <a:fillRect/>
                </a:stretch>
              </p:blipFill>
              <p:spPr>
                <a:xfrm>
                  <a:off x="9429165" y="5656305"/>
                  <a:ext cx="2966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86" name="Ink 185">
                  <a:extLst>
                    <a:ext uri="{FF2B5EF4-FFF2-40B4-BE49-F238E27FC236}">
                      <a16:creationId xmlns:a16="http://schemas.microsoft.com/office/drawing/2014/main" id="{2D8FDE60-0ED9-BC26-DC56-6010692CE8DA}"/>
                    </a:ext>
                  </a:extLst>
                </p14:cNvPr>
                <p14:cNvContentPartPr/>
                <p14:nvPr/>
              </p14:nvContentPartPr>
              <p14:xfrm>
                <a:off x="9863685" y="5658105"/>
                <a:ext cx="110880" cy="121680"/>
              </p14:xfrm>
            </p:contentPart>
          </mc:Choice>
          <mc:Fallback>
            <p:pic>
              <p:nvPicPr>
                <p:cNvPr id="186" name="Ink 185">
                  <a:extLst>
                    <a:ext uri="{FF2B5EF4-FFF2-40B4-BE49-F238E27FC236}">
                      <a16:creationId xmlns:a16="http://schemas.microsoft.com/office/drawing/2014/main" id="{2D8FDE60-0ED9-BC26-DC56-6010692CE8DA}"/>
                    </a:ext>
                  </a:extLst>
                </p:cNvPr>
                <p:cNvPicPr/>
                <p:nvPr/>
              </p:nvPicPr>
              <p:blipFill>
                <a:blip r:embed="rId282"/>
                <a:stretch>
                  <a:fillRect/>
                </a:stretch>
              </p:blipFill>
              <p:spPr>
                <a:xfrm>
                  <a:off x="9857565" y="5651985"/>
                  <a:ext cx="1231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87" name="Ink 186">
                  <a:extLst>
                    <a:ext uri="{FF2B5EF4-FFF2-40B4-BE49-F238E27FC236}">
                      <a16:creationId xmlns:a16="http://schemas.microsoft.com/office/drawing/2014/main" id="{AAABAB5A-97D9-FC1E-9815-B2DD54D78E8A}"/>
                    </a:ext>
                  </a:extLst>
                </p14:cNvPr>
                <p14:cNvContentPartPr/>
                <p14:nvPr/>
              </p14:nvContentPartPr>
              <p14:xfrm>
                <a:off x="9837045" y="5512665"/>
                <a:ext cx="274320" cy="439200"/>
              </p14:xfrm>
            </p:contentPart>
          </mc:Choice>
          <mc:Fallback>
            <p:pic>
              <p:nvPicPr>
                <p:cNvPr id="187" name="Ink 186">
                  <a:extLst>
                    <a:ext uri="{FF2B5EF4-FFF2-40B4-BE49-F238E27FC236}">
                      <a16:creationId xmlns:a16="http://schemas.microsoft.com/office/drawing/2014/main" id="{AAABAB5A-97D9-FC1E-9815-B2DD54D78E8A}"/>
                    </a:ext>
                  </a:extLst>
                </p:cNvPr>
                <p:cNvPicPr/>
                <p:nvPr/>
              </p:nvPicPr>
              <p:blipFill>
                <a:blip r:embed="rId284"/>
                <a:stretch>
                  <a:fillRect/>
                </a:stretch>
              </p:blipFill>
              <p:spPr>
                <a:xfrm>
                  <a:off x="9830925" y="5506545"/>
                  <a:ext cx="28656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88" name="Ink 187">
                  <a:extLst>
                    <a:ext uri="{FF2B5EF4-FFF2-40B4-BE49-F238E27FC236}">
                      <a16:creationId xmlns:a16="http://schemas.microsoft.com/office/drawing/2014/main" id="{4747E5A8-09A8-EECC-5F38-0281A63F9779}"/>
                    </a:ext>
                  </a:extLst>
                </p14:cNvPr>
                <p14:cNvContentPartPr/>
                <p14:nvPr/>
              </p14:nvContentPartPr>
              <p14:xfrm>
                <a:off x="8975565" y="5555865"/>
                <a:ext cx="234000" cy="328680"/>
              </p14:xfrm>
            </p:contentPart>
          </mc:Choice>
          <mc:Fallback>
            <p:pic>
              <p:nvPicPr>
                <p:cNvPr id="188" name="Ink 187">
                  <a:extLst>
                    <a:ext uri="{FF2B5EF4-FFF2-40B4-BE49-F238E27FC236}">
                      <a16:creationId xmlns:a16="http://schemas.microsoft.com/office/drawing/2014/main" id="{4747E5A8-09A8-EECC-5F38-0281A63F9779}"/>
                    </a:ext>
                  </a:extLst>
                </p:cNvPr>
                <p:cNvPicPr/>
                <p:nvPr/>
              </p:nvPicPr>
              <p:blipFill>
                <a:blip r:embed="rId286"/>
                <a:stretch>
                  <a:fillRect/>
                </a:stretch>
              </p:blipFill>
              <p:spPr>
                <a:xfrm>
                  <a:off x="8969445" y="5549745"/>
                  <a:ext cx="24624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89" name="Ink 188">
                  <a:extLst>
                    <a:ext uri="{FF2B5EF4-FFF2-40B4-BE49-F238E27FC236}">
                      <a16:creationId xmlns:a16="http://schemas.microsoft.com/office/drawing/2014/main" id="{5567DEF1-2C9E-4315-574D-A4FEEFB2E4D7}"/>
                    </a:ext>
                  </a:extLst>
                </p14:cNvPr>
                <p14:cNvContentPartPr/>
                <p14:nvPr/>
              </p14:nvContentPartPr>
              <p14:xfrm>
                <a:off x="10320525" y="5741625"/>
                <a:ext cx="29160" cy="6120"/>
              </p14:xfrm>
            </p:contentPart>
          </mc:Choice>
          <mc:Fallback>
            <p:pic>
              <p:nvPicPr>
                <p:cNvPr id="189" name="Ink 188">
                  <a:extLst>
                    <a:ext uri="{FF2B5EF4-FFF2-40B4-BE49-F238E27FC236}">
                      <a16:creationId xmlns:a16="http://schemas.microsoft.com/office/drawing/2014/main" id="{5567DEF1-2C9E-4315-574D-A4FEEFB2E4D7}"/>
                    </a:ext>
                  </a:extLst>
                </p:cNvPr>
                <p:cNvPicPr/>
                <p:nvPr/>
              </p:nvPicPr>
              <p:blipFill>
                <a:blip r:embed="rId288"/>
                <a:stretch>
                  <a:fillRect/>
                </a:stretch>
              </p:blipFill>
              <p:spPr>
                <a:xfrm>
                  <a:off x="10314405" y="5735505"/>
                  <a:ext cx="4140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91" name="Ink 190">
                  <a:extLst>
                    <a:ext uri="{FF2B5EF4-FFF2-40B4-BE49-F238E27FC236}">
                      <a16:creationId xmlns:a16="http://schemas.microsoft.com/office/drawing/2014/main" id="{27FEAF08-5990-1BF3-64FF-F1F49C6544BB}"/>
                    </a:ext>
                  </a:extLst>
                </p14:cNvPr>
                <p14:cNvContentPartPr/>
                <p14:nvPr/>
              </p14:nvContentPartPr>
              <p14:xfrm>
                <a:off x="10293885" y="5757465"/>
                <a:ext cx="294120" cy="10080"/>
              </p14:xfrm>
            </p:contentPart>
          </mc:Choice>
          <mc:Fallback>
            <p:pic>
              <p:nvPicPr>
                <p:cNvPr id="191" name="Ink 190">
                  <a:extLst>
                    <a:ext uri="{FF2B5EF4-FFF2-40B4-BE49-F238E27FC236}">
                      <a16:creationId xmlns:a16="http://schemas.microsoft.com/office/drawing/2014/main" id="{27FEAF08-5990-1BF3-64FF-F1F49C6544BB}"/>
                    </a:ext>
                  </a:extLst>
                </p:cNvPr>
                <p:cNvPicPr/>
                <p:nvPr/>
              </p:nvPicPr>
              <p:blipFill>
                <a:blip r:embed="rId290"/>
                <a:stretch>
                  <a:fillRect/>
                </a:stretch>
              </p:blipFill>
              <p:spPr>
                <a:xfrm>
                  <a:off x="10287765" y="5751345"/>
                  <a:ext cx="3063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92" name="Ink 191">
                  <a:extLst>
                    <a:ext uri="{FF2B5EF4-FFF2-40B4-BE49-F238E27FC236}">
                      <a16:creationId xmlns:a16="http://schemas.microsoft.com/office/drawing/2014/main" id="{66855855-B4B2-0CFB-6A13-169AFCD224E9}"/>
                    </a:ext>
                  </a:extLst>
                </p14:cNvPr>
                <p14:cNvContentPartPr/>
                <p14:nvPr/>
              </p14:nvContentPartPr>
              <p14:xfrm>
                <a:off x="10428885" y="5688345"/>
                <a:ext cx="67680" cy="207720"/>
              </p14:xfrm>
            </p:contentPart>
          </mc:Choice>
          <mc:Fallback>
            <p:pic>
              <p:nvPicPr>
                <p:cNvPr id="192" name="Ink 191">
                  <a:extLst>
                    <a:ext uri="{FF2B5EF4-FFF2-40B4-BE49-F238E27FC236}">
                      <a16:creationId xmlns:a16="http://schemas.microsoft.com/office/drawing/2014/main" id="{66855855-B4B2-0CFB-6A13-169AFCD224E9}"/>
                    </a:ext>
                  </a:extLst>
                </p:cNvPr>
                <p:cNvPicPr/>
                <p:nvPr/>
              </p:nvPicPr>
              <p:blipFill>
                <a:blip r:embed="rId292"/>
                <a:stretch>
                  <a:fillRect/>
                </a:stretch>
              </p:blipFill>
              <p:spPr>
                <a:xfrm>
                  <a:off x="10422765" y="5682225"/>
                  <a:ext cx="79920" cy="219960"/>
                </a:xfrm>
                <a:prstGeom prst="rect">
                  <a:avLst/>
                </a:prstGeom>
              </p:spPr>
            </p:pic>
          </mc:Fallback>
        </mc:AlternateContent>
      </p:grpSp>
      <p:grpSp>
        <p:nvGrpSpPr>
          <p:cNvPr id="205" name="Group 204">
            <a:extLst>
              <a:ext uri="{FF2B5EF4-FFF2-40B4-BE49-F238E27FC236}">
                <a16:creationId xmlns:a16="http://schemas.microsoft.com/office/drawing/2014/main" id="{3BCC0A9E-A44E-3B7D-3D01-563DE629CFC5}"/>
              </a:ext>
            </a:extLst>
          </p:cNvPr>
          <p:cNvGrpSpPr/>
          <p:nvPr/>
        </p:nvGrpSpPr>
        <p:grpSpPr>
          <a:xfrm>
            <a:off x="10696005" y="5584665"/>
            <a:ext cx="1369440" cy="424080"/>
            <a:chOff x="10696005" y="5584665"/>
            <a:chExt cx="1369440" cy="424080"/>
          </a:xfrm>
        </p:grpSpPr>
        <mc:AlternateContent xmlns:mc="http://schemas.openxmlformats.org/markup-compatibility/2006">
          <mc:Choice xmlns:p14="http://schemas.microsoft.com/office/powerpoint/2010/main" Requires="p14">
            <p:contentPart p14:bwMode="auto" r:id="rId293">
              <p14:nvContentPartPr>
                <p14:cNvPr id="194" name="Ink 193">
                  <a:extLst>
                    <a:ext uri="{FF2B5EF4-FFF2-40B4-BE49-F238E27FC236}">
                      <a16:creationId xmlns:a16="http://schemas.microsoft.com/office/drawing/2014/main" id="{17D772B9-1685-4B2E-281A-0345ACB979FC}"/>
                    </a:ext>
                  </a:extLst>
                </p14:cNvPr>
                <p14:cNvContentPartPr/>
                <p14:nvPr/>
              </p14:nvContentPartPr>
              <p14:xfrm>
                <a:off x="10696005" y="5658105"/>
                <a:ext cx="154440" cy="187200"/>
              </p14:xfrm>
            </p:contentPart>
          </mc:Choice>
          <mc:Fallback>
            <p:pic>
              <p:nvPicPr>
                <p:cNvPr id="194" name="Ink 193">
                  <a:extLst>
                    <a:ext uri="{FF2B5EF4-FFF2-40B4-BE49-F238E27FC236}">
                      <a16:creationId xmlns:a16="http://schemas.microsoft.com/office/drawing/2014/main" id="{17D772B9-1685-4B2E-281A-0345ACB979FC}"/>
                    </a:ext>
                  </a:extLst>
                </p:cNvPr>
                <p:cNvPicPr/>
                <p:nvPr/>
              </p:nvPicPr>
              <p:blipFill>
                <a:blip r:embed="rId294"/>
                <a:stretch>
                  <a:fillRect/>
                </a:stretch>
              </p:blipFill>
              <p:spPr>
                <a:xfrm>
                  <a:off x="10689885" y="5651985"/>
                  <a:ext cx="1666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95" name="Ink 194">
                  <a:extLst>
                    <a:ext uri="{FF2B5EF4-FFF2-40B4-BE49-F238E27FC236}">
                      <a16:creationId xmlns:a16="http://schemas.microsoft.com/office/drawing/2014/main" id="{A1990041-DE5D-12F8-F6C8-0DD80F109B9C}"/>
                    </a:ext>
                  </a:extLst>
                </p14:cNvPr>
                <p14:cNvContentPartPr/>
                <p14:nvPr/>
              </p14:nvContentPartPr>
              <p14:xfrm>
                <a:off x="10948725" y="5648025"/>
                <a:ext cx="73800" cy="226800"/>
              </p14:xfrm>
            </p:contentPart>
          </mc:Choice>
          <mc:Fallback>
            <p:pic>
              <p:nvPicPr>
                <p:cNvPr id="195" name="Ink 194">
                  <a:extLst>
                    <a:ext uri="{FF2B5EF4-FFF2-40B4-BE49-F238E27FC236}">
                      <a16:creationId xmlns:a16="http://schemas.microsoft.com/office/drawing/2014/main" id="{A1990041-DE5D-12F8-F6C8-0DD80F109B9C}"/>
                    </a:ext>
                  </a:extLst>
                </p:cNvPr>
                <p:cNvPicPr/>
                <p:nvPr/>
              </p:nvPicPr>
              <p:blipFill>
                <a:blip r:embed="rId296"/>
                <a:stretch>
                  <a:fillRect/>
                </a:stretch>
              </p:blipFill>
              <p:spPr>
                <a:xfrm>
                  <a:off x="10942605" y="5641905"/>
                  <a:ext cx="860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96" name="Ink 195">
                  <a:extLst>
                    <a:ext uri="{FF2B5EF4-FFF2-40B4-BE49-F238E27FC236}">
                      <a16:creationId xmlns:a16="http://schemas.microsoft.com/office/drawing/2014/main" id="{30349951-FA4B-5DDB-DBE7-0383EB3ADCA9}"/>
                    </a:ext>
                  </a:extLst>
                </p14:cNvPr>
                <p14:cNvContentPartPr/>
                <p14:nvPr/>
              </p14:nvContentPartPr>
              <p14:xfrm>
                <a:off x="11081205" y="5754945"/>
                <a:ext cx="104040" cy="106920"/>
              </p14:xfrm>
            </p:contentPart>
          </mc:Choice>
          <mc:Fallback>
            <p:pic>
              <p:nvPicPr>
                <p:cNvPr id="196" name="Ink 195">
                  <a:extLst>
                    <a:ext uri="{FF2B5EF4-FFF2-40B4-BE49-F238E27FC236}">
                      <a16:creationId xmlns:a16="http://schemas.microsoft.com/office/drawing/2014/main" id="{30349951-FA4B-5DDB-DBE7-0383EB3ADCA9}"/>
                    </a:ext>
                  </a:extLst>
                </p:cNvPr>
                <p:cNvPicPr/>
                <p:nvPr/>
              </p:nvPicPr>
              <p:blipFill>
                <a:blip r:embed="rId298"/>
                <a:stretch>
                  <a:fillRect/>
                </a:stretch>
              </p:blipFill>
              <p:spPr>
                <a:xfrm>
                  <a:off x="11075085" y="5748825"/>
                  <a:ext cx="1162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97" name="Ink 196">
                  <a:extLst>
                    <a:ext uri="{FF2B5EF4-FFF2-40B4-BE49-F238E27FC236}">
                      <a16:creationId xmlns:a16="http://schemas.microsoft.com/office/drawing/2014/main" id="{055206BD-AF94-CB5D-6F72-9F4B45C18BD6}"/>
                    </a:ext>
                  </a:extLst>
                </p14:cNvPr>
                <p14:cNvContentPartPr/>
                <p14:nvPr/>
              </p14:nvContentPartPr>
              <p14:xfrm>
                <a:off x="11364885" y="5640465"/>
                <a:ext cx="43560" cy="216360"/>
              </p14:xfrm>
            </p:contentPart>
          </mc:Choice>
          <mc:Fallback>
            <p:pic>
              <p:nvPicPr>
                <p:cNvPr id="197" name="Ink 196">
                  <a:extLst>
                    <a:ext uri="{FF2B5EF4-FFF2-40B4-BE49-F238E27FC236}">
                      <a16:creationId xmlns:a16="http://schemas.microsoft.com/office/drawing/2014/main" id="{055206BD-AF94-CB5D-6F72-9F4B45C18BD6}"/>
                    </a:ext>
                  </a:extLst>
                </p:cNvPr>
                <p:cNvPicPr/>
                <p:nvPr/>
              </p:nvPicPr>
              <p:blipFill>
                <a:blip r:embed="rId300"/>
                <a:stretch>
                  <a:fillRect/>
                </a:stretch>
              </p:blipFill>
              <p:spPr>
                <a:xfrm>
                  <a:off x="11358765" y="5634345"/>
                  <a:ext cx="558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98" name="Ink 197">
                  <a:extLst>
                    <a:ext uri="{FF2B5EF4-FFF2-40B4-BE49-F238E27FC236}">
                      <a16:creationId xmlns:a16="http://schemas.microsoft.com/office/drawing/2014/main" id="{9976656B-6F52-79FE-42AA-6CB07002E01C}"/>
                    </a:ext>
                  </a:extLst>
                </p14:cNvPr>
                <p14:cNvContentPartPr/>
                <p14:nvPr/>
              </p14:nvContentPartPr>
              <p14:xfrm>
                <a:off x="11353005" y="5761785"/>
                <a:ext cx="140040" cy="15480"/>
              </p14:xfrm>
            </p:contentPart>
          </mc:Choice>
          <mc:Fallback>
            <p:pic>
              <p:nvPicPr>
                <p:cNvPr id="198" name="Ink 197">
                  <a:extLst>
                    <a:ext uri="{FF2B5EF4-FFF2-40B4-BE49-F238E27FC236}">
                      <a16:creationId xmlns:a16="http://schemas.microsoft.com/office/drawing/2014/main" id="{9976656B-6F52-79FE-42AA-6CB07002E01C}"/>
                    </a:ext>
                  </a:extLst>
                </p:cNvPr>
                <p:cNvPicPr/>
                <p:nvPr/>
              </p:nvPicPr>
              <p:blipFill>
                <a:blip r:embed="rId302"/>
                <a:stretch>
                  <a:fillRect/>
                </a:stretch>
              </p:blipFill>
              <p:spPr>
                <a:xfrm>
                  <a:off x="11346885" y="5755665"/>
                  <a:ext cx="152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99" name="Ink 198">
                  <a:extLst>
                    <a:ext uri="{FF2B5EF4-FFF2-40B4-BE49-F238E27FC236}">
                      <a16:creationId xmlns:a16="http://schemas.microsoft.com/office/drawing/2014/main" id="{014C4B2B-FA5D-1469-6BE6-3F84EF86A7F5}"/>
                    </a:ext>
                  </a:extLst>
                </p14:cNvPr>
                <p14:cNvContentPartPr/>
                <p14:nvPr/>
              </p14:nvContentPartPr>
              <p14:xfrm>
                <a:off x="11489805" y="5745225"/>
                <a:ext cx="116280" cy="112320"/>
              </p14:xfrm>
            </p:contentPart>
          </mc:Choice>
          <mc:Fallback>
            <p:pic>
              <p:nvPicPr>
                <p:cNvPr id="199" name="Ink 198">
                  <a:extLst>
                    <a:ext uri="{FF2B5EF4-FFF2-40B4-BE49-F238E27FC236}">
                      <a16:creationId xmlns:a16="http://schemas.microsoft.com/office/drawing/2014/main" id="{014C4B2B-FA5D-1469-6BE6-3F84EF86A7F5}"/>
                    </a:ext>
                  </a:extLst>
                </p:cNvPr>
                <p:cNvPicPr/>
                <p:nvPr/>
              </p:nvPicPr>
              <p:blipFill>
                <a:blip r:embed="rId304"/>
                <a:stretch>
                  <a:fillRect/>
                </a:stretch>
              </p:blipFill>
              <p:spPr>
                <a:xfrm>
                  <a:off x="11483685" y="5739105"/>
                  <a:ext cx="1285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00" name="Ink 199">
                  <a:extLst>
                    <a:ext uri="{FF2B5EF4-FFF2-40B4-BE49-F238E27FC236}">
                      <a16:creationId xmlns:a16="http://schemas.microsoft.com/office/drawing/2014/main" id="{9FC2179B-DBD6-92B6-9680-453AE0BD574D}"/>
                    </a:ext>
                  </a:extLst>
                </p14:cNvPr>
                <p14:cNvContentPartPr/>
                <p14:nvPr/>
              </p14:nvContentPartPr>
              <p14:xfrm>
                <a:off x="11641725" y="5782305"/>
                <a:ext cx="94320" cy="102240"/>
              </p14:xfrm>
            </p:contentPart>
          </mc:Choice>
          <mc:Fallback>
            <p:pic>
              <p:nvPicPr>
                <p:cNvPr id="200" name="Ink 199">
                  <a:extLst>
                    <a:ext uri="{FF2B5EF4-FFF2-40B4-BE49-F238E27FC236}">
                      <a16:creationId xmlns:a16="http://schemas.microsoft.com/office/drawing/2014/main" id="{9FC2179B-DBD6-92B6-9680-453AE0BD574D}"/>
                    </a:ext>
                  </a:extLst>
                </p:cNvPr>
                <p:cNvPicPr/>
                <p:nvPr/>
              </p:nvPicPr>
              <p:blipFill>
                <a:blip r:embed="rId306"/>
                <a:stretch>
                  <a:fillRect/>
                </a:stretch>
              </p:blipFill>
              <p:spPr>
                <a:xfrm>
                  <a:off x="11635605" y="5776185"/>
                  <a:ext cx="1065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01" name="Ink 200">
                  <a:extLst>
                    <a:ext uri="{FF2B5EF4-FFF2-40B4-BE49-F238E27FC236}">
                      <a16:creationId xmlns:a16="http://schemas.microsoft.com/office/drawing/2014/main" id="{B10C4C11-069E-1FBE-93B7-81BD1FECC1E7}"/>
                    </a:ext>
                  </a:extLst>
                </p14:cNvPr>
                <p14:cNvContentPartPr/>
                <p14:nvPr/>
              </p14:nvContentPartPr>
              <p14:xfrm>
                <a:off x="11819565" y="5738745"/>
                <a:ext cx="94320" cy="119160"/>
              </p14:xfrm>
            </p:contentPart>
          </mc:Choice>
          <mc:Fallback>
            <p:pic>
              <p:nvPicPr>
                <p:cNvPr id="201" name="Ink 200">
                  <a:extLst>
                    <a:ext uri="{FF2B5EF4-FFF2-40B4-BE49-F238E27FC236}">
                      <a16:creationId xmlns:a16="http://schemas.microsoft.com/office/drawing/2014/main" id="{B10C4C11-069E-1FBE-93B7-81BD1FECC1E7}"/>
                    </a:ext>
                  </a:extLst>
                </p:cNvPr>
                <p:cNvPicPr/>
                <p:nvPr/>
              </p:nvPicPr>
              <p:blipFill>
                <a:blip r:embed="rId308"/>
                <a:stretch>
                  <a:fillRect/>
                </a:stretch>
              </p:blipFill>
              <p:spPr>
                <a:xfrm>
                  <a:off x="11813445" y="5732625"/>
                  <a:ext cx="1065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02" name="Ink 201">
                  <a:extLst>
                    <a:ext uri="{FF2B5EF4-FFF2-40B4-BE49-F238E27FC236}">
                      <a16:creationId xmlns:a16="http://schemas.microsoft.com/office/drawing/2014/main" id="{33E215E2-328F-280A-F805-DE169835C8A7}"/>
                    </a:ext>
                  </a:extLst>
                </p14:cNvPr>
                <p14:cNvContentPartPr/>
                <p14:nvPr/>
              </p14:nvContentPartPr>
              <p14:xfrm>
                <a:off x="11807685" y="5769345"/>
                <a:ext cx="84600" cy="111600"/>
              </p14:xfrm>
            </p:contentPart>
          </mc:Choice>
          <mc:Fallback>
            <p:pic>
              <p:nvPicPr>
                <p:cNvPr id="202" name="Ink 201">
                  <a:extLst>
                    <a:ext uri="{FF2B5EF4-FFF2-40B4-BE49-F238E27FC236}">
                      <a16:creationId xmlns:a16="http://schemas.microsoft.com/office/drawing/2014/main" id="{33E215E2-328F-280A-F805-DE169835C8A7}"/>
                    </a:ext>
                  </a:extLst>
                </p:cNvPr>
                <p:cNvPicPr/>
                <p:nvPr/>
              </p:nvPicPr>
              <p:blipFill>
                <a:blip r:embed="rId310"/>
                <a:stretch>
                  <a:fillRect/>
                </a:stretch>
              </p:blipFill>
              <p:spPr>
                <a:xfrm>
                  <a:off x="11801565" y="5763225"/>
                  <a:ext cx="968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03" name="Ink 202">
                  <a:extLst>
                    <a:ext uri="{FF2B5EF4-FFF2-40B4-BE49-F238E27FC236}">
                      <a16:creationId xmlns:a16="http://schemas.microsoft.com/office/drawing/2014/main" id="{9DF18465-44D2-9D21-0CCB-3A55794AEA97}"/>
                    </a:ext>
                  </a:extLst>
                </p14:cNvPr>
                <p14:cNvContentPartPr/>
                <p14:nvPr/>
              </p14:nvContentPartPr>
              <p14:xfrm>
                <a:off x="11745045" y="5608785"/>
                <a:ext cx="320400" cy="399960"/>
              </p14:xfrm>
            </p:contentPart>
          </mc:Choice>
          <mc:Fallback>
            <p:pic>
              <p:nvPicPr>
                <p:cNvPr id="203" name="Ink 202">
                  <a:extLst>
                    <a:ext uri="{FF2B5EF4-FFF2-40B4-BE49-F238E27FC236}">
                      <a16:creationId xmlns:a16="http://schemas.microsoft.com/office/drawing/2014/main" id="{9DF18465-44D2-9D21-0CCB-3A55794AEA97}"/>
                    </a:ext>
                  </a:extLst>
                </p:cNvPr>
                <p:cNvPicPr/>
                <p:nvPr/>
              </p:nvPicPr>
              <p:blipFill>
                <a:blip r:embed="rId312"/>
                <a:stretch>
                  <a:fillRect/>
                </a:stretch>
              </p:blipFill>
              <p:spPr>
                <a:xfrm>
                  <a:off x="11738925" y="5602665"/>
                  <a:ext cx="3326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04" name="Ink 203">
                  <a:extLst>
                    <a:ext uri="{FF2B5EF4-FFF2-40B4-BE49-F238E27FC236}">
                      <a16:creationId xmlns:a16="http://schemas.microsoft.com/office/drawing/2014/main" id="{7656DD0C-2F76-7418-62AA-44FDCCF6BEFB}"/>
                    </a:ext>
                  </a:extLst>
                </p14:cNvPr>
                <p14:cNvContentPartPr/>
                <p14:nvPr/>
              </p14:nvContentPartPr>
              <p14:xfrm>
                <a:off x="11317005" y="5584665"/>
                <a:ext cx="178560" cy="329040"/>
              </p14:xfrm>
            </p:contentPart>
          </mc:Choice>
          <mc:Fallback>
            <p:pic>
              <p:nvPicPr>
                <p:cNvPr id="204" name="Ink 203">
                  <a:extLst>
                    <a:ext uri="{FF2B5EF4-FFF2-40B4-BE49-F238E27FC236}">
                      <a16:creationId xmlns:a16="http://schemas.microsoft.com/office/drawing/2014/main" id="{7656DD0C-2F76-7418-62AA-44FDCCF6BEFB}"/>
                    </a:ext>
                  </a:extLst>
                </p:cNvPr>
                <p:cNvPicPr/>
                <p:nvPr/>
              </p:nvPicPr>
              <p:blipFill>
                <a:blip r:embed="rId314"/>
                <a:stretch>
                  <a:fillRect/>
                </a:stretch>
              </p:blipFill>
              <p:spPr>
                <a:xfrm>
                  <a:off x="11310885" y="5578545"/>
                  <a:ext cx="190800" cy="341280"/>
                </a:xfrm>
                <a:prstGeom prst="rect">
                  <a:avLst/>
                </a:prstGeom>
              </p:spPr>
            </p:pic>
          </mc:Fallback>
        </mc:AlternateContent>
      </p:grpSp>
      <p:grpSp>
        <p:nvGrpSpPr>
          <p:cNvPr id="211" name="Group 210">
            <a:extLst>
              <a:ext uri="{FF2B5EF4-FFF2-40B4-BE49-F238E27FC236}">
                <a16:creationId xmlns:a16="http://schemas.microsoft.com/office/drawing/2014/main" id="{835E942D-C279-70F1-050C-F6DA0E22FFE6}"/>
              </a:ext>
            </a:extLst>
          </p:cNvPr>
          <p:cNvGrpSpPr/>
          <p:nvPr/>
        </p:nvGrpSpPr>
        <p:grpSpPr>
          <a:xfrm>
            <a:off x="6206085" y="6182985"/>
            <a:ext cx="272160" cy="230400"/>
            <a:chOff x="6206085" y="6182985"/>
            <a:chExt cx="272160" cy="230400"/>
          </a:xfrm>
        </p:grpSpPr>
        <mc:AlternateContent xmlns:mc="http://schemas.openxmlformats.org/markup-compatibility/2006">
          <mc:Choice xmlns:p14="http://schemas.microsoft.com/office/powerpoint/2010/main" Requires="p14">
            <p:contentPart p14:bwMode="auto" r:id="rId315">
              <p14:nvContentPartPr>
                <p14:cNvPr id="206" name="Ink 205">
                  <a:extLst>
                    <a:ext uri="{FF2B5EF4-FFF2-40B4-BE49-F238E27FC236}">
                      <a16:creationId xmlns:a16="http://schemas.microsoft.com/office/drawing/2014/main" id="{BE0C19D7-A7E5-E957-3885-481F0524A566}"/>
                    </a:ext>
                  </a:extLst>
                </p14:cNvPr>
                <p14:cNvContentPartPr/>
                <p14:nvPr/>
              </p14:nvContentPartPr>
              <p14:xfrm>
                <a:off x="6206085" y="6274785"/>
                <a:ext cx="272160" cy="29880"/>
              </p14:xfrm>
            </p:contentPart>
          </mc:Choice>
          <mc:Fallback>
            <p:pic>
              <p:nvPicPr>
                <p:cNvPr id="206" name="Ink 205">
                  <a:extLst>
                    <a:ext uri="{FF2B5EF4-FFF2-40B4-BE49-F238E27FC236}">
                      <a16:creationId xmlns:a16="http://schemas.microsoft.com/office/drawing/2014/main" id="{BE0C19D7-A7E5-E957-3885-481F0524A566}"/>
                    </a:ext>
                  </a:extLst>
                </p:cNvPr>
                <p:cNvPicPr/>
                <p:nvPr/>
              </p:nvPicPr>
              <p:blipFill>
                <a:blip r:embed="rId316"/>
                <a:stretch>
                  <a:fillRect/>
                </a:stretch>
              </p:blipFill>
              <p:spPr>
                <a:xfrm>
                  <a:off x="6199965" y="6268665"/>
                  <a:ext cx="284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07" name="Ink 206">
                  <a:extLst>
                    <a:ext uri="{FF2B5EF4-FFF2-40B4-BE49-F238E27FC236}">
                      <a16:creationId xmlns:a16="http://schemas.microsoft.com/office/drawing/2014/main" id="{35F7820F-1A63-F631-7DCE-C0B852BC4816}"/>
                    </a:ext>
                  </a:extLst>
                </p14:cNvPr>
                <p14:cNvContentPartPr/>
                <p14:nvPr/>
              </p14:nvContentPartPr>
              <p14:xfrm>
                <a:off x="6319125" y="6182985"/>
                <a:ext cx="70200" cy="230400"/>
              </p14:xfrm>
            </p:contentPart>
          </mc:Choice>
          <mc:Fallback>
            <p:pic>
              <p:nvPicPr>
                <p:cNvPr id="207" name="Ink 206">
                  <a:extLst>
                    <a:ext uri="{FF2B5EF4-FFF2-40B4-BE49-F238E27FC236}">
                      <a16:creationId xmlns:a16="http://schemas.microsoft.com/office/drawing/2014/main" id="{35F7820F-1A63-F631-7DCE-C0B852BC4816}"/>
                    </a:ext>
                  </a:extLst>
                </p:cNvPr>
                <p:cNvPicPr/>
                <p:nvPr/>
              </p:nvPicPr>
              <p:blipFill>
                <a:blip r:embed="rId318"/>
                <a:stretch>
                  <a:fillRect/>
                </a:stretch>
              </p:blipFill>
              <p:spPr>
                <a:xfrm>
                  <a:off x="6313005" y="6176865"/>
                  <a:ext cx="82440" cy="242640"/>
                </a:xfrm>
                <a:prstGeom prst="rect">
                  <a:avLst/>
                </a:prstGeom>
              </p:spPr>
            </p:pic>
          </mc:Fallback>
        </mc:AlternateContent>
      </p:grpSp>
      <p:grpSp>
        <p:nvGrpSpPr>
          <p:cNvPr id="210" name="Group 209">
            <a:extLst>
              <a:ext uri="{FF2B5EF4-FFF2-40B4-BE49-F238E27FC236}">
                <a16:creationId xmlns:a16="http://schemas.microsoft.com/office/drawing/2014/main" id="{9236C40F-2335-B98A-E336-31C2059EDD6C}"/>
              </a:ext>
            </a:extLst>
          </p:cNvPr>
          <p:cNvGrpSpPr/>
          <p:nvPr/>
        </p:nvGrpSpPr>
        <p:grpSpPr>
          <a:xfrm>
            <a:off x="6699285" y="6163545"/>
            <a:ext cx="380520" cy="262080"/>
            <a:chOff x="6699285" y="6163545"/>
            <a:chExt cx="380520" cy="262080"/>
          </a:xfrm>
        </p:grpSpPr>
        <mc:AlternateContent xmlns:mc="http://schemas.openxmlformats.org/markup-compatibility/2006">
          <mc:Choice xmlns:p14="http://schemas.microsoft.com/office/powerpoint/2010/main" Requires="p14">
            <p:contentPart p14:bwMode="auto" r:id="rId319">
              <p14:nvContentPartPr>
                <p14:cNvPr id="208" name="Ink 207">
                  <a:extLst>
                    <a:ext uri="{FF2B5EF4-FFF2-40B4-BE49-F238E27FC236}">
                      <a16:creationId xmlns:a16="http://schemas.microsoft.com/office/drawing/2014/main" id="{A4783DD4-1C14-102D-E9AF-4213752CA254}"/>
                    </a:ext>
                  </a:extLst>
                </p14:cNvPr>
                <p14:cNvContentPartPr/>
                <p14:nvPr/>
              </p14:nvContentPartPr>
              <p14:xfrm>
                <a:off x="6699285" y="6163545"/>
                <a:ext cx="57960" cy="262080"/>
              </p14:xfrm>
            </p:contentPart>
          </mc:Choice>
          <mc:Fallback>
            <p:pic>
              <p:nvPicPr>
                <p:cNvPr id="208" name="Ink 207">
                  <a:extLst>
                    <a:ext uri="{FF2B5EF4-FFF2-40B4-BE49-F238E27FC236}">
                      <a16:creationId xmlns:a16="http://schemas.microsoft.com/office/drawing/2014/main" id="{A4783DD4-1C14-102D-E9AF-4213752CA254}"/>
                    </a:ext>
                  </a:extLst>
                </p:cNvPr>
                <p:cNvPicPr/>
                <p:nvPr/>
              </p:nvPicPr>
              <p:blipFill>
                <a:blip r:embed="rId320"/>
                <a:stretch>
                  <a:fillRect/>
                </a:stretch>
              </p:blipFill>
              <p:spPr>
                <a:xfrm>
                  <a:off x="6693165" y="6157425"/>
                  <a:ext cx="7020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09" name="Ink 208">
                  <a:extLst>
                    <a:ext uri="{FF2B5EF4-FFF2-40B4-BE49-F238E27FC236}">
                      <a16:creationId xmlns:a16="http://schemas.microsoft.com/office/drawing/2014/main" id="{E428960C-4E08-14FB-DE67-30A0DF9B8892}"/>
                    </a:ext>
                  </a:extLst>
                </p14:cNvPr>
                <p14:cNvContentPartPr/>
                <p14:nvPr/>
              </p14:nvContentPartPr>
              <p14:xfrm>
                <a:off x="6850845" y="6252825"/>
                <a:ext cx="228960" cy="160920"/>
              </p14:xfrm>
            </p:contentPart>
          </mc:Choice>
          <mc:Fallback>
            <p:pic>
              <p:nvPicPr>
                <p:cNvPr id="209" name="Ink 208">
                  <a:extLst>
                    <a:ext uri="{FF2B5EF4-FFF2-40B4-BE49-F238E27FC236}">
                      <a16:creationId xmlns:a16="http://schemas.microsoft.com/office/drawing/2014/main" id="{E428960C-4E08-14FB-DE67-30A0DF9B8892}"/>
                    </a:ext>
                  </a:extLst>
                </p:cNvPr>
                <p:cNvPicPr/>
                <p:nvPr/>
              </p:nvPicPr>
              <p:blipFill>
                <a:blip r:embed="rId322"/>
                <a:stretch>
                  <a:fillRect/>
                </a:stretch>
              </p:blipFill>
              <p:spPr>
                <a:xfrm>
                  <a:off x="6844725" y="6246705"/>
                  <a:ext cx="241200" cy="173160"/>
                </a:xfrm>
                <a:prstGeom prst="rect">
                  <a:avLst/>
                </a:prstGeom>
              </p:spPr>
            </p:pic>
          </mc:Fallback>
        </mc:AlternateContent>
      </p:grpSp>
      <p:grpSp>
        <p:nvGrpSpPr>
          <p:cNvPr id="218" name="Group 217">
            <a:extLst>
              <a:ext uri="{FF2B5EF4-FFF2-40B4-BE49-F238E27FC236}">
                <a16:creationId xmlns:a16="http://schemas.microsoft.com/office/drawing/2014/main" id="{0CEBB27E-9920-C1FA-41D1-9700B2C60FC1}"/>
              </a:ext>
            </a:extLst>
          </p:cNvPr>
          <p:cNvGrpSpPr/>
          <p:nvPr/>
        </p:nvGrpSpPr>
        <p:grpSpPr>
          <a:xfrm>
            <a:off x="7214085" y="6102345"/>
            <a:ext cx="807120" cy="428400"/>
            <a:chOff x="7214085" y="6102345"/>
            <a:chExt cx="807120" cy="428400"/>
          </a:xfrm>
        </p:grpSpPr>
        <mc:AlternateContent xmlns:mc="http://schemas.openxmlformats.org/markup-compatibility/2006">
          <mc:Choice xmlns:p14="http://schemas.microsoft.com/office/powerpoint/2010/main" Requires="p14">
            <p:contentPart p14:bwMode="auto" r:id="rId323">
              <p14:nvContentPartPr>
                <p14:cNvPr id="212" name="Ink 211">
                  <a:extLst>
                    <a:ext uri="{FF2B5EF4-FFF2-40B4-BE49-F238E27FC236}">
                      <a16:creationId xmlns:a16="http://schemas.microsoft.com/office/drawing/2014/main" id="{8325745B-8E20-733C-29EB-B6280D4AAE55}"/>
                    </a:ext>
                  </a:extLst>
                </p14:cNvPr>
                <p14:cNvContentPartPr/>
                <p14:nvPr/>
              </p14:nvContentPartPr>
              <p14:xfrm>
                <a:off x="7317765" y="6165705"/>
                <a:ext cx="28080" cy="204480"/>
              </p14:xfrm>
            </p:contentPart>
          </mc:Choice>
          <mc:Fallback>
            <p:pic>
              <p:nvPicPr>
                <p:cNvPr id="212" name="Ink 211">
                  <a:extLst>
                    <a:ext uri="{FF2B5EF4-FFF2-40B4-BE49-F238E27FC236}">
                      <a16:creationId xmlns:a16="http://schemas.microsoft.com/office/drawing/2014/main" id="{8325745B-8E20-733C-29EB-B6280D4AAE55}"/>
                    </a:ext>
                  </a:extLst>
                </p:cNvPr>
                <p:cNvPicPr/>
                <p:nvPr/>
              </p:nvPicPr>
              <p:blipFill>
                <a:blip r:embed="rId324"/>
                <a:stretch>
                  <a:fillRect/>
                </a:stretch>
              </p:blipFill>
              <p:spPr>
                <a:xfrm>
                  <a:off x="7311645" y="6159585"/>
                  <a:ext cx="403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13" name="Ink 212">
                  <a:extLst>
                    <a:ext uri="{FF2B5EF4-FFF2-40B4-BE49-F238E27FC236}">
                      <a16:creationId xmlns:a16="http://schemas.microsoft.com/office/drawing/2014/main" id="{91D3909A-06CD-2971-50A8-D9833EBD71E6}"/>
                    </a:ext>
                  </a:extLst>
                </p14:cNvPr>
                <p14:cNvContentPartPr/>
                <p14:nvPr/>
              </p14:nvContentPartPr>
              <p14:xfrm>
                <a:off x="7406685" y="6268305"/>
                <a:ext cx="217080" cy="138960"/>
              </p14:xfrm>
            </p:contentPart>
          </mc:Choice>
          <mc:Fallback>
            <p:pic>
              <p:nvPicPr>
                <p:cNvPr id="213" name="Ink 212">
                  <a:extLst>
                    <a:ext uri="{FF2B5EF4-FFF2-40B4-BE49-F238E27FC236}">
                      <a16:creationId xmlns:a16="http://schemas.microsoft.com/office/drawing/2014/main" id="{91D3909A-06CD-2971-50A8-D9833EBD71E6}"/>
                    </a:ext>
                  </a:extLst>
                </p:cNvPr>
                <p:cNvPicPr/>
                <p:nvPr/>
              </p:nvPicPr>
              <p:blipFill>
                <a:blip r:embed="rId326"/>
                <a:stretch>
                  <a:fillRect/>
                </a:stretch>
              </p:blipFill>
              <p:spPr>
                <a:xfrm>
                  <a:off x="7400565" y="6262185"/>
                  <a:ext cx="2293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14" name="Ink 213">
                  <a:extLst>
                    <a:ext uri="{FF2B5EF4-FFF2-40B4-BE49-F238E27FC236}">
                      <a16:creationId xmlns:a16="http://schemas.microsoft.com/office/drawing/2014/main" id="{D549EC40-DFEF-FE5B-FF96-5750A344ACE6}"/>
                    </a:ext>
                  </a:extLst>
                </p14:cNvPr>
                <p14:cNvContentPartPr/>
                <p14:nvPr/>
              </p14:nvContentPartPr>
              <p14:xfrm>
                <a:off x="7750845" y="6258585"/>
                <a:ext cx="163800" cy="117000"/>
              </p14:xfrm>
            </p:contentPart>
          </mc:Choice>
          <mc:Fallback>
            <p:pic>
              <p:nvPicPr>
                <p:cNvPr id="214" name="Ink 213">
                  <a:extLst>
                    <a:ext uri="{FF2B5EF4-FFF2-40B4-BE49-F238E27FC236}">
                      <a16:creationId xmlns:a16="http://schemas.microsoft.com/office/drawing/2014/main" id="{D549EC40-DFEF-FE5B-FF96-5750A344ACE6}"/>
                    </a:ext>
                  </a:extLst>
                </p:cNvPr>
                <p:cNvPicPr/>
                <p:nvPr/>
              </p:nvPicPr>
              <p:blipFill>
                <a:blip r:embed="rId328"/>
                <a:stretch>
                  <a:fillRect/>
                </a:stretch>
              </p:blipFill>
              <p:spPr>
                <a:xfrm>
                  <a:off x="7744725" y="6252465"/>
                  <a:ext cx="1760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15" name="Ink 214">
                  <a:extLst>
                    <a:ext uri="{FF2B5EF4-FFF2-40B4-BE49-F238E27FC236}">
                      <a16:creationId xmlns:a16="http://schemas.microsoft.com/office/drawing/2014/main" id="{631B6A94-74F8-BB15-24F4-A37609E9F109}"/>
                    </a:ext>
                  </a:extLst>
                </p14:cNvPr>
                <p14:cNvContentPartPr/>
                <p14:nvPr/>
              </p14:nvContentPartPr>
              <p14:xfrm>
                <a:off x="7782165" y="6274785"/>
                <a:ext cx="123120" cy="129240"/>
              </p14:xfrm>
            </p:contentPart>
          </mc:Choice>
          <mc:Fallback>
            <p:pic>
              <p:nvPicPr>
                <p:cNvPr id="215" name="Ink 214">
                  <a:extLst>
                    <a:ext uri="{FF2B5EF4-FFF2-40B4-BE49-F238E27FC236}">
                      <a16:creationId xmlns:a16="http://schemas.microsoft.com/office/drawing/2014/main" id="{631B6A94-74F8-BB15-24F4-A37609E9F109}"/>
                    </a:ext>
                  </a:extLst>
                </p:cNvPr>
                <p:cNvPicPr/>
                <p:nvPr/>
              </p:nvPicPr>
              <p:blipFill>
                <a:blip r:embed="rId330"/>
                <a:stretch>
                  <a:fillRect/>
                </a:stretch>
              </p:blipFill>
              <p:spPr>
                <a:xfrm>
                  <a:off x="7776045" y="6268665"/>
                  <a:ext cx="1353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16" name="Ink 215">
                  <a:extLst>
                    <a:ext uri="{FF2B5EF4-FFF2-40B4-BE49-F238E27FC236}">
                      <a16:creationId xmlns:a16="http://schemas.microsoft.com/office/drawing/2014/main" id="{587A77AC-BC62-9606-25BB-6882E068395A}"/>
                    </a:ext>
                  </a:extLst>
                </p14:cNvPr>
                <p14:cNvContentPartPr/>
                <p14:nvPr/>
              </p14:nvContentPartPr>
              <p14:xfrm>
                <a:off x="7847325" y="6193065"/>
                <a:ext cx="173880" cy="337680"/>
              </p14:xfrm>
            </p:contentPart>
          </mc:Choice>
          <mc:Fallback>
            <p:pic>
              <p:nvPicPr>
                <p:cNvPr id="216" name="Ink 215">
                  <a:extLst>
                    <a:ext uri="{FF2B5EF4-FFF2-40B4-BE49-F238E27FC236}">
                      <a16:creationId xmlns:a16="http://schemas.microsoft.com/office/drawing/2014/main" id="{587A77AC-BC62-9606-25BB-6882E068395A}"/>
                    </a:ext>
                  </a:extLst>
                </p:cNvPr>
                <p:cNvPicPr/>
                <p:nvPr/>
              </p:nvPicPr>
              <p:blipFill>
                <a:blip r:embed="rId332"/>
                <a:stretch>
                  <a:fillRect/>
                </a:stretch>
              </p:blipFill>
              <p:spPr>
                <a:xfrm>
                  <a:off x="7841205" y="6186945"/>
                  <a:ext cx="18612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17" name="Ink 216">
                  <a:extLst>
                    <a:ext uri="{FF2B5EF4-FFF2-40B4-BE49-F238E27FC236}">
                      <a16:creationId xmlns:a16="http://schemas.microsoft.com/office/drawing/2014/main" id="{296702B2-5ECD-7274-37DA-74433BD17205}"/>
                    </a:ext>
                  </a:extLst>
                </p14:cNvPr>
                <p14:cNvContentPartPr/>
                <p14:nvPr/>
              </p14:nvContentPartPr>
              <p14:xfrm>
                <a:off x="7214085" y="6102345"/>
                <a:ext cx="205200" cy="382680"/>
              </p14:xfrm>
            </p:contentPart>
          </mc:Choice>
          <mc:Fallback>
            <p:pic>
              <p:nvPicPr>
                <p:cNvPr id="217" name="Ink 216">
                  <a:extLst>
                    <a:ext uri="{FF2B5EF4-FFF2-40B4-BE49-F238E27FC236}">
                      <a16:creationId xmlns:a16="http://schemas.microsoft.com/office/drawing/2014/main" id="{296702B2-5ECD-7274-37DA-74433BD17205}"/>
                    </a:ext>
                  </a:extLst>
                </p:cNvPr>
                <p:cNvPicPr/>
                <p:nvPr/>
              </p:nvPicPr>
              <p:blipFill>
                <a:blip r:embed="rId334"/>
                <a:stretch>
                  <a:fillRect/>
                </a:stretch>
              </p:blipFill>
              <p:spPr>
                <a:xfrm>
                  <a:off x="7207965" y="6096225"/>
                  <a:ext cx="217440" cy="394920"/>
                </a:xfrm>
                <a:prstGeom prst="rect">
                  <a:avLst/>
                </a:prstGeom>
              </p:spPr>
            </p:pic>
          </mc:Fallback>
        </mc:AlternateContent>
      </p:grpSp>
    </p:spTree>
    <p:extLst>
      <p:ext uri="{BB962C8B-B14F-4D97-AF65-F5344CB8AC3E}">
        <p14:creationId xmlns:p14="http://schemas.microsoft.com/office/powerpoint/2010/main" val="3794297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7D722-6143-23F4-DA58-3B5C17E0CF46}"/>
              </a:ext>
            </a:extLst>
          </p:cNvPr>
          <p:cNvSpPr>
            <a:spLocks noGrp="1"/>
          </p:cNvSpPr>
          <p:nvPr>
            <p:ph type="title"/>
          </p:nvPr>
        </p:nvSpPr>
        <p:spPr/>
        <p:txBody>
          <a:bodyPr/>
          <a:lstStyle/>
          <a:p>
            <a:endParaRPr lang="en-CA"/>
          </a:p>
        </p:txBody>
      </p:sp>
      <p:grpSp>
        <p:nvGrpSpPr>
          <p:cNvPr id="4" name="Group 3">
            <a:extLst>
              <a:ext uri="{FF2B5EF4-FFF2-40B4-BE49-F238E27FC236}">
                <a16:creationId xmlns:a16="http://schemas.microsoft.com/office/drawing/2014/main" id="{1C9CC874-1957-CD6C-E1C8-840FE0FB27B4}"/>
              </a:ext>
            </a:extLst>
          </p:cNvPr>
          <p:cNvGrpSpPr/>
          <p:nvPr/>
        </p:nvGrpSpPr>
        <p:grpSpPr>
          <a:xfrm>
            <a:off x="923175" y="1546245"/>
            <a:ext cx="677520" cy="438480"/>
            <a:chOff x="2308005" y="5241945"/>
            <a:chExt cx="677520" cy="43848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264B45F-BE20-B770-795E-0515D91E59CC}"/>
                    </a:ext>
                  </a:extLst>
                </p14:cNvPr>
                <p14:cNvContentPartPr/>
                <p14:nvPr/>
              </p14:nvContentPartPr>
              <p14:xfrm>
                <a:off x="2308005" y="5241945"/>
                <a:ext cx="43920" cy="303120"/>
              </p14:xfrm>
            </p:contentPart>
          </mc:Choice>
          <mc:Fallback>
            <p:pic>
              <p:nvPicPr>
                <p:cNvPr id="5" name="Ink 4">
                  <a:extLst>
                    <a:ext uri="{FF2B5EF4-FFF2-40B4-BE49-F238E27FC236}">
                      <a16:creationId xmlns:a16="http://schemas.microsoft.com/office/drawing/2014/main" id="{B264B45F-BE20-B770-795E-0515D91E59CC}"/>
                    </a:ext>
                  </a:extLst>
                </p:cNvPr>
                <p:cNvPicPr/>
                <p:nvPr/>
              </p:nvPicPr>
              <p:blipFill>
                <a:blip r:embed="rId3"/>
                <a:stretch>
                  <a:fillRect/>
                </a:stretch>
              </p:blipFill>
              <p:spPr>
                <a:xfrm>
                  <a:off x="2301885" y="5235825"/>
                  <a:ext cx="561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9D32818-E1C6-D16B-71A2-279CF3117E70}"/>
                    </a:ext>
                  </a:extLst>
                </p14:cNvPr>
                <p14:cNvContentPartPr/>
                <p14:nvPr/>
              </p14:nvContentPartPr>
              <p14:xfrm>
                <a:off x="2464605" y="5374065"/>
                <a:ext cx="228960" cy="118440"/>
              </p14:xfrm>
            </p:contentPart>
          </mc:Choice>
          <mc:Fallback>
            <p:pic>
              <p:nvPicPr>
                <p:cNvPr id="6" name="Ink 5">
                  <a:extLst>
                    <a:ext uri="{FF2B5EF4-FFF2-40B4-BE49-F238E27FC236}">
                      <a16:creationId xmlns:a16="http://schemas.microsoft.com/office/drawing/2014/main" id="{69D32818-E1C6-D16B-71A2-279CF3117E70}"/>
                    </a:ext>
                  </a:extLst>
                </p:cNvPr>
                <p:cNvPicPr/>
                <p:nvPr/>
              </p:nvPicPr>
              <p:blipFill>
                <a:blip r:embed="rId5"/>
                <a:stretch>
                  <a:fillRect/>
                </a:stretch>
              </p:blipFill>
              <p:spPr>
                <a:xfrm>
                  <a:off x="2458485" y="5367945"/>
                  <a:ext cx="2412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02837260-7B39-A668-597C-4892B785F995}"/>
                    </a:ext>
                  </a:extLst>
                </p14:cNvPr>
                <p14:cNvContentPartPr/>
                <p14:nvPr/>
              </p14:nvContentPartPr>
              <p14:xfrm>
                <a:off x="2746125" y="5355705"/>
                <a:ext cx="239400" cy="324720"/>
              </p14:xfrm>
            </p:contentPart>
          </mc:Choice>
          <mc:Fallback>
            <p:pic>
              <p:nvPicPr>
                <p:cNvPr id="7" name="Ink 6">
                  <a:extLst>
                    <a:ext uri="{FF2B5EF4-FFF2-40B4-BE49-F238E27FC236}">
                      <a16:creationId xmlns:a16="http://schemas.microsoft.com/office/drawing/2014/main" id="{02837260-7B39-A668-597C-4892B785F995}"/>
                    </a:ext>
                  </a:extLst>
                </p:cNvPr>
                <p:cNvPicPr/>
                <p:nvPr/>
              </p:nvPicPr>
              <p:blipFill>
                <a:blip r:embed="rId7"/>
                <a:stretch>
                  <a:fillRect/>
                </a:stretch>
              </p:blipFill>
              <p:spPr>
                <a:xfrm>
                  <a:off x="2740005" y="5349585"/>
                  <a:ext cx="251640" cy="336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2D07AA0F-1BCF-A43C-E4ED-09B96D93B724}"/>
                  </a:ext>
                </a:extLst>
              </p14:cNvPr>
              <p14:cNvContentPartPr/>
              <p14:nvPr/>
            </p14:nvContentPartPr>
            <p14:xfrm>
              <a:off x="4735575" y="1891125"/>
              <a:ext cx="196920" cy="12240"/>
            </p14:xfrm>
          </p:contentPart>
        </mc:Choice>
        <mc:Fallback>
          <p:pic>
            <p:nvPicPr>
              <p:cNvPr id="8" name="Ink 7">
                <a:extLst>
                  <a:ext uri="{FF2B5EF4-FFF2-40B4-BE49-F238E27FC236}">
                    <a16:creationId xmlns:a16="http://schemas.microsoft.com/office/drawing/2014/main" id="{2D07AA0F-1BCF-A43C-E4ED-09B96D93B724}"/>
                  </a:ext>
                </a:extLst>
              </p:cNvPr>
              <p:cNvPicPr/>
              <p:nvPr/>
            </p:nvPicPr>
            <p:blipFill>
              <a:blip r:embed="rId9"/>
              <a:stretch>
                <a:fillRect/>
              </a:stretch>
            </p:blipFill>
            <p:spPr>
              <a:xfrm>
                <a:off x="4729455" y="1885005"/>
                <a:ext cx="2091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36CE58CF-7D2C-538B-C708-D92095DBE2CC}"/>
                  </a:ext>
                </a:extLst>
              </p14:cNvPr>
              <p14:cNvContentPartPr/>
              <p14:nvPr/>
            </p14:nvContentPartPr>
            <p14:xfrm>
              <a:off x="3546135" y="1806165"/>
              <a:ext cx="14760" cy="1440"/>
            </p14:xfrm>
          </p:contentPart>
        </mc:Choice>
        <mc:Fallback>
          <p:pic>
            <p:nvPicPr>
              <p:cNvPr id="9" name="Ink 8">
                <a:extLst>
                  <a:ext uri="{FF2B5EF4-FFF2-40B4-BE49-F238E27FC236}">
                    <a16:creationId xmlns:a16="http://schemas.microsoft.com/office/drawing/2014/main" id="{36CE58CF-7D2C-538B-C708-D92095DBE2CC}"/>
                  </a:ext>
                </a:extLst>
              </p:cNvPr>
              <p:cNvPicPr/>
              <p:nvPr/>
            </p:nvPicPr>
            <p:blipFill>
              <a:blip r:embed="rId11"/>
              <a:stretch>
                <a:fillRect/>
              </a:stretch>
            </p:blipFill>
            <p:spPr>
              <a:xfrm>
                <a:off x="3540015" y="1800045"/>
                <a:ext cx="27000" cy="13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CB1F5217-B310-1916-4442-D157CEDF0DB6}"/>
                  </a:ext>
                </a:extLst>
              </p14:cNvPr>
              <p14:cNvContentPartPr/>
              <p14:nvPr/>
            </p14:nvContentPartPr>
            <p14:xfrm>
              <a:off x="3560535" y="1806165"/>
              <a:ext cx="360" cy="360"/>
            </p14:xfrm>
          </p:contentPart>
        </mc:Choice>
        <mc:Fallback>
          <p:pic>
            <p:nvPicPr>
              <p:cNvPr id="10" name="Ink 9">
                <a:extLst>
                  <a:ext uri="{FF2B5EF4-FFF2-40B4-BE49-F238E27FC236}">
                    <a16:creationId xmlns:a16="http://schemas.microsoft.com/office/drawing/2014/main" id="{CB1F5217-B310-1916-4442-D157CEDF0DB6}"/>
                  </a:ext>
                </a:extLst>
              </p:cNvPr>
              <p:cNvPicPr/>
              <p:nvPr/>
            </p:nvPicPr>
            <p:blipFill>
              <a:blip r:embed="rId13"/>
              <a:stretch>
                <a:fillRect/>
              </a:stretch>
            </p:blipFill>
            <p:spPr>
              <a:xfrm>
                <a:off x="3554415" y="180004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2318D11F-587A-32FF-164E-60532F2A3B05}"/>
                  </a:ext>
                </a:extLst>
              </p14:cNvPr>
              <p14:cNvContentPartPr/>
              <p14:nvPr/>
            </p14:nvContentPartPr>
            <p14:xfrm>
              <a:off x="3502935" y="1806165"/>
              <a:ext cx="228960" cy="185040"/>
            </p14:xfrm>
          </p:contentPart>
        </mc:Choice>
        <mc:Fallback>
          <p:pic>
            <p:nvPicPr>
              <p:cNvPr id="11" name="Ink 10">
                <a:extLst>
                  <a:ext uri="{FF2B5EF4-FFF2-40B4-BE49-F238E27FC236}">
                    <a16:creationId xmlns:a16="http://schemas.microsoft.com/office/drawing/2014/main" id="{2318D11F-587A-32FF-164E-60532F2A3B05}"/>
                  </a:ext>
                </a:extLst>
              </p:cNvPr>
              <p:cNvPicPr/>
              <p:nvPr/>
            </p:nvPicPr>
            <p:blipFill>
              <a:blip r:embed="rId15"/>
              <a:stretch>
                <a:fillRect/>
              </a:stretch>
            </p:blipFill>
            <p:spPr>
              <a:xfrm>
                <a:off x="3496815" y="1800045"/>
                <a:ext cx="2412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A3FC2478-184A-6643-FB09-47DEAC8741F3}"/>
                  </a:ext>
                </a:extLst>
              </p14:cNvPr>
              <p14:cNvContentPartPr/>
              <p14:nvPr/>
            </p14:nvContentPartPr>
            <p14:xfrm>
              <a:off x="3695175" y="1733085"/>
              <a:ext cx="178560" cy="81360"/>
            </p14:xfrm>
          </p:contentPart>
        </mc:Choice>
        <mc:Fallback>
          <p:pic>
            <p:nvPicPr>
              <p:cNvPr id="12" name="Ink 11">
                <a:extLst>
                  <a:ext uri="{FF2B5EF4-FFF2-40B4-BE49-F238E27FC236}">
                    <a16:creationId xmlns:a16="http://schemas.microsoft.com/office/drawing/2014/main" id="{A3FC2478-184A-6643-FB09-47DEAC8741F3}"/>
                  </a:ext>
                </a:extLst>
              </p:cNvPr>
              <p:cNvPicPr/>
              <p:nvPr/>
            </p:nvPicPr>
            <p:blipFill>
              <a:blip r:embed="rId17"/>
              <a:stretch>
                <a:fillRect/>
              </a:stretch>
            </p:blipFill>
            <p:spPr>
              <a:xfrm>
                <a:off x="3689055" y="1726965"/>
                <a:ext cx="1908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73793254-238F-7B93-0028-1A417E8CE9A0}"/>
                  </a:ext>
                </a:extLst>
              </p14:cNvPr>
              <p14:cNvContentPartPr/>
              <p14:nvPr/>
            </p14:nvContentPartPr>
            <p14:xfrm>
              <a:off x="3858975" y="1891125"/>
              <a:ext cx="217080" cy="3600"/>
            </p14:xfrm>
          </p:contentPart>
        </mc:Choice>
        <mc:Fallback>
          <p:pic>
            <p:nvPicPr>
              <p:cNvPr id="13" name="Ink 12">
                <a:extLst>
                  <a:ext uri="{FF2B5EF4-FFF2-40B4-BE49-F238E27FC236}">
                    <a16:creationId xmlns:a16="http://schemas.microsoft.com/office/drawing/2014/main" id="{73793254-238F-7B93-0028-1A417E8CE9A0}"/>
                  </a:ext>
                </a:extLst>
              </p:cNvPr>
              <p:cNvPicPr/>
              <p:nvPr/>
            </p:nvPicPr>
            <p:blipFill>
              <a:blip r:embed="rId19"/>
              <a:stretch>
                <a:fillRect/>
              </a:stretch>
            </p:blipFill>
            <p:spPr>
              <a:xfrm>
                <a:off x="3852855" y="1885005"/>
                <a:ext cx="22932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BD8682BA-059C-31DA-AB86-864F0EBD90CC}"/>
                  </a:ext>
                </a:extLst>
              </p14:cNvPr>
              <p14:cNvContentPartPr/>
              <p14:nvPr/>
            </p14:nvContentPartPr>
            <p14:xfrm>
              <a:off x="3976695" y="1851885"/>
              <a:ext cx="72720" cy="137880"/>
            </p14:xfrm>
          </p:contentPart>
        </mc:Choice>
        <mc:Fallback>
          <p:pic>
            <p:nvPicPr>
              <p:cNvPr id="14" name="Ink 13">
                <a:extLst>
                  <a:ext uri="{FF2B5EF4-FFF2-40B4-BE49-F238E27FC236}">
                    <a16:creationId xmlns:a16="http://schemas.microsoft.com/office/drawing/2014/main" id="{BD8682BA-059C-31DA-AB86-864F0EBD90CC}"/>
                  </a:ext>
                </a:extLst>
              </p:cNvPr>
              <p:cNvPicPr/>
              <p:nvPr/>
            </p:nvPicPr>
            <p:blipFill>
              <a:blip r:embed="rId21"/>
              <a:stretch>
                <a:fillRect/>
              </a:stretch>
            </p:blipFill>
            <p:spPr>
              <a:xfrm>
                <a:off x="3970575" y="1845765"/>
                <a:ext cx="849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49224FC4-01B4-26F9-BC11-DA0622C2A149}"/>
                  </a:ext>
                </a:extLst>
              </p14:cNvPr>
              <p14:cNvContentPartPr/>
              <p14:nvPr/>
            </p14:nvContentPartPr>
            <p14:xfrm>
              <a:off x="4164615" y="1784205"/>
              <a:ext cx="166680" cy="222120"/>
            </p14:xfrm>
          </p:contentPart>
        </mc:Choice>
        <mc:Fallback>
          <p:pic>
            <p:nvPicPr>
              <p:cNvPr id="15" name="Ink 14">
                <a:extLst>
                  <a:ext uri="{FF2B5EF4-FFF2-40B4-BE49-F238E27FC236}">
                    <a16:creationId xmlns:a16="http://schemas.microsoft.com/office/drawing/2014/main" id="{49224FC4-01B4-26F9-BC11-DA0622C2A149}"/>
                  </a:ext>
                </a:extLst>
              </p:cNvPr>
              <p:cNvPicPr/>
              <p:nvPr/>
            </p:nvPicPr>
            <p:blipFill>
              <a:blip r:embed="rId23"/>
              <a:stretch>
                <a:fillRect/>
              </a:stretch>
            </p:blipFill>
            <p:spPr>
              <a:xfrm>
                <a:off x="4158495" y="1778085"/>
                <a:ext cx="1789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937C2269-087D-1864-AD76-7212906282BF}"/>
                  </a:ext>
                </a:extLst>
              </p14:cNvPr>
              <p14:cNvContentPartPr/>
              <p14:nvPr/>
            </p14:nvContentPartPr>
            <p14:xfrm>
              <a:off x="4145175" y="1698165"/>
              <a:ext cx="342000" cy="441360"/>
            </p14:xfrm>
          </p:contentPart>
        </mc:Choice>
        <mc:Fallback>
          <p:pic>
            <p:nvPicPr>
              <p:cNvPr id="16" name="Ink 15">
                <a:extLst>
                  <a:ext uri="{FF2B5EF4-FFF2-40B4-BE49-F238E27FC236}">
                    <a16:creationId xmlns:a16="http://schemas.microsoft.com/office/drawing/2014/main" id="{937C2269-087D-1864-AD76-7212906282BF}"/>
                  </a:ext>
                </a:extLst>
              </p:cNvPr>
              <p:cNvPicPr/>
              <p:nvPr/>
            </p:nvPicPr>
            <p:blipFill>
              <a:blip r:embed="rId25"/>
              <a:stretch>
                <a:fillRect/>
              </a:stretch>
            </p:blipFill>
            <p:spPr>
              <a:xfrm>
                <a:off x="4139055" y="1692045"/>
                <a:ext cx="35424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8688A441-CDB5-4DDA-1B53-994F2061231C}"/>
                  </a:ext>
                </a:extLst>
              </p14:cNvPr>
              <p14:cNvContentPartPr/>
              <p14:nvPr/>
            </p14:nvContentPartPr>
            <p14:xfrm>
              <a:off x="3328695" y="1737405"/>
              <a:ext cx="205560" cy="353160"/>
            </p14:xfrm>
          </p:contentPart>
        </mc:Choice>
        <mc:Fallback>
          <p:pic>
            <p:nvPicPr>
              <p:cNvPr id="17" name="Ink 16">
                <a:extLst>
                  <a:ext uri="{FF2B5EF4-FFF2-40B4-BE49-F238E27FC236}">
                    <a16:creationId xmlns:a16="http://schemas.microsoft.com/office/drawing/2014/main" id="{8688A441-CDB5-4DDA-1B53-994F2061231C}"/>
                  </a:ext>
                </a:extLst>
              </p:cNvPr>
              <p:cNvPicPr/>
              <p:nvPr/>
            </p:nvPicPr>
            <p:blipFill>
              <a:blip r:embed="rId27"/>
              <a:stretch>
                <a:fillRect/>
              </a:stretch>
            </p:blipFill>
            <p:spPr>
              <a:xfrm>
                <a:off x="3322575" y="1731285"/>
                <a:ext cx="217800" cy="365400"/>
              </a:xfrm>
              <a:prstGeom prst="rect">
                <a:avLst/>
              </a:prstGeom>
            </p:spPr>
          </p:pic>
        </mc:Fallback>
      </mc:AlternateContent>
      <p:grpSp>
        <p:nvGrpSpPr>
          <p:cNvPr id="18" name="Group 17">
            <a:extLst>
              <a:ext uri="{FF2B5EF4-FFF2-40B4-BE49-F238E27FC236}">
                <a16:creationId xmlns:a16="http://schemas.microsoft.com/office/drawing/2014/main" id="{64C825C9-F6A9-64C0-CFDE-6947F3A6D8B1}"/>
              </a:ext>
            </a:extLst>
          </p:cNvPr>
          <p:cNvGrpSpPr/>
          <p:nvPr/>
        </p:nvGrpSpPr>
        <p:grpSpPr>
          <a:xfrm>
            <a:off x="2015775" y="1605285"/>
            <a:ext cx="1157400" cy="498240"/>
            <a:chOff x="3400605" y="5300985"/>
            <a:chExt cx="1157400" cy="498240"/>
          </a:xfrm>
        </p:grpSpPr>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1E20AEE0-9BA7-5D18-5A54-B046309C85B4}"/>
                    </a:ext>
                  </a:extLst>
                </p14:cNvPr>
                <p14:cNvContentPartPr/>
                <p14:nvPr/>
              </p14:nvContentPartPr>
              <p14:xfrm>
                <a:off x="3400605" y="5509425"/>
                <a:ext cx="217080" cy="13320"/>
              </p14:xfrm>
            </p:contentPart>
          </mc:Choice>
          <mc:Fallback>
            <p:pic>
              <p:nvPicPr>
                <p:cNvPr id="19" name="Ink 18">
                  <a:extLst>
                    <a:ext uri="{FF2B5EF4-FFF2-40B4-BE49-F238E27FC236}">
                      <a16:creationId xmlns:a16="http://schemas.microsoft.com/office/drawing/2014/main" id="{1E20AEE0-9BA7-5D18-5A54-B046309C85B4}"/>
                    </a:ext>
                  </a:extLst>
                </p:cNvPr>
                <p:cNvPicPr/>
                <p:nvPr/>
              </p:nvPicPr>
              <p:blipFill>
                <a:blip r:embed="rId29"/>
                <a:stretch>
                  <a:fillRect/>
                </a:stretch>
              </p:blipFill>
              <p:spPr>
                <a:xfrm>
                  <a:off x="3394485" y="5503305"/>
                  <a:ext cx="229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8CEBE3EE-5F39-81C8-1B4F-70512D128919}"/>
                    </a:ext>
                  </a:extLst>
                </p14:cNvPr>
                <p14:cNvContentPartPr/>
                <p14:nvPr/>
              </p14:nvContentPartPr>
              <p14:xfrm>
                <a:off x="3400605" y="5443905"/>
                <a:ext cx="151920" cy="77760"/>
              </p14:xfrm>
            </p:contentPart>
          </mc:Choice>
          <mc:Fallback>
            <p:pic>
              <p:nvPicPr>
                <p:cNvPr id="20" name="Ink 19">
                  <a:extLst>
                    <a:ext uri="{FF2B5EF4-FFF2-40B4-BE49-F238E27FC236}">
                      <a16:creationId xmlns:a16="http://schemas.microsoft.com/office/drawing/2014/main" id="{8CEBE3EE-5F39-81C8-1B4F-70512D128919}"/>
                    </a:ext>
                  </a:extLst>
                </p:cNvPr>
                <p:cNvPicPr/>
                <p:nvPr/>
              </p:nvPicPr>
              <p:blipFill>
                <a:blip r:embed="rId31"/>
                <a:stretch>
                  <a:fillRect/>
                </a:stretch>
              </p:blipFill>
              <p:spPr>
                <a:xfrm>
                  <a:off x="3394485" y="5437785"/>
                  <a:ext cx="1641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6AB147C8-A89F-78C6-321D-ADF945ACFAD5}"/>
                    </a:ext>
                  </a:extLst>
                </p14:cNvPr>
                <p14:cNvContentPartPr/>
                <p14:nvPr/>
              </p14:nvContentPartPr>
              <p14:xfrm>
                <a:off x="4033485" y="5315025"/>
                <a:ext cx="43560" cy="318600"/>
              </p14:xfrm>
            </p:contentPart>
          </mc:Choice>
          <mc:Fallback>
            <p:pic>
              <p:nvPicPr>
                <p:cNvPr id="21" name="Ink 20">
                  <a:extLst>
                    <a:ext uri="{FF2B5EF4-FFF2-40B4-BE49-F238E27FC236}">
                      <a16:creationId xmlns:a16="http://schemas.microsoft.com/office/drawing/2014/main" id="{6AB147C8-A89F-78C6-321D-ADF945ACFAD5}"/>
                    </a:ext>
                  </a:extLst>
                </p:cNvPr>
                <p:cNvPicPr/>
                <p:nvPr/>
              </p:nvPicPr>
              <p:blipFill>
                <a:blip r:embed="rId33"/>
                <a:stretch>
                  <a:fillRect/>
                </a:stretch>
              </p:blipFill>
              <p:spPr>
                <a:xfrm>
                  <a:off x="4027365" y="5308905"/>
                  <a:ext cx="558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5B1C1A25-A239-0605-B028-126022E3B96C}"/>
                    </a:ext>
                  </a:extLst>
                </p14:cNvPr>
                <p14:cNvContentPartPr/>
                <p14:nvPr/>
              </p14:nvContentPartPr>
              <p14:xfrm>
                <a:off x="4112685" y="5444265"/>
                <a:ext cx="445320" cy="210600"/>
              </p14:xfrm>
            </p:contentPart>
          </mc:Choice>
          <mc:Fallback>
            <p:pic>
              <p:nvPicPr>
                <p:cNvPr id="22" name="Ink 21">
                  <a:extLst>
                    <a:ext uri="{FF2B5EF4-FFF2-40B4-BE49-F238E27FC236}">
                      <a16:creationId xmlns:a16="http://schemas.microsoft.com/office/drawing/2014/main" id="{5B1C1A25-A239-0605-B028-126022E3B96C}"/>
                    </a:ext>
                  </a:extLst>
                </p:cNvPr>
                <p:cNvPicPr/>
                <p:nvPr/>
              </p:nvPicPr>
              <p:blipFill>
                <a:blip r:embed="rId35"/>
                <a:stretch>
                  <a:fillRect/>
                </a:stretch>
              </p:blipFill>
              <p:spPr>
                <a:xfrm>
                  <a:off x="4106565" y="5438145"/>
                  <a:ext cx="4575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92677833-7261-FA86-EB0B-A58C898EE5C7}"/>
                    </a:ext>
                  </a:extLst>
                </p14:cNvPr>
                <p14:cNvContentPartPr/>
                <p14:nvPr/>
              </p14:nvContentPartPr>
              <p14:xfrm>
                <a:off x="3884085" y="5300985"/>
                <a:ext cx="10080" cy="148320"/>
              </p14:xfrm>
            </p:contentPart>
          </mc:Choice>
          <mc:Fallback>
            <p:pic>
              <p:nvPicPr>
                <p:cNvPr id="23" name="Ink 22">
                  <a:extLst>
                    <a:ext uri="{FF2B5EF4-FFF2-40B4-BE49-F238E27FC236}">
                      <a16:creationId xmlns:a16="http://schemas.microsoft.com/office/drawing/2014/main" id="{92677833-7261-FA86-EB0B-A58C898EE5C7}"/>
                    </a:ext>
                  </a:extLst>
                </p:cNvPr>
                <p:cNvPicPr/>
                <p:nvPr/>
              </p:nvPicPr>
              <p:blipFill>
                <a:blip r:embed="rId37"/>
                <a:stretch>
                  <a:fillRect/>
                </a:stretch>
              </p:blipFill>
              <p:spPr>
                <a:xfrm>
                  <a:off x="3877965" y="5294865"/>
                  <a:ext cx="223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37FCD179-7584-FE1C-8539-7B258C6D3005}"/>
                    </a:ext>
                  </a:extLst>
                </p14:cNvPr>
                <p14:cNvContentPartPr/>
                <p14:nvPr/>
              </p14:nvContentPartPr>
              <p14:xfrm>
                <a:off x="3754125" y="5519145"/>
                <a:ext cx="192960" cy="14400"/>
              </p14:xfrm>
            </p:contentPart>
          </mc:Choice>
          <mc:Fallback>
            <p:pic>
              <p:nvPicPr>
                <p:cNvPr id="24" name="Ink 23">
                  <a:extLst>
                    <a:ext uri="{FF2B5EF4-FFF2-40B4-BE49-F238E27FC236}">
                      <a16:creationId xmlns:a16="http://schemas.microsoft.com/office/drawing/2014/main" id="{37FCD179-7584-FE1C-8539-7B258C6D3005}"/>
                    </a:ext>
                  </a:extLst>
                </p:cNvPr>
                <p:cNvPicPr/>
                <p:nvPr/>
              </p:nvPicPr>
              <p:blipFill>
                <a:blip r:embed="rId39"/>
                <a:stretch>
                  <a:fillRect/>
                </a:stretch>
              </p:blipFill>
              <p:spPr>
                <a:xfrm>
                  <a:off x="3748005" y="5513025"/>
                  <a:ext cx="2052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511A5184-6D0B-0A24-160B-2F0D53B16A4B}"/>
                    </a:ext>
                  </a:extLst>
                </p14:cNvPr>
                <p14:cNvContentPartPr/>
                <p14:nvPr/>
              </p14:nvContentPartPr>
              <p14:xfrm>
                <a:off x="3829005" y="5624985"/>
                <a:ext cx="231480" cy="174240"/>
              </p14:xfrm>
            </p:contentPart>
          </mc:Choice>
          <mc:Fallback>
            <p:pic>
              <p:nvPicPr>
                <p:cNvPr id="25" name="Ink 24">
                  <a:extLst>
                    <a:ext uri="{FF2B5EF4-FFF2-40B4-BE49-F238E27FC236}">
                      <a16:creationId xmlns:a16="http://schemas.microsoft.com/office/drawing/2014/main" id="{511A5184-6D0B-0A24-160B-2F0D53B16A4B}"/>
                    </a:ext>
                  </a:extLst>
                </p:cNvPr>
                <p:cNvPicPr/>
                <p:nvPr/>
              </p:nvPicPr>
              <p:blipFill>
                <a:blip r:embed="rId41"/>
                <a:stretch>
                  <a:fillRect/>
                </a:stretch>
              </p:blipFill>
              <p:spPr>
                <a:xfrm>
                  <a:off x="3822885" y="5618865"/>
                  <a:ext cx="243720" cy="186480"/>
                </a:xfrm>
                <a:prstGeom prst="rect">
                  <a:avLst/>
                </a:prstGeom>
              </p:spPr>
            </p:pic>
          </mc:Fallback>
        </mc:AlternateContent>
      </p:grpSp>
      <p:grpSp>
        <p:nvGrpSpPr>
          <p:cNvPr id="26" name="Group 25">
            <a:extLst>
              <a:ext uri="{FF2B5EF4-FFF2-40B4-BE49-F238E27FC236}">
                <a16:creationId xmlns:a16="http://schemas.microsoft.com/office/drawing/2014/main" id="{A6281D58-7472-D08D-7E93-84866A42203F}"/>
              </a:ext>
            </a:extLst>
          </p:cNvPr>
          <p:cNvGrpSpPr/>
          <p:nvPr/>
        </p:nvGrpSpPr>
        <p:grpSpPr>
          <a:xfrm>
            <a:off x="5030775" y="1688805"/>
            <a:ext cx="1522080" cy="473760"/>
            <a:chOff x="6415605" y="5384505"/>
            <a:chExt cx="1522080" cy="473760"/>
          </a:xfrm>
        </p:grpSpPr>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28FCB040-4762-03E6-37A4-D0EFD9E2C992}"/>
                    </a:ext>
                  </a:extLst>
                </p14:cNvPr>
                <p14:cNvContentPartPr/>
                <p14:nvPr/>
              </p14:nvContentPartPr>
              <p14:xfrm>
                <a:off x="6415605" y="5555505"/>
                <a:ext cx="360" cy="360"/>
              </p14:xfrm>
            </p:contentPart>
          </mc:Choice>
          <mc:Fallback>
            <p:pic>
              <p:nvPicPr>
                <p:cNvPr id="27" name="Ink 26">
                  <a:extLst>
                    <a:ext uri="{FF2B5EF4-FFF2-40B4-BE49-F238E27FC236}">
                      <a16:creationId xmlns:a16="http://schemas.microsoft.com/office/drawing/2014/main" id="{28FCB040-4762-03E6-37A4-D0EFD9E2C992}"/>
                    </a:ext>
                  </a:extLst>
                </p:cNvPr>
                <p:cNvPicPr/>
                <p:nvPr/>
              </p:nvPicPr>
              <p:blipFill>
                <a:blip r:embed="rId13"/>
                <a:stretch>
                  <a:fillRect/>
                </a:stretch>
              </p:blipFill>
              <p:spPr>
                <a:xfrm>
                  <a:off x="6409485" y="554938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F6C03991-C42B-745A-C40F-0B50C326136E}"/>
                    </a:ext>
                  </a:extLst>
                </p14:cNvPr>
                <p14:cNvContentPartPr/>
                <p14:nvPr/>
              </p14:nvContentPartPr>
              <p14:xfrm>
                <a:off x="6473205" y="5384505"/>
                <a:ext cx="21960" cy="290160"/>
              </p14:xfrm>
            </p:contentPart>
          </mc:Choice>
          <mc:Fallback>
            <p:pic>
              <p:nvPicPr>
                <p:cNvPr id="28" name="Ink 27">
                  <a:extLst>
                    <a:ext uri="{FF2B5EF4-FFF2-40B4-BE49-F238E27FC236}">
                      <a16:creationId xmlns:a16="http://schemas.microsoft.com/office/drawing/2014/main" id="{F6C03991-C42B-745A-C40F-0B50C326136E}"/>
                    </a:ext>
                  </a:extLst>
                </p:cNvPr>
                <p:cNvPicPr/>
                <p:nvPr/>
              </p:nvPicPr>
              <p:blipFill>
                <a:blip r:embed="rId44"/>
                <a:stretch>
                  <a:fillRect/>
                </a:stretch>
              </p:blipFill>
              <p:spPr>
                <a:xfrm>
                  <a:off x="6467085" y="5378385"/>
                  <a:ext cx="342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37E8600F-D9D1-B6C4-F4B6-C4E0802C349C}"/>
                    </a:ext>
                  </a:extLst>
                </p14:cNvPr>
                <p14:cNvContentPartPr/>
                <p14:nvPr/>
              </p14:nvContentPartPr>
              <p14:xfrm>
                <a:off x="6584085" y="5519145"/>
                <a:ext cx="221760" cy="165240"/>
              </p14:xfrm>
            </p:contentPart>
          </mc:Choice>
          <mc:Fallback>
            <p:pic>
              <p:nvPicPr>
                <p:cNvPr id="29" name="Ink 28">
                  <a:extLst>
                    <a:ext uri="{FF2B5EF4-FFF2-40B4-BE49-F238E27FC236}">
                      <a16:creationId xmlns:a16="http://schemas.microsoft.com/office/drawing/2014/main" id="{37E8600F-D9D1-B6C4-F4B6-C4E0802C349C}"/>
                    </a:ext>
                  </a:extLst>
                </p:cNvPr>
                <p:cNvPicPr/>
                <p:nvPr/>
              </p:nvPicPr>
              <p:blipFill>
                <a:blip r:embed="rId46"/>
                <a:stretch>
                  <a:fillRect/>
                </a:stretch>
              </p:blipFill>
              <p:spPr>
                <a:xfrm>
                  <a:off x="6577965" y="5513025"/>
                  <a:ext cx="2340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Ink 29">
                  <a:extLst>
                    <a:ext uri="{FF2B5EF4-FFF2-40B4-BE49-F238E27FC236}">
                      <a16:creationId xmlns:a16="http://schemas.microsoft.com/office/drawing/2014/main" id="{A8FF2EA5-62EB-4A1F-6E0D-0E70762B1185}"/>
                    </a:ext>
                  </a:extLst>
                </p14:cNvPr>
                <p14:cNvContentPartPr/>
                <p14:nvPr/>
              </p14:nvContentPartPr>
              <p14:xfrm>
                <a:off x="7117965" y="5538945"/>
                <a:ext cx="192960" cy="151200"/>
              </p14:xfrm>
            </p:contentPart>
          </mc:Choice>
          <mc:Fallback>
            <p:pic>
              <p:nvPicPr>
                <p:cNvPr id="30" name="Ink 29">
                  <a:extLst>
                    <a:ext uri="{FF2B5EF4-FFF2-40B4-BE49-F238E27FC236}">
                      <a16:creationId xmlns:a16="http://schemas.microsoft.com/office/drawing/2014/main" id="{A8FF2EA5-62EB-4A1F-6E0D-0E70762B1185}"/>
                    </a:ext>
                  </a:extLst>
                </p:cNvPr>
                <p:cNvPicPr/>
                <p:nvPr/>
              </p:nvPicPr>
              <p:blipFill>
                <a:blip r:embed="rId48"/>
                <a:stretch>
                  <a:fillRect/>
                </a:stretch>
              </p:blipFill>
              <p:spPr>
                <a:xfrm>
                  <a:off x="7111845" y="5532825"/>
                  <a:ext cx="2052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1BFB7A9C-1B07-FB7B-1446-61502DDDAC98}"/>
                    </a:ext>
                  </a:extLst>
                </p14:cNvPr>
                <p14:cNvContentPartPr/>
                <p14:nvPr/>
              </p14:nvContentPartPr>
              <p14:xfrm>
                <a:off x="7186005" y="5559825"/>
                <a:ext cx="96120" cy="142200"/>
              </p14:xfrm>
            </p:contentPart>
          </mc:Choice>
          <mc:Fallback>
            <p:pic>
              <p:nvPicPr>
                <p:cNvPr id="31" name="Ink 30">
                  <a:extLst>
                    <a:ext uri="{FF2B5EF4-FFF2-40B4-BE49-F238E27FC236}">
                      <a16:creationId xmlns:a16="http://schemas.microsoft.com/office/drawing/2014/main" id="{1BFB7A9C-1B07-FB7B-1446-61502DDDAC98}"/>
                    </a:ext>
                  </a:extLst>
                </p:cNvPr>
                <p:cNvPicPr/>
                <p:nvPr/>
              </p:nvPicPr>
              <p:blipFill>
                <a:blip r:embed="rId50"/>
                <a:stretch>
                  <a:fillRect/>
                </a:stretch>
              </p:blipFill>
              <p:spPr>
                <a:xfrm>
                  <a:off x="7179885" y="5553705"/>
                  <a:ext cx="1083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1EF56C5A-655C-045B-1329-DE028ACCE505}"/>
                    </a:ext>
                  </a:extLst>
                </p14:cNvPr>
                <p14:cNvContentPartPr/>
                <p14:nvPr/>
              </p14:nvContentPartPr>
              <p14:xfrm>
                <a:off x="7360965" y="5625345"/>
                <a:ext cx="217080" cy="9000"/>
              </p14:xfrm>
            </p:contentPart>
          </mc:Choice>
          <mc:Fallback>
            <p:pic>
              <p:nvPicPr>
                <p:cNvPr id="32" name="Ink 31">
                  <a:extLst>
                    <a:ext uri="{FF2B5EF4-FFF2-40B4-BE49-F238E27FC236}">
                      <a16:creationId xmlns:a16="http://schemas.microsoft.com/office/drawing/2014/main" id="{1EF56C5A-655C-045B-1329-DE028ACCE505}"/>
                    </a:ext>
                  </a:extLst>
                </p:cNvPr>
                <p:cNvPicPr/>
                <p:nvPr/>
              </p:nvPicPr>
              <p:blipFill>
                <a:blip r:embed="rId52"/>
                <a:stretch>
                  <a:fillRect/>
                </a:stretch>
              </p:blipFill>
              <p:spPr>
                <a:xfrm>
                  <a:off x="7354845" y="5619225"/>
                  <a:ext cx="2293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Ink 32">
                  <a:extLst>
                    <a:ext uri="{FF2B5EF4-FFF2-40B4-BE49-F238E27FC236}">
                      <a16:creationId xmlns:a16="http://schemas.microsoft.com/office/drawing/2014/main" id="{FE795311-FDCB-10DC-69C2-CA18A1CE4281}"/>
                    </a:ext>
                  </a:extLst>
                </p14:cNvPr>
                <p14:cNvContentPartPr/>
                <p14:nvPr/>
              </p14:nvContentPartPr>
              <p14:xfrm>
                <a:off x="7462125" y="5565225"/>
                <a:ext cx="77040" cy="185760"/>
              </p14:xfrm>
            </p:contentPart>
          </mc:Choice>
          <mc:Fallback>
            <p:pic>
              <p:nvPicPr>
                <p:cNvPr id="33" name="Ink 32">
                  <a:extLst>
                    <a:ext uri="{FF2B5EF4-FFF2-40B4-BE49-F238E27FC236}">
                      <a16:creationId xmlns:a16="http://schemas.microsoft.com/office/drawing/2014/main" id="{FE795311-FDCB-10DC-69C2-CA18A1CE4281}"/>
                    </a:ext>
                  </a:extLst>
                </p:cNvPr>
                <p:cNvPicPr/>
                <p:nvPr/>
              </p:nvPicPr>
              <p:blipFill>
                <a:blip r:embed="rId54"/>
                <a:stretch>
                  <a:fillRect/>
                </a:stretch>
              </p:blipFill>
              <p:spPr>
                <a:xfrm>
                  <a:off x="7456005" y="5559105"/>
                  <a:ext cx="892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Ink 33">
                  <a:extLst>
                    <a:ext uri="{FF2B5EF4-FFF2-40B4-BE49-F238E27FC236}">
                      <a16:creationId xmlns:a16="http://schemas.microsoft.com/office/drawing/2014/main" id="{1AD1F10B-7EB6-224D-8994-90D48E3A5282}"/>
                    </a:ext>
                  </a:extLst>
                </p14:cNvPr>
                <p14:cNvContentPartPr/>
                <p14:nvPr/>
              </p14:nvContentPartPr>
              <p14:xfrm>
                <a:off x="7671645" y="5531385"/>
                <a:ext cx="104760" cy="224640"/>
              </p14:xfrm>
            </p:contentPart>
          </mc:Choice>
          <mc:Fallback>
            <p:pic>
              <p:nvPicPr>
                <p:cNvPr id="34" name="Ink 33">
                  <a:extLst>
                    <a:ext uri="{FF2B5EF4-FFF2-40B4-BE49-F238E27FC236}">
                      <a16:creationId xmlns:a16="http://schemas.microsoft.com/office/drawing/2014/main" id="{1AD1F10B-7EB6-224D-8994-90D48E3A5282}"/>
                    </a:ext>
                  </a:extLst>
                </p:cNvPr>
                <p:cNvPicPr/>
                <p:nvPr/>
              </p:nvPicPr>
              <p:blipFill>
                <a:blip r:embed="rId56"/>
                <a:stretch>
                  <a:fillRect/>
                </a:stretch>
              </p:blipFill>
              <p:spPr>
                <a:xfrm>
                  <a:off x="7665525" y="5525265"/>
                  <a:ext cx="117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E54C4C21-D2B2-0AD8-2DDE-F26212AD903A}"/>
                    </a:ext>
                  </a:extLst>
                </p14:cNvPr>
                <p14:cNvContentPartPr/>
                <p14:nvPr/>
              </p14:nvContentPartPr>
              <p14:xfrm>
                <a:off x="7702965" y="5424465"/>
                <a:ext cx="234720" cy="433800"/>
              </p14:xfrm>
            </p:contentPart>
          </mc:Choice>
          <mc:Fallback>
            <p:pic>
              <p:nvPicPr>
                <p:cNvPr id="35" name="Ink 34">
                  <a:extLst>
                    <a:ext uri="{FF2B5EF4-FFF2-40B4-BE49-F238E27FC236}">
                      <a16:creationId xmlns:a16="http://schemas.microsoft.com/office/drawing/2014/main" id="{E54C4C21-D2B2-0AD8-2DDE-F26212AD903A}"/>
                    </a:ext>
                  </a:extLst>
                </p:cNvPr>
                <p:cNvPicPr/>
                <p:nvPr/>
              </p:nvPicPr>
              <p:blipFill>
                <a:blip r:embed="rId58"/>
                <a:stretch>
                  <a:fillRect/>
                </a:stretch>
              </p:blipFill>
              <p:spPr>
                <a:xfrm>
                  <a:off x="7696845" y="5418345"/>
                  <a:ext cx="24696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Ink 35">
                  <a:extLst>
                    <a:ext uri="{FF2B5EF4-FFF2-40B4-BE49-F238E27FC236}">
                      <a16:creationId xmlns:a16="http://schemas.microsoft.com/office/drawing/2014/main" id="{C21CD9DA-5CB2-55B2-A555-97A5CC48763E}"/>
                    </a:ext>
                  </a:extLst>
                </p14:cNvPr>
                <p14:cNvContentPartPr/>
                <p14:nvPr/>
              </p14:nvContentPartPr>
              <p14:xfrm>
                <a:off x="7002405" y="5393865"/>
                <a:ext cx="243360" cy="401040"/>
              </p14:xfrm>
            </p:contentPart>
          </mc:Choice>
          <mc:Fallback>
            <p:pic>
              <p:nvPicPr>
                <p:cNvPr id="36" name="Ink 35">
                  <a:extLst>
                    <a:ext uri="{FF2B5EF4-FFF2-40B4-BE49-F238E27FC236}">
                      <a16:creationId xmlns:a16="http://schemas.microsoft.com/office/drawing/2014/main" id="{C21CD9DA-5CB2-55B2-A555-97A5CC48763E}"/>
                    </a:ext>
                  </a:extLst>
                </p:cNvPr>
                <p:cNvPicPr/>
                <p:nvPr/>
              </p:nvPicPr>
              <p:blipFill>
                <a:blip r:embed="rId60"/>
                <a:stretch>
                  <a:fillRect/>
                </a:stretch>
              </p:blipFill>
              <p:spPr>
                <a:xfrm>
                  <a:off x="6996285" y="5387745"/>
                  <a:ext cx="255600" cy="41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1">
            <p14:nvContentPartPr>
              <p14:cNvPr id="37" name="Ink 36">
                <a:extLst>
                  <a:ext uri="{FF2B5EF4-FFF2-40B4-BE49-F238E27FC236}">
                    <a16:creationId xmlns:a16="http://schemas.microsoft.com/office/drawing/2014/main" id="{54360E46-D4B2-2F51-2DC2-3786661DAFA6}"/>
                  </a:ext>
                </a:extLst>
              </p14:cNvPr>
              <p14:cNvContentPartPr/>
              <p14:nvPr/>
            </p14:nvContentPartPr>
            <p14:xfrm>
              <a:off x="6678855" y="1901205"/>
              <a:ext cx="200160" cy="12240"/>
            </p14:xfrm>
          </p:contentPart>
        </mc:Choice>
        <mc:Fallback>
          <p:pic>
            <p:nvPicPr>
              <p:cNvPr id="37" name="Ink 36">
                <a:extLst>
                  <a:ext uri="{FF2B5EF4-FFF2-40B4-BE49-F238E27FC236}">
                    <a16:creationId xmlns:a16="http://schemas.microsoft.com/office/drawing/2014/main" id="{54360E46-D4B2-2F51-2DC2-3786661DAFA6}"/>
                  </a:ext>
                </a:extLst>
              </p:cNvPr>
              <p:cNvPicPr/>
              <p:nvPr/>
            </p:nvPicPr>
            <p:blipFill>
              <a:blip r:embed="rId62"/>
              <a:stretch>
                <a:fillRect/>
              </a:stretch>
            </p:blipFill>
            <p:spPr>
              <a:xfrm>
                <a:off x="6672735" y="1895085"/>
                <a:ext cx="2124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8" name="Ink 37">
                <a:extLst>
                  <a:ext uri="{FF2B5EF4-FFF2-40B4-BE49-F238E27FC236}">
                    <a16:creationId xmlns:a16="http://schemas.microsoft.com/office/drawing/2014/main" id="{08929750-D8CD-0B34-F7F4-01FDD3E149B1}"/>
                  </a:ext>
                </a:extLst>
              </p14:cNvPr>
              <p14:cNvContentPartPr/>
              <p14:nvPr/>
            </p14:nvContentPartPr>
            <p14:xfrm>
              <a:off x="6678855" y="1864125"/>
              <a:ext cx="110880" cy="173880"/>
            </p14:xfrm>
          </p:contentPart>
        </mc:Choice>
        <mc:Fallback>
          <p:pic>
            <p:nvPicPr>
              <p:cNvPr id="38" name="Ink 37">
                <a:extLst>
                  <a:ext uri="{FF2B5EF4-FFF2-40B4-BE49-F238E27FC236}">
                    <a16:creationId xmlns:a16="http://schemas.microsoft.com/office/drawing/2014/main" id="{08929750-D8CD-0B34-F7F4-01FDD3E149B1}"/>
                  </a:ext>
                </a:extLst>
              </p:cNvPr>
              <p:cNvPicPr/>
              <p:nvPr/>
            </p:nvPicPr>
            <p:blipFill>
              <a:blip r:embed="rId64"/>
              <a:stretch>
                <a:fillRect/>
              </a:stretch>
            </p:blipFill>
            <p:spPr>
              <a:xfrm>
                <a:off x="6672735" y="1858005"/>
                <a:ext cx="123120" cy="186120"/>
              </a:xfrm>
              <a:prstGeom prst="rect">
                <a:avLst/>
              </a:prstGeom>
            </p:spPr>
          </p:pic>
        </mc:Fallback>
      </mc:AlternateContent>
      <p:grpSp>
        <p:nvGrpSpPr>
          <p:cNvPr id="39" name="Group 38">
            <a:extLst>
              <a:ext uri="{FF2B5EF4-FFF2-40B4-BE49-F238E27FC236}">
                <a16:creationId xmlns:a16="http://schemas.microsoft.com/office/drawing/2014/main" id="{430309A2-A524-C4A7-417F-EBAF7119C700}"/>
              </a:ext>
            </a:extLst>
          </p:cNvPr>
          <p:cNvGrpSpPr/>
          <p:nvPr/>
        </p:nvGrpSpPr>
        <p:grpSpPr>
          <a:xfrm>
            <a:off x="7063695" y="1784205"/>
            <a:ext cx="2139480" cy="471960"/>
            <a:chOff x="8448525" y="5479905"/>
            <a:chExt cx="2139480" cy="471960"/>
          </a:xfrm>
        </p:grpSpPr>
        <mc:AlternateContent xmlns:mc="http://schemas.openxmlformats.org/markup-compatibility/2006">
          <mc:Choice xmlns:p14="http://schemas.microsoft.com/office/powerpoint/2010/main" Requires="p14">
            <p:contentPart p14:bwMode="auto" r:id="rId65">
              <p14:nvContentPartPr>
                <p14:cNvPr id="40" name="Ink 39">
                  <a:extLst>
                    <a:ext uri="{FF2B5EF4-FFF2-40B4-BE49-F238E27FC236}">
                      <a16:creationId xmlns:a16="http://schemas.microsoft.com/office/drawing/2014/main" id="{AAF841FD-7ACD-94D3-95E0-14629D6A3A6C}"/>
                    </a:ext>
                  </a:extLst>
                </p14:cNvPr>
                <p14:cNvContentPartPr/>
                <p14:nvPr/>
              </p14:nvContentPartPr>
              <p14:xfrm>
                <a:off x="8448525" y="5479905"/>
                <a:ext cx="87120" cy="275040"/>
              </p14:xfrm>
            </p:contentPart>
          </mc:Choice>
          <mc:Fallback>
            <p:pic>
              <p:nvPicPr>
                <p:cNvPr id="40" name="Ink 39">
                  <a:extLst>
                    <a:ext uri="{FF2B5EF4-FFF2-40B4-BE49-F238E27FC236}">
                      <a16:creationId xmlns:a16="http://schemas.microsoft.com/office/drawing/2014/main" id="{AAF841FD-7ACD-94D3-95E0-14629D6A3A6C}"/>
                    </a:ext>
                  </a:extLst>
                </p:cNvPr>
                <p:cNvPicPr/>
                <p:nvPr/>
              </p:nvPicPr>
              <p:blipFill>
                <a:blip r:embed="rId66"/>
                <a:stretch>
                  <a:fillRect/>
                </a:stretch>
              </p:blipFill>
              <p:spPr>
                <a:xfrm>
                  <a:off x="8442405" y="5473785"/>
                  <a:ext cx="9936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1" name="Ink 40">
                  <a:extLst>
                    <a:ext uri="{FF2B5EF4-FFF2-40B4-BE49-F238E27FC236}">
                      <a16:creationId xmlns:a16="http://schemas.microsoft.com/office/drawing/2014/main" id="{C5FD5769-458B-C5AA-9740-C03125D28053}"/>
                    </a:ext>
                  </a:extLst>
                </p14:cNvPr>
                <p14:cNvContentPartPr/>
                <p14:nvPr/>
              </p14:nvContentPartPr>
              <p14:xfrm>
                <a:off x="8638965" y="5581785"/>
                <a:ext cx="257760" cy="165960"/>
              </p14:xfrm>
            </p:contentPart>
          </mc:Choice>
          <mc:Fallback>
            <p:pic>
              <p:nvPicPr>
                <p:cNvPr id="41" name="Ink 40">
                  <a:extLst>
                    <a:ext uri="{FF2B5EF4-FFF2-40B4-BE49-F238E27FC236}">
                      <a16:creationId xmlns:a16="http://schemas.microsoft.com/office/drawing/2014/main" id="{C5FD5769-458B-C5AA-9740-C03125D28053}"/>
                    </a:ext>
                  </a:extLst>
                </p:cNvPr>
                <p:cNvPicPr/>
                <p:nvPr/>
              </p:nvPicPr>
              <p:blipFill>
                <a:blip r:embed="rId68"/>
                <a:stretch>
                  <a:fillRect/>
                </a:stretch>
              </p:blipFill>
              <p:spPr>
                <a:xfrm>
                  <a:off x="8632845" y="5575665"/>
                  <a:ext cx="2700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2" name="Ink 41">
                  <a:extLst>
                    <a:ext uri="{FF2B5EF4-FFF2-40B4-BE49-F238E27FC236}">
                      <a16:creationId xmlns:a16="http://schemas.microsoft.com/office/drawing/2014/main" id="{0A3B9C8B-81F0-C3D0-F768-2052D65A00C4}"/>
                    </a:ext>
                  </a:extLst>
                </p14:cNvPr>
                <p14:cNvContentPartPr/>
                <p14:nvPr/>
              </p14:nvContentPartPr>
              <p14:xfrm>
                <a:off x="9100485" y="5640465"/>
                <a:ext cx="120960" cy="137520"/>
              </p14:xfrm>
            </p:contentPart>
          </mc:Choice>
          <mc:Fallback>
            <p:pic>
              <p:nvPicPr>
                <p:cNvPr id="42" name="Ink 41">
                  <a:extLst>
                    <a:ext uri="{FF2B5EF4-FFF2-40B4-BE49-F238E27FC236}">
                      <a16:creationId xmlns:a16="http://schemas.microsoft.com/office/drawing/2014/main" id="{0A3B9C8B-81F0-C3D0-F768-2052D65A00C4}"/>
                    </a:ext>
                  </a:extLst>
                </p:cNvPr>
                <p:cNvPicPr/>
                <p:nvPr/>
              </p:nvPicPr>
              <p:blipFill>
                <a:blip r:embed="rId70"/>
                <a:stretch>
                  <a:fillRect/>
                </a:stretch>
              </p:blipFill>
              <p:spPr>
                <a:xfrm>
                  <a:off x="9094365" y="5634345"/>
                  <a:ext cx="1332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3" name="Ink 42">
                  <a:extLst>
                    <a:ext uri="{FF2B5EF4-FFF2-40B4-BE49-F238E27FC236}">
                      <a16:creationId xmlns:a16="http://schemas.microsoft.com/office/drawing/2014/main" id="{A1EB0B4A-D4E1-ABB6-2603-9BF1674D665A}"/>
                    </a:ext>
                  </a:extLst>
                </p14:cNvPr>
                <p14:cNvContentPartPr/>
                <p14:nvPr/>
              </p14:nvContentPartPr>
              <p14:xfrm>
                <a:off x="9295605" y="5654505"/>
                <a:ext cx="89280" cy="122760"/>
              </p14:xfrm>
            </p:contentPart>
          </mc:Choice>
          <mc:Fallback>
            <p:pic>
              <p:nvPicPr>
                <p:cNvPr id="43" name="Ink 42">
                  <a:extLst>
                    <a:ext uri="{FF2B5EF4-FFF2-40B4-BE49-F238E27FC236}">
                      <a16:creationId xmlns:a16="http://schemas.microsoft.com/office/drawing/2014/main" id="{A1EB0B4A-D4E1-ABB6-2603-9BF1674D665A}"/>
                    </a:ext>
                  </a:extLst>
                </p:cNvPr>
                <p:cNvPicPr/>
                <p:nvPr/>
              </p:nvPicPr>
              <p:blipFill>
                <a:blip r:embed="rId72"/>
                <a:stretch>
                  <a:fillRect/>
                </a:stretch>
              </p:blipFill>
              <p:spPr>
                <a:xfrm>
                  <a:off x="9289485" y="5648385"/>
                  <a:ext cx="1015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4" name="Ink 43">
                  <a:extLst>
                    <a:ext uri="{FF2B5EF4-FFF2-40B4-BE49-F238E27FC236}">
                      <a16:creationId xmlns:a16="http://schemas.microsoft.com/office/drawing/2014/main" id="{7BBFB392-3D14-5715-BCD9-66A49C3872D9}"/>
                    </a:ext>
                  </a:extLst>
                </p14:cNvPr>
                <p14:cNvContentPartPr/>
                <p14:nvPr/>
              </p14:nvContentPartPr>
              <p14:xfrm>
                <a:off x="9264285" y="5555505"/>
                <a:ext cx="70200" cy="21240"/>
              </p14:xfrm>
            </p:contentPart>
          </mc:Choice>
          <mc:Fallback>
            <p:pic>
              <p:nvPicPr>
                <p:cNvPr id="44" name="Ink 43">
                  <a:extLst>
                    <a:ext uri="{FF2B5EF4-FFF2-40B4-BE49-F238E27FC236}">
                      <a16:creationId xmlns:a16="http://schemas.microsoft.com/office/drawing/2014/main" id="{7BBFB392-3D14-5715-BCD9-66A49C3872D9}"/>
                    </a:ext>
                  </a:extLst>
                </p:cNvPr>
                <p:cNvPicPr/>
                <p:nvPr/>
              </p:nvPicPr>
              <p:blipFill>
                <a:blip r:embed="rId74"/>
                <a:stretch>
                  <a:fillRect/>
                </a:stretch>
              </p:blipFill>
              <p:spPr>
                <a:xfrm>
                  <a:off x="9258165" y="5549385"/>
                  <a:ext cx="824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5" name="Ink 44">
                  <a:extLst>
                    <a:ext uri="{FF2B5EF4-FFF2-40B4-BE49-F238E27FC236}">
                      <a16:creationId xmlns:a16="http://schemas.microsoft.com/office/drawing/2014/main" id="{CF72EDD4-5169-B18E-87B5-C0CA46B5BD44}"/>
                    </a:ext>
                  </a:extLst>
                </p14:cNvPr>
                <p14:cNvContentPartPr/>
                <p14:nvPr/>
              </p14:nvContentPartPr>
              <p14:xfrm>
                <a:off x="9435285" y="5662425"/>
                <a:ext cx="284400" cy="129240"/>
              </p14:xfrm>
            </p:contentPart>
          </mc:Choice>
          <mc:Fallback>
            <p:pic>
              <p:nvPicPr>
                <p:cNvPr id="45" name="Ink 44">
                  <a:extLst>
                    <a:ext uri="{FF2B5EF4-FFF2-40B4-BE49-F238E27FC236}">
                      <a16:creationId xmlns:a16="http://schemas.microsoft.com/office/drawing/2014/main" id="{CF72EDD4-5169-B18E-87B5-C0CA46B5BD44}"/>
                    </a:ext>
                  </a:extLst>
                </p:cNvPr>
                <p:cNvPicPr/>
                <p:nvPr/>
              </p:nvPicPr>
              <p:blipFill>
                <a:blip r:embed="rId76"/>
                <a:stretch>
                  <a:fillRect/>
                </a:stretch>
              </p:blipFill>
              <p:spPr>
                <a:xfrm>
                  <a:off x="9429165" y="5656305"/>
                  <a:ext cx="2966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 name="Ink 45">
                  <a:extLst>
                    <a:ext uri="{FF2B5EF4-FFF2-40B4-BE49-F238E27FC236}">
                      <a16:creationId xmlns:a16="http://schemas.microsoft.com/office/drawing/2014/main" id="{F9C46187-2DE4-25DB-FA3E-02531F4266CB}"/>
                    </a:ext>
                  </a:extLst>
                </p14:cNvPr>
                <p14:cNvContentPartPr/>
                <p14:nvPr/>
              </p14:nvContentPartPr>
              <p14:xfrm>
                <a:off x="9863685" y="5658105"/>
                <a:ext cx="110880" cy="121680"/>
              </p14:xfrm>
            </p:contentPart>
          </mc:Choice>
          <mc:Fallback>
            <p:pic>
              <p:nvPicPr>
                <p:cNvPr id="46" name="Ink 45">
                  <a:extLst>
                    <a:ext uri="{FF2B5EF4-FFF2-40B4-BE49-F238E27FC236}">
                      <a16:creationId xmlns:a16="http://schemas.microsoft.com/office/drawing/2014/main" id="{F9C46187-2DE4-25DB-FA3E-02531F4266CB}"/>
                    </a:ext>
                  </a:extLst>
                </p:cNvPr>
                <p:cNvPicPr/>
                <p:nvPr/>
              </p:nvPicPr>
              <p:blipFill>
                <a:blip r:embed="rId78"/>
                <a:stretch>
                  <a:fillRect/>
                </a:stretch>
              </p:blipFill>
              <p:spPr>
                <a:xfrm>
                  <a:off x="9857565" y="5651985"/>
                  <a:ext cx="1231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7" name="Ink 46">
                  <a:extLst>
                    <a:ext uri="{FF2B5EF4-FFF2-40B4-BE49-F238E27FC236}">
                      <a16:creationId xmlns:a16="http://schemas.microsoft.com/office/drawing/2014/main" id="{C3B252C7-BD43-5C80-5B32-77B4DAF59FD6}"/>
                    </a:ext>
                  </a:extLst>
                </p14:cNvPr>
                <p14:cNvContentPartPr/>
                <p14:nvPr/>
              </p14:nvContentPartPr>
              <p14:xfrm>
                <a:off x="9837045" y="5512665"/>
                <a:ext cx="274320" cy="439200"/>
              </p14:xfrm>
            </p:contentPart>
          </mc:Choice>
          <mc:Fallback>
            <p:pic>
              <p:nvPicPr>
                <p:cNvPr id="47" name="Ink 46">
                  <a:extLst>
                    <a:ext uri="{FF2B5EF4-FFF2-40B4-BE49-F238E27FC236}">
                      <a16:creationId xmlns:a16="http://schemas.microsoft.com/office/drawing/2014/main" id="{C3B252C7-BD43-5C80-5B32-77B4DAF59FD6}"/>
                    </a:ext>
                  </a:extLst>
                </p:cNvPr>
                <p:cNvPicPr/>
                <p:nvPr/>
              </p:nvPicPr>
              <p:blipFill>
                <a:blip r:embed="rId80"/>
                <a:stretch>
                  <a:fillRect/>
                </a:stretch>
              </p:blipFill>
              <p:spPr>
                <a:xfrm>
                  <a:off x="9830925" y="5506545"/>
                  <a:ext cx="28656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8" name="Ink 47">
                  <a:extLst>
                    <a:ext uri="{FF2B5EF4-FFF2-40B4-BE49-F238E27FC236}">
                      <a16:creationId xmlns:a16="http://schemas.microsoft.com/office/drawing/2014/main" id="{F2520BF5-C5D5-5228-551B-B4FF9E87C745}"/>
                    </a:ext>
                  </a:extLst>
                </p14:cNvPr>
                <p14:cNvContentPartPr/>
                <p14:nvPr/>
              </p14:nvContentPartPr>
              <p14:xfrm>
                <a:off x="8975565" y="5555865"/>
                <a:ext cx="234000" cy="328680"/>
              </p14:xfrm>
            </p:contentPart>
          </mc:Choice>
          <mc:Fallback>
            <p:pic>
              <p:nvPicPr>
                <p:cNvPr id="48" name="Ink 47">
                  <a:extLst>
                    <a:ext uri="{FF2B5EF4-FFF2-40B4-BE49-F238E27FC236}">
                      <a16:creationId xmlns:a16="http://schemas.microsoft.com/office/drawing/2014/main" id="{F2520BF5-C5D5-5228-551B-B4FF9E87C745}"/>
                    </a:ext>
                  </a:extLst>
                </p:cNvPr>
                <p:cNvPicPr/>
                <p:nvPr/>
              </p:nvPicPr>
              <p:blipFill>
                <a:blip r:embed="rId82"/>
                <a:stretch>
                  <a:fillRect/>
                </a:stretch>
              </p:blipFill>
              <p:spPr>
                <a:xfrm>
                  <a:off x="8969445" y="5549745"/>
                  <a:ext cx="24624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Ink 48">
                  <a:extLst>
                    <a:ext uri="{FF2B5EF4-FFF2-40B4-BE49-F238E27FC236}">
                      <a16:creationId xmlns:a16="http://schemas.microsoft.com/office/drawing/2014/main" id="{14226573-8A6C-E073-BE7A-4BAA90703514}"/>
                    </a:ext>
                  </a:extLst>
                </p14:cNvPr>
                <p14:cNvContentPartPr/>
                <p14:nvPr/>
              </p14:nvContentPartPr>
              <p14:xfrm>
                <a:off x="10320525" y="5741625"/>
                <a:ext cx="29160" cy="6120"/>
              </p14:xfrm>
            </p:contentPart>
          </mc:Choice>
          <mc:Fallback>
            <p:pic>
              <p:nvPicPr>
                <p:cNvPr id="49" name="Ink 48">
                  <a:extLst>
                    <a:ext uri="{FF2B5EF4-FFF2-40B4-BE49-F238E27FC236}">
                      <a16:creationId xmlns:a16="http://schemas.microsoft.com/office/drawing/2014/main" id="{14226573-8A6C-E073-BE7A-4BAA90703514}"/>
                    </a:ext>
                  </a:extLst>
                </p:cNvPr>
                <p:cNvPicPr/>
                <p:nvPr/>
              </p:nvPicPr>
              <p:blipFill>
                <a:blip r:embed="rId84"/>
                <a:stretch>
                  <a:fillRect/>
                </a:stretch>
              </p:blipFill>
              <p:spPr>
                <a:xfrm>
                  <a:off x="10314405" y="5735505"/>
                  <a:ext cx="4140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Ink 49">
                  <a:extLst>
                    <a:ext uri="{FF2B5EF4-FFF2-40B4-BE49-F238E27FC236}">
                      <a16:creationId xmlns:a16="http://schemas.microsoft.com/office/drawing/2014/main" id="{1D8848DC-54BE-26D3-1157-2C8923520060}"/>
                    </a:ext>
                  </a:extLst>
                </p14:cNvPr>
                <p14:cNvContentPartPr/>
                <p14:nvPr/>
              </p14:nvContentPartPr>
              <p14:xfrm>
                <a:off x="10293885" y="5757465"/>
                <a:ext cx="294120" cy="10080"/>
              </p14:xfrm>
            </p:contentPart>
          </mc:Choice>
          <mc:Fallback>
            <p:pic>
              <p:nvPicPr>
                <p:cNvPr id="50" name="Ink 49">
                  <a:extLst>
                    <a:ext uri="{FF2B5EF4-FFF2-40B4-BE49-F238E27FC236}">
                      <a16:creationId xmlns:a16="http://schemas.microsoft.com/office/drawing/2014/main" id="{1D8848DC-54BE-26D3-1157-2C8923520060}"/>
                    </a:ext>
                  </a:extLst>
                </p:cNvPr>
                <p:cNvPicPr/>
                <p:nvPr/>
              </p:nvPicPr>
              <p:blipFill>
                <a:blip r:embed="rId86"/>
                <a:stretch>
                  <a:fillRect/>
                </a:stretch>
              </p:blipFill>
              <p:spPr>
                <a:xfrm>
                  <a:off x="10287765" y="5751345"/>
                  <a:ext cx="3063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Ink 50">
                  <a:extLst>
                    <a:ext uri="{FF2B5EF4-FFF2-40B4-BE49-F238E27FC236}">
                      <a16:creationId xmlns:a16="http://schemas.microsoft.com/office/drawing/2014/main" id="{2FB9744E-2B8A-8B22-17FE-48F3340868EC}"/>
                    </a:ext>
                  </a:extLst>
                </p14:cNvPr>
                <p14:cNvContentPartPr/>
                <p14:nvPr/>
              </p14:nvContentPartPr>
              <p14:xfrm>
                <a:off x="10428885" y="5688345"/>
                <a:ext cx="67680" cy="207720"/>
              </p14:xfrm>
            </p:contentPart>
          </mc:Choice>
          <mc:Fallback>
            <p:pic>
              <p:nvPicPr>
                <p:cNvPr id="51" name="Ink 50">
                  <a:extLst>
                    <a:ext uri="{FF2B5EF4-FFF2-40B4-BE49-F238E27FC236}">
                      <a16:creationId xmlns:a16="http://schemas.microsoft.com/office/drawing/2014/main" id="{2FB9744E-2B8A-8B22-17FE-48F3340868EC}"/>
                    </a:ext>
                  </a:extLst>
                </p:cNvPr>
                <p:cNvPicPr/>
                <p:nvPr/>
              </p:nvPicPr>
              <p:blipFill>
                <a:blip r:embed="rId88"/>
                <a:stretch>
                  <a:fillRect/>
                </a:stretch>
              </p:blipFill>
              <p:spPr>
                <a:xfrm>
                  <a:off x="10422765" y="5682225"/>
                  <a:ext cx="79920" cy="219960"/>
                </a:xfrm>
                <a:prstGeom prst="rect">
                  <a:avLst/>
                </a:prstGeom>
              </p:spPr>
            </p:pic>
          </mc:Fallback>
        </mc:AlternateContent>
      </p:grpSp>
      <p:grpSp>
        <p:nvGrpSpPr>
          <p:cNvPr id="52" name="Group 51">
            <a:extLst>
              <a:ext uri="{FF2B5EF4-FFF2-40B4-BE49-F238E27FC236}">
                <a16:creationId xmlns:a16="http://schemas.microsoft.com/office/drawing/2014/main" id="{4B5B616B-9A8F-4417-5ED8-A491D5D378BD}"/>
              </a:ext>
            </a:extLst>
          </p:cNvPr>
          <p:cNvGrpSpPr/>
          <p:nvPr/>
        </p:nvGrpSpPr>
        <p:grpSpPr>
          <a:xfrm>
            <a:off x="9311175" y="1888965"/>
            <a:ext cx="1369440" cy="424080"/>
            <a:chOff x="10696005" y="5584665"/>
            <a:chExt cx="1369440" cy="424080"/>
          </a:xfrm>
        </p:grpSpPr>
        <mc:AlternateContent xmlns:mc="http://schemas.openxmlformats.org/markup-compatibility/2006">
          <mc:Choice xmlns:p14="http://schemas.microsoft.com/office/powerpoint/2010/main" Requires="p14">
            <p:contentPart p14:bwMode="auto" r:id="rId89">
              <p14:nvContentPartPr>
                <p14:cNvPr id="53" name="Ink 52">
                  <a:extLst>
                    <a:ext uri="{FF2B5EF4-FFF2-40B4-BE49-F238E27FC236}">
                      <a16:creationId xmlns:a16="http://schemas.microsoft.com/office/drawing/2014/main" id="{563F676D-A436-A9C3-81AD-DB0BB373B64E}"/>
                    </a:ext>
                  </a:extLst>
                </p14:cNvPr>
                <p14:cNvContentPartPr/>
                <p14:nvPr/>
              </p14:nvContentPartPr>
              <p14:xfrm>
                <a:off x="10696005" y="5658105"/>
                <a:ext cx="154440" cy="187200"/>
              </p14:xfrm>
            </p:contentPart>
          </mc:Choice>
          <mc:Fallback>
            <p:pic>
              <p:nvPicPr>
                <p:cNvPr id="53" name="Ink 52">
                  <a:extLst>
                    <a:ext uri="{FF2B5EF4-FFF2-40B4-BE49-F238E27FC236}">
                      <a16:creationId xmlns:a16="http://schemas.microsoft.com/office/drawing/2014/main" id="{563F676D-A436-A9C3-81AD-DB0BB373B64E}"/>
                    </a:ext>
                  </a:extLst>
                </p:cNvPr>
                <p:cNvPicPr/>
                <p:nvPr/>
              </p:nvPicPr>
              <p:blipFill>
                <a:blip r:embed="rId90"/>
                <a:stretch>
                  <a:fillRect/>
                </a:stretch>
              </p:blipFill>
              <p:spPr>
                <a:xfrm>
                  <a:off x="10689885" y="5651985"/>
                  <a:ext cx="1666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4" name="Ink 53">
                  <a:extLst>
                    <a:ext uri="{FF2B5EF4-FFF2-40B4-BE49-F238E27FC236}">
                      <a16:creationId xmlns:a16="http://schemas.microsoft.com/office/drawing/2014/main" id="{884D4879-619A-7C3D-DD3C-D67381C8A7FA}"/>
                    </a:ext>
                  </a:extLst>
                </p14:cNvPr>
                <p14:cNvContentPartPr/>
                <p14:nvPr/>
              </p14:nvContentPartPr>
              <p14:xfrm>
                <a:off x="10948725" y="5648025"/>
                <a:ext cx="73800" cy="226800"/>
              </p14:xfrm>
            </p:contentPart>
          </mc:Choice>
          <mc:Fallback>
            <p:pic>
              <p:nvPicPr>
                <p:cNvPr id="54" name="Ink 53">
                  <a:extLst>
                    <a:ext uri="{FF2B5EF4-FFF2-40B4-BE49-F238E27FC236}">
                      <a16:creationId xmlns:a16="http://schemas.microsoft.com/office/drawing/2014/main" id="{884D4879-619A-7C3D-DD3C-D67381C8A7FA}"/>
                    </a:ext>
                  </a:extLst>
                </p:cNvPr>
                <p:cNvPicPr/>
                <p:nvPr/>
              </p:nvPicPr>
              <p:blipFill>
                <a:blip r:embed="rId92"/>
                <a:stretch>
                  <a:fillRect/>
                </a:stretch>
              </p:blipFill>
              <p:spPr>
                <a:xfrm>
                  <a:off x="10942605" y="5641905"/>
                  <a:ext cx="860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5" name="Ink 54">
                  <a:extLst>
                    <a:ext uri="{FF2B5EF4-FFF2-40B4-BE49-F238E27FC236}">
                      <a16:creationId xmlns:a16="http://schemas.microsoft.com/office/drawing/2014/main" id="{32CFB7A4-005C-8EC2-785E-D1011F04597E}"/>
                    </a:ext>
                  </a:extLst>
                </p14:cNvPr>
                <p14:cNvContentPartPr/>
                <p14:nvPr/>
              </p14:nvContentPartPr>
              <p14:xfrm>
                <a:off x="11081205" y="5754945"/>
                <a:ext cx="104040" cy="106920"/>
              </p14:xfrm>
            </p:contentPart>
          </mc:Choice>
          <mc:Fallback>
            <p:pic>
              <p:nvPicPr>
                <p:cNvPr id="55" name="Ink 54">
                  <a:extLst>
                    <a:ext uri="{FF2B5EF4-FFF2-40B4-BE49-F238E27FC236}">
                      <a16:creationId xmlns:a16="http://schemas.microsoft.com/office/drawing/2014/main" id="{32CFB7A4-005C-8EC2-785E-D1011F04597E}"/>
                    </a:ext>
                  </a:extLst>
                </p:cNvPr>
                <p:cNvPicPr/>
                <p:nvPr/>
              </p:nvPicPr>
              <p:blipFill>
                <a:blip r:embed="rId94"/>
                <a:stretch>
                  <a:fillRect/>
                </a:stretch>
              </p:blipFill>
              <p:spPr>
                <a:xfrm>
                  <a:off x="11075085" y="5748825"/>
                  <a:ext cx="1162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6" name="Ink 55">
                  <a:extLst>
                    <a:ext uri="{FF2B5EF4-FFF2-40B4-BE49-F238E27FC236}">
                      <a16:creationId xmlns:a16="http://schemas.microsoft.com/office/drawing/2014/main" id="{7D62C9A8-789C-0251-CACD-76780305D863}"/>
                    </a:ext>
                  </a:extLst>
                </p14:cNvPr>
                <p14:cNvContentPartPr/>
                <p14:nvPr/>
              </p14:nvContentPartPr>
              <p14:xfrm>
                <a:off x="11364885" y="5640465"/>
                <a:ext cx="43560" cy="216360"/>
              </p14:xfrm>
            </p:contentPart>
          </mc:Choice>
          <mc:Fallback>
            <p:pic>
              <p:nvPicPr>
                <p:cNvPr id="56" name="Ink 55">
                  <a:extLst>
                    <a:ext uri="{FF2B5EF4-FFF2-40B4-BE49-F238E27FC236}">
                      <a16:creationId xmlns:a16="http://schemas.microsoft.com/office/drawing/2014/main" id="{7D62C9A8-789C-0251-CACD-76780305D863}"/>
                    </a:ext>
                  </a:extLst>
                </p:cNvPr>
                <p:cNvPicPr/>
                <p:nvPr/>
              </p:nvPicPr>
              <p:blipFill>
                <a:blip r:embed="rId96"/>
                <a:stretch>
                  <a:fillRect/>
                </a:stretch>
              </p:blipFill>
              <p:spPr>
                <a:xfrm>
                  <a:off x="11358765" y="5634345"/>
                  <a:ext cx="558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7" name="Ink 56">
                  <a:extLst>
                    <a:ext uri="{FF2B5EF4-FFF2-40B4-BE49-F238E27FC236}">
                      <a16:creationId xmlns:a16="http://schemas.microsoft.com/office/drawing/2014/main" id="{D75106D8-64A8-3524-746F-C4BB603BB988}"/>
                    </a:ext>
                  </a:extLst>
                </p14:cNvPr>
                <p14:cNvContentPartPr/>
                <p14:nvPr/>
              </p14:nvContentPartPr>
              <p14:xfrm>
                <a:off x="11353005" y="5761785"/>
                <a:ext cx="140040" cy="15480"/>
              </p14:xfrm>
            </p:contentPart>
          </mc:Choice>
          <mc:Fallback>
            <p:pic>
              <p:nvPicPr>
                <p:cNvPr id="57" name="Ink 56">
                  <a:extLst>
                    <a:ext uri="{FF2B5EF4-FFF2-40B4-BE49-F238E27FC236}">
                      <a16:creationId xmlns:a16="http://schemas.microsoft.com/office/drawing/2014/main" id="{D75106D8-64A8-3524-746F-C4BB603BB988}"/>
                    </a:ext>
                  </a:extLst>
                </p:cNvPr>
                <p:cNvPicPr/>
                <p:nvPr/>
              </p:nvPicPr>
              <p:blipFill>
                <a:blip r:embed="rId98"/>
                <a:stretch>
                  <a:fillRect/>
                </a:stretch>
              </p:blipFill>
              <p:spPr>
                <a:xfrm>
                  <a:off x="11346885" y="5755665"/>
                  <a:ext cx="152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8" name="Ink 57">
                  <a:extLst>
                    <a:ext uri="{FF2B5EF4-FFF2-40B4-BE49-F238E27FC236}">
                      <a16:creationId xmlns:a16="http://schemas.microsoft.com/office/drawing/2014/main" id="{FA85547E-CD12-E4A4-7590-EB3BF148D010}"/>
                    </a:ext>
                  </a:extLst>
                </p14:cNvPr>
                <p14:cNvContentPartPr/>
                <p14:nvPr/>
              </p14:nvContentPartPr>
              <p14:xfrm>
                <a:off x="11489805" y="5745225"/>
                <a:ext cx="116280" cy="112320"/>
              </p14:xfrm>
            </p:contentPart>
          </mc:Choice>
          <mc:Fallback>
            <p:pic>
              <p:nvPicPr>
                <p:cNvPr id="58" name="Ink 57">
                  <a:extLst>
                    <a:ext uri="{FF2B5EF4-FFF2-40B4-BE49-F238E27FC236}">
                      <a16:creationId xmlns:a16="http://schemas.microsoft.com/office/drawing/2014/main" id="{FA85547E-CD12-E4A4-7590-EB3BF148D010}"/>
                    </a:ext>
                  </a:extLst>
                </p:cNvPr>
                <p:cNvPicPr/>
                <p:nvPr/>
              </p:nvPicPr>
              <p:blipFill>
                <a:blip r:embed="rId100"/>
                <a:stretch>
                  <a:fillRect/>
                </a:stretch>
              </p:blipFill>
              <p:spPr>
                <a:xfrm>
                  <a:off x="11483685" y="5739105"/>
                  <a:ext cx="1285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9" name="Ink 58">
                  <a:extLst>
                    <a:ext uri="{FF2B5EF4-FFF2-40B4-BE49-F238E27FC236}">
                      <a16:creationId xmlns:a16="http://schemas.microsoft.com/office/drawing/2014/main" id="{1CBC07BF-1D2B-39E4-B1D6-697A9D1CD9A3}"/>
                    </a:ext>
                  </a:extLst>
                </p14:cNvPr>
                <p14:cNvContentPartPr/>
                <p14:nvPr/>
              </p14:nvContentPartPr>
              <p14:xfrm>
                <a:off x="11641725" y="5782305"/>
                <a:ext cx="94320" cy="102240"/>
              </p14:xfrm>
            </p:contentPart>
          </mc:Choice>
          <mc:Fallback>
            <p:pic>
              <p:nvPicPr>
                <p:cNvPr id="59" name="Ink 58">
                  <a:extLst>
                    <a:ext uri="{FF2B5EF4-FFF2-40B4-BE49-F238E27FC236}">
                      <a16:creationId xmlns:a16="http://schemas.microsoft.com/office/drawing/2014/main" id="{1CBC07BF-1D2B-39E4-B1D6-697A9D1CD9A3}"/>
                    </a:ext>
                  </a:extLst>
                </p:cNvPr>
                <p:cNvPicPr/>
                <p:nvPr/>
              </p:nvPicPr>
              <p:blipFill>
                <a:blip r:embed="rId102"/>
                <a:stretch>
                  <a:fillRect/>
                </a:stretch>
              </p:blipFill>
              <p:spPr>
                <a:xfrm>
                  <a:off x="11635605" y="5776185"/>
                  <a:ext cx="1065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0" name="Ink 59">
                  <a:extLst>
                    <a:ext uri="{FF2B5EF4-FFF2-40B4-BE49-F238E27FC236}">
                      <a16:creationId xmlns:a16="http://schemas.microsoft.com/office/drawing/2014/main" id="{A5EEF5E9-791C-3885-B974-C5B2AB986539}"/>
                    </a:ext>
                  </a:extLst>
                </p14:cNvPr>
                <p14:cNvContentPartPr/>
                <p14:nvPr/>
              </p14:nvContentPartPr>
              <p14:xfrm>
                <a:off x="11819565" y="5738745"/>
                <a:ext cx="94320" cy="119160"/>
              </p14:xfrm>
            </p:contentPart>
          </mc:Choice>
          <mc:Fallback>
            <p:pic>
              <p:nvPicPr>
                <p:cNvPr id="60" name="Ink 59">
                  <a:extLst>
                    <a:ext uri="{FF2B5EF4-FFF2-40B4-BE49-F238E27FC236}">
                      <a16:creationId xmlns:a16="http://schemas.microsoft.com/office/drawing/2014/main" id="{A5EEF5E9-791C-3885-B974-C5B2AB986539}"/>
                    </a:ext>
                  </a:extLst>
                </p:cNvPr>
                <p:cNvPicPr/>
                <p:nvPr/>
              </p:nvPicPr>
              <p:blipFill>
                <a:blip r:embed="rId104"/>
                <a:stretch>
                  <a:fillRect/>
                </a:stretch>
              </p:blipFill>
              <p:spPr>
                <a:xfrm>
                  <a:off x="11813445" y="5732625"/>
                  <a:ext cx="1065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1" name="Ink 60">
                  <a:extLst>
                    <a:ext uri="{FF2B5EF4-FFF2-40B4-BE49-F238E27FC236}">
                      <a16:creationId xmlns:a16="http://schemas.microsoft.com/office/drawing/2014/main" id="{40EE0371-E460-BF64-1809-E395F6D4932F}"/>
                    </a:ext>
                  </a:extLst>
                </p14:cNvPr>
                <p14:cNvContentPartPr/>
                <p14:nvPr/>
              </p14:nvContentPartPr>
              <p14:xfrm>
                <a:off x="11807685" y="5769345"/>
                <a:ext cx="84600" cy="111600"/>
              </p14:xfrm>
            </p:contentPart>
          </mc:Choice>
          <mc:Fallback>
            <p:pic>
              <p:nvPicPr>
                <p:cNvPr id="61" name="Ink 60">
                  <a:extLst>
                    <a:ext uri="{FF2B5EF4-FFF2-40B4-BE49-F238E27FC236}">
                      <a16:creationId xmlns:a16="http://schemas.microsoft.com/office/drawing/2014/main" id="{40EE0371-E460-BF64-1809-E395F6D4932F}"/>
                    </a:ext>
                  </a:extLst>
                </p:cNvPr>
                <p:cNvPicPr/>
                <p:nvPr/>
              </p:nvPicPr>
              <p:blipFill>
                <a:blip r:embed="rId106"/>
                <a:stretch>
                  <a:fillRect/>
                </a:stretch>
              </p:blipFill>
              <p:spPr>
                <a:xfrm>
                  <a:off x="11801565" y="5763225"/>
                  <a:ext cx="968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 name="Ink 61">
                  <a:extLst>
                    <a:ext uri="{FF2B5EF4-FFF2-40B4-BE49-F238E27FC236}">
                      <a16:creationId xmlns:a16="http://schemas.microsoft.com/office/drawing/2014/main" id="{2491E478-87A2-A5CA-658A-AF998BD0E71F}"/>
                    </a:ext>
                  </a:extLst>
                </p14:cNvPr>
                <p14:cNvContentPartPr/>
                <p14:nvPr/>
              </p14:nvContentPartPr>
              <p14:xfrm>
                <a:off x="11745045" y="5608785"/>
                <a:ext cx="320400" cy="399960"/>
              </p14:xfrm>
            </p:contentPart>
          </mc:Choice>
          <mc:Fallback>
            <p:pic>
              <p:nvPicPr>
                <p:cNvPr id="62" name="Ink 61">
                  <a:extLst>
                    <a:ext uri="{FF2B5EF4-FFF2-40B4-BE49-F238E27FC236}">
                      <a16:creationId xmlns:a16="http://schemas.microsoft.com/office/drawing/2014/main" id="{2491E478-87A2-A5CA-658A-AF998BD0E71F}"/>
                    </a:ext>
                  </a:extLst>
                </p:cNvPr>
                <p:cNvPicPr/>
                <p:nvPr/>
              </p:nvPicPr>
              <p:blipFill>
                <a:blip r:embed="rId108"/>
                <a:stretch>
                  <a:fillRect/>
                </a:stretch>
              </p:blipFill>
              <p:spPr>
                <a:xfrm>
                  <a:off x="11738925" y="5602665"/>
                  <a:ext cx="3326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 name="Ink 62">
                  <a:extLst>
                    <a:ext uri="{FF2B5EF4-FFF2-40B4-BE49-F238E27FC236}">
                      <a16:creationId xmlns:a16="http://schemas.microsoft.com/office/drawing/2014/main" id="{A2B86F10-7074-7F67-5FEB-BE0E07ECE72B}"/>
                    </a:ext>
                  </a:extLst>
                </p14:cNvPr>
                <p14:cNvContentPartPr/>
                <p14:nvPr/>
              </p14:nvContentPartPr>
              <p14:xfrm>
                <a:off x="11317005" y="5584665"/>
                <a:ext cx="178560" cy="329040"/>
              </p14:xfrm>
            </p:contentPart>
          </mc:Choice>
          <mc:Fallback>
            <p:pic>
              <p:nvPicPr>
                <p:cNvPr id="63" name="Ink 62">
                  <a:extLst>
                    <a:ext uri="{FF2B5EF4-FFF2-40B4-BE49-F238E27FC236}">
                      <a16:creationId xmlns:a16="http://schemas.microsoft.com/office/drawing/2014/main" id="{A2B86F10-7074-7F67-5FEB-BE0E07ECE72B}"/>
                    </a:ext>
                  </a:extLst>
                </p:cNvPr>
                <p:cNvPicPr/>
                <p:nvPr/>
              </p:nvPicPr>
              <p:blipFill>
                <a:blip r:embed="rId110"/>
                <a:stretch>
                  <a:fillRect/>
                </a:stretch>
              </p:blipFill>
              <p:spPr>
                <a:xfrm>
                  <a:off x="11310885" y="5578545"/>
                  <a:ext cx="190800" cy="341280"/>
                </a:xfrm>
                <a:prstGeom prst="rect">
                  <a:avLst/>
                </a:prstGeom>
              </p:spPr>
            </p:pic>
          </mc:Fallback>
        </mc:AlternateContent>
      </p:grpSp>
      <p:grpSp>
        <p:nvGrpSpPr>
          <p:cNvPr id="64" name="Group 63">
            <a:extLst>
              <a:ext uri="{FF2B5EF4-FFF2-40B4-BE49-F238E27FC236}">
                <a16:creationId xmlns:a16="http://schemas.microsoft.com/office/drawing/2014/main" id="{0EF08FDE-13E5-9BF7-0F74-86942B337818}"/>
              </a:ext>
            </a:extLst>
          </p:cNvPr>
          <p:cNvGrpSpPr/>
          <p:nvPr/>
        </p:nvGrpSpPr>
        <p:grpSpPr>
          <a:xfrm>
            <a:off x="4821255" y="2487285"/>
            <a:ext cx="272160" cy="230400"/>
            <a:chOff x="6206085" y="6182985"/>
            <a:chExt cx="272160" cy="230400"/>
          </a:xfrm>
        </p:grpSpPr>
        <mc:AlternateContent xmlns:mc="http://schemas.openxmlformats.org/markup-compatibility/2006">
          <mc:Choice xmlns:p14="http://schemas.microsoft.com/office/powerpoint/2010/main" Requires="p14">
            <p:contentPart p14:bwMode="auto" r:id="rId111">
              <p14:nvContentPartPr>
                <p14:cNvPr id="65" name="Ink 64">
                  <a:extLst>
                    <a:ext uri="{FF2B5EF4-FFF2-40B4-BE49-F238E27FC236}">
                      <a16:creationId xmlns:a16="http://schemas.microsoft.com/office/drawing/2014/main" id="{B496A9BC-BC12-DD22-1576-A1B40E6505C5}"/>
                    </a:ext>
                  </a:extLst>
                </p14:cNvPr>
                <p14:cNvContentPartPr/>
                <p14:nvPr/>
              </p14:nvContentPartPr>
              <p14:xfrm>
                <a:off x="6206085" y="6274785"/>
                <a:ext cx="272160" cy="29880"/>
              </p14:xfrm>
            </p:contentPart>
          </mc:Choice>
          <mc:Fallback>
            <p:pic>
              <p:nvPicPr>
                <p:cNvPr id="65" name="Ink 64">
                  <a:extLst>
                    <a:ext uri="{FF2B5EF4-FFF2-40B4-BE49-F238E27FC236}">
                      <a16:creationId xmlns:a16="http://schemas.microsoft.com/office/drawing/2014/main" id="{B496A9BC-BC12-DD22-1576-A1B40E6505C5}"/>
                    </a:ext>
                  </a:extLst>
                </p:cNvPr>
                <p:cNvPicPr/>
                <p:nvPr/>
              </p:nvPicPr>
              <p:blipFill>
                <a:blip r:embed="rId112"/>
                <a:stretch>
                  <a:fillRect/>
                </a:stretch>
              </p:blipFill>
              <p:spPr>
                <a:xfrm>
                  <a:off x="6199965" y="6268665"/>
                  <a:ext cx="284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6" name="Ink 65">
                  <a:extLst>
                    <a:ext uri="{FF2B5EF4-FFF2-40B4-BE49-F238E27FC236}">
                      <a16:creationId xmlns:a16="http://schemas.microsoft.com/office/drawing/2014/main" id="{55C13694-7304-07DE-1012-5E18256F8546}"/>
                    </a:ext>
                  </a:extLst>
                </p14:cNvPr>
                <p14:cNvContentPartPr/>
                <p14:nvPr/>
              </p14:nvContentPartPr>
              <p14:xfrm>
                <a:off x="6319125" y="6182985"/>
                <a:ext cx="70200" cy="230400"/>
              </p14:xfrm>
            </p:contentPart>
          </mc:Choice>
          <mc:Fallback>
            <p:pic>
              <p:nvPicPr>
                <p:cNvPr id="66" name="Ink 65">
                  <a:extLst>
                    <a:ext uri="{FF2B5EF4-FFF2-40B4-BE49-F238E27FC236}">
                      <a16:creationId xmlns:a16="http://schemas.microsoft.com/office/drawing/2014/main" id="{55C13694-7304-07DE-1012-5E18256F8546}"/>
                    </a:ext>
                  </a:extLst>
                </p:cNvPr>
                <p:cNvPicPr/>
                <p:nvPr/>
              </p:nvPicPr>
              <p:blipFill>
                <a:blip r:embed="rId114"/>
                <a:stretch>
                  <a:fillRect/>
                </a:stretch>
              </p:blipFill>
              <p:spPr>
                <a:xfrm>
                  <a:off x="6313005" y="6176865"/>
                  <a:ext cx="82440" cy="242640"/>
                </a:xfrm>
                <a:prstGeom prst="rect">
                  <a:avLst/>
                </a:prstGeom>
              </p:spPr>
            </p:pic>
          </mc:Fallback>
        </mc:AlternateContent>
      </p:grpSp>
      <p:grpSp>
        <p:nvGrpSpPr>
          <p:cNvPr id="67" name="Group 66">
            <a:extLst>
              <a:ext uri="{FF2B5EF4-FFF2-40B4-BE49-F238E27FC236}">
                <a16:creationId xmlns:a16="http://schemas.microsoft.com/office/drawing/2014/main" id="{1EE6F6B3-096E-8172-B2E2-701D77D0BDB3}"/>
              </a:ext>
            </a:extLst>
          </p:cNvPr>
          <p:cNvGrpSpPr/>
          <p:nvPr/>
        </p:nvGrpSpPr>
        <p:grpSpPr>
          <a:xfrm>
            <a:off x="5314455" y="2467845"/>
            <a:ext cx="380520" cy="262080"/>
            <a:chOff x="6699285" y="6163545"/>
            <a:chExt cx="380520" cy="262080"/>
          </a:xfrm>
        </p:grpSpPr>
        <mc:AlternateContent xmlns:mc="http://schemas.openxmlformats.org/markup-compatibility/2006">
          <mc:Choice xmlns:p14="http://schemas.microsoft.com/office/powerpoint/2010/main" Requires="p14">
            <p:contentPart p14:bwMode="auto" r:id="rId115">
              <p14:nvContentPartPr>
                <p14:cNvPr id="68" name="Ink 67">
                  <a:extLst>
                    <a:ext uri="{FF2B5EF4-FFF2-40B4-BE49-F238E27FC236}">
                      <a16:creationId xmlns:a16="http://schemas.microsoft.com/office/drawing/2014/main" id="{92D6CD57-463C-591F-095F-6695141ED51B}"/>
                    </a:ext>
                  </a:extLst>
                </p14:cNvPr>
                <p14:cNvContentPartPr/>
                <p14:nvPr/>
              </p14:nvContentPartPr>
              <p14:xfrm>
                <a:off x="6699285" y="6163545"/>
                <a:ext cx="57960" cy="262080"/>
              </p14:xfrm>
            </p:contentPart>
          </mc:Choice>
          <mc:Fallback>
            <p:pic>
              <p:nvPicPr>
                <p:cNvPr id="68" name="Ink 67">
                  <a:extLst>
                    <a:ext uri="{FF2B5EF4-FFF2-40B4-BE49-F238E27FC236}">
                      <a16:creationId xmlns:a16="http://schemas.microsoft.com/office/drawing/2014/main" id="{92D6CD57-463C-591F-095F-6695141ED51B}"/>
                    </a:ext>
                  </a:extLst>
                </p:cNvPr>
                <p:cNvPicPr/>
                <p:nvPr/>
              </p:nvPicPr>
              <p:blipFill>
                <a:blip r:embed="rId116"/>
                <a:stretch>
                  <a:fillRect/>
                </a:stretch>
              </p:blipFill>
              <p:spPr>
                <a:xfrm>
                  <a:off x="6693165" y="6157425"/>
                  <a:ext cx="7020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9" name="Ink 68">
                  <a:extLst>
                    <a:ext uri="{FF2B5EF4-FFF2-40B4-BE49-F238E27FC236}">
                      <a16:creationId xmlns:a16="http://schemas.microsoft.com/office/drawing/2014/main" id="{ABE229BC-9329-169E-6CBE-CA908698ACCA}"/>
                    </a:ext>
                  </a:extLst>
                </p14:cNvPr>
                <p14:cNvContentPartPr/>
                <p14:nvPr/>
              </p14:nvContentPartPr>
              <p14:xfrm>
                <a:off x="6850845" y="6252825"/>
                <a:ext cx="228960" cy="160920"/>
              </p14:xfrm>
            </p:contentPart>
          </mc:Choice>
          <mc:Fallback>
            <p:pic>
              <p:nvPicPr>
                <p:cNvPr id="69" name="Ink 68">
                  <a:extLst>
                    <a:ext uri="{FF2B5EF4-FFF2-40B4-BE49-F238E27FC236}">
                      <a16:creationId xmlns:a16="http://schemas.microsoft.com/office/drawing/2014/main" id="{ABE229BC-9329-169E-6CBE-CA908698ACCA}"/>
                    </a:ext>
                  </a:extLst>
                </p:cNvPr>
                <p:cNvPicPr/>
                <p:nvPr/>
              </p:nvPicPr>
              <p:blipFill>
                <a:blip r:embed="rId118"/>
                <a:stretch>
                  <a:fillRect/>
                </a:stretch>
              </p:blipFill>
              <p:spPr>
                <a:xfrm>
                  <a:off x="6844725" y="6246705"/>
                  <a:ext cx="241200" cy="173160"/>
                </a:xfrm>
                <a:prstGeom prst="rect">
                  <a:avLst/>
                </a:prstGeom>
              </p:spPr>
            </p:pic>
          </mc:Fallback>
        </mc:AlternateContent>
      </p:grpSp>
      <p:grpSp>
        <p:nvGrpSpPr>
          <p:cNvPr id="70" name="Group 69">
            <a:extLst>
              <a:ext uri="{FF2B5EF4-FFF2-40B4-BE49-F238E27FC236}">
                <a16:creationId xmlns:a16="http://schemas.microsoft.com/office/drawing/2014/main" id="{7F7719AB-72AD-0C60-8561-2E10936C2969}"/>
              </a:ext>
            </a:extLst>
          </p:cNvPr>
          <p:cNvGrpSpPr/>
          <p:nvPr/>
        </p:nvGrpSpPr>
        <p:grpSpPr>
          <a:xfrm>
            <a:off x="5829255" y="2406645"/>
            <a:ext cx="807120" cy="428400"/>
            <a:chOff x="7214085" y="6102345"/>
            <a:chExt cx="807120" cy="428400"/>
          </a:xfrm>
        </p:grpSpPr>
        <mc:AlternateContent xmlns:mc="http://schemas.openxmlformats.org/markup-compatibility/2006">
          <mc:Choice xmlns:p14="http://schemas.microsoft.com/office/powerpoint/2010/main" Requires="p14">
            <p:contentPart p14:bwMode="auto" r:id="rId119">
              <p14:nvContentPartPr>
                <p14:cNvPr id="71" name="Ink 70">
                  <a:extLst>
                    <a:ext uri="{FF2B5EF4-FFF2-40B4-BE49-F238E27FC236}">
                      <a16:creationId xmlns:a16="http://schemas.microsoft.com/office/drawing/2014/main" id="{388AFC41-CD32-6BC0-2E4B-4185313845C9}"/>
                    </a:ext>
                  </a:extLst>
                </p14:cNvPr>
                <p14:cNvContentPartPr/>
                <p14:nvPr/>
              </p14:nvContentPartPr>
              <p14:xfrm>
                <a:off x="7317765" y="6165705"/>
                <a:ext cx="28080" cy="204480"/>
              </p14:xfrm>
            </p:contentPart>
          </mc:Choice>
          <mc:Fallback>
            <p:pic>
              <p:nvPicPr>
                <p:cNvPr id="71" name="Ink 70">
                  <a:extLst>
                    <a:ext uri="{FF2B5EF4-FFF2-40B4-BE49-F238E27FC236}">
                      <a16:creationId xmlns:a16="http://schemas.microsoft.com/office/drawing/2014/main" id="{388AFC41-CD32-6BC0-2E4B-4185313845C9}"/>
                    </a:ext>
                  </a:extLst>
                </p:cNvPr>
                <p:cNvPicPr/>
                <p:nvPr/>
              </p:nvPicPr>
              <p:blipFill>
                <a:blip r:embed="rId120"/>
                <a:stretch>
                  <a:fillRect/>
                </a:stretch>
              </p:blipFill>
              <p:spPr>
                <a:xfrm>
                  <a:off x="7311645" y="6159585"/>
                  <a:ext cx="403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2" name="Ink 71">
                  <a:extLst>
                    <a:ext uri="{FF2B5EF4-FFF2-40B4-BE49-F238E27FC236}">
                      <a16:creationId xmlns:a16="http://schemas.microsoft.com/office/drawing/2014/main" id="{9F2362A0-4F56-F742-6C5F-38D47763A703}"/>
                    </a:ext>
                  </a:extLst>
                </p14:cNvPr>
                <p14:cNvContentPartPr/>
                <p14:nvPr/>
              </p14:nvContentPartPr>
              <p14:xfrm>
                <a:off x="7406685" y="6268305"/>
                <a:ext cx="217080" cy="138960"/>
              </p14:xfrm>
            </p:contentPart>
          </mc:Choice>
          <mc:Fallback>
            <p:pic>
              <p:nvPicPr>
                <p:cNvPr id="72" name="Ink 71">
                  <a:extLst>
                    <a:ext uri="{FF2B5EF4-FFF2-40B4-BE49-F238E27FC236}">
                      <a16:creationId xmlns:a16="http://schemas.microsoft.com/office/drawing/2014/main" id="{9F2362A0-4F56-F742-6C5F-38D47763A703}"/>
                    </a:ext>
                  </a:extLst>
                </p:cNvPr>
                <p:cNvPicPr/>
                <p:nvPr/>
              </p:nvPicPr>
              <p:blipFill>
                <a:blip r:embed="rId122"/>
                <a:stretch>
                  <a:fillRect/>
                </a:stretch>
              </p:blipFill>
              <p:spPr>
                <a:xfrm>
                  <a:off x="7400565" y="6262185"/>
                  <a:ext cx="2293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3" name="Ink 72">
                  <a:extLst>
                    <a:ext uri="{FF2B5EF4-FFF2-40B4-BE49-F238E27FC236}">
                      <a16:creationId xmlns:a16="http://schemas.microsoft.com/office/drawing/2014/main" id="{A23CD661-1442-2D20-5A58-099854884198}"/>
                    </a:ext>
                  </a:extLst>
                </p14:cNvPr>
                <p14:cNvContentPartPr/>
                <p14:nvPr/>
              </p14:nvContentPartPr>
              <p14:xfrm>
                <a:off x="7750845" y="6258585"/>
                <a:ext cx="163800" cy="117000"/>
              </p14:xfrm>
            </p:contentPart>
          </mc:Choice>
          <mc:Fallback>
            <p:pic>
              <p:nvPicPr>
                <p:cNvPr id="73" name="Ink 72">
                  <a:extLst>
                    <a:ext uri="{FF2B5EF4-FFF2-40B4-BE49-F238E27FC236}">
                      <a16:creationId xmlns:a16="http://schemas.microsoft.com/office/drawing/2014/main" id="{A23CD661-1442-2D20-5A58-099854884198}"/>
                    </a:ext>
                  </a:extLst>
                </p:cNvPr>
                <p:cNvPicPr/>
                <p:nvPr/>
              </p:nvPicPr>
              <p:blipFill>
                <a:blip r:embed="rId124"/>
                <a:stretch>
                  <a:fillRect/>
                </a:stretch>
              </p:blipFill>
              <p:spPr>
                <a:xfrm>
                  <a:off x="7744725" y="6252465"/>
                  <a:ext cx="1760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4" name="Ink 73">
                  <a:extLst>
                    <a:ext uri="{FF2B5EF4-FFF2-40B4-BE49-F238E27FC236}">
                      <a16:creationId xmlns:a16="http://schemas.microsoft.com/office/drawing/2014/main" id="{25B88AC0-37D9-DBFB-7BF4-3789ABAB596B}"/>
                    </a:ext>
                  </a:extLst>
                </p14:cNvPr>
                <p14:cNvContentPartPr/>
                <p14:nvPr/>
              </p14:nvContentPartPr>
              <p14:xfrm>
                <a:off x="7782165" y="6274785"/>
                <a:ext cx="123120" cy="129240"/>
              </p14:xfrm>
            </p:contentPart>
          </mc:Choice>
          <mc:Fallback>
            <p:pic>
              <p:nvPicPr>
                <p:cNvPr id="74" name="Ink 73">
                  <a:extLst>
                    <a:ext uri="{FF2B5EF4-FFF2-40B4-BE49-F238E27FC236}">
                      <a16:creationId xmlns:a16="http://schemas.microsoft.com/office/drawing/2014/main" id="{25B88AC0-37D9-DBFB-7BF4-3789ABAB596B}"/>
                    </a:ext>
                  </a:extLst>
                </p:cNvPr>
                <p:cNvPicPr/>
                <p:nvPr/>
              </p:nvPicPr>
              <p:blipFill>
                <a:blip r:embed="rId126"/>
                <a:stretch>
                  <a:fillRect/>
                </a:stretch>
              </p:blipFill>
              <p:spPr>
                <a:xfrm>
                  <a:off x="7776045" y="6268665"/>
                  <a:ext cx="1353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5" name="Ink 74">
                  <a:extLst>
                    <a:ext uri="{FF2B5EF4-FFF2-40B4-BE49-F238E27FC236}">
                      <a16:creationId xmlns:a16="http://schemas.microsoft.com/office/drawing/2014/main" id="{3DA0A6A7-F54D-8B09-F2AC-75C22CF8B9B5}"/>
                    </a:ext>
                  </a:extLst>
                </p14:cNvPr>
                <p14:cNvContentPartPr/>
                <p14:nvPr/>
              </p14:nvContentPartPr>
              <p14:xfrm>
                <a:off x="7847325" y="6193065"/>
                <a:ext cx="173880" cy="337680"/>
              </p14:xfrm>
            </p:contentPart>
          </mc:Choice>
          <mc:Fallback>
            <p:pic>
              <p:nvPicPr>
                <p:cNvPr id="75" name="Ink 74">
                  <a:extLst>
                    <a:ext uri="{FF2B5EF4-FFF2-40B4-BE49-F238E27FC236}">
                      <a16:creationId xmlns:a16="http://schemas.microsoft.com/office/drawing/2014/main" id="{3DA0A6A7-F54D-8B09-F2AC-75C22CF8B9B5}"/>
                    </a:ext>
                  </a:extLst>
                </p:cNvPr>
                <p:cNvPicPr/>
                <p:nvPr/>
              </p:nvPicPr>
              <p:blipFill>
                <a:blip r:embed="rId128"/>
                <a:stretch>
                  <a:fillRect/>
                </a:stretch>
              </p:blipFill>
              <p:spPr>
                <a:xfrm>
                  <a:off x="7841205" y="6186945"/>
                  <a:ext cx="18612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6" name="Ink 75">
                  <a:extLst>
                    <a:ext uri="{FF2B5EF4-FFF2-40B4-BE49-F238E27FC236}">
                      <a16:creationId xmlns:a16="http://schemas.microsoft.com/office/drawing/2014/main" id="{D6F79A42-E829-3D40-825A-FD488EE46973}"/>
                    </a:ext>
                  </a:extLst>
                </p14:cNvPr>
                <p14:cNvContentPartPr/>
                <p14:nvPr/>
              </p14:nvContentPartPr>
              <p14:xfrm>
                <a:off x="7214085" y="6102345"/>
                <a:ext cx="205200" cy="382680"/>
              </p14:xfrm>
            </p:contentPart>
          </mc:Choice>
          <mc:Fallback>
            <p:pic>
              <p:nvPicPr>
                <p:cNvPr id="76" name="Ink 75">
                  <a:extLst>
                    <a:ext uri="{FF2B5EF4-FFF2-40B4-BE49-F238E27FC236}">
                      <a16:creationId xmlns:a16="http://schemas.microsoft.com/office/drawing/2014/main" id="{D6F79A42-E829-3D40-825A-FD488EE46973}"/>
                    </a:ext>
                  </a:extLst>
                </p:cNvPr>
                <p:cNvPicPr/>
                <p:nvPr/>
              </p:nvPicPr>
              <p:blipFill>
                <a:blip r:embed="rId130"/>
                <a:stretch>
                  <a:fillRect/>
                </a:stretch>
              </p:blipFill>
              <p:spPr>
                <a:xfrm>
                  <a:off x="7207965" y="6096225"/>
                  <a:ext cx="217440" cy="394920"/>
                </a:xfrm>
                <a:prstGeom prst="rect">
                  <a:avLst/>
                </a:prstGeom>
              </p:spPr>
            </p:pic>
          </mc:Fallback>
        </mc:AlternateContent>
      </p:grpSp>
      <p:grpSp>
        <p:nvGrpSpPr>
          <p:cNvPr id="83" name="Group 82">
            <a:extLst>
              <a:ext uri="{FF2B5EF4-FFF2-40B4-BE49-F238E27FC236}">
                <a16:creationId xmlns:a16="http://schemas.microsoft.com/office/drawing/2014/main" id="{015D3A46-AFAC-D0BD-DBE6-3FE37511033A}"/>
              </a:ext>
            </a:extLst>
          </p:cNvPr>
          <p:cNvGrpSpPr/>
          <p:nvPr/>
        </p:nvGrpSpPr>
        <p:grpSpPr>
          <a:xfrm>
            <a:off x="775485" y="2925345"/>
            <a:ext cx="1282680" cy="600840"/>
            <a:chOff x="775485" y="2925345"/>
            <a:chExt cx="1282680" cy="600840"/>
          </a:xfrm>
        </p:grpSpPr>
        <mc:AlternateContent xmlns:mc="http://schemas.openxmlformats.org/markup-compatibility/2006">
          <mc:Choice xmlns:p14="http://schemas.microsoft.com/office/powerpoint/2010/main" Requires="p14">
            <p:contentPart p14:bwMode="auto" r:id="rId131">
              <p14:nvContentPartPr>
                <p14:cNvPr id="77" name="Ink 76">
                  <a:extLst>
                    <a:ext uri="{FF2B5EF4-FFF2-40B4-BE49-F238E27FC236}">
                      <a16:creationId xmlns:a16="http://schemas.microsoft.com/office/drawing/2014/main" id="{1B5C54BB-1293-CEF7-C86D-FF5067CEB3D7}"/>
                    </a:ext>
                  </a:extLst>
                </p14:cNvPr>
                <p14:cNvContentPartPr/>
                <p14:nvPr/>
              </p14:nvContentPartPr>
              <p14:xfrm>
                <a:off x="1037565" y="3053145"/>
                <a:ext cx="114840" cy="306000"/>
              </p14:xfrm>
            </p:contentPart>
          </mc:Choice>
          <mc:Fallback>
            <p:pic>
              <p:nvPicPr>
                <p:cNvPr id="77" name="Ink 76">
                  <a:extLst>
                    <a:ext uri="{FF2B5EF4-FFF2-40B4-BE49-F238E27FC236}">
                      <a16:creationId xmlns:a16="http://schemas.microsoft.com/office/drawing/2014/main" id="{1B5C54BB-1293-CEF7-C86D-FF5067CEB3D7}"/>
                    </a:ext>
                  </a:extLst>
                </p:cNvPr>
                <p:cNvPicPr/>
                <p:nvPr/>
              </p:nvPicPr>
              <p:blipFill>
                <a:blip r:embed="rId132"/>
                <a:stretch>
                  <a:fillRect/>
                </a:stretch>
              </p:blipFill>
              <p:spPr>
                <a:xfrm>
                  <a:off x="1031445" y="3047025"/>
                  <a:ext cx="1270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8" name="Ink 77">
                  <a:extLst>
                    <a:ext uri="{FF2B5EF4-FFF2-40B4-BE49-F238E27FC236}">
                      <a16:creationId xmlns:a16="http://schemas.microsoft.com/office/drawing/2014/main" id="{819FBDA7-56E7-31D5-B0C0-2A464776D979}"/>
                    </a:ext>
                  </a:extLst>
                </p14:cNvPr>
                <p14:cNvContentPartPr/>
                <p14:nvPr/>
              </p14:nvContentPartPr>
              <p14:xfrm>
                <a:off x="1218285" y="3203625"/>
                <a:ext cx="230760" cy="129240"/>
              </p14:xfrm>
            </p:contentPart>
          </mc:Choice>
          <mc:Fallback>
            <p:pic>
              <p:nvPicPr>
                <p:cNvPr id="78" name="Ink 77">
                  <a:extLst>
                    <a:ext uri="{FF2B5EF4-FFF2-40B4-BE49-F238E27FC236}">
                      <a16:creationId xmlns:a16="http://schemas.microsoft.com/office/drawing/2014/main" id="{819FBDA7-56E7-31D5-B0C0-2A464776D979}"/>
                    </a:ext>
                  </a:extLst>
                </p:cNvPr>
                <p:cNvPicPr/>
                <p:nvPr/>
              </p:nvPicPr>
              <p:blipFill>
                <a:blip r:embed="rId134"/>
                <a:stretch>
                  <a:fillRect/>
                </a:stretch>
              </p:blipFill>
              <p:spPr>
                <a:xfrm>
                  <a:off x="1212165" y="3197505"/>
                  <a:ext cx="2430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9" name="Ink 78">
                  <a:extLst>
                    <a:ext uri="{FF2B5EF4-FFF2-40B4-BE49-F238E27FC236}">
                      <a16:creationId xmlns:a16="http://schemas.microsoft.com/office/drawing/2014/main" id="{2FD30E30-136D-AF54-A6A0-429224733884}"/>
                    </a:ext>
                  </a:extLst>
                </p14:cNvPr>
                <p14:cNvContentPartPr/>
                <p14:nvPr/>
              </p14:nvContentPartPr>
              <p14:xfrm>
                <a:off x="1456245" y="3200385"/>
                <a:ext cx="217080" cy="258120"/>
              </p14:xfrm>
            </p:contentPart>
          </mc:Choice>
          <mc:Fallback>
            <p:pic>
              <p:nvPicPr>
                <p:cNvPr id="79" name="Ink 78">
                  <a:extLst>
                    <a:ext uri="{FF2B5EF4-FFF2-40B4-BE49-F238E27FC236}">
                      <a16:creationId xmlns:a16="http://schemas.microsoft.com/office/drawing/2014/main" id="{2FD30E30-136D-AF54-A6A0-429224733884}"/>
                    </a:ext>
                  </a:extLst>
                </p:cNvPr>
                <p:cNvPicPr/>
                <p:nvPr/>
              </p:nvPicPr>
              <p:blipFill>
                <a:blip r:embed="rId136"/>
                <a:stretch>
                  <a:fillRect/>
                </a:stretch>
              </p:blipFill>
              <p:spPr>
                <a:xfrm>
                  <a:off x="1450125" y="3194265"/>
                  <a:ext cx="22932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0" name="Ink 79">
                  <a:extLst>
                    <a:ext uri="{FF2B5EF4-FFF2-40B4-BE49-F238E27FC236}">
                      <a16:creationId xmlns:a16="http://schemas.microsoft.com/office/drawing/2014/main" id="{3A95503C-88E7-D999-0DBD-1635F7023961}"/>
                    </a:ext>
                  </a:extLst>
                </p14:cNvPr>
                <p14:cNvContentPartPr/>
                <p14:nvPr/>
              </p14:nvContentPartPr>
              <p14:xfrm>
                <a:off x="1518885" y="3083745"/>
                <a:ext cx="403200" cy="442440"/>
              </p14:xfrm>
            </p:contentPart>
          </mc:Choice>
          <mc:Fallback>
            <p:pic>
              <p:nvPicPr>
                <p:cNvPr id="80" name="Ink 79">
                  <a:extLst>
                    <a:ext uri="{FF2B5EF4-FFF2-40B4-BE49-F238E27FC236}">
                      <a16:creationId xmlns:a16="http://schemas.microsoft.com/office/drawing/2014/main" id="{3A95503C-88E7-D999-0DBD-1635F7023961}"/>
                    </a:ext>
                  </a:extLst>
                </p:cNvPr>
                <p:cNvPicPr/>
                <p:nvPr/>
              </p:nvPicPr>
              <p:blipFill>
                <a:blip r:embed="rId138"/>
                <a:stretch>
                  <a:fillRect/>
                </a:stretch>
              </p:blipFill>
              <p:spPr>
                <a:xfrm>
                  <a:off x="1512765" y="3077625"/>
                  <a:ext cx="41544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1" name="Ink 80">
                  <a:extLst>
                    <a:ext uri="{FF2B5EF4-FFF2-40B4-BE49-F238E27FC236}">
                      <a16:creationId xmlns:a16="http://schemas.microsoft.com/office/drawing/2014/main" id="{73B76B5A-B79B-2735-496C-1F3C66AD971B}"/>
                    </a:ext>
                  </a:extLst>
                </p14:cNvPr>
                <p14:cNvContentPartPr/>
                <p14:nvPr/>
              </p14:nvContentPartPr>
              <p14:xfrm>
                <a:off x="775485" y="3003825"/>
                <a:ext cx="351720" cy="488520"/>
              </p14:xfrm>
            </p:contentPart>
          </mc:Choice>
          <mc:Fallback>
            <p:pic>
              <p:nvPicPr>
                <p:cNvPr id="81" name="Ink 80">
                  <a:extLst>
                    <a:ext uri="{FF2B5EF4-FFF2-40B4-BE49-F238E27FC236}">
                      <a16:creationId xmlns:a16="http://schemas.microsoft.com/office/drawing/2014/main" id="{73B76B5A-B79B-2735-496C-1F3C66AD971B}"/>
                    </a:ext>
                  </a:extLst>
                </p:cNvPr>
                <p:cNvPicPr/>
                <p:nvPr/>
              </p:nvPicPr>
              <p:blipFill>
                <a:blip r:embed="rId140"/>
                <a:stretch>
                  <a:fillRect/>
                </a:stretch>
              </p:blipFill>
              <p:spPr>
                <a:xfrm>
                  <a:off x="769365" y="2997705"/>
                  <a:ext cx="36396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2" name="Ink 81">
                  <a:extLst>
                    <a:ext uri="{FF2B5EF4-FFF2-40B4-BE49-F238E27FC236}">
                      <a16:creationId xmlns:a16="http://schemas.microsoft.com/office/drawing/2014/main" id="{55885AE5-B789-9D71-5C5E-F3CC1680CC05}"/>
                    </a:ext>
                  </a:extLst>
                </p14:cNvPr>
                <p14:cNvContentPartPr/>
                <p14:nvPr/>
              </p14:nvContentPartPr>
              <p14:xfrm>
                <a:off x="1990485" y="2925345"/>
                <a:ext cx="67680" cy="203400"/>
              </p14:xfrm>
            </p:contentPart>
          </mc:Choice>
          <mc:Fallback>
            <p:pic>
              <p:nvPicPr>
                <p:cNvPr id="82" name="Ink 81">
                  <a:extLst>
                    <a:ext uri="{FF2B5EF4-FFF2-40B4-BE49-F238E27FC236}">
                      <a16:creationId xmlns:a16="http://schemas.microsoft.com/office/drawing/2014/main" id="{55885AE5-B789-9D71-5C5E-F3CC1680CC05}"/>
                    </a:ext>
                  </a:extLst>
                </p:cNvPr>
                <p:cNvPicPr/>
                <p:nvPr/>
              </p:nvPicPr>
              <p:blipFill>
                <a:blip r:embed="rId142"/>
                <a:stretch>
                  <a:fillRect/>
                </a:stretch>
              </p:blipFill>
              <p:spPr>
                <a:xfrm>
                  <a:off x="1984365" y="2919225"/>
                  <a:ext cx="79920" cy="215640"/>
                </a:xfrm>
                <a:prstGeom prst="rect">
                  <a:avLst/>
                </a:prstGeom>
              </p:spPr>
            </p:pic>
          </mc:Fallback>
        </mc:AlternateContent>
      </p:grpSp>
      <p:grpSp>
        <p:nvGrpSpPr>
          <p:cNvPr id="87" name="Group 86">
            <a:extLst>
              <a:ext uri="{FF2B5EF4-FFF2-40B4-BE49-F238E27FC236}">
                <a16:creationId xmlns:a16="http://schemas.microsoft.com/office/drawing/2014/main" id="{710C1AA0-1CCA-F513-7F78-6F00688C9C93}"/>
              </a:ext>
            </a:extLst>
          </p:cNvPr>
          <p:cNvGrpSpPr/>
          <p:nvPr/>
        </p:nvGrpSpPr>
        <p:grpSpPr>
          <a:xfrm>
            <a:off x="2459925" y="3385065"/>
            <a:ext cx="295920" cy="70200"/>
            <a:chOff x="2459925" y="3385065"/>
            <a:chExt cx="295920" cy="70200"/>
          </a:xfrm>
        </p:grpSpPr>
        <mc:AlternateContent xmlns:mc="http://schemas.openxmlformats.org/markup-compatibility/2006">
          <mc:Choice xmlns:p14="http://schemas.microsoft.com/office/powerpoint/2010/main" Requires="p14">
            <p:contentPart p14:bwMode="auto" r:id="rId143">
              <p14:nvContentPartPr>
                <p14:cNvPr id="84" name="Ink 83">
                  <a:extLst>
                    <a:ext uri="{FF2B5EF4-FFF2-40B4-BE49-F238E27FC236}">
                      <a16:creationId xmlns:a16="http://schemas.microsoft.com/office/drawing/2014/main" id="{9C776DF3-B7EE-DE5F-AA1E-E310325957B8}"/>
                    </a:ext>
                  </a:extLst>
                </p14:cNvPr>
                <p14:cNvContentPartPr/>
                <p14:nvPr/>
              </p14:nvContentPartPr>
              <p14:xfrm>
                <a:off x="2459925" y="3448425"/>
                <a:ext cx="243360" cy="6840"/>
              </p14:xfrm>
            </p:contentPart>
          </mc:Choice>
          <mc:Fallback>
            <p:pic>
              <p:nvPicPr>
                <p:cNvPr id="84" name="Ink 83">
                  <a:extLst>
                    <a:ext uri="{FF2B5EF4-FFF2-40B4-BE49-F238E27FC236}">
                      <a16:creationId xmlns:a16="http://schemas.microsoft.com/office/drawing/2014/main" id="{9C776DF3-B7EE-DE5F-AA1E-E310325957B8}"/>
                    </a:ext>
                  </a:extLst>
                </p:cNvPr>
                <p:cNvPicPr/>
                <p:nvPr/>
              </p:nvPicPr>
              <p:blipFill>
                <a:blip r:embed="rId144"/>
                <a:stretch>
                  <a:fillRect/>
                </a:stretch>
              </p:blipFill>
              <p:spPr>
                <a:xfrm>
                  <a:off x="2453805" y="3442305"/>
                  <a:ext cx="2556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5" name="Ink 84">
                  <a:extLst>
                    <a:ext uri="{FF2B5EF4-FFF2-40B4-BE49-F238E27FC236}">
                      <a16:creationId xmlns:a16="http://schemas.microsoft.com/office/drawing/2014/main" id="{5C2CB1EE-9E8F-58DD-CA0B-4B13D0F8D7F8}"/>
                    </a:ext>
                  </a:extLst>
                </p14:cNvPr>
                <p14:cNvContentPartPr/>
                <p14:nvPr/>
              </p14:nvContentPartPr>
              <p14:xfrm>
                <a:off x="2522205" y="3385065"/>
                <a:ext cx="233640" cy="5760"/>
              </p14:xfrm>
            </p:contentPart>
          </mc:Choice>
          <mc:Fallback>
            <p:pic>
              <p:nvPicPr>
                <p:cNvPr id="85" name="Ink 84">
                  <a:extLst>
                    <a:ext uri="{FF2B5EF4-FFF2-40B4-BE49-F238E27FC236}">
                      <a16:creationId xmlns:a16="http://schemas.microsoft.com/office/drawing/2014/main" id="{5C2CB1EE-9E8F-58DD-CA0B-4B13D0F8D7F8}"/>
                    </a:ext>
                  </a:extLst>
                </p:cNvPr>
                <p:cNvPicPr/>
                <p:nvPr/>
              </p:nvPicPr>
              <p:blipFill>
                <a:blip r:embed="rId146"/>
                <a:stretch>
                  <a:fillRect/>
                </a:stretch>
              </p:blipFill>
              <p:spPr>
                <a:xfrm>
                  <a:off x="2516085" y="3378945"/>
                  <a:ext cx="24588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86" name="Ink 85">
                <a:extLst>
                  <a:ext uri="{FF2B5EF4-FFF2-40B4-BE49-F238E27FC236}">
                    <a16:creationId xmlns:a16="http://schemas.microsoft.com/office/drawing/2014/main" id="{9E0AA295-45F3-D098-EF45-4749EAE81105}"/>
                  </a:ext>
                </a:extLst>
              </p14:cNvPr>
              <p14:cNvContentPartPr/>
              <p14:nvPr/>
            </p14:nvContentPartPr>
            <p14:xfrm>
              <a:off x="3144285" y="3144945"/>
              <a:ext cx="564840" cy="738000"/>
            </p14:xfrm>
          </p:contentPart>
        </mc:Choice>
        <mc:Fallback>
          <p:pic>
            <p:nvPicPr>
              <p:cNvPr id="86" name="Ink 85">
                <a:extLst>
                  <a:ext uri="{FF2B5EF4-FFF2-40B4-BE49-F238E27FC236}">
                    <a16:creationId xmlns:a16="http://schemas.microsoft.com/office/drawing/2014/main" id="{9E0AA295-45F3-D098-EF45-4749EAE81105}"/>
                  </a:ext>
                </a:extLst>
              </p:cNvPr>
              <p:cNvPicPr/>
              <p:nvPr/>
            </p:nvPicPr>
            <p:blipFill>
              <a:blip r:embed="rId148"/>
              <a:stretch>
                <a:fillRect/>
              </a:stretch>
            </p:blipFill>
            <p:spPr>
              <a:xfrm>
                <a:off x="3138165" y="3138825"/>
                <a:ext cx="577080" cy="750240"/>
              </a:xfrm>
              <a:prstGeom prst="rect">
                <a:avLst/>
              </a:prstGeom>
            </p:spPr>
          </p:pic>
        </mc:Fallback>
      </mc:AlternateContent>
      <p:grpSp>
        <p:nvGrpSpPr>
          <p:cNvPr id="91" name="Group 90">
            <a:extLst>
              <a:ext uri="{FF2B5EF4-FFF2-40B4-BE49-F238E27FC236}">
                <a16:creationId xmlns:a16="http://schemas.microsoft.com/office/drawing/2014/main" id="{F42B54AB-85F1-5F8D-1FAA-BD179D8AB496}"/>
              </a:ext>
            </a:extLst>
          </p:cNvPr>
          <p:cNvGrpSpPr/>
          <p:nvPr/>
        </p:nvGrpSpPr>
        <p:grpSpPr>
          <a:xfrm>
            <a:off x="10443285" y="3291105"/>
            <a:ext cx="544320" cy="729720"/>
            <a:chOff x="10443285" y="3291105"/>
            <a:chExt cx="544320" cy="729720"/>
          </a:xfrm>
        </p:grpSpPr>
        <mc:AlternateContent xmlns:mc="http://schemas.openxmlformats.org/markup-compatibility/2006">
          <mc:Choice xmlns:p14="http://schemas.microsoft.com/office/powerpoint/2010/main" Requires="p14">
            <p:contentPart p14:bwMode="auto" r:id="rId149">
              <p14:nvContentPartPr>
                <p14:cNvPr id="88" name="Ink 87">
                  <a:extLst>
                    <a:ext uri="{FF2B5EF4-FFF2-40B4-BE49-F238E27FC236}">
                      <a16:creationId xmlns:a16="http://schemas.microsoft.com/office/drawing/2014/main" id="{738D8C8A-A2BA-D15E-AD86-41C7A23019C1}"/>
                    </a:ext>
                  </a:extLst>
                </p14:cNvPr>
                <p14:cNvContentPartPr/>
                <p14:nvPr/>
              </p14:nvContentPartPr>
              <p14:xfrm>
                <a:off x="10443285" y="3486585"/>
                <a:ext cx="428760" cy="534240"/>
              </p14:xfrm>
            </p:contentPart>
          </mc:Choice>
          <mc:Fallback>
            <p:pic>
              <p:nvPicPr>
                <p:cNvPr id="88" name="Ink 87">
                  <a:extLst>
                    <a:ext uri="{FF2B5EF4-FFF2-40B4-BE49-F238E27FC236}">
                      <a16:creationId xmlns:a16="http://schemas.microsoft.com/office/drawing/2014/main" id="{738D8C8A-A2BA-D15E-AD86-41C7A23019C1}"/>
                    </a:ext>
                  </a:extLst>
                </p:cNvPr>
                <p:cNvPicPr/>
                <p:nvPr/>
              </p:nvPicPr>
              <p:blipFill>
                <a:blip r:embed="rId150"/>
                <a:stretch>
                  <a:fillRect/>
                </a:stretch>
              </p:blipFill>
              <p:spPr>
                <a:xfrm>
                  <a:off x="10437165" y="3480465"/>
                  <a:ext cx="441000" cy="5464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9" name="Ink 88">
                  <a:extLst>
                    <a:ext uri="{FF2B5EF4-FFF2-40B4-BE49-F238E27FC236}">
                      <a16:creationId xmlns:a16="http://schemas.microsoft.com/office/drawing/2014/main" id="{A99F21F1-3C13-F5A2-B61C-8450A67B07C2}"/>
                    </a:ext>
                  </a:extLst>
                </p14:cNvPr>
                <p14:cNvContentPartPr/>
                <p14:nvPr/>
              </p14:nvContentPartPr>
              <p14:xfrm>
                <a:off x="10635885" y="4006065"/>
                <a:ext cx="255600" cy="13680"/>
              </p14:xfrm>
            </p:contentPart>
          </mc:Choice>
          <mc:Fallback>
            <p:pic>
              <p:nvPicPr>
                <p:cNvPr id="89" name="Ink 88">
                  <a:extLst>
                    <a:ext uri="{FF2B5EF4-FFF2-40B4-BE49-F238E27FC236}">
                      <a16:creationId xmlns:a16="http://schemas.microsoft.com/office/drawing/2014/main" id="{A99F21F1-3C13-F5A2-B61C-8450A67B07C2}"/>
                    </a:ext>
                  </a:extLst>
                </p:cNvPr>
                <p:cNvPicPr/>
                <p:nvPr/>
              </p:nvPicPr>
              <p:blipFill>
                <a:blip r:embed="rId152"/>
                <a:stretch>
                  <a:fillRect/>
                </a:stretch>
              </p:blipFill>
              <p:spPr>
                <a:xfrm>
                  <a:off x="10629765" y="3999945"/>
                  <a:ext cx="26784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0" name="Ink 89">
                  <a:extLst>
                    <a:ext uri="{FF2B5EF4-FFF2-40B4-BE49-F238E27FC236}">
                      <a16:creationId xmlns:a16="http://schemas.microsoft.com/office/drawing/2014/main" id="{35B6D4FF-ED14-C98B-2501-B180544BCF6D}"/>
                    </a:ext>
                  </a:extLst>
                </p14:cNvPr>
                <p14:cNvContentPartPr/>
                <p14:nvPr/>
              </p14:nvContentPartPr>
              <p14:xfrm>
                <a:off x="10806885" y="3291105"/>
                <a:ext cx="180720" cy="173880"/>
              </p14:xfrm>
            </p:contentPart>
          </mc:Choice>
          <mc:Fallback>
            <p:pic>
              <p:nvPicPr>
                <p:cNvPr id="90" name="Ink 89">
                  <a:extLst>
                    <a:ext uri="{FF2B5EF4-FFF2-40B4-BE49-F238E27FC236}">
                      <a16:creationId xmlns:a16="http://schemas.microsoft.com/office/drawing/2014/main" id="{35B6D4FF-ED14-C98B-2501-B180544BCF6D}"/>
                    </a:ext>
                  </a:extLst>
                </p:cNvPr>
                <p:cNvPicPr/>
                <p:nvPr/>
              </p:nvPicPr>
              <p:blipFill>
                <a:blip r:embed="rId154"/>
                <a:stretch>
                  <a:fillRect/>
                </a:stretch>
              </p:blipFill>
              <p:spPr>
                <a:xfrm>
                  <a:off x="10800765" y="3284985"/>
                  <a:ext cx="192960" cy="186120"/>
                </a:xfrm>
                <a:prstGeom prst="rect">
                  <a:avLst/>
                </a:prstGeom>
              </p:spPr>
            </p:pic>
          </mc:Fallback>
        </mc:AlternateContent>
      </p:grpSp>
      <p:grpSp>
        <p:nvGrpSpPr>
          <p:cNvPr id="102" name="Group 101">
            <a:extLst>
              <a:ext uri="{FF2B5EF4-FFF2-40B4-BE49-F238E27FC236}">
                <a16:creationId xmlns:a16="http://schemas.microsoft.com/office/drawing/2014/main" id="{BA344374-CA12-E6B8-E3A1-5FC2C634A06A}"/>
              </a:ext>
            </a:extLst>
          </p:cNvPr>
          <p:cNvGrpSpPr/>
          <p:nvPr/>
        </p:nvGrpSpPr>
        <p:grpSpPr>
          <a:xfrm>
            <a:off x="871605" y="4388025"/>
            <a:ext cx="346680" cy="550800"/>
            <a:chOff x="871605" y="4388025"/>
            <a:chExt cx="346680" cy="550800"/>
          </a:xfrm>
        </p:grpSpPr>
        <mc:AlternateContent xmlns:mc="http://schemas.openxmlformats.org/markup-compatibility/2006">
          <mc:Choice xmlns:p14="http://schemas.microsoft.com/office/powerpoint/2010/main" Requires="p14">
            <p:contentPart p14:bwMode="auto" r:id="rId155">
              <p14:nvContentPartPr>
                <p14:cNvPr id="92" name="Ink 91">
                  <a:extLst>
                    <a:ext uri="{FF2B5EF4-FFF2-40B4-BE49-F238E27FC236}">
                      <a16:creationId xmlns:a16="http://schemas.microsoft.com/office/drawing/2014/main" id="{076C7080-D44D-DEE4-E378-554422A50891}"/>
                    </a:ext>
                  </a:extLst>
                </p14:cNvPr>
                <p14:cNvContentPartPr/>
                <p14:nvPr/>
              </p14:nvContentPartPr>
              <p14:xfrm>
                <a:off x="979245" y="4388025"/>
                <a:ext cx="68400" cy="180000"/>
              </p14:xfrm>
            </p:contentPart>
          </mc:Choice>
          <mc:Fallback>
            <p:pic>
              <p:nvPicPr>
                <p:cNvPr id="92" name="Ink 91">
                  <a:extLst>
                    <a:ext uri="{FF2B5EF4-FFF2-40B4-BE49-F238E27FC236}">
                      <a16:creationId xmlns:a16="http://schemas.microsoft.com/office/drawing/2014/main" id="{076C7080-D44D-DEE4-E378-554422A50891}"/>
                    </a:ext>
                  </a:extLst>
                </p:cNvPr>
                <p:cNvPicPr/>
                <p:nvPr/>
              </p:nvPicPr>
              <p:blipFill>
                <a:blip r:embed="rId156"/>
                <a:stretch>
                  <a:fillRect/>
                </a:stretch>
              </p:blipFill>
              <p:spPr>
                <a:xfrm>
                  <a:off x="973125" y="4381905"/>
                  <a:ext cx="806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3" name="Ink 92">
                  <a:extLst>
                    <a:ext uri="{FF2B5EF4-FFF2-40B4-BE49-F238E27FC236}">
                      <a16:creationId xmlns:a16="http://schemas.microsoft.com/office/drawing/2014/main" id="{B72EF3DB-F8F4-883B-2FB8-CF56B65FA77E}"/>
                    </a:ext>
                  </a:extLst>
                </p14:cNvPr>
                <p14:cNvContentPartPr/>
                <p14:nvPr/>
              </p14:nvContentPartPr>
              <p14:xfrm>
                <a:off x="871605" y="4597905"/>
                <a:ext cx="346680" cy="10080"/>
              </p14:xfrm>
            </p:contentPart>
          </mc:Choice>
          <mc:Fallback>
            <p:pic>
              <p:nvPicPr>
                <p:cNvPr id="93" name="Ink 92">
                  <a:extLst>
                    <a:ext uri="{FF2B5EF4-FFF2-40B4-BE49-F238E27FC236}">
                      <a16:creationId xmlns:a16="http://schemas.microsoft.com/office/drawing/2014/main" id="{B72EF3DB-F8F4-883B-2FB8-CF56B65FA77E}"/>
                    </a:ext>
                  </a:extLst>
                </p:cNvPr>
                <p:cNvPicPr/>
                <p:nvPr/>
              </p:nvPicPr>
              <p:blipFill>
                <a:blip r:embed="rId158"/>
                <a:stretch>
                  <a:fillRect/>
                </a:stretch>
              </p:blipFill>
              <p:spPr>
                <a:xfrm>
                  <a:off x="865485" y="4591785"/>
                  <a:ext cx="3589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4" name="Ink 93">
                  <a:extLst>
                    <a:ext uri="{FF2B5EF4-FFF2-40B4-BE49-F238E27FC236}">
                      <a16:creationId xmlns:a16="http://schemas.microsoft.com/office/drawing/2014/main" id="{548AB7C1-4844-FB93-1FBA-DB97E6B5910C}"/>
                    </a:ext>
                  </a:extLst>
                </p14:cNvPr>
                <p14:cNvContentPartPr/>
                <p14:nvPr/>
              </p14:nvContentPartPr>
              <p14:xfrm>
                <a:off x="931725" y="4668825"/>
                <a:ext cx="208080" cy="270000"/>
              </p14:xfrm>
            </p:contentPart>
          </mc:Choice>
          <mc:Fallback>
            <p:pic>
              <p:nvPicPr>
                <p:cNvPr id="94" name="Ink 93">
                  <a:extLst>
                    <a:ext uri="{FF2B5EF4-FFF2-40B4-BE49-F238E27FC236}">
                      <a16:creationId xmlns:a16="http://schemas.microsoft.com/office/drawing/2014/main" id="{548AB7C1-4844-FB93-1FBA-DB97E6B5910C}"/>
                    </a:ext>
                  </a:extLst>
                </p:cNvPr>
                <p:cNvPicPr/>
                <p:nvPr/>
              </p:nvPicPr>
              <p:blipFill>
                <a:blip r:embed="rId160"/>
                <a:stretch>
                  <a:fillRect/>
                </a:stretch>
              </p:blipFill>
              <p:spPr>
                <a:xfrm>
                  <a:off x="925605" y="4662705"/>
                  <a:ext cx="220320" cy="282240"/>
                </a:xfrm>
                <a:prstGeom prst="rect">
                  <a:avLst/>
                </a:prstGeom>
              </p:spPr>
            </p:pic>
          </mc:Fallback>
        </mc:AlternateContent>
      </p:grpSp>
      <p:grpSp>
        <p:nvGrpSpPr>
          <p:cNvPr id="101" name="Group 100">
            <a:extLst>
              <a:ext uri="{FF2B5EF4-FFF2-40B4-BE49-F238E27FC236}">
                <a16:creationId xmlns:a16="http://schemas.microsoft.com/office/drawing/2014/main" id="{27B08607-29E7-5D1E-B89D-2108DF7230F8}"/>
              </a:ext>
            </a:extLst>
          </p:cNvPr>
          <p:cNvGrpSpPr/>
          <p:nvPr/>
        </p:nvGrpSpPr>
        <p:grpSpPr>
          <a:xfrm>
            <a:off x="1471005" y="4319625"/>
            <a:ext cx="673920" cy="469800"/>
            <a:chOff x="1471005" y="4319625"/>
            <a:chExt cx="673920" cy="469800"/>
          </a:xfrm>
        </p:grpSpPr>
        <mc:AlternateContent xmlns:mc="http://schemas.openxmlformats.org/markup-compatibility/2006">
          <mc:Choice xmlns:p14="http://schemas.microsoft.com/office/powerpoint/2010/main" Requires="p14">
            <p:contentPart p14:bwMode="auto" r:id="rId161">
              <p14:nvContentPartPr>
                <p14:cNvPr id="95" name="Ink 94">
                  <a:extLst>
                    <a:ext uri="{FF2B5EF4-FFF2-40B4-BE49-F238E27FC236}">
                      <a16:creationId xmlns:a16="http://schemas.microsoft.com/office/drawing/2014/main" id="{F48E7A92-81D7-374D-E200-E4D17B55E8AF}"/>
                    </a:ext>
                  </a:extLst>
                </p14:cNvPr>
                <p14:cNvContentPartPr/>
                <p14:nvPr/>
              </p14:nvContentPartPr>
              <p14:xfrm>
                <a:off x="1471005" y="4590345"/>
                <a:ext cx="41760" cy="30960"/>
              </p14:xfrm>
            </p:contentPart>
          </mc:Choice>
          <mc:Fallback>
            <p:pic>
              <p:nvPicPr>
                <p:cNvPr id="95" name="Ink 94">
                  <a:extLst>
                    <a:ext uri="{FF2B5EF4-FFF2-40B4-BE49-F238E27FC236}">
                      <a16:creationId xmlns:a16="http://schemas.microsoft.com/office/drawing/2014/main" id="{F48E7A92-81D7-374D-E200-E4D17B55E8AF}"/>
                    </a:ext>
                  </a:extLst>
                </p:cNvPr>
                <p:cNvPicPr/>
                <p:nvPr/>
              </p:nvPicPr>
              <p:blipFill>
                <a:blip r:embed="rId162"/>
                <a:stretch>
                  <a:fillRect/>
                </a:stretch>
              </p:blipFill>
              <p:spPr>
                <a:xfrm>
                  <a:off x="1464885" y="4584225"/>
                  <a:ext cx="54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6" name="Ink 95">
                  <a:extLst>
                    <a:ext uri="{FF2B5EF4-FFF2-40B4-BE49-F238E27FC236}">
                      <a16:creationId xmlns:a16="http://schemas.microsoft.com/office/drawing/2014/main" id="{1A904056-9DF8-A733-9F5D-B72D0A6CA7DC}"/>
                    </a:ext>
                  </a:extLst>
                </p14:cNvPr>
                <p14:cNvContentPartPr/>
                <p14:nvPr/>
              </p14:nvContentPartPr>
              <p14:xfrm>
                <a:off x="1692045" y="4495305"/>
                <a:ext cx="231480" cy="294120"/>
              </p14:xfrm>
            </p:contentPart>
          </mc:Choice>
          <mc:Fallback>
            <p:pic>
              <p:nvPicPr>
                <p:cNvPr id="96" name="Ink 95">
                  <a:extLst>
                    <a:ext uri="{FF2B5EF4-FFF2-40B4-BE49-F238E27FC236}">
                      <a16:creationId xmlns:a16="http://schemas.microsoft.com/office/drawing/2014/main" id="{1A904056-9DF8-A733-9F5D-B72D0A6CA7DC}"/>
                    </a:ext>
                  </a:extLst>
                </p:cNvPr>
                <p:cNvPicPr/>
                <p:nvPr/>
              </p:nvPicPr>
              <p:blipFill>
                <a:blip r:embed="rId164"/>
                <a:stretch>
                  <a:fillRect/>
                </a:stretch>
              </p:blipFill>
              <p:spPr>
                <a:xfrm>
                  <a:off x="1685925" y="4489185"/>
                  <a:ext cx="24372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7" name="Ink 96">
                  <a:extLst>
                    <a:ext uri="{FF2B5EF4-FFF2-40B4-BE49-F238E27FC236}">
                      <a16:creationId xmlns:a16="http://schemas.microsoft.com/office/drawing/2014/main" id="{8EE0E505-8D3D-A483-0ED6-E490C42F5B33}"/>
                    </a:ext>
                  </a:extLst>
                </p14:cNvPr>
                <p14:cNvContentPartPr/>
                <p14:nvPr/>
              </p14:nvContentPartPr>
              <p14:xfrm>
                <a:off x="2108565" y="4319625"/>
                <a:ext cx="36360" cy="154080"/>
              </p14:xfrm>
            </p:contentPart>
          </mc:Choice>
          <mc:Fallback>
            <p:pic>
              <p:nvPicPr>
                <p:cNvPr id="97" name="Ink 96">
                  <a:extLst>
                    <a:ext uri="{FF2B5EF4-FFF2-40B4-BE49-F238E27FC236}">
                      <a16:creationId xmlns:a16="http://schemas.microsoft.com/office/drawing/2014/main" id="{8EE0E505-8D3D-A483-0ED6-E490C42F5B33}"/>
                    </a:ext>
                  </a:extLst>
                </p:cNvPr>
                <p:cNvPicPr/>
                <p:nvPr/>
              </p:nvPicPr>
              <p:blipFill>
                <a:blip r:embed="rId166"/>
                <a:stretch>
                  <a:fillRect/>
                </a:stretch>
              </p:blipFill>
              <p:spPr>
                <a:xfrm>
                  <a:off x="2102445" y="4313505"/>
                  <a:ext cx="48600" cy="166320"/>
                </a:xfrm>
                <a:prstGeom prst="rect">
                  <a:avLst/>
                </a:prstGeom>
              </p:spPr>
            </p:pic>
          </mc:Fallback>
        </mc:AlternateContent>
      </p:grpSp>
      <p:grpSp>
        <p:nvGrpSpPr>
          <p:cNvPr id="100" name="Group 99">
            <a:extLst>
              <a:ext uri="{FF2B5EF4-FFF2-40B4-BE49-F238E27FC236}">
                <a16:creationId xmlns:a16="http://schemas.microsoft.com/office/drawing/2014/main" id="{4B3AA34A-DB03-DEA2-AA44-6DFB865DCD00}"/>
              </a:ext>
            </a:extLst>
          </p:cNvPr>
          <p:cNvGrpSpPr/>
          <p:nvPr/>
        </p:nvGrpSpPr>
        <p:grpSpPr>
          <a:xfrm>
            <a:off x="2404485" y="4529145"/>
            <a:ext cx="272160" cy="111600"/>
            <a:chOff x="2404485" y="4529145"/>
            <a:chExt cx="272160" cy="111600"/>
          </a:xfrm>
        </p:grpSpPr>
        <mc:AlternateContent xmlns:mc="http://schemas.openxmlformats.org/markup-compatibility/2006">
          <mc:Choice xmlns:p14="http://schemas.microsoft.com/office/powerpoint/2010/main" Requires="p14">
            <p:contentPart p14:bwMode="auto" r:id="rId167">
              <p14:nvContentPartPr>
                <p14:cNvPr id="98" name="Ink 97">
                  <a:extLst>
                    <a:ext uri="{FF2B5EF4-FFF2-40B4-BE49-F238E27FC236}">
                      <a16:creationId xmlns:a16="http://schemas.microsoft.com/office/drawing/2014/main" id="{0B91BB24-0521-A981-E3B9-84FEFE0C0155}"/>
                    </a:ext>
                  </a:extLst>
                </p14:cNvPr>
                <p14:cNvContentPartPr/>
                <p14:nvPr/>
              </p14:nvContentPartPr>
              <p14:xfrm>
                <a:off x="2435805" y="4529145"/>
                <a:ext cx="240840" cy="11160"/>
              </p14:xfrm>
            </p:contentPart>
          </mc:Choice>
          <mc:Fallback>
            <p:pic>
              <p:nvPicPr>
                <p:cNvPr id="98" name="Ink 97">
                  <a:extLst>
                    <a:ext uri="{FF2B5EF4-FFF2-40B4-BE49-F238E27FC236}">
                      <a16:creationId xmlns:a16="http://schemas.microsoft.com/office/drawing/2014/main" id="{0B91BB24-0521-A981-E3B9-84FEFE0C0155}"/>
                    </a:ext>
                  </a:extLst>
                </p:cNvPr>
                <p:cNvPicPr/>
                <p:nvPr/>
              </p:nvPicPr>
              <p:blipFill>
                <a:blip r:embed="rId168"/>
                <a:stretch>
                  <a:fillRect/>
                </a:stretch>
              </p:blipFill>
              <p:spPr>
                <a:xfrm>
                  <a:off x="2429685" y="4523025"/>
                  <a:ext cx="2530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9" name="Ink 98">
                  <a:extLst>
                    <a:ext uri="{FF2B5EF4-FFF2-40B4-BE49-F238E27FC236}">
                      <a16:creationId xmlns:a16="http://schemas.microsoft.com/office/drawing/2014/main" id="{4B709F59-2794-D637-07A2-70BD7C26341B}"/>
                    </a:ext>
                  </a:extLst>
                </p14:cNvPr>
                <p14:cNvContentPartPr/>
                <p14:nvPr/>
              </p14:nvContentPartPr>
              <p14:xfrm>
                <a:off x="2404485" y="4636065"/>
                <a:ext cx="255240" cy="4680"/>
              </p14:xfrm>
            </p:contentPart>
          </mc:Choice>
          <mc:Fallback>
            <p:pic>
              <p:nvPicPr>
                <p:cNvPr id="99" name="Ink 98">
                  <a:extLst>
                    <a:ext uri="{FF2B5EF4-FFF2-40B4-BE49-F238E27FC236}">
                      <a16:creationId xmlns:a16="http://schemas.microsoft.com/office/drawing/2014/main" id="{4B709F59-2794-D637-07A2-70BD7C26341B}"/>
                    </a:ext>
                  </a:extLst>
                </p:cNvPr>
                <p:cNvPicPr/>
                <p:nvPr/>
              </p:nvPicPr>
              <p:blipFill>
                <a:blip r:embed="rId170"/>
                <a:stretch>
                  <a:fillRect/>
                </a:stretch>
              </p:blipFill>
              <p:spPr>
                <a:xfrm>
                  <a:off x="2398365" y="4629945"/>
                  <a:ext cx="267480" cy="16920"/>
                </a:xfrm>
                <a:prstGeom prst="rect">
                  <a:avLst/>
                </a:prstGeom>
              </p:spPr>
            </p:pic>
          </mc:Fallback>
        </mc:AlternateContent>
      </p:grpSp>
      <p:grpSp>
        <p:nvGrpSpPr>
          <p:cNvPr id="116" name="Group 115">
            <a:extLst>
              <a:ext uri="{FF2B5EF4-FFF2-40B4-BE49-F238E27FC236}">
                <a16:creationId xmlns:a16="http://schemas.microsoft.com/office/drawing/2014/main" id="{5EE0AF4D-FF76-26BC-E799-B778C6D1F8E4}"/>
              </a:ext>
            </a:extLst>
          </p:cNvPr>
          <p:cNvGrpSpPr/>
          <p:nvPr/>
        </p:nvGrpSpPr>
        <p:grpSpPr>
          <a:xfrm>
            <a:off x="3376485" y="3285705"/>
            <a:ext cx="1555200" cy="431640"/>
            <a:chOff x="3376485" y="3285705"/>
            <a:chExt cx="1555200" cy="431640"/>
          </a:xfrm>
        </p:grpSpPr>
        <mc:AlternateContent xmlns:mc="http://schemas.openxmlformats.org/markup-compatibility/2006">
          <mc:Choice xmlns:p14="http://schemas.microsoft.com/office/powerpoint/2010/main" Requires="p14">
            <p:contentPart p14:bwMode="auto" r:id="rId171">
              <p14:nvContentPartPr>
                <p14:cNvPr id="103" name="Ink 102">
                  <a:extLst>
                    <a:ext uri="{FF2B5EF4-FFF2-40B4-BE49-F238E27FC236}">
                      <a16:creationId xmlns:a16="http://schemas.microsoft.com/office/drawing/2014/main" id="{6E9285CC-B765-F455-FF52-9D9DDDE88901}"/>
                    </a:ext>
                  </a:extLst>
                </p14:cNvPr>
                <p14:cNvContentPartPr/>
                <p14:nvPr/>
              </p14:nvContentPartPr>
              <p14:xfrm>
                <a:off x="3453525" y="3285705"/>
                <a:ext cx="41400" cy="141120"/>
              </p14:xfrm>
            </p:contentPart>
          </mc:Choice>
          <mc:Fallback>
            <p:pic>
              <p:nvPicPr>
                <p:cNvPr id="103" name="Ink 102">
                  <a:extLst>
                    <a:ext uri="{FF2B5EF4-FFF2-40B4-BE49-F238E27FC236}">
                      <a16:creationId xmlns:a16="http://schemas.microsoft.com/office/drawing/2014/main" id="{6E9285CC-B765-F455-FF52-9D9DDDE88901}"/>
                    </a:ext>
                  </a:extLst>
                </p:cNvPr>
                <p:cNvPicPr/>
                <p:nvPr/>
              </p:nvPicPr>
              <p:blipFill>
                <a:blip r:embed="rId172"/>
                <a:stretch>
                  <a:fillRect/>
                </a:stretch>
              </p:blipFill>
              <p:spPr>
                <a:xfrm>
                  <a:off x="3447405" y="3279585"/>
                  <a:ext cx="536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4" name="Ink 103">
                  <a:extLst>
                    <a:ext uri="{FF2B5EF4-FFF2-40B4-BE49-F238E27FC236}">
                      <a16:creationId xmlns:a16="http://schemas.microsoft.com/office/drawing/2014/main" id="{E0561A1D-8880-0351-F442-3600356C1904}"/>
                    </a:ext>
                  </a:extLst>
                </p14:cNvPr>
                <p14:cNvContentPartPr/>
                <p14:nvPr/>
              </p14:nvContentPartPr>
              <p14:xfrm>
                <a:off x="3376485" y="3466785"/>
                <a:ext cx="245880" cy="19080"/>
              </p14:xfrm>
            </p:contentPart>
          </mc:Choice>
          <mc:Fallback>
            <p:pic>
              <p:nvPicPr>
                <p:cNvPr id="104" name="Ink 103">
                  <a:extLst>
                    <a:ext uri="{FF2B5EF4-FFF2-40B4-BE49-F238E27FC236}">
                      <a16:creationId xmlns:a16="http://schemas.microsoft.com/office/drawing/2014/main" id="{E0561A1D-8880-0351-F442-3600356C1904}"/>
                    </a:ext>
                  </a:extLst>
                </p:cNvPr>
                <p:cNvPicPr/>
                <p:nvPr/>
              </p:nvPicPr>
              <p:blipFill>
                <a:blip r:embed="rId174"/>
                <a:stretch>
                  <a:fillRect/>
                </a:stretch>
              </p:blipFill>
              <p:spPr>
                <a:xfrm>
                  <a:off x="3370365" y="3460665"/>
                  <a:ext cx="2581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5" name="Ink 104">
                  <a:extLst>
                    <a:ext uri="{FF2B5EF4-FFF2-40B4-BE49-F238E27FC236}">
                      <a16:creationId xmlns:a16="http://schemas.microsoft.com/office/drawing/2014/main" id="{70087228-1394-7EE8-735A-B620F90763BF}"/>
                    </a:ext>
                  </a:extLst>
                </p14:cNvPr>
                <p14:cNvContentPartPr/>
                <p14:nvPr/>
              </p14:nvContentPartPr>
              <p14:xfrm>
                <a:off x="3451005" y="3538785"/>
                <a:ext cx="197640" cy="111600"/>
              </p14:xfrm>
            </p:contentPart>
          </mc:Choice>
          <mc:Fallback>
            <p:pic>
              <p:nvPicPr>
                <p:cNvPr id="105" name="Ink 104">
                  <a:extLst>
                    <a:ext uri="{FF2B5EF4-FFF2-40B4-BE49-F238E27FC236}">
                      <a16:creationId xmlns:a16="http://schemas.microsoft.com/office/drawing/2014/main" id="{70087228-1394-7EE8-735A-B620F90763BF}"/>
                    </a:ext>
                  </a:extLst>
                </p:cNvPr>
                <p:cNvPicPr/>
                <p:nvPr/>
              </p:nvPicPr>
              <p:blipFill>
                <a:blip r:embed="rId176"/>
                <a:stretch>
                  <a:fillRect/>
                </a:stretch>
              </p:blipFill>
              <p:spPr>
                <a:xfrm>
                  <a:off x="3444885" y="3532665"/>
                  <a:ext cx="2098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6" name="Ink 105">
                  <a:extLst>
                    <a:ext uri="{FF2B5EF4-FFF2-40B4-BE49-F238E27FC236}">
                      <a16:creationId xmlns:a16="http://schemas.microsoft.com/office/drawing/2014/main" id="{9F75532E-C8FC-DB84-813D-E6EC0DDD01B1}"/>
                    </a:ext>
                  </a:extLst>
                </p14:cNvPr>
                <p14:cNvContentPartPr/>
                <p14:nvPr/>
              </p14:nvContentPartPr>
              <p14:xfrm>
                <a:off x="3756645" y="3356625"/>
                <a:ext cx="55800" cy="218160"/>
              </p14:xfrm>
            </p:contentPart>
          </mc:Choice>
          <mc:Fallback>
            <p:pic>
              <p:nvPicPr>
                <p:cNvPr id="106" name="Ink 105">
                  <a:extLst>
                    <a:ext uri="{FF2B5EF4-FFF2-40B4-BE49-F238E27FC236}">
                      <a16:creationId xmlns:a16="http://schemas.microsoft.com/office/drawing/2014/main" id="{9F75532E-C8FC-DB84-813D-E6EC0DDD01B1}"/>
                    </a:ext>
                  </a:extLst>
                </p:cNvPr>
                <p:cNvPicPr/>
                <p:nvPr/>
              </p:nvPicPr>
              <p:blipFill>
                <a:blip r:embed="rId178"/>
                <a:stretch>
                  <a:fillRect/>
                </a:stretch>
              </p:blipFill>
              <p:spPr>
                <a:xfrm>
                  <a:off x="3750525" y="3350505"/>
                  <a:ext cx="680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7" name="Ink 106">
                  <a:extLst>
                    <a:ext uri="{FF2B5EF4-FFF2-40B4-BE49-F238E27FC236}">
                      <a16:creationId xmlns:a16="http://schemas.microsoft.com/office/drawing/2014/main" id="{F5E8E432-DE3B-7D6A-7AB5-5597193EC4AF}"/>
                    </a:ext>
                  </a:extLst>
                </p14:cNvPr>
                <p14:cNvContentPartPr/>
                <p14:nvPr/>
              </p14:nvContentPartPr>
              <p14:xfrm>
                <a:off x="3869685" y="3438345"/>
                <a:ext cx="166320" cy="140040"/>
              </p14:xfrm>
            </p:contentPart>
          </mc:Choice>
          <mc:Fallback>
            <p:pic>
              <p:nvPicPr>
                <p:cNvPr id="107" name="Ink 106">
                  <a:extLst>
                    <a:ext uri="{FF2B5EF4-FFF2-40B4-BE49-F238E27FC236}">
                      <a16:creationId xmlns:a16="http://schemas.microsoft.com/office/drawing/2014/main" id="{F5E8E432-DE3B-7D6A-7AB5-5597193EC4AF}"/>
                    </a:ext>
                  </a:extLst>
                </p:cNvPr>
                <p:cNvPicPr/>
                <p:nvPr/>
              </p:nvPicPr>
              <p:blipFill>
                <a:blip r:embed="rId180"/>
                <a:stretch>
                  <a:fillRect/>
                </a:stretch>
              </p:blipFill>
              <p:spPr>
                <a:xfrm>
                  <a:off x="3863565" y="3432225"/>
                  <a:ext cx="1785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8" name="Ink 107">
                  <a:extLst>
                    <a:ext uri="{FF2B5EF4-FFF2-40B4-BE49-F238E27FC236}">
                      <a16:creationId xmlns:a16="http://schemas.microsoft.com/office/drawing/2014/main" id="{6561C853-1DBF-4960-97B3-C38BFEFAB73E}"/>
                    </a:ext>
                  </a:extLst>
                </p14:cNvPr>
                <p14:cNvContentPartPr/>
                <p14:nvPr/>
              </p14:nvContentPartPr>
              <p14:xfrm>
                <a:off x="4172805" y="3437265"/>
                <a:ext cx="202320" cy="111600"/>
              </p14:xfrm>
            </p:contentPart>
          </mc:Choice>
          <mc:Fallback>
            <p:pic>
              <p:nvPicPr>
                <p:cNvPr id="108" name="Ink 107">
                  <a:extLst>
                    <a:ext uri="{FF2B5EF4-FFF2-40B4-BE49-F238E27FC236}">
                      <a16:creationId xmlns:a16="http://schemas.microsoft.com/office/drawing/2014/main" id="{6561C853-1DBF-4960-97B3-C38BFEFAB73E}"/>
                    </a:ext>
                  </a:extLst>
                </p:cNvPr>
                <p:cNvPicPr/>
                <p:nvPr/>
              </p:nvPicPr>
              <p:blipFill>
                <a:blip r:embed="rId182"/>
                <a:stretch>
                  <a:fillRect/>
                </a:stretch>
              </p:blipFill>
              <p:spPr>
                <a:xfrm>
                  <a:off x="4166685" y="3431145"/>
                  <a:ext cx="2145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9" name="Ink 108">
                  <a:extLst>
                    <a:ext uri="{FF2B5EF4-FFF2-40B4-BE49-F238E27FC236}">
                      <a16:creationId xmlns:a16="http://schemas.microsoft.com/office/drawing/2014/main" id="{E086B00D-E07A-53AB-1712-330381B4F5F9}"/>
                    </a:ext>
                  </a:extLst>
                </p14:cNvPr>
                <p14:cNvContentPartPr/>
                <p14:nvPr/>
              </p14:nvContentPartPr>
              <p14:xfrm>
                <a:off x="4245165" y="3457065"/>
                <a:ext cx="89280" cy="111600"/>
              </p14:xfrm>
            </p:contentPart>
          </mc:Choice>
          <mc:Fallback>
            <p:pic>
              <p:nvPicPr>
                <p:cNvPr id="109" name="Ink 108">
                  <a:extLst>
                    <a:ext uri="{FF2B5EF4-FFF2-40B4-BE49-F238E27FC236}">
                      <a16:creationId xmlns:a16="http://schemas.microsoft.com/office/drawing/2014/main" id="{E086B00D-E07A-53AB-1712-330381B4F5F9}"/>
                    </a:ext>
                  </a:extLst>
                </p:cNvPr>
                <p:cNvPicPr/>
                <p:nvPr/>
              </p:nvPicPr>
              <p:blipFill>
                <a:blip r:embed="rId184"/>
                <a:stretch>
                  <a:fillRect/>
                </a:stretch>
              </p:blipFill>
              <p:spPr>
                <a:xfrm>
                  <a:off x="4239045" y="3450945"/>
                  <a:ext cx="1015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0" name="Ink 109">
                  <a:extLst>
                    <a:ext uri="{FF2B5EF4-FFF2-40B4-BE49-F238E27FC236}">
                      <a16:creationId xmlns:a16="http://schemas.microsoft.com/office/drawing/2014/main" id="{599B5FDC-ED13-9F71-5F77-A69C63160B3D}"/>
                    </a:ext>
                  </a:extLst>
                </p14:cNvPr>
                <p14:cNvContentPartPr/>
                <p14:nvPr/>
              </p14:nvContentPartPr>
              <p14:xfrm>
                <a:off x="4307805" y="3332505"/>
                <a:ext cx="115920" cy="65160"/>
              </p14:xfrm>
            </p:contentPart>
          </mc:Choice>
          <mc:Fallback>
            <p:pic>
              <p:nvPicPr>
                <p:cNvPr id="110" name="Ink 109">
                  <a:extLst>
                    <a:ext uri="{FF2B5EF4-FFF2-40B4-BE49-F238E27FC236}">
                      <a16:creationId xmlns:a16="http://schemas.microsoft.com/office/drawing/2014/main" id="{599B5FDC-ED13-9F71-5F77-A69C63160B3D}"/>
                    </a:ext>
                  </a:extLst>
                </p:cNvPr>
                <p:cNvPicPr/>
                <p:nvPr/>
              </p:nvPicPr>
              <p:blipFill>
                <a:blip r:embed="rId186"/>
                <a:stretch>
                  <a:fillRect/>
                </a:stretch>
              </p:blipFill>
              <p:spPr>
                <a:xfrm>
                  <a:off x="4301685" y="3326385"/>
                  <a:ext cx="1281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1" name="Ink 110">
                  <a:extLst>
                    <a:ext uri="{FF2B5EF4-FFF2-40B4-BE49-F238E27FC236}">
                      <a16:creationId xmlns:a16="http://schemas.microsoft.com/office/drawing/2014/main" id="{AF286E7C-9824-CE4B-4632-ADB6BC78F83C}"/>
                    </a:ext>
                  </a:extLst>
                </p14:cNvPr>
                <p14:cNvContentPartPr/>
                <p14:nvPr/>
              </p14:nvContentPartPr>
              <p14:xfrm>
                <a:off x="4459365" y="3471105"/>
                <a:ext cx="173520" cy="122760"/>
              </p14:xfrm>
            </p:contentPart>
          </mc:Choice>
          <mc:Fallback>
            <p:pic>
              <p:nvPicPr>
                <p:cNvPr id="111" name="Ink 110">
                  <a:extLst>
                    <a:ext uri="{FF2B5EF4-FFF2-40B4-BE49-F238E27FC236}">
                      <a16:creationId xmlns:a16="http://schemas.microsoft.com/office/drawing/2014/main" id="{AF286E7C-9824-CE4B-4632-ADB6BC78F83C}"/>
                    </a:ext>
                  </a:extLst>
                </p:cNvPr>
                <p:cNvPicPr/>
                <p:nvPr/>
              </p:nvPicPr>
              <p:blipFill>
                <a:blip r:embed="rId188"/>
                <a:stretch>
                  <a:fillRect/>
                </a:stretch>
              </p:blipFill>
              <p:spPr>
                <a:xfrm>
                  <a:off x="4453245" y="3464985"/>
                  <a:ext cx="1857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2" name="Ink 111">
                  <a:extLst>
                    <a:ext uri="{FF2B5EF4-FFF2-40B4-BE49-F238E27FC236}">
                      <a16:creationId xmlns:a16="http://schemas.microsoft.com/office/drawing/2014/main" id="{DAE3454B-7B7B-3128-2ADB-3ECBBDA49D3C}"/>
                    </a:ext>
                  </a:extLst>
                </p14:cNvPr>
                <p14:cNvContentPartPr/>
                <p14:nvPr/>
              </p14:nvContentPartPr>
              <p14:xfrm>
                <a:off x="4654125" y="3434745"/>
                <a:ext cx="140760" cy="158400"/>
              </p14:xfrm>
            </p:contentPart>
          </mc:Choice>
          <mc:Fallback>
            <p:pic>
              <p:nvPicPr>
                <p:cNvPr id="112" name="Ink 111">
                  <a:extLst>
                    <a:ext uri="{FF2B5EF4-FFF2-40B4-BE49-F238E27FC236}">
                      <a16:creationId xmlns:a16="http://schemas.microsoft.com/office/drawing/2014/main" id="{DAE3454B-7B7B-3128-2ADB-3ECBBDA49D3C}"/>
                    </a:ext>
                  </a:extLst>
                </p:cNvPr>
                <p:cNvPicPr/>
                <p:nvPr/>
              </p:nvPicPr>
              <p:blipFill>
                <a:blip r:embed="rId190"/>
                <a:stretch>
                  <a:fillRect/>
                </a:stretch>
              </p:blipFill>
              <p:spPr>
                <a:xfrm>
                  <a:off x="4648005" y="3428625"/>
                  <a:ext cx="1530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13" name="Ink 112">
                  <a:extLst>
                    <a:ext uri="{FF2B5EF4-FFF2-40B4-BE49-F238E27FC236}">
                      <a16:creationId xmlns:a16="http://schemas.microsoft.com/office/drawing/2014/main" id="{E09A61B1-520B-3269-F3EA-BAA5B8F84210}"/>
                    </a:ext>
                  </a:extLst>
                </p14:cNvPr>
                <p14:cNvContentPartPr/>
                <p14:nvPr/>
              </p14:nvContentPartPr>
              <p14:xfrm>
                <a:off x="4502565" y="3360945"/>
                <a:ext cx="429120" cy="356400"/>
              </p14:xfrm>
            </p:contentPart>
          </mc:Choice>
          <mc:Fallback>
            <p:pic>
              <p:nvPicPr>
                <p:cNvPr id="113" name="Ink 112">
                  <a:extLst>
                    <a:ext uri="{FF2B5EF4-FFF2-40B4-BE49-F238E27FC236}">
                      <a16:creationId xmlns:a16="http://schemas.microsoft.com/office/drawing/2014/main" id="{E09A61B1-520B-3269-F3EA-BAA5B8F84210}"/>
                    </a:ext>
                  </a:extLst>
                </p:cNvPr>
                <p:cNvPicPr/>
                <p:nvPr/>
              </p:nvPicPr>
              <p:blipFill>
                <a:blip r:embed="rId192"/>
                <a:stretch>
                  <a:fillRect/>
                </a:stretch>
              </p:blipFill>
              <p:spPr>
                <a:xfrm>
                  <a:off x="4496445" y="3354825"/>
                  <a:ext cx="44136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4" name="Ink 113">
                  <a:extLst>
                    <a:ext uri="{FF2B5EF4-FFF2-40B4-BE49-F238E27FC236}">
                      <a16:creationId xmlns:a16="http://schemas.microsoft.com/office/drawing/2014/main" id="{B3F4D0EA-D151-9437-B303-78FEB40270C2}"/>
                    </a:ext>
                  </a:extLst>
                </p14:cNvPr>
                <p14:cNvContentPartPr/>
                <p14:nvPr/>
              </p14:nvContentPartPr>
              <p14:xfrm>
                <a:off x="4044645" y="3366345"/>
                <a:ext cx="414720" cy="310320"/>
              </p14:xfrm>
            </p:contentPart>
          </mc:Choice>
          <mc:Fallback>
            <p:pic>
              <p:nvPicPr>
                <p:cNvPr id="114" name="Ink 113">
                  <a:extLst>
                    <a:ext uri="{FF2B5EF4-FFF2-40B4-BE49-F238E27FC236}">
                      <a16:creationId xmlns:a16="http://schemas.microsoft.com/office/drawing/2014/main" id="{B3F4D0EA-D151-9437-B303-78FEB40270C2}"/>
                    </a:ext>
                  </a:extLst>
                </p:cNvPr>
                <p:cNvPicPr/>
                <p:nvPr/>
              </p:nvPicPr>
              <p:blipFill>
                <a:blip r:embed="rId194"/>
                <a:stretch>
                  <a:fillRect/>
                </a:stretch>
              </p:blipFill>
              <p:spPr>
                <a:xfrm>
                  <a:off x="4038525" y="3360225"/>
                  <a:ext cx="426960" cy="32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5">
            <p14:nvContentPartPr>
              <p14:cNvPr id="115" name="Ink 114">
                <a:extLst>
                  <a:ext uri="{FF2B5EF4-FFF2-40B4-BE49-F238E27FC236}">
                    <a16:creationId xmlns:a16="http://schemas.microsoft.com/office/drawing/2014/main" id="{84F395E1-8501-415F-D65F-08A52C364D49}"/>
                  </a:ext>
                </a:extLst>
              </p14:cNvPr>
              <p14:cNvContentPartPr/>
              <p14:nvPr/>
            </p14:nvContentPartPr>
            <p14:xfrm>
              <a:off x="5224365" y="3568305"/>
              <a:ext cx="243360" cy="13320"/>
            </p14:xfrm>
          </p:contentPart>
        </mc:Choice>
        <mc:Fallback>
          <p:pic>
            <p:nvPicPr>
              <p:cNvPr id="115" name="Ink 114">
                <a:extLst>
                  <a:ext uri="{FF2B5EF4-FFF2-40B4-BE49-F238E27FC236}">
                    <a16:creationId xmlns:a16="http://schemas.microsoft.com/office/drawing/2014/main" id="{84F395E1-8501-415F-D65F-08A52C364D49}"/>
                  </a:ext>
                </a:extLst>
              </p:cNvPr>
              <p:cNvPicPr/>
              <p:nvPr/>
            </p:nvPicPr>
            <p:blipFill>
              <a:blip r:embed="rId196"/>
              <a:stretch>
                <a:fillRect/>
              </a:stretch>
            </p:blipFill>
            <p:spPr>
              <a:xfrm>
                <a:off x="5218245" y="3562185"/>
                <a:ext cx="255600" cy="25560"/>
              </a:xfrm>
              <a:prstGeom prst="rect">
                <a:avLst/>
              </a:prstGeom>
            </p:spPr>
          </p:pic>
        </mc:Fallback>
      </mc:AlternateContent>
      <p:grpSp>
        <p:nvGrpSpPr>
          <p:cNvPr id="134" name="Group 133">
            <a:extLst>
              <a:ext uri="{FF2B5EF4-FFF2-40B4-BE49-F238E27FC236}">
                <a16:creationId xmlns:a16="http://schemas.microsoft.com/office/drawing/2014/main" id="{812FB5AC-6B86-1460-6D6B-3FB588C4803C}"/>
              </a:ext>
            </a:extLst>
          </p:cNvPr>
          <p:cNvGrpSpPr/>
          <p:nvPr/>
        </p:nvGrpSpPr>
        <p:grpSpPr>
          <a:xfrm>
            <a:off x="3003525" y="4347705"/>
            <a:ext cx="2180520" cy="555120"/>
            <a:chOff x="3003525" y="4347705"/>
            <a:chExt cx="2180520" cy="555120"/>
          </a:xfrm>
        </p:grpSpPr>
        <mc:AlternateContent xmlns:mc="http://schemas.openxmlformats.org/markup-compatibility/2006">
          <mc:Choice xmlns:p14="http://schemas.microsoft.com/office/powerpoint/2010/main" Requires="p14">
            <p:contentPart p14:bwMode="auto" r:id="rId197">
              <p14:nvContentPartPr>
                <p14:cNvPr id="117" name="Ink 116">
                  <a:extLst>
                    <a:ext uri="{FF2B5EF4-FFF2-40B4-BE49-F238E27FC236}">
                      <a16:creationId xmlns:a16="http://schemas.microsoft.com/office/drawing/2014/main" id="{C16492C9-3E97-49D3-03F6-92EE159E8B18}"/>
                    </a:ext>
                  </a:extLst>
                </p14:cNvPr>
                <p14:cNvContentPartPr/>
                <p14:nvPr/>
              </p14:nvContentPartPr>
              <p14:xfrm>
                <a:off x="3075885" y="4385145"/>
                <a:ext cx="39600" cy="136800"/>
              </p14:xfrm>
            </p:contentPart>
          </mc:Choice>
          <mc:Fallback>
            <p:pic>
              <p:nvPicPr>
                <p:cNvPr id="117" name="Ink 116">
                  <a:extLst>
                    <a:ext uri="{FF2B5EF4-FFF2-40B4-BE49-F238E27FC236}">
                      <a16:creationId xmlns:a16="http://schemas.microsoft.com/office/drawing/2014/main" id="{C16492C9-3E97-49D3-03F6-92EE159E8B18}"/>
                    </a:ext>
                  </a:extLst>
                </p:cNvPr>
                <p:cNvPicPr/>
                <p:nvPr/>
              </p:nvPicPr>
              <p:blipFill>
                <a:blip r:embed="rId198"/>
                <a:stretch>
                  <a:fillRect/>
                </a:stretch>
              </p:blipFill>
              <p:spPr>
                <a:xfrm>
                  <a:off x="3069765" y="4379025"/>
                  <a:ext cx="518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18" name="Ink 117">
                  <a:extLst>
                    <a:ext uri="{FF2B5EF4-FFF2-40B4-BE49-F238E27FC236}">
                      <a16:creationId xmlns:a16="http://schemas.microsoft.com/office/drawing/2014/main" id="{75F03275-BAA7-789F-2590-1113E1D615ED}"/>
                    </a:ext>
                  </a:extLst>
                </p14:cNvPr>
                <p14:cNvContentPartPr/>
                <p14:nvPr/>
              </p14:nvContentPartPr>
              <p14:xfrm>
                <a:off x="3003525" y="4573785"/>
                <a:ext cx="337320" cy="21240"/>
              </p14:xfrm>
            </p:contentPart>
          </mc:Choice>
          <mc:Fallback>
            <p:pic>
              <p:nvPicPr>
                <p:cNvPr id="118" name="Ink 117">
                  <a:extLst>
                    <a:ext uri="{FF2B5EF4-FFF2-40B4-BE49-F238E27FC236}">
                      <a16:creationId xmlns:a16="http://schemas.microsoft.com/office/drawing/2014/main" id="{75F03275-BAA7-789F-2590-1113E1D615ED}"/>
                    </a:ext>
                  </a:extLst>
                </p:cNvPr>
                <p:cNvPicPr/>
                <p:nvPr/>
              </p:nvPicPr>
              <p:blipFill>
                <a:blip r:embed="rId200"/>
                <a:stretch>
                  <a:fillRect/>
                </a:stretch>
              </p:blipFill>
              <p:spPr>
                <a:xfrm>
                  <a:off x="2997405" y="4567665"/>
                  <a:ext cx="349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19" name="Ink 118">
                  <a:extLst>
                    <a:ext uri="{FF2B5EF4-FFF2-40B4-BE49-F238E27FC236}">
                      <a16:creationId xmlns:a16="http://schemas.microsoft.com/office/drawing/2014/main" id="{7DFAA9C3-D287-0458-9BB5-967C55EDA712}"/>
                    </a:ext>
                  </a:extLst>
                </p14:cNvPr>
                <p14:cNvContentPartPr/>
                <p14:nvPr/>
              </p14:nvContentPartPr>
              <p14:xfrm>
                <a:off x="3092445" y="4659105"/>
                <a:ext cx="399960" cy="187200"/>
              </p14:xfrm>
            </p:contentPart>
          </mc:Choice>
          <mc:Fallback>
            <p:pic>
              <p:nvPicPr>
                <p:cNvPr id="119" name="Ink 118">
                  <a:extLst>
                    <a:ext uri="{FF2B5EF4-FFF2-40B4-BE49-F238E27FC236}">
                      <a16:creationId xmlns:a16="http://schemas.microsoft.com/office/drawing/2014/main" id="{7DFAA9C3-D287-0458-9BB5-967C55EDA712}"/>
                    </a:ext>
                  </a:extLst>
                </p:cNvPr>
                <p:cNvPicPr/>
                <p:nvPr/>
              </p:nvPicPr>
              <p:blipFill>
                <a:blip r:embed="rId202"/>
                <a:stretch>
                  <a:fillRect/>
                </a:stretch>
              </p:blipFill>
              <p:spPr>
                <a:xfrm>
                  <a:off x="3086325" y="4652985"/>
                  <a:ext cx="4122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1" name="Ink 120">
                  <a:extLst>
                    <a:ext uri="{FF2B5EF4-FFF2-40B4-BE49-F238E27FC236}">
                      <a16:creationId xmlns:a16="http://schemas.microsoft.com/office/drawing/2014/main" id="{D9C0D53A-4E3E-4899-D65F-497BDF46E17B}"/>
                    </a:ext>
                  </a:extLst>
                </p14:cNvPr>
                <p14:cNvContentPartPr/>
                <p14:nvPr/>
              </p14:nvContentPartPr>
              <p14:xfrm>
                <a:off x="3896325" y="4347705"/>
                <a:ext cx="57960" cy="162360"/>
              </p14:xfrm>
            </p:contentPart>
          </mc:Choice>
          <mc:Fallback>
            <p:pic>
              <p:nvPicPr>
                <p:cNvPr id="121" name="Ink 120">
                  <a:extLst>
                    <a:ext uri="{FF2B5EF4-FFF2-40B4-BE49-F238E27FC236}">
                      <a16:creationId xmlns:a16="http://schemas.microsoft.com/office/drawing/2014/main" id="{D9C0D53A-4E3E-4899-D65F-497BDF46E17B}"/>
                    </a:ext>
                  </a:extLst>
                </p:cNvPr>
                <p:cNvPicPr/>
                <p:nvPr/>
              </p:nvPicPr>
              <p:blipFill>
                <a:blip r:embed="rId204"/>
                <a:stretch>
                  <a:fillRect/>
                </a:stretch>
              </p:blipFill>
              <p:spPr>
                <a:xfrm>
                  <a:off x="3890205" y="4341585"/>
                  <a:ext cx="702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2" name="Ink 121">
                  <a:extLst>
                    <a:ext uri="{FF2B5EF4-FFF2-40B4-BE49-F238E27FC236}">
                      <a16:creationId xmlns:a16="http://schemas.microsoft.com/office/drawing/2014/main" id="{9F78B638-A39A-BB94-A339-5ADFFF1887DA}"/>
                    </a:ext>
                  </a:extLst>
                </p14:cNvPr>
                <p14:cNvContentPartPr/>
                <p14:nvPr/>
              </p14:nvContentPartPr>
              <p14:xfrm>
                <a:off x="3583485" y="4575945"/>
                <a:ext cx="848520" cy="5040"/>
              </p14:xfrm>
            </p:contentPart>
          </mc:Choice>
          <mc:Fallback>
            <p:pic>
              <p:nvPicPr>
                <p:cNvPr id="122" name="Ink 121">
                  <a:extLst>
                    <a:ext uri="{FF2B5EF4-FFF2-40B4-BE49-F238E27FC236}">
                      <a16:creationId xmlns:a16="http://schemas.microsoft.com/office/drawing/2014/main" id="{9F78B638-A39A-BB94-A339-5ADFFF1887DA}"/>
                    </a:ext>
                  </a:extLst>
                </p:cNvPr>
                <p:cNvPicPr/>
                <p:nvPr/>
              </p:nvPicPr>
              <p:blipFill>
                <a:blip r:embed="rId206"/>
                <a:stretch>
                  <a:fillRect/>
                </a:stretch>
              </p:blipFill>
              <p:spPr>
                <a:xfrm>
                  <a:off x="3577365" y="4569825"/>
                  <a:ext cx="86076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3" name="Ink 122">
                  <a:extLst>
                    <a:ext uri="{FF2B5EF4-FFF2-40B4-BE49-F238E27FC236}">
                      <a16:creationId xmlns:a16="http://schemas.microsoft.com/office/drawing/2014/main" id="{BCA6A1DB-B9A7-2EBE-46D8-95F7E5FB2ACD}"/>
                    </a:ext>
                  </a:extLst>
                </p14:cNvPr>
                <p14:cNvContentPartPr/>
                <p14:nvPr/>
              </p14:nvContentPartPr>
              <p14:xfrm>
                <a:off x="3655485" y="4708065"/>
                <a:ext cx="168840" cy="132480"/>
              </p14:xfrm>
            </p:contentPart>
          </mc:Choice>
          <mc:Fallback>
            <p:pic>
              <p:nvPicPr>
                <p:cNvPr id="123" name="Ink 122">
                  <a:extLst>
                    <a:ext uri="{FF2B5EF4-FFF2-40B4-BE49-F238E27FC236}">
                      <a16:creationId xmlns:a16="http://schemas.microsoft.com/office/drawing/2014/main" id="{BCA6A1DB-B9A7-2EBE-46D8-95F7E5FB2ACD}"/>
                    </a:ext>
                  </a:extLst>
                </p:cNvPr>
                <p:cNvPicPr/>
                <p:nvPr/>
              </p:nvPicPr>
              <p:blipFill>
                <a:blip r:embed="rId208"/>
                <a:stretch>
                  <a:fillRect/>
                </a:stretch>
              </p:blipFill>
              <p:spPr>
                <a:xfrm>
                  <a:off x="3649365" y="4701945"/>
                  <a:ext cx="1810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4" name="Ink 123">
                  <a:extLst>
                    <a:ext uri="{FF2B5EF4-FFF2-40B4-BE49-F238E27FC236}">
                      <a16:creationId xmlns:a16="http://schemas.microsoft.com/office/drawing/2014/main" id="{A22F8F21-E27E-0A14-4C7F-C2F77FFD7B9A}"/>
                    </a:ext>
                  </a:extLst>
                </p14:cNvPr>
                <p14:cNvContentPartPr/>
                <p14:nvPr/>
              </p14:nvContentPartPr>
              <p14:xfrm>
                <a:off x="3699045" y="4719225"/>
                <a:ext cx="37440" cy="131040"/>
              </p14:xfrm>
            </p:contentPart>
          </mc:Choice>
          <mc:Fallback>
            <p:pic>
              <p:nvPicPr>
                <p:cNvPr id="124" name="Ink 123">
                  <a:extLst>
                    <a:ext uri="{FF2B5EF4-FFF2-40B4-BE49-F238E27FC236}">
                      <a16:creationId xmlns:a16="http://schemas.microsoft.com/office/drawing/2014/main" id="{A22F8F21-E27E-0A14-4C7F-C2F77FFD7B9A}"/>
                    </a:ext>
                  </a:extLst>
                </p:cNvPr>
                <p:cNvPicPr/>
                <p:nvPr/>
              </p:nvPicPr>
              <p:blipFill>
                <a:blip r:embed="rId210"/>
                <a:stretch>
                  <a:fillRect/>
                </a:stretch>
              </p:blipFill>
              <p:spPr>
                <a:xfrm>
                  <a:off x="3692925" y="4713105"/>
                  <a:ext cx="496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5" name="Ink 124">
                  <a:extLst>
                    <a:ext uri="{FF2B5EF4-FFF2-40B4-BE49-F238E27FC236}">
                      <a16:creationId xmlns:a16="http://schemas.microsoft.com/office/drawing/2014/main" id="{0FC7A801-D90F-0FD8-4E0F-B81B025EE514}"/>
                    </a:ext>
                  </a:extLst>
                </p14:cNvPr>
                <p14:cNvContentPartPr/>
                <p14:nvPr/>
              </p14:nvContentPartPr>
              <p14:xfrm>
                <a:off x="3857805" y="4663425"/>
                <a:ext cx="163800" cy="83520"/>
              </p14:xfrm>
            </p:contentPart>
          </mc:Choice>
          <mc:Fallback>
            <p:pic>
              <p:nvPicPr>
                <p:cNvPr id="125" name="Ink 124">
                  <a:extLst>
                    <a:ext uri="{FF2B5EF4-FFF2-40B4-BE49-F238E27FC236}">
                      <a16:creationId xmlns:a16="http://schemas.microsoft.com/office/drawing/2014/main" id="{0FC7A801-D90F-0FD8-4E0F-B81B025EE514}"/>
                    </a:ext>
                  </a:extLst>
                </p:cNvPr>
                <p:cNvPicPr/>
                <p:nvPr/>
              </p:nvPicPr>
              <p:blipFill>
                <a:blip r:embed="rId212"/>
                <a:stretch>
                  <a:fillRect/>
                </a:stretch>
              </p:blipFill>
              <p:spPr>
                <a:xfrm>
                  <a:off x="3851685" y="4657305"/>
                  <a:ext cx="1760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26" name="Ink 125">
                  <a:extLst>
                    <a:ext uri="{FF2B5EF4-FFF2-40B4-BE49-F238E27FC236}">
                      <a16:creationId xmlns:a16="http://schemas.microsoft.com/office/drawing/2014/main" id="{4590013C-4D17-CA68-3506-6D444D536E29}"/>
                    </a:ext>
                  </a:extLst>
                </p14:cNvPr>
                <p14:cNvContentPartPr/>
                <p14:nvPr/>
              </p14:nvContentPartPr>
              <p14:xfrm>
                <a:off x="4076685" y="4795545"/>
                <a:ext cx="186120" cy="11880"/>
              </p14:xfrm>
            </p:contentPart>
          </mc:Choice>
          <mc:Fallback>
            <p:pic>
              <p:nvPicPr>
                <p:cNvPr id="126" name="Ink 125">
                  <a:extLst>
                    <a:ext uri="{FF2B5EF4-FFF2-40B4-BE49-F238E27FC236}">
                      <a16:creationId xmlns:a16="http://schemas.microsoft.com/office/drawing/2014/main" id="{4590013C-4D17-CA68-3506-6D444D536E29}"/>
                    </a:ext>
                  </a:extLst>
                </p:cNvPr>
                <p:cNvPicPr/>
                <p:nvPr/>
              </p:nvPicPr>
              <p:blipFill>
                <a:blip r:embed="rId214"/>
                <a:stretch>
                  <a:fillRect/>
                </a:stretch>
              </p:blipFill>
              <p:spPr>
                <a:xfrm>
                  <a:off x="4070565" y="4789425"/>
                  <a:ext cx="1983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7" name="Ink 126">
                  <a:extLst>
                    <a:ext uri="{FF2B5EF4-FFF2-40B4-BE49-F238E27FC236}">
                      <a16:creationId xmlns:a16="http://schemas.microsoft.com/office/drawing/2014/main" id="{31D30EB6-1203-6087-0045-F5395124E5C6}"/>
                    </a:ext>
                  </a:extLst>
                </p14:cNvPr>
                <p14:cNvContentPartPr/>
                <p14:nvPr/>
              </p14:nvContentPartPr>
              <p14:xfrm>
                <a:off x="4175325" y="4744065"/>
                <a:ext cx="77400" cy="151200"/>
              </p14:xfrm>
            </p:contentPart>
          </mc:Choice>
          <mc:Fallback>
            <p:pic>
              <p:nvPicPr>
                <p:cNvPr id="127" name="Ink 126">
                  <a:extLst>
                    <a:ext uri="{FF2B5EF4-FFF2-40B4-BE49-F238E27FC236}">
                      <a16:creationId xmlns:a16="http://schemas.microsoft.com/office/drawing/2014/main" id="{31D30EB6-1203-6087-0045-F5395124E5C6}"/>
                    </a:ext>
                  </a:extLst>
                </p:cNvPr>
                <p:cNvPicPr/>
                <p:nvPr/>
              </p:nvPicPr>
              <p:blipFill>
                <a:blip r:embed="rId216"/>
                <a:stretch>
                  <a:fillRect/>
                </a:stretch>
              </p:blipFill>
              <p:spPr>
                <a:xfrm>
                  <a:off x="4169205" y="4737945"/>
                  <a:ext cx="896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28" name="Ink 127">
                  <a:extLst>
                    <a:ext uri="{FF2B5EF4-FFF2-40B4-BE49-F238E27FC236}">
                      <a16:creationId xmlns:a16="http://schemas.microsoft.com/office/drawing/2014/main" id="{363374A1-6387-A34F-8567-A6C4FA94E3F6}"/>
                    </a:ext>
                  </a:extLst>
                </p14:cNvPr>
                <p14:cNvContentPartPr/>
                <p14:nvPr/>
              </p14:nvContentPartPr>
              <p14:xfrm>
                <a:off x="4269285" y="4711305"/>
                <a:ext cx="190800" cy="191520"/>
              </p14:xfrm>
            </p:contentPart>
          </mc:Choice>
          <mc:Fallback>
            <p:pic>
              <p:nvPicPr>
                <p:cNvPr id="128" name="Ink 127">
                  <a:extLst>
                    <a:ext uri="{FF2B5EF4-FFF2-40B4-BE49-F238E27FC236}">
                      <a16:creationId xmlns:a16="http://schemas.microsoft.com/office/drawing/2014/main" id="{363374A1-6387-A34F-8567-A6C4FA94E3F6}"/>
                    </a:ext>
                  </a:extLst>
                </p:cNvPr>
                <p:cNvPicPr/>
                <p:nvPr/>
              </p:nvPicPr>
              <p:blipFill>
                <a:blip r:embed="rId218"/>
                <a:stretch>
                  <a:fillRect/>
                </a:stretch>
              </p:blipFill>
              <p:spPr>
                <a:xfrm>
                  <a:off x="4263165" y="4705185"/>
                  <a:ext cx="2030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0" name="Ink 129">
                  <a:extLst>
                    <a:ext uri="{FF2B5EF4-FFF2-40B4-BE49-F238E27FC236}">
                      <a16:creationId xmlns:a16="http://schemas.microsoft.com/office/drawing/2014/main" id="{DB174FBB-F0D0-F77B-BB94-3B46CDC1E86F}"/>
                    </a:ext>
                  </a:extLst>
                </p14:cNvPr>
                <p14:cNvContentPartPr/>
                <p14:nvPr/>
              </p14:nvContentPartPr>
              <p14:xfrm>
                <a:off x="4524165" y="4531305"/>
                <a:ext cx="70200" cy="54720"/>
              </p14:xfrm>
            </p:contentPart>
          </mc:Choice>
          <mc:Fallback>
            <p:pic>
              <p:nvPicPr>
                <p:cNvPr id="130" name="Ink 129">
                  <a:extLst>
                    <a:ext uri="{FF2B5EF4-FFF2-40B4-BE49-F238E27FC236}">
                      <a16:creationId xmlns:a16="http://schemas.microsoft.com/office/drawing/2014/main" id="{DB174FBB-F0D0-F77B-BB94-3B46CDC1E86F}"/>
                    </a:ext>
                  </a:extLst>
                </p:cNvPr>
                <p:cNvPicPr/>
                <p:nvPr/>
              </p:nvPicPr>
              <p:blipFill>
                <a:blip r:embed="rId220"/>
                <a:stretch>
                  <a:fillRect/>
                </a:stretch>
              </p:blipFill>
              <p:spPr>
                <a:xfrm>
                  <a:off x="4518045" y="4525185"/>
                  <a:ext cx="824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1" name="Ink 130">
                  <a:extLst>
                    <a:ext uri="{FF2B5EF4-FFF2-40B4-BE49-F238E27FC236}">
                      <a16:creationId xmlns:a16="http://schemas.microsoft.com/office/drawing/2014/main" id="{43CE2EBF-3AA5-1BAE-7CD1-941E92DF9739}"/>
                    </a:ext>
                  </a:extLst>
                </p14:cNvPr>
                <p14:cNvContentPartPr/>
                <p14:nvPr/>
              </p14:nvContentPartPr>
              <p14:xfrm>
                <a:off x="4721445" y="4449225"/>
                <a:ext cx="212040" cy="180720"/>
              </p14:xfrm>
            </p:contentPart>
          </mc:Choice>
          <mc:Fallback>
            <p:pic>
              <p:nvPicPr>
                <p:cNvPr id="131" name="Ink 130">
                  <a:extLst>
                    <a:ext uri="{FF2B5EF4-FFF2-40B4-BE49-F238E27FC236}">
                      <a16:creationId xmlns:a16="http://schemas.microsoft.com/office/drawing/2014/main" id="{43CE2EBF-3AA5-1BAE-7CD1-941E92DF9739}"/>
                    </a:ext>
                  </a:extLst>
                </p:cNvPr>
                <p:cNvPicPr/>
                <p:nvPr/>
              </p:nvPicPr>
              <p:blipFill>
                <a:blip r:embed="rId222"/>
                <a:stretch>
                  <a:fillRect/>
                </a:stretch>
              </p:blipFill>
              <p:spPr>
                <a:xfrm>
                  <a:off x="4715325" y="4443105"/>
                  <a:ext cx="2242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2" name="Ink 131">
                  <a:extLst>
                    <a:ext uri="{FF2B5EF4-FFF2-40B4-BE49-F238E27FC236}">
                      <a16:creationId xmlns:a16="http://schemas.microsoft.com/office/drawing/2014/main" id="{4559B778-0B7B-59ED-BF58-B62B94614CE7}"/>
                    </a:ext>
                  </a:extLst>
                </p14:cNvPr>
                <p14:cNvContentPartPr/>
                <p14:nvPr/>
              </p14:nvContentPartPr>
              <p14:xfrm>
                <a:off x="5000805" y="4478745"/>
                <a:ext cx="183240" cy="115920"/>
              </p14:xfrm>
            </p:contentPart>
          </mc:Choice>
          <mc:Fallback>
            <p:pic>
              <p:nvPicPr>
                <p:cNvPr id="132" name="Ink 131">
                  <a:extLst>
                    <a:ext uri="{FF2B5EF4-FFF2-40B4-BE49-F238E27FC236}">
                      <a16:creationId xmlns:a16="http://schemas.microsoft.com/office/drawing/2014/main" id="{4559B778-0B7B-59ED-BF58-B62B94614CE7}"/>
                    </a:ext>
                  </a:extLst>
                </p:cNvPr>
                <p:cNvPicPr/>
                <p:nvPr/>
              </p:nvPicPr>
              <p:blipFill>
                <a:blip r:embed="rId224"/>
                <a:stretch>
                  <a:fillRect/>
                </a:stretch>
              </p:blipFill>
              <p:spPr>
                <a:xfrm>
                  <a:off x="4994685" y="4472625"/>
                  <a:ext cx="1954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3" name="Ink 132">
                  <a:extLst>
                    <a:ext uri="{FF2B5EF4-FFF2-40B4-BE49-F238E27FC236}">
                      <a16:creationId xmlns:a16="http://schemas.microsoft.com/office/drawing/2014/main" id="{3375248D-432D-DEA7-9326-52725B7933D1}"/>
                    </a:ext>
                  </a:extLst>
                </p14:cNvPr>
                <p14:cNvContentPartPr/>
                <p14:nvPr/>
              </p14:nvContentPartPr>
              <p14:xfrm>
                <a:off x="5055885" y="4479825"/>
                <a:ext cx="87120" cy="118440"/>
              </p14:xfrm>
            </p:contentPart>
          </mc:Choice>
          <mc:Fallback>
            <p:pic>
              <p:nvPicPr>
                <p:cNvPr id="133" name="Ink 132">
                  <a:extLst>
                    <a:ext uri="{FF2B5EF4-FFF2-40B4-BE49-F238E27FC236}">
                      <a16:creationId xmlns:a16="http://schemas.microsoft.com/office/drawing/2014/main" id="{3375248D-432D-DEA7-9326-52725B7933D1}"/>
                    </a:ext>
                  </a:extLst>
                </p:cNvPr>
                <p:cNvPicPr/>
                <p:nvPr/>
              </p:nvPicPr>
              <p:blipFill>
                <a:blip r:embed="rId226"/>
                <a:stretch>
                  <a:fillRect/>
                </a:stretch>
              </p:blipFill>
              <p:spPr>
                <a:xfrm>
                  <a:off x="5049765" y="4473705"/>
                  <a:ext cx="99360" cy="13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7">
            <p14:nvContentPartPr>
              <p14:cNvPr id="135" name="Ink 134">
                <a:extLst>
                  <a:ext uri="{FF2B5EF4-FFF2-40B4-BE49-F238E27FC236}">
                    <a16:creationId xmlns:a16="http://schemas.microsoft.com/office/drawing/2014/main" id="{6C407B73-A186-D471-B181-49F2F985E4E6}"/>
                  </a:ext>
                </a:extLst>
              </p14:cNvPr>
              <p14:cNvContentPartPr/>
              <p14:nvPr/>
            </p14:nvContentPartPr>
            <p14:xfrm>
              <a:off x="5462685" y="4556145"/>
              <a:ext cx="191880" cy="28080"/>
            </p14:xfrm>
          </p:contentPart>
        </mc:Choice>
        <mc:Fallback>
          <p:pic>
            <p:nvPicPr>
              <p:cNvPr id="135" name="Ink 134">
                <a:extLst>
                  <a:ext uri="{FF2B5EF4-FFF2-40B4-BE49-F238E27FC236}">
                    <a16:creationId xmlns:a16="http://schemas.microsoft.com/office/drawing/2014/main" id="{6C407B73-A186-D471-B181-49F2F985E4E6}"/>
                  </a:ext>
                </a:extLst>
              </p:cNvPr>
              <p:cNvPicPr/>
              <p:nvPr/>
            </p:nvPicPr>
            <p:blipFill>
              <a:blip r:embed="rId228"/>
              <a:stretch>
                <a:fillRect/>
              </a:stretch>
            </p:blipFill>
            <p:spPr>
              <a:xfrm>
                <a:off x="5456565" y="4550025"/>
                <a:ext cx="204120" cy="40320"/>
              </a:xfrm>
              <a:prstGeom prst="rect">
                <a:avLst/>
              </a:prstGeom>
            </p:spPr>
          </p:pic>
        </mc:Fallback>
      </mc:AlternateContent>
      <p:grpSp>
        <p:nvGrpSpPr>
          <p:cNvPr id="155" name="Group 154">
            <a:extLst>
              <a:ext uri="{FF2B5EF4-FFF2-40B4-BE49-F238E27FC236}">
                <a16:creationId xmlns:a16="http://schemas.microsoft.com/office/drawing/2014/main" id="{4E5C7601-4B8C-D183-2717-3D49CC3200FD}"/>
              </a:ext>
            </a:extLst>
          </p:cNvPr>
          <p:cNvGrpSpPr/>
          <p:nvPr/>
        </p:nvGrpSpPr>
        <p:grpSpPr>
          <a:xfrm>
            <a:off x="5996925" y="4326105"/>
            <a:ext cx="2242800" cy="663120"/>
            <a:chOff x="5996925" y="4326105"/>
            <a:chExt cx="2242800" cy="663120"/>
          </a:xfrm>
        </p:grpSpPr>
        <mc:AlternateContent xmlns:mc="http://schemas.openxmlformats.org/markup-compatibility/2006">
          <mc:Choice xmlns:p14="http://schemas.microsoft.com/office/powerpoint/2010/main" Requires="p14">
            <p:contentPart p14:bwMode="auto" r:id="rId229">
              <p14:nvContentPartPr>
                <p14:cNvPr id="136" name="Ink 135">
                  <a:extLst>
                    <a:ext uri="{FF2B5EF4-FFF2-40B4-BE49-F238E27FC236}">
                      <a16:creationId xmlns:a16="http://schemas.microsoft.com/office/drawing/2014/main" id="{1E03BFD0-7022-EF02-E6D1-DCB5090027B7}"/>
                    </a:ext>
                  </a:extLst>
                </p14:cNvPr>
                <p14:cNvContentPartPr/>
                <p14:nvPr/>
              </p14:nvContentPartPr>
              <p14:xfrm>
                <a:off x="6271245" y="4326105"/>
                <a:ext cx="27000" cy="146520"/>
              </p14:xfrm>
            </p:contentPart>
          </mc:Choice>
          <mc:Fallback>
            <p:pic>
              <p:nvPicPr>
                <p:cNvPr id="136" name="Ink 135">
                  <a:extLst>
                    <a:ext uri="{FF2B5EF4-FFF2-40B4-BE49-F238E27FC236}">
                      <a16:creationId xmlns:a16="http://schemas.microsoft.com/office/drawing/2014/main" id="{1E03BFD0-7022-EF02-E6D1-DCB5090027B7}"/>
                    </a:ext>
                  </a:extLst>
                </p:cNvPr>
                <p:cNvPicPr/>
                <p:nvPr/>
              </p:nvPicPr>
              <p:blipFill>
                <a:blip r:embed="rId230"/>
                <a:stretch>
                  <a:fillRect/>
                </a:stretch>
              </p:blipFill>
              <p:spPr>
                <a:xfrm>
                  <a:off x="6265125" y="4319985"/>
                  <a:ext cx="392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37" name="Ink 136">
                  <a:extLst>
                    <a:ext uri="{FF2B5EF4-FFF2-40B4-BE49-F238E27FC236}">
                      <a16:creationId xmlns:a16="http://schemas.microsoft.com/office/drawing/2014/main" id="{C83C118B-9105-03F2-ED80-BD2613D9CBAE}"/>
                    </a:ext>
                  </a:extLst>
                </p14:cNvPr>
                <p14:cNvContentPartPr/>
                <p14:nvPr/>
              </p14:nvContentPartPr>
              <p14:xfrm>
                <a:off x="5996925" y="4577025"/>
                <a:ext cx="673920" cy="20160"/>
              </p14:xfrm>
            </p:contentPart>
          </mc:Choice>
          <mc:Fallback>
            <p:pic>
              <p:nvPicPr>
                <p:cNvPr id="137" name="Ink 136">
                  <a:extLst>
                    <a:ext uri="{FF2B5EF4-FFF2-40B4-BE49-F238E27FC236}">
                      <a16:creationId xmlns:a16="http://schemas.microsoft.com/office/drawing/2014/main" id="{C83C118B-9105-03F2-ED80-BD2613D9CBAE}"/>
                    </a:ext>
                  </a:extLst>
                </p:cNvPr>
                <p:cNvPicPr/>
                <p:nvPr/>
              </p:nvPicPr>
              <p:blipFill>
                <a:blip r:embed="rId232"/>
                <a:stretch>
                  <a:fillRect/>
                </a:stretch>
              </p:blipFill>
              <p:spPr>
                <a:xfrm>
                  <a:off x="5990805" y="4570905"/>
                  <a:ext cx="6861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38" name="Ink 137">
                  <a:extLst>
                    <a:ext uri="{FF2B5EF4-FFF2-40B4-BE49-F238E27FC236}">
                      <a16:creationId xmlns:a16="http://schemas.microsoft.com/office/drawing/2014/main" id="{037E16EE-3B52-E6F0-6B4D-850747BBADC3}"/>
                    </a:ext>
                  </a:extLst>
                </p14:cNvPr>
                <p14:cNvContentPartPr/>
                <p14:nvPr/>
              </p14:nvContentPartPr>
              <p14:xfrm>
                <a:off x="6054525" y="4736505"/>
                <a:ext cx="156240" cy="140760"/>
              </p14:xfrm>
            </p:contentPart>
          </mc:Choice>
          <mc:Fallback>
            <p:pic>
              <p:nvPicPr>
                <p:cNvPr id="138" name="Ink 137">
                  <a:extLst>
                    <a:ext uri="{FF2B5EF4-FFF2-40B4-BE49-F238E27FC236}">
                      <a16:creationId xmlns:a16="http://schemas.microsoft.com/office/drawing/2014/main" id="{037E16EE-3B52-E6F0-6B4D-850747BBADC3}"/>
                    </a:ext>
                  </a:extLst>
                </p:cNvPr>
                <p:cNvPicPr/>
                <p:nvPr/>
              </p:nvPicPr>
              <p:blipFill>
                <a:blip r:embed="rId234"/>
                <a:stretch>
                  <a:fillRect/>
                </a:stretch>
              </p:blipFill>
              <p:spPr>
                <a:xfrm>
                  <a:off x="6048405" y="4730385"/>
                  <a:ext cx="1684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39" name="Ink 138">
                  <a:extLst>
                    <a:ext uri="{FF2B5EF4-FFF2-40B4-BE49-F238E27FC236}">
                      <a16:creationId xmlns:a16="http://schemas.microsoft.com/office/drawing/2014/main" id="{3D9C79D2-AB96-C381-77BA-FA987314F50A}"/>
                    </a:ext>
                  </a:extLst>
                </p14:cNvPr>
                <p14:cNvContentPartPr/>
                <p14:nvPr/>
              </p14:nvContentPartPr>
              <p14:xfrm>
                <a:off x="6048405" y="4734345"/>
                <a:ext cx="119880" cy="176040"/>
              </p14:xfrm>
            </p:contentPart>
          </mc:Choice>
          <mc:Fallback>
            <p:pic>
              <p:nvPicPr>
                <p:cNvPr id="139" name="Ink 138">
                  <a:extLst>
                    <a:ext uri="{FF2B5EF4-FFF2-40B4-BE49-F238E27FC236}">
                      <a16:creationId xmlns:a16="http://schemas.microsoft.com/office/drawing/2014/main" id="{3D9C79D2-AB96-C381-77BA-FA987314F50A}"/>
                    </a:ext>
                  </a:extLst>
                </p:cNvPr>
                <p:cNvPicPr/>
                <p:nvPr/>
              </p:nvPicPr>
              <p:blipFill>
                <a:blip r:embed="rId236"/>
                <a:stretch>
                  <a:fillRect/>
                </a:stretch>
              </p:blipFill>
              <p:spPr>
                <a:xfrm>
                  <a:off x="6042285" y="4728225"/>
                  <a:ext cx="1321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0" name="Ink 139">
                  <a:extLst>
                    <a:ext uri="{FF2B5EF4-FFF2-40B4-BE49-F238E27FC236}">
                      <a16:creationId xmlns:a16="http://schemas.microsoft.com/office/drawing/2014/main" id="{4D546C63-983B-2464-77AA-4D624DF67D4B}"/>
                    </a:ext>
                  </a:extLst>
                </p14:cNvPr>
                <p14:cNvContentPartPr/>
                <p14:nvPr/>
              </p14:nvContentPartPr>
              <p14:xfrm>
                <a:off x="6264045" y="4812825"/>
                <a:ext cx="274680" cy="9000"/>
              </p14:xfrm>
            </p:contentPart>
          </mc:Choice>
          <mc:Fallback>
            <p:pic>
              <p:nvPicPr>
                <p:cNvPr id="140" name="Ink 139">
                  <a:extLst>
                    <a:ext uri="{FF2B5EF4-FFF2-40B4-BE49-F238E27FC236}">
                      <a16:creationId xmlns:a16="http://schemas.microsoft.com/office/drawing/2014/main" id="{4D546C63-983B-2464-77AA-4D624DF67D4B}"/>
                    </a:ext>
                  </a:extLst>
                </p:cNvPr>
                <p:cNvPicPr/>
                <p:nvPr/>
              </p:nvPicPr>
              <p:blipFill>
                <a:blip r:embed="rId238"/>
                <a:stretch>
                  <a:fillRect/>
                </a:stretch>
              </p:blipFill>
              <p:spPr>
                <a:xfrm>
                  <a:off x="6257925" y="4806705"/>
                  <a:ext cx="2869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1" name="Ink 140">
                  <a:extLst>
                    <a:ext uri="{FF2B5EF4-FFF2-40B4-BE49-F238E27FC236}">
                      <a16:creationId xmlns:a16="http://schemas.microsoft.com/office/drawing/2014/main" id="{CDC84232-EF6B-72DA-65D8-A0AAB6E7FD8D}"/>
                    </a:ext>
                  </a:extLst>
                </p14:cNvPr>
                <p14:cNvContentPartPr/>
                <p14:nvPr/>
              </p14:nvContentPartPr>
              <p14:xfrm>
                <a:off x="6396165" y="4771425"/>
                <a:ext cx="41400" cy="173880"/>
              </p14:xfrm>
            </p:contentPart>
          </mc:Choice>
          <mc:Fallback>
            <p:pic>
              <p:nvPicPr>
                <p:cNvPr id="141" name="Ink 140">
                  <a:extLst>
                    <a:ext uri="{FF2B5EF4-FFF2-40B4-BE49-F238E27FC236}">
                      <a16:creationId xmlns:a16="http://schemas.microsoft.com/office/drawing/2014/main" id="{CDC84232-EF6B-72DA-65D8-A0AAB6E7FD8D}"/>
                    </a:ext>
                  </a:extLst>
                </p:cNvPr>
                <p:cNvPicPr/>
                <p:nvPr/>
              </p:nvPicPr>
              <p:blipFill>
                <a:blip r:embed="rId240"/>
                <a:stretch>
                  <a:fillRect/>
                </a:stretch>
              </p:blipFill>
              <p:spPr>
                <a:xfrm>
                  <a:off x="6390045" y="4765305"/>
                  <a:ext cx="536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42" name="Ink 141">
                  <a:extLst>
                    <a:ext uri="{FF2B5EF4-FFF2-40B4-BE49-F238E27FC236}">
                      <a16:creationId xmlns:a16="http://schemas.microsoft.com/office/drawing/2014/main" id="{9EB6F2CC-ACA3-CE1F-7240-FEAD66120B35}"/>
                    </a:ext>
                  </a:extLst>
                </p14:cNvPr>
                <p14:cNvContentPartPr/>
                <p14:nvPr/>
              </p14:nvContentPartPr>
              <p14:xfrm>
                <a:off x="6576885" y="4724625"/>
                <a:ext cx="140040" cy="126000"/>
              </p14:xfrm>
            </p:contentPart>
          </mc:Choice>
          <mc:Fallback>
            <p:pic>
              <p:nvPicPr>
                <p:cNvPr id="142" name="Ink 141">
                  <a:extLst>
                    <a:ext uri="{FF2B5EF4-FFF2-40B4-BE49-F238E27FC236}">
                      <a16:creationId xmlns:a16="http://schemas.microsoft.com/office/drawing/2014/main" id="{9EB6F2CC-ACA3-CE1F-7240-FEAD66120B35}"/>
                    </a:ext>
                  </a:extLst>
                </p:cNvPr>
                <p:cNvPicPr/>
                <p:nvPr/>
              </p:nvPicPr>
              <p:blipFill>
                <a:blip r:embed="rId242"/>
                <a:stretch>
                  <a:fillRect/>
                </a:stretch>
              </p:blipFill>
              <p:spPr>
                <a:xfrm>
                  <a:off x="6570765" y="4718505"/>
                  <a:ext cx="1522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43" name="Ink 142">
                  <a:extLst>
                    <a:ext uri="{FF2B5EF4-FFF2-40B4-BE49-F238E27FC236}">
                      <a16:creationId xmlns:a16="http://schemas.microsoft.com/office/drawing/2014/main" id="{763B086A-3D3B-DB42-DBB6-F41AC640C42E}"/>
                    </a:ext>
                  </a:extLst>
                </p14:cNvPr>
                <p14:cNvContentPartPr/>
                <p14:nvPr/>
              </p14:nvContentPartPr>
              <p14:xfrm>
                <a:off x="6694605" y="4785825"/>
                <a:ext cx="101520" cy="203400"/>
              </p14:xfrm>
            </p:contentPart>
          </mc:Choice>
          <mc:Fallback>
            <p:pic>
              <p:nvPicPr>
                <p:cNvPr id="143" name="Ink 142">
                  <a:extLst>
                    <a:ext uri="{FF2B5EF4-FFF2-40B4-BE49-F238E27FC236}">
                      <a16:creationId xmlns:a16="http://schemas.microsoft.com/office/drawing/2014/main" id="{763B086A-3D3B-DB42-DBB6-F41AC640C42E}"/>
                    </a:ext>
                  </a:extLst>
                </p:cNvPr>
                <p:cNvPicPr/>
                <p:nvPr/>
              </p:nvPicPr>
              <p:blipFill>
                <a:blip r:embed="rId244"/>
                <a:stretch>
                  <a:fillRect/>
                </a:stretch>
              </p:blipFill>
              <p:spPr>
                <a:xfrm>
                  <a:off x="6688485" y="4779705"/>
                  <a:ext cx="1137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45" name="Ink 144">
                  <a:extLst>
                    <a:ext uri="{FF2B5EF4-FFF2-40B4-BE49-F238E27FC236}">
                      <a16:creationId xmlns:a16="http://schemas.microsoft.com/office/drawing/2014/main" id="{81C7F4D5-E4A3-71C4-BF4F-F75C085C38EB}"/>
                    </a:ext>
                  </a:extLst>
                </p14:cNvPr>
                <p14:cNvContentPartPr/>
                <p14:nvPr/>
              </p14:nvContentPartPr>
              <p14:xfrm>
                <a:off x="6889365" y="4586025"/>
                <a:ext cx="255240" cy="13320"/>
              </p14:xfrm>
            </p:contentPart>
          </mc:Choice>
          <mc:Fallback>
            <p:pic>
              <p:nvPicPr>
                <p:cNvPr id="145" name="Ink 144">
                  <a:extLst>
                    <a:ext uri="{FF2B5EF4-FFF2-40B4-BE49-F238E27FC236}">
                      <a16:creationId xmlns:a16="http://schemas.microsoft.com/office/drawing/2014/main" id="{81C7F4D5-E4A3-71C4-BF4F-F75C085C38EB}"/>
                    </a:ext>
                  </a:extLst>
                </p:cNvPr>
                <p:cNvPicPr/>
                <p:nvPr/>
              </p:nvPicPr>
              <p:blipFill>
                <a:blip r:embed="rId246"/>
                <a:stretch>
                  <a:fillRect/>
                </a:stretch>
              </p:blipFill>
              <p:spPr>
                <a:xfrm>
                  <a:off x="6883245" y="4579905"/>
                  <a:ext cx="2674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46" name="Ink 145">
                  <a:extLst>
                    <a:ext uri="{FF2B5EF4-FFF2-40B4-BE49-F238E27FC236}">
                      <a16:creationId xmlns:a16="http://schemas.microsoft.com/office/drawing/2014/main" id="{FCDFD6FB-1219-BB7C-C4C3-9AD54D4115F3}"/>
                    </a:ext>
                  </a:extLst>
                </p14:cNvPr>
                <p14:cNvContentPartPr/>
                <p14:nvPr/>
              </p14:nvContentPartPr>
              <p14:xfrm>
                <a:off x="6976125" y="4539945"/>
                <a:ext cx="120600" cy="136800"/>
              </p14:xfrm>
            </p:contentPart>
          </mc:Choice>
          <mc:Fallback>
            <p:pic>
              <p:nvPicPr>
                <p:cNvPr id="146" name="Ink 145">
                  <a:extLst>
                    <a:ext uri="{FF2B5EF4-FFF2-40B4-BE49-F238E27FC236}">
                      <a16:creationId xmlns:a16="http://schemas.microsoft.com/office/drawing/2014/main" id="{FCDFD6FB-1219-BB7C-C4C3-9AD54D4115F3}"/>
                    </a:ext>
                  </a:extLst>
                </p:cNvPr>
                <p:cNvPicPr/>
                <p:nvPr/>
              </p:nvPicPr>
              <p:blipFill>
                <a:blip r:embed="rId248"/>
                <a:stretch>
                  <a:fillRect/>
                </a:stretch>
              </p:blipFill>
              <p:spPr>
                <a:xfrm>
                  <a:off x="6970005" y="4533825"/>
                  <a:ext cx="1328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47" name="Ink 146">
                  <a:extLst>
                    <a:ext uri="{FF2B5EF4-FFF2-40B4-BE49-F238E27FC236}">
                      <a16:creationId xmlns:a16="http://schemas.microsoft.com/office/drawing/2014/main" id="{2D6AA934-1203-2454-7AF4-73CFBD30EDFC}"/>
                    </a:ext>
                  </a:extLst>
                </p14:cNvPr>
                <p14:cNvContentPartPr/>
                <p14:nvPr/>
              </p14:nvContentPartPr>
              <p14:xfrm>
                <a:off x="7599285" y="4392705"/>
                <a:ext cx="27000" cy="153360"/>
              </p14:xfrm>
            </p:contentPart>
          </mc:Choice>
          <mc:Fallback>
            <p:pic>
              <p:nvPicPr>
                <p:cNvPr id="147" name="Ink 146">
                  <a:extLst>
                    <a:ext uri="{FF2B5EF4-FFF2-40B4-BE49-F238E27FC236}">
                      <a16:creationId xmlns:a16="http://schemas.microsoft.com/office/drawing/2014/main" id="{2D6AA934-1203-2454-7AF4-73CFBD30EDFC}"/>
                    </a:ext>
                  </a:extLst>
                </p:cNvPr>
                <p:cNvPicPr/>
                <p:nvPr/>
              </p:nvPicPr>
              <p:blipFill>
                <a:blip r:embed="rId250"/>
                <a:stretch>
                  <a:fillRect/>
                </a:stretch>
              </p:blipFill>
              <p:spPr>
                <a:xfrm>
                  <a:off x="7593165" y="4386585"/>
                  <a:ext cx="392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8" name="Ink 147">
                  <a:extLst>
                    <a:ext uri="{FF2B5EF4-FFF2-40B4-BE49-F238E27FC236}">
                      <a16:creationId xmlns:a16="http://schemas.microsoft.com/office/drawing/2014/main" id="{780A72F4-9AA2-8CD6-BDE4-7A87EFAF1CDF}"/>
                    </a:ext>
                  </a:extLst>
                </p14:cNvPr>
                <p14:cNvContentPartPr/>
                <p14:nvPr/>
              </p14:nvContentPartPr>
              <p14:xfrm>
                <a:off x="7332165" y="4578105"/>
                <a:ext cx="734400" cy="41760"/>
              </p14:xfrm>
            </p:contentPart>
          </mc:Choice>
          <mc:Fallback>
            <p:pic>
              <p:nvPicPr>
                <p:cNvPr id="148" name="Ink 147">
                  <a:extLst>
                    <a:ext uri="{FF2B5EF4-FFF2-40B4-BE49-F238E27FC236}">
                      <a16:creationId xmlns:a16="http://schemas.microsoft.com/office/drawing/2014/main" id="{780A72F4-9AA2-8CD6-BDE4-7A87EFAF1CDF}"/>
                    </a:ext>
                  </a:extLst>
                </p:cNvPr>
                <p:cNvPicPr/>
                <p:nvPr/>
              </p:nvPicPr>
              <p:blipFill>
                <a:blip r:embed="rId252"/>
                <a:stretch>
                  <a:fillRect/>
                </a:stretch>
              </p:blipFill>
              <p:spPr>
                <a:xfrm>
                  <a:off x="7326045" y="4571985"/>
                  <a:ext cx="7466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49" name="Ink 148">
                  <a:extLst>
                    <a:ext uri="{FF2B5EF4-FFF2-40B4-BE49-F238E27FC236}">
                      <a16:creationId xmlns:a16="http://schemas.microsoft.com/office/drawing/2014/main" id="{FFB62C6B-03C7-9E1B-03EB-3941C5F125D7}"/>
                    </a:ext>
                  </a:extLst>
                </p14:cNvPr>
                <p14:cNvContentPartPr/>
                <p14:nvPr/>
              </p14:nvContentPartPr>
              <p14:xfrm>
                <a:off x="7377165" y="4761705"/>
                <a:ext cx="172440" cy="156960"/>
              </p14:xfrm>
            </p:contentPart>
          </mc:Choice>
          <mc:Fallback>
            <p:pic>
              <p:nvPicPr>
                <p:cNvPr id="149" name="Ink 148">
                  <a:extLst>
                    <a:ext uri="{FF2B5EF4-FFF2-40B4-BE49-F238E27FC236}">
                      <a16:creationId xmlns:a16="http://schemas.microsoft.com/office/drawing/2014/main" id="{FFB62C6B-03C7-9E1B-03EB-3941C5F125D7}"/>
                    </a:ext>
                  </a:extLst>
                </p:cNvPr>
                <p:cNvPicPr/>
                <p:nvPr/>
              </p:nvPicPr>
              <p:blipFill>
                <a:blip r:embed="rId254"/>
                <a:stretch>
                  <a:fillRect/>
                </a:stretch>
              </p:blipFill>
              <p:spPr>
                <a:xfrm>
                  <a:off x="7371045" y="4755585"/>
                  <a:ext cx="1846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0" name="Ink 149">
                  <a:extLst>
                    <a:ext uri="{FF2B5EF4-FFF2-40B4-BE49-F238E27FC236}">
                      <a16:creationId xmlns:a16="http://schemas.microsoft.com/office/drawing/2014/main" id="{3CC10A2E-4957-171A-A7F4-8A8E057BEF52}"/>
                    </a:ext>
                  </a:extLst>
                </p14:cNvPr>
                <p14:cNvContentPartPr/>
                <p14:nvPr/>
              </p14:nvContentPartPr>
              <p14:xfrm>
                <a:off x="7587405" y="4802025"/>
                <a:ext cx="57960" cy="90000"/>
              </p14:xfrm>
            </p:contentPart>
          </mc:Choice>
          <mc:Fallback>
            <p:pic>
              <p:nvPicPr>
                <p:cNvPr id="150" name="Ink 149">
                  <a:extLst>
                    <a:ext uri="{FF2B5EF4-FFF2-40B4-BE49-F238E27FC236}">
                      <a16:creationId xmlns:a16="http://schemas.microsoft.com/office/drawing/2014/main" id="{3CC10A2E-4957-171A-A7F4-8A8E057BEF52}"/>
                    </a:ext>
                  </a:extLst>
                </p:cNvPr>
                <p:cNvPicPr/>
                <p:nvPr/>
              </p:nvPicPr>
              <p:blipFill>
                <a:blip r:embed="rId256"/>
                <a:stretch>
                  <a:fillRect/>
                </a:stretch>
              </p:blipFill>
              <p:spPr>
                <a:xfrm>
                  <a:off x="7581285" y="4795905"/>
                  <a:ext cx="702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1" name="Ink 150">
                  <a:extLst>
                    <a:ext uri="{FF2B5EF4-FFF2-40B4-BE49-F238E27FC236}">
                      <a16:creationId xmlns:a16="http://schemas.microsoft.com/office/drawing/2014/main" id="{BE229650-CAF8-65EE-7CF0-F3BC2894E48D}"/>
                    </a:ext>
                  </a:extLst>
                </p14:cNvPr>
                <p14:cNvContentPartPr/>
                <p14:nvPr/>
              </p14:nvContentPartPr>
              <p14:xfrm>
                <a:off x="7517565" y="4680705"/>
                <a:ext cx="36360" cy="19080"/>
              </p14:xfrm>
            </p:contentPart>
          </mc:Choice>
          <mc:Fallback>
            <p:pic>
              <p:nvPicPr>
                <p:cNvPr id="151" name="Ink 150">
                  <a:extLst>
                    <a:ext uri="{FF2B5EF4-FFF2-40B4-BE49-F238E27FC236}">
                      <a16:creationId xmlns:a16="http://schemas.microsoft.com/office/drawing/2014/main" id="{BE229650-CAF8-65EE-7CF0-F3BC2894E48D}"/>
                    </a:ext>
                  </a:extLst>
                </p:cNvPr>
                <p:cNvPicPr/>
                <p:nvPr/>
              </p:nvPicPr>
              <p:blipFill>
                <a:blip r:embed="rId258"/>
                <a:stretch>
                  <a:fillRect/>
                </a:stretch>
              </p:blipFill>
              <p:spPr>
                <a:xfrm>
                  <a:off x="7511445" y="4674585"/>
                  <a:ext cx="486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2" name="Ink 151">
                  <a:extLst>
                    <a:ext uri="{FF2B5EF4-FFF2-40B4-BE49-F238E27FC236}">
                      <a16:creationId xmlns:a16="http://schemas.microsoft.com/office/drawing/2014/main" id="{A0B6DABD-C794-8177-AD48-E7187164E1A0}"/>
                    </a:ext>
                  </a:extLst>
                </p14:cNvPr>
                <p14:cNvContentPartPr/>
                <p14:nvPr/>
              </p14:nvContentPartPr>
              <p14:xfrm>
                <a:off x="7659405" y="4759545"/>
                <a:ext cx="173520" cy="136800"/>
              </p14:xfrm>
            </p:contentPart>
          </mc:Choice>
          <mc:Fallback>
            <p:pic>
              <p:nvPicPr>
                <p:cNvPr id="152" name="Ink 151">
                  <a:extLst>
                    <a:ext uri="{FF2B5EF4-FFF2-40B4-BE49-F238E27FC236}">
                      <a16:creationId xmlns:a16="http://schemas.microsoft.com/office/drawing/2014/main" id="{A0B6DABD-C794-8177-AD48-E7187164E1A0}"/>
                    </a:ext>
                  </a:extLst>
                </p:cNvPr>
                <p:cNvPicPr/>
                <p:nvPr/>
              </p:nvPicPr>
              <p:blipFill>
                <a:blip r:embed="rId260"/>
                <a:stretch>
                  <a:fillRect/>
                </a:stretch>
              </p:blipFill>
              <p:spPr>
                <a:xfrm>
                  <a:off x="7653285" y="4753425"/>
                  <a:ext cx="1857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53" name="Ink 152">
                  <a:extLst>
                    <a:ext uri="{FF2B5EF4-FFF2-40B4-BE49-F238E27FC236}">
                      <a16:creationId xmlns:a16="http://schemas.microsoft.com/office/drawing/2014/main" id="{F70195CD-76D2-3550-2585-5E60896869C4}"/>
                    </a:ext>
                  </a:extLst>
                </p14:cNvPr>
                <p14:cNvContentPartPr/>
                <p14:nvPr/>
              </p14:nvContentPartPr>
              <p14:xfrm>
                <a:off x="7880805" y="4763865"/>
                <a:ext cx="151920" cy="162000"/>
              </p14:xfrm>
            </p:contentPart>
          </mc:Choice>
          <mc:Fallback>
            <p:pic>
              <p:nvPicPr>
                <p:cNvPr id="153" name="Ink 152">
                  <a:extLst>
                    <a:ext uri="{FF2B5EF4-FFF2-40B4-BE49-F238E27FC236}">
                      <a16:creationId xmlns:a16="http://schemas.microsoft.com/office/drawing/2014/main" id="{F70195CD-76D2-3550-2585-5E60896869C4}"/>
                    </a:ext>
                  </a:extLst>
                </p:cNvPr>
                <p:cNvPicPr/>
                <p:nvPr/>
              </p:nvPicPr>
              <p:blipFill>
                <a:blip r:embed="rId262"/>
                <a:stretch>
                  <a:fillRect/>
                </a:stretch>
              </p:blipFill>
              <p:spPr>
                <a:xfrm>
                  <a:off x="7874685" y="4757745"/>
                  <a:ext cx="1641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54" name="Ink 153">
                  <a:extLst>
                    <a:ext uri="{FF2B5EF4-FFF2-40B4-BE49-F238E27FC236}">
                      <a16:creationId xmlns:a16="http://schemas.microsoft.com/office/drawing/2014/main" id="{EB98A4AC-90FF-B58D-E9A6-1FB1F4555A08}"/>
                    </a:ext>
                  </a:extLst>
                </p14:cNvPr>
                <p14:cNvContentPartPr/>
                <p14:nvPr/>
              </p14:nvContentPartPr>
              <p14:xfrm>
                <a:off x="8227485" y="4618785"/>
                <a:ext cx="12240" cy="36360"/>
              </p14:xfrm>
            </p:contentPart>
          </mc:Choice>
          <mc:Fallback>
            <p:pic>
              <p:nvPicPr>
                <p:cNvPr id="154" name="Ink 153">
                  <a:extLst>
                    <a:ext uri="{FF2B5EF4-FFF2-40B4-BE49-F238E27FC236}">
                      <a16:creationId xmlns:a16="http://schemas.microsoft.com/office/drawing/2014/main" id="{EB98A4AC-90FF-B58D-E9A6-1FB1F4555A08}"/>
                    </a:ext>
                  </a:extLst>
                </p:cNvPr>
                <p:cNvPicPr/>
                <p:nvPr/>
              </p:nvPicPr>
              <p:blipFill>
                <a:blip r:embed="rId264"/>
                <a:stretch>
                  <a:fillRect/>
                </a:stretch>
              </p:blipFill>
              <p:spPr>
                <a:xfrm>
                  <a:off x="8221365" y="4612665"/>
                  <a:ext cx="24480" cy="48600"/>
                </a:xfrm>
                <a:prstGeom prst="rect">
                  <a:avLst/>
                </a:prstGeom>
              </p:spPr>
            </p:pic>
          </mc:Fallback>
        </mc:AlternateContent>
      </p:grpSp>
      <p:grpSp>
        <p:nvGrpSpPr>
          <p:cNvPr id="160" name="Group 159">
            <a:extLst>
              <a:ext uri="{FF2B5EF4-FFF2-40B4-BE49-F238E27FC236}">
                <a16:creationId xmlns:a16="http://schemas.microsoft.com/office/drawing/2014/main" id="{CBD22F23-35D3-3EFF-2318-BD0CE763F271}"/>
              </a:ext>
            </a:extLst>
          </p:cNvPr>
          <p:cNvGrpSpPr/>
          <p:nvPr/>
        </p:nvGrpSpPr>
        <p:grpSpPr>
          <a:xfrm>
            <a:off x="8478765" y="4533825"/>
            <a:ext cx="875520" cy="209520"/>
            <a:chOff x="8478765" y="4533825"/>
            <a:chExt cx="875520" cy="209520"/>
          </a:xfrm>
        </p:grpSpPr>
        <mc:AlternateContent xmlns:mc="http://schemas.openxmlformats.org/markup-compatibility/2006">
          <mc:Choice xmlns:p14="http://schemas.microsoft.com/office/powerpoint/2010/main" Requires="p14">
            <p:contentPart p14:bwMode="auto" r:id="rId265">
              <p14:nvContentPartPr>
                <p14:cNvPr id="156" name="Ink 155">
                  <a:extLst>
                    <a:ext uri="{FF2B5EF4-FFF2-40B4-BE49-F238E27FC236}">
                      <a16:creationId xmlns:a16="http://schemas.microsoft.com/office/drawing/2014/main" id="{2FD7998C-17C1-40CB-607E-8EF1C1763244}"/>
                    </a:ext>
                  </a:extLst>
                </p14:cNvPr>
                <p14:cNvContentPartPr/>
                <p14:nvPr/>
              </p14:nvContentPartPr>
              <p14:xfrm>
                <a:off x="8478765" y="4533825"/>
                <a:ext cx="239760" cy="156960"/>
              </p14:xfrm>
            </p:contentPart>
          </mc:Choice>
          <mc:Fallback>
            <p:pic>
              <p:nvPicPr>
                <p:cNvPr id="156" name="Ink 155">
                  <a:extLst>
                    <a:ext uri="{FF2B5EF4-FFF2-40B4-BE49-F238E27FC236}">
                      <a16:creationId xmlns:a16="http://schemas.microsoft.com/office/drawing/2014/main" id="{2FD7998C-17C1-40CB-607E-8EF1C1763244}"/>
                    </a:ext>
                  </a:extLst>
                </p:cNvPr>
                <p:cNvPicPr/>
                <p:nvPr/>
              </p:nvPicPr>
              <p:blipFill>
                <a:blip r:embed="rId266"/>
                <a:stretch>
                  <a:fillRect/>
                </a:stretch>
              </p:blipFill>
              <p:spPr>
                <a:xfrm>
                  <a:off x="8472645" y="4527705"/>
                  <a:ext cx="2520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57" name="Ink 156">
                  <a:extLst>
                    <a:ext uri="{FF2B5EF4-FFF2-40B4-BE49-F238E27FC236}">
                      <a16:creationId xmlns:a16="http://schemas.microsoft.com/office/drawing/2014/main" id="{DC35E922-BD54-BAAD-D80C-CF41F57371E1}"/>
                    </a:ext>
                  </a:extLst>
                </p14:cNvPr>
                <p14:cNvContentPartPr/>
                <p14:nvPr/>
              </p14:nvContentPartPr>
              <p14:xfrm>
                <a:off x="8706285" y="4554345"/>
                <a:ext cx="239040" cy="181440"/>
              </p14:xfrm>
            </p:contentPart>
          </mc:Choice>
          <mc:Fallback>
            <p:pic>
              <p:nvPicPr>
                <p:cNvPr id="157" name="Ink 156">
                  <a:extLst>
                    <a:ext uri="{FF2B5EF4-FFF2-40B4-BE49-F238E27FC236}">
                      <a16:creationId xmlns:a16="http://schemas.microsoft.com/office/drawing/2014/main" id="{DC35E922-BD54-BAAD-D80C-CF41F57371E1}"/>
                    </a:ext>
                  </a:extLst>
                </p:cNvPr>
                <p:cNvPicPr/>
                <p:nvPr/>
              </p:nvPicPr>
              <p:blipFill>
                <a:blip r:embed="rId268"/>
                <a:stretch>
                  <a:fillRect/>
                </a:stretch>
              </p:blipFill>
              <p:spPr>
                <a:xfrm>
                  <a:off x="8700165" y="4548225"/>
                  <a:ext cx="2512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58" name="Ink 157">
                  <a:extLst>
                    <a:ext uri="{FF2B5EF4-FFF2-40B4-BE49-F238E27FC236}">
                      <a16:creationId xmlns:a16="http://schemas.microsoft.com/office/drawing/2014/main" id="{FA867500-12A1-15F3-520B-4DE84B543CDE}"/>
                    </a:ext>
                  </a:extLst>
                </p14:cNvPr>
                <p14:cNvContentPartPr/>
                <p14:nvPr/>
              </p14:nvContentPartPr>
              <p14:xfrm>
                <a:off x="9144045" y="4573425"/>
                <a:ext cx="210240" cy="158760"/>
              </p14:xfrm>
            </p:contentPart>
          </mc:Choice>
          <mc:Fallback>
            <p:pic>
              <p:nvPicPr>
                <p:cNvPr id="158" name="Ink 157">
                  <a:extLst>
                    <a:ext uri="{FF2B5EF4-FFF2-40B4-BE49-F238E27FC236}">
                      <a16:creationId xmlns:a16="http://schemas.microsoft.com/office/drawing/2014/main" id="{FA867500-12A1-15F3-520B-4DE84B543CDE}"/>
                    </a:ext>
                  </a:extLst>
                </p:cNvPr>
                <p:cNvPicPr/>
                <p:nvPr/>
              </p:nvPicPr>
              <p:blipFill>
                <a:blip r:embed="rId270"/>
                <a:stretch>
                  <a:fillRect/>
                </a:stretch>
              </p:blipFill>
              <p:spPr>
                <a:xfrm>
                  <a:off x="9137925" y="4567305"/>
                  <a:ext cx="2224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59" name="Ink 158">
                  <a:extLst>
                    <a:ext uri="{FF2B5EF4-FFF2-40B4-BE49-F238E27FC236}">
                      <a16:creationId xmlns:a16="http://schemas.microsoft.com/office/drawing/2014/main" id="{CF2F4AD3-4E7A-215E-3B9F-ECF51D1893B5}"/>
                    </a:ext>
                  </a:extLst>
                </p14:cNvPr>
                <p14:cNvContentPartPr/>
                <p14:nvPr/>
              </p14:nvContentPartPr>
              <p14:xfrm>
                <a:off x="9112725" y="4570545"/>
                <a:ext cx="140040" cy="172800"/>
              </p14:xfrm>
            </p:contentPart>
          </mc:Choice>
          <mc:Fallback>
            <p:pic>
              <p:nvPicPr>
                <p:cNvPr id="159" name="Ink 158">
                  <a:extLst>
                    <a:ext uri="{FF2B5EF4-FFF2-40B4-BE49-F238E27FC236}">
                      <a16:creationId xmlns:a16="http://schemas.microsoft.com/office/drawing/2014/main" id="{CF2F4AD3-4E7A-215E-3B9F-ECF51D1893B5}"/>
                    </a:ext>
                  </a:extLst>
                </p:cNvPr>
                <p:cNvPicPr/>
                <p:nvPr/>
              </p:nvPicPr>
              <p:blipFill>
                <a:blip r:embed="rId272"/>
                <a:stretch>
                  <a:fillRect/>
                </a:stretch>
              </p:blipFill>
              <p:spPr>
                <a:xfrm>
                  <a:off x="9106605" y="4564425"/>
                  <a:ext cx="152280" cy="185040"/>
                </a:xfrm>
                <a:prstGeom prst="rect">
                  <a:avLst/>
                </a:prstGeom>
              </p:spPr>
            </p:pic>
          </mc:Fallback>
        </mc:AlternateContent>
      </p:grpSp>
      <p:grpSp>
        <p:nvGrpSpPr>
          <p:cNvPr id="185" name="Group 184">
            <a:extLst>
              <a:ext uri="{FF2B5EF4-FFF2-40B4-BE49-F238E27FC236}">
                <a16:creationId xmlns:a16="http://schemas.microsoft.com/office/drawing/2014/main" id="{107B51C8-9C8A-21A0-159D-2986BDC3FBB2}"/>
              </a:ext>
            </a:extLst>
          </p:cNvPr>
          <p:cNvGrpSpPr/>
          <p:nvPr/>
        </p:nvGrpSpPr>
        <p:grpSpPr>
          <a:xfrm>
            <a:off x="9488205" y="4421145"/>
            <a:ext cx="2698200" cy="597240"/>
            <a:chOff x="9488205" y="4421145"/>
            <a:chExt cx="2698200" cy="597240"/>
          </a:xfrm>
        </p:grpSpPr>
        <mc:AlternateContent xmlns:mc="http://schemas.openxmlformats.org/markup-compatibility/2006">
          <mc:Choice xmlns:p14="http://schemas.microsoft.com/office/powerpoint/2010/main" Requires="p14">
            <p:contentPart p14:bwMode="auto" r:id="rId273">
              <p14:nvContentPartPr>
                <p14:cNvPr id="161" name="Ink 160">
                  <a:extLst>
                    <a:ext uri="{FF2B5EF4-FFF2-40B4-BE49-F238E27FC236}">
                      <a16:creationId xmlns:a16="http://schemas.microsoft.com/office/drawing/2014/main" id="{32757D92-F128-AFBD-FA9E-D88701CE1D56}"/>
                    </a:ext>
                  </a:extLst>
                </p14:cNvPr>
                <p14:cNvContentPartPr/>
                <p14:nvPr/>
              </p14:nvContentPartPr>
              <p14:xfrm>
                <a:off x="9488205" y="4655865"/>
                <a:ext cx="311040" cy="23400"/>
              </p14:xfrm>
            </p:contentPart>
          </mc:Choice>
          <mc:Fallback>
            <p:pic>
              <p:nvPicPr>
                <p:cNvPr id="161" name="Ink 160">
                  <a:extLst>
                    <a:ext uri="{FF2B5EF4-FFF2-40B4-BE49-F238E27FC236}">
                      <a16:creationId xmlns:a16="http://schemas.microsoft.com/office/drawing/2014/main" id="{32757D92-F128-AFBD-FA9E-D88701CE1D56}"/>
                    </a:ext>
                  </a:extLst>
                </p:cNvPr>
                <p:cNvPicPr/>
                <p:nvPr/>
              </p:nvPicPr>
              <p:blipFill>
                <a:blip r:embed="rId274"/>
                <a:stretch>
                  <a:fillRect/>
                </a:stretch>
              </p:blipFill>
              <p:spPr>
                <a:xfrm>
                  <a:off x="9482085" y="4649745"/>
                  <a:ext cx="3232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2" name="Ink 161">
                  <a:extLst>
                    <a:ext uri="{FF2B5EF4-FFF2-40B4-BE49-F238E27FC236}">
                      <a16:creationId xmlns:a16="http://schemas.microsoft.com/office/drawing/2014/main" id="{B019691B-ED31-9BFA-2670-BD84470F455F}"/>
                    </a:ext>
                  </a:extLst>
                </p14:cNvPr>
                <p14:cNvContentPartPr/>
                <p14:nvPr/>
              </p14:nvContentPartPr>
              <p14:xfrm>
                <a:off x="9622845" y="4584585"/>
                <a:ext cx="72720" cy="196920"/>
              </p14:xfrm>
            </p:contentPart>
          </mc:Choice>
          <mc:Fallback>
            <p:pic>
              <p:nvPicPr>
                <p:cNvPr id="162" name="Ink 161">
                  <a:extLst>
                    <a:ext uri="{FF2B5EF4-FFF2-40B4-BE49-F238E27FC236}">
                      <a16:creationId xmlns:a16="http://schemas.microsoft.com/office/drawing/2014/main" id="{B019691B-ED31-9BFA-2670-BD84470F455F}"/>
                    </a:ext>
                  </a:extLst>
                </p:cNvPr>
                <p:cNvPicPr/>
                <p:nvPr/>
              </p:nvPicPr>
              <p:blipFill>
                <a:blip r:embed="rId276"/>
                <a:stretch>
                  <a:fillRect/>
                </a:stretch>
              </p:blipFill>
              <p:spPr>
                <a:xfrm>
                  <a:off x="9616725" y="4578465"/>
                  <a:ext cx="849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4" name="Ink 163">
                  <a:extLst>
                    <a:ext uri="{FF2B5EF4-FFF2-40B4-BE49-F238E27FC236}">
                      <a16:creationId xmlns:a16="http://schemas.microsoft.com/office/drawing/2014/main" id="{1E40B959-80A5-75EF-F401-27147998AE08}"/>
                    </a:ext>
                  </a:extLst>
                </p14:cNvPr>
                <p14:cNvContentPartPr/>
                <p14:nvPr/>
              </p14:nvContentPartPr>
              <p14:xfrm>
                <a:off x="10046565" y="4608705"/>
                <a:ext cx="2880" cy="11160"/>
              </p14:xfrm>
            </p:contentPart>
          </mc:Choice>
          <mc:Fallback>
            <p:pic>
              <p:nvPicPr>
                <p:cNvPr id="164" name="Ink 163">
                  <a:extLst>
                    <a:ext uri="{FF2B5EF4-FFF2-40B4-BE49-F238E27FC236}">
                      <a16:creationId xmlns:a16="http://schemas.microsoft.com/office/drawing/2014/main" id="{1E40B959-80A5-75EF-F401-27147998AE08}"/>
                    </a:ext>
                  </a:extLst>
                </p:cNvPr>
                <p:cNvPicPr/>
                <p:nvPr/>
              </p:nvPicPr>
              <p:blipFill>
                <a:blip r:embed="rId278"/>
                <a:stretch>
                  <a:fillRect/>
                </a:stretch>
              </p:blipFill>
              <p:spPr>
                <a:xfrm>
                  <a:off x="10040445" y="4602585"/>
                  <a:ext cx="151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65" name="Ink 164">
                  <a:extLst>
                    <a:ext uri="{FF2B5EF4-FFF2-40B4-BE49-F238E27FC236}">
                      <a16:creationId xmlns:a16="http://schemas.microsoft.com/office/drawing/2014/main" id="{18123299-2557-57A2-040C-E2ABDA97033B}"/>
                    </a:ext>
                  </a:extLst>
                </p14:cNvPr>
                <p14:cNvContentPartPr/>
                <p14:nvPr/>
              </p14:nvContentPartPr>
              <p14:xfrm>
                <a:off x="9995805" y="4526985"/>
                <a:ext cx="234000" cy="221760"/>
              </p14:xfrm>
            </p:contentPart>
          </mc:Choice>
          <mc:Fallback>
            <p:pic>
              <p:nvPicPr>
                <p:cNvPr id="165" name="Ink 164">
                  <a:extLst>
                    <a:ext uri="{FF2B5EF4-FFF2-40B4-BE49-F238E27FC236}">
                      <a16:creationId xmlns:a16="http://schemas.microsoft.com/office/drawing/2014/main" id="{18123299-2557-57A2-040C-E2ABDA97033B}"/>
                    </a:ext>
                  </a:extLst>
                </p:cNvPr>
                <p:cNvPicPr/>
                <p:nvPr/>
              </p:nvPicPr>
              <p:blipFill>
                <a:blip r:embed="rId280"/>
                <a:stretch>
                  <a:fillRect/>
                </a:stretch>
              </p:blipFill>
              <p:spPr>
                <a:xfrm>
                  <a:off x="9989685" y="4520865"/>
                  <a:ext cx="2462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67" name="Ink 166">
                  <a:extLst>
                    <a:ext uri="{FF2B5EF4-FFF2-40B4-BE49-F238E27FC236}">
                      <a16:creationId xmlns:a16="http://schemas.microsoft.com/office/drawing/2014/main" id="{0BE7DFBA-32C2-AB3E-9957-F90799976669}"/>
                    </a:ext>
                  </a:extLst>
                </p14:cNvPr>
                <p14:cNvContentPartPr/>
                <p14:nvPr/>
              </p14:nvContentPartPr>
              <p14:xfrm>
                <a:off x="10647765" y="4421145"/>
                <a:ext cx="46080" cy="192240"/>
              </p14:xfrm>
            </p:contentPart>
          </mc:Choice>
          <mc:Fallback>
            <p:pic>
              <p:nvPicPr>
                <p:cNvPr id="167" name="Ink 166">
                  <a:extLst>
                    <a:ext uri="{FF2B5EF4-FFF2-40B4-BE49-F238E27FC236}">
                      <a16:creationId xmlns:a16="http://schemas.microsoft.com/office/drawing/2014/main" id="{0BE7DFBA-32C2-AB3E-9957-F90799976669}"/>
                    </a:ext>
                  </a:extLst>
                </p:cNvPr>
                <p:cNvPicPr/>
                <p:nvPr/>
              </p:nvPicPr>
              <p:blipFill>
                <a:blip r:embed="rId282"/>
                <a:stretch>
                  <a:fillRect/>
                </a:stretch>
              </p:blipFill>
              <p:spPr>
                <a:xfrm>
                  <a:off x="10641645" y="4415025"/>
                  <a:ext cx="583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68" name="Ink 167">
                  <a:extLst>
                    <a:ext uri="{FF2B5EF4-FFF2-40B4-BE49-F238E27FC236}">
                      <a16:creationId xmlns:a16="http://schemas.microsoft.com/office/drawing/2014/main" id="{11648C39-C6CC-114F-9685-9FA9E286CADB}"/>
                    </a:ext>
                  </a:extLst>
                </p14:cNvPr>
                <p14:cNvContentPartPr/>
                <p14:nvPr/>
              </p14:nvContentPartPr>
              <p14:xfrm>
                <a:off x="10409805" y="4662345"/>
                <a:ext cx="714600" cy="24480"/>
              </p14:xfrm>
            </p:contentPart>
          </mc:Choice>
          <mc:Fallback>
            <p:pic>
              <p:nvPicPr>
                <p:cNvPr id="168" name="Ink 167">
                  <a:extLst>
                    <a:ext uri="{FF2B5EF4-FFF2-40B4-BE49-F238E27FC236}">
                      <a16:creationId xmlns:a16="http://schemas.microsoft.com/office/drawing/2014/main" id="{11648C39-C6CC-114F-9685-9FA9E286CADB}"/>
                    </a:ext>
                  </a:extLst>
                </p:cNvPr>
                <p:cNvPicPr/>
                <p:nvPr/>
              </p:nvPicPr>
              <p:blipFill>
                <a:blip r:embed="rId284"/>
                <a:stretch>
                  <a:fillRect/>
                </a:stretch>
              </p:blipFill>
              <p:spPr>
                <a:xfrm>
                  <a:off x="10403685" y="4656225"/>
                  <a:ext cx="7268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69" name="Ink 168">
                  <a:extLst>
                    <a:ext uri="{FF2B5EF4-FFF2-40B4-BE49-F238E27FC236}">
                      <a16:creationId xmlns:a16="http://schemas.microsoft.com/office/drawing/2014/main" id="{36F2A8D0-A210-52FA-F125-B4A05E763402}"/>
                    </a:ext>
                  </a:extLst>
                </p14:cNvPr>
                <p14:cNvContentPartPr/>
                <p14:nvPr/>
              </p14:nvContentPartPr>
              <p14:xfrm>
                <a:off x="10554165" y="4777905"/>
                <a:ext cx="120600" cy="240480"/>
              </p14:xfrm>
            </p:contentPart>
          </mc:Choice>
          <mc:Fallback>
            <p:pic>
              <p:nvPicPr>
                <p:cNvPr id="169" name="Ink 168">
                  <a:extLst>
                    <a:ext uri="{FF2B5EF4-FFF2-40B4-BE49-F238E27FC236}">
                      <a16:creationId xmlns:a16="http://schemas.microsoft.com/office/drawing/2014/main" id="{36F2A8D0-A210-52FA-F125-B4A05E763402}"/>
                    </a:ext>
                  </a:extLst>
                </p:cNvPr>
                <p:cNvPicPr/>
                <p:nvPr/>
              </p:nvPicPr>
              <p:blipFill>
                <a:blip r:embed="rId286"/>
                <a:stretch>
                  <a:fillRect/>
                </a:stretch>
              </p:blipFill>
              <p:spPr>
                <a:xfrm>
                  <a:off x="10548045" y="4771785"/>
                  <a:ext cx="1328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0" name="Ink 169">
                  <a:extLst>
                    <a:ext uri="{FF2B5EF4-FFF2-40B4-BE49-F238E27FC236}">
                      <a16:creationId xmlns:a16="http://schemas.microsoft.com/office/drawing/2014/main" id="{5BD7B9F5-F723-81D8-E510-19F8559709CD}"/>
                    </a:ext>
                  </a:extLst>
                </p14:cNvPr>
                <p14:cNvContentPartPr/>
                <p14:nvPr/>
              </p14:nvContentPartPr>
              <p14:xfrm>
                <a:off x="10515645" y="4891665"/>
                <a:ext cx="253080" cy="3600"/>
              </p14:xfrm>
            </p:contentPart>
          </mc:Choice>
          <mc:Fallback>
            <p:pic>
              <p:nvPicPr>
                <p:cNvPr id="170" name="Ink 169">
                  <a:extLst>
                    <a:ext uri="{FF2B5EF4-FFF2-40B4-BE49-F238E27FC236}">
                      <a16:creationId xmlns:a16="http://schemas.microsoft.com/office/drawing/2014/main" id="{5BD7B9F5-F723-81D8-E510-19F8559709CD}"/>
                    </a:ext>
                  </a:extLst>
                </p:cNvPr>
                <p:cNvPicPr/>
                <p:nvPr/>
              </p:nvPicPr>
              <p:blipFill>
                <a:blip r:embed="rId288"/>
                <a:stretch>
                  <a:fillRect/>
                </a:stretch>
              </p:blipFill>
              <p:spPr>
                <a:xfrm>
                  <a:off x="10509525" y="4885545"/>
                  <a:ext cx="26532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1" name="Ink 170">
                  <a:extLst>
                    <a:ext uri="{FF2B5EF4-FFF2-40B4-BE49-F238E27FC236}">
                      <a16:creationId xmlns:a16="http://schemas.microsoft.com/office/drawing/2014/main" id="{0DFD3FF4-9EDB-8535-4ECB-5A47D11BB025}"/>
                    </a:ext>
                  </a:extLst>
                </p14:cNvPr>
                <p14:cNvContentPartPr/>
                <p14:nvPr/>
              </p14:nvContentPartPr>
              <p14:xfrm>
                <a:off x="10690245" y="4868625"/>
                <a:ext cx="203400" cy="98640"/>
              </p14:xfrm>
            </p:contentPart>
          </mc:Choice>
          <mc:Fallback>
            <p:pic>
              <p:nvPicPr>
                <p:cNvPr id="171" name="Ink 170">
                  <a:extLst>
                    <a:ext uri="{FF2B5EF4-FFF2-40B4-BE49-F238E27FC236}">
                      <a16:creationId xmlns:a16="http://schemas.microsoft.com/office/drawing/2014/main" id="{0DFD3FF4-9EDB-8535-4ECB-5A47D11BB025}"/>
                    </a:ext>
                  </a:extLst>
                </p:cNvPr>
                <p:cNvPicPr/>
                <p:nvPr/>
              </p:nvPicPr>
              <p:blipFill>
                <a:blip r:embed="rId290"/>
                <a:stretch>
                  <a:fillRect/>
                </a:stretch>
              </p:blipFill>
              <p:spPr>
                <a:xfrm>
                  <a:off x="10684125" y="4862505"/>
                  <a:ext cx="2156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2" name="Ink 171">
                  <a:extLst>
                    <a:ext uri="{FF2B5EF4-FFF2-40B4-BE49-F238E27FC236}">
                      <a16:creationId xmlns:a16="http://schemas.microsoft.com/office/drawing/2014/main" id="{9E6C485D-6D0C-D5E4-06C2-6D49942CFA56}"/>
                    </a:ext>
                  </a:extLst>
                </p14:cNvPr>
                <p14:cNvContentPartPr/>
                <p14:nvPr/>
              </p14:nvContentPartPr>
              <p14:xfrm>
                <a:off x="10907685" y="4884825"/>
                <a:ext cx="159120" cy="86760"/>
              </p14:xfrm>
            </p:contentPart>
          </mc:Choice>
          <mc:Fallback>
            <p:pic>
              <p:nvPicPr>
                <p:cNvPr id="172" name="Ink 171">
                  <a:extLst>
                    <a:ext uri="{FF2B5EF4-FFF2-40B4-BE49-F238E27FC236}">
                      <a16:creationId xmlns:a16="http://schemas.microsoft.com/office/drawing/2014/main" id="{9E6C485D-6D0C-D5E4-06C2-6D49942CFA56}"/>
                    </a:ext>
                  </a:extLst>
                </p:cNvPr>
                <p:cNvPicPr/>
                <p:nvPr/>
              </p:nvPicPr>
              <p:blipFill>
                <a:blip r:embed="rId292"/>
                <a:stretch>
                  <a:fillRect/>
                </a:stretch>
              </p:blipFill>
              <p:spPr>
                <a:xfrm>
                  <a:off x="10901565" y="4878705"/>
                  <a:ext cx="1713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73" name="Ink 172">
                  <a:extLst>
                    <a:ext uri="{FF2B5EF4-FFF2-40B4-BE49-F238E27FC236}">
                      <a16:creationId xmlns:a16="http://schemas.microsoft.com/office/drawing/2014/main" id="{E17207AD-D785-BD7F-9A57-B30E7C53C8F2}"/>
                    </a:ext>
                  </a:extLst>
                </p14:cNvPr>
                <p14:cNvContentPartPr/>
                <p14:nvPr/>
              </p14:nvContentPartPr>
              <p14:xfrm>
                <a:off x="11136285" y="4876185"/>
                <a:ext cx="91800" cy="110520"/>
              </p14:xfrm>
            </p:contentPart>
          </mc:Choice>
          <mc:Fallback>
            <p:pic>
              <p:nvPicPr>
                <p:cNvPr id="173" name="Ink 172">
                  <a:extLst>
                    <a:ext uri="{FF2B5EF4-FFF2-40B4-BE49-F238E27FC236}">
                      <a16:creationId xmlns:a16="http://schemas.microsoft.com/office/drawing/2014/main" id="{E17207AD-D785-BD7F-9A57-B30E7C53C8F2}"/>
                    </a:ext>
                  </a:extLst>
                </p:cNvPr>
                <p:cNvPicPr/>
                <p:nvPr/>
              </p:nvPicPr>
              <p:blipFill>
                <a:blip r:embed="rId294"/>
                <a:stretch>
                  <a:fillRect/>
                </a:stretch>
              </p:blipFill>
              <p:spPr>
                <a:xfrm>
                  <a:off x="11130165" y="4870065"/>
                  <a:ext cx="1040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74" name="Ink 173">
                  <a:extLst>
                    <a:ext uri="{FF2B5EF4-FFF2-40B4-BE49-F238E27FC236}">
                      <a16:creationId xmlns:a16="http://schemas.microsoft.com/office/drawing/2014/main" id="{DE69D037-E776-DE80-7F2A-8E612C5B65AB}"/>
                    </a:ext>
                  </a:extLst>
                </p14:cNvPr>
                <p14:cNvContentPartPr/>
                <p14:nvPr/>
              </p14:nvContentPartPr>
              <p14:xfrm>
                <a:off x="11136285" y="4893825"/>
                <a:ext cx="74880" cy="117000"/>
              </p14:xfrm>
            </p:contentPart>
          </mc:Choice>
          <mc:Fallback>
            <p:pic>
              <p:nvPicPr>
                <p:cNvPr id="174" name="Ink 173">
                  <a:extLst>
                    <a:ext uri="{FF2B5EF4-FFF2-40B4-BE49-F238E27FC236}">
                      <a16:creationId xmlns:a16="http://schemas.microsoft.com/office/drawing/2014/main" id="{DE69D037-E776-DE80-7F2A-8E612C5B65AB}"/>
                    </a:ext>
                  </a:extLst>
                </p:cNvPr>
                <p:cNvPicPr/>
                <p:nvPr/>
              </p:nvPicPr>
              <p:blipFill>
                <a:blip r:embed="rId296"/>
                <a:stretch>
                  <a:fillRect/>
                </a:stretch>
              </p:blipFill>
              <p:spPr>
                <a:xfrm>
                  <a:off x="11130165" y="4887705"/>
                  <a:ext cx="871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75" name="Ink 174">
                  <a:extLst>
                    <a:ext uri="{FF2B5EF4-FFF2-40B4-BE49-F238E27FC236}">
                      <a16:creationId xmlns:a16="http://schemas.microsoft.com/office/drawing/2014/main" id="{3FEDDAD4-4582-10A4-8C4E-05AE0D120D66}"/>
                    </a:ext>
                  </a:extLst>
                </p14:cNvPr>
                <p14:cNvContentPartPr/>
                <p14:nvPr/>
              </p14:nvContentPartPr>
              <p14:xfrm>
                <a:off x="11398725" y="4674225"/>
                <a:ext cx="24480" cy="61200"/>
              </p14:xfrm>
            </p:contentPart>
          </mc:Choice>
          <mc:Fallback>
            <p:pic>
              <p:nvPicPr>
                <p:cNvPr id="175" name="Ink 174">
                  <a:extLst>
                    <a:ext uri="{FF2B5EF4-FFF2-40B4-BE49-F238E27FC236}">
                      <a16:creationId xmlns:a16="http://schemas.microsoft.com/office/drawing/2014/main" id="{3FEDDAD4-4582-10A4-8C4E-05AE0D120D66}"/>
                    </a:ext>
                  </a:extLst>
                </p:cNvPr>
                <p:cNvPicPr/>
                <p:nvPr/>
              </p:nvPicPr>
              <p:blipFill>
                <a:blip r:embed="rId298"/>
                <a:stretch>
                  <a:fillRect/>
                </a:stretch>
              </p:blipFill>
              <p:spPr>
                <a:xfrm>
                  <a:off x="11392605" y="4668105"/>
                  <a:ext cx="367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76" name="Ink 175">
                  <a:extLst>
                    <a:ext uri="{FF2B5EF4-FFF2-40B4-BE49-F238E27FC236}">
                      <a16:creationId xmlns:a16="http://schemas.microsoft.com/office/drawing/2014/main" id="{FA0600ED-8BD4-EDAE-7C7E-C474E6C482BC}"/>
                    </a:ext>
                  </a:extLst>
                </p14:cNvPr>
                <p14:cNvContentPartPr/>
                <p14:nvPr/>
              </p14:nvContentPartPr>
              <p14:xfrm>
                <a:off x="11521485" y="4633905"/>
                <a:ext cx="131400" cy="162000"/>
              </p14:xfrm>
            </p:contentPart>
          </mc:Choice>
          <mc:Fallback>
            <p:pic>
              <p:nvPicPr>
                <p:cNvPr id="176" name="Ink 175">
                  <a:extLst>
                    <a:ext uri="{FF2B5EF4-FFF2-40B4-BE49-F238E27FC236}">
                      <a16:creationId xmlns:a16="http://schemas.microsoft.com/office/drawing/2014/main" id="{FA0600ED-8BD4-EDAE-7C7E-C474E6C482BC}"/>
                    </a:ext>
                  </a:extLst>
                </p:cNvPr>
                <p:cNvPicPr/>
                <p:nvPr/>
              </p:nvPicPr>
              <p:blipFill>
                <a:blip r:embed="rId300"/>
                <a:stretch>
                  <a:fillRect/>
                </a:stretch>
              </p:blipFill>
              <p:spPr>
                <a:xfrm>
                  <a:off x="11515365" y="4627785"/>
                  <a:ext cx="1436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77" name="Ink 176">
                  <a:extLst>
                    <a:ext uri="{FF2B5EF4-FFF2-40B4-BE49-F238E27FC236}">
                      <a16:creationId xmlns:a16="http://schemas.microsoft.com/office/drawing/2014/main" id="{A8C385E1-0CEF-538B-D446-0FF55A2E73F6}"/>
                    </a:ext>
                  </a:extLst>
                </p14:cNvPr>
                <p14:cNvContentPartPr/>
                <p14:nvPr/>
              </p14:nvContentPartPr>
              <p14:xfrm>
                <a:off x="11697165" y="4655505"/>
                <a:ext cx="163800" cy="118440"/>
              </p14:xfrm>
            </p:contentPart>
          </mc:Choice>
          <mc:Fallback>
            <p:pic>
              <p:nvPicPr>
                <p:cNvPr id="177" name="Ink 176">
                  <a:extLst>
                    <a:ext uri="{FF2B5EF4-FFF2-40B4-BE49-F238E27FC236}">
                      <a16:creationId xmlns:a16="http://schemas.microsoft.com/office/drawing/2014/main" id="{A8C385E1-0CEF-538B-D446-0FF55A2E73F6}"/>
                    </a:ext>
                  </a:extLst>
                </p:cNvPr>
                <p:cNvPicPr/>
                <p:nvPr/>
              </p:nvPicPr>
              <p:blipFill>
                <a:blip r:embed="rId302"/>
                <a:stretch>
                  <a:fillRect/>
                </a:stretch>
              </p:blipFill>
              <p:spPr>
                <a:xfrm>
                  <a:off x="11691045" y="4649385"/>
                  <a:ext cx="1760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78" name="Ink 177">
                  <a:extLst>
                    <a:ext uri="{FF2B5EF4-FFF2-40B4-BE49-F238E27FC236}">
                      <a16:creationId xmlns:a16="http://schemas.microsoft.com/office/drawing/2014/main" id="{D5636900-3E5E-C6B6-BEC8-7A7379A64624}"/>
                    </a:ext>
                  </a:extLst>
                </p14:cNvPr>
                <p14:cNvContentPartPr/>
                <p14:nvPr/>
              </p14:nvContentPartPr>
              <p14:xfrm>
                <a:off x="11863125" y="4568745"/>
                <a:ext cx="60480" cy="95040"/>
              </p14:xfrm>
            </p:contentPart>
          </mc:Choice>
          <mc:Fallback>
            <p:pic>
              <p:nvPicPr>
                <p:cNvPr id="178" name="Ink 177">
                  <a:extLst>
                    <a:ext uri="{FF2B5EF4-FFF2-40B4-BE49-F238E27FC236}">
                      <a16:creationId xmlns:a16="http://schemas.microsoft.com/office/drawing/2014/main" id="{D5636900-3E5E-C6B6-BEC8-7A7379A64624}"/>
                    </a:ext>
                  </a:extLst>
                </p:cNvPr>
                <p:cNvPicPr/>
                <p:nvPr/>
              </p:nvPicPr>
              <p:blipFill>
                <a:blip r:embed="rId304"/>
                <a:stretch>
                  <a:fillRect/>
                </a:stretch>
              </p:blipFill>
              <p:spPr>
                <a:xfrm>
                  <a:off x="11857005" y="4562625"/>
                  <a:ext cx="72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79" name="Ink 178">
                  <a:extLst>
                    <a:ext uri="{FF2B5EF4-FFF2-40B4-BE49-F238E27FC236}">
                      <a16:creationId xmlns:a16="http://schemas.microsoft.com/office/drawing/2014/main" id="{5FF4ADE9-C33B-3697-5E51-7CCFD2B8CCD3}"/>
                    </a:ext>
                  </a:extLst>
                </p14:cNvPr>
                <p14:cNvContentPartPr/>
                <p14:nvPr/>
              </p14:nvContentPartPr>
              <p14:xfrm>
                <a:off x="11956725" y="4702665"/>
                <a:ext cx="65160" cy="72360"/>
              </p14:xfrm>
            </p:contentPart>
          </mc:Choice>
          <mc:Fallback>
            <p:pic>
              <p:nvPicPr>
                <p:cNvPr id="179" name="Ink 178">
                  <a:extLst>
                    <a:ext uri="{FF2B5EF4-FFF2-40B4-BE49-F238E27FC236}">
                      <a16:creationId xmlns:a16="http://schemas.microsoft.com/office/drawing/2014/main" id="{5FF4ADE9-C33B-3697-5E51-7CCFD2B8CCD3}"/>
                    </a:ext>
                  </a:extLst>
                </p:cNvPr>
                <p:cNvPicPr/>
                <p:nvPr/>
              </p:nvPicPr>
              <p:blipFill>
                <a:blip r:embed="rId306"/>
                <a:stretch>
                  <a:fillRect/>
                </a:stretch>
              </p:blipFill>
              <p:spPr>
                <a:xfrm>
                  <a:off x="11950605" y="4696545"/>
                  <a:ext cx="774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0" name="Ink 179">
                  <a:extLst>
                    <a:ext uri="{FF2B5EF4-FFF2-40B4-BE49-F238E27FC236}">
                      <a16:creationId xmlns:a16="http://schemas.microsoft.com/office/drawing/2014/main" id="{954C8370-0D32-ABA4-D776-65ECD00CBDA4}"/>
                    </a:ext>
                  </a:extLst>
                </p14:cNvPr>
                <p14:cNvContentPartPr/>
                <p14:nvPr/>
              </p14:nvContentPartPr>
              <p14:xfrm>
                <a:off x="11956725" y="4702665"/>
                <a:ext cx="360" cy="360"/>
              </p14:xfrm>
            </p:contentPart>
          </mc:Choice>
          <mc:Fallback>
            <p:pic>
              <p:nvPicPr>
                <p:cNvPr id="180" name="Ink 179">
                  <a:extLst>
                    <a:ext uri="{FF2B5EF4-FFF2-40B4-BE49-F238E27FC236}">
                      <a16:creationId xmlns:a16="http://schemas.microsoft.com/office/drawing/2014/main" id="{954C8370-0D32-ABA4-D776-65ECD00CBDA4}"/>
                    </a:ext>
                  </a:extLst>
                </p:cNvPr>
                <p:cNvPicPr/>
                <p:nvPr/>
              </p:nvPicPr>
              <p:blipFill>
                <a:blip r:embed="rId13"/>
                <a:stretch>
                  <a:fillRect/>
                </a:stretch>
              </p:blipFill>
              <p:spPr>
                <a:xfrm>
                  <a:off x="11950605" y="469654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1" name="Ink 180">
                  <a:extLst>
                    <a:ext uri="{FF2B5EF4-FFF2-40B4-BE49-F238E27FC236}">
                      <a16:creationId xmlns:a16="http://schemas.microsoft.com/office/drawing/2014/main" id="{3B70043C-3238-A6B5-04E1-084CFB4F1DDD}"/>
                    </a:ext>
                  </a:extLst>
                </p14:cNvPr>
                <p14:cNvContentPartPr/>
                <p14:nvPr/>
              </p14:nvContentPartPr>
              <p14:xfrm>
                <a:off x="11875005" y="4651185"/>
                <a:ext cx="145080" cy="143280"/>
              </p14:xfrm>
            </p:contentPart>
          </mc:Choice>
          <mc:Fallback>
            <p:pic>
              <p:nvPicPr>
                <p:cNvPr id="181" name="Ink 180">
                  <a:extLst>
                    <a:ext uri="{FF2B5EF4-FFF2-40B4-BE49-F238E27FC236}">
                      <a16:creationId xmlns:a16="http://schemas.microsoft.com/office/drawing/2014/main" id="{3B70043C-3238-A6B5-04E1-084CFB4F1DDD}"/>
                    </a:ext>
                  </a:extLst>
                </p:cNvPr>
                <p:cNvPicPr/>
                <p:nvPr/>
              </p:nvPicPr>
              <p:blipFill>
                <a:blip r:embed="rId309"/>
                <a:stretch>
                  <a:fillRect/>
                </a:stretch>
              </p:blipFill>
              <p:spPr>
                <a:xfrm>
                  <a:off x="11868885" y="4645065"/>
                  <a:ext cx="1573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2" name="Ink 181">
                  <a:extLst>
                    <a:ext uri="{FF2B5EF4-FFF2-40B4-BE49-F238E27FC236}">
                      <a16:creationId xmlns:a16="http://schemas.microsoft.com/office/drawing/2014/main" id="{8EFB01FF-5611-4252-9E0A-8DA9F3E681DC}"/>
                    </a:ext>
                  </a:extLst>
                </p14:cNvPr>
                <p14:cNvContentPartPr/>
                <p14:nvPr/>
              </p14:nvContentPartPr>
              <p14:xfrm>
                <a:off x="11911005" y="4557585"/>
                <a:ext cx="82080" cy="79560"/>
              </p14:xfrm>
            </p:contentPart>
          </mc:Choice>
          <mc:Fallback>
            <p:pic>
              <p:nvPicPr>
                <p:cNvPr id="182" name="Ink 181">
                  <a:extLst>
                    <a:ext uri="{FF2B5EF4-FFF2-40B4-BE49-F238E27FC236}">
                      <a16:creationId xmlns:a16="http://schemas.microsoft.com/office/drawing/2014/main" id="{8EFB01FF-5611-4252-9E0A-8DA9F3E681DC}"/>
                    </a:ext>
                  </a:extLst>
                </p:cNvPr>
                <p:cNvPicPr/>
                <p:nvPr/>
              </p:nvPicPr>
              <p:blipFill>
                <a:blip r:embed="rId311"/>
                <a:stretch>
                  <a:fillRect/>
                </a:stretch>
              </p:blipFill>
              <p:spPr>
                <a:xfrm>
                  <a:off x="11904885" y="4551465"/>
                  <a:ext cx="943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3" name="Ink 182">
                  <a:extLst>
                    <a:ext uri="{FF2B5EF4-FFF2-40B4-BE49-F238E27FC236}">
                      <a16:creationId xmlns:a16="http://schemas.microsoft.com/office/drawing/2014/main" id="{7015AAD3-B31E-ACE1-4960-1AF55FEECD7C}"/>
                    </a:ext>
                  </a:extLst>
                </p14:cNvPr>
                <p14:cNvContentPartPr/>
                <p14:nvPr/>
              </p14:nvContentPartPr>
              <p14:xfrm>
                <a:off x="11976165" y="4700505"/>
                <a:ext cx="210240" cy="130680"/>
              </p14:xfrm>
            </p:contentPart>
          </mc:Choice>
          <mc:Fallback>
            <p:pic>
              <p:nvPicPr>
                <p:cNvPr id="183" name="Ink 182">
                  <a:extLst>
                    <a:ext uri="{FF2B5EF4-FFF2-40B4-BE49-F238E27FC236}">
                      <a16:creationId xmlns:a16="http://schemas.microsoft.com/office/drawing/2014/main" id="{7015AAD3-B31E-ACE1-4960-1AF55FEECD7C}"/>
                    </a:ext>
                  </a:extLst>
                </p:cNvPr>
                <p:cNvPicPr/>
                <p:nvPr/>
              </p:nvPicPr>
              <p:blipFill>
                <a:blip r:embed="rId313"/>
                <a:stretch>
                  <a:fillRect/>
                </a:stretch>
              </p:blipFill>
              <p:spPr>
                <a:xfrm>
                  <a:off x="11970045" y="4694385"/>
                  <a:ext cx="2224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4" name="Ink 183">
                  <a:extLst>
                    <a:ext uri="{FF2B5EF4-FFF2-40B4-BE49-F238E27FC236}">
                      <a16:creationId xmlns:a16="http://schemas.microsoft.com/office/drawing/2014/main" id="{E66723B4-0185-CC39-5A93-798C71BE0304}"/>
                    </a:ext>
                  </a:extLst>
                </p14:cNvPr>
                <p14:cNvContentPartPr/>
                <p14:nvPr/>
              </p14:nvContentPartPr>
              <p14:xfrm>
                <a:off x="12055365" y="4691865"/>
                <a:ext cx="73800" cy="176040"/>
              </p14:xfrm>
            </p:contentPart>
          </mc:Choice>
          <mc:Fallback>
            <p:pic>
              <p:nvPicPr>
                <p:cNvPr id="184" name="Ink 183">
                  <a:extLst>
                    <a:ext uri="{FF2B5EF4-FFF2-40B4-BE49-F238E27FC236}">
                      <a16:creationId xmlns:a16="http://schemas.microsoft.com/office/drawing/2014/main" id="{E66723B4-0185-CC39-5A93-798C71BE0304}"/>
                    </a:ext>
                  </a:extLst>
                </p:cNvPr>
                <p:cNvPicPr/>
                <p:nvPr/>
              </p:nvPicPr>
              <p:blipFill>
                <a:blip r:embed="rId315"/>
                <a:stretch>
                  <a:fillRect/>
                </a:stretch>
              </p:blipFill>
              <p:spPr>
                <a:xfrm>
                  <a:off x="12049245" y="4685745"/>
                  <a:ext cx="86040" cy="188280"/>
                </a:xfrm>
                <a:prstGeom prst="rect">
                  <a:avLst/>
                </a:prstGeom>
              </p:spPr>
            </p:pic>
          </mc:Fallback>
        </mc:AlternateContent>
      </p:grpSp>
      <p:grpSp>
        <p:nvGrpSpPr>
          <p:cNvPr id="188" name="Group 187">
            <a:extLst>
              <a:ext uri="{FF2B5EF4-FFF2-40B4-BE49-F238E27FC236}">
                <a16:creationId xmlns:a16="http://schemas.microsoft.com/office/drawing/2014/main" id="{9ED60EA5-A6DA-8BDE-D3C6-8A8C76E3DA43}"/>
              </a:ext>
            </a:extLst>
          </p:cNvPr>
          <p:cNvGrpSpPr/>
          <p:nvPr/>
        </p:nvGrpSpPr>
        <p:grpSpPr>
          <a:xfrm>
            <a:off x="3311685" y="5439585"/>
            <a:ext cx="402120" cy="218880"/>
            <a:chOff x="3311685" y="5439585"/>
            <a:chExt cx="402120" cy="218880"/>
          </a:xfrm>
        </p:grpSpPr>
        <mc:AlternateContent xmlns:mc="http://schemas.openxmlformats.org/markup-compatibility/2006">
          <mc:Choice xmlns:p14="http://schemas.microsoft.com/office/powerpoint/2010/main" Requires="p14">
            <p:contentPart p14:bwMode="auto" r:id="rId316">
              <p14:nvContentPartPr>
                <p14:cNvPr id="186" name="Ink 185">
                  <a:extLst>
                    <a:ext uri="{FF2B5EF4-FFF2-40B4-BE49-F238E27FC236}">
                      <a16:creationId xmlns:a16="http://schemas.microsoft.com/office/drawing/2014/main" id="{E75C5A29-93D0-F65E-A1DD-CF94A08B3258}"/>
                    </a:ext>
                  </a:extLst>
                </p14:cNvPr>
                <p14:cNvContentPartPr/>
                <p14:nvPr/>
              </p14:nvContentPartPr>
              <p14:xfrm>
                <a:off x="3311685" y="5537865"/>
                <a:ext cx="402120" cy="38520"/>
              </p14:xfrm>
            </p:contentPart>
          </mc:Choice>
          <mc:Fallback>
            <p:pic>
              <p:nvPicPr>
                <p:cNvPr id="186" name="Ink 185">
                  <a:extLst>
                    <a:ext uri="{FF2B5EF4-FFF2-40B4-BE49-F238E27FC236}">
                      <a16:creationId xmlns:a16="http://schemas.microsoft.com/office/drawing/2014/main" id="{E75C5A29-93D0-F65E-A1DD-CF94A08B3258}"/>
                    </a:ext>
                  </a:extLst>
                </p:cNvPr>
                <p:cNvPicPr/>
                <p:nvPr/>
              </p:nvPicPr>
              <p:blipFill>
                <a:blip r:embed="rId317"/>
                <a:stretch>
                  <a:fillRect/>
                </a:stretch>
              </p:blipFill>
              <p:spPr>
                <a:xfrm>
                  <a:off x="3305565" y="5531745"/>
                  <a:ext cx="4143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7" name="Ink 186">
                  <a:extLst>
                    <a:ext uri="{FF2B5EF4-FFF2-40B4-BE49-F238E27FC236}">
                      <a16:creationId xmlns:a16="http://schemas.microsoft.com/office/drawing/2014/main" id="{A8AC767E-3594-482B-B302-3E28141936AC}"/>
                    </a:ext>
                  </a:extLst>
                </p14:cNvPr>
                <p14:cNvContentPartPr/>
                <p14:nvPr/>
              </p14:nvContentPartPr>
              <p14:xfrm>
                <a:off x="3487365" y="5439585"/>
                <a:ext cx="77400" cy="218880"/>
              </p14:xfrm>
            </p:contentPart>
          </mc:Choice>
          <mc:Fallback>
            <p:pic>
              <p:nvPicPr>
                <p:cNvPr id="187" name="Ink 186">
                  <a:extLst>
                    <a:ext uri="{FF2B5EF4-FFF2-40B4-BE49-F238E27FC236}">
                      <a16:creationId xmlns:a16="http://schemas.microsoft.com/office/drawing/2014/main" id="{A8AC767E-3594-482B-B302-3E28141936AC}"/>
                    </a:ext>
                  </a:extLst>
                </p:cNvPr>
                <p:cNvPicPr/>
                <p:nvPr/>
              </p:nvPicPr>
              <p:blipFill>
                <a:blip r:embed="rId319"/>
                <a:stretch>
                  <a:fillRect/>
                </a:stretch>
              </p:blipFill>
              <p:spPr>
                <a:xfrm>
                  <a:off x="3481245" y="5433465"/>
                  <a:ext cx="89640" cy="231120"/>
                </a:xfrm>
                <a:prstGeom prst="rect">
                  <a:avLst/>
                </a:prstGeom>
              </p:spPr>
            </p:pic>
          </mc:Fallback>
        </mc:AlternateContent>
      </p:grpSp>
      <p:grpSp>
        <p:nvGrpSpPr>
          <p:cNvPr id="195" name="Group 194">
            <a:extLst>
              <a:ext uri="{FF2B5EF4-FFF2-40B4-BE49-F238E27FC236}">
                <a16:creationId xmlns:a16="http://schemas.microsoft.com/office/drawing/2014/main" id="{DC9EC9A6-2119-B974-3094-519433ED255E}"/>
              </a:ext>
            </a:extLst>
          </p:cNvPr>
          <p:cNvGrpSpPr/>
          <p:nvPr/>
        </p:nvGrpSpPr>
        <p:grpSpPr>
          <a:xfrm>
            <a:off x="3973365" y="5304945"/>
            <a:ext cx="752040" cy="474480"/>
            <a:chOff x="3973365" y="5304945"/>
            <a:chExt cx="752040" cy="474480"/>
          </a:xfrm>
        </p:grpSpPr>
        <mc:AlternateContent xmlns:mc="http://schemas.openxmlformats.org/markup-compatibility/2006">
          <mc:Choice xmlns:p14="http://schemas.microsoft.com/office/powerpoint/2010/main" Requires="p14">
            <p:contentPart p14:bwMode="auto" r:id="rId320">
              <p14:nvContentPartPr>
                <p14:cNvPr id="189" name="Ink 188">
                  <a:extLst>
                    <a:ext uri="{FF2B5EF4-FFF2-40B4-BE49-F238E27FC236}">
                      <a16:creationId xmlns:a16="http://schemas.microsoft.com/office/drawing/2014/main" id="{024427BE-6DDF-573A-981C-AC1A98A3B1FD}"/>
                    </a:ext>
                  </a:extLst>
                </p14:cNvPr>
                <p14:cNvContentPartPr/>
                <p14:nvPr/>
              </p14:nvContentPartPr>
              <p14:xfrm>
                <a:off x="4269285" y="5304945"/>
                <a:ext cx="58320" cy="189720"/>
              </p14:xfrm>
            </p:contentPart>
          </mc:Choice>
          <mc:Fallback>
            <p:pic>
              <p:nvPicPr>
                <p:cNvPr id="189" name="Ink 188">
                  <a:extLst>
                    <a:ext uri="{FF2B5EF4-FFF2-40B4-BE49-F238E27FC236}">
                      <a16:creationId xmlns:a16="http://schemas.microsoft.com/office/drawing/2014/main" id="{024427BE-6DDF-573A-981C-AC1A98A3B1FD}"/>
                    </a:ext>
                  </a:extLst>
                </p:cNvPr>
                <p:cNvPicPr/>
                <p:nvPr/>
              </p:nvPicPr>
              <p:blipFill>
                <a:blip r:embed="rId321"/>
                <a:stretch>
                  <a:fillRect/>
                </a:stretch>
              </p:blipFill>
              <p:spPr>
                <a:xfrm>
                  <a:off x="4263165" y="5298825"/>
                  <a:ext cx="705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0" name="Ink 189">
                  <a:extLst>
                    <a:ext uri="{FF2B5EF4-FFF2-40B4-BE49-F238E27FC236}">
                      <a16:creationId xmlns:a16="http://schemas.microsoft.com/office/drawing/2014/main" id="{111910D5-B3AC-1CB4-0637-C35A112420B7}"/>
                    </a:ext>
                  </a:extLst>
                </p14:cNvPr>
                <p14:cNvContentPartPr/>
                <p14:nvPr/>
              </p14:nvContentPartPr>
              <p14:xfrm>
                <a:off x="3973365" y="5505825"/>
                <a:ext cx="752040" cy="19440"/>
              </p14:xfrm>
            </p:contentPart>
          </mc:Choice>
          <mc:Fallback>
            <p:pic>
              <p:nvPicPr>
                <p:cNvPr id="190" name="Ink 189">
                  <a:extLst>
                    <a:ext uri="{FF2B5EF4-FFF2-40B4-BE49-F238E27FC236}">
                      <a16:creationId xmlns:a16="http://schemas.microsoft.com/office/drawing/2014/main" id="{111910D5-B3AC-1CB4-0637-C35A112420B7}"/>
                    </a:ext>
                  </a:extLst>
                </p:cNvPr>
                <p:cNvPicPr/>
                <p:nvPr/>
              </p:nvPicPr>
              <p:blipFill>
                <a:blip r:embed="rId323"/>
                <a:stretch>
                  <a:fillRect/>
                </a:stretch>
              </p:blipFill>
              <p:spPr>
                <a:xfrm>
                  <a:off x="3967245" y="5499705"/>
                  <a:ext cx="7642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1" name="Ink 190">
                  <a:extLst>
                    <a:ext uri="{FF2B5EF4-FFF2-40B4-BE49-F238E27FC236}">
                      <a16:creationId xmlns:a16="http://schemas.microsoft.com/office/drawing/2014/main" id="{40D30DF3-A517-C435-02AD-C3DC1760AC5B}"/>
                    </a:ext>
                  </a:extLst>
                </p14:cNvPr>
                <p14:cNvContentPartPr/>
                <p14:nvPr/>
              </p14:nvContentPartPr>
              <p14:xfrm>
                <a:off x="4223565" y="5574945"/>
                <a:ext cx="50760" cy="204480"/>
              </p14:xfrm>
            </p:contentPart>
          </mc:Choice>
          <mc:Fallback>
            <p:pic>
              <p:nvPicPr>
                <p:cNvPr id="191" name="Ink 190">
                  <a:extLst>
                    <a:ext uri="{FF2B5EF4-FFF2-40B4-BE49-F238E27FC236}">
                      <a16:creationId xmlns:a16="http://schemas.microsoft.com/office/drawing/2014/main" id="{40D30DF3-A517-C435-02AD-C3DC1760AC5B}"/>
                    </a:ext>
                  </a:extLst>
                </p:cNvPr>
                <p:cNvPicPr/>
                <p:nvPr/>
              </p:nvPicPr>
              <p:blipFill>
                <a:blip r:embed="rId325"/>
                <a:stretch>
                  <a:fillRect/>
                </a:stretch>
              </p:blipFill>
              <p:spPr>
                <a:xfrm>
                  <a:off x="4217445" y="5568825"/>
                  <a:ext cx="630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2" name="Ink 191">
                  <a:extLst>
                    <a:ext uri="{FF2B5EF4-FFF2-40B4-BE49-F238E27FC236}">
                      <a16:creationId xmlns:a16="http://schemas.microsoft.com/office/drawing/2014/main" id="{E920CF86-D51E-73B4-7B96-B31C482C2B62}"/>
                    </a:ext>
                  </a:extLst>
                </p14:cNvPr>
                <p14:cNvContentPartPr/>
                <p14:nvPr/>
              </p14:nvContentPartPr>
              <p14:xfrm>
                <a:off x="4290885" y="5636145"/>
                <a:ext cx="204840" cy="135720"/>
              </p14:xfrm>
            </p:contentPart>
          </mc:Choice>
          <mc:Fallback>
            <p:pic>
              <p:nvPicPr>
                <p:cNvPr id="192" name="Ink 191">
                  <a:extLst>
                    <a:ext uri="{FF2B5EF4-FFF2-40B4-BE49-F238E27FC236}">
                      <a16:creationId xmlns:a16="http://schemas.microsoft.com/office/drawing/2014/main" id="{E920CF86-D51E-73B4-7B96-B31C482C2B62}"/>
                    </a:ext>
                  </a:extLst>
                </p:cNvPr>
                <p:cNvPicPr/>
                <p:nvPr/>
              </p:nvPicPr>
              <p:blipFill>
                <a:blip r:embed="rId327"/>
                <a:stretch>
                  <a:fillRect/>
                </a:stretch>
              </p:blipFill>
              <p:spPr>
                <a:xfrm>
                  <a:off x="4284765" y="5630025"/>
                  <a:ext cx="2170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3" name="Ink 192">
                  <a:extLst>
                    <a:ext uri="{FF2B5EF4-FFF2-40B4-BE49-F238E27FC236}">
                      <a16:creationId xmlns:a16="http://schemas.microsoft.com/office/drawing/2014/main" id="{2AA4C3AC-934C-740E-012A-D5F37BCC7DD3}"/>
                    </a:ext>
                  </a:extLst>
                </p14:cNvPr>
                <p14:cNvContentPartPr/>
                <p14:nvPr/>
              </p14:nvContentPartPr>
              <p14:xfrm>
                <a:off x="4591485" y="5632905"/>
                <a:ext cx="125640" cy="115920"/>
              </p14:xfrm>
            </p:contentPart>
          </mc:Choice>
          <mc:Fallback>
            <p:pic>
              <p:nvPicPr>
                <p:cNvPr id="193" name="Ink 192">
                  <a:extLst>
                    <a:ext uri="{FF2B5EF4-FFF2-40B4-BE49-F238E27FC236}">
                      <a16:creationId xmlns:a16="http://schemas.microsoft.com/office/drawing/2014/main" id="{2AA4C3AC-934C-740E-012A-D5F37BCC7DD3}"/>
                    </a:ext>
                  </a:extLst>
                </p:cNvPr>
                <p:cNvPicPr/>
                <p:nvPr/>
              </p:nvPicPr>
              <p:blipFill>
                <a:blip r:embed="rId329"/>
                <a:stretch>
                  <a:fillRect/>
                </a:stretch>
              </p:blipFill>
              <p:spPr>
                <a:xfrm>
                  <a:off x="4585365" y="5626785"/>
                  <a:ext cx="1378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4" name="Ink 193">
                  <a:extLst>
                    <a:ext uri="{FF2B5EF4-FFF2-40B4-BE49-F238E27FC236}">
                      <a16:creationId xmlns:a16="http://schemas.microsoft.com/office/drawing/2014/main" id="{C0FE2ADA-9816-BA69-A1DA-0DDACC8ACC9B}"/>
                    </a:ext>
                  </a:extLst>
                </p14:cNvPr>
                <p14:cNvContentPartPr/>
                <p14:nvPr/>
              </p14:nvContentPartPr>
              <p14:xfrm>
                <a:off x="4596525" y="5626425"/>
                <a:ext cx="94320" cy="131400"/>
              </p14:xfrm>
            </p:contentPart>
          </mc:Choice>
          <mc:Fallback>
            <p:pic>
              <p:nvPicPr>
                <p:cNvPr id="194" name="Ink 193">
                  <a:extLst>
                    <a:ext uri="{FF2B5EF4-FFF2-40B4-BE49-F238E27FC236}">
                      <a16:creationId xmlns:a16="http://schemas.microsoft.com/office/drawing/2014/main" id="{C0FE2ADA-9816-BA69-A1DA-0DDACC8ACC9B}"/>
                    </a:ext>
                  </a:extLst>
                </p:cNvPr>
                <p:cNvPicPr/>
                <p:nvPr/>
              </p:nvPicPr>
              <p:blipFill>
                <a:blip r:embed="rId331"/>
                <a:stretch>
                  <a:fillRect/>
                </a:stretch>
              </p:blipFill>
              <p:spPr>
                <a:xfrm>
                  <a:off x="4590405" y="5620305"/>
                  <a:ext cx="106560" cy="143640"/>
                </a:xfrm>
                <a:prstGeom prst="rect">
                  <a:avLst/>
                </a:prstGeom>
              </p:spPr>
            </p:pic>
          </mc:Fallback>
        </mc:AlternateContent>
      </p:grpSp>
      <p:grpSp>
        <p:nvGrpSpPr>
          <p:cNvPr id="202" name="Group 201">
            <a:extLst>
              <a:ext uri="{FF2B5EF4-FFF2-40B4-BE49-F238E27FC236}">
                <a16:creationId xmlns:a16="http://schemas.microsoft.com/office/drawing/2014/main" id="{8890A3B8-7CC1-E65C-8F3F-D02EDBB8FE6C}"/>
              </a:ext>
            </a:extLst>
          </p:cNvPr>
          <p:cNvGrpSpPr/>
          <p:nvPr/>
        </p:nvGrpSpPr>
        <p:grpSpPr>
          <a:xfrm>
            <a:off x="5096205" y="5512665"/>
            <a:ext cx="65880" cy="48960"/>
            <a:chOff x="5096205" y="5512665"/>
            <a:chExt cx="65880" cy="48960"/>
          </a:xfrm>
        </p:grpSpPr>
        <mc:AlternateContent xmlns:mc="http://schemas.openxmlformats.org/markup-compatibility/2006">
          <mc:Choice xmlns:p14="http://schemas.microsoft.com/office/powerpoint/2010/main" Requires="p14">
            <p:contentPart p14:bwMode="auto" r:id="rId332">
              <p14:nvContentPartPr>
                <p14:cNvPr id="196" name="Ink 195">
                  <a:extLst>
                    <a:ext uri="{FF2B5EF4-FFF2-40B4-BE49-F238E27FC236}">
                      <a16:creationId xmlns:a16="http://schemas.microsoft.com/office/drawing/2014/main" id="{BF9E4ED6-AC7B-F023-563E-FD509064308D}"/>
                    </a:ext>
                  </a:extLst>
                </p14:cNvPr>
                <p14:cNvContentPartPr/>
                <p14:nvPr/>
              </p14:nvContentPartPr>
              <p14:xfrm>
                <a:off x="5096205" y="5512665"/>
                <a:ext cx="65880" cy="48960"/>
              </p14:xfrm>
            </p:contentPart>
          </mc:Choice>
          <mc:Fallback>
            <p:pic>
              <p:nvPicPr>
                <p:cNvPr id="196" name="Ink 195">
                  <a:extLst>
                    <a:ext uri="{FF2B5EF4-FFF2-40B4-BE49-F238E27FC236}">
                      <a16:creationId xmlns:a16="http://schemas.microsoft.com/office/drawing/2014/main" id="{BF9E4ED6-AC7B-F023-563E-FD509064308D}"/>
                    </a:ext>
                  </a:extLst>
                </p:cNvPr>
                <p:cNvPicPr/>
                <p:nvPr/>
              </p:nvPicPr>
              <p:blipFill>
                <a:blip r:embed="rId333"/>
                <a:stretch>
                  <a:fillRect/>
                </a:stretch>
              </p:blipFill>
              <p:spPr>
                <a:xfrm>
                  <a:off x="5090085" y="5506545"/>
                  <a:ext cx="781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7" name="Ink 196">
                  <a:extLst>
                    <a:ext uri="{FF2B5EF4-FFF2-40B4-BE49-F238E27FC236}">
                      <a16:creationId xmlns:a16="http://schemas.microsoft.com/office/drawing/2014/main" id="{0AF01D8D-D61D-929E-BE87-0B9A0BBD4D8B}"/>
                    </a:ext>
                  </a:extLst>
                </p14:cNvPr>
                <p14:cNvContentPartPr/>
                <p14:nvPr/>
              </p14:nvContentPartPr>
              <p14:xfrm>
                <a:off x="5096925" y="5519145"/>
                <a:ext cx="48600" cy="28800"/>
              </p14:xfrm>
            </p:contentPart>
          </mc:Choice>
          <mc:Fallback>
            <p:pic>
              <p:nvPicPr>
                <p:cNvPr id="197" name="Ink 196">
                  <a:extLst>
                    <a:ext uri="{FF2B5EF4-FFF2-40B4-BE49-F238E27FC236}">
                      <a16:creationId xmlns:a16="http://schemas.microsoft.com/office/drawing/2014/main" id="{0AF01D8D-D61D-929E-BE87-0B9A0BBD4D8B}"/>
                    </a:ext>
                  </a:extLst>
                </p:cNvPr>
                <p:cNvPicPr/>
                <p:nvPr/>
              </p:nvPicPr>
              <p:blipFill>
                <a:blip r:embed="rId335"/>
                <a:stretch>
                  <a:fillRect/>
                </a:stretch>
              </p:blipFill>
              <p:spPr>
                <a:xfrm>
                  <a:off x="5090805" y="5513025"/>
                  <a:ext cx="60840" cy="4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6">
            <p14:nvContentPartPr>
              <p14:cNvPr id="198" name="Ink 197">
                <a:extLst>
                  <a:ext uri="{FF2B5EF4-FFF2-40B4-BE49-F238E27FC236}">
                    <a16:creationId xmlns:a16="http://schemas.microsoft.com/office/drawing/2014/main" id="{2D2D527A-FF75-9D1D-8BD6-2595CC112D04}"/>
                  </a:ext>
                </a:extLst>
              </p14:cNvPr>
              <p14:cNvContentPartPr/>
              <p14:nvPr/>
            </p14:nvContentPartPr>
            <p14:xfrm>
              <a:off x="5416965" y="5297745"/>
              <a:ext cx="440640" cy="285480"/>
            </p14:xfrm>
          </p:contentPart>
        </mc:Choice>
        <mc:Fallback>
          <p:pic>
            <p:nvPicPr>
              <p:cNvPr id="198" name="Ink 197">
                <a:extLst>
                  <a:ext uri="{FF2B5EF4-FFF2-40B4-BE49-F238E27FC236}">
                    <a16:creationId xmlns:a16="http://schemas.microsoft.com/office/drawing/2014/main" id="{2D2D527A-FF75-9D1D-8BD6-2595CC112D04}"/>
                  </a:ext>
                </a:extLst>
              </p:cNvPr>
              <p:cNvPicPr/>
              <p:nvPr/>
            </p:nvPicPr>
            <p:blipFill>
              <a:blip r:embed="rId337"/>
              <a:stretch>
                <a:fillRect/>
              </a:stretch>
            </p:blipFill>
            <p:spPr>
              <a:xfrm>
                <a:off x="5410845" y="5291625"/>
                <a:ext cx="452880" cy="297720"/>
              </a:xfrm>
              <a:prstGeom prst="rect">
                <a:avLst/>
              </a:prstGeom>
            </p:spPr>
          </p:pic>
        </mc:Fallback>
      </mc:AlternateContent>
      <p:grpSp>
        <p:nvGrpSpPr>
          <p:cNvPr id="201" name="Group 200">
            <a:extLst>
              <a:ext uri="{FF2B5EF4-FFF2-40B4-BE49-F238E27FC236}">
                <a16:creationId xmlns:a16="http://schemas.microsoft.com/office/drawing/2014/main" id="{E81DFE0A-3532-84B1-52E2-C6CB87FC253F}"/>
              </a:ext>
            </a:extLst>
          </p:cNvPr>
          <p:cNvGrpSpPr/>
          <p:nvPr/>
        </p:nvGrpSpPr>
        <p:grpSpPr>
          <a:xfrm>
            <a:off x="5582925" y="5685105"/>
            <a:ext cx="231480" cy="235080"/>
            <a:chOff x="5582925" y="5685105"/>
            <a:chExt cx="231480" cy="235080"/>
          </a:xfrm>
        </p:grpSpPr>
        <mc:AlternateContent xmlns:mc="http://schemas.openxmlformats.org/markup-compatibility/2006">
          <mc:Choice xmlns:p14="http://schemas.microsoft.com/office/powerpoint/2010/main" Requires="p14">
            <p:contentPart p14:bwMode="auto" r:id="rId338">
              <p14:nvContentPartPr>
                <p14:cNvPr id="199" name="Ink 198">
                  <a:extLst>
                    <a:ext uri="{FF2B5EF4-FFF2-40B4-BE49-F238E27FC236}">
                      <a16:creationId xmlns:a16="http://schemas.microsoft.com/office/drawing/2014/main" id="{44FA1709-20E5-6BC5-589B-31400CF4CD2E}"/>
                    </a:ext>
                  </a:extLst>
                </p14:cNvPr>
                <p14:cNvContentPartPr/>
                <p14:nvPr/>
              </p14:nvContentPartPr>
              <p14:xfrm>
                <a:off x="5595165" y="5685105"/>
                <a:ext cx="219240" cy="225360"/>
              </p14:xfrm>
            </p:contentPart>
          </mc:Choice>
          <mc:Fallback>
            <p:pic>
              <p:nvPicPr>
                <p:cNvPr id="199" name="Ink 198">
                  <a:extLst>
                    <a:ext uri="{FF2B5EF4-FFF2-40B4-BE49-F238E27FC236}">
                      <a16:creationId xmlns:a16="http://schemas.microsoft.com/office/drawing/2014/main" id="{44FA1709-20E5-6BC5-589B-31400CF4CD2E}"/>
                    </a:ext>
                  </a:extLst>
                </p:cNvPr>
                <p:cNvPicPr/>
                <p:nvPr/>
              </p:nvPicPr>
              <p:blipFill>
                <a:blip r:embed="rId339"/>
                <a:stretch>
                  <a:fillRect/>
                </a:stretch>
              </p:blipFill>
              <p:spPr>
                <a:xfrm>
                  <a:off x="5589045" y="5678985"/>
                  <a:ext cx="2314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0" name="Ink 199">
                  <a:extLst>
                    <a:ext uri="{FF2B5EF4-FFF2-40B4-BE49-F238E27FC236}">
                      <a16:creationId xmlns:a16="http://schemas.microsoft.com/office/drawing/2014/main" id="{BDD84E4B-2E99-E87B-B92F-60B366719DC7}"/>
                    </a:ext>
                  </a:extLst>
                </p14:cNvPr>
                <p14:cNvContentPartPr/>
                <p14:nvPr/>
              </p14:nvContentPartPr>
              <p14:xfrm>
                <a:off x="5582925" y="5747385"/>
                <a:ext cx="161640" cy="172800"/>
              </p14:xfrm>
            </p:contentPart>
          </mc:Choice>
          <mc:Fallback>
            <p:pic>
              <p:nvPicPr>
                <p:cNvPr id="200" name="Ink 199">
                  <a:extLst>
                    <a:ext uri="{FF2B5EF4-FFF2-40B4-BE49-F238E27FC236}">
                      <a16:creationId xmlns:a16="http://schemas.microsoft.com/office/drawing/2014/main" id="{BDD84E4B-2E99-E87B-B92F-60B366719DC7}"/>
                    </a:ext>
                  </a:extLst>
                </p:cNvPr>
                <p:cNvPicPr/>
                <p:nvPr/>
              </p:nvPicPr>
              <p:blipFill>
                <a:blip r:embed="rId341"/>
                <a:stretch>
                  <a:fillRect/>
                </a:stretch>
              </p:blipFill>
              <p:spPr>
                <a:xfrm>
                  <a:off x="5576805" y="5741265"/>
                  <a:ext cx="173880" cy="185040"/>
                </a:xfrm>
                <a:prstGeom prst="rect">
                  <a:avLst/>
                </a:prstGeom>
              </p:spPr>
            </p:pic>
          </mc:Fallback>
        </mc:AlternateContent>
      </p:grpSp>
    </p:spTree>
    <p:extLst>
      <p:ext uri="{BB962C8B-B14F-4D97-AF65-F5344CB8AC3E}">
        <p14:creationId xmlns:p14="http://schemas.microsoft.com/office/powerpoint/2010/main" val="35506802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7A7ABF-7421-7FB0-C1BA-6CAC1B0FC046}"/>
              </a:ext>
            </a:extLst>
          </p:cNvPr>
          <p:cNvSpPr>
            <a:spLocks noGrp="1"/>
          </p:cNvSpPr>
          <p:nvPr>
            <p:ph type="title"/>
          </p:nvPr>
        </p:nvSpPr>
        <p:spPr/>
        <p:txBody>
          <a:bodyPr/>
          <a:lstStyle/>
          <a:p>
            <a:endParaRPr lang="en-CA"/>
          </a:p>
        </p:txBody>
      </p:sp>
      <p:grpSp>
        <p:nvGrpSpPr>
          <p:cNvPr id="4" name="Group 3">
            <a:extLst>
              <a:ext uri="{FF2B5EF4-FFF2-40B4-BE49-F238E27FC236}">
                <a16:creationId xmlns:a16="http://schemas.microsoft.com/office/drawing/2014/main" id="{19EDDCC0-B517-4B5C-DF3B-2D01A804FE6B}"/>
              </a:ext>
            </a:extLst>
          </p:cNvPr>
          <p:cNvGrpSpPr/>
          <p:nvPr/>
        </p:nvGrpSpPr>
        <p:grpSpPr>
          <a:xfrm>
            <a:off x="664605" y="1635300"/>
            <a:ext cx="346680" cy="550800"/>
            <a:chOff x="871605" y="4388025"/>
            <a:chExt cx="346680" cy="55080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722EB58-F2AD-4A81-828C-1978F9D2D01F}"/>
                    </a:ext>
                  </a:extLst>
                </p14:cNvPr>
                <p14:cNvContentPartPr/>
                <p14:nvPr/>
              </p14:nvContentPartPr>
              <p14:xfrm>
                <a:off x="979245" y="4388025"/>
                <a:ext cx="68400" cy="180000"/>
              </p14:xfrm>
            </p:contentPart>
          </mc:Choice>
          <mc:Fallback>
            <p:pic>
              <p:nvPicPr>
                <p:cNvPr id="5" name="Ink 4">
                  <a:extLst>
                    <a:ext uri="{FF2B5EF4-FFF2-40B4-BE49-F238E27FC236}">
                      <a16:creationId xmlns:a16="http://schemas.microsoft.com/office/drawing/2014/main" id="{B722EB58-F2AD-4A81-828C-1978F9D2D01F}"/>
                    </a:ext>
                  </a:extLst>
                </p:cNvPr>
                <p:cNvPicPr/>
                <p:nvPr/>
              </p:nvPicPr>
              <p:blipFill>
                <a:blip r:embed="rId3"/>
                <a:stretch>
                  <a:fillRect/>
                </a:stretch>
              </p:blipFill>
              <p:spPr>
                <a:xfrm>
                  <a:off x="973125" y="4381905"/>
                  <a:ext cx="806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2E425A78-DAD6-CE46-6068-B6B94E6E40A3}"/>
                    </a:ext>
                  </a:extLst>
                </p14:cNvPr>
                <p14:cNvContentPartPr/>
                <p14:nvPr/>
              </p14:nvContentPartPr>
              <p14:xfrm>
                <a:off x="871605" y="4597905"/>
                <a:ext cx="346680" cy="10080"/>
              </p14:xfrm>
            </p:contentPart>
          </mc:Choice>
          <mc:Fallback>
            <p:pic>
              <p:nvPicPr>
                <p:cNvPr id="6" name="Ink 5">
                  <a:extLst>
                    <a:ext uri="{FF2B5EF4-FFF2-40B4-BE49-F238E27FC236}">
                      <a16:creationId xmlns:a16="http://schemas.microsoft.com/office/drawing/2014/main" id="{2E425A78-DAD6-CE46-6068-B6B94E6E40A3}"/>
                    </a:ext>
                  </a:extLst>
                </p:cNvPr>
                <p:cNvPicPr/>
                <p:nvPr/>
              </p:nvPicPr>
              <p:blipFill>
                <a:blip r:embed="rId5"/>
                <a:stretch>
                  <a:fillRect/>
                </a:stretch>
              </p:blipFill>
              <p:spPr>
                <a:xfrm>
                  <a:off x="865485" y="4591785"/>
                  <a:ext cx="3589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2C7EB76A-45C2-09A8-E59E-8EBF6B9A26F4}"/>
                    </a:ext>
                  </a:extLst>
                </p14:cNvPr>
                <p14:cNvContentPartPr/>
                <p14:nvPr/>
              </p14:nvContentPartPr>
              <p14:xfrm>
                <a:off x="931725" y="4668825"/>
                <a:ext cx="208080" cy="270000"/>
              </p14:xfrm>
            </p:contentPart>
          </mc:Choice>
          <mc:Fallback>
            <p:pic>
              <p:nvPicPr>
                <p:cNvPr id="7" name="Ink 6">
                  <a:extLst>
                    <a:ext uri="{FF2B5EF4-FFF2-40B4-BE49-F238E27FC236}">
                      <a16:creationId xmlns:a16="http://schemas.microsoft.com/office/drawing/2014/main" id="{2C7EB76A-45C2-09A8-E59E-8EBF6B9A26F4}"/>
                    </a:ext>
                  </a:extLst>
                </p:cNvPr>
                <p:cNvPicPr/>
                <p:nvPr/>
              </p:nvPicPr>
              <p:blipFill>
                <a:blip r:embed="rId7"/>
                <a:stretch>
                  <a:fillRect/>
                </a:stretch>
              </p:blipFill>
              <p:spPr>
                <a:xfrm>
                  <a:off x="925605" y="4662705"/>
                  <a:ext cx="220320" cy="282240"/>
                </a:xfrm>
                <a:prstGeom prst="rect">
                  <a:avLst/>
                </a:prstGeom>
              </p:spPr>
            </p:pic>
          </mc:Fallback>
        </mc:AlternateContent>
      </p:grpSp>
      <p:grpSp>
        <p:nvGrpSpPr>
          <p:cNvPr id="8" name="Group 7">
            <a:extLst>
              <a:ext uri="{FF2B5EF4-FFF2-40B4-BE49-F238E27FC236}">
                <a16:creationId xmlns:a16="http://schemas.microsoft.com/office/drawing/2014/main" id="{148B768F-152D-7121-8FC2-05899869EEEE}"/>
              </a:ext>
            </a:extLst>
          </p:cNvPr>
          <p:cNvGrpSpPr/>
          <p:nvPr/>
        </p:nvGrpSpPr>
        <p:grpSpPr>
          <a:xfrm>
            <a:off x="1264005" y="1566900"/>
            <a:ext cx="673920" cy="469800"/>
            <a:chOff x="1471005" y="4319625"/>
            <a:chExt cx="673920" cy="469800"/>
          </a:xfrm>
        </p:grpSpPr>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845C7DD8-5A1F-1B76-E6B4-607C9A1E959B}"/>
                    </a:ext>
                  </a:extLst>
                </p14:cNvPr>
                <p14:cNvContentPartPr/>
                <p14:nvPr/>
              </p14:nvContentPartPr>
              <p14:xfrm>
                <a:off x="1471005" y="4590345"/>
                <a:ext cx="41760" cy="30960"/>
              </p14:xfrm>
            </p:contentPart>
          </mc:Choice>
          <mc:Fallback>
            <p:pic>
              <p:nvPicPr>
                <p:cNvPr id="9" name="Ink 8">
                  <a:extLst>
                    <a:ext uri="{FF2B5EF4-FFF2-40B4-BE49-F238E27FC236}">
                      <a16:creationId xmlns:a16="http://schemas.microsoft.com/office/drawing/2014/main" id="{845C7DD8-5A1F-1B76-E6B4-607C9A1E959B}"/>
                    </a:ext>
                  </a:extLst>
                </p:cNvPr>
                <p:cNvPicPr/>
                <p:nvPr/>
              </p:nvPicPr>
              <p:blipFill>
                <a:blip r:embed="rId9"/>
                <a:stretch>
                  <a:fillRect/>
                </a:stretch>
              </p:blipFill>
              <p:spPr>
                <a:xfrm>
                  <a:off x="1464885" y="4584225"/>
                  <a:ext cx="54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1C785481-9B96-8C06-E18B-3F4A21E4F802}"/>
                    </a:ext>
                  </a:extLst>
                </p14:cNvPr>
                <p14:cNvContentPartPr/>
                <p14:nvPr/>
              </p14:nvContentPartPr>
              <p14:xfrm>
                <a:off x="1692045" y="4495305"/>
                <a:ext cx="231480" cy="294120"/>
              </p14:xfrm>
            </p:contentPart>
          </mc:Choice>
          <mc:Fallback>
            <p:pic>
              <p:nvPicPr>
                <p:cNvPr id="10" name="Ink 9">
                  <a:extLst>
                    <a:ext uri="{FF2B5EF4-FFF2-40B4-BE49-F238E27FC236}">
                      <a16:creationId xmlns:a16="http://schemas.microsoft.com/office/drawing/2014/main" id="{1C785481-9B96-8C06-E18B-3F4A21E4F802}"/>
                    </a:ext>
                  </a:extLst>
                </p:cNvPr>
                <p:cNvPicPr/>
                <p:nvPr/>
              </p:nvPicPr>
              <p:blipFill>
                <a:blip r:embed="rId11"/>
                <a:stretch>
                  <a:fillRect/>
                </a:stretch>
              </p:blipFill>
              <p:spPr>
                <a:xfrm>
                  <a:off x="1685925" y="4489185"/>
                  <a:ext cx="24372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AE79B411-9FC8-14AC-D63C-6D98B93CB89E}"/>
                    </a:ext>
                  </a:extLst>
                </p14:cNvPr>
                <p14:cNvContentPartPr/>
                <p14:nvPr/>
              </p14:nvContentPartPr>
              <p14:xfrm>
                <a:off x="2108565" y="4319625"/>
                <a:ext cx="36360" cy="154080"/>
              </p14:xfrm>
            </p:contentPart>
          </mc:Choice>
          <mc:Fallback>
            <p:pic>
              <p:nvPicPr>
                <p:cNvPr id="11" name="Ink 10">
                  <a:extLst>
                    <a:ext uri="{FF2B5EF4-FFF2-40B4-BE49-F238E27FC236}">
                      <a16:creationId xmlns:a16="http://schemas.microsoft.com/office/drawing/2014/main" id="{AE79B411-9FC8-14AC-D63C-6D98B93CB89E}"/>
                    </a:ext>
                  </a:extLst>
                </p:cNvPr>
                <p:cNvPicPr/>
                <p:nvPr/>
              </p:nvPicPr>
              <p:blipFill>
                <a:blip r:embed="rId13"/>
                <a:stretch>
                  <a:fillRect/>
                </a:stretch>
              </p:blipFill>
              <p:spPr>
                <a:xfrm>
                  <a:off x="2102445" y="4313505"/>
                  <a:ext cx="48600" cy="166320"/>
                </a:xfrm>
                <a:prstGeom prst="rect">
                  <a:avLst/>
                </a:prstGeom>
              </p:spPr>
            </p:pic>
          </mc:Fallback>
        </mc:AlternateContent>
      </p:grpSp>
      <p:grpSp>
        <p:nvGrpSpPr>
          <p:cNvPr id="12" name="Group 11">
            <a:extLst>
              <a:ext uri="{FF2B5EF4-FFF2-40B4-BE49-F238E27FC236}">
                <a16:creationId xmlns:a16="http://schemas.microsoft.com/office/drawing/2014/main" id="{AFD8576E-FBCA-42CC-4BAA-DB4325ECB824}"/>
              </a:ext>
            </a:extLst>
          </p:cNvPr>
          <p:cNvGrpSpPr/>
          <p:nvPr/>
        </p:nvGrpSpPr>
        <p:grpSpPr>
          <a:xfrm>
            <a:off x="2197485" y="1776420"/>
            <a:ext cx="272160" cy="111600"/>
            <a:chOff x="2404485" y="4529145"/>
            <a:chExt cx="272160" cy="111600"/>
          </a:xfrm>
        </p:grpSpPr>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11C04A7B-636C-EF95-7169-327C4F272787}"/>
                    </a:ext>
                  </a:extLst>
                </p14:cNvPr>
                <p14:cNvContentPartPr/>
                <p14:nvPr/>
              </p14:nvContentPartPr>
              <p14:xfrm>
                <a:off x="2435805" y="4529145"/>
                <a:ext cx="240840" cy="11160"/>
              </p14:xfrm>
            </p:contentPart>
          </mc:Choice>
          <mc:Fallback>
            <p:pic>
              <p:nvPicPr>
                <p:cNvPr id="13" name="Ink 12">
                  <a:extLst>
                    <a:ext uri="{FF2B5EF4-FFF2-40B4-BE49-F238E27FC236}">
                      <a16:creationId xmlns:a16="http://schemas.microsoft.com/office/drawing/2014/main" id="{11C04A7B-636C-EF95-7169-327C4F272787}"/>
                    </a:ext>
                  </a:extLst>
                </p:cNvPr>
                <p:cNvPicPr/>
                <p:nvPr/>
              </p:nvPicPr>
              <p:blipFill>
                <a:blip r:embed="rId15"/>
                <a:stretch>
                  <a:fillRect/>
                </a:stretch>
              </p:blipFill>
              <p:spPr>
                <a:xfrm>
                  <a:off x="2429685" y="4523025"/>
                  <a:ext cx="2530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5065026C-E1E5-F1D5-C0E3-EE51702926F1}"/>
                    </a:ext>
                  </a:extLst>
                </p14:cNvPr>
                <p14:cNvContentPartPr/>
                <p14:nvPr/>
              </p14:nvContentPartPr>
              <p14:xfrm>
                <a:off x="2404485" y="4636065"/>
                <a:ext cx="255240" cy="4680"/>
              </p14:xfrm>
            </p:contentPart>
          </mc:Choice>
          <mc:Fallback>
            <p:pic>
              <p:nvPicPr>
                <p:cNvPr id="14" name="Ink 13">
                  <a:extLst>
                    <a:ext uri="{FF2B5EF4-FFF2-40B4-BE49-F238E27FC236}">
                      <a16:creationId xmlns:a16="http://schemas.microsoft.com/office/drawing/2014/main" id="{5065026C-E1E5-F1D5-C0E3-EE51702926F1}"/>
                    </a:ext>
                  </a:extLst>
                </p:cNvPr>
                <p:cNvPicPr/>
                <p:nvPr/>
              </p:nvPicPr>
              <p:blipFill>
                <a:blip r:embed="rId17"/>
                <a:stretch>
                  <a:fillRect/>
                </a:stretch>
              </p:blipFill>
              <p:spPr>
                <a:xfrm>
                  <a:off x="2398365" y="4629945"/>
                  <a:ext cx="267480" cy="16920"/>
                </a:xfrm>
                <a:prstGeom prst="rect">
                  <a:avLst/>
                </a:prstGeom>
              </p:spPr>
            </p:pic>
          </mc:Fallback>
        </mc:AlternateContent>
      </p:grpSp>
      <p:grpSp>
        <p:nvGrpSpPr>
          <p:cNvPr id="15" name="Group 14">
            <a:extLst>
              <a:ext uri="{FF2B5EF4-FFF2-40B4-BE49-F238E27FC236}">
                <a16:creationId xmlns:a16="http://schemas.microsoft.com/office/drawing/2014/main" id="{47D17EE5-4440-845D-6C20-02F0697F4A97}"/>
              </a:ext>
            </a:extLst>
          </p:cNvPr>
          <p:cNvGrpSpPr/>
          <p:nvPr/>
        </p:nvGrpSpPr>
        <p:grpSpPr>
          <a:xfrm>
            <a:off x="2796525" y="1594980"/>
            <a:ext cx="2180520" cy="555120"/>
            <a:chOff x="3003525" y="4347705"/>
            <a:chExt cx="2180520" cy="555120"/>
          </a:xfrm>
        </p:grpSpPr>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E46700F3-E876-B76F-A15B-724CCE99D5B9}"/>
                    </a:ext>
                  </a:extLst>
                </p14:cNvPr>
                <p14:cNvContentPartPr/>
                <p14:nvPr/>
              </p14:nvContentPartPr>
              <p14:xfrm>
                <a:off x="3075885" y="4385145"/>
                <a:ext cx="39600" cy="136800"/>
              </p14:xfrm>
            </p:contentPart>
          </mc:Choice>
          <mc:Fallback>
            <p:pic>
              <p:nvPicPr>
                <p:cNvPr id="16" name="Ink 15">
                  <a:extLst>
                    <a:ext uri="{FF2B5EF4-FFF2-40B4-BE49-F238E27FC236}">
                      <a16:creationId xmlns:a16="http://schemas.microsoft.com/office/drawing/2014/main" id="{E46700F3-E876-B76F-A15B-724CCE99D5B9}"/>
                    </a:ext>
                  </a:extLst>
                </p:cNvPr>
                <p:cNvPicPr/>
                <p:nvPr/>
              </p:nvPicPr>
              <p:blipFill>
                <a:blip r:embed="rId19"/>
                <a:stretch>
                  <a:fillRect/>
                </a:stretch>
              </p:blipFill>
              <p:spPr>
                <a:xfrm>
                  <a:off x="3069765" y="4379025"/>
                  <a:ext cx="518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B603747E-7AA7-C7D9-1B0A-5B08DBC65257}"/>
                    </a:ext>
                  </a:extLst>
                </p14:cNvPr>
                <p14:cNvContentPartPr/>
                <p14:nvPr/>
              </p14:nvContentPartPr>
              <p14:xfrm>
                <a:off x="3003525" y="4573785"/>
                <a:ext cx="337320" cy="21240"/>
              </p14:xfrm>
            </p:contentPart>
          </mc:Choice>
          <mc:Fallback>
            <p:pic>
              <p:nvPicPr>
                <p:cNvPr id="17" name="Ink 16">
                  <a:extLst>
                    <a:ext uri="{FF2B5EF4-FFF2-40B4-BE49-F238E27FC236}">
                      <a16:creationId xmlns:a16="http://schemas.microsoft.com/office/drawing/2014/main" id="{B603747E-7AA7-C7D9-1B0A-5B08DBC65257}"/>
                    </a:ext>
                  </a:extLst>
                </p:cNvPr>
                <p:cNvPicPr/>
                <p:nvPr/>
              </p:nvPicPr>
              <p:blipFill>
                <a:blip r:embed="rId21"/>
                <a:stretch>
                  <a:fillRect/>
                </a:stretch>
              </p:blipFill>
              <p:spPr>
                <a:xfrm>
                  <a:off x="2997405" y="4567665"/>
                  <a:ext cx="349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5D1EA5C2-121F-88D5-147F-EAC5690ECB9F}"/>
                    </a:ext>
                  </a:extLst>
                </p14:cNvPr>
                <p14:cNvContentPartPr/>
                <p14:nvPr/>
              </p14:nvContentPartPr>
              <p14:xfrm>
                <a:off x="3092445" y="4659105"/>
                <a:ext cx="399960" cy="187200"/>
              </p14:xfrm>
            </p:contentPart>
          </mc:Choice>
          <mc:Fallback>
            <p:pic>
              <p:nvPicPr>
                <p:cNvPr id="18" name="Ink 17">
                  <a:extLst>
                    <a:ext uri="{FF2B5EF4-FFF2-40B4-BE49-F238E27FC236}">
                      <a16:creationId xmlns:a16="http://schemas.microsoft.com/office/drawing/2014/main" id="{5D1EA5C2-121F-88D5-147F-EAC5690ECB9F}"/>
                    </a:ext>
                  </a:extLst>
                </p:cNvPr>
                <p:cNvPicPr/>
                <p:nvPr/>
              </p:nvPicPr>
              <p:blipFill>
                <a:blip r:embed="rId23"/>
                <a:stretch>
                  <a:fillRect/>
                </a:stretch>
              </p:blipFill>
              <p:spPr>
                <a:xfrm>
                  <a:off x="3086325" y="4652985"/>
                  <a:ext cx="4122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8B428ABF-E4EA-1B0E-F397-818653F3CB88}"/>
                    </a:ext>
                  </a:extLst>
                </p14:cNvPr>
                <p14:cNvContentPartPr/>
                <p14:nvPr/>
              </p14:nvContentPartPr>
              <p14:xfrm>
                <a:off x="3896325" y="4347705"/>
                <a:ext cx="57960" cy="162360"/>
              </p14:xfrm>
            </p:contentPart>
          </mc:Choice>
          <mc:Fallback>
            <p:pic>
              <p:nvPicPr>
                <p:cNvPr id="19" name="Ink 18">
                  <a:extLst>
                    <a:ext uri="{FF2B5EF4-FFF2-40B4-BE49-F238E27FC236}">
                      <a16:creationId xmlns:a16="http://schemas.microsoft.com/office/drawing/2014/main" id="{8B428ABF-E4EA-1B0E-F397-818653F3CB88}"/>
                    </a:ext>
                  </a:extLst>
                </p:cNvPr>
                <p:cNvPicPr/>
                <p:nvPr/>
              </p:nvPicPr>
              <p:blipFill>
                <a:blip r:embed="rId25"/>
                <a:stretch>
                  <a:fillRect/>
                </a:stretch>
              </p:blipFill>
              <p:spPr>
                <a:xfrm>
                  <a:off x="3890205" y="4341585"/>
                  <a:ext cx="702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7C4B29DE-392E-49C2-09E5-FA42F1A05A71}"/>
                    </a:ext>
                  </a:extLst>
                </p14:cNvPr>
                <p14:cNvContentPartPr/>
                <p14:nvPr/>
              </p14:nvContentPartPr>
              <p14:xfrm>
                <a:off x="3583485" y="4575945"/>
                <a:ext cx="848520" cy="5040"/>
              </p14:xfrm>
            </p:contentPart>
          </mc:Choice>
          <mc:Fallback>
            <p:pic>
              <p:nvPicPr>
                <p:cNvPr id="20" name="Ink 19">
                  <a:extLst>
                    <a:ext uri="{FF2B5EF4-FFF2-40B4-BE49-F238E27FC236}">
                      <a16:creationId xmlns:a16="http://schemas.microsoft.com/office/drawing/2014/main" id="{7C4B29DE-392E-49C2-09E5-FA42F1A05A71}"/>
                    </a:ext>
                  </a:extLst>
                </p:cNvPr>
                <p:cNvPicPr/>
                <p:nvPr/>
              </p:nvPicPr>
              <p:blipFill>
                <a:blip r:embed="rId27"/>
                <a:stretch>
                  <a:fillRect/>
                </a:stretch>
              </p:blipFill>
              <p:spPr>
                <a:xfrm>
                  <a:off x="3577365" y="4569825"/>
                  <a:ext cx="86076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6F2DE5F8-9198-A996-4B3E-8954BDFE6562}"/>
                    </a:ext>
                  </a:extLst>
                </p14:cNvPr>
                <p14:cNvContentPartPr/>
                <p14:nvPr/>
              </p14:nvContentPartPr>
              <p14:xfrm>
                <a:off x="3655485" y="4708065"/>
                <a:ext cx="168840" cy="132480"/>
              </p14:xfrm>
            </p:contentPart>
          </mc:Choice>
          <mc:Fallback>
            <p:pic>
              <p:nvPicPr>
                <p:cNvPr id="21" name="Ink 20">
                  <a:extLst>
                    <a:ext uri="{FF2B5EF4-FFF2-40B4-BE49-F238E27FC236}">
                      <a16:creationId xmlns:a16="http://schemas.microsoft.com/office/drawing/2014/main" id="{6F2DE5F8-9198-A996-4B3E-8954BDFE6562}"/>
                    </a:ext>
                  </a:extLst>
                </p:cNvPr>
                <p:cNvPicPr/>
                <p:nvPr/>
              </p:nvPicPr>
              <p:blipFill>
                <a:blip r:embed="rId29"/>
                <a:stretch>
                  <a:fillRect/>
                </a:stretch>
              </p:blipFill>
              <p:spPr>
                <a:xfrm>
                  <a:off x="3649365" y="4701945"/>
                  <a:ext cx="1810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3D4BA7B0-D09D-4AED-6CE1-7C0B20AE486D}"/>
                    </a:ext>
                  </a:extLst>
                </p14:cNvPr>
                <p14:cNvContentPartPr/>
                <p14:nvPr/>
              </p14:nvContentPartPr>
              <p14:xfrm>
                <a:off x="3699045" y="4719225"/>
                <a:ext cx="37440" cy="131040"/>
              </p14:xfrm>
            </p:contentPart>
          </mc:Choice>
          <mc:Fallback>
            <p:pic>
              <p:nvPicPr>
                <p:cNvPr id="22" name="Ink 21">
                  <a:extLst>
                    <a:ext uri="{FF2B5EF4-FFF2-40B4-BE49-F238E27FC236}">
                      <a16:creationId xmlns:a16="http://schemas.microsoft.com/office/drawing/2014/main" id="{3D4BA7B0-D09D-4AED-6CE1-7C0B20AE486D}"/>
                    </a:ext>
                  </a:extLst>
                </p:cNvPr>
                <p:cNvPicPr/>
                <p:nvPr/>
              </p:nvPicPr>
              <p:blipFill>
                <a:blip r:embed="rId31"/>
                <a:stretch>
                  <a:fillRect/>
                </a:stretch>
              </p:blipFill>
              <p:spPr>
                <a:xfrm>
                  <a:off x="3692925" y="4713105"/>
                  <a:ext cx="496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03D1A705-96BA-B69D-EC0B-D7298651EA50}"/>
                    </a:ext>
                  </a:extLst>
                </p14:cNvPr>
                <p14:cNvContentPartPr/>
                <p14:nvPr/>
              </p14:nvContentPartPr>
              <p14:xfrm>
                <a:off x="3857805" y="4663425"/>
                <a:ext cx="163800" cy="83520"/>
              </p14:xfrm>
            </p:contentPart>
          </mc:Choice>
          <mc:Fallback>
            <p:pic>
              <p:nvPicPr>
                <p:cNvPr id="23" name="Ink 22">
                  <a:extLst>
                    <a:ext uri="{FF2B5EF4-FFF2-40B4-BE49-F238E27FC236}">
                      <a16:creationId xmlns:a16="http://schemas.microsoft.com/office/drawing/2014/main" id="{03D1A705-96BA-B69D-EC0B-D7298651EA50}"/>
                    </a:ext>
                  </a:extLst>
                </p:cNvPr>
                <p:cNvPicPr/>
                <p:nvPr/>
              </p:nvPicPr>
              <p:blipFill>
                <a:blip r:embed="rId33"/>
                <a:stretch>
                  <a:fillRect/>
                </a:stretch>
              </p:blipFill>
              <p:spPr>
                <a:xfrm>
                  <a:off x="3851685" y="4657305"/>
                  <a:ext cx="1760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AEAA4F5C-8FB4-3CC9-6634-57CCF0AC349B}"/>
                    </a:ext>
                  </a:extLst>
                </p14:cNvPr>
                <p14:cNvContentPartPr/>
                <p14:nvPr/>
              </p14:nvContentPartPr>
              <p14:xfrm>
                <a:off x="4076685" y="4795545"/>
                <a:ext cx="186120" cy="11880"/>
              </p14:xfrm>
            </p:contentPart>
          </mc:Choice>
          <mc:Fallback>
            <p:pic>
              <p:nvPicPr>
                <p:cNvPr id="24" name="Ink 23">
                  <a:extLst>
                    <a:ext uri="{FF2B5EF4-FFF2-40B4-BE49-F238E27FC236}">
                      <a16:creationId xmlns:a16="http://schemas.microsoft.com/office/drawing/2014/main" id="{AEAA4F5C-8FB4-3CC9-6634-57CCF0AC349B}"/>
                    </a:ext>
                  </a:extLst>
                </p:cNvPr>
                <p:cNvPicPr/>
                <p:nvPr/>
              </p:nvPicPr>
              <p:blipFill>
                <a:blip r:embed="rId35"/>
                <a:stretch>
                  <a:fillRect/>
                </a:stretch>
              </p:blipFill>
              <p:spPr>
                <a:xfrm>
                  <a:off x="4070565" y="4789425"/>
                  <a:ext cx="1983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90E4EF8D-559E-F77F-9DFC-91625F65D2E7}"/>
                    </a:ext>
                  </a:extLst>
                </p14:cNvPr>
                <p14:cNvContentPartPr/>
                <p14:nvPr/>
              </p14:nvContentPartPr>
              <p14:xfrm>
                <a:off x="4175325" y="4744065"/>
                <a:ext cx="77400" cy="151200"/>
              </p14:xfrm>
            </p:contentPart>
          </mc:Choice>
          <mc:Fallback>
            <p:pic>
              <p:nvPicPr>
                <p:cNvPr id="25" name="Ink 24">
                  <a:extLst>
                    <a:ext uri="{FF2B5EF4-FFF2-40B4-BE49-F238E27FC236}">
                      <a16:creationId xmlns:a16="http://schemas.microsoft.com/office/drawing/2014/main" id="{90E4EF8D-559E-F77F-9DFC-91625F65D2E7}"/>
                    </a:ext>
                  </a:extLst>
                </p:cNvPr>
                <p:cNvPicPr/>
                <p:nvPr/>
              </p:nvPicPr>
              <p:blipFill>
                <a:blip r:embed="rId37"/>
                <a:stretch>
                  <a:fillRect/>
                </a:stretch>
              </p:blipFill>
              <p:spPr>
                <a:xfrm>
                  <a:off x="4169205" y="4737945"/>
                  <a:ext cx="896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4B6E5B9D-34CC-6CAF-6F1C-4FD17A964B82}"/>
                    </a:ext>
                  </a:extLst>
                </p14:cNvPr>
                <p14:cNvContentPartPr/>
                <p14:nvPr/>
              </p14:nvContentPartPr>
              <p14:xfrm>
                <a:off x="4269285" y="4711305"/>
                <a:ext cx="190800" cy="191520"/>
              </p14:xfrm>
            </p:contentPart>
          </mc:Choice>
          <mc:Fallback>
            <p:pic>
              <p:nvPicPr>
                <p:cNvPr id="26" name="Ink 25">
                  <a:extLst>
                    <a:ext uri="{FF2B5EF4-FFF2-40B4-BE49-F238E27FC236}">
                      <a16:creationId xmlns:a16="http://schemas.microsoft.com/office/drawing/2014/main" id="{4B6E5B9D-34CC-6CAF-6F1C-4FD17A964B82}"/>
                    </a:ext>
                  </a:extLst>
                </p:cNvPr>
                <p:cNvPicPr/>
                <p:nvPr/>
              </p:nvPicPr>
              <p:blipFill>
                <a:blip r:embed="rId39"/>
                <a:stretch>
                  <a:fillRect/>
                </a:stretch>
              </p:blipFill>
              <p:spPr>
                <a:xfrm>
                  <a:off x="4263165" y="4705185"/>
                  <a:ext cx="2030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AEDC4D52-678C-1FC1-3AE6-ABA9D3FE993F}"/>
                    </a:ext>
                  </a:extLst>
                </p14:cNvPr>
                <p14:cNvContentPartPr/>
                <p14:nvPr/>
              </p14:nvContentPartPr>
              <p14:xfrm>
                <a:off x="4524165" y="4531305"/>
                <a:ext cx="70200" cy="54720"/>
              </p14:xfrm>
            </p:contentPart>
          </mc:Choice>
          <mc:Fallback>
            <p:pic>
              <p:nvPicPr>
                <p:cNvPr id="27" name="Ink 26">
                  <a:extLst>
                    <a:ext uri="{FF2B5EF4-FFF2-40B4-BE49-F238E27FC236}">
                      <a16:creationId xmlns:a16="http://schemas.microsoft.com/office/drawing/2014/main" id="{AEDC4D52-678C-1FC1-3AE6-ABA9D3FE993F}"/>
                    </a:ext>
                  </a:extLst>
                </p:cNvPr>
                <p:cNvPicPr/>
                <p:nvPr/>
              </p:nvPicPr>
              <p:blipFill>
                <a:blip r:embed="rId41"/>
                <a:stretch>
                  <a:fillRect/>
                </a:stretch>
              </p:blipFill>
              <p:spPr>
                <a:xfrm>
                  <a:off x="4518045" y="4525185"/>
                  <a:ext cx="824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C43FAF90-4ECA-CD21-739B-6194C4C6C375}"/>
                    </a:ext>
                  </a:extLst>
                </p14:cNvPr>
                <p14:cNvContentPartPr/>
                <p14:nvPr/>
              </p14:nvContentPartPr>
              <p14:xfrm>
                <a:off x="4721445" y="4449225"/>
                <a:ext cx="212040" cy="180720"/>
              </p14:xfrm>
            </p:contentPart>
          </mc:Choice>
          <mc:Fallback>
            <p:pic>
              <p:nvPicPr>
                <p:cNvPr id="28" name="Ink 27">
                  <a:extLst>
                    <a:ext uri="{FF2B5EF4-FFF2-40B4-BE49-F238E27FC236}">
                      <a16:creationId xmlns:a16="http://schemas.microsoft.com/office/drawing/2014/main" id="{C43FAF90-4ECA-CD21-739B-6194C4C6C375}"/>
                    </a:ext>
                  </a:extLst>
                </p:cNvPr>
                <p:cNvPicPr/>
                <p:nvPr/>
              </p:nvPicPr>
              <p:blipFill>
                <a:blip r:embed="rId43"/>
                <a:stretch>
                  <a:fillRect/>
                </a:stretch>
              </p:blipFill>
              <p:spPr>
                <a:xfrm>
                  <a:off x="4715325" y="4443105"/>
                  <a:ext cx="2242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23E04715-C241-B984-544C-DF196F182EB7}"/>
                    </a:ext>
                  </a:extLst>
                </p14:cNvPr>
                <p14:cNvContentPartPr/>
                <p14:nvPr/>
              </p14:nvContentPartPr>
              <p14:xfrm>
                <a:off x="5000805" y="4478745"/>
                <a:ext cx="183240" cy="115920"/>
              </p14:xfrm>
            </p:contentPart>
          </mc:Choice>
          <mc:Fallback>
            <p:pic>
              <p:nvPicPr>
                <p:cNvPr id="29" name="Ink 28">
                  <a:extLst>
                    <a:ext uri="{FF2B5EF4-FFF2-40B4-BE49-F238E27FC236}">
                      <a16:creationId xmlns:a16="http://schemas.microsoft.com/office/drawing/2014/main" id="{23E04715-C241-B984-544C-DF196F182EB7}"/>
                    </a:ext>
                  </a:extLst>
                </p:cNvPr>
                <p:cNvPicPr/>
                <p:nvPr/>
              </p:nvPicPr>
              <p:blipFill>
                <a:blip r:embed="rId45"/>
                <a:stretch>
                  <a:fillRect/>
                </a:stretch>
              </p:blipFill>
              <p:spPr>
                <a:xfrm>
                  <a:off x="4994685" y="4472625"/>
                  <a:ext cx="1954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FF1CFC27-2AC5-6EB0-3D55-AD50C623282D}"/>
                    </a:ext>
                  </a:extLst>
                </p14:cNvPr>
                <p14:cNvContentPartPr/>
                <p14:nvPr/>
              </p14:nvContentPartPr>
              <p14:xfrm>
                <a:off x="5055885" y="4479825"/>
                <a:ext cx="87120" cy="118440"/>
              </p14:xfrm>
            </p:contentPart>
          </mc:Choice>
          <mc:Fallback>
            <p:pic>
              <p:nvPicPr>
                <p:cNvPr id="30" name="Ink 29">
                  <a:extLst>
                    <a:ext uri="{FF2B5EF4-FFF2-40B4-BE49-F238E27FC236}">
                      <a16:creationId xmlns:a16="http://schemas.microsoft.com/office/drawing/2014/main" id="{FF1CFC27-2AC5-6EB0-3D55-AD50C623282D}"/>
                    </a:ext>
                  </a:extLst>
                </p:cNvPr>
                <p:cNvPicPr/>
                <p:nvPr/>
              </p:nvPicPr>
              <p:blipFill>
                <a:blip r:embed="rId47"/>
                <a:stretch>
                  <a:fillRect/>
                </a:stretch>
              </p:blipFill>
              <p:spPr>
                <a:xfrm>
                  <a:off x="5049765" y="4473705"/>
                  <a:ext cx="99360" cy="13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030FAC94-9EF4-16D2-9110-CD5BE6ED8D5E}"/>
                  </a:ext>
                </a:extLst>
              </p14:cNvPr>
              <p14:cNvContentPartPr/>
              <p14:nvPr/>
            </p14:nvContentPartPr>
            <p14:xfrm>
              <a:off x="5255685" y="1803420"/>
              <a:ext cx="191880" cy="28080"/>
            </p14:xfrm>
          </p:contentPart>
        </mc:Choice>
        <mc:Fallback>
          <p:pic>
            <p:nvPicPr>
              <p:cNvPr id="31" name="Ink 30">
                <a:extLst>
                  <a:ext uri="{FF2B5EF4-FFF2-40B4-BE49-F238E27FC236}">
                    <a16:creationId xmlns:a16="http://schemas.microsoft.com/office/drawing/2014/main" id="{030FAC94-9EF4-16D2-9110-CD5BE6ED8D5E}"/>
                  </a:ext>
                </a:extLst>
              </p:cNvPr>
              <p:cNvPicPr/>
              <p:nvPr/>
            </p:nvPicPr>
            <p:blipFill>
              <a:blip r:embed="rId49"/>
              <a:stretch>
                <a:fillRect/>
              </a:stretch>
            </p:blipFill>
            <p:spPr>
              <a:xfrm>
                <a:off x="5249565" y="1797300"/>
                <a:ext cx="204120" cy="40320"/>
              </a:xfrm>
              <a:prstGeom prst="rect">
                <a:avLst/>
              </a:prstGeom>
            </p:spPr>
          </p:pic>
        </mc:Fallback>
      </mc:AlternateContent>
      <p:grpSp>
        <p:nvGrpSpPr>
          <p:cNvPr id="32" name="Group 31">
            <a:extLst>
              <a:ext uri="{FF2B5EF4-FFF2-40B4-BE49-F238E27FC236}">
                <a16:creationId xmlns:a16="http://schemas.microsoft.com/office/drawing/2014/main" id="{7ED1FBD2-3B6D-D36F-4E46-834F248264A6}"/>
              </a:ext>
            </a:extLst>
          </p:cNvPr>
          <p:cNvGrpSpPr/>
          <p:nvPr/>
        </p:nvGrpSpPr>
        <p:grpSpPr>
          <a:xfrm>
            <a:off x="5789925" y="1573380"/>
            <a:ext cx="2242800" cy="663120"/>
            <a:chOff x="5996925" y="4326105"/>
            <a:chExt cx="2242800" cy="663120"/>
          </a:xfrm>
        </p:grpSpPr>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2C9894B7-1FD9-929F-6DA1-79E4B3DC66CA}"/>
                    </a:ext>
                  </a:extLst>
                </p14:cNvPr>
                <p14:cNvContentPartPr/>
                <p14:nvPr/>
              </p14:nvContentPartPr>
              <p14:xfrm>
                <a:off x="6271245" y="4326105"/>
                <a:ext cx="27000" cy="146520"/>
              </p14:xfrm>
            </p:contentPart>
          </mc:Choice>
          <mc:Fallback>
            <p:pic>
              <p:nvPicPr>
                <p:cNvPr id="33" name="Ink 32">
                  <a:extLst>
                    <a:ext uri="{FF2B5EF4-FFF2-40B4-BE49-F238E27FC236}">
                      <a16:creationId xmlns:a16="http://schemas.microsoft.com/office/drawing/2014/main" id="{2C9894B7-1FD9-929F-6DA1-79E4B3DC66CA}"/>
                    </a:ext>
                  </a:extLst>
                </p:cNvPr>
                <p:cNvPicPr/>
                <p:nvPr/>
              </p:nvPicPr>
              <p:blipFill>
                <a:blip r:embed="rId51"/>
                <a:stretch>
                  <a:fillRect/>
                </a:stretch>
              </p:blipFill>
              <p:spPr>
                <a:xfrm>
                  <a:off x="6265125" y="4319985"/>
                  <a:ext cx="392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C8277D9F-52B9-4C00-3800-203A9F383AF7}"/>
                    </a:ext>
                  </a:extLst>
                </p14:cNvPr>
                <p14:cNvContentPartPr/>
                <p14:nvPr/>
              </p14:nvContentPartPr>
              <p14:xfrm>
                <a:off x="5996925" y="4577025"/>
                <a:ext cx="673920" cy="20160"/>
              </p14:xfrm>
            </p:contentPart>
          </mc:Choice>
          <mc:Fallback>
            <p:pic>
              <p:nvPicPr>
                <p:cNvPr id="34" name="Ink 33">
                  <a:extLst>
                    <a:ext uri="{FF2B5EF4-FFF2-40B4-BE49-F238E27FC236}">
                      <a16:creationId xmlns:a16="http://schemas.microsoft.com/office/drawing/2014/main" id="{C8277D9F-52B9-4C00-3800-203A9F383AF7}"/>
                    </a:ext>
                  </a:extLst>
                </p:cNvPr>
                <p:cNvPicPr/>
                <p:nvPr/>
              </p:nvPicPr>
              <p:blipFill>
                <a:blip r:embed="rId53"/>
                <a:stretch>
                  <a:fillRect/>
                </a:stretch>
              </p:blipFill>
              <p:spPr>
                <a:xfrm>
                  <a:off x="5990805" y="4570905"/>
                  <a:ext cx="6861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BA8C25D7-9D17-5E50-0B1B-618900AD831B}"/>
                    </a:ext>
                  </a:extLst>
                </p14:cNvPr>
                <p14:cNvContentPartPr/>
                <p14:nvPr/>
              </p14:nvContentPartPr>
              <p14:xfrm>
                <a:off x="6054525" y="4736505"/>
                <a:ext cx="156240" cy="140760"/>
              </p14:xfrm>
            </p:contentPart>
          </mc:Choice>
          <mc:Fallback>
            <p:pic>
              <p:nvPicPr>
                <p:cNvPr id="35" name="Ink 34">
                  <a:extLst>
                    <a:ext uri="{FF2B5EF4-FFF2-40B4-BE49-F238E27FC236}">
                      <a16:creationId xmlns:a16="http://schemas.microsoft.com/office/drawing/2014/main" id="{BA8C25D7-9D17-5E50-0B1B-618900AD831B}"/>
                    </a:ext>
                  </a:extLst>
                </p:cNvPr>
                <p:cNvPicPr/>
                <p:nvPr/>
              </p:nvPicPr>
              <p:blipFill>
                <a:blip r:embed="rId55"/>
                <a:stretch>
                  <a:fillRect/>
                </a:stretch>
              </p:blipFill>
              <p:spPr>
                <a:xfrm>
                  <a:off x="6048405" y="4730385"/>
                  <a:ext cx="1684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8E4AA901-3288-F4C9-3F87-7EAE5735BA7F}"/>
                    </a:ext>
                  </a:extLst>
                </p14:cNvPr>
                <p14:cNvContentPartPr/>
                <p14:nvPr/>
              </p14:nvContentPartPr>
              <p14:xfrm>
                <a:off x="6048405" y="4734345"/>
                <a:ext cx="119880" cy="176040"/>
              </p14:xfrm>
            </p:contentPart>
          </mc:Choice>
          <mc:Fallback>
            <p:pic>
              <p:nvPicPr>
                <p:cNvPr id="36" name="Ink 35">
                  <a:extLst>
                    <a:ext uri="{FF2B5EF4-FFF2-40B4-BE49-F238E27FC236}">
                      <a16:creationId xmlns:a16="http://schemas.microsoft.com/office/drawing/2014/main" id="{8E4AA901-3288-F4C9-3F87-7EAE5735BA7F}"/>
                    </a:ext>
                  </a:extLst>
                </p:cNvPr>
                <p:cNvPicPr/>
                <p:nvPr/>
              </p:nvPicPr>
              <p:blipFill>
                <a:blip r:embed="rId57"/>
                <a:stretch>
                  <a:fillRect/>
                </a:stretch>
              </p:blipFill>
              <p:spPr>
                <a:xfrm>
                  <a:off x="6042285" y="4728225"/>
                  <a:ext cx="1321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04FFEB37-D394-0DFA-E643-58C542A16D1C}"/>
                    </a:ext>
                  </a:extLst>
                </p14:cNvPr>
                <p14:cNvContentPartPr/>
                <p14:nvPr/>
              </p14:nvContentPartPr>
              <p14:xfrm>
                <a:off x="6264045" y="4812825"/>
                <a:ext cx="274680" cy="9000"/>
              </p14:xfrm>
            </p:contentPart>
          </mc:Choice>
          <mc:Fallback>
            <p:pic>
              <p:nvPicPr>
                <p:cNvPr id="37" name="Ink 36">
                  <a:extLst>
                    <a:ext uri="{FF2B5EF4-FFF2-40B4-BE49-F238E27FC236}">
                      <a16:creationId xmlns:a16="http://schemas.microsoft.com/office/drawing/2014/main" id="{04FFEB37-D394-0DFA-E643-58C542A16D1C}"/>
                    </a:ext>
                  </a:extLst>
                </p:cNvPr>
                <p:cNvPicPr/>
                <p:nvPr/>
              </p:nvPicPr>
              <p:blipFill>
                <a:blip r:embed="rId59"/>
                <a:stretch>
                  <a:fillRect/>
                </a:stretch>
              </p:blipFill>
              <p:spPr>
                <a:xfrm>
                  <a:off x="6257925" y="4806705"/>
                  <a:ext cx="2869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ED2A7D18-6882-08AA-F20B-1A503A675193}"/>
                    </a:ext>
                  </a:extLst>
                </p14:cNvPr>
                <p14:cNvContentPartPr/>
                <p14:nvPr/>
              </p14:nvContentPartPr>
              <p14:xfrm>
                <a:off x="6396165" y="4771425"/>
                <a:ext cx="41400" cy="173880"/>
              </p14:xfrm>
            </p:contentPart>
          </mc:Choice>
          <mc:Fallback>
            <p:pic>
              <p:nvPicPr>
                <p:cNvPr id="38" name="Ink 37">
                  <a:extLst>
                    <a:ext uri="{FF2B5EF4-FFF2-40B4-BE49-F238E27FC236}">
                      <a16:creationId xmlns:a16="http://schemas.microsoft.com/office/drawing/2014/main" id="{ED2A7D18-6882-08AA-F20B-1A503A675193}"/>
                    </a:ext>
                  </a:extLst>
                </p:cNvPr>
                <p:cNvPicPr/>
                <p:nvPr/>
              </p:nvPicPr>
              <p:blipFill>
                <a:blip r:embed="rId61"/>
                <a:stretch>
                  <a:fillRect/>
                </a:stretch>
              </p:blipFill>
              <p:spPr>
                <a:xfrm>
                  <a:off x="6390045" y="4765305"/>
                  <a:ext cx="536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51DC1479-1109-1868-DFD8-A6D3DD293CC2}"/>
                    </a:ext>
                  </a:extLst>
                </p14:cNvPr>
                <p14:cNvContentPartPr/>
                <p14:nvPr/>
              </p14:nvContentPartPr>
              <p14:xfrm>
                <a:off x="6576885" y="4724625"/>
                <a:ext cx="140040" cy="126000"/>
              </p14:xfrm>
            </p:contentPart>
          </mc:Choice>
          <mc:Fallback>
            <p:pic>
              <p:nvPicPr>
                <p:cNvPr id="39" name="Ink 38">
                  <a:extLst>
                    <a:ext uri="{FF2B5EF4-FFF2-40B4-BE49-F238E27FC236}">
                      <a16:creationId xmlns:a16="http://schemas.microsoft.com/office/drawing/2014/main" id="{51DC1479-1109-1868-DFD8-A6D3DD293CC2}"/>
                    </a:ext>
                  </a:extLst>
                </p:cNvPr>
                <p:cNvPicPr/>
                <p:nvPr/>
              </p:nvPicPr>
              <p:blipFill>
                <a:blip r:embed="rId63"/>
                <a:stretch>
                  <a:fillRect/>
                </a:stretch>
              </p:blipFill>
              <p:spPr>
                <a:xfrm>
                  <a:off x="6570765" y="4718505"/>
                  <a:ext cx="1522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EC3D7D97-BBDB-838D-CEAE-F67B1621A8B1}"/>
                    </a:ext>
                  </a:extLst>
                </p14:cNvPr>
                <p14:cNvContentPartPr/>
                <p14:nvPr/>
              </p14:nvContentPartPr>
              <p14:xfrm>
                <a:off x="6694605" y="4785825"/>
                <a:ext cx="101520" cy="203400"/>
              </p14:xfrm>
            </p:contentPart>
          </mc:Choice>
          <mc:Fallback>
            <p:pic>
              <p:nvPicPr>
                <p:cNvPr id="40" name="Ink 39">
                  <a:extLst>
                    <a:ext uri="{FF2B5EF4-FFF2-40B4-BE49-F238E27FC236}">
                      <a16:creationId xmlns:a16="http://schemas.microsoft.com/office/drawing/2014/main" id="{EC3D7D97-BBDB-838D-CEAE-F67B1621A8B1}"/>
                    </a:ext>
                  </a:extLst>
                </p:cNvPr>
                <p:cNvPicPr/>
                <p:nvPr/>
              </p:nvPicPr>
              <p:blipFill>
                <a:blip r:embed="rId65"/>
                <a:stretch>
                  <a:fillRect/>
                </a:stretch>
              </p:blipFill>
              <p:spPr>
                <a:xfrm>
                  <a:off x="6688485" y="4779705"/>
                  <a:ext cx="1137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EA15813A-8C94-17FD-2488-BC88EC15E348}"/>
                    </a:ext>
                  </a:extLst>
                </p14:cNvPr>
                <p14:cNvContentPartPr/>
                <p14:nvPr/>
              </p14:nvContentPartPr>
              <p14:xfrm>
                <a:off x="6889365" y="4586025"/>
                <a:ext cx="255240" cy="13320"/>
              </p14:xfrm>
            </p:contentPart>
          </mc:Choice>
          <mc:Fallback>
            <p:pic>
              <p:nvPicPr>
                <p:cNvPr id="41" name="Ink 40">
                  <a:extLst>
                    <a:ext uri="{FF2B5EF4-FFF2-40B4-BE49-F238E27FC236}">
                      <a16:creationId xmlns:a16="http://schemas.microsoft.com/office/drawing/2014/main" id="{EA15813A-8C94-17FD-2488-BC88EC15E348}"/>
                    </a:ext>
                  </a:extLst>
                </p:cNvPr>
                <p:cNvPicPr/>
                <p:nvPr/>
              </p:nvPicPr>
              <p:blipFill>
                <a:blip r:embed="rId67"/>
                <a:stretch>
                  <a:fillRect/>
                </a:stretch>
              </p:blipFill>
              <p:spPr>
                <a:xfrm>
                  <a:off x="6883245" y="4579905"/>
                  <a:ext cx="2674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655C8C19-2B71-F7F9-073A-C3F84B8A2BC0}"/>
                    </a:ext>
                  </a:extLst>
                </p14:cNvPr>
                <p14:cNvContentPartPr/>
                <p14:nvPr/>
              </p14:nvContentPartPr>
              <p14:xfrm>
                <a:off x="6976125" y="4539945"/>
                <a:ext cx="120600" cy="136800"/>
              </p14:xfrm>
            </p:contentPart>
          </mc:Choice>
          <mc:Fallback>
            <p:pic>
              <p:nvPicPr>
                <p:cNvPr id="42" name="Ink 41">
                  <a:extLst>
                    <a:ext uri="{FF2B5EF4-FFF2-40B4-BE49-F238E27FC236}">
                      <a16:creationId xmlns:a16="http://schemas.microsoft.com/office/drawing/2014/main" id="{655C8C19-2B71-F7F9-073A-C3F84B8A2BC0}"/>
                    </a:ext>
                  </a:extLst>
                </p:cNvPr>
                <p:cNvPicPr/>
                <p:nvPr/>
              </p:nvPicPr>
              <p:blipFill>
                <a:blip r:embed="rId69"/>
                <a:stretch>
                  <a:fillRect/>
                </a:stretch>
              </p:blipFill>
              <p:spPr>
                <a:xfrm>
                  <a:off x="6970005" y="4533825"/>
                  <a:ext cx="1328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6CB72F24-C855-2B96-1246-2F104EE78C2F}"/>
                    </a:ext>
                  </a:extLst>
                </p14:cNvPr>
                <p14:cNvContentPartPr/>
                <p14:nvPr/>
              </p14:nvContentPartPr>
              <p14:xfrm>
                <a:off x="7599285" y="4392705"/>
                <a:ext cx="27000" cy="153360"/>
              </p14:xfrm>
            </p:contentPart>
          </mc:Choice>
          <mc:Fallback>
            <p:pic>
              <p:nvPicPr>
                <p:cNvPr id="43" name="Ink 42">
                  <a:extLst>
                    <a:ext uri="{FF2B5EF4-FFF2-40B4-BE49-F238E27FC236}">
                      <a16:creationId xmlns:a16="http://schemas.microsoft.com/office/drawing/2014/main" id="{6CB72F24-C855-2B96-1246-2F104EE78C2F}"/>
                    </a:ext>
                  </a:extLst>
                </p:cNvPr>
                <p:cNvPicPr/>
                <p:nvPr/>
              </p:nvPicPr>
              <p:blipFill>
                <a:blip r:embed="rId71"/>
                <a:stretch>
                  <a:fillRect/>
                </a:stretch>
              </p:blipFill>
              <p:spPr>
                <a:xfrm>
                  <a:off x="7593165" y="4386585"/>
                  <a:ext cx="392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172DF4E2-3893-B0A1-2065-249F8B1C6188}"/>
                    </a:ext>
                  </a:extLst>
                </p14:cNvPr>
                <p14:cNvContentPartPr/>
                <p14:nvPr/>
              </p14:nvContentPartPr>
              <p14:xfrm>
                <a:off x="7332165" y="4578105"/>
                <a:ext cx="734400" cy="41760"/>
              </p14:xfrm>
            </p:contentPart>
          </mc:Choice>
          <mc:Fallback>
            <p:pic>
              <p:nvPicPr>
                <p:cNvPr id="44" name="Ink 43">
                  <a:extLst>
                    <a:ext uri="{FF2B5EF4-FFF2-40B4-BE49-F238E27FC236}">
                      <a16:creationId xmlns:a16="http://schemas.microsoft.com/office/drawing/2014/main" id="{172DF4E2-3893-B0A1-2065-249F8B1C6188}"/>
                    </a:ext>
                  </a:extLst>
                </p:cNvPr>
                <p:cNvPicPr/>
                <p:nvPr/>
              </p:nvPicPr>
              <p:blipFill>
                <a:blip r:embed="rId73"/>
                <a:stretch>
                  <a:fillRect/>
                </a:stretch>
              </p:blipFill>
              <p:spPr>
                <a:xfrm>
                  <a:off x="7326045" y="4571985"/>
                  <a:ext cx="7466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AD56E425-CC7B-5D69-920C-059450588C10}"/>
                    </a:ext>
                  </a:extLst>
                </p14:cNvPr>
                <p14:cNvContentPartPr/>
                <p14:nvPr/>
              </p14:nvContentPartPr>
              <p14:xfrm>
                <a:off x="7377165" y="4761705"/>
                <a:ext cx="172440" cy="156960"/>
              </p14:xfrm>
            </p:contentPart>
          </mc:Choice>
          <mc:Fallback>
            <p:pic>
              <p:nvPicPr>
                <p:cNvPr id="45" name="Ink 44">
                  <a:extLst>
                    <a:ext uri="{FF2B5EF4-FFF2-40B4-BE49-F238E27FC236}">
                      <a16:creationId xmlns:a16="http://schemas.microsoft.com/office/drawing/2014/main" id="{AD56E425-CC7B-5D69-920C-059450588C10}"/>
                    </a:ext>
                  </a:extLst>
                </p:cNvPr>
                <p:cNvPicPr/>
                <p:nvPr/>
              </p:nvPicPr>
              <p:blipFill>
                <a:blip r:embed="rId75"/>
                <a:stretch>
                  <a:fillRect/>
                </a:stretch>
              </p:blipFill>
              <p:spPr>
                <a:xfrm>
                  <a:off x="7371045" y="4755585"/>
                  <a:ext cx="1846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F0968CAC-6683-1903-86C3-D10F0577E22A}"/>
                    </a:ext>
                  </a:extLst>
                </p14:cNvPr>
                <p14:cNvContentPartPr/>
                <p14:nvPr/>
              </p14:nvContentPartPr>
              <p14:xfrm>
                <a:off x="7587405" y="4802025"/>
                <a:ext cx="57960" cy="90000"/>
              </p14:xfrm>
            </p:contentPart>
          </mc:Choice>
          <mc:Fallback>
            <p:pic>
              <p:nvPicPr>
                <p:cNvPr id="46" name="Ink 45">
                  <a:extLst>
                    <a:ext uri="{FF2B5EF4-FFF2-40B4-BE49-F238E27FC236}">
                      <a16:creationId xmlns:a16="http://schemas.microsoft.com/office/drawing/2014/main" id="{F0968CAC-6683-1903-86C3-D10F0577E22A}"/>
                    </a:ext>
                  </a:extLst>
                </p:cNvPr>
                <p:cNvPicPr/>
                <p:nvPr/>
              </p:nvPicPr>
              <p:blipFill>
                <a:blip r:embed="rId77"/>
                <a:stretch>
                  <a:fillRect/>
                </a:stretch>
              </p:blipFill>
              <p:spPr>
                <a:xfrm>
                  <a:off x="7581285" y="4795905"/>
                  <a:ext cx="702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FE756AFF-8414-66C4-8D21-B45B429E9FFD}"/>
                    </a:ext>
                  </a:extLst>
                </p14:cNvPr>
                <p14:cNvContentPartPr/>
                <p14:nvPr/>
              </p14:nvContentPartPr>
              <p14:xfrm>
                <a:off x="7517565" y="4680705"/>
                <a:ext cx="36360" cy="19080"/>
              </p14:xfrm>
            </p:contentPart>
          </mc:Choice>
          <mc:Fallback>
            <p:pic>
              <p:nvPicPr>
                <p:cNvPr id="47" name="Ink 46">
                  <a:extLst>
                    <a:ext uri="{FF2B5EF4-FFF2-40B4-BE49-F238E27FC236}">
                      <a16:creationId xmlns:a16="http://schemas.microsoft.com/office/drawing/2014/main" id="{FE756AFF-8414-66C4-8D21-B45B429E9FFD}"/>
                    </a:ext>
                  </a:extLst>
                </p:cNvPr>
                <p:cNvPicPr/>
                <p:nvPr/>
              </p:nvPicPr>
              <p:blipFill>
                <a:blip r:embed="rId79"/>
                <a:stretch>
                  <a:fillRect/>
                </a:stretch>
              </p:blipFill>
              <p:spPr>
                <a:xfrm>
                  <a:off x="7511445" y="4674585"/>
                  <a:ext cx="486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72F47CFE-E25F-2F83-CDBC-304E02EC4850}"/>
                    </a:ext>
                  </a:extLst>
                </p14:cNvPr>
                <p14:cNvContentPartPr/>
                <p14:nvPr/>
              </p14:nvContentPartPr>
              <p14:xfrm>
                <a:off x="7659405" y="4759545"/>
                <a:ext cx="173520" cy="136800"/>
              </p14:xfrm>
            </p:contentPart>
          </mc:Choice>
          <mc:Fallback>
            <p:pic>
              <p:nvPicPr>
                <p:cNvPr id="48" name="Ink 47">
                  <a:extLst>
                    <a:ext uri="{FF2B5EF4-FFF2-40B4-BE49-F238E27FC236}">
                      <a16:creationId xmlns:a16="http://schemas.microsoft.com/office/drawing/2014/main" id="{72F47CFE-E25F-2F83-CDBC-304E02EC4850}"/>
                    </a:ext>
                  </a:extLst>
                </p:cNvPr>
                <p:cNvPicPr/>
                <p:nvPr/>
              </p:nvPicPr>
              <p:blipFill>
                <a:blip r:embed="rId81"/>
                <a:stretch>
                  <a:fillRect/>
                </a:stretch>
              </p:blipFill>
              <p:spPr>
                <a:xfrm>
                  <a:off x="7653285" y="4753425"/>
                  <a:ext cx="1857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42E9E61C-6A49-4699-97DC-2E1578A14CA5}"/>
                    </a:ext>
                  </a:extLst>
                </p14:cNvPr>
                <p14:cNvContentPartPr/>
                <p14:nvPr/>
              </p14:nvContentPartPr>
              <p14:xfrm>
                <a:off x="7880805" y="4763865"/>
                <a:ext cx="151920" cy="162000"/>
              </p14:xfrm>
            </p:contentPart>
          </mc:Choice>
          <mc:Fallback>
            <p:pic>
              <p:nvPicPr>
                <p:cNvPr id="49" name="Ink 48">
                  <a:extLst>
                    <a:ext uri="{FF2B5EF4-FFF2-40B4-BE49-F238E27FC236}">
                      <a16:creationId xmlns:a16="http://schemas.microsoft.com/office/drawing/2014/main" id="{42E9E61C-6A49-4699-97DC-2E1578A14CA5}"/>
                    </a:ext>
                  </a:extLst>
                </p:cNvPr>
                <p:cNvPicPr/>
                <p:nvPr/>
              </p:nvPicPr>
              <p:blipFill>
                <a:blip r:embed="rId83"/>
                <a:stretch>
                  <a:fillRect/>
                </a:stretch>
              </p:blipFill>
              <p:spPr>
                <a:xfrm>
                  <a:off x="7874685" y="4757745"/>
                  <a:ext cx="1641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8E6DBBD2-4DD6-FF48-4D66-7F174F36CE93}"/>
                    </a:ext>
                  </a:extLst>
                </p14:cNvPr>
                <p14:cNvContentPartPr/>
                <p14:nvPr/>
              </p14:nvContentPartPr>
              <p14:xfrm>
                <a:off x="8227485" y="4618785"/>
                <a:ext cx="12240" cy="36360"/>
              </p14:xfrm>
            </p:contentPart>
          </mc:Choice>
          <mc:Fallback>
            <p:pic>
              <p:nvPicPr>
                <p:cNvPr id="50" name="Ink 49">
                  <a:extLst>
                    <a:ext uri="{FF2B5EF4-FFF2-40B4-BE49-F238E27FC236}">
                      <a16:creationId xmlns:a16="http://schemas.microsoft.com/office/drawing/2014/main" id="{8E6DBBD2-4DD6-FF48-4D66-7F174F36CE93}"/>
                    </a:ext>
                  </a:extLst>
                </p:cNvPr>
                <p:cNvPicPr/>
                <p:nvPr/>
              </p:nvPicPr>
              <p:blipFill>
                <a:blip r:embed="rId85"/>
                <a:stretch>
                  <a:fillRect/>
                </a:stretch>
              </p:blipFill>
              <p:spPr>
                <a:xfrm>
                  <a:off x="8221365" y="4612665"/>
                  <a:ext cx="24480" cy="48600"/>
                </a:xfrm>
                <a:prstGeom prst="rect">
                  <a:avLst/>
                </a:prstGeom>
              </p:spPr>
            </p:pic>
          </mc:Fallback>
        </mc:AlternateContent>
      </p:grpSp>
      <p:grpSp>
        <p:nvGrpSpPr>
          <p:cNvPr id="51" name="Group 50">
            <a:extLst>
              <a:ext uri="{FF2B5EF4-FFF2-40B4-BE49-F238E27FC236}">
                <a16:creationId xmlns:a16="http://schemas.microsoft.com/office/drawing/2014/main" id="{23FEE741-00D8-15C3-CF21-8CE8DE38C2C6}"/>
              </a:ext>
            </a:extLst>
          </p:cNvPr>
          <p:cNvGrpSpPr/>
          <p:nvPr/>
        </p:nvGrpSpPr>
        <p:grpSpPr>
          <a:xfrm>
            <a:off x="8271765" y="1781100"/>
            <a:ext cx="875520" cy="209520"/>
            <a:chOff x="8478765" y="4533825"/>
            <a:chExt cx="875520" cy="209520"/>
          </a:xfrm>
        </p:grpSpPr>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C4FC606D-4E37-8A47-4CF6-066593223186}"/>
                    </a:ext>
                  </a:extLst>
                </p14:cNvPr>
                <p14:cNvContentPartPr/>
                <p14:nvPr/>
              </p14:nvContentPartPr>
              <p14:xfrm>
                <a:off x="8478765" y="4533825"/>
                <a:ext cx="239760" cy="156960"/>
              </p14:xfrm>
            </p:contentPart>
          </mc:Choice>
          <mc:Fallback>
            <p:pic>
              <p:nvPicPr>
                <p:cNvPr id="52" name="Ink 51">
                  <a:extLst>
                    <a:ext uri="{FF2B5EF4-FFF2-40B4-BE49-F238E27FC236}">
                      <a16:creationId xmlns:a16="http://schemas.microsoft.com/office/drawing/2014/main" id="{C4FC606D-4E37-8A47-4CF6-066593223186}"/>
                    </a:ext>
                  </a:extLst>
                </p:cNvPr>
                <p:cNvPicPr/>
                <p:nvPr/>
              </p:nvPicPr>
              <p:blipFill>
                <a:blip r:embed="rId87"/>
                <a:stretch>
                  <a:fillRect/>
                </a:stretch>
              </p:blipFill>
              <p:spPr>
                <a:xfrm>
                  <a:off x="8472645" y="4527705"/>
                  <a:ext cx="2520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D61FA774-E0AF-06A1-42BB-E4D6081E9D91}"/>
                    </a:ext>
                  </a:extLst>
                </p14:cNvPr>
                <p14:cNvContentPartPr/>
                <p14:nvPr/>
              </p14:nvContentPartPr>
              <p14:xfrm>
                <a:off x="8706285" y="4554345"/>
                <a:ext cx="239040" cy="181440"/>
              </p14:xfrm>
            </p:contentPart>
          </mc:Choice>
          <mc:Fallback>
            <p:pic>
              <p:nvPicPr>
                <p:cNvPr id="53" name="Ink 52">
                  <a:extLst>
                    <a:ext uri="{FF2B5EF4-FFF2-40B4-BE49-F238E27FC236}">
                      <a16:creationId xmlns:a16="http://schemas.microsoft.com/office/drawing/2014/main" id="{D61FA774-E0AF-06A1-42BB-E4D6081E9D91}"/>
                    </a:ext>
                  </a:extLst>
                </p:cNvPr>
                <p:cNvPicPr/>
                <p:nvPr/>
              </p:nvPicPr>
              <p:blipFill>
                <a:blip r:embed="rId89"/>
                <a:stretch>
                  <a:fillRect/>
                </a:stretch>
              </p:blipFill>
              <p:spPr>
                <a:xfrm>
                  <a:off x="8700165" y="4548225"/>
                  <a:ext cx="2512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8A11CA2A-BB0F-6EF9-B2F8-0E2148C7F88C}"/>
                    </a:ext>
                  </a:extLst>
                </p14:cNvPr>
                <p14:cNvContentPartPr/>
                <p14:nvPr/>
              </p14:nvContentPartPr>
              <p14:xfrm>
                <a:off x="9144045" y="4573425"/>
                <a:ext cx="210240" cy="158760"/>
              </p14:xfrm>
            </p:contentPart>
          </mc:Choice>
          <mc:Fallback>
            <p:pic>
              <p:nvPicPr>
                <p:cNvPr id="54" name="Ink 53">
                  <a:extLst>
                    <a:ext uri="{FF2B5EF4-FFF2-40B4-BE49-F238E27FC236}">
                      <a16:creationId xmlns:a16="http://schemas.microsoft.com/office/drawing/2014/main" id="{8A11CA2A-BB0F-6EF9-B2F8-0E2148C7F88C}"/>
                    </a:ext>
                  </a:extLst>
                </p:cNvPr>
                <p:cNvPicPr/>
                <p:nvPr/>
              </p:nvPicPr>
              <p:blipFill>
                <a:blip r:embed="rId91"/>
                <a:stretch>
                  <a:fillRect/>
                </a:stretch>
              </p:blipFill>
              <p:spPr>
                <a:xfrm>
                  <a:off x="9137925" y="4567305"/>
                  <a:ext cx="2224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CDC56E30-0D4C-B1BA-DBA5-E132E69B6853}"/>
                    </a:ext>
                  </a:extLst>
                </p14:cNvPr>
                <p14:cNvContentPartPr/>
                <p14:nvPr/>
              </p14:nvContentPartPr>
              <p14:xfrm>
                <a:off x="9112725" y="4570545"/>
                <a:ext cx="140040" cy="172800"/>
              </p14:xfrm>
            </p:contentPart>
          </mc:Choice>
          <mc:Fallback>
            <p:pic>
              <p:nvPicPr>
                <p:cNvPr id="55" name="Ink 54">
                  <a:extLst>
                    <a:ext uri="{FF2B5EF4-FFF2-40B4-BE49-F238E27FC236}">
                      <a16:creationId xmlns:a16="http://schemas.microsoft.com/office/drawing/2014/main" id="{CDC56E30-0D4C-B1BA-DBA5-E132E69B6853}"/>
                    </a:ext>
                  </a:extLst>
                </p:cNvPr>
                <p:cNvPicPr/>
                <p:nvPr/>
              </p:nvPicPr>
              <p:blipFill>
                <a:blip r:embed="rId93"/>
                <a:stretch>
                  <a:fillRect/>
                </a:stretch>
              </p:blipFill>
              <p:spPr>
                <a:xfrm>
                  <a:off x="9106605" y="4564425"/>
                  <a:ext cx="152280" cy="185040"/>
                </a:xfrm>
                <a:prstGeom prst="rect">
                  <a:avLst/>
                </a:prstGeom>
              </p:spPr>
            </p:pic>
          </mc:Fallback>
        </mc:AlternateContent>
      </p:grpSp>
      <p:grpSp>
        <p:nvGrpSpPr>
          <p:cNvPr id="56" name="Group 55">
            <a:extLst>
              <a:ext uri="{FF2B5EF4-FFF2-40B4-BE49-F238E27FC236}">
                <a16:creationId xmlns:a16="http://schemas.microsoft.com/office/drawing/2014/main" id="{B6FDD10E-A0F9-6FD6-7F47-85FBD6D0C2BE}"/>
              </a:ext>
            </a:extLst>
          </p:cNvPr>
          <p:cNvGrpSpPr/>
          <p:nvPr/>
        </p:nvGrpSpPr>
        <p:grpSpPr>
          <a:xfrm>
            <a:off x="9281205" y="1668420"/>
            <a:ext cx="2698200" cy="597240"/>
            <a:chOff x="9488205" y="4421145"/>
            <a:chExt cx="2698200" cy="597240"/>
          </a:xfrm>
        </p:grpSpPr>
        <mc:AlternateContent xmlns:mc="http://schemas.openxmlformats.org/markup-compatibility/2006">
          <mc:Choice xmlns:p14="http://schemas.microsoft.com/office/powerpoint/2010/main" Requires="p14">
            <p:contentPart p14:bwMode="auto" r:id="rId94">
              <p14:nvContentPartPr>
                <p14:cNvPr id="57" name="Ink 56">
                  <a:extLst>
                    <a:ext uri="{FF2B5EF4-FFF2-40B4-BE49-F238E27FC236}">
                      <a16:creationId xmlns:a16="http://schemas.microsoft.com/office/drawing/2014/main" id="{DD9B7766-50DC-E215-F371-EF94A5B02063}"/>
                    </a:ext>
                  </a:extLst>
                </p14:cNvPr>
                <p14:cNvContentPartPr/>
                <p14:nvPr/>
              </p14:nvContentPartPr>
              <p14:xfrm>
                <a:off x="9488205" y="4655865"/>
                <a:ext cx="311040" cy="23400"/>
              </p14:xfrm>
            </p:contentPart>
          </mc:Choice>
          <mc:Fallback>
            <p:pic>
              <p:nvPicPr>
                <p:cNvPr id="57" name="Ink 56">
                  <a:extLst>
                    <a:ext uri="{FF2B5EF4-FFF2-40B4-BE49-F238E27FC236}">
                      <a16:creationId xmlns:a16="http://schemas.microsoft.com/office/drawing/2014/main" id="{DD9B7766-50DC-E215-F371-EF94A5B02063}"/>
                    </a:ext>
                  </a:extLst>
                </p:cNvPr>
                <p:cNvPicPr/>
                <p:nvPr/>
              </p:nvPicPr>
              <p:blipFill>
                <a:blip r:embed="rId95"/>
                <a:stretch>
                  <a:fillRect/>
                </a:stretch>
              </p:blipFill>
              <p:spPr>
                <a:xfrm>
                  <a:off x="9482085" y="4649745"/>
                  <a:ext cx="3232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Ink 57">
                  <a:extLst>
                    <a:ext uri="{FF2B5EF4-FFF2-40B4-BE49-F238E27FC236}">
                      <a16:creationId xmlns:a16="http://schemas.microsoft.com/office/drawing/2014/main" id="{178A6185-CC59-A938-CBC8-6CD5D6DF1432}"/>
                    </a:ext>
                  </a:extLst>
                </p14:cNvPr>
                <p14:cNvContentPartPr/>
                <p14:nvPr/>
              </p14:nvContentPartPr>
              <p14:xfrm>
                <a:off x="9622845" y="4584585"/>
                <a:ext cx="72720" cy="196920"/>
              </p14:xfrm>
            </p:contentPart>
          </mc:Choice>
          <mc:Fallback>
            <p:pic>
              <p:nvPicPr>
                <p:cNvPr id="58" name="Ink 57">
                  <a:extLst>
                    <a:ext uri="{FF2B5EF4-FFF2-40B4-BE49-F238E27FC236}">
                      <a16:creationId xmlns:a16="http://schemas.microsoft.com/office/drawing/2014/main" id="{178A6185-CC59-A938-CBC8-6CD5D6DF1432}"/>
                    </a:ext>
                  </a:extLst>
                </p:cNvPr>
                <p:cNvPicPr/>
                <p:nvPr/>
              </p:nvPicPr>
              <p:blipFill>
                <a:blip r:embed="rId97"/>
                <a:stretch>
                  <a:fillRect/>
                </a:stretch>
              </p:blipFill>
              <p:spPr>
                <a:xfrm>
                  <a:off x="9616725" y="4578465"/>
                  <a:ext cx="849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9" name="Ink 58">
                  <a:extLst>
                    <a:ext uri="{FF2B5EF4-FFF2-40B4-BE49-F238E27FC236}">
                      <a16:creationId xmlns:a16="http://schemas.microsoft.com/office/drawing/2014/main" id="{D92E1EBA-FF59-51F1-ED85-F86099646C49}"/>
                    </a:ext>
                  </a:extLst>
                </p14:cNvPr>
                <p14:cNvContentPartPr/>
                <p14:nvPr/>
              </p14:nvContentPartPr>
              <p14:xfrm>
                <a:off x="10046565" y="4608705"/>
                <a:ext cx="2880" cy="11160"/>
              </p14:xfrm>
            </p:contentPart>
          </mc:Choice>
          <mc:Fallback>
            <p:pic>
              <p:nvPicPr>
                <p:cNvPr id="59" name="Ink 58">
                  <a:extLst>
                    <a:ext uri="{FF2B5EF4-FFF2-40B4-BE49-F238E27FC236}">
                      <a16:creationId xmlns:a16="http://schemas.microsoft.com/office/drawing/2014/main" id="{D92E1EBA-FF59-51F1-ED85-F86099646C49}"/>
                    </a:ext>
                  </a:extLst>
                </p:cNvPr>
                <p:cNvPicPr/>
                <p:nvPr/>
              </p:nvPicPr>
              <p:blipFill>
                <a:blip r:embed="rId99"/>
                <a:stretch>
                  <a:fillRect/>
                </a:stretch>
              </p:blipFill>
              <p:spPr>
                <a:xfrm>
                  <a:off x="10040445" y="4602585"/>
                  <a:ext cx="151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0" name="Ink 59">
                  <a:extLst>
                    <a:ext uri="{FF2B5EF4-FFF2-40B4-BE49-F238E27FC236}">
                      <a16:creationId xmlns:a16="http://schemas.microsoft.com/office/drawing/2014/main" id="{C12D4129-DF0E-B0E9-A0A0-154B4CACFDC0}"/>
                    </a:ext>
                  </a:extLst>
                </p14:cNvPr>
                <p14:cNvContentPartPr/>
                <p14:nvPr/>
              </p14:nvContentPartPr>
              <p14:xfrm>
                <a:off x="9995805" y="4526985"/>
                <a:ext cx="234000" cy="221760"/>
              </p14:xfrm>
            </p:contentPart>
          </mc:Choice>
          <mc:Fallback>
            <p:pic>
              <p:nvPicPr>
                <p:cNvPr id="60" name="Ink 59">
                  <a:extLst>
                    <a:ext uri="{FF2B5EF4-FFF2-40B4-BE49-F238E27FC236}">
                      <a16:creationId xmlns:a16="http://schemas.microsoft.com/office/drawing/2014/main" id="{C12D4129-DF0E-B0E9-A0A0-154B4CACFDC0}"/>
                    </a:ext>
                  </a:extLst>
                </p:cNvPr>
                <p:cNvPicPr/>
                <p:nvPr/>
              </p:nvPicPr>
              <p:blipFill>
                <a:blip r:embed="rId101"/>
                <a:stretch>
                  <a:fillRect/>
                </a:stretch>
              </p:blipFill>
              <p:spPr>
                <a:xfrm>
                  <a:off x="9989685" y="4520865"/>
                  <a:ext cx="2462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1" name="Ink 60">
                  <a:extLst>
                    <a:ext uri="{FF2B5EF4-FFF2-40B4-BE49-F238E27FC236}">
                      <a16:creationId xmlns:a16="http://schemas.microsoft.com/office/drawing/2014/main" id="{3858991C-8AA2-9F4F-CCA9-C466846DB41C}"/>
                    </a:ext>
                  </a:extLst>
                </p14:cNvPr>
                <p14:cNvContentPartPr/>
                <p14:nvPr/>
              </p14:nvContentPartPr>
              <p14:xfrm>
                <a:off x="10647765" y="4421145"/>
                <a:ext cx="46080" cy="192240"/>
              </p14:xfrm>
            </p:contentPart>
          </mc:Choice>
          <mc:Fallback>
            <p:pic>
              <p:nvPicPr>
                <p:cNvPr id="61" name="Ink 60">
                  <a:extLst>
                    <a:ext uri="{FF2B5EF4-FFF2-40B4-BE49-F238E27FC236}">
                      <a16:creationId xmlns:a16="http://schemas.microsoft.com/office/drawing/2014/main" id="{3858991C-8AA2-9F4F-CCA9-C466846DB41C}"/>
                    </a:ext>
                  </a:extLst>
                </p:cNvPr>
                <p:cNvPicPr/>
                <p:nvPr/>
              </p:nvPicPr>
              <p:blipFill>
                <a:blip r:embed="rId103"/>
                <a:stretch>
                  <a:fillRect/>
                </a:stretch>
              </p:blipFill>
              <p:spPr>
                <a:xfrm>
                  <a:off x="10641645" y="4415025"/>
                  <a:ext cx="583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315DCBDB-86F8-3312-7675-898A2A3AB5B5}"/>
                    </a:ext>
                  </a:extLst>
                </p14:cNvPr>
                <p14:cNvContentPartPr/>
                <p14:nvPr/>
              </p14:nvContentPartPr>
              <p14:xfrm>
                <a:off x="10409805" y="4662345"/>
                <a:ext cx="714600" cy="24480"/>
              </p14:xfrm>
            </p:contentPart>
          </mc:Choice>
          <mc:Fallback>
            <p:pic>
              <p:nvPicPr>
                <p:cNvPr id="62" name="Ink 61">
                  <a:extLst>
                    <a:ext uri="{FF2B5EF4-FFF2-40B4-BE49-F238E27FC236}">
                      <a16:creationId xmlns:a16="http://schemas.microsoft.com/office/drawing/2014/main" id="{315DCBDB-86F8-3312-7675-898A2A3AB5B5}"/>
                    </a:ext>
                  </a:extLst>
                </p:cNvPr>
                <p:cNvPicPr/>
                <p:nvPr/>
              </p:nvPicPr>
              <p:blipFill>
                <a:blip r:embed="rId105"/>
                <a:stretch>
                  <a:fillRect/>
                </a:stretch>
              </p:blipFill>
              <p:spPr>
                <a:xfrm>
                  <a:off x="10403685" y="4656225"/>
                  <a:ext cx="7268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665114DE-1E11-FA45-D719-4B7445DBD4D7}"/>
                    </a:ext>
                  </a:extLst>
                </p14:cNvPr>
                <p14:cNvContentPartPr/>
                <p14:nvPr/>
              </p14:nvContentPartPr>
              <p14:xfrm>
                <a:off x="10554165" y="4777905"/>
                <a:ext cx="120600" cy="240480"/>
              </p14:xfrm>
            </p:contentPart>
          </mc:Choice>
          <mc:Fallback>
            <p:pic>
              <p:nvPicPr>
                <p:cNvPr id="63" name="Ink 62">
                  <a:extLst>
                    <a:ext uri="{FF2B5EF4-FFF2-40B4-BE49-F238E27FC236}">
                      <a16:creationId xmlns:a16="http://schemas.microsoft.com/office/drawing/2014/main" id="{665114DE-1E11-FA45-D719-4B7445DBD4D7}"/>
                    </a:ext>
                  </a:extLst>
                </p:cNvPr>
                <p:cNvPicPr/>
                <p:nvPr/>
              </p:nvPicPr>
              <p:blipFill>
                <a:blip r:embed="rId107"/>
                <a:stretch>
                  <a:fillRect/>
                </a:stretch>
              </p:blipFill>
              <p:spPr>
                <a:xfrm>
                  <a:off x="10548045" y="4771785"/>
                  <a:ext cx="1328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2502466A-2F34-E3D2-F848-F59D3B9A6485}"/>
                    </a:ext>
                  </a:extLst>
                </p14:cNvPr>
                <p14:cNvContentPartPr/>
                <p14:nvPr/>
              </p14:nvContentPartPr>
              <p14:xfrm>
                <a:off x="10515645" y="4891665"/>
                <a:ext cx="253080" cy="3600"/>
              </p14:xfrm>
            </p:contentPart>
          </mc:Choice>
          <mc:Fallback>
            <p:pic>
              <p:nvPicPr>
                <p:cNvPr id="64" name="Ink 63">
                  <a:extLst>
                    <a:ext uri="{FF2B5EF4-FFF2-40B4-BE49-F238E27FC236}">
                      <a16:creationId xmlns:a16="http://schemas.microsoft.com/office/drawing/2014/main" id="{2502466A-2F34-E3D2-F848-F59D3B9A6485}"/>
                    </a:ext>
                  </a:extLst>
                </p:cNvPr>
                <p:cNvPicPr/>
                <p:nvPr/>
              </p:nvPicPr>
              <p:blipFill>
                <a:blip r:embed="rId109"/>
                <a:stretch>
                  <a:fillRect/>
                </a:stretch>
              </p:blipFill>
              <p:spPr>
                <a:xfrm>
                  <a:off x="10509525" y="4885545"/>
                  <a:ext cx="26532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A085CD9E-0665-5333-5899-F9653C48D3E5}"/>
                    </a:ext>
                  </a:extLst>
                </p14:cNvPr>
                <p14:cNvContentPartPr/>
                <p14:nvPr/>
              </p14:nvContentPartPr>
              <p14:xfrm>
                <a:off x="10690245" y="4868625"/>
                <a:ext cx="203400" cy="98640"/>
              </p14:xfrm>
            </p:contentPart>
          </mc:Choice>
          <mc:Fallback>
            <p:pic>
              <p:nvPicPr>
                <p:cNvPr id="65" name="Ink 64">
                  <a:extLst>
                    <a:ext uri="{FF2B5EF4-FFF2-40B4-BE49-F238E27FC236}">
                      <a16:creationId xmlns:a16="http://schemas.microsoft.com/office/drawing/2014/main" id="{A085CD9E-0665-5333-5899-F9653C48D3E5}"/>
                    </a:ext>
                  </a:extLst>
                </p:cNvPr>
                <p:cNvPicPr/>
                <p:nvPr/>
              </p:nvPicPr>
              <p:blipFill>
                <a:blip r:embed="rId111"/>
                <a:stretch>
                  <a:fillRect/>
                </a:stretch>
              </p:blipFill>
              <p:spPr>
                <a:xfrm>
                  <a:off x="10684125" y="4862505"/>
                  <a:ext cx="2156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4E15FBB0-8661-8892-0D40-0C0396012D97}"/>
                    </a:ext>
                  </a:extLst>
                </p14:cNvPr>
                <p14:cNvContentPartPr/>
                <p14:nvPr/>
              </p14:nvContentPartPr>
              <p14:xfrm>
                <a:off x="10907685" y="4884825"/>
                <a:ext cx="159120" cy="86760"/>
              </p14:xfrm>
            </p:contentPart>
          </mc:Choice>
          <mc:Fallback>
            <p:pic>
              <p:nvPicPr>
                <p:cNvPr id="66" name="Ink 65">
                  <a:extLst>
                    <a:ext uri="{FF2B5EF4-FFF2-40B4-BE49-F238E27FC236}">
                      <a16:creationId xmlns:a16="http://schemas.microsoft.com/office/drawing/2014/main" id="{4E15FBB0-8661-8892-0D40-0C0396012D97}"/>
                    </a:ext>
                  </a:extLst>
                </p:cNvPr>
                <p:cNvPicPr/>
                <p:nvPr/>
              </p:nvPicPr>
              <p:blipFill>
                <a:blip r:embed="rId113"/>
                <a:stretch>
                  <a:fillRect/>
                </a:stretch>
              </p:blipFill>
              <p:spPr>
                <a:xfrm>
                  <a:off x="10901565" y="4878705"/>
                  <a:ext cx="1713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D762A981-969C-0FCB-1B49-4DB5AD07FA65}"/>
                    </a:ext>
                  </a:extLst>
                </p14:cNvPr>
                <p14:cNvContentPartPr/>
                <p14:nvPr/>
              </p14:nvContentPartPr>
              <p14:xfrm>
                <a:off x="11136285" y="4876185"/>
                <a:ext cx="91800" cy="110520"/>
              </p14:xfrm>
            </p:contentPart>
          </mc:Choice>
          <mc:Fallback>
            <p:pic>
              <p:nvPicPr>
                <p:cNvPr id="67" name="Ink 66">
                  <a:extLst>
                    <a:ext uri="{FF2B5EF4-FFF2-40B4-BE49-F238E27FC236}">
                      <a16:creationId xmlns:a16="http://schemas.microsoft.com/office/drawing/2014/main" id="{D762A981-969C-0FCB-1B49-4DB5AD07FA65}"/>
                    </a:ext>
                  </a:extLst>
                </p:cNvPr>
                <p:cNvPicPr/>
                <p:nvPr/>
              </p:nvPicPr>
              <p:blipFill>
                <a:blip r:embed="rId115"/>
                <a:stretch>
                  <a:fillRect/>
                </a:stretch>
              </p:blipFill>
              <p:spPr>
                <a:xfrm>
                  <a:off x="11130165" y="4870065"/>
                  <a:ext cx="1040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62292AA7-398E-D73C-C2A8-0576D6846C09}"/>
                    </a:ext>
                  </a:extLst>
                </p14:cNvPr>
                <p14:cNvContentPartPr/>
                <p14:nvPr/>
              </p14:nvContentPartPr>
              <p14:xfrm>
                <a:off x="11136285" y="4893825"/>
                <a:ext cx="74880" cy="117000"/>
              </p14:xfrm>
            </p:contentPart>
          </mc:Choice>
          <mc:Fallback>
            <p:pic>
              <p:nvPicPr>
                <p:cNvPr id="68" name="Ink 67">
                  <a:extLst>
                    <a:ext uri="{FF2B5EF4-FFF2-40B4-BE49-F238E27FC236}">
                      <a16:creationId xmlns:a16="http://schemas.microsoft.com/office/drawing/2014/main" id="{62292AA7-398E-D73C-C2A8-0576D6846C09}"/>
                    </a:ext>
                  </a:extLst>
                </p:cNvPr>
                <p:cNvPicPr/>
                <p:nvPr/>
              </p:nvPicPr>
              <p:blipFill>
                <a:blip r:embed="rId117"/>
                <a:stretch>
                  <a:fillRect/>
                </a:stretch>
              </p:blipFill>
              <p:spPr>
                <a:xfrm>
                  <a:off x="11130165" y="4887705"/>
                  <a:ext cx="871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21407746-41FA-6AA9-FD1A-4B44E2C84BB1}"/>
                    </a:ext>
                  </a:extLst>
                </p14:cNvPr>
                <p14:cNvContentPartPr/>
                <p14:nvPr/>
              </p14:nvContentPartPr>
              <p14:xfrm>
                <a:off x="11398725" y="4674225"/>
                <a:ext cx="24480" cy="61200"/>
              </p14:xfrm>
            </p:contentPart>
          </mc:Choice>
          <mc:Fallback>
            <p:pic>
              <p:nvPicPr>
                <p:cNvPr id="69" name="Ink 68">
                  <a:extLst>
                    <a:ext uri="{FF2B5EF4-FFF2-40B4-BE49-F238E27FC236}">
                      <a16:creationId xmlns:a16="http://schemas.microsoft.com/office/drawing/2014/main" id="{21407746-41FA-6AA9-FD1A-4B44E2C84BB1}"/>
                    </a:ext>
                  </a:extLst>
                </p:cNvPr>
                <p:cNvPicPr/>
                <p:nvPr/>
              </p:nvPicPr>
              <p:blipFill>
                <a:blip r:embed="rId119"/>
                <a:stretch>
                  <a:fillRect/>
                </a:stretch>
              </p:blipFill>
              <p:spPr>
                <a:xfrm>
                  <a:off x="11392605" y="4668105"/>
                  <a:ext cx="367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F35A7375-C0DB-3BB7-64B1-69F6174C164C}"/>
                    </a:ext>
                  </a:extLst>
                </p14:cNvPr>
                <p14:cNvContentPartPr/>
                <p14:nvPr/>
              </p14:nvContentPartPr>
              <p14:xfrm>
                <a:off x="11521485" y="4633905"/>
                <a:ext cx="131400" cy="162000"/>
              </p14:xfrm>
            </p:contentPart>
          </mc:Choice>
          <mc:Fallback>
            <p:pic>
              <p:nvPicPr>
                <p:cNvPr id="70" name="Ink 69">
                  <a:extLst>
                    <a:ext uri="{FF2B5EF4-FFF2-40B4-BE49-F238E27FC236}">
                      <a16:creationId xmlns:a16="http://schemas.microsoft.com/office/drawing/2014/main" id="{F35A7375-C0DB-3BB7-64B1-69F6174C164C}"/>
                    </a:ext>
                  </a:extLst>
                </p:cNvPr>
                <p:cNvPicPr/>
                <p:nvPr/>
              </p:nvPicPr>
              <p:blipFill>
                <a:blip r:embed="rId121"/>
                <a:stretch>
                  <a:fillRect/>
                </a:stretch>
              </p:blipFill>
              <p:spPr>
                <a:xfrm>
                  <a:off x="11515365" y="4627785"/>
                  <a:ext cx="1436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5DD49930-B110-5A39-9656-769D2657D29A}"/>
                    </a:ext>
                  </a:extLst>
                </p14:cNvPr>
                <p14:cNvContentPartPr/>
                <p14:nvPr/>
              </p14:nvContentPartPr>
              <p14:xfrm>
                <a:off x="11697165" y="4655505"/>
                <a:ext cx="163800" cy="118440"/>
              </p14:xfrm>
            </p:contentPart>
          </mc:Choice>
          <mc:Fallback>
            <p:pic>
              <p:nvPicPr>
                <p:cNvPr id="71" name="Ink 70">
                  <a:extLst>
                    <a:ext uri="{FF2B5EF4-FFF2-40B4-BE49-F238E27FC236}">
                      <a16:creationId xmlns:a16="http://schemas.microsoft.com/office/drawing/2014/main" id="{5DD49930-B110-5A39-9656-769D2657D29A}"/>
                    </a:ext>
                  </a:extLst>
                </p:cNvPr>
                <p:cNvPicPr/>
                <p:nvPr/>
              </p:nvPicPr>
              <p:blipFill>
                <a:blip r:embed="rId123"/>
                <a:stretch>
                  <a:fillRect/>
                </a:stretch>
              </p:blipFill>
              <p:spPr>
                <a:xfrm>
                  <a:off x="11691045" y="4649385"/>
                  <a:ext cx="1760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CBCD676E-7F0B-0290-2090-E49E61EEEFB8}"/>
                    </a:ext>
                  </a:extLst>
                </p14:cNvPr>
                <p14:cNvContentPartPr/>
                <p14:nvPr/>
              </p14:nvContentPartPr>
              <p14:xfrm>
                <a:off x="11863125" y="4568745"/>
                <a:ext cx="60480" cy="95040"/>
              </p14:xfrm>
            </p:contentPart>
          </mc:Choice>
          <mc:Fallback>
            <p:pic>
              <p:nvPicPr>
                <p:cNvPr id="72" name="Ink 71">
                  <a:extLst>
                    <a:ext uri="{FF2B5EF4-FFF2-40B4-BE49-F238E27FC236}">
                      <a16:creationId xmlns:a16="http://schemas.microsoft.com/office/drawing/2014/main" id="{CBCD676E-7F0B-0290-2090-E49E61EEEFB8}"/>
                    </a:ext>
                  </a:extLst>
                </p:cNvPr>
                <p:cNvPicPr/>
                <p:nvPr/>
              </p:nvPicPr>
              <p:blipFill>
                <a:blip r:embed="rId125"/>
                <a:stretch>
                  <a:fillRect/>
                </a:stretch>
              </p:blipFill>
              <p:spPr>
                <a:xfrm>
                  <a:off x="11857005" y="4562625"/>
                  <a:ext cx="727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EE4DBFDA-73BA-7DEF-380B-EC66CBE218A6}"/>
                    </a:ext>
                  </a:extLst>
                </p14:cNvPr>
                <p14:cNvContentPartPr/>
                <p14:nvPr/>
              </p14:nvContentPartPr>
              <p14:xfrm>
                <a:off x="11956725" y="4702665"/>
                <a:ext cx="65160" cy="72360"/>
              </p14:xfrm>
            </p:contentPart>
          </mc:Choice>
          <mc:Fallback>
            <p:pic>
              <p:nvPicPr>
                <p:cNvPr id="73" name="Ink 72">
                  <a:extLst>
                    <a:ext uri="{FF2B5EF4-FFF2-40B4-BE49-F238E27FC236}">
                      <a16:creationId xmlns:a16="http://schemas.microsoft.com/office/drawing/2014/main" id="{EE4DBFDA-73BA-7DEF-380B-EC66CBE218A6}"/>
                    </a:ext>
                  </a:extLst>
                </p:cNvPr>
                <p:cNvPicPr/>
                <p:nvPr/>
              </p:nvPicPr>
              <p:blipFill>
                <a:blip r:embed="rId127"/>
                <a:stretch>
                  <a:fillRect/>
                </a:stretch>
              </p:blipFill>
              <p:spPr>
                <a:xfrm>
                  <a:off x="11950605" y="4696545"/>
                  <a:ext cx="774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3FF253B6-5799-4C7E-DF72-91D8E43EAE06}"/>
                    </a:ext>
                  </a:extLst>
                </p14:cNvPr>
                <p14:cNvContentPartPr/>
                <p14:nvPr/>
              </p14:nvContentPartPr>
              <p14:xfrm>
                <a:off x="11956725" y="4702665"/>
                <a:ext cx="360" cy="360"/>
              </p14:xfrm>
            </p:contentPart>
          </mc:Choice>
          <mc:Fallback>
            <p:pic>
              <p:nvPicPr>
                <p:cNvPr id="74" name="Ink 73">
                  <a:extLst>
                    <a:ext uri="{FF2B5EF4-FFF2-40B4-BE49-F238E27FC236}">
                      <a16:creationId xmlns:a16="http://schemas.microsoft.com/office/drawing/2014/main" id="{3FF253B6-5799-4C7E-DF72-91D8E43EAE06}"/>
                    </a:ext>
                  </a:extLst>
                </p:cNvPr>
                <p:cNvPicPr/>
                <p:nvPr/>
              </p:nvPicPr>
              <p:blipFill>
                <a:blip r:embed="rId129"/>
                <a:stretch>
                  <a:fillRect/>
                </a:stretch>
              </p:blipFill>
              <p:spPr>
                <a:xfrm>
                  <a:off x="11950605" y="469654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C5E80818-62CF-E220-EDB7-1EEA75DC506F}"/>
                    </a:ext>
                  </a:extLst>
                </p14:cNvPr>
                <p14:cNvContentPartPr/>
                <p14:nvPr/>
              </p14:nvContentPartPr>
              <p14:xfrm>
                <a:off x="11875005" y="4651185"/>
                <a:ext cx="145080" cy="143280"/>
              </p14:xfrm>
            </p:contentPart>
          </mc:Choice>
          <mc:Fallback>
            <p:pic>
              <p:nvPicPr>
                <p:cNvPr id="75" name="Ink 74">
                  <a:extLst>
                    <a:ext uri="{FF2B5EF4-FFF2-40B4-BE49-F238E27FC236}">
                      <a16:creationId xmlns:a16="http://schemas.microsoft.com/office/drawing/2014/main" id="{C5E80818-62CF-E220-EDB7-1EEA75DC506F}"/>
                    </a:ext>
                  </a:extLst>
                </p:cNvPr>
                <p:cNvPicPr/>
                <p:nvPr/>
              </p:nvPicPr>
              <p:blipFill>
                <a:blip r:embed="rId131"/>
                <a:stretch>
                  <a:fillRect/>
                </a:stretch>
              </p:blipFill>
              <p:spPr>
                <a:xfrm>
                  <a:off x="11868885" y="4645065"/>
                  <a:ext cx="1573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756D6442-60CE-4561-4DD7-8E6556F74211}"/>
                    </a:ext>
                  </a:extLst>
                </p14:cNvPr>
                <p14:cNvContentPartPr/>
                <p14:nvPr/>
              </p14:nvContentPartPr>
              <p14:xfrm>
                <a:off x="11911005" y="4557585"/>
                <a:ext cx="82080" cy="79560"/>
              </p14:xfrm>
            </p:contentPart>
          </mc:Choice>
          <mc:Fallback>
            <p:pic>
              <p:nvPicPr>
                <p:cNvPr id="76" name="Ink 75">
                  <a:extLst>
                    <a:ext uri="{FF2B5EF4-FFF2-40B4-BE49-F238E27FC236}">
                      <a16:creationId xmlns:a16="http://schemas.microsoft.com/office/drawing/2014/main" id="{756D6442-60CE-4561-4DD7-8E6556F74211}"/>
                    </a:ext>
                  </a:extLst>
                </p:cNvPr>
                <p:cNvPicPr/>
                <p:nvPr/>
              </p:nvPicPr>
              <p:blipFill>
                <a:blip r:embed="rId133"/>
                <a:stretch>
                  <a:fillRect/>
                </a:stretch>
              </p:blipFill>
              <p:spPr>
                <a:xfrm>
                  <a:off x="11904885" y="4551465"/>
                  <a:ext cx="943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3363F4D4-5F7F-1A72-7D3B-2057EFACAB60}"/>
                    </a:ext>
                  </a:extLst>
                </p14:cNvPr>
                <p14:cNvContentPartPr/>
                <p14:nvPr/>
              </p14:nvContentPartPr>
              <p14:xfrm>
                <a:off x="11976165" y="4700505"/>
                <a:ext cx="210240" cy="130680"/>
              </p14:xfrm>
            </p:contentPart>
          </mc:Choice>
          <mc:Fallback>
            <p:pic>
              <p:nvPicPr>
                <p:cNvPr id="77" name="Ink 76">
                  <a:extLst>
                    <a:ext uri="{FF2B5EF4-FFF2-40B4-BE49-F238E27FC236}">
                      <a16:creationId xmlns:a16="http://schemas.microsoft.com/office/drawing/2014/main" id="{3363F4D4-5F7F-1A72-7D3B-2057EFACAB60}"/>
                    </a:ext>
                  </a:extLst>
                </p:cNvPr>
                <p:cNvPicPr/>
                <p:nvPr/>
              </p:nvPicPr>
              <p:blipFill>
                <a:blip r:embed="rId135"/>
                <a:stretch>
                  <a:fillRect/>
                </a:stretch>
              </p:blipFill>
              <p:spPr>
                <a:xfrm>
                  <a:off x="11970045" y="4694385"/>
                  <a:ext cx="2224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44613C39-A121-F7D3-8934-0E0F2F8F9AEF}"/>
                    </a:ext>
                  </a:extLst>
                </p14:cNvPr>
                <p14:cNvContentPartPr/>
                <p14:nvPr/>
              </p14:nvContentPartPr>
              <p14:xfrm>
                <a:off x="12055365" y="4691865"/>
                <a:ext cx="73800" cy="176040"/>
              </p14:xfrm>
            </p:contentPart>
          </mc:Choice>
          <mc:Fallback>
            <p:pic>
              <p:nvPicPr>
                <p:cNvPr id="78" name="Ink 77">
                  <a:extLst>
                    <a:ext uri="{FF2B5EF4-FFF2-40B4-BE49-F238E27FC236}">
                      <a16:creationId xmlns:a16="http://schemas.microsoft.com/office/drawing/2014/main" id="{44613C39-A121-F7D3-8934-0E0F2F8F9AEF}"/>
                    </a:ext>
                  </a:extLst>
                </p:cNvPr>
                <p:cNvPicPr/>
                <p:nvPr/>
              </p:nvPicPr>
              <p:blipFill>
                <a:blip r:embed="rId137"/>
                <a:stretch>
                  <a:fillRect/>
                </a:stretch>
              </p:blipFill>
              <p:spPr>
                <a:xfrm>
                  <a:off x="12049245" y="4685745"/>
                  <a:ext cx="86040" cy="188280"/>
                </a:xfrm>
                <a:prstGeom prst="rect">
                  <a:avLst/>
                </a:prstGeom>
              </p:spPr>
            </p:pic>
          </mc:Fallback>
        </mc:AlternateContent>
      </p:grpSp>
      <p:grpSp>
        <p:nvGrpSpPr>
          <p:cNvPr id="79" name="Group 78">
            <a:extLst>
              <a:ext uri="{FF2B5EF4-FFF2-40B4-BE49-F238E27FC236}">
                <a16:creationId xmlns:a16="http://schemas.microsoft.com/office/drawing/2014/main" id="{235A54A8-A115-2A7F-1C65-2AD098727C10}"/>
              </a:ext>
            </a:extLst>
          </p:cNvPr>
          <p:cNvGrpSpPr/>
          <p:nvPr/>
        </p:nvGrpSpPr>
        <p:grpSpPr>
          <a:xfrm>
            <a:off x="3104685" y="2686860"/>
            <a:ext cx="402120" cy="218880"/>
            <a:chOff x="3311685" y="5439585"/>
            <a:chExt cx="402120" cy="218880"/>
          </a:xfrm>
        </p:grpSpPr>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ADC9E9F2-871F-ECB4-4394-C54495B1E0A9}"/>
                    </a:ext>
                  </a:extLst>
                </p14:cNvPr>
                <p14:cNvContentPartPr/>
                <p14:nvPr/>
              </p14:nvContentPartPr>
              <p14:xfrm>
                <a:off x="3311685" y="5537865"/>
                <a:ext cx="402120" cy="38520"/>
              </p14:xfrm>
            </p:contentPart>
          </mc:Choice>
          <mc:Fallback>
            <p:pic>
              <p:nvPicPr>
                <p:cNvPr id="80" name="Ink 79">
                  <a:extLst>
                    <a:ext uri="{FF2B5EF4-FFF2-40B4-BE49-F238E27FC236}">
                      <a16:creationId xmlns:a16="http://schemas.microsoft.com/office/drawing/2014/main" id="{ADC9E9F2-871F-ECB4-4394-C54495B1E0A9}"/>
                    </a:ext>
                  </a:extLst>
                </p:cNvPr>
                <p:cNvPicPr/>
                <p:nvPr/>
              </p:nvPicPr>
              <p:blipFill>
                <a:blip r:embed="rId139"/>
                <a:stretch>
                  <a:fillRect/>
                </a:stretch>
              </p:blipFill>
              <p:spPr>
                <a:xfrm>
                  <a:off x="3305565" y="5531745"/>
                  <a:ext cx="4143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5D29E7FC-7C72-BE1E-A166-CF523C7EFB1D}"/>
                    </a:ext>
                  </a:extLst>
                </p14:cNvPr>
                <p14:cNvContentPartPr/>
                <p14:nvPr/>
              </p14:nvContentPartPr>
              <p14:xfrm>
                <a:off x="3487365" y="5439585"/>
                <a:ext cx="77400" cy="218880"/>
              </p14:xfrm>
            </p:contentPart>
          </mc:Choice>
          <mc:Fallback>
            <p:pic>
              <p:nvPicPr>
                <p:cNvPr id="81" name="Ink 80">
                  <a:extLst>
                    <a:ext uri="{FF2B5EF4-FFF2-40B4-BE49-F238E27FC236}">
                      <a16:creationId xmlns:a16="http://schemas.microsoft.com/office/drawing/2014/main" id="{5D29E7FC-7C72-BE1E-A166-CF523C7EFB1D}"/>
                    </a:ext>
                  </a:extLst>
                </p:cNvPr>
                <p:cNvPicPr/>
                <p:nvPr/>
              </p:nvPicPr>
              <p:blipFill>
                <a:blip r:embed="rId141"/>
                <a:stretch>
                  <a:fillRect/>
                </a:stretch>
              </p:blipFill>
              <p:spPr>
                <a:xfrm>
                  <a:off x="3481245" y="5433465"/>
                  <a:ext cx="89640" cy="231120"/>
                </a:xfrm>
                <a:prstGeom prst="rect">
                  <a:avLst/>
                </a:prstGeom>
              </p:spPr>
            </p:pic>
          </mc:Fallback>
        </mc:AlternateContent>
      </p:grpSp>
      <p:grpSp>
        <p:nvGrpSpPr>
          <p:cNvPr id="82" name="Group 81">
            <a:extLst>
              <a:ext uri="{FF2B5EF4-FFF2-40B4-BE49-F238E27FC236}">
                <a16:creationId xmlns:a16="http://schemas.microsoft.com/office/drawing/2014/main" id="{9ED57393-6064-1456-D304-51FCD0047F66}"/>
              </a:ext>
            </a:extLst>
          </p:cNvPr>
          <p:cNvGrpSpPr/>
          <p:nvPr/>
        </p:nvGrpSpPr>
        <p:grpSpPr>
          <a:xfrm>
            <a:off x="3766365" y="2552220"/>
            <a:ext cx="752040" cy="474480"/>
            <a:chOff x="3973365" y="5304945"/>
            <a:chExt cx="752040" cy="474480"/>
          </a:xfrm>
        </p:grpSpPr>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965BD823-3F0E-F024-00B7-81022403C51A}"/>
                    </a:ext>
                  </a:extLst>
                </p14:cNvPr>
                <p14:cNvContentPartPr/>
                <p14:nvPr/>
              </p14:nvContentPartPr>
              <p14:xfrm>
                <a:off x="4269285" y="5304945"/>
                <a:ext cx="58320" cy="189720"/>
              </p14:xfrm>
            </p:contentPart>
          </mc:Choice>
          <mc:Fallback>
            <p:pic>
              <p:nvPicPr>
                <p:cNvPr id="83" name="Ink 82">
                  <a:extLst>
                    <a:ext uri="{FF2B5EF4-FFF2-40B4-BE49-F238E27FC236}">
                      <a16:creationId xmlns:a16="http://schemas.microsoft.com/office/drawing/2014/main" id="{965BD823-3F0E-F024-00B7-81022403C51A}"/>
                    </a:ext>
                  </a:extLst>
                </p:cNvPr>
                <p:cNvPicPr/>
                <p:nvPr/>
              </p:nvPicPr>
              <p:blipFill>
                <a:blip r:embed="rId143"/>
                <a:stretch>
                  <a:fillRect/>
                </a:stretch>
              </p:blipFill>
              <p:spPr>
                <a:xfrm>
                  <a:off x="4263165" y="5298825"/>
                  <a:ext cx="705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AF904B1B-55D1-4834-C91D-04EE03E7D474}"/>
                    </a:ext>
                  </a:extLst>
                </p14:cNvPr>
                <p14:cNvContentPartPr/>
                <p14:nvPr/>
              </p14:nvContentPartPr>
              <p14:xfrm>
                <a:off x="3973365" y="5505825"/>
                <a:ext cx="752040" cy="19440"/>
              </p14:xfrm>
            </p:contentPart>
          </mc:Choice>
          <mc:Fallback>
            <p:pic>
              <p:nvPicPr>
                <p:cNvPr id="84" name="Ink 83">
                  <a:extLst>
                    <a:ext uri="{FF2B5EF4-FFF2-40B4-BE49-F238E27FC236}">
                      <a16:creationId xmlns:a16="http://schemas.microsoft.com/office/drawing/2014/main" id="{AF904B1B-55D1-4834-C91D-04EE03E7D474}"/>
                    </a:ext>
                  </a:extLst>
                </p:cNvPr>
                <p:cNvPicPr/>
                <p:nvPr/>
              </p:nvPicPr>
              <p:blipFill>
                <a:blip r:embed="rId145"/>
                <a:stretch>
                  <a:fillRect/>
                </a:stretch>
              </p:blipFill>
              <p:spPr>
                <a:xfrm>
                  <a:off x="3967245" y="5499705"/>
                  <a:ext cx="7642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5650384B-9C52-D045-4BC1-678D10A777E6}"/>
                    </a:ext>
                  </a:extLst>
                </p14:cNvPr>
                <p14:cNvContentPartPr/>
                <p14:nvPr/>
              </p14:nvContentPartPr>
              <p14:xfrm>
                <a:off x="4223565" y="5574945"/>
                <a:ext cx="50760" cy="204480"/>
              </p14:xfrm>
            </p:contentPart>
          </mc:Choice>
          <mc:Fallback>
            <p:pic>
              <p:nvPicPr>
                <p:cNvPr id="85" name="Ink 84">
                  <a:extLst>
                    <a:ext uri="{FF2B5EF4-FFF2-40B4-BE49-F238E27FC236}">
                      <a16:creationId xmlns:a16="http://schemas.microsoft.com/office/drawing/2014/main" id="{5650384B-9C52-D045-4BC1-678D10A777E6}"/>
                    </a:ext>
                  </a:extLst>
                </p:cNvPr>
                <p:cNvPicPr/>
                <p:nvPr/>
              </p:nvPicPr>
              <p:blipFill>
                <a:blip r:embed="rId147"/>
                <a:stretch>
                  <a:fillRect/>
                </a:stretch>
              </p:blipFill>
              <p:spPr>
                <a:xfrm>
                  <a:off x="4217445" y="5568825"/>
                  <a:ext cx="630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89A1987C-3B08-8F33-0246-A65BB47DAF5E}"/>
                    </a:ext>
                  </a:extLst>
                </p14:cNvPr>
                <p14:cNvContentPartPr/>
                <p14:nvPr/>
              </p14:nvContentPartPr>
              <p14:xfrm>
                <a:off x="4290885" y="5636145"/>
                <a:ext cx="204840" cy="135720"/>
              </p14:xfrm>
            </p:contentPart>
          </mc:Choice>
          <mc:Fallback>
            <p:pic>
              <p:nvPicPr>
                <p:cNvPr id="86" name="Ink 85">
                  <a:extLst>
                    <a:ext uri="{FF2B5EF4-FFF2-40B4-BE49-F238E27FC236}">
                      <a16:creationId xmlns:a16="http://schemas.microsoft.com/office/drawing/2014/main" id="{89A1987C-3B08-8F33-0246-A65BB47DAF5E}"/>
                    </a:ext>
                  </a:extLst>
                </p:cNvPr>
                <p:cNvPicPr/>
                <p:nvPr/>
              </p:nvPicPr>
              <p:blipFill>
                <a:blip r:embed="rId149"/>
                <a:stretch>
                  <a:fillRect/>
                </a:stretch>
              </p:blipFill>
              <p:spPr>
                <a:xfrm>
                  <a:off x="4284765" y="5630025"/>
                  <a:ext cx="2170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0721FDE8-24F2-B1BB-3B44-8175E86D4F48}"/>
                    </a:ext>
                  </a:extLst>
                </p14:cNvPr>
                <p14:cNvContentPartPr/>
                <p14:nvPr/>
              </p14:nvContentPartPr>
              <p14:xfrm>
                <a:off x="4591485" y="5632905"/>
                <a:ext cx="125640" cy="115920"/>
              </p14:xfrm>
            </p:contentPart>
          </mc:Choice>
          <mc:Fallback>
            <p:pic>
              <p:nvPicPr>
                <p:cNvPr id="87" name="Ink 86">
                  <a:extLst>
                    <a:ext uri="{FF2B5EF4-FFF2-40B4-BE49-F238E27FC236}">
                      <a16:creationId xmlns:a16="http://schemas.microsoft.com/office/drawing/2014/main" id="{0721FDE8-24F2-B1BB-3B44-8175E86D4F48}"/>
                    </a:ext>
                  </a:extLst>
                </p:cNvPr>
                <p:cNvPicPr/>
                <p:nvPr/>
              </p:nvPicPr>
              <p:blipFill>
                <a:blip r:embed="rId151"/>
                <a:stretch>
                  <a:fillRect/>
                </a:stretch>
              </p:blipFill>
              <p:spPr>
                <a:xfrm>
                  <a:off x="4585365" y="5626785"/>
                  <a:ext cx="1378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AFBF126F-25D3-76BC-21EC-4FE5715E3193}"/>
                    </a:ext>
                  </a:extLst>
                </p14:cNvPr>
                <p14:cNvContentPartPr/>
                <p14:nvPr/>
              </p14:nvContentPartPr>
              <p14:xfrm>
                <a:off x="4596525" y="5626425"/>
                <a:ext cx="94320" cy="131400"/>
              </p14:xfrm>
            </p:contentPart>
          </mc:Choice>
          <mc:Fallback>
            <p:pic>
              <p:nvPicPr>
                <p:cNvPr id="88" name="Ink 87">
                  <a:extLst>
                    <a:ext uri="{FF2B5EF4-FFF2-40B4-BE49-F238E27FC236}">
                      <a16:creationId xmlns:a16="http://schemas.microsoft.com/office/drawing/2014/main" id="{AFBF126F-25D3-76BC-21EC-4FE5715E3193}"/>
                    </a:ext>
                  </a:extLst>
                </p:cNvPr>
                <p:cNvPicPr/>
                <p:nvPr/>
              </p:nvPicPr>
              <p:blipFill>
                <a:blip r:embed="rId153"/>
                <a:stretch>
                  <a:fillRect/>
                </a:stretch>
              </p:blipFill>
              <p:spPr>
                <a:xfrm>
                  <a:off x="4590405" y="5620305"/>
                  <a:ext cx="106560" cy="143640"/>
                </a:xfrm>
                <a:prstGeom prst="rect">
                  <a:avLst/>
                </a:prstGeom>
              </p:spPr>
            </p:pic>
          </mc:Fallback>
        </mc:AlternateContent>
      </p:grpSp>
      <p:grpSp>
        <p:nvGrpSpPr>
          <p:cNvPr id="89" name="Group 88">
            <a:extLst>
              <a:ext uri="{FF2B5EF4-FFF2-40B4-BE49-F238E27FC236}">
                <a16:creationId xmlns:a16="http://schemas.microsoft.com/office/drawing/2014/main" id="{4EB4B88B-68E6-6F29-BE0A-107660317018}"/>
              </a:ext>
            </a:extLst>
          </p:cNvPr>
          <p:cNvGrpSpPr/>
          <p:nvPr/>
        </p:nvGrpSpPr>
        <p:grpSpPr>
          <a:xfrm>
            <a:off x="4889205" y="2759940"/>
            <a:ext cx="65880" cy="48960"/>
            <a:chOff x="5096205" y="5512665"/>
            <a:chExt cx="65880" cy="48960"/>
          </a:xfrm>
        </p:grpSpPr>
        <mc:AlternateContent xmlns:mc="http://schemas.openxmlformats.org/markup-compatibility/2006">
          <mc:Choice xmlns:p14="http://schemas.microsoft.com/office/powerpoint/2010/main" Requires="p14">
            <p:contentPart p14:bwMode="auto" r:id="rId154">
              <p14:nvContentPartPr>
                <p14:cNvPr id="90" name="Ink 89">
                  <a:extLst>
                    <a:ext uri="{FF2B5EF4-FFF2-40B4-BE49-F238E27FC236}">
                      <a16:creationId xmlns:a16="http://schemas.microsoft.com/office/drawing/2014/main" id="{C734BC49-3CD0-13A7-CA76-32FC70CDE7D3}"/>
                    </a:ext>
                  </a:extLst>
                </p14:cNvPr>
                <p14:cNvContentPartPr/>
                <p14:nvPr/>
              </p14:nvContentPartPr>
              <p14:xfrm>
                <a:off x="5096205" y="5512665"/>
                <a:ext cx="65880" cy="48960"/>
              </p14:xfrm>
            </p:contentPart>
          </mc:Choice>
          <mc:Fallback>
            <p:pic>
              <p:nvPicPr>
                <p:cNvPr id="90" name="Ink 89">
                  <a:extLst>
                    <a:ext uri="{FF2B5EF4-FFF2-40B4-BE49-F238E27FC236}">
                      <a16:creationId xmlns:a16="http://schemas.microsoft.com/office/drawing/2014/main" id="{C734BC49-3CD0-13A7-CA76-32FC70CDE7D3}"/>
                    </a:ext>
                  </a:extLst>
                </p:cNvPr>
                <p:cNvPicPr/>
                <p:nvPr/>
              </p:nvPicPr>
              <p:blipFill>
                <a:blip r:embed="rId155"/>
                <a:stretch>
                  <a:fillRect/>
                </a:stretch>
              </p:blipFill>
              <p:spPr>
                <a:xfrm>
                  <a:off x="5090085" y="5506545"/>
                  <a:ext cx="781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Ink 90">
                  <a:extLst>
                    <a:ext uri="{FF2B5EF4-FFF2-40B4-BE49-F238E27FC236}">
                      <a16:creationId xmlns:a16="http://schemas.microsoft.com/office/drawing/2014/main" id="{1C32D186-4CDD-926C-A405-5107325E2B64}"/>
                    </a:ext>
                  </a:extLst>
                </p14:cNvPr>
                <p14:cNvContentPartPr/>
                <p14:nvPr/>
              </p14:nvContentPartPr>
              <p14:xfrm>
                <a:off x="5096925" y="5519145"/>
                <a:ext cx="48600" cy="28800"/>
              </p14:xfrm>
            </p:contentPart>
          </mc:Choice>
          <mc:Fallback>
            <p:pic>
              <p:nvPicPr>
                <p:cNvPr id="91" name="Ink 90">
                  <a:extLst>
                    <a:ext uri="{FF2B5EF4-FFF2-40B4-BE49-F238E27FC236}">
                      <a16:creationId xmlns:a16="http://schemas.microsoft.com/office/drawing/2014/main" id="{1C32D186-4CDD-926C-A405-5107325E2B64}"/>
                    </a:ext>
                  </a:extLst>
                </p:cNvPr>
                <p:cNvPicPr/>
                <p:nvPr/>
              </p:nvPicPr>
              <p:blipFill>
                <a:blip r:embed="rId157"/>
                <a:stretch>
                  <a:fillRect/>
                </a:stretch>
              </p:blipFill>
              <p:spPr>
                <a:xfrm>
                  <a:off x="5090805" y="5513025"/>
                  <a:ext cx="60840" cy="4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8">
            <p14:nvContentPartPr>
              <p14:cNvPr id="92" name="Ink 91">
                <a:extLst>
                  <a:ext uri="{FF2B5EF4-FFF2-40B4-BE49-F238E27FC236}">
                    <a16:creationId xmlns:a16="http://schemas.microsoft.com/office/drawing/2014/main" id="{FC8B571C-E123-C793-0E03-C08480E30DAD}"/>
                  </a:ext>
                </a:extLst>
              </p14:cNvPr>
              <p14:cNvContentPartPr/>
              <p14:nvPr/>
            </p14:nvContentPartPr>
            <p14:xfrm>
              <a:off x="5209965" y="2545020"/>
              <a:ext cx="440640" cy="285480"/>
            </p14:xfrm>
          </p:contentPart>
        </mc:Choice>
        <mc:Fallback>
          <p:pic>
            <p:nvPicPr>
              <p:cNvPr id="92" name="Ink 91">
                <a:extLst>
                  <a:ext uri="{FF2B5EF4-FFF2-40B4-BE49-F238E27FC236}">
                    <a16:creationId xmlns:a16="http://schemas.microsoft.com/office/drawing/2014/main" id="{FC8B571C-E123-C793-0E03-C08480E30DAD}"/>
                  </a:ext>
                </a:extLst>
              </p:cNvPr>
              <p:cNvPicPr/>
              <p:nvPr/>
            </p:nvPicPr>
            <p:blipFill>
              <a:blip r:embed="rId159"/>
              <a:stretch>
                <a:fillRect/>
              </a:stretch>
            </p:blipFill>
            <p:spPr>
              <a:xfrm>
                <a:off x="5203845" y="2538900"/>
                <a:ext cx="452880" cy="297720"/>
              </a:xfrm>
              <a:prstGeom prst="rect">
                <a:avLst/>
              </a:prstGeom>
            </p:spPr>
          </p:pic>
        </mc:Fallback>
      </mc:AlternateContent>
      <p:grpSp>
        <p:nvGrpSpPr>
          <p:cNvPr id="93" name="Group 92">
            <a:extLst>
              <a:ext uri="{FF2B5EF4-FFF2-40B4-BE49-F238E27FC236}">
                <a16:creationId xmlns:a16="http://schemas.microsoft.com/office/drawing/2014/main" id="{5A6A81AD-14A8-CADD-388F-4084997D1365}"/>
              </a:ext>
            </a:extLst>
          </p:cNvPr>
          <p:cNvGrpSpPr/>
          <p:nvPr/>
        </p:nvGrpSpPr>
        <p:grpSpPr>
          <a:xfrm>
            <a:off x="5375925" y="2932380"/>
            <a:ext cx="231480" cy="235080"/>
            <a:chOff x="5582925" y="5685105"/>
            <a:chExt cx="231480" cy="235080"/>
          </a:xfrm>
        </p:grpSpPr>
        <mc:AlternateContent xmlns:mc="http://schemas.openxmlformats.org/markup-compatibility/2006">
          <mc:Choice xmlns:p14="http://schemas.microsoft.com/office/powerpoint/2010/main" Requires="p14">
            <p:contentPart p14:bwMode="auto" r:id="rId160">
              <p14:nvContentPartPr>
                <p14:cNvPr id="94" name="Ink 93">
                  <a:extLst>
                    <a:ext uri="{FF2B5EF4-FFF2-40B4-BE49-F238E27FC236}">
                      <a16:creationId xmlns:a16="http://schemas.microsoft.com/office/drawing/2014/main" id="{32F16097-5D3A-1895-19D3-E065E53C7789}"/>
                    </a:ext>
                  </a:extLst>
                </p14:cNvPr>
                <p14:cNvContentPartPr/>
                <p14:nvPr/>
              </p14:nvContentPartPr>
              <p14:xfrm>
                <a:off x="5595165" y="5685105"/>
                <a:ext cx="219240" cy="225360"/>
              </p14:xfrm>
            </p:contentPart>
          </mc:Choice>
          <mc:Fallback>
            <p:pic>
              <p:nvPicPr>
                <p:cNvPr id="94" name="Ink 93">
                  <a:extLst>
                    <a:ext uri="{FF2B5EF4-FFF2-40B4-BE49-F238E27FC236}">
                      <a16:creationId xmlns:a16="http://schemas.microsoft.com/office/drawing/2014/main" id="{32F16097-5D3A-1895-19D3-E065E53C7789}"/>
                    </a:ext>
                  </a:extLst>
                </p:cNvPr>
                <p:cNvPicPr/>
                <p:nvPr/>
              </p:nvPicPr>
              <p:blipFill>
                <a:blip r:embed="rId161"/>
                <a:stretch>
                  <a:fillRect/>
                </a:stretch>
              </p:blipFill>
              <p:spPr>
                <a:xfrm>
                  <a:off x="5589045" y="5678985"/>
                  <a:ext cx="2314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5" name="Ink 94">
                  <a:extLst>
                    <a:ext uri="{FF2B5EF4-FFF2-40B4-BE49-F238E27FC236}">
                      <a16:creationId xmlns:a16="http://schemas.microsoft.com/office/drawing/2014/main" id="{F56C7123-D655-75A6-EEC9-733590B32CCB}"/>
                    </a:ext>
                  </a:extLst>
                </p14:cNvPr>
                <p14:cNvContentPartPr/>
                <p14:nvPr/>
              </p14:nvContentPartPr>
              <p14:xfrm>
                <a:off x="5582925" y="5747385"/>
                <a:ext cx="161640" cy="172800"/>
              </p14:xfrm>
            </p:contentPart>
          </mc:Choice>
          <mc:Fallback>
            <p:pic>
              <p:nvPicPr>
                <p:cNvPr id="95" name="Ink 94">
                  <a:extLst>
                    <a:ext uri="{FF2B5EF4-FFF2-40B4-BE49-F238E27FC236}">
                      <a16:creationId xmlns:a16="http://schemas.microsoft.com/office/drawing/2014/main" id="{F56C7123-D655-75A6-EEC9-733590B32CCB}"/>
                    </a:ext>
                  </a:extLst>
                </p:cNvPr>
                <p:cNvPicPr/>
                <p:nvPr/>
              </p:nvPicPr>
              <p:blipFill>
                <a:blip r:embed="rId163"/>
                <a:stretch>
                  <a:fillRect/>
                </a:stretch>
              </p:blipFill>
              <p:spPr>
                <a:xfrm>
                  <a:off x="5576805" y="5741265"/>
                  <a:ext cx="173880" cy="185040"/>
                </a:xfrm>
                <a:prstGeom prst="rect">
                  <a:avLst/>
                </a:prstGeom>
              </p:spPr>
            </p:pic>
          </mc:Fallback>
        </mc:AlternateContent>
      </p:grpSp>
      <p:grpSp>
        <p:nvGrpSpPr>
          <p:cNvPr id="102" name="Group 101">
            <a:extLst>
              <a:ext uri="{FF2B5EF4-FFF2-40B4-BE49-F238E27FC236}">
                <a16:creationId xmlns:a16="http://schemas.microsoft.com/office/drawing/2014/main" id="{93461D79-AC54-CAA2-3BDE-A6F36B6EE6F9}"/>
              </a:ext>
            </a:extLst>
          </p:cNvPr>
          <p:cNvGrpSpPr/>
          <p:nvPr/>
        </p:nvGrpSpPr>
        <p:grpSpPr>
          <a:xfrm>
            <a:off x="797085" y="4191825"/>
            <a:ext cx="426240" cy="529560"/>
            <a:chOff x="797085" y="4191825"/>
            <a:chExt cx="426240" cy="529560"/>
          </a:xfrm>
        </p:grpSpPr>
        <mc:AlternateContent xmlns:mc="http://schemas.openxmlformats.org/markup-compatibility/2006">
          <mc:Choice xmlns:p14="http://schemas.microsoft.com/office/powerpoint/2010/main" Requires="p14">
            <p:contentPart p14:bwMode="auto" r:id="rId164">
              <p14:nvContentPartPr>
                <p14:cNvPr id="96" name="Ink 95">
                  <a:extLst>
                    <a:ext uri="{FF2B5EF4-FFF2-40B4-BE49-F238E27FC236}">
                      <a16:creationId xmlns:a16="http://schemas.microsoft.com/office/drawing/2014/main" id="{4D975FBF-F2CF-D7E7-9012-778255463425}"/>
                    </a:ext>
                  </a:extLst>
                </p14:cNvPr>
                <p14:cNvContentPartPr/>
                <p14:nvPr/>
              </p14:nvContentPartPr>
              <p14:xfrm>
                <a:off x="1112445" y="4371825"/>
                <a:ext cx="34200" cy="360"/>
              </p14:xfrm>
            </p:contentPart>
          </mc:Choice>
          <mc:Fallback>
            <p:pic>
              <p:nvPicPr>
                <p:cNvPr id="96" name="Ink 95">
                  <a:extLst>
                    <a:ext uri="{FF2B5EF4-FFF2-40B4-BE49-F238E27FC236}">
                      <a16:creationId xmlns:a16="http://schemas.microsoft.com/office/drawing/2014/main" id="{4D975FBF-F2CF-D7E7-9012-778255463425}"/>
                    </a:ext>
                  </a:extLst>
                </p:cNvPr>
                <p:cNvPicPr/>
                <p:nvPr/>
              </p:nvPicPr>
              <p:blipFill>
                <a:blip r:embed="rId165"/>
                <a:stretch>
                  <a:fillRect/>
                </a:stretch>
              </p:blipFill>
              <p:spPr>
                <a:xfrm>
                  <a:off x="1106325" y="4365705"/>
                  <a:ext cx="464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7" name="Ink 96">
                  <a:extLst>
                    <a:ext uri="{FF2B5EF4-FFF2-40B4-BE49-F238E27FC236}">
                      <a16:creationId xmlns:a16="http://schemas.microsoft.com/office/drawing/2014/main" id="{4438903D-0277-46ED-CE41-C1992175930C}"/>
                    </a:ext>
                  </a:extLst>
                </p14:cNvPr>
                <p14:cNvContentPartPr/>
                <p14:nvPr/>
              </p14:nvContentPartPr>
              <p14:xfrm>
                <a:off x="797085" y="4191825"/>
                <a:ext cx="426240" cy="529560"/>
              </p14:xfrm>
            </p:contentPart>
          </mc:Choice>
          <mc:Fallback>
            <p:pic>
              <p:nvPicPr>
                <p:cNvPr id="97" name="Ink 96">
                  <a:extLst>
                    <a:ext uri="{FF2B5EF4-FFF2-40B4-BE49-F238E27FC236}">
                      <a16:creationId xmlns:a16="http://schemas.microsoft.com/office/drawing/2014/main" id="{4438903D-0277-46ED-CE41-C1992175930C}"/>
                    </a:ext>
                  </a:extLst>
                </p:cNvPr>
                <p:cNvPicPr/>
                <p:nvPr/>
              </p:nvPicPr>
              <p:blipFill>
                <a:blip r:embed="rId167"/>
                <a:stretch>
                  <a:fillRect/>
                </a:stretch>
              </p:blipFill>
              <p:spPr>
                <a:xfrm>
                  <a:off x="790965" y="4185705"/>
                  <a:ext cx="438480" cy="541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8">
            <p14:nvContentPartPr>
              <p14:cNvPr id="98" name="Ink 97">
                <a:extLst>
                  <a:ext uri="{FF2B5EF4-FFF2-40B4-BE49-F238E27FC236}">
                    <a16:creationId xmlns:a16="http://schemas.microsoft.com/office/drawing/2014/main" id="{AB2CF308-211B-8D2F-8F30-9D6B1B733EBC}"/>
                  </a:ext>
                </a:extLst>
              </p14:cNvPr>
              <p14:cNvContentPartPr/>
              <p14:nvPr/>
            </p14:nvContentPartPr>
            <p14:xfrm>
              <a:off x="1497285" y="3890505"/>
              <a:ext cx="106200" cy="261360"/>
            </p14:xfrm>
          </p:contentPart>
        </mc:Choice>
        <mc:Fallback>
          <p:pic>
            <p:nvPicPr>
              <p:cNvPr id="98" name="Ink 97">
                <a:extLst>
                  <a:ext uri="{FF2B5EF4-FFF2-40B4-BE49-F238E27FC236}">
                    <a16:creationId xmlns:a16="http://schemas.microsoft.com/office/drawing/2014/main" id="{AB2CF308-211B-8D2F-8F30-9D6B1B733EBC}"/>
                  </a:ext>
                </a:extLst>
              </p:cNvPr>
              <p:cNvPicPr/>
              <p:nvPr/>
            </p:nvPicPr>
            <p:blipFill>
              <a:blip r:embed="rId169"/>
              <a:stretch>
                <a:fillRect/>
              </a:stretch>
            </p:blipFill>
            <p:spPr>
              <a:xfrm>
                <a:off x="1491165" y="3884385"/>
                <a:ext cx="118440" cy="273600"/>
              </a:xfrm>
              <a:prstGeom prst="rect">
                <a:avLst/>
              </a:prstGeom>
            </p:spPr>
          </p:pic>
        </mc:Fallback>
      </mc:AlternateContent>
      <p:grpSp>
        <p:nvGrpSpPr>
          <p:cNvPr id="101" name="Group 100">
            <a:extLst>
              <a:ext uri="{FF2B5EF4-FFF2-40B4-BE49-F238E27FC236}">
                <a16:creationId xmlns:a16="http://schemas.microsoft.com/office/drawing/2014/main" id="{8DA8381C-3A18-F79E-A3F2-56D013028660}"/>
              </a:ext>
            </a:extLst>
          </p:cNvPr>
          <p:cNvGrpSpPr/>
          <p:nvPr/>
        </p:nvGrpSpPr>
        <p:grpSpPr>
          <a:xfrm>
            <a:off x="1867725" y="4307385"/>
            <a:ext cx="399960" cy="126000"/>
            <a:chOff x="1867725" y="4307385"/>
            <a:chExt cx="399960" cy="126000"/>
          </a:xfrm>
        </p:grpSpPr>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2D75A05D-0838-92CF-8CAB-8648D714ADB0}"/>
                    </a:ext>
                  </a:extLst>
                </p14:cNvPr>
                <p14:cNvContentPartPr/>
                <p14:nvPr/>
              </p14:nvContentPartPr>
              <p14:xfrm>
                <a:off x="1867725" y="4307385"/>
                <a:ext cx="322920" cy="6840"/>
              </p14:xfrm>
            </p:contentPart>
          </mc:Choice>
          <mc:Fallback>
            <p:pic>
              <p:nvPicPr>
                <p:cNvPr id="99" name="Ink 98">
                  <a:extLst>
                    <a:ext uri="{FF2B5EF4-FFF2-40B4-BE49-F238E27FC236}">
                      <a16:creationId xmlns:a16="http://schemas.microsoft.com/office/drawing/2014/main" id="{2D75A05D-0838-92CF-8CAB-8648D714ADB0}"/>
                    </a:ext>
                  </a:extLst>
                </p:cNvPr>
                <p:cNvPicPr/>
                <p:nvPr/>
              </p:nvPicPr>
              <p:blipFill>
                <a:blip r:embed="rId171"/>
                <a:stretch>
                  <a:fillRect/>
                </a:stretch>
              </p:blipFill>
              <p:spPr>
                <a:xfrm>
                  <a:off x="1861605" y="4301265"/>
                  <a:ext cx="33516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0" name="Ink 99">
                  <a:extLst>
                    <a:ext uri="{FF2B5EF4-FFF2-40B4-BE49-F238E27FC236}">
                      <a16:creationId xmlns:a16="http://schemas.microsoft.com/office/drawing/2014/main" id="{A6B32E53-77A0-BB86-03B8-D661E0A78870}"/>
                    </a:ext>
                  </a:extLst>
                </p14:cNvPr>
                <p14:cNvContentPartPr/>
                <p14:nvPr/>
              </p14:nvContentPartPr>
              <p14:xfrm>
                <a:off x="1896885" y="4431945"/>
                <a:ext cx="370800" cy="1440"/>
              </p14:xfrm>
            </p:contentPart>
          </mc:Choice>
          <mc:Fallback>
            <p:pic>
              <p:nvPicPr>
                <p:cNvPr id="100" name="Ink 99">
                  <a:extLst>
                    <a:ext uri="{FF2B5EF4-FFF2-40B4-BE49-F238E27FC236}">
                      <a16:creationId xmlns:a16="http://schemas.microsoft.com/office/drawing/2014/main" id="{A6B32E53-77A0-BB86-03B8-D661E0A78870}"/>
                    </a:ext>
                  </a:extLst>
                </p:cNvPr>
                <p:cNvPicPr/>
                <p:nvPr/>
              </p:nvPicPr>
              <p:blipFill>
                <a:blip r:embed="rId173"/>
                <a:stretch>
                  <a:fillRect/>
                </a:stretch>
              </p:blipFill>
              <p:spPr>
                <a:xfrm>
                  <a:off x="1890765" y="4425825"/>
                  <a:ext cx="383040" cy="13680"/>
                </a:xfrm>
                <a:prstGeom prst="rect">
                  <a:avLst/>
                </a:prstGeom>
              </p:spPr>
            </p:pic>
          </mc:Fallback>
        </mc:AlternateContent>
      </p:grpSp>
      <p:grpSp>
        <p:nvGrpSpPr>
          <p:cNvPr id="105" name="Group 104">
            <a:extLst>
              <a:ext uri="{FF2B5EF4-FFF2-40B4-BE49-F238E27FC236}">
                <a16:creationId xmlns:a16="http://schemas.microsoft.com/office/drawing/2014/main" id="{4FDFD112-1D29-8A6D-4907-8D4D6C23ED54}"/>
              </a:ext>
            </a:extLst>
          </p:cNvPr>
          <p:cNvGrpSpPr/>
          <p:nvPr/>
        </p:nvGrpSpPr>
        <p:grpSpPr>
          <a:xfrm>
            <a:off x="2671605" y="4021905"/>
            <a:ext cx="1229760" cy="706320"/>
            <a:chOff x="2671605" y="4021905"/>
            <a:chExt cx="1229760" cy="706320"/>
          </a:xfrm>
        </p:grpSpPr>
        <mc:AlternateContent xmlns:mc="http://schemas.openxmlformats.org/markup-compatibility/2006">
          <mc:Choice xmlns:p14="http://schemas.microsoft.com/office/powerpoint/2010/main" Requires="p14">
            <p:contentPart p14:bwMode="auto" r:id="rId174">
              <p14:nvContentPartPr>
                <p14:cNvPr id="103" name="Ink 102">
                  <a:extLst>
                    <a:ext uri="{FF2B5EF4-FFF2-40B4-BE49-F238E27FC236}">
                      <a16:creationId xmlns:a16="http://schemas.microsoft.com/office/drawing/2014/main" id="{A7AA4197-2AA4-46BD-C1C7-06FFDA9F3E68}"/>
                    </a:ext>
                  </a:extLst>
                </p14:cNvPr>
                <p14:cNvContentPartPr/>
                <p14:nvPr/>
              </p14:nvContentPartPr>
              <p14:xfrm>
                <a:off x="2671605" y="4188585"/>
                <a:ext cx="411840" cy="453240"/>
              </p14:xfrm>
            </p:contentPart>
          </mc:Choice>
          <mc:Fallback>
            <p:pic>
              <p:nvPicPr>
                <p:cNvPr id="103" name="Ink 102">
                  <a:extLst>
                    <a:ext uri="{FF2B5EF4-FFF2-40B4-BE49-F238E27FC236}">
                      <a16:creationId xmlns:a16="http://schemas.microsoft.com/office/drawing/2014/main" id="{A7AA4197-2AA4-46BD-C1C7-06FFDA9F3E68}"/>
                    </a:ext>
                  </a:extLst>
                </p:cNvPr>
                <p:cNvPicPr/>
                <p:nvPr/>
              </p:nvPicPr>
              <p:blipFill>
                <a:blip r:embed="rId175"/>
                <a:stretch>
                  <a:fillRect/>
                </a:stretch>
              </p:blipFill>
              <p:spPr>
                <a:xfrm>
                  <a:off x="2665485" y="4182465"/>
                  <a:ext cx="42408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4" name="Ink 103">
                  <a:extLst>
                    <a:ext uri="{FF2B5EF4-FFF2-40B4-BE49-F238E27FC236}">
                      <a16:creationId xmlns:a16="http://schemas.microsoft.com/office/drawing/2014/main" id="{06A68B64-123E-85DF-C134-28C8789F56F7}"/>
                    </a:ext>
                  </a:extLst>
                </p14:cNvPr>
                <p14:cNvContentPartPr/>
                <p14:nvPr/>
              </p14:nvContentPartPr>
              <p14:xfrm>
                <a:off x="3222045" y="4021905"/>
                <a:ext cx="679320" cy="706320"/>
              </p14:xfrm>
            </p:contentPart>
          </mc:Choice>
          <mc:Fallback>
            <p:pic>
              <p:nvPicPr>
                <p:cNvPr id="104" name="Ink 103">
                  <a:extLst>
                    <a:ext uri="{FF2B5EF4-FFF2-40B4-BE49-F238E27FC236}">
                      <a16:creationId xmlns:a16="http://schemas.microsoft.com/office/drawing/2014/main" id="{06A68B64-123E-85DF-C134-28C8789F56F7}"/>
                    </a:ext>
                  </a:extLst>
                </p:cNvPr>
                <p:cNvPicPr/>
                <p:nvPr/>
              </p:nvPicPr>
              <p:blipFill>
                <a:blip r:embed="rId177"/>
                <a:stretch>
                  <a:fillRect/>
                </a:stretch>
              </p:blipFill>
              <p:spPr>
                <a:xfrm>
                  <a:off x="3215925" y="4015785"/>
                  <a:ext cx="691560" cy="718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8">
            <p14:nvContentPartPr>
              <p14:cNvPr id="106" name="Ink 105">
                <a:extLst>
                  <a:ext uri="{FF2B5EF4-FFF2-40B4-BE49-F238E27FC236}">
                    <a16:creationId xmlns:a16="http://schemas.microsoft.com/office/drawing/2014/main" id="{A462D3FC-8004-E663-2926-433EC2613F26}"/>
                  </a:ext>
                </a:extLst>
              </p14:cNvPr>
              <p14:cNvContentPartPr/>
              <p14:nvPr/>
            </p14:nvContentPartPr>
            <p14:xfrm>
              <a:off x="10443285" y="4268145"/>
              <a:ext cx="912600" cy="602640"/>
            </p14:xfrm>
          </p:contentPart>
        </mc:Choice>
        <mc:Fallback>
          <p:pic>
            <p:nvPicPr>
              <p:cNvPr id="106" name="Ink 105">
                <a:extLst>
                  <a:ext uri="{FF2B5EF4-FFF2-40B4-BE49-F238E27FC236}">
                    <a16:creationId xmlns:a16="http://schemas.microsoft.com/office/drawing/2014/main" id="{A462D3FC-8004-E663-2926-433EC2613F26}"/>
                  </a:ext>
                </a:extLst>
              </p:cNvPr>
              <p:cNvPicPr/>
              <p:nvPr/>
            </p:nvPicPr>
            <p:blipFill>
              <a:blip r:embed="rId179"/>
              <a:stretch>
                <a:fillRect/>
              </a:stretch>
            </p:blipFill>
            <p:spPr>
              <a:xfrm>
                <a:off x="10437165" y="4262025"/>
                <a:ext cx="924840" cy="614880"/>
              </a:xfrm>
              <a:prstGeom prst="rect">
                <a:avLst/>
              </a:prstGeom>
            </p:spPr>
          </p:pic>
        </mc:Fallback>
      </mc:AlternateContent>
      <p:grpSp>
        <p:nvGrpSpPr>
          <p:cNvPr id="109" name="Group 108">
            <a:extLst>
              <a:ext uri="{FF2B5EF4-FFF2-40B4-BE49-F238E27FC236}">
                <a16:creationId xmlns:a16="http://schemas.microsoft.com/office/drawing/2014/main" id="{348903A7-7B4C-E05D-395F-474E6207138C}"/>
              </a:ext>
            </a:extLst>
          </p:cNvPr>
          <p:cNvGrpSpPr/>
          <p:nvPr/>
        </p:nvGrpSpPr>
        <p:grpSpPr>
          <a:xfrm>
            <a:off x="1904085" y="5741985"/>
            <a:ext cx="334800" cy="130320"/>
            <a:chOff x="1904085" y="5741985"/>
            <a:chExt cx="334800" cy="130320"/>
          </a:xfrm>
        </p:grpSpPr>
        <mc:AlternateContent xmlns:mc="http://schemas.openxmlformats.org/markup-compatibility/2006">
          <mc:Choice xmlns:p14="http://schemas.microsoft.com/office/powerpoint/2010/main" Requires="p14">
            <p:contentPart p14:bwMode="auto" r:id="rId180">
              <p14:nvContentPartPr>
                <p14:cNvPr id="107" name="Ink 106">
                  <a:extLst>
                    <a:ext uri="{FF2B5EF4-FFF2-40B4-BE49-F238E27FC236}">
                      <a16:creationId xmlns:a16="http://schemas.microsoft.com/office/drawing/2014/main" id="{FF6BB1C0-0ABB-E172-95DE-7C4847A9B73D}"/>
                    </a:ext>
                  </a:extLst>
                </p14:cNvPr>
                <p14:cNvContentPartPr/>
                <p14:nvPr/>
              </p14:nvContentPartPr>
              <p14:xfrm>
                <a:off x="1904085" y="5741985"/>
                <a:ext cx="315720" cy="25200"/>
              </p14:xfrm>
            </p:contentPart>
          </mc:Choice>
          <mc:Fallback>
            <p:pic>
              <p:nvPicPr>
                <p:cNvPr id="107" name="Ink 106">
                  <a:extLst>
                    <a:ext uri="{FF2B5EF4-FFF2-40B4-BE49-F238E27FC236}">
                      <a16:creationId xmlns:a16="http://schemas.microsoft.com/office/drawing/2014/main" id="{FF6BB1C0-0ABB-E172-95DE-7C4847A9B73D}"/>
                    </a:ext>
                  </a:extLst>
                </p:cNvPr>
                <p:cNvPicPr/>
                <p:nvPr/>
              </p:nvPicPr>
              <p:blipFill>
                <a:blip r:embed="rId181"/>
                <a:stretch>
                  <a:fillRect/>
                </a:stretch>
              </p:blipFill>
              <p:spPr>
                <a:xfrm>
                  <a:off x="1897965" y="5735865"/>
                  <a:ext cx="3279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8" name="Ink 107">
                  <a:extLst>
                    <a:ext uri="{FF2B5EF4-FFF2-40B4-BE49-F238E27FC236}">
                      <a16:creationId xmlns:a16="http://schemas.microsoft.com/office/drawing/2014/main" id="{6BF3CBD9-E8CF-D4BC-7190-54956D24D60A}"/>
                    </a:ext>
                  </a:extLst>
                </p14:cNvPr>
                <p14:cNvContentPartPr/>
                <p14:nvPr/>
              </p14:nvContentPartPr>
              <p14:xfrm>
                <a:off x="1949805" y="5866545"/>
                <a:ext cx="289080" cy="5760"/>
              </p14:xfrm>
            </p:contentPart>
          </mc:Choice>
          <mc:Fallback>
            <p:pic>
              <p:nvPicPr>
                <p:cNvPr id="108" name="Ink 107">
                  <a:extLst>
                    <a:ext uri="{FF2B5EF4-FFF2-40B4-BE49-F238E27FC236}">
                      <a16:creationId xmlns:a16="http://schemas.microsoft.com/office/drawing/2014/main" id="{6BF3CBD9-E8CF-D4BC-7190-54956D24D60A}"/>
                    </a:ext>
                  </a:extLst>
                </p:cNvPr>
                <p:cNvPicPr/>
                <p:nvPr/>
              </p:nvPicPr>
              <p:blipFill>
                <a:blip r:embed="rId183"/>
                <a:stretch>
                  <a:fillRect/>
                </a:stretch>
              </p:blipFill>
              <p:spPr>
                <a:xfrm>
                  <a:off x="1943685" y="5860425"/>
                  <a:ext cx="301320" cy="18000"/>
                </a:xfrm>
                <a:prstGeom prst="rect">
                  <a:avLst/>
                </a:prstGeom>
              </p:spPr>
            </p:pic>
          </mc:Fallback>
        </mc:AlternateContent>
      </p:grpSp>
      <p:grpSp>
        <p:nvGrpSpPr>
          <p:cNvPr id="123" name="Group 122">
            <a:extLst>
              <a:ext uri="{FF2B5EF4-FFF2-40B4-BE49-F238E27FC236}">
                <a16:creationId xmlns:a16="http://schemas.microsoft.com/office/drawing/2014/main" id="{9A9F382C-BFE8-C104-6F80-D709D8278A69}"/>
              </a:ext>
            </a:extLst>
          </p:cNvPr>
          <p:cNvGrpSpPr/>
          <p:nvPr/>
        </p:nvGrpSpPr>
        <p:grpSpPr>
          <a:xfrm>
            <a:off x="2714805" y="5238705"/>
            <a:ext cx="1239840" cy="450360"/>
            <a:chOff x="2714805" y="5238705"/>
            <a:chExt cx="1239840" cy="450360"/>
          </a:xfrm>
        </p:grpSpPr>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C3359BC6-A25F-D5D1-1EFB-9D42E727590E}"/>
                    </a:ext>
                  </a:extLst>
                </p14:cNvPr>
                <p14:cNvContentPartPr/>
                <p14:nvPr/>
              </p14:nvContentPartPr>
              <p14:xfrm>
                <a:off x="2714805" y="5238705"/>
                <a:ext cx="1206000" cy="304920"/>
              </p14:xfrm>
            </p:contentPart>
          </mc:Choice>
          <mc:Fallback>
            <p:pic>
              <p:nvPicPr>
                <p:cNvPr id="110" name="Ink 109">
                  <a:extLst>
                    <a:ext uri="{FF2B5EF4-FFF2-40B4-BE49-F238E27FC236}">
                      <a16:creationId xmlns:a16="http://schemas.microsoft.com/office/drawing/2014/main" id="{C3359BC6-A25F-D5D1-1EFB-9D42E727590E}"/>
                    </a:ext>
                  </a:extLst>
                </p:cNvPr>
                <p:cNvPicPr/>
                <p:nvPr/>
              </p:nvPicPr>
              <p:blipFill>
                <a:blip r:embed="rId185"/>
                <a:stretch>
                  <a:fillRect/>
                </a:stretch>
              </p:blipFill>
              <p:spPr>
                <a:xfrm>
                  <a:off x="2708685" y="5232585"/>
                  <a:ext cx="121824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36A0F11C-2968-5181-E662-E2FD9ADEC841}"/>
                    </a:ext>
                  </a:extLst>
                </p14:cNvPr>
                <p14:cNvContentPartPr/>
                <p14:nvPr/>
              </p14:nvContentPartPr>
              <p14:xfrm>
                <a:off x="2974725" y="5332665"/>
                <a:ext cx="212400" cy="143640"/>
              </p14:xfrm>
            </p:contentPart>
          </mc:Choice>
          <mc:Fallback>
            <p:pic>
              <p:nvPicPr>
                <p:cNvPr id="111" name="Ink 110">
                  <a:extLst>
                    <a:ext uri="{FF2B5EF4-FFF2-40B4-BE49-F238E27FC236}">
                      <a16:creationId xmlns:a16="http://schemas.microsoft.com/office/drawing/2014/main" id="{36A0F11C-2968-5181-E662-E2FD9ADEC841}"/>
                    </a:ext>
                  </a:extLst>
                </p:cNvPr>
                <p:cNvPicPr/>
                <p:nvPr/>
              </p:nvPicPr>
              <p:blipFill>
                <a:blip r:embed="rId187"/>
                <a:stretch>
                  <a:fillRect/>
                </a:stretch>
              </p:blipFill>
              <p:spPr>
                <a:xfrm>
                  <a:off x="2968605" y="5326545"/>
                  <a:ext cx="2246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AA083713-3C6A-42DA-3588-FBB4FC7681F8}"/>
                    </a:ext>
                  </a:extLst>
                </p14:cNvPr>
                <p14:cNvContentPartPr/>
                <p14:nvPr/>
              </p14:nvContentPartPr>
              <p14:xfrm>
                <a:off x="2998485" y="5352105"/>
                <a:ext cx="104040" cy="133560"/>
              </p14:xfrm>
            </p:contentPart>
          </mc:Choice>
          <mc:Fallback>
            <p:pic>
              <p:nvPicPr>
                <p:cNvPr id="112" name="Ink 111">
                  <a:extLst>
                    <a:ext uri="{FF2B5EF4-FFF2-40B4-BE49-F238E27FC236}">
                      <a16:creationId xmlns:a16="http://schemas.microsoft.com/office/drawing/2014/main" id="{AA083713-3C6A-42DA-3588-FBB4FC7681F8}"/>
                    </a:ext>
                  </a:extLst>
                </p:cNvPr>
                <p:cNvPicPr/>
                <p:nvPr/>
              </p:nvPicPr>
              <p:blipFill>
                <a:blip r:embed="rId189"/>
                <a:stretch>
                  <a:fillRect/>
                </a:stretch>
              </p:blipFill>
              <p:spPr>
                <a:xfrm>
                  <a:off x="2992365" y="5345985"/>
                  <a:ext cx="1162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6FE96E6C-FFDA-BB66-01E7-05DC7FD0BE1C}"/>
                    </a:ext>
                  </a:extLst>
                </p14:cNvPr>
                <p14:cNvContentPartPr/>
                <p14:nvPr/>
              </p14:nvContentPartPr>
              <p14:xfrm>
                <a:off x="3104685" y="5317185"/>
                <a:ext cx="161640" cy="79920"/>
              </p14:xfrm>
            </p:contentPart>
          </mc:Choice>
          <mc:Fallback>
            <p:pic>
              <p:nvPicPr>
                <p:cNvPr id="113" name="Ink 112">
                  <a:extLst>
                    <a:ext uri="{FF2B5EF4-FFF2-40B4-BE49-F238E27FC236}">
                      <a16:creationId xmlns:a16="http://schemas.microsoft.com/office/drawing/2014/main" id="{6FE96E6C-FFDA-BB66-01E7-05DC7FD0BE1C}"/>
                    </a:ext>
                  </a:extLst>
                </p:cNvPr>
                <p:cNvPicPr/>
                <p:nvPr/>
              </p:nvPicPr>
              <p:blipFill>
                <a:blip r:embed="rId191"/>
                <a:stretch>
                  <a:fillRect/>
                </a:stretch>
              </p:blipFill>
              <p:spPr>
                <a:xfrm>
                  <a:off x="3098565" y="5311065"/>
                  <a:ext cx="1738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Ink 113">
                  <a:extLst>
                    <a:ext uri="{FF2B5EF4-FFF2-40B4-BE49-F238E27FC236}">
                      <a16:creationId xmlns:a16="http://schemas.microsoft.com/office/drawing/2014/main" id="{B0C757A8-A1B5-2DDC-1E58-B7EF681EC530}"/>
                    </a:ext>
                  </a:extLst>
                </p14:cNvPr>
                <p14:cNvContentPartPr/>
                <p14:nvPr/>
              </p14:nvContentPartPr>
              <p14:xfrm>
                <a:off x="3362085" y="5446065"/>
                <a:ext cx="212040" cy="360"/>
              </p14:xfrm>
            </p:contentPart>
          </mc:Choice>
          <mc:Fallback>
            <p:pic>
              <p:nvPicPr>
                <p:cNvPr id="114" name="Ink 113">
                  <a:extLst>
                    <a:ext uri="{FF2B5EF4-FFF2-40B4-BE49-F238E27FC236}">
                      <a16:creationId xmlns:a16="http://schemas.microsoft.com/office/drawing/2014/main" id="{B0C757A8-A1B5-2DDC-1E58-B7EF681EC530}"/>
                    </a:ext>
                  </a:extLst>
                </p:cNvPr>
                <p:cNvPicPr/>
                <p:nvPr/>
              </p:nvPicPr>
              <p:blipFill>
                <a:blip r:embed="rId193"/>
                <a:stretch>
                  <a:fillRect/>
                </a:stretch>
              </p:blipFill>
              <p:spPr>
                <a:xfrm>
                  <a:off x="3355965" y="5439945"/>
                  <a:ext cx="2242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5" name="Ink 114">
                  <a:extLst>
                    <a:ext uri="{FF2B5EF4-FFF2-40B4-BE49-F238E27FC236}">
                      <a16:creationId xmlns:a16="http://schemas.microsoft.com/office/drawing/2014/main" id="{B8AE4182-8035-7DFF-CD77-857DF0CAE4AA}"/>
                    </a:ext>
                  </a:extLst>
                </p14:cNvPr>
                <p14:cNvContentPartPr/>
                <p14:nvPr/>
              </p14:nvContentPartPr>
              <p14:xfrm>
                <a:off x="3480165" y="5393865"/>
                <a:ext cx="106200" cy="163080"/>
              </p14:xfrm>
            </p:contentPart>
          </mc:Choice>
          <mc:Fallback>
            <p:pic>
              <p:nvPicPr>
                <p:cNvPr id="115" name="Ink 114">
                  <a:extLst>
                    <a:ext uri="{FF2B5EF4-FFF2-40B4-BE49-F238E27FC236}">
                      <a16:creationId xmlns:a16="http://schemas.microsoft.com/office/drawing/2014/main" id="{B8AE4182-8035-7DFF-CD77-857DF0CAE4AA}"/>
                    </a:ext>
                  </a:extLst>
                </p:cNvPr>
                <p:cNvPicPr/>
                <p:nvPr/>
              </p:nvPicPr>
              <p:blipFill>
                <a:blip r:embed="rId195"/>
                <a:stretch>
                  <a:fillRect/>
                </a:stretch>
              </p:blipFill>
              <p:spPr>
                <a:xfrm>
                  <a:off x="3474045" y="5387745"/>
                  <a:ext cx="1184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6" name="Ink 115">
                  <a:extLst>
                    <a:ext uri="{FF2B5EF4-FFF2-40B4-BE49-F238E27FC236}">
                      <a16:creationId xmlns:a16="http://schemas.microsoft.com/office/drawing/2014/main" id="{5CBF5EC4-C218-02B7-B954-1AC8C3BA0DC4}"/>
                    </a:ext>
                  </a:extLst>
                </p14:cNvPr>
                <p14:cNvContentPartPr/>
                <p14:nvPr/>
              </p14:nvContentPartPr>
              <p14:xfrm>
                <a:off x="3622005" y="5355705"/>
                <a:ext cx="243720" cy="205560"/>
              </p14:xfrm>
            </p:contentPart>
          </mc:Choice>
          <mc:Fallback>
            <p:pic>
              <p:nvPicPr>
                <p:cNvPr id="116" name="Ink 115">
                  <a:extLst>
                    <a:ext uri="{FF2B5EF4-FFF2-40B4-BE49-F238E27FC236}">
                      <a16:creationId xmlns:a16="http://schemas.microsoft.com/office/drawing/2014/main" id="{5CBF5EC4-C218-02B7-B954-1AC8C3BA0DC4}"/>
                    </a:ext>
                  </a:extLst>
                </p:cNvPr>
                <p:cNvPicPr/>
                <p:nvPr/>
              </p:nvPicPr>
              <p:blipFill>
                <a:blip r:embed="rId197"/>
                <a:stretch>
                  <a:fillRect/>
                </a:stretch>
              </p:blipFill>
              <p:spPr>
                <a:xfrm>
                  <a:off x="3615885" y="5349585"/>
                  <a:ext cx="2559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7" name="Ink 116">
                  <a:extLst>
                    <a:ext uri="{FF2B5EF4-FFF2-40B4-BE49-F238E27FC236}">
                      <a16:creationId xmlns:a16="http://schemas.microsoft.com/office/drawing/2014/main" id="{0A9472F2-DF0D-CE99-3D9F-184DFB4E2E5B}"/>
                    </a:ext>
                  </a:extLst>
                </p14:cNvPr>
                <p14:cNvContentPartPr/>
                <p14:nvPr/>
              </p14:nvContentPartPr>
              <p14:xfrm>
                <a:off x="2758365" y="5667825"/>
                <a:ext cx="1196280" cy="21240"/>
              </p14:xfrm>
            </p:contentPart>
          </mc:Choice>
          <mc:Fallback>
            <p:pic>
              <p:nvPicPr>
                <p:cNvPr id="117" name="Ink 116">
                  <a:extLst>
                    <a:ext uri="{FF2B5EF4-FFF2-40B4-BE49-F238E27FC236}">
                      <a16:creationId xmlns:a16="http://schemas.microsoft.com/office/drawing/2014/main" id="{0A9472F2-DF0D-CE99-3D9F-184DFB4E2E5B}"/>
                    </a:ext>
                  </a:extLst>
                </p:cNvPr>
                <p:cNvPicPr/>
                <p:nvPr/>
              </p:nvPicPr>
              <p:blipFill>
                <a:blip r:embed="rId199"/>
                <a:stretch>
                  <a:fillRect/>
                </a:stretch>
              </p:blipFill>
              <p:spPr>
                <a:xfrm>
                  <a:off x="2752245" y="5661705"/>
                  <a:ext cx="1208520" cy="33480"/>
                </a:xfrm>
                <a:prstGeom prst="rect">
                  <a:avLst/>
                </a:prstGeom>
              </p:spPr>
            </p:pic>
          </mc:Fallback>
        </mc:AlternateContent>
      </p:grpSp>
      <p:grpSp>
        <p:nvGrpSpPr>
          <p:cNvPr id="122" name="Group 121">
            <a:extLst>
              <a:ext uri="{FF2B5EF4-FFF2-40B4-BE49-F238E27FC236}">
                <a16:creationId xmlns:a16="http://schemas.microsoft.com/office/drawing/2014/main" id="{A33B66DF-486C-A43B-5967-1FDABFD190E2}"/>
              </a:ext>
            </a:extLst>
          </p:cNvPr>
          <p:cNvGrpSpPr/>
          <p:nvPr/>
        </p:nvGrpSpPr>
        <p:grpSpPr>
          <a:xfrm>
            <a:off x="3015765" y="5798865"/>
            <a:ext cx="745920" cy="272160"/>
            <a:chOff x="3015765" y="5798865"/>
            <a:chExt cx="745920" cy="272160"/>
          </a:xfrm>
        </p:grpSpPr>
        <mc:AlternateContent xmlns:mc="http://schemas.openxmlformats.org/markup-compatibility/2006">
          <mc:Choice xmlns:p14="http://schemas.microsoft.com/office/powerpoint/2010/main" Requires="p14">
            <p:contentPart p14:bwMode="auto" r:id="rId200">
              <p14:nvContentPartPr>
                <p14:cNvPr id="118" name="Ink 117">
                  <a:extLst>
                    <a:ext uri="{FF2B5EF4-FFF2-40B4-BE49-F238E27FC236}">
                      <a16:creationId xmlns:a16="http://schemas.microsoft.com/office/drawing/2014/main" id="{C6320F7B-5A24-FEDB-10AE-B9FBBB7413A7}"/>
                    </a:ext>
                  </a:extLst>
                </p14:cNvPr>
                <p14:cNvContentPartPr/>
                <p14:nvPr/>
              </p14:nvContentPartPr>
              <p14:xfrm>
                <a:off x="3015765" y="5810745"/>
                <a:ext cx="154440" cy="99000"/>
              </p14:xfrm>
            </p:contentPart>
          </mc:Choice>
          <mc:Fallback>
            <p:pic>
              <p:nvPicPr>
                <p:cNvPr id="118" name="Ink 117">
                  <a:extLst>
                    <a:ext uri="{FF2B5EF4-FFF2-40B4-BE49-F238E27FC236}">
                      <a16:creationId xmlns:a16="http://schemas.microsoft.com/office/drawing/2014/main" id="{C6320F7B-5A24-FEDB-10AE-B9FBBB7413A7}"/>
                    </a:ext>
                  </a:extLst>
                </p:cNvPr>
                <p:cNvPicPr/>
                <p:nvPr/>
              </p:nvPicPr>
              <p:blipFill>
                <a:blip r:embed="rId201"/>
                <a:stretch>
                  <a:fillRect/>
                </a:stretch>
              </p:blipFill>
              <p:spPr>
                <a:xfrm>
                  <a:off x="3009645" y="5804625"/>
                  <a:ext cx="1666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Ink 118">
                  <a:extLst>
                    <a:ext uri="{FF2B5EF4-FFF2-40B4-BE49-F238E27FC236}">
                      <a16:creationId xmlns:a16="http://schemas.microsoft.com/office/drawing/2014/main" id="{7DAA839B-D728-63BF-50A6-8D38980BE7C0}"/>
                    </a:ext>
                  </a:extLst>
                </p14:cNvPr>
                <p14:cNvContentPartPr/>
                <p14:nvPr/>
              </p14:nvContentPartPr>
              <p14:xfrm>
                <a:off x="3037365" y="5798865"/>
                <a:ext cx="118440" cy="121680"/>
              </p14:xfrm>
            </p:contentPart>
          </mc:Choice>
          <mc:Fallback>
            <p:pic>
              <p:nvPicPr>
                <p:cNvPr id="119" name="Ink 118">
                  <a:extLst>
                    <a:ext uri="{FF2B5EF4-FFF2-40B4-BE49-F238E27FC236}">
                      <a16:creationId xmlns:a16="http://schemas.microsoft.com/office/drawing/2014/main" id="{7DAA839B-D728-63BF-50A6-8D38980BE7C0}"/>
                    </a:ext>
                  </a:extLst>
                </p:cNvPr>
                <p:cNvPicPr/>
                <p:nvPr/>
              </p:nvPicPr>
              <p:blipFill>
                <a:blip r:embed="rId203"/>
                <a:stretch>
                  <a:fillRect/>
                </a:stretch>
              </p:blipFill>
              <p:spPr>
                <a:xfrm>
                  <a:off x="3031245" y="5792745"/>
                  <a:ext cx="1306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0" name="Ink 119">
                  <a:extLst>
                    <a:ext uri="{FF2B5EF4-FFF2-40B4-BE49-F238E27FC236}">
                      <a16:creationId xmlns:a16="http://schemas.microsoft.com/office/drawing/2014/main" id="{889C42AF-168F-878E-00F9-469B30795A6C}"/>
                    </a:ext>
                  </a:extLst>
                </p14:cNvPr>
                <p14:cNvContentPartPr/>
                <p14:nvPr/>
              </p14:nvContentPartPr>
              <p14:xfrm>
                <a:off x="3241845" y="5830545"/>
                <a:ext cx="217080" cy="119520"/>
              </p14:xfrm>
            </p:contentPart>
          </mc:Choice>
          <mc:Fallback>
            <p:pic>
              <p:nvPicPr>
                <p:cNvPr id="120" name="Ink 119">
                  <a:extLst>
                    <a:ext uri="{FF2B5EF4-FFF2-40B4-BE49-F238E27FC236}">
                      <a16:creationId xmlns:a16="http://schemas.microsoft.com/office/drawing/2014/main" id="{889C42AF-168F-878E-00F9-469B30795A6C}"/>
                    </a:ext>
                  </a:extLst>
                </p:cNvPr>
                <p:cNvPicPr/>
                <p:nvPr/>
              </p:nvPicPr>
              <p:blipFill>
                <a:blip r:embed="rId205"/>
                <a:stretch>
                  <a:fillRect/>
                </a:stretch>
              </p:blipFill>
              <p:spPr>
                <a:xfrm>
                  <a:off x="3235725" y="5824425"/>
                  <a:ext cx="2293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1" name="Ink 120">
                  <a:extLst>
                    <a:ext uri="{FF2B5EF4-FFF2-40B4-BE49-F238E27FC236}">
                      <a16:creationId xmlns:a16="http://schemas.microsoft.com/office/drawing/2014/main" id="{3395DB32-4460-0C00-7FB4-9DFCA2F2EAD1}"/>
                    </a:ext>
                  </a:extLst>
                </p14:cNvPr>
                <p14:cNvContentPartPr/>
                <p14:nvPr/>
              </p14:nvContentPartPr>
              <p14:xfrm>
                <a:off x="3559365" y="5810745"/>
                <a:ext cx="202320" cy="260280"/>
              </p14:xfrm>
            </p:contentPart>
          </mc:Choice>
          <mc:Fallback>
            <p:pic>
              <p:nvPicPr>
                <p:cNvPr id="121" name="Ink 120">
                  <a:extLst>
                    <a:ext uri="{FF2B5EF4-FFF2-40B4-BE49-F238E27FC236}">
                      <a16:creationId xmlns:a16="http://schemas.microsoft.com/office/drawing/2014/main" id="{3395DB32-4460-0C00-7FB4-9DFCA2F2EAD1}"/>
                    </a:ext>
                  </a:extLst>
                </p:cNvPr>
                <p:cNvPicPr/>
                <p:nvPr/>
              </p:nvPicPr>
              <p:blipFill>
                <a:blip r:embed="rId207"/>
                <a:stretch>
                  <a:fillRect/>
                </a:stretch>
              </p:blipFill>
              <p:spPr>
                <a:xfrm>
                  <a:off x="3553245" y="5804625"/>
                  <a:ext cx="214560" cy="272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8">
            <p14:nvContentPartPr>
              <p14:cNvPr id="124" name="Ink 123">
                <a:extLst>
                  <a:ext uri="{FF2B5EF4-FFF2-40B4-BE49-F238E27FC236}">
                    <a16:creationId xmlns:a16="http://schemas.microsoft.com/office/drawing/2014/main" id="{9D1D6867-A9BA-3016-3712-C42539EC3518}"/>
                  </a:ext>
                </a:extLst>
              </p14:cNvPr>
              <p14:cNvContentPartPr/>
              <p14:nvPr/>
            </p14:nvContentPartPr>
            <p14:xfrm>
              <a:off x="4283685" y="5645865"/>
              <a:ext cx="17280" cy="28800"/>
            </p14:xfrm>
          </p:contentPart>
        </mc:Choice>
        <mc:Fallback>
          <p:pic>
            <p:nvPicPr>
              <p:cNvPr id="124" name="Ink 123">
                <a:extLst>
                  <a:ext uri="{FF2B5EF4-FFF2-40B4-BE49-F238E27FC236}">
                    <a16:creationId xmlns:a16="http://schemas.microsoft.com/office/drawing/2014/main" id="{9D1D6867-A9BA-3016-3712-C42539EC3518}"/>
                  </a:ext>
                </a:extLst>
              </p:cNvPr>
              <p:cNvPicPr/>
              <p:nvPr/>
            </p:nvPicPr>
            <p:blipFill>
              <a:blip r:embed="rId209"/>
              <a:stretch>
                <a:fillRect/>
              </a:stretch>
            </p:blipFill>
            <p:spPr>
              <a:xfrm>
                <a:off x="4277565" y="5639745"/>
                <a:ext cx="29520" cy="41040"/>
              </a:xfrm>
              <a:prstGeom prst="rect">
                <a:avLst/>
              </a:prstGeom>
            </p:spPr>
          </p:pic>
        </mc:Fallback>
      </mc:AlternateContent>
      <p:grpSp>
        <p:nvGrpSpPr>
          <p:cNvPr id="139" name="Group 138">
            <a:extLst>
              <a:ext uri="{FF2B5EF4-FFF2-40B4-BE49-F238E27FC236}">
                <a16:creationId xmlns:a16="http://schemas.microsoft.com/office/drawing/2014/main" id="{EF7AF269-B689-1C74-21E7-C83B7F726455}"/>
              </a:ext>
            </a:extLst>
          </p:cNvPr>
          <p:cNvGrpSpPr/>
          <p:nvPr/>
        </p:nvGrpSpPr>
        <p:grpSpPr>
          <a:xfrm>
            <a:off x="4342725" y="5461545"/>
            <a:ext cx="1213920" cy="425160"/>
            <a:chOff x="4342725" y="5461545"/>
            <a:chExt cx="1213920" cy="425160"/>
          </a:xfrm>
        </p:grpSpPr>
        <mc:AlternateContent xmlns:mc="http://schemas.openxmlformats.org/markup-compatibility/2006">
          <mc:Choice xmlns:p14="http://schemas.microsoft.com/office/powerpoint/2010/main" Requires="p14">
            <p:contentPart p14:bwMode="auto" r:id="rId210">
              <p14:nvContentPartPr>
                <p14:cNvPr id="126" name="Ink 125">
                  <a:extLst>
                    <a:ext uri="{FF2B5EF4-FFF2-40B4-BE49-F238E27FC236}">
                      <a16:creationId xmlns:a16="http://schemas.microsoft.com/office/drawing/2014/main" id="{98B0DCF9-01AA-EEA2-833C-10EB4F2AD413}"/>
                    </a:ext>
                  </a:extLst>
                </p14:cNvPr>
                <p14:cNvContentPartPr/>
                <p14:nvPr/>
              </p14:nvContentPartPr>
              <p14:xfrm>
                <a:off x="4524165" y="5545425"/>
                <a:ext cx="264960" cy="171720"/>
              </p14:xfrm>
            </p:contentPart>
          </mc:Choice>
          <mc:Fallback>
            <p:pic>
              <p:nvPicPr>
                <p:cNvPr id="126" name="Ink 125">
                  <a:extLst>
                    <a:ext uri="{FF2B5EF4-FFF2-40B4-BE49-F238E27FC236}">
                      <a16:creationId xmlns:a16="http://schemas.microsoft.com/office/drawing/2014/main" id="{98B0DCF9-01AA-EEA2-833C-10EB4F2AD413}"/>
                    </a:ext>
                  </a:extLst>
                </p:cNvPr>
                <p:cNvPicPr/>
                <p:nvPr/>
              </p:nvPicPr>
              <p:blipFill>
                <a:blip r:embed="rId211"/>
                <a:stretch>
                  <a:fillRect/>
                </a:stretch>
              </p:blipFill>
              <p:spPr>
                <a:xfrm>
                  <a:off x="4518045" y="5539305"/>
                  <a:ext cx="2772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FB103C31-88CA-8462-D6ED-C0E791ED2586}"/>
                    </a:ext>
                  </a:extLst>
                </p14:cNvPr>
                <p14:cNvContentPartPr/>
                <p14:nvPr/>
              </p14:nvContentPartPr>
              <p14:xfrm>
                <a:off x="4812885" y="5618505"/>
                <a:ext cx="190440" cy="15480"/>
              </p14:xfrm>
            </p:contentPart>
          </mc:Choice>
          <mc:Fallback>
            <p:pic>
              <p:nvPicPr>
                <p:cNvPr id="127" name="Ink 126">
                  <a:extLst>
                    <a:ext uri="{FF2B5EF4-FFF2-40B4-BE49-F238E27FC236}">
                      <a16:creationId xmlns:a16="http://schemas.microsoft.com/office/drawing/2014/main" id="{FB103C31-88CA-8462-D6ED-C0E791ED2586}"/>
                    </a:ext>
                  </a:extLst>
                </p:cNvPr>
                <p:cNvPicPr/>
                <p:nvPr/>
              </p:nvPicPr>
              <p:blipFill>
                <a:blip r:embed="rId213"/>
                <a:stretch>
                  <a:fillRect/>
                </a:stretch>
              </p:blipFill>
              <p:spPr>
                <a:xfrm>
                  <a:off x="4806765" y="5612385"/>
                  <a:ext cx="2026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Ink 127">
                  <a:extLst>
                    <a:ext uri="{FF2B5EF4-FFF2-40B4-BE49-F238E27FC236}">
                      <a16:creationId xmlns:a16="http://schemas.microsoft.com/office/drawing/2014/main" id="{0AFE942B-6983-5B27-C0D4-89C03D0FCDFF}"/>
                    </a:ext>
                  </a:extLst>
                </p14:cNvPr>
                <p14:cNvContentPartPr/>
                <p14:nvPr/>
              </p14:nvContentPartPr>
              <p14:xfrm>
                <a:off x="4870845" y="5586825"/>
                <a:ext cx="101520" cy="152280"/>
              </p14:xfrm>
            </p:contentPart>
          </mc:Choice>
          <mc:Fallback>
            <p:pic>
              <p:nvPicPr>
                <p:cNvPr id="128" name="Ink 127">
                  <a:extLst>
                    <a:ext uri="{FF2B5EF4-FFF2-40B4-BE49-F238E27FC236}">
                      <a16:creationId xmlns:a16="http://schemas.microsoft.com/office/drawing/2014/main" id="{0AFE942B-6983-5B27-C0D4-89C03D0FCDFF}"/>
                    </a:ext>
                  </a:extLst>
                </p:cNvPr>
                <p:cNvPicPr/>
                <p:nvPr/>
              </p:nvPicPr>
              <p:blipFill>
                <a:blip r:embed="rId215"/>
                <a:stretch>
                  <a:fillRect/>
                </a:stretch>
              </p:blipFill>
              <p:spPr>
                <a:xfrm>
                  <a:off x="4864725" y="5580705"/>
                  <a:ext cx="1137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9" name="Ink 128">
                  <a:extLst>
                    <a:ext uri="{FF2B5EF4-FFF2-40B4-BE49-F238E27FC236}">
                      <a16:creationId xmlns:a16="http://schemas.microsoft.com/office/drawing/2014/main" id="{22EFD8C0-58C8-9B6E-E80A-45F1939BD6F6}"/>
                    </a:ext>
                  </a:extLst>
                </p14:cNvPr>
                <p14:cNvContentPartPr/>
                <p14:nvPr/>
              </p14:nvContentPartPr>
              <p14:xfrm>
                <a:off x="5082165" y="5531385"/>
                <a:ext cx="190440" cy="234000"/>
              </p14:xfrm>
            </p:contentPart>
          </mc:Choice>
          <mc:Fallback>
            <p:pic>
              <p:nvPicPr>
                <p:cNvPr id="129" name="Ink 128">
                  <a:extLst>
                    <a:ext uri="{FF2B5EF4-FFF2-40B4-BE49-F238E27FC236}">
                      <a16:creationId xmlns:a16="http://schemas.microsoft.com/office/drawing/2014/main" id="{22EFD8C0-58C8-9B6E-E80A-45F1939BD6F6}"/>
                    </a:ext>
                  </a:extLst>
                </p:cNvPr>
                <p:cNvPicPr/>
                <p:nvPr/>
              </p:nvPicPr>
              <p:blipFill>
                <a:blip r:embed="rId217"/>
                <a:stretch>
                  <a:fillRect/>
                </a:stretch>
              </p:blipFill>
              <p:spPr>
                <a:xfrm>
                  <a:off x="5076045" y="5525265"/>
                  <a:ext cx="2026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0" name="Ink 129">
                  <a:extLst>
                    <a:ext uri="{FF2B5EF4-FFF2-40B4-BE49-F238E27FC236}">
                      <a16:creationId xmlns:a16="http://schemas.microsoft.com/office/drawing/2014/main" id="{2ED21F16-038E-582C-7142-E084C73A6391}"/>
                    </a:ext>
                  </a:extLst>
                </p14:cNvPr>
                <p14:cNvContentPartPr/>
                <p14:nvPr/>
              </p14:nvContentPartPr>
              <p14:xfrm>
                <a:off x="5142645" y="5461545"/>
                <a:ext cx="286920" cy="425160"/>
              </p14:xfrm>
            </p:contentPart>
          </mc:Choice>
          <mc:Fallback>
            <p:pic>
              <p:nvPicPr>
                <p:cNvPr id="130" name="Ink 129">
                  <a:extLst>
                    <a:ext uri="{FF2B5EF4-FFF2-40B4-BE49-F238E27FC236}">
                      <a16:creationId xmlns:a16="http://schemas.microsoft.com/office/drawing/2014/main" id="{2ED21F16-038E-582C-7142-E084C73A6391}"/>
                    </a:ext>
                  </a:extLst>
                </p:cNvPr>
                <p:cNvPicPr/>
                <p:nvPr/>
              </p:nvPicPr>
              <p:blipFill>
                <a:blip r:embed="rId219"/>
                <a:stretch>
                  <a:fillRect/>
                </a:stretch>
              </p:blipFill>
              <p:spPr>
                <a:xfrm>
                  <a:off x="5136525" y="5455425"/>
                  <a:ext cx="29916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1" name="Ink 130">
                  <a:extLst>
                    <a:ext uri="{FF2B5EF4-FFF2-40B4-BE49-F238E27FC236}">
                      <a16:creationId xmlns:a16="http://schemas.microsoft.com/office/drawing/2014/main" id="{239F1077-0510-A400-8BA2-9D15022C36D2}"/>
                    </a:ext>
                  </a:extLst>
                </p14:cNvPr>
                <p14:cNvContentPartPr/>
                <p14:nvPr/>
              </p14:nvContentPartPr>
              <p14:xfrm>
                <a:off x="4342725" y="5497545"/>
                <a:ext cx="290160" cy="329040"/>
              </p14:xfrm>
            </p:contentPart>
          </mc:Choice>
          <mc:Fallback>
            <p:pic>
              <p:nvPicPr>
                <p:cNvPr id="131" name="Ink 130">
                  <a:extLst>
                    <a:ext uri="{FF2B5EF4-FFF2-40B4-BE49-F238E27FC236}">
                      <a16:creationId xmlns:a16="http://schemas.microsoft.com/office/drawing/2014/main" id="{239F1077-0510-A400-8BA2-9D15022C36D2}"/>
                    </a:ext>
                  </a:extLst>
                </p:cNvPr>
                <p:cNvPicPr/>
                <p:nvPr/>
              </p:nvPicPr>
              <p:blipFill>
                <a:blip r:embed="rId221"/>
                <a:stretch>
                  <a:fillRect/>
                </a:stretch>
              </p:blipFill>
              <p:spPr>
                <a:xfrm>
                  <a:off x="4336605" y="5491425"/>
                  <a:ext cx="3024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2" name="Ink 131">
                  <a:extLst>
                    <a:ext uri="{FF2B5EF4-FFF2-40B4-BE49-F238E27FC236}">
                      <a16:creationId xmlns:a16="http://schemas.microsoft.com/office/drawing/2014/main" id="{A70BDF62-8FB5-08C8-78F0-DAB3D6AD09E8}"/>
                    </a:ext>
                  </a:extLst>
                </p14:cNvPr>
                <p14:cNvContentPartPr/>
                <p14:nvPr/>
              </p14:nvContentPartPr>
              <p14:xfrm>
                <a:off x="5537205" y="5660265"/>
                <a:ext cx="19440" cy="36360"/>
              </p14:xfrm>
            </p:contentPart>
          </mc:Choice>
          <mc:Fallback>
            <p:pic>
              <p:nvPicPr>
                <p:cNvPr id="132" name="Ink 131">
                  <a:extLst>
                    <a:ext uri="{FF2B5EF4-FFF2-40B4-BE49-F238E27FC236}">
                      <a16:creationId xmlns:a16="http://schemas.microsoft.com/office/drawing/2014/main" id="{A70BDF62-8FB5-08C8-78F0-DAB3D6AD09E8}"/>
                    </a:ext>
                  </a:extLst>
                </p:cNvPr>
                <p:cNvPicPr/>
                <p:nvPr/>
              </p:nvPicPr>
              <p:blipFill>
                <a:blip r:embed="rId223"/>
                <a:stretch>
                  <a:fillRect/>
                </a:stretch>
              </p:blipFill>
              <p:spPr>
                <a:xfrm>
                  <a:off x="5531085" y="5654145"/>
                  <a:ext cx="31680" cy="4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4">
            <p14:nvContentPartPr>
              <p14:cNvPr id="133" name="Ink 132">
                <a:extLst>
                  <a:ext uri="{FF2B5EF4-FFF2-40B4-BE49-F238E27FC236}">
                    <a16:creationId xmlns:a16="http://schemas.microsoft.com/office/drawing/2014/main" id="{F1A30D7C-25EC-D8B6-6BFE-65FCEFD69473}"/>
                  </a:ext>
                </a:extLst>
              </p14:cNvPr>
              <p14:cNvContentPartPr/>
              <p14:nvPr/>
            </p14:nvContentPartPr>
            <p14:xfrm>
              <a:off x="5850045" y="5584665"/>
              <a:ext cx="155160" cy="172800"/>
            </p14:xfrm>
          </p:contentPart>
        </mc:Choice>
        <mc:Fallback>
          <p:pic>
            <p:nvPicPr>
              <p:cNvPr id="133" name="Ink 132">
                <a:extLst>
                  <a:ext uri="{FF2B5EF4-FFF2-40B4-BE49-F238E27FC236}">
                    <a16:creationId xmlns:a16="http://schemas.microsoft.com/office/drawing/2014/main" id="{F1A30D7C-25EC-D8B6-6BFE-65FCEFD69473}"/>
                  </a:ext>
                </a:extLst>
              </p:cNvPr>
              <p:cNvPicPr/>
              <p:nvPr/>
            </p:nvPicPr>
            <p:blipFill>
              <a:blip r:embed="rId225"/>
              <a:stretch>
                <a:fillRect/>
              </a:stretch>
            </p:blipFill>
            <p:spPr>
              <a:xfrm>
                <a:off x="5843925" y="5578545"/>
                <a:ext cx="1674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4" name="Ink 133">
                <a:extLst>
                  <a:ext uri="{FF2B5EF4-FFF2-40B4-BE49-F238E27FC236}">
                    <a16:creationId xmlns:a16="http://schemas.microsoft.com/office/drawing/2014/main" id="{6D73B987-78EB-CCE9-ED16-241D34F9B25F}"/>
                  </a:ext>
                </a:extLst>
              </p14:cNvPr>
              <p14:cNvContentPartPr/>
              <p14:nvPr/>
            </p14:nvContentPartPr>
            <p14:xfrm>
              <a:off x="6057045" y="5604465"/>
              <a:ext cx="53280" cy="137880"/>
            </p14:xfrm>
          </p:contentPart>
        </mc:Choice>
        <mc:Fallback>
          <p:pic>
            <p:nvPicPr>
              <p:cNvPr id="134" name="Ink 133">
                <a:extLst>
                  <a:ext uri="{FF2B5EF4-FFF2-40B4-BE49-F238E27FC236}">
                    <a16:creationId xmlns:a16="http://schemas.microsoft.com/office/drawing/2014/main" id="{6D73B987-78EB-CCE9-ED16-241D34F9B25F}"/>
                  </a:ext>
                </a:extLst>
              </p:cNvPr>
              <p:cNvPicPr/>
              <p:nvPr/>
            </p:nvPicPr>
            <p:blipFill>
              <a:blip r:embed="rId227"/>
              <a:stretch>
                <a:fillRect/>
              </a:stretch>
            </p:blipFill>
            <p:spPr>
              <a:xfrm>
                <a:off x="6050925" y="5598345"/>
                <a:ext cx="655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5" name="Ink 134">
                <a:extLst>
                  <a:ext uri="{FF2B5EF4-FFF2-40B4-BE49-F238E27FC236}">
                    <a16:creationId xmlns:a16="http://schemas.microsoft.com/office/drawing/2014/main" id="{9B1692FC-A1A0-7900-DA31-F00F6EC562C4}"/>
                  </a:ext>
                </a:extLst>
              </p14:cNvPr>
              <p14:cNvContentPartPr/>
              <p14:nvPr/>
            </p14:nvContentPartPr>
            <p14:xfrm>
              <a:off x="5965605" y="5511585"/>
              <a:ext cx="99000" cy="10080"/>
            </p14:xfrm>
          </p:contentPart>
        </mc:Choice>
        <mc:Fallback>
          <p:pic>
            <p:nvPicPr>
              <p:cNvPr id="135" name="Ink 134">
                <a:extLst>
                  <a:ext uri="{FF2B5EF4-FFF2-40B4-BE49-F238E27FC236}">
                    <a16:creationId xmlns:a16="http://schemas.microsoft.com/office/drawing/2014/main" id="{9B1692FC-A1A0-7900-DA31-F00F6EC562C4}"/>
                  </a:ext>
                </a:extLst>
              </p:cNvPr>
              <p:cNvPicPr/>
              <p:nvPr/>
            </p:nvPicPr>
            <p:blipFill>
              <a:blip r:embed="rId229"/>
              <a:stretch>
                <a:fillRect/>
              </a:stretch>
            </p:blipFill>
            <p:spPr>
              <a:xfrm>
                <a:off x="5959485" y="5505465"/>
                <a:ext cx="11124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6" name="Ink 135">
                <a:extLst>
                  <a:ext uri="{FF2B5EF4-FFF2-40B4-BE49-F238E27FC236}">
                    <a16:creationId xmlns:a16="http://schemas.microsoft.com/office/drawing/2014/main" id="{29A98749-DE8B-88E8-6A50-403374D2EF50}"/>
                  </a:ext>
                </a:extLst>
              </p14:cNvPr>
              <p14:cNvContentPartPr/>
              <p14:nvPr/>
            </p14:nvContentPartPr>
            <p14:xfrm>
              <a:off x="6172605" y="5618505"/>
              <a:ext cx="204840" cy="140040"/>
            </p14:xfrm>
          </p:contentPart>
        </mc:Choice>
        <mc:Fallback>
          <p:pic>
            <p:nvPicPr>
              <p:cNvPr id="136" name="Ink 135">
                <a:extLst>
                  <a:ext uri="{FF2B5EF4-FFF2-40B4-BE49-F238E27FC236}">
                    <a16:creationId xmlns:a16="http://schemas.microsoft.com/office/drawing/2014/main" id="{29A98749-DE8B-88E8-6A50-403374D2EF50}"/>
                  </a:ext>
                </a:extLst>
              </p:cNvPr>
              <p:cNvPicPr/>
              <p:nvPr/>
            </p:nvPicPr>
            <p:blipFill>
              <a:blip r:embed="rId231"/>
              <a:stretch>
                <a:fillRect/>
              </a:stretch>
            </p:blipFill>
            <p:spPr>
              <a:xfrm>
                <a:off x="6166485" y="5612385"/>
                <a:ext cx="2170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7" name="Ink 136">
                <a:extLst>
                  <a:ext uri="{FF2B5EF4-FFF2-40B4-BE49-F238E27FC236}">
                    <a16:creationId xmlns:a16="http://schemas.microsoft.com/office/drawing/2014/main" id="{FF85CD14-C194-CFCE-3C51-ADD38A71C306}"/>
                  </a:ext>
                </a:extLst>
              </p14:cNvPr>
              <p14:cNvContentPartPr/>
              <p14:nvPr/>
            </p14:nvContentPartPr>
            <p14:xfrm>
              <a:off x="6446925" y="5613105"/>
              <a:ext cx="185760" cy="166320"/>
            </p14:xfrm>
          </p:contentPart>
        </mc:Choice>
        <mc:Fallback>
          <p:pic>
            <p:nvPicPr>
              <p:cNvPr id="137" name="Ink 136">
                <a:extLst>
                  <a:ext uri="{FF2B5EF4-FFF2-40B4-BE49-F238E27FC236}">
                    <a16:creationId xmlns:a16="http://schemas.microsoft.com/office/drawing/2014/main" id="{FF85CD14-C194-CFCE-3C51-ADD38A71C306}"/>
                  </a:ext>
                </a:extLst>
              </p:cNvPr>
              <p:cNvPicPr/>
              <p:nvPr/>
            </p:nvPicPr>
            <p:blipFill>
              <a:blip r:embed="rId233"/>
              <a:stretch>
                <a:fillRect/>
              </a:stretch>
            </p:blipFill>
            <p:spPr>
              <a:xfrm>
                <a:off x="6440805" y="5606985"/>
                <a:ext cx="1980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0" name="Ink 139">
                <a:extLst>
                  <a:ext uri="{FF2B5EF4-FFF2-40B4-BE49-F238E27FC236}">
                    <a16:creationId xmlns:a16="http://schemas.microsoft.com/office/drawing/2014/main" id="{74EAC97C-5D4F-9FE1-F701-E8B383D634E8}"/>
                  </a:ext>
                </a:extLst>
              </p14:cNvPr>
              <p14:cNvContentPartPr/>
              <p14:nvPr/>
            </p14:nvContentPartPr>
            <p14:xfrm>
              <a:off x="6857325" y="5716425"/>
              <a:ext cx="46800" cy="39240"/>
            </p14:xfrm>
          </p:contentPart>
        </mc:Choice>
        <mc:Fallback>
          <p:pic>
            <p:nvPicPr>
              <p:cNvPr id="140" name="Ink 139">
                <a:extLst>
                  <a:ext uri="{FF2B5EF4-FFF2-40B4-BE49-F238E27FC236}">
                    <a16:creationId xmlns:a16="http://schemas.microsoft.com/office/drawing/2014/main" id="{74EAC97C-5D4F-9FE1-F701-E8B383D634E8}"/>
                  </a:ext>
                </a:extLst>
              </p:cNvPr>
              <p:cNvPicPr/>
              <p:nvPr/>
            </p:nvPicPr>
            <p:blipFill>
              <a:blip r:embed="rId235"/>
              <a:stretch>
                <a:fillRect/>
              </a:stretch>
            </p:blipFill>
            <p:spPr>
              <a:xfrm>
                <a:off x="6851205" y="5710305"/>
                <a:ext cx="59040" cy="51480"/>
              </a:xfrm>
              <a:prstGeom prst="rect">
                <a:avLst/>
              </a:prstGeom>
            </p:spPr>
          </p:pic>
        </mc:Fallback>
      </mc:AlternateContent>
      <p:grpSp>
        <p:nvGrpSpPr>
          <p:cNvPr id="155" name="Group 154">
            <a:extLst>
              <a:ext uri="{FF2B5EF4-FFF2-40B4-BE49-F238E27FC236}">
                <a16:creationId xmlns:a16="http://schemas.microsoft.com/office/drawing/2014/main" id="{7D2E5D76-831D-0846-8D13-076EB4822F94}"/>
              </a:ext>
            </a:extLst>
          </p:cNvPr>
          <p:cNvGrpSpPr/>
          <p:nvPr/>
        </p:nvGrpSpPr>
        <p:grpSpPr>
          <a:xfrm>
            <a:off x="7123005" y="5502585"/>
            <a:ext cx="2310120" cy="332640"/>
            <a:chOff x="7123005" y="5502585"/>
            <a:chExt cx="2310120" cy="332640"/>
          </a:xfrm>
        </p:grpSpPr>
        <mc:AlternateContent xmlns:mc="http://schemas.openxmlformats.org/markup-compatibility/2006">
          <mc:Choice xmlns:p14="http://schemas.microsoft.com/office/powerpoint/2010/main" Requires="p14">
            <p:contentPart p14:bwMode="auto" r:id="rId236">
              <p14:nvContentPartPr>
                <p14:cNvPr id="141" name="Ink 140">
                  <a:extLst>
                    <a:ext uri="{FF2B5EF4-FFF2-40B4-BE49-F238E27FC236}">
                      <a16:creationId xmlns:a16="http://schemas.microsoft.com/office/drawing/2014/main" id="{E80C81BF-E2D3-0D68-9A32-D38D44D60C87}"/>
                    </a:ext>
                  </a:extLst>
                </p14:cNvPr>
                <p14:cNvContentPartPr/>
                <p14:nvPr/>
              </p14:nvContentPartPr>
              <p14:xfrm>
                <a:off x="7223805" y="5569185"/>
                <a:ext cx="101520" cy="240480"/>
              </p14:xfrm>
            </p:contentPart>
          </mc:Choice>
          <mc:Fallback>
            <p:pic>
              <p:nvPicPr>
                <p:cNvPr id="141" name="Ink 140">
                  <a:extLst>
                    <a:ext uri="{FF2B5EF4-FFF2-40B4-BE49-F238E27FC236}">
                      <a16:creationId xmlns:a16="http://schemas.microsoft.com/office/drawing/2014/main" id="{E80C81BF-E2D3-0D68-9A32-D38D44D60C87}"/>
                    </a:ext>
                  </a:extLst>
                </p:cNvPr>
                <p:cNvPicPr/>
                <p:nvPr/>
              </p:nvPicPr>
              <p:blipFill>
                <a:blip r:embed="rId237"/>
                <a:stretch>
                  <a:fillRect/>
                </a:stretch>
              </p:blipFill>
              <p:spPr>
                <a:xfrm>
                  <a:off x="7217685" y="5563065"/>
                  <a:ext cx="1137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2" name="Ink 141">
                  <a:extLst>
                    <a:ext uri="{FF2B5EF4-FFF2-40B4-BE49-F238E27FC236}">
                      <a16:creationId xmlns:a16="http://schemas.microsoft.com/office/drawing/2014/main" id="{D1932FA9-52AF-A418-E844-E9CD84898DBC}"/>
                    </a:ext>
                  </a:extLst>
                </p14:cNvPr>
                <p14:cNvContentPartPr/>
                <p14:nvPr/>
              </p14:nvContentPartPr>
              <p14:xfrm>
                <a:off x="7123005" y="5699505"/>
                <a:ext cx="293760" cy="4680"/>
              </p14:xfrm>
            </p:contentPart>
          </mc:Choice>
          <mc:Fallback>
            <p:pic>
              <p:nvPicPr>
                <p:cNvPr id="142" name="Ink 141">
                  <a:extLst>
                    <a:ext uri="{FF2B5EF4-FFF2-40B4-BE49-F238E27FC236}">
                      <a16:creationId xmlns:a16="http://schemas.microsoft.com/office/drawing/2014/main" id="{D1932FA9-52AF-A418-E844-E9CD84898DBC}"/>
                    </a:ext>
                  </a:extLst>
                </p:cNvPr>
                <p:cNvPicPr/>
                <p:nvPr/>
              </p:nvPicPr>
              <p:blipFill>
                <a:blip r:embed="rId239"/>
                <a:stretch>
                  <a:fillRect/>
                </a:stretch>
              </p:blipFill>
              <p:spPr>
                <a:xfrm>
                  <a:off x="7116885" y="5693385"/>
                  <a:ext cx="30600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3" name="Ink 142">
                  <a:extLst>
                    <a:ext uri="{FF2B5EF4-FFF2-40B4-BE49-F238E27FC236}">
                      <a16:creationId xmlns:a16="http://schemas.microsoft.com/office/drawing/2014/main" id="{2C289595-2FD6-740A-2512-F94B46016ECF}"/>
                    </a:ext>
                  </a:extLst>
                </p14:cNvPr>
                <p14:cNvContentPartPr/>
                <p14:nvPr/>
              </p14:nvContentPartPr>
              <p14:xfrm>
                <a:off x="7430805" y="5683665"/>
                <a:ext cx="344520" cy="114120"/>
              </p14:xfrm>
            </p:contentPart>
          </mc:Choice>
          <mc:Fallback>
            <p:pic>
              <p:nvPicPr>
                <p:cNvPr id="143" name="Ink 142">
                  <a:extLst>
                    <a:ext uri="{FF2B5EF4-FFF2-40B4-BE49-F238E27FC236}">
                      <a16:creationId xmlns:a16="http://schemas.microsoft.com/office/drawing/2014/main" id="{2C289595-2FD6-740A-2512-F94B46016ECF}"/>
                    </a:ext>
                  </a:extLst>
                </p:cNvPr>
                <p:cNvPicPr/>
                <p:nvPr/>
              </p:nvPicPr>
              <p:blipFill>
                <a:blip r:embed="rId241"/>
                <a:stretch>
                  <a:fillRect/>
                </a:stretch>
              </p:blipFill>
              <p:spPr>
                <a:xfrm>
                  <a:off x="7424685" y="5677545"/>
                  <a:ext cx="3567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4" name="Ink 143">
                  <a:extLst>
                    <a:ext uri="{FF2B5EF4-FFF2-40B4-BE49-F238E27FC236}">
                      <a16:creationId xmlns:a16="http://schemas.microsoft.com/office/drawing/2014/main" id="{803A2927-D1D5-839C-8D42-AD93BECDDAF8}"/>
                    </a:ext>
                  </a:extLst>
                </p14:cNvPr>
                <p14:cNvContentPartPr/>
                <p14:nvPr/>
              </p14:nvContentPartPr>
              <p14:xfrm>
                <a:off x="7763085" y="5669985"/>
                <a:ext cx="228960" cy="148680"/>
              </p14:xfrm>
            </p:contentPart>
          </mc:Choice>
          <mc:Fallback>
            <p:pic>
              <p:nvPicPr>
                <p:cNvPr id="144" name="Ink 143">
                  <a:extLst>
                    <a:ext uri="{FF2B5EF4-FFF2-40B4-BE49-F238E27FC236}">
                      <a16:creationId xmlns:a16="http://schemas.microsoft.com/office/drawing/2014/main" id="{803A2927-D1D5-839C-8D42-AD93BECDDAF8}"/>
                    </a:ext>
                  </a:extLst>
                </p:cNvPr>
                <p:cNvPicPr/>
                <p:nvPr/>
              </p:nvPicPr>
              <p:blipFill>
                <a:blip r:embed="rId243"/>
                <a:stretch>
                  <a:fillRect/>
                </a:stretch>
              </p:blipFill>
              <p:spPr>
                <a:xfrm>
                  <a:off x="7756965" y="5663865"/>
                  <a:ext cx="2412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6" name="Ink 145">
                  <a:extLst>
                    <a:ext uri="{FF2B5EF4-FFF2-40B4-BE49-F238E27FC236}">
                      <a16:creationId xmlns:a16="http://schemas.microsoft.com/office/drawing/2014/main" id="{33B2633F-B5FA-11DA-9CE7-78662E62095D}"/>
                    </a:ext>
                  </a:extLst>
                </p14:cNvPr>
                <p14:cNvContentPartPr/>
                <p14:nvPr/>
              </p14:nvContentPartPr>
              <p14:xfrm>
                <a:off x="7967565" y="5502585"/>
                <a:ext cx="156600" cy="104760"/>
              </p14:xfrm>
            </p:contentPart>
          </mc:Choice>
          <mc:Fallback>
            <p:pic>
              <p:nvPicPr>
                <p:cNvPr id="146" name="Ink 145">
                  <a:extLst>
                    <a:ext uri="{FF2B5EF4-FFF2-40B4-BE49-F238E27FC236}">
                      <a16:creationId xmlns:a16="http://schemas.microsoft.com/office/drawing/2014/main" id="{33B2633F-B5FA-11DA-9CE7-78662E62095D}"/>
                    </a:ext>
                  </a:extLst>
                </p:cNvPr>
                <p:cNvPicPr/>
                <p:nvPr/>
              </p:nvPicPr>
              <p:blipFill>
                <a:blip r:embed="rId245"/>
                <a:stretch>
                  <a:fillRect/>
                </a:stretch>
              </p:blipFill>
              <p:spPr>
                <a:xfrm>
                  <a:off x="7961445" y="5496465"/>
                  <a:ext cx="1688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7" name="Ink 146">
                  <a:extLst>
                    <a:ext uri="{FF2B5EF4-FFF2-40B4-BE49-F238E27FC236}">
                      <a16:creationId xmlns:a16="http://schemas.microsoft.com/office/drawing/2014/main" id="{96CE48DE-AFEB-8CE2-B58D-C1530BCF84AD}"/>
                    </a:ext>
                  </a:extLst>
                </p14:cNvPr>
                <p14:cNvContentPartPr/>
                <p14:nvPr/>
              </p14:nvContentPartPr>
              <p14:xfrm>
                <a:off x="8241885" y="5663505"/>
                <a:ext cx="238680" cy="130320"/>
              </p14:xfrm>
            </p:contentPart>
          </mc:Choice>
          <mc:Fallback>
            <p:pic>
              <p:nvPicPr>
                <p:cNvPr id="147" name="Ink 146">
                  <a:extLst>
                    <a:ext uri="{FF2B5EF4-FFF2-40B4-BE49-F238E27FC236}">
                      <a16:creationId xmlns:a16="http://schemas.microsoft.com/office/drawing/2014/main" id="{96CE48DE-AFEB-8CE2-B58D-C1530BCF84AD}"/>
                    </a:ext>
                  </a:extLst>
                </p:cNvPr>
                <p:cNvPicPr/>
                <p:nvPr/>
              </p:nvPicPr>
              <p:blipFill>
                <a:blip r:embed="rId247"/>
                <a:stretch>
                  <a:fillRect/>
                </a:stretch>
              </p:blipFill>
              <p:spPr>
                <a:xfrm>
                  <a:off x="8235765" y="5657385"/>
                  <a:ext cx="2509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8" name="Ink 147">
                  <a:extLst>
                    <a:ext uri="{FF2B5EF4-FFF2-40B4-BE49-F238E27FC236}">
                      <a16:creationId xmlns:a16="http://schemas.microsoft.com/office/drawing/2014/main" id="{2894F3E2-67FE-E96E-B0EB-E11740AB6C05}"/>
                    </a:ext>
                  </a:extLst>
                </p14:cNvPr>
                <p14:cNvContentPartPr/>
                <p14:nvPr/>
              </p14:nvContentPartPr>
              <p14:xfrm>
                <a:off x="8251245" y="5669985"/>
                <a:ext cx="110880" cy="163080"/>
              </p14:xfrm>
            </p:contentPart>
          </mc:Choice>
          <mc:Fallback>
            <p:pic>
              <p:nvPicPr>
                <p:cNvPr id="148" name="Ink 147">
                  <a:extLst>
                    <a:ext uri="{FF2B5EF4-FFF2-40B4-BE49-F238E27FC236}">
                      <a16:creationId xmlns:a16="http://schemas.microsoft.com/office/drawing/2014/main" id="{2894F3E2-67FE-E96E-B0EB-E11740AB6C05}"/>
                    </a:ext>
                  </a:extLst>
                </p:cNvPr>
                <p:cNvPicPr/>
                <p:nvPr/>
              </p:nvPicPr>
              <p:blipFill>
                <a:blip r:embed="rId249"/>
                <a:stretch>
                  <a:fillRect/>
                </a:stretch>
              </p:blipFill>
              <p:spPr>
                <a:xfrm>
                  <a:off x="8245125" y="5663865"/>
                  <a:ext cx="1231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0" name="Ink 149">
                  <a:extLst>
                    <a:ext uri="{FF2B5EF4-FFF2-40B4-BE49-F238E27FC236}">
                      <a16:creationId xmlns:a16="http://schemas.microsoft.com/office/drawing/2014/main" id="{D289EF32-0C7C-CEA1-D808-F7CC41F265EE}"/>
                    </a:ext>
                  </a:extLst>
                </p14:cNvPr>
                <p14:cNvContentPartPr/>
                <p14:nvPr/>
              </p14:nvContentPartPr>
              <p14:xfrm>
                <a:off x="8638605" y="5739825"/>
                <a:ext cx="27000" cy="24120"/>
              </p14:xfrm>
            </p:contentPart>
          </mc:Choice>
          <mc:Fallback>
            <p:pic>
              <p:nvPicPr>
                <p:cNvPr id="150" name="Ink 149">
                  <a:extLst>
                    <a:ext uri="{FF2B5EF4-FFF2-40B4-BE49-F238E27FC236}">
                      <a16:creationId xmlns:a16="http://schemas.microsoft.com/office/drawing/2014/main" id="{D289EF32-0C7C-CEA1-D808-F7CC41F265EE}"/>
                    </a:ext>
                  </a:extLst>
                </p:cNvPr>
                <p:cNvPicPr/>
                <p:nvPr/>
              </p:nvPicPr>
              <p:blipFill>
                <a:blip r:embed="rId251"/>
                <a:stretch>
                  <a:fillRect/>
                </a:stretch>
              </p:blipFill>
              <p:spPr>
                <a:xfrm>
                  <a:off x="8632485" y="5733705"/>
                  <a:ext cx="392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1" name="Ink 150">
                  <a:extLst>
                    <a:ext uri="{FF2B5EF4-FFF2-40B4-BE49-F238E27FC236}">
                      <a16:creationId xmlns:a16="http://schemas.microsoft.com/office/drawing/2014/main" id="{1ADB83F0-A5C1-8699-70DA-86DABCE96E11}"/>
                    </a:ext>
                  </a:extLst>
                </p14:cNvPr>
                <p14:cNvContentPartPr/>
                <p14:nvPr/>
              </p14:nvContentPartPr>
              <p14:xfrm>
                <a:off x="8790525" y="5559825"/>
                <a:ext cx="108720" cy="275400"/>
              </p14:xfrm>
            </p:contentPart>
          </mc:Choice>
          <mc:Fallback>
            <p:pic>
              <p:nvPicPr>
                <p:cNvPr id="151" name="Ink 150">
                  <a:extLst>
                    <a:ext uri="{FF2B5EF4-FFF2-40B4-BE49-F238E27FC236}">
                      <a16:creationId xmlns:a16="http://schemas.microsoft.com/office/drawing/2014/main" id="{1ADB83F0-A5C1-8699-70DA-86DABCE96E11}"/>
                    </a:ext>
                  </a:extLst>
                </p:cNvPr>
                <p:cNvPicPr/>
                <p:nvPr/>
              </p:nvPicPr>
              <p:blipFill>
                <a:blip r:embed="rId253"/>
                <a:stretch>
                  <a:fillRect/>
                </a:stretch>
              </p:blipFill>
              <p:spPr>
                <a:xfrm>
                  <a:off x="8784405" y="5553705"/>
                  <a:ext cx="1209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2" name="Ink 151">
                  <a:extLst>
                    <a:ext uri="{FF2B5EF4-FFF2-40B4-BE49-F238E27FC236}">
                      <a16:creationId xmlns:a16="http://schemas.microsoft.com/office/drawing/2014/main" id="{9437C60A-ACA0-651D-48D6-1E15B6FA61E9}"/>
                    </a:ext>
                  </a:extLst>
                </p14:cNvPr>
                <p14:cNvContentPartPr/>
                <p14:nvPr/>
              </p14:nvContentPartPr>
              <p14:xfrm>
                <a:off x="8942085" y="5701665"/>
                <a:ext cx="197640" cy="115200"/>
              </p14:xfrm>
            </p:contentPart>
          </mc:Choice>
          <mc:Fallback>
            <p:pic>
              <p:nvPicPr>
                <p:cNvPr id="152" name="Ink 151">
                  <a:extLst>
                    <a:ext uri="{FF2B5EF4-FFF2-40B4-BE49-F238E27FC236}">
                      <a16:creationId xmlns:a16="http://schemas.microsoft.com/office/drawing/2014/main" id="{9437C60A-ACA0-651D-48D6-1E15B6FA61E9}"/>
                    </a:ext>
                  </a:extLst>
                </p:cNvPr>
                <p:cNvPicPr/>
                <p:nvPr/>
              </p:nvPicPr>
              <p:blipFill>
                <a:blip r:embed="rId255"/>
                <a:stretch>
                  <a:fillRect/>
                </a:stretch>
              </p:blipFill>
              <p:spPr>
                <a:xfrm>
                  <a:off x="8935965" y="5695545"/>
                  <a:ext cx="2098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3" name="Ink 152">
                  <a:extLst>
                    <a:ext uri="{FF2B5EF4-FFF2-40B4-BE49-F238E27FC236}">
                      <a16:creationId xmlns:a16="http://schemas.microsoft.com/office/drawing/2014/main" id="{92BBA5F3-8B06-A630-6DDB-3669C58FBF84}"/>
                    </a:ext>
                  </a:extLst>
                </p14:cNvPr>
                <p14:cNvContentPartPr/>
                <p14:nvPr/>
              </p14:nvContentPartPr>
              <p14:xfrm>
                <a:off x="9235485" y="5669985"/>
                <a:ext cx="197640" cy="119520"/>
              </p14:xfrm>
            </p:contentPart>
          </mc:Choice>
          <mc:Fallback>
            <p:pic>
              <p:nvPicPr>
                <p:cNvPr id="153" name="Ink 152">
                  <a:extLst>
                    <a:ext uri="{FF2B5EF4-FFF2-40B4-BE49-F238E27FC236}">
                      <a16:creationId xmlns:a16="http://schemas.microsoft.com/office/drawing/2014/main" id="{92BBA5F3-8B06-A630-6DDB-3669C58FBF84}"/>
                    </a:ext>
                  </a:extLst>
                </p:cNvPr>
                <p:cNvPicPr/>
                <p:nvPr/>
              </p:nvPicPr>
              <p:blipFill>
                <a:blip r:embed="rId257"/>
                <a:stretch>
                  <a:fillRect/>
                </a:stretch>
              </p:blipFill>
              <p:spPr>
                <a:xfrm>
                  <a:off x="9229365" y="5663865"/>
                  <a:ext cx="2098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4" name="Ink 153">
                  <a:extLst>
                    <a:ext uri="{FF2B5EF4-FFF2-40B4-BE49-F238E27FC236}">
                      <a16:creationId xmlns:a16="http://schemas.microsoft.com/office/drawing/2014/main" id="{BA144CFD-6FE9-CA11-1CBA-2D4D28F3D57C}"/>
                    </a:ext>
                  </a:extLst>
                </p14:cNvPr>
                <p14:cNvContentPartPr/>
                <p14:nvPr/>
              </p14:nvContentPartPr>
              <p14:xfrm>
                <a:off x="9262125" y="5698425"/>
                <a:ext cx="101520" cy="122760"/>
              </p14:xfrm>
            </p:contentPart>
          </mc:Choice>
          <mc:Fallback>
            <p:pic>
              <p:nvPicPr>
                <p:cNvPr id="154" name="Ink 153">
                  <a:extLst>
                    <a:ext uri="{FF2B5EF4-FFF2-40B4-BE49-F238E27FC236}">
                      <a16:creationId xmlns:a16="http://schemas.microsoft.com/office/drawing/2014/main" id="{BA144CFD-6FE9-CA11-1CBA-2D4D28F3D57C}"/>
                    </a:ext>
                  </a:extLst>
                </p:cNvPr>
                <p:cNvPicPr/>
                <p:nvPr/>
              </p:nvPicPr>
              <p:blipFill>
                <a:blip r:embed="rId259"/>
                <a:stretch>
                  <a:fillRect/>
                </a:stretch>
              </p:blipFill>
              <p:spPr>
                <a:xfrm>
                  <a:off x="9256005" y="5692305"/>
                  <a:ext cx="113760" cy="135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156" name="Ink 155">
                <a:extLst>
                  <a:ext uri="{FF2B5EF4-FFF2-40B4-BE49-F238E27FC236}">
                    <a16:creationId xmlns:a16="http://schemas.microsoft.com/office/drawing/2014/main" id="{617456E0-A180-CF93-E259-33D0A9E0CB94}"/>
                  </a:ext>
                </a:extLst>
              </p14:cNvPr>
              <p14:cNvContentPartPr/>
              <p14:nvPr/>
            </p14:nvContentPartPr>
            <p14:xfrm>
              <a:off x="2725605" y="6167505"/>
              <a:ext cx="509400" cy="556920"/>
            </p14:xfrm>
          </p:contentPart>
        </mc:Choice>
        <mc:Fallback>
          <p:pic>
            <p:nvPicPr>
              <p:cNvPr id="156" name="Ink 155">
                <a:extLst>
                  <a:ext uri="{FF2B5EF4-FFF2-40B4-BE49-F238E27FC236}">
                    <a16:creationId xmlns:a16="http://schemas.microsoft.com/office/drawing/2014/main" id="{617456E0-A180-CF93-E259-33D0A9E0CB94}"/>
                  </a:ext>
                </a:extLst>
              </p:cNvPr>
              <p:cNvPicPr/>
              <p:nvPr/>
            </p:nvPicPr>
            <p:blipFill>
              <a:blip r:embed="rId261"/>
              <a:stretch>
                <a:fillRect/>
              </a:stretch>
            </p:blipFill>
            <p:spPr>
              <a:xfrm>
                <a:off x="2719485" y="6161385"/>
                <a:ext cx="521640" cy="5691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7" name="Ink 156">
                <a:extLst>
                  <a:ext uri="{FF2B5EF4-FFF2-40B4-BE49-F238E27FC236}">
                    <a16:creationId xmlns:a16="http://schemas.microsoft.com/office/drawing/2014/main" id="{1D5FB97F-25F3-24F7-A9E8-BD0015629B08}"/>
                  </a:ext>
                </a:extLst>
              </p14:cNvPr>
              <p14:cNvContentPartPr/>
              <p14:nvPr/>
            </p14:nvContentPartPr>
            <p14:xfrm>
              <a:off x="10443285" y="6164985"/>
              <a:ext cx="371160" cy="485640"/>
            </p14:xfrm>
          </p:contentPart>
        </mc:Choice>
        <mc:Fallback>
          <p:pic>
            <p:nvPicPr>
              <p:cNvPr id="157" name="Ink 156">
                <a:extLst>
                  <a:ext uri="{FF2B5EF4-FFF2-40B4-BE49-F238E27FC236}">
                    <a16:creationId xmlns:a16="http://schemas.microsoft.com/office/drawing/2014/main" id="{1D5FB97F-25F3-24F7-A9E8-BD0015629B08}"/>
                  </a:ext>
                </a:extLst>
              </p:cNvPr>
              <p:cNvPicPr/>
              <p:nvPr/>
            </p:nvPicPr>
            <p:blipFill>
              <a:blip r:embed="rId263"/>
              <a:stretch>
                <a:fillRect/>
              </a:stretch>
            </p:blipFill>
            <p:spPr>
              <a:xfrm>
                <a:off x="10437165" y="6158865"/>
                <a:ext cx="383400" cy="497880"/>
              </a:xfrm>
              <a:prstGeom prst="rect">
                <a:avLst/>
              </a:prstGeom>
            </p:spPr>
          </p:pic>
        </mc:Fallback>
      </mc:AlternateContent>
      <p:grpSp>
        <p:nvGrpSpPr>
          <p:cNvPr id="182" name="Group 181">
            <a:extLst>
              <a:ext uri="{FF2B5EF4-FFF2-40B4-BE49-F238E27FC236}">
                <a16:creationId xmlns:a16="http://schemas.microsoft.com/office/drawing/2014/main" id="{3F79372A-E159-96FE-EC02-1FF3A54871B2}"/>
              </a:ext>
            </a:extLst>
          </p:cNvPr>
          <p:cNvGrpSpPr/>
          <p:nvPr/>
        </p:nvGrpSpPr>
        <p:grpSpPr>
          <a:xfrm>
            <a:off x="3126285" y="6298545"/>
            <a:ext cx="303480" cy="242280"/>
            <a:chOff x="3126285" y="6298545"/>
            <a:chExt cx="303480" cy="242280"/>
          </a:xfrm>
        </p:grpSpPr>
        <mc:AlternateContent xmlns:mc="http://schemas.openxmlformats.org/markup-compatibility/2006">
          <mc:Choice xmlns:p14="http://schemas.microsoft.com/office/powerpoint/2010/main" Requires="p14">
            <p:contentPart p14:bwMode="auto" r:id="rId264">
              <p14:nvContentPartPr>
                <p14:cNvPr id="158" name="Ink 157">
                  <a:extLst>
                    <a:ext uri="{FF2B5EF4-FFF2-40B4-BE49-F238E27FC236}">
                      <a16:creationId xmlns:a16="http://schemas.microsoft.com/office/drawing/2014/main" id="{83A1E6E6-90FA-662C-1575-18320D691C84}"/>
                    </a:ext>
                  </a:extLst>
                </p14:cNvPr>
                <p14:cNvContentPartPr/>
                <p14:nvPr/>
              </p14:nvContentPartPr>
              <p14:xfrm>
                <a:off x="3193605" y="6298545"/>
                <a:ext cx="31680" cy="77040"/>
              </p14:xfrm>
            </p:contentPart>
          </mc:Choice>
          <mc:Fallback>
            <p:pic>
              <p:nvPicPr>
                <p:cNvPr id="158" name="Ink 157">
                  <a:extLst>
                    <a:ext uri="{FF2B5EF4-FFF2-40B4-BE49-F238E27FC236}">
                      <a16:creationId xmlns:a16="http://schemas.microsoft.com/office/drawing/2014/main" id="{83A1E6E6-90FA-662C-1575-18320D691C84}"/>
                    </a:ext>
                  </a:extLst>
                </p:cNvPr>
                <p:cNvPicPr/>
                <p:nvPr/>
              </p:nvPicPr>
              <p:blipFill>
                <a:blip r:embed="rId265"/>
                <a:stretch>
                  <a:fillRect/>
                </a:stretch>
              </p:blipFill>
              <p:spPr>
                <a:xfrm>
                  <a:off x="3187485" y="6292425"/>
                  <a:ext cx="439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9" name="Ink 158">
                  <a:extLst>
                    <a:ext uri="{FF2B5EF4-FFF2-40B4-BE49-F238E27FC236}">
                      <a16:creationId xmlns:a16="http://schemas.microsoft.com/office/drawing/2014/main" id="{72608DC0-2A4B-04DF-D73E-750EC0D85CE8}"/>
                    </a:ext>
                  </a:extLst>
                </p14:cNvPr>
                <p14:cNvContentPartPr/>
                <p14:nvPr/>
              </p14:nvContentPartPr>
              <p14:xfrm>
                <a:off x="3126285" y="6403665"/>
                <a:ext cx="226440" cy="360"/>
              </p14:xfrm>
            </p:contentPart>
          </mc:Choice>
          <mc:Fallback>
            <p:pic>
              <p:nvPicPr>
                <p:cNvPr id="159" name="Ink 158">
                  <a:extLst>
                    <a:ext uri="{FF2B5EF4-FFF2-40B4-BE49-F238E27FC236}">
                      <a16:creationId xmlns:a16="http://schemas.microsoft.com/office/drawing/2014/main" id="{72608DC0-2A4B-04DF-D73E-750EC0D85CE8}"/>
                    </a:ext>
                  </a:extLst>
                </p:cNvPr>
                <p:cNvPicPr/>
                <p:nvPr/>
              </p:nvPicPr>
              <p:blipFill>
                <a:blip r:embed="rId267"/>
                <a:stretch>
                  <a:fillRect/>
                </a:stretch>
              </p:blipFill>
              <p:spPr>
                <a:xfrm>
                  <a:off x="3120165" y="6397545"/>
                  <a:ext cx="2386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0" name="Ink 159">
                  <a:extLst>
                    <a:ext uri="{FF2B5EF4-FFF2-40B4-BE49-F238E27FC236}">
                      <a16:creationId xmlns:a16="http://schemas.microsoft.com/office/drawing/2014/main" id="{FF37AF37-92E6-CE2C-BF95-C8B2D6FA7DE3}"/>
                    </a:ext>
                  </a:extLst>
                </p14:cNvPr>
                <p14:cNvContentPartPr/>
                <p14:nvPr/>
              </p14:nvContentPartPr>
              <p14:xfrm>
                <a:off x="3222405" y="6462705"/>
                <a:ext cx="207360" cy="78120"/>
              </p14:xfrm>
            </p:contentPart>
          </mc:Choice>
          <mc:Fallback>
            <p:pic>
              <p:nvPicPr>
                <p:cNvPr id="160" name="Ink 159">
                  <a:extLst>
                    <a:ext uri="{FF2B5EF4-FFF2-40B4-BE49-F238E27FC236}">
                      <a16:creationId xmlns:a16="http://schemas.microsoft.com/office/drawing/2014/main" id="{FF37AF37-92E6-CE2C-BF95-C8B2D6FA7DE3}"/>
                    </a:ext>
                  </a:extLst>
                </p:cNvPr>
                <p:cNvPicPr/>
                <p:nvPr/>
              </p:nvPicPr>
              <p:blipFill>
                <a:blip r:embed="rId269"/>
                <a:stretch>
                  <a:fillRect/>
                </a:stretch>
              </p:blipFill>
              <p:spPr>
                <a:xfrm>
                  <a:off x="3216285" y="6456585"/>
                  <a:ext cx="219600" cy="90360"/>
                </a:xfrm>
                <a:prstGeom prst="rect">
                  <a:avLst/>
                </a:prstGeom>
              </p:spPr>
            </p:pic>
          </mc:Fallback>
        </mc:AlternateContent>
      </p:grpSp>
      <p:grpSp>
        <p:nvGrpSpPr>
          <p:cNvPr id="181" name="Group 180">
            <a:extLst>
              <a:ext uri="{FF2B5EF4-FFF2-40B4-BE49-F238E27FC236}">
                <a16:creationId xmlns:a16="http://schemas.microsoft.com/office/drawing/2014/main" id="{9EF0FCD3-615A-F7AC-B1E9-BCF7E96F81BF}"/>
              </a:ext>
            </a:extLst>
          </p:cNvPr>
          <p:cNvGrpSpPr/>
          <p:nvPr/>
        </p:nvGrpSpPr>
        <p:grpSpPr>
          <a:xfrm>
            <a:off x="3689325" y="6226905"/>
            <a:ext cx="1357200" cy="420840"/>
            <a:chOff x="3689325" y="6226905"/>
            <a:chExt cx="1357200" cy="420840"/>
          </a:xfrm>
        </p:grpSpPr>
        <mc:AlternateContent xmlns:mc="http://schemas.openxmlformats.org/markup-compatibility/2006">
          <mc:Choice xmlns:p14="http://schemas.microsoft.com/office/powerpoint/2010/main" Requires="p14">
            <p:contentPart p14:bwMode="auto" r:id="rId270">
              <p14:nvContentPartPr>
                <p14:cNvPr id="161" name="Ink 160">
                  <a:extLst>
                    <a:ext uri="{FF2B5EF4-FFF2-40B4-BE49-F238E27FC236}">
                      <a16:creationId xmlns:a16="http://schemas.microsoft.com/office/drawing/2014/main" id="{5164923D-E2B4-0975-263B-C032D413B236}"/>
                    </a:ext>
                  </a:extLst>
                </p14:cNvPr>
                <p14:cNvContentPartPr/>
                <p14:nvPr/>
              </p14:nvContentPartPr>
              <p14:xfrm>
                <a:off x="3889125" y="6226905"/>
                <a:ext cx="46080" cy="107280"/>
              </p14:xfrm>
            </p:contentPart>
          </mc:Choice>
          <mc:Fallback>
            <p:pic>
              <p:nvPicPr>
                <p:cNvPr id="161" name="Ink 160">
                  <a:extLst>
                    <a:ext uri="{FF2B5EF4-FFF2-40B4-BE49-F238E27FC236}">
                      <a16:creationId xmlns:a16="http://schemas.microsoft.com/office/drawing/2014/main" id="{5164923D-E2B4-0975-263B-C032D413B236}"/>
                    </a:ext>
                  </a:extLst>
                </p:cNvPr>
                <p:cNvPicPr/>
                <p:nvPr/>
              </p:nvPicPr>
              <p:blipFill>
                <a:blip r:embed="rId271"/>
                <a:stretch>
                  <a:fillRect/>
                </a:stretch>
              </p:blipFill>
              <p:spPr>
                <a:xfrm>
                  <a:off x="3883005" y="6220785"/>
                  <a:ext cx="583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2" name="Ink 161">
                  <a:extLst>
                    <a:ext uri="{FF2B5EF4-FFF2-40B4-BE49-F238E27FC236}">
                      <a16:creationId xmlns:a16="http://schemas.microsoft.com/office/drawing/2014/main" id="{EA573599-9E31-D392-1A33-6237FD76C115}"/>
                    </a:ext>
                  </a:extLst>
                </p14:cNvPr>
                <p14:cNvContentPartPr/>
                <p14:nvPr/>
              </p14:nvContentPartPr>
              <p14:xfrm>
                <a:off x="3689325" y="6395025"/>
                <a:ext cx="587520" cy="14400"/>
              </p14:xfrm>
            </p:contentPart>
          </mc:Choice>
          <mc:Fallback>
            <p:pic>
              <p:nvPicPr>
                <p:cNvPr id="162" name="Ink 161">
                  <a:extLst>
                    <a:ext uri="{FF2B5EF4-FFF2-40B4-BE49-F238E27FC236}">
                      <a16:creationId xmlns:a16="http://schemas.microsoft.com/office/drawing/2014/main" id="{EA573599-9E31-D392-1A33-6237FD76C115}"/>
                    </a:ext>
                  </a:extLst>
                </p:cNvPr>
                <p:cNvPicPr/>
                <p:nvPr/>
              </p:nvPicPr>
              <p:blipFill>
                <a:blip r:embed="rId273"/>
                <a:stretch>
                  <a:fillRect/>
                </a:stretch>
              </p:blipFill>
              <p:spPr>
                <a:xfrm>
                  <a:off x="3683205" y="6388905"/>
                  <a:ext cx="5997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3" name="Ink 162">
                  <a:extLst>
                    <a:ext uri="{FF2B5EF4-FFF2-40B4-BE49-F238E27FC236}">
                      <a16:creationId xmlns:a16="http://schemas.microsoft.com/office/drawing/2014/main" id="{214BACC5-ED07-0183-443E-74C5BA18EEF8}"/>
                    </a:ext>
                  </a:extLst>
                </p14:cNvPr>
                <p14:cNvContentPartPr/>
                <p14:nvPr/>
              </p14:nvContentPartPr>
              <p14:xfrm>
                <a:off x="3776085" y="6489705"/>
                <a:ext cx="185760" cy="114120"/>
              </p14:xfrm>
            </p:contentPart>
          </mc:Choice>
          <mc:Fallback>
            <p:pic>
              <p:nvPicPr>
                <p:cNvPr id="163" name="Ink 162">
                  <a:extLst>
                    <a:ext uri="{FF2B5EF4-FFF2-40B4-BE49-F238E27FC236}">
                      <a16:creationId xmlns:a16="http://schemas.microsoft.com/office/drawing/2014/main" id="{214BACC5-ED07-0183-443E-74C5BA18EEF8}"/>
                    </a:ext>
                  </a:extLst>
                </p:cNvPr>
                <p:cNvPicPr/>
                <p:nvPr/>
              </p:nvPicPr>
              <p:blipFill>
                <a:blip r:embed="rId275"/>
                <a:stretch>
                  <a:fillRect/>
                </a:stretch>
              </p:blipFill>
              <p:spPr>
                <a:xfrm>
                  <a:off x="3769965" y="6483585"/>
                  <a:ext cx="1980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4" name="Ink 163">
                  <a:extLst>
                    <a:ext uri="{FF2B5EF4-FFF2-40B4-BE49-F238E27FC236}">
                      <a16:creationId xmlns:a16="http://schemas.microsoft.com/office/drawing/2014/main" id="{49D0CCD9-D577-19DE-2CD8-ED7C24D6F8F3}"/>
                    </a:ext>
                  </a:extLst>
                </p14:cNvPr>
                <p14:cNvContentPartPr/>
                <p14:nvPr/>
              </p14:nvContentPartPr>
              <p14:xfrm>
                <a:off x="3866085" y="6492225"/>
                <a:ext cx="57240" cy="137160"/>
              </p14:xfrm>
            </p:contentPart>
          </mc:Choice>
          <mc:Fallback>
            <p:pic>
              <p:nvPicPr>
                <p:cNvPr id="164" name="Ink 163">
                  <a:extLst>
                    <a:ext uri="{FF2B5EF4-FFF2-40B4-BE49-F238E27FC236}">
                      <a16:creationId xmlns:a16="http://schemas.microsoft.com/office/drawing/2014/main" id="{49D0CCD9-D577-19DE-2CD8-ED7C24D6F8F3}"/>
                    </a:ext>
                  </a:extLst>
                </p:cNvPr>
                <p:cNvPicPr/>
                <p:nvPr/>
              </p:nvPicPr>
              <p:blipFill>
                <a:blip r:embed="rId277"/>
                <a:stretch>
                  <a:fillRect/>
                </a:stretch>
              </p:blipFill>
              <p:spPr>
                <a:xfrm>
                  <a:off x="3859965" y="6486105"/>
                  <a:ext cx="694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5" name="Ink 164">
                  <a:extLst>
                    <a:ext uri="{FF2B5EF4-FFF2-40B4-BE49-F238E27FC236}">
                      <a16:creationId xmlns:a16="http://schemas.microsoft.com/office/drawing/2014/main" id="{7BD436D0-6AC2-385A-D487-2E435881D622}"/>
                    </a:ext>
                  </a:extLst>
                </p14:cNvPr>
                <p14:cNvContentPartPr/>
                <p14:nvPr/>
              </p14:nvContentPartPr>
              <p14:xfrm>
                <a:off x="3966165" y="6418785"/>
                <a:ext cx="101160" cy="58680"/>
              </p14:xfrm>
            </p:contentPart>
          </mc:Choice>
          <mc:Fallback>
            <p:pic>
              <p:nvPicPr>
                <p:cNvPr id="165" name="Ink 164">
                  <a:extLst>
                    <a:ext uri="{FF2B5EF4-FFF2-40B4-BE49-F238E27FC236}">
                      <a16:creationId xmlns:a16="http://schemas.microsoft.com/office/drawing/2014/main" id="{7BD436D0-6AC2-385A-D487-2E435881D622}"/>
                    </a:ext>
                  </a:extLst>
                </p:cNvPr>
                <p:cNvPicPr/>
                <p:nvPr/>
              </p:nvPicPr>
              <p:blipFill>
                <a:blip r:embed="rId279"/>
                <a:stretch>
                  <a:fillRect/>
                </a:stretch>
              </p:blipFill>
              <p:spPr>
                <a:xfrm>
                  <a:off x="3960045" y="6412665"/>
                  <a:ext cx="1134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6" name="Ink 165">
                  <a:extLst>
                    <a:ext uri="{FF2B5EF4-FFF2-40B4-BE49-F238E27FC236}">
                      <a16:creationId xmlns:a16="http://schemas.microsoft.com/office/drawing/2014/main" id="{8CF7F1FB-38D9-D882-BAA2-DDA8504CAE4B}"/>
                    </a:ext>
                  </a:extLst>
                </p14:cNvPr>
                <p14:cNvContentPartPr/>
                <p14:nvPr/>
              </p14:nvContentPartPr>
              <p14:xfrm>
                <a:off x="4040685" y="6545505"/>
                <a:ext cx="113400" cy="16560"/>
              </p14:xfrm>
            </p:contentPart>
          </mc:Choice>
          <mc:Fallback>
            <p:pic>
              <p:nvPicPr>
                <p:cNvPr id="166" name="Ink 165">
                  <a:extLst>
                    <a:ext uri="{FF2B5EF4-FFF2-40B4-BE49-F238E27FC236}">
                      <a16:creationId xmlns:a16="http://schemas.microsoft.com/office/drawing/2014/main" id="{8CF7F1FB-38D9-D882-BAA2-DDA8504CAE4B}"/>
                    </a:ext>
                  </a:extLst>
                </p:cNvPr>
                <p:cNvPicPr/>
                <p:nvPr/>
              </p:nvPicPr>
              <p:blipFill>
                <a:blip r:embed="rId281"/>
                <a:stretch>
                  <a:fillRect/>
                </a:stretch>
              </p:blipFill>
              <p:spPr>
                <a:xfrm>
                  <a:off x="4034565" y="6539385"/>
                  <a:ext cx="1256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7" name="Ink 166">
                  <a:extLst>
                    <a:ext uri="{FF2B5EF4-FFF2-40B4-BE49-F238E27FC236}">
                      <a16:creationId xmlns:a16="http://schemas.microsoft.com/office/drawing/2014/main" id="{C0EBAE4A-BC19-D913-C9AA-0166FBDAC1BA}"/>
                    </a:ext>
                  </a:extLst>
                </p14:cNvPr>
                <p14:cNvContentPartPr/>
                <p14:nvPr/>
              </p14:nvContentPartPr>
              <p14:xfrm>
                <a:off x="4040685" y="6514185"/>
                <a:ext cx="118440" cy="99360"/>
              </p14:xfrm>
            </p:contentPart>
          </mc:Choice>
          <mc:Fallback>
            <p:pic>
              <p:nvPicPr>
                <p:cNvPr id="167" name="Ink 166">
                  <a:extLst>
                    <a:ext uri="{FF2B5EF4-FFF2-40B4-BE49-F238E27FC236}">
                      <a16:creationId xmlns:a16="http://schemas.microsoft.com/office/drawing/2014/main" id="{C0EBAE4A-BC19-D913-C9AA-0166FBDAC1BA}"/>
                    </a:ext>
                  </a:extLst>
                </p:cNvPr>
                <p:cNvPicPr/>
                <p:nvPr/>
              </p:nvPicPr>
              <p:blipFill>
                <a:blip r:embed="rId283"/>
                <a:stretch>
                  <a:fillRect/>
                </a:stretch>
              </p:blipFill>
              <p:spPr>
                <a:xfrm>
                  <a:off x="4034565" y="6508065"/>
                  <a:ext cx="1306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8" name="Ink 167">
                  <a:extLst>
                    <a:ext uri="{FF2B5EF4-FFF2-40B4-BE49-F238E27FC236}">
                      <a16:creationId xmlns:a16="http://schemas.microsoft.com/office/drawing/2014/main" id="{4E82CC04-00EE-5D94-9433-396EF33BF647}"/>
                    </a:ext>
                  </a:extLst>
                </p14:cNvPr>
                <p14:cNvContentPartPr/>
                <p14:nvPr/>
              </p14:nvContentPartPr>
              <p14:xfrm>
                <a:off x="4163445" y="6478905"/>
                <a:ext cx="123480" cy="168840"/>
              </p14:xfrm>
            </p:contentPart>
          </mc:Choice>
          <mc:Fallback>
            <p:pic>
              <p:nvPicPr>
                <p:cNvPr id="168" name="Ink 167">
                  <a:extLst>
                    <a:ext uri="{FF2B5EF4-FFF2-40B4-BE49-F238E27FC236}">
                      <a16:creationId xmlns:a16="http://schemas.microsoft.com/office/drawing/2014/main" id="{4E82CC04-00EE-5D94-9433-396EF33BF647}"/>
                    </a:ext>
                  </a:extLst>
                </p:cNvPr>
                <p:cNvPicPr/>
                <p:nvPr/>
              </p:nvPicPr>
              <p:blipFill>
                <a:blip r:embed="rId285"/>
                <a:stretch>
                  <a:fillRect/>
                </a:stretch>
              </p:blipFill>
              <p:spPr>
                <a:xfrm>
                  <a:off x="4157325" y="6472785"/>
                  <a:ext cx="1357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9" name="Ink 168">
                  <a:extLst>
                    <a:ext uri="{FF2B5EF4-FFF2-40B4-BE49-F238E27FC236}">
                      <a16:creationId xmlns:a16="http://schemas.microsoft.com/office/drawing/2014/main" id="{F17BA67A-48B3-6F3E-57F0-500CC0DAD8D4}"/>
                    </a:ext>
                  </a:extLst>
                </p14:cNvPr>
                <p14:cNvContentPartPr/>
                <p14:nvPr/>
              </p14:nvContentPartPr>
              <p14:xfrm>
                <a:off x="4514805" y="6367665"/>
                <a:ext cx="29160" cy="51840"/>
              </p14:xfrm>
            </p:contentPart>
          </mc:Choice>
          <mc:Fallback>
            <p:pic>
              <p:nvPicPr>
                <p:cNvPr id="169" name="Ink 168">
                  <a:extLst>
                    <a:ext uri="{FF2B5EF4-FFF2-40B4-BE49-F238E27FC236}">
                      <a16:creationId xmlns:a16="http://schemas.microsoft.com/office/drawing/2014/main" id="{F17BA67A-48B3-6F3E-57F0-500CC0DAD8D4}"/>
                    </a:ext>
                  </a:extLst>
                </p:cNvPr>
                <p:cNvPicPr/>
                <p:nvPr/>
              </p:nvPicPr>
              <p:blipFill>
                <a:blip r:embed="rId287"/>
                <a:stretch>
                  <a:fillRect/>
                </a:stretch>
              </p:blipFill>
              <p:spPr>
                <a:xfrm>
                  <a:off x="4508685" y="6361545"/>
                  <a:ext cx="414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0" name="Ink 169">
                  <a:extLst>
                    <a:ext uri="{FF2B5EF4-FFF2-40B4-BE49-F238E27FC236}">
                      <a16:creationId xmlns:a16="http://schemas.microsoft.com/office/drawing/2014/main" id="{D76EF670-3D1A-B3E1-1014-9796DD557757}"/>
                    </a:ext>
                  </a:extLst>
                </p14:cNvPr>
                <p14:cNvContentPartPr/>
                <p14:nvPr/>
              </p14:nvContentPartPr>
              <p14:xfrm>
                <a:off x="4514805" y="6281625"/>
                <a:ext cx="306000" cy="195480"/>
              </p14:xfrm>
            </p:contentPart>
          </mc:Choice>
          <mc:Fallback>
            <p:pic>
              <p:nvPicPr>
                <p:cNvPr id="170" name="Ink 169">
                  <a:extLst>
                    <a:ext uri="{FF2B5EF4-FFF2-40B4-BE49-F238E27FC236}">
                      <a16:creationId xmlns:a16="http://schemas.microsoft.com/office/drawing/2014/main" id="{D76EF670-3D1A-B3E1-1014-9796DD557757}"/>
                    </a:ext>
                  </a:extLst>
                </p:cNvPr>
                <p:cNvPicPr/>
                <p:nvPr/>
              </p:nvPicPr>
              <p:blipFill>
                <a:blip r:embed="rId289"/>
                <a:stretch>
                  <a:fillRect/>
                </a:stretch>
              </p:blipFill>
              <p:spPr>
                <a:xfrm>
                  <a:off x="4508685" y="6275505"/>
                  <a:ext cx="3182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1" name="Ink 170">
                  <a:extLst>
                    <a:ext uri="{FF2B5EF4-FFF2-40B4-BE49-F238E27FC236}">
                      <a16:creationId xmlns:a16="http://schemas.microsoft.com/office/drawing/2014/main" id="{55C9CE74-3546-1EB0-D112-4516F7C7D910}"/>
                    </a:ext>
                  </a:extLst>
                </p14:cNvPr>
                <p14:cNvContentPartPr/>
                <p14:nvPr/>
              </p14:nvContentPartPr>
              <p14:xfrm>
                <a:off x="4851405" y="6330585"/>
                <a:ext cx="195120" cy="130320"/>
              </p14:xfrm>
            </p:contentPart>
          </mc:Choice>
          <mc:Fallback>
            <p:pic>
              <p:nvPicPr>
                <p:cNvPr id="171" name="Ink 170">
                  <a:extLst>
                    <a:ext uri="{FF2B5EF4-FFF2-40B4-BE49-F238E27FC236}">
                      <a16:creationId xmlns:a16="http://schemas.microsoft.com/office/drawing/2014/main" id="{55C9CE74-3546-1EB0-D112-4516F7C7D910}"/>
                    </a:ext>
                  </a:extLst>
                </p:cNvPr>
                <p:cNvPicPr/>
                <p:nvPr/>
              </p:nvPicPr>
              <p:blipFill>
                <a:blip r:embed="rId291"/>
                <a:stretch>
                  <a:fillRect/>
                </a:stretch>
              </p:blipFill>
              <p:spPr>
                <a:xfrm>
                  <a:off x="4845285" y="6324465"/>
                  <a:ext cx="2073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2" name="Ink 171">
                  <a:extLst>
                    <a:ext uri="{FF2B5EF4-FFF2-40B4-BE49-F238E27FC236}">
                      <a16:creationId xmlns:a16="http://schemas.microsoft.com/office/drawing/2014/main" id="{8500E423-D808-D9BA-DFA6-0C8ABC06304D}"/>
                    </a:ext>
                  </a:extLst>
                </p14:cNvPr>
                <p14:cNvContentPartPr/>
                <p14:nvPr/>
              </p14:nvContentPartPr>
              <p14:xfrm>
                <a:off x="4894965" y="6326265"/>
                <a:ext cx="127800" cy="141120"/>
              </p14:xfrm>
            </p:contentPart>
          </mc:Choice>
          <mc:Fallback>
            <p:pic>
              <p:nvPicPr>
                <p:cNvPr id="172" name="Ink 171">
                  <a:extLst>
                    <a:ext uri="{FF2B5EF4-FFF2-40B4-BE49-F238E27FC236}">
                      <a16:creationId xmlns:a16="http://schemas.microsoft.com/office/drawing/2014/main" id="{8500E423-D808-D9BA-DFA6-0C8ABC06304D}"/>
                    </a:ext>
                  </a:extLst>
                </p:cNvPr>
                <p:cNvPicPr/>
                <p:nvPr/>
              </p:nvPicPr>
              <p:blipFill>
                <a:blip r:embed="rId293"/>
                <a:stretch>
                  <a:fillRect/>
                </a:stretch>
              </p:blipFill>
              <p:spPr>
                <a:xfrm>
                  <a:off x="4888845" y="6320145"/>
                  <a:ext cx="140040" cy="153360"/>
                </a:xfrm>
                <a:prstGeom prst="rect">
                  <a:avLst/>
                </a:prstGeom>
              </p:spPr>
            </p:pic>
          </mc:Fallback>
        </mc:AlternateContent>
      </p:grpSp>
      <p:grpSp>
        <p:nvGrpSpPr>
          <p:cNvPr id="227" name="Group 226">
            <a:extLst>
              <a:ext uri="{FF2B5EF4-FFF2-40B4-BE49-F238E27FC236}">
                <a16:creationId xmlns:a16="http://schemas.microsoft.com/office/drawing/2014/main" id="{07FAC7F5-57FF-775A-C113-37A056E4EBEC}"/>
              </a:ext>
            </a:extLst>
          </p:cNvPr>
          <p:cNvGrpSpPr/>
          <p:nvPr/>
        </p:nvGrpSpPr>
        <p:grpSpPr>
          <a:xfrm>
            <a:off x="5313645" y="6179745"/>
            <a:ext cx="5240880" cy="568080"/>
            <a:chOff x="5313645" y="6179745"/>
            <a:chExt cx="5240880" cy="568080"/>
          </a:xfrm>
        </p:grpSpPr>
        <mc:AlternateContent xmlns:mc="http://schemas.openxmlformats.org/markup-compatibility/2006">
          <mc:Choice xmlns:p14="http://schemas.microsoft.com/office/powerpoint/2010/main" Requires="p14">
            <p:contentPart p14:bwMode="auto" r:id="rId294">
              <p14:nvContentPartPr>
                <p14:cNvPr id="173" name="Ink 172">
                  <a:extLst>
                    <a:ext uri="{FF2B5EF4-FFF2-40B4-BE49-F238E27FC236}">
                      <a16:creationId xmlns:a16="http://schemas.microsoft.com/office/drawing/2014/main" id="{92AB2E98-15B8-6554-C5BF-7A1B4BFCED5E}"/>
                    </a:ext>
                  </a:extLst>
                </p14:cNvPr>
                <p14:cNvContentPartPr/>
                <p14:nvPr/>
              </p14:nvContentPartPr>
              <p14:xfrm>
                <a:off x="5313645" y="6414465"/>
                <a:ext cx="130320" cy="360"/>
              </p14:xfrm>
            </p:contentPart>
          </mc:Choice>
          <mc:Fallback>
            <p:pic>
              <p:nvPicPr>
                <p:cNvPr id="173" name="Ink 172">
                  <a:extLst>
                    <a:ext uri="{FF2B5EF4-FFF2-40B4-BE49-F238E27FC236}">
                      <a16:creationId xmlns:a16="http://schemas.microsoft.com/office/drawing/2014/main" id="{92AB2E98-15B8-6554-C5BF-7A1B4BFCED5E}"/>
                    </a:ext>
                  </a:extLst>
                </p:cNvPr>
                <p:cNvPicPr/>
                <p:nvPr/>
              </p:nvPicPr>
              <p:blipFill>
                <a:blip r:embed="rId295"/>
                <a:stretch>
                  <a:fillRect/>
                </a:stretch>
              </p:blipFill>
              <p:spPr>
                <a:xfrm>
                  <a:off x="5307525" y="6408345"/>
                  <a:ext cx="1425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4" name="Ink 173">
                  <a:extLst>
                    <a:ext uri="{FF2B5EF4-FFF2-40B4-BE49-F238E27FC236}">
                      <a16:creationId xmlns:a16="http://schemas.microsoft.com/office/drawing/2014/main" id="{5BFACE62-4B30-3FB8-F315-47C4DEF78C8D}"/>
                    </a:ext>
                  </a:extLst>
                </p14:cNvPr>
                <p14:cNvContentPartPr/>
                <p14:nvPr/>
              </p14:nvContentPartPr>
              <p14:xfrm>
                <a:off x="5895765" y="6234465"/>
                <a:ext cx="34200" cy="155520"/>
              </p14:xfrm>
            </p:contentPart>
          </mc:Choice>
          <mc:Fallback>
            <p:pic>
              <p:nvPicPr>
                <p:cNvPr id="174" name="Ink 173">
                  <a:extLst>
                    <a:ext uri="{FF2B5EF4-FFF2-40B4-BE49-F238E27FC236}">
                      <a16:creationId xmlns:a16="http://schemas.microsoft.com/office/drawing/2014/main" id="{5BFACE62-4B30-3FB8-F315-47C4DEF78C8D}"/>
                    </a:ext>
                  </a:extLst>
                </p:cNvPr>
                <p:cNvPicPr/>
                <p:nvPr/>
              </p:nvPicPr>
              <p:blipFill>
                <a:blip r:embed="rId297"/>
                <a:stretch>
                  <a:fillRect/>
                </a:stretch>
              </p:blipFill>
              <p:spPr>
                <a:xfrm>
                  <a:off x="5889645" y="6228345"/>
                  <a:ext cx="464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5" name="Ink 174">
                  <a:extLst>
                    <a:ext uri="{FF2B5EF4-FFF2-40B4-BE49-F238E27FC236}">
                      <a16:creationId xmlns:a16="http://schemas.microsoft.com/office/drawing/2014/main" id="{D0D856EE-5F90-1861-4DAB-AAD0BE0562B9}"/>
                    </a:ext>
                  </a:extLst>
                </p14:cNvPr>
                <p14:cNvContentPartPr/>
                <p14:nvPr/>
              </p14:nvContentPartPr>
              <p14:xfrm>
                <a:off x="5698485" y="6456945"/>
                <a:ext cx="541440" cy="7920"/>
              </p14:xfrm>
            </p:contentPart>
          </mc:Choice>
          <mc:Fallback>
            <p:pic>
              <p:nvPicPr>
                <p:cNvPr id="175" name="Ink 174">
                  <a:extLst>
                    <a:ext uri="{FF2B5EF4-FFF2-40B4-BE49-F238E27FC236}">
                      <a16:creationId xmlns:a16="http://schemas.microsoft.com/office/drawing/2014/main" id="{D0D856EE-5F90-1861-4DAB-AAD0BE0562B9}"/>
                    </a:ext>
                  </a:extLst>
                </p:cNvPr>
                <p:cNvPicPr/>
                <p:nvPr/>
              </p:nvPicPr>
              <p:blipFill>
                <a:blip r:embed="rId299"/>
                <a:stretch>
                  <a:fillRect/>
                </a:stretch>
              </p:blipFill>
              <p:spPr>
                <a:xfrm>
                  <a:off x="5692365" y="6450825"/>
                  <a:ext cx="5536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6" name="Ink 175">
                  <a:extLst>
                    <a:ext uri="{FF2B5EF4-FFF2-40B4-BE49-F238E27FC236}">
                      <a16:creationId xmlns:a16="http://schemas.microsoft.com/office/drawing/2014/main" id="{C8FF0BB4-1523-267E-6D7F-A5FBFC164023}"/>
                    </a:ext>
                  </a:extLst>
                </p14:cNvPr>
                <p14:cNvContentPartPr/>
                <p14:nvPr/>
              </p14:nvContentPartPr>
              <p14:xfrm>
                <a:off x="5618925" y="6585825"/>
                <a:ext cx="171720" cy="85320"/>
              </p14:xfrm>
            </p:contentPart>
          </mc:Choice>
          <mc:Fallback>
            <p:pic>
              <p:nvPicPr>
                <p:cNvPr id="176" name="Ink 175">
                  <a:extLst>
                    <a:ext uri="{FF2B5EF4-FFF2-40B4-BE49-F238E27FC236}">
                      <a16:creationId xmlns:a16="http://schemas.microsoft.com/office/drawing/2014/main" id="{C8FF0BB4-1523-267E-6D7F-A5FBFC164023}"/>
                    </a:ext>
                  </a:extLst>
                </p:cNvPr>
                <p:cNvPicPr/>
                <p:nvPr/>
              </p:nvPicPr>
              <p:blipFill>
                <a:blip r:embed="rId301"/>
                <a:stretch>
                  <a:fillRect/>
                </a:stretch>
              </p:blipFill>
              <p:spPr>
                <a:xfrm>
                  <a:off x="5612805" y="6579705"/>
                  <a:ext cx="1839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7" name="Ink 176">
                  <a:extLst>
                    <a:ext uri="{FF2B5EF4-FFF2-40B4-BE49-F238E27FC236}">
                      <a16:creationId xmlns:a16="http://schemas.microsoft.com/office/drawing/2014/main" id="{723AF6E5-C955-B94F-76B1-F04D988E8EFB}"/>
                    </a:ext>
                  </a:extLst>
                </p14:cNvPr>
                <p14:cNvContentPartPr/>
                <p14:nvPr/>
              </p14:nvContentPartPr>
              <p14:xfrm>
                <a:off x="5618925" y="6569625"/>
                <a:ext cx="123120" cy="121680"/>
              </p14:xfrm>
            </p:contentPart>
          </mc:Choice>
          <mc:Fallback>
            <p:pic>
              <p:nvPicPr>
                <p:cNvPr id="177" name="Ink 176">
                  <a:extLst>
                    <a:ext uri="{FF2B5EF4-FFF2-40B4-BE49-F238E27FC236}">
                      <a16:creationId xmlns:a16="http://schemas.microsoft.com/office/drawing/2014/main" id="{723AF6E5-C955-B94F-76B1-F04D988E8EFB}"/>
                    </a:ext>
                  </a:extLst>
                </p:cNvPr>
                <p:cNvPicPr/>
                <p:nvPr/>
              </p:nvPicPr>
              <p:blipFill>
                <a:blip r:embed="rId303"/>
                <a:stretch>
                  <a:fillRect/>
                </a:stretch>
              </p:blipFill>
              <p:spPr>
                <a:xfrm>
                  <a:off x="5612805" y="6563505"/>
                  <a:ext cx="1353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8" name="Ink 177">
                  <a:extLst>
                    <a:ext uri="{FF2B5EF4-FFF2-40B4-BE49-F238E27FC236}">
                      <a16:creationId xmlns:a16="http://schemas.microsoft.com/office/drawing/2014/main" id="{E0F7CA41-9771-087C-3066-C47BD749DFDB}"/>
                    </a:ext>
                  </a:extLst>
                </p14:cNvPr>
                <p14:cNvContentPartPr/>
                <p14:nvPr/>
              </p14:nvContentPartPr>
              <p14:xfrm>
                <a:off x="5838165" y="6583665"/>
                <a:ext cx="101520" cy="81000"/>
              </p14:xfrm>
            </p:contentPart>
          </mc:Choice>
          <mc:Fallback>
            <p:pic>
              <p:nvPicPr>
                <p:cNvPr id="178" name="Ink 177">
                  <a:extLst>
                    <a:ext uri="{FF2B5EF4-FFF2-40B4-BE49-F238E27FC236}">
                      <a16:creationId xmlns:a16="http://schemas.microsoft.com/office/drawing/2014/main" id="{E0F7CA41-9771-087C-3066-C47BD749DFDB}"/>
                    </a:ext>
                  </a:extLst>
                </p:cNvPr>
                <p:cNvPicPr/>
                <p:nvPr/>
              </p:nvPicPr>
              <p:blipFill>
                <a:blip r:embed="rId305"/>
                <a:stretch>
                  <a:fillRect/>
                </a:stretch>
              </p:blipFill>
              <p:spPr>
                <a:xfrm>
                  <a:off x="5832045" y="6577545"/>
                  <a:ext cx="1137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9" name="Ink 178">
                  <a:extLst>
                    <a:ext uri="{FF2B5EF4-FFF2-40B4-BE49-F238E27FC236}">
                      <a16:creationId xmlns:a16="http://schemas.microsoft.com/office/drawing/2014/main" id="{15EB7F54-DD90-644D-FC2F-AE76159789AB}"/>
                    </a:ext>
                  </a:extLst>
                </p14:cNvPr>
                <p14:cNvContentPartPr/>
                <p14:nvPr/>
              </p14:nvContentPartPr>
              <p14:xfrm>
                <a:off x="6040125" y="6543345"/>
                <a:ext cx="171360" cy="181440"/>
              </p14:xfrm>
            </p:contentPart>
          </mc:Choice>
          <mc:Fallback>
            <p:pic>
              <p:nvPicPr>
                <p:cNvPr id="179" name="Ink 178">
                  <a:extLst>
                    <a:ext uri="{FF2B5EF4-FFF2-40B4-BE49-F238E27FC236}">
                      <a16:creationId xmlns:a16="http://schemas.microsoft.com/office/drawing/2014/main" id="{15EB7F54-DD90-644D-FC2F-AE76159789AB}"/>
                    </a:ext>
                  </a:extLst>
                </p:cNvPr>
                <p:cNvPicPr/>
                <p:nvPr/>
              </p:nvPicPr>
              <p:blipFill>
                <a:blip r:embed="rId307"/>
                <a:stretch>
                  <a:fillRect/>
                </a:stretch>
              </p:blipFill>
              <p:spPr>
                <a:xfrm>
                  <a:off x="6034005" y="6537225"/>
                  <a:ext cx="1836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3" name="Ink 182">
                  <a:extLst>
                    <a:ext uri="{FF2B5EF4-FFF2-40B4-BE49-F238E27FC236}">
                      <a16:creationId xmlns:a16="http://schemas.microsoft.com/office/drawing/2014/main" id="{48A9631A-A44B-D589-7694-C2BE7D66D180}"/>
                    </a:ext>
                  </a:extLst>
                </p14:cNvPr>
                <p14:cNvContentPartPr/>
                <p14:nvPr/>
              </p14:nvContentPartPr>
              <p14:xfrm>
                <a:off x="6381765" y="6416625"/>
                <a:ext cx="224640" cy="22320"/>
              </p14:xfrm>
            </p:contentPart>
          </mc:Choice>
          <mc:Fallback>
            <p:pic>
              <p:nvPicPr>
                <p:cNvPr id="183" name="Ink 182">
                  <a:extLst>
                    <a:ext uri="{FF2B5EF4-FFF2-40B4-BE49-F238E27FC236}">
                      <a16:creationId xmlns:a16="http://schemas.microsoft.com/office/drawing/2014/main" id="{48A9631A-A44B-D589-7694-C2BE7D66D180}"/>
                    </a:ext>
                  </a:extLst>
                </p:cNvPr>
                <p:cNvPicPr/>
                <p:nvPr/>
              </p:nvPicPr>
              <p:blipFill>
                <a:blip r:embed="rId309"/>
                <a:stretch>
                  <a:fillRect/>
                </a:stretch>
              </p:blipFill>
              <p:spPr>
                <a:xfrm>
                  <a:off x="6375645" y="6410505"/>
                  <a:ext cx="23688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4" name="Ink 183">
                  <a:extLst>
                    <a:ext uri="{FF2B5EF4-FFF2-40B4-BE49-F238E27FC236}">
                      <a16:creationId xmlns:a16="http://schemas.microsoft.com/office/drawing/2014/main" id="{876E3AC6-57A3-B20E-D450-3B48D4137AD1}"/>
                    </a:ext>
                  </a:extLst>
                </p14:cNvPr>
                <p14:cNvContentPartPr/>
                <p14:nvPr/>
              </p14:nvContentPartPr>
              <p14:xfrm>
                <a:off x="6473205" y="6357945"/>
                <a:ext cx="65160" cy="163080"/>
              </p14:xfrm>
            </p:contentPart>
          </mc:Choice>
          <mc:Fallback>
            <p:pic>
              <p:nvPicPr>
                <p:cNvPr id="184" name="Ink 183">
                  <a:extLst>
                    <a:ext uri="{FF2B5EF4-FFF2-40B4-BE49-F238E27FC236}">
                      <a16:creationId xmlns:a16="http://schemas.microsoft.com/office/drawing/2014/main" id="{876E3AC6-57A3-B20E-D450-3B48D4137AD1}"/>
                    </a:ext>
                  </a:extLst>
                </p:cNvPr>
                <p:cNvPicPr/>
                <p:nvPr/>
              </p:nvPicPr>
              <p:blipFill>
                <a:blip r:embed="rId311"/>
                <a:stretch>
                  <a:fillRect/>
                </a:stretch>
              </p:blipFill>
              <p:spPr>
                <a:xfrm>
                  <a:off x="6467085" y="6351825"/>
                  <a:ext cx="774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5" name="Ink 184">
                  <a:extLst>
                    <a:ext uri="{FF2B5EF4-FFF2-40B4-BE49-F238E27FC236}">
                      <a16:creationId xmlns:a16="http://schemas.microsoft.com/office/drawing/2014/main" id="{449E8217-BF39-E7FF-488C-9B5C016CF82D}"/>
                    </a:ext>
                  </a:extLst>
                </p14:cNvPr>
                <p14:cNvContentPartPr/>
                <p14:nvPr/>
              </p14:nvContentPartPr>
              <p14:xfrm>
                <a:off x="6817365" y="6280185"/>
                <a:ext cx="38880" cy="155520"/>
              </p14:xfrm>
            </p:contentPart>
          </mc:Choice>
          <mc:Fallback>
            <p:pic>
              <p:nvPicPr>
                <p:cNvPr id="185" name="Ink 184">
                  <a:extLst>
                    <a:ext uri="{FF2B5EF4-FFF2-40B4-BE49-F238E27FC236}">
                      <a16:creationId xmlns:a16="http://schemas.microsoft.com/office/drawing/2014/main" id="{449E8217-BF39-E7FF-488C-9B5C016CF82D}"/>
                    </a:ext>
                  </a:extLst>
                </p:cNvPr>
                <p:cNvPicPr/>
                <p:nvPr/>
              </p:nvPicPr>
              <p:blipFill>
                <a:blip r:embed="rId313"/>
                <a:stretch>
                  <a:fillRect/>
                </a:stretch>
              </p:blipFill>
              <p:spPr>
                <a:xfrm>
                  <a:off x="6811245" y="6274065"/>
                  <a:ext cx="511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6" name="Ink 185">
                  <a:extLst>
                    <a:ext uri="{FF2B5EF4-FFF2-40B4-BE49-F238E27FC236}">
                      <a16:creationId xmlns:a16="http://schemas.microsoft.com/office/drawing/2014/main" id="{7942DB2B-B2C9-CC18-C688-098138DA3963}"/>
                    </a:ext>
                  </a:extLst>
                </p14:cNvPr>
                <p14:cNvContentPartPr/>
                <p14:nvPr/>
              </p14:nvContentPartPr>
              <p14:xfrm>
                <a:off x="6677685" y="6462705"/>
                <a:ext cx="344520" cy="5760"/>
              </p14:xfrm>
            </p:contentPart>
          </mc:Choice>
          <mc:Fallback>
            <p:pic>
              <p:nvPicPr>
                <p:cNvPr id="186" name="Ink 185">
                  <a:extLst>
                    <a:ext uri="{FF2B5EF4-FFF2-40B4-BE49-F238E27FC236}">
                      <a16:creationId xmlns:a16="http://schemas.microsoft.com/office/drawing/2014/main" id="{7942DB2B-B2C9-CC18-C688-098138DA3963}"/>
                    </a:ext>
                  </a:extLst>
                </p:cNvPr>
                <p:cNvPicPr/>
                <p:nvPr/>
              </p:nvPicPr>
              <p:blipFill>
                <a:blip r:embed="rId315"/>
                <a:stretch>
                  <a:fillRect/>
                </a:stretch>
              </p:blipFill>
              <p:spPr>
                <a:xfrm>
                  <a:off x="6671565" y="6456585"/>
                  <a:ext cx="356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7" name="Ink 186">
                  <a:extLst>
                    <a:ext uri="{FF2B5EF4-FFF2-40B4-BE49-F238E27FC236}">
                      <a16:creationId xmlns:a16="http://schemas.microsoft.com/office/drawing/2014/main" id="{6F0A6B1A-AD9E-17A0-C30C-EB1F8FF62CF2}"/>
                    </a:ext>
                  </a:extLst>
                </p14:cNvPr>
                <p14:cNvContentPartPr/>
                <p14:nvPr/>
              </p14:nvContentPartPr>
              <p14:xfrm>
                <a:off x="6696405" y="6622905"/>
                <a:ext cx="88920" cy="99720"/>
              </p14:xfrm>
            </p:contentPart>
          </mc:Choice>
          <mc:Fallback>
            <p:pic>
              <p:nvPicPr>
                <p:cNvPr id="187" name="Ink 186">
                  <a:extLst>
                    <a:ext uri="{FF2B5EF4-FFF2-40B4-BE49-F238E27FC236}">
                      <a16:creationId xmlns:a16="http://schemas.microsoft.com/office/drawing/2014/main" id="{6F0A6B1A-AD9E-17A0-C30C-EB1F8FF62CF2}"/>
                    </a:ext>
                  </a:extLst>
                </p:cNvPr>
                <p:cNvPicPr/>
                <p:nvPr/>
              </p:nvPicPr>
              <p:blipFill>
                <a:blip r:embed="rId317"/>
                <a:stretch>
                  <a:fillRect/>
                </a:stretch>
              </p:blipFill>
              <p:spPr>
                <a:xfrm>
                  <a:off x="6690285" y="6616785"/>
                  <a:ext cx="1011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8" name="Ink 187">
                  <a:extLst>
                    <a:ext uri="{FF2B5EF4-FFF2-40B4-BE49-F238E27FC236}">
                      <a16:creationId xmlns:a16="http://schemas.microsoft.com/office/drawing/2014/main" id="{742C7CAD-35A3-DDD7-F9A1-264A13296C6E}"/>
                    </a:ext>
                  </a:extLst>
                </p14:cNvPr>
                <p14:cNvContentPartPr/>
                <p14:nvPr/>
              </p14:nvContentPartPr>
              <p14:xfrm>
                <a:off x="6774165" y="6540105"/>
                <a:ext cx="140040" cy="168480"/>
              </p14:xfrm>
            </p:contentPart>
          </mc:Choice>
          <mc:Fallback>
            <p:pic>
              <p:nvPicPr>
                <p:cNvPr id="188" name="Ink 187">
                  <a:extLst>
                    <a:ext uri="{FF2B5EF4-FFF2-40B4-BE49-F238E27FC236}">
                      <a16:creationId xmlns:a16="http://schemas.microsoft.com/office/drawing/2014/main" id="{742C7CAD-35A3-DDD7-F9A1-264A13296C6E}"/>
                    </a:ext>
                  </a:extLst>
                </p:cNvPr>
                <p:cNvPicPr/>
                <p:nvPr/>
              </p:nvPicPr>
              <p:blipFill>
                <a:blip r:embed="rId319"/>
                <a:stretch>
                  <a:fillRect/>
                </a:stretch>
              </p:blipFill>
              <p:spPr>
                <a:xfrm>
                  <a:off x="6768045" y="6533985"/>
                  <a:ext cx="1522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9" name="Ink 188">
                  <a:extLst>
                    <a:ext uri="{FF2B5EF4-FFF2-40B4-BE49-F238E27FC236}">
                      <a16:creationId xmlns:a16="http://schemas.microsoft.com/office/drawing/2014/main" id="{F38DEB2B-0D93-EDCF-52F9-3B3DDE4CDB07}"/>
                    </a:ext>
                  </a:extLst>
                </p14:cNvPr>
                <p14:cNvContentPartPr/>
                <p14:nvPr/>
              </p14:nvContentPartPr>
              <p14:xfrm>
                <a:off x="6827085" y="6540105"/>
                <a:ext cx="354240" cy="166320"/>
              </p14:xfrm>
            </p:contentPart>
          </mc:Choice>
          <mc:Fallback>
            <p:pic>
              <p:nvPicPr>
                <p:cNvPr id="189" name="Ink 188">
                  <a:extLst>
                    <a:ext uri="{FF2B5EF4-FFF2-40B4-BE49-F238E27FC236}">
                      <a16:creationId xmlns:a16="http://schemas.microsoft.com/office/drawing/2014/main" id="{F38DEB2B-0D93-EDCF-52F9-3B3DDE4CDB07}"/>
                    </a:ext>
                  </a:extLst>
                </p:cNvPr>
                <p:cNvPicPr/>
                <p:nvPr/>
              </p:nvPicPr>
              <p:blipFill>
                <a:blip r:embed="rId321"/>
                <a:stretch>
                  <a:fillRect/>
                </a:stretch>
              </p:blipFill>
              <p:spPr>
                <a:xfrm>
                  <a:off x="6820965" y="6533985"/>
                  <a:ext cx="3664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0" name="Ink 189">
                  <a:extLst>
                    <a:ext uri="{FF2B5EF4-FFF2-40B4-BE49-F238E27FC236}">
                      <a16:creationId xmlns:a16="http://schemas.microsoft.com/office/drawing/2014/main" id="{C7E7B5B2-1813-B80E-BF93-29465CF42BB3}"/>
                    </a:ext>
                  </a:extLst>
                </p14:cNvPr>
                <p14:cNvContentPartPr/>
                <p14:nvPr/>
              </p14:nvContentPartPr>
              <p14:xfrm>
                <a:off x="7255125" y="6606705"/>
                <a:ext cx="123120" cy="99720"/>
              </p14:xfrm>
            </p:contentPart>
          </mc:Choice>
          <mc:Fallback>
            <p:pic>
              <p:nvPicPr>
                <p:cNvPr id="190" name="Ink 189">
                  <a:extLst>
                    <a:ext uri="{FF2B5EF4-FFF2-40B4-BE49-F238E27FC236}">
                      <a16:creationId xmlns:a16="http://schemas.microsoft.com/office/drawing/2014/main" id="{C7E7B5B2-1813-B80E-BF93-29465CF42BB3}"/>
                    </a:ext>
                  </a:extLst>
                </p:cNvPr>
                <p:cNvPicPr/>
                <p:nvPr/>
              </p:nvPicPr>
              <p:blipFill>
                <a:blip r:embed="rId323"/>
                <a:stretch>
                  <a:fillRect/>
                </a:stretch>
              </p:blipFill>
              <p:spPr>
                <a:xfrm>
                  <a:off x="7249005" y="6600585"/>
                  <a:ext cx="1353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1" name="Ink 190">
                  <a:extLst>
                    <a:ext uri="{FF2B5EF4-FFF2-40B4-BE49-F238E27FC236}">
                      <a16:creationId xmlns:a16="http://schemas.microsoft.com/office/drawing/2014/main" id="{DB9DA35C-420B-2448-3E2A-2A7D2593980A}"/>
                    </a:ext>
                  </a:extLst>
                </p14:cNvPr>
                <p14:cNvContentPartPr/>
                <p14:nvPr/>
              </p14:nvContentPartPr>
              <p14:xfrm>
                <a:off x="7226325" y="6589065"/>
                <a:ext cx="127800" cy="90000"/>
              </p14:xfrm>
            </p:contentPart>
          </mc:Choice>
          <mc:Fallback>
            <p:pic>
              <p:nvPicPr>
                <p:cNvPr id="191" name="Ink 190">
                  <a:extLst>
                    <a:ext uri="{FF2B5EF4-FFF2-40B4-BE49-F238E27FC236}">
                      <a16:creationId xmlns:a16="http://schemas.microsoft.com/office/drawing/2014/main" id="{DB9DA35C-420B-2448-3E2A-2A7D2593980A}"/>
                    </a:ext>
                  </a:extLst>
                </p:cNvPr>
                <p:cNvPicPr/>
                <p:nvPr/>
              </p:nvPicPr>
              <p:blipFill>
                <a:blip r:embed="rId325"/>
                <a:stretch>
                  <a:fillRect/>
                </a:stretch>
              </p:blipFill>
              <p:spPr>
                <a:xfrm>
                  <a:off x="7220205" y="6582945"/>
                  <a:ext cx="1400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3" name="Ink 192">
                  <a:extLst>
                    <a:ext uri="{FF2B5EF4-FFF2-40B4-BE49-F238E27FC236}">
                      <a16:creationId xmlns:a16="http://schemas.microsoft.com/office/drawing/2014/main" id="{CE114CE0-E1DA-6A2D-84DB-286CD74EF4B3}"/>
                    </a:ext>
                  </a:extLst>
                </p14:cNvPr>
                <p14:cNvContentPartPr/>
                <p14:nvPr/>
              </p14:nvContentPartPr>
              <p14:xfrm>
                <a:off x="7238205" y="6392865"/>
                <a:ext cx="190800" cy="96480"/>
              </p14:xfrm>
            </p:contentPart>
          </mc:Choice>
          <mc:Fallback>
            <p:pic>
              <p:nvPicPr>
                <p:cNvPr id="193" name="Ink 192">
                  <a:extLst>
                    <a:ext uri="{FF2B5EF4-FFF2-40B4-BE49-F238E27FC236}">
                      <a16:creationId xmlns:a16="http://schemas.microsoft.com/office/drawing/2014/main" id="{CE114CE0-E1DA-6A2D-84DB-286CD74EF4B3}"/>
                    </a:ext>
                  </a:extLst>
                </p:cNvPr>
                <p:cNvPicPr/>
                <p:nvPr/>
              </p:nvPicPr>
              <p:blipFill>
                <a:blip r:embed="rId327"/>
                <a:stretch>
                  <a:fillRect/>
                </a:stretch>
              </p:blipFill>
              <p:spPr>
                <a:xfrm>
                  <a:off x="7232085" y="6386745"/>
                  <a:ext cx="2030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4" name="Ink 193">
                  <a:extLst>
                    <a:ext uri="{FF2B5EF4-FFF2-40B4-BE49-F238E27FC236}">
                      <a16:creationId xmlns:a16="http://schemas.microsoft.com/office/drawing/2014/main" id="{98C54DB7-0E19-45FD-57B1-DBAA218EBCF1}"/>
                    </a:ext>
                  </a:extLst>
                </p14:cNvPr>
                <p14:cNvContentPartPr/>
                <p14:nvPr/>
              </p14:nvContentPartPr>
              <p14:xfrm>
                <a:off x="7375725" y="6377025"/>
                <a:ext cx="388080" cy="187920"/>
              </p14:xfrm>
            </p:contentPart>
          </mc:Choice>
          <mc:Fallback>
            <p:pic>
              <p:nvPicPr>
                <p:cNvPr id="194" name="Ink 193">
                  <a:extLst>
                    <a:ext uri="{FF2B5EF4-FFF2-40B4-BE49-F238E27FC236}">
                      <a16:creationId xmlns:a16="http://schemas.microsoft.com/office/drawing/2014/main" id="{98C54DB7-0E19-45FD-57B1-DBAA218EBCF1}"/>
                    </a:ext>
                  </a:extLst>
                </p:cNvPr>
                <p:cNvPicPr/>
                <p:nvPr/>
              </p:nvPicPr>
              <p:blipFill>
                <a:blip r:embed="rId329"/>
                <a:stretch>
                  <a:fillRect/>
                </a:stretch>
              </p:blipFill>
              <p:spPr>
                <a:xfrm>
                  <a:off x="7369605" y="6370905"/>
                  <a:ext cx="4003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5" name="Ink 194">
                  <a:extLst>
                    <a:ext uri="{FF2B5EF4-FFF2-40B4-BE49-F238E27FC236}">
                      <a16:creationId xmlns:a16="http://schemas.microsoft.com/office/drawing/2014/main" id="{1DC57BB3-67E5-ABA2-BADE-C6946F946BB7}"/>
                    </a:ext>
                  </a:extLst>
                </p14:cNvPr>
                <p14:cNvContentPartPr/>
                <p14:nvPr/>
              </p14:nvContentPartPr>
              <p14:xfrm>
                <a:off x="7873605" y="6384945"/>
                <a:ext cx="130320" cy="123840"/>
              </p14:xfrm>
            </p:contentPart>
          </mc:Choice>
          <mc:Fallback>
            <p:pic>
              <p:nvPicPr>
                <p:cNvPr id="195" name="Ink 194">
                  <a:extLst>
                    <a:ext uri="{FF2B5EF4-FFF2-40B4-BE49-F238E27FC236}">
                      <a16:creationId xmlns:a16="http://schemas.microsoft.com/office/drawing/2014/main" id="{1DC57BB3-67E5-ABA2-BADE-C6946F946BB7}"/>
                    </a:ext>
                  </a:extLst>
                </p:cNvPr>
                <p:cNvPicPr/>
                <p:nvPr/>
              </p:nvPicPr>
              <p:blipFill>
                <a:blip r:embed="rId331"/>
                <a:stretch>
                  <a:fillRect/>
                </a:stretch>
              </p:blipFill>
              <p:spPr>
                <a:xfrm>
                  <a:off x="7867485" y="6378825"/>
                  <a:ext cx="1425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6" name="Ink 195">
                  <a:extLst>
                    <a:ext uri="{FF2B5EF4-FFF2-40B4-BE49-F238E27FC236}">
                      <a16:creationId xmlns:a16="http://schemas.microsoft.com/office/drawing/2014/main" id="{F25C429A-AF62-A5CE-47F4-E9451ED98FB1}"/>
                    </a:ext>
                  </a:extLst>
                </p14:cNvPr>
                <p14:cNvContentPartPr/>
                <p14:nvPr/>
              </p14:nvContentPartPr>
              <p14:xfrm>
                <a:off x="7844805" y="6409065"/>
                <a:ext cx="161640" cy="141120"/>
              </p14:xfrm>
            </p:contentPart>
          </mc:Choice>
          <mc:Fallback>
            <p:pic>
              <p:nvPicPr>
                <p:cNvPr id="196" name="Ink 195">
                  <a:extLst>
                    <a:ext uri="{FF2B5EF4-FFF2-40B4-BE49-F238E27FC236}">
                      <a16:creationId xmlns:a16="http://schemas.microsoft.com/office/drawing/2014/main" id="{F25C429A-AF62-A5CE-47F4-E9451ED98FB1}"/>
                    </a:ext>
                  </a:extLst>
                </p:cNvPr>
                <p:cNvPicPr/>
                <p:nvPr/>
              </p:nvPicPr>
              <p:blipFill>
                <a:blip r:embed="rId333"/>
                <a:stretch>
                  <a:fillRect/>
                </a:stretch>
              </p:blipFill>
              <p:spPr>
                <a:xfrm>
                  <a:off x="7838685" y="6402945"/>
                  <a:ext cx="1738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8" name="Ink 197">
                  <a:extLst>
                    <a:ext uri="{FF2B5EF4-FFF2-40B4-BE49-F238E27FC236}">
                      <a16:creationId xmlns:a16="http://schemas.microsoft.com/office/drawing/2014/main" id="{1F8481B0-67B7-6778-4DFC-B6DDB0CEC1BB}"/>
                    </a:ext>
                  </a:extLst>
                </p14:cNvPr>
                <p14:cNvContentPartPr/>
                <p14:nvPr/>
              </p14:nvContentPartPr>
              <p14:xfrm>
                <a:off x="8162325" y="6470265"/>
                <a:ext cx="154440" cy="23040"/>
              </p14:xfrm>
            </p:contentPart>
          </mc:Choice>
          <mc:Fallback>
            <p:pic>
              <p:nvPicPr>
                <p:cNvPr id="198" name="Ink 197">
                  <a:extLst>
                    <a:ext uri="{FF2B5EF4-FFF2-40B4-BE49-F238E27FC236}">
                      <a16:creationId xmlns:a16="http://schemas.microsoft.com/office/drawing/2014/main" id="{1F8481B0-67B7-6778-4DFC-B6DDB0CEC1BB}"/>
                    </a:ext>
                  </a:extLst>
                </p:cNvPr>
                <p:cNvPicPr/>
                <p:nvPr/>
              </p:nvPicPr>
              <p:blipFill>
                <a:blip r:embed="rId335"/>
                <a:stretch>
                  <a:fillRect/>
                </a:stretch>
              </p:blipFill>
              <p:spPr>
                <a:xfrm>
                  <a:off x="8156205" y="6464145"/>
                  <a:ext cx="1666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9" name="Ink 198">
                  <a:extLst>
                    <a:ext uri="{FF2B5EF4-FFF2-40B4-BE49-F238E27FC236}">
                      <a16:creationId xmlns:a16="http://schemas.microsoft.com/office/drawing/2014/main" id="{E81C9860-3EC8-86DD-EB53-5815BFA797A5}"/>
                    </a:ext>
                  </a:extLst>
                </p14:cNvPr>
                <p14:cNvContentPartPr/>
                <p14:nvPr/>
              </p14:nvContentPartPr>
              <p14:xfrm>
                <a:off x="8162325" y="6442905"/>
                <a:ext cx="96480" cy="170640"/>
              </p14:xfrm>
            </p:contentPart>
          </mc:Choice>
          <mc:Fallback>
            <p:pic>
              <p:nvPicPr>
                <p:cNvPr id="199" name="Ink 198">
                  <a:extLst>
                    <a:ext uri="{FF2B5EF4-FFF2-40B4-BE49-F238E27FC236}">
                      <a16:creationId xmlns:a16="http://schemas.microsoft.com/office/drawing/2014/main" id="{E81C9860-3EC8-86DD-EB53-5815BFA797A5}"/>
                    </a:ext>
                  </a:extLst>
                </p:cNvPr>
                <p:cNvPicPr/>
                <p:nvPr/>
              </p:nvPicPr>
              <p:blipFill>
                <a:blip r:embed="rId337"/>
                <a:stretch>
                  <a:fillRect/>
                </a:stretch>
              </p:blipFill>
              <p:spPr>
                <a:xfrm>
                  <a:off x="8156205" y="6436785"/>
                  <a:ext cx="1087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1" name="Ink 200">
                  <a:extLst>
                    <a:ext uri="{FF2B5EF4-FFF2-40B4-BE49-F238E27FC236}">
                      <a16:creationId xmlns:a16="http://schemas.microsoft.com/office/drawing/2014/main" id="{9C06FA6A-14D1-DF6C-7921-B5D8A06A5F9C}"/>
                    </a:ext>
                  </a:extLst>
                </p14:cNvPr>
                <p14:cNvContentPartPr/>
                <p14:nvPr/>
              </p14:nvContentPartPr>
              <p14:xfrm>
                <a:off x="8453565" y="6269745"/>
                <a:ext cx="187920" cy="142920"/>
              </p14:xfrm>
            </p:contentPart>
          </mc:Choice>
          <mc:Fallback>
            <p:pic>
              <p:nvPicPr>
                <p:cNvPr id="201" name="Ink 200">
                  <a:extLst>
                    <a:ext uri="{FF2B5EF4-FFF2-40B4-BE49-F238E27FC236}">
                      <a16:creationId xmlns:a16="http://schemas.microsoft.com/office/drawing/2014/main" id="{9C06FA6A-14D1-DF6C-7921-B5D8A06A5F9C}"/>
                    </a:ext>
                  </a:extLst>
                </p:cNvPr>
                <p:cNvPicPr/>
                <p:nvPr/>
              </p:nvPicPr>
              <p:blipFill>
                <a:blip r:embed="rId339"/>
                <a:stretch>
                  <a:fillRect/>
                </a:stretch>
              </p:blipFill>
              <p:spPr>
                <a:xfrm>
                  <a:off x="8447445" y="6263625"/>
                  <a:ext cx="200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2" name="Ink 201">
                  <a:extLst>
                    <a:ext uri="{FF2B5EF4-FFF2-40B4-BE49-F238E27FC236}">
                      <a16:creationId xmlns:a16="http://schemas.microsoft.com/office/drawing/2014/main" id="{7ACB5DF3-137A-1323-AFD8-7685600222FD}"/>
                    </a:ext>
                  </a:extLst>
                </p14:cNvPr>
                <p14:cNvContentPartPr/>
                <p14:nvPr/>
              </p14:nvContentPartPr>
              <p14:xfrm>
                <a:off x="8626725" y="6274785"/>
                <a:ext cx="111960" cy="129240"/>
              </p14:xfrm>
            </p:contentPart>
          </mc:Choice>
          <mc:Fallback>
            <p:pic>
              <p:nvPicPr>
                <p:cNvPr id="202" name="Ink 201">
                  <a:extLst>
                    <a:ext uri="{FF2B5EF4-FFF2-40B4-BE49-F238E27FC236}">
                      <a16:creationId xmlns:a16="http://schemas.microsoft.com/office/drawing/2014/main" id="{7ACB5DF3-137A-1323-AFD8-7685600222FD}"/>
                    </a:ext>
                  </a:extLst>
                </p:cNvPr>
                <p:cNvPicPr/>
                <p:nvPr/>
              </p:nvPicPr>
              <p:blipFill>
                <a:blip r:embed="rId341"/>
                <a:stretch>
                  <a:fillRect/>
                </a:stretch>
              </p:blipFill>
              <p:spPr>
                <a:xfrm>
                  <a:off x="8620605" y="6268665"/>
                  <a:ext cx="1242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3" name="Ink 202">
                  <a:extLst>
                    <a:ext uri="{FF2B5EF4-FFF2-40B4-BE49-F238E27FC236}">
                      <a16:creationId xmlns:a16="http://schemas.microsoft.com/office/drawing/2014/main" id="{E831D3AF-F633-48C4-1869-D59D7E588AC0}"/>
                    </a:ext>
                  </a:extLst>
                </p14:cNvPr>
                <p14:cNvContentPartPr/>
                <p14:nvPr/>
              </p14:nvContentPartPr>
              <p14:xfrm>
                <a:off x="8814285" y="6283785"/>
                <a:ext cx="137520" cy="113760"/>
              </p14:xfrm>
            </p:contentPart>
          </mc:Choice>
          <mc:Fallback>
            <p:pic>
              <p:nvPicPr>
                <p:cNvPr id="203" name="Ink 202">
                  <a:extLst>
                    <a:ext uri="{FF2B5EF4-FFF2-40B4-BE49-F238E27FC236}">
                      <a16:creationId xmlns:a16="http://schemas.microsoft.com/office/drawing/2014/main" id="{E831D3AF-F633-48C4-1869-D59D7E588AC0}"/>
                    </a:ext>
                  </a:extLst>
                </p:cNvPr>
                <p:cNvPicPr/>
                <p:nvPr/>
              </p:nvPicPr>
              <p:blipFill>
                <a:blip r:embed="rId343"/>
                <a:stretch>
                  <a:fillRect/>
                </a:stretch>
              </p:blipFill>
              <p:spPr>
                <a:xfrm>
                  <a:off x="8808165" y="6277665"/>
                  <a:ext cx="149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4" name="Ink 203">
                  <a:extLst>
                    <a:ext uri="{FF2B5EF4-FFF2-40B4-BE49-F238E27FC236}">
                      <a16:creationId xmlns:a16="http://schemas.microsoft.com/office/drawing/2014/main" id="{C60BDD33-D353-36EC-9267-314F482260FF}"/>
                    </a:ext>
                  </a:extLst>
                </p14:cNvPr>
                <p14:cNvContentPartPr/>
                <p14:nvPr/>
              </p14:nvContentPartPr>
              <p14:xfrm>
                <a:off x="8989245" y="6284505"/>
                <a:ext cx="104760" cy="95400"/>
              </p14:xfrm>
            </p:contentPart>
          </mc:Choice>
          <mc:Fallback>
            <p:pic>
              <p:nvPicPr>
                <p:cNvPr id="204" name="Ink 203">
                  <a:extLst>
                    <a:ext uri="{FF2B5EF4-FFF2-40B4-BE49-F238E27FC236}">
                      <a16:creationId xmlns:a16="http://schemas.microsoft.com/office/drawing/2014/main" id="{C60BDD33-D353-36EC-9267-314F482260FF}"/>
                    </a:ext>
                  </a:extLst>
                </p:cNvPr>
                <p:cNvPicPr/>
                <p:nvPr/>
              </p:nvPicPr>
              <p:blipFill>
                <a:blip r:embed="rId345"/>
                <a:stretch>
                  <a:fillRect/>
                </a:stretch>
              </p:blipFill>
              <p:spPr>
                <a:xfrm>
                  <a:off x="8983125" y="6278385"/>
                  <a:ext cx="1170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5" name="Ink 204">
                  <a:extLst>
                    <a:ext uri="{FF2B5EF4-FFF2-40B4-BE49-F238E27FC236}">
                      <a16:creationId xmlns:a16="http://schemas.microsoft.com/office/drawing/2014/main" id="{9E887511-E528-DD23-2DA3-158AFDB8B921}"/>
                    </a:ext>
                  </a:extLst>
                </p14:cNvPr>
                <p14:cNvContentPartPr/>
                <p14:nvPr/>
              </p14:nvContentPartPr>
              <p14:xfrm>
                <a:off x="9021285" y="6179745"/>
                <a:ext cx="127800" cy="86400"/>
              </p14:xfrm>
            </p:contentPart>
          </mc:Choice>
          <mc:Fallback>
            <p:pic>
              <p:nvPicPr>
                <p:cNvPr id="205" name="Ink 204">
                  <a:extLst>
                    <a:ext uri="{FF2B5EF4-FFF2-40B4-BE49-F238E27FC236}">
                      <a16:creationId xmlns:a16="http://schemas.microsoft.com/office/drawing/2014/main" id="{9E887511-E528-DD23-2DA3-158AFDB8B921}"/>
                    </a:ext>
                  </a:extLst>
                </p:cNvPr>
                <p:cNvPicPr/>
                <p:nvPr/>
              </p:nvPicPr>
              <p:blipFill>
                <a:blip r:embed="rId347"/>
                <a:stretch>
                  <a:fillRect/>
                </a:stretch>
              </p:blipFill>
              <p:spPr>
                <a:xfrm>
                  <a:off x="9015165" y="6173625"/>
                  <a:ext cx="1400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6" name="Ink 205">
                  <a:extLst>
                    <a:ext uri="{FF2B5EF4-FFF2-40B4-BE49-F238E27FC236}">
                      <a16:creationId xmlns:a16="http://schemas.microsoft.com/office/drawing/2014/main" id="{6283BB4E-9846-8216-C488-D801CC96B488}"/>
                    </a:ext>
                  </a:extLst>
                </p14:cNvPr>
                <p14:cNvContentPartPr/>
                <p14:nvPr/>
              </p14:nvContentPartPr>
              <p14:xfrm>
                <a:off x="9262125" y="6263985"/>
                <a:ext cx="178560" cy="145440"/>
              </p14:xfrm>
            </p:contentPart>
          </mc:Choice>
          <mc:Fallback>
            <p:pic>
              <p:nvPicPr>
                <p:cNvPr id="206" name="Ink 205">
                  <a:extLst>
                    <a:ext uri="{FF2B5EF4-FFF2-40B4-BE49-F238E27FC236}">
                      <a16:creationId xmlns:a16="http://schemas.microsoft.com/office/drawing/2014/main" id="{6283BB4E-9846-8216-C488-D801CC96B488}"/>
                    </a:ext>
                  </a:extLst>
                </p:cNvPr>
                <p:cNvPicPr/>
                <p:nvPr/>
              </p:nvPicPr>
              <p:blipFill>
                <a:blip r:embed="rId349"/>
                <a:stretch>
                  <a:fillRect/>
                </a:stretch>
              </p:blipFill>
              <p:spPr>
                <a:xfrm>
                  <a:off x="9256005" y="6257865"/>
                  <a:ext cx="1908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7" name="Ink 206">
                  <a:extLst>
                    <a:ext uri="{FF2B5EF4-FFF2-40B4-BE49-F238E27FC236}">
                      <a16:creationId xmlns:a16="http://schemas.microsoft.com/office/drawing/2014/main" id="{3AE828E8-DD15-0027-12BB-5BB9FFA84DDC}"/>
                    </a:ext>
                  </a:extLst>
                </p14:cNvPr>
                <p14:cNvContentPartPr/>
                <p14:nvPr/>
              </p14:nvContentPartPr>
              <p14:xfrm>
                <a:off x="9252405" y="6266145"/>
                <a:ext cx="144720" cy="159840"/>
              </p14:xfrm>
            </p:contentPart>
          </mc:Choice>
          <mc:Fallback>
            <p:pic>
              <p:nvPicPr>
                <p:cNvPr id="207" name="Ink 206">
                  <a:extLst>
                    <a:ext uri="{FF2B5EF4-FFF2-40B4-BE49-F238E27FC236}">
                      <a16:creationId xmlns:a16="http://schemas.microsoft.com/office/drawing/2014/main" id="{3AE828E8-DD15-0027-12BB-5BB9FFA84DDC}"/>
                    </a:ext>
                  </a:extLst>
                </p:cNvPr>
                <p:cNvPicPr/>
                <p:nvPr/>
              </p:nvPicPr>
              <p:blipFill>
                <a:blip r:embed="rId351"/>
                <a:stretch>
                  <a:fillRect/>
                </a:stretch>
              </p:blipFill>
              <p:spPr>
                <a:xfrm>
                  <a:off x="9246285" y="6260025"/>
                  <a:ext cx="1569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8" name="Ink 207">
                  <a:extLst>
                    <a:ext uri="{FF2B5EF4-FFF2-40B4-BE49-F238E27FC236}">
                      <a16:creationId xmlns:a16="http://schemas.microsoft.com/office/drawing/2014/main" id="{7851CB91-5A87-04DF-B5EA-0132EA4548F6}"/>
                    </a:ext>
                  </a:extLst>
                </p14:cNvPr>
                <p14:cNvContentPartPr/>
                <p14:nvPr/>
              </p14:nvContentPartPr>
              <p14:xfrm>
                <a:off x="8578485" y="6456585"/>
                <a:ext cx="927360" cy="54360"/>
              </p14:xfrm>
            </p:contentPart>
          </mc:Choice>
          <mc:Fallback>
            <p:pic>
              <p:nvPicPr>
                <p:cNvPr id="208" name="Ink 207">
                  <a:extLst>
                    <a:ext uri="{FF2B5EF4-FFF2-40B4-BE49-F238E27FC236}">
                      <a16:creationId xmlns:a16="http://schemas.microsoft.com/office/drawing/2014/main" id="{7851CB91-5A87-04DF-B5EA-0132EA4548F6}"/>
                    </a:ext>
                  </a:extLst>
                </p:cNvPr>
                <p:cNvPicPr/>
                <p:nvPr/>
              </p:nvPicPr>
              <p:blipFill>
                <a:blip r:embed="rId353"/>
                <a:stretch>
                  <a:fillRect/>
                </a:stretch>
              </p:blipFill>
              <p:spPr>
                <a:xfrm>
                  <a:off x="8572365" y="6450465"/>
                  <a:ext cx="9396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9" name="Ink 208">
                  <a:extLst>
                    <a:ext uri="{FF2B5EF4-FFF2-40B4-BE49-F238E27FC236}">
                      <a16:creationId xmlns:a16="http://schemas.microsoft.com/office/drawing/2014/main" id="{689F3B92-6943-74A5-5AA0-26A35A9F1FE9}"/>
                    </a:ext>
                  </a:extLst>
                </p14:cNvPr>
                <p14:cNvContentPartPr/>
                <p14:nvPr/>
              </p14:nvContentPartPr>
              <p14:xfrm>
                <a:off x="8752005" y="6613185"/>
                <a:ext cx="89280" cy="134640"/>
              </p14:xfrm>
            </p:contentPart>
          </mc:Choice>
          <mc:Fallback>
            <p:pic>
              <p:nvPicPr>
                <p:cNvPr id="209" name="Ink 208">
                  <a:extLst>
                    <a:ext uri="{FF2B5EF4-FFF2-40B4-BE49-F238E27FC236}">
                      <a16:creationId xmlns:a16="http://schemas.microsoft.com/office/drawing/2014/main" id="{689F3B92-6943-74A5-5AA0-26A35A9F1FE9}"/>
                    </a:ext>
                  </a:extLst>
                </p:cNvPr>
                <p:cNvPicPr/>
                <p:nvPr/>
              </p:nvPicPr>
              <p:blipFill>
                <a:blip r:embed="rId355"/>
                <a:stretch>
                  <a:fillRect/>
                </a:stretch>
              </p:blipFill>
              <p:spPr>
                <a:xfrm>
                  <a:off x="8745885" y="6607065"/>
                  <a:ext cx="1015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0" name="Ink 209">
                  <a:extLst>
                    <a:ext uri="{FF2B5EF4-FFF2-40B4-BE49-F238E27FC236}">
                      <a16:creationId xmlns:a16="http://schemas.microsoft.com/office/drawing/2014/main" id="{29C8D791-E56F-347B-2107-FE74BE72F76C}"/>
                    </a:ext>
                  </a:extLst>
                </p14:cNvPr>
                <p14:cNvContentPartPr/>
                <p14:nvPr/>
              </p14:nvContentPartPr>
              <p14:xfrm>
                <a:off x="8737605" y="6644865"/>
                <a:ext cx="245880" cy="32040"/>
              </p14:xfrm>
            </p:contentPart>
          </mc:Choice>
          <mc:Fallback>
            <p:pic>
              <p:nvPicPr>
                <p:cNvPr id="210" name="Ink 209">
                  <a:extLst>
                    <a:ext uri="{FF2B5EF4-FFF2-40B4-BE49-F238E27FC236}">
                      <a16:creationId xmlns:a16="http://schemas.microsoft.com/office/drawing/2014/main" id="{29C8D791-E56F-347B-2107-FE74BE72F76C}"/>
                    </a:ext>
                  </a:extLst>
                </p:cNvPr>
                <p:cNvPicPr/>
                <p:nvPr/>
              </p:nvPicPr>
              <p:blipFill>
                <a:blip r:embed="rId357"/>
                <a:stretch>
                  <a:fillRect/>
                </a:stretch>
              </p:blipFill>
              <p:spPr>
                <a:xfrm>
                  <a:off x="8731485" y="6638745"/>
                  <a:ext cx="2581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1" name="Ink 210">
                  <a:extLst>
                    <a:ext uri="{FF2B5EF4-FFF2-40B4-BE49-F238E27FC236}">
                      <a16:creationId xmlns:a16="http://schemas.microsoft.com/office/drawing/2014/main" id="{38E93531-5745-D275-51C1-4AA64FE4B3DF}"/>
                    </a:ext>
                  </a:extLst>
                </p14:cNvPr>
                <p14:cNvContentPartPr/>
                <p14:nvPr/>
              </p14:nvContentPartPr>
              <p14:xfrm>
                <a:off x="8919405" y="6615345"/>
                <a:ext cx="145800" cy="91080"/>
              </p14:xfrm>
            </p:contentPart>
          </mc:Choice>
          <mc:Fallback>
            <p:pic>
              <p:nvPicPr>
                <p:cNvPr id="211" name="Ink 210">
                  <a:extLst>
                    <a:ext uri="{FF2B5EF4-FFF2-40B4-BE49-F238E27FC236}">
                      <a16:creationId xmlns:a16="http://schemas.microsoft.com/office/drawing/2014/main" id="{38E93531-5745-D275-51C1-4AA64FE4B3DF}"/>
                    </a:ext>
                  </a:extLst>
                </p:cNvPr>
                <p:cNvPicPr/>
                <p:nvPr/>
              </p:nvPicPr>
              <p:blipFill>
                <a:blip r:embed="rId359"/>
                <a:stretch>
                  <a:fillRect/>
                </a:stretch>
              </p:blipFill>
              <p:spPr>
                <a:xfrm>
                  <a:off x="8913285" y="6609225"/>
                  <a:ext cx="1580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2" name="Ink 211">
                  <a:extLst>
                    <a:ext uri="{FF2B5EF4-FFF2-40B4-BE49-F238E27FC236}">
                      <a16:creationId xmlns:a16="http://schemas.microsoft.com/office/drawing/2014/main" id="{030957B2-480A-E9B1-6F75-0A38DE848021}"/>
                    </a:ext>
                  </a:extLst>
                </p14:cNvPr>
                <p14:cNvContentPartPr/>
                <p14:nvPr/>
              </p14:nvContentPartPr>
              <p14:xfrm>
                <a:off x="8989965" y="6615345"/>
                <a:ext cx="360" cy="360"/>
              </p14:xfrm>
            </p:contentPart>
          </mc:Choice>
          <mc:Fallback>
            <p:pic>
              <p:nvPicPr>
                <p:cNvPr id="212" name="Ink 211">
                  <a:extLst>
                    <a:ext uri="{FF2B5EF4-FFF2-40B4-BE49-F238E27FC236}">
                      <a16:creationId xmlns:a16="http://schemas.microsoft.com/office/drawing/2014/main" id="{030957B2-480A-E9B1-6F75-0A38DE848021}"/>
                    </a:ext>
                  </a:extLst>
                </p:cNvPr>
                <p:cNvPicPr/>
                <p:nvPr/>
              </p:nvPicPr>
              <p:blipFill>
                <a:blip r:embed="rId129"/>
                <a:stretch>
                  <a:fillRect/>
                </a:stretch>
              </p:blipFill>
              <p:spPr>
                <a:xfrm>
                  <a:off x="8983845" y="660922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13" name="Ink 212">
                  <a:extLst>
                    <a:ext uri="{FF2B5EF4-FFF2-40B4-BE49-F238E27FC236}">
                      <a16:creationId xmlns:a16="http://schemas.microsoft.com/office/drawing/2014/main" id="{5DCFC3AE-4CDC-CDA1-0B1C-8FE7DED62ABA}"/>
                    </a:ext>
                  </a:extLst>
                </p14:cNvPr>
                <p14:cNvContentPartPr/>
                <p14:nvPr/>
              </p14:nvContentPartPr>
              <p14:xfrm>
                <a:off x="8989965" y="6606705"/>
                <a:ext cx="428760" cy="106560"/>
              </p14:xfrm>
            </p:contentPart>
          </mc:Choice>
          <mc:Fallback>
            <p:pic>
              <p:nvPicPr>
                <p:cNvPr id="213" name="Ink 212">
                  <a:extLst>
                    <a:ext uri="{FF2B5EF4-FFF2-40B4-BE49-F238E27FC236}">
                      <a16:creationId xmlns:a16="http://schemas.microsoft.com/office/drawing/2014/main" id="{5DCFC3AE-4CDC-CDA1-0B1C-8FE7DED62ABA}"/>
                    </a:ext>
                  </a:extLst>
                </p:cNvPr>
                <p:cNvPicPr/>
                <p:nvPr/>
              </p:nvPicPr>
              <p:blipFill>
                <a:blip r:embed="rId362"/>
                <a:stretch>
                  <a:fillRect/>
                </a:stretch>
              </p:blipFill>
              <p:spPr>
                <a:xfrm>
                  <a:off x="8983845" y="6600585"/>
                  <a:ext cx="4410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14" name="Ink 213">
                  <a:extLst>
                    <a:ext uri="{FF2B5EF4-FFF2-40B4-BE49-F238E27FC236}">
                      <a16:creationId xmlns:a16="http://schemas.microsoft.com/office/drawing/2014/main" id="{A481B423-9F87-5C13-94BE-A8883A6E71BF}"/>
                    </a:ext>
                  </a:extLst>
                </p14:cNvPr>
                <p14:cNvContentPartPr/>
                <p14:nvPr/>
              </p14:nvContentPartPr>
              <p14:xfrm>
                <a:off x="9276525" y="6606705"/>
                <a:ext cx="120600" cy="108360"/>
              </p14:xfrm>
            </p:contentPart>
          </mc:Choice>
          <mc:Fallback>
            <p:pic>
              <p:nvPicPr>
                <p:cNvPr id="214" name="Ink 213">
                  <a:extLst>
                    <a:ext uri="{FF2B5EF4-FFF2-40B4-BE49-F238E27FC236}">
                      <a16:creationId xmlns:a16="http://schemas.microsoft.com/office/drawing/2014/main" id="{A481B423-9F87-5C13-94BE-A8883A6E71BF}"/>
                    </a:ext>
                  </a:extLst>
                </p:cNvPr>
                <p:cNvPicPr/>
                <p:nvPr/>
              </p:nvPicPr>
              <p:blipFill>
                <a:blip r:embed="rId364"/>
                <a:stretch>
                  <a:fillRect/>
                </a:stretch>
              </p:blipFill>
              <p:spPr>
                <a:xfrm>
                  <a:off x="9270405" y="6600585"/>
                  <a:ext cx="1328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17" name="Ink 216">
                  <a:extLst>
                    <a:ext uri="{FF2B5EF4-FFF2-40B4-BE49-F238E27FC236}">
                      <a16:creationId xmlns:a16="http://schemas.microsoft.com/office/drawing/2014/main" id="{6A9ECF0D-6582-8D2F-F202-C6E4FF53EE47}"/>
                    </a:ext>
                  </a:extLst>
                </p14:cNvPr>
                <p14:cNvContentPartPr/>
                <p14:nvPr/>
              </p14:nvContentPartPr>
              <p14:xfrm>
                <a:off x="9625365" y="6415545"/>
                <a:ext cx="238680" cy="49680"/>
              </p14:xfrm>
            </p:contentPart>
          </mc:Choice>
          <mc:Fallback>
            <p:pic>
              <p:nvPicPr>
                <p:cNvPr id="217" name="Ink 216">
                  <a:extLst>
                    <a:ext uri="{FF2B5EF4-FFF2-40B4-BE49-F238E27FC236}">
                      <a16:creationId xmlns:a16="http://schemas.microsoft.com/office/drawing/2014/main" id="{6A9ECF0D-6582-8D2F-F202-C6E4FF53EE47}"/>
                    </a:ext>
                  </a:extLst>
                </p:cNvPr>
                <p:cNvPicPr/>
                <p:nvPr/>
              </p:nvPicPr>
              <p:blipFill>
                <a:blip r:embed="rId366"/>
                <a:stretch>
                  <a:fillRect/>
                </a:stretch>
              </p:blipFill>
              <p:spPr>
                <a:xfrm>
                  <a:off x="9619245" y="6409425"/>
                  <a:ext cx="2509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18" name="Ink 217">
                  <a:extLst>
                    <a:ext uri="{FF2B5EF4-FFF2-40B4-BE49-F238E27FC236}">
                      <a16:creationId xmlns:a16="http://schemas.microsoft.com/office/drawing/2014/main" id="{551F74E9-31D3-5FBC-A105-8E6E75005B91}"/>
                    </a:ext>
                  </a:extLst>
                </p14:cNvPr>
                <p14:cNvContentPartPr/>
                <p14:nvPr/>
              </p14:nvContentPartPr>
              <p14:xfrm>
                <a:off x="9721485" y="6377385"/>
                <a:ext cx="48600" cy="170640"/>
              </p14:xfrm>
            </p:contentPart>
          </mc:Choice>
          <mc:Fallback>
            <p:pic>
              <p:nvPicPr>
                <p:cNvPr id="218" name="Ink 217">
                  <a:extLst>
                    <a:ext uri="{FF2B5EF4-FFF2-40B4-BE49-F238E27FC236}">
                      <a16:creationId xmlns:a16="http://schemas.microsoft.com/office/drawing/2014/main" id="{551F74E9-31D3-5FBC-A105-8E6E75005B91}"/>
                    </a:ext>
                  </a:extLst>
                </p:cNvPr>
                <p:cNvPicPr/>
                <p:nvPr/>
              </p:nvPicPr>
              <p:blipFill>
                <a:blip r:embed="rId368"/>
                <a:stretch>
                  <a:fillRect/>
                </a:stretch>
              </p:blipFill>
              <p:spPr>
                <a:xfrm>
                  <a:off x="9715365" y="6371265"/>
                  <a:ext cx="608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19" name="Ink 218">
                  <a:extLst>
                    <a:ext uri="{FF2B5EF4-FFF2-40B4-BE49-F238E27FC236}">
                      <a16:creationId xmlns:a16="http://schemas.microsoft.com/office/drawing/2014/main" id="{2966CB3A-4DFF-6629-AF53-90D05DFB6D18}"/>
                    </a:ext>
                  </a:extLst>
                </p14:cNvPr>
                <p14:cNvContentPartPr/>
                <p14:nvPr/>
              </p14:nvContentPartPr>
              <p14:xfrm>
                <a:off x="10210005" y="6216825"/>
                <a:ext cx="18360" cy="155520"/>
              </p14:xfrm>
            </p:contentPart>
          </mc:Choice>
          <mc:Fallback>
            <p:pic>
              <p:nvPicPr>
                <p:cNvPr id="219" name="Ink 218">
                  <a:extLst>
                    <a:ext uri="{FF2B5EF4-FFF2-40B4-BE49-F238E27FC236}">
                      <a16:creationId xmlns:a16="http://schemas.microsoft.com/office/drawing/2014/main" id="{2966CB3A-4DFF-6629-AF53-90D05DFB6D18}"/>
                    </a:ext>
                  </a:extLst>
                </p:cNvPr>
                <p:cNvPicPr/>
                <p:nvPr/>
              </p:nvPicPr>
              <p:blipFill>
                <a:blip r:embed="rId370"/>
                <a:stretch>
                  <a:fillRect/>
                </a:stretch>
              </p:blipFill>
              <p:spPr>
                <a:xfrm>
                  <a:off x="10203885" y="6210705"/>
                  <a:ext cx="306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20" name="Ink 219">
                  <a:extLst>
                    <a:ext uri="{FF2B5EF4-FFF2-40B4-BE49-F238E27FC236}">
                      <a16:creationId xmlns:a16="http://schemas.microsoft.com/office/drawing/2014/main" id="{FE977181-080D-603B-46AB-5AE043494C1C}"/>
                    </a:ext>
                  </a:extLst>
                </p14:cNvPr>
                <p14:cNvContentPartPr/>
                <p14:nvPr/>
              </p14:nvContentPartPr>
              <p14:xfrm>
                <a:off x="9957285" y="6418785"/>
                <a:ext cx="597240" cy="32040"/>
              </p14:xfrm>
            </p:contentPart>
          </mc:Choice>
          <mc:Fallback>
            <p:pic>
              <p:nvPicPr>
                <p:cNvPr id="220" name="Ink 219">
                  <a:extLst>
                    <a:ext uri="{FF2B5EF4-FFF2-40B4-BE49-F238E27FC236}">
                      <a16:creationId xmlns:a16="http://schemas.microsoft.com/office/drawing/2014/main" id="{FE977181-080D-603B-46AB-5AE043494C1C}"/>
                    </a:ext>
                  </a:extLst>
                </p:cNvPr>
                <p:cNvPicPr/>
                <p:nvPr/>
              </p:nvPicPr>
              <p:blipFill>
                <a:blip r:embed="rId372"/>
                <a:stretch>
                  <a:fillRect/>
                </a:stretch>
              </p:blipFill>
              <p:spPr>
                <a:xfrm>
                  <a:off x="9951165" y="6412665"/>
                  <a:ext cx="6094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21" name="Ink 220">
                  <a:extLst>
                    <a:ext uri="{FF2B5EF4-FFF2-40B4-BE49-F238E27FC236}">
                      <a16:creationId xmlns:a16="http://schemas.microsoft.com/office/drawing/2014/main" id="{BF9838C0-F112-3F26-0806-AB321433CF8D}"/>
                    </a:ext>
                  </a:extLst>
                </p14:cNvPr>
                <p14:cNvContentPartPr/>
                <p14:nvPr/>
              </p14:nvContentPartPr>
              <p14:xfrm>
                <a:off x="9976725" y="6543345"/>
                <a:ext cx="154440" cy="74160"/>
              </p14:xfrm>
            </p:contentPart>
          </mc:Choice>
          <mc:Fallback>
            <p:pic>
              <p:nvPicPr>
                <p:cNvPr id="221" name="Ink 220">
                  <a:extLst>
                    <a:ext uri="{FF2B5EF4-FFF2-40B4-BE49-F238E27FC236}">
                      <a16:creationId xmlns:a16="http://schemas.microsoft.com/office/drawing/2014/main" id="{BF9838C0-F112-3F26-0806-AB321433CF8D}"/>
                    </a:ext>
                  </a:extLst>
                </p:cNvPr>
                <p:cNvPicPr/>
                <p:nvPr/>
              </p:nvPicPr>
              <p:blipFill>
                <a:blip r:embed="rId374"/>
                <a:stretch>
                  <a:fillRect/>
                </a:stretch>
              </p:blipFill>
              <p:spPr>
                <a:xfrm>
                  <a:off x="9970605" y="6537225"/>
                  <a:ext cx="1666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22" name="Ink 221">
                  <a:extLst>
                    <a:ext uri="{FF2B5EF4-FFF2-40B4-BE49-F238E27FC236}">
                      <a16:creationId xmlns:a16="http://schemas.microsoft.com/office/drawing/2014/main" id="{8A8977EB-2EE2-5A28-3F16-C369EECEBAA4}"/>
                    </a:ext>
                  </a:extLst>
                </p14:cNvPr>
                <p14:cNvContentPartPr/>
                <p14:nvPr/>
              </p14:nvContentPartPr>
              <p14:xfrm>
                <a:off x="9976725" y="6523545"/>
                <a:ext cx="118440" cy="104040"/>
              </p14:xfrm>
            </p:contentPart>
          </mc:Choice>
          <mc:Fallback>
            <p:pic>
              <p:nvPicPr>
                <p:cNvPr id="222" name="Ink 221">
                  <a:extLst>
                    <a:ext uri="{FF2B5EF4-FFF2-40B4-BE49-F238E27FC236}">
                      <a16:creationId xmlns:a16="http://schemas.microsoft.com/office/drawing/2014/main" id="{8A8977EB-2EE2-5A28-3F16-C369EECEBAA4}"/>
                    </a:ext>
                  </a:extLst>
                </p:cNvPr>
                <p:cNvPicPr/>
                <p:nvPr/>
              </p:nvPicPr>
              <p:blipFill>
                <a:blip r:embed="rId376"/>
                <a:stretch>
                  <a:fillRect/>
                </a:stretch>
              </p:blipFill>
              <p:spPr>
                <a:xfrm>
                  <a:off x="9970605" y="6517425"/>
                  <a:ext cx="1306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23" name="Ink 222">
                  <a:extLst>
                    <a:ext uri="{FF2B5EF4-FFF2-40B4-BE49-F238E27FC236}">
                      <a16:creationId xmlns:a16="http://schemas.microsoft.com/office/drawing/2014/main" id="{6D798449-D2BB-1941-035F-BF7E518EF201}"/>
                    </a:ext>
                  </a:extLst>
                </p14:cNvPr>
                <p14:cNvContentPartPr/>
                <p14:nvPr/>
              </p14:nvContentPartPr>
              <p14:xfrm>
                <a:off x="10176165" y="6458385"/>
                <a:ext cx="21960" cy="156960"/>
              </p14:xfrm>
            </p:contentPart>
          </mc:Choice>
          <mc:Fallback>
            <p:pic>
              <p:nvPicPr>
                <p:cNvPr id="223" name="Ink 222">
                  <a:extLst>
                    <a:ext uri="{FF2B5EF4-FFF2-40B4-BE49-F238E27FC236}">
                      <a16:creationId xmlns:a16="http://schemas.microsoft.com/office/drawing/2014/main" id="{6D798449-D2BB-1941-035F-BF7E518EF201}"/>
                    </a:ext>
                  </a:extLst>
                </p:cNvPr>
                <p:cNvPicPr/>
                <p:nvPr/>
              </p:nvPicPr>
              <p:blipFill>
                <a:blip r:embed="rId378"/>
                <a:stretch>
                  <a:fillRect/>
                </a:stretch>
              </p:blipFill>
              <p:spPr>
                <a:xfrm>
                  <a:off x="10170045" y="6452265"/>
                  <a:ext cx="342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24" name="Ink 223">
                  <a:extLst>
                    <a:ext uri="{FF2B5EF4-FFF2-40B4-BE49-F238E27FC236}">
                      <a16:creationId xmlns:a16="http://schemas.microsoft.com/office/drawing/2014/main" id="{70CABCEF-C06C-D7EA-0B78-00D133557576}"/>
                    </a:ext>
                  </a:extLst>
                </p14:cNvPr>
                <p14:cNvContentPartPr/>
                <p14:nvPr/>
              </p14:nvContentPartPr>
              <p14:xfrm>
                <a:off x="10224405" y="6513825"/>
                <a:ext cx="140040" cy="117000"/>
              </p14:xfrm>
            </p:contentPart>
          </mc:Choice>
          <mc:Fallback>
            <p:pic>
              <p:nvPicPr>
                <p:cNvPr id="224" name="Ink 223">
                  <a:extLst>
                    <a:ext uri="{FF2B5EF4-FFF2-40B4-BE49-F238E27FC236}">
                      <a16:creationId xmlns:a16="http://schemas.microsoft.com/office/drawing/2014/main" id="{70CABCEF-C06C-D7EA-0B78-00D133557576}"/>
                    </a:ext>
                  </a:extLst>
                </p:cNvPr>
                <p:cNvPicPr/>
                <p:nvPr/>
              </p:nvPicPr>
              <p:blipFill>
                <a:blip r:embed="rId380"/>
                <a:stretch>
                  <a:fillRect/>
                </a:stretch>
              </p:blipFill>
              <p:spPr>
                <a:xfrm>
                  <a:off x="10218285" y="6507705"/>
                  <a:ext cx="1522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25" name="Ink 224">
                  <a:extLst>
                    <a:ext uri="{FF2B5EF4-FFF2-40B4-BE49-F238E27FC236}">
                      <a16:creationId xmlns:a16="http://schemas.microsoft.com/office/drawing/2014/main" id="{DB67A486-3872-E229-5514-3211C861B4C7}"/>
                    </a:ext>
                  </a:extLst>
                </p14:cNvPr>
                <p14:cNvContentPartPr/>
                <p14:nvPr/>
              </p14:nvContentPartPr>
              <p14:xfrm>
                <a:off x="10224405" y="6490785"/>
                <a:ext cx="303480" cy="100800"/>
              </p14:xfrm>
            </p:contentPart>
          </mc:Choice>
          <mc:Fallback>
            <p:pic>
              <p:nvPicPr>
                <p:cNvPr id="225" name="Ink 224">
                  <a:extLst>
                    <a:ext uri="{FF2B5EF4-FFF2-40B4-BE49-F238E27FC236}">
                      <a16:creationId xmlns:a16="http://schemas.microsoft.com/office/drawing/2014/main" id="{DB67A486-3872-E229-5514-3211C861B4C7}"/>
                    </a:ext>
                  </a:extLst>
                </p:cNvPr>
                <p:cNvPicPr/>
                <p:nvPr/>
              </p:nvPicPr>
              <p:blipFill>
                <a:blip r:embed="rId382"/>
                <a:stretch>
                  <a:fillRect/>
                </a:stretch>
              </p:blipFill>
              <p:spPr>
                <a:xfrm>
                  <a:off x="10218285" y="6484665"/>
                  <a:ext cx="3157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26" name="Ink 225">
                  <a:extLst>
                    <a:ext uri="{FF2B5EF4-FFF2-40B4-BE49-F238E27FC236}">
                      <a16:creationId xmlns:a16="http://schemas.microsoft.com/office/drawing/2014/main" id="{D0C7FBB1-5DAE-141C-1512-5C1DA34B88A6}"/>
                    </a:ext>
                  </a:extLst>
                </p14:cNvPr>
                <p14:cNvContentPartPr/>
                <p14:nvPr/>
              </p14:nvContentPartPr>
              <p14:xfrm>
                <a:off x="10407285" y="6476745"/>
                <a:ext cx="72720" cy="119520"/>
              </p14:xfrm>
            </p:contentPart>
          </mc:Choice>
          <mc:Fallback>
            <p:pic>
              <p:nvPicPr>
                <p:cNvPr id="226" name="Ink 225">
                  <a:extLst>
                    <a:ext uri="{FF2B5EF4-FFF2-40B4-BE49-F238E27FC236}">
                      <a16:creationId xmlns:a16="http://schemas.microsoft.com/office/drawing/2014/main" id="{D0C7FBB1-5DAE-141C-1512-5C1DA34B88A6}"/>
                    </a:ext>
                  </a:extLst>
                </p:cNvPr>
                <p:cNvPicPr/>
                <p:nvPr/>
              </p:nvPicPr>
              <p:blipFill>
                <a:blip r:embed="rId384"/>
                <a:stretch>
                  <a:fillRect/>
                </a:stretch>
              </p:blipFill>
              <p:spPr>
                <a:xfrm>
                  <a:off x="10401165" y="6470625"/>
                  <a:ext cx="84960" cy="131760"/>
                </a:xfrm>
                <a:prstGeom prst="rect">
                  <a:avLst/>
                </a:prstGeom>
              </p:spPr>
            </p:pic>
          </mc:Fallback>
        </mc:AlternateContent>
      </p:grpSp>
    </p:spTree>
    <p:extLst>
      <p:ext uri="{BB962C8B-B14F-4D97-AF65-F5344CB8AC3E}">
        <p14:creationId xmlns:p14="http://schemas.microsoft.com/office/powerpoint/2010/main" val="1425466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72F211-A1A4-4865-B534-C033B047FC30}"/>
                  </a:ext>
                </a:extLst>
              </p:cNvPr>
              <p:cNvSpPr>
                <a:spLocks noGrp="1"/>
              </p:cNvSpPr>
              <p:nvPr>
                <p:ph type="title"/>
              </p:nvPr>
            </p:nvSpPr>
            <p:spPr>
              <a:xfrm>
                <a:off x="838200" y="384048"/>
                <a:ext cx="10948416" cy="587760"/>
              </a:xfrm>
            </p:spPr>
            <p:txBody>
              <a:bodyPr/>
              <a:lstStyle/>
              <a:p>
                <a:r>
                  <a:rPr lang="en-US" altLang="en-US" dirty="0"/>
                  <a:t>Proof of </a:t>
                </a:r>
                <a14:m>
                  <m:oMath xmlns:m="http://schemas.openxmlformats.org/officeDocument/2006/math">
                    <m:sSup>
                      <m:sSupPr>
                        <m:ctrlPr>
                          <a:rPr lang="en-US" altLang="en-US" i="1">
                            <a:latin typeface="Cambria Math" panose="02040503050406030204" pitchFamily="18" charset="0"/>
                          </a:rPr>
                        </m:ctrlPr>
                      </m:sSupPr>
                      <m:e>
                        <m:r>
                          <a:rPr lang="en-US" altLang="en-US" i="1">
                            <a:latin typeface="Cambria Math" panose="02040503050406030204" pitchFamily="18" charset="0"/>
                          </a:rPr>
                          <m:t>𝑐</m:t>
                        </m:r>
                      </m:e>
                      <m:sup>
                        <m:r>
                          <a:rPr lang="en-US" altLang="en-US" i="1">
                            <a:latin typeface="Cambria Math" panose="02040503050406030204" pitchFamily="18" charset="0"/>
                          </a:rPr>
                          <m:t>′</m:t>
                        </m:r>
                      </m:sup>
                    </m:sSup>
                    <m:r>
                      <a:rPr lang="en-US" altLang="en-US" i="1">
                        <a:latin typeface="Cambria Math" panose="02040503050406030204" pitchFamily="18" charset="0"/>
                      </a:rPr>
                      <m:t>=0</m:t>
                    </m:r>
                  </m:oMath>
                </a14:m>
                <a:endParaRPr lang="en-US" dirty="0"/>
              </a:p>
            </p:txBody>
          </p:sp>
        </mc:Choice>
        <mc:Fallback xmlns="">
          <p:sp>
            <p:nvSpPr>
              <p:cNvPr id="2" name="Title 1">
                <a:extLst>
                  <a:ext uri="{FF2B5EF4-FFF2-40B4-BE49-F238E27FC236}">
                    <a16:creationId xmlns="" xmlns:a16="http://schemas.microsoft.com/office/drawing/2014/main" id="{0472F211-A1A4-4865-B534-C033B047FC30}"/>
                  </a:ext>
                </a:extLst>
              </p:cNvPr>
              <p:cNvSpPr>
                <a:spLocks noGrp="1" noRot="1" noChangeAspect="1" noMove="1" noResize="1" noEditPoints="1" noAdjustHandles="1" noChangeArrowheads="1" noChangeShapeType="1" noTextEdit="1"/>
              </p:cNvSpPr>
              <p:nvPr>
                <p:ph type="title"/>
              </p:nvPr>
            </p:nvSpPr>
            <p:spPr>
              <a:xfrm>
                <a:off x="838200" y="384048"/>
                <a:ext cx="10948416" cy="587760"/>
              </a:xfrm>
              <a:blipFill rotWithShape="0">
                <a:blip r:embed="rId3"/>
                <a:stretch>
                  <a:fillRect l="-2840" t="-36458" b="-4583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55883C5C-BE3A-42B5-8AD4-72FA8847A53E}"/>
              </a:ext>
            </a:extLst>
          </p:cNvPr>
          <p:cNvSpPr>
            <a:spLocks noGrp="1"/>
          </p:cNvSpPr>
          <p:nvPr>
            <p:ph sz="quarter" idx="23"/>
          </p:nvPr>
        </p:nvSpPr>
        <p:spPr>
          <a:xfrm>
            <a:off x="736600" y="1289050"/>
            <a:ext cx="10718800" cy="324131"/>
          </a:xfrm>
        </p:spPr>
        <p:txBody>
          <a:bodyPr/>
          <a:lstStyle/>
          <a:p>
            <a:r>
              <a:rPr lang="en-US" altLang="en-US" dirty="0"/>
              <a:t>A formal proof, from the definition of a derivative, is also easy:</a:t>
            </a:r>
          </a:p>
        </p:txBody>
      </p:sp>
      <p:graphicFrame>
        <p:nvGraphicFramePr>
          <p:cNvPr id="8" name="Content Placeholder 7" descr="f prime (x) = lim_(h right arrow 0) ((f(x + h) minus  f(x))∕h) =  lim_(h right arrow 0) ((c minus c)∕h) =  lim_(h right arrow 0) 0 = 0">
            <a:extLst>
              <a:ext uri="{FF2B5EF4-FFF2-40B4-BE49-F238E27FC236}">
                <a16:creationId xmlns:a16="http://schemas.microsoft.com/office/drawing/2014/main" id="{F2499B11-23AB-4B0D-B699-21317A2DDBD1}"/>
              </a:ext>
            </a:extLst>
          </p:cNvPr>
          <p:cNvGraphicFramePr>
            <a:graphicFrameLocks noGrp="1" noChangeAspect="1"/>
          </p:cNvGraphicFramePr>
          <p:nvPr>
            <p:ph sz="quarter" idx="24"/>
            <p:extLst>
              <p:ext uri="{D42A27DB-BD31-4B8C-83A1-F6EECF244321}">
                <p14:modId xmlns:p14="http://schemas.microsoft.com/office/powerpoint/2010/main" val="341534684"/>
              </p:ext>
            </p:extLst>
          </p:nvPr>
        </p:nvGraphicFramePr>
        <p:xfrm>
          <a:off x="2939527" y="2024063"/>
          <a:ext cx="6136745" cy="770816"/>
        </p:xfrm>
        <a:graphic>
          <a:graphicData uri="http://schemas.openxmlformats.org/presentationml/2006/ole">
            <mc:AlternateContent xmlns:mc="http://schemas.openxmlformats.org/markup-compatibility/2006">
              <mc:Choice xmlns:v="urn:schemas-microsoft-com:vml" Requires="v">
                <p:oleObj name="Equation" r:id="rId4" imgW="6273720" imgH="787320" progId="Equation.DSMT4">
                  <p:embed/>
                </p:oleObj>
              </mc:Choice>
              <mc:Fallback>
                <p:oleObj name="Equation" r:id="rId4" imgW="6273720" imgH="787320" progId="Equation.DSMT4">
                  <p:embed/>
                  <p:pic>
                    <p:nvPicPr>
                      <p:cNvPr id="7" name="Object 6">
                        <a:extLst>
                          <a:ext uri="{FF2B5EF4-FFF2-40B4-BE49-F238E27FC236}">
                            <a16:creationId xmlns:a16="http://schemas.microsoft.com/office/drawing/2014/main" id="{80F44CD1-BA80-4BA4-81A1-D908A1295E07}"/>
                          </a:ext>
                        </a:extLst>
                      </p:cNvPr>
                      <p:cNvPicPr/>
                      <p:nvPr/>
                    </p:nvPicPr>
                    <p:blipFill>
                      <a:blip r:embed="rId5"/>
                      <a:stretch>
                        <a:fillRect/>
                      </a:stretch>
                    </p:blipFill>
                    <p:spPr>
                      <a:xfrm>
                        <a:off x="2939527" y="2024063"/>
                        <a:ext cx="6136745" cy="770816"/>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2E01A72-A56C-4ECB-8272-B01CFA2FEC3B}"/>
              </a:ext>
            </a:extLst>
          </p:cNvPr>
          <p:cNvSpPr>
            <a:spLocks noGrp="1"/>
          </p:cNvSpPr>
          <p:nvPr>
            <p:ph sz="quarter" idx="25"/>
          </p:nvPr>
        </p:nvSpPr>
        <p:spPr>
          <a:xfrm>
            <a:off x="736600" y="3321278"/>
            <a:ext cx="6907784" cy="356730"/>
          </a:xfrm>
        </p:spPr>
        <p:txBody>
          <a:bodyPr/>
          <a:lstStyle/>
          <a:p>
            <a:r>
              <a:rPr lang="en-US" altLang="en-US" dirty="0"/>
              <a:t>In Leibniz notation, we write this rule as follows.</a:t>
            </a:r>
          </a:p>
        </p:txBody>
      </p:sp>
      <p:sp>
        <p:nvSpPr>
          <p:cNvPr id="9" name="Content Placeholder 8">
            <a:extLst>
              <a:ext uri="{FF2B5EF4-FFF2-40B4-BE49-F238E27FC236}">
                <a16:creationId xmlns:a16="http://schemas.microsoft.com/office/drawing/2014/main" id="{5C8841A6-E442-4252-837C-794F974B0B58}"/>
              </a:ext>
            </a:extLst>
          </p:cNvPr>
          <p:cNvSpPr>
            <a:spLocks noGrp="1"/>
          </p:cNvSpPr>
          <p:nvPr>
            <p:ph sz="quarter" idx="26"/>
          </p:nvPr>
        </p:nvSpPr>
        <p:spPr>
          <a:xfrm>
            <a:off x="736600" y="4014173"/>
            <a:ext cx="10718800" cy="485775"/>
          </a:xfrm>
        </p:spPr>
        <p:txBody>
          <a:bodyPr/>
          <a:lstStyle/>
          <a:p>
            <a:r>
              <a:rPr lang="de-DE" b="1" dirty="0">
                <a:solidFill>
                  <a:srgbClr val="EF2E24"/>
                </a:solidFill>
              </a:rPr>
              <a:t>Derivative</a:t>
            </a:r>
            <a:r>
              <a:rPr lang="en-US" b="1" dirty="0">
                <a:solidFill>
                  <a:srgbClr val="EF2E24"/>
                </a:solidFill>
              </a:rPr>
              <a:t> of a Constant Function</a:t>
            </a:r>
          </a:p>
        </p:txBody>
      </p:sp>
      <p:graphicFrame>
        <p:nvGraphicFramePr>
          <p:cNvPr id="15" name="Content Placeholder 14" descr="(d/(d x)) (c) = 0">
            <a:extLst>
              <a:ext uri="{FF2B5EF4-FFF2-40B4-BE49-F238E27FC236}">
                <a16:creationId xmlns:a16="http://schemas.microsoft.com/office/drawing/2014/main" id="{EDAB59B9-91D5-47EB-824F-279CF4A43FD5}"/>
              </a:ext>
            </a:extLst>
          </p:cNvPr>
          <p:cNvGraphicFramePr>
            <a:graphicFrameLocks noGrp="1" noChangeAspect="1"/>
          </p:cNvGraphicFramePr>
          <p:nvPr>
            <p:ph sz="quarter" idx="27"/>
            <p:extLst>
              <p:ext uri="{D42A27DB-BD31-4B8C-83A1-F6EECF244321}">
                <p14:modId xmlns:p14="http://schemas.microsoft.com/office/powerpoint/2010/main" val="199939929"/>
              </p:ext>
            </p:extLst>
          </p:nvPr>
        </p:nvGraphicFramePr>
        <p:xfrm>
          <a:off x="5597525" y="4499948"/>
          <a:ext cx="1315894" cy="727094"/>
        </p:xfrm>
        <a:graphic>
          <a:graphicData uri="http://schemas.openxmlformats.org/presentationml/2006/ole">
            <mc:AlternateContent xmlns:mc="http://schemas.openxmlformats.org/markup-compatibility/2006">
              <mc:Choice xmlns:v="urn:schemas-microsoft-com:vml" Requires="v">
                <p:oleObj name="Equation" r:id="rId6" imgW="1333440" imgH="736560" progId="Equation.DSMT4">
                  <p:embed/>
                </p:oleObj>
              </mc:Choice>
              <mc:Fallback>
                <p:oleObj name="Equation" r:id="rId6" imgW="1333440" imgH="736560" progId="Equation.DSMT4">
                  <p:embed/>
                  <p:pic>
                    <p:nvPicPr>
                      <p:cNvPr id="14" name="Object 13">
                        <a:extLst>
                          <a:ext uri="{FF2B5EF4-FFF2-40B4-BE49-F238E27FC236}">
                            <a16:creationId xmlns:a16="http://schemas.microsoft.com/office/drawing/2014/main" id="{20433032-56C0-4E93-93A7-FA9648FBAA28}"/>
                          </a:ext>
                        </a:extLst>
                      </p:cNvPr>
                      <p:cNvPicPr/>
                      <p:nvPr/>
                    </p:nvPicPr>
                    <p:blipFill>
                      <a:blip r:embed="rId7"/>
                      <a:stretch>
                        <a:fillRect/>
                      </a:stretch>
                    </p:blipFill>
                    <p:spPr>
                      <a:xfrm>
                        <a:off x="5597525" y="4499948"/>
                        <a:ext cx="1315894" cy="727094"/>
                      </a:xfrm>
                      <a:prstGeom prst="rect">
                        <a:avLst/>
                      </a:prstGeom>
                    </p:spPr>
                  </p:pic>
                </p:oleObj>
              </mc:Fallback>
            </mc:AlternateContent>
          </a:graphicData>
        </a:graphic>
      </p:graphicFrame>
    </p:spTree>
    <p:extLst>
      <p:ext uri="{BB962C8B-B14F-4D97-AF65-F5344CB8AC3E}">
        <p14:creationId xmlns:p14="http://schemas.microsoft.com/office/powerpoint/2010/main" val="5112976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1EF935-87DF-194D-B2C3-BBE4CA35F1FD}"/>
              </a:ext>
            </a:extLst>
          </p:cNvPr>
          <p:cNvSpPr>
            <a:spLocks noGrp="1"/>
          </p:cNvSpPr>
          <p:nvPr>
            <p:ph type="title"/>
          </p:nvPr>
        </p:nvSpPr>
        <p:spPr/>
        <p:txBody>
          <a:bodyPr/>
          <a:lstStyle/>
          <a:p>
            <a:endParaRPr lang="en-CA"/>
          </a:p>
        </p:txBody>
      </p:sp>
      <p:grpSp>
        <p:nvGrpSpPr>
          <p:cNvPr id="36" name="Group 35">
            <a:extLst>
              <a:ext uri="{FF2B5EF4-FFF2-40B4-BE49-F238E27FC236}">
                <a16:creationId xmlns:a16="http://schemas.microsoft.com/office/drawing/2014/main" id="{0069FF25-FA6D-14BD-658C-DC66FB478FB5}"/>
              </a:ext>
            </a:extLst>
          </p:cNvPr>
          <p:cNvGrpSpPr/>
          <p:nvPr/>
        </p:nvGrpSpPr>
        <p:grpSpPr>
          <a:xfrm>
            <a:off x="1364085" y="1388505"/>
            <a:ext cx="708840" cy="423000"/>
            <a:chOff x="1364085" y="1388505"/>
            <a:chExt cx="708840" cy="4230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527131F-0F74-1BF3-3B6D-E0A28F42B1E1}"/>
                    </a:ext>
                  </a:extLst>
                </p14:cNvPr>
                <p14:cNvContentPartPr/>
                <p14:nvPr/>
              </p14:nvContentPartPr>
              <p14:xfrm>
                <a:off x="1364085" y="1388505"/>
                <a:ext cx="258480" cy="260280"/>
              </p14:xfrm>
            </p:contentPart>
          </mc:Choice>
          <mc:Fallback xmlns="">
            <p:pic>
              <p:nvPicPr>
                <p:cNvPr id="4" name="Ink 3">
                  <a:extLst>
                    <a:ext uri="{FF2B5EF4-FFF2-40B4-BE49-F238E27FC236}">
                      <a16:creationId xmlns:a16="http://schemas.microsoft.com/office/drawing/2014/main" id="{6527131F-0F74-1BF3-3B6D-E0A28F42B1E1}"/>
                    </a:ext>
                  </a:extLst>
                </p:cNvPr>
                <p:cNvPicPr/>
                <p:nvPr/>
              </p:nvPicPr>
              <p:blipFill>
                <a:blip r:embed="rId3"/>
                <a:stretch>
                  <a:fillRect/>
                </a:stretch>
              </p:blipFill>
              <p:spPr>
                <a:xfrm>
                  <a:off x="1357965" y="1382385"/>
                  <a:ext cx="2707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7D49697-8429-6C08-7715-95CA4A147817}"/>
                    </a:ext>
                  </a:extLst>
                </p14:cNvPr>
                <p14:cNvContentPartPr/>
                <p14:nvPr/>
              </p14:nvContentPartPr>
              <p14:xfrm>
                <a:off x="1697085" y="1531785"/>
                <a:ext cx="195120" cy="113040"/>
              </p14:xfrm>
            </p:contentPart>
          </mc:Choice>
          <mc:Fallback xmlns="">
            <p:pic>
              <p:nvPicPr>
                <p:cNvPr id="5" name="Ink 4">
                  <a:extLst>
                    <a:ext uri="{FF2B5EF4-FFF2-40B4-BE49-F238E27FC236}">
                      <a16:creationId xmlns:a16="http://schemas.microsoft.com/office/drawing/2014/main" id="{47D49697-8429-6C08-7715-95CA4A147817}"/>
                    </a:ext>
                  </a:extLst>
                </p:cNvPr>
                <p:cNvPicPr/>
                <p:nvPr/>
              </p:nvPicPr>
              <p:blipFill>
                <a:blip r:embed="rId5"/>
                <a:stretch>
                  <a:fillRect/>
                </a:stretch>
              </p:blipFill>
              <p:spPr>
                <a:xfrm>
                  <a:off x="1690965" y="1525665"/>
                  <a:ext cx="207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202A5F1-BF8C-34F6-1DF7-68CB17FA0752}"/>
                    </a:ext>
                  </a:extLst>
                </p14:cNvPr>
                <p14:cNvContentPartPr/>
                <p14:nvPr/>
              </p14:nvContentPartPr>
              <p14:xfrm>
                <a:off x="1377045" y="1512345"/>
                <a:ext cx="630720" cy="210240"/>
              </p14:xfrm>
            </p:contentPart>
          </mc:Choice>
          <mc:Fallback xmlns="">
            <p:pic>
              <p:nvPicPr>
                <p:cNvPr id="6" name="Ink 5">
                  <a:extLst>
                    <a:ext uri="{FF2B5EF4-FFF2-40B4-BE49-F238E27FC236}">
                      <a16:creationId xmlns:a16="http://schemas.microsoft.com/office/drawing/2014/main" id="{A202A5F1-BF8C-34F6-1DF7-68CB17FA0752}"/>
                    </a:ext>
                  </a:extLst>
                </p:cNvPr>
                <p:cNvPicPr/>
                <p:nvPr/>
              </p:nvPicPr>
              <p:blipFill>
                <a:blip r:embed="rId7"/>
                <a:stretch>
                  <a:fillRect/>
                </a:stretch>
              </p:blipFill>
              <p:spPr>
                <a:xfrm>
                  <a:off x="1370925" y="1506225"/>
                  <a:ext cx="6429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1848830-A730-175F-F2B2-A5016F88B858}"/>
                    </a:ext>
                  </a:extLst>
                </p14:cNvPr>
                <p14:cNvContentPartPr/>
                <p14:nvPr/>
              </p14:nvContentPartPr>
              <p14:xfrm>
                <a:off x="1475685" y="1781985"/>
                <a:ext cx="597240" cy="29520"/>
              </p14:xfrm>
            </p:contentPart>
          </mc:Choice>
          <mc:Fallback xmlns="">
            <p:pic>
              <p:nvPicPr>
                <p:cNvPr id="7" name="Ink 6">
                  <a:extLst>
                    <a:ext uri="{FF2B5EF4-FFF2-40B4-BE49-F238E27FC236}">
                      <a16:creationId xmlns:a16="http://schemas.microsoft.com/office/drawing/2014/main" id="{E1848830-A730-175F-F2B2-A5016F88B858}"/>
                    </a:ext>
                  </a:extLst>
                </p:cNvPr>
                <p:cNvPicPr/>
                <p:nvPr/>
              </p:nvPicPr>
              <p:blipFill>
                <a:blip r:embed="rId9"/>
                <a:stretch>
                  <a:fillRect/>
                </a:stretch>
              </p:blipFill>
              <p:spPr>
                <a:xfrm>
                  <a:off x="1469565" y="1775865"/>
                  <a:ext cx="609480" cy="41760"/>
                </a:xfrm>
                <a:prstGeom prst="rect">
                  <a:avLst/>
                </a:prstGeom>
              </p:spPr>
            </p:pic>
          </mc:Fallback>
        </mc:AlternateContent>
      </p:grpSp>
      <p:grpSp>
        <p:nvGrpSpPr>
          <p:cNvPr id="35" name="Group 34">
            <a:extLst>
              <a:ext uri="{FF2B5EF4-FFF2-40B4-BE49-F238E27FC236}">
                <a16:creationId xmlns:a16="http://schemas.microsoft.com/office/drawing/2014/main" id="{DFE73BCF-B81E-E460-C1F2-B71E512A9A63}"/>
              </a:ext>
            </a:extLst>
          </p:cNvPr>
          <p:cNvGrpSpPr/>
          <p:nvPr/>
        </p:nvGrpSpPr>
        <p:grpSpPr>
          <a:xfrm>
            <a:off x="2548845" y="1342425"/>
            <a:ext cx="1600560" cy="332280"/>
            <a:chOff x="2548845" y="1342425"/>
            <a:chExt cx="1600560" cy="33228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FC337B2-9151-3C55-59AC-6D46D6A75F62}"/>
                    </a:ext>
                  </a:extLst>
                </p14:cNvPr>
                <p14:cNvContentPartPr/>
                <p14:nvPr/>
              </p14:nvContentPartPr>
              <p14:xfrm>
                <a:off x="2570445" y="1342425"/>
                <a:ext cx="98640" cy="332280"/>
              </p14:xfrm>
            </p:contentPart>
          </mc:Choice>
          <mc:Fallback xmlns="">
            <p:pic>
              <p:nvPicPr>
                <p:cNvPr id="8" name="Ink 7">
                  <a:extLst>
                    <a:ext uri="{FF2B5EF4-FFF2-40B4-BE49-F238E27FC236}">
                      <a16:creationId xmlns:a16="http://schemas.microsoft.com/office/drawing/2014/main" id="{DFC337B2-9151-3C55-59AC-6D46D6A75F62}"/>
                    </a:ext>
                  </a:extLst>
                </p:cNvPr>
                <p:cNvPicPr/>
                <p:nvPr/>
              </p:nvPicPr>
              <p:blipFill>
                <a:blip r:embed="rId11"/>
                <a:stretch>
                  <a:fillRect/>
                </a:stretch>
              </p:blipFill>
              <p:spPr>
                <a:xfrm>
                  <a:off x="2564325" y="1336305"/>
                  <a:ext cx="1108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ECB722E-D930-8DDC-0468-F68BD6DD9C30}"/>
                    </a:ext>
                  </a:extLst>
                </p14:cNvPr>
                <p14:cNvContentPartPr/>
                <p14:nvPr/>
              </p14:nvContentPartPr>
              <p14:xfrm>
                <a:off x="2548845" y="1408665"/>
                <a:ext cx="224280" cy="139680"/>
              </p14:xfrm>
            </p:contentPart>
          </mc:Choice>
          <mc:Fallback xmlns="">
            <p:pic>
              <p:nvPicPr>
                <p:cNvPr id="9" name="Ink 8">
                  <a:extLst>
                    <a:ext uri="{FF2B5EF4-FFF2-40B4-BE49-F238E27FC236}">
                      <a16:creationId xmlns:a16="http://schemas.microsoft.com/office/drawing/2014/main" id="{9ECB722E-D930-8DDC-0468-F68BD6DD9C30}"/>
                    </a:ext>
                  </a:extLst>
                </p:cNvPr>
                <p:cNvPicPr/>
                <p:nvPr/>
              </p:nvPicPr>
              <p:blipFill>
                <a:blip r:embed="rId13"/>
                <a:stretch>
                  <a:fillRect/>
                </a:stretch>
              </p:blipFill>
              <p:spPr>
                <a:xfrm>
                  <a:off x="2542725" y="1402545"/>
                  <a:ext cx="2365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F21BD4F-D247-2BAA-C1D3-B65E5BF3733D}"/>
                    </a:ext>
                  </a:extLst>
                </p14:cNvPr>
                <p14:cNvContentPartPr/>
                <p14:nvPr/>
              </p14:nvContentPartPr>
              <p14:xfrm>
                <a:off x="2887965" y="1462305"/>
                <a:ext cx="476640" cy="156240"/>
              </p14:xfrm>
            </p:contentPart>
          </mc:Choice>
          <mc:Fallback xmlns="">
            <p:pic>
              <p:nvPicPr>
                <p:cNvPr id="10" name="Ink 9">
                  <a:extLst>
                    <a:ext uri="{FF2B5EF4-FFF2-40B4-BE49-F238E27FC236}">
                      <a16:creationId xmlns:a16="http://schemas.microsoft.com/office/drawing/2014/main" id="{EF21BD4F-D247-2BAA-C1D3-B65E5BF3733D}"/>
                    </a:ext>
                  </a:extLst>
                </p:cNvPr>
                <p:cNvPicPr/>
                <p:nvPr/>
              </p:nvPicPr>
              <p:blipFill>
                <a:blip r:embed="rId15"/>
                <a:stretch>
                  <a:fillRect/>
                </a:stretch>
              </p:blipFill>
              <p:spPr>
                <a:xfrm>
                  <a:off x="2881845" y="1456185"/>
                  <a:ext cx="488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EB8B78B-B2A4-96F3-F4F8-20F9095ACEE5}"/>
                    </a:ext>
                  </a:extLst>
                </p14:cNvPr>
                <p14:cNvContentPartPr/>
                <p14:nvPr/>
              </p14:nvContentPartPr>
              <p14:xfrm>
                <a:off x="3364605" y="1445025"/>
                <a:ext cx="272160" cy="169200"/>
              </p14:xfrm>
            </p:contentPart>
          </mc:Choice>
          <mc:Fallback xmlns="">
            <p:pic>
              <p:nvPicPr>
                <p:cNvPr id="11" name="Ink 10">
                  <a:extLst>
                    <a:ext uri="{FF2B5EF4-FFF2-40B4-BE49-F238E27FC236}">
                      <a16:creationId xmlns:a16="http://schemas.microsoft.com/office/drawing/2014/main" id="{9EB8B78B-B2A4-96F3-F4F8-20F9095ACEE5}"/>
                    </a:ext>
                  </a:extLst>
                </p:cNvPr>
                <p:cNvPicPr/>
                <p:nvPr/>
              </p:nvPicPr>
              <p:blipFill>
                <a:blip r:embed="rId17"/>
                <a:stretch>
                  <a:fillRect/>
                </a:stretch>
              </p:blipFill>
              <p:spPr>
                <a:xfrm>
                  <a:off x="3358485" y="1438905"/>
                  <a:ext cx="284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3875D5DE-23E9-D407-3B57-930792112EF5}"/>
                    </a:ext>
                  </a:extLst>
                </p14:cNvPr>
                <p14:cNvContentPartPr/>
                <p14:nvPr/>
              </p14:nvContentPartPr>
              <p14:xfrm>
                <a:off x="3758805" y="1493625"/>
                <a:ext cx="390600" cy="120960"/>
              </p14:xfrm>
            </p:contentPart>
          </mc:Choice>
          <mc:Fallback xmlns="">
            <p:pic>
              <p:nvPicPr>
                <p:cNvPr id="12" name="Ink 11">
                  <a:extLst>
                    <a:ext uri="{FF2B5EF4-FFF2-40B4-BE49-F238E27FC236}">
                      <a16:creationId xmlns:a16="http://schemas.microsoft.com/office/drawing/2014/main" id="{3875D5DE-23E9-D407-3B57-930792112EF5}"/>
                    </a:ext>
                  </a:extLst>
                </p:cNvPr>
                <p:cNvPicPr/>
                <p:nvPr/>
              </p:nvPicPr>
              <p:blipFill>
                <a:blip r:embed="rId19"/>
                <a:stretch>
                  <a:fillRect/>
                </a:stretch>
              </p:blipFill>
              <p:spPr>
                <a:xfrm>
                  <a:off x="3752685" y="1487505"/>
                  <a:ext cx="402840" cy="133200"/>
                </a:xfrm>
                <a:prstGeom prst="rect">
                  <a:avLst/>
                </a:prstGeom>
              </p:spPr>
            </p:pic>
          </mc:Fallback>
        </mc:AlternateContent>
      </p:grpSp>
      <p:grpSp>
        <p:nvGrpSpPr>
          <p:cNvPr id="34" name="Group 33">
            <a:extLst>
              <a:ext uri="{FF2B5EF4-FFF2-40B4-BE49-F238E27FC236}">
                <a16:creationId xmlns:a16="http://schemas.microsoft.com/office/drawing/2014/main" id="{4F9A4018-2057-8506-1F2C-5E8C969E0FDE}"/>
              </a:ext>
            </a:extLst>
          </p:cNvPr>
          <p:cNvGrpSpPr/>
          <p:nvPr/>
        </p:nvGrpSpPr>
        <p:grpSpPr>
          <a:xfrm>
            <a:off x="4690125" y="1281585"/>
            <a:ext cx="631080" cy="518040"/>
            <a:chOff x="4690125" y="1281585"/>
            <a:chExt cx="631080" cy="518040"/>
          </a:xfrm>
        </p:grpSpPr>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98797647-5235-6598-8F76-E91C088CE398}"/>
                    </a:ext>
                  </a:extLst>
                </p14:cNvPr>
                <p14:cNvContentPartPr/>
                <p14:nvPr/>
              </p14:nvContentPartPr>
              <p14:xfrm>
                <a:off x="4690125" y="1281585"/>
                <a:ext cx="270000" cy="307800"/>
              </p14:xfrm>
            </p:contentPart>
          </mc:Choice>
          <mc:Fallback xmlns="">
            <p:pic>
              <p:nvPicPr>
                <p:cNvPr id="13" name="Ink 12">
                  <a:extLst>
                    <a:ext uri="{FF2B5EF4-FFF2-40B4-BE49-F238E27FC236}">
                      <a16:creationId xmlns:a16="http://schemas.microsoft.com/office/drawing/2014/main" id="{98797647-5235-6598-8F76-E91C088CE398}"/>
                    </a:ext>
                  </a:extLst>
                </p:cNvPr>
                <p:cNvPicPr/>
                <p:nvPr/>
              </p:nvPicPr>
              <p:blipFill>
                <a:blip r:embed="rId21"/>
                <a:stretch>
                  <a:fillRect/>
                </a:stretch>
              </p:blipFill>
              <p:spPr>
                <a:xfrm>
                  <a:off x="4684005" y="1275465"/>
                  <a:ext cx="2822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6B5D20BE-D7FC-3298-A7C0-7129878F5504}"/>
                    </a:ext>
                  </a:extLst>
                </p14:cNvPr>
                <p14:cNvContentPartPr/>
                <p14:nvPr/>
              </p14:nvContentPartPr>
              <p14:xfrm>
                <a:off x="4880205" y="1437465"/>
                <a:ext cx="441000" cy="362160"/>
              </p14:xfrm>
            </p:contentPart>
          </mc:Choice>
          <mc:Fallback xmlns="">
            <p:pic>
              <p:nvPicPr>
                <p:cNvPr id="14" name="Ink 13">
                  <a:extLst>
                    <a:ext uri="{FF2B5EF4-FFF2-40B4-BE49-F238E27FC236}">
                      <a16:creationId xmlns:a16="http://schemas.microsoft.com/office/drawing/2014/main" id="{6B5D20BE-D7FC-3298-A7C0-7129878F5504}"/>
                    </a:ext>
                  </a:extLst>
                </p:cNvPr>
                <p:cNvPicPr/>
                <p:nvPr/>
              </p:nvPicPr>
              <p:blipFill>
                <a:blip r:embed="rId23"/>
                <a:stretch>
                  <a:fillRect/>
                </a:stretch>
              </p:blipFill>
              <p:spPr>
                <a:xfrm>
                  <a:off x="4874085" y="1431345"/>
                  <a:ext cx="453240" cy="374400"/>
                </a:xfrm>
                <a:prstGeom prst="rect">
                  <a:avLst/>
                </a:prstGeom>
              </p:spPr>
            </p:pic>
          </mc:Fallback>
        </mc:AlternateContent>
      </p:grpSp>
      <p:grpSp>
        <p:nvGrpSpPr>
          <p:cNvPr id="33" name="Group 32">
            <a:extLst>
              <a:ext uri="{FF2B5EF4-FFF2-40B4-BE49-F238E27FC236}">
                <a16:creationId xmlns:a16="http://schemas.microsoft.com/office/drawing/2014/main" id="{BE17723D-AE34-27AB-046C-65E73BAD5580}"/>
              </a:ext>
            </a:extLst>
          </p:cNvPr>
          <p:cNvGrpSpPr/>
          <p:nvPr/>
        </p:nvGrpSpPr>
        <p:grpSpPr>
          <a:xfrm>
            <a:off x="6381765" y="1234065"/>
            <a:ext cx="2113200" cy="547920"/>
            <a:chOff x="6381765" y="1234065"/>
            <a:chExt cx="2113200" cy="547920"/>
          </a:xfrm>
        </p:grpSpPr>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AC65704F-B11B-93E9-6A91-7554C477A56A}"/>
                    </a:ext>
                  </a:extLst>
                </p14:cNvPr>
                <p14:cNvContentPartPr/>
                <p14:nvPr/>
              </p14:nvContentPartPr>
              <p14:xfrm>
                <a:off x="6381765" y="1483185"/>
                <a:ext cx="120600" cy="145440"/>
              </p14:xfrm>
            </p:contentPart>
          </mc:Choice>
          <mc:Fallback xmlns="">
            <p:pic>
              <p:nvPicPr>
                <p:cNvPr id="15" name="Ink 14">
                  <a:extLst>
                    <a:ext uri="{FF2B5EF4-FFF2-40B4-BE49-F238E27FC236}">
                      <a16:creationId xmlns:a16="http://schemas.microsoft.com/office/drawing/2014/main" id="{AC65704F-B11B-93E9-6A91-7554C477A56A}"/>
                    </a:ext>
                  </a:extLst>
                </p:cNvPr>
                <p:cNvPicPr/>
                <p:nvPr/>
              </p:nvPicPr>
              <p:blipFill>
                <a:blip r:embed="rId25"/>
                <a:stretch>
                  <a:fillRect/>
                </a:stretch>
              </p:blipFill>
              <p:spPr>
                <a:xfrm>
                  <a:off x="6375645" y="1477065"/>
                  <a:ext cx="132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D67DECFA-E7EC-15A7-E7DE-F6AEB32D86C5}"/>
                    </a:ext>
                  </a:extLst>
                </p14:cNvPr>
                <p14:cNvContentPartPr/>
                <p14:nvPr/>
              </p14:nvContentPartPr>
              <p14:xfrm>
                <a:off x="6417765" y="1325145"/>
                <a:ext cx="89280" cy="31680"/>
              </p14:xfrm>
            </p:contentPart>
          </mc:Choice>
          <mc:Fallback xmlns="">
            <p:pic>
              <p:nvPicPr>
                <p:cNvPr id="16" name="Ink 15">
                  <a:extLst>
                    <a:ext uri="{FF2B5EF4-FFF2-40B4-BE49-F238E27FC236}">
                      <a16:creationId xmlns:a16="http://schemas.microsoft.com/office/drawing/2014/main" id="{D67DECFA-E7EC-15A7-E7DE-F6AEB32D86C5}"/>
                    </a:ext>
                  </a:extLst>
                </p:cNvPr>
                <p:cNvPicPr/>
                <p:nvPr/>
              </p:nvPicPr>
              <p:blipFill>
                <a:blip r:embed="rId27"/>
                <a:stretch>
                  <a:fillRect/>
                </a:stretch>
              </p:blipFill>
              <p:spPr>
                <a:xfrm>
                  <a:off x="6411645" y="1319025"/>
                  <a:ext cx="101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C7D202E0-9019-4F05-7C11-0DE5F43762DB}"/>
                    </a:ext>
                  </a:extLst>
                </p14:cNvPr>
                <p14:cNvContentPartPr/>
                <p14:nvPr/>
              </p14:nvContentPartPr>
              <p14:xfrm>
                <a:off x="6639165" y="1479585"/>
                <a:ext cx="397440" cy="157320"/>
              </p14:xfrm>
            </p:contentPart>
          </mc:Choice>
          <mc:Fallback xmlns="">
            <p:pic>
              <p:nvPicPr>
                <p:cNvPr id="17" name="Ink 16">
                  <a:extLst>
                    <a:ext uri="{FF2B5EF4-FFF2-40B4-BE49-F238E27FC236}">
                      <a16:creationId xmlns:a16="http://schemas.microsoft.com/office/drawing/2014/main" id="{C7D202E0-9019-4F05-7C11-0DE5F43762DB}"/>
                    </a:ext>
                  </a:extLst>
                </p:cNvPr>
                <p:cNvPicPr/>
                <p:nvPr/>
              </p:nvPicPr>
              <p:blipFill>
                <a:blip r:embed="rId29"/>
                <a:stretch>
                  <a:fillRect/>
                </a:stretch>
              </p:blipFill>
              <p:spPr>
                <a:xfrm>
                  <a:off x="6633045" y="1473465"/>
                  <a:ext cx="409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038BD475-3B31-5236-BA12-1A737716AD72}"/>
                    </a:ext>
                  </a:extLst>
                </p14:cNvPr>
                <p14:cNvContentPartPr/>
                <p14:nvPr/>
              </p14:nvContentPartPr>
              <p14:xfrm>
                <a:off x="7180605" y="1457985"/>
                <a:ext cx="31680" cy="324000"/>
              </p14:xfrm>
            </p:contentPart>
          </mc:Choice>
          <mc:Fallback xmlns="">
            <p:pic>
              <p:nvPicPr>
                <p:cNvPr id="18" name="Ink 17">
                  <a:extLst>
                    <a:ext uri="{FF2B5EF4-FFF2-40B4-BE49-F238E27FC236}">
                      <a16:creationId xmlns:a16="http://schemas.microsoft.com/office/drawing/2014/main" id="{038BD475-3B31-5236-BA12-1A737716AD72}"/>
                    </a:ext>
                  </a:extLst>
                </p:cNvPr>
                <p:cNvPicPr/>
                <p:nvPr/>
              </p:nvPicPr>
              <p:blipFill>
                <a:blip r:embed="rId31"/>
                <a:stretch>
                  <a:fillRect/>
                </a:stretch>
              </p:blipFill>
              <p:spPr>
                <a:xfrm>
                  <a:off x="7174485" y="1451865"/>
                  <a:ext cx="439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CEAAF541-CF91-12FB-603A-6C5D97B75A4B}"/>
                    </a:ext>
                  </a:extLst>
                </p14:cNvPr>
                <p14:cNvContentPartPr/>
                <p14:nvPr/>
              </p14:nvContentPartPr>
              <p14:xfrm>
                <a:off x="7178085" y="1409385"/>
                <a:ext cx="157320" cy="142200"/>
              </p14:xfrm>
            </p:contentPart>
          </mc:Choice>
          <mc:Fallback xmlns="">
            <p:pic>
              <p:nvPicPr>
                <p:cNvPr id="19" name="Ink 18">
                  <a:extLst>
                    <a:ext uri="{FF2B5EF4-FFF2-40B4-BE49-F238E27FC236}">
                      <a16:creationId xmlns:a16="http://schemas.microsoft.com/office/drawing/2014/main" id="{CEAAF541-CF91-12FB-603A-6C5D97B75A4B}"/>
                    </a:ext>
                  </a:extLst>
                </p:cNvPr>
                <p:cNvPicPr/>
                <p:nvPr/>
              </p:nvPicPr>
              <p:blipFill>
                <a:blip r:embed="rId33"/>
                <a:stretch>
                  <a:fillRect/>
                </a:stretch>
              </p:blipFill>
              <p:spPr>
                <a:xfrm>
                  <a:off x="7171965" y="1403265"/>
                  <a:ext cx="169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E1124CB-E438-1E39-8AE0-5B8BECE67B2B}"/>
                    </a:ext>
                  </a:extLst>
                </p14:cNvPr>
                <p14:cNvContentPartPr/>
                <p14:nvPr/>
              </p14:nvContentPartPr>
              <p14:xfrm>
                <a:off x="7447725" y="1322625"/>
                <a:ext cx="168840" cy="295920"/>
              </p14:xfrm>
            </p:contentPart>
          </mc:Choice>
          <mc:Fallback xmlns="">
            <p:pic>
              <p:nvPicPr>
                <p:cNvPr id="20" name="Ink 19">
                  <a:extLst>
                    <a:ext uri="{FF2B5EF4-FFF2-40B4-BE49-F238E27FC236}">
                      <a16:creationId xmlns:a16="http://schemas.microsoft.com/office/drawing/2014/main" id="{9E1124CB-E438-1E39-8AE0-5B8BECE67B2B}"/>
                    </a:ext>
                  </a:extLst>
                </p:cNvPr>
                <p:cNvPicPr/>
                <p:nvPr/>
              </p:nvPicPr>
              <p:blipFill>
                <a:blip r:embed="rId35"/>
                <a:stretch>
                  <a:fillRect/>
                </a:stretch>
              </p:blipFill>
              <p:spPr>
                <a:xfrm>
                  <a:off x="7441605" y="1316505"/>
                  <a:ext cx="1810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A723C86D-FFCE-75C7-5EB7-391F7BB62A6F}"/>
                    </a:ext>
                  </a:extLst>
                </p14:cNvPr>
                <p14:cNvContentPartPr/>
                <p14:nvPr/>
              </p14:nvContentPartPr>
              <p14:xfrm>
                <a:off x="7606485" y="1321545"/>
                <a:ext cx="368640" cy="295920"/>
              </p14:xfrm>
            </p:contentPart>
          </mc:Choice>
          <mc:Fallback xmlns="">
            <p:pic>
              <p:nvPicPr>
                <p:cNvPr id="21" name="Ink 20">
                  <a:extLst>
                    <a:ext uri="{FF2B5EF4-FFF2-40B4-BE49-F238E27FC236}">
                      <a16:creationId xmlns:a16="http://schemas.microsoft.com/office/drawing/2014/main" id="{A723C86D-FFCE-75C7-5EB7-391F7BB62A6F}"/>
                    </a:ext>
                  </a:extLst>
                </p:cNvPr>
                <p:cNvPicPr/>
                <p:nvPr/>
              </p:nvPicPr>
              <p:blipFill>
                <a:blip r:embed="rId37"/>
                <a:stretch>
                  <a:fillRect/>
                </a:stretch>
              </p:blipFill>
              <p:spPr>
                <a:xfrm>
                  <a:off x="7600365" y="1315425"/>
                  <a:ext cx="3808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E327FE42-4D20-43EE-A905-3E06303CDFC0}"/>
                    </a:ext>
                  </a:extLst>
                </p14:cNvPr>
                <p14:cNvContentPartPr/>
                <p14:nvPr/>
              </p14:nvContentPartPr>
              <p14:xfrm>
                <a:off x="8119125" y="1248105"/>
                <a:ext cx="38880" cy="391320"/>
              </p14:xfrm>
            </p:contentPart>
          </mc:Choice>
          <mc:Fallback xmlns="">
            <p:pic>
              <p:nvPicPr>
                <p:cNvPr id="22" name="Ink 21">
                  <a:extLst>
                    <a:ext uri="{FF2B5EF4-FFF2-40B4-BE49-F238E27FC236}">
                      <a16:creationId xmlns:a16="http://schemas.microsoft.com/office/drawing/2014/main" id="{E327FE42-4D20-43EE-A905-3E06303CDFC0}"/>
                    </a:ext>
                  </a:extLst>
                </p:cNvPr>
                <p:cNvPicPr/>
                <p:nvPr/>
              </p:nvPicPr>
              <p:blipFill>
                <a:blip r:embed="rId39"/>
                <a:stretch>
                  <a:fillRect/>
                </a:stretch>
              </p:blipFill>
              <p:spPr>
                <a:xfrm>
                  <a:off x="8113005" y="1241985"/>
                  <a:ext cx="511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7D190F7D-9A0F-E2FD-86C3-B6B732092A9A}"/>
                    </a:ext>
                  </a:extLst>
                </p14:cNvPr>
                <p14:cNvContentPartPr/>
                <p14:nvPr/>
              </p14:nvContentPartPr>
              <p14:xfrm>
                <a:off x="8256285" y="1234065"/>
                <a:ext cx="238680" cy="406080"/>
              </p14:xfrm>
            </p:contentPart>
          </mc:Choice>
          <mc:Fallback xmlns="">
            <p:pic>
              <p:nvPicPr>
                <p:cNvPr id="23" name="Ink 22">
                  <a:extLst>
                    <a:ext uri="{FF2B5EF4-FFF2-40B4-BE49-F238E27FC236}">
                      <a16:creationId xmlns:a16="http://schemas.microsoft.com/office/drawing/2014/main" id="{7D190F7D-9A0F-E2FD-86C3-B6B732092A9A}"/>
                    </a:ext>
                  </a:extLst>
                </p:cNvPr>
                <p:cNvPicPr/>
                <p:nvPr/>
              </p:nvPicPr>
              <p:blipFill>
                <a:blip r:embed="rId41"/>
                <a:stretch>
                  <a:fillRect/>
                </a:stretch>
              </p:blipFill>
              <p:spPr>
                <a:xfrm>
                  <a:off x="8250165" y="1227945"/>
                  <a:ext cx="250920" cy="41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41" name="Ink 40">
                <a:extLst>
                  <a:ext uri="{FF2B5EF4-FFF2-40B4-BE49-F238E27FC236}">
                    <a16:creationId xmlns:a16="http://schemas.microsoft.com/office/drawing/2014/main" id="{14FA44A6-4B17-9F76-9346-690AA9D5BC34}"/>
                  </a:ext>
                </a:extLst>
              </p14:cNvPr>
              <p14:cNvContentPartPr/>
              <p14:nvPr/>
            </p14:nvContentPartPr>
            <p14:xfrm>
              <a:off x="11579085" y="1478865"/>
              <a:ext cx="360" cy="360"/>
            </p14:xfrm>
          </p:contentPart>
        </mc:Choice>
        <mc:Fallback xmlns="">
          <p:pic>
            <p:nvPicPr>
              <p:cNvPr id="41" name="Ink 40">
                <a:extLst>
                  <a:ext uri="{FF2B5EF4-FFF2-40B4-BE49-F238E27FC236}">
                    <a16:creationId xmlns:a16="http://schemas.microsoft.com/office/drawing/2014/main" id="{14FA44A6-4B17-9F76-9346-690AA9D5BC34}"/>
                  </a:ext>
                </a:extLst>
              </p:cNvPr>
              <p:cNvPicPr/>
              <p:nvPr/>
            </p:nvPicPr>
            <p:blipFill>
              <a:blip r:embed="rId43"/>
              <a:stretch>
                <a:fillRect/>
              </a:stretch>
            </p:blipFill>
            <p:spPr>
              <a:xfrm>
                <a:off x="11572965" y="1472745"/>
                <a:ext cx="12600" cy="12600"/>
              </a:xfrm>
              <a:prstGeom prst="rect">
                <a:avLst/>
              </a:prstGeom>
            </p:spPr>
          </p:pic>
        </mc:Fallback>
      </mc:AlternateContent>
      <p:grpSp>
        <p:nvGrpSpPr>
          <p:cNvPr id="73" name="Group 72">
            <a:extLst>
              <a:ext uri="{FF2B5EF4-FFF2-40B4-BE49-F238E27FC236}">
                <a16:creationId xmlns:a16="http://schemas.microsoft.com/office/drawing/2014/main" id="{A5FB047C-EFEF-600B-315F-2300D7FDDD80}"/>
              </a:ext>
            </a:extLst>
          </p:cNvPr>
          <p:cNvGrpSpPr/>
          <p:nvPr/>
        </p:nvGrpSpPr>
        <p:grpSpPr>
          <a:xfrm>
            <a:off x="2556045" y="2077545"/>
            <a:ext cx="1571400" cy="433440"/>
            <a:chOff x="2556045" y="2077545"/>
            <a:chExt cx="1571400" cy="433440"/>
          </a:xfrm>
        </p:grpSpPr>
        <mc:AlternateContent xmlns:mc="http://schemas.openxmlformats.org/markup-compatibility/2006" xmlns:p14="http://schemas.microsoft.com/office/powerpoint/2010/main">
          <mc:Choice Requires="p14">
            <p:contentPart p14:bwMode="auto" r:id="rId44">
              <p14:nvContentPartPr>
                <p14:cNvPr id="47" name="Ink 46">
                  <a:extLst>
                    <a:ext uri="{FF2B5EF4-FFF2-40B4-BE49-F238E27FC236}">
                      <a16:creationId xmlns:a16="http://schemas.microsoft.com/office/drawing/2014/main" id="{3FEC2622-6980-929F-FD65-5DED6791DA9C}"/>
                    </a:ext>
                  </a:extLst>
                </p14:cNvPr>
                <p14:cNvContentPartPr/>
                <p14:nvPr/>
              </p14:nvContentPartPr>
              <p14:xfrm>
                <a:off x="2729205" y="2077545"/>
                <a:ext cx="39600" cy="396720"/>
              </p14:xfrm>
            </p:contentPart>
          </mc:Choice>
          <mc:Fallback xmlns="">
            <p:pic>
              <p:nvPicPr>
                <p:cNvPr id="47" name="Ink 46">
                  <a:extLst>
                    <a:ext uri="{FF2B5EF4-FFF2-40B4-BE49-F238E27FC236}">
                      <a16:creationId xmlns:a16="http://schemas.microsoft.com/office/drawing/2014/main" id="{3FEC2622-6980-929F-FD65-5DED6791DA9C}"/>
                    </a:ext>
                  </a:extLst>
                </p:cNvPr>
                <p:cNvPicPr/>
                <p:nvPr/>
              </p:nvPicPr>
              <p:blipFill>
                <a:blip r:embed="rId45"/>
                <a:stretch>
                  <a:fillRect/>
                </a:stretch>
              </p:blipFill>
              <p:spPr>
                <a:xfrm>
                  <a:off x="2723085" y="2071425"/>
                  <a:ext cx="518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D712A171-4CD8-FC0B-1B1E-3462BACC4E25}"/>
                    </a:ext>
                  </a:extLst>
                </p14:cNvPr>
                <p14:cNvContentPartPr/>
                <p14:nvPr/>
              </p14:nvContentPartPr>
              <p14:xfrm>
                <a:off x="2556045" y="2221545"/>
                <a:ext cx="438120" cy="45720"/>
              </p14:xfrm>
            </p:contentPart>
          </mc:Choice>
          <mc:Fallback xmlns="">
            <p:pic>
              <p:nvPicPr>
                <p:cNvPr id="48" name="Ink 47">
                  <a:extLst>
                    <a:ext uri="{FF2B5EF4-FFF2-40B4-BE49-F238E27FC236}">
                      <a16:creationId xmlns:a16="http://schemas.microsoft.com/office/drawing/2014/main" id="{D712A171-4CD8-FC0B-1B1E-3462BACC4E25}"/>
                    </a:ext>
                  </a:extLst>
                </p:cNvPr>
                <p:cNvPicPr/>
                <p:nvPr/>
              </p:nvPicPr>
              <p:blipFill>
                <a:blip r:embed="rId47"/>
                <a:stretch>
                  <a:fillRect/>
                </a:stretch>
              </p:blipFill>
              <p:spPr>
                <a:xfrm>
                  <a:off x="2549925" y="2215425"/>
                  <a:ext cx="450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C45A4F3F-2CA1-C749-43DA-D59365EEC149}"/>
                    </a:ext>
                  </a:extLst>
                </p14:cNvPr>
                <p14:cNvContentPartPr/>
                <p14:nvPr/>
              </p14:nvContentPartPr>
              <p14:xfrm>
                <a:off x="2949885" y="2091585"/>
                <a:ext cx="328320" cy="419400"/>
              </p14:xfrm>
            </p:contentPart>
          </mc:Choice>
          <mc:Fallback xmlns="">
            <p:pic>
              <p:nvPicPr>
                <p:cNvPr id="49" name="Ink 48">
                  <a:extLst>
                    <a:ext uri="{FF2B5EF4-FFF2-40B4-BE49-F238E27FC236}">
                      <a16:creationId xmlns:a16="http://schemas.microsoft.com/office/drawing/2014/main" id="{C45A4F3F-2CA1-C749-43DA-D59365EEC149}"/>
                    </a:ext>
                  </a:extLst>
                </p:cNvPr>
                <p:cNvPicPr/>
                <p:nvPr/>
              </p:nvPicPr>
              <p:blipFill>
                <a:blip r:embed="rId49"/>
                <a:stretch>
                  <a:fillRect/>
                </a:stretch>
              </p:blipFill>
              <p:spPr>
                <a:xfrm>
                  <a:off x="2943765" y="2085465"/>
                  <a:ext cx="3405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8AB10AB2-7F7F-90C8-763B-74AC2F8AA037}"/>
                    </a:ext>
                  </a:extLst>
                </p14:cNvPr>
                <p14:cNvContentPartPr/>
                <p14:nvPr/>
              </p14:nvContentPartPr>
              <p14:xfrm>
                <a:off x="3337965" y="2334585"/>
                <a:ext cx="414360" cy="174240"/>
              </p14:xfrm>
            </p:contentPart>
          </mc:Choice>
          <mc:Fallback xmlns="">
            <p:pic>
              <p:nvPicPr>
                <p:cNvPr id="50" name="Ink 49">
                  <a:extLst>
                    <a:ext uri="{FF2B5EF4-FFF2-40B4-BE49-F238E27FC236}">
                      <a16:creationId xmlns:a16="http://schemas.microsoft.com/office/drawing/2014/main" id="{8AB10AB2-7F7F-90C8-763B-74AC2F8AA037}"/>
                    </a:ext>
                  </a:extLst>
                </p:cNvPr>
                <p:cNvPicPr/>
                <p:nvPr/>
              </p:nvPicPr>
              <p:blipFill>
                <a:blip r:embed="rId51"/>
                <a:stretch>
                  <a:fillRect/>
                </a:stretch>
              </p:blipFill>
              <p:spPr>
                <a:xfrm>
                  <a:off x="3331845" y="2328465"/>
                  <a:ext cx="4266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2FC96FE3-88D5-0059-C9A7-3BFF15929C5B}"/>
                    </a:ext>
                  </a:extLst>
                </p14:cNvPr>
                <p14:cNvContentPartPr/>
                <p14:nvPr/>
              </p14:nvContentPartPr>
              <p14:xfrm>
                <a:off x="3833685" y="2091585"/>
                <a:ext cx="293760" cy="399960"/>
              </p14:xfrm>
            </p:contentPart>
          </mc:Choice>
          <mc:Fallback xmlns="">
            <p:pic>
              <p:nvPicPr>
                <p:cNvPr id="51" name="Ink 50">
                  <a:extLst>
                    <a:ext uri="{FF2B5EF4-FFF2-40B4-BE49-F238E27FC236}">
                      <a16:creationId xmlns:a16="http://schemas.microsoft.com/office/drawing/2014/main" id="{2FC96FE3-88D5-0059-C9A7-3BFF15929C5B}"/>
                    </a:ext>
                  </a:extLst>
                </p:cNvPr>
                <p:cNvPicPr/>
                <p:nvPr/>
              </p:nvPicPr>
              <p:blipFill>
                <a:blip r:embed="rId53"/>
                <a:stretch>
                  <a:fillRect/>
                </a:stretch>
              </p:blipFill>
              <p:spPr>
                <a:xfrm>
                  <a:off x="3827565" y="2085465"/>
                  <a:ext cx="306000" cy="412200"/>
                </a:xfrm>
                <a:prstGeom prst="rect">
                  <a:avLst/>
                </a:prstGeom>
              </p:spPr>
            </p:pic>
          </mc:Fallback>
        </mc:AlternateContent>
      </p:grpSp>
      <p:grpSp>
        <p:nvGrpSpPr>
          <p:cNvPr id="71" name="Group 70">
            <a:extLst>
              <a:ext uri="{FF2B5EF4-FFF2-40B4-BE49-F238E27FC236}">
                <a16:creationId xmlns:a16="http://schemas.microsoft.com/office/drawing/2014/main" id="{5C256B86-BE7C-7B70-2C0E-AAFD9611DD8A}"/>
              </a:ext>
            </a:extLst>
          </p:cNvPr>
          <p:cNvGrpSpPr/>
          <p:nvPr/>
        </p:nvGrpSpPr>
        <p:grpSpPr>
          <a:xfrm>
            <a:off x="7267365" y="2317665"/>
            <a:ext cx="330120" cy="151920"/>
            <a:chOff x="7267365" y="2317665"/>
            <a:chExt cx="330120" cy="151920"/>
          </a:xfrm>
        </p:grpSpPr>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47EA3AE7-A2C0-F9AE-6D54-54E764F9C6C9}"/>
                    </a:ext>
                  </a:extLst>
                </p14:cNvPr>
                <p14:cNvContentPartPr/>
                <p14:nvPr/>
              </p14:nvContentPartPr>
              <p14:xfrm>
                <a:off x="7288965" y="2317665"/>
                <a:ext cx="224280" cy="30600"/>
              </p14:xfrm>
            </p:contentPart>
          </mc:Choice>
          <mc:Fallback xmlns="">
            <p:pic>
              <p:nvPicPr>
                <p:cNvPr id="62" name="Ink 61">
                  <a:extLst>
                    <a:ext uri="{FF2B5EF4-FFF2-40B4-BE49-F238E27FC236}">
                      <a16:creationId xmlns:a16="http://schemas.microsoft.com/office/drawing/2014/main" id="{47EA3AE7-A2C0-F9AE-6D54-54E764F9C6C9}"/>
                    </a:ext>
                  </a:extLst>
                </p:cNvPr>
                <p:cNvPicPr/>
                <p:nvPr/>
              </p:nvPicPr>
              <p:blipFill>
                <a:blip r:embed="rId55"/>
                <a:stretch>
                  <a:fillRect/>
                </a:stretch>
              </p:blipFill>
              <p:spPr>
                <a:xfrm>
                  <a:off x="7282845" y="2311545"/>
                  <a:ext cx="236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3" name="Ink 62">
                  <a:extLst>
                    <a:ext uri="{FF2B5EF4-FFF2-40B4-BE49-F238E27FC236}">
                      <a16:creationId xmlns:a16="http://schemas.microsoft.com/office/drawing/2014/main" id="{D82E27D4-0DA7-BCA9-0BE5-8F78E6F6C5D7}"/>
                    </a:ext>
                  </a:extLst>
                </p14:cNvPr>
                <p14:cNvContentPartPr/>
                <p14:nvPr/>
              </p14:nvContentPartPr>
              <p14:xfrm>
                <a:off x="7267365" y="2449785"/>
                <a:ext cx="330120" cy="19800"/>
              </p14:xfrm>
            </p:contentPart>
          </mc:Choice>
          <mc:Fallback xmlns="">
            <p:pic>
              <p:nvPicPr>
                <p:cNvPr id="63" name="Ink 62">
                  <a:extLst>
                    <a:ext uri="{FF2B5EF4-FFF2-40B4-BE49-F238E27FC236}">
                      <a16:creationId xmlns:a16="http://schemas.microsoft.com/office/drawing/2014/main" id="{D82E27D4-0DA7-BCA9-0BE5-8F78E6F6C5D7}"/>
                    </a:ext>
                  </a:extLst>
                </p:cNvPr>
                <p:cNvPicPr/>
                <p:nvPr/>
              </p:nvPicPr>
              <p:blipFill>
                <a:blip r:embed="rId57"/>
                <a:stretch>
                  <a:fillRect/>
                </a:stretch>
              </p:blipFill>
              <p:spPr>
                <a:xfrm>
                  <a:off x="7261245" y="2443665"/>
                  <a:ext cx="342360" cy="32040"/>
                </a:xfrm>
                <a:prstGeom prst="rect">
                  <a:avLst/>
                </a:prstGeom>
              </p:spPr>
            </p:pic>
          </mc:Fallback>
        </mc:AlternateContent>
      </p:grpSp>
      <p:grpSp>
        <p:nvGrpSpPr>
          <p:cNvPr id="70" name="Group 69">
            <a:extLst>
              <a:ext uri="{FF2B5EF4-FFF2-40B4-BE49-F238E27FC236}">
                <a16:creationId xmlns:a16="http://schemas.microsoft.com/office/drawing/2014/main" id="{AD86D05D-266C-E5DB-2E76-05AD14ED2727}"/>
              </a:ext>
            </a:extLst>
          </p:cNvPr>
          <p:cNvGrpSpPr/>
          <p:nvPr/>
        </p:nvGrpSpPr>
        <p:grpSpPr>
          <a:xfrm>
            <a:off x="7967565" y="1881345"/>
            <a:ext cx="1403280" cy="922680"/>
            <a:chOff x="7967565" y="1881345"/>
            <a:chExt cx="1403280" cy="922680"/>
          </a:xfrm>
        </p:grpSpPr>
        <mc:AlternateContent xmlns:mc="http://schemas.openxmlformats.org/markup-compatibility/2006" xmlns:p14="http://schemas.microsoft.com/office/powerpoint/2010/main">
          <mc:Choice Requires="p14">
            <p:contentPart p14:bwMode="auto" r:id="rId58">
              <p14:nvContentPartPr>
                <p14:cNvPr id="64" name="Ink 63">
                  <a:extLst>
                    <a:ext uri="{FF2B5EF4-FFF2-40B4-BE49-F238E27FC236}">
                      <a16:creationId xmlns:a16="http://schemas.microsoft.com/office/drawing/2014/main" id="{0AAE0199-3FCE-B326-B6E3-102BF6075D68}"/>
                    </a:ext>
                  </a:extLst>
                </p14:cNvPr>
                <p14:cNvContentPartPr/>
                <p14:nvPr/>
              </p14:nvContentPartPr>
              <p14:xfrm>
                <a:off x="7967565" y="1881345"/>
                <a:ext cx="1136160" cy="542160"/>
              </p14:xfrm>
            </p:contentPart>
          </mc:Choice>
          <mc:Fallback xmlns="">
            <p:pic>
              <p:nvPicPr>
                <p:cNvPr id="64" name="Ink 63">
                  <a:extLst>
                    <a:ext uri="{FF2B5EF4-FFF2-40B4-BE49-F238E27FC236}">
                      <a16:creationId xmlns:a16="http://schemas.microsoft.com/office/drawing/2014/main" id="{0AAE0199-3FCE-B326-B6E3-102BF6075D68}"/>
                    </a:ext>
                  </a:extLst>
                </p:cNvPr>
                <p:cNvPicPr/>
                <p:nvPr/>
              </p:nvPicPr>
              <p:blipFill>
                <a:blip r:embed="rId59"/>
                <a:stretch>
                  <a:fillRect/>
                </a:stretch>
              </p:blipFill>
              <p:spPr>
                <a:xfrm>
                  <a:off x="7961445" y="1875225"/>
                  <a:ext cx="114840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5" name="Ink 64">
                  <a:extLst>
                    <a:ext uri="{FF2B5EF4-FFF2-40B4-BE49-F238E27FC236}">
                      <a16:creationId xmlns:a16="http://schemas.microsoft.com/office/drawing/2014/main" id="{05FE4698-A420-7AC6-03C7-B332F1B56C12}"/>
                    </a:ext>
                  </a:extLst>
                </p14:cNvPr>
                <p14:cNvContentPartPr/>
                <p14:nvPr/>
              </p14:nvContentPartPr>
              <p14:xfrm>
                <a:off x="8169525" y="2521425"/>
                <a:ext cx="101520" cy="282600"/>
              </p14:xfrm>
            </p:contentPart>
          </mc:Choice>
          <mc:Fallback xmlns="">
            <p:pic>
              <p:nvPicPr>
                <p:cNvPr id="65" name="Ink 64">
                  <a:extLst>
                    <a:ext uri="{FF2B5EF4-FFF2-40B4-BE49-F238E27FC236}">
                      <a16:creationId xmlns:a16="http://schemas.microsoft.com/office/drawing/2014/main" id="{05FE4698-A420-7AC6-03C7-B332F1B56C12}"/>
                    </a:ext>
                  </a:extLst>
                </p:cNvPr>
                <p:cNvPicPr/>
                <p:nvPr/>
              </p:nvPicPr>
              <p:blipFill>
                <a:blip r:embed="rId61"/>
                <a:stretch>
                  <a:fillRect/>
                </a:stretch>
              </p:blipFill>
              <p:spPr>
                <a:xfrm>
                  <a:off x="8163405" y="2515305"/>
                  <a:ext cx="1137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Ink 65">
                  <a:extLst>
                    <a:ext uri="{FF2B5EF4-FFF2-40B4-BE49-F238E27FC236}">
                      <a16:creationId xmlns:a16="http://schemas.microsoft.com/office/drawing/2014/main" id="{98BE8FF6-C48E-B696-697E-B16F583CE951}"/>
                    </a:ext>
                  </a:extLst>
                </p14:cNvPr>
                <p14:cNvContentPartPr/>
                <p14:nvPr/>
              </p14:nvContentPartPr>
              <p14:xfrm>
                <a:off x="8415045" y="2645985"/>
                <a:ext cx="255240" cy="13320"/>
              </p14:xfrm>
            </p:contentPart>
          </mc:Choice>
          <mc:Fallback xmlns="">
            <p:pic>
              <p:nvPicPr>
                <p:cNvPr id="66" name="Ink 65">
                  <a:extLst>
                    <a:ext uri="{FF2B5EF4-FFF2-40B4-BE49-F238E27FC236}">
                      <a16:creationId xmlns:a16="http://schemas.microsoft.com/office/drawing/2014/main" id="{98BE8FF6-C48E-B696-697E-B16F583CE951}"/>
                    </a:ext>
                  </a:extLst>
                </p:cNvPr>
                <p:cNvPicPr/>
                <p:nvPr/>
              </p:nvPicPr>
              <p:blipFill>
                <a:blip r:embed="rId63"/>
                <a:stretch>
                  <a:fillRect/>
                </a:stretch>
              </p:blipFill>
              <p:spPr>
                <a:xfrm>
                  <a:off x="8408925" y="2639865"/>
                  <a:ext cx="267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Ink 66">
                  <a:extLst>
                    <a:ext uri="{FF2B5EF4-FFF2-40B4-BE49-F238E27FC236}">
                      <a16:creationId xmlns:a16="http://schemas.microsoft.com/office/drawing/2014/main" id="{E7832443-7309-9031-BC7F-6DF4C7E881CD}"/>
                    </a:ext>
                  </a:extLst>
                </p14:cNvPr>
                <p14:cNvContentPartPr/>
                <p14:nvPr/>
              </p14:nvContentPartPr>
              <p14:xfrm>
                <a:off x="8470485" y="2574345"/>
                <a:ext cx="125640" cy="171360"/>
              </p14:xfrm>
            </p:contentPart>
          </mc:Choice>
          <mc:Fallback xmlns="">
            <p:pic>
              <p:nvPicPr>
                <p:cNvPr id="67" name="Ink 66">
                  <a:extLst>
                    <a:ext uri="{FF2B5EF4-FFF2-40B4-BE49-F238E27FC236}">
                      <a16:creationId xmlns:a16="http://schemas.microsoft.com/office/drawing/2014/main" id="{E7832443-7309-9031-BC7F-6DF4C7E881CD}"/>
                    </a:ext>
                  </a:extLst>
                </p:cNvPr>
                <p:cNvPicPr/>
                <p:nvPr/>
              </p:nvPicPr>
              <p:blipFill>
                <a:blip r:embed="rId65"/>
                <a:stretch>
                  <a:fillRect/>
                </a:stretch>
              </p:blipFill>
              <p:spPr>
                <a:xfrm>
                  <a:off x="8464365" y="2568225"/>
                  <a:ext cx="137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8" name="Ink 67">
                  <a:extLst>
                    <a:ext uri="{FF2B5EF4-FFF2-40B4-BE49-F238E27FC236}">
                      <a16:creationId xmlns:a16="http://schemas.microsoft.com/office/drawing/2014/main" id="{5B58B5CB-618A-F87C-8125-02FAA0AA692E}"/>
                    </a:ext>
                  </a:extLst>
                </p14:cNvPr>
                <p14:cNvContentPartPr/>
                <p14:nvPr/>
              </p14:nvContentPartPr>
              <p14:xfrm>
                <a:off x="8845605" y="2576505"/>
                <a:ext cx="209520" cy="225720"/>
              </p14:xfrm>
            </p:contentPart>
          </mc:Choice>
          <mc:Fallback xmlns="">
            <p:pic>
              <p:nvPicPr>
                <p:cNvPr id="68" name="Ink 67">
                  <a:extLst>
                    <a:ext uri="{FF2B5EF4-FFF2-40B4-BE49-F238E27FC236}">
                      <a16:creationId xmlns:a16="http://schemas.microsoft.com/office/drawing/2014/main" id="{5B58B5CB-618A-F87C-8125-02FAA0AA692E}"/>
                    </a:ext>
                  </a:extLst>
                </p:cNvPr>
                <p:cNvPicPr/>
                <p:nvPr/>
              </p:nvPicPr>
              <p:blipFill>
                <a:blip r:embed="rId67"/>
                <a:stretch>
                  <a:fillRect/>
                </a:stretch>
              </p:blipFill>
              <p:spPr>
                <a:xfrm>
                  <a:off x="8839485" y="2570385"/>
                  <a:ext cx="221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9" name="Ink 68">
                  <a:extLst>
                    <a:ext uri="{FF2B5EF4-FFF2-40B4-BE49-F238E27FC236}">
                      <a16:creationId xmlns:a16="http://schemas.microsoft.com/office/drawing/2014/main" id="{85ED9200-F5C2-353D-728B-9B4E5CB9760D}"/>
                    </a:ext>
                  </a:extLst>
                </p14:cNvPr>
                <p14:cNvContentPartPr/>
                <p14:nvPr/>
              </p14:nvContentPartPr>
              <p14:xfrm>
                <a:off x="9146565" y="2527905"/>
                <a:ext cx="224280" cy="131040"/>
              </p14:xfrm>
            </p:contentPart>
          </mc:Choice>
          <mc:Fallback xmlns="">
            <p:pic>
              <p:nvPicPr>
                <p:cNvPr id="69" name="Ink 68">
                  <a:extLst>
                    <a:ext uri="{FF2B5EF4-FFF2-40B4-BE49-F238E27FC236}">
                      <a16:creationId xmlns:a16="http://schemas.microsoft.com/office/drawing/2014/main" id="{85ED9200-F5C2-353D-728B-9B4E5CB9760D}"/>
                    </a:ext>
                  </a:extLst>
                </p:cNvPr>
                <p:cNvPicPr/>
                <p:nvPr/>
              </p:nvPicPr>
              <p:blipFill>
                <a:blip r:embed="rId69"/>
                <a:stretch>
                  <a:fillRect/>
                </a:stretch>
              </p:blipFill>
              <p:spPr>
                <a:xfrm>
                  <a:off x="9140445" y="2521785"/>
                  <a:ext cx="236520" cy="143280"/>
                </a:xfrm>
                <a:prstGeom prst="rect">
                  <a:avLst/>
                </a:prstGeom>
              </p:spPr>
            </p:pic>
          </mc:Fallback>
        </mc:AlternateContent>
      </p:grpSp>
      <p:grpSp>
        <p:nvGrpSpPr>
          <p:cNvPr id="76" name="Group 75">
            <a:extLst>
              <a:ext uri="{FF2B5EF4-FFF2-40B4-BE49-F238E27FC236}">
                <a16:creationId xmlns:a16="http://schemas.microsoft.com/office/drawing/2014/main" id="{6228107C-4392-A737-CC72-BF8424565F22}"/>
              </a:ext>
            </a:extLst>
          </p:cNvPr>
          <p:cNvGrpSpPr/>
          <p:nvPr/>
        </p:nvGrpSpPr>
        <p:grpSpPr>
          <a:xfrm>
            <a:off x="4581765" y="1968105"/>
            <a:ext cx="2435400" cy="743040"/>
            <a:chOff x="4581765" y="1968105"/>
            <a:chExt cx="2435400" cy="743040"/>
          </a:xfrm>
        </p:grpSpPr>
        <mc:AlternateContent xmlns:mc="http://schemas.openxmlformats.org/markup-compatibility/2006" xmlns:p14="http://schemas.microsoft.com/office/powerpoint/2010/main">
          <mc:Choice Requires="p14">
            <p:contentPart p14:bwMode="auto" r:id="rId70">
              <p14:nvContentPartPr>
                <p14:cNvPr id="52" name="Ink 51">
                  <a:extLst>
                    <a:ext uri="{FF2B5EF4-FFF2-40B4-BE49-F238E27FC236}">
                      <a16:creationId xmlns:a16="http://schemas.microsoft.com/office/drawing/2014/main" id="{6ACBDB06-F2D2-6194-3F03-E73EB050B872}"/>
                    </a:ext>
                  </a:extLst>
                </p14:cNvPr>
                <p14:cNvContentPartPr/>
                <p14:nvPr/>
              </p14:nvContentPartPr>
              <p14:xfrm>
                <a:off x="5012685" y="2156385"/>
                <a:ext cx="142200" cy="343080"/>
              </p14:xfrm>
            </p:contentPart>
          </mc:Choice>
          <mc:Fallback xmlns="">
            <p:pic>
              <p:nvPicPr>
                <p:cNvPr id="52" name="Ink 51">
                  <a:extLst>
                    <a:ext uri="{FF2B5EF4-FFF2-40B4-BE49-F238E27FC236}">
                      <a16:creationId xmlns:a16="http://schemas.microsoft.com/office/drawing/2014/main" id="{6ACBDB06-F2D2-6194-3F03-E73EB050B872}"/>
                    </a:ext>
                  </a:extLst>
                </p:cNvPr>
                <p:cNvPicPr/>
                <p:nvPr/>
              </p:nvPicPr>
              <p:blipFill>
                <a:blip r:embed="rId71"/>
                <a:stretch>
                  <a:fillRect/>
                </a:stretch>
              </p:blipFill>
              <p:spPr>
                <a:xfrm>
                  <a:off x="5006565" y="2150265"/>
                  <a:ext cx="1544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DD33F9EA-73BC-DD77-3AF1-98308198FBFE}"/>
                    </a:ext>
                  </a:extLst>
                </p14:cNvPr>
                <p14:cNvContentPartPr/>
                <p14:nvPr/>
              </p14:nvContentPartPr>
              <p14:xfrm>
                <a:off x="4995765" y="2333145"/>
                <a:ext cx="366120" cy="15480"/>
              </p14:xfrm>
            </p:contentPart>
          </mc:Choice>
          <mc:Fallback xmlns="">
            <p:pic>
              <p:nvPicPr>
                <p:cNvPr id="53" name="Ink 52">
                  <a:extLst>
                    <a:ext uri="{FF2B5EF4-FFF2-40B4-BE49-F238E27FC236}">
                      <a16:creationId xmlns:a16="http://schemas.microsoft.com/office/drawing/2014/main" id="{DD33F9EA-73BC-DD77-3AF1-98308198FBFE}"/>
                    </a:ext>
                  </a:extLst>
                </p:cNvPr>
                <p:cNvPicPr/>
                <p:nvPr/>
              </p:nvPicPr>
              <p:blipFill>
                <a:blip r:embed="rId73"/>
                <a:stretch>
                  <a:fillRect/>
                </a:stretch>
              </p:blipFill>
              <p:spPr>
                <a:xfrm>
                  <a:off x="4989645" y="2327025"/>
                  <a:ext cx="378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0C52110B-0308-9385-4C2F-C3510B4BA5CE}"/>
                    </a:ext>
                  </a:extLst>
                </p14:cNvPr>
                <p14:cNvContentPartPr/>
                <p14:nvPr/>
              </p14:nvContentPartPr>
              <p14:xfrm>
                <a:off x="5307885" y="2315145"/>
                <a:ext cx="347760" cy="172080"/>
              </p14:xfrm>
            </p:contentPart>
          </mc:Choice>
          <mc:Fallback xmlns="">
            <p:pic>
              <p:nvPicPr>
                <p:cNvPr id="54" name="Ink 53">
                  <a:extLst>
                    <a:ext uri="{FF2B5EF4-FFF2-40B4-BE49-F238E27FC236}">
                      <a16:creationId xmlns:a16="http://schemas.microsoft.com/office/drawing/2014/main" id="{0C52110B-0308-9385-4C2F-C3510B4BA5CE}"/>
                    </a:ext>
                  </a:extLst>
                </p:cNvPr>
                <p:cNvPicPr/>
                <p:nvPr/>
              </p:nvPicPr>
              <p:blipFill>
                <a:blip r:embed="rId75"/>
                <a:stretch>
                  <a:fillRect/>
                </a:stretch>
              </p:blipFill>
              <p:spPr>
                <a:xfrm>
                  <a:off x="5301765" y="2309025"/>
                  <a:ext cx="360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8B500FAD-609D-F7EE-1263-1FC39F266912}"/>
                    </a:ext>
                  </a:extLst>
                </p14:cNvPr>
                <p14:cNvContentPartPr/>
                <p14:nvPr/>
              </p14:nvContentPartPr>
              <p14:xfrm>
                <a:off x="5671845" y="2324505"/>
                <a:ext cx="248400" cy="188640"/>
              </p14:xfrm>
            </p:contentPart>
          </mc:Choice>
          <mc:Fallback xmlns="">
            <p:pic>
              <p:nvPicPr>
                <p:cNvPr id="55" name="Ink 54">
                  <a:extLst>
                    <a:ext uri="{FF2B5EF4-FFF2-40B4-BE49-F238E27FC236}">
                      <a16:creationId xmlns:a16="http://schemas.microsoft.com/office/drawing/2014/main" id="{8B500FAD-609D-F7EE-1263-1FC39F266912}"/>
                    </a:ext>
                  </a:extLst>
                </p:cNvPr>
                <p:cNvPicPr/>
                <p:nvPr/>
              </p:nvPicPr>
              <p:blipFill>
                <a:blip r:embed="rId77"/>
                <a:stretch>
                  <a:fillRect/>
                </a:stretch>
              </p:blipFill>
              <p:spPr>
                <a:xfrm>
                  <a:off x="5665725" y="2318385"/>
                  <a:ext cx="260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80490FC0-2FC6-4A11-8F48-CC0778DD5B63}"/>
                    </a:ext>
                  </a:extLst>
                </p14:cNvPr>
                <p14:cNvContentPartPr/>
                <p14:nvPr/>
              </p14:nvContentPartPr>
              <p14:xfrm>
                <a:off x="6355485" y="2247465"/>
                <a:ext cx="310680" cy="243000"/>
              </p14:xfrm>
            </p:contentPart>
          </mc:Choice>
          <mc:Fallback xmlns="">
            <p:pic>
              <p:nvPicPr>
                <p:cNvPr id="58" name="Ink 57">
                  <a:extLst>
                    <a:ext uri="{FF2B5EF4-FFF2-40B4-BE49-F238E27FC236}">
                      <a16:creationId xmlns:a16="http://schemas.microsoft.com/office/drawing/2014/main" id="{80490FC0-2FC6-4A11-8F48-CC0778DD5B63}"/>
                    </a:ext>
                  </a:extLst>
                </p:cNvPr>
                <p:cNvPicPr/>
                <p:nvPr/>
              </p:nvPicPr>
              <p:blipFill>
                <a:blip r:embed="rId79"/>
                <a:stretch>
                  <a:fillRect/>
                </a:stretch>
              </p:blipFill>
              <p:spPr>
                <a:xfrm>
                  <a:off x="6349365" y="2241345"/>
                  <a:ext cx="3229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73F6051D-C810-829A-8D6C-278ED9A86680}"/>
                    </a:ext>
                  </a:extLst>
                </p14:cNvPr>
                <p14:cNvContentPartPr/>
                <p14:nvPr/>
              </p14:nvContentPartPr>
              <p14:xfrm>
                <a:off x="4581765" y="2075385"/>
                <a:ext cx="513000" cy="635760"/>
              </p14:xfrm>
            </p:contentPart>
          </mc:Choice>
          <mc:Fallback xmlns="">
            <p:pic>
              <p:nvPicPr>
                <p:cNvPr id="59" name="Ink 58">
                  <a:extLst>
                    <a:ext uri="{FF2B5EF4-FFF2-40B4-BE49-F238E27FC236}">
                      <a16:creationId xmlns:a16="http://schemas.microsoft.com/office/drawing/2014/main" id="{73F6051D-C810-829A-8D6C-278ED9A86680}"/>
                    </a:ext>
                  </a:extLst>
                </p:cNvPr>
                <p:cNvPicPr/>
                <p:nvPr/>
              </p:nvPicPr>
              <p:blipFill>
                <a:blip r:embed="rId81"/>
                <a:stretch>
                  <a:fillRect/>
                </a:stretch>
              </p:blipFill>
              <p:spPr>
                <a:xfrm>
                  <a:off x="4575645" y="2069265"/>
                  <a:ext cx="52524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D0E1734F-AE99-ECDB-6873-1A8B16F5A655}"/>
                    </a:ext>
                  </a:extLst>
                </p14:cNvPr>
                <p14:cNvContentPartPr/>
                <p14:nvPr/>
              </p14:nvContentPartPr>
              <p14:xfrm>
                <a:off x="6579045" y="2122905"/>
                <a:ext cx="190440" cy="577440"/>
              </p14:xfrm>
            </p:contentPart>
          </mc:Choice>
          <mc:Fallback xmlns="">
            <p:pic>
              <p:nvPicPr>
                <p:cNvPr id="60" name="Ink 59">
                  <a:extLst>
                    <a:ext uri="{FF2B5EF4-FFF2-40B4-BE49-F238E27FC236}">
                      <a16:creationId xmlns:a16="http://schemas.microsoft.com/office/drawing/2014/main" id="{D0E1734F-AE99-ECDB-6873-1A8B16F5A655}"/>
                    </a:ext>
                  </a:extLst>
                </p:cNvPr>
                <p:cNvPicPr/>
                <p:nvPr/>
              </p:nvPicPr>
              <p:blipFill>
                <a:blip r:embed="rId83"/>
                <a:stretch>
                  <a:fillRect/>
                </a:stretch>
              </p:blipFill>
              <p:spPr>
                <a:xfrm>
                  <a:off x="6572925" y="2116785"/>
                  <a:ext cx="20268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BF3686C1-BBB5-245B-25B5-20D1AEFED9D5}"/>
                    </a:ext>
                  </a:extLst>
                </p14:cNvPr>
                <p14:cNvContentPartPr/>
                <p14:nvPr/>
              </p14:nvContentPartPr>
              <p14:xfrm>
                <a:off x="6942285" y="1968105"/>
                <a:ext cx="74880" cy="208080"/>
              </p14:xfrm>
            </p:contentPart>
          </mc:Choice>
          <mc:Fallback xmlns="">
            <p:pic>
              <p:nvPicPr>
                <p:cNvPr id="61" name="Ink 60">
                  <a:extLst>
                    <a:ext uri="{FF2B5EF4-FFF2-40B4-BE49-F238E27FC236}">
                      <a16:creationId xmlns:a16="http://schemas.microsoft.com/office/drawing/2014/main" id="{BF3686C1-BBB5-245B-25B5-20D1AEFED9D5}"/>
                    </a:ext>
                  </a:extLst>
                </p:cNvPr>
                <p:cNvPicPr/>
                <p:nvPr/>
              </p:nvPicPr>
              <p:blipFill>
                <a:blip r:embed="rId85"/>
                <a:stretch>
                  <a:fillRect/>
                </a:stretch>
              </p:blipFill>
              <p:spPr>
                <a:xfrm>
                  <a:off x="6936165" y="1961985"/>
                  <a:ext cx="87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Ink 73">
                  <a:extLst>
                    <a:ext uri="{FF2B5EF4-FFF2-40B4-BE49-F238E27FC236}">
                      <a16:creationId xmlns:a16="http://schemas.microsoft.com/office/drawing/2014/main" id="{6A8FE318-98DF-14CE-60C6-722CEC4436F3}"/>
                    </a:ext>
                  </a:extLst>
                </p14:cNvPr>
                <p14:cNvContentPartPr/>
                <p14:nvPr/>
              </p14:nvContentPartPr>
              <p14:xfrm>
                <a:off x="5823405" y="2216145"/>
                <a:ext cx="163800" cy="3600"/>
              </p14:xfrm>
            </p:contentPart>
          </mc:Choice>
          <mc:Fallback xmlns="">
            <p:pic>
              <p:nvPicPr>
                <p:cNvPr id="74" name="Ink 73">
                  <a:extLst>
                    <a:ext uri="{FF2B5EF4-FFF2-40B4-BE49-F238E27FC236}">
                      <a16:creationId xmlns:a16="http://schemas.microsoft.com/office/drawing/2014/main" id="{6A8FE318-98DF-14CE-60C6-722CEC4436F3}"/>
                    </a:ext>
                  </a:extLst>
                </p:cNvPr>
                <p:cNvPicPr/>
                <p:nvPr/>
              </p:nvPicPr>
              <p:blipFill>
                <a:blip r:embed="rId87"/>
                <a:stretch>
                  <a:fillRect/>
                </a:stretch>
              </p:blipFill>
              <p:spPr>
                <a:xfrm>
                  <a:off x="5817285" y="2210025"/>
                  <a:ext cx="1760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Ink 74">
                  <a:extLst>
                    <a:ext uri="{FF2B5EF4-FFF2-40B4-BE49-F238E27FC236}">
                      <a16:creationId xmlns:a16="http://schemas.microsoft.com/office/drawing/2014/main" id="{FF9D2F90-6175-7284-AC7C-30CED7985A9B}"/>
                    </a:ext>
                  </a:extLst>
                </p14:cNvPr>
                <p14:cNvContentPartPr/>
                <p14:nvPr/>
              </p14:nvContentPartPr>
              <p14:xfrm>
                <a:off x="6206085" y="2100225"/>
                <a:ext cx="57960" cy="279720"/>
              </p14:xfrm>
            </p:contentPart>
          </mc:Choice>
          <mc:Fallback xmlns="">
            <p:pic>
              <p:nvPicPr>
                <p:cNvPr id="75" name="Ink 74">
                  <a:extLst>
                    <a:ext uri="{FF2B5EF4-FFF2-40B4-BE49-F238E27FC236}">
                      <a16:creationId xmlns:a16="http://schemas.microsoft.com/office/drawing/2014/main" id="{FF9D2F90-6175-7284-AC7C-30CED7985A9B}"/>
                    </a:ext>
                  </a:extLst>
                </p:cNvPr>
                <p:cNvPicPr/>
                <p:nvPr/>
              </p:nvPicPr>
              <p:blipFill>
                <a:blip r:embed="rId89"/>
                <a:stretch>
                  <a:fillRect/>
                </a:stretch>
              </p:blipFill>
              <p:spPr>
                <a:xfrm>
                  <a:off x="6199965" y="2094105"/>
                  <a:ext cx="70200" cy="291960"/>
                </a:xfrm>
                <a:prstGeom prst="rect">
                  <a:avLst/>
                </a:prstGeom>
              </p:spPr>
            </p:pic>
          </mc:Fallback>
        </mc:AlternateContent>
      </p:grpSp>
      <p:grpSp>
        <p:nvGrpSpPr>
          <p:cNvPr id="89" name="Group 88">
            <a:extLst>
              <a:ext uri="{FF2B5EF4-FFF2-40B4-BE49-F238E27FC236}">
                <a16:creationId xmlns:a16="http://schemas.microsoft.com/office/drawing/2014/main" id="{81EE75E3-34C6-A5E2-53AD-A417F56C13A0}"/>
              </a:ext>
            </a:extLst>
          </p:cNvPr>
          <p:cNvGrpSpPr/>
          <p:nvPr/>
        </p:nvGrpSpPr>
        <p:grpSpPr>
          <a:xfrm>
            <a:off x="8984565" y="1271865"/>
            <a:ext cx="3114720" cy="496080"/>
            <a:chOff x="8984565" y="1271865"/>
            <a:chExt cx="3114720" cy="496080"/>
          </a:xfrm>
        </p:grpSpPr>
        <mc:AlternateContent xmlns:mc="http://schemas.openxmlformats.org/markup-compatibility/2006" xmlns:p14="http://schemas.microsoft.com/office/powerpoint/2010/main">
          <mc:Choice Requires="p14">
            <p:contentPart p14:bwMode="auto" r:id="rId90">
              <p14:nvContentPartPr>
                <p14:cNvPr id="24" name="Ink 23">
                  <a:extLst>
                    <a:ext uri="{FF2B5EF4-FFF2-40B4-BE49-F238E27FC236}">
                      <a16:creationId xmlns:a16="http://schemas.microsoft.com/office/drawing/2014/main" id="{AFDA6EEE-3EB6-986B-6573-9CB141854D65}"/>
                    </a:ext>
                  </a:extLst>
                </p14:cNvPr>
                <p14:cNvContentPartPr/>
                <p14:nvPr/>
              </p14:nvContentPartPr>
              <p14:xfrm>
                <a:off x="8984565" y="1271865"/>
                <a:ext cx="342720" cy="354600"/>
              </p14:xfrm>
            </p:contentPart>
          </mc:Choice>
          <mc:Fallback xmlns="">
            <p:pic>
              <p:nvPicPr>
                <p:cNvPr id="24" name="Ink 23">
                  <a:extLst>
                    <a:ext uri="{FF2B5EF4-FFF2-40B4-BE49-F238E27FC236}">
                      <a16:creationId xmlns:a16="http://schemas.microsoft.com/office/drawing/2014/main" id="{AFDA6EEE-3EB6-986B-6573-9CB141854D65}"/>
                    </a:ext>
                  </a:extLst>
                </p:cNvPr>
                <p:cNvPicPr/>
                <p:nvPr/>
              </p:nvPicPr>
              <p:blipFill>
                <a:blip r:embed="rId91"/>
                <a:stretch>
                  <a:fillRect/>
                </a:stretch>
              </p:blipFill>
              <p:spPr>
                <a:xfrm>
                  <a:off x="8978445" y="1265745"/>
                  <a:ext cx="3549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 name="Ink 24">
                  <a:extLst>
                    <a:ext uri="{FF2B5EF4-FFF2-40B4-BE49-F238E27FC236}">
                      <a16:creationId xmlns:a16="http://schemas.microsoft.com/office/drawing/2014/main" id="{39777CA2-E27E-7C5F-EDFA-635910FD7931}"/>
                    </a:ext>
                  </a:extLst>
                </p14:cNvPr>
                <p14:cNvContentPartPr/>
                <p14:nvPr/>
              </p14:nvContentPartPr>
              <p14:xfrm>
                <a:off x="9478485" y="1497225"/>
                <a:ext cx="12240" cy="123840"/>
              </p14:xfrm>
            </p:contentPart>
          </mc:Choice>
          <mc:Fallback xmlns="">
            <p:pic>
              <p:nvPicPr>
                <p:cNvPr id="25" name="Ink 24">
                  <a:extLst>
                    <a:ext uri="{FF2B5EF4-FFF2-40B4-BE49-F238E27FC236}">
                      <a16:creationId xmlns:a16="http://schemas.microsoft.com/office/drawing/2014/main" id="{39777CA2-E27E-7C5F-EDFA-635910FD7931}"/>
                    </a:ext>
                  </a:extLst>
                </p:cNvPr>
                <p:cNvPicPr/>
                <p:nvPr/>
              </p:nvPicPr>
              <p:blipFill>
                <a:blip r:embed="rId93"/>
                <a:stretch>
                  <a:fillRect/>
                </a:stretch>
              </p:blipFill>
              <p:spPr>
                <a:xfrm>
                  <a:off x="9472365" y="1491105"/>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6" name="Ink 25">
                  <a:extLst>
                    <a:ext uri="{FF2B5EF4-FFF2-40B4-BE49-F238E27FC236}">
                      <a16:creationId xmlns:a16="http://schemas.microsoft.com/office/drawing/2014/main" id="{B3057E79-94F3-8136-0BCB-392FD8B7D08F}"/>
                    </a:ext>
                  </a:extLst>
                </p14:cNvPr>
                <p14:cNvContentPartPr/>
                <p14:nvPr/>
              </p14:nvContentPartPr>
              <p14:xfrm>
                <a:off x="9408645" y="1278345"/>
                <a:ext cx="394920" cy="451080"/>
              </p14:xfrm>
            </p:contentPart>
          </mc:Choice>
          <mc:Fallback xmlns="">
            <p:pic>
              <p:nvPicPr>
                <p:cNvPr id="26" name="Ink 25">
                  <a:extLst>
                    <a:ext uri="{FF2B5EF4-FFF2-40B4-BE49-F238E27FC236}">
                      <a16:creationId xmlns:a16="http://schemas.microsoft.com/office/drawing/2014/main" id="{B3057E79-94F3-8136-0BCB-392FD8B7D08F}"/>
                    </a:ext>
                  </a:extLst>
                </p:cNvPr>
                <p:cNvPicPr/>
                <p:nvPr/>
              </p:nvPicPr>
              <p:blipFill>
                <a:blip r:embed="rId95"/>
                <a:stretch>
                  <a:fillRect/>
                </a:stretch>
              </p:blipFill>
              <p:spPr>
                <a:xfrm>
                  <a:off x="9402525" y="1272225"/>
                  <a:ext cx="4071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 name="Ink 26">
                  <a:extLst>
                    <a:ext uri="{FF2B5EF4-FFF2-40B4-BE49-F238E27FC236}">
                      <a16:creationId xmlns:a16="http://schemas.microsoft.com/office/drawing/2014/main" id="{6D8AFB53-3B92-6BBF-35E2-326C9295A92E}"/>
                    </a:ext>
                  </a:extLst>
                </p14:cNvPr>
                <p14:cNvContentPartPr/>
                <p14:nvPr/>
              </p14:nvContentPartPr>
              <p14:xfrm>
                <a:off x="9661365" y="1294545"/>
                <a:ext cx="375840" cy="415080"/>
              </p14:xfrm>
            </p:contentPart>
          </mc:Choice>
          <mc:Fallback xmlns="">
            <p:pic>
              <p:nvPicPr>
                <p:cNvPr id="27" name="Ink 26">
                  <a:extLst>
                    <a:ext uri="{FF2B5EF4-FFF2-40B4-BE49-F238E27FC236}">
                      <a16:creationId xmlns:a16="http://schemas.microsoft.com/office/drawing/2014/main" id="{6D8AFB53-3B92-6BBF-35E2-326C9295A92E}"/>
                    </a:ext>
                  </a:extLst>
                </p:cNvPr>
                <p:cNvPicPr/>
                <p:nvPr/>
              </p:nvPicPr>
              <p:blipFill>
                <a:blip r:embed="rId97"/>
                <a:stretch>
                  <a:fillRect/>
                </a:stretch>
              </p:blipFill>
              <p:spPr>
                <a:xfrm>
                  <a:off x="9655245" y="1288425"/>
                  <a:ext cx="3880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 name="Ink 27">
                  <a:extLst>
                    <a:ext uri="{FF2B5EF4-FFF2-40B4-BE49-F238E27FC236}">
                      <a16:creationId xmlns:a16="http://schemas.microsoft.com/office/drawing/2014/main" id="{3CB500E1-1A21-EDFF-3468-15D11B48C85B}"/>
                    </a:ext>
                  </a:extLst>
                </p14:cNvPr>
                <p14:cNvContentPartPr/>
                <p14:nvPr/>
              </p14:nvContentPartPr>
              <p14:xfrm>
                <a:off x="9911565" y="1466985"/>
                <a:ext cx="264960" cy="5760"/>
              </p14:xfrm>
            </p:contentPart>
          </mc:Choice>
          <mc:Fallback xmlns="">
            <p:pic>
              <p:nvPicPr>
                <p:cNvPr id="28" name="Ink 27">
                  <a:extLst>
                    <a:ext uri="{FF2B5EF4-FFF2-40B4-BE49-F238E27FC236}">
                      <a16:creationId xmlns:a16="http://schemas.microsoft.com/office/drawing/2014/main" id="{3CB500E1-1A21-EDFF-3468-15D11B48C85B}"/>
                    </a:ext>
                  </a:extLst>
                </p:cNvPr>
                <p:cNvPicPr/>
                <p:nvPr/>
              </p:nvPicPr>
              <p:blipFill>
                <a:blip r:embed="rId99"/>
                <a:stretch>
                  <a:fillRect/>
                </a:stretch>
              </p:blipFill>
              <p:spPr>
                <a:xfrm>
                  <a:off x="9905445" y="1460865"/>
                  <a:ext cx="277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7" name="Ink 76">
                  <a:extLst>
                    <a:ext uri="{FF2B5EF4-FFF2-40B4-BE49-F238E27FC236}">
                      <a16:creationId xmlns:a16="http://schemas.microsoft.com/office/drawing/2014/main" id="{7E77B1B2-9B4C-36C7-4B68-DE64495267FF}"/>
                    </a:ext>
                  </a:extLst>
                </p14:cNvPr>
                <p14:cNvContentPartPr/>
                <p14:nvPr/>
              </p14:nvContentPartPr>
              <p14:xfrm>
                <a:off x="10017405" y="1499025"/>
                <a:ext cx="248040" cy="136800"/>
              </p14:xfrm>
            </p:contentPart>
          </mc:Choice>
          <mc:Fallback xmlns="">
            <p:pic>
              <p:nvPicPr>
                <p:cNvPr id="77" name="Ink 76">
                  <a:extLst>
                    <a:ext uri="{FF2B5EF4-FFF2-40B4-BE49-F238E27FC236}">
                      <a16:creationId xmlns:a16="http://schemas.microsoft.com/office/drawing/2014/main" id="{7E77B1B2-9B4C-36C7-4B68-DE64495267FF}"/>
                    </a:ext>
                  </a:extLst>
                </p:cNvPr>
                <p:cNvPicPr/>
                <p:nvPr/>
              </p:nvPicPr>
              <p:blipFill>
                <a:blip r:embed="rId101"/>
                <a:stretch>
                  <a:fillRect/>
                </a:stretch>
              </p:blipFill>
              <p:spPr>
                <a:xfrm>
                  <a:off x="10011285" y="1492905"/>
                  <a:ext cx="260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Ink 77">
                  <a:extLst>
                    <a:ext uri="{FF2B5EF4-FFF2-40B4-BE49-F238E27FC236}">
                      <a16:creationId xmlns:a16="http://schemas.microsoft.com/office/drawing/2014/main" id="{17E2F78A-AF42-746E-42AA-9FBD8BADE80D}"/>
                    </a:ext>
                  </a:extLst>
                </p14:cNvPr>
                <p14:cNvContentPartPr/>
                <p14:nvPr/>
              </p14:nvContentPartPr>
              <p14:xfrm>
                <a:off x="10356885" y="1468065"/>
                <a:ext cx="123120" cy="189720"/>
              </p14:xfrm>
            </p:contentPart>
          </mc:Choice>
          <mc:Fallback xmlns="">
            <p:pic>
              <p:nvPicPr>
                <p:cNvPr id="78" name="Ink 77">
                  <a:extLst>
                    <a:ext uri="{FF2B5EF4-FFF2-40B4-BE49-F238E27FC236}">
                      <a16:creationId xmlns:a16="http://schemas.microsoft.com/office/drawing/2014/main" id="{17E2F78A-AF42-746E-42AA-9FBD8BADE80D}"/>
                    </a:ext>
                  </a:extLst>
                </p:cNvPr>
                <p:cNvPicPr/>
                <p:nvPr/>
              </p:nvPicPr>
              <p:blipFill>
                <a:blip r:embed="rId103"/>
                <a:stretch>
                  <a:fillRect/>
                </a:stretch>
              </p:blipFill>
              <p:spPr>
                <a:xfrm>
                  <a:off x="10350765" y="1461945"/>
                  <a:ext cx="1353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9" name="Ink 78">
                  <a:extLst>
                    <a:ext uri="{FF2B5EF4-FFF2-40B4-BE49-F238E27FC236}">
                      <a16:creationId xmlns:a16="http://schemas.microsoft.com/office/drawing/2014/main" id="{4FBF0EBB-3D8A-DEE3-12E6-7A047B791A0A}"/>
                    </a:ext>
                  </a:extLst>
                </p14:cNvPr>
                <p14:cNvContentPartPr/>
                <p14:nvPr/>
              </p14:nvContentPartPr>
              <p14:xfrm>
                <a:off x="10521405" y="1541505"/>
                <a:ext cx="227880" cy="114840"/>
              </p14:xfrm>
            </p:contentPart>
          </mc:Choice>
          <mc:Fallback xmlns="">
            <p:pic>
              <p:nvPicPr>
                <p:cNvPr id="79" name="Ink 78">
                  <a:extLst>
                    <a:ext uri="{FF2B5EF4-FFF2-40B4-BE49-F238E27FC236}">
                      <a16:creationId xmlns:a16="http://schemas.microsoft.com/office/drawing/2014/main" id="{4FBF0EBB-3D8A-DEE3-12E6-7A047B791A0A}"/>
                    </a:ext>
                  </a:extLst>
                </p:cNvPr>
                <p:cNvPicPr/>
                <p:nvPr/>
              </p:nvPicPr>
              <p:blipFill>
                <a:blip r:embed="rId105"/>
                <a:stretch>
                  <a:fillRect/>
                </a:stretch>
              </p:blipFill>
              <p:spPr>
                <a:xfrm>
                  <a:off x="10515285" y="1535385"/>
                  <a:ext cx="240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0" name="Ink 79">
                  <a:extLst>
                    <a:ext uri="{FF2B5EF4-FFF2-40B4-BE49-F238E27FC236}">
                      <a16:creationId xmlns:a16="http://schemas.microsoft.com/office/drawing/2014/main" id="{3BEF6F13-6EBB-10C3-27EE-DE3B6D83831B}"/>
                    </a:ext>
                  </a:extLst>
                </p14:cNvPr>
                <p14:cNvContentPartPr/>
                <p14:nvPr/>
              </p14:nvContentPartPr>
              <p14:xfrm>
                <a:off x="10852605" y="1515585"/>
                <a:ext cx="125640" cy="144360"/>
              </p14:xfrm>
            </p:contentPart>
          </mc:Choice>
          <mc:Fallback xmlns="">
            <p:pic>
              <p:nvPicPr>
                <p:cNvPr id="80" name="Ink 79">
                  <a:extLst>
                    <a:ext uri="{FF2B5EF4-FFF2-40B4-BE49-F238E27FC236}">
                      <a16:creationId xmlns:a16="http://schemas.microsoft.com/office/drawing/2014/main" id="{3BEF6F13-6EBB-10C3-27EE-DE3B6D83831B}"/>
                    </a:ext>
                  </a:extLst>
                </p:cNvPr>
                <p:cNvPicPr/>
                <p:nvPr/>
              </p:nvPicPr>
              <p:blipFill>
                <a:blip r:embed="rId107"/>
                <a:stretch>
                  <a:fillRect/>
                </a:stretch>
              </p:blipFill>
              <p:spPr>
                <a:xfrm>
                  <a:off x="10846485" y="1509465"/>
                  <a:ext cx="137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1" name="Ink 80">
                  <a:extLst>
                    <a:ext uri="{FF2B5EF4-FFF2-40B4-BE49-F238E27FC236}">
                      <a16:creationId xmlns:a16="http://schemas.microsoft.com/office/drawing/2014/main" id="{3C8AA36A-5678-DA20-3F3D-9158607D481B}"/>
                    </a:ext>
                  </a:extLst>
                </p14:cNvPr>
                <p14:cNvContentPartPr/>
                <p14:nvPr/>
              </p14:nvContentPartPr>
              <p14:xfrm>
                <a:off x="11066445" y="1373745"/>
                <a:ext cx="70560" cy="292680"/>
              </p14:xfrm>
            </p:contentPart>
          </mc:Choice>
          <mc:Fallback xmlns="">
            <p:pic>
              <p:nvPicPr>
                <p:cNvPr id="81" name="Ink 80">
                  <a:extLst>
                    <a:ext uri="{FF2B5EF4-FFF2-40B4-BE49-F238E27FC236}">
                      <a16:creationId xmlns:a16="http://schemas.microsoft.com/office/drawing/2014/main" id="{3C8AA36A-5678-DA20-3F3D-9158607D481B}"/>
                    </a:ext>
                  </a:extLst>
                </p:cNvPr>
                <p:cNvPicPr/>
                <p:nvPr/>
              </p:nvPicPr>
              <p:blipFill>
                <a:blip r:embed="rId109"/>
                <a:stretch>
                  <a:fillRect/>
                </a:stretch>
              </p:blipFill>
              <p:spPr>
                <a:xfrm>
                  <a:off x="11060325" y="1367625"/>
                  <a:ext cx="828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Ink 81">
                  <a:extLst>
                    <a:ext uri="{FF2B5EF4-FFF2-40B4-BE49-F238E27FC236}">
                      <a16:creationId xmlns:a16="http://schemas.microsoft.com/office/drawing/2014/main" id="{A53E34E8-F4E5-ACAA-4A74-E6F7A7AB8E1C}"/>
                    </a:ext>
                  </a:extLst>
                </p14:cNvPr>
                <p14:cNvContentPartPr/>
                <p14:nvPr/>
              </p14:nvContentPartPr>
              <p14:xfrm>
                <a:off x="11037645" y="1566345"/>
                <a:ext cx="187920" cy="91440"/>
              </p14:xfrm>
            </p:contentPart>
          </mc:Choice>
          <mc:Fallback xmlns="">
            <p:pic>
              <p:nvPicPr>
                <p:cNvPr id="82" name="Ink 81">
                  <a:extLst>
                    <a:ext uri="{FF2B5EF4-FFF2-40B4-BE49-F238E27FC236}">
                      <a16:creationId xmlns:a16="http://schemas.microsoft.com/office/drawing/2014/main" id="{A53E34E8-F4E5-ACAA-4A74-E6F7A7AB8E1C}"/>
                    </a:ext>
                  </a:extLst>
                </p:cNvPr>
                <p:cNvPicPr/>
                <p:nvPr/>
              </p:nvPicPr>
              <p:blipFill>
                <a:blip r:embed="rId111"/>
                <a:stretch>
                  <a:fillRect/>
                </a:stretch>
              </p:blipFill>
              <p:spPr>
                <a:xfrm>
                  <a:off x="11031525" y="1560225"/>
                  <a:ext cx="2001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B0D7479D-A5A8-4A6D-40C4-75B7C2C99E50}"/>
                    </a:ext>
                  </a:extLst>
                </p14:cNvPr>
                <p14:cNvContentPartPr/>
                <p14:nvPr/>
              </p14:nvContentPartPr>
              <p14:xfrm>
                <a:off x="11167605" y="1443945"/>
                <a:ext cx="91800" cy="53280"/>
              </p14:xfrm>
            </p:contentPart>
          </mc:Choice>
          <mc:Fallback xmlns="">
            <p:pic>
              <p:nvPicPr>
                <p:cNvPr id="83" name="Ink 82">
                  <a:extLst>
                    <a:ext uri="{FF2B5EF4-FFF2-40B4-BE49-F238E27FC236}">
                      <a16:creationId xmlns:a16="http://schemas.microsoft.com/office/drawing/2014/main" id="{B0D7479D-A5A8-4A6D-40C4-75B7C2C99E50}"/>
                    </a:ext>
                  </a:extLst>
                </p:cNvPr>
                <p:cNvPicPr/>
                <p:nvPr/>
              </p:nvPicPr>
              <p:blipFill>
                <a:blip r:embed="rId113"/>
                <a:stretch>
                  <a:fillRect/>
                </a:stretch>
              </p:blipFill>
              <p:spPr>
                <a:xfrm>
                  <a:off x="11161485" y="1437825"/>
                  <a:ext cx="1040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BE34C0AA-750C-F737-0A16-1B1E7EF6F236}"/>
                    </a:ext>
                  </a:extLst>
                </p14:cNvPr>
                <p14:cNvContentPartPr/>
                <p14:nvPr/>
              </p14:nvContentPartPr>
              <p14:xfrm>
                <a:off x="11296485" y="1582545"/>
                <a:ext cx="201240" cy="106560"/>
              </p14:xfrm>
            </p:contentPart>
          </mc:Choice>
          <mc:Fallback xmlns="">
            <p:pic>
              <p:nvPicPr>
                <p:cNvPr id="84" name="Ink 83">
                  <a:extLst>
                    <a:ext uri="{FF2B5EF4-FFF2-40B4-BE49-F238E27FC236}">
                      <a16:creationId xmlns:a16="http://schemas.microsoft.com/office/drawing/2014/main" id="{BE34C0AA-750C-F737-0A16-1B1E7EF6F236}"/>
                    </a:ext>
                  </a:extLst>
                </p:cNvPr>
                <p:cNvPicPr/>
                <p:nvPr/>
              </p:nvPicPr>
              <p:blipFill>
                <a:blip r:embed="rId115"/>
                <a:stretch>
                  <a:fillRect/>
                </a:stretch>
              </p:blipFill>
              <p:spPr>
                <a:xfrm>
                  <a:off x="11290365" y="1576425"/>
                  <a:ext cx="213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k 84">
                  <a:extLst>
                    <a:ext uri="{FF2B5EF4-FFF2-40B4-BE49-F238E27FC236}">
                      <a16:creationId xmlns:a16="http://schemas.microsoft.com/office/drawing/2014/main" id="{1CFE1659-45E7-0353-F05F-CA7F57995863}"/>
                    </a:ext>
                  </a:extLst>
                </p14:cNvPr>
                <p14:cNvContentPartPr/>
                <p14:nvPr/>
              </p14:nvContentPartPr>
              <p14:xfrm>
                <a:off x="11545245" y="1366185"/>
                <a:ext cx="82080" cy="294840"/>
              </p14:xfrm>
            </p:contentPart>
          </mc:Choice>
          <mc:Fallback xmlns="">
            <p:pic>
              <p:nvPicPr>
                <p:cNvPr id="85" name="Ink 84">
                  <a:extLst>
                    <a:ext uri="{FF2B5EF4-FFF2-40B4-BE49-F238E27FC236}">
                      <a16:creationId xmlns:a16="http://schemas.microsoft.com/office/drawing/2014/main" id="{1CFE1659-45E7-0353-F05F-CA7F57995863}"/>
                    </a:ext>
                  </a:extLst>
                </p:cNvPr>
                <p:cNvPicPr/>
                <p:nvPr/>
              </p:nvPicPr>
              <p:blipFill>
                <a:blip r:embed="rId117"/>
                <a:stretch>
                  <a:fillRect/>
                </a:stretch>
              </p:blipFill>
              <p:spPr>
                <a:xfrm>
                  <a:off x="11539125" y="1360065"/>
                  <a:ext cx="943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31699FE6-CBEF-CF8D-B0B3-CD9520144FE5}"/>
                    </a:ext>
                  </a:extLst>
                </p14:cNvPr>
                <p14:cNvContentPartPr/>
                <p14:nvPr/>
              </p14:nvContentPartPr>
              <p14:xfrm>
                <a:off x="11499885" y="1577145"/>
                <a:ext cx="185760" cy="98640"/>
              </p14:xfrm>
            </p:contentPart>
          </mc:Choice>
          <mc:Fallback xmlns="">
            <p:pic>
              <p:nvPicPr>
                <p:cNvPr id="86" name="Ink 85">
                  <a:extLst>
                    <a:ext uri="{FF2B5EF4-FFF2-40B4-BE49-F238E27FC236}">
                      <a16:creationId xmlns:a16="http://schemas.microsoft.com/office/drawing/2014/main" id="{31699FE6-CBEF-CF8D-B0B3-CD9520144FE5}"/>
                    </a:ext>
                  </a:extLst>
                </p:cNvPr>
                <p:cNvPicPr/>
                <p:nvPr/>
              </p:nvPicPr>
              <p:blipFill>
                <a:blip r:embed="rId119"/>
                <a:stretch>
                  <a:fillRect/>
                </a:stretch>
              </p:blipFill>
              <p:spPr>
                <a:xfrm>
                  <a:off x="11493765" y="1571025"/>
                  <a:ext cx="1980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7" name="Ink 86">
                  <a:extLst>
                    <a:ext uri="{FF2B5EF4-FFF2-40B4-BE49-F238E27FC236}">
                      <a16:creationId xmlns:a16="http://schemas.microsoft.com/office/drawing/2014/main" id="{D3BE27B8-8A1A-4D17-33CE-64D8C8A72AE3}"/>
                    </a:ext>
                  </a:extLst>
                </p14:cNvPr>
                <p14:cNvContentPartPr/>
                <p14:nvPr/>
              </p14:nvContentPartPr>
              <p14:xfrm>
                <a:off x="11711565" y="1460145"/>
                <a:ext cx="65160" cy="66240"/>
              </p14:xfrm>
            </p:contentPart>
          </mc:Choice>
          <mc:Fallback xmlns="">
            <p:pic>
              <p:nvPicPr>
                <p:cNvPr id="87" name="Ink 86">
                  <a:extLst>
                    <a:ext uri="{FF2B5EF4-FFF2-40B4-BE49-F238E27FC236}">
                      <a16:creationId xmlns:a16="http://schemas.microsoft.com/office/drawing/2014/main" id="{D3BE27B8-8A1A-4D17-33CE-64D8C8A72AE3}"/>
                    </a:ext>
                  </a:extLst>
                </p:cNvPr>
                <p:cNvPicPr/>
                <p:nvPr/>
              </p:nvPicPr>
              <p:blipFill>
                <a:blip r:embed="rId121"/>
                <a:stretch>
                  <a:fillRect/>
                </a:stretch>
              </p:blipFill>
              <p:spPr>
                <a:xfrm>
                  <a:off x="11705445" y="1454025"/>
                  <a:ext cx="77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8" name="Ink 87">
                  <a:extLst>
                    <a:ext uri="{FF2B5EF4-FFF2-40B4-BE49-F238E27FC236}">
                      <a16:creationId xmlns:a16="http://schemas.microsoft.com/office/drawing/2014/main" id="{1BBA6A9D-2040-9E8F-6E88-71289C8E2FA6}"/>
                    </a:ext>
                  </a:extLst>
                </p14:cNvPr>
                <p14:cNvContentPartPr/>
                <p14:nvPr/>
              </p14:nvContentPartPr>
              <p14:xfrm>
                <a:off x="11754405" y="1600905"/>
                <a:ext cx="344880" cy="167040"/>
              </p14:xfrm>
            </p:contentPart>
          </mc:Choice>
          <mc:Fallback xmlns="">
            <p:pic>
              <p:nvPicPr>
                <p:cNvPr id="88" name="Ink 87">
                  <a:extLst>
                    <a:ext uri="{FF2B5EF4-FFF2-40B4-BE49-F238E27FC236}">
                      <a16:creationId xmlns:a16="http://schemas.microsoft.com/office/drawing/2014/main" id="{1BBA6A9D-2040-9E8F-6E88-71289C8E2FA6}"/>
                    </a:ext>
                  </a:extLst>
                </p:cNvPr>
                <p:cNvPicPr/>
                <p:nvPr/>
              </p:nvPicPr>
              <p:blipFill>
                <a:blip r:embed="rId123"/>
                <a:stretch>
                  <a:fillRect/>
                </a:stretch>
              </p:blipFill>
              <p:spPr>
                <a:xfrm>
                  <a:off x="11748285" y="1594785"/>
                  <a:ext cx="357120" cy="179280"/>
                </a:xfrm>
                <a:prstGeom prst="rect">
                  <a:avLst/>
                </a:prstGeom>
              </p:spPr>
            </p:pic>
          </mc:Fallback>
        </mc:AlternateContent>
      </p:grpSp>
      <p:grpSp>
        <p:nvGrpSpPr>
          <p:cNvPr id="109" name="Group 108">
            <a:extLst>
              <a:ext uri="{FF2B5EF4-FFF2-40B4-BE49-F238E27FC236}">
                <a16:creationId xmlns:a16="http://schemas.microsoft.com/office/drawing/2014/main" id="{4D60277B-83B5-AACE-B349-DA65D52B5605}"/>
              </a:ext>
            </a:extLst>
          </p:cNvPr>
          <p:cNvGrpSpPr/>
          <p:nvPr/>
        </p:nvGrpSpPr>
        <p:grpSpPr>
          <a:xfrm>
            <a:off x="2250045" y="2893665"/>
            <a:ext cx="3002400" cy="538560"/>
            <a:chOff x="2250045" y="2893665"/>
            <a:chExt cx="3002400" cy="538560"/>
          </a:xfrm>
        </p:grpSpPr>
        <mc:AlternateContent xmlns:mc="http://schemas.openxmlformats.org/markup-compatibility/2006" xmlns:p14="http://schemas.microsoft.com/office/powerpoint/2010/main">
          <mc:Choice Requires="p14">
            <p:contentPart p14:bwMode="auto" r:id="rId124">
              <p14:nvContentPartPr>
                <p14:cNvPr id="90" name="Ink 89">
                  <a:extLst>
                    <a:ext uri="{FF2B5EF4-FFF2-40B4-BE49-F238E27FC236}">
                      <a16:creationId xmlns:a16="http://schemas.microsoft.com/office/drawing/2014/main" id="{99727443-E5B5-8757-380C-173B91F2FA52}"/>
                    </a:ext>
                  </a:extLst>
                </p14:cNvPr>
                <p14:cNvContentPartPr/>
                <p14:nvPr/>
              </p14:nvContentPartPr>
              <p14:xfrm>
                <a:off x="2250045" y="3044145"/>
                <a:ext cx="581400" cy="282240"/>
              </p14:xfrm>
            </p:contentPart>
          </mc:Choice>
          <mc:Fallback xmlns="">
            <p:pic>
              <p:nvPicPr>
                <p:cNvPr id="90" name="Ink 89">
                  <a:extLst>
                    <a:ext uri="{FF2B5EF4-FFF2-40B4-BE49-F238E27FC236}">
                      <a16:creationId xmlns:a16="http://schemas.microsoft.com/office/drawing/2014/main" id="{99727443-E5B5-8757-380C-173B91F2FA52}"/>
                    </a:ext>
                  </a:extLst>
                </p:cNvPr>
                <p:cNvPicPr/>
                <p:nvPr/>
              </p:nvPicPr>
              <p:blipFill>
                <a:blip r:embed="rId125"/>
                <a:stretch>
                  <a:fillRect/>
                </a:stretch>
              </p:blipFill>
              <p:spPr>
                <a:xfrm>
                  <a:off x="2243925" y="3038025"/>
                  <a:ext cx="5936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Ink 90">
                  <a:extLst>
                    <a:ext uri="{FF2B5EF4-FFF2-40B4-BE49-F238E27FC236}">
                      <a16:creationId xmlns:a16="http://schemas.microsoft.com/office/drawing/2014/main" id="{C4707A79-6CE0-F9FD-D428-1AED83EB1F7F}"/>
                    </a:ext>
                  </a:extLst>
                </p14:cNvPr>
                <p14:cNvContentPartPr/>
                <p14:nvPr/>
              </p14:nvContentPartPr>
              <p14:xfrm>
                <a:off x="2973645" y="3096345"/>
                <a:ext cx="230400" cy="224640"/>
              </p14:xfrm>
            </p:contentPart>
          </mc:Choice>
          <mc:Fallback xmlns="">
            <p:pic>
              <p:nvPicPr>
                <p:cNvPr id="91" name="Ink 90">
                  <a:extLst>
                    <a:ext uri="{FF2B5EF4-FFF2-40B4-BE49-F238E27FC236}">
                      <a16:creationId xmlns:a16="http://schemas.microsoft.com/office/drawing/2014/main" id="{C4707A79-6CE0-F9FD-D428-1AED83EB1F7F}"/>
                    </a:ext>
                  </a:extLst>
                </p:cNvPr>
                <p:cNvPicPr/>
                <p:nvPr/>
              </p:nvPicPr>
              <p:blipFill>
                <a:blip r:embed="rId127"/>
                <a:stretch>
                  <a:fillRect/>
                </a:stretch>
              </p:blipFill>
              <p:spPr>
                <a:xfrm>
                  <a:off x="2967525" y="3090225"/>
                  <a:ext cx="2426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E626173D-6360-76F7-138C-DD7774B0115D}"/>
                    </a:ext>
                  </a:extLst>
                </p14:cNvPr>
                <p14:cNvContentPartPr/>
                <p14:nvPr/>
              </p14:nvContentPartPr>
              <p14:xfrm>
                <a:off x="3323565" y="2897265"/>
                <a:ext cx="195120" cy="452880"/>
              </p14:xfrm>
            </p:contentPart>
          </mc:Choice>
          <mc:Fallback xmlns="">
            <p:pic>
              <p:nvPicPr>
                <p:cNvPr id="92" name="Ink 91">
                  <a:extLst>
                    <a:ext uri="{FF2B5EF4-FFF2-40B4-BE49-F238E27FC236}">
                      <a16:creationId xmlns:a16="http://schemas.microsoft.com/office/drawing/2014/main" id="{E626173D-6360-76F7-138C-DD7774B0115D}"/>
                    </a:ext>
                  </a:extLst>
                </p:cNvPr>
                <p:cNvPicPr/>
                <p:nvPr/>
              </p:nvPicPr>
              <p:blipFill>
                <a:blip r:embed="rId129"/>
                <a:stretch>
                  <a:fillRect/>
                </a:stretch>
              </p:blipFill>
              <p:spPr>
                <a:xfrm>
                  <a:off x="3317445" y="2891145"/>
                  <a:ext cx="20736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Ink 92">
                  <a:extLst>
                    <a:ext uri="{FF2B5EF4-FFF2-40B4-BE49-F238E27FC236}">
                      <a16:creationId xmlns:a16="http://schemas.microsoft.com/office/drawing/2014/main" id="{2C76AD45-F0F7-85A2-8F00-F7A487D6C284}"/>
                    </a:ext>
                  </a:extLst>
                </p14:cNvPr>
                <p14:cNvContentPartPr/>
                <p14:nvPr/>
              </p14:nvContentPartPr>
              <p14:xfrm>
                <a:off x="3516165" y="3127305"/>
                <a:ext cx="421560" cy="253080"/>
              </p14:xfrm>
            </p:contentPart>
          </mc:Choice>
          <mc:Fallback xmlns="">
            <p:pic>
              <p:nvPicPr>
                <p:cNvPr id="93" name="Ink 92">
                  <a:extLst>
                    <a:ext uri="{FF2B5EF4-FFF2-40B4-BE49-F238E27FC236}">
                      <a16:creationId xmlns:a16="http://schemas.microsoft.com/office/drawing/2014/main" id="{2C76AD45-F0F7-85A2-8F00-F7A487D6C284}"/>
                    </a:ext>
                  </a:extLst>
                </p:cNvPr>
                <p:cNvPicPr/>
                <p:nvPr/>
              </p:nvPicPr>
              <p:blipFill>
                <a:blip r:embed="rId131"/>
                <a:stretch>
                  <a:fillRect/>
                </a:stretch>
              </p:blipFill>
              <p:spPr>
                <a:xfrm>
                  <a:off x="3510045" y="3121185"/>
                  <a:ext cx="433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Ink 93">
                  <a:extLst>
                    <a:ext uri="{FF2B5EF4-FFF2-40B4-BE49-F238E27FC236}">
                      <a16:creationId xmlns:a16="http://schemas.microsoft.com/office/drawing/2014/main" id="{EA0ABD66-62FC-FA17-132A-4CB5BC46AF3A}"/>
                    </a:ext>
                  </a:extLst>
                </p14:cNvPr>
                <p14:cNvContentPartPr/>
                <p14:nvPr/>
              </p14:nvContentPartPr>
              <p14:xfrm>
                <a:off x="3884085" y="2893665"/>
                <a:ext cx="187920" cy="392400"/>
              </p14:xfrm>
            </p:contentPart>
          </mc:Choice>
          <mc:Fallback xmlns="">
            <p:pic>
              <p:nvPicPr>
                <p:cNvPr id="94" name="Ink 93">
                  <a:extLst>
                    <a:ext uri="{FF2B5EF4-FFF2-40B4-BE49-F238E27FC236}">
                      <a16:creationId xmlns:a16="http://schemas.microsoft.com/office/drawing/2014/main" id="{EA0ABD66-62FC-FA17-132A-4CB5BC46AF3A}"/>
                    </a:ext>
                  </a:extLst>
                </p:cNvPr>
                <p:cNvPicPr/>
                <p:nvPr/>
              </p:nvPicPr>
              <p:blipFill>
                <a:blip r:embed="rId133"/>
                <a:stretch>
                  <a:fillRect/>
                </a:stretch>
              </p:blipFill>
              <p:spPr>
                <a:xfrm>
                  <a:off x="3877965" y="2887545"/>
                  <a:ext cx="20016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5" name="Ink 94">
                  <a:extLst>
                    <a:ext uri="{FF2B5EF4-FFF2-40B4-BE49-F238E27FC236}">
                      <a16:creationId xmlns:a16="http://schemas.microsoft.com/office/drawing/2014/main" id="{9586BF9B-44CB-9FBF-F9DE-63A0F45B1750}"/>
                    </a:ext>
                  </a:extLst>
                </p14:cNvPr>
                <p14:cNvContentPartPr/>
                <p14:nvPr/>
              </p14:nvContentPartPr>
              <p14:xfrm>
                <a:off x="3939525" y="3148185"/>
                <a:ext cx="373320" cy="191880"/>
              </p14:xfrm>
            </p:contentPart>
          </mc:Choice>
          <mc:Fallback xmlns="">
            <p:pic>
              <p:nvPicPr>
                <p:cNvPr id="95" name="Ink 94">
                  <a:extLst>
                    <a:ext uri="{FF2B5EF4-FFF2-40B4-BE49-F238E27FC236}">
                      <a16:creationId xmlns:a16="http://schemas.microsoft.com/office/drawing/2014/main" id="{9586BF9B-44CB-9FBF-F9DE-63A0F45B1750}"/>
                    </a:ext>
                  </a:extLst>
                </p:cNvPr>
                <p:cNvPicPr/>
                <p:nvPr/>
              </p:nvPicPr>
              <p:blipFill>
                <a:blip r:embed="rId135"/>
                <a:stretch>
                  <a:fillRect/>
                </a:stretch>
              </p:blipFill>
              <p:spPr>
                <a:xfrm>
                  <a:off x="3933405" y="3142065"/>
                  <a:ext cx="3855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6" name="Ink 95">
                  <a:extLst>
                    <a:ext uri="{FF2B5EF4-FFF2-40B4-BE49-F238E27FC236}">
                      <a16:creationId xmlns:a16="http://schemas.microsoft.com/office/drawing/2014/main" id="{A7D2CD90-512C-A00A-6162-DFAC7CD38473}"/>
                    </a:ext>
                  </a:extLst>
                </p14:cNvPr>
                <p14:cNvContentPartPr/>
                <p14:nvPr/>
              </p14:nvContentPartPr>
              <p14:xfrm>
                <a:off x="4146525" y="3011745"/>
                <a:ext cx="180720" cy="87120"/>
              </p14:xfrm>
            </p:contentPart>
          </mc:Choice>
          <mc:Fallback xmlns="">
            <p:pic>
              <p:nvPicPr>
                <p:cNvPr id="96" name="Ink 95">
                  <a:extLst>
                    <a:ext uri="{FF2B5EF4-FFF2-40B4-BE49-F238E27FC236}">
                      <a16:creationId xmlns:a16="http://schemas.microsoft.com/office/drawing/2014/main" id="{A7D2CD90-512C-A00A-6162-DFAC7CD38473}"/>
                    </a:ext>
                  </a:extLst>
                </p:cNvPr>
                <p:cNvPicPr/>
                <p:nvPr/>
              </p:nvPicPr>
              <p:blipFill>
                <a:blip r:embed="rId137"/>
                <a:stretch>
                  <a:fillRect/>
                </a:stretch>
              </p:blipFill>
              <p:spPr>
                <a:xfrm>
                  <a:off x="4140405" y="3005625"/>
                  <a:ext cx="1929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 name="Ink 96">
                  <a:extLst>
                    <a:ext uri="{FF2B5EF4-FFF2-40B4-BE49-F238E27FC236}">
                      <a16:creationId xmlns:a16="http://schemas.microsoft.com/office/drawing/2014/main" id="{AC963F22-6374-848E-E454-1BA77BF78222}"/>
                    </a:ext>
                  </a:extLst>
                </p14:cNvPr>
                <p14:cNvContentPartPr/>
                <p14:nvPr/>
              </p14:nvContentPartPr>
              <p14:xfrm>
                <a:off x="4413285" y="3176265"/>
                <a:ext cx="525240" cy="210960"/>
              </p14:xfrm>
            </p:contentPart>
          </mc:Choice>
          <mc:Fallback xmlns="">
            <p:pic>
              <p:nvPicPr>
                <p:cNvPr id="97" name="Ink 96">
                  <a:extLst>
                    <a:ext uri="{FF2B5EF4-FFF2-40B4-BE49-F238E27FC236}">
                      <a16:creationId xmlns:a16="http://schemas.microsoft.com/office/drawing/2014/main" id="{AC963F22-6374-848E-E454-1BA77BF78222}"/>
                    </a:ext>
                  </a:extLst>
                </p:cNvPr>
                <p:cNvPicPr/>
                <p:nvPr/>
              </p:nvPicPr>
              <p:blipFill>
                <a:blip r:embed="rId139"/>
                <a:stretch>
                  <a:fillRect/>
                </a:stretch>
              </p:blipFill>
              <p:spPr>
                <a:xfrm>
                  <a:off x="4407165" y="3170145"/>
                  <a:ext cx="5374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Ink 97">
                  <a:extLst>
                    <a:ext uri="{FF2B5EF4-FFF2-40B4-BE49-F238E27FC236}">
                      <a16:creationId xmlns:a16="http://schemas.microsoft.com/office/drawing/2014/main" id="{AF8FB07F-C2D4-AC6D-2499-5CAA12D1250F}"/>
                    </a:ext>
                  </a:extLst>
                </p14:cNvPr>
                <p14:cNvContentPartPr/>
                <p14:nvPr/>
              </p14:nvContentPartPr>
              <p14:xfrm>
                <a:off x="5103405" y="3129825"/>
                <a:ext cx="95760" cy="92520"/>
              </p14:xfrm>
            </p:contentPart>
          </mc:Choice>
          <mc:Fallback xmlns="">
            <p:pic>
              <p:nvPicPr>
                <p:cNvPr id="98" name="Ink 97">
                  <a:extLst>
                    <a:ext uri="{FF2B5EF4-FFF2-40B4-BE49-F238E27FC236}">
                      <a16:creationId xmlns:a16="http://schemas.microsoft.com/office/drawing/2014/main" id="{AF8FB07F-C2D4-AC6D-2499-5CAA12D1250F}"/>
                    </a:ext>
                  </a:extLst>
                </p:cNvPr>
                <p:cNvPicPr/>
                <p:nvPr/>
              </p:nvPicPr>
              <p:blipFill>
                <a:blip r:embed="rId141"/>
                <a:stretch>
                  <a:fillRect/>
                </a:stretch>
              </p:blipFill>
              <p:spPr>
                <a:xfrm>
                  <a:off x="5097285" y="3123705"/>
                  <a:ext cx="108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 name="Ink 98">
                  <a:extLst>
                    <a:ext uri="{FF2B5EF4-FFF2-40B4-BE49-F238E27FC236}">
                      <a16:creationId xmlns:a16="http://schemas.microsoft.com/office/drawing/2014/main" id="{58CFB74F-6F3D-D9C9-304F-D2D2639445CB}"/>
                    </a:ext>
                  </a:extLst>
                </p14:cNvPr>
                <p14:cNvContentPartPr/>
                <p14:nvPr/>
              </p14:nvContentPartPr>
              <p14:xfrm>
                <a:off x="5137965" y="3357345"/>
                <a:ext cx="114480" cy="74880"/>
              </p14:xfrm>
            </p:contentPart>
          </mc:Choice>
          <mc:Fallback xmlns="">
            <p:pic>
              <p:nvPicPr>
                <p:cNvPr id="99" name="Ink 98">
                  <a:extLst>
                    <a:ext uri="{FF2B5EF4-FFF2-40B4-BE49-F238E27FC236}">
                      <a16:creationId xmlns:a16="http://schemas.microsoft.com/office/drawing/2014/main" id="{58CFB74F-6F3D-D9C9-304F-D2D2639445CB}"/>
                    </a:ext>
                  </a:extLst>
                </p:cNvPr>
                <p:cNvPicPr/>
                <p:nvPr/>
              </p:nvPicPr>
              <p:blipFill>
                <a:blip r:embed="rId143"/>
                <a:stretch>
                  <a:fillRect/>
                </a:stretch>
              </p:blipFill>
              <p:spPr>
                <a:xfrm>
                  <a:off x="5131845" y="3351225"/>
                  <a:ext cx="126720" cy="87120"/>
                </a:xfrm>
                <a:prstGeom prst="rect">
                  <a:avLst/>
                </a:prstGeom>
              </p:spPr>
            </p:pic>
          </mc:Fallback>
        </mc:AlternateContent>
      </p:grpSp>
      <p:grpSp>
        <p:nvGrpSpPr>
          <p:cNvPr id="108" name="Group 107">
            <a:extLst>
              <a:ext uri="{FF2B5EF4-FFF2-40B4-BE49-F238E27FC236}">
                <a16:creationId xmlns:a16="http://schemas.microsoft.com/office/drawing/2014/main" id="{73716AD5-E2E0-43A3-CFB7-5D26A7DBF1CE}"/>
              </a:ext>
            </a:extLst>
          </p:cNvPr>
          <p:cNvGrpSpPr/>
          <p:nvPr/>
        </p:nvGrpSpPr>
        <p:grpSpPr>
          <a:xfrm>
            <a:off x="6100245" y="3095265"/>
            <a:ext cx="1039680" cy="363600"/>
            <a:chOff x="6100245" y="3095265"/>
            <a:chExt cx="1039680" cy="363600"/>
          </a:xfrm>
        </p:grpSpPr>
        <mc:AlternateContent xmlns:mc="http://schemas.openxmlformats.org/markup-compatibility/2006" xmlns:p14="http://schemas.microsoft.com/office/powerpoint/2010/main">
          <mc:Choice Requires="p14">
            <p:contentPart p14:bwMode="auto" r:id="rId144">
              <p14:nvContentPartPr>
                <p14:cNvPr id="100" name="Ink 99">
                  <a:extLst>
                    <a:ext uri="{FF2B5EF4-FFF2-40B4-BE49-F238E27FC236}">
                      <a16:creationId xmlns:a16="http://schemas.microsoft.com/office/drawing/2014/main" id="{589ED4AE-66EF-1095-2D94-FC96D793CDBD}"/>
                    </a:ext>
                  </a:extLst>
                </p14:cNvPr>
                <p14:cNvContentPartPr/>
                <p14:nvPr/>
              </p14:nvContentPartPr>
              <p14:xfrm>
                <a:off x="6100245" y="3095265"/>
                <a:ext cx="340200" cy="339120"/>
              </p14:xfrm>
            </p:contentPart>
          </mc:Choice>
          <mc:Fallback xmlns="">
            <p:pic>
              <p:nvPicPr>
                <p:cNvPr id="100" name="Ink 99">
                  <a:extLst>
                    <a:ext uri="{FF2B5EF4-FFF2-40B4-BE49-F238E27FC236}">
                      <a16:creationId xmlns:a16="http://schemas.microsoft.com/office/drawing/2014/main" id="{589ED4AE-66EF-1095-2D94-FC96D793CDBD}"/>
                    </a:ext>
                  </a:extLst>
                </p:cNvPr>
                <p:cNvPicPr/>
                <p:nvPr/>
              </p:nvPicPr>
              <p:blipFill>
                <a:blip r:embed="rId145"/>
                <a:stretch>
                  <a:fillRect/>
                </a:stretch>
              </p:blipFill>
              <p:spPr>
                <a:xfrm>
                  <a:off x="6094125" y="3089145"/>
                  <a:ext cx="3524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1" name="Ink 100">
                  <a:extLst>
                    <a:ext uri="{FF2B5EF4-FFF2-40B4-BE49-F238E27FC236}">
                      <a16:creationId xmlns:a16="http://schemas.microsoft.com/office/drawing/2014/main" id="{B821F353-4C44-A7BA-A76F-0C06D6AEAAB2}"/>
                    </a:ext>
                  </a:extLst>
                </p14:cNvPr>
                <p14:cNvContentPartPr/>
                <p14:nvPr/>
              </p14:nvContentPartPr>
              <p14:xfrm>
                <a:off x="6405165" y="3279945"/>
                <a:ext cx="294480" cy="160920"/>
              </p14:xfrm>
            </p:contentPart>
          </mc:Choice>
          <mc:Fallback xmlns="">
            <p:pic>
              <p:nvPicPr>
                <p:cNvPr id="101" name="Ink 100">
                  <a:extLst>
                    <a:ext uri="{FF2B5EF4-FFF2-40B4-BE49-F238E27FC236}">
                      <a16:creationId xmlns:a16="http://schemas.microsoft.com/office/drawing/2014/main" id="{B821F353-4C44-A7BA-A76F-0C06D6AEAAB2}"/>
                    </a:ext>
                  </a:extLst>
                </p:cNvPr>
                <p:cNvPicPr/>
                <p:nvPr/>
              </p:nvPicPr>
              <p:blipFill>
                <a:blip r:embed="rId147"/>
                <a:stretch>
                  <a:fillRect/>
                </a:stretch>
              </p:blipFill>
              <p:spPr>
                <a:xfrm>
                  <a:off x="6399045" y="3273825"/>
                  <a:ext cx="3067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2" name="Ink 101">
                  <a:extLst>
                    <a:ext uri="{FF2B5EF4-FFF2-40B4-BE49-F238E27FC236}">
                      <a16:creationId xmlns:a16="http://schemas.microsoft.com/office/drawing/2014/main" id="{A331B14B-61C1-21C2-082D-B862C195E2C6}"/>
                    </a:ext>
                  </a:extLst>
                </p14:cNvPr>
                <p14:cNvContentPartPr/>
                <p14:nvPr/>
              </p14:nvContentPartPr>
              <p14:xfrm>
                <a:off x="6807645" y="3098505"/>
                <a:ext cx="209520" cy="360360"/>
              </p14:xfrm>
            </p:contentPart>
          </mc:Choice>
          <mc:Fallback xmlns="">
            <p:pic>
              <p:nvPicPr>
                <p:cNvPr id="102" name="Ink 101">
                  <a:extLst>
                    <a:ext uri="{FF2B5EF4-FFF2-40B4-BE49-F238E27FC236}">
                      <a16:creationId xmlns:a16="http://schemas.microsoft.com/office/drawing/2014/main" id="{A331B14B-61C1-21C2-082D-B862C195E2C6}"/>
                    </a:ext>
                  </a:extLst>
                </p:cNvPr>
                <p:cNvPicPr/>
                <p:nvPr/>
              </p:nvPicPr>
              <p:blipFill>
                <a:blip r:embed="rId149"/>
                <a:stretch>
                  <a:fillRect/>
                </a:stretch>
              </p:blipFill>
              <p:spPr>
                <a:xfrm>
                  <a:off x="6801525" y="3092385"/>
                  <a:ext cx="2217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3" name="Ink 102">
                  <a:extLst>
                    <a:ext uri="{FF2B5EF4-FFF2-40B4-BE49-F238E27FC236}">
                      <a16:creationId xmlns:a16="http://schemas.microsoft.com/office/drawing/2014/main" id="{55D10DBE-09AB-0086-F885-599528F3B767}"/>
                    </a:ext>
                  </a:extLst>
                </p14:cNvPr>
                <p14:cNvContentPartPr/>
                <p14:nvPr/>
              </p14:nvContentPartPr>
              <p14:xfrm>
                <a:off x="6805125" y="3312705"/>
                <a:ext cx="334800" cy="6840"/>
              </p14:xfrm>
            </p:contentPart>
          </mc:Choice>
          <mc:Fallback xmlns="">
            <p:pic>
              <p:nvPicPr>
                <p:cNvPr id="103" name="Ink 102">
                  <a:extLst>
                    <a:ext uri="{FF2B5EF4-FFF2-40B4-BE49-F238E27FC236}">
                      <a16:creationId xmlns:a16="http://schemas.microsoft.com/office/drawing/2014/main" id="{55D10DBE-09AB-0086-F885-599528F3B767}"/>
                    </a:ext>
                  </a:extLst>
                </p:cNvPr>
                <p:cNvPicPr/>
                <p:nvPr/>
              </p:nvPicPr>
              <p:blipFill>
                <a:blip r:embed="rId151"/>
                <a:stretch>
                  <a:fillRect/>
                </a:stretch>
              </p:blipFill>
              <p:spPr>
                <a:xfrm>
                  <a:off x="6799005" y="3306585"/>
                  <a:ext cx="347040" cy="1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2">
            <p14:nvContentPartPr>
              <p14:cNvPr id="104" name="Ink 103">
                <a:extLst>
                  <a:ext uri="{FF2B5EF4-FFF2-40B4-BE49-F238E27FC236}">
                    <a16:creationId xmlns:a16="http://schemas.microsoft.com/office/drawing/2014/main" id="{418EFED9-FB38-606F-D7D6-CB62AA40EDD0}"/>
                  </a:ext>
                </a:extLst>
              </p14:cNvPr>
              <p14:cNvContentPartPr/>
              <p14:nvPr/>
            </p14:nvContentPartPr>
            <p14:xfrm>
              <a:off x="7711965" y="3271665"/>
              <a:ext cx="388440" cy="466920"/>
            </p14:xfrm>
          </p:contentPart>
        </mc:Choice>
        <mc:Fallback xmlns="">
          <p:pic>
            <p:nvPicPr>
              <p:cNvPr id="104" name="Ink 103">
                <a:extLst>
                  <a:ext uri="{FF2B5EF4-FFF2-40B4-BE49-F238E27FC236}">
                    <a16:creationId xmlns:a16="http://schemas.microsoft.com/office/drawing/2014/main" id="{418EFED9-FB38-606F-D7D6-CB62AA40EDD0}"/>
                  </a:ext>
                </a:extLst>
              </p:cNvPr>
              <p:cNvPicPr/>
              <p:nvPr/>
            </p:nvPicPr>
            <p:blipFill>
              <a:blip r:embed="rId153"/>
              <a:stretch>
                <a:fillRect/>
              </a:stretch>
            </p:blipFill>
            <p:spPr>
              <a:xfrm>
                <a:off x="7705845" y="3265545"/>
                <a:ext cx="400680" cy="479160"/>
              </a:xfrm>
              <a:prstGeom prst="rect">
                <a:avLst/>
              </a:prstGeom>
            </p:spPr>
          </p:pic>
        </mc:Fallback>
      </mc:AlternateContent>
      <p:grpSp>
        <p:nvGrpSpPr>
          <p:cNvPr id="107" name="Group 106">
            <a:extLst>
              <a:ext uri="{FF2B5EF4-FFF2-40B4-BE49-F238E27FC236}">
                <a16:creationId xmlns:a16="http://schemas.microsoft.com/office/drawing/2014/main" id="{786E73B5-BE76-E88C-C5F3-19BCFD59DBCC}"/>
              </a:ext>
            </a:extLst>
          </p:cNvPr>
          <p:cNvGrpSpPr/>
          <p:nvPr/>
        </p:nvGrpSpPr>
        <p:grpSpPr>
          <a:xfrm>
            <a:off x="8511165" y="3391905"/>
            <a:ext cx="250560" cy="117360"/>
            <a:chOff x="8511165" y="3391905"/>
            <a:chExt cx="250560" cy="117360"/>
          </a:xfrm>
        </p:grpSpPr>
        <mc:AlternateContent xmlns:mc="http://schemas.openxmlformats.org/markup-compatibility/2006" xmlns:p14="http://schemas.microsoft.com/office/powerpoint/2010/main">
          <mc:Choice Requires="p14">
            <p:contentPart p14:bwMode="auto" r:id="rId154">
              <p14:nvContentPartPr>
                <p14:cNvPr id="105" name="Ink 104">
                  <a:extLst>
                    <a:ext uri="{FF2B5EF4-FFF2-40B4-BE49-F238E27FC236}">
                      <a16:creationId xmlns:a16="http://schemas.microsoft.com/office/drawing/2014/main" id="{00639CE4-1F2E-B25B-25DB-38F8F1987E4E}"/>
                    </a:ext>
                  </a:extLst>
                </p14:cNvPr>
                <p14:cNvContentPartPr/>
                <p14:nvPr/>
              </p14:nvContentPartPr>
              <p14:xfrm>
                <a:off x="8511165" y="3475425"/>
                <a:ext cx="180720" cy="33840"/>
              </p14:xfrm>
            </p:contentPart>
          </mc:Choice>
          <mc:Fallback xmlns="">
            <p:pic>
              <p:nvPicPr>
                <p:cNvPr id="105" name="Ink 104">
                  <a:extLst>
                    <a:ext uri="{FF2B5EF4-FFF2-40B4-BE49-F238E27FC236}">
                      <a16:creationId xmlns:a16="http://schemas.microsoft.com/office/drawing/2014/main" id="{00639CE4-1F2E-B25B-25DB-38F8F1987E4E}"/>
                    </a:ext>
                  </a:extLst>
                </p:cNvPr>
                <p:cNvPicPr/>
                <p:nvPr/>
              </p:nvPicPr>
              <p:blipFill>
                <a:blip r:embed="rId155"/>
                <a:stretch>
                  <a:fillRect/>
                </a:stretch>
              </p:blipFill>
              <p:spPr>
                <a:xfrm>
                  <a:off x="8505045" y="3469305"/>
                  <a:ext cx="192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6" name="Ink 105">
                  <a:extLst>
                    <a:ext uri="{FF2B5EF4-FFF2-40B4-BE49-F238E27FC236}">
                      <a16:creationId xmlns:a16="http://schemas.microsoft.com/office/drawing/2014/main" id="{7AAFBC6E-222D-B2EC-0811-0749E4DB8490}"/>
                    </a:ext>
                  </a:extLst>
                </p14:cNvPr>
                <p14:cNvContentPartPr/>
                <p14:nvPr/>
              </p14:nvContentPartPr>
              <p14:xfrm>
                <a:off x="8525565" y="3391905"/>
                <a:ext cx="236160" cy="12240"/>
              </p14:xfrm>
            </p:contentPart>
          </mc:Choice>
          <mc:Fallback xmlns="">
            <p:pic>
              <p:nvPicPr>
                <p:cNvPr id="106" name="Ink 105">
                  <a:extLst>
                    <a:ext uri="{FF2B5EF4-FFF2-40B4-BE49-F238E27FC236}">
                      <a16:creationId xmlns:a16="http://schemas.microsoft.com/office/drawing/2014/main" id="{7AAFBC6E-222D-B2EC-0811-0749E4DB8490}"/>
                    </a:ext>
                  </a:extLst>
                </p:cNvPr>
                <p:cNvPicPr/>
                <p:nvPr/>
              </p:nvPicPr>
              <p:blipFill>
                <a:blip r:embed="rId157"/>
                <a:stretch>
                  <a:fillRect/>
                </a:stretch>
              </p:blipFill>
              <p:spPr>
                <a:xfrm>
                  <a:off x="8519445" y="3385785"/>
                  <a:ext cx="248400" cy="24480"/>
                </a:xfrm>
                <a:prstGeom prst="rect">
                  <a:avLst/>
                </a:prstGeom>
              </p:spPr>
            </p:pic>
          </mc:Fallback>
        </mc:AlternateContent>
      </p:grpSp>
      <p:grpSp>
        <p:nvGrpSpPr>
          <p:cNvPr id="117" name="Group 116">
            <a:extLst>
              <a:ext uri="{FF2B5EF4-FFF2-40B4-BE49-F238E27FC236}">
                <a16:creationId xmlns:a16="http://schemas.microsoft.com/office/drawing/2014/main" id="{4AF26DED-4540-E0B5-7DD1-334B056CA42C}"/>
              </a:ext>
            </a:extLst>
          </p:cNvPr>
          <p:cNvGrpSpPr/>
          <p:nvPr/>
        </p:nvGrpSpPr>
        <p:grpSpPr>
          <a:xfrm>
            <a:off x="8932365" y="3255465"/>
            <a:ext cx="1453680" cy="394560"/>
            <a:chOff x="8932365" y="3255465"/>
            <a:chExt cx="1453680" cy="394560"/>
          </a:xfrm>
        </p:grpSpPr>
        <mc:AlternateContent xmlns:mc="http://schemas.openxmlformats.org/markup-compatibility/2006" xmlns:p14="http://schemas.microsoft.com/office/powerpoint/2010/main">
          <mc:Choice Requires="p14">
            <p:contentPart p14:bwMode="auto" r:id="rId158">
              <p14:nvContentPartPr>
                <p14:cNvPr id="110" name="Ink 109">
                  <a:extLst>
                    <a:ext uri="{FF2B5EF4-FFF2-40B4-BE49-F238E27FC236}">
                      <a16:creationId xmlns:a16="http://schemas.microsoft.com/office/drawing/2014/main" id="{D3942AE3-DC44-0E94-0B73-98A04CA0FB39}"/>
                    </a:ext>
                  </a:extLst>
                </p14:cNvPr>
                <p14:cNvContentPartPr/>
                <p14:nvPr/>
              </p14:nvContentPartPr>
              <p14:xfrm>
                <a:off x="8968365" y="3264105"/>
                <a:ext cx="171360" cy="336960"/>
              </p14:xfrm>
            </p:contentPart>
          </mc:Choice>
          <mc:Fallback xmlns="">
            <p:pic>
              <p:nvPicPr>
                <p:cNvPr id="110" name="Ink 109">
                  <a:extLst>
                    <a:ext uri="{FF2B5EF4-FFF2-40B4-BE49-F238E27FC236}">
                      <a16:creationId xmlns:a16="http://schemas.microsoft.com/office/drawing/2014/main" id="{D3942AE3-DC44-0E94-0B73-98A04CA0FB39}"/>
                    </a:ext>
                  </a:extLst>
                </p:cNvPr>
                <p:cNvPicPr/>
                <p:nvPr/>
              </p:nvPicPr>
              <p:blipFill>
                <a:blip r:embed="rId159"/>
                <a:stretch>
                  <a:fillRect/>
                </a:stretch>
              </p:blipFill>
              <p:spPr>
                <a:xfrm>
                  <a:off x="8962245" y="3257985"/>
                  <a:ext cx="1836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1" name="Ink 110">
                  <a:extLst>
                    <a:ext uri="{FF2B5EF4-FFF2-40B4-BE49-F238E27FC236}">
                      <a16:creationId xmlns:a16="http://schemas.microsoft.com/office/drawing/2014/main" id="{2E331276-B004-E559-C51F-F366B226E94A}"/>
                    </a:ext>
                  </a:extLst>
                </p14:cNvPr>
                <p14:cNvContentPartPr/>
                <p14:nvPr/>
              </p14:nvContentPartPr>
              <p14:xfrm>
                <a:off x="8932365" y="3404865"/>
                <a:ext cx="320400" cy="26280"/>
              </p14:xfrm>
            </p:contentPart>
          </mc:Choice>
          <mc:Fallback xmlns="">
            <p:pic>
              <p:nvPicPr>
                <p:cNvPr id="111" name="Ink 110">
                  <a:extLst>
                    <a:ext uri="{FF2B5EF4-FFF2-40B4-BE49-F238E27FC236}">
                      <a16:creationId xmlns:a16="http://schemas.microsoft.com/office/drawing/2014/main" id="{2E331276-B004-E559-C51F-F366B226E94A}"/>
                    </a:ext>
                  </a:extLst>
                </p:cNvPr>
                <p:cNvPicPr/>
                <p:nvPr/>
              </p:nvPicPr>
              <p:blipFill>
                <a:blip r:embed="rId161"/>
                <a:stretch>
                  <a:fillRect/>
                </a:stretch>
              </p:blipFill>
              <p:spPr>
                <a:xfrm>
                  <a:off x="8926245" y="3398745"/>
                  <a:ext cx="332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2" name="Ink 111">
                  <a:extLst>
                    <a:ext uri="{FF2B5EF4-FFF2-40B4-BE49-F238E27FC236}">
                      <a16:creationId xmlns:a16="http://schemas.microsoft.com/office/drawing/2014/main" id="{DE4BD685-DD88-DCEB-7C84-7ED9B72E04BE}"/>
                    </a:ext>
                  </a:extLst>
                </p14:cNvPr>
                <p14:cNvContentPartPr/>
                <p14:nvPr/>
              </p14:nvContentPartPr>
              <p14:xfrm>
                <a:off x="9172485" y="3417825"/>
                <a:ext cx="532800" cy="199800"/>
              </p14:xfrm>
            </p:contentPart>
          </mc:Choice>
          <mc:Fallback xmlns="">
            <p:pic>
              <p:nvPicPr>
                <p:cNvPr id="112" name="Ink 111">
                  <a:extLst>
                    <a:ext uri="{FF2B5EF4-FFF2-40B4-BE49-F238E27FC236}">
                      <a16:creationId xmlns:a16="http://schemas.microsoft.com/office/drawing/2014/main" id="{DE4BD685-DD88-DCEB-7C84-7ED9B72E04BE}"/>
                    </a:ext>
                  </a:extLst>
                </p:cNvPr>
                <p:cNvPicPr/>
                <p:nvPr/>
              </p:nvPicPr>
              <p:blipFill>
                <a:blip r:embed="rId163"/>
                <a:stretch>
                  <a:fillRect/>
                </a:stretch>
              </p:blipFill>
              <p:spPr>
                <a:xfrm>
                  <a:off x="9166365" y="3411705"/>
                  <a:ext cx="545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3" name="Ink 112">
                  <a:extLst>
                    <a:ext uri="{FF2B5EF4-FFF2-40B4-BE49-F238E27FC236}">
                      <a16:creationId xmlns:a16="http://schemas.microsoft.com/office/drawing/2014/main" id="{52D62EBA-CFD5-D7E6-E052-B2B56F08A0F6}"/>
                    </a:ext>
                  </a:extLst>
                </p14:cNvPr>
                <p14:cNvContentPartPr/>
                <p14:nvPr/>
              </p14:nvContentPartPr>
              <p14:xfrm>
                <a:off x="9675765" y="3418905"/>
                <a:ext cx="375840" cy="231120"/>
              </p14:xfrm>
            </p:contentPart>
          </mc:Choice>
          <mc:Fallback xmlns="">
            <p:pic>
              <p:nvPicPr>
                <p:cNvPr id="113" name="Ink 112">
                  <a:extLst>
                    <a:ext uri="{FF2B5EF4-FFF2-40B4-BE49-F238E27FC236}">
                      <a16:creationId xmlns:a16="http://schemas.microsoft.com/office/drawing/2014/main" id="{52D62EBA-CFD5-D7E6-E052-B2B56F08A0F6}"/>
                    </a:ext>
                  </a:extLst>
                </p:cNvPr>
                <p:cNvPicPr/>
                <p:nvPr/>
              </p:nvPicPr>
              <p:blipFill>
                <a:blip r:embed="rId165"/>
                <a:stretch>
                  <a:fillRect/>
                </a:stretch>
              </p:blipFill>
              <p:spPr>
                <a:xfrm>
                  <a:off x="9669645" y="3412785"/>
                  <a:ext cx="388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4" name="Ink 113">
                  <a:extLst>
                    <a:ext uri="{FF2B5EF4-FFF2-40B4-BE49-F238E27FC236}">
                      <a16:creationId xmlns:a16="http://schemas.microsoft.com/office/drawing/2014/main" id="{EACA999A-50F5-B33F-B073-011E2FE4EF9A}"/>
                    </a:ext>
                  </a:extLst>
                </p14:cNvPr>
                <p14:cNvContentPartPr/>
                <p14:nvPr/>
              </p14:nvContentPartPr>
              <p14:xfrm>
                <a:off x="10036845" y="3324945"/>
                <a:ext cx="135000" cy="31680"/>
              </p14:xfrm>
            </p:contentPart>
          </mc:Choice>
          <mc:Fallback xmlns="">
            <p:pic>
              <p:nvPicPr>
                <p:cNvPr id="114" name="Ink 113">
                  <a:extLst>
                    <a:ext uri="{FF2B5EF4-FFF2-40B4-BE49-F238E27FC236}">
                      <a16:creationId xmlns:a16="http://schemas.microsoft.com/office/drawing/2014/main" id="{EACA999A-50F5-B33F-B073-011E2FE4EF9A}"/>
                    </a:ext>
                  </a:extLst>
                </p:cNvPr>
                <p:cNvPicPr/>
                <p:nvPr/>
              </p:nvPicPr>
              <p:blipFill>
                <a:blip r:embed="rId167"/>
                <a:stretch>
                  <a:fillRect/>
                </a:stretch>
              </p:blipFill>
              <p:spPr>
                <a:xfrm>
                  <a:off x="10030725" y="3318825"/>
                  <a:ext cx="147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A40C308F-F38D-4610-508A-23A860C58C5C}"/>
                    </a:ext>
                  </a:extLst>
                </p14:cNvPr>
                <p14:cNvContentPartPr/>
                <p14:nvPr/>
              </p14:nvContentPartPr>
              <p14:xfrm>
                <a:off x="10337445" y="3255465"/>
                <a:ext cx="48600" cy="225720"/>
              </p14:xfrm>
            </p:contentPart>
          </mc:Choice>
          <mc:Fallback xmlns="">
            <p:pic>
              <p:nvPicPr>
                <p:cNvPr id="115" name="Ink 114">
                  <a:extLst>
                    <a:ext uri="{FF2B5EF4-FFF2-40B4-BE49-F238E27FC236}">
                      <a16:creationId xmlns:a16="http://schemas.microsoft.com/office/drawing/2014/main" id="{A40C308F-F38D-4610-508A-23A860C58C5C}"/>
                    </a:ext>
                  </a:extLst>
                </p:cNvPr>
                <p:cNvPicPr/>
                <p:nvPr/>
              </p:nvPicPr>
              <p:blipFill>
                <a:blip r:embed="rId169"/>
                <a:stretch>
                  <a:fillRect/>
                </a:stretch>
              </p:blipFill>
              <p:spPr>
                <a:xfrm>
                  <a:off x="10331325" y="3249345"/>
                  <a:ext cx="60840" cy="23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16" name="Ink 115">
                <a:extLst>
                  <a:ext uri="{FF2B5EF4-FFF2-40B4-BE49-F238E27FC236}">
                    <a16:creationId xmlns:a16="http://schemas.microsoft.com/office/drawing/2014/main" id="{EFEC5FB6-62EC-2F99-422F-DD2ADF8D1165}"/>
                  </a:ext>
                </a:extLst>
              </p14:cNvPr>
              <p14:cNvContentPartPr/>
              <p14:nvPr/>
            </p14:nvContentPartPr>
            <p14:xfrm>
              <a:off x="10624005" y="3371385"/>
              <a:ext cx="349200" cy="246960"/>
            </p14:xfrm>
          </p:contentPart>
        </mc:Choice>
        <mc:Fallback xmlns="">
          <p:pic>
            <p:nvPicPr>
              <p:cNvPr id="116" name="Ink 115">
                <a:extLst>
                  <a:ext uri="{FF2B5EF4-FFF2-40B4-BE49-F238E27FC236}">
                    <a16:creationId xmlns:a16="http://schemas.microsoft.com/office/drawing/2014/main" id="{EFEC5FB6-62EC-2F99-422F-DD2ADF8D1165}"/>
                  </a:ext>
                </a:extLst>
              </p:cNvPr>
              <p:cNvPicPr/>
              <p:nvPr/>
            </p:nvPicPr>
            <p:blipFill>
              <a:blip r:embed="rId171"/>
              <a:stretch>
                <a:fillRect/>
              </a:stretch>
            </p:blipFill>
            <p:spPr>
              <a:xfrm>
                <a:off x="10617885" y="3365265"/>
                <a:ext cx="361440" cy="259200"/>
              </a:xfrm>
              <a:prstGeom prst="rect">
                <a:avLst/>
              </a:prstGeom>
            </p:spPr>
          </p:pic>
        </mc:Fallback>
      </mc:AlternateContent>
      <p:grpSp>
        <p:nvGrpSpPr>
          <p:cNvPr id="142" name="Group 141">
            <a:extLst>
              <a:ext uri="{FF2B5EF4-FFF2-40B4-BE49-F238E27FC236}">
                <a16:creationId xmlns:a16="http://schemas.microsoft.com/office/drawing/2014/main" id="{C4E6A9D5-EDFD-6A5C-725F-85484BED9E2C}"/>
              </a:ext>
            </a:extLst>
          </p:cNvPr>
          <p:cNvGrpSpPr/>
          <p:nvPr/>
        </p:nvGrpSpPr>
        <p:grpSpPr>
          <a:xfrm>
            <a:off x="6564645" y="4068705"/>
            <a:ext cx="1492920" cy="651240"/>
            <a:chOff x="6564645" y="4068705"/>
            <a:chExt cx="1492920" cy="651240"/>
          </a:xfrm>
        </p:grpSpPr>
        <mc:AlternateContent xmlns:mc="http://schemas.openxmlformats.org/markup-compatibility/2006" xmlns:p14="http://schemas.microsoft.com/office/powerpoint/2010/main">
          <mc:Choice Requires="p14">
            <p:contentPart p14:bwMode="auto" r:id="rId172">
              <p14:nvContentPartPr>
                <p14:cNvPr id="122" name="Ink 121">
                  <a:extLst>
                    <a:ext uri="{FF2B5EF4-FFF2-40B4-BE49-F238E27FC236}">
                      <a16:creationId xmlns:a16="http://schemas.microsoft.com/office/drawing/2014/main" id="{BC8EB462-AD28-A6F4-654A-411982277BC9}"/>
                    </a:ext>
                  </a:extLst>
                </p14:cNvPr>
                <p14:cNvContentPartPr/>
                <p14:nvPr/>
              </p14:nvContentPartPr>
              <p14:xfrm>
                <a:off x="6627285" y="4068705"/>
                <a:ext cx="200160" cy="400320"/>
              </p14:xfrm>
            </p:contentPart>
          </mc:Choice>
          <mc:Fallback xmlns="">
            <p:pic>
              <p:nvPicPr>
                <p:cNvPr id="122" name="Ink 121">
                  <a:extLst>
                    <a:ext uri="{FF2B5EF4-FFF2-40B4-BE49-F238E27FC236}">
                      <a16:creationId xmlns:a16="http://schemas.microsoft.com/office/drawing/2014/main" id="{BC8EB462-AD28-A6F4-654A-411982277BC9}"/>
                    </a:ext>
                  </a:extLst>
                </p:cNvPr>
                <p:cNvPicPr/>
                <p:nvPr/>
              </p:nvPicPr>
              <p:blipFill>
                <a:blip r:embed="rId173"/>
                <a:stretch>
                  <a:fillRect/>
                </a:stretch>
              </p:blipFill>
              <p:spPr>
                <a:xfrm>
                  <a:off x="6621165" y="4062585"/>
                  <a:ext cx="2124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Ink 122">
                  <a:extLst>
                    <a:ext uri="{FF2B5EF4-FFF2-40B4-BE49-F238E27FC236}">
                      <a16:creationId xmlns:a16="http://schemas.microsoft.com/office/drawing/2014/main" id="{918620CB-49BC-3B03-F51A-9C6A369214FC}"/>
                    </a:ext>
                  </a:extLst>
                </p14:cNvPr>
                <p14:cNvContentPartPr/>
                <p14:nvPr/>
              </p14:nvContentPartPr>
              <p14:xfrm>
                <a:off x="6564645" y="4278585"/>
                <a:ext cx="351720" cy="14400"/>
              </p14:xfrm>
            </p:contentPart>
          </mc:Choice>
          <mc:Fallback xmlns="">
            <p:pic>
              <p:nvPicPr>
                <p:cNvPr id="123" name="Ink 122">
                  <a:extLst>
                    <a:ext uri="{FF2B5EF4-FFF2-40B4-BE49-F238E27FC236}">
                      <a16:creationId xmlns:a16="http://schemas.microsoft.com/office/drawing/2014/main" id="{918620CB-49BC-3B03-F51A-9C6A369214FC}"/>
                    </a:ext>
                  </a:extLst>
                </p:cNvPr>
                <p:cNvPicPr/>
                <p:nvPr/>
              </p:nvPicPr>
              <p:blipFill>
                <a:blip r:embed="rId175"/>
                <a:stretch>
                  <a:fillRect/>
                </a:stretch>
              </p:blipFill>
              <p:spPr>
                <a:xfrm>
                  <a:off x="6558525" y="4272465"/>
                  <a:ext cx="363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Ink 123">
                  <a:extLst>
                    <a:ext uri="{FF2B5EF4-FFF2-40B4-BE49-F238E27FC236}">
                      <a16:creationId xmlns:a16="http://schemas.microsoft.com/office/drawing/2014/main" id="{DDFC17C4-DF6C-BEEF-F85F-E301612CAF12}"/>
                    </a:ext>
                  </a:extLst>
                </p14:cNvPr>
                <p14:cNvContentPartPr/>
                <p14:nvPr/>
              </p14:nvContentPartPr>
              <p14:xfrm>
                <a:off x="6975405" y="4240785"/>
                <a:ext cx="407520" cy="208080"/>
              </p14:xfrm>
            </p:contentPart>
          </mc:Choice>
          <mc:Fallback xmlns="">
            <p:pic>
              <p:nvPicPr>
                <p:cNvPr id="124" name="Ink 123">
                  <a:extLst>
                    <a:ext uri="{FF2B5EF4-FFF2-40B4-BE49-F238E27FC236}">
                      <a16:creationId xmlns:a16="http://schemas.microsoft.com/office/drawing/2014/main" id="{DDFC17C4-DF6C-BEEF-F85F-E301612CAF12}"/>
                    </a:ext>
                  </a:extLst>
                </p:cNvPr>
                <p:cNvPicPr/>
                <p:nvPr/>
              </p:nvPicPr>
              <p:blipFill>
                <a:blip r:embed="rId177"/>
                <a:stretch>
                  <a:fillRect/>
                </a:stretch>
              </p:blipFill>
              <p:spPr>
                <a:xfrm>
                  <a:off x="6969285" y="4234665"/>
                  <a:ext cx="4197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Ink 124">
                  <a:extLst>
                    <a:ext uri="{FF2B5EF4-FFF2-40B4-BE49-F238E27FC236}">
                      <a16:creationId xmlns:a16="http://schemas.microsoft.com/office/drawing/2014/main" id="{9C2A32D5-9866-3C73-65C0-B1FF7DC2667A}"/>
                    </a:ext>
                  </a:extLst>
                </p14:cNvPr>
                <p14:cNvContentPartPr/>
                <p14:nvPr/>
              </p14:nvContentPartPr>
              <p14:xfrm>
                <a:off x="7356285" y="4260225"/>
                <a:ext cx="337320" cy="228960"/>
              </p14:xfrm>
            </p:contentPart>
          </mc:Choice>
          <mc:Fallback xmlns="">
            <p:pic>
              <p:nvPicPr>
                <p:cNvPr id="125" name="Ink 124">
                  <a:extLst>
                    <a:ext uri="{FF2B5EF4-FFF2-40B4-BE49-F238E27FC236}">
                      <a16:creationId xmlns:a16="http://schemas.microsoft.com/office/drawing/2014/main" id="{9C2A32D5-9866-3C73-65C0-B1FF7DC2667A}"/>
                    </a:ext>
                  </a:extLst>
                </p:cNvPr>
                <p:cNvPicPr/>
                <p:nvPr/>
              </p:nvPicPr>
              <p:blipFill>
                <a:blip r:embed="rId179"/>
                <a:stretch>
                  <a:fillRect/>
                </a:stretch>
              </p:blipFill>
              <p:spPr>
                <a:xfrm>
                  <a:off x="7350165" y="4254105"/>
                  <a:ext cx="3495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Ink 125">
                  <a:extLst>
                    <a:ext uri="{FF2B5EF4-FFF2-40B4-BE49-F238E27FC236}">
                      <a16:creationId xmlns:a16="http://schemas.microsoft.com/office/drawing/2014/main" id="{CF16E870-D8A4-B695-F3C4-BFACAD21C3B7}"/>
                    </a:ext>
                  </a:extLst>
                </p14:cNvPr>
                <p14:cNvContentPartPr/>
                <p14:nvPr/>
              </p14:nvContentPartPr>
              <p14:xfrm>
                <a:off x="7760565" y="4274265"/>
                <a:ext cx="297000" cy="445680"/>
              </p14:xfrm>
            </p:contentPart>
          </mc:Choice>
          <mc:Fallback xmlns="">
            <p:pic>
              <p:nvPicPr>
                <p:cNvPr id="126" name="Ink 125">
                  <a:extLst>
                    <a:ext uri="{FF2B5EF4-FFF2-40B4-BE49-F238E27FC236}">
                      <a16:creationId xmlns:a16="http://schemas.microsoft.com/office/drawing/2014/main" id="{CF16E870-D8A4-B695-F3C4-BFACAD21C3B7}"/>
                    </a:ext>
                  </a:extLst>
                </p:cNvPr>
                <p:cNvPicPr/>
                <p:nvPr/>
              </p:nvPicPr>
              <p:blipFill>
                <a:blip r:embed="rId181"/>
                <a:stretch>
                  <a:fillRect/>
                </a:stretch>
              </p:blipFill>
              <p:spPr>
                <a:xfrm>
                  <a:off x="7754445" y="4268145"/>
                  <a:ext cx="309240" cy="457920"/>
                </a:xfrm>
                <a:prstGeom prst="rect">
                  <a:avLst/>
                </a:prstGeom>
              </p:spPr>
            </p:pic>
          </mc:Fallback>
        </mc:AlternateContent>
      </p:grpSp>
      <p:grpSp>
        <p:nvGrpSpPr>
          <p:cNvPr id="141" name="Group 140">
            <a:extLst>
              <a:ext uri="{FF2B5EF4-FFF2-40B4-BE49-F238E27FC236}">
                <a16:creationId xmlns:a16="http://schemas.microsoft.com/office/drawing/2014/main" id="{4A2CEDC6-3C6B-55E3-F944-7CA0E5ACC359}"/>
              </a:ext>
            </a:extLst>
          </p:cNvPr>
          <p:cNvGrpSpPr/>
          <p:nvPr/>
        </p:nvGrpSpPr>
        <p:grpSpPr>
          <a:xfrm>
            <a:off x="8482365" y="4238625"/>
            <a:ext cx="3439440" cy="627120"/>
            <a:chOff x="8482365" y="4238625"/>
            <a:chExt cx="3439440" cy="627120"/>
          </a:xfrm>
        </p:grpSpPr>
        <mc:AlternateContent xmlns:mc="http://schemas.openxmlformats.org/markup-compatibility/2006" xmlns:p14="http://schemas.microsoft.com/office/powerpoint/2010/main">
          <mc:Choice Requires="p14">
            <p:contentPart p14:bwMode="auto" r:id="rId182">
              <p14:nvContentPartPr>
                <p14:cNvPr id="127" name="Ink 126">
                  <a:extLst>
                    <a:ext uri="{FF2B5EF4-FFF2-40B4-BE49-F238E27FC236}">
                      <a16:creationId xmlns:a16="http://schemas.microsoft.com/office/drawing/2014/main" id="{EBEF8224-84D5-F214-DED6-03C8D9A08E6A}"/>
                    </a:ext>
                  </a:extLst>
                </p14:cNvPr>
                <p14:cNvContentPartPr/>
                <p14:nvPr/>
              </p14:nvContentPartPr>
              <p14:xfrm>
                <a:off x="8528085" y="4469385"/>
                <a:ext cx="147240" cy="36000"/>
              </p14:xfrm>
            </p:contentPart>
          </mc:Choice>
          <mc:Fallback xmlns="">
            <p:pic>
              <p:nvPicPr>
                <p:cNvPr id="127" name="Ink 126">
                  <a:extLst>
                    <a:ext uri="{FF2B5EF4-FFF2-40B4-BE49-F238E27FC236}">
                      <a16:creationId xmlns:a16="http://schemas.microsoft.com/office/drawing/2014/main" id="{EBEF8224-84D5-F214-DED6-03C8D9A08E6A}"/>
                    </a:ext>
                  </a:extLst>
                </p:cNvPr>
                <p:cNvPicPr/>
                <p:nvPr/>
              </p:nvPicPr>
              <p:blipFill>
                <a:blip r:embed="rId183"/>
                <a:stretch>
                  <a:fillRect/>
                </a:stretch>
              </p:blipFill>
              <p:spPr>
                <a:xfrm>
                  <a:off x="8521965" y="4463265"/>
                  <a:ext cx="159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Ink 127">
                  <a:extLst>
                    <a:ext uri="{FF2B5EF4-FFF2-40B4-BE49-F238E27FC236}">
                      <a16:creationId xmlns:a16="http://schemas.microsoft.com/office/drawing/2014/main" id="{BFFA4AB4-5885-35DE-5541-80B738849A66}"/>
                    </a:ext>
                  </a:extLst>
                </p14:cNvPr>
                <p14:cNvContentPartPr/>
                <p14:nvPr/>
              </p14:nvContentPartPr>
              <p14:xfrm>
                <a:off x="8482365" y="4388025"/>
                <a:ext cx="226440" cy="10080"/>
              </p14:xfrm>
            </p:contentPart>
          </mc:Choice>
          <mc:Fallback xmlns="">
            <p:pic>
              <p:nvPicPr>
                <p:cNvPr id="128" name="Ink 127">
                  <a:extLst>
                    <a:ext uri="{FF2B5EF4-FFF2-40B4-BE49-F238E27FC236}">
                      <a16:creationId xmlns:a16="http://schemas.microsoft.com/office/drawing/2014/main" id="{BFFA4AB4-5885-35DE-5541-80B738849A66}"/>
                    </a:ext>
                  </a:extLst>
                </p:cNvPr>
                <p:cNvPicPr/>
                <p:nvPr/>
              </p:nvPicPr>
              <p:blipFill>
                <a:blip r:embed="rId185"/>
                <a:stretch>
                  <a:fillRect/>
                </a:stretch>
              </p:blipFill>
              <p:spPr>
                <a:xfrm>
                  <a:off x="8476245" y="4381905"/>
                  <a:ext cx="238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Ink 128">
                  <a:extLst>
                    <a:ext uri="{FF2B5EF4-FFF2-40B4-BE49-F238E27FC236}">
                      <a16:creationId xmlns:a16="http://schemas.microsoft.com/office/drawing/2014/main" id="{DF9838C9-F887-56E2-B5C7-38432441EC05}"/>
                    </a:ext>
                  </a:extLst>
                </p14:cNvPr>
                <p14:cNvContentPartPr/>
                <p14:nvPr/>
              </p14:nvContentPartPr>
              <p14:xfrm>
                <a:off x="8929845" y="4238625"/>
                <a:ext cx="330120" cy="353520"/>
              </p14:xfrm>
            </p:contentPart>
          </mc:Choice>
          <mc:Fallback xmlns="">
            <p:pic>
              <p:nvPicPr>
                <p:cNvPr id="129" name="Ink 128">
                  <a:extLst>
                    <a:ext uri="{FF2B5EF4-FFF2-40B4-BE49-F238E27FC236}">
                      <a16:creationId xmlns:a16="http://schemas.microsoft.com/office/drawing/2014/main" id="{DF9838C9-F887-56E2-B5C7-38432441EC05}"/>
                    </a:ext>
                  </a:extLst>
                </p:cNvPr>
                <p:cNvPicPr/>
                <p:nvPr/>
              </p:nvPicPr>
              <p:blipFill>
                <a:blip r:embed="rId187"/>
                <a:stretch>
                  <a:fillRect/>
                </a:stretch>
              </p:blipFill>
              <p:spPr>
                <a:xfrm>
                  <a:off x="8923725" y="4232505"/>
                  <a:ext cx="3423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0" name="Ink 129">
                  <a:extLst>
                    <a:ext uri="{FF2B5EF4-FFF2-40B4-BE49-F238E27FC236}">
                      <a16:creationId xmlns:a16="http://schemas.microsoft.com/office/drawing/2014/main" id="{7921B618-F408-7D37-942B-955B7EB8A0ED}"/>
                    </a:ext>
                  </a:extLst>
                </p14:cNvPr>
                <p14:cNvContentPartPr/>
                <p14:nvPr/>
              </p14:nvContentPartPr>
              <p14:xfrm>
                <a:off x="9244485" y="4398465"/>
                <a:ext cx="448560" cy="192240"/>
              </p14:xfrm>
            </p:contentPart>
          </mc:Choice>
          <mc:Fallback xmlns="">
            <p:pic>
              <p:nvPicPr>
                <p:cNvPr id="130" name="Ink 129">
                  <a:extLst>
                    <a:ext uri="{FF2B5EF4-FFF2-40B4-BE49-F238E27FC236}">
                      <a16:creationId xmlns:a16="http://schemas.microsoft.com/office/drawing/2014/main" id="{7921B618-F408-7D37-942B-955B7EB8A0ED}"/>
                    </a:ext>
                  </a:extLst>
                </p:cNvPr>
                <p:cNvPicPr/>
                <p:nvPr/>
              </p:nvPicPr>
              <p:blipFill>
                <a:blip r:embed="rId189"/>
                <a:stretch>
                  <a:fillRect/>
                </a:stretch>
              </p:blipFill>
              <p:spPr>
                <a:xfrm>
                  <a:off x="9238365" y="4392345"/>
                  <a:ext cx="460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1" name="Ink 130">
                  <a:extLst>
                    <a:ext uri="{FF2B5EF4-FFF2-40B4-BE49-F238E27FC236}">
                      <a16:creationId xmlns:a16="http://schemas.microsoft.com/office/drawing/2014/main" id="{A897208F-A3CA-0DA6-2A26-0A4FDFAA5029}"/>
                    </a:ext>
                  </a:extLst>
                </p14:cNvPr>
                <p14:cNvContentPartPr/>
                <p14:nvPr/>
              </p14:nvContentPartPr>
              <p14:xfrm>
                <a:off x="9666045" y="4408545"/>
                <a:ext cx="368640" cy="216000"/>
              </p14:xfrm>
            </p:contentPart>
          </mc:Choice>
          <mc:Fallback xmlns="">
            <p:pic>
              <p:nvPicPr>
                <p:cNvPr id="131" name="Ink 130">
                  <a:extLst>
                    <a:ext uri="{FF2B5EF4-FFF2-40B4-BE49-F238E27FC236}">
                      <a16:creationId xmlns:a16="http://schemas.microsoft.com/office/drawing/2014/main" id="{A897208F-A3CA-0DA6-2A26-0A4FDFAA5029}"/>
                    </a:ext>
                  </a:extLst>
                </p:cNvPr>
                <p:cNvPicPr/>
                <p:nvPr/>
              </p:nvPicPr>
              <p:blipFill>
                <a:blip r:embed="rId191"/>
                <a:stretch>
                  <a:fillRect/>
                </a:stretch>
              </p:blipFill>
              <p:spPr>
                <a:xfrm>
                  <a:off x="9659925" y="4402425"/>
                  <a:ext cx="3808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2" name="Ink 131">
                  <a:extLst>
                    <a:ext uri="{FF2B5EF4-FFF2-40B4-BE49-F238E27FC236}">
                      <a16:creationId xmlns:a16="http://schemas.microsoft.com/office/drawing/2014/main" id="{A08897B4-BDB7-4980-B428-99632E9D7A40}"/>
                    </a:ext>
                  </a:extLst>
                </p14:cNvPr>
                <p14:cNvContentPartPr/>
                <p14:nvPr/>
              </p14:nvContentPartPr>
              <p14:xfrm>
                <a:off x="10520325" y="4264545"/>
                <a:ext cx="142200" cy="363960"/>
              </p14:xfrm>
            </p:contentPart>
          </mc:Choice>
          <mc:Fallback xmlns="">
            <p:pic>
              <p:nvPicPr>
                <p:cNvPr id="132" name="Ink 131">
                  <a:extLst>
                    <a:ext uri="{FF2B5EF4-FFF2-40B4-BE49-F238E27FC236}">
                      <a16:creationId xmlns:a16="http://schemas.microsoft.com/office/drawing/2014/main" id="{A08897B4-BDB7-4980-B428-99632E9D7A40}"/>
                    </a:ext>
                  </a:extLst>
                </p:cNvPr>
                <p:cNvPicPr/>
                <p:nvPr/>
              </p:nvPicPr>
              <p:blipFill>
                <a:blip r:embed="rId193"/>
                <a:stretch>
                  <a:fillRect/>
                </a:stretch>
              </p:blipFill>
              <p:spPr>
                <a:xfrm>
                  <a:off x="10514205" y="4258425"/>
                  <a:ext cx="1544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3" name="Ink 132">
                  <a:extLst>
                    <a:ext uri="{FF2B5EF4-FFF2-40B4-BE49-F238E27FC236}">
                      <a16:creationId xmlns:a16="http://schemas.microsoft.com/office/drawing/2014/main" id="{EA9A1FD3-B7BC-58A0-D892-D968FE7A0FD8}"/>
                    </a:ext>
                  </a:extLst>
                </p14:cNvPr>
                <p14:cNvContentPartPr/>
                <p14:nvPr/>
              </p14:nvContentPartPr>
              <p14:xfrm>
                <a:off x="10421685" y="4457145"/>
                <a:ext cx="243360" cy="28440"/>
              </p14:xfrm>
            </p:contentPart>
          </mc:Choice>
          <mc:Fallback xmlns="">
            <p:pic>
              <p:nvPicPr>
                <p:cNvPr id="133" name="Ink 132">
                  <a:extLst>
                    <a:ext uri="{FF2B5EF4-FFF2-40B4-BE49-F238E27FC236}">
                      <a16:creationId xmlns:a16="http://schemas.microsoft.com/office/drawing/2014/main" id="{EA9A1FD3-B7BC-58A0-D892-D968FE7A0FD8}"/>
                    </a:ext>
                  </a:extLst>
                </p:cNvPr>
                <p:cNvPicPr/>
                <p:nvPr/>
              </p:nvPicPr>
              <p:blipFill>
                <a:blip r:embed="rId195"/>
                <a:stretch>
                  <a:fillRect/>
                </a:stretch>
              </p:blipFill>
              <p:spPr>
                <a:xfrm>
                  <a:off x="10415565" y="4451025"/>
                  <a:ext cx="2556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4" name="Ink 133">
                  <a:extLst>
                    <a:ext uri="{FF2B5EF4-FFF2-40B4-BE49-F238E27FC236}">
                      <a16:creationId xmlns:a16="http://schemas.microsoft.com/office/drawing/2014/main" id="{393996FB-4FAE-1847-645C-36145480D8EA}"/>
                    </a:ext>
                  </a:extLst>
                </p14:cNvPr>
                <p14:cNvContentPartPr/>
                <p14:nvPr/>
              </p14:nvContentPartPr>
              <p14:xfrm>
                <a:off x="10644885" y="4462185"/>
                <a:ext cx="282600" cy="167040"/>
              </p14:xfrm>
            </p:contentPart>
          </mc:Choice>
          <mc:Fallback xmlns="">
            <p:pic>
              <p:nvPicPr>
                <p:cNvPr id="134" name="Ink 133">
                  <a:extLst>
                    <a:ext uri="{FF2B5EF4-FFF2-40B4-BE49-F238E27FC236}">
                      <a16:creationId xmlns:a16="http://schemas.microsoft.com/office/drawing/2014/main" id="{393996FB-4FAE-1847-645C-36145480D8EA}"/>
                    </a:ext>
                  </a:extLst>
                </p:cNvPr>
                <p:cNvPicPr/>
                <p:nvPr/>
              </p:nvPicPr>
              <p:blipFill>
                <a:blip r:embed="rId197"/>
                <a:stretch>
                  <a:fillRect/>
                </a:stretch>
              </p:blipFill>
              <p:spPr>
                <a:xfrm>
                  <a:off x="10638765" y="4456065"/>
                  <a:ext cx="294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5" name="Ink 134">
                  <a:extLst>
                    <a:ext uri="{FF2B5EF4-FFF2-40B4-BE49-F238E27FC236}">
                      <a16:creationId xmlns:a16="http://schemas.microsoft.com/office/drawing/2014/main" id="{3BC64599-730C-18F8-95DE-02857E57A746}"/>
                    </a:ext>
                  </a:extLst>
                </p14:cNvPr>
                <p14:cNvContentPartPr/>
                <p14:nvPr/>
              </p14:nvContentPartPr>
              <p14:xfrm>
                <a:off x="10941525" y="4464705"/>
                <a:ext cx="145080" cy="177840"/>
              </p14:xfrm>
            </p:contentPart>
          </mc:Choice>
          <mc:Fallback xmlns="">
            <p:pic>
              <p:nvPicPr>
                <p:cNvPr id="135" name="Ink 134">
                  <a:extLst>
                    <a:ext uri="{FF2B5EF4-FFF2-40B4-BE49-F238E27FC236}">
                      <a16:creationId xmlns:a16="http://schemas.microsoft.com/office/drawing/2014/main" id="{3BC64599-730C-18F8-95DE-02857E57A746}"/>
                    </a:ext>
                  </a:extLst>
                </p:cNvPr>
                <p:cNvPicPr/>
                <p:nvPr/>
              </p:nvPicPr>
              <p:blipFill>
                <a:blip r:embed="rId199"/>
                <a:stretch>
                  <a:fillRect/>
                </a:stretch>
              </p:blipFill>
              <p:spPr>
                <a:xfrm>
                  <a:off x="10935405" y="4458585"/>
                  <a:ext cx="157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6" name="Ink 135">
                  <a:extLst>
                    <a:ext uri="{FF2B5EF4-FFF2-40B4-BE49-F238E27FC236}">
                      <a16:creationId xmlns:a16="http://schemas.microsoft.com/office/drawing/2014/main" id="{311A50FA-8F02-E639-477C-4295126BC67D}"/>
                    </a:ext>
                  </a:extLst>
                </p14:cNvPr>
                <p14:cNvContentPartPr/>
                <p14:nvPr/>
              </p14:nvContentPartPr>
              <p14:xfrm>
                <a:off x="11078685" y="4371825"/>
                <a:ext cx="115920" cy="30600"/>
              </p14:xfrm>
            </p:contentPart>
          </mc:Choice>
          <mc:Fallback xmlns="">
            <p:pic>
              <p:nvPicPr>
                <p:cNvPr id="136" name="Ink 135">
                  <a:extLst>
                    <a:ext uri="{FF2B5EF4-FFF2-40B4-BE49-F238E27FC236}">
                      <a16:creationId xmlns:a16="http://schemas.microsoft.com/office/drawing/2014/main" id="{311A50FA-8F02-E639-477C-4295126BC67D}"/>
                    </a:ext>
                  </a:extLst>
                </p:cNvPr>
                <p:cNvPicPr/>
                <p:nvPr/>
              </p:nvPicPr>
              <p:blipFill>
                <a:blip r:embed="rId201"/>
                <a:stretch>
                  <a:fillRect/>
                </a:stretch>
              </p:blipFill>
              <p:spPr>
                <a:xfrm>
                  <a:off x="11072565" y="4365705"/>
                  <a:ext cx="128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7" name="Ink 136">
                  <a:extLst>
                    <a:ext uri="{FF2B5EF4-FFF2-40B4-BE49-F238E27FC236}">
                      <a16:creationId xmlns:a16="http://schemas.microsoft.com/office/drawing/2014/main" id="{A4C58161-E8D6-B344-5FA1-E4DD308E2E41}"/>
                    </a:ext>
                  </a:extLst>
                </p14:cNvPr>
                <p14:cNvContentPartPr/>
                <p14:nvPr/>
              </p14:nvContentPartPr>
              <p14:xfrm>
                <a:off x="11300085" y="4322865"/>
                <a:ext cx="12240" cy="163800"/>
              </p14:xfrm>
            </p:contentPart>
          </mc:Choice>
          <mc:Fallback xmlns="">
            <p:pic>
              <p:nvPicPr>
                <p:cNvPr id="137" name="Ink 136">
                  <a:extLst>
                    <a:ext uri="{FF2B5EF4-FFF2-40B4-BE49-F238E27FC236}">
                      <a16:creationId xmlns:a16="http://schemas.microsoft.com/office/drawing/2014/main" id="{A4C58161-E8D6-B344-5FA1-E4DD308E2E41}"/>
                    </a:ext>
                  </a:extLst>
                </p:cNvPr>
                <p:cNvPicPr/>
                <p:nvPr/>
              </p:nvPicPr>
              <p:blipFill>
                <a:blip r:embed="rId203"/>
                <a:stretch>
                  <a:fillRect/>
                </a:stretch>
              </p:blipFill>
              <p:spPr>
                <a:xfrm>
                  <a:off x="11293965" y="4316745"/>
                  <a:ext cx="24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8" name="Ink 137">
                  <a:extLst>
                    <a:ext uri="{FF2B5EF4-FFF2-40B4-BE49-F238E27FC236}">
                      <a16:creationId xmlns:a16="http://schemas.microsoft.com/office/drawing/2014/main" id="{AD8B61A0-A93E-D5B6-516B-84EF2C1420BE}"/>
                    </a:ext>
                  </a:extLst>
                </p14:cNvPr>
                <p14:cNvContentPartPr/>
                <p14:nvPr/>
              </p14:nvContentPartPr>
              <p14:xfrm>
                <a:off x="11466045" y="4408545"/>
                <a:ext cx="173880" cy="201600"/>
              </p14:xfrm>
            </p:contentPart>
          </mc:Choice>
          <mc:Fallback xmlns="">
            <p:pic>
              <p:nvPicPr>
                <p:cNvPr id="138" name="Ink 137">
                  <a:extLst>
                    <a:ext uri="{FF2B5EF4-FFF2-40B4-BE49-F238E27FC236}">
                      <a16:creationId xmlns:a16="http://schemas.microsoft.com/office/drawing/2014/main" id="{AD8B61A0-A93E-D5B6-516B-84EF2C1420BE}"/>
                    </a:ext>
                  </a:extLst>
                </p:cNvPr>
                <p:cNvPicPr/>
                <p:nvPr/>
              </p:nvPicPr>
              <p:blipFill>
                <a:blip r:embed="rId205"/>
                <a:stretch>
                  <a:fillRect/>
                </a:stretch>
              </p:blipFill>
              <p:spPr>
                <a:xfrm>
                  <a:off x="11459925" y="4402425"/>
                  <a:ext cx="186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9" name="Ink 138">
                  <a:extLst>
                    <a:ext uri="{FF2B5EF4-FFF2-40B4-BE49-F238E27FC236}">
                      <a16:creationId xmlns:a16="http://schemas.microsoft.com/office/drawing/2014/main" id="{D5E708A5-AB94-0D50-6DD0-A9679B6263CA}"/>
                    </a:ext>
                  </a:extLst>
                </p14:cNvPr>
                <p14:cNvContentPartPr/>
                <p14:nvPr/>
              </p14:nvContentPartPr>
              <p14:xfrm>
                <a:off x="11454165" y="4295865"/>
                <a:ext cx="467640" cy="569880"/>
              </p14:xfrm>
            </p:contentPart>
          </mc:Choice>
          <mc:Fallback xmlns="">
            <p:pic>
              <p:nvPicPr>
                <p:cNvPr id="139" name="Ink 138">
                  <a:extLst>
                    <a:ext uri="{FF2B5EF4-FFF2-40B4-BE49-F238E27FC236}">
                      <a16:creationId xmlns:a16="http://schemas.microsoft.com/office/drawing/2014/main" id="{D5E708A5-AB94-0D50-6DD0-A9679B6263CA}"/>
                    </a:ext>
                  </a:extLst>
                </p:cNvPr>
                <p:cNvPicPr/>
                <p:nvPr/>
              </p:nvPicPr>
              <p:blipFill>
                <a:blip r:embed="rId207"/>
                <a:stretch>
                  <a:fillRect/>
                </a:stretch>
              </p:blipFill>
              <p:spPr>
                <a:xfrm>
                  <a:off x="11448045" y="4289745"/>
                  <a:ext cx="47988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0" name="Ink 139">
                  <a:extLst>
                    <a:ext uri="{FF2B5EF4-FFF2-40B4-BE49-F238E27FC236}">
                      <a16:creationId xmlns:a16="http://schemas.microsoft.com/office/drawing/2014/main" id="{964BF4E7-127C-D530-9C6E-BA72387AEB8B}"/>
                    </a:ext>
                  </a:extLst>
                </p14:cNvPr>
                <p14:cNvContentPartPr/>
                <p14:nvPr/>
              </p14:nvContentPartPr>
              <p14:xfrm>
                <a:off x="10157085" y="4276425"/>
                <a:ext cx="236160" cy="474480"/>
              </p14:xfrm>
            </p:contentPart>
          </mc:Choice>
          <mc:Fallback xmlns="">
            <p:pic>
              <p:nvPicPr>
                <p:cNvPr id="140" name="Ink 139">
                  <a:extLst>
                    <a:ext uri="{FF2B5EF4-FFF2-40B4-BE49-F238E27FC236}">
                      <a16:creationId xmlns:a16="http://schemas.microsoft.com/office/drawing/2014/main" id="{964BF4E7-127C-D530-9C6E-BA72387AEB8B}"/>
                    </a:ext>
                  </a:extLst>
                </p:cNvPr>
                <p:cNvPicPr/>
                <p:nvPr/>
              </p:nvPicPr>
              <p:blipFill>
                <a:blip r:embed="rId209"/>
                <a:stretch>
                  <a:fillRect/>
                </a:stretch>
              </p:blipFill>
              <p:spPr>
                <a:xfrm>
                  <a:off x="10150965" y="4270305"/>
                  <a:ext cx="248400" cy="486720"/>
                </a:xfrm>
                <a:prstGeom prst="rect">
                  <a:avLst/>
                </a:prstGeom>
              </p:spPr>
            </p:pic>
          </mc:Fallback>
        </mc:AlternateContent>
      </p:grpSp>
      <p:grpSp>
        <p:nvGrpSpPr>
          <p:cNvPr id="151" name="Group 150">
            <a:extLst>
              <a:ext uri="{FF2B5EF4-FFF2-40B4-BE49-F238E27FC236}">
                <a16:creationId xmlns:a16="http://schemas.microsoft.com/office/drawing/2014/main" id="{6696B86C-B2C4-FD0B-8A79-17BD074D7CA2}"/>
              </a:ext>
            </a:extLst>
          </p:cNvPr>
          <p:cNvGrpSpPr/>
          <p:nvPr/>
        </p:nvGrpSpPr>
        <p:grpSpPr>
          <a:xfrm>
            <a:off x="6776325" y="4931625"/>
            <a:ext cx="2449800" cy="518760"/>
            <a:chOff x="6776325" y="4931625"/>
            <a:chExt cx="2449800" cy="518760"/>
          </a:xfrm>
        </p:grpSpPr>
        <mc:AlternateContent xmlns:mc="http://schemas.openxmlformats.org/markup-compatibility/2006" xmlns:p14="http://schemas.microsoft.com/office/powerpoint/2010/main">
          <mc:Choice Requires="p14">
            <p:contentPart p14:bwMode="auto" r:id="rId210">
              <p14:nvContentPartPr>
                <p14:cNvPr id="143" name="Ink 142">
                  <a:extLst>
                    <a:ext uri="{FF2B5EF4-FFF2-40B4-BE49-F238E27FC236}">
                      <a16:creationId xmlns:a16="http://schemas.microsoft.com/office/drawing/2014/main" id="{8584F471-D0D6-1146-4DB3-A88630CBF277}"/>
                    </a:ext>
                  </a:extLst>
                </p14:cNvPr>
                <p14:cNvContentPartPr/>
                <p14:nvPr/>
              </p14:nvContentPartPr>
              <p14:xfrm>
                <a:off x="6776325" y="4931625"/>
                <a:ext cx="135000" cy="382320"/>
              </p14:xfrm>
            </p:contentPart>
          </mc:Choice>
          <mc:Fallback xmlns="">
            <p:pic>
              <p:nvPicPr>
                <p:cNvPr id="143" name="Ink 142">
                  <a:extLst>
                    <a:ext uri="{FF2B5EF4-FFF2-40B4-BE49-F238E27FC236}">
                      <a16:creationId xmlns:a16="http://schemas.microsoft.com/office/drawing/2014/main" id="{8584F471-D0D6-1146-4DB3-A88630CBF277}"/>
                    </a:ext>
                  </a:extLst>
                </p:cNvPr>
                <p:cNvPicPr/>
                <p:nvPr/>
              </p:nvPicPr>
              <p:blipFill>
                <a:blip r:embed="rId211"/>
                <a:stretch>
                  <a:fillRect/>
                </a:stretch>
              </p:blipFill>
              <p:spPr>
                <a:xfrm>
                  <a:off x="6770205" y="4925505"/>
                  <a:ext cx="1472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4" name="Ink 143">
                  <a:extLst>
                    <a:ext uri="{FF2B5EF4-FFF2-40B4-BE49-F238E27FC236}">
                      <a16:creationId xmlns:a16="http://schemas.microsoft.com/office/drawing/2014/main" id="{91668CD5-20D4-1D45-21D5-D879D87EFC45}"/>
                    </a:ext>
                  </a:extLst>
                </p14:cNvPr>
                <p14:cNvContentPartPr/>
                <p14:nvPr/>
              </p14:nvContentPartPr>
              <p14:xfrm>
                <a:off x="6984405" y="5124225"/>
                <a:ext cx="401040" cy="177840"/>
              </p14:xfrm>
            </p:contentPart>
          </mc:Choice>
          <mc:Fallback xmlns="">
            <p:pic>
              <p:nvPicPr>
                <p:cNvPr id="144" name="Ink 143">
                  <a:extLst>
                    <a:ext uri="{FF2B5EF4-FFF2-40B4-BE49-F238E27FC236}">
                      <a16:creationId xmlns:a16="http://schemas.microsoft.com/office/drawing/2014/main" id="{91668CD5-20D4-1D45-21D5-D879D87EFC45}"/>
                    </a:ext>
                  </a:extLst>
                </p:cNvPr>
                <p:cNvPicPr/>
                <p:nvPr/>
              </p:nvPicPr>
              <p:blipFill>
                <a:blip r:embed="rId213"/>
                <a:stretch>
                  <a:fillRect/>
                </a:stretch>
              </p:blipFill>
              <p:spPr>
                <a:xfrm>
                  <a:off x="6978285" y="5118105"/>
                  <a:ext cx="413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Ink 144">
                  <a:extLst>
                    <a:ext uri="{FF2B5EF4-FFF2-40B4-BE49-F238E27FC236}">
                      <a16:creationId xmlns:a16="http://schemas.microsoft.com/office/drawing/2014/main" id="{910C1148-4D4D-049C-F759-108FB99CE74F}"/>
                    </a:ext>
                  </a:extLst>
                </p14:cNvPr>
                <p14:cNvContentPartPr/>
                <p14:nvPr/>
              </p14:nvContentPartPr>
              <p14:xfrm>
                <a:off x="7291485" y="5096145"/>
                <a:ext cx="397440" cy="207000"/>
              </p14:xfrm>
            </p:contentPart>
          </mc:Choice>
          <mc:Fallback xmlns="">
            <p:pic>
              <p:nvPicPr>
                <p:cNvPr id="145" name="Ink 144">
                  <a:extLst>
                    <a:ext uri="{FF2B5EF4-FFF2-40B4-BE49-F238E27FC236}">
                      <a16:creationId xmlns:a16="http://schemas.microsoft.com/office/drawing/2014/main" id="{910C1148-4D4D-049C-F759-108FB99CE74F}"/>
                    </a:ext>
                  </a:extLst>
                </p:cNvPr>
                <p:cNvPicPr/>
                <p:nvPr/>
              </p:nvPicPr>
              <p:blipFill>
                <a:blip r:embed="rId215"/>
                <a:stretch>
                  <a:fillRect/>
                </a:stretch>
              </p:blipFill>
              <p:spPr>
                <a:xfrm>
                  <a:off x="7285365" y="5090025"/>
                  <a:ext cx="409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6" name="Ink 145">
                  <a:extLst>
                    <a:ext uri="{FF2B5EF4-FFF2-40B4-BE49-F238E27FC236}">
                      <a16:creationId xmlns:a16="http://schemas.microsoft.com/office/drawing/2014/main" id="{5FF4F46F-5C92-E82A-9698-877C1F1FB7FF}"/>
                    </a:ext>
                  </a:extLst>
                </p14:cNvPr>
                <p14:cNvContentPartPr/>
                <p14:nvPr/>
              </p14:nvContentPartPr>
              <p14:xfrm>
                <a:off x="7724565" y="5117745"/>
                <a:ext cx="258480" cy="332640"/>
              </p14:xfrm>
            </p:contentPart>
          </mc:Choice>
          <mc:Fallback xmlns="">
            <p:pic>
              <p:nvPicPr>
                <p:cNvPr id="146" name="Ink 145">
                  <a:extLst>
                    <a:ext uri="{FF2B5EF4-FFF2-40B4-BE49-F238E27FC236}">
                      <a16:creationId xmlns:a16="http://schemas.microsoft.com/office/drawing/2014/main" id="{5FF4F46F-5C92-E82A-9698-877C1F1FB7FF}"/>
                    </a:ext>
                  </a:extLst>
                </p:cNvPr>
                <p:cNvPicPr/>
                <p:nvPr/>
              </p:nvPicPr>
              <p:blipFill>
                <a:blip r:embed="rId217"/>
                <a:stretch>
                  <a:fillRect/>
                </a:stretch>
              </p:blipFill>
              <p:spPr>
                <a:xfrm>
                  <a:off x="7718445" y="5111625"/>
                  <a:ext cx="2707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7" name="Ink 146">
                  <a:extLst>
                    <a:ext uri="{FF2B5EF4-FFF2-40B4-BE49-F238E27FC236}">
                      <a16:creationId xmlns:a16="http://schemas.microsoft.com/office/drawing/2014/main" id="{7ACE0B67-B221-4488-4C2B-3EC30A9863D2}"/>
                    </a:ext>
                  </a:extLst>
                </p14:cNvPr>
                <p14:cNvContentPartPr/>
                <p14:nvPr/>
              </p14:nvContentPartPr>
              <p14:xfrm>
                <a:off x="6804405" y="5089665"/>
                <a:ext cx="249120" cy="8280"/>
              </p14:xfrm>
            </p:contentPart>
          </mc:Choice>
          <mc:Fallback xmlns="">
            <p:pic>
              <p:nvPicPr>
                <p:cNvPr id="147" name="Ink 146">
                  <a:extLst>
                    <a:ext uri="{FF2B5EF4-FFF2-40B4-BE49-F238E27FC236}">
                      <a16:creationId xmlns:a16="http://schemas.microsoft.com/office/drawing/2014/main" id="{7ACE0B67-B221-4488-4C2B-3EC30A9863D2}"/>
                    </a:ext>
                  </a:extLst>
                </p:cNvPr>
                <p:cNvPicPr/>
                <p:nvPr/>
              </p:nvPicPr>
              <p:blipFill>
                <a:blip r:embed="rId219"/>
                <a:stretch>
                  <a:fillRect/>
                </a:stretch>
              </p:blipFill>
              <p:spPr>
                <a:xfrm>
                  <a:off x="6798285" y="5083545"/>
                  <a:ext cx="2613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Ink 147">
                  <a:extLst>
                    <a:ext uri="{FF2B5EF4-FFF2-40B4-BE49-F238E27FC236}">
                      <a16:creationId xmlns:a16="http://schemas.microsoft.com/office/drawing/2014/main" id="{2CB05E5C-E7B9-6AC5-41F4-46FC48BE210E}"/>
                    </a:ext>
                  </a:extLst>
                </p14:cNvPr>
                <p14:cNvContentPartPr/>
                <p14:nvPr/>
              </p14:nvContentPartPr>
              <p14:xfrm>
                <a:off x="8282565" y="5266065"/>
                <a:ext cx="200160" cy="14400"/>
              </p14:xfrm>
            </p:contentPart>
          </mc:Choice>
          <mc:Fallback xmlns="">
            <p:pic>
              <p:nvPicPr>
                <p:cNvPr id="148" name="Ink 147">
                  <a:extLst>
                    <a:ext uri="{FF2B5EF4-FFF2-40B4-BE49-F238E27FC236}">
                      <a16:creationId xmlns:a16="http://schemas.microsoft.com/office/drawing/2014/main" id="{2CB05E5C-E7B9-6AC5-41F4-46FC48BE210E}"/>
                    </a:ext>
                  </a:extLst>
                </p:cNvPr>
                <p:cNvPicPr/>
                <p:nvPr/>
              </p:nvPicPr>
              <p:blipFill>
                <a:blip r:embed="rId221"/>
                <a:stretch>
                  <a:fillRect/>
                </a:stretch>
              </p:blipFill>
              <p:spPr>
                <a:xfrm>
                  <a:off x="8276445" y="5259945"/>
                  <a:ext cx="212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9" name="Ink 148">
                  <a:extLst>
                    <a:ext uri="{FF2B5EF4-FFF2-40B4-BE49-F238E27FC236}">
                      <a16:creationId xmlns:a16="http://schemas.microsoft.com/office/drawing/2014/main" id="{865C0E75-0DFE-DC54-E379-9934F405B0BA}"/>
                    </a:ext>
                  </a:extLst>
                </p14:cNvPr>
                <p14:cNvContentPartPr/>
                <p14:nvPr/>
              </p14:nvContentPartPr>
              <p14:xfrm>
                <a:off x="8251245" y="5191545"/>
                <a:ext cx="267480" cy="10080"/>
              </p14:xfrm>
            </p:contentPart>
          </mc:Choice>
          <mc:Fallback xmlns="">
            <p:pic>
              <p:nvPicPr>
                <p:cNvPr id="149" name="Ink 148">
                  <a:extLst>
                    <a:ext uri="{FF2B5EF4-FFF2-40B4-BE49-F238E27FC236}">
                      <a16:creationId xmlns:a16="http://schemas.microsoft.com/office/drawing/2014/main" id="{865C0E75-0DFE-DC54-E379-9934F405B0BA}"/>
                    </a:ext>
                  </a:extLst>
                </p:cNvPr>
                <p:cNvPicPr/>
                <p:nvPr/>
              </p:nvPicPr>
              <p:blipFill>
                <a:blip r:embed="rId223"/>
                <a:stretch>
                  <a:fillRect/>
                </a:stretch>
              </p:blipFill>
              <p:spPr>
                <a:xfrm>
                  <a:off x="8245125" y="5185425"/>
                  <a:ext cx="279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0" name="Ink 149">
                  <a:extLst>
                    <a:ext uri="{FF2B5EF4-FFF2-40B4-BE49-F238E27FC236}">
                      <a16:creationId xmlns:a16="http://schemas.microsoft.com/office/drawing/2014/main" id="{61C6881D-CFD7-8C47-321F-D8795C75B1A4}"/>
                    </a:ext>
                  </a:extLst>
                </p14:cNvPr>
                <p14:cNvContentPartPr/>
                <p14:nvPr/>
              </p14:nvContentPartPr>
              <p14:xfrm>
                <a:off x="8730045" y="5169225"/>
                <a:ext cx="496080" cy="198000"/>
              </p14:xfrm>
            </p:contentPart>
          </mc:Choice>
          <mc:Fallback xmlns="">
            <p:pic>
              <p:nvPicPr>
                <p:cNvPr id="150" name="Ink 149">
                  <a:extLst>
                    <a:ext uri="{FF2B5EF4-FFF2-40B4-BE49-F238E27FC236}">
                      <a16:creationId xmlns:a16="http://schemas.microsoft.com/office/drawing/2014/main" id="{61C6881D-CFD7-8C47-321F-D8795C75B1A4}"/>
                    </a:ext>
                  </a:extLst>
                </p:cNvPr>
                <p:cNvPicPr/>
                <p:nvPr/>
              </p:nvPicPr>
              <p:blipFill>
                <a:blip r:embed="rId225"/>
                <a:stretch>
                  <a:fillRect/>
                </a:stretch>
              </p:blipFill>
              <p:spPr>
                <a:xfrm>
                  <a:off x="8723925" y="5163105"/>
                  <a:ext cx="508320" cy="210240"/>
                </a:xfrm>
                <a:prstGeom prst="rect">
                  <a:avLst/>
                </a:prstGeom>
              </p:spPr>
            </p:pic>
          </mc:Fallback>
        </mc:AlternateContent>
      </p:grpSp>
      <p:grpSp>
        <p:nvGrpSpPr>
          <p:cNvPr id="163" name="Group 162">
            <a:extLst>
              <a:ext uri="{FF2B5EF4-FFF2-40B4-BE49-F238E27FC236}">
                <a16:creationId xmlns:a16="http://schemas.microsoft.com/office/drawing/2014/main" id="{F5716B8F-7072-9003-68E6-5BA0EA66A19A}"/>
              </a:ext>
            </a:extLst>
          </p:cNvPr>
          <p:cNvGrpSpPr/>
          <p:nvPr/>
        </p:nvGrpSpPr>
        <p:grpSpPr>
          <a:xfrm>
            <a:off x="9862965" y="5012625"/>
            <a:ext cx="2039040" cy="572400"/>
            <a:chOff x="9862965" y="5012625"/>
            <a:chExt cx="2039040" cy="572400"/>
          </a:xfrm>
        </p:grpSpPr>
        <mc:AlternateContent xmlns:mc="http://schemas.openxmlformats.org/markup-compatibility/2006" xmlns:p14="http://schemas.microsoft.com/office/powerpoint/2010/main">
          <mc:Choice Requires="p14">
            <p:contentPart p14:bwMode="auto" r:id="rId226">
              <p14:nvContentPartPr>
                <p14:cNvPr id="152" name="Ink 151">
                  <a:extLst>
                    <a:ext uri="{FF2B5EF4-FFF2-40B4-BE49-F238E27FC236}">
                      <a16:creationId xmlns:a16="http://schemas.microsoft.com/office/drawing/2014/main" id="{98E54D5D-791E-8C8F-E028-4A749BB9F47C}"/>
                    </a:ext>
                  </a:extLst>
                </p14:cNvPr>
                <p14:cNvContentPartPr/>
                <p14:nvPr/>
              </p14:nvContentPartPr>
              <p14:xfrm>
                <a:off x="10051245" y="5100465"/>
                <a:ext cx="135000" cy="272160"/>
              </p14:xfrm>
            </p:contentPart>
          </mc:Choice>
          <mc:Fallback xmlns="">
            <p:pic>
              <p:nvPicPr>
                <p:cNvPr id="152" name="Ink 151">
                  <a:extLst>
                    <a:ext uri="{FF2B5EF4-FFF2-40B4-BE49-F238E27FC236}">
                      <a16:creationId xmlns:a16="http://schemas.microsoft.com/office/drawing/2014/main" id="{98E54D5D-791E-8C8F-E028-4A749BB9F47C}"/>
                    </a:ext>
                  </a:extLst>
                </p:cNvPr>
                <p:cNvPicPr/>
                <p:nvPr/>
              </p:nvPicPr>
              <p:blipFill>
                <a:blip r:embed="rId227"/>
                <a:stretch>
                  <a:fillRect/>
                </a:stretch>
              </p:blipFill>
              <p:spPr>
                <a:xfrm>
                  <a:off x="10045125" y="5094345"/>
                  <a:ext cx="1472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3" name="Ink 152">
                  <a:extLst>
                    <a:ext uri="{FF2B5EF4-FFF2-40B4-BE49-F238E27FC236}">
                      <a16:creationId xmlns:a16="http://schemas.microsoft.com/office/drawing/2014/main" id="{9DD001D1-27FA-6170-FAD1-7334B76BE14E}"/>
                    </a:ext>
                  </a:extLst>
                </p14:cNvPr>
                <p14:cNvContentPartPr/>
                <p14:nvPr/>
              </p14:nvContentPartPr>
              <p14:xfrm>
                <a:off x="10243845" y="5224305"/>
                <a:ext cx="368640" cy="158040"/>
              </p14:xfrm>
            </p:contentPart>
          </mc:Choice>
          <mc:Fallback xmlns="">
            <p:pic>
              <p:nvPicPr>
                <p:cNvPr id="153" name="Ink 152">
                  <a:extLst>
                    <a:ext uri="{FF2B5EF4-FFF2-40B4-BE49-F238E27FC236}">
                      <a16:creationId xmlns:a16="http://schemas.microsoft.com/office/drawing/2014/main" id="{9DD001D1-27FA-6170-FAD1-7334B76BE14E}"/>
                    </a:ext>
                  </a:extLst>
                </p:cNvPr>
                <p:cNvPicPr/>
                <p:nvPr/>
              </p:nvPicPr>
              <p:blipFill>
                <a:blip r:embed="rId229"/>
                <a:stretch>
                  <a:fillRect/>
                </a:stretch>
              </p:blipFill>
              <p:spPr>
                <a:xfrm>
                  <a:off x="10237725" y="5218185"/>
                  <a:ext cx="3808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4" name="Ink 153">
                  <a:extLst>
                    <a:ext uri="{FF2B5EF4-FFF2-40B4-BE49-F238E27FC236}">
                      <a16:creationId xmlns:a16="http://schemas.microsoft.com/office/drawing/2014/main" id="{E44BF7EB-B268-6466-45A6-D9B053FC210E}"/>
                    </a:ext>
                  </a:extLst>
                </p14:cNvPr>
                <p14:cNvContentPartPr/>
                <p14:nvPr/>
              </p14:nvContentPartPr>
              <p14:xfrm>
                <a:off x="10647765" y="5229345"/>
                <a:ext cx="67680" cy="285120"/>
              </p14:xfrm>
            </p:contentPart>
          </mc:Choice>
          <mc:Fallback xmlns="">
            <p:pic>
              <p:nvPicPr>
                <p:cNvPr id="154" name="Ink 153">
                  <a:extLst>
                    <a:ext uri="{FF2B5EF4-FFF2-40B4-BE49-F238E27FC236}">
                      <a16:creationId xmlns:a16="http://schemas.microsoft.com/office/drawing/2014/main" id="{E44BF7EB-B268-6466-45A6-D9B053FC210E}"/>
                    </a:ext>
                  </a:extLst>
                </p:cNvPr>
                <p:cNvPicPr/>
                <p:nvPr/>
              </p:nvPicPr>
              <p:blipFill>
                <a:blip r:embed="rId231"/>
                <a:stretch>
                  <a:fillRect/>
                </a:stretch>
              </p:blipFill>
              <p:spPr>
                <a:xfrm>
                  <a:off x="10641645" y="5223225"/>
                  <a:ext cx="79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5" name="Ink 154">
                  <a:extLst>
                    <a:ext uri="{FF2B5EF4-FFF2-40B4-BE49-F238E27FC236}">
                      <a16:creationId xmlns:a16="http://schemas.microsoft.com/office/drawing/2014/main" id="{A355F782-F440-744E-D7CE-2AB1E345C3DC}"/>
                    </a:ext>
                  </a:extLst>
                </p14:cNvPr>
                <p14:cNvContentPartPr/>
                <p14:nvPr/>
              </p14:nvContentPartPr>
              <p14:xfrm>
                <a:off x="10594845" y="5235825"/>
                <a:ext cx="169560" cy="138600"/>
              </p14:xfrm>
            </p:contentPart>
          </mc:Choice>
          <mc:Fallback xmlns="">
            <p:pic>
              <p:nvPicPr>
                <p:cNvPr id="155" name="Ink 154">
                  <a:extLst>
                    <a:ext uri="{FF2B5EF4-FFF2-40B4-BE49-F238E27FC236}">
                      <a16:creationId xmlns:a16="http://schemas.microsoft.com/office/drawing/2014/main" id="{A355F782-F440-744E-D7CE-2AB1E345C3DC}"/>
                    </a:ext>
                  </a:extLst>
                </p:cNvPr>
                <p:cNvPicPr/>
                <p:nvPr/>
              </p:nvPicPr>
              <p:blipFill>
                <a:blip r:embed="rId233"/>
                <a:stretch>
                  <a:fillRect/>
                </a:stretch>
              </p:blipFill>
              <p:spPr>
                <a:xfrm>
                  <a:off x="10588725" y="5229705"/>
                  <a:ext cx="181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6" name="Ink 155">
                  <a:extLst>
                    <a:ext uri="{FF2B5EF4-FFF2-40B4-BE49-F238E27FC236}">
                      <a16:creationId xmlns:a16="http://schemas.microsoft.com/office/drawing/2014/main" id="{879D13ED-7610-3A97-591C-E3EFBE3B6DA9}"/>
                    </a:ext>
                  </a:extLst>
                </p14:cNvPr>
                <p14:cNvContentPartPr/>
                <p14:nvPr/>
              </p14:nvContentPartPr>
              <p14:xfrm>
                <a:off x="10787445" y="5090745"/>
                <a:ext cx="103680" cy="282600"/>
              </p14:xfrm>
            </p:contentPart>
          </mc:Choice>
          <mc:Fallback xmlns="">
            <p:pic>
              <p:nvPicPr>
                <p:cNvPr id="156" name="Ink 155">
                  <a:extLst>
                    <a:ext uri="{FF2B5EF4-FFF2-40B4-BE49-F238E27FC236}">
                      <a16:creationId xmlns:a16="http://schemas.microsoft.com/office/drawing/2014/main" id="{879D13ED-7610-3A97-591C-E3EFBE3B6DA9}"/>
                    </a:ext>
                  </a:extLst>
                </p:cNvPr>
                <p:cNvPicPr/>
                <p:nvPr/>
              </p:nvPicPr>
              <p:blipFill>
                <a:blip r:embed="rId235"/>
                <a:stretch>
                  <a:fillRect/>
                </a:stretch>
              </p:blipFill>
              <p:spPr>
                <a:xfrm>
                  <a:off x="10781325" y="5084625"/>
                  <a:ext cx="115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7" name="Ink 156">
                  <a:extLst>
                    <a:ext uri="{FF2B5EF4-FFF2-40B4-BE49-F238E27FC236}">
                      <a16:creationId xmlns:a16="http://schemas.microsoft.com/office/drawing/2014/main" id="{9CD40C0F-4D7C-CDB6-35D3-FA6903A86850}"/>
                    </a:ext>
                  </a:extLst>
                </p14:cNvPr>
                <p14:cNvContentPartPr/>
                <p14:nvPr/>
              </p14:nvContentPartPr>
              <p14:xfrm>
                <a:off x="11008845" y="5116665"/>
                <a:ext cx="101520" cy="280800"/>
              </p14:xfrm>
            </p:contentPart>
          </mc:Choice>
          <mc:Fallback xmlns="">
            <p:pic>
              <p:nvPicPr>
                <p:cNvPr id="157" name="Ink 156">
                  <a:extLst>
                    <a:ext uri="{FF2B5EF4-FFF2-40B4-BE49-F238E27FC236}">
                      <a16:creationId xmlns:a16="http://schemas.microsoft.com/office/drawing/2014/main" id="{9CD40C0F-4D7C-CDB6-35D3-FA6903A86850}"/>
                    </a:ext>
                  </a:extLst>
                </p:cNvPr>
                <p:cNvPicPr/>
                <p:nvPr/>
              </p:nvPicPr>
              <p:blipFill>
                <a:blip r:embed="rId237"/>
                <a:stretch>
                  <a:fillRect/>
                </a:stretch>
              </p:blipFill>
              <p:spPr>
                <a:xfrm>
                  <a:off x="11002725" y="5110545"/>
                  <a:ext cx="113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8" name="Ink 157">
                  <a:extLst>
                    <a:ext uri="{FF2B5EF4-FFF2-40B4-BE49-F238E27FC236}">
                      <a16:creationId xmlns:a16="http://schemas.microsoft.com/office/drawing/2014/main" id="{5A7B61B1-AB2E-B72B-564C-1D776140E41D}"/>
                    </a:ext>
                  </a:extLst>
                </p14:cNvPr>
                <p14:cNvContentPartPr/>
                <p14:nvPr/>
              </p14:nvContentPartPr>
              <p14:xfrm>
                <a:off x="11108925" y="5256345"/>
                <a:ext cx="150480" cy="127080"/>
              </p14:xfrm>
            </p:contentPart>
          </mc:Choice>
          <mc:Fallback xmlns="">
            <p:pic>
              <p:nvPicPr>
                <p:cNvPr id="158" name="Ink 157">
                  <a:extLst>
                    <a:ext uri="{FF2B5EF4-FFF2-40B4-BE49-F238E27FC236}">
                      <a16:creationId xmlns:a16="http://schemas.microsoft.com/office/drawing/2014/main" id="{5A7B61B1-AB2E-B72B-564C-1D776140E41D}"/>
                    </a:ext>
                  </a:extLst>
                </p:cNvPr>
                <p:cNvPicPr/>
                <p:nvPr/>
              </p:nvPicPr>
              <p:blipFill>
                <a:blip r:embed="rId239"/>
                <a:stretch>
                  <a:fillRect/>
                </a:stretch>
              </p:blipFill>
              <p:spPr>
                <a:xfrm>
                  <a:off x="11102805" y="5250225"/>
                  <a:ext cx="162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9" name="Ink 158">
                  <a:extLst>
                    <a:ext uri="{FF2B5EF4-FFF2-40B4-BE49-F238E27FC236}">
                      <a16:creationId xmlns:a16="http://schemas.microsoft.com/office/drawing/2014/main" id="{1CEF40A4-3165-1637-EC1D-6477BF690A93}"/>
                    </a:ext>
                  </a:extLst>
                </p14:cNvPr>
                <p14:cNvContentPartPr/>
                <p14:nvPr/>
              </p14:nvContentPartPr>
              <p14:xfrm>
                <a:off x="11304765" y="5147985"/>
                <a:ext cx="91800" cy="240840"/>
              </p14:xfrm>
            </p:contentPart>
          </mc:Choice>
          <mc:Fallback xmlns="">
            <p:pic>
              <p:nvPicPr>
                <p:cNvPr id="159" name="Ink 158">
                  <a:extLst>
                    <a:ext uri="{FF2B5EF4-FFF2-40B4-BE49-F238E27FC236}">
                      <a16:creationId xmlns:a16="http://schemas.microsoft.com/office/drawing/2014/main" id="{1CEF40A4-3165-1637-EC1D-6477BF690A93}"/>
                    </a:ext>
                  </a:extLst>
                </p:cNvPr>
                <p:cNvPicPr/>
                <p:nvPr/>
              </p:nvPicPr>
              <p:blipFill>
                <a:blip r:embed="rId241"/>
                <a:stretch>
                  <a:fillRect/>
                </a:stretch>
              </p:blipFill>
              <p:spPr>
                <a:xfrm>
                  <a:off x="11298645" y="5141865"/>
                  <a:ext cx="1040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0" name="Ink 159">
                  <a:extLst>
                    <a:ext uri="{FF2B5EF4-FFF2-40B4-BE49-F238E27FC236}">
                      <a16:creationId xmlns:a16="http://schemas.microsoft.com/office/drawing/2014/main" id="{AFA5E0C6-DDAC-EB13-2E67-241D2F2274F0}"/>
                    </a:ext>
                  </a:extLst>
                </p14:cNvPr>
                <p14:cNvContentPartPr/>
                <p14:nvPr/>
              </p14:nvContentPartPr>
              <p14:xfrm>
                <a:off x="11579085" y="5066985"/>
                <a:ext cx="82080" cy="308880"/>
              </p14:xfrm>
            </p:contentPart>
          </mc:Choice>
          <mc:Fallback xmlns="">
            <p:pic>
              <p:nvPicPr>
                <p:cNvPr id="160" name="Ink 159">
                  <a:extLst>
                    <a:ext uri="{FF2B5EF4-FFF2-40B4-BE49-F238E27FC236}">
                      <a16:creationId xmlns:a16="http://schemas.microsoft.com/office/drawing/2014/main" id="{AFA5E0C6-DDAC-EB13-2E67-241D2F2274F0}"/>
                    </a:ext>
                  </a:extLst>
                </p:cNvPr>
                <p:cNvPicPr/>
                <p:nvPr/>
              </p:nvPicPr>
              <p:blipFill>
                <a:blip r:embed="rId243"/>
                <a:stretch>
                  <a:fillRect/>
                </a:stretch>
              </p:blipFill>
              <p:spPr>
                <a:xfrm>
                  <a:off x="11572965" y="5060865"/>
                  <a:ext cx="943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1" name="Ink 160">
                  <a:extLst>
                    <a:ext uri="{FF2B5EF4-FFF2-40B4-BE49-F238E27FC236}">
                      <a16:creationId xmlns:a16="http://schemas.microsoft.com/office/drawing/2014/main" id="{405BBD5B-C85F-D64E-B715-17984BA1D600}"/>
                    </a:ext>
                  </a:extLst>
                </p14:cNvPr>
                <p14:cNvContentPartPr/>
                <p14:nvPr/>
              </p14:nvContentPartPr>
              <p14:xfrm>
                <a:off x="11530845" y="5066985"/>
                <a:ext cx="371160" cy="518040"/>
              </p14:xfrm>
            </p:contentPart>
          </mc:Choice>
          <mc:Fallback xmlns="">
            <p:pic>
              <p:nvPicPr>
                <p:cNvPr id="161" name="Ink 160">
                  <a:extLst>
                    <a:ext uri="{FF2B5EF4-FFF2-40B4-BE49-F238E27FC236}">
                      <a16:creationId xmlns:a16="http://schemas.microsoft.com/office/drawing/2014/main" id="{405BBD5B-C85F-D64E-B715-17984BA1D600}"/>
                    </a:ext>
                  </a:extLst>
                </p:cNvPr>
                <p:cNvPicPr/>
                <p:nvPr/>
              </p:nvPicPr>
              <p:blipFill>
                <a:blip r:embed="rId245"/>
                <a:stretch>
                  <a:fillRect/>
                </a:stretch>
              </p:blipFill>
              <p:spPr>
                <a:xfrm>
                  <a:off x="11524725" y="5060865"/>
                  <a:ext cx="38340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Ink 161">
                  <a:extLst>
                    <a:ext uri="{FF2B5EF4-FFF2-40B4-BE49-F238E27FC236}">
                      <a16:creationId xmlns:a16="http://schemas.microsoft.com/office/drawing/2014/main" id="{5D4ABB84-2B61-183D-F2FA-65A4370B5BE2}"/>
                    </a:ext>
                  </a:extLst>
                </p14:cNvPr>
                <p14:cNvContentPartPr/>
                <p14:nvPr/>
              </p14:nvContentPartPr>
              <p14:xfrm>
                <a:off x="9862965" y="5012625"/>
                <a:ext cx="450720" cy="519120"/>
              </p14:xfrm>
            </p:contentPart>
          </mc:Choice>
          <mc:Fallback xmlns="">
            <p:pic>
              <p:nvPicPr>
                <p:cNvPr id="162" name="Ink 161">
                  <a:extLst>
                    <a:ext uri="{FF2B5EF4-FFF2-40B4-BE49-F238E27FC236}">
                      <a16:creationId xmlns:a16="http://schemas.microsoft.com/office/drawing/2014/main" id="{5D4ABB84-2B61-183D-F2FA-65A4370B5BE2}"/>
                    </a:ext>
                  </a:extLst>
                </p:cNvPr>
                <p:cNvPicPr/>
                <p:nvPr/>
              </p:nvPicPr>
              <p:blipFill>
                <a:blip r:embed="rId247"/>
                <a:stretch>
                  <a:fillRect/>
                </a:stretch>
              </p:blipFill>
              <p:spPr>
                <a:xfrm>
                  <a:off x="9856845" y="5006505"/>
                  <a:ext cx="462960" cy="531360"/>
                </a:xfrm>
                <a:prstGeom prst="rect">
                  <a:avLst/>
                </a:prstGeom>
              </p:spPr>
            </p:pic>
          </mc:Fallback>
        </mc:AlternateContent>
      </p:grpSp>
      <p:grpSp>
        <p:nvGrpSpPr>
          <p:cNvPr id="179" name="Group 178">
            <a:extLst>
              <a:ext uri="{FF2B5EF4-FFF2-40B4-BE49-F238E27FC236}">
                <a16:creationId xmlns:a16="http://schemas.microsoft.com/office/drawing/2014/main" id="{33380E83-4D55-3656-3C64-69154CAC5880}"/>
              </a:ext>
            </a:extLst>
          </p:cNvPr>
          <p:cNvGrpSpPr/>
          <p:nvPr/>
        </p:nvGrpSpPr>
        <p:grpSpPr>
          <a:xfrm>
            <a:off x="6708285" y="5707785"/>
            <a:ext cx="2917080" cy="658800"/>
            <a:chOff x="6708285" y="5707785"/>
            <a:chExt cx="2917080" cy="658800"/>
          </a:xfrm>
        </p:grpSpPr>
        <mc:AlternateContent xmlns:mc="http://schemas.openxmlformats.org/markup-compatibility/2006" xmlns:p14="http://schemas.microsoft.com/office/powerpoint/2010/main">
          <mc:Choice Requires="p14">
            <p:contentPart p14:bwMode="auto" r:id="rId248">
              <p14:nvContentPartPr>
                <p14:cNvPr id="164" name="Ink 163">
                  <a:extLst>
                    <a:ext uri="{FF2B5EF4-FFF2-40B4-BE49-F238E27FC236}">
                      <a16:creationId xmlns:a16="http://schemas.microsoft.com/office/drawing/2014/main" id="{43F6FD82-CB75-FDD2-424E-577BA3EE94DA}"/>
                    </a:ext>
                  </a:extLst>
                </p14:cNvPr>
                <p14:cNvContentPartPr/>
                <p14:nvPr/>
              </p14:nvContentPartPr>
              <p14:xfrm>
                <a:off x="6976125" y="5774745"/>
                <a:ext cx="190440" cy="344880"/>
              </p14:xfrm>
            </p:contentPart>
          </mc:Choice>
          <mc:Fallback xmlns="">
            <p:pic>
              <p:nvPicPr>
                <p:cNvPr id="164" name="Ink 163">
                  <a:extLst>
                    <a:ext uri="{FF2B5EF4-FFF2-40B4-BE49-F238E27FC236}">
                      <a16:creationId xmlns:a16="http://schemas.microsoft.com/office/drawing/2014/main" id="{43F6FD82-CB75-FDD2-424E-577BA3EE94DA}"/>
                    </a:ext>
                  </a:extLst>
                </p:cNvPr>
                <p:cNvPicPr/>
                <p:nvPr/>
              </p:nvPicPr>
              <p:blipFill>
                <a:blip r:embed="rId249"/>
                <a:stretch>
                  <a:fillRect/>
                </a:stretch>
              </p:blipFill>
              <p:spPr>
                <a:xfrm>
                  <a:off x="6970005" y="5768625"/>
                  <a:ext cx="20268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5" name="Ink 164">
                  <a:extLst>
                    <a:ext uri="{FF2B5EF4-FFF2-40B4-BE49-F238E27FC236}">
                      <a16:creationId xmlns:a16="http://schemas.microsoft.com/office/drawing/2014/main" id="{860AAF90-7D4B-98DF-0A8E-D60E3E94483A}"/>
                    </a:ext>
                  </a:extLst>
                </p14:cNvPr>
                <p14:cNvContentPartPr/>
                <p14:nvPr/>
              </p14:nvContentPartPr>
              <p14:xfrm>
                <a:off x="6916005" y="5947185"/>
                <a:ext cx="190440" cy="1440"/>
              </p14:xfrm>
            </p:contentPart>
          </mc:Choice>
          <mc:Fallback xmlns="">
            <p:pic>
              <p:nvPicPr>
                <p:cNvPr id="165" name="Ink 164">
                  <a:extLst>
                    <a:ext uri="{FF2B5EF4-FFF2-40B4-BE49-F238E27FC236}">
                      <a16:creationId xmlns:a16="http://schemas.microsoft.com/office/drawing/2014/main" id="{860AAF90-7D4B-98DF-0A8E-D60E3E94483A}"/>
                    </a:ext>
                  </a:extLst>
                </p:cNvPr>
                <p:cNvPicPr/>
                <p:nvPr/>
              </p:nvPicPr>
              <p:blipFill>
                <a:blip r:embed="rId251"/>
                <a:stretch>
                  <a:fillRect/>
                </a:stretch>
              </p:blipFill>
              <p:spPr>
                <a:xfrm>
                  <a:off x="6909885" y="5941065"/>
                  <a:ext cx="2026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6" name="Ink 165">
                  <a:extLst>
                    <a:ext uri="{FF2B5EF4-FFF2-40B4-BE49-F238E27FC236}">
                      <a16:creationId xmlns:a16="http://schemas.microsoft.com/office/drawing/2014/main" id="{89CFA710-C0F1-44E9-C84B-01F0CC7B4D2E}"/>
                    </a:ext>
                  </a:extLst>
                </p14:cNvPr>
                <p14:cNvContentPartPr/>
                <p14:nvPr/>
              </p14:nvContentPartPr>
              <p14:xfrm>
                <a:off x="7124445" y="5939265"/>
                <a:ext cx="241560" cy="154440"/>
              </p14:xfrm>
            </p:contentPart>
          </mc:Choice>
          <mc:Fallback xmlns="">
            <p:pic>
              <p:nvPicPr>
                <p:cNvPr id="166" name="Ink 165">
                  <a:extLst>
                    <a:ext uri="{FF2B5EF4-FFF2-40B4-BE49-F238E27FC236}">
                      <a16:creationId xmlns:a16="http://schemas.microsoft.com/office/drawing/2014/main" id="{89CFA710-C0F1-44E9-C84B-01F0CC7B4D2E}"/>
                    </a:ext>
                  </a:extLst>
                </p:cNvPr>
                <p:cNvPicPr/>
                <p:nvPr/>
              </p:nvPicPr>
              <p:blipFill>
                <a:blip r:embed="rId253"/>
                <a:stretch>
                  <a:fillRect/>
                </a:stretch>
              </p:blipFill>
              <p:spPr>
                <a:xfrm>
                  <a:off x="7118325" y="5933145"/>
                  <a:ext cx="253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7" name="Ink 166">
                  <a:extLst>
                    <a:ext uri="{FF2B5EF4-FFF2-40B4-BE49-F238E27FC236}">
                      <a16:creationId xmlns:a16="http://schemas.microsoft.com/office/drawing/2014/main" id="{89198002-DC09-D90E-0380-80E0FEFA1B3C}"/>
                    </a:ext>
                  </a:extLst>
                </p14:cNvPr>
                <p14:cNvContentPartPr/>
                <p14:nvPr/>
              </p14:nvContentPartPr>
              <p14:xfrm>
                <a:off x="7308045" y="5938545"/>
                <a:ext cx="178560" cy="167040"/>
              </p14:xfrm>
            </p:contentPart>
          </mc:Choice>
          <mc:Fallback xmlns="">
            <p:pic>
              <p:nvPicPr>
                <p:cNvPr id="167" name="Ink 166">
                  <a:extLst>
                    <a:ext uri="{FF2B5EF4-FFF2-40B4-BE49-F238E27FC236}">
                      <a16:creationId xmlns:a16="http://schemas.microsoft.com/office/drawing/2014/main" id="{89198002-DC09-D90E-0380-80E0FEFA1B3C}"/>
                    </a:ext>
                  </a:extLst>
                </p:cNvPr>
                <p:cNvPicPr/>
                <p:nvPr/>
              </p:nvPicPr>
              <p:blipFill>
                <a:blip r:embed="rId255"/>
                <a:stretch>
                  <a:fillRect/>
                </a:stretch>
              </p:blipFill>
              <p:spPr>
                <a:xfrm>
                  <a:off x="7301925" y="5932425"/>
                  <a:ext cx="190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8" name="Ink 167">
                  <a:extLst>
                    <a:ext uri="{FF2B5EF4-FFF2-40B4-BE49-F238E27FC236}">
                      <a16:creationId xmlns:a16="http://schemas.microsoft.com/office/drawing/2014/main" id="{65EB4D4C-CE5B-E038-72CB-1F58E7519841}"/>
                    </a:ext>
                  </a:extLst>
                </p14:cNvPr>
                <p14:cNvContentPartPr/>
                <p14:nvPr/>
              </p14:nvContentPartPr>
              <p14:xfrm>
                <a:off x="7515045" y="5967705"/>
                <a:ext cx="260280" cy="184320"/>
              </p14:xfrm>
            </p:contentPart>
          </mc:Choice>
          <mc:Fallback xmlns="">
            <p:pic>
              <p:nvPicPr>
                <p:cNvPr id="168" name="Ink 167">
                  <a:extLst>
                    <a:ext uri="{FF2B5EF4-FFF2-40B4-BE49-F238E27FC236}">
                      <a16:creationId xmlns:a16="http://schemas.microsoft.com/office/drawing/2014/main" id="{65EB4D4C-CE5B-E038-72CB-1F58E7519841}"/>
                    </a:ext>
                  </a:extLst>
                </p:cNvPr>
                <p:cNvPicPr/>
                <p:nvPr/>
              </p:nvPicPr>
              <p:blipFill>
                <a:blip r:embed="rId257"/>
                <a:stretch>
                  <a:fillRect/>
                </a:stretch>
              </p:blipFill>
              <p:spPr>
                <a:xfrm>
                  <a:off x="7508925" y="5961585"/>
                  <a:ext cx="2725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9" name="Ink 168">
                  <a:extLst>
                    <a:ext uri="{FF2B5EF4-FFF2-40B4-BE49-F238E27FC236}">
                      <a16:creationId xmlns:a16="http://schemas.microsoft.com/office/drawing/2014/main" id="{3FD8CAAA-8DD4-29BF-05EC-0A9A5150E95E}"/>
                    </a:ext>
                  </a:extLst>
                </p14:cNvPr>
                <p14:cNvContentPartPr/>
                <p14:nvPr/>
              </p14:nvContentPartPr>
              <p14:xfrm>
                <a:off x="7803765" y="5999025"/>
                <a:ext cx="179280" cy="314280"/>
              </p14:xfrm>
            </p:contentPart>
          </mc:Choice>
          <mc:Fallback xmlns="">
            <p:pic>
              <p:nvPicPr>
                <p:cNvPr id="169" name="Ink 168">
                  <a:extLst>
                    <a:ext uri="{FF2B5EF4-FFF2-40B4-BE49-F238E27FC236}">
                      <a16:creationId xmlns:a16="http://schemas.microsoft.com/office/drawing/2014/main" id="{3FD8CAAA-8DD4-29BF-05EC-0A9A5150E95E}"/>
                    </a:ext>
                  </a:extLst>
                </p:cNvPr>
                <p:cNvPicPr/>
                <p:nvPr/>
              </p:nvPicPr>
              <p:blipFill>
                <a:blip r:embed="rId259"/>
                <a:stretch>
                  <a:fillRect/>
                </a:stretch>
              </p:blipFill>
              <p:spPr>
                <a:xfrm>
                  <a:off x="7797645" y="5992905"/>
                  <a:ext cx="1915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0" name="Ink 169">
                  <a:extLst>
                    <a:ext uri="{FF2B5EF4-FFF2-40B4-BE49-F238E27FC236}">
                      <a16:creationId xmlns:a16="http://schemas.microsoft.com/office/drawing/2014/main" id="{C7DD6E2F-32AB-54AC-4264-950B0E3903B8}"/>
                    </a:ext>
                  </a:extLst>
                </p14:cNvPr>
                <p14:cNvContentPartPr/>
                <p14:nvPr/>
              </p14:nvContentPartPr>
              <p14:xfrm>
                <a:off x="7823205" y="5906145"/>
                <a:ext cx="332640" cy="460440"/>
              </p14:xfrm>
            </p:contentPart>
          </mc:Choice>
          <mc:Fallback xmlns="">
            <p:pic>
              <p:nvPicPr>
                <p:cNvPr id="170" name="Ink 169">
                  <a:extLst>
                    <a:ext uri="{FF2B5EF4-FFF2-40B4-BE49-F238E27FC236}">
                      <a16:creationId xmlns:a16="http://schemas.microsoft.com/office/drawing/2014/main" id="{C7DD6E2F-32AB-54AC-4264-950B0E3903B8}"/>
                    </a:ext>
                  </a:extLst>
                </p:cNvPr>
                <p:cNvPicPr/>
                <p:nvPr/>
              </p:nvPicPr>
              <p:blipFill>
                <a:blip r:embed="rId261"/>
                <a:stretch>
                  <a:fillRect/>
                </a:stretch>
              </p:blipFill>
              <p:spPr>
                <a:xfrm>
                  <a:off x="7817085" y="5900025"/>
                  <a:ext cx="3448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1" name="Ink 170">
                  <a:extLst>
                    <a:ext uri="{FF2B5EF4-FFF2-40B4-BE49-F238E27FC236}">
                      <a16:creationId xmlns:a16="http://schemas.microsoft.com/office/drawing/2014/main" id="{574AD0D2-405E-7A1C-62AF-7E8C153E23EA}"/>
                    </a:ext>
                  </a:extLst>
                </p14:cNvPr>
                <p14:cNvContentPartPr/>
                <p14:nvPr/>
              </p14:nvContentPartPr>
              <p14:xfrm>
                <a:off x="6708285" y="5796705"/>
                <a:ext cx="424800" cy="516960"/>
              </p14:xfrm>
            </p:contentPart>
          </mc:Choice>
          <mc:Fallback xmlns="">
            <p:pic>
              <p:nvPicPr>
                <p:cNvPr id="171" name="Ink 170">
                  <a:extLst>
                    <a:ext uri="{FF2B5EF4-FFF2-40B4-BE49-F238E27FC236}">
                      <a16:creationId xmlns:a16="http://schemas.microsoft.com/office/drawing/2014/main" id="{574AD0D2-405E-7A1C-62AF-7E8C153E23EA}"/>
                    </a:ext>
                  </a:extLst>
                </p:cNvPr>
                <p:cNvPicPr/>
                <p:nvPr/>
              </p:nvPicPr>
              <p:blipFill>
                <a:blip r:embed="rId263"/>
                <a:stretch>
                  <a:fillRect/>
                </a:stretch>
              </p:blipFill>
              <p:spPr>
                <a:xfrm>
                  <a:off x="6702165" y="5790585"/>
                  <a:ext cx="4370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2" name="Ink 171">
                  <a:extLst>
                    <a:ext uri="{FF2B5EF4-FFF2-40B4-BE49-F238E27FC236}">
                      <a16:creationId xmlns:a16="http://schemas.microsoft.com/office/drawing/2014/main" id="{92F571EC-A0D6-8A9A-DBE8-C5297353DE85}"/>
                    </a:ext>
                  </a:extLst>
                </p14:cNvPr>
                <p14:cNvContentPartPr/>
                <p14:nvPr/>
              </p14:nvContentPartPr>
              <p14:xfrm>
                <a:off x="8193645" y="5707785"/>
                <a:ext cx="82080" cy="243000"/>
              </p14:xfrm>
            </p:contentPart>
          </mc:Choice>
          <mc:Fallback xmlns="">
            <p:pic>
              <p:nvPicPr>
                <p:cNvPr id="172" name="Ink 171">
                  <a:extLst>
                    <a:ext uri="{FF2B5EF4-FFF2-40B4-BE49-F238E27FC236}">
                      <a16:creationId xmlns:a16="http://schemas.microsoft.com/office/drawing/2014/main" id="{92F571EC-A0D6-8A9A-DBE8-C5297353DE85}"/>
                    </a:ext>
                  </a:extLst>
                </p:cNvPr>
                <p:cNvPicPr/>
                <p:nvPr/>
              </p:nvPicPr>
              <p:blipFill>
                <a:blip r:embed="rId265"/>
                <a:stretch>
                  <a:fillRect/>
                </a:stretch>
              </p:blipFill>
              <p:spPr>
                <a:xfrm>
                  <a:off x="8187525" y="5701665"/>
                  <a:ext cx="94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3" name="Ink 172">
                  <a:extLst>
                    <a:ext uri="{FF2B5EF4-FFF2-40B4-BE49-F238E27FC236}">
                      <a16:creationId xmlns:a16="http://schemas.microsoft.com/office/drawing/2014/main" id="{397544A4-EE46-FCB7-67A3-FFABF910184C}"/>
                    </a:ext>
                  </a:extLst>
                </p14:cNvPr>
                <p14:cNvContentPartPr/>
                <p14:nvPr/>
              </p14:nvContentPartPr>
              <p14:xfrm>
                <a:off x="8460765" y="6085785"/>
                <a:ext cx="250560" cy="10080"/>
              </p14:xfrm>
            </p:contentPart>
          </mc:Choice>
          <mc:Fallback xmlns="">
            <p:pic>
              <p:nvPicPr>
                <p:cNvPr id="173" name="Ink 172">
                  <a:extLst>
                    <a:ext uri="{FF2B5EF4-FFF2-40B4-BE49-F238E27FC236}">
                      <a16:creationId xmlns:a16="http://schemas.microsoft.com/office/drawing/2014/main" id="{397544A4-EE46-FCB7-67A3-FFABF910184C}"/>
                    </a:ext>
                  </a:extLst>
                </p:cNvPr>
                <p:cNvPicPr/>
                <p:nvPr/>
              </p:nvPicPr>
              <p:blipFill>
                <a:blip r:embed="rId267"/>
                <a:stretch>
                  <a:fillRect/>
                </a:stretch>
              </p:blipFill>
              <p:spPr>
                <a:xfrm>
                  <a:off x="8454645" y="6079665"/>
                  <a:ext cx="2628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4" name="Ink 173">
                  <a:extLst>
                    <a:ext uri="{FF2B5EF4-FFF2-40B4-BE49-F238E27FC236}">
                      <a16:creationId xmlns:a16="http://schemas.microsoft.com/office/drawing/2014/main" id="{623DA612-28FF-ECB6-D41C-0ADE068C524A}"/>
                    </a:ext>
                  </a:extLst>
                </p14:cNvPr>
                <p14:cNvContentPartPr/>
                <p14:nvPr/>
              </p14:nvContentPartPr>
              <p14:xfrm>
                <a:off x="8446365" y="6179745"/>
                <a:ext cx="209520" cy="13320"/>
              </p14:xfrm>
            </p:contentPart>
          </mc:Choice>
          <mc:Fallback xmlns="">
            <p:pic>
              <p:nvPicPr>
                <p:cNvPr id="174" name="Ink 173">
                  <a:extLst>
                    <a:ext uri="{FF2B5EF4-FFF2-40B4-BE49-F238E27FC236}">
                      <a16:creationId xmlns:a16="http://schemas.microsoft.com/office/drawing/2014/main" id="{623DA612-28FF-ECB6-D41C-0ADE068C524A}"/>
                    </a:ext>
                  </a:extLst>
                </p:cNvPr>
                <p:cNvPicPr/>
                <p:nvPr/>
              </p:nvPicPr>
              <p:blipFill>
                <a:blip r:embed="rId269"/>
                <a:stretch>
                  <a:fillRect/>
                </a:stretch>
              </p:blipFill>
              <p:spPr>
                <a:xfrm>
                  <a:off x="8440245" y="6173625"/>
                  <a:ext cx="2217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5" name="Ink 174">
                  <a:extLst>
                    <a:ext uri="{FF2B5EF4-FFF2-40B4-BE49-F238E27FC236}">
                      <a16:creationId xmlns:a16="http://schemas.microsoft.com/office/drawing/2014/main" id="{F16B4E40-7F5C-2D48-4C95-43400E64B9FA}"/>
                    </a:ext>
                  </a:extLst>
                </p14:cNvPr>
                <p14:cNvContentPartPr/>
                <p14:nvPr/>
              </p14:nvContentPartPr>
              <p14:xfrm>
                <a:off x="8922645" y="5999025"/>
                <a:ext cx="361440" cy="234360"/>
              </p14:xfrm>
            </p:contentPart>
          </mc:Choice>
          <mc:Fallback xmlns="">
            <p:pic>
              <p:nvPicPr>
                <p:cNvPr id="175" name="Ink 174">
                  <a:extLst>
                    <a:ext uri="{FF2B5EF4-FFF2-40B4-BE49-F238E27FC236}">
                      <a16:creationId xmlns:a16="http://schemas.microsoft.com/office/drawing/2014/main" id="{F16B4E40-7F5C-2D48-4C95-43400E64B9FA}"/>
                    </a:ext>
                  </a:extLst>
                </p:cNvPr>
                <p:cNvPicPr/>
                <p:nvPr/>
              </p:nvPicPr>
              <p:blipFill>
                <a:blip r:embed="rId271"/>
                <a:stretch>
                  <a:fillRect/>
                </a:stretch>
              </p:blipFill>
              <p:spPr>
                <a:xfrm>
                  <a:off x="8916525" y="5992905"/>
                  <a:ext cx="373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6" name="Ink 175">
                  <a:extLst>
                    <a:ext uri="{FF2B5EF4-FFF2-40B4-BE49-F238E27FC236}">
                      <a16:creationId xmlns:a16="http://schemas.microsoft.com/office/drawing/2014/main" id="{E3F59320-4363-B70A-3AE0-4FC3D8612627}"/>
                    </a:ext>
                  </a:extLst>
                </p14:cNvPr>
                <p14:cNvContentPartPr/>
                <p14:nvPr/>
              </p14:nvContentPartPr>
              <p14:xfrm>
                <a:off x="9221085" y="5953665"/>
                <a:ext cx="267840" cy="403200"/>
              </p14:xfrm>
            </p:contentPart>
          </mc:Choice>
          <mc:Fallback xmlns="">
            <p:pic>
              <p:nvPicPr>
                <p:cNvPr id="176" name="Ink 175">
                  <a:extLst>
                    <a:ext uri="{FF2B5EF4-FFF2-40B4-BE49-F238E27FC236}">
                      <a16:creationId xmlns:a16="http://schemas.microsoft.com/office/drawing/2014/main" id="{E3F59320-4363-B70A-3AE0-4FC3D8612627}"/>
                    </a:ext>
                  </a:extLst>
                </p:cNvPr>
                <p:cNvPicPr/>
                <p:nvPr/>
              </p:nvPicPr>
              <p:blipFill>
                <a:blip r:embed="rId273"/>
                <a:stretch>
                  <a:fillRect/>
                </a:stretch>
              </p:blipFill>
              <p:spPr>
                <a:xfrm>
                  <a:off x="9214965" y="5947545"/>
                  <a:ext cx="28008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7" name="Ink 176">
                  <a:extLst>
                    <a:ext uri="{FF2B5EF4-FFF2-40B4-BE49-F238E27FC236}">
                      <a16:creationId xmlns:a16="http://schemas.microsoft.com/office/drawing/2014/main" id="{CE76EAB0-37EF-2A44-3F70-5C742DC80A80}"/>
                    </a:ext>
                  </a:extLst>
                </p14:cNvPr>
                <p14:cNvContentPartPr/>
                <p14:nvPr/>
              </p14:nvContentPartPr>
              <p14:xfrm>
                <a:off x="8716365" y="5957985"/>
                <a:ext cx="346320" cy="401040"/>
              </p14:xfrm>
            </p:contentPart>
          </mc:Choice>
          <mc:Fallback xmlns="">
            <p:pic>
              <p:nvPicPr>
                <p:cNvPr id="177" name="Ink 176">
                  <a:extLst>
                    <a:ext uri="{FF2B5EF4-FFF2-40B4-BE49-F238E27FC236}">
                      <a16:creationId xmlns:a16="http://schemas.microsoft.com/office/drawing/2014/main" id="{CE76EAB0-37EF-2A44-3F70-5C742DC80A80}"/>
                    </a:ext>
                  </a:extLst>
                </p:cNvPr>
                <p:cNvPicPr/>
                <p:nvPr/>
              </p:nvPicPr>
              <p:blipFill>
                <a:blip r:embed="rId275"/>
                <a:stretch>
                  <a:fillRect/>
                </a:stretch>
              </p:blipFill>
              <p:spPr>
                <a:xfrm>
                  <a:off x="8710245" y="5951865"/>
                  <a:ext cx="3585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8" name="Ink 177">
                  <a:extLst>
                    <a:ext uri="{FF2B5EF4-FFF2-40B4-BE49-F238E27FC236}">
                      <a16:creationId xmlns:a16="http://schemas.microsoft.com/office/drawing/2014/main" id="{5A8E075A-23B4-CF47-AEE9-3ABC7E324620}"/>
                    </a:ext>
                  </a:extLst>
                </p14:cNvPr>
                <p14:cNvContentPartPr/>
                <p14:nvPr/>
              </p14:nvContentPartPr>
              <p14:xfrm>
                <a:off x="9461565" y="5788065"/>
                <a:ext cx="163800" cy="187560"/>
              </p14:xfrm>
            </p:contentPart>
          </mc:Choice>
          <mc:Fallback xmlns="">
            <p:pic>
              <p:nvPicPr>
                <p:cNvPr id="178" name="Ink 177">
                  <a:extLst>
                    <a:ext uri="{FF2B5EF4-FFF2-40B4-BE49-F238E27FC236}">
                      <a16:creationId xmlns:a16="http://schemas.microsoft.com/office/drawing/2014/main" id="{5A8E075A-23B4-CF47-AEE9-3ABC7E324620}"/>
                    </a:ext>
                  </a:extLst>
                </p:cNvPr>
                <p:cNvPicPr/>
                <p:nvPr/>
              </p:nvPicPr>
              <p:blipFill>
                <a:blip r:embed="rId277"/>
                <a:stretch>
                  <a:fillRect/>
                </a:stretch>
              </p:blipFill>
              <p:spPr>
                <a:xfrm>
                  <a:off x="9455445" y="5781945"/>
                  <a:ext cx="176040" cy="199800"/>
                </a:xfrm>
                <a:prstGeom prst="rect">
                  <a:avLst/>
                </a:prstGeom>
              </p:spPr>
            </p:pic>
          </mc:Fallback>
        </mc:AlternateContent>
      </p:grpSp>
      <p:grpSp>
        <p:nvGrpSpPr>
          <p:cNvPr id="192" name="Group 191">
            <a:extLst>
              <a:ext uri="{FF2B5EF4-FFF2-40B4-BE49-F238E27FC236}">
                <a16:creationId xmlns:a16="http://schemas.microsoft.com/office/drawing/2014/main" id="{C7FF3558-A3DB-CEFE-F2F5-6A4982C32E60}"/>
              </a:ext>
            </a:extLst>
          </p:cNvPr>
          <p:cNvGrpSpPr/>
          <p:nvPr/>
        </p:nvGrpSpPr>
        <p:grpSpPr>
          <a:xfrm>
            <a:off x="6888645" y="6450465"/>
            <a:ext cx="2000880" cy="349560"/>
            <a:chOff x="6888645" y="6450465"/>
            <a:chExt cx="2000880" cy="349560"/>
          </a:xfrm>
        </p:grpSpPr>
        <mc:AlternateContent xmlns:mc="http://schemas.openxmlformats.org/markup-compatibility/2006" xmlns:p14="http://schemas.microsoft.com/office/powerpoint/2010/main">
          <mc:Choice Requires="p14">
            <p:contentPart p14:bwMode="auto" r:id="rId278">
              <p14:nvContentPartPr>
                <p14:cNvPr id="180" name="Ink 179">
                  <a:extLst>
                    <a:ext uri="{FF2B5EF4-FFF2-40B4-BE49-F238E27FC236}">
                      <a16:creationId xmlns:a16="http://schemas.microsoft.com/office/drawing/2014/main" id="{A7479735-E79D-0C6D-D81D-B6F40F43A314}"/>
                    </a:ext>
                  </a:extLst>
                </p14:cNvPr>
                <p14:cNvContentPartPr/>
                <p14:nvPr/>
              </p14:nvContentPartPr>
              <p14:xfrm>
                <a:off x="6888645" y="6548385"/>
                <a:ext cx="150480" cy="174240"/>
              </p14:xfrm>
            </p:contentPart>
          </mc:Choice>
          <mc:Fallback xmlns="">
            <p:pic>
              <p:nvPicPr>
                <p:cNvPr id="180" name="Ink 179">
                  <a:extLst>
                    <a:ext uri="{FF2B5EF4-FFF2-40B4-BE49-F238E27FC236}">
                      <a16:creationId xmlns:a16="http://schemas.microsoft.com/office/drawing/2014/main" id="{A7479735-E79D-0C6D-D81D-B6F40F43A314}"/>
                    </a:ext>
                  </a:extLst>
                </p:cNvPr>
                <p:cNvPicPr/>
                <p:nvPr/>
              </p:nvPicPr>
              <p:blipFill>
                <a:blip r:embed="rId279"/>
                <a:stretch>
                  <a:fillRect/>
                </a:stretch>
              </p:blipFill>
              <p:spPr>
                <a:xfrm>
                  <a:off x="6882525" y="6542265"/>
                  <a:ext cx="1627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1" name="Ink 180">
                  <a:extLst>
                    <a:ext uri="{FF2B5EF4-FFF2-40B4-BE49-F238E27FC236}">
                      <a16:creationId xmlns:a16="http://schemas.microsoft.com/office/drawing/2014/main" id="{EEA7F99F-5B5D-BD9B-1075-D4C612F31C5A}"/>
                    </a:ext>
                  </a:extLst>
                </p14:cNvPr>
                <p14:cNvContentPartPr/>
                <p14:nvPr/>
              </p14:nvContentPartPr>
              <p14:xfrm>
                <a:off x="7200045" y="6570345"/>
                <a:ext cx="253080" cy="143280"/>
              </p14:xfrm>
            </p:contentPart>
          </mc:Choice>
          <mc:Fallback xmlns="">
            <p:pic>
              <p:nvPicPr>
                <p:cNvPr id="181" name="Ink 180">
                  <a:extLst>
                    <a:ext uri="{FF2B5EF4-FFF2-40B4-BE49-F238E27FC236}">
                      <a16:creationId xmlns:a16="http://schemas.microsoft.com/office/drawing/2014/main" id="{EEA7F99F-5B5D-BD9B-1075-D4C612F31C5A}"/>
                    </a:ext>
                  </a:extLst>
                </p:cNvPr>
                <p:cNvPicPr/>
                <p:nvPr/>
              </p:nvPicPr>
              <p:blipFill>
                <a:blip r:embed="rId281"/>
                <a:stretch>
                  <a:fillRect/>
                </a:stretch>
              </p:blipFill>
              <p:spPr>
                <a:xfrm>
                  <a:off x="7193925" y="6564225"/>
                  <a:ext cx="2653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2" name="Ink 181">
                  <a:extLst>
                    <a:ext uri="{FF2B5EF4-FFF2-40B4-BE49-F238E27FC236}">
                      <a16:creationId xmlns:a16="http://schemas.microsoft.com/office/drawing/2014/main" id="{79CED7A2-9D21-0928-A67B-6F0DE4254FFC}"/>
                    </a:ext>
                  </a:extLst>
                </p14:cNvPr>
                <p14:cNvContentPartPr/>
                <p14:nvPr/>
              </p14:nvContentPartPr>
              <p14:xfrm>
                <a:off x="7500645" y="6553425"/>
                <a:ext cx="214560" cy="154800"/>
              </p14:xfrm>
            </p:contentPart>
          </mc:Choice>
          <mc:Fallback xmlns="">
            <p:pic>
              <p:nvPicPr>
                <p:cNvPr id="182" name="Ink 181">
                  <a:extLst>
                    <a:ext uri="{FF2B5EF4-FFF2-40B4-BE49-F238E27FC236}">
                      <a16:creationId xmlns:a16="http://schemas.microsoft.com/office/drawing/2014/main" id="{79CED7A2-9D21-0928-A67B-6F0DE4254FFC}"/>
                    </a:ext>
                  </a:extLst>
                </p:cNvPr>
                <p:cNvPicPr/>
                <p:nvPr/>
              </p:nvPicPr>
              <p:blipFill>
                <a:blip r:embed="rId283"/>
                <a:stretch>
                  <a:fillRect/>
                </a:stretch>
              </p:blipFill>
              <p:spPr>
                <a:xfrm>
                  <a:off x="7494525" y="6547305"/>
                  <a:ext cx="2268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3" name="Ink 182">
                  <a:extLst>
                    <a:ext uri="{FF2B5EF4-FFF2-40B4-BE49-F238E27FC236}">
                      <a16:creationId xmlns:a16="http://schemas.microsoft.com/office/drawing/2014/main" id="{7F9CD5AE-2361-199C-D862-F067F2B5592A}"/>
                    </a:ext>
                  </a:extLst>
                </p14:cNvPr>
                <p14:cNvContentPartPr/>
                <p14:nvPr/>
              </p14:nvContentPartPr>
              <p14:xfrm>
                <a:off x="7654725" y="6450465"/>
                <a:ext cx="144720" cy="94320"/>
              </p14:xfrm>
            </p:contentPart>
          </mc:Choice>
          <mc:Fallback xmlns="">
            <p:pic>
              <p:nvPicPr>
                <p:cNvPr id="183" name="Ink 182">
                  <a:extLst>
                    <a:ext uri="{FF2B5EF4-FFF2-40B4-BE49-F238E27FC236}">
                      <a16:creationId xmlns:a16="http://schemas.microsoft.com/office/drawing/2014/main" id="{7F9CD5AE-2361-199C-D862-F067F2B5592A}"/>
                    </a:ext>
                  </a:extLst>
                </p:cNvPr>
                <p:cNvPicPr/>
                <p:nvPr/>
              </p:nvPicPr>
              <p:blipFill>
                <a:blip r:embed="rId285"/>
                <a:stretch>
                  <a:fillRect/>
                </a:stretch>
              </p:blipFill>
              <p:spPr>
                <a:xfrm>
                  <a:off x="7648605" y="6444345"/>
                  <a:ext cx="156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4" name="Ink 183">
                  <a:extLst>
                    <a:ext uri="{FF2B5EF4-FFF2-40B4-BE49-F238E27FC236}">
                      <a16:creationId xmlns:a16="http://schemas.microsoft.com/office/drawing/2014/main" id="{40AB4B64-D28F-2676-8D99-53B4F398A615}"/>
                    </a:ext>
                  </a:extLst>
                </p14:cNvPr>
                <p14:cNvContentPartPr/>
                <p14:nvPr/>
              </p14:nvContentPartPr>
              <p14:xfrm>
                <a:off x="7852005" y="6542265"/>
                <a:ext cx="238680" cy="257760"/>
              </p14:xfrm>
            </p:contentPart>
          </mc:Choice>
          <mc:Fallback xmlns="">
            <p:pic>
              <p:nvPicPr>
                <p:cNvPr id="184" name="Ink 183">
                  <a:extLst>
                    <a:ext uri="{FF2B5EF4-FFF2-40B4-BE49-F238E27FC236}">
                      <a16:creationId xmlns:a16="http://schemas.microsoft.com/office/drawing/2014/main" id="{40AB4B64-D28F-2676-8D99-53B4F398A615}"/>
                    </a:ext>
                  </a:extLst>
                </p:cNvPr>
                <p:cNvPicPr/>
                <p:nvPr/>
              </p:nvPicPr>
              <p:blipFill>
                <a:blip r:embed="rId287"/>
                <a:stretch>
                  <a:fillRect/>
                </a:stretch>
              </p:blipFill>
              <p:spPr>
                <a:xfrm>
                  <a:off x="7845885" y="6536145"/>
                  <a:ext cx="2509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5" name="Ink 184">
                  <a:extLst>
                    <a:ext uri="{FF2B5EF4-FFF2-40B4-BE49-F238E27FC236}">
                      <a16:creationId xmlns:a16="http://schemas.microsoft.com/office/drawing/2014/main" id="{C73C808E-729B-F4DB-AD6F-1D0C697B5E29}"/>
                    </a:ext>
                  </a:extLst>
                </p14:cNvPr>
                <p14:cNvContentPartPr/>
                <p14:nvPr/>
              </p14:nvContentPartPr>
              <p14:xfrm>
                <a:off x="8338005" y="6671505"/>
                <a:ext cx="60480" cy="46800"/>
              </p14:xfrm>
            </p:contentPart>
          </mc:Choice>
          <mc:Fallback xmlns="">
            <p:pic>
              <p:nvPicPr>
                <p:cNvPr id="185" name="Ink 184">
                  <a:extLst>
                    <a:ext uri="{FF2B5EF4-FFF2-40B4-BE49-F238E27FC236}">
                      <a16:creationId xmlns:a16="http://schemas.microsoft.com/office/drawing/2014/main" id="{C73C808E-729B-F4DB-AD6F-1D0C697B5E29}"/>
                    </a:ext>
                  </a:extLst>
                </p:cNvPr>
                <p:cNvPicPr/>
                <p:nvPr/>
              </p:nvPicPr>
              <p:blipFill>
                <a:blip r:embed="rId289"/>
                <a:stretch>
                  <a:fillRect/>
                </a:stretch>
              </p:blipFill>
              <p:spPr>
                <a:xfrm>
                  <a:off x="8331885" y="6665385"/>
                  <a:ext cx="727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7" name="Ink 186">
                  <a:extLst>
                    <a:ext uri="{FF2B5EF4-FFF2-40B4-BE49-F238E27FC236}">
                      <a16:creationId xmlns:a16="http://schemas.microsoft.com/office/drawing/2014/main" id="{92D09B51-0EB7-0689-8A98-CAFCD657E089}"/>
                    </a:ext>
                  </a:extLst>
                </p14:cNvPr>
                <p14:cNvContentPartPr/>
                <p14:nvPr/>
              </p14:nvContentPartPr>
              <p14:xfrm>
                <a:off x="8609805" y="6600225"/>
                <a:ext cx="192960" cy="199440"/>
              </p14:xfrm>
            </p:contentPart>
          </mc:Choice>
          <mc:Fallback xmlns="">
            <p:pic>
              <p:nvPicPr>
                <p:cNvPr id="187" name="Ink 186">
                  <a:extLst>
                    <a:ext uri="{FF2B5EF4-FFF2-40B4-BE49-F238E27FC236}">
                      <a16:creationId xmlns:a16="http://schemas.microsoft.com/office/drawing/2014/main" id="{92D09B51-0EB7-0689-8A98-CAFCD657E089}"/>
                    </a:ext>
                  </a:extLst>
                </p:cNvPr>
                <p:cNvPicPr/>
                <p:nvPr/>
              </p:nvPicPr>
              <p:blipFill>
                <a:blip r:embed="rId291"/>
                <a:stretch>
                  <a:fillRect/>
                </a:stretch>
              </p:blipFill>
              <p:spPr>
                <a:xfrm>
                  <a:off x="8603685" y="6594105"/>
                  <a:ext cx="2052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8" name="Ink 187">
                  <a:extLst>
                    <a:ext uri="{FF2B5EF4-FFF2-40B4-BE49-F238E27FC236}">
                      <a16:creationId xmlns:a16="http://schemas.microsoft.com/office/drawing/2014/main" id="{1C0C8DEA-7C8E-35E7-149A-AF1F4D7FCE5D}"/>
                    </a:ext>
                  </a:extLst>
                </p14:cNvPr>
                <p14:cNvContentPartPr/>
                <p14:nvPr/>
              </p14:nvContentPartPr>
              <p14:xfrm>
                <a:off x="8850645" y="6484305"/>
                <a:ext cx="38880" cy="126000"/>
              </p14:xfrm>
            </p:contentPart>
          </mc:Choice>
          <mc:Fallback xmlns="">
            <p:pic>
              <p:nvPicPr>
                <p:cNvPr id="188" name="Ink 187">
                  <a:extLst>
                    <a:ext uri="{FF2B5EF4-FFF2-40B4-BE49-F238E27FC236}">
                      <a16:creationId xmlns:a16="http://schemas.microsoft.com/office/drawing/2014/main" id="{1C0C8DEA-7C8E-35E7-149A-AF1F4D7FCE5D}"/>
                    </a:ext>
                  </a:extLst>
                </p:cNvPr>
                <p:cNvPicPr/>
                <p:nvPr/>
              </p:nvPicPr>
              <p:blipFill>
                <a:blip r:embed="rId293"/>
                <a:stretch>
                  <a:fillRect/>
                </a:stretch>
              </p:blipFill>
              <p:spPr>
                <a:xfrm>
                  <a:off x="8844525" y="6478185"/>
                  <a:ext cx="51120" cy="138240"/>
                </a:xfrm>
                <a:prstGeom prst="rect">
                  <a:avLst/>
                </a:prstGeom>
              </p:spPr>
            </p:pic>
          </mc:Fallback>
        </mc:AlternateContent>
      </p:grpSp>
      <p:grpSp>
        <p:nvGrpSpPr>
          <p:cNvPr id="195" name="Group 194">
            <a:extLst>
              <a:ext uri="{FF2B5EF4-FFF2-40B4-BE49-F238E27FC236}">
                <a16:creationId xmlns:a16="http://schemas.microsoft.com/office/drawing/2014/main" id="{320A9FEB-BD00-63C1-20EF-41F5954E8F9D}"/>
              </a:ext>
            </a:extLst>
          </p:cNvPr>
          <p:cNvGrpSpPr/>
          <p:nvPr/>
        </p:nvGrpSpPr>
        <p:grpSpPr>
          <a:xfrm>
            <a:off x="9192285" y="6488625"/>
            <a:ext cx="741600" cy="281520"/>
            <a:chOff x="9192285" y="6488625"/>
            <a:chExt cx="741600" cy="281520"/>
          </a:xfrm>
        </p:grpSpPr>
        <mc:AlternateContent xmlns:mc="http://schemas.openxmlformats.org/markup-compatibility/2006" xmlns:p14="http://schemas.microsoft.com/office/powerpoint/2010/main">
          <mc:Choice Requires="p14">
            <p:contentPart p14:bwMode="auto" r:id="rId294">
              <p14:nvContentPartPr>
                <p14:cNvPr id="189" name="Ink 188">
                  <a:extLst>
                    <a:ext uri="{FF2B5EF4-FFF2-40B4-BE49-F238E27FC236}">
                      <a16:creationId xmlns:a16="http://schemas.microsoft.com/office/drawing/2014/main" id="{D4CA7862-07D4-BFEE-DC16-E547CE64B451}"/>
                    </a:ext>
                  </a:extLst>
                </p14:cNvPr>
                <p14:cNvContentPartPr/>
                <p14:nvPr/>
              </p14:nvContentPartPr>
              <p14:xfrm>
                <a:off x="9192285" y="6594465"/>
                <a:ext cx="249120" cy="360"/>
              </p14:xfrm>
            </p:contentPart>
          </mc:Choice>
          <mc:Fallback xmlns="">
            <p:pic>
              <p:nvPicPr>
                <p:cNvPr id="189" name="Ink 188">
                  <a:extLst>
                    <a:ext uri="{FF2B5EF4-FFF2-40B4-BE49-F238E27FC236}">
                      <a16:creationId xmlns:a16="http://schemas.microsoft.com/office/drawing/2014/main" id="{D4CA7862-07D4-BFEE-DC16-E547CE64B451}"/>
                    </a:ext>
                  </a:extLst>
                </p:cNvPr>
                <p:cNvPicPr/>
                <p:nvPr/>
              </p:nvPicPr>
              <p:blipFill>
                <a:blip r:embed="rId295"/>
                <a:stretch>
                  <a:fillRect/>
                </a:stretch>
              </p:blipFill>
              <p:spPr>
                <a:xfrm>
                  <a:off x="9186165" y="6588345"/>
                  <a:ext cx="261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0" name="Ink 189">
                  <a:extLst>
                    <a:ext uri="{FF2B5EF4-FFF2-40B4-BE49-F238E27FC236}">
                      <a16:creationId xmlns:a16="http://schemas.microsoft.com/office/drawing/2014/main" id="{F069B65B-8365-EB7A-AF5B-DEA496CCB6A8}"/>
                    </a:ext>
                  </a:extLst>
                </p14:cNvPr>
                <p14:cNvContentPartPr/>
                <p14:nvPr/>
              </p14:nvContentPartPr>
              <p14:xfrm>
                <a:off x="9228285" y="6674745"/>
                <a:ext cx="236160" cy="12240"/>
              </p14:xfrm>
            </p:contentPart>
          </mc:Choice>
          <mc:Fallback xmlns="">
            <p:pic>
              <p:nvPicPr>
                <p:cNvPr id="190" name="Ink 189">
                  <a:extLst>
                    <a:ext uri="{FF2B5EF4-FFF2-40B4-BE49-F238E27FC236}">
                      <a16:creationId xmlns:a16="http://schemas.microsoft.com/office/drawing/2014/main" id="{F069B65B-8365-EB7A-AF5B-DEA496CCB6A8}"/>
                    </a:ext>
                  </a:extLst>
                </p:cNvPr>
                <p:cNvPicPr/>
                <p:nvPr/>
              </p:nvPicPr>
              <p:blipFill>
                <a:blip r:embed="rId297"/>
                <a:stretch>
                  <a:fillRect/>
                </a:stretch>
              </p:blipFill>
              <p:spPr>
                <a:xfrm>
                  <a:off x="9222165" y="6668625"/>
                  <a:ext cx="248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3" name="Ink 192">
                  <a:extLst>
                    <a:ext uri="{FF2B5EF4-FFF2-40B4-BE49-F238E27FC236}">
                      <a16:creationId xmlns:a16="http://schemas.microsoft.com/office/drawing/2014/main" id="{A2E965EC-BA20-1CA2-2BF2-4D1A10F23FF3}"/>
                    </a:ext>
                  </a:extLst>
                </p14:cNvPr>
                <p14:cNvContentPartPr/>
                <p14:nvPr/>
              </p14:nvContentPartPr>
              <p14:xfrm>
                <a:off x="9656685" y="6488625"/>
                <a:ext cx="154440" cy="277560"/>
              </p14:xfrm>
            </p:contentPart>
          </mc:Choice>
          <mc:Fallback xmlns="">
            <p:pic>
              <p:nvPicPr>
                <p:cNvPr id="193" name="Ink 192">
                  <a:extLst>
                    <a:ext uri="{FF2B5EF4-FFF2-40B4-BE49-F238E27FC236}">
                      <a16:creationId xmlns:a16="http://schemas.microsoft.com/office/drawing/2014/main" id="{A2E965EC-BA20-1CA2-2BF2-4D1A10F23FF3}"/>
                    </a:ext>
                  </a:extLst>
                </p:cNvPr>
                <p:cNvPicPr/>
                <p:nvPr/>
              </p:nvPicPr>
              <p:blipFill>
                <a:blip r:embed="rId299"/>
                <a:stretch>
                  <a:fillRect/>
                </a:stretch>
              </p:blipFill>
              <p:spPr>
                <a:xfrm>
                  <a:off x="9650565" y="6482505"/>
                  <a:ext cx="1666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4" name="Ink 193">
                  <a:extLst>
                    <a:ext uri="{FF2B5EF4-FFF2-40B4-BE49-F238E27FC236}">
                      <a16:creationId xmlns:a16="http://schemas.microsoft.com/office/drawing/2014/main" id="{0899D7F6-FD38-2EC5-1F7A-1C0AFF2A98C7}"/>
                    </a:ext>
                  </a:extLst>
                </p14:cNvPr>
                <p14:cNvContentPartPr/>
                <p14:nvPr/>
              </p14:nvContentPartPr>
              <p14:xfrm>
                <a:off x="9719325" y="6753945"/>
                <a:ext cx="214560" cy="16200"/>
              </p14:xfrm>
            </p:contentPart>
          </mc:Choice>
          <mc:Fallback xmlns="">
            <p:pic>
              <p:nvPicPr>
                <p:cNvPr id="194" name="Ink 193">
                  <a:extLst>
                    <a:ext uri="{FF2B5EF4-FFF2-40B4-BE49-F238E27FC236}">
                      <a16:creationId xmlns:a16="http://schemas.microsoft.com/office/drawing/2014/main" id="{0899D7F6-FD38-2EC5-1F7A-1C0AFF2A98C7}"/>
                    </a:ext>
                  </a:extLst>
                </p:cNvPr>
                <p:cNvPicPr/>
                <p:nvPr/>
              </p:nvPicPr>
              <p:blipFill>
                <a:blip r:embed="rId301"/>
                <a:stretch>
                  <a:fillRect/>
                </a:stretch>
              </p:blipFill>
              <p:spPr>
                <a:xfrm>
                  <a:off x="9713205" y="6747825"/>
                  <a:ext cx="226800" cy="28440"/>
                </a:xfrm>
                <a:prstGeom prst="rect">
                  <a:avLst/>
                </a:prstGeom>
              </p:spPr>
            </p:pic>
          </mc:Fallback>
        </mc:AlternateContent>
      </p:grpSp>
    </p:spTree>
    <p:extLst>
      <p:ext uri="{BB962C8B-B14F-4D97-AF65-F5344CB8AC3E}">
        <p14:creationId xmlns:p14="http://schemas.microsoft.com/office/powerpoint/2010/main" val="22346254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DBE2E-3AD2-29EB-9598-859E8AC76123}"/>
              </a:ext>
            </a:extLst>
          </p:cNvPr>
          <p:cNvSpPr>
            <a:spLocks noGrp="1"/>
          </p:cNvSpPr>
          <p:nvPr>
            <p:ph type="title"/>
          </p:nvPr>
        </p:nvSpPr>
        <p:spPr/>
        <p:txBody>
          <a:bodyPr/>
          <a:lstStyle/>
          <a:p>
            <a:endParaRPr lang="en-CA"/>
          </a:p>
        </p:txBody>
      </p:sp>
      <p:grpSp>
        <p:nvGrpSpPr>
          <p:cNvPr id="16" name="Group 15">
            <a:extLst>
              <a:ext uri="{FF2B5EF4-FFF2-40B4-BE49-F238E27FC236}">
                <a16:creationId xmlns:a16="http://schemas.microsoft.com/office/drawing/2014/main" id="{2577189B-6135-DE13-C4F8-819020EDD5B0}"/>
              </a:ext>
            </a:extLst>
          </p:cNvPr>
          <p:cNvGrpSpPr/>
          <p:nvPr/>
        </p:nvGrpSpPr>
        <p:grpSpPr>
          <a:xfrm>
            <a:off x="2053125" y="1290225"/>
            <a:ext cx="1567440" cy="456840"/>
            <a:chOff x="2053125" y="1290225"/>
            <a:chExt cx="1567440" cy="4568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49D2030-AD52-A5BB-1906-2E3A9FF2B210}"/>
                    </a:ext>
                  </a:extLst>
                </p14:cNvPr>
                <p14:cNvContentPartPr/>
                <p14:nvPr/>
              </p14:nvContentPartPr>
              <p14:xfrm>
                <a:off x="2053125" y="1394265"/>
                <a:ext cx="195840" cy="207000"/>
              </p14:xfrm>
            </p:contentPart>
          </mc:Choice>
          <mc:Fallback xmlns="">
            <p:pic>
              <p:nvPicPr>
                <p:cNvPr id="4" name="Ink 3">
                  <a:extLst>
                    <a:ext uri="{FF2B5EF4-FFF2-40B4-BE49-F238E27FC236}">
                      <a16:creationId xmlns:a16="http://schemas.microsoft.com/office/drawing/2014/main" id="{B49D2030-AD52-A5BB-1906-2E3A9FF2B210}"/>
                    </a:ext>
                  </a:extLst>
                </p:cNvPr>
                <p:cNvPicPr/>
                <p:nvPr/>
              </p:nvPicPr>
              <p:blipFill>
                <a:blip r:embed="rId3"/>
                <a:stretch>
                  <a:fillRect/>
                </a:stretch>
              </p:blipFill>
              <p:spPr>
                <a:xfrm>
                  <a:off x="2047005" y="1388145"/>
                  <a:ext cx="208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DABC53D-9FB8-F4D8-50E4-89114D87021D}"/>
                    </a:ext>
                  </a:extLst>
                </p14:cNvPr>
                <p14:cNvContentPartPr/>
                <p14:nvPr/>
              </p14:nvContentPartPr>
              <p14:xfrm>
                <a:off x="2450205" y="1438545"/>
                <a:ext cx="337320" cy="174240"/>
              </p14:xfrm>
            </p:contentPart>
          </mc:Choice>
          <mc:Fallback xmlns="">
            <p:pic>
              <p:nvPicPr>
                <p:cNvPr id="5" name="Ink 4">
                  <a:extLst>
                    <a:ext uri="{FF2B5EF4-FFF2-40B4-BE49-F238E27FC236}">
                      <a16:creationId xmlns:a16="http://schemas.microsoft.com/office/drawing/2014/main" id="{2DABC53D-9FB8-F4D8-50E4-89114D87021D}"/>
                    </a:ext>
                  </a:extLst>
                </p:cNvPr>
                <p:cNvPicPr/>
                <p:nvPr/>
              </p:nvPicPr>
              <p:blipFill>
                <a:blip r:embed="rId5"/>
                <a:stretch>
                  <a:fillRect/>
                </a:stretch>
              </p:blipFill>
              <p:spPr>
                <a:xfrm>
                  <a:off x="2444085" y="1432425"/>
                  <a:ext cx="349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707D535-C793-7AC0-76BA-5173313F1289}"/>
                    </a:ext>
                  </a:extLst>
                </p14:cNvPr>
                <p14:cNvContentPartPr/>
                <p14:nvPr/>
              </p14:nvContentPartPr>
              <p14:xfrm>
                <a:off x="2851605" y="1425585"/>
                <a:ext cx="210240" cy="163080"/>
              </p14:xfrm>
            </p:contentPart>
          </mc:Choice>
          <mc:Fallback xmlns="">
            <p:pic>
              <p:nvPicPr>
                <p:cNvPr id="6" name="Ink 5">
                  <a:extLst>
                    <a:ext uri="{FF2B5EF4-FFF2-40B4-BE49-F238E27FC236}">
                      <a16:creationId xmlns:a16="http://schemas.microsoft.com/office/drawing/2014/main" id="{4707D535-C793-7AC0-76BA-5173313F1289}"/>
                    </a:ext>
                  </a:extLst>
                </p:cNvPr>
                <p:cNvPicPr/>
                <p:nvPr/>
              </p:nvPicPr>
              <p:blipFill>
                <a:blip r:embed="rId7"/>
                <a:stretch>
                  <a:fillRect/>
                </a:stretch>
              </p:blipFill>
              <p:spPr>
                <a:xfrm>
                  <a:off x="2845485" y="1419465"/>
                  <a:ext cx="222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C1E2C80-A204-5F46-34E0-A4ED8E4D6D61}"/>
                    </a:ext>
                  </a:extLst>
                </p14:cNvPr>
                <p14:cNvContentPartPr/>
                <p14:nvPr/>
              </p14:nvContentPartPr>
              <p14:xfrm>
                <a:off x="2940885" y="1290225"/>
                <a:ext cx="262800" cy="138240"/>
              </p14:xfrm>
            </p:contentPart>
          </mc:Choice>
          <mc:Fallback xmlns="">
            <p:pic>
              <p:nvPicPr>
                <p:cNvPr id="7" name="Ink 6">
                  <a:extLst>
                    <a:ext uri="{FF2B5EF4-FFF2-40B4-BE49-F238E27FC236}">
                      <a16:creationId xmlns:a16="http://schemas.microsoft.com/office/drawing/2014/main" id="{BC1E2C80-A204-5F46-34E0-A4ED8E4D6D61}"/>
                    </a:ext>
                  </a:extLst>
                </p:cNvPr>
                <p:cNvPicPr/>
                <p:nvPr/>
              </p:nvPicPr>
              <p:blipFill>
                <a:blip r:embed="rId9"/>
                <a:stretch>
                  <a:fillRect/>
                </a:stretch>
              </p:blipFill>
              <p:spPr>
                <a:xfrm>
                  <a:off x="2934765" y="1284105"/>
                  <a:ext cx="275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B45D3C4-0046-39E0-D585-60D6E55EDED1}"/>
                    </a:ext>
                  </a:extLst>
                </p14:cNvPr>
                <p14:cNvContentPartPr/>
                <p14:nvPr/>
              </p14:nvContentPartPr>
              <p14:xfrm>
                <a:off x="3364605" y="1434225"/>
                <a:ext cx="255960" cy="312840"/>
              </p14:xfrm>
            </p:contentPart>
          </mc:Choice>
          <mc:Fallback xmlns="">
            <p:pic>
              <p:nvPicPr>
                <p:cNvPr id="8" name="Ink 7">
                  <a:extLst>
                    <a:ext uri="{FF2B5EF4-FFF2-40B4-BE49-F238E27FC236}">
                      <a16:creationId xmlns:a16="http://schemas.microsoft.com/office/drawing/2014/main" id="{FB45D3C4-0046-39E0-D585-60D6E55EDED1}"/>
                    </a:ext>
                  </a:extLst>
                </p:cNvPr>
                <p:cNvPicPr/>
                <p:nvPr/>
              </p:nvPicPr>
              <p:blipFill>
                <a:blip r:embed="rId11"/>
                <a:stretch>
                  <a:fillRect/>
                </a:stretch>
              </p:blipFill>
              <p:spPr>
                <a:xfrm>
                  <a:off x="3358485" y="1428105"/>
                  <a:ext cx="268200" cy="325080"/>
                </a:xfrm>
                <a:prstGeom prst="rect">
                  <a:avLst/>
                </a:prstGeom>
              </p:spPr>
            </p:pic>
          </mc:Fallback>
        </mc:AlternateContent>
      </p:grpSp>
      <p:grpSp>
        <p:nvGrpSpPr>
          <p:cNvPr id="15" name="Group 14">
            <a:extLst>
              <a:ext uri="{FF2B5EF4-FFF2-40B4-BE49-F238E27FC236}">
                <a16:creationId xmlns:a16="http://schemas.microsoft.com/office/drawing/2014/main" id="{3E95E82B-BDD5-7FB4-CB33-C1622723317E}"/>
              </a:ext>
            </a:extLst>
          </p:cNvPr>
          <p:cNvGrpSpPr/>
          <p:nvPr/>
        </p:nvGrpSpPr>
        <p:grpSpPr>
          <a:xfrm>
            <a:off x="4117725" y="1182225"/>
            <a:ext cx="402120" cy="523440"/>
            <a:chOff x="4117725" y="1182225"/>
            <a:chExt cx="402120" cy="52344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0915A19-C858-5CD0-A2A0-2660A174BF32}"/>
                    </a:ext>
                  </a:extLst>
                </p14:cNvPr>
                <p14:cNvContentPartPr/>
                <p14:nvPr/>
              </p14:nvContentPartPr>
              <p14:xfrm>
                <a:off x="4117725" y="1369425"/>
                <a:ext cx="272160" cy="336240"/>
              </p14:xfrm>
            </p:contentPart>
          </mc:Choice>
          <mc:Fallback xmlns="">
            <p:pic>
              <p:nvPicPr>
                <p:cNvPr id="9" name="Ink 8">
                  <a:extLst>
                    <a:ext uri="{FF2B5EF4-FFF2-40B4-BE49-F238E27FC236}">
                      <a16:creationId xmlns:a16="http://schemas.microsoft.com/office/drawing/2014/main" id="{A0915A19-C858-5CD0-A2A0-2660A174BF32}"/>
                    </a:ext>
                  </a:extLst>
                </p:cNvPr>
                <p:cNvPicPr/>
                <p:nvPr/>
              </p:nvPicPr>
              <p:blipFill>
                <a:blip r:embed="rId13"/>
                <a:stretch>
                  <a:fillRect/>
                </a:stretch>
              </p:blipFill>
              <p:spPr>
                <a:xfrm>
                  <a:off x="4111605" y="1363305"/>
                  <a:ext cx="2844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D300F95-1282-A7E4-8E40-7481467A031A}"/>
                    </a:ext>
                  </a:extLst>
                </p14:cNvPr>
                <p14:cNvContentPartPr/>
                <p14:nvPr/>
              </p14:nvContentPartPr>
              <p14:xfrm>
                <a:off x="4466565" y="1182225"/>
                <a:ext cx="53280" cy="182160"/>
              </p14:xfrm>
            </p:contentPart>
          </mc:Choice>
          <mc:Fallback xmlns="">
            <p:pic>
              <p:nvPicPr>
                <p:cNvPr id="10" name="Ink 9">
                  <a:extLst>
                    <a:ext uri="{FF2B5EF4-FFF2-40B4-BE49-F238E27FC236}">
                      <a16:creationId xmlns:a16="http://schemas.microsoft.com/office/drawing/2014/main" id="{DD300F95-1282-A7E4-8E40-7481467A031A}"/>
                    </a:ext>
                  </a:extLst>
                </p:cNvPr>
                <p:cNvPicPr/>
                <p:nvPr/>
              </p:nvPicPr>
              <p:blipFill>
                <a:blip r:embed="rId15"/>
                <a:stretch>
                  <a:fillRect/>
                </a:stretch>
              </p:blipFill>
              <p:spPr>
                <a:xfrm>
                  <a:off x="4460445" y="1176105"/>
                  <a:ext cx="65520"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AA0B318-C133-60E5-4FFC-9A8AE750CB5F}"/>
                  </a:ext>
                </a:extLst>
              </p14:cNvPr>
              <p14:cNvContentPartPr/>
              <p14:nvPr/>
            </p14:nvContentPartPr>
            <p14:xfrm>
              <a:off x="4776885" y="1441785"/>
              <a:ext cx="296280" cy="99000"/>
            </p14:xfrm>
          </p:contentPart>
        </mc:Choice>
        <mc:Fallback xmlns="">
          <p:pic>
            <p:nvPicPr>
              <p:cNvPr id="11" name="Ink 10">
                <a:extLst>
                  <a:ext uri="{FF2B5EF4-FFF2-40B4-BE49-F238E27FC236}">
                    <a16:creationId xmlns:a16="http://schemas.microsoft.com/office/drawing/2014/main" id="{CAA0B318-C133-60E5-4FFC-9A8AE750CB5F}"/>
                  </a:ext>
                </a:extLst>
              </p:cNvPr>
              <p:cNvPicPr/>
              <p:nvPr/>
            </p:nvPicPr>
            <p:blipFill>
              <a:blip r:embed="rId17"/>
              <a:stretch>
                <a:fillRect/>
              </a:stretch>
            </p:blipFill>
            <p:spPr>
              <a:xfrm>
                <a:off x="4770765" y="1435665"/>
                <a:ext cx="308520" cy="111240"/>
              </a:xfrm>
              <a:prstGeom prst="rect">
                <a:avLst/>
              </a:prstGeom>
            </p:spPr>
          </p:pic>
        </mc:Fallback>
      </mc:AlternateContent>
      <p:grpSp>
        <p:nvGrpSpPr>
          <p:cNvPr id="14" name="Group 13">
            <a:extLst>
              <a:ext uri="{FF2B5EF4-FFF2-40B4-BE49-F238E27FC236}">
                <a16:creationId xmlns:a16="http://schemas.microsoft.com/office/drawing/2014/main" id="{0D80F0FD-DFD9-F0A0-D170-582B6DDE2AEC}"/>
              </a:ext>
            </a:extLst>
          </p:cNvPr>
          <p:cNvGrpSpPr/>
          <p:nvPr/>
        </p:nvGrpSpPr>
        <p:grpSpPr>
          <a:xfrm>
            <a:off x="5354325" y="1327305"/>
            <a:ext cx="445680" cy="296640"/>
            <a:chOff x="5354325" y="1327305"/>
            <a:chExt cx="445680" cy="29664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72D9872F-147F-0B13-DFD7-30005A99A84E}"/>
                    </a:ext>
                  </a:extLst>
                </p14:cNvPr>
                <p14:cNvContentPartPr/>
                <p14:nvPr/>
              </p14:nvContentPartPr>
              <p14:xfrm>
                <a:off x="5354325" y="1327305"/>
                <a:ext cx="212040" cy="291240"/>
              </p14:xfrm>
            </p:contentPart>
          </mc:Choice>
          <mc:Fallback xmlns="">
            <p:pic>
              <p:nvPicPr>
                <p:cNvPr id="12" name="Ink 11">
                  <a:extLst>
                    <a:ext uri="{FF2B5EF4-FFF2-40B4-BE49-F238E27FC236}">
                      <a16:creationId xmlns:a16="http://schemas.microsoft.com/office/drawing/2014/main" id="{72D9872F-147F-0B13-DFD7-30005A99A84E}"/>
                    </a:ext>
                  </a:extLst>
                </p:cNvPr>
                <p:cNvPicPr/>
                <p:nvPr/>
              </p:nvPicPr>
              <p:blipFill>
                <a:blip r:embed="rId19"/>
                <a:stretch>
                  <a:fillRect/>
                </a:stretch>
              </p:blipFill>
              <p:spPr>
                <a:xfrm>
                  <a:off x="5348205" y="1321185"/>
                  <a:ext cx="2242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4E8D72F-B44F-4F0A-BCAC-CA0E1A21A70B}"/>
                    </a:ext>
                  </a:extLst>
                </p14:cNvPr>
                <p14:cNvContentPartPr/>
                <p14:nvPr/>
              </p14:nvContentPartPr>
              <p14:xfrm>
                <a:off x="5494005" y="1608465"/>
                <a:ext cx="306000" cy="15480"/>
              </p14:xfrm>
            </p:contentPart>
          </mc:Choice>
          <mc:Fallback xmlns="">
            <p:pic>
              <p:nvPicPr>
                <p:cNvPr id="13" name="Ink 12">
                  <a:extLst>
                    <a:ext uri="{FF2B5EF4-FFF2-40B4-BE49-F238E27FC236}">
                      <a16:creationId xmlns:a16="http://schemas.microsoft.com/office/drawing/2014/main" id="{24E8D72F-B44F-4F0A-BCAC-CA0E1A21A70B}"/>
                    </a:ext>
                  </a:extLst>
                </p:cNvPr>
                <p:cNvPicPr/>
                <p:nvPr/>
              </p:nvPicPr>
              <p:blipFill>
                <a:blip r:embed="rId21"/>
                <a:stretch>
                  <a:fillRect/>
                </a:stretch>
              </p:blipFill>
              <p:spPr>
                <a:xfrm>
                  <a:off x="5487885" y="1602345"/>
                  <a:ext cx="318240" cy="27720"/>
                </a:xfrm>
                <a:prstGeom prst="rect">
                  <a:avLst/>
                </a:prstGeom>
              </p:spPr>
            </p:pic>
          </mc:Fallback>
        </mc:AlternateContent>
      </p:grpSp>
      <p:grpSp>
        <p:nvGrpSpPr>
          <p:cNvPr id="30" name="Group 29">
            <a:extLst>
              <a:ext uri="{FF2B5EF4-FFF2-40B4-BE49-F238E27FC236}">
                <a16:creationId xmlns:a16="http://schemas.microsoft.com/office/drawing/2014/main" id="{38F6B753-94A7-CC83-116A-9D6030473A56}"/>
              </a:ext>
            </a:extLst>
          </p:cNvPr>
          <p:cNvGrpSpPr/>
          <p:nvPr/>
        </p:nvGrpSpPr>
        <p:grpSpPr>
          <a:xfrm>
            <a:off x="3602565" y="2103465"/>
            <a:ext cx="2683440" cy="911880"/>
            <a:chOff x="3602565" y="2103465"/>
            <a:chExt cx="2683440" cy="911880"/>
          </a:xfrm>
        </p:grpSpPr>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66B2F53-F103-58C1-26F8-6DBF9924B5E4}"/>
                    </a:ext>
                  </a:extLst>
                </p14:cNvPr>
                <p14:cNvContentPartPr/>
                <p14:nvPr/>
              </p14:nvContentPartPr>
              <p14:xfrm>
                <a:off x="3602565" y="2279865"/>
                <a:ext cx="297360" cy="434880"/>
              </p14:xfrm>
            </p:contentPart>
          </mc:Choice>
          <mc:Fallback xmlns="">
            <p:pic>
              <p:nvPicPr>
                <p:cNvPr id="17" name="Ink 16">
                  <a:extLst>
                    <a:ext uri="{FF2B5EF4-FFF2-40B4-BE49-F238E27FC236}">
                      <a16:creationId xmlns:a16="http://schemas.microsoft.com/office/drawing/2014/main" id="{A66B2F53-F103-58C1-26F8-6DBF9924B5E4}"/>
                    </a:ext>
                  </a:extLst>
                </p:cNvPr>
                <p:cNvPicPr/>
                <p:nvPr/>
              </p:nvPicPr>
              <p:blipFill>
                <a:blip r:embed="rId23"/>
                <a:stretch>
                  <a:fillRect/>
                </a:stretch>
              </p:blipFill>
              <p:spPr>
                <a:xfrm>
                  <a:off x="3596445" y="2273745"/>
                  <a:ext cx="3096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44F98E71-6B50-956B-B019-AFCAC21BCD5E}"/>
                    </a:ext>
                  </a:extLst>
                </p14:cNvPr>
                <p14:cNvContentPartPr/>
                <p14:nvPr/>
              </p14:nvContentPartPr>
              <p14:xfrm>
                <a:off x="4055085" y="2103465"/>
                <a:ext cx="57960" cy="181080"/>
              </p14:xfrm>
            </p:contentPart>
          </mc:Choice>
          <mc:Fallback xmlns="">
            <p:pic>
              <p:nvPicPr>
                <p:cNvPr id="18" name="Ink 17">
                  <a:extLst>
                    <a:ext uri="{FF2B5EF4-FFF2-40B4-BE49-F238E27FC236}">
                      <a16:creationId xmlns:a16="http://schemas.microsoft.com/office/drawing/2014/main" id="{44F98E71-6B50-956B-B019-AFCAC21BCD5E}"/>
                    </a:ext>
                  </a:extLst>
                </p:cNvPr>
                <p:cNvPicPr/>
                <p:nvPr/>
              </p:nvPicPr>
              <p:blipFill>
                <a:blip r:embed="rId25"/>
                <a:stretch>
                  <a:fillRect/>
                </a:stretch>
              </p:blipFill>
              <p:spPr>
                <a:xfrm>
                  <a:off x="4048965" y="2097345"/>
                  <a:ext cx="702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EA76325A-CAA7-8A7A-EC2E-C452556FCF62}"/>
                    </a:ext>
                  </a:extLst>
                </p14:cNvPr>
                <p14:cNvContentPartPr/>
                <p14:nvPr/>
              </p14:nvContentPartPr>
              <p14:xfrm>
                <a:off x="4394205" y="2393625"/>
                <a:ext cx="224280" cy="17640"/>
              </p14:xfrm>
            </p:contentPart>
          </mc:Choice>
          <mc:Fallback xmlns="">
            <p:pic>
              <p:nvPicPr>
                <p:cNvPr id="19" name="Ink 18">
                  <a:extLst>
                    <a:ext uri="{FF2B5EF4-FFF2-40B4-BE49-F238E27FC236}">
                      <a16:creationId xmlns:a16="http://schemas.microsoft.com/office/drawing/2014/main" id="{EA76325A-CAA7-8A7A-EC2E-C452556FCF62}"/>
                    </a:ext>
                  </a:extLst>
                </p:cNvPr>
                <p:cNvPicPr/>
                <p:nvPr/>
              </p:nvPicPr>
              <p:blipFill>
                <a:blip r:embed="rId27"/>
                <a:stretch>
                  <a:fillRect/>
                </a:stretch>
              </p:blipFill>
              <p:spPr>
                <a:xfrm>
                  <a:off x="4388085" y="2387505"/>
                  <a:ext cx="236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B666B85E-B442-7680-4463-931FBA7341F9}"/>
                    </a:ext>
                  </a:extLst>
                </p14:cNvPr>
                <p14:cNvContentPartPr/>
                <p14:nvPr/>
              </p14:nvContentPartPr>
              <p14:xfrm>
                <a:off x="5380965" y="2118585"/>
                <a:ext cx="137520" cy="275400"/>
              </p14:xfrm>
            </p:contentPart>
          </mc:Choice>
          <mc:Fallback xmlns="">
            <p:pic>
              <p:nvPicPr>
                <p:cNvPr id="21" name="Ink 20">
                  <a:extLst>
                    <a:ext uri="{FF2B5EF4-FFF2-40B4-BE49-F238E27FC236}">
                      <a16:creationId xmlns:a16="http://schemas.microsoft.com/office/drawing/2014/main" id="{B666B85E-B442-7680-4463-931FBA7341F9}"/>
                    </a:ext>
                  </a:extLst>
                </p:cNvPr>
                <p:cNvPicPr/>
                <p:nvPr/>
              </p:nvPicPr>
              <p:blipFill>
                <a:blip r:embed="rId29"/>
                <a:stretch>
                  <a:fillRect/>
                </a:stretch>
              </p:blipFill>
              <p:spPr>
                <a:xfrm>
                  <a:off x="5374845" y="2112465"/>
                  <a:ext cx="1497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831AB76-B3CA-0912-C9BF-19190DBD20EB}"/>
                    </a:ext>
                  </a:extLst>
                </p14:cNvPr>
                <p14:cNvContentPartPr/>
                <p14:nvPr/>
              </p14:nvContentPartPr>
              <p14:xfrm>
                <a:off x="4377645" y="2532225"/>
                <a:ext cx="337320" cy="3600"/>
              </p14:xfrm>
            </p:contentPart>
          </mc:Choice>
          <mc:Fallback xmlns="">
            <p:pic>
              <p:nvPicPr>
                <p:cNvPr id="20" name="Ink 19">
                  <a:extLst>
                    <a:ext uri="{FF2B5EF4-FFF2-40B4-BE49-F238E27FC236}">
                      <a16:creationId xmlns:a16="http://schemas.microsoft.com/office/drawing/2014/main" id="{4831AB76-B3CA-0912-C9BF-19190DBD20EB}"/>
                    </a:ext>
                  </a:extLst>
                </p:cNvPr>
                <p:cNvPicPr/>
                <p:nvPr/>
              </p:nvPicPr>
              <p:blipFill>
                <a:blip r:embed="rId31"/>
                <a:stretch>
                  <a:fillRect/>
                </a:stretch>
              </p:blipFill>
              <p:spPr>
                <a:xfrm>
                  <a:off x="4371525" y="2526105"/>
                  <a:ext cx="3495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42776EAF-CDA3-1157-B08C-E212019BCBC2}"/>
                    </a:ext>
                  </a:extLst>
                </p14:cNvPr>
                <p14:cNvContentPartPr/>
                <p14:nvPr/>
              </p14:nvContentPartPr>
              <p14:xfrm>
                <a:off x="4962285" y="2523585"/>
                <a:ext cx="1138320" cy="16920"/>
              </p14:xfrm>
            </p:contentPart>
          </mc:Choice>
          <mc:Fallback xmlns="">
            <p:pic>
              <p:nvPicPr>
                <p:cNvPr id="22" name="Ink 21">
                  <a:extLst>
                    <a:ext uri="{FF2B5EF4-FFF2-40B4-BE49-F238E27FC236}">
                      <a16:creationId xmlns:a16="http://schemas.microsoft.com/office/drawing/2014/main" id="{42776EAF-CDA3-1157-B08C-E212019BCBC2}"/>
                    </a:ext>
                  </a:extLst>
                </p:cNvPr>
                <p:cNvPicPr/>
                <p:nvPr/>
              </p:nvPicPr>
              <p:blipFill>
                <a:blip r:embed="rId33"/>
                <a:stretch>
                  <a:fillRect/>
                </a:stretch>
              </p:blipFill>
              <p:spPr>
                <a:xfrm>
                  <a:off x="4956165" y="2517465"/>
                  <a:ext cx="11505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478A9060-2260-4AF6-A486-33461A681437}"/>
                    </a:ext>
                  </a:extLst>
                </p14:cNvPr>
                <p14:cNvContentPartPr/>
                <p14:nvPr/>
              </p14:nvContentPartPr>
              <p14:xfrm>
                <a:off x="5048685" y="2691705"/>
                <a:ext cx="195120" cy="150840"/>
              </p14:xfrm>
            </p:contentPart>
          </mc:Choice>
          <mc:Fallback xmlns="">
            <p:pic>
              <p:nvPicPr>
                <p:cNvPr id="23" name="Ink 22">
                  <a:extLst>
                    <a:ext uri="{FF2B5EF4-FFF2-40B4-BE49-F238E27FC236}">
                      <a16:creationId xmlns:a16="http://schemas.microsoft.com/office/drawing/2014/main" id="{478A9060-2260-4AF6-A486-33461A681437}"/>
                    </a:ext>
                  </a:extLst>
                </p:cNvPr>
                <p:cNvPicPr/>
                <p:nvPr/>
              </p:nvPicPr>
              <p:blipFill>
                <a:blip r:embed="rId35"/>
                <a:stretch>
                  <a:fillRect/>
                </a:stretch>
              </p:blipFill>
              <p:spPr>
                <a:xfrm>
                  <a:off x="5042565" y="2685585"/>
                  <a:ext cx="207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B4194D25-913C-E6F8-FB64-DE24CFD5640E}"/>
                    </a:ext>
                  </a:extLst>
                </p14:cNvPr>
                <p14:cNvContentPartPr/>
                <p14:nvPr/>
              </p14:nvContentPartPr>
              <p14:xfrm>
                <a:off x="5319765" y="2729145"/>
                <a:ext cx="208440" cy="123840"/>
              </p14:xfrm>
            </p:contentPart>
          </mc:Choice>
          <mc:Fallback xmlns="">
            <p:pic>
              <p:nvPicPr>
                <p:cNvPr id="24" name="Ink 23">
                  <a:extLst>
                    <a:ext uri="{FF2B5EF4-FFF2-40B4-BE49-F238E27FC236}">
                      <a16:creationId xmlns:a16="http://schemas.microsoft.com/office/drawing/2014/main" id="{B4194D25-913C-E6F8-FB64-DE24CFD5640E}"/>
                    </a:ext>
                  </a:extLst>
                </p:cNvPr>
                <p:cNvPicPr/>
                <p:nvPr/>
              </p:nvPicPr>
              <p:blipFill>
                <a:blip r:embed="rId37"/>
                <a:stretch>
                  <a:fillRect/>
                </a:stretch>
              </p:blipFill>
              <p:spPr>
                <a:xfrm>
                  <a:off x="5313645" y="2723025"/>
                  <a:ext cx="2206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7795FD28-1A2C-FD5F-2317-0E1659AF08B1}"/>
                    </a:ext>
                  </a:extLst>
                </p14:cNvPr>
                <p14:cNvContentPartPr/>
                <p14:nvPr/>
              </p14:nvContentPartPr>
              <p14:xfrm>
                <a:off x="5620725" y="2726985"/>
                <a:ext cx="186120" cy="132480"/>
              </p14:xfrm>
            </p:contentPart>
          </mc:Choice>
          <mc:Fallback xmlns="">
            <p:pic>
              <p:nvPicPr>
                <p:cNvPr id="25" name="Ink 24">
                  <a:extLst>
                    <a:ext uri="{FF2B5EF4-FFF2-40B4-BE49-F238E27FC236}">
                      <a16:creationId xmlns:a16="http://schemas.microsoft.com/office/drawing/2014/main" id="{7795FD28-1A2C-FD5F-2317-0E1659AF08B1}"/>
                    </a:ext>
                  </a:extLst>
                </p:cNvPr>
                <p:cNvPicPr/>
                <p:nvPr/>
              </p:nvPicPr>
              <p:blipFill>
                <a:blip r:embed="rId39"/>
                <a:stretch>
                  <a:fillRect/>
                </a:stretch>
              </p:blipFill>
              <p:spPr>
                <a:xfrm>
                  <a:off x="5614605" y="2720865"/>
                  <a:ext cx="1983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CF6B8825-4B02-7B9B-EA54-860348EC1615}"/>
                    </a:ext>
                  </a:extLst>
                </p14:cNvPr>
                <p14:cNvContentPartPr/>
                <p14:nvPr/>
              </p14:nvContentPartPr>
              <p14:xfrm>
                <a:off x="5744205" y="2653545"/>
                <a:ext cx="149400" cy="103320"/>
              </p14:xfrm>
            </p:contentPart>
          </mc:Choice>
          <mc:Fallback xmlns="">
            <p:pic>
              <p:nvPicPr>
                <p:cNvPr id="26" name="Ink 25">
                  <a:extLst>
                    <a:ext uri="{FF2B5EF4-FFF2-40B4-BE49-F238E27FC236}">
                      <a16:creationId xmlns:a16="http://schemas.microsoft.com/office/drawing/2014/main" id="{CF6B8825-4B02-7B9B-EA54-860348EC1615}"/>
                    </a:ext>
                  </a:extLst>
                </p:cNvPr>
                <p:cNvPicPr/>
                <p:nvPr/>
              </p:nvPicPr>
              <p:blipFill>
                <a:blip r:embed="rId41"/>
                <a:stretch>
                  <a:fillRect/>
                </a:stretch>
              </p:blipFill>
              <p:spPr>
                <a:xfrm>
                  <a:off x="5738085" y="2647425"/>
                  <a:ext cx="1616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F20CAC07-1F61-FFA4-F190-95451A0DB110}"/>
                    </a:ext>
                  </a:extLst>
                </p14:cNvPr>
                <p14:cNvContentPartPr/>
                <p14:nvPr/>
              </p14:nvContentPartPr>
              <p14:xfrm>
                <a:off x="5972805" y="2703225"/>
                <a:ext cx="313200" cy="312120"/>
              </p14:xfrm>
            </p:contentPart>
          </mc:Choice>
          <mc:Fallback xmlns="">
            <p:pic>
              <p:nvPicPr>
                <p:cNvPr id="27" name="Ink 26">
                  <a:extLst>
                    <a:ext uri="{FF2B5EF4-FFF2-40B4-BE49-F238E27FC236}">
                      <a16:creationId xmlns:a16="http://schemas.microsoft.com/office/drawing/2014/main" id="{F20CAC07-1F61-FFA4-F190-95451A0DB110}"/>
                    </a:ext>
                  </a:extLst>
                </p:cNvPr>
                <p:cNvPicPr/>
                <p:nvPr/>
              </p:nvPicPr>
              <p:blipFill>
                <a:blip r:embed="rId43"/>
                <a:stretch>
                  <a:fillRect/>
                </a:stretch>
              </p:blipFill>
              <p:spPr>
                <a:xfrm>
                  <a:off x="5966685" y="2697105"/>
                  <a:ext cx="325440" cy="32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6B2AE478-9C3D-0180-58ED-B4603AF58978}"/>
                  </a:ext>
                </a:extLst>
              </p14:cNvPr>
              <p14:cNvContentPartPr/>
              <p14:nvPr/>
            </p14:nvContentPartPr>
            <p14:xfrm>
              <a:off x="8270685" y="1333785"/>
              <a:ext cx="631800" cy="2908080"/>
            </p14:xfrm>
          </p:contentPart>
        </mc:Choice>
        <mc:Fallback xmlns="">
          <p:pic>
            <p:nvPicPr>
              <p:cNvPr id="31" name="Ink 30">
                <a:extLst>
                  <a:ext uri="{FF2B5EF4-FFF2-40B4-BE49-F238E27FC236}">
                    <a16:creationId xmlns:a16="http://schemas.microsoft.com/office/drawing/2014/main" id="{6B2AE478-9C3D-0180-58ED-B4603AF58978}"/>
                  </a:ext>
                </a:extLst>
              </p:cNvPr>
              <p:cNvPicPr/>
              <p:nvPr/>
            </p:nvPicPr>
            <p:blipFill>
              <a:blip r:embed="rId45"/>
              <a:stretch>
                <a:fillRect/>
              </a:stretch>
            </p:blipFill>
            <p:spPr>
              <a:xfrm>
                <a:off x="8264565" y="1327665"/>
                <a:ext cx="644040" cy="2920320"/>
              </a:xfrm>
              <a:prstGeom prst="rect">
                <a:avLst/>
              </a:prstGeom>
            </p:spPr>
          </p:pic>
        </mc:Fallback>
      </mc:AlternateContent>
      <p:grpSp>
        <p:nvGrpSpPr>
          <p:cNvPr id="40" name="Group 39">
            <a:extLst>
              <a:ext uri="{FF2B5EF4-FFF2-40B4-BE49-F238E27FC236}">
                <a16:creationId xmlns:a16="http://schemas.microsoft.com/office/drawing/2014/main" id="{254BEFB7-5B39-A553-4D88-75769E7BED7E}"/>
              </a:ext>
            </a:extLst>
          </p:cNvPr>
          <p:cNvGrpSpPr/>
          <p:nvPr/>
        </p:nvGrpSpPr>
        <p:grpSpPr>
          <a:xfrm>
            <a:off x="8985285" y="1501185"/>
            <a:ext cx="2184840" cy="550800"/>
            <a:chOff x="8985285" y="1501185"/>
            <a:chExt cx="2184840" cy="550800"/>
          </a:xfrm>
        </p:grpSpPr>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7D921F30-A539-17C1-09C5-719841B5B2AF}"/>
                    </a:ext>
                  </a:extLst>
                </p14:cNvPr>
                <p14:cNvContentPartPr/>
                <p14:nvPr/>
              </p14:nvContentPartPr>
              <p14:xfrm>
                <a:off x="8989965" y="1501185"/>
                <a:ext cx="192960" cy="361800"/>
              </p14:xfrm>
            </p:contentPart>
          </mc:Choice>
          <mc:Fallback xmlns="">
            <p:pic>
              <p:nvPicPr>
                <p:cNvPr id="32" name="Ink 31">
                  <a:extLst>
                    <a:ext uri="{FF2B5EF4-FFF2-40B4-BE49-F238E27FC236}">
                      <a16:creationId xmlns:a16="http://schemas.microsoft.com/office/drawing/2014/main" id="{7D921F30-A539-17C1-09C5-719841B5B2AF}"/>
                    </a:ext>
                  </a:extLst>
                </p:cNvPr>
                <p:cNvPicPr/>
                <p:nvPr/>
              </p:nvPicPr>
              <p:blipFill>
                <a:blip r:embed="rId47"/>
                <a:stretch>
                  <a:fillRect/>
                </a:stretch>
              </p:blipFill>
              <p:spPr>
                <a:xfrm>
                  <a:off x="8983845" y="1495065"/>
                  <a:ext cx="2052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036FCED9-BCD9-AA14-4A25-923D571805DA}"/>
                    </a:ext>
                  </a:extLst>
                </p14:cNvPr>
                <p14:cNvContentPartPr/>
                <p14:nvPr/>
              </p14:nvContentPartPr>
              <p14:xfrm>
                <a:off x="8985285" y="1659585"/>
                <a:ext cx="298800" cy="11160"/>
              </p14:xfrm>
            </p:contentPart>
          </mc:Choice>
          <mc:Fallback xmlns="">
            <p:pic>
              <p:nvPicPr>
                <p:cNvPr id="33" name="Ink 32">
                  <a:extLst>
                    <a:ext uri="{FF2B5EF4-FFF2-40B4-BE49-F238E27FC236}">
                      <a16:creationId xmlns:a16="http://schemas.microsoft.com/office/drawing/2014/main" id="{036FCED9-BCD9-AA14-4A25-923D571805DA}"/>
                    </a:ext>
                  </a:extLst>
                </p:cNvPr>
                <p:cNvPicPr/>
                <p:nvPr/>
              </p:nvPicPr>
              <p:blipFill>
                <a:blip r:embed="rId49"/>
                <a:stretch>
                  <a:fillRect/>
                </a:stretch>
              </p:blipFill>
              <p:spPr>
                <a:xfrm>
                  <a:off x="8979165" y="1653465"/>
                  <a:ext cx="3110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53F114CB-828D-164F-B851-D0C571AA995B}"/>
                    </a:ext>
                  </a:extLst>
                </p14:cNvPr>
                <p14:cNvContentPartPr/>
                <p14:nvPr/>
              </p14:nvContentPartPr>
              <p14:xfrm>
                <a:off x="9273645" y="1653105"/>
                <a:ext cx="397800" cy="220320"/>
              </p14:xfrm>
            </p:contentPart>
          </mc:Choice>
          <mc:Fallback xmlns="">
            <p:pic>
              <p:nvPicPr>
                <p:cNvPr id="34" name="Ink 33">
                  <a:extLst>
                    <a:ext uri="{FF2B5EF4-FFF2-40B4-BE49-F238E27FC236}">
                      <a16:creationId xmlns:a16="http://schemas.microsoft.com/office/drawing/2014/main" id="{53F114CB-828D-164F-B851-D0C571AA995B}"/>
                    </a:ext>
                  </a:extLst>
                </p:cNvPr>
                <p:cNvPicPr/>
                <p:nvPr/>
              </p:nvPicPr>
              <p:blipFill>
                <a:blip r:embed="rId51"/>
                <a:stretch>
                  <a:fillRect/>
                </a:stretch>
              </p:blipFill>
              <p:spPr>
                <a:xfrm>
                  <a:off x="9267525" y="1646985"/>
                  <a:ext cx="410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7E0D3D5A-13F3-8EC9-5722-52D62EDD0022}"/>
                    </a:ext>
                  </a:extLst>
                </p14:cNvPr>
                <p14:cNvContentPartPr/>
                <p14:nvPr/>
              </p14:nvContentPartPr>
              <p14:xfrm>
                <a:off x="9649485" y="1688745"/>
                <a:ext cx="226440" cy="188640"/>
              </p14:xfrm>
            </p:contentPart>
          </mc:Choice>
          <mc:Fallback xmlns="">
            <p:pic>
              <p:nvPicPr>
                <p:cNvPr id="35" name="Ink 34">
                  <a:extLst>
                    <a:ext uri="{FF2B5EF4-FFF2-40B4-BE49-F238E27FC236}">
                      <a16:creationId xmlns:a16="http://schemas.microsoft.com/office/drawing/2014/main" id="{7E0D3D5A-13F3-8EC9-5722-52D62EDD0022}"/>
                    </a:ext>
                  </a:extLst>
                </p:cNvPr>
                <p:cNvPicPr/>
                <p:nvPr/>
              </p:nvPicPr>
              <p:blipFill>
                <a:blip r:embed="rId53"/>
                <a:stretch>
                  <a:fillRect/>
                </a:stretch>
              </p:blipFill>
              <p:spPr>
                <a:xfrm>
                  <a:off x="9643365" y="1682625"/>
                  <a:ext cx="238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44FB35C0-63E5-D859-37A6-218A8D25116A}"/>
                    </a:ext>
                  </a:extLst>
                </p14:cNvPr>
                <p14:cNvContentPartPr/>
                <p14:nvPr/>
              </p14:nvContentPartPr>
              <p14:xfrm>
                <a:off x="9935685" y="1682985"/>
                <a:ext cx="253080" cy="369000"/>
              </p14:xfrm>
            </p:contentPart>
          </mc:Choice>
          <mc:Fallback xmlns="">
            <p:pic>
              <p:nvPicPr>
                <p:cNvPr id="36" name="Ink 35">
                  <a:extLst>
                    <a:ext uri="{FF2B5EF4-FFF2-40B4-BE49-F238E27FC236}">
                      <a16:creationId xmlns:a16="http://schemas.microsoft.com/office/drawing/2014/main" id="{44FB35C0-63E5-D859-37A6-218A8D25116A}"/>
                    </a:ext>
                  </a:extLst>
                </p:cNvPr>
                <p:cNvPicPr/>
                <p:nvPr/>
              </p:nvPicPr>
              <p:blipFill>
                <a:blip r:embed="rId55"/>
                <a:stretch>
                  <a:fillRect/>
                </a:stretch>
              </p:blipFill>
              <p:spPr>
                <a:xfrm>
                  <a:off x="9929565" y="1676865"/>
                  <a:ext cx="2653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688112E7-8C79-64DF-9B70-3139D5BA5473}"/>
                    </a:ext>
                  </a:extLst>
                </p14:cNvPr>
                <p14:cNvContentPartPr/>
                <p14:nvPr/>
              </p14:nvContentPartPr>
              <p14:xfrm>
                <a:off x="10448325" y="1792785"/>
                <a:ext cx="113400" cy="15480"/>
              </p14:xfrm>
            </p:contentPart>
          </mc:Choice>
          <mc:Fallback xmlns="">
            <p:pic>
              <p:nvPicPr>
                <p:cNvPr id="37" name="Ink 36">
                  <a:extLst>
                    <a:ext uri="{FF2B5EF4-FFF2-40B4-BE49-F238E27FC236}">
                      <a16:creationId xmlns:a16="http://schemas.microsoft.com/office/drawing/2014/main" id="{688112E7-8C79-64DF-9B70-3139D5BA5473}"/>
                    </a:ext>
                  </a:extLst>
                </p:cNvPr>
                <p:cNvPicPr/>
                <p:nvPr/>
              </p:nvPicPr>
              <p:blipFill>
                <a:blip r:embed="rId57"/>
                <a:stretch>
                  <a:fillRect/>
                </a:stretch>
              </p:blipFill>
              <p:spPr>
                <a:xfrm>
                  <a:off x="10442205" y="1786665"/>
                  <a:ext cx="125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26340889-0CD2-F2E4-4E09-E407ED158C4B}"/>
                    </a:ext>
                  </a:extLst>
                </p14:cNvPr>
                <p14:cNvContentPartPr/>
                <p14:nvPr/>
              </p14:nvContentPartPr>
              <p14:xfrm>
                <a:off x="10392885" y="1733025"/>
                <a:ext cx="250560" cy="66240"/>
              </p14:xfrm>
            </p:contentPart>
          </mc:Choice>
          <mc:Fallback xmlns="">
            <p:pic>
              <p:nvPicPr>
                <p:cNvPr id="38" name="Ink 37">
                  <a:extLst>
                    <a:ext uri="{FF2B5EF4-FFF2-40B4-BE49-F238E27FC236}">
                      <a16:creationId xmlns:a16="http://schemas.microsoft.com/office/drawing/2014/main" id="{26340889-0CD2-F2E4-4E09-E407ED158C4B}"/>
                    </a:ext>
                  </a:extLst>
                </p:cNvPr>
                <p:cNvPicPr/>
                <p:nvPr/>
              </p:nvPicPr>
              <p:blipFill>
                <a:blip r:embed="rId59"/>
                <a:stretch>
                  <a:fillRect/>
                </a:stretch>
              </p:blipFill>
              <p:spPr>
                <a:xfrm>
                  <a:off x="10386765" y="1726905"/>
                  <a:ext cx="2628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3C6F527E-BDE9-6B02-3C5A-4D40640C7AB6}"/>
                    </a:ext>
                  </a:extLst>
                </p14:cNvPr>
                <p14:cNvContentPartPr/>
                <p14:nvPr/>
              </p14:nvContentPartPr>
              <p14:xfrm>
                <a:off x="10792125" y="1655265"/>
                <a:ext cx="378000" cy="247320"/>
              </p14:xfrm>
            </p:contentPart>
          </mc:Choice>
          <mc:Fallback xmlns="">
            <p:pic>
              <p:nvPicPr>
                <p:cNvPr id="39" name="Ink 38">
                  <a:extLst>
                    <a:ext uri="{FF2B5EF4-FFF2-40B4-BE49-F238E27FC236}">
                      <a16:creationId xmlns:a16="http://schemas.microsoft.com/office/drawing/2014/main" id="{3C6F527E-BDE9-6B02-3C5A-4D40640C7AB6}"/>
                    </a:ext>
                  </a:extLst>
                </p:cNvPr>
                <p:cNvPicPr/>
                <p:nvPr/>
              </p:nvPicPr>
              <p:blipFill>
                <a:blip r:embed="rId61"/>
                <a:stretch>
                  <a:fillRect/>
                </a:stretch>
              </p:blipFill>
              <p:spPr>
                <a:xfrm>
                  <a:off x="10786005" y="1649145"/>
                  <a:ext cx="390240" cy="259560"/>
                </a:xfrm>
                <a:prstGeom prst="rect">
                  <a:avLst/>
                </a:prstGeom>
              </p:spPr>
            </p:pic>
          </mc:Fallback>
        </mc:AlternateContent>
      </p:grpSp>
      <p:grpSp>
        <p:nvGrpSpPr>
          <p:cNvPr id="59" name="Group 58">
            <a:extLst>
              <a:ext uri="{FF2B5EF4-FFF2-40B4-BE49-F238E27FC236}">
                <a16:creationId xmlns:a16="http://schemas.microsoft.com/office/drawing/2014/main" id="{27857F3F-3427-FB38-B486-07502AEB2673}"/>
              </a:ext>
            </a:extLst>
          </p:cNvPr>
          <p:cNvGrpSpPr/>
          <p:nvPr/>
        </p:nvGrpSpPr>
        <p:grpSpPr>
          <a:xfrm>
            <a:off x="9940365" y="3236745"/>
            <a:ext cx="1740600" cy="326520"/>
            <a:chOff x="9940365" y="3236745"/>
            <a:chExt cx="1740600" cy="326520"/>
          </a:xfrm>
        </p:grpSpPr>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F61A4329-379D-60A0-7190-D6DF17A49960}"/>
                    </a:ext>
                  </a:extLst>
                </p14:cNvPr>
                <p14:cNvContentPartPr/>
                <p14:nvPr/>
              </p14:nvContentPartPr>
              <p14:xfrm>
                <a:off x="9940365" y="3377865"/>
                <a:ext cx="284400" cy="360"/>
              </p14:xfrm>
            </p:contentPart>
          </mc:Choice>
          <mc:Fallback xmlns="">
            <p:pic>
              <p:nvPicPr>
                <p:cNvPr id="51" name="Ink 50">
                  <a:extLst>
                    <a:ext uri="{FF2B5EF4-FFF2-40B4-BE49-F238E27FC236}">
                      <a16:creationId xmlns:a16="http://schemas.microsoft.com/office/drawing/2014/main" id="{F61A4329-379D-60A0-7190-D6DF17A49960}"/>
                    </a:ext>
                  </a:extLst>
                </p:cNvPr>
                <p:cNvPicPr/>
                <p:nvPr/>
              </p:nvPicPr>
              <p:blipFill>
                <a:blip r:embed="rId63"/>
                <a:stretch>
                  <a:fillRect/>
                </a:stretch>
              </p:blipFill>
              <p:spPr>
                <a:xfrm>
                  <a:off x="9934245" y="3371745"/>
                  <a:ext cx="296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82A2BE79-37C6-F311-021F-CD8DEBD06B0C}"/>
                    </a:ext>
                  </a:extLst>
                </p14:cNvPr>
                <p14:cNvContentPartPr/>
                <p14:nvPr/>
              </p14:nvContentPartPr>
              <p14:xfrm>
                <a:off x="9955125" y="3466425"/>
                <a:ext cx="209520" cy="18720"/>
              </p14:xfrm>
            </p:contentPart>
          </mc:Choice>
          <mc:Fallback xmlns="">
            <p:pic>
              <p:nvPicPr>
                <p:cNvPr id="52" name="Ink 51">
                  <a:extLst>
                    <a:ext uri="{FF2B5EF4-FFF2-40B4-BE49-F238E27FC236}">
                      <a16:creationId xmlns:a16="http://schemas.microsoft.com/office/drawing/2014/main" id="{82A2BE79-37C6-F311-021F-CD8DEBD06B0C}"/>
                    </a:ext>
                  </a:extLst>
                </p:cNvPr>
                <p:cNvPicPr/>
                <p:nvPr/>
              </p:nvPicPr>
              <p:blipFill>
                <a:blip r:embed="rId65"/>
                <a:stretch>
                  <a:fillRect/>
                </a:stretch>
              </p:blipFill>
              <p:spPr>
                <a:xfrm>
                  <a:off x="9949005" y="3460305"/>
                  <a:ext cx="221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8A2B34A6-669D-4C43-9CFF-CAA30969AC85}"/>
                    </a:ext>
                  </a:extLst>
                </p14:cNvPr>
                <p14:cNvContentPartPr/>
                <p14:nvPr/>
              </p14:nvContentPartPr>
              <p14:xfrm>
                <a:off x="10391805" y="3327105"/>
                <a:ext cx="177840" cy="193320"/>
              </p14:xfrm>
            </p:contentPart>
          </mc:Choice>
          <mc:Fallback xmlns="">
            <p:pic>
              <p:nvPicPr>
                <p:cNvPr id="53" name="Ink 52">
                  <a:extLst>
                    <a:ext uri="{FF2B5EF4-FFF2-40B4-BE49-F238E27FC236}">
                      <a16:creationId xmlns:a16="http://schemas.microsoft.com/office/drawing/2014/main" id="{8A2B34A6-669D-4C43-9CFF-CAA30969AC85}"/>
                    </a:ext>
                  </a:extLst>
                </p:cNvPr>
                <p:cNvPicPr/>
                <p:nvPr/>
              </p:nvPicPr>
              <p:blipFill>
                <a:blip r:embed="rId67"/>
                <a:stretch>
                  <a:fillRect/>
                </a:stretch>
              </p:blipFill>
              <p:spPr>
                <a:xfrm>
                  <a:off x="10385685" y="3320985"/>
                  <a:ext cx="1900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A92B4E09-FF85-26E3-DD32-52E199F104DD}"/>
                    </a:ext>
                  </a:extLst>
                </p14:cNvPr>
                <p14:cNvContentPartPr/>
                <p14:nvPr/>
              </p14:nvContentPartPr>
              <p14:xfrm>
                <a:off x="10638045" y="3352665"/>
                <a:ext cx="284400" cy="155520"/>
              </p14:xfrm>
            </p:contentPart>
          </mc:Choice>
          <mc:Fallback xmlns="">
            <p:pic>
              <p:nvPicPr>
                <p:cNvPr id="54" name="Ink 53">
                  <a:extLst>
                    <a:ext uri="{FF2B5EF4-FFF2-40B4-BE49-F238E27FC236}">
                      <a16:creationId xmlns:a16="http://schemas.microsoft.com/office/drawing/2014/main" id="{A92B4E09-FF85-26E3-DD32-52E199F104DD}"/>
                    </a:ext>
                  </a:extLst>
                </p:cNvPr>
                <p:cNvPicPr/>
                <p:nvPr/>
              </p:nvPicPr>
              <p:blipFill>
                <a:blip r:embed="rId69"/>
                <a:stretch>
                  <a:fillRect/>
                </a:stretch>
              </p:blipFill>
              <p:spPr>
                <a:xfrm>
                  <a:off x="10631925" y="3346545"/>
                  <a:ext cx="296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1AD832C2-EFF9-FF00-88B2-0A901D39120A}"/>
                    </a:ext>
                  </a:extLst>
                </p14:cNvPr>
                <p14:cNvContentPartPr/>
                <p14:nvPr/>
              </p14:nvContentPartPr>
              <p14:xfrm>
                <a:off x="11018565" y="3347625"/>
                <a:ext cx="173520" cy="188640"/>
              </p14:xfrm>
            </p:contentPart>
          </mc:Choice>
          <mc:Fallback xmlns="">
            <p:pic>
              <p:nvPicPr>
                <p:cNvPr id="55" name="Ink 54">
                  <a:extLst>
                    <a:ext uri="{FF2B5EF4-FFF2-40B4-BE49-F238E27FC236}">
                      <a16:creationId xmlns:a16="http://schemas.microsoft.com/office/drawing/2014/main" id="{1AD832C2-EFF9-FF00-88B2-0A901D39120A}"/>
                    </a:ext>
                  </a:extLst>
                </p:cNvPr>
                <p:cNvPicPr/>
                <p:nvPr/>
              </p:nvPicPr>
              <p:blipFill>
                <a:blip r:embed="rId71"/>
                <a:stretch>
                  <a:fillRect/>
                </a:stretch>
              </p:blipFill>
              <p:spPr>
                <a:xfrm>
                  <a:off x="11012445" y="3341505"/>
                  <a:ext cx="185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57AAFF1B-A16F-C245-05FA-44201246E864}"/>
                    </a:ext>
                  </a:extLst>
                </p14:cNvPr>
                <p14:cNvContentPartPr/>
                <p14:nvPr/>
              </p14:nvContentPartPr>
              <p14:xfrm>
                <a:off x="11081205" y="3247905"/>
                <a:ext cx="238680" cy="128880"/>
              </p14:xfrm>
            </p:contentPart>
          </mc:Choice>
          <mc:Fallback xmlns="">
            <p:pic>
              <p:nvPicPr>
                <p:cNvPr id="56" name="Ink 55">
                  <a:extLst>
                    <a:ext uri="{FF2B5EF4-FFF2-40B4-BE49-F238E27FC236}">
                      <a16:creationId xmlns:a16="http://schemas.microsoft.com/office/drawing/2014/main" id="{57AAFF1B-A16F-C245-05FA-44201246E864}"/>
                    </a:ext>
                  </a:extLst>
                </p:cNvPr>
                <p:cNvPicPr/>
                <p:nvPr/>
              </p:nvPicPr>
              <p:blipFill>
                <a:blip r:embed="rId73"/>
                <a:stretch>
                  <a:fillRect/>
                </a:stretch>
              </p:blipFill>
              <p:spPr>
                <a:xfrm>
                  <a:off x="11075085" y="3241785"/>
                  <a:ext cx="250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BF89D6CB-0C2D-238C-C5BA-5B9637FBFABB}"/>
                    </a:ext>
                  </a:extLst>
                </p14:cNvPr>
                <p14:cNvContentPartPr/>
                <p14:nvPr/>
              </p14:nvContentPartPr>
              <p14:xfrm>
                <a:off x="11415285" y="3236745"/>
                <a:ext cx="265680" cy="326520"/>
              </p14:xfrm>
            </p:contentPart>
          </mc:Choice>
          <mc:Fallback xmlns="">
            <p:pic>
              <p:nvPicPr>
                <p:cNvPr id="57" name="Ink 56">
                  <a:extLst>
                    <a:ext uri="{FF2B5EF4-FFF2-40B4-BE49-F238E27FC236}">
                      <a16:creationId xmlns:a16="http://schemas.microsoft.com/office/drawing/2014/main" id="{BF89D6CB-0C2D-238C-C5BA-5B9637FBFABB}"/>
                    </a:ext>
                  </a:extLst>
                </p:cNvPr>
                <p:cNvPicPr/>
                <p:nvPr/>
              </p:nvPicPr>
              <p:blipFill>
                <a:blip r:embed="rId75"/>
                <a:stretch>
                  <a:fillRect/>
                </a:stretch>
              </p:blipFill>
              <p:spPr>
                <a:xfrm>
                  <a:off x="11409165" y="3230625"/>
                  <a:ext cx="2779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6E60E7B0-E5E7-9422-A945-1D58A4E91D65}"/>
                    </a:ext>
                  </a:extLst>
                </p14:cNvPr>
                <p14:cNvContentPartPr/>
                <p14:nvPr/>
              </p14:nvContentPartPr>
              <p14:xfrm>
                <a:off x="11454165" y="3424305"/>
                <a:ext cx="195120" cy="1440"/>
              </p14:xfrm>
            </p:contentPart>
          </mc:Choice>
          <mc:Fallback xmlns="">
            <p:pic>
              <p:nvPicPr>
                <p:cNvPr id="58" name="Ink 57">
                  <a:extLst>
                    <a:ext uri="{FF2B5EF4-FFF2-40B4-BE49-F238E27FC236}">
                      <a16:creationId xmlns:a16="http://schemas.microsoft.com/office/drawing/2014/main" id="{6E60E7B0-E5E7-9422-A945-1D58A4E91D65}"/>
                    </a:ext>
                  </a:extLst>
                </p:cNvPr>
                <p:cNvPicPr/>
                <p:nvPr/>
              </p:nvPicPr>
              <p:blipFill>
                <a:blip r:embed="rId77"/>
                <a:stretch>
                  <a:fillRect/>
                </a:stretch>
              </p:blipFill>
              <p:spPr>
                <a:xfrm>
                  <a:off x="11448045" y="3418185"/>
                  <a:ext cx="207360" cy="13680"/>
                </a:xfrm>
                <a:prstGeom prst="rect">
                  <a:avLst/>
                </a:prstGeom>
              </p:spPr>
            </p:pic>
          </mc:Fallback>
        </mc:AlternateContent>
      </p:grpSp>
      <p:grpSp>
        <p:nvGrpSpPr>
          <p:cNvPr id="77" name="Group 76">
            <a:extLst>
              <a:ext uri="{FF2B5EF4-FFF2-40B4-BE49-F238E27FC236}">
                <a16:creationId xmlns:a16="http://schemas.microsoft.com/office/drawing/2014/main" id="{B050783E-C1A9-FA8D-CB2D-625EBE1DDB1E}"/>
              </a:ext>
            </a:extLst>
          </p:cNvPr>
          <p:cNvGrpSpPr/>
          <p:nvPr/>
        </p:nvGrpSpPr>
        <p:grpSpPr>
          <a:xfrm>
            <a:off x="9213165" y="4042425"/>
            <a:ext cx="2919960" cy="372960"/>
            <a:chOff x="9213165" y="4042425"/>
            <a:chExt cx="2919960" cy="372960"/>
          </a:xfrm>
        </p:grpSpPr>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2B77B253-D284-CD19-2E7D-457C265943C4}"/>
                    </a:ext>
                  </a:extLst>
                </p14:cNvPr>
                <p14:cNvContentPartPr/>
                <p14:nvPr/>
              </p14:nvContentPartPr>
              <p14:xfrm>
                <a:off x="9213165" y="4065465"/>
                <a:ext cx="142920" cy="165960"/>
              </p14:xfrm>
            </p:contentPart>
          </mc:Choice>
          <mc:Fallback xmlns="">
            <p:pic>
              <p:nvPicPr>
                <p:cNvPr id="61" name="Ink 60">
                  <a:extLst>
                    <a:ext uri="{FF2B5EF4-FFF2-40B4-BE49-F238E27FC236}">
                      <a16:creationId xmlns:a16="http://schemas.microsoft.com/office/drawing/2014/main" id="{2B77B253-D284-CD19-2E7D-457C265943C4}"/>
                    </a:ext>
                  </a:extLst>
                </p:cNvPr>
                <p:cNvPicPr/>
                <p:nvPr/>
              </p:nvPicPr>
              <p:blipFill>
                <a:blip r:embed="rId79"/>
                <a:stretch>
                  <a:fillRect/>
                </a:stretch>
              </p:blipFill>
              <p:spPr>
                <a:xfrm>
                  <a:off x="9207045" y="4059345"/>
                  <a:ext cx="1551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5A6DC168-9CAF-F35F-BFCB-9DB3F392C773}"/>
                    </a:ext>
                  </a:extLst>
                </p14:cNvPr>
                <p14:cNvContentPartPr/>
                <p14:nvPr/>
              </p14:nvContentPartPr>
              <p14:xfrm>
                <a:off x="9435285" y="4115865"/>
                <a:ext cx="281880" cy="140400"/>
              </p14:xfrm>
            </p:contentPart>
          </mc:Choice>
          <mc:Fallback xmlns="">
            <p:pic>
              <p:nvPicPr>
                <p:cNvPr id="62" name="Ink 61">
                  <a:extLst>
                    <a:ext uri="{FF2B5EF4-FFF2-40B4-BE49-F238E27FC236}">
                      <a16:creationId xmlns:a16="http://schemas.microsoft.com/office/drawing/2014/main" id="{5A6DC168-9CAF-F35F-BFCB-9DB3F392C773}"/>
                    </a:ext>
                  </a:extLst>
                </p:cNvPr>
                <p:cNvPicPr/>
                <p:nvPr/>
              </p:nvPicPr>
              <p:blipFill>
                <a:blip r:embed="rId81"/>
                <a:stretch>
                  <a:fillRect/>
                </a:stretch>
              </p:blipFill>
              <p:spPr>
                <a:xfrm>
                  <a:off x="9429165" y="4109745"/>
                  <a:ext cx="294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Ink 62">
                  <a:extLst>
                    <a:ext uri="{FF2B5EF4-FFF2-40B4-BE49-F238E27FC236}">
                      <a16:creationId xmlns:a16="http://schemas.microsoft.com/office/drawing/2014/main" id="{231CE701-0406-979D-67FC-33C5FC3B534B}"/>
                    </a:ext>
                  </a:extLst>
                </p14:cNvPr>
                <p14:cNvContentPartPr/>
                <p14:nvPr/>
              </p14:nvContentPartPr>
              <p14:xfrm>
                <a:off x="9788445" y="4130265"/>
                <a:ext cx="101880" cy="114120"/>
              </p14:xfrm>
            </p:contentPart>
          </mc:Choice>
          <mc:Fallback xmlns="">
            <p:pic>
              <p:nvPicPr>
                <p:cNvPr id="63" name="Ink 62">
                  <a:extLst>
                    <a:ext uri="{FF2B5EF4-FFF2-40B4-BE49-F238E27FC236}">
                      <a16:creationId xmlns:a16="http://schemas.microsoft.com/office/drawing/2014/main" id="{231CE701-0406-979D-67FC-33C5FC3B534B}"/>
                    </a:ext>
                  </a:extLst>
                </p:cNvPr>
                <p:cNvPicPr/>
                <p:nvPr/>
              </p:nvPicPr>
              <p:blipFill>
                <a:blip r:embed="rId83"/>
                <a:stretch>
                  <a:fillRect/>
                </a:stretch>
              </p:blipFill>
              <p:spPr>
                <a:xfrm>
                  <a:off x="9782325" y="4124145"/>
                  <a:ext cx="1141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341F4232-3218-52C3-1C15-F3C65C147970}"/>
                    </a:ext>
                  </a:extLst>
                </p14:cNvPr>
                <p14:cNvContentPartPr/>
                <p14:nvPr/>
              </p14:nvContentPartPr>
              <p14:xfrm>
                <a:off x="9846765" y="4042425"/>
                <a:ext cx="217080" cy="83160"/>
              </p14:xfrm>
            </p:contentPart>
          </mc:Choice>
          <mc:Fallback xmlns="">
            <p:pic>
              <p:nvPicPr>
                <p:cNvPr id="64" name="Ink 63">
                  <a:extLst>
                    <a:ext uri="{FF2B5EF4-FFF2-40B4-BE49-F238E27FC236}">
                      <a16:creationId xmlns:a16="http://schemas.microsoft.com/office/drawing/2014/main" id="{341F4232-3218-52C3-1C15-F3C65C147970}"/>
                    </a:ext>
                  </a:extLst>
                </p:cNvPr>
                <p:cNvPicPr/>
                <p:nvPr/>
              </p:nvPicPr>
              <p:blipFill>
                <a:blip r:embed="rId85"/>
                <a:stretch>
                  <a:fillRect/>
                </a:stretch>
              </p:blipFill>
              <p:spPr>
                <a:xfrm>
                  <a:off x="9840645" y="4036305"/>
                  <a:ext cx="229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Ink 64">
                  <a:extLst>
                    <a:ext uri="{FF2B5EF4-FFF2-40B4-BE49-F238E27FC236}">
                      <a16:creationId xmlns:a16="http://schemas.microsoft.com/office/drawing/2014/main" id="{C70344D0-4D22-E226-047B-3334933044DD}"/>
                    </a:ext>
                  </a:extLst>
                </p14:cNvPr>
                <p14:cNvContentPartPr/>
                <p14:nvPr/>
              </p14:nvContentPartPr>
              <p14:xfrm>
                <a:off x="10241325" y="4083465"/>
                <a:ext cx="299880" cy="250920"/>
              </p14:xfrm>
            </p:contentPart>
          </mc:Choice>
          <mc:Fallback xmlns="">
            <p:pic>
              <p:nvPicPr>
                <p:cNvPr id="65" name="Ink 64">
                  <a:extLst>
                    <a:ext uri="{FF2B5EF4-FFF2-40B4-BE49-F238E27FC236}">
                      <a16:creationId xmlns:a16="http://schemas.microsoft.com/office/drawing/2014/main" id="{C70344D0-4D22-E226-047B-3334933044DD}"/>
                    </a:ext>
                  </a:extLst>
                </p:cNvPr>
                <p:cNvPicPr/>
                <p:nvPr/>
              </p:nvPicPr>
              <p:blipFill>
                <a:blip r:embed="rId87"/>
                <a:stretch>
                  <a:fillRect/>
                </a:stretch>
              </p:blipFill>
              <p:spPr>
                <a:xfrm>
                  <a:off x="10235205" y="4077345"/>
                  <a:ext cx="3121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Ink 65">
                  <a:extLst>
                    <a:ext uri="{FF2B5EF4-FFF2-40B4-BE49-F238E27FC236}">
                      <a16:creationId xmlns:a16="http://schemas.microsoft.com/office/drawing/2014/main" id="{83E99824-D2AA-7788-1919-118D4B9E03F3}"/>
                    </a:ext>
                  </a:extLst>
                </p14:cNvPr>
                <p14:cNvContentPartPr/>
                <p14:nvPr/>
              </p14:nvContentPartPr>
              <p14:xfrm>
                <a:off x="10279845" y="4235385"/>
                <a:ext cx="214560" cy="14400"/>
              </p14:xfrm>
            </p:contentPart>
          </mc:Choice>
          <mc:Fallback xmlns="">
            <p:pic>
              <p:nvPicPr>
                <p:cNvPr id="66" name="Ink 65">
                  <a:extLst>
                    <a:ext uri="{FF2B5EF4-FFF2-40B4-BE49-F238E27FC236}">
                      <a16:creationId xmlns:a16="http://schemas.microsoft.com/office/drawing/2014/main" id="{83E99824-D2AA-7788-1919-118D4B9E03F3}"/>
                    </a:ext>
                  </a:extLst>
                </p:cNvPr>
                <p:cNvPicPr/>
                <p:nvPr/>
              </p:nvPicPr>
              <p:blipFill>
                <a:blip r:embed="rId89"/>
                <a:stretch>
                  <a:fillRect/>
                </a:stretch>
              </p:blipFill>
              <p:spPr>
                <a:xfrm>
                  <a:off x="10273725" y="4229265"/>
                  <a:ext cx="226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Ink 66">
                  <a:extLst>
                    <a:ext uri="{FF2B5EF4-FFF2-40B4-BE49-F238E27FC236}">
                      <a16:creationId xmlns:a16="http://schemas.microsoft.com/office/drawing/2014/main" id="{ABC081B5-D7D3-0657-807E-43BC21BCD72F}"/>
                    </a:ext>
                  </a:extLst>
                </p14:cNvPr>
                <p14:cNvContentPartPr/>
                <p14:nvPr/>
              </p14:nvContentPartPr>
              <p14:xfrm>
                <a:off x="10609605" y="4182465"/>
                <a:ext cx="200160" cy="95760"/>
              </p14:xfrm>
            </p:contentPart>
          </mc:Choice>
          <mc:Fallback xmlns="">
            <p:pic>
              <p:nvPicPr>
                <p:cNvPr id="67" name="Ink 66">
                  <a:extLst>
                    <a:ext uri="{FF2B5EF4-FFF2-40B4-BE49-F238E27FC236}">
                      <a16:creationId xmlns:a16="http://schemas.microsoft.com/office/drawing/2014/main" id="{ABC081B5-D7D3-0657-807E-43BC21BCD72F}"/>
                    </a:ext>
                  </a:extLst>
                </p:cNvPr>
                <p:cNvPicPr/>
                <p:nvPr/>
              </p:nvPicPr>
              <p:blipFill>
                <a:blip r:embed="rId91"/>
                <a:stretch>
                  <a:fillRect/>
                </a:stretch>
              </p:blipFill>
              <p:spPr>
                <a:xfrm>
                  <a:off x="10603485" y="4176345"/>
                  <a:ext cx="2124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BCE05EA6-97E4-C04B-01EF-5095595B4D5A}"/>
                    </a:ext>
                  </a:extLst>
                </p14:cNvPr>
                <p14:cNvContentPartPr/>
                <p14:nvPr/>
              </p14:nvContentPartPr>
              <p14:xfrm>
                <a:off x="10867005" y="4096785"/>
                <a:ext cx="120600" cy="247320"/>
              </p14:xfrm>
            </p:contentPart>
          </mc:Choice>
          <mc:Fallback xmlns="">
            <p:pic>
              <p:nvPicPr>
                <p:cNvPr id="68" name="Ink 67">
                  <a:extLst>
                    <a:ext uri="{FF2B5EF4-FFF2-40B4-BE49-F238E27FC236}">
                      <a16:creationId xmlns:a16="http://schemas.microsoft.com/office/drawing/2014/main" id="{BCE05EA6-97E4-C04B-01EF-5095595B4D5A}"/>
                    </a:ext>
                  </a:extLst>
                </p:cNvPr>
                <p:cNvPicPr/>
                <p:nvPr/>
              </p:nvPicPr>
              <p:blipFill>
                <a:blip r:embed="rId93"/>
                <a:stretch>
                  <a:fillRect/>
                </a:stretch>
              </p:blipFill>
              <p:spPr>
                <a:xfrm>
                  <a:off x="10860885" y="4090665"/>
                  <a:ext cx="1328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8DA59DE2-A3B2-63A4-3310-9E9493E568B4}"/>
                    </a:ext>
                  </a:extLst>
                </p14:cNvPr>
                <p14:cNvContentPartPr/>
                <p14:nvPr/>
              </p14:nvContentPartPr>
              <p14:xfrm>
                <a:off x="11023245" y="4177785"/>
                <a:ext cx="135000" cy="132480"/>
              </p14:xfrm>
            </p:contentPart>
          </mc:Choice>
          <mc:Fallback xmlns="">
            <p:pic>
              <p:nvPicPr>
                <p:cNvPr id="69" name="Ink 68">
                  <a:extLst>
                    <a:ext uri="{FF2B5EF4-FFF2-40B4-BE49-F238E27FC236}">
                      <a16:creationId xmlns:a16="http://schemas.microsoft.com/office/drawing/2014/main" id="{8DA59DE2-A3B2-63A4-3310-9E9493E568B4}"/>
                    </a:ext>
                  </a:extLst>
                </p:cNvPr>
                <p:cNvPicPr/>
                <p:nvPr/>
              </p:nvPicPr>
              <p:blipFill>
                <a:blip r:embed="rId95"/>
                <a:stretch>
                  <a:fillRect/>
                </a:stretch>
              </p:blipFill>
              <p:spPr>
                <a:xfrm>
                  <a:off x="11017125" y="4171665"/>
                  <a:ext cx="147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4259F83A-EEDA-1210-89A3-7A3DC5E5F318}"/>
                    </a:ext>
                  </a:extLst>
                </p14:cNvPr>
                <p14:cNvContentPartPr/>
                <p14:nvPr/>
              </p14:nvContentPartPr>
              <p14:xfrm>
                <a:off x="11292885" y="4096785"/>
                <a:ext cx="67680" cy="249840"/>
              </p14:xfrm>
            </p:contentPart>
          </mc:Choice>
          <mc:Fallback xmlns="">
            <p:pic>
              <p:nvPicPr>
                <p:cNvPr id="70" name="Ink 69">
                  <a:extLst>
                    <a:ext uri="{FF2B5EF4-FFF2-40B4-BE49-F238E27FC236}">
                      <a16:creationId xmlns:a16="http://schemas.microsoft.com/office/drawing/2014/main" id="{4259F83A-EEDA-1210-89A3-7A3DC5E5F318}"/>
                    </a:ext>
                  </a:extLst>
                </p:cNvPr>
                <p:cNvPicPr/>
                <p:nvPr/>
              </p:nvPicPr>
              <p:blipFill>
                <a:blip r:embed="rId97"/>
                <a:stretch>
                  <a:fillRect/>
                </a:stretch>
              </p:blipFill>
              <p:spPr>
                <a:xfrm>
                  <a:off x="11286765" y="4090665"/>
                  <a:ext cx="799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2F92A756-4156-24F2-43D5-4D2799D6BAB0}"/>
                    </a:ext>
                  </a:extLst>
                </p14:cNvPr>
                <p14:cNvContentPartPr/>
                <p14:nvPr/>
              </p14:nvContentPartPr>
              <p14:xfrm>
                <a:off x="11239965" y="4209465"/>
                <a:ext cx="228960" cy="13320"/>
              </p14:xfrm>
            </p:contentPart>
          </mc:Choice>
          <mc:Fallback xmlns="">
            <p:pic>
              <p:nvPicPr>
                <p:cNvPr id="71" name="Ink 70">
                  <a:extLst>
                    <a:ext uri="{FF2B5EF4-FFF2-40B4-BE49-F238E27FC236}">
                      <a16:creationId xmlns:a16="http://schemas.microsoft.com/office/drawing/2014/main" id="{2F92A756-4156-24F2-43D5-4D2799D6BAB0}"/>
                    </a:ext>
                  </a:extLst>
                </p:cNvPr>
                <p:cNvPicPr/>
                <p:nvPr/>
              </p:nvPicPr>
              <p:blipFill>
                <a:blip r:embed="rId99"/>
                <a:stretch>
                  <a:fillRect/>
                </a:stretch>
              </p:blipFill>
              <p:spPr>
                <a:xfrm>
                  <a:off x="11233845" y="4203345"/>
                  <a:ext cx="241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2" name="Ink 71">
                  <a:extLst>
                    <a:ext uri="{FF2B5EF4-FFF2-40B4-BE49-F238E27FC236}">
                      <a16:creationId xmlns:a16="http://schemas.microsoft.com/office/drawing/2014/main" id="{DB297741-C2DC-4B36-173D-9D03725E2C07}"/>
                    </a:ext>
                  </a:extLst>
                </p14:cNvPr>
                <p14:cNvContentPartPr/>
                <p14:nvPr/>
              </p14:nvContentPartPr>
              <p14:xfrm>
                <a:off x="11385765" y="4194345"/>
                <a:ext cx="189000" cy="143280"/>
              </p14:xfrm>
            </p:contentPart>
          </mc:Choice>
          <mc:Fallback xmlns="">
            <p:pic>
              <p:nvPicPr>
                <p:cNvPr id="72" name="Ink 71">
                  <a:extLst>
                    <a:ext uri="{FF2B5EF4-FFF2-40B4-BE49-F238E27FC236}">
                      <a16:creationId xmlns:a16="http://schemas.microsoft.com/office/drawing/2014/main" id="{DB297741-C2DC-4B36-173D-9D03725E2C07}"/>
                    </a:ext>
                  </a:extLst>
                </p:cNvPr>
                <p:cNvPicPr/>
                <p:nvPr/>
              </p:nvPicPr>
              <p:blipFill>
                <a:blip r:embed="rId101"/>
                <a:stretch>
                  <a:fillRect/>
                </a:stretch>
              </p:blipFill>
              <p:spPr>
                <a:xfrm>
                  <a:off x="11379645" y="4188225"/>
                  <a:ext cx="201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3" name="Ink 72">
                  <a:extLst>
                    <a:ext uri="{FF2B5EF4-FFF2-40B4-BE49-F238E27FC236}">
                      <a16:creationId xmlns:a16="http://schemas.microsoft.com/office/drawing/2014/main" id="{105E8414-61BD-99B5-C173-653274D2750E}"/>
                    </a:ext>
                  </a:extLst>
                </p14:cNvPr>
                <p14:cNvContentPartPr/>
                <p14:nvPr/>
              </p14:nvContentPartPr>
              <p14:xfrm>
                <a:off x="11564685" y="4205505"/>
                <a:ext cx="176040" cy="147240"/>
              </p14:xfrm>
            </p:contentPart>
          </mc:Choice>
          <mc:Fallback xmlns="">
            <p:pic>
              <p:nvPicPr>
                <p:cNvPr id="73" name="Ink 72">
                  <a:extLst>
                    <a:ext uri="{FF2B5EF4-FFF2-40B4-BE49-F238E27FC236}">
                      <a16:creationId xmlns:a16="http://schemas.microsoft.com/office/drawing/2014/main" id="{105E8414-61BD-99B5-C173-653274D2750E}"/>
                    </a:ext>
                  </a:extLst>
                </p:cNvPr>
                <p:cNvPicPr/>
                <p:nvPr/>
              </p:nvPicPr>
              <p:blipFill>
                <a:blip r:embed="rId103"/>
                <a:stretch>
                  <a:fillRect/>
                </a:stretch>
              </p:blipFill>
              <p:spPr>
                <a:xfrm>
                  <a:off x="11558565" y="4199385"/>
                  <a:ext cx="188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4" name="Ink 73">
                  <a:extLst>
                    <a:ext uri="{FF2B5EF4-FFF2-40B4-BE49-F238E27FC236}">
                      <a16:creationId xmlns:a16="http://schemas.microsoft.com/office/drawing/2014/main" id="{BD519C03-E57A-5B6C-22D0-7E88B9087F5C}"/>
                    </a:ext>
                  </a:extLst>
                </p14:cNvPr>
                <p14:cNvContentPartPr/>
                <p14:nvPr/>
              </p14:nvContentPartPr>
              <p14:xfrm>
                <a:off x="11711565" y="4119465"/>
                <a:ext cx="108720" cy="136800"/>
              </p14:xfrm>
            </p:contentPart>
          </mc:Choice>
          <mc:Fallback xmlns="">
            <p:pic>
              <p:nvPicPr>
                <p:cNvPr id="74" name="Ink 73">
                  <a:extLst>
                    <a:ext uri="{FF2B5EF4-FFF2-40B4-BE49-F238E27FC236}">
                      <a16:creationId xmlns:a16="http://schemas.microsoft.com/office/drawing/2014/main" id="{BD519C03-E57A-5B6C-22D0-7E88B9087F5C}"/>
                    </a:ext>
                  </a:extLst>
                </p:cNvPr>
                <p:cNvPicPr/>
                <p:nvPr/>
              </p:nvPicPr>
              <p:blipFill>
                <a:blip r:embed="rId105"/>
                <a:stretch>
                  <a:fillRect/>
                </a:stretch>
              </p:blipFill>
              <p:spPr>
                <a:xfrm>
                  <a:off x="11705445" y="4113345"/>
                  <a:ext cx="120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5" name="Ink 74">
                  <a:extLst>
                    <a:ext uri="{FF2B5EF4-FFF2-40B4-BE49-F238E27FC236}">
                      <a16:creationId xmlns:a16="http://schemas.microsoft.com/office/drawing/2014/main" id="{9530F361-F7C7-4488-1BF9-C96CD9ACBB38}"/>
                    </a:ext>
                  </a:extLst>
                </p14:cNvPr>
                <p14:cNvContentPartPr/>
                <p14:nvPr/>
              </p14:nvContentPartPr>
              <p14:xfrm>
                <a:off x="11894445" y="4125945"/>
                <a:ext cx="180000" cy="289440"/>
              </p14:xfrm>
            </p:contentPart>
          </mc:Choice>
          <mc:Fallback xmlns="">
            <p:pic>
              <p:nvPicPr>
                <p:cNvPr id="75" name="Ink 74">
                  <a:extLst>
                    <a:ext uri="{FF2B5EF4-FFF2-40B4-BE49-F238E27FC236}">
                      <a16:creationId xmlns:a16="http://schemas.microsoft.com/office/drawing/2014/main" id="{9530F361-F7C7-4488-1BF9-C96CD9ACBB38}"/>
                    </a:ext>
                  </a:extLst>
                </p:cNvPr>
                <p:cNvPicPr/>
                <p:nvPr/>
              </p:nvPicPr>
              <p:blipFill>
                <a:blip r:embed="rId107"/>
                <a:stretch>
                  <a:fillRect/>
                </a:stretch>
              </p:blipFill>
              <p:spPr>
                <a:xfrm>
                  <a:off x="11888325" y="4119825"/>
                  <a:ext cx="1922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6" name="Ink 75">
                  <a:extLst>
                    <a:ext uri="{FF2B5EF4-FFF2-40B4-BE49-F238E27FC236}">
                      <a16:creationId xmlns:a16="http://schemas.microsoft.com/office/drawing/2014/main" id="{5D82E6DB-2555-A273-5010-A1313F4460BC}"/>
                    </a:ext>
                  </a:extLst>
                </p14:cNvPr>
                <p14:cNvContentPartPr/>
                <p14:nvPr/>
              </p14:nvContentPartPr>
              <p14:xfrm>
                <a:off x="11855925" y="4293705"/>
                <a:ext cx="277200" cy="21960"/>
              </p14:xfrm>
            </p:contentPart>
          </mc:Choice>
          <mc:Fallback xmlns="">
            <p:pic>
              <p:nvPicPr>
                <p:cNvPr id="76" name="Ink 75">
                  <a:extLst>
                    <a:ext uri="{FF2B5EF4-FFF2-40B4-BE49-F238E27FC236}">
                      <a16:creationId xmlns:a16="http://schemas.microsoft.com/office/drawing/2014/main" id="{5D82E6DB-2555-A273-5010-A1313F4460BC}"/>
                    </a:ext>
                  </a:extLst>
                </p:cNvPr>
                <p:cNvPicPr/>
                <p:nvPr/>
              </p:nvPicPr>
              <p:blipFill>
                <a:blip r:embed="rId109"/>
                <a:stretch>
                  <a:fillRect/>
                </a:stretch>
              </p:blipFill>
              <p:spPr>
                <a:xfrm>
                  <a:off x="11849805" y="4287585"/>
                  <a:ext cx="28944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78" name="Ink 77">
                <a:extLst>
                  <a:ext uri="{FF2B5EF4-FFF2-40B4-BE49-F238E27FC236}">
                    <a16:creationId xmlns:a16="http://schemas.microsoft.com/office/drawing/2014/main" id="{578CF588-FDA8-116C-F189-7BEA43763FCA}"/>
                  </a:ext>
                </a:extLst>
              </p14:cNvPr>
              <p14:cNvContentPartPr/>
              <p14:nvPr/>
            </p14:nvContentPartPr>
            <p14:xfrm>
              <a:off x="4324725" y="3875745"/>
              <a:ext cx="354240" cy="17640"/>
            </p14:xfrm>
          </p:contentPart>
        </mc:Choice>
        <mc:Fallback xmlns="">
          <p:pic>
            <p:nvPicPr>
              <p:cNvPr id="78" name="Ink 77">
                <a:extLst>
                  <a:ext uri="{FF2B5EF4-FFF2-40B4-BE49-F238E27FC236}">
                    <a16:creationId xmlns:a16="http://schemas.microsoft.com/office/drawing/2014/main" id="{578CF588-FDA8-116C-F189-7BEA43763FCA}"/>
                  </a:ext>
                </a:extLst>
              </p:cNvPr>
              <p:cNvPicPr/>
              <p:nvPr/>
            </p:nvPicPr>
            <p:blipFill>
              <a:blip r:embed="rId111"/>
              <a:stretch>
                <a:fillRect/>
              </a:stretch>
            </p:blipFill>
            <p:spPr>
              <a:xfrm>
                <a:off x="4318605" y="3869625"/>
                <a:ext cx="366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9" name="Ink 78">
                <a:extLst>
                  <a:ext uri="{FF2B5EF4-FFF2-40B4-BE49-F238E27FC236}">
                    <a16:creationId xmlns:a16="http://schemas.microsoft.com/office/drawing/2014/main" id="{1AC3D601-34D0-71E1-57E2-21DE18FCFA1F}"/>
                  </a:ext>
                </a:extLst>
              </p14:cNvPr>
              <p14:cNvContentPartPr/>
              <p14:nvPr/>
            </p14:nvContentPartPr>
            <p14:xfrm>
              <a:off x="4334085" y="4044945"/>
              <a:ext cx="368640" cy="11160"/>
            </p14:xfrm>
          </p:contentPart>
        </mc:Choice>
        <mc:Fallback xmlns="">
          <p:pic>
            <p:nvPicPr>
              <p:cNvPr id="79" name="Ink 78">
                <a:extLst>
                  <a:ext uri="{FF2B5EF4-FFF2-40B4-BE49-F238E27FC236}">
                    <a16:creationId xmlns:a16="http://schemas.microsoft.com/office/drawing/2014/main" id="{1AC3D601-34D0-71E1-57E2-21DE18FCFA1F}"/>
                  </a:ext>
                </a:extLst>
              </p:cNvPr>
              <p:cNvPicPr/>
              <p:nvPr/>
            </p:nvPicPr>
            <p:blipFill>
              <a:blip r:embed="rId113"/>
              <a:stretch>
                <a:fillRect/>
              </a:stretch>
            </p:blipFill>
            <p:spPr>
              <a:xfrm>
                <a:off x="4327965" y="4038825"/>
                <a:ext cx="380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0" name="Ink 79">
                <a:extLst>
                  <a:ext uri="{FF2B5EF4-FFF2-40B4-BE49-F238E27FC236}">
                    <a16:creationId xmlns:a16="http://schemas.microsoft.com/office/drawing/2014/main" id="{D8602E7A-5C0A-F035-4C72-CF42DCCB1817}"/>
                  </a:ext>
                </a:extLst>
              </p14:cNvPr>
              <p14:cNvContentPartPr/>
              <p14:nvPr/>
            </p14:nvContentPartPr>
            <p14:xfrm>
              <a:off x="5145165" y="3993825"/>
              <a:ext cx="2377800" cy="79560"/>
            </p14:xfrm>
          </p:contentPart>
        </mc:Choice>
        <mc:Fallback xmlns="">
          <p:pic>
            <p:nvPicPr>
              <p:cNvPr id="80" name="Ink 79">
                <a:extLst>
                  <a:ext uri="{FF2B5EF4-FFF2-40B4-BE49-F238E27FC236}">
                    <a16:creationId xmlns:a16="http://schemas.microsoft.com/office/drawing/2014/main" id="{D8602E7A-5C0A-F035-4C72-CF42DCCB1817}"/>
                  </a:ext>
                </a:extLst>
              </p:cNvPr>
              <p:cNvPicPr/>
              <p:nvPr/>
            </p:nvPicPr>
            <p:blipFill>
              <a:blip r:embed="rId115"/>
              <a:stretch>
                <a:fillRect/>
              </a:stretch>
            </p:blipFill>
            <p:spPr>
              <a:xfrm>
                <a:off x="5139045" y="3987705"/>
                <a:ext cx="23900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1" name="Ink 80">
                <a:extLst>
                  <a:ext uri="{FF2B5EF4-FFF2-40B4-BE49-F238E27FC236}">
                    <a16:creationId xmlns:a16="http://schemas.microsoft.com/office/drawing/2014/main" id="{1B52236F-C2DD-4A1D-14C2-F061ADB9E67C}"/>
                  </a:ext>
                </a:extLst>
              </p14:cNvPr>
              <p14:cNvContentPartPr/>
              <p14:nvPr/>
            </p14:nvContentPartPr>
            <p14:xfrm>
              <a:off x="5825925" y="3542385"/>
              <a:ext cx="144720" cy="295920"/>
            </p14:xfrm>
          </p:contentPart>
        </mc:Choice>
        <mc:Fallback xmlns="">
          <p:pic>
            <p:nvPicPr>
              <p:cNvPr id="81" name="Ink 80">
                <a:extLst>
                  <a:ext uri="{FF2B5EF4-FFF2-40B4-BE49-F238E27FC236}">
                    <a16:creationId xmlns:a16="http://schemas.microsoft.com/office/drawing/2014/main" id="{1B52236F-C2DD-4A1D-14C2-F061ADB9E67C}"/>
                  </a:ext>
                </a:extLst>
              </p:cNvPr>
              <p:cNvPicPr/>
              <p:nvPr/>
            </p:nvPicPr>
            <p:blipFill>
              <a:blip r:embed="rId117"/>
              <a:stretch>
                <a:fillRect/>
              </a:stretch>
            </p:blipFill>
            <p:spPr>
              <a:xfrm>
                <a:off x="5819805" y="3536265"/>
                <a:ext cx="156960" cy="308160"/>
              </a:xfrm>
              <a:prstGeom prst="rect">
                <a:avLst/>
              </a:prstGeom>
            </p:spPr>
          </p:pic>
        </mc:Fallback>
      </mc:AlternateContent>
      <p:grpSp>
        <p:nvGrpSpPr>
          <p:cNvPr id="93" name="Group 92">
            <a:extLst>
              <a:ext uri="{FF2B5EF4-FFF2-40B4-BE49-F238E27FC236}">
                <a16:creationId xmlns:a16="http://schemas.microsoft.com/office/drawing/2014/main" id="{945A7E03-C79F-C4FF-FF49-2FBEFA7C65FF}"/>
              </a:ext>
            </a:extLst>
          </p:cNvPr>
          <p:cNvGrpSpPr/>
          <p:nvPr/>
        </p:nvGrpSpPr>
        <p:grpSpPr>
          <a:xfrm>
            <a:off x="5563845" y="4213785"/>
            <a:ext cx="2394360" cy="473400"/>
            <a:chOff x="5563845" y="4213785"/>
            <a:chExt cx="2394360" cy="473400"/>
          </a:xfrm>
        </p:grpSpPr>
        <mc:AlternateContent xmlns:mc="http://schemas.openxmlformats.org/markup-compatibility/2006" xmlns:p14="http://schemas.microsoft.com/office/powerpoint/2010/main">
          <mc:Choice Requires="p14">
            <p:contentPart p14:bwMode="auto" r:id="rId118">
              <p14:nvContentPartPr>
                <p14:cNvPr id="82" name="Ink 81">
                  <a:extLst>
                    <a:ext uri="{FF2B5EF4-FFF2-40B4-BE49-F238E27FC236}">
                      <a16:creationId xmlns:a16="http://schemas.microsoft.com/office/drawing/2014/main" id="{16FDFF21-74EA-550A-83E4-595182F7A23E}"/>
                    </a:ext>
                  </a:extLst>
                </p14:cNvPr>
                <p14:cNvContentPartPr/>
                <p14:nvPr/>
              </p14:nvContentPartPr>
              <p14:xfrm>
                <a:off x="5563845" y="4228905"/>
                <a:ext cx="123120" cy="278640"/>
              </p14:xfrm>
            </p:contentPart>
          </mc:Choice>
          <mc:Fallback xmlns="">
            <p:pic>
              <p:nvPicPr>
                <p:cNvPr id="82" name="Ink 81">
                  <a:extLst>
                    <a:ext uri="{FF2B5EF4-FFF2-40B4-BE49-F238E27FC236}">
                      <a16:creationId xmlns:a16="http://schemas.microsoft.com/office/drawing/2014/main" id="{16FDFF21-74EA-550A-83E4-595182F7A23E}"/>
                    </a:ext>
                  </a:extLst>
                </p:cNvPr>
                <p:cNvPicPr/>
                <p:nvPr/>
              </p:nvPicPr>
              <p:blipFill>
                <a:blip r:embed="rId119"/>
                <a:stretch>
                  <a:fillRect/>
                </a:stretch>
              </p:blipFill>
              <p:spPr>
                <a:xfrm>
                  <a:off x="5557725" y="4222785"/>
                  <a:ext cx="1353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3" name="Ink 82">
                  <a:extLst>
                    <a:ext uri="{FF2B5EF4-FFF2-40B4-BE49-F238E27FC236}">
                      <a16:creationId xmlns:a16="http://schemas.microsoft.com/office/drawing/2014/main" id="{BBB7B441-46DB-D123-4086-CB4F9F0308A3}"/>
                    </a:ext>
                  </a:extLst>
                </p14:cNvPr>
                <p14:cNvContentPartPr/>
                <p14:nvPr/>
              </p14:nvContentPartPr>
              <p14:xfrm>
                <a:off x="5975325" y="4379385"/>
                <a:ext cx="350640" cy="31680"/>
              </p14:xfrm>
            </p:contentPart>
          </mc:Choice>
          <mc:Fallback xmlns="">
            <p:pic>
              <p:nvPicPr>
                <p:cNvPr id="83" name="Ink 82">
                  <a:extLst>
                    <a:ext uri="{FF2B5EF4-FFF2-40B4-BE49-F238E27FC236}">
                      <a16:creationId xmlns:a16="http://schemas.microsoft.com/office/drawing/2014/main" id="{BBB7B441-46DB-D123-4086-CB4F9F0308A3}"/>
                    </a:ext>
                  </a:extLst>
                </p:cNvPr>
                <p:cNvPicPr/>
                <p:nvPr/>
              </p:nvPicPr>
              <p:blipFill>
                <a:blip r:embed="rId121"/>
                <a:stretch>
                  <a:fillRect/>
                </a:stretch>
              </p:blipFill>
              <p:spPr>
                <a:xfrm>
                  <a:off x="5969205" y="4373265"/>
                  <a:ext cx="3628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4" name="Ink 83">
                  <a:extLst>
                    <a:ext uri="{FF2B5EF4-FFF2-40B4-BE49-F238E27FC236}">
                      <a16:creationId xmlns:a16="http://schemas.microsoft.com/office/drawing/2014/main" id="{32D9EF76-4590-6823-68E6-F2A873F03A65}"/>
                    </a:ext>
                  </a:extLst>
                </p14:cNvPr>
                <p14:cNvContentPartPr/>
                <p14:nvPr/>
              </p14:nvContentPartPr>
              <p14:xfrm>
                <a:off x="6052005" y="4289385"/>
                <a:ext cx="113400" cy="249480"/>
              </p14:xfrm>
            </p:contentPart>
          </mc:Choice>
          <mc:Fallback xmlns="">
            <p:pic>
              <p:nvPicPr>
                <p:cNvPr id="84" name="Ink 83">
                  <a:extLst>
                    <a:ext uri="{FF2B5EF4-FFF2-40B4-BE49-F238E27FC236}">
                      <a16:creationId xmlns:a16="http://schemas.microsoft.com/office/drawing/2014/main" id="{32D9EF76-4590-6823-68E6-F2A873F03A65}"/>
                    </a:ext>
                  </a:extLst>
                </p:cNvPr>
                <p:cNvPicPr/>
                <p:nvPr/>
              </p:nvPicPr>
              <p:blipFill>
                <a:blip r:embed="rId123"/>
                <a:stretch>
                  <a:fillRect/>
                </a:stretch>
              </p:blipFill>
              <p:spPr>
                <a:xfrm>
                  <a:off x="6045885" y="4283265"/>
                  <a:ext cx="1256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6" name="Ink 85">
                  <a:extLst>
                    <a:ext uri="{FF2B5EF4-FFF2-40B4-BE49-F238E27FC236}">
                      <a16:creationId xmlns:a16="http://schemas.microsoft.com/office/drawing/2014/main" id="{F3C6C5AE-42B3-09D4-37E1-4542D75331BF}"/>
                    </a:ext>
                  </a:extLst>
                </p14:cNvPr>
                <p14:cNvContentPartPr/>
                <p14:nvPr/>
              </p14:nvContentPartPr>
              <p14:xfrm>
                <a:off x="6662925" y="4238625"/>
                <a:ext cx="181440" cy="316440"/>
              </p14:xfrm>
            </p:contentPart>
          </mc:Choice>
          <mc:Fallback xmlns="">
            <p:pic>
              <p:nvPicPr>
                <p:cNvPr id="86" name="Ink 85">
                  <a:extLst>
                    <a:ext uri="{FF2B5EF4-FFF2-40B4-BE49-F238E27FC236}">
                      <a16:creationId xmlns:a16="http://schemas.microsoft.com/office/drawing/2014/main" id="{F3C6C5AE-42B3-09D4-37E1-4542D75331BF}"/>
                    </a:ext>
                  </a:extLst>
                </p:cNvPr>
                <p:cNvPicPr/>
                <p:nvPr/>
              </p:nvPicPr>
              <p:blipFill>
                <a:blip r:embed="rId125"/>
                <a:stretch>
                  <a:fillRect/>
                </a:stretch>
              </p:blipFill>
              <p:spPr>
                <a:xfrm>
                  <a:off x="6656805" y="4232505"/>
                  <a:ext cx="1936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7" name="Ink 86">
                  <a:extLst>
                    <a:ext uri="{FF2B5EF4-FFF2-40B4-BE49-F238E27FC236}">
                      <a16:creationId xmlns:a16="http://schemas.microsoft.com/office/drawing/2014/main" id="{7DEA2A22-BB08-746F-9CF4-811BBC51E9E2}"/>
                    </a:ext>
                  </a:extLst>
                </p14:cNvPr>
                <p14:cNvContentPartPr/>
                <p14:nvPr/>
              </p14:nvContentPartPr>
              <p14:xfrm>
                <a:off x="6559965" y="4419345"/>
                <a:ext cx="300960" cy="360"/>
              </p14:xfrm>
            </p:contentPart>
          </mc:Choice>
          <mc:Fallback xmlns="">
            <p:pic>
              <p:nvPicPr>
                <p:cNvPr id="87" name="Ink 86">
                  <a:extLst>
                    <a:ext uri="{FF2B5EF4-FFF2-40B4-BE49-F238E27FC236}">
                      <a16:creationId xmlns:a16="http://schemas.microsoft.com/office/drawing/2014/main" id="{7DEA2A22-BB08-746F-9CF4-811BBC51E9E2}"/>
                    </a:ext>
                  </a:extLst>
                </p:cNvPr>
                <p:cNvPicPr/>
                <p:nvPr/>
              </p:nvPicPr>
              <p:blipFill>
                <a:blip r:embed="rId127"/>
                <a:stretch>
                  <a:fillRect/>
                </a:stretch>
              </p:blipFill>
              <p:spPr>
                <a:xfrm>
                  <a:off x="6553845" y="4413225"/>
                  <a:ext cx="313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Ink 87">
                  <a:extLst>
                    <a:ext uri="{FF2B5EF4-FFF2-40B4-BE49-F238E27FC236}">
                      <a16:creationId xmlns:a16="http://schemas.microsoft.com/office/drawing/2014/main" id="{2BF7C272-AAC9-A472-9355-D666317CE662}"/>
                    </a:ext>
                  </a:extLst>
                </p14:cNvPr>
                <p14:cNvContentPartPr/>
                <p14:nvPr/>
              </p14:nvContentPartPr>
              <p14:xfrm>
                <a:off x="6822045" y="4349505"/>
                <a:ext cx="356760" cy="185040"/>
              </p14:xfrm>
            </p:contentPart>
          </mc:Choice>
          <mc:Fallback xmlns="">
            <p:pic>
              <p:nvPicPr>
                <p:cNvPr id="88" name="Ink 87">
                  <a:extLst>
                    <a:ext uri="{FF2B5EF4-FFF2-40B4-BE49-F238E27FC236}">
                      <a16:creationId xmlns:a16="http://schemas.microsoft.com/office/drawing/2014/main" id="{2BF7C272-AAC9-A472-9355-D666317CE662}"/>
                    </a:ext>
                  </a:extLst>
                </p:cNvPr>
                <p:cNvPicPr/>
                <p:nvPr/>
              </p:nvPicPr>
              <p:blipFill>
                <a:blip r:embed="rId129"/>
                <a:stretch>
                  <a:fillRect/>
                </a:stretch>
              </p:blipFill>
              <p:spPr>
                <a:xfrm>
                  <a:off x="6815925" y="4343385"/>
                  <a:ext cx="36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Ink 88">
                  <a:extLst>
                    <a:ext uri="{FF2B5EF4-FFF2-40B4-BE49-F238E27FC236}">
                      <a16:creationId xmlns:a16="http://schemas.microsoft.com/office/drawing/2014/main" id="{DCAD3D9C-CDBE-FFC0-056A-733804CF0557}"/>
                    </a:ext>
                  </a:extLst>
                </p14:cNvPr>
                <p14:cNvContentPartPr/>
                <p14:nvPr/>
              </p14:nvContentPartPr>
              <p14:xfrm>
                <a:off x="7091685" y="4335825"/>
                <a:ext cx="281880" cy="158760"/>
              </p14:xfrm>
            </p:contentPart>
          </mc:Choice>
          <mc:Fallback xmlns="">
            <p:pic>
              <p:nvPicPr>
                <p:cNvPr id="89" name="Ink 88">
                  <a:extLst>
                    <a:ext uri="{FF2B5EF4-FFF2-40B4-BE49-F238E27FC236}">
                      <a16:creationId xmlns:a16="http://schemas.microsoft.com/office/drawing/2014/main" id="{DCAD3D9C-CDBE-FFC0-056A-733804CF0557}"/>
                    </a:ext>
                  </a:extLst>
                </p:cNvPr>
                <p:cNvPicPr/>
                <p:nvPr/>
              </p:nvPicPr>
              <p:blipFill>
                <a:blip r:embed="rId131"/>
                <a:stretch>
                  <a:fillRect/>
                </a:stretch>
              </p:blipFill>
              <p:spPr>
                <a:xfrm>
                  <a:off x="7085565" y="4329705"/>
                  <a:ext cx="294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C57C1B18-04BB-3BA4-B7A3-7D79E035D8F8}"/>
                    </a:ext>
                  </a:extLst>
                </p14:cNvPr>
                <p14:cNvContentPartPr/>
                <p14:nvPr/>
              </p14:nvContentPartPr>
              <p14:xfrm>
                <a:off x="7339365" y="4213785"/>
                <a:ext cx="236160" cy="91800"/>
              </p14:xfrm>
            </p:contentPart>
          </mc:Choice>
          <mc:Fallback xmlns="">
            <p:pic>
              <p:nvPicPr>
                <p:cNvPr id="90" name="Ink 89">
                  <a:extLst>
                    <a:ext uri="{FF2B5EF4-FFF2-40B4-BE49-F238E27FC236}">
                      <a16:creationId xmlns:a16="http://schemas.microsoft.com/office/drawing/2014/main" id="{C57C1B18-04BB-3BA4-B7A3-7D79E035D8F8}"/>
                    </a:ext>
                  </a:extLst>
                </p:cNvPr>
                <p:cNvPicPr/>
                <p:nvPr/>
              </p:nvPicPr>
              <p:blipFill>
                <a:blip r:embed="rId133"/>
                <a:stretch>
                  <a:fillRect/>
                </a:stretch>
              </p:blipFill>
              <p:spPr>
                <a:xfrm>
                  <a:off x="7333245" y="4207665"/>
                  <a:ext cx="2484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 name="Ink 91">
                  <a:extLst>
                    <a:ext uri="{FF2B5EF4-FFF2-40B4-BE49-F238E27FC236}">
                      <a16:creationId xmlns:a16="http://schemas.microsoft.com/office/drawing/2014/main" id="{78095955-8A19-8C6F-591D-7AE39908FE29}"/>
                    </a:ext>
                  </a:extLst>
                </p14:cNvPr>
                <p14:cNvContentPartPr/>
                <p14:nvPr/>
              </p14:nvContentPartPr>
              <p14:xfrm>
                <a:off x="7663365" y="4278585"/>
                <a:ext cx="294840" cy="408600"/>
              </p14:xfrm>
            </p:contentPart>
          </mc:Choice>
          <mc:Fallback xmlns="">
            <p:pic>
              <p:nvPicPr>
                <p:cNvPr id="92" name="Ink 91">
                  <a:extLst>
                    <a:ext uri="{FF2B5EF4-FFF2-40B4-BE49-F238E27FC236}">
                      <a16:creationId xmlns:a16="http://schemas.microsoft.com/office/drawing/2014/main" id="{78095955-8A19-8C6F-591D-7AE39908FE29}"/>
                    </a:ext>
                  </a:extLst>
                </p:cNvPr>
                <p:cNvPicPr/>
                <p:nvPr/>
              </p:nvPicPr>
              <p:blipFill>
                <a:blip r:embed="rId135"/>
                <a:stretch>
                  <a:fillRect/>
                </a:stretch>
              </p:blipFill>
              <p:spPr>
                <a:xfrm>
                  <a:off x="7657245" y="4272465"/>
                  <a:ext cx="307080" cy="42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96" name="Ink 95">
                <a:extLst>
                  <a:ext uri="{FF2B5EF4-FFF2-40B4-BE49-F238E27FC236}">
                    <a16:creationId xmlns:a16="http://schemas.microsoft.com/office/drawing/2014/main" id="{64E9928E-8FA3-1C19-8072-5FFA5FE09DC4}"/>
                  </a:ext>
                </a:extLst>
              </p14:cNvPr>
              <p14:cNvContentPartPr/>
              <p14:nvPr/>
            </p14:nvContentPartPr>
            <p14:xfrm>
              <a:off x="6141285" y="5287665"/>
              <a:ext cx="171360" cy="316440"/>
            </p14:xfrm>
          </p:contentPart>
        </mc:Choice>
        <mc:Fallback xmlns="">
          <p:pic>
            <p:nvPicPr>
              <p:cNvPr id="96" name="Ink 95">
                <a:extLst>
                  <a:ext uri="{FF2B5EF4-FFF2-40B4-BE49-F238E27FC236}">
                    <a16:creationId xmlns:a16="http://schemas.microsoft.com/office/drawing/2014/main" id="{64E9928E-8FA3-1C19-8072-5FFA5FE09DC4}"/>
                  </a:ext>
                </a:extLst>
              </p:cNvPr>
              <p:cNvPicPr/>
              <p:nvPr/>
            </p:nvPicPr>
            <p:blipFill>
              <a:blip r:embed="rId137"/>
              <a:stretch>
                <a:fillRect/>
              </a:stretch>
            </p:blipFill>
            <p:spPr>
              <a:xfrm>
                <a:off x="6135165" y="5281545"/>
                <a:ext cx="183600" cy="328680"/>
              </a:xfrm>
              <a:prstGeom prst="rect">
                <a:avLst/>
              </a:prstGeom>
            </p:spPr>
          </p:pic>
        </mc:Fallback>
      </mc:AlternateContent>
      <p:grpSp>
        <p:nvGrpSpPr>
          <p:cNvPr id="104" name="Group 103">
            <a:extLst>
              <a:ext uri="{FF2B5EF4-FFF2-40B4-BE49-F238E27FC236}">
                <a16:creationId xmlns:a16="http://schemas.microsoft.com/office/drawing/2014/main" id="{1311731E-2E08-13AD-2032-8BD0781C44EC}"/>
              </a:ext>
            </a:extLst>
          </p:cNvPr>
          <p:cNvGrpSpPr/>
          <p:nvPr/>
        </p:nvGrpSpPr>
        <p:grpSpPr>
          <a:xfrm>
            <a:off x="5549445" y="5721825"/>
            <a:ext cx="2151360" cy="501840"/>
            <a:chOff x="5549445" y="5721825"/>
            <a:chExt cx="2151360" cy="501840"/>
          </a:xfrm>
        </p:grpSpPr>
        <mc:AlternateContent xmlns:mc="http://schemas.openxmlformats.org/markup-compatibility/2006" xmlns:p14="http://schemas.microsoft.com/office/powerpoint/2010/main">
          <mc:Choice Requires="p14">
            <p:contentPart p14:bwMode="auto" r:id="rId138">
              <p14:nvContentPartPr>
                <p14:cNvPr id="97" name="Ink 96">
                  <a:extLst>
                    <a:ext uri="{FF2B5EF4-FFF2-40B4-BE49-F238E27FC236}">
                      <a16:creationId xmlns:a16="http://schemas.microsoft.com/office/drawing/2014/main" id="{8D2B1F00-1578-0BA9-1BD7-C5A2E42D1615}"/>
                    </a:ext>
                  </a:extLst>
                </p14:cNvPr>
                <p14:cNvContentPartPr/>
                <p14:nvPr/>
              </p14:nvContentPartPr>
              <p14:xfrm>
                <a:off x="5549445" y="5721825"/>
                <a:ext cx="1759320" cy="51120"/>
              </p14:xfrm>
            </p:contentPart>
          </mc:Choice>
          <mc:Fallback xmlns="">
            <p:pic>
              <p:nvPicPr>
                <p:cNvPr id="97" name="Ink 96">
                  <a:extLst>
                    <a:ext uri="{FF2B5EF4-FFF2-40B4-BE49-F238E27FC236}">
                      <a16:creationId xmlns:a16="http://schemas.microsoft.com/office/drawing/2014/main" id="{8D2B1F00-1578-0BA9-1BD7-C5A2E42D1615}"/>
                    </a:ext>
                  </a:extLst>
                </p:cNvPr>
                <p:cNvPicPr/>
                <p:nvPr/>
              </p:nvPicPr>
              <p:blipFill>
                <a:blip r:embed="rId139"/>
                <a:stretch>
                  <a:fillRect/>
                </a:stretch>
              </p:blipFill>
              <p:spPr>
                <a:xfrm>
                  <a:off x="5543325" y="5715705"/>
                  <a:ext cx="17715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Ink 97">
                  <a:extLst>
                    <a:ext uri="{FF2B5EF4-FFF2-40B4-BE49-F238E27FC236}">
                      <a16:creationId xmlns:a16="http://schemas.microsoft.com/office/drawing/2014/main" id="{9C84BE72-1FB1-5874-37AD-4AE8C36592A4}"/>
                    </a:ext>
                  </a:extLst>
                </p14:cNvPr>
                <p14:cNvContentPartPr/>
                <p14:nvPr/>
              </p14:nvContentPartPr>
              <p14:xfrm>
                <a:off x="5946165" y="5878785"/>
                <a:ext cx="277200" cy="335880"/>
              </p14:xfrm>
            </p:contentPart>
          </mc:Choice>
          <mc:Fallback xmlns="">
            <p:pic>
              <p:nvPicPr>
                <p:cNvPr id="98" name="Ink 97">
                  <a:extLst>
                    <a:ext uri="{FF2B5EF4-FFF2-40B4-BE49-F238E27FC236}">
                      <a16:creationId xmlns:a16="http://schemas.microsoft.com/office/drawing/2014/main" id="{9C84BE72-1FB1-5874-37AD-4AE8C36592A4}"/>
                    </a:ext>
                  </a:extLst>
                </p:cNvPr>
                <p:cNvPicPr/>
                <p:nvPr/>
              </p:nvPicPr>
              <p:blipFill>
                <a:blip r:embed="rId141"/>
                <a:stretch>
                  <a:fillRect/>
                </a:stretch>
              </p:blipFill>
              <p:spPr>
                <a:xfrm>
                  <a:off x="5940045" y="5872665"/>
                  <a:ext cx="28944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 name="Ink 98">
                  <a:extLst>
                    <a:ext uri="{FF2B5EF4-FFF2-40B4-BE49-F238E27FC236}">
                      <a16:creationId xmlns:a16="http://schemas.microsoft.com/office/drawing/2014/main" id="{67791C38-C26F-2E7F-86B3-800596CF9B41}"/>
                    </a:ext>
                  </a:extLst>
                </p14:cNvPr>
                <p14:cNvContentPartPr/>
                <p14:nvPr/>
              </p14:nvContentPartPr>
              <p14:xfrm>
                <a:off x="6377085" y="6055545"/>
                <a:ext cx="270000" cy="16560"/>
              </p14:xfrm>
            </p:contentPart>
          </mc:Choice>
          <mc:Fallback xmlns="">
            <p:pic>
              <p:nvPicPr>
                <p:cNvPr id="99" name="Ink 98">
                  <a:extLst>
                    <a:ext uri="{FF2B5EF4-FFF2-40B4-BE49-F238E27FC236}">
                      <a16:creationId xmlns:a16="http://schemas.microsoft.com/office/drawing/2014/main" id="{67791C38-C26F-2E7F-86B3-800596CF9B41}"/>
                    </a:ext>
                  </a:extLst>
                </p:cNvPr>
                <p:cNvPicPr/>
                <p:nvPr/>
              </p:nvPicPr>
              <p:blipFill>
                <a:blip r:embed="rId143"/>
                <a:stretch>
                  <a:fillRect/>
                </a:stretch>
              </p:blipFill>
              <p:spPr>
                <a:xfrm>
                  <a:off x="6370965" y="6049425"/>
                  <a:ext cx="282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0" name="Ink 99">
                  <a:extLst>
                    <a:ext uri="{FF2B5EF4-FFF2-40B4-BE49-F238E27FC236}">
                      <a16:creationId xmlns:a16="http://schemas.microsoft.com/office/drawing/2014/main" id="{00D8F896-8749-BCC9-A7D8-04E44DA18452}"/>
                    </a:ext>
                  </a:extLst>
                </p14:cNvPr>
                <p14:cNvContentPartPr/>
                <p14:nvPr/>
              </p14:nvContentPartPr>
              <p14:xfrm>
                <a:off x="6405885" y="5989305"/>
                <a:ext cx="741600" cy="224640"/>
              </p14:xfrm>
            </p:contentPart>
          </mc:Choice>
          <mc:Fallback xmlns="">
            <p:pic>
              <p:nvPicPr>
                <p:cNvPr id="100" name="Ink 99">
                  <a:extLst>
                    <a:ext uri="{FF2B5EF4-FFF2-40B4-BE49-F238E27FC236}">
                      <a16:creationId xmlns:a16="http://schemas.microsoft.com/office/drawing/2014/main" id="{00D8F896-8749-BCC9-A7D8-04E44DA18452}"/>
                    </a:ext>
                  </a:extLst>
                </p:cNvPr>
                <p:cNvPicPr/>
                <p:nvPr/>
              </p:nvPicPr>
              <p:blipFill>
                <a:blip r:embed="rId145"/>
                <a:stretch>
                  <a:fillRect/>
                </a:stretch>
              </p:blipFill>
              <p:spPr>
                <a:xfrm>
                  <a:off x="6399765" y="5983185"/>
                  <a:ext cx="7538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1" name="Ink 100">
                  <a:extLst>
                    <a:ext uri="{FF2B5EF4-FFF2-40B4-BE49-F238E27FC236}">
                      <a16:creationId xmlns:a16="http://schemas.microsoft.com/office/drawing/2014/main" id="{AFD388FD-4B78-64A6-27D7-8DBC3B17B3D5}"/>
                    </a:ext>
                  </a:extLst>
                </p14:cNvPr>
                <p14:cNvContentPartPr/>
                <p14:nvPr/>
              </p14:nvContentPartPr>
              <p14:xfrm>
                <a:off x="6925725" y="5992545"/>
                <a:ext cx="55800" cy="231120"/>
              </p14:xfrm>
            </p:contentPart>
          </mc:Choice>
          <mc:Fallback xmlns="">
            <p:pic>
              <p:nvPicPr>
                <p:cNvPr id="101" name="Ink 100">
                  <a:extLst>
                    <a:ext uri="{FF2B5EF4-FFF2-40B4-BE49-F238E27FC236}">
                      <a16:creationId xmlns:a16="http://schemas.microsoft.com/office/drawing/2014/main" id="{AFD388FD-4B78-64A6-27D7-8DBC3B17B3D5}"/>
                    </a:ext>
                  </a:extLst>
                </p:cNvPr>
                <p:cNvPicPr/>
                <p:nvPr/>
              </p:nvPicPr>
              <p:blipFill>
                <a:blip r:embed="rId147"/>
                <a:stretch>
                  <a:fillRect/>
                </a:stretch>
              </p:blipFill>
              <p:spPr>
                <a:xfrm>
                  <a:off x="6919605" y="5986425"/>
                  <a:ext cx="680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2" name="Ink 101">
                  <a:extLst>
                    <a:ext uri="{FF2B5EF4-FFF2-40B4-BE49-F238E27FC236}">
                      <a16:creationId xmlns:a16="http://schemas.microsoft.com/office/drawing/2014/main" id="{E12E26A7-9741-744B-3E20-026DF6637B57}"/>
                    </a:ext>
                  </a:extLst>
                </p14:cNvPr>
                <p14:cNvContentPartPr/>
                <p14:nvPr/>
              </p14:nvContentPartPr>
              <p14:xfrm>
                <a:off x="7108605" y="5873385"/>
                <a:ext cx="592200" cy="157320"/>
              </p14:xfrm>
            </p:contentPart>
          </mc:Choice>
          <mc:Fallback xmlns="">
            <p:pic>
              <p:nvPicPr>
                <p:cNvPr id="102" name="Ink 101">
                  <a:extLst>
                    <a:ext uri="{FF2B5EF4-FFF2-40B4-BE49-F238E27FC236}">
                      <a16:creationId xmlns:a16="http://schemas.microsoft.com/office/drawing/2014/main" id="{E12E26A7-9741-744B-3E20-026DF6637B57}"/>
                    </a:ext>
                  </a:extLst>
                </p:cNvPr>
                <p:cNvPicPr/>
                <p:nvPr/>
              </p:nvPicPr>
              <p:blipFill>
                <a:blip r:embed="rId149"/>
                <a:stretch>
                  <a:fillRect/>
                </a:stretch>
              </p:blipFill>
              <p:spPr>
                <a:xfrm>
                  <a:off x="7102485" y="5867265"/>
                  <a:ext cx="604440" cy="169560"/>
                </a:xfrm>
                <a:prstGeom prst="rect">
                  <a:avLst/>
                </a:prstGeom>
              </p:spPr>
            </p:pic>
          </mc:Fallback>
        </mc:AlternateContent>
      </p:grpSp>
      <p:grpSp>
        <p:nvGrpSpPr>
          <p:cNvPr id="116" name="Group 115">
            <a:extLst>
              <a:ext uri="{FF2B5EF4-FFF2-40B4-BE49-F238E27FC236}">
                <a16:creationId xmlns:a16="http://schemas.microsoft.com/office/drawing/2014/main" id="{BAFF50B2-468C-4D53-B0A8-8262864FDBA7}"/>
              </a:ext>
            </a:extLst>
          </p:cNvPr>
          <p:cNvGrpSpPr/>
          <p:nvPr/>
        </p:nvGrpSpPr>
        <p:grpSpPr>
          <a:xfrm>
            <a:off x="2373165" y="5025585"/>
            <a:ext cx="2392200" cy="952200"/>
            <a:chOff x="2373165" y="5025585"/>
            <a:chExt cx="2392200" cy="952200"/>
          </a:xfrm>
        </p:grpSpPr>
        <mc:AlternateContent xmlns:mc="http://schemas.openxmlformats.org/markup-compatibility/2006" xmlns:p14="http://schemas.microsoft.com/office/powerpoint/2010/main">
          <mc:Choice Requires="p14">
            <p:contentPart p14:bwMode="auto" r:id="rId150">
              <p14:nvContentPartPr>
                <p14:cNvPr id="94" name="Ink 93">
                  <a:extLst>
                    <a:ext uri="{FF2B5EF4-FFF2-40B4-BE49-F238E27FC236}">
                      <a16:creationId xmlns:a16="http://schemas.microsoft.com/office/drawing/2014/main" id="{D27D5291-5933-2335-113A-CDA592C83BD2}"/>
                    </a:ext>
                  </a:extLst>
                </p14:cNvPr>
                <p14:cNvContentPartPr/>
                <p14:nvPr/>
              </p14:nvContentPartPr>
              <p14:xfrm>
                <a:off x="4401405" y="5603745"/>
                <a:ext cx="339480" cy="15480"/>
              </p14:xfrm>
            </p:contentPart>
          </mc:Choice>
          <mc:Fallback xmlns="">
            <p:pic>
              <p:nvPicPr>
                <p:cNvPr id="94" name="Ink 93">
                  <a:extLst>
                    <a:ext uri="{FF2B5EF4-FFF2-40B4-BE49-F238E27FC236}">
                      <a16:creationId xmlns:a16="http://schemas.microsoft.com/office/drawing/2014/main" id="{D27D5291-5933-2335-113A-CDA592C83BD2}"/>
                    </a:ext>
                  </a:extLst>
                </p:cNvPr>
                <p:cNvPicPr/>
                <p:nvPr/>
              </p:nvPicPr>
              <p:blipFill>
                <a:blip r:embed="rId151"/>
                <a:stretch>
                  <a:fillRect/>
                </a:stretch>
              </p:blipFill>
              <p:spPr>
                <a:xfrm>
                  <a:off x="4395285" y="5597625"/>
                  <a:ext cx="351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Ink 94">
                  <a:extLst>
                    <a:ext uri="{FF2B5EF4-FFF2-40B4-BE49-F238E27FC236}">
                      <a16:creationId xmlns:a16="http://schemas.microsoft.com/office/drawing/2014/main" id="{FA898994-E60A-4103-FEEB-691F6E330451}"/>
                    </a:ext>
                  </a:extLst>
                </p14:cNvPr>
                <p14:cNvContentPartPr/>
                <p14:nvPr/>
              </p14:nvContentPartPr>
              <p14:xfrm>
                <a:off x="4473765" y="5789145"/>
                <a:ext cx="291600" cy="3600"/>
              </p14:xfrm>
            </p:contentPart>
          </mc:Choice>
          <mc:Fallback xmlns="">
            <p:pic>
              <p:nvPicPr>
                <p:cNvPr id="95" name="Ink 94">
                  <a:extLst>
                    <a:ext uri="{FF2B5EF4-FFF2-40B4-BE49-F238E27FC236}">
                      <a16:creationId xmlns:a16="http://schemas.microsoft.com/office/drawing/2014/main" id="{FA898994-E60A-4103-FEEB-691F6E330451}"/>
                    </a:ext>
                  </a:extLst>
                </p:cNvPr>
                <p:cNvPicPr/>
                <p:nvPr/>
              </p:nvPicPr>
              <p:blipFill>
                <a:blip r:embed="rId153"/>
                <a:stretch>
                  <a:fillRect/>
                </a:stretch>
              </p:blipFill>
              <p:spPr>
                <a:xfrm>
                  <a:off x="4467645" y="5783025"/>
                  <a:ext cx="3038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5" name="Ink 104">
                  <a:extLst>
                    <a:ext uri="{FF2B5EF4-FFF2-40B4-BE49-F238E27FC236}">
                      <a16:creationId xmlns:a16="http://schemas.microsoft.com/office/drawing/2014/main" id="{DC89BD4D-A49F-3F62-B24E-35D2723FDCAE}"/>
                    </a:ext>
                  </a:extLst>
                </p14:cNvPr>
                <p14:cNvContentPartPr/>
                <p14:nvPr/>
              </p14:nvContentPartPr>
              <p14:xfrm>
                <a:off x="2750805" y="5349225"/>
                <a:ext cx="161640" cy="448560"/>
              </p14:xfrm>
            </p:contentPart>
          </mc:Choice>
          <mc:Fallback xmlns="">
            <p:pic>
              <p:nvPicPr>
                <p:cNvPr id="105" name="Ink 104">
                  <a:extLst>
                    <a:ext uri="{FF2B5EF4-FFF2-40B4-BE49-F238E27FC236}">
                      <a16:creationId xmlns:a16="http://schemas.microsoft.com/office/drawing/2014/main" id="{DC89BD4D-A49F-3F62-B24E-35D2723FDCAE}"/>
                    </a:ext>
                  </a:extLst>
                </p:cNvPr>
                <p:cNvPicPr/>
                <p:nvPr/>
              </p:nvPicPr>
              <p:blipFill>
                <a:blip r:embed="rId155"/>
                <a:stretch>
                  <a:fillRect/>
                </a:stretch>
              </p:blipFill>
              <p:spPr>
                <a:xfrm>
                  <a:off x="2744685" y="5343105"/>
                  <a:ext cx="1738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6" name="Ink 105">
                  <a:extLst>
                    <a:ext uri="{FF2B5EF4-FFF2-40B4-BE49-F238E27FC236}">
                      <a16:creationId xmlns:a16="http://schemas.microsoft.com/office/drawing/2014/main" id="{8388586A-19DB-7908-CC9B-715E14F37F16}"/>
                    </a:ext>
                  </a:extLst>
                </p14:cNvPr>
                <p14:cNvContentPartPr/>
                <p14:nvPr/>
              </p14:nvContentPartPr>
              <p14:xfrm>
                <a:off x="2683485" y="5562705"/>
                <a:ext cx="303480" cy="3600"/>
              </p14:xfrm>
            </p:contentPart>
          </mc:Choice>
          <mc:Fallback xmlns="">
            <p:pic>
              <p:nvPicPr>
                <p:cNvPr id="106" name="Ink 105">
                  <a:extLst>
                    <a:ext uri="{FF2B5EF4-FFF2-40B4-BE49-F238E27FC236}">
                      <a16:creationId xmlns:a16="http://schemas.microsoft.com/office/drawing/2014/main" id="{8388586A-19DB-7908-CC9B-715E14F37F16}"/>
                    </a:ext>
                  </a:extLst>
                </p:cNvPr>
                <p:cNvPicPr/>
                <p:nvPr/>
              </p:nvPicPr>
              <p:blipFill>
                <a:blip r:embed="rId157"/>
                <a:stretch>
                  <a:fillRect/>
                </a:stretch>
              </p:blipFill>
              <p:spPr>
                <a:xfrm>
                  <a:off x="2677365" y="5556585"/>
                  <a:ext cx="3157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7" name="Ink 106">
                  <a:extLst>
                    <a:ext uri="{FF2B5EF4-FFF2-40B4-BE49-F238E27FC236}">
                      <a16:creationId xmlns:a16="http://schemas.microsoft.com/office/drawing/2014/main" id="{09FD9E08-D6F2-5CD6-7C69-6223E2920022}"/>
                    </a:ext>
                  </a:extLst>
                </p14:cNvPr>
                <p14:cNvContentPartPr/>
                <p14:nvPr/>
              </p14:nvContentPartPr>
              <p14:xfrm>
                <a:off x="2945925" y="5538945"/>
                <a:ext cx="387720" cy="219240"/>
              </p14:xfrm>
            </p:contentPart>
          </mc:Choice>
          <mc:Fallback xmlns="">
            <p:pic>
              <p:nvPicPr>
                <p:cNvPr id="107" name="Ink 106">
                  <a:extLst>
                    <a:ext uri="{FF2B5EF4-FFF2-40B4-BE49-F238E27FC236}">
                      <a16:creationId xmlns:a16="http://schemas.microsoft.com/office/drawing/2014/main" id="{09FD9E08-D6F2-5CD6-7C69-6223E2920022}"/>
                    </a:ext>
                  </a:extLst>
                </p:cNvPr>
                <p:cNvPicPr/>
                <p:nvPr/>
              </p:nvPicPr>
              <p:blipFill>
                <a:blip r:embed="rId159"/>
                <a:stretch>
                  <a:fillRect/>
                </a:stretch>
              </p:blipFill>
              <p:spPr>
                <a:xfrm>
                  <a:off x="2939805" y="5532825"/>
                  <a:ext cx="3999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8" name="Ink 107">
                  <a:extLst>
                    <a:ext uri="{FF2B5EF4-FFF2-40B4-BE49-F238E27FC236}">
                      <a16:creationId xmlns:a16="http://schemas.microsoft.com/office/drawing/2014/main" id="{4650F705-09BC-6358-2965-216FC41350D7}"/>
                    </a:ext>
                  </a:extLst>
                </p14:cNvPr>
                <p14:cNvContentPartPr/>
                <p14:nvPr/>
              </p14:nvContentPartPr>
              <p14:xfrm>
                <a:off x="3273165" y="5533545"/>
                <a:ext cx="286560" cy="257760"/>
              </p14:xfrm>
            </p:contentPart>
          </mc:Choice>
          <mc:Fallback xmlns="">
            <p:pic>
              <p:nvPicPr>
                <p:cNvPr id="108" name="Ink 107">
                  <a:extLst>
                    <a:ext uri="{FF2B5EF4-FFF2-40B4-BE49-F238E27FC236}">
                      <a16:creationId xmlns:a16="http://schemas.microsoft.com/office/drawing/2014/main" id="{4650F705-09BC-6358-2965-216FC41350D7}"/>
                    </a:ext>
                  </a:extLst>
                </p:cNvPr>
                <p:cNvPicPr/>
                <p:nvPr/>
              </p:nvPicPr>
              <p:blipFill>
                <a:blip r:embed="rId161"/>
                <a:stretch>
                  <a:fillRect/>
                </a:stretch>
              </p:blipFill>
              <p:spPr>
                <a:xfrm>
                  <a:off x="3267045" y="5527425"/>
                  <a:ext cx="2988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9" name="Ink 108">
                  <a:extLst>
                    <a:ext uri="{FF2B5EF4-FFF2-40B4-BE49-F238E27FC236}">
                      <a16:creationId xmlns:a16="http://schemas.microsoft.com/office/drawing/2014/main" id="{62BF6137-1261-D779-466F-3144D4C3F1B6}"/>
                    </a:ext>
                  </a:extLst>
                </p14:cNvPr>
                <p14:cNvContentPartPr/>
                <p14:nvPr/>
              </p14:nvContentPartPr>
              <p14:xfrm>
                <a:off x="3616965" y="5509785"/>
                <a:ext cx="297360" cy="233280"/>
              </p14:xfrm>
            </p:contentPart>
          </mc:Choice>
          <mc:Fallback xmlns="">
            <p:pic>
              <p:nvPicPr>
                <p:cNvPr id="109" name="Ink 108">
                  <a:extLst>
                    <a:ext uri="{FF2B5EF4-FFF2-40B4-BE49-F238E27FC236}">
                      <a16:creationId xmlns:a16="http://schemas.microsoft.com/office/drawing/2014/main" id="{62BF6137-1261-D779-466F-3144D4C3F1B6}"/>
                    </a:ext>
                  </a:extLst>
                </p:cNvPr>
                <p:cNvPicPr/>
                <p:nvPr/>
              </p:nvPicPr>
              <p:blipFill>
                <a:blip r:embed="rId163"/>
                <a:stretch>
                  <a:fillRect/>
                </a:stretch>
              </p:blipFill>
              <p:spPr>
                <a:xfrm>
                  <a:off x="3610845" y="5503665"/>
                  <a:ext cx="3096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0" name="Ink 109">
                  <a:extLst>
                    <a:ext uri="{FF2B5EF4-FFF2-40B4-BE49-F238E27FC236}">
                      <a16:creationId xmlns:a16="http://schemas.microsoft.com/office/drawing/2014/main" id="{64D36162-0EF1-5E6D-E4A8-A36ABAF0CE65}"/>
                    </a:ext>
                  </a:extLst>
                </p14:cNvPr>
                <p14:cNvContentPartPr/>
                <p14:nvPr/>
              </p14:nvContentPartPr>
              <p14:xfrm>
                <a:off x="3689685" y="5535705"/>
                <a:ext cx="129960" cy="254880"/>
              </p14:xfrm>
            </p:contentPart>
          </mc:Choice>
          <mc:Fallback xmlns="">
            <p:pic>
              <p:nvPicPr>
                <p:cNvPr id="110" name="Ink 109">
                  <a:extLst>
                    <a:ext uri="{FF2B5EF4-FFF2-40B4-BE49-F238E27FC236}">
                      <a16:creationId xmlns:a16="http://schemas.microsoft.com/office/drawing/2014/main" id="{64D36162-0EF1-5E6D-E4A8-A36ABAF0CE65}"/>
                    </a:ext>
                  </a:extLst>
                </p:cNvPr>
                <p:cNvPicPr/>
                <p:nvPr/>
              </p:nvPicPr>
              <p:blipFill>
                <a:blip r:embed="rId165"/>
                <a:stretch>
                  <a:fillRect/>
                </a:stretch>
              </p:blipFill>
              <p:spPr>
                <a:xfrm>
                  <a:off x="3683565" y="5529585"/>
                  <a:ext cx="1422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1" name="Ink 110">
                  <a:extLst>
                    <a:ext uri="{FF2B5EF4-FFF2-40B4-BE49-F238E27FC236}">
                      <a16:creationId xmlns:a16="http://schemas.microsoft.com/office/drawing/2014/main" id="{FB5BC52F-0208-1C89-95D9-2EF6D6BD77E1}"/>
                    </a:ext>
                  </a:extLst>
                </p14:cNvPr>
                <p14:cNvContentPartPr/>
                <p14:nvPr/>
              </p14:nvContentPartPr>
              <p14:xfrm>
                <a:off x="3275325" y="5405745"/>
                <a:ext cx="197640" cy="29520"/>
              </p14:xfrm>
            </p:contentPart>
          </mc:Choice>
          <mc:Fallback xmlns="">
            <p:pic>
              <p:nvPicPr>
                <p:cNvPr id="111" name="Ink 110">
                  <a:extLst>
                    <a:ext uri="{FF2B5EF4-FFF2-40B4-BE49-F238E27FC236}">
                      <a16:creationId xmlns:a16="http://schemas.microsoft.com/office/drawing/2014/main" id="{FB5BC52F-0208-1C89-95D9-2EF6D6BD77E1}"/>
                    </a:ext>
                  </a:extLst>
                </p:cNvPr>
                <p:cNvPicPr/>
                <p:nvPr/>
              </p:nvPicPr>
              <p:blipFill>
                <a:blip r:embed="rId167"/>
                <a:stretch>
                  <a:fillRect/>
                </a:stretch>
              </p:blipFill>
              <p:spPr>
                <a:xfrm>
                  <a:off x="3269205" y="5399625"/>
                  <a:ext cx="209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2" name="Ink 111">
                  <a:extLst>
                    <a:ext uri="{FF2B5EF4-FFF2-40B4-BE49-F238E27FC236}">
                      <a16:creationId xmlns:a16="http://schemas.microsoft.com/office/drawing/2014/main" id="{D3BE699D-DD51-A4D1-F645-53ABCDBE27D8}"/>
                    </a:ext>
                  </a:extLst>
                </p14:cNvPr>
                <p14:cNvContentPartPr/>
                <p14:nvPr/>
              </p14:nvContentPartPr>
              <p14:xfrm>
                <a:off x="3549645" y="5360385"/>
                <a:ext cx="60480" cy="178920"/>
              </p14:xfrm>
            </p:contentPart>
          </mc:Choice>
          <mc:Fallback xmlns="">
            <p:pic>
              <p:nvPicPr>
                <p:cNvPr id="112" name="Ink 111">
                  <a:extLst>
                    <a:ext uri="{FF2B5EF4-FFF2-40B4-BE49-F238E27FC236}">
                      <a16:creationId xmlns:a16="http://schemas.microsoft.com/office/drawing/2014/main" id="{D3BE699D-DD51-A4D1-F645-53ABCDBE27D8}"/>
                    </a:ext>
                  </a:extLst>
                </p:cNvPr>
                <p:cNvPicPr/>
                <p:nvPr/>
              </p:nvPicPr>
              <p:blipFill>
                <a:blip r:embed="rId169"/>
                <a:stretch>
                  <a:fillRect/>
                </a:stretch>
              </p:blipFill>
              <p:spPr>
                <a:xfrm>
                  <a:off x="3543525" y="5354265"/>
                  <a:ext cx="72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3" name="Ink 112">
                  <a:extLst>
                    <a:ext uri="{FF2B5EF4-FFF2-40B4-BE49-F238E27FC236}">
                      <a16:creationId xmlns:a16="http://schemas.microsoft.com/office/drawing/2014/main" id="{C10CA0A1-8CCE-F2CE-E07E-2D9F809FF042}"/>
                    </a:ext>
                  </a:extLst>
                </p14:cNvPr>
                <p14:cNvContentPartPr/>
                <p14:nvPr/>
              </p14:nvContentPartPr>
              <p14:xfrm>
                <a:off x="3633885" y="5273625"/>
                <a:ext cx="464760" cy="704160"/>
              </p14:xfrm>
            </p:contentPart>
          </mc:Choice>
          <mc:Fallback xmlns="">
            <p:pic>
              <p:nvPicPr>
                <p:cNvPr id="113" name="Ink 112">
                  <a:extLst>
                    <a:ext uri="{FF2B5EF4-FFF2-40B4-BE49-F238E27FC236}">
                      <a16:creationId xmlns:a16="http://schemas.microsoft.com/office/drawing/2014/main" id="{C10CA0A1-8CCE-F2CE-E07E-2D9F809FF042}"/>
                    </a:ext>
                  </a:extLst>
                </p:cNvPr>
                <p:cNvPicPr/>
                <p:nvPr/>
              </p:nvPicPr>
              <p:blipFill>
                <a:blip r:embed="rId171"/>
                <a:stretch>
                  <a:fillRect/>
                </a:stretch>
              </p:blipFill>
              <p:spPr>
                <a:xfrm>
                  <a:off x="3627765" y="5267505"/>
                  <a:ext cx="47700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4" name="Ink 113">
                  <a:extLst>
                    <a:ext uri="{FF2B5EF4-FFF2-40B4-BE49-F238E27FC236}">
                      <a16:creationId xmlns:a16="http://schemas.microsoft.com/office/drawing/2014/main" id="{9B57DEBF-50D6-962D-4506-0B050FC8B5C5}"/>
                    </a:ext>
                  </a:extLst>
                </p14:cNvPr>
                <p14:cNvContentPartPr/>
                <p14:nvPr/>
              </p14:nvContentPartPr>
              <p14:xfrm>
                <a:off x="2373165" y="5273625"/>
                <a:ext cx="678960" cy="660960"/>
              </p14:xfrm>
            </p:contentPart>
          </mc:Choice>
          <mc:Fallback xmlns="">
            <p:pic>
              <p:nvPicPr>
                <p:cNvPr id="114" name="Ink 113">
                  <a:extLst>
                    <a:ext uri="{FF2B5EF4-FFF2-40B4-BE49-F238E27FC236}">
                      <a16:creationId xmlns:a16="http://schemas.microsoft.com/office/drawing/2014/main" id="{9B57DEBF-50D6-962D-4506-0B050FC8B5C5}"/>
                    </a:ext>
                  </a:extLst>
                </p:cNvPr>
                <p:cNvPicPr/>
                <p:nvPr/>
              </p:nvPicPr>
              <p:blipFill>
                <a:blip r:embed="rId173"/>
                <a:stretch>
                  <a:fillRect/>
                </a:stretch>
              </p:blipFill>
              <p:spPr>
                <a:xfrm>
                  <a:off x="2367045" y="5267505"/>
                  <a:ext cx="69120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5" name="Ink 114">
                  <a:extLst>
                    <a:ext uri="{FF2B5EF4-FFF2-40B4-BE49-F238E27FC236}">
                      <a16:creationId xmlns:a16="http://schemas.microsoft.com/office/drawing/2014/main" id="{D8D84083-4538-9C5C-83FF-AEEE83363C05}"/>
                    </a:ext>
                  </a:extLst>
                </p14:cNvPr>
                <p14:cNvContentPartPr/>
                <p14:nvPr/>
              </p14:nvContentPartPr>
              <p14:xfrm>
                <a:off x="4026285" y="5025585"/>
                <a:ext cx="96480" cy="224640"/>
              </p14:xfrm>
            </p:contentPart>
          </mc:Choice>
          <mc:Fallback xmlns="">
            <p:pic>
              <p:nvPicPr>
                <p:cNvPr id="115" name="Ink 114">
                  <a:extLst>
                    <a:ext uri="{FF2B5EF4-FFF2-40B4-BE49-F238E27FC236}">
                      <a16:creationId xmlns:a16="http://schemas.microsoft.com/office/drawing/2014/main" id="{D8D84083-4538-9C5C-83FF-AEEE83363C05}"/>
                    </a:ext>
                  </a:extLst>
                </p:cNvPr>
                <p:cNvPicPr/>
                <p:nvPr/>
              </p:nvPicPr>
              <p:blipFill>
                <a:blip r:embed="rId175"/>
                <a:stretch>
                  <a:fillRect/>
                </a:stretch>
              </p:blipFill>
              <p:spPr>
                <a:xfrm>
                  <a:off x="4020165" y="5019465"/>
                  <a:ext cx="108720" cy="236880"/>
                </a:xfrm>
                <a:prstGeom prst="rect">
                  <a:avLst/>
                </a:prstGeom>
              </p:spPr>
            </p:pic>
          </mc:Fallback>
        </mc:AlternateContent>
      </p:grpSp>
      <p:grpSp>
        <p:nvGrpSpPr>
          <p:cNvPr id="128" name="Group 127">
            <a:extLst>
              <a:ext uri="{FF2B5EF4-FFF2-40B4-BE49-F238E27FC236}">
                <a16:creationId xmlns:a16="http://schemas.microsoft.com/office/drawing/2014/main" id="{00B0B179-0C34-99C8-3FEB-5EEC6D2445F4}"/>
              </a:ext>
            </a:extLst>
          </p:cNvPr>
          <p:cNvGrpSpPr/>
          <p:nvPr/>
        </p:nvGrpSpPr>
        <p:grpSpPr>
          <a:xfrm>
            <a:off x="75285" y="1910865"/>
            <a:ext cx="2623680" cy="1010160"/>
            <a:chOff x="75285" y="1910865"/>
            <a:chExt cx="2623680" cy="1010160"/>
          </a:xfrm>
        </p:grpSpPr>
        <mc:AlternateContent xmlns:mc="http://schemas.openxmlformats.org/markup-compatibility/2006" xmlns:p14="http://schemas.microsoft.com/office/powerpoint/2010/main">
          <mc:Choice Requires="p14">
            <p:contentPart p14:bwMode="auto" r:id="rId176">
              <p14:nvContentPartPr>
                <p14:cNvPr id="117" name="Ink 116">
                  <a:extLst>
                    <a:ext uri="{FF2B5EF4-FFF2-40B4-BE49-F238E27FC236}">
                      <a16:creationId xmlns:a16="http://schemas.microsoft.com/office/drawing/2014/main" id="{A3946FDD-AFFF-FB0E-CCEF-AF5975B99A97}"/>
                    </a:ext>
                  </a:extLst>
                </p14:cNvPr>
                <p14:cNvContentPartPr/>
                <p14:nvPr/>
              </p14:nvContentPartPr>
              <p14:xfrm>
                <a:off x="325125" y="2170065"/>
                <a:ext cx="186120" cy="175320"/>
              </p14:xfrm>
            </p:contentPart>
          </mc:Choice>
          <mc:Fallback xmlns="">
            <p:pic>
              <p:nvPicPr>
                <p:cNvPr id="117" name="Ink 116">
                  <a:extLst>
                    <a:ext uri="{FF2B5EF4-FFF2-40B4-BE49-F238E27FC236}">
                      <a16:creationId xmlns:a16="http://schemas.microsoft.com/office/drawing/2014/main" id="{A3946FDD-AFFF-FB0E-CCEF-AF5975B99A97}"/>
                    </a:ext>
                  </a:extLst>
                </p:cNvPr>
                <p:cNvPicPr/>
                <p:nvPr/>
              </p:nvPicPr>
              <p:blipFill>
                <a:blip r:embed="rId177"/>
                <a:stretch>
                  <a:fillRect/>
                </a:stretch>
              </p:blipFill>
              <p:spPr>
                <a:xfrm>
                  <a:off x="319005" y="2163945"/>
                  <a:ext cx="198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8" name="Ink 117">
                  <a:extLst>
                    <a:ext uri="{FF2B5EF4-FFF2-40B4-BE49-F238E27FC236}">
                      <a16:creationId xmlns:a16="http://schemas.microsoft.com/office/drawing/2014/main" id="{A135EE4F-81CC-C2E6-19F7-4884EB04BCAD}"/>
                    </a:ext>
                  </a:extLst>
                </p14:cNvPr>
                <p14:cNvContentPartPr/>
                <p14:nvPr/>
              </p14:nvContentPartPr>
              <p14:xfrm>
                <a:off x="594765" y="2235585"/>
                <a:ext cx="177480" cy="134640"/>
              </p14:xfrm>
            </p:contentPart>
          </mc:Choice>
          <mc:Fallback xmlns="">
            <p:pic>
              <p:nvPicPr>
                <p:cNvPr id="118" name="Ink 117">
                  <a:extLst>
                    <a:ext uri="{FF2B5EF4-FFF2-40B4-BE49-F238E27FC236}">
                      <a16:creationId xmlns:a16="http://schemas.microsoft.com/office/drawing/2014/main" id="{A135EE4F-81CC-C2E6-19F7-4884EB04BCAD}"/>
                    </a:ext>
                  </a:extLst>
                </p:cNvPr>
                <p:cNvPicPr/>
                <p:nvPr/>
              </p:nvPicPr>
              <p:blipFill>
                <a:blip r:embed="rId179"/>
                <a:stretch>
                  <a:fillRect/>
                </a:stretch>
              </p:blipFill>
              <p:spPr>
                <a:xfrm>
                  <a:off x="588645" y="2229465"/>
                  <a:ext cx="189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9" name="Ink 118">
                  <a:extLst>
                    <a:ext uri="{FF2B5EF4-FFF2-40B4-BE49-F238E27FC236}">
                      <a16:creationId xmlns:a16="http://schemas.microsoft.com/office/drawing/2014/main" id="{F1FDF1B4-813D-FB99-D1FA-477310B5C6B8}"/>
                    </a:ext>
                  </a:extLst>
                </p14:cNvPr>
                <p14:cNvContentPartPr/>
                <p14:nvPr/>
              </p14:nvContentPartPr>
              <p14:xfrm>
                <a:off x="948645" y="2117505"/>
                <a:ext cx="53280" cy="273600"/>
              </p14:xfrm>
            </p:contentPart>
          </mc:Choice>
          <mc:Fallback xmlns="">
            <p:pic>
              <p:nvPicPr>
                <p:cNvPr id="119" name="Ink 118">
                  <a:extLst>
                    <a:ext uri="{FF2B5EF4-FFF2-40B4-BE49-F238E27FC236}">
                      <a16:creationId xmlns:a16="http://schemas.microsoft.com/office/drawing/2014/main" id="{F1FDF1B4-813D-FB99-D1FA-477310B5C6B8}"/>
                    </a:ext>
                  </a:extLst>
                </p:cNvPr>
                <p:cNvPicPr/>
                <p:nvPr/>
              </p:nvPicPr>
              <p:blipFill>
                <a:blip r:embed="rId181"/>
                <a:stretch>
                  <a:fillRect/>
                </a:stretch>
              </p:blipFill>
              <p:spPr>
                <a:xfrm>
                  <a:off x="942525" y="2111385"/>
                  <a:ext cx="655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0" name="Ink 119">
                  <a:extLst>
                    <a:ext uri="{FF2B5EF4-FFF2-40B4-BE49-F238E27FC236}">
                      <a16:creationId xmlns:a16="http://schemas.microsoft.com/office/drawing/2014/main" id="{1940433C-2C3C-E28C-7ECE-1363B04F6BE9}"/>
                    </a:ext>
                  </a:extLst>
                </p14:cNvPr>
                <p14:cNvContentPartPr/>
                <p14:nvPr/>
              </p14:nvContentPartPr>
              <p14:xfrm>
                <a:off x="1037565" y="2226945"/>
                <a:ext cx="120600" cy="120600"/>
              </p14:xfrm>
            </p:contentPart>
          </mc:Choice>
          <mc:Fallback xmlns="">
            <p:pic>
              <p:nvPicPr>
                <p:cNvPr id="120" name="Ink 119">
                  <a:extLst>
                    <a:ext uri="{FF2B5EF4-FFF2-40B4-BE49-F238E27FC236}">
                      <a16:creationId xmlns:a16="http://schemas.microsoft.com/office/drawing/2014/main" id="{1940433C-2C3C-E28C-7ECE-1363B04F6BE9}"/>
                    </a:ext>
                  </a:extLst>
                </p:cNvPr>
                <p:cNvPicPr/>
                <p:nvPr/>
              </p:nvPicPr>
              <p:blipFill>
                <a:blip r:embed="rId183"/>
                <a:stretch>
                  <a:fillRect/>
                </a:stretch>
              </p:blipFill>
              <p:spPr>
                <a:xfrm>
                  <a:off x="1031445" y="2220825"/>
                  <a:ext cx="132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1" name="Ink 120">
                  <a:extLst>
                    <a:ext uri="{FF2B5EF4-FFF2-40B4-BE49-F238E27FC236}">
                      <a16:creationId xmlns:a16="http://schemas.microsoft.com/office/drawing/2014/main" id="{FF129C9A-946C-32F4-1269-5378DAE9D9F6}"/>
                    </a:ext>
                  </a:extLst>
                </p14:cNvPr>
                <p14:cNvContentPartPr/>
                <p14:nvPr/>
              </p14:nvContentPartPr>
              <p14:xfrm>
                <a:off x="1271205" y="2238825"/>
                <a:ext cx="255240" cy="149400"/>
              </p14:xfrm>
            </p:contentPart>
          </mc:Choice>
          <mc:Fallback xmlns="">
            <p:pic>
              <p:nvPicPr>
                <p:cNvPr id="121" name="Ink 120">
                  <a:extLst>
                    <a:ext uri="{FF2B5EF4-FFF2-40B4-BE49-F238E27FC236}">
                      <a16:creationId xmlns:a16="http://schemas.microsoft.com/office/drawing/2014/main" id="{FF129C9A-946C-32F4-1269-5378DAE9D9F6}"/>
                    </a:ext>
                  </a:extLst>
                </p:cNvPr>
                <p:cNvPicPr/>
                <p:nvPr/>
              </p:nvPicPr>
              <p:blipFill>
                <a:blip r:embed="rId185"/>
                <a:stretch>
                  <a:fillRect/>
                </a:stretch>
              </p:blipFill>
              <p:spPr>
                <a:xfrm>
                  <a:off x="1265085" y="2232705"/>
                  <a:ext cx="267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2" name="Ink 121">
                  <a:extLst>
                    <a:ext uri="{FF2B5EF4-FFF2-40B4-BE49-F238E27FC236}">
                      <a16:creationId xmlns:a16="http://schemas.microsoft.com/office/drawing/2014/main" id="{495909E1-12EC-3B3E-637F-069C18D56E4C}"/>
                    </a:ext>
                  </a:extLst>
                </p14:cNvPr>
                <p14:cNvContentPartPr/>
                <p14:nvPr/>
              </p14:nvContentPartPr>
              <p14:xfrm>
                <a:off x="1783485" y="2085105"/>
                <a:ext cx="72720" cy="362160"/>
              </p14:xfrm>
            </p:contentPart>
          </mc:Choice>
          <mc:Fallback xmlns="">
            <p:pic>
              <p:nvPicPr>
                <p:cNvPr id="122" name="Ink 121">
                  <a:extLst>
                    <a:ext uri="{FF2B5EF4-FFF2-40B4-BE49-F238E27FC236}">
                      <a16:creationId xmlns:a16="http://schemas.microsoft.com/office/drawing/2014/main" id="{495909E1-12EC-3B3E-637F-069C18D56E4C}"/>
                    </a:ext>
                  </a:extLst>
                </p:cNvPr>
                <p:cNvPicPr/>
                <p:nvPr/>
              </p:nvPicPr>
              <p:blipFill>
                <a:blip r:embed="rId187"/>
                <a:stretch>
                  <a:fillRect/>
                </a:stretch>
              </p:blipFill>
              <p:spPr>
                <a:xfrm>
                  <a:off x="1777365" y="2078985"/>
                  <a:ext cx="849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3" name="Ink 122">
                  <a:extLst>
                    <a:ext uri="{FF2B5EF4-FFF2-40B4-BE49-F238E27FC236}">
                      <a16:creationId xmlns:a16="http://schemas.microsoft.com/office/drawing/2014/main" id="{97714AD4-9EF4-2A47-1D08-22625E49E3DC}"/>
                    </a:ext>
                  </a:extLst>
                </p14:cNvPr>
                <p14:cNvContentPartPr/>
                <p14:nvPr/>
              </p14:nvContentPartPr>
              <p14:xfrm>
                <a:off x="1730565" y="2272305"/>
                <a:ext cx="366120" cy="14400"/>
              </p14:xfrm>
            </p:contentPart>
          </mc:Choice>
          <mc:Fallback xmlns="">
            <p:pic>
              <p:nvPicPr>
                <p:cNvPr id="123" name="Ink 122">
                  <a:extLst>
                    <a:ext uri="{FF2B5EF4-FFF2-40B4-BE49-F238E27FC236}">
                      <a16:creationId xmlns:a16="http://schemas.microsoft.com/office/drawing/2014/main" id="{97714AD4-9EF4-2A47-1D08-22625E49E3DC}"/>
                    </a:ext>
                  </a:extLst>
                </p:cNvPr>
                <p:cNvPicPr/>
                <p:nvPr/>
              </p:nvPicPr>
              <p:blipFill>
                <a:blip r:embed="rId189"/>
                <a:stretch>
                  <a:fillRect/>
                </a:stretch>
              </p:blipFill>
              <p:spPr>
                <a:xfrm>
                  <a:off x="1724445" y="2266185"/>
                  <a:ext cx="378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4" name="Ink 123">
                  <a:extLst>
                    <a:ext uri="{FF2B5EF4-FFF2-40B4-BE49-F238E27FC236}">
                      <a16:creationId xmlns:a16="http://schemas.microsoft.com/office/drawing/2014/main" id="{C0F8DBAD-127C-3697-6D59-886B4D4B7BE5}"/>
                    </a:ext>
                  </a:extLst>
                </p14:cNvPr>
                <p14:cNvContentPartPr/>
                <p14:nvPr/>
              </p14:nvContentPartPr>
              <p14:xfrm>
                <a:off x="1937205" y="2203905"/>
                <a:ext cx="423720" cy="154440"/>
              </p14:xfrm>
            </p:contentPart>
          </mc:Choice>
          <mc:Fallback xmlns="">
            <p:pic>
              <p:nvPicPr>
                <p:cNvPr id="124" name="Ink 123">
                  <a:extLst>
                    <a:ext uri="{FF2B5EF4-FFF2-40B4-BE49-F238E27FC236}">
                      <a16:creationId xmlns:a16="http://schemas.microsoft.com/office/drawing/2014/main" id="{C0F8DBAD-127C-3697-6D59-886B4D4B7BE5}"/>
                    </a:ext>
                  </a:extLst>
                </p:cNvPr>
                <p:cNvPicPr/>
                <p:nvPr/>
              </p:nvPicPr>
              <p:blipFill>
                <a:blip r:embed="rId191"/>
                <a:stretch>
                  <a:fillRect/>
                </a:stretch>
              </p:blipFill>
              <p:spPr>
                <a:xfrm>
                  <a:off x="1931085" y="2197785"/>
                  <a:ext cx="4359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5" name="Ink 124">
                  <a:extLst>
                    <a:ext uri="{FF2B5EF4-FFF2-40B4-BE49-F238E27FC236}">
                      <a16:creationId xmlns:a16="http://schemas.microsoft.com/office/drawing/2014/main" id="{46A6ED0D-39DB-20F9-EE72-FBDF3A0B7EB1}"/>
                    </a:ext>
                  </a:extLst>
                </p14:cNvPr>
                <p14:cNvContentPartPr/>
                <p14:nvPr/>
              </p14:nvContentPartPr>
              <p14:xfrm>
                <a:off x="1150965" y="2501985"/>
                <a:ext cx="181080" cy="224640"/>
              </p14:xfrm>
            </p:contentPart>
          </mc:Choice>
          <mc:Fallback xmlns="">
            <p:pic>
              <p:nvPicPr>
                <p:cNvPr id="125" name="Ink 124">
                  <a:extLst>
                    <a:ext uri="{FF2B5EF4-FFF2-40B4-BE49-F238E27FC236}">
                      <a16:creationId xmlns:a16="http://schemas.microsoft.com/office/drawing/2014/main" id="{46A6ED0D-39DB-20F9-EE72-FBDF3A0B7EB1}"/>
                    </a:ext>
                  </a:extLst>
                </p:cNvPr>
                <p:cNvPicPr/>
                <p:nvPr/>
              </p:nvPicPr>
              <p:blipFill>
                <a:blip r:embed="rId193"/>
                <a:stretch>
                  <a:fillRect/>
                </a:stretch>
              </p:blipFill>
              <p:spPr>
                <a:xfrm>
                  <a:off x="1144845" y="2495865"/>
                  <a:ext cx="1933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6" name="Ink 125">
                  <a:extLst>
                    <a:ext uri="{FF2B5EF4-FFF2-40B4-BE49-F238E27FC236}">
                      <a16:creationId xmlns:a16="http://schemas.microsoft.com/office/drawing/2014/main" id="{4CDDC3F1-41C9-8D1D-E586-F2CA19D919D9}"/>
                    </a:ext>
                  </a:extLst>
                </p14:cNvPr>
                <p14:cNvContentPartPr/>
                <p14:nvPr/>
              </p14:nvContentPartPr>
              <p14:xfrm>
                <a:off x="1386765" y="2464905"/>
                <a:ext cx="31680" cy="117360"/>
              </p14:xfrm>
            </p:contentPart>
          </mc:Choice>
          <mc:Fallback xmlns="">
            <p:pic>
              <p:nvPicPr>
                <p:cNvPr id="126" name="Ink 125">
                  <a:extLst>
                    <a:ext uri="{FF2B5EF4-FFF2-40B4-BE49-F238E27FC236}">
                      <a16:creationId xmlns:a16="http://schemas.microsoft.com/office/drawing/2014/main" id="{4CDDC3F1-41C9-8D1D-E586-F2CA19D919D9}"/>
                    </a:ext>
                  </a:extLst>
                </p:cNvPr>
                <p:cNvPicPr/>
                <p:nvPr/>
              </p:nvPicPr>
              <p:blipFill>
                <a:blip r:embed="rId195"/>
                <a:stretch>
                  <a:fillRect/>
                </a:stretch>
              </p:blipFill>
              <p:spPr>
                <a:xfrm>
                  <a:off x="1380645" y="2458785"/>
                  <a:ext cx="439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7" name="Ink 126">
                  <a:extLst>
                    <a:ext uri="{FF2B5EF4-FFF2-40B4-BE49-F238E27FC236}">
                      <a16:creationId xmlns:a16="http://schemas.microsoft.com/office/drawing/2014/main" id="{78EC0D16-3D21-2D21-8265-15C16EDAAD08}"/>
                    </a:ext>
                  </a:extLst>
                </p14:cNvPr>
                <p14:cNvContentPartPr/>
                <p14:nvPr/>
              </p14:nvContentPartPr>
              <p14:xfrm>
                <a:off x="75285" y="1910865"/>
                <a:ext cx="2623680" cy="1010160"/>
              </p14:xfrm>
            </p:contentPart>
          </mc:Choice>
          <mc:Fallback xmlns="">
            <p:pic>
              <p:nvPicPr>
                <p:cNvPr id="127" name="Ink 126">
                  <a:extLst>
                    <a:ext uri="{FF2B5EF4-FFF2-40B4-BE49-F238E27FC236}">
                      <a16:creationId xmlns:a16="http://schemas.microsoft.com/office/drawing/2014/main" id="{78EC0D16-3D21-2D21-8265-15C16EDAAD08}"/>
                    </a:ext>
                  </a:extLst>
                </p:cNvPr>
                <p:cNvPicPr/>
                <p:nvPr/>
              </p:nvPicPr>
              <p:blipFill>
                <a:blip r:embed="rId197"/>
                <a:stretch>
                  <a:fillRect/>
                </a:stretch>
              </p:blipFill>
              <p:spPr>
                <a:xfrm>
                  <a:off x="69165" y="1904745"/>
                  <a:ext cx="2635920" cy="1022400"/>
                </a:xfrm>
                <a:prstGeom prst="rect">
                  <a:avLst/>
                </a:prstGeom>
              </p:spPr>
            </p:pic>
          </mc:Fallback>
        </mc:AlternateContent>
      </p:grpSp>
      <p:grpSp>
        <p:nvGrpSpPr>
          <p:cNvPr id="145" name="Group 144">
            <a:extLst>
              <a:ext uri="{FF2B5EF4-FFF2-40B4-BE49-F238E27FC236}">
                <a16:creationId xmlns:a16="http://schemas.microsoft.com/office/drawing/2014/main" id="{7C8C56E3-C2C4-AB0E-CBCB-3C8F35F8F9DC}"/>
              </a:ext>
            </a:extLst>
          </p:cNvPr>
          <p:cNvGrpSpPr/>
          <p:nvPr/>
        </p:nvGrpSpPr>
        <p:grpSpPr>
          <a:xfrm>
            <a:off x="8915445" y="2052345"/>
            <a:ext cx="2695680" cy="1023840"/>
            <a:chOff x="8915445" y="2052345"/>
            <a:chExt cx="2695680" cy="1023840"/>
          </a:xfrm>
        </p:grpSpPr>
        <mc:AlternateContent xmlns:mc="http://schemas.openxmlformats.org/markup-compatibility/2006" xmlns:p14="http://schemas.microsoft.com/office/powerpoint/2010/main">
          <mc:Choice Requires="p14">
            <p:contentPart p14:bwMode="auto" r:id="rId198">
              <p14:nvContentPartPr>
                <p14:cNvPr id="41" name="Ink 40">
                  <a:extLst>
                    <a:ext uri="{FF2B5EF4-FFF2-40B4-BE49-F238E27FC236}">
                      <a16:creationId xmlns:a16="http://schemas.microsoft.com/office/drawing/2014/main" id="{3BBA9CF0-49E3-8FD8-D926-D12A6E00E3A4}"/>
                    </a:ext>
                  </a:extLst>
                </p14:cNvPr>
                <p14:cNvContentPartPr/>
                <p14:nvPr/>
              </p14:nvContentPartPr>
              <p14:xfrm>
                <a:off x="9006885" y="2702145"/>
                <a:ext cx="127800" cy="326160"/>
              </p14:xfrm>
            </p:contentPart>
          </mc:Choice>
          <mc:Fallback xmlns="">
            <p:pic>
              <p:nvPicPr>
                <p:cNvPr id="41" name="Ink 40">
                  <a:extLst>
                    <a:ext uri="{FF2B5EF4-FFF2-40B4-BE49-F238E27FC236}">
                      <a16:creationId xmlns:a16="http://schemas.microsoft.com/office/drawing/2014/main" id="{3BBA9CF0-49E3-8FD8-D926-D12A6E00E3A4}"/>
                    </a:ext>
                  </a:extLst>
                </p:cNvPr>
                <p:cNvPicPr/>
                <p:nvPr/>
              </p:nvPicPr>
              <p:blipFill>
                <a:blip r:embed="rId199"/>
                <a:stretch>
                  <a:fillRect/>
                </a:stretch>
              </p:blipFill>
              <p:spPr>
                <a:xfrm>
                  <a:off x="9000765" y="2696025"/>
                  <a:ext cx="1400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2" name="Ink 41">
                  <a:extLst>
                    <a:ext uri="{FF2B5EF4-FFF2-40B4-BE49-F238E27FC236}">
                      <a16:creationId xmlns:a16="http://schemas.microsoft.com/office/drawing/2014/main" id="{0202A2AB-F86E-9ABC-B439-89FF70978905}"/>
                    </a:ext>
                  </a:extLst>
                </p14:cNvPr>
                <p14:cNvContentPartPr/>
                <p14:nvPr/>
              </p14:nvContentPartPr>
              <p14:xfrm>
                <a:off x="9247725" y="2915625"/>
                <a:ext cx="331560" cy="360"/>
              </p14:xfrm>
            </p:contentPart>
          </mc:Choice>
          <mc:Fallback xmlns="">
            <p:pic>
              <p:nvPicPr>
                <p:cNvPr id="42" name="Ink 41">
                  <a:extLst>
                    <a:ext uri="{FF2B5EF4-FFF2-40B4-BE49-F238E27FC236}">
                      <a16:creationId xmlns:a16="http://schemas.microsoft.com/office/drawing/2014/main" id="{0202A2AB-F86E-9ABC-B439-89FF70978905}"/>
                    </a:ext>
                  </a:extLst>
                </p:cNvPr>
                <p:cNvPicPr/>
                <p:nvPr/>
              </p:nvPicPr>
              <p:blipFill>
                <a:blip r:embed="rId201"/>
                <a:stretch>
                  <a:fillRect/>
                </a:stretch>
              </p:blipFill>
              <p:spPr>
                <a:xfrm>
                  <a:off x="9241605" y="2909505"/>
                  <a:ext cx="343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3" name="Ink 42">
                  <a:extLst>
                    <a:ext uri="{FF2B5EF4-FFF2-40B4-BE49-F238E27FC236}">
                      <a16:creationId xmlns:a16="http://schemas.microsoft.com/office/drawing/2014/main" id="{43EED5F6-B082-619D-BE8D-833CF547D201}"/>
                    </a:ext>
                  </a:extLst>
                </p14:cNvPr>
                <p14:cNvContentPartPr/>
                <p14:nvPr/>
              </p14:nvContentPartPr>
              <p14:xfrm>
                <a:off x="9389565" y="2829945"/>
                <a:ext cx="67680" cy="233280"/>
              </p14:xfrm>
            </p:contentPart>
          </mc:Choice>
          <mc:Fallback xmlns="">
            <p:pic>
              <p:nvPicPr>
                <p:cNvPr id="43" name="Ink 42">
                  <a:extLst>
                    <a:ext uri="{FF2B5EF4-FFF2-40B4-BE49-F238E27FC236}">
                      <a16:creationId xmlns:a16="http://schemas.microsoft.com/office/drawing/2014/main" id="{43EED5F6-B082-619D-BE8D-833CF547D201}"/>
                    </a:ext>
                  </a:extLst>
                </p:cNvPr>
                <p:cNvPicPr/>
                <p:nvPr/>
              </p:nvPicPr>
              <p:blipFill>
                <a:blip r:embed="rId203"/>
                <a:stretch>
                  <a:fillRect/>
                </a:stretch>
              </p:blipFill>
              <p:spPr>
                <a:xfrm>
                  <a:off x="9383445" y="2823825"/>
                  <a:ext cx="799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4" name="Ink 43">
                  <a:extLst>
                    <a:ext uri="{FF2B5EF4-FFF2-40B4-BE49-F238E27FC236}">
                      <a16:creationId xmlns:a16="http://schemas.microsoft.com/office/drawing/2014/main" id="{92C0BBFA-9558-93E2-4FC7-BE386721D605}"/>
                    </a:ext>
                  </a:extLst>
                </p14:cNvPr>
                <p14:cNvContentPartPr/>
                <p14:nvPr/>
              </p14:nvContentPartPr>
              <p14:xfrm>
                <a:off x="9724005" y="2729145"/>
                <a:ext cx="262800" cy="301680"/>
              </p14:xfrm>
            </p:contentPart>
          </mc:Choice>
          <mc:Fallback xmlns="">
            <p:pic>
              <p:nvPicPr>
                <p:cNvPr id="44" name="Ink 43">
                  <a:extLst>
                    <a:ext uri="{FF2B5EF4-FFF2-40B4-BE49-F238E27FC236}">
                      <a16:creationId xmlns:a16="http://schemas.microsoft.com/office/drawing/2014/main" id="{92C0BBFA-9558-93E2-4FC7-BE386721D605}"/>
                    </a:ext>
                  </a:extLst>
                </p:cNvPr>
                <p:cNvPicPr/>
                <p:nvPr/>
              </p:nvPicPr>
              <p:blipFill>
                <a:blip r:embed="rId205"/>
                <a:stretch>
                  <a:fillRect/>
                </a:stretch>
              </p:blipFill>
              <p:spPr>
                <a:xfrm>
                  <a:off x="9717885" y="2723025"/>
                  <a:ext cx="275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5" name="Ink 44">
                  <a:extLst>
                    <a:ext uri="{FF2B5EF4-FFF2-40B4-BE49-F238E27FC236}">
                      <a16:creationId xmlns:a16="http://schemas.microsoft.com/office/drawing/2014/main" id="{E4828669-F564-0892-4D55-EA08C9BCA45A}"/>
                    </a:ext>
                  </a:extLst>
                </p14:cNvPr>
                <p14:cNvContentPartPr/>
                <p14:nvPr/>
              </p14:nvContentPartPr>
              <p14:xfrm>
                <a:off x="9952245" y="2872065"/>
                <a:ext cx="322920" cy="148320"/>
              </p14:xfrm>
            </p:contentPart>
          </mc:Choice>
          <mc:Fallback xmlns="">
            <p:pic>
              <p:nvPicPr>
                <p:cNvPr id="45" name="Ink 44">
                  <a:extLst>
                    <a:ext uri="{FF2B5EF4-FFF2-40B4-BE49-F238E27FC236}">
                      <a16:creationId xmlns:a16="http://schemas.microsoft.com/office/drawing/2014/main" id="{E4828669-F564-0892-4D55-EA08C9BCA45A}"/>
                    </a:ext>
                  </a:extLst>
                </p:cNvPr>
                <p:cNvPicPr/>
                <p:nvPr/>
              </p:nvPicPr>
              <p:blipFill>
                <a:blip r:embed="rId207"/>
                <a:stretch>
                  <a:fillRect/>
                </a:stretch>
              </p:blipFill>
              <p:spPr>
                <a:xfrm>
                  <a:off x="9946125" y="2865945"/>
                  <a:ext cx="335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6" name="Ink 45">
                  <a:extLst>
                    <a:ext uri="{FF2B5EF4-FFF2-40B4-BE49-F238E27FC236}">
                      <a16:creationId xmlns:a16="http://schemas.microsoft.com/office/drawing/2014/main" id="{36C11F4D-6719-659A-BFE5-1D275CC7C082}"/>
                    </a:ext>
                  </a:extLst>
                </p14:cNvPr>
                <p14:cNvContentPartPr/>
                <p14:nvPr/>
              </p14:nvContentPartPr>
              <p14:xfrm>
                <a:off x="10248525" y="2853705"/>
                <a:ext cx="253080" cy="150840"/>
              </p14:xfrm>
            </p:contentPart>
          </mc:Choice>
          <mc:Fallback xmlns="">
            <p:pic>
              <p:nvPicPr>
                <p:cNvPr id="46" name="Ink 45">
                  <a:extLst>
                    <a:ext uri="{FF2B5EF4-FFF2-40B4-BE49-F238E27FC236}">
                      <a16:creationId xmlns:a16="http://schemas.microsoft.com/office/drawing/2014/main" id="{36C11F4D-6719-659A-BFE5-1D275CC7C082}"/>
                    </a:ext>
                  </a:extLst>
                </p:cNvPr>
                <p:cNvPicPr/>
                <p:nvPr/>
              </p:nvPicPr>
              <p:blipFill>
                <a:blip r:embed="rId209"/>
                <a:stretch>
                  <a:fillRect/>
                </a:stretch>
              </p:blipFill>
              <p:spPr>
                <a:xfrm>
                  <a:off x="10242405" y="2847585"/>
                  <a:ext cx="265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7" name="Ink 46">
                  <a:extLst>
                    <a:ext uri="{FF2B5EF4-FFF2-40B4-BE49-F238E27FC236}">
                      <a16:creationId xmlns:a16="http://schemas.microsoft.com/office/drawing/2014/main" id="{795321AC-79BA-50E8-23E7-2121816CEF16}"/>
                    </a:ext>
                  </a:extLst>
                </p14:cNvPr>
                <p14:cNvContentPartPr/>
                <p14:nvPr/>
              </p14:nvContentPartPr>
              <p14:xfrm>
                <a:off x="10460205" y="2696745"/>
                <a:ext cx="154440" cy="168840"/>
              </p14:xfrm>
            </p:contentPart>
          </mc:Choice>
          <mc:Fallback xmlns="">
            <p:pic>
              <p:nvPicPr>
                <p:cNvPr id="47" name="Ink 46">
                  <a:extLst>
                    <a:ext uri="{FF2B5EF4-FFF2-40B4-BE49-F238E27FC236}">
                      <a16:creationId xmlns:a16="http://schemas.microsoft.com/office/drawing/2014/main" id="{795321AC-79BA-50E8-23E7-2121816CEF16}"/>
                    </a:ext>
                  </a:extLst>
                </p:cNvPr>
                <p:cNvPicPr/>
                <p:nvPr/>
              </p:nvPicPr>
              <p:blipFill>
                <a:blip r:embed="rId211"/>
                <a:stretch>
                  <a:fillRect/>
                </a:stretch>
              </p:blipFill>
              <p:spPr>
                <a:xfrm>
                  <a:off x="10454085" y="2690625"/>
                  <a:ext cx="166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8" name="Ink 47">
                  <a:extLst>
                    <a:ext uri="{FF2B5EF4-FFF2-40B4-BE49-F238E27FC236}">
                      <a16:creationId xmlns:a16="http://schemas.microsoft.com/office/drawing/2014/main" id="{3E1AA478-03E0-799B-AB27-BBBDF3C6C2C2}"/>
                    </a:ext>
                  </a:extLst>
                </p14:cNvPr>
                <p14:cNvContentPartPr/>
                <p14:nvPr/>
              </p14:nvContentPartPr>
              <p14:xfrm>
                <a:off x="10463085" y="2724465"/>
                <a:ext cx="269640" cy="148320"/>
              </p14:xfrm>
            </p:contentPart>
          </mc:Choice>
          <mc:Fallback xmlns="">
            <p:pic>
              <p:nvPicPr>
                <p:cNvPr id="48" name="Ink 47">
                  <a:extLst>
                    <a:ext uri="{FF2B5EF4-FFF2-40B4-BE49-F238E27FC236}">
                      <a16:creationId xmlns:a16="http://schemas.microsoft.com/office/drawing/2014/main" id="{3E1AA478-03E0-799B-AB27-BBBDF3C6C2C2}"/>
                    </a:ext>
                  </a:extLst>
                </p:cNvPr>
                <p:cNvPicPr/>
                <p:nvPr/>
              </p:nvPicPr>
              <p:blipFill>
                <a:blip r:embed="rId213"/>
                <a:stretch>
                  <a:fillRect/>
                </a:stretch>
              </p:blipFill>
              <p:spPr>
                <a:xfrm>
                  <a:off x="10456965" y="2718345"/>
                  <a:ext cx="281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9" name="Ink 48">
                  <a:extLst>
                    <a:ext uri="{FF2B5EF4-FFF2-40B4-BE49-F238E27FC236}">
                      <a16:creationId xmlns:a16="http://schemas.microsoft.com/office/drawing/2014/main" id="{9C374F73-EC42-1100-E2B8-0BDB0F700295}"/>
                    </a:ext>
                  </a:extLst>
                </p14:cNvPr>
                <p14:cNvContentPartPr/>
                <p14:nvPr/>
              </p14:nvContentPartPr>
              <p14:xfrm>
                <a:off x="10770525" y="2763345"/>
                <a:ext cx="298800" cy="312840"/>
              </p14:xfrm>
            </p:contentPart>
          </mc:Choice>
          <mc:Fallback xmlns="">
            <p:pic>
              <p:nvPicPr>
                <p:cNvPr id="49" name="Ink 48">
                  <a:extLst>
                    <a:ext uri="{FF2B5EF4-FFF2-40B4-BE49-F238E27FC236}">
                      <a16:creationId xmlns:a16="http://schemas.microsoft.com/office/drawing/2014/main" id="{9C374F73-EC42-1100-E2B8-0BDB0F700295}"/>
                    </a:ext>
                  </a:extLst>
                </p:cNvPr>
                <p:cNvPicPr/>
                <p:nvPr/>
              </p:nvPicPr>
              <p:blipFill>
                <a:blip r:embed="rId215"/>
                <a:stretch>
                  <a:fillRect/>
                </a:stretch>
              </p:blipFill>
              <p:spPr>
                <a:xfrm>
                  <a:off x="10764405" y="2757225"/>
                  <a:ext cx="31104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0" name="Ink 49">
                  <a:extLst>
                    <a:ext uri="{FF2B5EF4-FFF2-40B4-BE49-F238E27FC236}">
                      <a16:creationId xmlns:a16="http://schemas.microsoft.com/office/drawing/2014/main" id="{266032D8-0289-EE6D-0983-666CC9B79FFC}"/>
                    </a:ext>
                  </a:extLst>
                </p14:cNvPr>
                <p14:cNvContentPartPr/>
                <p14:nvPr/>
              </p14:nvContentPartPr>
              <p14:xfrm>
                <a:off x="10814085" y="2936145"/>
                <a:ext cx="173520" cy="13320"/>
              </p14:xfrm>
            </p:contentPart>
          </mc:Choice>
          <mc:Fallback xmlns="">
            <p:pic>
              <p:nvPicPr>
                <p:cNvPr id="50" name="Ink 49">
                  <a:extLst>
                    <a:ext uri="{FF2B5EF4-FFF2-40B4-BE49-F238E27FC236}">
                      <a16:creationId xmlns:a16="http://schemas.microsoft.com/office/drawing/2014/main" id="{266032D8-0289-EE6D-0983-666CC9B79FFC}"/>
                    </a:ext>
                  </a:extLst>
                </p:cNvPr>
                <p:cNvPicPr/>
                <p:nvPr/>
              </p:nvPicPr>
              <p:blipFill>
                <a:blip r:embed="rId217"/>
                <a:stretch>
                  <a:fillRect/>
                </a:stretch>
              </p:blipFill>
              <p:spPr>
                <a:xfrm>
                  <a:off x="10807965" y="2930025"/>
                  <a:ext cx="1857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Ink 128">
                  <a:extLst>
                    <a:ext uri="{FF2B5EF4-FFF2-40B4-BE49-F238E27FC236}">
                      <a16:creationId xmlns:a16="http://schemas.microsoft.com/office/drawing/2014/main" id="{4FB569DD-4D1E-4BBB-194C-9AFB22A8D379}"/>
                    </a:ext>
                  </a:extLst>
                </p14:cNvPr>
                <p14:cNvContentPartPr/>
                <p14:nvPr/>
              </p14:nvContentPartPr>
              <p14:xfrm>
                <a:off x="8915445" y="2186985"/>
                <a:ext cx="293760" cy="29520"/>
              </p14:xfrm>
            </p:contentPart>
          </mc:Choice>
          <mc:Fallback xmlns="">
            <p:pic>
              <p:nvPicPr>
                <p:cNvPr id="129" name="Ink 128">
                  <a:extLst>
                    <a:ext uri="{FF2B5EF4-FFF2-40B4-BE49-F238E27FC236}">
                      <a16:creationId xmlns:a16="http://schemas.microsoft.com/office/drawing/2014/main" id="{4FB569DD-4D1E-4BBB-194C-9AFB22A8D379}"/>
                    </a:ext>
                  </a:extLst>
                </p:cNvPr>
                <p:cNvPicPr/>
                <p:nvPr/>
              </p:nvPicPr>
              <p:blipFill>
                <a:blip r:embed="rId219"/>
                <a:stretch>
                  <a:fillRect/>
                </a:stretch>
              </p:blipFill>
              <p:spPr>
                <a:xfrm>
                  <a:off x="8909325" y="2180865"/>
                  <a:ext cx="306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Ink 129">
                  <a:extLst>
                    <a:ext uri="{FF2B5EF4-FFF2-40B4-BE49-F238E27FC236}">
                      <a16:creationId xmlns:a16="http://schemas.microsoft.com/office/drawing/2014/main" id="{13469D86-5678-A839-2BA0-1BEA7A08F9DF}"/>
                    </a:ext>
                  </a:extLst>
                </p14:cNvPr>
                <p14:cNvContentPartPr/>
                <p14:nvPr/>
              </p14:nvContentPartPr>
              <p14:xfrm>
                <a:off x="9062325" y="2203185"/>
                <a:ext cx="34200" cy="178920"/>
              </p14:xfrm>
            </p:contentPart>
          </mc:Choice>
          <mc:Fallback xmlns="">
            <p:pic>
              <p:nvPicPr>
                <p:cNvPr id="130" name="Ink 129">
                  <a:extLst>
                    <a:ext uri="{FF2B5EF4-FFF2-40B4-BE49-F238E27FC236}">
                      <a16:creationId xmlns:a16="http://schemas.microsoft.com/office/drawing/2014/main" id="{13469D86-5678-A839-2BA0-1BEA7A08F9DF}"/>
                    </a:ext>
                  </a:extLst>
                </p:cNvPr>
                <p:cNvPicPr/>
                <p:nvPr/>
              </p:nvPicPr>
              <p:blipFill>
                <a:blip r:embed="rId221"/>
                <a:stretch>
                  <a:fillRect/>
                </a:stretch>
              </p:blipFill>
              <p:spPr>
                <a:xfrm>
                  <a:off x="9056205" y="2197065"/>
                  <a:ext cx="46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2590ABD0-702A-116F-3A97-66F56D4568C6}"/>
                    </a:ext>
                  </a:extLst>
                </p14:cNvPr>
                <p14:cNvContentPartPr/>
                <p14:nvPr/>
              </p14:nvContentPartPr>
              <p14:xfrm>
                <a:off x="9186525" y="2261505"/>
                <a:ext cx="121320" cy="134280"/>
              </p14:xfrm>
            </p:contentPart>
          </mc:Choice>
          <mc:Fallback xmlns="">
            <p:pic>
              <p:nvPicPr>
                <p:cNvPr id="131" name="Ink 130">
                  <a:extLst>
                    <a:ext uri="{FF2B5EF4-FFF2-40B4-BE49-F238E27FC236}">
                      <a16:creationId xmlns:a16="http://schemas.microsoft.com/office/drawing/2014/main" id="{2590ABD0-702A-116F-3A97-66F56D4568C6}"/>
                    </a:ext>
                  </a:extLst>
                </p:cNvPr>
                <p:cNvPicPr/>
                <p:nvPr/>
              </p:nvPicPr>
              <p:blipFill>
                <a:blip r:embed="rId223"/>
                <a:stretch>
                  <a:fillRect/>
                </a:stretch>
              </p:blipFill>
              <p:spPr>
                <a:xfrm>
                  <a:off x="9180405" y="2255385"/>
                  <a:ext cx="133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389CD28F-D9B3-70F7-65B2-B2D8CD473BF8}"/>
                    </a:ext>
                  </a:extLst>
                </p14:cNvPr>
                <p14:cNvContentPartPr/>
                <p14:nvPr/>
              </p14:nvContentPartPr>
              <p14:xfrm>
                <a:off x="9194445" y="2186985"/>
                <a:ext cx="303480" cy="213480"/>
              </p14:xfrm>
            </p:contentPart>
          </mc:Choice>
          <mc:Fallback xmlns="">
            <p:pic>
              <p:nvPicPr>
                <p:cNvPr id="132" name="Ink 131">
                  <a:extLst>
                    <a:ext uri="{FF2B5EF4-FFF2-40B4-BE49-F238E27FC236}">
                      <a16:creationId xmlns:a16="http://schemas.microsoft.com/office/drawing/2014/main" id="{389CD28F-D9B3-70F7-65B2-B2D8CD473BF8}"/>
                    </a:ext>
                  </a:extLst>
                </p:cNvPr>
                <p:cNvPicPr/>
                <p:nvPr/>
              </p:nvPicPr>
              <p:blipFill>
                <a:blip r:embed="rId225"/>
                <a:stretch>
                  <a:fillRect/>
                </a:stretch>
              </p:blipFill>
              <p:spPr>
                <a:xfrm>
                  <a:off x="9188325" y="2180865"/>
                  <a:ext cx="315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4985B5E3-4DF6-A5C4-9F65-502A1E461D03}"/>
                    </a:ext>
                  </a:extLst>
                </p14:cNvPr>
                <p14:cNvContentPartPr/>
                <p14:nvPr/>
              </p14:nvContentPartPr>
              <p14:xfrm>
                <a:off x="9428085" y="2262585"/>
                <a:ext cx="183240" cy="281880"/>
              </p14:xfrm>
            </p:contentPart>
          </mc:Choice>
          <mc:Fallback xmlns="">
            <p:pic>
              <p:nvPicPr>
                <p:cNvPr id="133" name="Ink 132">
                  <a:extLst>
                    <a:ext uri="{FF2B5EF4-FFF2-40B4-BE49-F238E27FC236}">
                      <a16:creationId xmlns:a16="http://schemas.microsoft.com/office/drawing/2014/main" id="{4985B5E3-4DF6-A5C4-9F65-502A1E461D03}"/>
                    </a:ext>
                  </a:extLst>
                </p:cNvPr>
                <p:cNvPicPr/>
                <p:nvPr/>
              </p:nvPicPr>
              <p:blipFill>
                <a:blip r:embed="rId227"/>
                <a:stretch>
                  <a:fillRect/>
                </a:stretch>
              </p:blipFill>
              <p:spPr>
                <a:xfrm>
                  <a:off x="9421965" y="2256465"/>
                  <a:ext cx="1954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518D8A7F-DCCB-9C3F-786A-E410DA0D6398}"/>
                    </a:ext>
                  </a:extLst>
                </p14:cNvPr>
                <p14:cNvContentPartPr/>
                <p14:nvPr/>
              </p14:nvContentPartPr>
              <p14:xfrm>
                <a:off x="9914085" y="2290665"/>
                <a:ext cx="5040" cy="118440"/>
              </p14:xfrm>
            </p:contentPart>
          </mc:Choice>
          <mc:Fallback xmlns="">
            <p:pic>
              <p:nvPicPr>
                <p:cNvPr id="134" name="Ink 133">
                  <a:extLst>
                    <a:ext uri="{FF2B5EF4-FFF2-40B4-BE49-F238E27FC236}">
                      <a16:creationId xmlns:a16="http://schemas.microsoft.com/office/drawing/2014/main" id="{518D8A7F-DCCB-9C3F-786A-E410DA0D6398}"/>
                    </a:ext>
                  </a:extLst>
                </p:cNvPr>
                <p:cNvPicPr/>
                <p:nvPr/>
              </p:nvPicPr>
              <p:blipFill>
                <a:blip r:embed="rId229"/>
                <a:stretch>
                  <a:fillRect/>
                </a:stretch>
              </p:blipFill>
              <p:spPr>
                <a:xfrm>
                  <a:off x="9907965" y="2284545"/>
                  <a:ext cx="17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2A6B4D79-B5CF-2ADB-F2FA-8D155B13FC44}"/>
                    </a:ext>
                  </a:extLst>
                </p14:cNvPr>
                <p14:cNvContentPartPr/>
                <p14:nvPr/>
              </p14:nvContentPartPr>
              <p14:xfrm>
                <a:off x="9916605" y="2181585"/>
                <a:ext cx="106200" cy="55440"/>
              </p14:xfrm>
            </p:contentPart>
          </mc:Choice>
          <mc:Fallback xmlns="">
            <p:pic>
              <p:nvPicPr>
                <p:cNvPr id="135" name="Ink 134">
                  <a:extLst>
                    <a:ext uri="{FF2B5EF4-FFF2-40B4-BE49-F238E27FC236}">
                      <a16:creationId xmlns:a16="http://schemas.microsoft.com/office/drawing/2014/main" id="{2A6B4D79-B5CF-2ADB-F2FA-8D155B13FC44}"/>
                    </a:ext>
                  </a:extLst>
                </p:cNvPr>
                <p:cNvPicPr/>
                <p:nvPr/>
              </p:nvPicPr>
              <p:blipFill>
                <a:blip r:embed="rId231"/>
                <a:stretch>
                  <a:fillRect/>
                </a:stretch>
              </p:blipFill>
              <p:spPr>
                <a:xfrm>
                  <a:off x="9910485" y="2175465"/>
                  <a:ext cx="1184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5943BEB7-274D-C555-0347-FF9C2EE72050}"/>
                    </a:ext>
                  </a:extLst>
                </p14:cNvPr>
                <p14:cNvContentPartPr/>
                <p14:nvPr/>
              </p14:nvContentPartPr>
              <p14:xfrm>
                <a:off x="9971685" y="2052345"/>
                <a:ext cx="274680" cy="359640"/>
              </p14:xfrm>
            </p:contentPart>
          </mc:Choice>
          <mc:Fallback xmlns="">
            <p:pic>
              <p:nvPicPr>
                <p:cNvPr id="136" name="Ink 135">
                  <a:extLst>
                    <a:ext uri="{FF2B5EF4-FFF2-40B4-BE49-F238E27FC236}">
                      <a16:creationId xmlns:a16="http://schemas.microsoft.com/office/drawing/2014/main" id="{5943BEB7-274D-C555-0347-FF9C2EE72050}"/>
                    </a:ext>
                  </a:extLst>
                </p:cNvPr>
                <p:cNvPicPr/>
                <p:nvPr/>
              </p:nvPicPr>
              <p:blipFill>
                <a:blip r:embed="rId233"/>
                <a:stretch>
                  <a:fillRect/>
                </a:stretch>
              </p:blipFill>
              <p:spPr>
                <a:xfrm>
                  <a:off x="9965565" y="2046225"/>
                  <a:ext cx="2869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Ink 136">
                  <a:extLst>
                    <a:ext uri="{FF2B5EF4-FFF2-40B4-BE49-F238E27FC236}">
                      <a16:creationId xmlns:a16="http://schemas.microsoft.com/office/drawing/2014/main" id="{6E52558D-60F7-5E66-50C7-4B8219D12D69}"/>
                    </a:ext>
                  </a:extLst>
                </p14:cNvPr>
                <p14:cNvContentPartPr/>
                <p14:nvPr/>
              </p14:nvContentPartPr>
              <p14:xfrm>
                <a:off x="10243845" y="2314065"/>
                <a:ext cx="226440" cy="96120"/>
              </p14:xfrm>
            </p:contentPart>
          </mc:Choice>
          <mc:Fallback xmlns="">
            <p:pic>
              <p:nvPicPr>
                <p:cNvPr id="137" name="Ink 136">
                  <a:extLst>
                    <a:ext uri="{FF2B5EF4-FFF2-40B4-BE49-F238E27FC236}">
                      <a16:creationId xmlns:a16="http://schemas.microsoft.com/office/drawing/2014/main" id="{6E52558D-60F7-5E66-50C7-4B8219D12D69}"/>
                    </a:ext>
                  </a:extLst>
                </p:cNvPr>
                <p:cNvPicPr/>
                <p:nvPr/>
              </p:nvPicPr>
              <p:blipFill>
                <a:blip r:embed="rId235"/>
                <a:stretch>
                  <a:fillRect/>
                </a:stretch>
              </p:blipFill>
              <p:spPr>
                <a:xfrm>
                  <a:off x="10237725" y="2307945"/>
                  <a:ext cx="238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7261010D-ED90-B10B-F389-0591CCDDC545}"/>
                    </a:ext>
                  </a:extLst>
                </p14:cNvPr>
                <p14:cNvContentPartPr/>
                <p14:nvPr/>
              </p14:nvContentPartPr>
              <p14:xfrm>
                <a:off x="10527525" y="2315865"/>
                <a:ext cx="156960" cy="118800"/>
              </p14:xfrm>
            </p:contentPart>
          </mc:Choice>
          <mc:Fallback xmlns="">
            <p:pic>
              <p:nvPicPr>
                <p:cNvPr id="138" name="Ink 137">
                  <a:extLst>
                    <a:ext uri="{FF2B5EF4-FFF2-40B4-BE49-F238E27FC236}">
                      <a16:creationId xmlns:a16="http://schemas.microsoft.com/office/drawing/2014/main" id="{7261010D-ED90-B10B-F389-0591CCDDC545}"/>
                    </a:ext>
                  </a:extLst>
                </p:cNvPr>
                <p:cNvPicPr/>
                <p:nvPr/>
              </p:nvPicPr>
              <p:blipFill>
                <a:blip r:embed="rId237"/>
                <a:stretch>
                  <a:fillRect/>
                </a:stretch>
              </p:blipFill>
              <p:spPr>
                <a:xfrm>
                  <a:off x="10521405" y="2309745"/>
                  <a:ext cx="169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FB7FBDD8-1B01-589F-E79E-DD016670806A}"/>
                    </a:ext>
                  </a:extLst>
                </p14:cNvPr>
                <p14:cNvContentPartPr/>
                <p14:nvPr/>
              </p14:nvContentPartPr>
              <p14:xfrm>
                <a:off x="10787445" y="2054865"/>
                <a:ext cx="57960" cy="368640"/>
              </p14:xfrm>
            </p:contentPart>
          </mc:Choice>
          <mc:Fallback xmlns="">
            <p:pic>
              <p:nvPicPr>
                <p:cNvPr id="139" name="Ink 138">
                  <a:extLst>
                    <a:ext uri="{FF2B5EF4-FFF2-40B4-BE49-F238E27FC236}">
                      <a16:creationId xmlns:a16="http://schemas.microsoft.com/office/drawing/2014/main" id="{FB7FBDD8-1B01-589F-E79E-DD016670806A}"/>
                    </a:ext>
                  </a:extLst>
                </p:cNvPr>
                <p:cNvPicPr/>
                <p:nvPr/>
              </p:nvPicPr>
              <p:blipFill>
                <a:blip r:embed="rId239"/>
                <a:stretch>
                  <a:fillRect/>
                </a:stretch>
              </p:blipFill>
              <p:spPr>
                <a:xfrm>
                  <a:off x="10781325" y="2048745"/>
                  <a:ext cx="702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0" name="Ink 139">
                  <a:extLst>
                    <a:ext uri="{FF2B5EF4-FFF2-40B4-BE49-F238E27FC236}">
                      <a16:creationId xmlns:a16="http://schemas.microsoft.com/office/drawing/2014/main" id="{3BB24999-C686-76AD-4102-96F61BB4F186}"/>
                    </a:ext>
                  </a:extLst>
                </p14:cNvPr>
                <p14:cNvContentPartPr/>
                <p14:nvPr/>
              </p14:nvContentPartPr>
              <p14:xfrm>
                <a:off x="10720125" y="2292825"/>
                <a:ext cx="190440" cy="144360"/>
              </p14:xfrm>
            </p:contentPart>
          </mc:Choice>
          <mc:Fallback xmlns="">
            <p:pic>
              <p:nvPicPr>
                <p:cNvPr id="140" name="Ink 139">
                  <a:extLst>
                    <a:ext uri="{FF2B5EF4-FFF2-40B4-BE49-F238E27FC236}">
                      <a16:creationId xmlns:a16="http://schemas.microsoft.com/office/drawing/2014/main" id="{3BB24999-C686-76AD-4102-96F61BB4F186}"/>
                    </a:ext>
                  </a:extLst>
                </p:cNvPr>
                <p:cNvPicPr/>
                <p:nvPr/>
              </p:nvPicPr>
              <p:blipFill>
                <a:blip r:embed="rId241"/>
                <a:stretch>
                  <a:fillRect/>
                </a:stretch>
              </p:blipFill>
              <p:spPr>
                <a:xfrm>
                  <a:off x="10714005" y="2286705"/>
                  <a:ext cx="202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1" name="Ink 140">
                  <a:extLst>
                    <a:ext uri="{FF2B5EF4-FFF2-40B4-BE49-F238E27FC236}">
                      <a16:creationId xmlns:a16="http://schemas.microsoft.com/office/drawing/2014/main" id="{7115CCA0-ABF1-18DD-EDF6-B96BE9ABF3E7}"/>
                    </a:ext>
                  </a:extLst>
                </p14:cNvPr>
                <p14:cNvContentPartPr/>
                <p14:nvPr/>
              </p14:nvContentPartPr>
              <p14:xfrm>
                <a:off x="10931805" y="2165025"/>
                <a:ext cx="195120" cy="289440"/>
              </p14:xfrm>
            </p:contentPart>
          </mc:Choice>
          <mc:Fallback xmlns="">
            <p:pic>
              <p:nvPicPr>
                <p:cNvPr id="141" name="Ink 140">
                  <a:extLst>
                    <a:ext uri="{FF2B5EF4-FFF2-40B4-BE49-F238E27FC236}">
                      <a16:creationId xmlns:a16="http://schemas.microsoft.com/office/drawing/2014/main" id="{7115CCA0-ABF1-18DD-EDF6-B96BE9ABF3E7}"/>
                    </a:ext>
                  </a:extLst>
                </p:cNvPr>
                <p:cNvPicPr/>
                <p:nvPr/>
              </p:nvPicPr>
              <p:blipFill>
                <a:blip r:embed="rId243"/>
                <a:stretch>
                  <a:fillRect/>
                </a:stretch>
              </p:blipFill>
              <p:spPr>
                <a:xfrm>
                  <a:off x="10925685" y="2158905"/>
                  <a:ext cx="2073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2" name="Ink 141">
                  <a:extLst>
                    <a:ext uri="{FF2B5EF4-FFF2-40B4-BE49-F238E27FC236}">
                      <a16:creationId xmlns:a16="http://schemas.microsoft.com/office/drawing/2014/main" id="{B48C5209-EE7A-F293-0794-93C34F66BC4D}"/>
                    </a:ext>
                  </a:extLst>
                </p14:cNvPr>
                <p14:cNvContentPartPr/>
                <p14:nvPr/>
              </p14:nvContentPartPr>
              <p14:xfrm>
                <a:off x="11020725" y="2306865"/>
                <a:ext cx="192960" cy="34920"/>
              </p14:xfrm>
            </p:contentPart>
          </mc:Choice>
          <mc:Fallback xmlns="">
            <p:pic>
              <p:nvPicPr>
                <p:cNvPr id="142" name="Ink 141">
                  <a:extLst>
                    <a:ext uri="{FF2B5EF4-FFF2-40B4-BE49-F238E27FC236}">
                      <a16:creationId xmlns:a16="http://schemas.microsoft.com/office/drawing/2014/main" id="{B48C5209-EE7A-F293-0794-93C34F66BC4D}"/>
                    </a:ext>
                  </a:extLst>
                </p:cNvPr>
                <p:cNvPicPr/>
                <p:nvPr/>
              </p:nvPicPr>
              <p:blipFill>
                <a:blip r:embed="rId245"/>
                <a:stretch>
                  <a:fillRect/>
                </a:stretch>
              </p:blipFill>
              <p:spPr>
                <a:xfrm>
                  <a:off x="11014605" y="2300745"/>
                  <a:ext cx="2052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3" name="Ink 142">
                  <a:extLst>
                    <a:ext uri="{FF2B5EF4-FFF2-40B4-BE49-F238E27FC236}">
                      <a16:creationId xmlns:a16="http://schemas.microsoft.com/office/drawing/2014/main" id="{B13D4D9A-9D9C-0AB0-0AAC-90C7762CF831}"/>
                    </a:ext>
                  </a:extLst>
                </p14:cNvPr>
                <p14:cNvContentPartPr/>
                <p14:nvPr/>
              </p14:nvContentPartPr>
              <p14:xfrm>
                <a:off x="11011365" y="2305785"/>
                <a:ext cx="310680" cy="252720"/>
              </p14:xfrm>
            </p:contentPart>
          </mc:Choice>
          <mc:Fallback xmlns="">
            <p:pic>
              <p:nvPicPr>
                <p:cNvPr id="143" name="Ink 142">
                  <a:extLst>
                    <a:ext uri="{FF2B5EF4-FFF2-40B4-BE49-F238E27FC236}">
                      <a16:creationId xmlns:a16="http://schemas.microsoft.com/office/drawing/2014/main" id="{B13D4D9A-9D9C-0AB0-0AAC-90C7762CF831}"/>
                    </a:ext>
                  </a:extLst>
                </p:cNvPr>
                <p:cNvPicPr/>
                <p:nvPr/>
              </p:nvPicPr>
              <p:blipFill>
                <a:blip r:embed="rId247"/>
                <a:stretch>
                  <a:fillRect/>
                </a:stretch>
              </p:blipFill>
              <p:spPr>
                <a:xfrm>
                  <a:off x="11005245" y="2299665"/>
                  <a:ext cx="322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4" name="Ink 143">
                  <a:extLst>
                    <a:ext uri="{FF2B5EF4-FFF2-40B4-BE49-F238E27FC236}">
                      <a16:creationId xmlns:a16="http://schemas.microsoft.com/office/drawing/2014/main" id="{AF8EEB1C-5D3D-716A-6B91-45F6DCEB1290}"/>
                    </a:ext>
                  </a:extLst>
                </p14:cNvPr>
                <p14:cNvContentPartPr/>
                <p14:nvPr/>
              </p14:nvContentPartPr>
              <p14:xfrm>
                <a:off x="8917965" y="2532945"/>
                <a:ext cx="2693160" cy="76320"/>
              </p14:xfrm>
            </p:contentPart>
          </mc:Choice>
          <mc:Fallback xmlns="">
            <p:pic>
              <p:nvPicPr>
                <p:cNvPr id="144" name="Ink 143">
                  <a:extLst>
                    <a:ext uri="{FF2B5EF4-FFF2-40B4-BE49-F238E27FC236}">
                      <a16:creationId xmlns:a16="http://schemas.microsoft.com/office/drawing/2014/main" id="{AF8EEB1C-5D3D-716A-6B91-45F6DCEB1290}"/>
                    </a:ext>
                  </a:extLst>
                </p:cNvPr>
                <p:cNvPicPr/>
                <p:nvPr/>
              </p:nvPicPr>
              <p:blipFill>
                <a:blip r:embed="rId249"/>
                <a:stretch>
                  <a:fillRect/>
                </a:stretch>
              </p:blipFill>
              <p:spPr>
                <a:xfrm>
                  <a:off x="8911845" y="2526825"/>
                  <a:ext cx="2705400" cy="88560"/>
                </a:xfrm>
                <a:prstGeom prst="rect">
                  <a:avLst/>
                </a:prstGeom>
              </p:spPr>
            </p:pic>
          </mc:Fallback>
        </mc:AlternateContent>
      </p:grpSp>
    </p:spTree>
    <p:extLst>
      <p:ext uri="{BB962C8B-B14F-4D97-AF65-F5344CB8AC3E}">
        <p14:creationId xmlns:p14="http://schemas.microsoft.com/office/powerpoint/2010/main" val="2563649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67487-AD22-ABC8-FFC0-D4973F049CFE}"/>
              </a:ext>
            </a:extLst>
          </p:cNvPr>
          <p:cNvSpPr>
            <a:spLocks noGrp="1"/>
          </p:cNvSpPr>
          <p:nvPr>
            <p:ph type="title"/>
          </p:nvPr>
        </p:nvSpPr>
        <p:spPr/>
        <p:txBody>
          <a:bodyPr/>
          <a:lstStyle/>
          <a:p>
            <a:endParaRPr lang="en-CA"/>
          </a:p>
        </p:txBody>
      </p:sp>
      <p:grpSp>
        <p:nvGrpSpPr>
          <p:cNvPr id="33" name="Group 32">
            <a:extLst>
              <a:ext uri="{FF2B5EF4-FFF2-40B4-BE49-F238E27FC236}">
                <a16:creationId xmlns:a16="http://schemas.microsoft.com/office/drawing/2014/main" id="{95E4025A-F7F0-81BF-5CE2-40D63C49369E}"/>
              </a:ext>
            </a:extLst>
          </p:cNvPr>
          <p:cNvGrpSpPr/>
          <p:nvPr/>
        </p:nvGrpSpPr>
        <p:grpSpPr>
          <a:xfrm>
            <a:off x="85005" y="1193025"/>
            <a:ext cx="2901960" cy="637920"/>
            <a:chOff x="85005" y="1193025"/>
            <a:chExt cx="2901960" cy="6379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FC49FBE-3F9E-E3AB-D80B-5A6D1A90B749}"/>
                    </a:ext>
                  </a:extLst>
                </p14:cNvPr>
                <p14:cNvContentPartPr/>
                <p14:nvPr/>
              </p14:nvContentPartPr>
              <p14:xfrm>
                <a:off x="1232685" y="1253145"/>
                <a:ext cx="120600" cy="356400"/>
              </p14:xfrm>
            </p:contentPart>
          </mc:Choice>
          <mc:Fallback xmlns="">
            <p:pic>
              <p:nvPicPr>
                <p:cNvPr id="4" name="Ink 3">
                  <a:extLst>
                    <a:ext uri="{FF2B5EF4-FFF2-40B4-BE49-F238E27FC236}">
                      <a16:creationId xmlns:a16="http://schemas.microsoft.com/office/drawing/2014/main" id="{3FC49FBE-3F9E-E3AB-D80B-5A6D1A90B749}"/>
                    </a:ext>
                  </a:extLst>
                </p:cNvPr>
                <p:cNvPicPr/>
                <p:nvPr/>
              </p:nvPicPr>
              <p:blipFill>
                <a:blip r:embed="rId3"/>
                <a:stretch>
                  <a:fillRect/>
                </a:stretch>
              </p:blipFill>
              <p:spPr>
                <a:xfrm>
                  <a:off x="1226565" y="1247025"/>
                  <a:ext cx="1328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0B0B77A-B4A4-117D-E652-6EC1661581A5}"/>
                    </a:ext>
                  </a:extLst>
                </p14:cNvPr>
                <p14:cNvContentPartPr/>
                <p14:nvPr/>
              </p14:nvContentPartPr>
              <p14:xfrm>
                <a:off x="1148445" y="1453665"/>
                <a:ext cx="342000" cy="10080"/>
              </p14:xfrm>
            </p:contentPart>
          </mc:Choice>
          <mc:Fallback xmlns="">
            <p:pic>
              <p:nvPicPr>
                <p:cNvPr id="5" name="Ink 4">
                  <a:extLst>
                    <a:ext uri="{FF2B5EF4-FFF2-40B4-BE49-F238E27FC236}">
                      <a16:creationId xmlns:a16="http://schemas.microsoft.com/office/drawing/2014/main" id="{00B0B77A-B4A4-117D-E652-6EC1661581A5}"/>
                    </a:ext>
                  </a:extLst>
                </p:cNvPr>
                <p:cNvPicPr/>
                <p:nvPr/>
              </p:nvPicPr>
              <p:blipFill>
                <a:blip r:embed="rId5"/>
                <a:stretch>
                  <a:fillRect/>
                </a:stretch>
              </p:blipFill>
              <p:spPr>
                <a:xfrm>
                  <a:off x="1142325" y="1447545"/>
                  <a:ext cx="354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D4F1F73-642E-2384-A287-573B141CEE67}"/>
                    </a:ext>
                  </a:extLst>
                </p14:cNvPr>
                <p14:cNvContentPartPr/>
                <p14:nvPr/>
              </p14:nvContentPartPr>
              <p14:xfrm>
                <a:off x="1374165" y="1399665"/>
                <a:ext cx="397800" cy="176760"/>
              </p14:xfrm>
            </p:contentPart>
          </mc:Choice>
          <mc:Fallback xmlns="">
            <p:pic>
              <p:nvPicPr>
                <p:cNvPr id="6" name="Ink 5">
                  <a:extLst>
                    <a:ext uri="{FF2B5EF4-FFF2-40B4-BE49-F238E27FC236}">
                      <a16:creationId xmlns:a16="http://schemas.microsoft.com/office/drawing/2014/main" id="{6D4F1F73-642E-2384-A287-573B141CEE67}"/>
                    </a:ext>
                  </a:extLst>
                </p:cNvPr>
                <p:cNvPicPr/>
                <p:nvPr/>
              </p:nvPicPr>
              <p:blipFill>
                <a:blip r:embed="rId7"/>
                <a:stretch>
                  <a:fillRect/>
                </a:stretch>
              </p:blipFill>
              <p:spPr>
                <a:xfrm>
                  <a:off x="1368045" y="1393545"/>
                  <a:ext cx="4100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6D16963-5F53-021A-524E-91F2B5640AAB}"/>
                    </a:ext>
                  </a:extLst>
                </p14:cNvPr>
                <p14:cNvContentPartPr/>
                <p14:nvPr/>
              </p14:nvContentPartPr>
              <p14:xfrm>
                <a:off x="1798245" y="1443585"/>
                <a:ext cx="267480" cy="192240"/>
              </p14:xfrm>
            </p:contentPart>
          </mc:Choice>
          <mc:Fallback xmlns="">
            <p:pic>
              <p:nvPicPr>
                <p:cNvPr id="7" name="Ink 6">
                  <a:extLst>
                    <a:ext uri="{FF2B5EF4-FFF2-40B4-BE49-F238E27FC236}">
                      <a16:creationId xmlns:a16="http://schemas.microsoft.com/office/drawing/2014/main" id="{26D16963-5F53-021A-524E-91F2B5640AAB}"/>
                    </a:ext>
                  </a:extLst>
                </p:cNvPr>
                <p:cNvPicPr/>
                <p:nvPr/>
              </p:nvPicPr>
              <p:blipFill>
                <a:blip r:embed="rId9"/>
                <a:stretch>
                  <a:fillRect/>
                </a:stretch>
              </p:blipFill>
              <p:spPr>
                <a:xfrm>
                  <a:off x="1792125" y="1437465"/>
                  <a:ext cx="2797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B3D5EBB-DBFF-43DB-02FC-CC3A6D2F7C88}"/>
                    </a:ext>
                  </a:extLst>
                </p14:cNvPr>
                <p14:cNvContentPartPr/>
                <p14:nvPr/>
              </p14:nvContentPartPr>
              <p14:xfrm>
                <a:off x="2089125" y="1374825"/>
                <a:ext cx="94320" cy="1800"/>
              </p14:xfrm>
            </p:contentPart>
          </mc:Choice>
          <mc:Fallback xmlns="">
            <p:pic>
              <p:nvPicPr>
                <p:cNvPr id="8" name="Ink 7">
                  <a:extLst>
                    <a:ext uri="{FF2B5EF4-FFF2-40B4-BE49-F238E27FC236}">
                      <a16:creationId xmlns:a16="http://schemas.microsoft.com/office/drawing/2014/main" id="{BB3D5EBB-DBFF-43DB-02FC-CC3A6D2F7C88}"/>
                    </a:ext>
                  </a:extLst>
                </p:cNvPr>
                <p:cNvPicPr/>
                <p:nvPr/>
              </p:nvPicPr>
              <p:blipFill>
                <a:blip r:embed="rId11"/>
                <a:stretch>
                  <a:fillRect/>
                </a:stretch>
              </p:blipFill>
              <p:spPr>
                <a:xfrm>
                  <a:off x="2083005" y="1368705"/>
                  <a:ext cx="10656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599C6C7-610D-ADB1-0129-E00A881A19C0}"/>
                    </a:ext>
                  </a:extLst>
                </p14:cNvPr>
                <p14:cNvContentPartPr/>
                <p14:nvPr/>
              </p14:nvContentPartPr>
              <p14:xfrm>
                <a:off x="2262645" y="1302105"/>
                <a:ext cx="41400" cy="142200"/>
              </p14:xfrm>
            </p:contentPart>
          </mc:Choice>
          <mc:Fallback xmlns="">
            <p:pic>
              <p:nvPicPr>
                <p:cNvPr id="9" name="Ink 8">
                  <a:extLst>
                    <a:ext uri="{FF2B5EF4-FFF2-40B4-BE49-F238E27FC236}">
                      <a16:creationId xmlns:a16="http://schemas.microsoft.com/office/drawing/2014/main" id="{8599C6C7-610D-ADB1-0129-E00A881A19C0}"/>
                    </a:ext>
                  </a:extLst>
                </p:cNvPr>
                <p:cNvPicPr/>
                <p:nvPr/>
              </p:nvPicPr>
              <p:blipFill>
                <a:blip r:embed="rId13"/>
                <a:stretch>
                  <a:fillRect/>
                </a:stretch>
              </p:blipFill>
              <p:spPr>
                <a:xfrm>
                  <a:off x="2256525" y="1295985"/>
                  <a:ext cx="536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0E86FCE-867D-C871-0BE2-1EA13F1629BE}"/>
                    </a:ext>
                  </a:extLst>
                </p14:cNvPr>
                <p14:cNvContentPartPr/>
                <p14:nvPr/>
              </p14:nvContentPartPr>
              <p14:xfrm>
                <a:off x="2476485" y="1425585"/>
                <a:ext cx="293760" cy="192600"/>
              </p14:xfrm>
            </p:contentPart>
          </mc:Choice>
          <mc:Fallback xmlns="">
            <p:pic>
              <p:nvPicPr>
                <p:cNvPr id="10" name="Ink 9">
                  <a:extLst>
                    <a:ext uri="{FF2B5EF4-FFF2-40B4-BE49-F238E27FC236}">
                      <a16:creationId xmlns:a16="http://schemas.microsoft.com/office/drawing/2014/main" id="{B0E86FCE-867D-C871-0BE2-1EA13F1629BE}"/>
                    </a:ext>
                  </a:extLst>
                </p:cNvPr>
                <p:cNvPicPr/>
                <p:nvPr/>
              </p:nvPicPr>
              <p:blipFill>
                <a:blip r:embed="rId15"/>
                <a:stretch>
                  <a:fillRect/>
                </a:stretch>
              </p:blipFill>
              <p:spPr>
                <a:xfrm>
                  <a:off x="2470365" y="1419465"/>
                  <a:ext cx="306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D1392100-3DD5-C412-B2A7-2208759E1C5C}"/>
                    </a:ext>
                  </a:extLst>
                </p14:cNvPr>
                <p14:cNvContentPartPr/>
                <p14:nvPr/>
              </p14:nvContentPartPr>
              <p14:xfrm>
                <a:off x="2541645" y="1459065"/>
                <a:ext cx="149400" cy="200520"/>
              </p14:xfrm>
            </p:contentPart>
          </mc:Choice>
          <mc:Fallback xmlns="">
            <p:pic>
              <p:nvPicPr>
                <p:cNvPr id="11" name="Ink 10">
                  <a:extLst>
                    <a:ext uri="{FF2B5EF4-FFF2-40B4-BE49-F238E27FC236}">
                      <a16:creationId xmlns:a16="http://schemas.microsoft.com/office/drawing/2014/main" id="{D1392100-3DD5-C412-B2A7-2208759E1C5C}"/>
                    </a:ext>
                  </a:extLst>
                </p:cNvPr>
                <p:cNvPicPr/>
                <p:nvPr/>
              </p:nvPicPr>
              <p:blipFill>
                <a:blip r:embed="rId17"/>
                <a:stretch>
                  <a:fillRect/>
                </a:stretch>
              </p:blipFill>
              <p:spPr>
                <a:xfrm>
                  <a:off x="2535525" y="1452945"/>
                  <a:ext cx="161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AF1E953-6B78-1177-3636-B71BCEC34696}"/>
                    </a:ext>
                  </a:extLst>
                </p14:cNvPr>
                <p14:cNvContentPartPr/>
                <p14:nvPr/>
              </p14:nvContentPartPr>
              <p14:xfrm>
                <a:off x="236565" y="1202745"/>
                <a:ext cx="360" cy="244080"/>
              </p14:xfrm>
            </p:contentPart>
          </mc:Choice>
          <mc:Fallback xmlns="">
            <p:pic>
              <p:nvPicPr>
                <p:cNvPr id="12" name="Ink 11">
                  <a:extLst>
                    <a:ext uri="{FF2B5EF4-FFF2-40B4-BE49-F238E27FC236}">
                      <a16:creationId xmlns:a16="http://schemas.microsoft.com/office/drawing/2014/main" id="{6AF1E953-6B78-1177-3636-B71BCEC34696}"/>
                    </a:ext>
                  </a:extLst>
                </p:cNvPr>
                <p:cNvPicPr/>
                <p:nvPr/>
              </p:nvPicPr>
              <p:blipFill>
                <a:blip r:embed="rId19"/>
                <a:stretch>
                  <a:fillRect/>
                </a:stretch>
              </p:blipFill>
              <p:spPr>
                <a:xfrm>
                  <a:off x="230445" y="1196625"/>
                  <a:ext cx="126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4912F28-8CCA-FD4E-2BDE-34EAF479B08F}"/>
                    </a:ext>
                  </a:extLst>
                </p14:cNvPr>
                <p14:cNvContentPartPr/>
                <p14:nvPr/>
              </p14:nvContentPartPr>
              <p14:xfrm>
                <a:off x="390645" y="1209225"/>
                <a:ext cx="31680" cy="251640"/>
              </p14:xfrm>
            </p:contentPart>
          </mc:Choice>
          <mc:Fallback xmlns="">
            <p:pic>
              <p:nvPicPr>
                <p:cNvPr id="13" name="Ink 12">
                  <a:extLst>
                    <a:ext uri="{FF2B5EF4-FFF2-40B4-BE49-F238E27FC236}">
                      <a16:creationId xmlns:a16="http://schemas.microsoft.com/office/drawing/2014/main" id="{24912F28-8CCA-FD4E-2BDE-34EAF479B08F}"/>
                    </a:ext>
                  </a:extLst>
                </p:cNvPr>
                <p:cNvPicPr/>
                <p:nvPr/>
              </p:nvPicPr>
              <p:blipFill>
                <a:blip r:embed="rId21"/>
                <a:stretch>
                  <a:fillRect/>
                </a:stretch>
              </p:blipFill>
              <p:spPr>
                <a:xfrm>
                  <a:off x="384525" y="1203105"/>
                  <a:ext cx="439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15C75AA1-A0D6-7C75-4676-0B7C8F9129BD}"/>
                    </a:ext>
                  </a:extLst>
                </p14:cNvPr>
                <p14:cNvContentPartPr/>
                <p14:nvPr/>
              </p14:nvContentPartPr>
              <p14:xfrm>
                <a:off x="219645" y="1239465"/>
                <a:ext cx="291600" cy="163800"/>
              </p14:xfrm>
            </p:contentPart>
          </mc:Choice>
          <mc:Fallback xmlns="">
            <p:pic>
              <p:nvPicPr>
                <p:cNvPr id="14" name="Ink 13">
                  <a:extLst>
                    <a:ext uri="{FF2B5EF4-FFF2-40B4-BE49-F238E27FC236}">
                      <a16:creationId xmlns:a16="http://schemas.microsoft.com/office/drawing/2014/main" id="{15C75AA1-A0D6-7C75-4676-0B7C8F9129BD}"/>
                    </a:ext>
                  </a:extLst>
                </p:cNvPr>
                <p:cNvPicPr/>
                <p:nvPr/>
              </p:nvPicPr>
              <p:blipFill>
                <a:blip r:embed="rId23"/>
                <a:stretch>
                  <a:fillRect/>
                </a:stretch>
              </p:blipFill>
              <p:spPr>
                <a:xfrm>
                  <a:off x="213525" y="1233345"/>
                  <a:ext cx="303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05C9841C-345A-CF97-3DC1-95BA9FFAD24C}"/>
                    </a:ext>
                  </a:extLst>
                </p14:cNvPr>
                <p14:cNvContentPartPr/>
                <p14:nvPr/>
              </p14:nvContentPartPr>
              <p14:xfrm>
                <a:off x="495765" y="1226505"/>
                <a:ext cx="183600" cy="238680"/>
              </p14:xfrm>
            </p:contentPart>
          </mc:Choice>
          <mc:Fallback xmlns="">
            <p:pic>
              <p:nvPicPr>
                <p:cNvPr id="15" name="Ink 14">
                  <a:extLst>
                    <a:ext uri="{FF2B5EF4-FFF2-40B4-BE49-F238E27FC236}">
                      <a16:creationId xmlns:a16="http://schemas.microsoft.com/office/drawing/2014/main" id="{05C9841C-345A-CF97-3DC1-95BA9FFAD24C}"/>
                    </a:ext>
                  </a:extLst>
                </p:cNvPr>
                <p:cNvPicPr/>
                <p:nvPr/>
              </p:nvPicPr>
              <p:blipFill>
                <a:blip r:embed="rId25"/>
                <a:stretch>
                  <a:fillRect/>
                </a:stretch>
              </p:blipFill>
              <p:spPr>
                <a:xfrm>
                  <a:off x="489645" y="1220385"/>
                  <a:ext cx="1958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455E642A-2125-9933-C5C2-4B21A65560F7}"/>
                    </a:ext>
                  </a:extLst>
                </p14:cNvPr>
                <p14:cNvContentPartPr/>
                <p14:nvPr/>
              </p14:nvContentPartPr>
              <p14:xfrm>
                <a:off x="628605" y="1367265"/>
                <a:ext cx="176040" cy="43560"/>
              </p14:xfrm>
            </p:contentPart>
          </mc:Choice>
          <mc:Fallback xmlns="">
            <p:pic>
              <p:nvPicPr>
                <p:cNvPr id="16" name="Ink 15">
                  <a:extLst>
                    <a:ext uri="{FF2B5EF4-FFF2-40B4-BE49-F238E27FC236}">
                      <a16:creationId xmlns:a16="http://schemas.microsoft.com/office/drawing/2014/main" id="{455E642A-2125-9933-C5C2-4B21A65560F7}"/>
                    </a:ext>
                  </a:extLst>
                </p:cNvPr>
                <p:cNvPicPr/>
                <p:nvPr/>
              </p:nvPicPr>
              <p:blipFill>
                <a:blip r:embed="rId27"/>
                <a:stretch>
                  <a:fillRect/>
                </a:stretch>
              </p:blipFill>
              <p:spPr>
                <a:xfrm>
                  <a:off x="622485" y="1361145"/>
                  <a:ext cx="188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E18587C9-1C66-CB2A-32AE-DEA74D4926AF}"/>
                    </a:ext>
                  </a:extLst>
                </p14:cNvPr>
                <p14:cNvContentPartPr/>
                <p14:nvPr/>
              </p14:nvContentPartPr>
              <p14:xfrm>
                <a:off x="746325" y="1315065"/>
                <a:ext cx="238680" cy="175680"/>
              </p14:xfrm>
            </p:contentPart>
          </mc:Choice>
          <mc:Fallback xmlns="">
            <p:pic>
              <p:nvPicPr>
                <p:cNvPr id="17" name="Ink 16">
                  <a:extLst>
                    <a:ext uri="{FF2B5EF4-FFF2-40B4-BE49-F238E27FC236}">
                      <a16:creationId xmlns:a16="http://schemas.microsoft.com/office/drawing/2014/main" id="{E18587C9-1C66-CB2A-32AE-DEA74D4926AF}"/>
                    </a:ext>
                  </a:extLst>
                </p:cNvPr>
                <p:cNvPicPr/>
                <p:nvPr/>
              </p:nvPicPr>
              <p:blipFill>
                <a:blip r:embed="rId29"/>
                <a:stretch>
                  <a:fillRect/>
                </a:stretch>
              </p:blipFill>
              <p:spPr>
                <a:xfrm>
                  <a:off x="740205" y="1308945"/>
                  <a:ext cx="2509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914C155B-8D5D-0FF1-4926-5770052AA2C7}"/>
                    </a:ext>
                  </a:extLst>
                </p14:cNvPr>
                <p14:cNvContentPartPr/>
                <p14:nvPr/>
              </p14:nvContentPartPr>
              <p14:xfrm>
                <a:off x="946125" y="1457985"/>
                <a:ext cx="360" cy="360"/>
              </p14:xfrm>
            </p:contentPart>
          </mc:Choice>
          <mc:Fallback xmlns="">
            <p:pic>
              <p:nvPicPr>
                <p:cNvPr id="18" name="Ink 17">
                  <a:extLst>
                    <a:ext uri="{FF2B5EF4-FFF2-40B4-BE49-F238E27FC236}">
                      <a16:creationId xmlns:a16="http://schemas.microsoft.com/office/drawing/2014/main" id="{914C155B-8D5D-0FF1-4926-5770052AA2C7}"/>
                    </a:ext>
                  </a:extLst>
                </p:cNvPr>
                <p:cNvPicPr/>
                <p:nvPr/>
              </p:nvPicPr>
              <p:blipFill>
                <a:blip r:embed="rId31"/>
                <a:stretch>
                  <a:fillRect/>
                </a:stretch>
              </p:blipFill>
              <p:spPr>
                <a:xfrm>
                  <a:off x="940005" y="14518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144928C4-9709-4EF1-7643-DCAB91672E9C}"/>
                    </a:ext>
                  </a:extLst>
                </p14:cNvPr>
                <p14:cNvContentPartPr/>
                <p14:nvPr/>
              </p14:nvContentPartPr>
              <p14:xfrm>
                <a:off x="85005" y="1553385"/>
                <a:ext cx="929160" cy="26280"/>
              </p14:xfrm>
            </p:contentPart>
          </mc:Choice>
          <mc:Fallback xmlns="">
            <p:pic>
              <p:nvPicPr>
                <p:cNvPr id="19" name="Ink 18">
                  <a:extLst>
                    <a:ext uri="{FF2B5EF4-FFF2-40B4-BE49-F238E27FC236}">
                      <a16:creationId xmlns:a16="http://schemas.microsoft.com/office/drawing/2014/main" id="{144928C4-9709-4EF1-7643-DCAB91672E9C}"/>
                    </a:ext>
                  </a:extLst>
                </p:cNvPr>
                <p:cNvPicPr/>
                <p:nvPr/>
              </p:nvPicPr>
              <p:blipFill>
                <a:blip r:embed="rId33"/>
                <a:stretch>
                  <a:fillRect/>
                </a:stretch>
              </p:blipFill>
              <p:spPr>
                <a:xfrm>
                  <a:off x="78885" y="1547265"/>
                  <a:ext cx="941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0A7519C7-7373-48D6-DA0D-E21117C26D05}"/>
                    </a:ext>
                  </a:extLst>
                </p14:cNvPr>
                <p14:cNvContentPartPr/>
                <p14:nvPr/>
              </p14:nvContentPartPr>
              <p14:xfrm>
                <a:off x="1028565" y="1193025"/>
                <a:ext cx="488520" cy="591480"/>
              </p14:xfrm>
            </p:contentPart>
          </mc:Choice>
          <mc:Fallback xmlns="">
            <p:pic>
              <p:nvPicPr>
                <p:cNvPr id="20" name="Ink 19">
                  <a:extLst>
                    <a:ext uri="{FF2B5EF4-FFF2-40B4-BE49-F238E27FC236}">
                      <a16:creationId xmlns:a16="http://schemas.microsoft.com/office/drawing/2014/main" id="{0A7519C7-7373-48D6-DA0D-E21117C26D05}"/>
                    </a:ext>
                  </a:extLst>
                </p:cNvPr>
                <p:cNvPicPr/>
                <p:nvPr/>
              </p:nvPicPr>
              <p:blipFill>
                <a:blip r:embed="rId35"/>
                <a:stretch>
                  <a:fillRect/>
                </a:stretch>
              </p:blipFill>
              <p:spPr>
                <a:xfrm>
                  <a:off x="1022445" y="1186905"/>
                  <a:ext cx="50076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5C66B2E3-5911-ADFA-BF50-AD09F46B4B2E}"/>
                    </a:ext>
                  </a:extLst>
                </p14:cNvPr>
                <p14:cNvContentPartPr/>
                <p14:nvPr/>
              </p14:nvContentPartPr>
              <p14:xfrm>
                <a:off x="2722005" y="1306425"/>
                <a:ext cx="264960" cy="524520"/>
              </p14:xfrm>
            </p:contentPart>
          </mc:Choice>
          <mc:Fallback xmlns="">
            <p:pic>
              <p:nvPicPr>
                <p:cNvPr id="21" name="Ink 20">
                  <a:extLst>
                    <a:ext uri="{FF2B5EF4-FFF2-40B4-BE49-F238E27FC236}">
                      <a16:creationId xmlns:a16="http://schemas.microsoft.com/office/drawing/2014/main" id="{5C66B2E3-5911-ADFA-BF50-AD09F46B4B2E}"/>
                    </a:ext>
                  </a:extLst>
                </p:cNvPr>
                <p:cNvPicPr/>
                <p:nvPr/>
              </p:nvPicPr>
              <p:blipFill>
                <a:blip r:embed="rId37"/>
                <a:stretch>
                  <a:fillRect/>
                </a:stretch>
              </p:blipFill>
              <p:spPr>
                <a:xfrm>
                  <a:off x="2715885" y="1300305"/>
                  <a:ext cx="27720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3C6AC5DF-D55D-0C5E-592E-CE16196A7F44}"/>
                    </a:ext>
                  </a:extLst>
                </p14:cNvPr>
                <p14:cNvContentPartPr/>
                <p14:nvPr/>
              </p14:nvContentPartPr>
              <p14:xfrm>
                <a:off x="2909565" y="1198425"/>
                <a:ext cx="70200" cy="216000"/>
              </p14:xfrm>
            </p:contentPart>
          </mc:Choice>
          <mc:Fallback xmlns="">
            <p:pic>
              <p:nvPicPr>
                <p:cNvPr id="22" name="Ink 21">
                  <a:extLst>
                    <a:ext uri="{FF2B5EF4-FFF2-40B4-BE49-F238E27FC236}">
                      <a16:creationId xmlns:a16="http://schemas.microsoft.com/office/drawing/2014/main" id="{3C6AC5DF-D55D-0C5E-592E-CE16196A7F44}"/>
                    </a:ext>
                  </a:extLst>
                </p:cNvPr>
                <p:cNvPicPr/>
                <p:nvPr/>
              </p:nvPicPr>
              <p:blipFill>
                <a:blip r:embed="rId39"/>
                <a:stretch>
                  <a:fillRect/>
                </a:stretch>
              </p:blipFill>
              <p:spPr>
                <a:xfrm>
                  <a:off x="2903445" y="1192305"/>
                  <a:ext cx="82440" cy="228240"/>
                </a:xfrm>
                <a:prstGeom prst="rect">
                  <a:avLst/>
                </a:prstGeom>
              </p:spPr>
            </p:pic>
          </mc:Fallback>
        </mc:AlternateContent>
      </p:grpSp>
      <p:grpSp>
        <p:nvGrpSpPr>
          <p:cNvPr id="32" name="Group 31">
            <a:extLst>
              <a:ext uri="{FF2B5EF4-FFF2-40B4-BE49-F238E27FC236}">
                <a16:creationId xmlns:a16="http://schemas.microsoft.com/office/drawing/2014/main" id="{34520638-28FF-A51B-4B11-26728A1C7B3A}"/>
              </a:ext>
            </a:extLst>
          </p:cNvPr>
          <p:cNvGrpSpPr/>
          <p:nvPr/>
        </p:nvGrpSpPr>
        <p:grpSpPr>
          <a:xfrm>
            <a:off x="3388725" y="1204905"/>
            <a:ext cx="2017080" cy="773640"/>
            <a:chOff x="3388725" y="1204905"/>
            <a:chExt cx="2017080" cy="773640"/>
          </a:xfrm>
        </p:grpSpPr>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B959915D-6884-A834-A862-80E650788DF1}"/>
                    </a:ext>
                  </a:extLst>
                </p14:cNvPr>
                <p14:cNvContentPartPr/>
                <p14:nvPr/>
              </p14:nvContentPartPr>
              <p14:xfrm>
                <a:off x="3496725" y="1529625"/>
                <a:ext cx="171360" cy="12240"/>
              </p14:xfrm>
            </p:contentPart>
          </mc:Choice>
          <mc:Fallback xmlns="">
            <p:pic>
              <p:nvPicPr>
                <p:cNvPr id="23" name="Ink 22">
                  <a:extLst>
                    <a:ext uri="{FF2B5EF4-FFF2-40B4-BE49-F238E27FC236}">
                      <a16:creationId xmlns:a16="http://schemas.microsoft.com/office/drawing/2014/main" id="{B959915D-6884-A834-A862-80E650788DF1}"/>
                    </a:ext>
                  </a:extLst>
                </p:cNvPr>
                <p:cNvPicPr/>
                <p:nvPr/>
              </p:nvPicPr>
              <p:blipFill>
                <a:blip r:embed="rId41"/>
                <a:stretch>
                  <a:fillRect/>
                </a:stretch>
              </p:blipFill>
              <p:spPr>
                <a:xfrm>
                  <a:off x="3490605" y="1523505"/>
                  <a:ext cx="183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EFBE016A-604A-8EC7-6CD4-5D5374478696}"/>
                    </a:ext>
                  </a:extLst>
                </p14:cNvPr>
                <p14:cNvContentPartPr/>
                <p14:nvPr/>
              </p14:nvContentPartPr>
              <p14:xfrm>
                <a:off x="3388725" y="1604145"/>
                <a:ext cx="416520" cy="32760"/>
              </p14:xfrm>
            </p:contentPart>
          </mc:Choice>
          <mc:Fallback xmlns="">
            <p:pic>
              <p:nvPicPr>
                <p:cNvPr id="24" name="Ink 23">
                  <a:extLst>
                    <a:ext uri="{FF2B5EF4-FFF2-40B4-BE49-F238E27FC236}">
                      <a16:creationId xmlns:a16="http://schemas.microsoft.com/office/drawing/2014/main" id="{EFBE016A-604A-8EC7-6CD4-5D5374478696}"/>
                    </a:ext>
                  </a:extLst>
                </p:cNvPr>
                <p:cNvPicPr/>
                <p:nvPr/>
              </p:nvPicPr>
              <p:blipFill>
                <a:blip r:embed="rId43"/>
                <a:stretch>
                  <a:fillRect/>
                </a:stretch>
              </p:blipFill>
              <p:spPr>
                <a:xfrm>
                  <a:off x="3382605" y="1598025"/>
                  <a:ext cx="428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AAE7A4EB-2741-BA45-124E-D4F0EE6DD582}"/>
                    </a:ext>
                  </a:extLst>
                </p14:cNvPr>
                <p14:cNvContentPartPr/>
                <p14:nvPr/>
              </p14:nvContentPartPr>
              <p14:xfrm>
                <a:off x="4668525" y="1204905"/>
                <a:ext cx="89280" cy="286200"/>
              </p14:xfrm>
            </p:contentPart>
          </mc:Choice>
          <mc:Fallback xmlns="">
            <p:pic>
              <p:nvPicPr>
                <p:cNvPr id="25" name="Ink 24">
                  <a:extLst>
                    <a:ext uri="{FF2B5EF4-FFF2-40B4-BE49-F238E27FC236}">
                      <a16:creationId xmlns:a16="http://schemas.microsoft.com/office/drawing/2014/main" id="{AAE7A4EB-2741-BA45-124E-D4F0EE6DD582}"/>
                    </a:ext>
                  </a:extLst>
                </p:cNvPr>
                <p:cNvPicPr/>
                <p:nvPr/>
              </p:nvPicPr>
              <p:blipFill>
                <a:blip r:embed="rId45"/>
                <a:stretch>
                  <a:fillRect/>
                </a:stretch>
              </p:blipFill>
              <p:spPr>
                <a:xfrm>
                  <a:off x="4662405" y="1198785"/>
                  <a:ext cx="1015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BDD800E1-678B-593A-82F0-CF1EF291E5F1}"/>
                    </a:ext>
                  </a:extLst>
                </p14:cNvPr>
                <p14:cNvContentPartPr/>
                <p14:nvPr/>
              </p14:nvContentPartPr>
              <p14:xfrm>
                <a:off x="4047885" y="1598745"/>
                <a:ext cx="1357920" cy="16560"/>
              </p14:xfrm>
            </p:contentPart>
          </mc:Choice>
          <mc:Fallback xmlns="">
            <p:pic>
              <p:nvPicPr>
                <p:cNvPr id="26" name="Ink 25">
                  <a:extLst>
                    <a:ext uri="{FF2B5EF4-FFF2-40B4-BE49-F238E27FC236}">
                      <a16:creationId xmlns:a16="http://schemas.microsoft.com/office/drawing/2014/main" id="{BDD800E1-678B-593A-82F0-CF1EF291E5F1}"/>
                    </a:ext>
                  </a:extLst>
                </p:cNvPr>
                <p:cNvPicPr/>
                <p:nvPr/>
              </p:nvPicPr>
              <p:blipFill>
                <a:blip r:embed="rId47"/>
                <a:stretch>
                  <a:fillRect/>
                </a:stretch>
              </p:blipFill>
              <p:spPr>
                <a:xfrm>
                  <a:off x="4041765" y="1592625"/>
                  <a:ext cx="13701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D6B8815F-037F-C2C3-948D-8E2F94A9F164}"/>
                    </a:ext>
                  </a:extLst>
                </p14:cNvPr>
                <p14:cNvContentPartPr/>
                <p14:nvPr/>
              </p14:nvContentPartPr>
              <p14:xfrm>
                <a:off x="4382325" y="1724385"/>
                <a:ext cx="91800" cy="254160"/>
              </p14:xfrm>
            </p:contentPart>
          </mc:Choice>
          <mc:Fallback xmlns="">
            <p:pic>
              <p:nvPicPr>
                <p:cNvPr id="27" name="Ink 26">
                  <a:extLst>
                    <a:ext uri="{FF2B5EF4-FFF2-40B4-BE49-F238E27FC236}">
                      <a16:creationId xmlns:a16="http://schemas.microsoft.com/office/drawing/2014/main" id="{D6B8815F-037F-C2C3-948D-8E2F94A9F164}"/>
                    </a:ext>
                  </a:extLst>
                </p:cNvPr>
                <p:cNvPicPr/>
                <p:nvPr/>
              </p:nvPicPr>
              <p:blipFill>
                <a:blip r:embed="rId49"/>
                <a:stretch>
                  <a:fillRect/>
                </a:stretch>
              </p:blipFill>
              <p:spPr>
                <a:xfrm>
                  <a:off x="4376205" y="1718265"/>
                  <a:ext cx="1040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31EE2A56-AF2A-4F96-B996-851FF9E497CC}"/>
                    </a:ext>
                  </a:extLst>
                </p14:cNvPr>
                <p14:cNvContentPartPr/>
                <p14:nvPr/>
              </p14:nvContentPartPr>
              <p14:xfrm>
                <a:off x="4562685" y="1810065"/>
                <a:ext cx="291600" cy="151920"/>
              </p14:xfrm>
            </p:contentPart>
          </mc:Choice>
          <mc:Fallback xmlns="">
            <p:pic>
              <p:nvPicPr>
                <p:cNvPr id="28" name="Ink 27">
                  <a:extLst>
                    <a:ext uri="{FF2B5EF4-FFF2-40B4-BE49-F238E27FC236}">
                      <a16:creationId xmlns:a16="http://schemas.microsoft.com/office/drawing/2014/main" id="{31EE2A56-AF2A-4F96-B996-851FF9E497CC}"/>
                    </a:ext>
                  </a:extLst>
                </p:cNvPr>
                <p:cNvPicPr/>
                <p:nvPr/>
              </p:nvPicPr>
              <p:blipFill>
                <a:blip r:embed="rId51"/>
                <a:stretch>
                  <a:fillRect/>
                </a:stretch>
              </p:blipFill>
              <p:spPr>
                <a:xfrm>
                  <a:off x="4556565" y="1803945"/>
                  <a:ext cx="303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BBBE4CB0-850B-8CB1-49D8-46B93609275E}"/>
                    </a:ext>
                  </a:extLst>
                </p14:cNvPr>
                <p14:cNvContentPartPr/>
                <p14:nvPr/>
              </p14:nvContentPartPr>
              <p14:xfrm>
                <a:off x="4969485" y="1812225"/>
                <a:ext cx="217080" cy="157320"/>
              </p14:xfrm>
            </p:contentPart>
          </mc:Choice>
          <mc:Fallback xmlns="">
            <p:pic>
              <p:nvPicPr>
                <p:cNvPr id="29" name="Ink 28">
                  <a:extLst>
                    <a:ext uri="{FF2B5EF4-FFF2-40B4-BE49-F238E27FC236}">
                      <a16:creationId xmlns:a16="http://schemas.microsoft.com/office/drawing/2014/main" id="{BBBE4CB0-850B-8CB1-49D8-46B93609275E}"/>
                    </a:ext>
                  </a:extLst>
                </p:cNvPr>
                <p:cNvPicPr/>
                <p:nvPr/>
              </p:nvPicPr>
              <p:blipFill>
                <a:blip r:embed="rId53"/>
                <a:stretch>
                  <a:fillRect/>
                </a:stretch>
              </p:blipFill>
              <p:spPr>
                <a:xfrm>
                  <a:off x="4963365" y="1806105"/>
                  <a:ext cx="229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B3923232-F48E-E1C1-076B-5FD6957653D2}"/>
                    </a:ext>
                  </a:extLst>
                </p14:cNvPr>
                <p14:cNvContentPartPr/>
                <p14:nvPr/>
              </p14:nvContentPartPr>
              <p14:xfrm>
                <a:off x="5166765" y="1754985"/>
                <a:ext cx="226440" cy="131760"/>
              </p14:xfrm>
            </p:contentPart>
          </mc:Choice>
          <mc:Fallback xmlns="">
            <p:pic>
              <p:nvPicPr>
                <p:cNvPr id="30" name="Ink 29">
                  <a:extLst>
                    <a:ext uri="{FF2B5EF4-FFF2-40B4-BE49-F238E27FC236}">
                      <a16:creationId xmlns:a16="http://schemas.microsoft.com/office/drawing/2014/main" id="{B3923232-F48E-E1C1-076B-5FD6957653D2}"/>
                    </a:ext>
                  </a:extLst>
                </p:cNvPr>
                <p:cNvPicPr/>
                <p:nvPr/>
              </p:nvPicPr>
              <p:blipFill>
                <a:blip r:embed="rId55"/>
                <a:stretch>
                  <a:fillRect/>
                </a:stretch>
              </p:blipFill>
              <p:spPr>
                <a:xfrm>
                  <a:off x="5160645" y="1748865"/>
                  <a:ext cx="238680" cy="144000"/>
                </a:xfrm>
                <a:prstGeom prst="rect">
                  <a:avLst/>
                </a:prstGeom>
              </p:spPr>
            </p:pic>
          </mc:Fallback>
        </mc:AlternateContent>
      </p:grpSp>
      <p:grpSp>
        <p:nvGrpSpPr>
          <p:cNvPr id="48" name="Group 47">
            <a:extLst>
              <a:ext uri="{FF2B5EF4-FFF2-40B4-BE49-F238E27FC236}">
                <a16:creationId xmlns:a16="http://schemas.microsoft.com/office/drawing/2014/main" id="{BC891483-8C06-1466-A6AB-A694EFC096BA}"/>
              </a:ext>
            </a:extLst>
          </p:cNvPr>
          <p:cNvGrpSpPr/>
          <p:nvPr/>
        </p:nvGrpSpPr>
        <p:grpSpPr>
          <a:xfrm>
            <a:off x="1465245" y="2383545"/>
            <a:ext cx="2667240" cy="781560"/>
            <a:chOff x="1465245" y="2383545"/>
            <a:chExt cx="2667240" cy="781560"/>
          </a:xfrm>
        </p:grpSpPr>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22127824-AD23-1FDD-E70A-0FA83F3EA9F4}"/>
                    </a:ext>
                  </a:extLst>
                </p14:cNvPr>
                <p14:cNvContentPartPr/>
                <p14:nvPr/>
              </p14:nvContentPartPr>
              <p14:xfrm>
                <a:off x="1465245" y="2383545"/>
                <a:ext cx="277200" cy="781560"/>
              </p14:xfrm>
            </p:contentPart>
          </mc:Choice>
          <mc:Fallback xmlns="">
            <p:pic>
              <p:nvPicPr>
                <p:cNvPr id="34" name="Ink 33">
                  <a:extLst>
                    <a:ext uri="{FF2B5EF4-FFF2-40B4-BE49-F238E27FC236}">
                      <a16:creationId xmlns:a16="http://schemas.microsoft.com/office/drawing/2014/main" id="{22127824-AD23-1FDD-E70A-0FA83F3EA9F4}"/>
                    </a:ext>
                  </a:extLst>
                </p:cNvPr>
                <p:cNvPicPr/>
                <p:nvPr/>
              </p:nvPicPr>
              <p:blipFill>
                <a:blip r:embed="rId57"/>
                <a:stretch>
                  <a:fillRect/>
                </a:stretch>
              </p:blipFill>
              <p:spPr>
                <a:xfrm>
                  <a:off x="1459125" y="2377425"/>
                  <a:ext cx="28944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EECEE4F9-064B-CD51-756A-37C967602DD7}"/>
                    </a:ext>
                  </a:extLst>
                </p14:cNvPr>
                <p14:cNvContentPartPr/>
                <p14:nvPr/>
              </p14:nvContentPartPr>
              <p14:xfrm>
                <a:off x="2495925" y="2494785"/>
                <a:ext cx="10080" cy="236880"/>
              </p14:xfrm>
            </p:contentPart>
          </mc:Choice>
          <mc:Fallback xmlns="">
            <p:pic>
              <p:nvPicPr>
                <p:cNvPr id="35" name="Ink 34">
                  <a:extLst>
                    <a:ext uri="{FF2B5EF4-FFF2-40B4-BE49-F238E27FC236}">
                      <a16:creationId xmlns:a16="http://schemas.microsoft.com/office/drawing/2014/main" id="{EECEE4F9-064B-CD51-756A-37C967602DD7}"/>
                    </a:ext>
                  </a:extLst>
                </p:cNvPr>
                <p:cNvPicPr/>
                <p:nvPr/>
              </p:nvPicPr>
              <p:blipFill>
                <a:blip r:embed="rId59"/>
                <a:stretch>
                  <a:fillRect/>
                </a:stretch>
              </p:blipFill>
              <p:spPr>
                <a:xfrm>
                  <a:off x="2489805" y="2488665"/>
                  <a:ext cx="223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367A2655-99C0-E43A-1CB3-0C3FE0FA0FD9}"/>
                    </a:ext>
                  </a:extLst>
                </p14:cNvPr>
                <p14:cNvContentPartPr/>
                <p14:nvPr/>
              </p14:nvContentPartPr>
              <p14:xfrm>
                <a:off x="1957005" y="2781345"/>
                <a:ext cx="1263600" cy="15120"/>
              </p14:xfrm>
            </p:contentPart>
          </mc:Choice>
          <mc:Fallback xmlns="">
            <p:pic>
              <p:nvPicPr>
                <p:cNvPr id="36" name="Ink 35">
                  <a:extLst>
                    <a:ext uri="{FF2B5EF4-FFF2-40B4-BE49-F238E27FC236}">
                      <a16:creationId xmlns:a16="http://schemas.microsoft.com/office/drawing/2014/main" id="{367A2655-99C0-E43A-1CB3-0C3FE0FA0FD9}"/>
                    </a:ext>
                  </a:extLst>
                </p:cNvPr>
                <p:cNvPicPr/>
                <p:nvPr/>
              </p:nvPicPr>
              <p:blipFill>
                <a:blip r:embed="rId61"/>
                <a:stretch>
                  <a:fillRect/>
                </a:stretch>
              </p:blipFill>
              <p:spPr>
                <a:xfrm>
                  <a:off x="1950885" y="2775225"/>
                  <a:ext cx="1275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4CFC6928-14B5-5B05-FEB9-CAE9DB361806}"/>
                    </a:ext>
                  </a:extLst>
                </p14:cNvPr>
                <p14:cNvContentPartPr/>
                <p14:nvPr/>
              </p14:nvContentPartPr>
              <p14:xfrm>
                <a:off x="2180565" y="2893665"/>
                <a:ext cx="72720" cy="185040"/>
              </p14:xfrm>
            </p:contentPart>
          </mc:Choice>
          <mc:Fallback xmlns="">
            <p:pic>
              <p:nvPicPr>
                <p:cNvPr id="37" name="Ink 36">
                  <a:extLst>
                    <a:ext uri="{FF2B5EF4-FFF2-40B4-BE49-F238E27FC236}">
                      <a16:creationId xmlns:a16="http://schemas.microsoft.com/office/drawing/2014/main" id="{4CFC6928-14B5-5B05-FEB9-CAE9DB361806}"/>
                    </a:ext>
                  </a:extLst>
                </p:cNvPr>
                <p:cNvPicPr/>
                <p:nvPr/>
              </p:nvPicPr>
              <p:blipFill>
                <a:blip r:embed="rId63"/>
                <a:stretch>
                  <a:fillRect/>
                </a:stretch>
              </p:blipFill>
              <p:spPr>
                <a:xfrm>
                  <a:off x="2174445" y="2887545"/>
                  <a:ext cx="84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8123DD04-59FE-7DB7-ABD5-5E480901DD9F}"/>
                    </a:ext>
                  </a:extLst>
                </p14:cNvPr>
                <p14:cNvContentPartPr/>
                <p14:nvPr/>
              </p14:nvContentPartPr>
              <p14:xfrm>
                <a:off x="2471805" y="2977185"/>
                <a:ext cx="214560" cy="14400"/>
              </p14:xfrm>
            </p:contentPart>
          </mc:Choice>
          <mc:Fallback xmlns="">
            <p:pic>
              <p:nvPicPr>
                <p:cNvPr id="38" name="Ink 37">
                  <a:extLst>
                    <a:ext uri="{FF2B5EF4-FFF2-40B4-BE49-F238E27FC236}">
                      <a16:creationId xmlns:a16="http://schemas.microsoft.com/office/drawing/2014/main" id="{8123DD04-59FE-7DB7-ABD5-5E480901DD9F}"/>
                    </a:ext>
                  </a:extLst>
                </p:cNvPr>
                <p:cNvPicPr/>
                <p:nvPr/>
              </p:nvPicPr>
              <p:blipFill>
                <a:blip r:embed="rId65"/>
                <a:stretch>
                  <a:fillRect/>
                </a:stretch>
              </p:blipFill>
              <p:spPr>
                <a:xfrm>
                  <a:off x="2465685" y="2971065"/>
                  <a:ext cx="2268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90925F03-40D3-1E6E-A0BD-2C1E2648748F}"/>
                    </a:ext>
                  </a:extLst>
                </p14:cNvPr>
                <p14:cNvContentPartPr/>
                <p14:nvPr/>
              </p14:nvContentPartPr>
              <p14:xfrm>
                <a:off x="2544165" y="2929665"/>
                <a:ext cx="450360" cy="164880"/>
              </p14:xfrm>
            </p:contentPart>
          </mc:Choice>
          <mc:Fallback xmlns="">
            <p:pic>
              <p:nvPicPr>
                <p:cNvPr id="39" name="Ink 38">
                  <a:extLst>
                    <a:ext uri="{FF2B5EF4-FFF2-40B4-BE49-F238E27FC236}">
                      <a16:creationId xmlns:a16="http://schemas.microsoft.com/office/drawing/2014/main" id="{90925F03-40D3-1E6E-A0BD-2C1E2648748F}"/>
                    </a:ext>
                  </a:extLst>
                </p:cNvPr>
                <p:cNvPicPr/>
                <p:nvPr/>
              </p:nvPicPr>
              <p:blipFill>
                <a:blip r:embed="rId67"/>
                <a:stretch>
                  <a:fillRect/>
                </a:stretch>
              </p:blipFill>
              <p:spPr>
                <a:xfrm>
                  <a:off x="2538045" y="2923545"/>
                  <a:ext cx="462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7C579FD8-059A-3DAB-1EEE-F30AB5E9C245}"/>
                    </a:ext>
                  </a:extLst>
                </p14:cNvPr>
                <p14:cNvContentPartPr/>
                <p14:nvPr/>
              </p14:nvContentPartPr>
              <p14:xfrm>
                <a:off x="2820645" y="2964225"/>
                <a:ext cx="79920" cy="178920"/>
              </p14:xfrm>
            </p:contentPart>
          </mc:Choice>
          <mc:Fallback xmlns="">
            <p:pic>
              <p:nvPicPr>
                <p:cNvPr id="40" name="Ink 39">
                  <a:extLst>
                    <a:ext uri="{FF2B5EF4-FFF2-40B4-BE49-F238E27FC236}">
                      <a16:creationId xmlns:a16="http://schemas.microsoft.com/office/drawing/2014/main" id="{7C579FD8-059A-3DAB-1EEE-F30AB5E9C245}"/>
                    </a:ext>
                  </a:extLst>
                </p:cNvPr>
                <p:cNvPicPr/>
                <p:nvPr/>
              </p:nvPicPr>
              <p:blipFill>
                <a:blip r:embed="rId69"/>
                <a:stretch>
                  <a:fillRect/>
                </a:stretch>
              </p:blipFill>
              <p:spPr>
                <a:xfrm>
                  <a:off x="2814525" y="2958105"/>
                  <a:ext cx="921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541FB873-F26B-26FE-CC2E-3A17DBC9BA75}"/>
                    </a:ext>
                  </a:extLst>
                </p14:cNvPr>
                <p14:cNvContentPartPr/>
                <p14:nvPr/>
              </p14:nvContentPartPr>
              <p14:xfrm>
                <a:off x="2986605" y="2946945"/>
                <a:ext cx="233640" cy="116280"/>
              </p14:xfrm>
            </p:contentPart>
          </mc:Choice>
          <mc:Fallback xmlns="">
            <p:pic>
              <p:nvPicPr>
                <p:cNvPr id="41" name="Ink 40">
                  <a:extLst>
                    <a:ext uri="{FF2B5EF4-FFF2-40B4-BE49-F238E27FC236}">
                      <a16:creationId xmlns:a16="http://schemas.microsoft.com/office/drawing/2014/main" id="{541FB873-F26B-26FE-CC2E-3A17DBC9BA75}"/>
                    </a:ext>
                  </a:extLst>
                </p:cNvPr>
                <p:cNvPicPr/>
                <p:nvPr/>
              </p:nvPicPr>
              <p:blipFill>
                <a:blip r:embed="rId71"/>
                <a:stretch>
                  <a:fillRect/>
                </a:stretch>
              </p:blipFill>
              <p:spPr>
                <a:xfrm>
                  <a:off x="2980485" y="2940825"/>
                  <a:ext cx="245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F5321452-63EB-6F5C-E9DE-0366315DABDC}"/>
                    </a:ext>
                  </a:extLst>
                </p14:cNvPr>
                <p14:cNvContentPartPr/>
                <p14:nvPr/>
              </p14:nvContentPartPr>
              <p14:xfrm>
                <a:off x="3333285" y="2609625"/>
                <a:ext cx="375480" cy="355680"/>
              </p14:xfrm>
            </p:contentPart>
          </mc:Choice>
          <mc:Fallback xmlns="">
            <p:pic>
              <p:nvPicPr>
                <p:cNvPr id="42" name="Ink 41">
                  <a:extLst>
                    <a:ext uri="{FF2B5EF4-FFF2-40B4-BE49-F238E27FC236}">
                      <a16:creationId xmlns:a16="http://schemas.microsoft.com/office/drawing/2014/main" id="{F5321452-63EB-6F5C-E9DE-0366315DABDC}"/>
                    </a:ext>
                  </a:extLst>
                </p:cNvPr>
                <p:cNvPicPr/>
                <p:nvPr/>
              </p:nvPicPr>
              <p:blipFill>
                <a:blip r:embed="rId73"/>
                <a:stretch>
                  <a:fillRect/>
                </a:stretch>
              </p:blipFill>
              <p:spPr>
                <a:xfrm>
                  <a:off x="3327165" y="2603505"/>
                  <a:ext cx="3877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EAF2D046-30D6-0BC9-4566-9C9F388EE384}"/>
                    </a:ext>
                  </a:extLst>
                </p14:cNvPr>
                <p14:cNvContentPartPr/>
                <p14:nvPr/>
              </p14:nvContentPartPr>
              <p14:xfrm>
                <a:off x="3917925" y="2823465"/>
                <a:ext cx="214560" cy="156240"/>
              </p14:xfrm>
            </p:contentPart>
          </mc:Choice>
          <mc:Fallback xmlns="">
            <p:pic>
              <p:nvPicPr>
                <p:cNvPr id="43" name="Ink 42">
                  <a:extLst>
                    <a:ext uri="{FF2B5EF4-FFF2-40B4-BE49-F238E27FC236}">
                      <a16:creationId xmlns:a16="http://schemas.microsoft.com/office/drawing/2014/main" id="{EAF2D046-30D6-0BC9-4566-9C9F388EE384}"/>
                    </a:ext>
                  </a:extLst>
                </p:cNvPr>
                <p:cNvPicPr/>
                <p:nvPr/>
              </p:nvPicPr>
              <p:blipFill>
                <a:blip r:embed="rId75"/>
                <a:stretch>
                  <a:fillRect/>
                </a:stretch>
              </p:blipFill>
              <p:spPr>
                <a:xfrm>
                  <a:off x="3911805" y="2817345"/>
                  <a:ext cx="226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65BFDC32-57FF-E279-5B41-96D03B056B2F}"/>
                    </a:ext>
                  </a:extLst>
                </p14:cNvPr>
                <p14:cNvContentPartPr/>
                <p14:nvPr/>
              </p14:nvContentPartPr>
              <p14:xfrm>
                <a:off x="3927645" y="2810505"/>
                <a:ext cx="166320" cy="203760"/>
              </p14:xfrm>
            </p:contentPart>
          </mc:Choice>
          <mc:Fallback xmlns="">
            <p:pic>
              <p:nvPicPr>
                <p:cNvPr id="44" name="Ink 43">
                  <a:extLst>
                    <a:ext uri="{FF2B5EF4-FFF2-40B4-BE49-F238E27FC236}">
                      <a16:creationId xmlns:a16="http://schemas.microsoft.com/office/drawing/2014/main" id="{65BFDC32-57FF-E279-5B41-96D03B056B2F}"/>
                    </a:ext>
                  </a:extLst>
                </p:cNvPr>
                <p:cNvPicPr/>
                <p:nvPr/>
              </p:nvPicPr>
              <p:blipFill>
                <a:blip r:embed="rId77"/>
                <a:stretch>
                  <a:fillRect/>
                </a:stretch>
              </p:blipFill>
              <p:spPr>
                <a:xfrm>
                  <a:off x="3921525" y="2804385"/>
                  <a:ext cx="178560" cy="216000"/>
                </a:xfrm>
                <a:prstGeom prst="rect">
                  <a:avLst/>
                </a:prstGeom>
              </p:spPr>
            </p:pic>
          </mc:Fallback>
        </mc:AlternateContent>
      </p:grpSp>
      <p:grpSp>
        <p:nvGrpSpPr>
          <p:cNvPr id="47" name="Group 46">
            <a:extLst>
              <a:ext uri="{FF2B5EF4-FFF2-40B4-BE49-F238E27FC236}">
                <a16:creationId xmlns:a16="http://schemas.microsoft.com/office/drawing/2014/main" id="{CCE8192E-52C6-91F0-313D-AFE0E86064D9}"/>
              </a:ext>
            </a:extLst>
          </p:cNvPr>
          <p:cNvGrpSpPr/>
          <p:nvPr/>
        </p:nvGrpSpPr>
        <p:grpSpPr>
          <a:xfrm>
            <a:off x="4673565" y="2911305"/>
            <a:ext cx="149400" cy="71640"/>
            <a:chOff x="4673565" y="2911305"/>
            <a:chExt cx="149400" cy="71640"/>
          </a:xfrm>
        </p:grpSpPr>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569709CC-A06C-5974-CEE9-7AA58ADD189E}"/>
                    </a:ext>
                  </a:extLst>
                </p14:cNvPr>
                <p14:cNvContentPartPr/>
                <p14:nvPr/>
              </p14:nvContentPartPr>
              <p14:xfrm>
                <a:off x="4673565" y="2976105"/>
                <a:ext cx="149400" cy="6840"/>
              </p14:xfrm>
            </p:contentPart>
          </mc:Choice>
          <mc:Fallback xmlns="">
            <p:pic>
              <p:nvPicPr>
                <p:cNvPr id="45" name="Ink 44">
                  <a:extLst>
                    <a:ext uri="{FF2B5EF4-FFF2-40B4-BE49-F238E27FC236}">
                      <a16:creationId xmlns:a16="http://schemas.microsoft.com/office/drawing/2014/main" id="{569709CC-A06C-5974-CEE9-7AA58ADD189E}"/>
                    </a:ext>
                  </a:extLst>
                </p:cNvPr>
                <p:cNvPicPr/>
                <p:nvPr/>
              </p:nvPicPr>
              <p:blipFill>
                <a:blip r:embed="rId79"/>
                <a:stretch>
                  <a:fillRect/>
                </a:stretch>
              </p:blipFill>
              <p:spPr>
                <a:xfrm>
                  <a:off x="4667445" y="2969985"/>
                  <a:ext cx="161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4A660B9A-D668-262D-BABF-07A40AB34085}"/>
                    </a:ext>
                  </a:extLst>
                </p14:cNvPr>
                <p14:cNvContentPartPr/>
                <p14:nvPr/>
              </p14:nvContentPartPr>
              <p14:xfrm>
                <a:off x="4673565" y="2911305"/>
                <a:ext cx="144720" cy="69480"/>
              </p14:xfrm>
            </p:contentPart>
          </mc:Choice>
          <mc:Fallback xmlns="">
            <p:pic>
              <p:nvPicPr>
                <p:cNvPr id="46" name="Ink 45">
                  <a:extLst>
                    <a:ext uri="{FF2B5EF4-FFF2-40B4-BE49-F238E27FC236}">
                      <a16:creationId xmlns:a16="http://schemas.microsoft.com/office/drawing/2014/main" id="{4A660B9A-D668-262D-BABF-07A40AB34085}"/>
                    </a:ext>
                  </a:extLst>
                </p:cNvPr>
                <p:cNvPicPr/>
                <p:nvPr/>
              </p:nvPicPr>
              <p:blipFill>
                <a:blip r:embed="rId81"/>
                <a:stretch>
                  <a:fillRect/>
                </a:stretch>
              </p:blipFill>
              <p:spPr>
                <a:xfrm>
                  <a:off x="4667445" y="2905185"/>
                  <a:ext cx="156960" cy="81720"/>
                </a:xfrm>
                <a:prstGeom prst="rect">
                  <a:avLst/>
                </a:prstGeom>
              </p:spPr>
            </p:pic>
          </mc:Fallback>
        </mc:AlternateContent>
      </p:grpSp>
      <p:grpSp>
        <p:nvGrpSpPr>
          <p:cNvPr id="56" name="Group 55">
            <a:extLst>
              <a:ext uri="{FF2B5EF4-FFF2-40B4-BE49-F238E27FC236}">
                <a16:creationId xmlns:a16="http://schemas.microsoft.com/office/drawing/2014/main" id="{2E604E41-F268-F106-03C0-B0B71135B1DA}"/>
              </a:ext>
            </a:extLst>
          </p:cNvPr>
          <p:cNvGrpSpPr/>
          <p:nvPr/>
        </p:nvGrpSpPr>
        <p:grpSpPr>
          <a:xfrm>
            <a:off x="5551605" y="2676225"/>
            <a:ext cx="2271960" cy="608760"/>
            <a:chOff x="5551605" y="2676225"/>
            <a:chExt cx="2271960" cy="608760"/>
          </a:xfrm>
        </p:grpSpPr>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6361B2F6-F2E4-E0C8-B062-57A29F45ECB3}"/>
                    </a:ext>
                  </a:extLst>
                </p14:cNvPr>
                <p14:cNvContentPartPr/>
                <p14:nvPr/>
              </p14:nvContentPartPr>
              <p14:xfrm>
                <a:off x="5587605" y="2711865"/>
                <a:ext cx="154440" cy="394200"/>
              </p14:xfrm>
            </p:contentPart>
          </mc:Choice>
          <mc:Fallback xmlns="">
            <p:pic>
              <p:nvPicPr>
                <p:cNvPr id="49" name="Ink 48">
                  <a:extLst>
                    <a:ext uri="{FF2B5EF4-FFF2-40B4-BE49-F238E27FC236}">
                      <a16:creationId xmlns:a16="http://schemas.microsoft.com/office/drawing/2014/main" id="{6361B2F6-F2E4-E0C8-B062-57A29F45ECB3}"/>
                    </a:ext>
                  </a:extLst>
                </p:cNvPr>
                <p:cNvPicPr/>
                <p:nvPr/>
              </p:nvPicPr>
              <p:blipFill>
                <a:blip r:embed="rId83"/>
                <a:stretch>
                  <a:fillRect/>
                </a:stretch>
              </p:blipFill>
              <p:spPr>
                <a:xfrm>
                  <a:off x="5581485" y="2705745"/>
                  <a:ext cx="16668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28A79F9A-59E8-E176-9AEF-FC65E72D30E0}"/>
                    </a:ext>
                  </a:extLst>
                </p14:cNvPr>
                <p14:cNvContentPartPr/>
                <p14:nvPr/>
              </p14:nvContentPartPr>
              <p14:xfrm>
                <a:off x="5551605" y="2862345"/>
                <a:ext cx="291600" cy="3600"/>
              </p14:xfrm>
            </p:contentPart>
          </mc:Choice>
          <mc:Fallback xmlns="">
            <p:pic>
              <p:nvPicPr>
                <p:cNvPr id="50" name="Ink 49">
                  <a:extLst>
                    <a:ext uri="{FF2B5EF4-FFF2-40B4-BE49-F238E27FC236}">
                      <a16:creationId xmlns:a16="http://schemas.microsoft.com/office/drawing/2014/main" id="{28A79F9A-59E8-E176-9AEF-FC65E72D30E0}"/>
                    </a:ext>
                  </a:extLst>
                </p:cNvPr>
                <p:cNvPicPr/>
                <p:nvPr/>
              </p:nvPicPr>
              <p:blipFill>
                <a:blip r:embed="rId85"/>
                <a:stretch>
                  <a:fillRect/>
                </a:stretch>
              </p:blipFill>
              <p:spPr>
                <a:xfrm>
                  <a:off x="5545485" y="2856225"/>
                  <a:ext cx="3038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AA763E8B-B199-4B5F-80B0-350AF0FD2719}"/>
                    </a:ext>
                  </a:extLst>
                </p14:cNvPr>
                <p14:cNvContentPartPr/>
                <p14:nvPr/>
              </p14:nvContentPartPr>
              <p14:xfrm>
                <a:off x="5799285" y="2860905"/>
                <a:ext cx="498600" cy="283680"/>
              </p14:xfrm>
            </p:contentPart>
          </mc:Choice>
          <mc:Fallback xmlns="">
            <p:pic>
              <p:nvPicPr>
                <p:cNvPr id="51" name="Ink 50">
                  <a:extLst>
                    <a:ext uri="{FF2B5EF4-FFF2-40B4-BE49-F238E27FC236}">
                      <a16:creationId xmlns:a16="http://schemas.microsoft.com/office/drawing/2014/main" id="{AA763E8B-B199-4B5F-80B0-350AF0FD2719}"/>
                    </a:ext>
                  </a:extLst>
                </p:cNvPr>
                <p:cNvPicPr/>
                <p:nvPr/>
              </p:nvPicPr>
              <p:blipFill>
                <a:blip r:embed="rId87"/>
                <a:stretch>
                  <a:fillRect/>
                </a:stretch>
              </p:blipFill>
              <p:spPr>
                <a:xfrm>
                  <a:off x="5793165" y="2854785"/>
                  <a:ext cx="5108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8A787413-AB8D-9F2D-2BFE-F73120B153CD}"/>
                    </a:ext>
                  </a:extLst>
                </p14:cNvPr>
                <p14:cNvContentPartPr/>
                <p14:nvPr/>
              </p14:nvContentPartPr>
              <p14:xfrm>
                <a:off x="6295365" y="2883945"/>
                <a:ext cx="293760" cy="280800"/>
              </p14:xfrm>
            </p:contentPart>
          </mc:Choice>
          <mc:Fallback xmlns="">
            <p:pic>
              <p:nvPicPr>
                <p:cNvPr id="52" name="Ink 51">
                  <a:extLst>
                    <a:ext uri="{FF2B5EF4-FFF2-40B4-BE49-F238E27FC236}">
                      <a16:creationId xmlns:a16="http://schemas.microsoft.com/office/drawing/2014/main" id="{8A787413-AB8D-9F2D-2BFE-F73120B153CD}"/>
                    </a:ext>
                  </a:extLst>
                </p:cNvPr>
                <p:cNvPicPr/>
                <p:nvPr/>
              </p:nvPicPr>
              <p:blipFill>
                <a:blip r:embed="rId89"/>
                <a:stretch>
                  <a:fillRect/>
                </a:stretch>
              </p:blipFill>
              <p:spPr>
                <a:xfrm>
                  <a:off x="6289245" y="2877825"/>
                  <a:ext cx="3060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275E07F9-D59A-AA05-6963-6FA43442DB7E}"/>
                    </a:ext>
                  </a:extLst>
                </p14:cNvPr>
                <p14:cNvContentPartPr/>
                <p14:nvPr/>
              </p14:nvContentPartPr>
              <p14:xfrm>
                <a:off x="6612885" y="2734545"/>
                <a:ext cx="286560" cy="52200"/>
              </p14:xfrm>
            </p:contentPart>
          </mc:Choice>
          <mc:Fallback xmlns="">
            <p:pic>
              <p:nvPicPr>
                <p:cNvPr id="53" name="Ink 52">
                  <a:extLst>
                    <a:ext uri="{FF2B5EF4-FFF2-40B4-BE49-F238E27FC236}">
                      <a16:creationId xmlns:a16="http://schemas.microsoft.com/office/drawing/2014/main" id="{275E07F9-D59A-AA05-6963-6FA43442DB7E}"/>
                    </a:ext>
                  </a:extLst>
                </p:cNvPr>
                <p:cNvPicPr/>
                <p:nvPr/>
              </p:nvPicPr>
              <p:blipFill>
                <a:blip r:embed="rId91"/>
                <a:stretch>
                  <a:fillRect/>
                </a:stretch>
              </p:blipFill>
              <p:spPr>
                <a:xfrm>
                  <a:off x="6606765" y="2728425"/>
                  <a:ext cx="2988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E3031FF3-842C-1109-0261-8882A6E44CD2}"/>
                    </a:ext>
                  </a:extLst>
                </p14:cNvPr>
                <p14:cNvContentPartPr/>
                <p14:nvPr/>
              </p14:nvContentPartPr>
              <p14:xfrm>
                <a:off x="7029045" y="2676225"/>
                <a:ext cx="79920" cy="288360"/>
              </p14:xfrm>
            </p:contentPart>
          </mc:Choice>
          <mc:Fallback xmlns="">
            <p:pic>
              <p:nvPicPr>
                <p:cNvPr id="54" name="Ink 53">
                  <a:extLst>
                    <a:ext uri="{FF2B5EF4-FFF2-40B4-BE49-F238E27FC236}">
                      <a16:creationId xmlns:a16="http://schemas.microsoft.com/office/drawing/2014/main" id="{E3031FF3-842C-1109-0261-8882A6E44CD2}"/>
                    </a:ext>
                  </a:extLst>
                </p:cNvPr>
                <p:cNvPicPr/>
                <p:nvPr/>
              </p:nvPicPr>
              <p:blipFill>
                <a:blip r:embed="rId93"/>
                <a:stretch>
                  <a:fillRect/>
                </a:stretch>
              </p:blipFill>
              <p:spPr>
                <a:xfrm>
                  <a:off x="7022925" y="2670105"/>
                  <a:ext cx="92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366EA166-FFD6-3C9B-4F9F-F3F54842AB8E}"/>
                    </a:ext>
                  </a:extLst>
                </p14:cNvPr>
                <p14:cNvContentPartPr/>
                <p14:nvPr/>
              </p14:nvContentPartPr>
              <p14:xfrm>
                <a:off x="7252965" y="2883945"/>
                <a:ext cx="570600" cy="401040"/>
              </p14:xfrm>
            </p:contentPart>
          </mc:Choice>
          <mc:Fallback xmlns="">
            <p:pic>
              <p:nvPicPr>
                <p:cNvPr id="55" name="Ink 54">
                  <a:extLst>
                    <a:ext uri="{FF2B5EF4-FFF2-40B4-BE49-F238E27FC236}">
                      <a16:creationId xmlns:a16="http://schemas.microsoft.com/office/drawing/2014/main" id="{366EA166-FFD6-3C9B-4F9F-F3F54842AB8E}"/>
                    </a:ext>
                  </a:extLst>
                </p:cNvPr>
                <p:cNvPicPr/>
                <p:nvPr/>
              </p:nvPicPr>
              <p:blipFill>
                <a:blip r:embed="rId95"/>
                <a:stretch>
                  <a:fillRect/>
                </a:stretch>
              </p:blipFill>
              <p:spPr>
                <a:xfrm>
                  <a:off x="7246845" y="2877825"/>
                  <a:ext cx="582840" cy="413280"/>
                </a:xfrm>
                <a:prstGeom prst="rect">
                  <a:avLst/>
                </a:prstGeom>
              </p:spPr>
            </p:pic>
          </mc:Fallback>
        </mc:AlternateContent>
      </p:grpSp>
      <p:grpSp>
        <p:nvGrpSpPr>
          <p:cNvPr id="60" name="Group 59">
            <a:extLst>
              <a:ext uri="{FF2B5EF4-FFF2-40B4-BE49-F238E27FC236}">
                <a16:creationId xmlns:a16="http://schemas.microsoft.com/office/drawing/2014/main" id="{94A08A14-3267-494C-F3DB-E58CAE5C92CB}"/>
              </a:ext>
            </a:extLst>
          </p:cNvPr>
          <p:cNvGrpSpPr/>
          <p:nvPr/>
        </p:nvGrpSpPr>
        <p:grpSpPr>
          <a:xfrm>
            <a:off x="8422245" y="2858025"/>
            <a:ext cx="1333440" cy="417240"/>
            <a:chOff x="8422245" y="2858025"/>
            <a:chExt cx="1333440" cy="417240"/>
          </a:xfrm>
        </p:grpSpPr>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DC0C10EE-524D-B169-3EC5-44C36F7066DD}"/>
                    </a:ext>
                  </a:extLst>
                </p14:cNvPr>
                <p14:cNvContentPartPr/>
                <p14:nvPr/>
              </p14:nvContentPartPr>
              <p14:xfrm>
                <a:off x="8422245" y="3045585"/>
                <a:ext cx="390240" cy="18720"/>
              </p14:xfrm>
            </p:contentPart>
          </mc:Choice>
          <mc:Fallback xmlns="">
            <p:pic>
              <p:nvPicPr>
                <p:cNvPr id="57" name="Ink 56">
                  <a:extLst>
                    <a:ext uri="{FF2B5EF4-FFF2-40B4-BE49-F238E27FC236}">
                      <a16:creationId xmlns:a16="http://schemas.microsoft.com/office/drawing/2014/main" id="{DC0C10EE-524D-B169-3EC5-44C36F7066DD}"/>
                    </a:ext>
                  </a:extLst>
                </p:cNvPr>
                <p:cNvPicPr/>
                <p:nvPr/>
              </p:nvPicPr>
              <p:blipFill>
                <a:blip r:embed="rId97"/>
                <a:stretch>
                  <a:fillRect/>
                </a:stretch>
              </p:blipFill>
              <p:spPr>
                <a:xfrm>
                  <a:off x="8416125" y="3039465"/>
                  <a:ext cx="402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A7FF0596-0636-9965-1E75-FD7CC4717FA3}"/>
                    </a:ext>
                  </a:extLst>
                </p14:cNvPr>
                <p14:cNvContentPartPr/>
                <p14:nvPr/>
              </p14:nvContentPartPr>
              <p14:xfrm>
                <a:off x="8614845" y="2986905"/>
                <a:ext cx="168840" cy="288360"/>
              </p14:xfrm>
            </p:contentPart>
          </mc:Choice>
          <mc:Fallback xmlns="">
            <p:pic>
              <p:nvPicPr>
                <p:cNvPr id="58" name="Ink 57">
                  <a:extLst>
                    <a:ext uri="{FF2B5EF4-FFF2-40B4-BE49-F238E27FC236}">
                      <a16:creationId xmlns:a16="http://schemas.microsoft.com/office/drawing/2014/main" id="{A7FF0596-0636-9965-1E75-FD7CC4717FA3}"/>
                    </a:ext>
                  </a:extLst>
                </p:cNvPr>
                <p:cNvPicPr/>
                <p:nvPr/>
              </p:nvPicPr>
              <p:blipFill>
                <a:blip r:embed="rId99"/>
                <a:stretch>
                  <a:fillRect/>
                </a:stretch>
              </p:blipFill>
              <p:spPr>
                <a:xfrm>
                  <a:off x="8608725" y="2980785"/>
                  <a:ext cx="1810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E2AA650D-7639-0C18-82D7-12BE8ACD9009}"/>
                    </a:ext>
                  </a:extLst>
                </p14:cNvPr>
                <p14:cNvContentPartPr/>
                <p14:nvPr/>
              </p14:nvContentPartPr>
              <p14:xfrm>
                <a:off x="9158085" y="2858025"/>
                <a:ext cx="597600" cy="407880"/>
              </p14:xfrm>
            </p:contentPart>
          </mc:Choice>
          <mc:Fallback xmlns="">
            <p:pic>
              <p:nvPicPr>
                <p:cNvPr id="59" name="Ink 58">
                  <a:extLst>
                    <a:ext uri="{FF2B5EF4-FFF2-40B4-BE49-F238E27FC236}">
                      <a16:creationId xmlns:a16="http://schemas.microsoft.com/office/drawing/2014/main" id="{E2AA650D-7639-0C18-82D7-12BE8ACD9009}"/>
                    </a:ext>
                  </a:extLst>
                </p:cNvPr>
                <p:cNvPicPr/>
                <p:nvPr/>
              </p:nvPicPr>
              <p:blipFill>
                <a:blip r:embed="rId101"/>
                <a:stretch>
                  <a:fillRect/>
                </a:stretch>
              </p:blipFill>
              <p:spPr>
                <a:xfrm>
                  <a:off x="9151965" y="2851905"/>
                  <a:ext cx="609840" cy="420120"/>
                </a:xfrm>
                <a:prstGeom prst="rect">
                  <a:avLst/>
                </a:prstGeom>
              </p:spPr>
            </p:pic>
          </mc:Fallback>
        </mc:AlternateContent>
      </p:grpSp>
      <p:grpSp>
        <p:nvGrpSpPr>
          <p:cNvPr id="86" name="Group 85">
            <a:extLst>
              <a:ext uri="{FF2B5EF4-FFF2-40B4-BE49-F238E27FC236}">
                <a16:creationId xmlns:a16="http://schemas.microsoft.com/office/drawing/2014/main" id="{1B7A64E2-814F-E3E0-5DCE-ADD1B22E2499}"/>
              </a:ext>
            </a:extLst>
          </p:cNvPr>
          <p:cNvGrpSpPr/>
          <p:nvPr/>
        </p:nvGrpSpPr>
        <p:grpSpPr>
          <a:xfrm>
            <a:off x="7109685" y="1255665"/>
            <a:ext cx="4818600" cy="784440"/>
            <a:chOff x="7109685" y="1255665"/>
            <a:chExt cx="4818600" cy="784440"/>
          </a:xfrm>
        </p:grpSpPr>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47FC162F-4DAD-CAB3-202B-EBA19A2F0914}"/>
                    </a:ext>
                  </a:extLst>
                </p14:cNvPr>
                <p14:cNvContentPartPr/>
                <p14:nvPr/>
              </p14:nvContentPartPr>
              <p14:xfrm>
                <a:off x="7457445" y="1388865"/>
                <a:ext cx="120600" cy="349200"/>
              </p14:xfrm>
            </p:contentPart>
          </mc:Choice>
          <mc:Fallback xmlns="">
            <p:pic>
              <p:nvPicPr>
                <p:cNvPr id="61" name="Ink 60">
                  <a:extLst>
                    <a:ext uri="{FF2B5EF4-FFF2-40B4-BE49-F238E27FC236}">
                      <a16:creationId xmlns:a16="http://schemas.microsoft.com/office/drawing/2014/main" id="{47FC162F-4DAD-CAB3-202B-EBA19A2F0914}"/>
                    </a:ext>
                  </a:extLst>
                </p:cNvPr>
                <p:cNvPicPr/>
                <p:nvPr/>
              </p:nvPicPr>
              <p:blipFill>
                <a:blip r:embed="rId103"/>
                <a:stretch>
                  <a:fillRect/>
                </a:stretch>
              </p:blipFill>
              <p:spPr>
                <a:xfrm>
                  <a:off x="7451325" y="1382745"/>
                  <a:ext cx="1328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126F7FB1-6F51-DEE3-5D50-68ABC7096FB4}"/>
                    </a:ext>
                  </a:extLst>
                </p14:cNvPr>
                <p14:cNvContentPartPr/>
                <p14:nvPr/>
              </p14:nvContentPartPr>
              <p14:xfrm>
                <a:off x="7358805" y="1552305"/>
                <a:ext cx="467280" cy="26280"/>
              </p14:xfrm>
            </p:contentPart>
          </mc:Choice>
          <mc:Fallback xmlns="">
            <p:pic>
              <p:nvPicPr>
                <p:cNvPr id="62" name="Ink 61">
                  <a:extLst>
                    <a:ext uri="{FF2B5EF4-FFF2-40B4-BE49-F238E27FC236}">
                      <a16:creationId xmlns:a16="http://schemas.microsoft.com/office/drawing/2014/main" id="{126F7FB1-6F51-DEE3-5D50-68ABC7096FB4}"/>
                    </a:ext>
                  </a:extLst>
                </p:cNvPr>
                <p:cNvPicPr/>
                <p:nvPr/>
              </p:nvPicPr>
              <p:blipFill>
                <a:blip r:embed="rId105"/>
                <a:stretch>
                  <a:fillRect/>
                </a:stretch>
              </p:blipFill>
              <p:spPr>
                <a:xfrm>
                  <a:off x="7352685" y="1546185"/>
                  <a:ext cx="479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1B493AA7-8C23-D0F3-D85E-27FAF675C164}"/>
                    </a:ext>
                  </a:extLst>
                </p14:cNvPr>
                <p14:cNvContentPartPr/>
                <p14:nvPr/>
              </p14:nvContentPartPr>
              <p14:xfrm>
                <a:off x="7736445" y="1538265"/>
                <a:ext cx="469440" cy="172080"/>
              </p14:xfrm>
            </p:contentPart>
          </mc:Choice>
          <mc:Fallback xmlns="">
            <p:pic>
              <p:nvPicPr>
                <p:cNvPr id="63" name="Ink 62">
                  <a:extLst>
                    <a:ext uri="{FF2B5EF4-FFF2-40B4-BE49-F238E27FC236}">
                      <a16:creationId xmlns:a16="http://schemas.microsoft.com/office/drawing/2014/main" id="{1B493AA7-8C23-D0F3-D85E-27FAF675C164}"/>
                    </a:ext>
                  </a:extLst>
                </p:cNvPr>
                <p:cNvPicPr/>
                <p:nvPr/>
              </p:nvPicPr>
              <p:blipFill>
                <a:blip r:embed="rId107"/>
                <a:stretch>
                  <a:fillRect/>
                </a:stretch>
              </p:blipFill>
              <p:spPr>
                <a:xfrm>
                  <a:off x="7730325" y="1532145"/>
                  <a:ext cx="481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A036597F-9213-099D-D2C6-9B64C5004E10}"/>
                    </a:ext>
                  </a:extLst>
                </p14:cNvPr>
                <p14:cNvContentPartPr/>
                <p14:nvPr/>
              </p14:nvContentPartPr>
              <p14:xfrm>
                <a:off x="8215245" y="1564185"/>
                <a:ext cx="171360" cy="198360"/>
              </p14:xfrm>
            </p:contentPart>
          </mc:Choice>
          <mc:Fallback xmlns="">
            <p:pic>
              <p:nvPicPr>
                <p:cNvPr id="64" name="Ink 63">
                  <a:extLst>
                    <a:ext uri="{FF2B5EF4-FFF2-40B4-BE49-F238E27FC236}">
                      <a16:creationId xmlns:a16="http://schemas.microsoft.com/office/drawing/2014/main" id="{A036597F-9213-099D-D2C6-9B64C5004E10}"/>
                    </a:ext>
                  </a:extLst>
                </p:cNvPr>
                <p:cNvPicPr/>
                <p:nvPr/>
              </p:nvPicPr>
              <p:blipFill>
                <a:blip r:embed="rId109"/>
                <a:stretch>
                  <a:fillRect/>
                </a:stretch>
              </p:blipFill>
              <p:spPr>
                <a:xfrm>
                  <a:off x="8209125" y="1558065"/>
                  <a:ext cx="1836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7231E332-7FC4-6EA5-3379-DB8634450342}"/>
                    </a:ext>
                  </a:extLst>
                </p14:cNvPr>
                <p14:cNvContentPartPr/>
                <p14:nvPr/>
              </p14:nvContentPartPr>
              <p14:xfrm>
                <a:off x="8357445" y="1447185"/>
                <a:ext cx="173520" cy="50040"/>
              </p14:xfrm>
            </p:contentPart>
          </mc:Choice>
          <mc:Fallback xmlns="">
            <p:pic>
              <p:nvPicPr>
                <p:cNvPr id="65" name="Ink 64">
                  <a:extLst>
                    <a:ext uri="{FF2B5EF4-FFF2-40B4-BE49-F238E27FC236}">
                      <a16:creationId xmlns:a16="http://schemas.microsoft.com/office/drawing/2014/main" id="{7231E332-7FC4-6EA5-3379-DB8634450342}"/>
                    </a:ext>
                  </a:extLst>
                </p:cNvPr>
                <p:cNvPicPr/>
                <p:nvPr/>
              </p:nvPicPr>
              <p:blipFill>
                <a:blip r:embed="rId111"/>
                <a:stretch>
                  <a:fillRect/>
                </a:stretch>
              </p:blipFill>
              <p:spPr>
                <a:xfrm>
                  <a:off x="8351325" y="1441065"/>
                  <a:ext cx="185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57E346B4-BCE6-8BA2-49B1-A1B4C84D5656}"/>
                    </a:ext>
                  </a:extLst>
                </p14:cNvPr>
                <p14:cNvContentPartPr/>
                <p14:nvPr/>
              </p14:nvContentPartPr>
              <p14:xfrm>
                <a:off x="8665245" y="1362945"/>
                <a:ext cx="48600" cy="232200"/>
              </p14:xfrm>
            </p:contentPart>
          </mc:Choice>
          <mc:Fallback xmlns="">
            <p:pic>
              <p:nvPicPr>
                <p:cNvPr id="66" name="Ink 65">
                  <a:extLst>
                    <a:ext uri="{FF2B5EF4-FFF2-40B4-BE49-F238E27FC236}">
                      <a16:creationId xmlns:a16="http://schemas.microsoft.com/office/drawing/2014/main" id="{57E346B4-BCE6-8BA2-49B1-A1B4C84D5656}"/>
                    </a:ext>
                  </a:extLst>
                </p:cNvPr>
                <p:cNvPicPr/>
                <p:nvPr/>
              </p:nvPicPr>
              <p:blipFill>
                <a:blip r:embed="rId113"/>
                <a:stretch>
                  <a:fillRect/>
                </a:stretch>
              </p:blipFill>
              <p:spPr>
                <a:xfrm>
                  <a:off x="8659125" y="1356825"/>
                  <a:ext cx="608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E2A0D537-FE06-3C9F-C8A1-F43CA98880C9}"/>
                    </a:ext>
                  </a:extLst>
                </p14:cNvPr>
                <p14:cNvContentPartPr/>
                <p14:nvPr/>
              </p14:nvContentPartPr>
              <p14:xfrm>
                <a:off x="8829045" y="1513425"/>
                <a:ext cx="354240" cy="240840"/>
              </p14:xfrm>
            </p:contentPart>
          </mc:Choice>
          <mc:Fallback xmlns="">
            <p:pic>
              <p:nvPicPr>
                <p:cNvPr id="67" name="Ink 66">
                  <a:extLst>
                    <a:ext uri="{FF2B5EF4-FFF2-40B4-BE49-F238E27FC236}">
                      <a16:creationId xmlns:a16="http://schemas.microsoft.com/office/drawing/2014/main" id="{E2A0D537-FE06-3C9F-C8A1-F43CA98880C9}"/>
                    </a:ext>
                  </a:extLst>
                </p:cNvPr>
                <p:cNvPicPr/>
                <p:nvPr/>
              </p:nvPicPr>
              <p:blipFill>
                <a:blip r:embed="rId115"/>
                <a:stretch>
                  <a:fillRect/>
                </a:stretch>
              </p:blipFill>
              <p:spPr>
                <a:xfrm>
                  <a:off x="8822925" y="1507305"/>
                  <a:ext cx="3664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AC76966A-5480-86DF-EF1E-4FF980BE4222}"/>
                    </a:ext>
                  </a:extLst>
                </p14:cNvPr>
                <p14:cNvContentPartPr/>
                <p14:nvPr/>
              </p14:nvContentPartPr>
              <p14:xfrm>
                <a:off x="9221085" y="1610985"/>
                <a:ext cx="286920" cy="30960"/>
              </p14:xfrm>
            </p:contentPart>
          </mc:Choice>
          <mc:Fallback xmlns="">
            <p:pic>
              <p:nvPicPr>
                <p:cNvPr id="68" name="Ink 67">
                  <a:extLst>
                    <a:ext uri="{FF2B5EF4-FFF2-40B4-BE49-F238E27FC236}">
                      <a16:creationId xmlns:a16="http://schemas.microsoft.com/office/drawing/2014/main" id="{AC76966A-5480-86DF-EF1E-4FF980BE4222}"/>
                    </a:ext>
                  </a:extLst>
                </p:cNvPr>
                <p:cNvPicPr/>
                <p:nvPr/>
              </p:nvPicPr>
              <p:blipFill>
                <a:blip r:embed="rId117"/>
                <a:stretch>
                  <a:fillRect/>
                </a:stretch>
              </p:blipFill>
              <p:spPr>
                <a:xfrm>
                  <a:off x="9214965" y="1604865"/>
                  <a:ext cx="299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4A10686F-C2D5-9C75-188D-EB71E90822E1}"/>
                    </a:ext>
                  </a:extLst>
                </p14:cNvPr>
                <p14:cNvContentPartPr/>
                <p14:nvPr/>
              </p14:nvContentPartPr>
              <p14:xfrm>
                <a:off x="9365445" y="1551225"/>
                <a:ext cx="72720" cy="192960"/>
              </p14:xfrm>
            </p:contentPart>
          </mc:Choice>
          <mc:Fallback xmlns="">
            <p:pic>
              <p:nvPicPr>
                <p:cNvPr id="69" name="Ink 68">
                  <a:extLst>
                    <a:ext uri="{FF2B5EF4-FFF2-40B4-BE49-F238E27FC236}">
                      <a16:creationId xmlns:a16="http://schemas.microsoft.com/office/drawing/2014/main" id="{4A10686F-C2D5-9C75-188D-EB71E90822E1}"/>
                    </a:ext>
                  </a:extLst>
                </p:cNvPr>
                <p:cNvPicPr/>
                <p:nvPr/>
              </p:nvPicPr>
              <p:blipFill>
                <a:blip r:embed="rId119"/>
                <a:stretch>
                  <a:fillRect/>
                </a:stretch>
              </p:blipFill>
              <p:spPr>
                <a:xfrm>
                  <a:off x="9359325" y="1545105"/>
                  <a:ext cx="84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62DFE891-69FA-EE6C-BCF6-3057C7EDABB1}"/>
                    </a:ext>
                  </a:extLst>
                </p14:cNvPr>
                <p14:cNvContentPartPr/>
                <p14:nvPr/>
              </p14:nvContentPartPr>
              <p14:xfrm>
                <a:off x="9647325" y="1504425"/>
                <a:ext cx="416520" cy="263520"/>
              </p14:xfrm>
            </p:contentPart>
          </mc:Choice>
          <mc:Fallback xmlns="">
            <p:pic>
              <p:nvPicPr>
                <p:cNvPr id="70" name="Ink 69">
                  <a:extLst>
                    <a:ext uri="{FF2B5EF4-FFF2-40B4-BE49-F238E27FC236}">
                      <a16:creationId xmlns:a16="http://schemas.microsoft.com/office/drawing/2014/main" id="{62DFE891-69FA-EE6C-BCF6-3057C7EDABB1}"/>
                    </a:ext>
                  </a:extLst>
                </p:cNvPr>
                <p:cNvPicPr/>
                <p:nvPr/>
              </p:nvPicPr>
              <p:blipFill>
                <a:blip r:embed="rId121"/>
                <a:stretch>
                  <a:fillRect/>
                </a:stretch>
              </p:blipFill>
              <p:spPr>
                <a:xfrm>
                  <a:off x="9641205" y="1498305"/>
                  <a:ext cx="42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0AD58FEC-AC3D-6774-6B7D-70D7617AFB08}"/>
                    </a:ext>
                  </a:extLst>
                </p14:cNvPr>
                <p14:cNvContentPartPr/>
                <p14:nvPr/>
              </p14:nvContentPartPr>
              <p14:xfrm>
                <a:off x="7109685" y="1302105"/>
                <a:ext cx="468360" cy="663120"/>
              </p14:xfrm>
            </p:contentPart>
          </mc:Choice>
          <mc:Fallback xmlns="">
            <p:pic>
              <p:nvPicPr>
                <p:cNvPr id="72" name="Ink 71">
                  <a:extLst>
                    <a:ext uri="{FF2B5EF4-FFF2-40B4-BE49-F238E27FC236}">
                      <a16:creationId xmlns:a16="http://schemas.microsoft.com/office/drawing/2014/main" id="{0AD58FEC-AC3D-6774-6B7D-70D7617AFB08}"/>
                    </a:ext>
                  </a:extLst>
                </p:cNvPr>
                <p:cNvPicPr/>
                <p:nvPr/>
              </p:nvPicPr>
              <p:blipFill>
                <a:blip r:embed="rId123"/>
                <a:stretch>
                  <a:fillRect/>
                </a:stretch>
              </p:blipFill>
              <p:spPr>
                <a:xfrm>
                  <a:off x="7103565" y="1295985"/>
                  <a:ext cx="4806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6A9C7CA7-F831-5758-768C-E13A766036DE}"/>
                    </a:ext>
                  </a:extLst>
                </p14:cNvPr>
                <p14:cNvContentPartPr/>
                <p14:nvPr/>
              </p14:nvContentPartPr>
              <p14:xfrm>
                <a:off x="10019925" y="1351065"/>
                <a:ext cx="265320" cy="631440"/>
              </p14:xfrm>
            </p:contentPart>
          </mc:Choice>
          <mc:Fallback xmlns="">
            <p:pic>
              <p:nvPicPr>
                <p:cNvPr id="73" name="Ink 72">
                  <a:extLst>
                    <a:ext uri="{FF2B5EF4-FFF2-40B4-BE49-F238E27FC236}">
                      <a16:creationId xmlns:a16="http://schemas.microsoft.com/office/drawing/2014/main" id="{6A9C7CA7-F831-5758-768C-E13A766036DE}"/>
                    </a:ext>
                  </a:extLst>
                </p:cNvPr>
                <p:cNvPicPr/>
                <p:nvPr/>
              </p:nvPicPr>
              <p:blipFill>
                <a:blip r:embed="rId125"/>
                <a:stretch>
                  <a:fillRect/>
                </a:stretch>
              </p:blipFill>
              <p:spPr>
                <a:xfrm>
                  <a:off x="10013805" y="1344945"/>
                  <a:ext cx="277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BAD3FA69-9F5A-C7AB-E511-F444706115C8}"/>
                    </a:ext>
                  </a:extLst>
                </p14:cNvPr>
                <p14:cNvContentPartPr/>
                <p14:nvPr/>
              </p14:nvContentPartPr>
              <p14:xfrm>
                <a:off x="10207485" y="1264305"/>
                <a:ext cx="67680" cy="223560"/>
              </p14:xfrm>
            </p:contentPart>
          </mc:Choice>
          <mc:Fallback xmlns="">
            <p:pic>
              <p:nvPicPr>
                <p:cNvPr id="74" name="Ink 73">
                  <a:extLst>
                    <a:ext uri="{FF2B5EF4-FFF2-40B4-BE49-F238E27FC236}">
                      <a16:creationId xmlns:a16="http://schemas.microsoft.com/office/drawing/2014/main" id="{BAD3FA69-9F5A-C7AB-E511-F444706115C8}"/>
                    </a:ext>
                  </a:extLst>
                </p:cNvPr>
                <p:cNvPicPr/>
                <p:nvPr/>
              </p:nvPicPr>
              <p:blipFill>
                <a:blip r:embed="rId127"/>
                <a:stretch>
                  <a:fillRect/>
                </a:stretch>
              </p:blipFill>
              <p:spPr>
                <a:xfrm>
                  <a:off x="10201365" y="1258185"/>
                  <a:ext cx="79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D8620C08-E4CA-84ED-54F4-A89DF0FBD06D}"/>
                    </a:ext>
                  </a:extLst>
                </p14:cNvPr>
                <p14:cNvContentPartPr/>
                <p14:nvPr/>
              </p14:nvContentPartPr>
              <p14:xfrm>
                <a:off x="10513125" y="1569585"/>
                <a:ext cx="161640" cy="27360"/>
              </p14:xfrm>
            </p:contentPart>
          </mc:Choice>
          <mc:Fallback xmlns="">
            <p:pic>
              <p:nvPicPr>
                <p:cNvPr id="75" name="Ink 74">
                  <a:extLst>
                    <a:ext uri="{FF2B5EF4-FFF2-40B4-BE49-F238E27FC236}">
                      <a16:creationId xmlns:a16="http://schemas.microsoft.com/office/drawing/2014/main" id="{D8620C08-E4CA-84ED-54F4-A89DF0FBD06D}"/>
                    </a:ext>
                  </a:extLst>
                </p:cNvPr>
                <p:cNvPicPr/>
                <p:nvPr/>
              </p:nvPicPr>
              <p:blipFill>
                <a:blip r:embed="rId129"/>
                <a:stretch>
                  <a:fillRect/>
                </a:stretch>
              </p:blipFill>
              <p:spPr>
                <a:xfrm>
                  <a:off x="10507005" y="1563465"/>
                  <a:ext cx="173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D112F71A-CF0F-38DE-D594-2C7581EB6122}"/>
                    </a:ext>
                  </a:extLst>
                </p14:cNvPr>
                <p14:cNvContentPartPr/>
                <p14:nvPr/>
              </p14:nvContentPartPr>
              <p14:xfrm>
                <a:off x="10417005" y="1686585"/>
                <a:ext cx="272160" cy="18720"/>
              </p14:xfrm>
            </p:contentPart>
          </mc:Choice>
          <mc:Fallback xmlns="">
            <p:pic>
              <p:nvPicPr>
                <p:cNvPr id="76" name="Ink 75">
                  <a:extLst>
                    <a:ext uri="{FF2B5EF4-FFF2-40B4-BE49-F238E27FC236}">
                      <a16:creationId xmlns:a16="http://schemas.microsoft.com/office/drawing/2014/main" id="{D112F71A-CF0F-38DE-D594-2C7581EB6122}"/>
                    </a:ext>
                  </a:extLst>
                </p:cNvPr>
                <p:cNvPicPr/>
                <p:nvPr/>
              </p:nvPicPr>
              <p:blipFill>
                <a:blip r:embed="rId131"/>
                <a:stretch>
                  <a:fillRect/>
                </a:stretch>
              </p:blipFill>
              <p:spPr>
                <a:xfrm>
                  <a:off x="10410885" y="1680465"/>
                  <a:ext cx="284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180882EA-CE13-5F1C-9BA6-1C5EF353D496}"/>
                    </a:ext>
                  </a:extLst>
                </p14:cNvPr>
                <p14:cNvContentPartPr/>
                <p14:nvPr/>
              </p14:nvContentPartPr>
              <p14:xfrm>
                <a:off x="10927125" y="1255665"/>
                <a:ext cx="777600" cy="424800"/>
              </p14:xfrm>
            </p:contentPart>
          </mc:Choice>
          <mc:Fallback xmlns="">
            <p:pic>
              <p:nvPicPr>
                <p:cNvPr id="77" name="Ink 76">
                  <a:extLst>
                    <a:ext uri="{FF2B5EF4-FFF2-40B4-BE49-F238E27FC236}">
                      <a16:creationId xmlns:a16="http://schemas.microsoft.com/office/drawing/2014/main" id="{180882EA-CE13-5F1C-9BA6-1C5EF353D496}"/>
                    </a:ext>
                  </a:extLst>
                </p:cNvPr>
                <p:cNvPicPr/>
                <p:nvPr/>
              </p:nvPicPr>
              <p:blipFill>
                <a:blip r:embed="rId133"/>
                <a:stretch>
                  <a:fillRect/>
                </a:stretch>
              </p:blipFill>
              <p:spPr>
                <a:xfrm>
                  <a:off x="10921005" y="1249545"/>
                  <a:ext cx="78984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FFA54CC3-45C1-693E-0567-1754274CD88B}"/>
                    </a:ext>
                  </a:extLst>
                </p14:cNvPr>
                <p14:cNvContentPartPr/>
                <p14:nvPr/>
              </p14:nvContentPartPr>
              <p14:xfrm>
                <a:off x="10972845" y="1811145"/>
                <a:ext cx="140040" cy="228960"/>
              </p14:xfrm>
            </p:contentPart>
          </mc:Choice>
          <mc:Fallback xmlns="">
            <p:pic>
              <p:nvPicPr>
                <p:cNvPr id="78" name="Ink 77">
                  <a:extLst>
                    <a:ext uri="{FF2B5EF4-FFF2-40B4-BE49-F238E27FC236}">
                      <a16:creationId xmlns:a16="http://schemas.microsoft.com/office/drawing/2014/main" id="{FFA54CC3-45C1-693E-0567-1754274CD88B}"/>
                    </a:ext>
                  </a:extLst>
                </p:cNvPr>
                <p:cNvPicPr/>
                <p:nvPr/>
              </p:nvPicPr>
              <p:blipFill>
                <a:blip r:embed="rId135"/>
                <a:stretch>
                  <a:fillRect/>
                </a:stretch>
              </p:blipFill>
              <p:spPr>
                <a:xfrm>
                  <a:off x="10966725" y="1805025"/>
                  <a:ext cx="1522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CD56610F-752C-5D8A-3985-03250DC357A5}"/>
                    </a:ext>
                  </a:extLst>
                </p14:cNvPr>
                <p14:cNvContentPartPr/>
                <p14:nvPr/>
              </p14:nvContentPartPr>
              <p14:xfrm>
                <a:off x="11167605" y="1850025"/>
                <a:ext cx="209520" cy="146520"/>
              </p14:xfrm>
            </p:contentPart>
          </mc:Choice>
          <mc:Fallback xmlns="">
            <p:pic>
              <p:nvPicPr>
                <p:cNvPr id="79" name="Ink 78">
                  <a:extLst>
                    <a:ext uri="{FF2B5EF4-FFF2-40B4-BE49-F238E27FC236}">
                      <a16:creationId xmlns:a16="http://schemas.microsoft.com/office/drawing/2014/main" id="{CD56610F-752C-5D8A-3985-03250DC357A5}"/>
                    </a:ext>
                  </a:extLst>
                </p:cNvPr>
                <p:cNvPicPr/>
                <p:nvPr/>
              </p:nvPicPr>
              <p:blipFill>
                <a:blip r:embed="rId137"/>
                <a:stretch>
                  <a:fillRect/>
                </a:stretch>
              </p:blipFill>
              <p:spPr>
                <a:xfrm>
                  <a:off x="11161485" y="1843905"/>
                  <a:ext cx="2217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935C78D9-BCFC-7964-4EB3-DBC6CA2684B6}"/>
                    </a:ext>
                  </a:extLst>
                </p14:cNvPr>
                <p14:cNvContentPartPr/>
                <p14:nvPr/>
              </p14:nvContentPartPr>
              <p14:xfrm>
                <a:off x="11441925" y="1773345"/>
                <a:ext cx="197640" cy="212400"/>
              </p14:xfrm>
            </p:contentPart>
          </mc:Choice>
          <mc:Fallback xmlns="">
            <p:pic>
              <p:nvPicPr>
                <p:cNvPr id="80" name="Ink 79">
                  <a:extLst>
                    <a:ext uri="{FF2B5EF4-FFF2-40B4-BE49-F238E27FC236}">
                      <a16:creationId xmlns:a16="http://schemas.microsoft.com/office/drawing/2014/main" id="{935C78D9-BCFC-7964-4EB3-DBC6CA2684B6}"/>
                    </a:ext>
                  </a:extLst>
                </p:cNvPr>
                <p:cNvPicPr/>
                <p:nvPr/>
              </p:nvPicPr>
              <p:blipFill>
                <a:blip r:embed="rId139"/>
                <a:stretch>
                  <a:fillRect/>
                </a:stretch>
              </p:blipFill>
              <p:spPr>
                <a:xfrm>
                  <a:off x="11435805" y="1767225"/>
                  <a:ext cx="209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AD6D5B67-0072-0C09-62C7-F7799B7DD60D}"/>
                    </a:ext>
                  </a:extLst>
                </p14:cNvPr>
                <p14:cNvContentPartPr/>
                <p14:nvPr/>
              </p14:nvContentPartPr>
              <p14:xfrm>
                <a:off x="11509245" y="1816545"/>
                <a:ext cx="96480" cy="150840"/>
              </p14:xfrm>
            </p:contentPart>
          </mc:Choice>
          <mc:Fallback xmlns="">
            <p:pic>
              <p:nvPicPr>
                <p:cNvPr id="81" name="Ink 80">
                  <a:extLst>
                    <a:ext uri="{FF2B5EF4-FFF2-40B4-BE49-F238E27FC236}">
                      <a16:creationId xmlns:a16="http://schemas.microsoft.com/office/drawing/2014/main" id="{AD6D5B67-0072-0C09-62C7-F7799B7DD60D}"/>
                    </a:ext>
                  </a:extLst>
                </p:cNvPr>
                <p:cNvPicPr/>
                <p:nvPr/>
              </p:nvPicPr>
              <p:blipFill>
                <a:blip r:embed="rId141"/>
                <a:stretch>
                  <a:fillRect/>
                </a:stretch>
              </p:blipFill>
              <p:spPr>
                <a:xfrm>
                  <a:off x="11503125" y="1810425"/>
                  <a:ext cx="108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08A048AD-0E87-FCF5-344B-838F15B3EC64}"/>
                    </a:ext>
                  </a:extLst>
                </p14:cNvPr>
                <p14:cNvContentPartPr/>
                <p14:nvPr/>
              </p14:nvContentPartPr>
              <p14:xfrm>
                <a:off x="11745045" y="1765785"/>
                <a:ext cx="183240" cy="171360"/>
              </p14:xfrm>
            </p:contentPart>
          </mc:Choice>
          <mc:Fallback xmlns="">
            <p:pic>
              <p:nvPicPr>
                <p:cNvPr id="82" name="Ink 81">
                  <a:extLst>
                    <a:ext uri="{FF2B5EF4-FFF2-40B4-BE49-F238E27FC236}">
                      <a16:creationId xmlns:a16="http://schemas.microsoft.com/office/drawing/2014/main" id="{08A048AD-0E87-FCF5-344B-838F15B3EC64}"/>
                    </a:ext>
                  </a:extLst>
                </p:cNvPr>
                <p:cNvPicPr/>
                <p:nvPr/>
              </p:nvPicPr>
              <p:blipFill>
                <a:blip r:embed="rId143"/>
                <a:stretch>
                  <a:fillRect/>
                </a:stretch>
              </p:blipFill>
              <p:spPr>
                <a:xfrm>
                  <a:off x="11738925" y="1759665"/>
                  <a:ext cx="195480" cy="18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1BE474D5-A3D9-B96E-F7F9-5FFC7FEC926C}"/>
                  </a:ext>
                </a:extLst>
              </p14:cNvPr>
              <p14:cNvContentPartPr/>
              <p14:nvPr/>
            </p14:nvContentPartPr>
            <p14:xfrm>
              <a:off x="6403365" y="1508025"/>
              <a:ext cx="55800" cy="59760"/>
            </p14:xfrm>
          </p:contentPart>
        </mc:Choice>
        <mc:Fallback xmlns="">
          <p:pic>
            <p:nvPicPr>
              <p:cNvPr id="83" name="Ink 82">
                <a:extLst>
                  <a:ext uri="{FF2B5EF4-FFF2-40B4-BE49-F238E27FC236}">
                    <a16:creationId xmlns:a16="http://schemas.microsoft.com/office/drawing/2014/main" id="{1BE474D5-A3D9-B96E-F7F9-5FFC7FEC926C}"/>
                  </a:ext>
                </a:extLst>
              </p:cNvPr>
              <p:cNvPicPr/>
              <p:nvPr/>
            </p:nvPicPr>
            <p:blipFill>
              <a:blip r:embed="rId145"/>
              <a:stretch>
                <a:fillRect/>
              </a:stretch>
            </p:blipFill>
            <p:spPr>
              <a:xfrm>
                <a:off x="6397245" y="1501905"/>
                <a:ext cx="68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0DD9222A-4901-0973-3615-6D13CEEABC2F}"/>
                  </a:ext>
                </a:extLst>
              </p14:cNvPr>
              <p14:cNvContentPartPr/>
              <p14:nvPr/>
            </p14:nvContentPartPr>
            <p14:xfrm>
              <a:off x="6215805" y="1718985"/>
              <a:ext cx="277200" cy="200520"/>
            </p14:xfrm>
          </p:contentPart>
        </mc:Choice>
        <mc:Fallback xmlns="">
          <p:pic>
            <p:nvPicPr>
              <p:cNvPr id="84" name="Ink 83">
                <a:extLst>
                  <a:ext uri="{FF2B5EF4-FFF2-40B4-BE49-F238E27FC236}">
                    <a16:creationId xmlns:a16="http://schemas.microsoft.com/office/drawing/2014/main" id="{0DD9222A-4901-0973-3615-6D13CEEABC2F}"/>
                  </a:ext>
                </a:extLst>
              </p:cNvPr>
              <p:cNvPicPr/>
              <p:nvPr/>
            </p:nvPicPr>
            <p:blipFill>
              <a:blip r:embed="rId147"/>
              <a:stretch>
                <a:fillRect/>
              </a:stretch>
            </p:blipFill>
            <p:spPr>
              <a:xfrm>
                <a:off x="6209685" y="1712865"/>
                <a:ext cx="289440" cy="212760"/>
              </a:xfrm>
              <a:prstGeom prst="rect">
                <a:avLst/>
              </a:prstGeom>
            </p:spPr>
          </p:pic>
        </mc:Fallback>
      </mc:AlternateContent>
      <p:grpSp>
        <p:nvGrpSpPr>
          <p:cNvPr id="94" name="Group 93">
            <a:extLst>
              <a:ext uri="{FF2B5EF4-FFF2-40B4-BE49-F238E27FC236}">
                <a16:creationId xmlns:a16="http://schemas.microsoft.com/office/drawing/2014/main" id="{69C808F0-24D1-C2B4-F348-9223EA2DED24}"/>
              </a:ext>
            </a:extLst>
          </p:cNvPr>
          <p:cNvGrpSpPr/>
          <p:nvPr/>
        </p:nvGrpSpPr>
        <p:grpSpPr>
          <a:xfrm>
            <a:off x="1817325" y="4161585"/>
            <a:ext cx="1244520" cy="406800"/>
            <a:chOff x="1817325" y="4161585"/>
            <a:chExt cx="1244520" cy="406800"/>
          </a:xfrm>
        </p:grpSpPr>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1B6A2215-5388-3DD9-33FB-621D95EE692E}"/>
                    </a:ext>
                  </a:extLst>
                </p14:cNvPr>
                <p14:cNvContentPartPr/>
                <p14:nvPr/>
              </p14:nvContentPartPr>
              <p14:xfrm>
                <a:off x="1851165" y="4166985"/>
                <a:ext cx="250560" cy="385920"/>
              </p14:xfrm>
            </p:contentPart>
          </mc:Choice>
          <mc:Fallback xmlns="">
            <p:pic>
              <p:nvPicPr>
                <p:cNvPr id="87" name="Ink 86">
                  <a:extLst>
                    <a:ext uri="{FF2B5EF4-FFF2-40B4-BE49-F238E27FC236}">
                      <a16:creationId xmlns:a16="http://schemas.microsoft.com/office/drawing/2014/main" id="{1B6A2215-5388-3DD9-33FB-621D95EE692E}"/>
                    </a:ext>
                  </a:extLst>
                </p:cNvPr>
                <p:cNvPicPr/>
                <p:nvPr/>
              </p:nvPicPr>
              <p:blipFill>
                <a:blip r:embed="rId149"/>
                <a:stretch>
                  <a:fillRect/>
                </a:stretch>
              </p:blipFill>
              <p:spPr>
                <a:xfrm>
                  <a:off x="1845045" y="4160865"/>
                  <a:ext cx="26280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C5A41093-6E50-D996-EB48-46273A2BD3DF}"/>
                    </a:ext>
                  </a:extLst>
                </p14:cNvPr>
                <p14:cNvContentPartPr/>
                <p14:nvPr/>
              </p14:nvContentPartPr>
              <p14:xfrm>
                <a:off x="1817325" y="4334025"/>
                <a:ext cx="373320" cy="43560"/>
              </p14:xfrm>
            </p:contentPart>
          </mc:Choice>
          <mc:Fallback xmlns="">
            <p:pic>
              <p:nvPicPr>
                <p:cNvPr id="88" name="Ink 87">
                  <a:extLst>
                    <a:ext uri="{FF2B5EF4-FFF2-40B4-BE49-F238E27FC236}">
                      <a16:creationId xmlns:a16="http://schemas.microsoft.com/office/drawing/2014/main" id="{C5A41093-6E50-D996-EB48-46273A2BD3DF}"/>
                    </a:ext>
                  </a:extLst>
                </p:cNvPr>
                <p:cNvPicPr/>
                <p:nvPr/>
              </p:nvPicPr>
              <p:blipFill>
                <a:blip r:embed="rId151"/>
                <a:stretch>
                  <a:fillRect/>
                </a:stretch>
              </p:blipFill>
              <p:spPr>
                <a:xfrm>
                  <a:off x="1811205" y="4327905"/>
                  <a:ext cx="385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7DF65FFA-8D5D-218E-6433-6C8D3D021DE9}"/>
                    </a:ext>
                  </a:extLst>
                </p14:cNvPr>
                <p14:cNvContentPartPr/>
                <p14:nvPr/>
              </p14:nvContentPartPr>
              <p14:xfrm>
                <a:off x="2146005" y="4361745"/>
                <a:ext cx="393480" cy="204120"/>
              </p14:xfrm>
            </p:contentPart>
          </mc:Choice>
          <mc:Fallback xmlns="">
            <p:pic>
              <p:nvPicPr>
                <p:cNvPr id="89" name="Ink 88">
                  <a:extLst>
                    <a:ext uri="{FF2B5EF4-FFF2-40B4-BE49-F238E27FC236}">
                      <a16:creationId xmlns:a16="http://schemas.microsoft.com/office/drawing/2014/main" id="{7DF65FFA-8D5D-218E-6433-6C8D3D021DE9}"/>
                    </a:ext>
                  </a:extLst>
                </p:cNvPr>
                <p:cNvPicPr/>
                <p:nvPr/>
              </p:nvPicPr>
              <p:blipFill>
                <a:blip r:embed="rId153"/>
                <a:stretch>
                  <a:fillRect/>
                </a:stretch>
              </p:blipFill>
              <p:spPr>
                <a:xfrm>
                  <a:off x="2139885" y="4355625"/>
                  <a:ext cx="4057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3564C80C-F2E1-FBD0-0043-D745C8D49B37}"/>
                    </a:ext>
                  </a:extLst>
                </p14:cNvPr>
                <p14:cNvContentPartPr/>
                <p14:nvPr/>
              </p14:nvContentPartPr>
              <p14:xfrm>
                <a:off x="2570445" y="4352385"/>
                <a:ext cx="226440" cy="216000"/>
              </p14:xfrm>
            </p:contentPart>
          </mc:Choice>
          <mc:Fallback xmlns="">
            <p:pic>
              <p:nvPicPr>
                <p:cNvPr id="90" name="Ink 89">
                  <a:extLst>
                    <a:ext uri="{FF2B5EF4-FFF2-40B4-BE49-F238E27FC236}">
                      <a16:creationId xmlns:a16="http://schemas.microsoft.com/office/drawing/2014/main" id="{3564C80C-F2E1-FBD0-0043-D745C8D49B37}"/>
                    </a:ext>
                  </a:extLst>
                </p:cNvPr>
                <p:cNvPicPr/>
                <p:nvPr/>
              </p:nvPicPr>
              <p:blipFill>
                <a:blip r:embed="rId155"/>
                <a:stretch>
                  <a:fillRect/>
                </a:stretch>
              </p:blipFill>
              <p:spPr>
                <a:xfrm>
                  <a:off x="2564325" y="4346265"/>
                  <a:ext cx="238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346CC9CC-D883-1F1E-20A4-BC5D48FC1904}"/>
                    </a:ext>
                  </a:extLst>
                </p14:cNvPr>
                <p14:cNvContentPartPr/>
                <p14:nvPr/>
              </p14:nvContentPartPr>
              <p14:xfrm>
                <a:off x="2743605" y="4252665"/>
                <a:ext cx="156600" cy="34920"/>
              </p14:xfrm>
            </p:contentPart>
          </mc:Choice>
          <mc:Fallback xmlns="">
            <p:pic>
              <p:nvPicPr>
                <p:cNvPr id="91" name="Ink 90">
                  <a:extLst>
                    <a:ext uri="{FF2B5EF4-FFF2-40B4-BE49-F238E27FC236}">
                      <a16:creationId xmlns:a16="http://schemas.microsoft.com/office/drawing/2014/main" id="{346CC9CC-D883-1F1E-20A4-BC5D48FC1904}"/>
                    </a:ext>
                  </a:extLst>
                </p:cNvPr>
                <p:cNvPicPr/>
                <p:nvPr/>
              </p:nvPicPr>
              <p:blipFill>
                <a:blip r:embed="rId157"/>
                <a:stretch>
                  <a:fillRect/>
                </a:stretch>
              </p:blipFill>
              <p:spPr>
                <a:xfrm>
                  <a:off x="2737485" y="4246545"/>
                  <a:ext cx="1688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0F010B82-A7F7-20A0-3220-B1814C3D70C6}"/>
                    </a:ext>
                  </a:extLst>
                </p14:cNvPr>
                <p14:cNvContentPartPr/>
                <p14:nvPr/>
              </p14:nvContentPartPr>
              <p14:xfrm>
                <a:off x="3006045" y="4161585"/>
                <a:ext cx="55800" cy="195120"/>
              </p14:xfrm>
            </p:contentPart>
          </mc:Choice>
          <mc:Fallback xmlns="">
            <p:pic>
              <p:nvPicPr>
                <p:cNvPr id="92" name="Ink 91">
                  <a:extLst>
                    <a:ext uri="{FF2B5EF4-FFF2-40B4-BE49-F238E27FC236}">
                      <a16:creationId xmlns:a16="http://schemas.microsoft.com/office/drawing/2014/main" id="{0F010B82-A7F7-20A0-3220-B1814C3D70C6}"/>
                    </a:ext>
                  </a:extLst>
                </p:cNvPr>
                <p:cNvPicPr/>
                <p:nvPr/>
              </p:nvPicPr>
              <p:blipFill>
                <a:blip r:embed="rId159"/>
                <a:stretch>
                  <a:fillRect/>
                </a:stretch>
              </p:blipFill>
              <p:spPr>
                <a:xfrm>
                  <a:off x="2999925" y="4155465"/>
                  <a:ext cx="68040" cy="20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93" name="Ink 92">
                <a:extLst>
                  <a:ext uri="{FF2B5EF4-FFF2-40B4-BE49-F238E27FC236}">
                    <a16:creationId xmlns:a16="http://schemas.microsoft.com/office/drawing/2014/main" id="{39EC3825-FE6D-D5A9-B190-C00937A87A63}"/>
                  </a:ext>
                </a:extLst>
              </p14:cNvPr>
              <p14:cNvContentPartPr/>
              <p14:nvPr/>
            </p14:nvContentPartPr>
            <p14:xfrm>
              <a:off x="3407805" y="4301265"/>
              <a:ext cx="296280" cy="221400"/>
            </p14:xfrm>
          </p:contentPart>
        </mc:Choice>
        <mc:Fallback xmlns="">
          <p:pic>
            <p:nvPicPr>
              <p:cNvPr id="93" name="Ink 92">
                <a:extLst>
                  <a:ext uri="{FF2B5EF4-FFF2-40B4-BE49-F238E27FC236}">
                    <a16:creationId xmlns:a16="http://schemas.microsoft.com/office/drawing/2014/main" id="{39EC3825-FE6D-D5A9-B190-C00937A87A63}"/>
                  </a:ext>
                </a:extLst>
              </p:cNvPr>
              <p:cNvPicPr/>
              <p:nvPr/>
            </p:nvPicPr>
            <p:blipFill>
              <a:blip r:embed="rId161"/>
              <a:stretch>
                <a:fillRect/>
              </a:stretch>
            </p:blipFill>
            <p:spPr>
              <a:xfrm>
                <a:off x="3401685" y="4295145"/>
                <a:ext cx="308520" cy="233640"/>
              </a:xfrm>
              <a:prstGeom prst="rect">
                <a:avLst/>
              </a:prstGeom>
            </p:spPr>
          </p:pic>
        </mc:Fallback>
      </mc:AlternateContent>
      <p:grpSp>
        <p:nvGrpSpPr>
          <p:cNvPr id="111" name="Group 110">
            <a:extLst>
              <a:ext uri="{FF2B5EF4-FFF2-40B4-BE49-F238E27FC236}">
                <a16:creationId xmlns:a16="http://schemas.microsoft.com/office/drawing/2014/main" id="{68701ABA-1498-E011-273C-8EDBB77C1265}"/>
              </a:ext>
            </a:extLst>
          </p:cNvPr>
          <p:cNvGrpSpPr/>
          <p:nvPr/>
        </p:nvGrpSpPr>
        <p:grpSpPr>
          <a:xfrm>
            <a:off x="8034885" y="4460385"/>
            <a:ext cx="1612440" cy="243000"/>
            <a:chOff x="8034885" y="4460385"/>
            <a:chExt cx="1612440" cy="243000"/>
          </a:xfrm>
        </p:grpSpPr>
        <mc:AlternateContent xmlns:mc="http://schemas.openxmlformats.org/markup-compatibility/2006" xmlns:p14="http://schemas.microsoft.com/office/powerpoint/2010/main">
          <mc:Choice Requires="p14">
            <p:contentPart p14:bwMode="auto" r:id="rId162">
              <p14:nvContentPartPr>
                <p14:cNvPr id="109" name="Ink 108">
                  <a:extLst>
                    <a:ext uri="{FF2B5EF4-FFF2-40B4-BE49-F238E27FC236}">
                      <a16:creationId xmlns:a16="http://schemas.microsoft.com/office/drawing/2014/main" id="{35EB5C16-A986-0AA3-5BC1-961698674CF9}"/>
                    </a:ext>
                  </a:extLst>
                </p14:cNvPr>
                <p14:cNvContentPartPr/>
                <p14:nvPr/>
              </p14:nvContentPartPr>
              <p14:xfrm>
                <a:off x="8034885" y="4597905"/>
                <a:ext cx="342000" cy="3600"/>
              </p14:xfrm>
            </p:contentPart>
          </mc:Choice>
          <mc:Fallback xmlns="">
            <p:pic>
              <p:nvPicPr>
                <p:cNvPr id="109" name="Ink 108">
                  <a:extLst>
                    <a:ext uri="{FF2B5EF4-FFF2-40B4-BE49-F238E27FC236}">
                      <a16:creationId xmlns:a16="http://schemas.microsoft.com/office/drawing/2014/main" id="{35EB5C16-A986-0AA3-5BC1-961698674CF9}"/>
                    </a:ext>
                  </a:extLst>
                </p:cNvPr>
                <p:cNvPicPr/>
                <p:nvPr/>
              </p:nvPicPr>
              <p:blipFill>
                <a:blip r:embed="rId163"/>
                <a:stretch>
                  <a:fillRect/>
                </a:stretch>
              </p:blipFill>
              <p:spPr>
                <a:xfrm>
                  <a:off x="8028765" y="4591785"/>
                  <a:ext cx="3542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0" name="Ink 109">
                  <a:extLst>
                    <a:ext uri="{FF2B5EF4-FFF2-40B4-BE49-F238E27FC236}">
                      <a16:creationId xmlns:a16="http://schemas.microsoft.com/office/drawing/2014/main" id="{5B27E195-3AF5-237E-A2A4-7293D1B78351}"/>
                    </a:ext>
                  </a:extLst>
                </p14:cNvPr>
                <p14:cNvContentPartPr/>
                <p14:nvPr/>
              </p14:nvContentPartPr>
              <p14:xfrm>
                <a:off x="8632125" y="4460385"/>
                <a:ext cx="1015200" cy="243000"/>
              </p14:xfrm>
            </p:contentPart>
          </mc:Choice>
          <mc:Fallback xmlns="">
            <p:pic>
              <p:nvPicPr>
                <p:cNvPr id="110" name="Ink 109">
                  <a:extLst>
                    <a:ext uri="{FF2B5EF4-FFF2-40B4-BE49-F238E27FC236}">
                      <a16:creationId xmlns:a16="http://schemas.microsoft.com/office/drawing/2014/main" id="{5B27E195-3AF5-237E-A2A4-7293D1B78351}"/>
                    </a:ext>
                  </a:extLst>
                </p:cNvPr>
                <p:cNvPicPr/>
                <p:nvPr/>
              </p:nvPicPr>
              <p:blipFill>
                <a:blip r:embed="rId165"/>
                <a:stretch>
                  <a:fillRect/>
                </a:stretch>
              </p:blipFill>
              <p:spPr>
                <a:xfrm>
                  <a:off x="8626005" y="4454265"/>
                  <a:ext cx="1027440" cy="255240"/>
                </a:xfrm>
                <a:prstGeom prst="rect">
                  <a:avLst/>
                </a:prstGeom>
              </p:spPr>
            </p:pic>
          </mc:Fallback>
        </mc:AlternateContent>
      </p:grpSp>
      <p:grpSp>
        <p:nvGrpSpPr>
          <p:cNvPr id="114" name="Group 113">
            <a:extLst>
              <a:ext uri="{FF2B5EF4-FFF2-40B4-BE49-F238E27FC236}">
                <a16:creationId xmlns:a16="http://schemas.microsoft.com/office/drawing/2014/main" id="{88715CC4-76D0-2948-9FDF-F0B6E9D8CEC4}"/>
              </a:ext>
            </a:extLst>
          </p:cNvPr>
          <p:cNvGrpSpPr/>
          <p:nvPr/>
        </p:nvGrpSpPr>
        <p:grpSpPr>
          <a:xfrm>
            <a:off x="4329405" y="5790225"/>
            <a:ext cx="411840" cy="146520"/>
            <a:chOff x="4329405" y="5790225"/>
            <a:chExt cx="411840" cy="146520"/>
          </a:xfrm>
        </p:grpSpPr>
        <mc:AlternateContent xmlns:mc="http://schemas.openxmlformats.org/markup-compatibility/2006" xmlns:p14="http://schemas.microsoft.com/office/powerpoint/2010/main">
          <mc:Choice Requires="p14">
            <p:contentPart p14:bwMode="auto" r:id="rId166">
              <p14:nvContentPartPr>
                <p14:cNvPr id="112" name="Ink 111">
                  <a:extLst>
                    <a:ext uri="{FF2B5EF4-FFF2-40B4-BE49-F238E27FC236}">
                      <a16:creationId xmlns:a16="http://schemas.microsoft.com/office/drawing/2014/main" id="{7D5CF03E-21B4-5DB2-B3E0-B73343B3139D}"/>
                    </a:ext>
                  </a:extLst>
                </p14:cNvPr>
                <p14:cNvContentPartPr/>
                <p14:nvPr/>
              </p14:nvContentPartPr>
              <p14:xfrm>
                <a:off x="4329405" y="5790225"/>
                <a:ext cx="366120" cy="26280"/>
              </p14:xfrm>
            </p:contentPart>
          </mc:Choice>
          <mc:Fallback xmlns="">
            <p:pic>
              <p:nvPicPr>
                <p:cNvPr id="112" name="Ink 111">
                  <a:extLst>
                    <a:ext uri="{FF2B5EF4-FFF2-40B4-BE49-F238E27FC236}">
                      <a16:creationId xmlns:a16="http://schemas.microsoft.com/office/drawing/2014/main" id="{7D5CF03E-21B4-5DB2-B3E0-B73343B3139D}"/>
                    </a:ext>
                  </a:extLst>
                </p:cNvPr>
                <p:cNvPicPr/>
                <p:nvPr/>
              </p:nvPicPr>
              <p:blipFill>
                <a:blip r:embed="rId167"/>
                <a:stretch>
                  <a:fillRect/>
                </a:stretch>
              </p:blipFill>
              <p:spPr>
                <a:xfrm>
                  <a:off x="4323285" y="5784105"/>
                  <a:ext cx="3783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3" name="Ink 112">
                  <a:extLst>
                    <a:ext uri="{FF2B5EF4-FFF2-40B4-BE49-F238E27FC236}">
                      <a16:creationId xmlns:a16="http://schemas.microsoft.com/office/drawing/2014/main" id="{9B4D7625-E4CE-C2CE-D1DF-D55A7BD64892}"/>
                    </a:ext>
                  </a:extLst>
                </p14:cNvPr>
                <p14:cNvContentPartPr/>
                <p14:nvPr/>
              </p14:nvContentPartPr>
              <p14:xfrm>
                <a:off x="4423365" y="5912625"/>
                <a:ext cx="317880" cy="24120"/>
              </p14:xfrm>
            </p:contentPart>
          </mc:Choice>
          <mc:Fallback xmlns="">
            <p:pic>
              <p:nvPicPr>
                <p:cNvPr id="113" name="Ink 112">
                  <a:extLst>
                    <a:ext uri="{FF2B5EF4-FFF2-40B4-BE49-F238E27FC236}">
                      <a16:creationId xmlns:a16="http://schemas.microsoft.com/office/drawing/2014/main" id="{9B4D7625-E4CE-C2CE-D1DF-D55A7BD64892}"/>
                    </a:ext>
                  </a:extLst>
                </p:cNvPr>
                <p:cNvPicPr/>
                <p:nvPr/>
              </p:nvPicPr>
              <p:blipFill>
                <a:blip r:embed="rId169"/>
                <a:stretch>
                  <a:fillRect/>
                </a:stretch>
              </p:blipFill>
              <p:spPr>
                <a:xfrm>
                  <a:off x="4417245" y="5906505"/>
                  <a:ext cx="330120" cy="36360"/>
                </a:xfrm>
                <a:prstGeom prst="rect">
                  <a:avLst/>
                </a:prstGeom>
              </p:spPr>
            </p:pic>
          </mc:Fallback>
        </mc:AlternateContent>
      </p:grpSp>
      <p:grpSp>
        <p:nvGrpSpPr>
          <p:cNvPr id="116" name="Group 115">
            <a:extLst>
              <a:ext uri="{FF2B5EF4-FFF2-40B4-BE49-F238E27FC236}">
                <a16:creationId xmlns:a16="http://schemas.microsoft.com/office/drawing/2014/main" id="{97C0B138-BA74-C6F4-359C-AD56040F3DF8}"/>
              </a:ext>
            </a:extLst>
          </p:cNvPr>
          <p:cNvGrpSpPr/>
          <p:nvPr/>
        </p:nvGrpSpPr>
        <p:grpSpPr>
          <a:xfrm>
            <a:off x="4194765" y="3977625"/>
            <a:ext cx="3070440" cy="1188000"/>
            <a:chOff x="4194765" y="3977625"/>
            <a:chExt cx="3070440" cy="1188000"/>
          </a:xfrm>
        </p:grpSpPr>
        <mc:AlternateContent xmlns:mc="http://schemas.openxmlformats.org/markup-compatibility/2006" xmlns:p14="http://schemas.microsoft.com/office/powerpoint/2010/main">
          <mc:Choice Requires="p14">
            <p:contentPart p14:bwMode="auto" r:id="rId170">
              <p14:nvContentPartPr>
                <p14:cNvPr id="95" name="Ink 94">
                  <a:extLst>
                    <a:ext uri="{FF2B5EF4-FFF2-40B4-BE49-F238E27FC236}">
                      <a16:creationId xmlns:a16="http://schemas.microsoft.com/office/drawing/2014/main" id="{C7F13098-995E-D303-687C-4239B17F5503}"/>
                    </a:ext>
                  </a:extLst>
                </p14:cNvPr>
                <p14:cNvContentPartPr/>
                <p14:nvPr/>
              </p14:nvContentPartPr>
              <p14:xfrm>
                <a:off x="4194765" y="4492065"/>
                <a:ext cx="286560" cy="29520"/>
              </p14:xfrm>
            </p:contentPart>
          </mc:Choice>
          <mc:Fallback xmlns="">
            <p:pic>
              <p:nvPicPr>
                <p:cNvPr id="95" name="Ink 94">
                  <a:extLst>
                    <a:ext uri="{FF2B5EF4-FFF2-40B4-BE49-F238E27FC236}">
                      <a16:creationId xmlns:a16="http://schemas.microsoft.com/office/drawing/2014/main" id="{C7F13098-995E-D303-687C-4239B17F5503}"/>
                    </a:ext>
                  </a:extLst>
                </p:cNvPr>
                <p:cNvPicPr/>
                <p:nvPr/>
              </p:nvPicPr>
              <p:blipFill>
                <a:blip r:embed="rId171"/>
                <a:stretch>
                  <a:fillRect/>
                </a:stretch>
              </p:blipFill>
              <p:spPr>
                <a:xfrm>
                  <a:off x="4188645" y="4485945"/>
                  <a:ext cx="2988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6" name="Ink 95">
                  <a:extLst>
                    <a:ext uri="{FF2B5EF4-FFF2-40B4-BE49-F238E27FC236}">
                      <a16:creationId xmlns:a16="http://schemas.microsoft.com/office/drawing/2014/main" id="{8ABE109E-E2EF-EC0F-8C54-58FAE274428F}"/>
                    </a:ext>
                  </a:extLst>
                </p14:cNvPr>
                <p14:cNvContentPartPr/>
                <p14:nvPr/>
              </p14:nvContentPartPr>
              <p14:xfrm>
                <a:off x="4281165" y="4393425"/>
                <a:ext cx="286560" cy="11160"/>
              </p14:xfrm>
            </p:contentPart>
          </mc:Choice>
          <mc:Fallback xmlns="">
            <p:pic>
              <p:nvPicPr>
                <p:cNvPr id="96" name="Ink 95">
                  <a:extLst>
                    <a:ext uri="{FF2B5EF4-FFF2-40B4-BE49-F238E27FC236}">
                      <a16:creationId xmlns:a16="http://schemas.microsoft.com/office/drawing/2014/main" id="{8ABE109E-E2EF-EC0F-8C54-58FAE274428F}"/>
                    </a:ext>
                  </a:extLst>
                </p:cNvPr>
                <p:cNvPicPr/>
                <p:nvPr/>
              </p:nvPicPr>
              <p:blipFill>
                <a:blip r:embed="rId173"/>
                <a:stretch>
                  <a:fillRect/>
                </a:stretch>
              </p:blipFill>
              <p:spPr>
                <a:xfrm>
                  <a:off x="4275045" y="4387305"/>
                  <a:ext cx="298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7" name="Ink 96">
                  <a:extLst>
                    <a:ext uri="{FF2B5EF4-FFF2-40B4-BE49-F238E27FC236}">
                      <a16:creationId xmlns:a16="http://schemas.microsoft.com/office/drawing/2014/main" id="{A6B0B722-9330-B994-F140-D59224204368}"/>
                    </a:ext>
                  </a:extLst>
                </p14:cNvPr>
                <p14:cNvContentPartPr/>
                <p14:nvPr/>
              </p14:nvContentPartPr>
              <p14:xfrm>
                <a:off x="4786605" y="3977625"/>
                <a:ext cx="397440" cy="1051560"/>
              </p14:xfrm>
            </p:contentPart>
          </mc:Choice>
          <mc:Fallback xmlns="">
            <p:pic>
              <p:nvPicPr>
                <p:cNvPr id="97" name="Ink 96">
                  <a:extLst>
                    <a:ext uri="{FF2B5EF4-FFF2-40B4-BE49-F238E27FC236}">
                      <a16:creationId xmlns:a16="http://schemas.microsoft.com/office/drawing/2014/main" id="{A6B0B722-9330-B994-F140-D59224204368}"/>
                    </a:ext>
                  </a:extLst>
                </p:cNvPr>
                <p:cNvPicPr/>
                <p:nvPr/>
              </p:nvPicPr>
              <p:blipFill>
                <a:blip r:embed="rId175"/>
                <a:stretch>
                  <a:fillRect/>
                </a:stretch>
              </p:blipFill>
              <p:spPr>
                <a:xfrm>
                  <a:off x="4780485" y="3971505"/>
                  <a:ext cx="409680" cy="1063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8" name="Ink 97">
                  <a:extLst>
                    <a:ext uri="{FF2B5EF4-FFF2-40B4-BE49-F238E27FC236}">
                      <a16:creationId xmlns:a16="http://schemas.microsoft.com/office/drawing/2014/main" id="{D658C1BA-466C-78D8-872F-CD3BBFFECDCC}"/>
                    </a:ext>
                  </a:extLst>
                </p14:cNvPr>
                <p14:cNvContentPartPr/>
                <p14:nvPr/>
              </p14:nvContentPartPr>
              <p14:xfrm>
                <a:off x="5691285" y="4151865"/>
                <a:ext cx="27000" cy="221400"/>
              </p14:xfrm>
            </p:contentPart>
          </mc:Choice>
          <mc:Fallback xmlns="">
            <p:pic>
              <p:nvPicPr>
                <p:cNvPr id="98" name="Ink 97">
                  <a:extLst>
                    <a:ext uri="{FF2B5EF4-FFF2-40B4-BE49-F238E27FC236}">
                      <a16:creationId xmlns:a16="http://schemas.microsoft.com/office/drawing/2014/main" id="{D658C1BA-466C-78D8-872F-CD3BBFFECDCC}"/>
                    </a:ext>
                  </a:extLst>
                </p:cNvPr>
                <p:cNvPicPr/>
                <p:nvPr/>
              </p:nvPicPr>
              <p:blipFill>
                <a:blip r:embed="rId177"/>
                <a:stretch>
                  <a:fillRect/>
                </a:stretch>
              </p:blipFill>
              <p:spPr>
                <a:xfrm>
                  <a:off x="5685165" y="4145745"/>
                  <a:ext cx="392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9" name="Ink 98">
                  <a:extLst>
                    <a:ext uri="{FF2B5EF4-FFF2-40B4-BE49-F238E27FC236}">
                      <a16:creationId xmlns:a16="http://schemas.microsoft.com/office/drawing/2014/main" id="{4E5E249D-1B54-EB88-EAD9-C5DD209F08CE}"/>
                    </a:ext>
                  </a:extLst>
                </p14:cNvPr>
                <p14:cNvContentPartPr/>
                <p14:nvPr/>
              </p14:nvContentPartPr>
              <p14:xfrm>
                <a:off x="5219685" y="4454985"/>
                <a:ext cx="1107360" cy="37440"/>
              </p14:xfrm>
            </p:contentPart>
          </mc:Choice>
          <mc:Fallback xmlns="">
            <p:pic>
              <p:nvPicPr>
                <p:cNvPr id="99" name="Ink 98">
                  <a:extLst>
                    <a:ext uri="{FF2B5EF4-FFF2-40B4-BE49-F238E27FC236}">
                      <a16:creationId xmlns:a16="http://schemas.microsoft.com/office/drawing/2014/main" id="{4E5E249D-1B54-EB88-EAD9-C5DD209F08CE}"/>
                    </a:ext>
                  </a:extLst>
                </p:cNvPr>
                <p:cNvPicPr/>
                <p:nvPr/>
              </p:nvPicPr>
              <p:blipFill>
                <a:blip r:embed="rId179"/>
                <a:stretch>
                  <a:fillRect/>
                </a:stretch>
              </p:blipFill>
              <p:spPr>
                <a:xfrm>
                  <a:off x="5213565" y="4448865"/>
                  <a:ext cx="1119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0" name="Ink 99">
                  <a:extLst>
                    <a:ext uri="{FF2B5EF4-FFF2-40B4-BE49-F238E27FC236}">
                      <a16:creationId xmlns:a16="http://schemas.microsoft.com/office/drawing/2014/main" id="{1728B801-CD97-A3B6-56F2-7310CF43E620}"/>
                    </a:ext>
                  </a:extLst>
                </p14:cNvPr>
                <p14:cNvContentPartPr/>
                <p14:nvPr/>
              </p14:nvContentPartPr>
              <p14:xfrm>
                <a:off x="5546925" y="4595745"/>
                <a:ext cx="118440" cy="249120"/>
              </p14:xfrm>
            </p:contentPart>
          </mc:Choice>
          <mc:Fallback xmlns="">
            <p:pic>
              <p:nvPicPr>
                <p:cNvPr id="100" name="Ink 99">
                  <a:extLst>
                    <a:ext uri="{FF2B5EF4-FFF2-40B4-BE49-F238E27FC236}">
                      <a16:creationId xmlns:a16="http://schemas.microsoft.com/office/drawing/2014/main" id="{1728B801-CD97-A3B6-56F2-7310CF43E620}"/>
                    </a:ext>
                  </a:extLst>
                </p:cNvPr>
                <p:cNvPicPr/>
                <p:nvPr/>
              </p:nvPicPr>
              <p:blipFill>
                <a:blip r:embed="rId181"/>
                <a:stretch>
                  <a:fillRect/>
                </a:stretch>
              </p:blipFill>
              <p:spPr>
                <a:xfrm>
                  <a:off x="5540805" y="4589625"/>
                  <a:ext cx="1306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1" name="Ink 100">
                  <a:extLst>
                    <a:ext uri="{FF2B5EF4-FFF2-40B4-BE49-F238E27FC236}">
                      <a16:creationId xmlns:a16="http://schemas.microsoft.com/office/drawing/2014/main" id="{708AAB1B-D129-3E2E-8065-7EB0A97CE033}"/>
                    </a:ext>
                  </a:extLst>
                </p14:cNvPr>
                <p14:cNvContentPartPr/>
                <p14:nvPr/>
              </p14:nvContentPartPr>
              <p14:xfrm>
                <a:off x="5739525" y="4658745"/>
                <a:ext cx="238680" cy="164880"/>
              </p14:xfrm>
            </p:contentPart>
          </mc:Choice>
          <mc:Fallback xmlns="">
            <p:pic>
              <p:nvPicPr>
                <p:cNvPr id="101" name="Ink 100">
                  <a:extLst>
                    <a:ext uri="{FF2B5EF4-FFF2-40B4-BE49-F238E27FC236}">
                      <a16:creationId xmlns:a16="http://schemas.microsoft.com/office/drawing/2014/main" id="{708AAB1B-D129-3E2E-8065-7EB0A97CE033}"/>
                    </a:ext>
                  </a:extLst>
                </p:cNvPr>
                <p:cNvPicPr/>
                <p:nvPr/>
              </p:nvPicPr>
              <p:blipFill>
                <a:blip r:embed="rId183"/>
                <a:stretch>
                  <a:fillRect/>
                </a:stretch>
              </p:blipFill>
              <p:spPr>
                <a:xfrm>
                  <a:off x="5733405" y="4652625"/>
                  <a:ext cx="250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2" name="Ink 101">
                  <a:extLst>
                    <a:ext uri="{FF2B5EF4-FFF2-40B4-BE49-F238E27FC236}">
                      <a16:creationId xmlns:a16="http://schemas.microsoft.com/office/drawing/2014/main" id="{A2B0BFD2-ABD4-95BE-DAE7-FCB753CDDBC9}"/>
                    </a:ext>
                  </a:extLst>
                </p14:cNvPr>
                <p14:cNvContentPartPr/>
                <p14:nvPr/>
              </p14:nvContentPartPr>
              <p14:xfrm>
                <a:off x="6008805" y="4643625"/>
                <a:ext cx="192960" cy="180000"/>
              </p14:xfrm>
            </p:contentPart>
          </mc:Choice>
          <mc:Fallback xmlns="">
            <p:pic>
              <p:nvPicPr>
                <p:cNvPr id="102" name="Ink 101">
                  <a:extLst>
                    <a:ext uri="{FF2B5EF4-FFF2-40B4-BE49-F238E27FC236}">
                      <a16:creationId xmlns:a16="http://schemas.microsoft.com/office/drawing/2014/main" id="{A2B0BFD2-ABD4-95BE-DAE7-FCB753CDDBC9}"/>
                    </a:ext>
                  </a:extLst>
                </p:cNvPr>
                <p:cNvPicPr/>
                <p:nvPr/>
              </p:nvPicPr>
              <p:blipFill>
                <a:blip r:embed="rId185"/>
                <a:stretch>
                  <a:fillRect/>
                </a:stretch>
              </p:blipFill>
              <p:spPr>
                <a:xfrm>
                  <a:off x="6002685" y="4637505"/>
                  <a:ext cx="205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3" name="Ink 102">
                  <a:extLst>
                    <a:ext uri="{FF2B5EF4-FFF2-40B4-BE49-F238E27FC236}">
                      <a16:creationId xmlns:a16="http://schemas.microsoft.com/office/drawing/2014/main" id="{2E39948A-8C22-50AC-D5C4-5C2F8CA2114A}"/>
                    </a:ext>
                  </a:extLst>
                </p14:cNvPr>
                <p14:cNvContentPartPr/>
                <p14:nvPr/>
              </p14:nvContentPartPr>
              <p14:xfrm>
                <a:off x="6047325" y="4686825"/>
                <a:ext cx="79920" cy="151920"/>
              </p14:xfrm>
            </p:contentPart>
          </mc:Choice>
          <mc:Fallback xmlns="">
            <p:pic>
              <p:nvPicPr>
                <p:cNvPr id="103" name="Ink 102">
                  <a:extLst>
                    <a:ext uri="{FF2B5EF4-FFF2-40B4-BE49-F238E27FC236}">
                      <a16:creationId xmlns:a16="http://schemas.microsoft.com/office/drawing/2014/main" id="{2E39948A-8C22-50AC-D5C4-5C2F8CA2114A}"/>
                    </a:ext>
                  </a:extLst>
                </p:cNvPr>
                <p:cNvPicPr/>
                <p:nvPr/>
              </p:nvPicPr>
              <p:blipFill>
                <a:blip r:embed="rId187"/>
                <a:stretch>
                  <a:fillRect/>
                </a:stretch>
              </p:blipFill>
              <p:spPr>
                <a:xfrm>
                  <a:off x="6041205" y="4680705"/>
                  <a:ext cx="921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4" name="Ink 103">
                  <a:extLst>
                    <a:ext uri="{FF2B5EF4-FFF2-40B4-BE49-F238E27FC236}">
                      <a16:creationId xmlns:a16="http://schemas.microsoft.com/office/drawing/2014/main" id="{13C71CB8-38AB-CBF8-D6AB-829860BE03D5}"/>
                    </a:ext>
                  </a:extLst>
                </p14:cNvPr>
                <p14:cNvContentPartPr/>
                <p14:nvPr/>
              </p14:nvContentPartPr>
              <p14:xfrm>
                <a:off x="6206085" y="4570905"/>
                <a:ext cx="257760" cy="126360"/>
              </p14:xfrm>
            </p:contentPart>
          </mc:Choice>
          <mc:Fallback xmlns="">
            <p:pic>
              <p:nvPicPr>
                <p:cNvPr id="104" name="Ink 103">
                  <a:extLst>
                    <a:ext uri="{FF2B5EF4-FFF2-40B4-BE49-F238E27FC236}">
                      <a16:creationId xmlns:a16="http://schemas.microsoft.com/office/drawing/2014/main" id="{13C71CB8-38AB-CBF8-D6AB-829860BE03D5}"/>
                    </a:ext>
                  </a:extLst>
                </p:cNvPr>
                <p:cNvPicPr/>
                <p:nvPr/>
              </p:nvPicPr>
              <p:blipFill>
                <a:blip r:embed="rId189"/>
                <a:stretch>
                  <a:fillRect/>
                </a:stretch>
              </p:blipFill>
              <p:spPr>
                <a:xfrm>
                  <a:off x="6199965" y="4564785"/>
                  <a:ext cx="2700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5" name="Ink 104">
                  <a:extLst>
                    <a:ext uri="{FF2B5EF4-FFF2-40B4-BE49-F238E27FC236}">
                      <a16:creationId xmlns:a16="http://schemas.microsoft.com/office/drawing/2014/main" id="{543D91A0-CFDE-98F5-D750-4267759BA753}"/>
                    </a:ext>
                  </a:extLst>
                </p14:cNvPr>
                <p14:cNvContentPartPr/>
                <p14:nvPr/>
              </p14:nvContentPartPr>
              <p14:xfrm>
                <a:off x="6516045" y="4134945"/>
                <a:ext cx="385920" cy="465840"/>
              </p14:xfrm>
            </p:contentPart>
          </mc:Choice>
          <mc:Fallback xmlns="">
            <p:pic>
              <p:nvPicPr>
                <p:cNvPr id="105" name="Ink 104">
                  <a:extLst>
                    <a:ext uri="{FF2B5EF4-FFF2-40B4-BE49-F238E27FC236}">
                      <a16:creationId xmlns:a16="http://schemas.microsoft.com/office/drawing/2014/main" id="{543D91A0-CFDE-98F5-D750-4267759BA753}"/>
                    </a:ext>
                  </a:extLst>
                </p:cNvPr>
                <p:cNvPicPr/>
                <p:nvPr/>
              </p:nvPicPr>
              <p:blipFill>
                <a:blip r:embed="rId191"/>
                <a:stretch>
                  <a:fillRect/>
                </a:stretch>
              </p:blipFill>
              <p:spPr>
                <a:xfrm>
                  <a:off x="6509925" y="4128825"/>
                  <a:ext cx="39816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6" name="Ink 105">
                  <a:extLst>
                    <a:ext uri="{FF2B5EF4-FFF2-40B4-BE49-F238E27FC236}">
                      <a16:creationId xmlns:a16="http://schemas.microsoft.com/office/drawing/2014/main" id="{6D8CB3D9-CECC-C6E9-092E-2FCA66C03248}"/>
                    </a:ext>
                  </a:extLst>
                </p14:cNvPr>
                <p14:cNvContentPartPr/>
                <p14:nvPr/>
              </p14:nvContentPartPr>
              <p14:xfrm>
                <a:off x="6988005" y="4464705"/>
                <a:ext cx="277200" cy="168120"/>
              </p14:xfrm>
            </p:contentPart>
          </mc:Choice>
          <mc:Fallback xmlns="">
            <p:pic>
              <p:nvPicPr>
                <p:cNvPr id="106" name="Ink 105">
                  <a:extLst>
                    <a:ext uri="{FF2B5EF4-FFF2-40B4-BE49-F238E27FC236}">
                      <a16:creationId xmlns:a16="http://schemas.microsoft.com/office/drawing/2014/main" id="{6D8CB3D9-CECC-C6E9-092E-2FCA66C03248}"/>
                    </a:ext>
                  </a:extLst>
                </p:cNvPr>
                <p:cNvPicPr/>
                <p:nvPr/>
              </p:nvPicPr>
              <p:blipFill>
                <a:blip r:embed="rId193"/>
                <a:stretch>
                  <a:fillRect/>
                </a:stretch>
              </p:blipFill>
              <p:spPr>
                <a:xfrm>
                  <a:off x="6981885" y="4458585"/>
                  <a:ext cx="2894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7" name="Ink 106">
                  <a:extLst>
                    <a:ext uri="{FF2B5EF4-FFF2-40B4-BE49-F238E27FC236}">
                      <a16:creationId xmlns:a16="http://schemas.microsoft.com/office/drawing/2014/main" id="{5C9D6C73-9B0D-1E52-9FDB-DEE59BAC6B4B}"/>
                    </a:ext>
                  </a:extLst>
                </p14:cNvPr>
                <p14:cNvContentPartPr/>
                <p14:nvPr/>
              </p14:nvContentPartPr>
              <p14:xfrm>
                <a:off x="7012125" y="4471545"/>
                <a:ext cx="183240" cy="169200"/>
              </p14:xfrm>
            </p:contentPart>
          </mc:Choice>
          <mc:Fallback xmlns="">
            <p:pic>
              <p:nvPicPr>
                <p:cNvPr id="107" name="Ink 106">
                  <a:extLst>
                    <a:ext uri="{FF2B5EF4-FFF2-40B4-BE49-F238E27FC236}">
                      <a16:creationId xmlns:a16="http://schemas.microsoft.com/office/drawing/2014/main" id="{5C9D6C73-9B0D-1E52-9FDB-DEE59BAC6B4B}"/>
                    </a:ext>
                  </a:extLst>
                </p:cNvPr>
                <p:cNvPicPr/>
                <p:nvPr/>
              </p:nvPicPr>
              <p:blipFill>
                <a:blip r:embed="rId195"/>
                <a:stretch>
                  <a:fillRect/>
                </a:stretch>
              </p:blipFill>
              <p:spPr>
                <a:xfrm>
                  <a:off x="7006005" y="4465425"/>
                  <a:ext cx="195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Ink 114">
                  <a:extLst>
                    <a:ext uri="{FF2B5EF4-FFF2-40B4-BE49-F238E27FC236}">
                      <a16:creationId xmlns:a16="http://schemas.microsoft.com/office/drawing/2014/main" id="{FCF39313-EDDA-6D74-8286-36106989BD4D}"/>
                    </a:ext>
                  </a:extLst>
                </p14:cNvPr>
                <p14:cNvContentPartPr/>
                <p14:nvPr/>
              </p14:nvContentPartPr>
              <p14:xfrm>
                <a:off x="5145165" y="4087785"/>
                <a:ext cx="1444320" cy="1077840"/>
              </p14:xfrm>
            </p:contentPart>
          </mc:Choice>
          <mc:Fallback xmlns="">
            <p:pic>
              <p:nvPicPr>
                <p:cNvPr id="115" name="Ink 114">
                  <a:extLst>
                    <a:ext uri="{FF2B5EF4-FFF2-40B4-BE49-F238E27FC236}">
                      <a16:creationId xmlns:a16="http://schemas.microsoft.com/office/drawing/2014/main" id="{FCF39313-EDDA-6D74-8286-36106989BD4D}"/>
                    </a:ext>
                  </a:extLst>
                </p:cNvPr>
                <p:cNvPicPr/>
                <p:nvPr/>
              </p:nvPicPr>
              <p:blipFill>
                <a:blip r:embed="rId197"/>
                <a:stretch>
                  <a:fillRect/>
                </a:stretch>
              </p:blipFill>
              <p:spPr>
                <a:xfrm>
                  <a:off x="5139045" y="4081665"/>
                  <a:ext cx="1456560" cy="10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29" name="Ink 128">
                <a:extLst>
                  <a:ext uri="{FF2B5EF4-FFF2-40B4-BE49-F238E27FC236}">
                    <a16:creationId xmlns:a16="http://schemas.microsoft.com/office/drawing/2014/main" id="{D7424B14-47EE-3679-537A-DD481053203C}"/>
                  </a:ext>
                </a:extLst>
              </p14:cNvPr>
              <p14:cNvContentPartPr/>
              <p14:nvPr/>
            </p14:nvContentPartPr>
            <p14:xfrm>
              <a:off x="1954485" y="5780505"/>
              <a:ext cx="17280" cy="53640"/>
            </p14:xfrm>
          </p:contentPart>
        </mc:Choice>
        <mc:Fallback xmlns="">
          <p:pic>
            <p:nvPicPr>
              <p:cNvPr id="129" name="Ink 128">
                <a:extLst>
                  <a:ext uri="{FF2B5EF4-FFF2-40B4-BE49-F238E27FC236}">
                    <a16:creationId xmlns:a16="http://schemas.microsoft.com/office/drawing/2014/main" id="{D7424B14-47EE-3679-537A-DD481053203C}"/>
                  </a:ext>
                </a:extLst>
              </p:cNvPr>
              <p:cNvPicPr/>
              <p:nvPr/>
            </p:nvPicPr>
            <p:blipFill>
              <a:blip r:embed="rId199"/>
              <a:stretch>
                <a:fillRect/>
              </a:stretch>
            </p:blipFill>
            <p:spPr>
              <a:xfrm>
                <a:off x="1948365" y="5774385"/>
                <a:ext cx="29520" cy="65880"/>
              </a:xfrm>
              <a:prstGeom prst="rect">
                <a:avLst/>
              </a:prstGeom>
            </p:spPr>
          </p:pic>
        </mc:Fallback>
      </mc:AlternateContent>
      <p:grpSp>
        <p:nvGrpSpPr>
          <p:cNvPr id="158" name="Group 157">
            <a:extLst>
              <a:ext uri="{FF2B5EF4-FFF2-40B4-BE49-F238E27FC236}">
                <a16:creationId xmlns:a16="http://schemas.microsoft.com/office/drawing/2014/main" id="{0FCFEE95-C04F-57AE-C2C1-6E6349D667F5}"/>
              </a:ext>
            </a:extLst>
          </p:cNvPr>
          <p:cNvGrpSpPr/>
          <p:nvPr/>
        </p:nvGrpSpPr>
        <p:grpSpPr>
          <a:xfrm>
            <a:off x="5442525" y="5711385"/>
            <a:ext cx="5104440" cy="745920"/>
            <a:chOff x="5442525" y="5711385"/>
            <a:chExt cx="5104440" cy="745920"/>
          </a:xfrm>
        </p:grpSpPr>
        <mc:AlternateContent xmlns:mc="http://schemas.openxmlformats.org/markup-compatibility/2006" xmlns:p14="http://schemas.microsoft.com/office/powerpoint/2010/main">
          <mc:Choice Requires="p14">
            <p:contentPart p14:bwMode="auto" r:id="rId200">
              <p14:nvContentPartPr>
                <p14:cNvPr id="134" name="Ink 133">
                  <a:extLst>
                    <a:ext uri="{FF2B5EF4-FFF2-40B4-BE49-F238E27FC236}">
                      <a16:creationId xmlns:a16="http://schemas.microsoft.com/office/drawing/2014/main" id="{25EEC3D2-870F-167E-C64B-4DF24CCF20C7}"/>
                    </a:ext>
                  </a:extLst>
                </p14:cNvPr>
                <p14:cNvContentPartPr/>
                <p14:nvPr/>
              </p14:nvContentPartPr>
              <p14:xfrm>
                <a:off x="5442525" y="5843505"/>
                <a:ext cx="371880" cy="239400"/>
              </p14:xfrm>
            </p:contentPart>
          </mc:Choice>
          <mc:Fallback xmlns="">
            <p:pic>
              <p:nvPicPr>
                <p:cNvPr id="134" name="Ink 133">
                  <a:extLst>
                    <a:ext uri="{FF2B5EF4-FFF2-40B4-BE49-F238E27FC236}">
                      <a16:creationId xmlns:a16="http://schemas.microsoft.com/office/drawing/2014/main" id="{25EEC3D2-870F-167E-C64B-4DF24CCF20C7}"/>
                    </a:ext>
                  </a:extLst>
                </p:cNvPr>
                <p:cNvPicPr/>
                <p:nvPr/>
              </p:nvPicPr>
              <p:blipFill>
                <a:blip r:embed="rId201"/>
                <a:stretch>
                  <a:fillRect/>
                </a:stretch>
              </p:blipFill>
              <p:spPr>
                <a:xfrm>
                  <a:off x="5436405" y="5837385"/>
                  <a:ext cx="384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5" name="Ink 134">
                  <a:extLst>
                    <a:ext uri="{FF2B5EF4-FFF2-40B4-BE49-F238E27FC236}">
                      <a16:creationId xmlns:a16="http://schemas.microsoft.com/office/drawing/2014/main" id="{50627B09-08CD-2397-37F0-B1BB7C5E350A}"/>
                    </a:ext>
                  </a:extLst>
                </p14:cNvPr>
                <p14:cNvContentPartPr/>
                <p14:nvPr/>
              </p14:nvContentPartPr>
              <p14:xfrm>
                <a:off x="6044805" y="5984985"/>
                <a:ext cx="219240" cy="5760"/>
              </p14:xfrm>
            </p:contentPart>
          </mc:Choice>
          <mc:Fallback xmlns="">
            <p:pic>
              <p:nvPicPr>
                <p:cNvPr id="135" name="Ink 134">
                  <a:extLst>
                    <a:ext uri="{FF2B5EF4-FFF2-40B4-BE49-F238E27FC236}">
                      <a16:creationId xmlns:a16="http://schemas.microsoft.com/office/drawing/2014/main" id="{50627B09-08CD-2397-37F0-B1BB7C5E350A}"/>
                    </a:ext>
                  </a:extLst>
                </p:cNvPr>
                <p:cNvPicPr/>
                <p:nvPr/>
              </p:nvPicPr>
              <p:blipFill>
                <a:blip r:embed="rId203"/>
                <a:stretch>
                  <a:fillRect/>
                </a:stretch>
              </p:blipFill>
              <p:spPr>
                <a:xfrm>
                  <a:off x="6038685" y="5978865"/>
                  <a:ext cx="231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6" name="Ink 135">
                  <a:extLst>
                    <a:ext uri="{FF2B5EF4-FFF2-40B4-BE49-F238E27FC236}">
                      <a16:creationId xmlns:a16="http://schemas.microsoft.com/office/drawing/2014/main" id="{A422D335-4DB9-8B95-99C2-74B77F57403E}"/>
                    </a:ext>
                  </a:extLst>
                </p14:cNvPr>
                <p14:cNvContentPartPr/>
                <p14:nvPr/>
              </p14:nvContentPartPr>
              <p14:xfrm>
                <a:off x="6559245" y="5818305"/>
                <a:ext cx="357120" cy="178920"/>
              </p14:xfrm>
            </p:contentPart>
          </mc:Choice>
          <mc:Fallback xmlns="">
            <p:pic>
              <p:nvPicPr>
                <p:cNvPr id="136" name="Ink 135">
                  <a:extLst>
                    <a:ext uri="{FF2B5EF4-FFF2-40B4-BE49-F238E27FC236}">
                      <a16:creationId xmlns:a16="http://schemas.microsoft.com/office/drawing/2014/main" id="{A422D335-4DB9-8B95-99C2-74B77F57403E}"/>
                    </a:ext>
                  </a:extLst>
                </p:cNvPr>
                <p:cNvPicPr/>
                <p:nvPr/>
              </p:nvPicPr>
              <p:blipFill>
                <a:blip r:embed="rId205"/>
                <a:stretch>
                  <a:fillRect/>
                </a:stretch>
              </p:blipFill>
              <p:spPr>
                <a:xfrm>
                  <a:off x="6553125" y="5812185"/>
                  <a:ext cx="3693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7" name="Ink 136">
                  <a:extLst>
                    <a:ext uri="{FF2B5EF4-FFF2-40B4-BE49-F238E27FC236}">
                      <a16:creationId xmlns:a16="http://schemas.microsoft.com/office/drawing/2014/main" id="{61A3C54A-E1A1-6681-A7A7-0B4CB773D095}"/>
                    </a:ext>
                  </a:extLst>
                </p14:cNvPr>
                <p14:cNvContentPartPr/>
                <p14:nvPr/>
              </p14:nvContentPartPr>
              <p14:xfrm>
                <a:off x="6848685" y="5711385"/>
                <a:ext cx="104040" cy="150480"/>
              </p14:xfrm>
            </p:contentPart>
          </mc:Choice>
          <mc:Fallback xmlns="">
            <p:pic>
              <p:nvPicPr>
                <p:cNvPr id="137" name="Ink 136">
                  <a:extLst>
                    <a:ext uri="{FF2B5EF4-FFF2-40B4-BE49-F238E27FC236}">
                      <a16:creationId xmlns:a16="http://schemas.microsoft.com/office/drawing/2014/main" id="{61A3C54A-E1A1-6681-A7A7-0B4CB773D095}"/>
                    </a:ext>
                  </a:extLst>
                </p:cNvPr>
                <p:cNvPicPr/>
                <p:nvPr/>
              </p:nvPicPr>
              <p:blipFill>
                <a:blip r:embed="rId207"/>
                <a:stretch>
                  <a:fillRect/>
                </a:stretch>
              </p:blipFill>
              <p:spPr>
                <a:xfrm>
                  <a:off x="6842565" y="5705265"/>
                  <a:ext cx="116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8" name="Ink 137">
                  <a:extLst>
                    <a:ext uri="{FF2B5EF4-FFF2-40B4-BE49-F238E27FC236}">
                      <a16:creationId xmlns:a16="http://schemas.microsoft.com/office/drawing/2014/main" id="{6F6B6B0F-09CD-BE10-43BA-E07F29C2D7D5}"/>
                    </a:ext>
                  </a:extLst>
                </p14:cNvPr>
                <p14:cNvContentPartPr/>
                <p14:nvPr/>
              </p14:nvContentPartPr>
              <p14:xfrm>
                <a:off x="6497325" y="6028185"/>
                <a:ext cx="582480" cy="7920"/>
              </p14:xfrm>
            </p:contentPart>
          </mc:Choice>
          <mc:Fallback xmlns="">
            <p:pic>
              <p:nvPicPr>
                <p:cNvPr id="138" name="Ink 137">
                  <a:extLst>
                    <a:ext uri="{FF2B5EF4-FFF2-40B4-BE49-F238E27FC236}">
                      <a16:creationId xmlns:a16="http://schemas.microsoft.com/office/drawing/2014/main" id="{6F6B6B0F-09CD-BE10-43BA-E07F29C2D7D5}"/>
                    </a:ext>
                  </a:extLst>
                </p:cNvPr>
                <p:cNvPicPr/>
                <p:nvPr/>
              </p:nvPicPr>
              <p:blipFill>
                <a:blip r:embed="rId209"/>
                <a:stretch>
                  <a:fillRect/>
                </a:stretch>
              </p:blipFill>
              <p:spPr>
                <a:xfrm>
                  <a:off x="6491205" y="6022065"/>
                  <a:ext cx="594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9" name="Ink 138">
                  <a:extLst>
                    <a:ext uri="{FF2B5EF4-FFF2-40B4-BE49-F238E27FC236}">
                      <a16:creationId xmlns:a16="http://schemas.microsoft.com/office/drawing/2014/main" id="{17E06551-37E8-E958-1F11-BBFA09F7B729}"/>
                    </a:ext>
                  </a:extLst>
                </p14:cNvPr>
                <p14:cNvContentPartPr/>
                <p14:nvPr/>
              </p14:nvContentPartPr>
              <p14:xfrm>
                <a:off x="6554925" y="6125025"/>
                <a:ext cx="241560" cy="212040"/>
              </p14:xfrm>
            </p:contentPart>
          </mc:Choice>
          <mc:Fallback xmlns="">
            <p:pic>
              <p:nvPicPr>
                <p:cNvPr id="139" name="Ink 138">
                  <a:extLst>
                    <a:ext uri="{FF2B5EF4-FFF2-40B4-BE49-F238E27FC236}">
                      <a16:creationId xmlns:a16="http://schemas.microsoft.com/office/drawing/2014/main" id="{17E06551-37E8-E958-1F11-BBFA09F7B729}"/>
                    </a:ext>
                  </a:extLst>
                </p:cNvPr>
                <p:cNvPicPr/>
                <p:nvPr/>
              </p:nvPicPr>
              <p:blipFill>
                <a:blip r:embed="rId211"/>
                <a:stretch>
                  <a:fillRect/>
                </a:stretch>
              </p:blipFill>
              <p:spPr>
                <a:xfrm>
                  <a:off x="6548805" y="6118905"/>
                  <a:ext cx="2538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0" name="Ink 139">
                  <a:extLst>
                    <a:ext uri="{FF2B5EF4-FFF2-40B4-BE49-F238E27FC236}">
                      <a16:creationId xmlns:a16="http://schemas.microsoft.com/office/drawing/2014/main" id="{8763E9BD-9890-5AF6-97D7-5CB5FE3E127E}"/>
                    </a:ext>
                  </a:extLst>
                </p14:cNvPr>
                <p14:cNvContentPartPr/>
                <p14:nvPr/>
              </p14:nvContentPartPr>
              <p14:xfrm>
                <a:off x="7332165" y="5987145"/>
                <a:ext cx="292320" cy="6480"/>
              </p14:xfrm>
            </p:contentPart>
          </mc:Choice>
          <mc:Fallback xmlns="">
            <p:pic>
              <p:nvPicPr>
                <p:cNvPr id="140" name="Ink 139">
                  <a:extLst>
                    <a:ext uri="{FF2B5EF4-FFF2-40B4-BE49-F238E27FC236}">
                      <a16:creationId xmlns:a16="http://schemas.microsoft.com/office/drawing/2014/main" id="{8763E9BD-9890-5AF6-97D7-5CB5FE3E127E}"/>
                    </a:ext>
                  </a:extLst>
                </p:cNvPr>
                <p:cNvPicPr/>
                <p:nvPr/>
              </p:nvPicPr>
              <p:blipFill>
                <a:blip r:embed="rId213"/>
                <a:stretch>
                  <a:fillRect/>
                </a:stretch>
              </p:blipFill>
              <p:spPr>
                <a:xfrm>
                  <a:off x="7326045" y="5981025"/>
                  <a:ext cx="3045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1" name="Ink 140">
                  <a:extLst>
                    <a:ext uri="{FF2B5EF4-FFF2-40B4-BE49-F238E27FC236}">
                      <a16:creationId xmlns:a16="http://schemas.microsoft.com/office/drawing/2014/main" id="{0E603742-5B83-FFA8-462E-DF6C55496C31}"/>
                    </a:ext>
                  </a:extLst>
                </p14:cNvPr>
                <p14:cNvContentPartPr/>
                <p14:nvPr/>
              </p14:nvContentPartPr>
              <p14:xfrm>
                <a:off x="7430805" y="5922345"/>
                <a:ext cx="144720" cy="204840"/>
              </p14:xfrm>
            </p:contentPart>
          </mc:Choice>
          <mc:Fallback xmlns="">
            <p:pic>
              <p:nvPicPr>
                <p:cNvPr id="141" name="Ink 140">
                  <a:extLst>
                    <a:ext uri="{FF2B5EF4-FFF2-40B4-BE49-F238E27FC236}">
                      <a16:creationId xmlns:a16="http://schemas.microsoft.com/office/drawing/2014/main" id="{0E603742-5B83-FFA8-462E-DF6C55496C31}"/>
                    </a:ext>
                  </a:extLst>
                </p:cNvPr>
                <p:cNvPicPr/>
                <p:nvPr/>
              </p:nvPicPr>
              <p:blipFill>
                <a:blip r:embed="rId215"/>
                <a:stretch>
                  <a:fillRect/>
                </a:stretch>
              </p:blipFill>
              <p:spPr>
                <a:xfrm>
                  <a:off x="7424685" y="5916225"/>
                  <a:ext cx="156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2" name="Ink 141">
                  <a:extLst>
                    <a:ext uri="{FF2B5EF4-FFF2-40B4-BE49-F238E27FC236}">
                      <a16:creationId xmlns:a16="http://schemas.microsoft.com/office/drawing/2014/main" id="{50E99C99-5D80-827A-81FA-2C2CBC76F31B}"/>
                    </a:ext>
                  </a:extLst>
                </p14:cNvPr>
                <p14:cNvContentPartPr/>
                <p14:nvPr/>
              </p14:nvContentPartPr>
              <p14:xfrm>
                <a:off x="7888005" y="5799945"/>
                <a:ext cx="183240" cy="163800"/>
              </p14:xfrm>
            </p:contentPart>
          </mc:Choice>
          <mc:Fallback xmlns="">
            <p:pic>
              <p:nvPicPr>
                <p:cNvPr id="142" name="Ink 141">
                  <a:extLst>
                    <a:ext uri="{FF2B5EF4-FFF2-40B4-BE49-F238E27FC236}">
                      <a16:creationId xmlns:a16="http://schemas.microsoft.com/office/drawing/2014/main" id="{50E99C99-5D80-827A-81FA-2C2CBC76F31B}"/>
                    </a:ext>
                  </a:extLst>
                </p:cNvPr>
                <p:cNvPicPr/>
                <p:nvPr/>
              </p:nvPicPr>
              <p:blipFill>
                <a:blip r:embed="rId217"/>
                <a:stretch>
                  <a:fillRect/>
                </a:stretch>
              </p:blipFill>
              <p:spPr>
                <a:xfrm>
                  <a:off x="7881885" y="5793825"/>
                  <a:ext cx="195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3" name="Ink 142">
                  <a:extLst>
                    <a:ext uri="{FF2B5EF4-FFF2-40B4-BE49-F238E27FC236}">
                      <a16:creationId xmlns:a16="http://schemas.microsoft.com/office/drawing/2014/main" id="{49D7CC53-62D9-E510-BF13-A0A9021DD423}"/>
                    </a:ext>
                  </a:extLst>
                </p14:cNvPr>
                <p14:cNvContentPartPr/>
                <p14:nvPr/>
              </p14:nvContentPartPr>
              <p14:xfrm>
                <a:off x="7921845" y="5743425"/>
                <a:ext cx="385560" cy="244080"/>
              </p14:xfrm>
            </p:contentPart>
          </mc:Choice>
          <mc:Fallback xmlns="">
            <p:pic>
              <p:nvPicPr>
                <p:cNvPr id="143" name="Ink 142">
                  <a:extLst>
                    <a:ext uri="{FF2B5EF4-FFF2-40B4-BE49-F238E27FC236}">
                      <a16:creationId xmlns:a16="http://schemas.microsoft.com/office/drawing/2014/main" id="{49D7CC53-62D9-E510-BF13-A0A9021DD423}"/>
                    </a:ext>
                  </a:extLst>
                </p:cNvPr>
                <p:cNvPicPr/>
                <p:nvPr/>
              </p:nvPicPr>
              <p:blipFill>
                <a:blip r:embed="rId219"/>
                <a:stretch>
                  <a:fillRect/>
                </a:stretch>
              </p:blipFill>
              <p:spPr>
                <a:xfrm>
                  <a:off x="7915725" y="5737305"/>
                  <a:ext cx="3978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4" name="Ink 143">
                  <a:extLst>
                    <a:ext uri="{FF2B5EF4-FFF2-40B4-BE49-F238E27FC236}">
                      <a16:creationId xmlns:a16="http://schemas.microsoft.com/office/drawing/2014/main" id="{55EA7E97-6237-4D14-2D87-92ADC1F52065}"/>
                    </a:ext>
                  </a:extLst>
                </p14:cNvPr>
                <p14:cNvContentPartPr/>
                <p14:nvPr/>
              </p14:nvContentPartPr>
              <p14:xfrm>
                <a:off x="8275365" y="5712105"/>
                <a:ext cx="200160" cy="33840"/>
              </p14:xfrm>
            </p:contentPart>
          </mc:Choice>
          <mc:Fallback xmlns="">
            <p:pic>
              <p:nvPicPr>
                <p:cNvPr id="144" name="Ink 143">
                  <a:extLst>
                    <a:ext uri="{FF2B5EF4-FFF2-40B4-BE49-F238E27FC236}">
                      <a16:creationId xmlns:a16="http://schemas.microsoft.com/office/drawing/2014/main" id="{55EA7E97-6237-4D14-2D87-92ADC1F52065}"/>
                    </a:ext>
                  </a:extLst>
                </p:cNvPr>
                <p:cNvPicPr/>
                <p:nvPr/>
              </p:nvPicPr>
              <p:blipFill>
                <a:blip r:embed="rId221"/>
                <a:stretch>
                  <a:fillRect/>
                </a:stretch>
              </p:blipFill>
              <p:spPr>
                <a:xfrm>
                  <a:off x="8269245" y="5705985"/>
                  <a:ext cx="212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5" name="Ink 144">
                  <a:extLst>
                    <a:ext uri="{FF2B5EF4-FFF2-40B4-BE49-F238E27FC236}">
                      <a16:creationId xmlns:a16="http://schemas.microsoft.com/office/drawing/2014/main" id="{7F839FB6-EDF5-CB88-157E-3CF52C07D402}"/>
                    </a:ext>
                  </a:extLst>
                </p14:cNvPr>
                <p14:cNvContentPartPr/>
                <p14:nvPr/>
              </p14:nvContentPartPr>
              <p14:xfrm>
                <a:off x="7808805" y="6064185"/>
                <a:ext cx="496080" cy="10080"/>
              </p14:xfrm>
            </p:contentPart>
          </mc:Choice>
          <mc:Fallback xmlns="">
            <p:pic>
              <p:nvPicPr>
                <p:cNvPr id="145" name="Ink 144">
                  <a:extLst>
                    <a:ext uri="{FF2B5EF4-FFF2-40B4-BE49-F238E27FC236}">
                      <a16:creationId xmlns:a16="http://schemas.microsoft.com/office/drawing/2014/main" id="{7F839FB6-EDF5-CB88-157E-3CF52C07D402}"/>
                    </a:ext>
                  </a:extLst>
                </p:cNvPr>
                <p:cNvPicPr/>
                <p:nvPr/>
              </p:nvPicPr>
              <p:blipFill>
                <a:blip r:embed="rId223"/>
                <a:stretch>
                  <a:fillRect/>
                </a:stretch>
              </p:blipFill>
              <p:spPr>
                <a:xfrm>
                  <a:off x="7802685" y="6058065"/>
                  <a:ext cx="508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6" name="Ink 145">
                  <a:extLst>
                    <a:ext uri="{FF2B5EF4-FFF2-40B4-BE49-F238E27FC236}">
                      <a16:creationId xmlns:a16="http://schemas.microsoft.com/office/drawing/2014/main" id="{57A63FE9-D32A-C6EF-2DD2-738E367B8146}"/>
                    </a:ext>
                  </a:extLst>
                </p14:cNvPr>
                <p14:cNvContentPartPr/>
                <p14:nvPr/>
              </p14:nvContentPartPr>
              <p14:xfrm>
                <a:off x="7929045" y="6146265"/>
                <a:ext cx="298800" cy="211680"/>
              </p14:xfrm>
            </p:contentPart>
          </mc:Choice>
          <mc:Fallback xmlns="">
            <p:pic>
              <p:nvPicPr>
                <p:cNvPr id="146" name="Ink 145">
                  <a:extLst>
                    <a:ext uri="{FF2B5EF4-FFF2-40B4-BE49-F238E27FC236}">
                      <a16:creationId xmlns:a16="http://schemas.microsoft.com/office/drawing/2014/main" id="{57A63FE9-D32A-C6EF-2DD2-738E367B8146}"/>
                    </a:ext>
                  </a:extLst>
                </p:cNvPr>
                <p:cNvPicPr/>
                <p:nvPr/>
              </p:nvPicPr>
              <p:blipFill>
                <a:blip r:embed="rId225"/>
                <a:stretch>
                  <a:fillRect/>
                </a:stretch>
              </p:blipFill>
              <p:spPr>
                <a:xfrm>
                  <a:off x="7922925" y="6140145"/>
                  <a:ext cx="3110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Ink 146">
                  <a:extLst>
                    <a:ext uri="{FF2B5EF4-FFF2-40B4-BE49-F238E27FC236}">
                      <a16:creationId xmlns:a16="http://schemas.microsoft.com/office/drawing/2014/main" id="{E4792665-1D4A-897F-71C7-97723CDD48C9}"/>
                    </a:ext>
                  </a:extLst>
                </p14:cNvPr>
                <p14:cNvContentPartPr/>
                <p14:nvPr/>
              </p14:nvContentPartPr>
              <p14:xfrm>
                <a:off x="8717805" y="6085785"/>
                <a:ext cx="327960" cy="41400"/>
              </p14:xfrm>
            </p:contentPart>
          </mc:Choice>
          <mc:Fallback xmlns="">
            <p:pic>
              <p:nvPicPr>
                <p:cNvPr id="147" name="Ink 146">
                  <a:extLst>
                    <a:ext uri="{FF2B5EF4-FFF2-40B4-BE49-F238E27FC236}">
                      <a16:creationId xmlns:a16="http://schemas.microsoft.com/office/drawing/2014/main" id="{E4792665-1D4A-897F-71C7-97723CDD48C9}"/>
                    </a:ext>
                  </a:extLst>
                </p:cNvPr>
                <p:cNvPicPr/>
                <p:nvPr/>
              </p:nvPicPr>
              <p:blipFill>
                <a:blip r:embed="rId227"/>
                <a:stretch>
                  <a:fillRect/>
                </a:stretch>
              </p:blipFill>
              <p:spPr>
                <a:xfrm>
                  <a:off x="8711685" y="6079665"/>
                  <a:ext cx="340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8" name="Ink 147">
                  <a:extLst>
                    <a:ext uri="{FF2B5EF4-FFF2-40B4-BE49-F238E27FC236}">
                      <a16:creationId xmlns:a16="http://schemas.microsoft.com/office/drawing/2014/main" id="{254C29B6-326B-1016-26C2-7A09719C38F8}"/>
                    </a:ext>
                  </a:extLst>
                </p14:cNvPr>
                <p14:cNvContentPartPr/>
                <p14:nvPr/>
              </p14:nvContentPartPr>
              <p14:xfrm>
                <a:off x="9252405" y="5878785"/>
                <a:ext cx="361440" cy="214920"/>
              </p14:xfrm>
            </p:contentPart>
          </mc:Choice>
          <mc:Fallback xmlns="">
            <p:pic>
              <p:nvPicPr>
                <p:cNvPr id="148" name="Ink 147">
                  <a:extLst>
                    <a:ext uri="{FF2B5EF4-FFF2-40B4-BE49-F238E27FC236}">
                      <a16:creationId xmlns:a16="http://schemas.microsoft.com/office/drawing/2014/main" id="{254C29B6-326B-1016-26C2-7A09719C38F8}"/>
                    </a:ext>
                  </a:extLst>
                </p:cNvPr>
                <p:cNvPicPr/>
                <p:nvPr/>
              </p:nvPicPr>
              <p:blipFill>
                <a:blip r:embed="rId229"/>
                <a:stretch>
                  <a:fillRect/>
                </a:stretch>
              </p:blipFill>
              <p:spPr>
                <a:xfrm>
                  <a:off x="9246285" y="5872665"/>
                  <a:ext cx="3736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9" name="Ink 148">
                  <a:extLst>
                    <a:ext uri="{FF2B5EF4-FFF2-40B4-BE49-F238E27FC236}">
                      <a16:creationId xmlns:a16="http://schemas.microsoft.com/office/drawing/2014/main" id="{34D83CC2-22BA-42F6-E5E0-ADA239AF75EA}"/>
                    </a:ext>
                  </a:extLst>
                </p14:cNvPr>
                <p14:cNvContentPartPr/>
                <p14:nvPr/>
              </p14:nvContentPartPr>
              <p14:xfrm>
                <a:off x="9536445" y="5766465"/>
                <a:ext cx="145440" cy="187560"/>
              </p14:xfrm>
            </p:contentPart>
          </mc:Choice>
          <mc:Fallback xmlns="">
            <p:pic>
              <p:nvPicPr>
                <p:cNvPr id="149" name="Ink 148">
                  <a:extLst>
                    <a:ext uri="{FF2B5EF4-FFF2-40B4-BE49-F238E27FC236}">
                      <a16:creationId xmlns:a16="http://schemas.microsoft.com/office/drawing/2014/main" id="{34D83CC2-22BA-42F6-E5E0-ADA239AF75EA}"/>
                    </a:ext>
                  </a:extLst>
                </p:cNvPr>
                <p:cNvPicPr/>
                <p:nvPr/>
              </p:nvPicPr>
              <p:blipFill>
                <a:blip r:embed="rId231"/>
                <a:stretch>
                  <a:fillRect/>
                </a:stretch>
              </p:blipFill>
              <p:spPr>
                <a:xfrm>
                  <a:off x="9530325" y="5760345"/>
                  <a:ext cx="1576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0" name="Ink 149">
                  <a:extLst>
                    <a:ext uri="{FF2B5EF4-FFF2-40B4-BE49-F238E27FC236}">
                      <a16:creationId xmlns:a16="http://schemas.microsoft.com/office/drawing/2014/main" id="{80628632-B897-FA0D-3E73-D3F59249760B}"/>
                    </a:ext>
                  </a:extLst>
                </p14:cNvPr>
                <p14:cNvContentPartPr/>
                <p14:nvPr/>
              </p14:nvContentPartPr>
              <p14:xfrm>
                <a:off x="9569925" y="5847465"/>
                <a:ext cx="248040" cy="27360"/>
              </p14:xfrm>
            </p:contentPart>
          </mc:Choice>
          <mc:Fallback xmlns="">
            <p:pic>
              <p:nvPicPr>
                <p:cNvPr id="150" name="Ink 149">
                  <a:extLst>
                    <a:ext uri="{FF2B5EF4-FFF2-40B4-BE49-F238E27FC236}">
                      <a16:creationId xmlns:a16="http://schemas.microsoft.com/office/drawing/2014/main" id="{80628632-B897-FA0D-3E73-D3F59249760B}"/>
                    </a:ext>
                  </a:extLst>
                </p:cNvPr>
                <p:cNvPicPr/>
                <p:nvPr/>
              </p:nvPicPr>
              <p:blipFill>
                <a:blip r:embed="rId233"/>
                <a:stretch>
                  <a:fillRect/>
                </a:stretch>
              </p:blipFill>
              <p:spPr>
                <a:xfrm>
                  <a:off x="9563805" y="5841345"/>
                  <a:ext cx="2602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1" name="Ink 150">
                  <a:extLst>
                    <a:ext uri="{FF2B5EF4-FFF2-40B4-BE49-F238E27FC236}">
                      <a16:creationId xmlns:a16="http://schemas.microsoft.com/office/drawing/2014/main" id="{5D9F2A43-FD55-AB38-DB4D-3BE770857019}"/>
                    </a:ext>
                  </a:extLst>
                </p14:cNvPr>
                <p14:cNvContentPartPr/>
                <p14:nvPr/>
              </p14:nvContentPartPr>
              <p14:xfrm>
                <a:off x="9196965" y="6138705"/>
                <a:ext cx="560880" cy="20880"/>
              </p14:xfrm>
            </p:contentPart>
          </mc:Choice>
          <mc:Fallback xmlns="">
            <p:pic>
              <p:nvPicPr>
                <p:cNvPr id="151" name="Ink 150">
                  <a:extLst>
                    <a:ext uri="{FF2B5EF4-FFF2-40B4-BE49-F238E27FC236}">
                      <a16:creationId xmlns:a16="http://schemas.microsoft.com/office/drawing/2014/main" id="{5D9F2A43-FD55-AB38-DB4D-3BE770857019}"/>
                    </a:ext>
                  </a:extLst>
                </p:cNvPr>
                <p:cNvPicPr/>
                <p:nvPr/>
              </p:nvPicPr>
              <p:blipFill>
                <a:blip r:embed="rId235"/>
                <a:stretch>
                  <a:fillRect/>
                </a:stretch>
              </p:blipFill>
              <p:spPr>
                <a:xfrm>
                  <a:off x="9190845" y="6132585"/>
                  <a:ext cx="573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2" name="Ink 151">
                  <a:extLst>
                    <a:ext uri="{FF2B5EF4-FFF2-40B4-BE49-F238E27FC236}">
                      <a16:creationId xmlns:a16="http://schemas.microsoft.com/office/drawing/2014/main" id="{9761F55F-980C-0512-B04B-9E3854A29D51}"/>
                    </a:ext>
                  </a:extLst>
                </p14:cNvPr>
                <p14:cNvContentPartPr/>
                <p14:nvPr/>
              </p14:nvContentPartPr>
              <p14:xfrm>
                <a:off x="9324405" y="6228705"/>
                <a:ext cx="452880" cy="228600"/>
              </p14:xfrm>
            </p:contentPart>
          </mc:Choice>
          <mc:Fallback xmlns="">
            <p:pic>
              <p:nvPicPr>
                <p:cNvPr id="152" name="Ink 151">
                  <a:extLst>
                    <a:ext uri="{FF2B5EF4-FFF2-40B4-BE49-F238E27FC236}">
                      <a16:creationId xmlns:a16="http://schemas.microsoft.com/office/drawing/2014/main" id="{9761F55F-980C-0512-B04B-9E3854A29D51}"/>
                    </a:ext>
                  </a:extLst>
                </p:cNvPr>
                <p:cNvPicPr/>
                <p:nvPr/>
              </p:nvPicPr>
              <p:blipFill>
                <a:blip r:embed="rId237"/>
                <a:stretch>
                  <a:fillRect/>
                </a:stretch>
              </p:blipFill>
              <p:spPr>
                <a:xfrm>
                  <a:off x="9318285" y="6222585"/>
                  <a:ext cx="4651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3" name="Ink 152">
                  <a:extLst>
                    <a:ext uri="{FF2B5EF4-FFF2-40B4-BE49-F238E27FC236}">
                      <a16:creationId xmlns:a16="http://schemas.microsoft.com/office/drawing/2014/main" id="{BF29E50A-4129-D3A5-26D1-E781EAEDEF35}"/>
                    </a:ext>
                  </a:extLst>
                </p14:cNvPr>
                <p14:cNvContentPartPr/>
                <p14:nvPr/>
              </p14:nvContentPartPr>
              <p14:xfrm>
                <a:off x="9935685" y="6064185"/>
                <a:ext cx="344520" cy="170280"/>
              </p14:xfrm>
            </p:contentPart>
          </mc:Choice>
          <mc:Fallback xmlns="">
            <p:pic>
              <p:nvPicPr>
                <p:cNvPr id="153" name="Ink 152">
                  <a:extLst>
                    <a:ext uri="{FF2B5EF4-FFF2-40B4-BE49-F238E27FC236}">
                      <a16:creationId xmlns:a16="http://schemas.microsoft.com/office/drawing/2014/main" id="{BF29E50A-4129-D3A5-26D1-E781EAEDEF35}"/>
                    </a:ext>
                  </a:extLst>
                </p:cNvPr>
                <p:cNvPicPr/>
                <p:nvPr/>
              </p:nvPicPr>
              <p:blipFill>
                <a:blip r:embed="rId239"/>
                <a:stretch>
                  <a:fillRect/>
                </a:stretch>
              </p:blipFill>
              <p:spPr>
                <a:xfrm>
                  <a:off x="9929565" y="6058065"/>
                  <a:ext cx="356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Ink 153">
                  <a:extLst>
                    <a:ext uri="{FF2B5EF4-FFF2-40B4-BE49-F238E27FC236}">
                      <a16:creationId xmlns:a16="http://schemas.microsoft.com/office/drawing/2014/main" id="{3941812D-103D-6B21-1BFC-669F018536C6}"/>
                    </a:ext>
                  </a:extLst>
                </p14:cNvPr>
                <p14:cNvContentPartPr/>
                <p14:nvPr/>
              </p14:nvContentPartPr>
              <p14:xfrm>
                <a:off x="10464885" y="6046905"/>
                <a:ext cx="82080" cy="18720"/>
              </p14:xfrm>
            </p:contentPart>
          </mc:Choice>
          <mc:Fallback xmlns="">
            <p:pic>
              <p:nvPicPr>
                <p:cNvPr id="154" name="Ink 153">
                  <a:extLst>
                    <a:ext uri="{FF2B5EF4-FFF2-40B4-BE49-F238E27FC236}">
                      <a16:creationId xmlns:a16="http://schemas.microsoft.com/office/drawing/2014/main" id="{3941812D-103D-6B21-1BFC-669F018536C6}"/>
                    </a:ext>
                  </a:extLst>
                </p:cNvPr>
                <p:cNvPicPr/>
                <p:nvPr/>
              </p:nvPicPr>
              <p:blipFill>
                <a:blip r:embed="rId241"/>
                <a:stretch>
                  <a:fillRect/>
                </a:stretch>
              </p:blipFill>
              <p:spPr>
                <a:xfrm>
                  <a:off x="10458765" y="6040785"/>
                  <a:ext cx="94320" cy="30960"/>
                </a:xfrm>
                <a:prstGeom prst="rect">
                  <a:avLst/>
                </a:prstGeom>
              </p:spPr>
            </p:pic>
          </mc:Fallback>
        </mc:AlternateContent>
      </p:grpSp>
      <p:grpSp>
        <p:nvGrpSpPr>
          <p:cNvPr id="157" name="Group 156">
            <a:extLst>
              <a:ext uri="{FF2B5EF4-FFF2-40B4-BE49-F238E27FC236}">
                <a16:creationId xmlns:a16="http://schemas.microsoft.com/office/drawing/2014/main" id="{DCE9D409-379B-9D7F-73E3-B00E25CA5882}"/>
              </a:ext>
            </a:extLst>
          </p:cNvPr>
          <p:cNvGrpSpPr/>
          <p:nvPr/>
        </p:nvGrpSpPr>
        <p:grpSpPr>
          <a:xfrm>
            <a:off x="10874205" y="6045825"/>
            <a:ext cx="1001160" cy="29520"/>
            <a:chOff x="10874205" y="6045825"/>
            <a:chExt cx="1001160" cy="29520"/>
          </a:xfrm>
        </p:grpSpPr>
        <mc:AlternateContent xmlns:mc="http://schemas.openxmlformats.org/markup-compatibility/2006" xmlns:p14="http://schemas.microsoft.com/office/powerpoint/2010/main">
          <mc:Choice Requires="p14">
            <p:contentPart p14:bwMode="auto" r:id="rId242">
              <p14:nvContentPartPr>
                <p14:cNvPr id="155" name="Ink 154">
                  <a:extLst>
                    <a:ext uri="{FF2B5EF4-FFF2-40B4-BE49-F238E27FC236}">
                      <a16:creationId xmlns:a16="http://schemas.microsoft.com/office/drawing/2014/main" id="{F0178B62-4239-6E09-193B-F47FC920F7C7}"/>
                    </a:ext>
                  </a:extLst>
                </p14:cNvPr>
                <p14:cNvContentPartPr/>
                <p14:nvPr/>
              </p14:nvContentPartPr>
              <p14:xfrm>
                <a:off x="10874205" y="6062025"/>
                <a:ext cx="496080" cy="13320"/>
              </p14:xfrm>
            </p:contentPart>
          </mc:Choice>
          <mc:Fallback xmlns="">
            <p:pic>
              <p:nvPicPr>
                <p:cNvPr id="155" name="Ink 154">
                  <a:extLst>
                    <a:ext uri="{FF2B5EF4-FFF2-40B4-BE49-F238E27FC236}">
                      <a16:creationId xmlns:a16="http://schemas.microsoft.com/office/drawing/2014/main" id="{F0178B62-4239-6E09-193B-F47FC920F7C7}"/>
                    </a:ext>
                  </a:extLst>
                </p:cNvPr>
                <p:cNvPicPr/>
                <p:nvPr/>
              </p:nvPicPr>
              <p:blipFill>
                <a:blip r:embed="rId243"/>
                <a:stretch>
                  <a:fillRect/>
                </a:stretch>
              </p:blipFill>
              <p:spPr>
                <a:xfrm>
                  <a:off x="10868085" y="6055905"/>
                  <a:ext cx="508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6" name="Ink 155">
                  <a:extLst>
                    <a:ext uri="{FF2B5EF4-FFF2-40B4-BE49-F238E27FC236}">
                      <a16:creationId xmlns:a16="http://schemas.microsoft.com/office/drawing/2014/main" id="{9A59A97B-E075-1AFC-DB38-0573FC331D91}"/>
                    </a:ext>
                  </a:extLst>
                </p14:cNvPr>
                <p14:cNvContentPartPr/>
                <p14:nvPr/>
              </p14:nvContentPartPr>
              <p14:xfrm>
                <a:off x="11550285" y="6045825"/>
                <a:ext cx="325080" cy="14400"/>
              </p14:xfrm>
            </p:contentPart>
          </mc:Choice>
          <mc:Fallback xmlns="">
            <p:pic>
              <p:nvPicPr>
                <p:cNvPr id="156" name="Ink 155">
                  <a:extLst>
                    <a:ext uri="{FF2B5EF4-FFF2-40B4-BE49-F238E27FC236}">
                      <a16:creationId xmlns:a16="http://schemas.microsoft.com/office/drawing/2014/main" id="{9A59A97B-E075-1AFC-DB38-0573FC331D91}"/>
                    </a:ext>
                  </a:extLst>
                </p:cNvPr>
                <p:cNvPicPr/>
                <p:nvPr/>
              </p:nvPicPr>
              <p:blipFill>
                <a:blip r:embed="rId245"/>
                <a:stretch>
                  <a:fillRect/>
                </a:stretch>
              </p:blipFill>
              <p:spPr>
                <a:xfrm>
                  <a:off x="11544165" y="6039705"/>
                  <a:ext cx="337320" cy="26640"/>
                </a:xfrm>
                <a:prstGeom prst="rect">
                  <a:avLst/>
                </a:prstGeom>
              </p:spPr>
            </p:pic>
          </mc:Fallback>
        </mc:AlternateContent>
      </p:grpSp>
      <p:grpSp>
        <p:nvGrpSpPr>
          <p:cNvPr id="170" name="Group 169">
            <a:extLst>
              <a:ext uri="{FF2B5EF4-FFF2-40B4-BE49-F238E27FC236}">
                <a16:creationId xmlns:a16="http://schemas.microsoft.com/office/drawing/2014/main" id="{955382B2-2512-85F6-3B61-FC426FD5E841}"/>
              </a:ext>
            </a:extLst>
          </p:cNvPr>
          <p:cNvGrpSpPr/>
          <p:nvPr/>
        </p:nvGrpSpPr>
        <p:grpSpPr>
          <a:xfrm>
            <a:off x="708165" y="6347505"/>
            <a:ext cx="1915560" cy="344880"/>
            <a:chOff x="708165" y="6347505"/>
            <a:chExt cx="1915560" cy="344880"/>
          </a:xfrm>
        </p:grpSpPr>
        <mc:AlternateContent xmlns:mc="http://schemas.openxmlformats.org/markup-compatibility/2006" xmlns:p14="http://schemas.microsoft.com/office/powerpoint/2010/main">
          <mc:Choice Requires="p14">
            <p:contentPart p14:bwMode="auto" r:id="rId246">
              <p14:nvContentPartPr>
                <p14:cNvPr id="159" name="Ink 158">
                  <a:extLst>
                    <a:ext uri="{FF2B5EF4-FFF2-40B4-BE49-F238E27FC236}">
                      <a16:creationId xmlns:a16="http://schemas.microsoft.com/office/drawing/2014/main" id="{833972D5-2B4C-13A3-7A29-85FB4DFACE35}"/>
                    </a:ext>
                  </a:extLst>
                </p14:cNvPr>
                <p14:cNvContentPartPr/>
                <p14:nvPr/>
              </p14:nvContentPartPr>
              <p14:xfrm>
                <a:off x="770085" y="6424545"/>
                <a:ext cx="24840" cy="267840"/>
              </p14:xfrm>
            </p:contentPart>
          </mc:Choice>
          <mc:Fallback xmlns="">
            <p:pic>
              <p:nvPicPr>
                <p:cNvPr id="159" name="Ink 158">
                  <a:extLst>
                    <a:ext uri="{FF2B5EF4-FFF2-40B4-BE49-F238E27FC236}">
                      <a16:creationId xmlns:a16="http://schemas.microsoft.com/office/drawing/2014/main" id="{833972D5-2B4C-13A3-7A29-85FB4DFACE35}"/>
                    </a:ext>
                  </a:extLst>
                </p:cNvPr>
                <p:cNvPicPr/>
                <p:nvPr/>
              </p:nvPicPr>
              <p:blipFill>
                <a:blip r:embed="rId247"/>
                <a:stretch>
                  <a:fillRect/>
                </a:stretch>
              </p:blipFill>
              <p:spPr>
                <a:xfrm>
                  <a:off x="763965" y="6418425"/>
                  <a:ext cx="37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0" name="Ink 159">
                  <a:extLst>
                    <a:ext uri="{FF2B5EF4-FFF2-40B4-BE49-F238E27FC236}">
                      <a16:creationId xmlns:a16="http://schemas.microsoft.com/office/drawing/2014/main" id="{EE575713-1DBE-9E09-B744-8896848DF672}"/>
                    </a:ext>
                  </a:extLst>
                </p14:cNvPr>
                <p14:cNvContentPartPr/>
                <p14:nvPr/>
              </p14:nvContentPartPr>
              <p14:xfrm>
                <a:off x="708165" y="6440745"/>
                <a:ext cx="169560" cy="151920"/>
              </p14:xfrm>
            </p:contentPart>
          </mc:Choice>
          <mc:Fallback xmlns="">
            <p:pic>
              <p:nvPicPr>
                <p:cNvPr id="160" name="Ink 159">
                  <a:extLst>
                    <a:ext uri="{FF2B5EF4-FFF2-40B4-BE49-F238E27FC236}">
                      <a16:creationId xmlns:a16="http://schemas.microsoft.com/office/drawing/2014/main" id="{EE575713-1DBE-9E09-B744-8896848DF672}"/>
                    </a:ext>
                  </a:extLst>
                </p:cNvPr>
                <p:cNvPicPr/>
                <p:nvPr/>
              </p:nvPicPr>
              <p:blipFill>
                <a:blip r:embed="rId249"/>
                <a:stretch>
                  <a:fillRect/>
                </a:stretch>
              </p:blipFill>
              <p:spPr>
                <a:xfrm>
                  <a:off x="702045" y="6434625"/>
                  <a:ext cx="181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1" name="Ink 160">
                  <a:extLst>
                    <a:ext uri="{FF2B5EF4-FFF2-40B4-BE49-F238E27FC236}">
                      <a16:creationId xmlns:a16="http://schemas.microsoft.com/office/drawing/2014/main" id="{A17347BC-079F-BCB9-7687-90E177A80144}"/>
                    </a:ext>
                  </a:extLst>
                </p14:cNvPr>
                <p14:cNvContentPartPr/>
                <p14:nvPr/>
              </p14:nvContentPartPr>
              <p14:xfrm>
                <a:off x="982485" y="6347505"/>
                <a:ext cx="286560" cy="303480"/>
              </p14:xfrm>
            </p:contentPart>
          </mc:Choice>
          <mc:Fallback xmlns="">
            <p:pic>
              <p:nvPicPr>
                <p:cNvPr id="161" name="Ink 160">
                  <a:extLst>
                    <a:ext uri="{FF2B5EF4-FFF2-40B4-BE49-F238E27FC236}">
                      <a16:creationId xmlns:a16="http://schemas.microsoft.com/office/drawing/2014/main" id="{A17347BC-079F-BCB9-7687-90E177A80144}"/>
                    </a:ext>
                  </a:extLst>
                </p:cNvPr>
                <p:cNvPicPr/>
                <p:nvPr/>
              </p:nvPicPr>
              <p:blipFill>
                <a:blip r:embed="rId251"/>
                <a:stretch>
                  <a:fillRect/>
                </a:stretch>
              </p:blipFill>
              <p:spPr>
                <a:xfrm>
                  <a:off x="976365" y="6341385"/>
                  <a:ext cx="2988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2" name="Ink 161">
                  <a:extLst>
                    <a:ext uri="{FF2B5EF4-FFF2-40B4-BE49-F238E27FC236}">
                      <a16:creationId xmlns:a16="http://schemas.microsoft.com/office/drawing/2014/main" id="{811A55C9-9C29-100B-EC7E-7F1A1F833545}"/>
                    </a:ext>
                  </a:extLst>
                </p14:cNvPr>
                <p14:cNvContentPartPr/>
                <p14:nvPr/>
              </p14:nvContentPartPr>
              <p14:xfrm>
                <a:off x="1237365" y="6505905"/>
                <a:ext cx="190440" cy="12240"/>
              </p14:xfrm>
            </p:contentPart>
          </mc:Choice>
          <mc:Fallback xmlns="">
            <p:pic>
              <p:nvPicPr>
                <p:cNvPr id="162" name="Ink 161">
                  <a:extLst>
                    <a:ext uri="{FF2B5EF4-FFF2-40B4-BE49-F238E27FC236}">
                      <a16:creationId xmlns:a16="http://schemas.microsoft.com/office/drawing/2014/main" id="{811A55C9-9C29-100B-EC7E-7F1A1F833545}"/>
                    </a:ext>
                  </a:extLst>
                </p:cNvPr>
                <p:cNvPicPr/>
                <p:nvPr/>
              </p:nvPicPr>
              <p:blipFill>
                <a:blip r:embed="rId253"/>
                <a:stretch>
                  <a:fillRect/>
                </a:stretch>
              </p:blipFill>
              <p:spPr>
                <a:xfrm>
                  <a:off x="1231245" y="6499785"/>
                  <a:ext cx="202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3" name="Ink 162">
                  <a:extLst>
                    <a:ext uri="{FF2B5EF4-FFF2-40B4-BE49-F238E27FC236}">
                      <a16:creationId xmlns:a16="http://schemas.microsoft.com/office/drawing/2014/main" id="{93BAEAF2-0AD7-D02E-F59F-14922D603DF6}"/>
                    </a:ext>
                  </a:extLst>
                </p14:cNvPr>
                <p14:cNvContentPartPr/>
                <p14:nvPr/>
              </p14:nvContentPartPr>
              <p14:xfrm>
                <a:off x="1627245" y="6486465"/>
                <a:ext cx="204840" cy="163800"/>
              </p14:xfrm>
            </p:contentPart>
          </mc:Choice>
          <mc:Fallback xmlns="">
            <p:pic>
              <p:nvPicPr>
                <p:cNvPr id="163" name="Ink 162">
                  <a:extLst>
                    <a:ext uri="{FF2B5EF4-FFF2-40B4-BE49-F238E27FC236}">
                      <a16:creationId xmlns:a16="http://schemas.microsoft.com/office/drawing/2014/main" id="{93BAEAF2-0AD7-D02E-F59F-14922D603DF6}"/>
                    </a:ext>
                  </a:extLst>
                </p:cNvPr>
                <p:cNvPicPr/>
                <p:nvPr/>
              </p:nvPicPr>
              <p:blipFill>
                <a:blip r:embed="rId255"/>
                <a:stretch>
                  <a:fillRect/>
                </a:stretch>
              </p:blipFill>
              <p:spPr>
                <a:xfrm>
                  <a:off x="1621125" y="6480345"/>
                  <a:ext cx="217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4" name="Ink 163">
                  <a:extLst>
                    <a:ext uri="{FF2B5EF4-FFF2-40B4-BE49-F238E27FC236}">
                      <a16:creationId xmlns:a16="http://schemas.microsoft.com/office/drawing/2014/main" id="{C96DB423-6C13-2AD5-0909-3AC175793B69}"/>
                    </a:ext>
                  </a:extLst>
                </p14:cNvPr>
                <p14:cNvContentPartPr/>
                <p14:nvPr/>
              </p14:nvContentPartPr>
              <p14:xfrm>
                <a:off x="1906245" y="6515625"/>
                <a:ext cx="120600" cy="84960"/>
              </p14:xfrm>
            </p:contentPart>
          </mc:Choice>
          <mc:Fallback xmlns="">
            <p:pic>
              <p:nvPicPr>
                <p:cNvPr id="164" name="Ink 163">
                  <a:extLst>
                    <a:ext uri="{FF2B5EF4-FFF2-40B4-BE49-F238E27FC236}">
                      <a16:creationId xmlns:a16="http://schemas.microsoft.com/office/drawing/2014/main" id="{C96DB423-6C13-2AD5-0909-3AC175793B69}"/>
                    </a:ext>
                  </a:extLst>
                </p:cNvPr>
                <p:cNvPicPr/>
                <p:nvPr/>
              </p:nvPicPr>
              <p:blipFill>
                <a:blip r:embed="rId257"/>
                <a:stretch>
                  <a:fillRect/>
                </a:stretch>
              </p:blipFill>
              <p:spPr>
                <a:xfrm>
                  <a:off x="1900125" y="6509505"/>
                  <a:ext cx="1328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5" name="Ink 164">
                  <a:extLst>
                    <a:ext uri="{FF2B5EF4-FFF2-40B4-BE49-F238E27FC236}">
                      <a16:creationId xmlns:a16="http://schemas.microsoft.com/office/drawing/2014/main" id="{04CEFF0C-243F-AC23-693C-B7C9D9563B99}"/>
                    </a:ext>
                  </a:extLst>
                </p14:cNvPr>
                <p14:cNvContentPartPr/>
                <p14:nvPr/>
              </p14:nvContentPartPr>
              <p14:xfrm>
                <a:off x="2224125" y="6436425"/>
                <a:ext cx="94320" cy="231120"/>
              </p14:xfrm>
            </p:contentPart>
          </mc:Choice>
          <mc:Fallback xmlns="">
            <p:pic>
              <p:nvPicPr>
                <p:cNvPr id="165" name="Ink 164">
                  <a:extLst>
                    <a:ext uri="{FF2B5EF4-FFF2-40B4-BE49-F238E27FC236}">
                      <a16:creationId xmlns:a16="http://schemas.microsoft.com/office/drawing/2014/main" id="{04CEFF0C-243F-AC23-693C-B7C9D9563B99}"/>
                    </a:ext>
                  </a:extLst>
                </p:cNvPr>
                <p:cNvPicPr/>
                <p:nvPr/>
              </p:nvPicPr>
              <p:blipFill>
                <a:blip r:embed="rId259"/>
                <a:stretch>
                  <a:fillRect/>
                </a:stretch>
              </p:blipFill>
              <p:spPr>
                <a:xfrm>
                  <a:off x="2218005" y="6430305"/>
                  <a:ext cx="106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6" name="Ink 165">
                  <a:extLst>
                    <a:ext uri="{FF2B5EF4-FFF2-40B4-BE49-F238E27FC236}">
                      <a16:creationId xmlns:a16="http://schemas.microsoft.com/office/drawing/2014/main" id="{042FA576-DAC5-D972-A030-2BEC9DDCC603}"/>
                    </a:ext>
                  </a:extLst>
                </p14:cNvPr>
                <p14:cNvContentPartPr/>
                <p14:nvPr/>
              </p14:nvContentPartPr>
              <p14:xfrm>
                <a:off x="2226285" y="6633705"/>
                <a:ext cx="255240" cy="21960"/>
              </p14:xfrm>
            </p:contentPart>
          </mc:Choice>
          <mc:Fallback xmlns="">
            <p:pic>
              <p:nvPicPr>
                <p:cNvPr id="166" name="Ink 165">
                  <a:extLst>
                    <a:ext uri="{FF2B5EF4-FFF2-40B4-BE49-F238E27FC236}">
                      <a16:creationId xmlns:a16="http://schemas.microsoft.com/office/drawing/2014/main" id="{042FA576-DAC5-D972-A030-2BEC9DDCC603}"/>
                    </a:ext>
                  </a:extLst>
                </p:cNvPr>
                <p:cNvPicPr/>
                <p:nvPr/>
              </p:nvPicPr>
              <p:blipFill>
                <a:blip r:embed="rId261"/>
                <a:stretch>
                  <a:fillRect/>
                </a:stretch>
              </p:blipFill>
              <p:spPr>
                <a:xfrm>
                  <a:off x="2220165" y="6627585"/>
                  <a:ext cx="267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8" name="Ink 167">
                  <a:extLst>
                    <a:ext uri="{FF2B5EF4-FFF2-40B4-BE49-F238E27FC236}">
                      <a16:creationId xmlns:a16="http://schemas.microsoft.com/office/drawing/2014/main" id="{23AEBFCB-C146-D5A6-D075-9B91DDBEAC19}"/>
                    </a:ext>
                  </a:extLst>
                </p14:cNvPr>
                <p14:cNvContentPartPr/>
                <p14:nvPr/>
              </p14:nvContentPartPr>
              <p14:xfrm>
                <a:off x="2545605" y="6450465"/>
                <a:ext cx="44280" cy="55800"/>
              </p14:xfrm>
            </p:contentPart>
          </mc:Choice>
          <mc:Fallback xmlns="">
            <p:pic>
              <p:nvPicPr>
                <p:cNvPr id="168" name="Ink 167">
                  <a:extLst>
                    <a:ext uri="{FF2B5EF4-FFF2-40B4-BE49-F238E27FC236}">
                      <a16:creationId xmlns:a16="http://schemas.microsoft.com/office/drawing/2014/main" id="{23AEBFCB-C146-D5A6-D075-9B91DDBEAC19}"/>
                    </a:ext>
                  </a:extLst>
                </p:cNvPr>
                <p:cNvPicPr/>
                <p:nvPr/>
              </p:nvPicPr>
              <p:blipFill>
                <a:blip r:embed="rId263"/>
                <a:stretch>
                  <a:fillRect/>
                </a:stretch>
              </p:blipFill>
              <p:spPr>
                <a:xfrm>
                  <a:off x="2539485" y="6444345"/>
                  <a:ext cx="56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9" name="Ink 168">
                  <a:extLst>
                    <a:ext uri="{FF2B5EF4-FFF2-40B4-BE49-F238E27FC236}">
                      <a16:creationId xmlns:a16="http://schemas.microsoft.com/office/drawing/2014/main" id="{E85670B6-3892-B55E-8251-4B7DFA37F048}"/>
                    </a:ext>
                  </a:extLst>
                </p14:cNvPr>
                <p14:cNvContentPartPr/>
                <p14:nvPr/>
              </p14:nvContentPartPr>
              <p14:xfrm>
                <a:off x="2577645" y="6607425"/>
                <a:ext cx="46080" cy="64080"/>
              </p14:xfrm>
            </p:contentPart>
          </mc:Choice>
          <mc:Fallback xmlns="">
            <p:pic>
              <p:nvPicPr>
                <p:cNvPr id="169" name="Ink 168">
                  <a:extLst>
                    <a:ext uri="{FF2B5EF4-FFF2-40B4-BE49-F238E27FC236}">
                      <a16:creationId xmlns:a16="http://schemas.microsoft.com/office/drawing/2014/main" id="{E85670B6-3892-B55E-8251-4B7DFA37F048}"/>
                    </a:ext>
                  </a:extLst>
                </p:cNvPr>
                <p:cNvPicPr/>
                <p:nvPr/>
              </p:nvPicPr>
              <p:blipFill>
                <a:blip r:embed="rId265"/>
                <a:stretch>
                  <a:fillRect/>
                </a:stretch>
              </p:blipFill>
              <p:spPr>
                <a:xfrm>
                  <a:off x="2571525" y="6601305"/>
                  <a:ext cx="58320" cy="76320"/>
                </a:xfrm>
                <a:prstGeom prst="rect">
                  <a:avLst/>
                </a:prstGeom>
              </p:spPr>
            </p:pic>
          </mc:Fallback>
        </mc:AlternateContent>
      </p:grpSp>
      <p:grpSp>
        <p:nvGrpSpPr>
          <p:cNvPr id="180" name="Group 179">
            <a:extLst>
              <a:ext uri="{FF2B5EF4-FFF2-40B4-BE49-F238E27FC236}">
                <a16:creationId xmlns:a16="http://schemas.microsoft.com/office/drawing/2014/main" id="{ECFD49B8-7AD0-7C5E-FF26-4B865C46A212}"/>
              </a:ext>
            </a:extLst>
          </p:cNvPr>
          <p:cNvGrpSpPr/>
          <p:nvPr/>
        </p:nvGrpSpPr>
        <p:grpSpPr>
          <a:xfrm>
            <a:off x="3003525" y="6337065"/>
            <a:ext cx="1136160" cy="448560"/>
            <a:chOff x="3003525" y="6337065"/>
            <a:chExt cx="1136160" cy="448560"/>
          </a:xfrm>
        </p:grpSpPr>
        <mc:AlternateContent xmlns:mc="http://schemas.openxmlformats.org/markup-compatibility/2006" xmlns:p14="http://schemas.microsoft.com/office/powerpoint/2010/main">
          <mc:Choice Requires="p14">
            <p:contentPart p14:bwMode="auto" r:id="rId266">
              <p14:nvContentPartPr>
                <p14:cNvPr id="171" name="Ink 170">
                  <a:extLst>
                    <a:ext uri="{FF2B5EF4-FFF2-40B4-BE49-F238E27FC236}">
                      <a16:creationId xmlns:a16="http://schemas.microsoft.com/office/drawing/2014/main" id="{AE3BCE89-590D-205E-5AE5-B7CC319AC71A}"/>
                    </a:ext>
                  </a:extLst>
                </p14:cNvPr>
                <p14:cNvContentPartPr/>
                <p14:nvPr/>
              </p14:nvContentPartPr>
              <p14:xfrm>
                <a:off x="3097485" y="6337065"/>
                <a:ext cx="255240" cy="55440"/>
              </p14:xfrm>
            </p:contentPart>
          </mc:Choice>
          <mc:Fallback xmlns="">
            <p:pic>
              <p:nvPicPr>
                <p:cNvPr id="171" name="Ink 170">
                  <a:extLst>
                    <a:ext uri="{FF2B5EF4-FFF2-40B4-BE49-F238E27FC236}">
                      <a16:creationId xmlns:a16="http://schemas.microsoft.com/office/drawing/2014/main" id="{AE3BCE89-590D-205E-5AE5-B7CC319AC71A}"/>
                    </a:ext>
                  </a:extLst>
                </p:cNvPr>
                <p:cNvPicPr/>
                <p:nvPr/>
              </p:nvPicPr>
              <p:blipFill>
                <a:blip r:embed="rId267"/>
                <a:stretch>
                  <a:fillRect/>
                </a:stretch>
              </p:blipFill>
              <p:spPr>
                <a:xfrm>
                  <a:off x="3091365" y="6330945"/>
                  <a:ext cx="2674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2" name="Ink 171">
                  <a:extLst>
                    <a:ext uri="{FF2B5EF4-FFF2-40B4-BE49-F238E27FC236}">
                      <a16:creationId xmlns:a16="http://schemas.microsoft.com/office/drawing/2014/main" id="{92D0451E-C8B8-7121-5BE7-D0E39B0310EE}"/>
                    </a:ext>
                  </a:extLst>
                </p14:cNvPr>
                <p14:cNvContentPartPr/>
                <p14:nvPr/>
              </p14:nvContentPartPr>
              <p14:xfrm>
                <a:off x="3203325" y="6413745"/>
                <a:ext cx="38880" cy="119520"/>
              </p14:xfrm>
            </p:contentPart>
          </mc:Choice>
          <mc:Fallback xmlns="">
            <p:pic>
              <p:nvPicPr>
                <p:cNvPr id="172" name="Ink 171">
                  <a:extLst>
                    <a:ext uri="{FF2B5EF4-FFF2-40B4-BE49-F238E27FC236}">
                      <a16:creationId xmlns:a16="http://schemas.microsoft.com/office/drawing/2014/main" id="{92D0451E-C8B8-7121-5BE7-D0E39B0310EE}"/>
                    </a:ext>
                  </a:extLst>
                </p:cNvPr>
                <p:cNvPicPr/>
                <p:nvPr/>
              </p:nvPicPr>
              <p:blipFill>
                <a:blip r:embed="rId269"/>
                <a:stretch>
                  <a:fillRect/>
                </a:stretch>
              </p:blipFill>
              <p:spPr>
                <a:xfrm>
                  <a:off x="3197205" y="6407625"/>
                  <a:ext cx="51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3" name="Ink 172">
                  <a:extLst>
                    <a:ext uri="{FF2B5EF4-FFF2-40B4-BE49-F238E27FC236}">
                      <a16:creationId xmlns:a16="http://schemas.microsoft.com/office/drawing/2014/main" id="{A024CBD5-81FF-778B-344D-32045077C85E}"/>
                    </a:ext>
                  </a:extLst>
                </p14:cNvPr>
                <p14:cNvContentPartPr/>
                <p14:nvPr/>
              </p14:nvContentPartPr>
              <p14:xfrm>
                <a:off x="3203325" y="6375945"/>
                <a:ext cx="135000" cy="140040"/>
              </p14:xfrm>
            </p:contentPart>
          </mc:Choice>
          <mc:Fallback xmlns="">
            <p:pic>
              <p:nvPicPr>
                <p:cNvPr id="173" name="Ink 172">
                  <a:extLst>
                    <a:ext uri="{FF2B5EF4-FFF2-40B4-BE49-F238E27FC236}">
                      <a16:creationId xmlns:a16="http://schemas.microsoft.com/office/drawing/2014/main" id="{A024CBD5-81FF-778B-344D-32045077C85E}"/>
                    </a:ext>
                  </a:extLst>
                </p:cNvPr>
                <p:cNvPicPr/>
                <p:nvPr/>
              </p:nvPicPr>
              <p:blipFill>
                <a:blip r:embed="rId271"/>
                <a:stretch>
                  <a:fillRect/>
                </a:stretch>
              </p:blipFill>
              <p:spPr>
                <a:xfrm>
                  <a:off x="3197205" y="6369825"/>
                  <a:ext cx="147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4" name="Ink 173">
                  <a:extLst>
                    <a:ext uri="{FF2B5EF4-FFF2-40B4-BE49-F238E27FC236}">
                      <a16:creationId xmlns:a16="http://schemas.microsoft.com/office/drawing/2014/main" id="{B372E821-09DD-3173-C66C-624531AD17E1}"/>
                    </a:ext>
                  </a:extLst>
                </p14:cNvPr>
                <p14:cNvContentPartPr/>
                <p14:nvPr/>
              </p14:nvContentPartPr>
              <p14:xfrm>
                <a:off x="3107205" y="6564225"/>
                <a:ext cx="360" cy="360"/>
              </p14:xfrm>
            </p:contentPart>
          </mc:Choice>
          <mc:Fallback xmlns="">
            <p:pic>
              <p:nvPicPr>
                <p:cNvPr id="174" name="Ink 173">
                  <a:extLst>
                    <a:ext uri="{FF2B5EF4-FFF2-40B4-BE49-F238E27FC236}">
                      <a16:creationId xmlns:a16="http://schemas.microsoft.com/office/drawing/2014/main" id="{B372E821-09DD-3173-C66C-624531AD17E1}"/>
                    </a:ext>
                  </a:extLst>
                </p:cNvPr>
                <p:cNvPicPr/>
                <p:nvPr/>
              </p:nvPicPr>
              <p:blipFill>
                <a:blip r:embed="rId31"/>
                <a:stretch>
                  <a:fillRect/>
                </a:stretch>
              </p:blipFill>
              <p:spPr>
                <a:xfrm>
                  <a:off x="3101085" y="655810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Ink 174">
                  <a:extLst>
                    <a:ext uri="{FF2B5EF4-FFF2-40B4-BE49-F238E27FC236}">
                      <a16:creationId xmlns:a16="http://schemas.microsoft.com/office/drawing/2014/main" id="{2962BD38-0AF6-AF67-61FD-79F1939FB739}"/>
                    </a:ext>
                  </a:extLst>
                </p14:cNvPr>
                <p14:cNvContentPartPr/>
                <p14:nvPr/>
              </p14:nvContentPartPr>
              <p14:xfrm>
                <a:off x="3236805" y="6406185"/>
                <a:ext cx="17280" cy="73080"/>
              </p14:xfrm>
            </p:contentPart>
          </mc:Choice>
          <mc:Fallback xmlns="">
            <p:pic>
              <p:nvPicPr>
                <p:cNvPr id="175" name="Ink 174">
                  <a:extLst>
                    <a:ext uri="{FF2B5EF4-FFF2-40B4-BE49-F238E27FC236}">
                      <a16:creationId xmlns:a16="http://schemas.microsoft.com/office/drawing/2014/main" id="{2962BD38-0AF6-AF67-61FD-79F1939FB739}"/>
                    </a:ext>
                  </a:extLst>
                </p:cNvPr>
                <p:cNvPicPr/>
                <p:nvPr/>
              </p:nvPicPr>
              <p:blipFill>
                <a:blip r:embed="rId274"/>
                <a:stretch>
                  <a:fillRect/>
                </a:stretch>
              </p:blipFill>
              <p:spPr>
                <a:xfrm>
                  <a:off x="3230685" y="6400065"/>
                  <a:ext cx="29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Ink 175">
                  <a:extLst>
                    <a:ext uri="{FF2B5EF4-FFF2-40B4-BE49-F238E27FC236}">
                      <a16:creationId xmlns:a16="http://schemas.microsoft.com/office/drawing/2014/main" id="{2BA3A869-5C57-8C0E-8CD7-7743BD7B4F33}"/>
                    </a:ext>
                  </a:extLst>
                </p14:cNvPr>
                <p14:cNvContentPartPr/>
                <p14:nvPr/>
              </p14:nvContentPartPr>
              <p14:xfrm>
                <a:off x="3003525" y="6582585"/>
                <a:ext cx="623520" cy="19800"/>
              </p14:xfrm>
            </p:contentPart>
          </mc:Choice>
          <mc:Fallback xmlns="">
            <p:pic>
              <p:nvPicPr>
                <p:cNvPr id="176" name="Ink 175">
                  <a:extLst>
                    <a:ext uri="{FF2B5EF4-FFF2-40B4-BE49-F238E27FC236}">
                      <a16:creationId xmlns:a16="http://schemas.microsoft.com/office/drawing/2014/main" id="{2BA3A869-5C57-8C0E-8CD7-7743BD7B4F33}"/>
                    </a:ext>
                  </a:extLst>
                </p:cNvPr>
                <p:cNvPicPr/>
                <p:nvPr/>
              </p:nvPicPr>
              <p:blipFill>
                <a:blip r:embed="rId276"/>
                <a:stretch>
                  <a:fillRect/>
                </a:stretch>
              </p:blipFill>
              <p:spPr>
                <a:xfrm>
                  <a:off x="2997405" y="6576465"/>
                  <a:ext cx="6357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Ink 176">
                  <a:extLst>
                    <a:ext uri="{FF2B5EF4-FFF2-40B4-BE49-F238E27FC236}">
                      <a16:creationId xmlns:a16="http://schemas.microsoft.com/office/drawing/2014/main" id="{A90A422D-3310-D3C5-BA12-BF9CE8180373}"/>
                    </a:ext>
                  </a:extLst>
                </p14:cNvPr>
                <p14:cNvContentPartPr/>
                <p14:nvPr/>
              </p14:nvContentPartPr>
              <p14:xfrm>
                <a:off x="3260205" y="6623985"/>
                <a:ext cx="174600" cy="161640"/>
              </p14:xfrm>
            </p:contentPart>
          </mc:Choice>
          <mc:Fallback xmlns="">
            <p:pic>
              <p:nvPicPr>
                <p:cNvPr id="177" name="Ink 176">
                  <a:extLst>
                    <a:ext uri="{FF2B5EF4-FFF2-40B4-BE49-F238E27FC236}">
                      <a16:creationId xmlns:a16="http://schemas.microsoft.com/office/drawing/2014/main" id="{A90A422D-3310-D3C5-BA12-BF9CE8180373}"/>
                    </a:ext>
                  </a:extLst>
                </p:cNvPr>
                <p:cNvPicPr/>
                <p:nvPr/>
              </p:nvPicPr>
              <p:blipFill>
                <a:blip r:embed="rId278"/>
                <a:stretch>
                  <a:fillRect/>
                </a:stretch>
              </p:blipFill>
              <p:spPr>
                <a:xfrm>
                  <a:off x="3254085" y="6617865"/>
                  <a:ext cx="186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8" name="Ink 177">
                  <a:extLst>
                    <a:ext uri="{FF2B5EF4-FFF2-40B4-BE49-F238E27FC236}">
                      <a16:creationId xmlns:a16="http://schemas.microsoft.com/office/drawing/2014/main" id="{ECCB42FB-AEE2-2388-1AD6-40C16BE334BB}"/>
                    </a:ext>
                  </a:extLst>
                </p14:cNvPr>
                <p14:cNvContentPartPr/>
                <p14:nvPr/>
              </p14:nvContentPartPr>
              <p14:xfrm>
                <a:off x="3843405" y="6639105"/>
                <a:ext cx="293760" cy="26280"/>
              </p14:xfrm>
            </p:contentPart>
          </mc:Choice>
          <mc:Fallback xmlns="">
            <p:pic>
              <p:nvPicPr>
                <p:cNvPr id="178" name="Ink 177">
                  <a:extLst>
                    <a:ext uri="{FF2B5EF4-FFF2-40B4-BE49-F238E27FC236}">
                      <a16:creationId xmlns:a16="http://schemas.microsoft.com/office/drawing/2014/main" id="{ECCB42FB-AEE2-2388-1AD6-40C16BE334BB}"/>
                    </a:ext>
                  </a:extLst>
                </p:cNvPr>
                <p:cNvPicPr/>
                <p:nvPr/>
              </p:nvPicPr>
              <p:blipFill>
                <a:blip r:embed="rId280"/>
                <a:stretch>
                  <a:fillRect/>
                </a:stretch>
              </p:blipFill>
              <p:spPr>
                <a:xfrm>
                  <a:off x="3837285" y="6632985"/>
                  <a:ext cx="306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9" name="Ink 178">
                  <a:extLst>
                    <a:ext uri="{FF2B5EF4-FFF2-40B4-BE49-F238E27FC236}">
                      <a16:creationId xmlns:a16="http://schemas.microsoft.com/office/drawing/2014/main" id="{AA50D867-B8F9-7B30-7ADD-E4D16E8EDF94}"/>
                    </a:ext>
                  </a:extLst>
                </p14:cNvPr>
                <p14:cNvContentPartPr/>
                <p14:nvPr/>
              </p14:nvContentPartPr>
              <p14:xfrm>
                <a:off x="3925125" y="6560985"/>
                <a:ext cx="214560" cy="29520"/>
              </p14:xfrm>
            </p:contentPart>
          </mc:Choice>
          <mc:Fallback xmlns="">
            <p:pic>
              <p:nvPicPr>
                <p:cNvPr id="179" name="Ink 178">
                  <a:extLst>
                    <a:ext uri="{FF2B5EF4-FFF2-40B4-BE49-F238E27FC236}">
                      <a16:creationId xmlns:a16="http://schemas.microsoft.com/office/drawing/2014/main" id="{AA50D867-B8F9-7B30-7ADD-E4D16E8EDF94}"/>
                    </a:ext>
                  </a:extLst>
                </p:cNvPr>
                <p:cNvPicPr/>
                <p:nvPr/>
              </p:nvPicPr>
              <p:blipFill>
                <a:blip r:embed="rId282"/>
                <a:stretch>
                  <a:fillRect/>
                </a:stretch>
              </p:blipFill>
              <p:spPr>
                <a:xfrm>
                  <a:off x="3919005" y="6554865"/>
                  <a:ext cx="226800" cy="4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3">
            <p14:nvContentPartPr>
              <p14:cNvPr id="181" name="Ink 180">
                <a:extLst>
                  <a:ext uri="{FF2B5EF4-FFF2-40B4-BE49-F238E27FC236}">
                    <a16:creationId xmlns:a16="http://schemas.microsoft.com/office/drawing/2014/main" id="{780A5CF5-F849-7DF9-54E5-D96707EAE2C8}"/>
                  </a:ext>
                </a:extLst>
              </p14:cNvPr>
              <p14:cNvContentPartPr/>
              <p14:nvPr/>
            </p14:nvContentPartPr>
            <p14:xfrm>
              <a:off x="4555485" y="6437865"/>
              <a:ext cx="27000" cy="243000"/>
            </p14:xfrm>
          </p:contentPart>
        </mc:Choice>
        <mc:Fallback xmlns="">
          <p:pic>
            <p:nvPicPr>
              <p:cNvPr id="181" name="Ink 180">
                <a:extLst>
                  <a:ext uri="{FF2B5EF4-FFF2-40B4-BE49-F238E27FC236}">
                    <a16:creationId xmlns:a16="http://schemas.microsoft.com/office/drawing/2014/main" id="{780A5CF5-F849-7DF9-54E5-D96707EAE2C8}"/>
                  </a:ext>
                </a:extLst>
              </p:cNvPr>
              <p:cNvPicPr/>
              <p:nvPr/>
            </p:nvPicPr>
            <p:blipFill>
              <a:blip r:embed="rId284"/>
              <a:stretch>
                <a:fillRect/>
              </a:stretch>
            </p:blipFill>
            <p:spPr>
              <a:xfrm>
                <a:off x="4549365" y="6431745"/>
                <a:ext cx="392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2" name="Ink 181">
                <a:extLst>
                  <a:ext uri="{FF2B5EF4-FFF2-40B4-BE49-F238E27FC236}">
                    <a16:creationId xmlns:a16="http://schemas.microsoft.com/office/drawing/2014/main" id="{1DA65B46-E1B7-DB85-BB12-6F79D5FD7095}"/>
                  </a:ext>
                </a:extLst>
              </p14:cNvPr>
              <p14:cNvContentPartPr/>
              <p14:nvPr/>
            </p14:nvContentPartPr>
            <p14:xfrm>
              <a:off x="4863645" y="6602025"/>
              <a:ext cx="156600" cy="14400"/>
            </p14:xfrm>
          </p:contentPart>
        </mc:Choice>
        <mc:Fallback xmlns="">
          <p:pic>
            <p:nvPicPr>
              <p:cNvPr id="182" name="Ink 181">
                <a:extLst>
                  <a:ext uri="{FF2B5EF4-FFF2-40B4-BE49-F238E27FC236}">
                    <a16:creationId xmlns:a16="http://schemas.microsoft.com/office/drawing/2014/main" id="{1DA65B46-E1B7-DB85-BB12-6F79D5FD7095}"/>
                  </a:ext>
                </a:extLst>
              </p:cNvPr>
              <p:cNvPicPr/>
              <p:nvPr/>
            </p:nvPicPr>
            <p:blipFill>
              <a:blip r:embed="rId286"/>
              <a:stretch>
                <a:fillRect/>
              </a:stretch>
            </p:blipFill>
            <p:spPr>
              <a:xfrm>
                <a:off x="4857525" y="6595905"/>
                <a:ext cx="168840" cy="26640"/>
              </a:xfrm>
              <a:prstGeom prst="rect">
                <a:avLst/>
              </a:prstGeom>
            </p:spPr>
          </p:pic>
        </mc:Fallback>
      </mc:AlternateContent>
      <p:grpSp>
        <p:nvGrpSpPr>
          <p:cNvPr id="198" name="Group 197">
            <a:extLst>
              <a:ext uri="{FF2B5EF4-FFF2-40B4-BE49-F238E27FC236}">
                <a16:creationId xmlns:a16="http://schemas.microsoft.com/office/drawing/2014/main" id="{8C5E6AD1-037A-7D83-21CC-78D6FE8A7244}"/>
              </a:ext>
            </a:extLst>
          </p:cNvPr>
          <p:cNvGrpSpPr/>
          <p:nvPr/>
        </p:nvGrpSpPr>
        <p:grpSpPr>
          <a:xfrm>
            <a:off x="5325525" y="6319425"/>
            <a:ext cx="2276640" cy="537120"/>
            <a:chOff x="5325525" y="6319425"/>
            <a:chExt cx="2276640" cy="537120"/>
          </a:xfrm>
        </p:grpSpPr>
        <mc:AlternateContent xmlns:mc="http://schemas.openxmlformats.org/markup-compatibility/2006" xmlns:p14="http://schemas.microsoft.com/office/powerpoint/2010/main">
          <mc:Choice Requires="p14">
            <p:contentPart p14:bwMode="auto" r:id="rId287">
              <p14:nvContentPartPr>
                <p14:cNvPr id="183" name="Ink 182">
                  <a:extLst>
                    <a:ext uri="{FF2B5EF4-FFF2-40B4-BE49-F238E27FC236}">
                      <a16:creationId xmlns:a16="http://schemas.microsoft.com/office/drawing/2014/main" id="{391B7EA9-7718-948A-0C10-2F2F1C043A3B}"/>
                    </a:ext>
                  </a:extLst>
                </p14:cNvPr>
                <p14:cNvContentPartPr/>
                <p14:nvPr/>
              </p14:nvContentPartPr>
              <p14:xfrm>
                <a:off x="5479605" y="6319425"/>
                <a:ext cx="89280" cy="178920"/>
              </p14:xfrm>
            </p:contentPart>
          </mc:Choice>
          <mc:Fallback xmlns="">
            <p:pic>
              <p:nvPicPr>
                <p:cNvPr id="183" name="Ink 182">
                  <a:extLst>
                    <a:ext uri="{FF2B5EF4-FFF2-40B4-BE49-F238E27FC236}">
                      <a16:creationId xmlns:a16="http://schemas.microsoft.com/office/drawing/2014/main" id="{391B7EA9-7718-948A-0C10-2F2F1C043A3B}"/>
                    </a:ext>
                  </a:extLst>
                </p:cNvPr>
                <p:cNvPicPr/>
                <p:nvPr/>
              </p:nvPicPr>
              <p:blipFill>
                <a:blip r:embed="rId288"/>
                <a:stretch>
                  <a:fillRect/>
                </a:stretch>
              </p:blipFill>
              <p:spPr>
                <a:xfrm>
                  <a:off x="5473485" y="6313305"/>
                  <a:ext cx="1015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4" name="Ink 183">
                  <a:extLst>
                    <a:ext uri="{FF2B5EF4-FFF2-40B4-BE49-F238E27FC236}">
                      <a16:creationId xmlns:a16="http://schemas.microsoft.com/office/drawing/2014/main" id="{D4B285FC-375E-9E5D-2969-59F9A4720E21}"/>
                    </a:ext>
                  </a:extLst>
                </p14:cNvPr>
                <p14:cNvContentPartPr/>
                <p14:nvPr/>
              </p14:nvContentPartPr>
              <p14:xfrm>
                <a:off x="5325525" y="6525345"/>
                <a:ext cx="457560" cy="4680"/>
              </p14:xfrm>
            </p:contentPart>
          </mc:Choice>
          <mc:Fallback xmlns="">
            <p:pic>
              <p:nvPicPr>
                <p:cNvPr id="184" name="Ink 183">
                  <a:extLst>
                    <a:ext uri="{FF2B5EF4-FFF2-40B4-BE49-F238E27FC236}">
                      <a16:creationId xmlns:a16="http://schemas.microsoft.com/office/drawing/2014/main" id="{D4B285FC-375E-9E5D-2969-59F9A4720E21}"/>
                    </a:ext>
                  </a:extLst>
                </p:cNvPr>
                <p:cNvPicPr/>
                <p:nvPr/>
              </p:nvPicPr>
              <p:blipFill>
                <a:blip r:embed="rId290"/>
                <a:stretch>
                  <a:fillRect/>
                </a:stretch>
              </p:blipFill>
              <p:spPr>
                <a:xfrm>
                  <a:off x="5319405" y="6519225"/>
                  <a:ext cx="4698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5" name="Ink 184">
                  <a:extLst>
                    <a:ext uri="{FF2B5EF4-FFF2-40B4-BE49-F238E27FC236}">
                      <a16:creationId xmlns:a16="http://schemas.microsoft.com/office/drawing/2014/main" id="{1A178F50-3329-7BBD-FF3C-2AA243EAD4FB}"/>
                    </a:ext>
                  </a:extLst>
                </p14:cNvPr>
                <p14:cNvContentPartPr/>
                <p14:nvPr/>
              </p14:nvContentPartPr>
              <p14:xfrm>
                <a:off x="5335245" y="6584745"/>
                <a:ext cx="220320" cy="159480"/>
              </p14:xfrm>
            </p:contentPart>
          </mc:Choice>
          <mc:Fallback xmlns="">
            <p:pic>
              <p:nvPicPr>
                <p:cNvPr id="185" name="Ink 184">
                  <a:extLst>
                    <a:ext uri="{FF2B5EF4-FFF2-40B4-BE49-F238E27FC236}">
                      <a16:creationId xmlns:a16="http://schemas.microsoft.com/office/drawing/2014/main" id="{1A178F50-3329-7BBD-FF3C-2AA243EAD4FB}"/>
                    </a:ext>
                  </a:extLst>
                </p:cNvPr>
                <p:cNvPicPr/>
                <p:nvPr/>
              </p:nvPicPr>
              <p:blipFill>
                <a:blip r:embed="rId292"/>
                <a:stretch>
                  <a:fillRect/>
                </a:stretch>
              </p:blipFill>
              <p:spPr>
                <a:xfrm>
                  <a:off x="5329125" y="6578625"/>
                  <a:ext cx="232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6" name="Ink 185">
                  <a:extLst>
                    <a:ext uri="{FF2B5EF4-FFF2-40B4-BE49-F238E27FC236}">
                      <a16:creationId xmlns:a16="http://schemas.microsoft.com/office/drawing/2014/main" id="{25D55A21-352E-0264-C41D-F481D4EBB301}"/>
                    </a:ext>
                  </a:extLst>
                </p14:cNvPr>
                <p14:cNvContentPartPr/>
                <p14:nvPr/>
              </p14:nvContentPartPr>
              <p14:xfrm>
                <a:off x="5924565" y="6586905"/>
                <a:ext cx="197640" cy="25200"/>
              </p14:xfrm>
            </p:contentPart>
          </mc:Choice>
          <mc:Fallback xmlns="">
            <p:pic>
              <p:nvPicPr>
                <p:cNvPr id="186" name="Ink 185">
                  <a:extLst>
                    <a:ext uri="{FF2B5EF4-FFF2-40B4-BE49-F238E27FC236}">
                      <a16:creationId xmlns:a16="http://schemas.microsoft.com/office/drawing/2014/main" id="{25D55A21-352E-0264-C41D-F481D4EBB301}"/>
                    </a:ext>
                  </a:extLst>
                </p:cNvPr>
                <p:cNvPicPr/>
                <p:nvPr/>
              </p:nvPicPr>
              <p:blipFill>
                <a:blip r:embed="rId294"/>
                <a:stretch>
                  <a:fillRect/>
                </a:stretch>
              </p:blipFill>
              <p:spPr>
                <a:xfrm>
                  <a:off x="5918445" y="6580785"/>
                  <a:ext cx="209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7" name="Ink 186">
                  <a:extLst>
                    <a:ext uri="{FF2B5EF4-FFF2-40B4-BE49-F238E27FC236}">
                      <a16:creationId xmlns:a16="http://schemas.microsoft.com/office/drawing/2014/main" id="{0E6CA005-70CE-83F3-3DEA-DC4885A8BF69}"/>
                    </a:ext>
                  </a:extLst>
                </p14:cNvPr>
                <p14:cNvContentPartPr/>
                <p14:nvPr/>
              </p14:nvContentPartPr>
              <p14:xfrm>
                <a:off x="6021045" y="6378105"/>
                <a:ext cx="457560" cy="316440"/>
              </p14:xfrm>
            </p:contentPart>
          </mc:Choice>
          <mc:Fallback xmlns="">
            <p:pic>
              <p:nvPicPr>
                <p:cNvPr id="187" name="Ink 186">
                  <a:extLst>
                    <a:ext uri="{FF2B5EF4-FFF2-40B4-BE49-F238E27FC236}">
                      <a16:creationId xmlns:a16="http://schemas.microsoft.com/office/drawing/2014/main" id="{0E6CA005-70CE-83F3-3DEA-DC4885A8BF69}"/>
                    </a:ext>
                  </a:extLst>
                </p:cNvPr>
                <p:cNvPicPr/>
                <p:nvPr/>
              </p:nvPicPr>
              <p:blipFill>
                <a:blip r:embed="rId296"/>
                <a:stretch>
                  <a:fillRect/>
                </a:stretch>
              </p:blipFill>
              <p:spPr>
                <a:xfrm>
                  <a:off x="6014925" y="6371985"/>
                  <a:ext cx="469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8" name="Ink 187">
                  <a:extLst>
                    <a:ext uri="{FF2B5EF4-FFF2-40B4-BE49-F238E27FC236}">
                      <a16:creationId xmlns:a16="http://schemas.microsoft.com/office/drawing/2014/main" id="{294D69A1-E439-9FE6-DFF2-4D31D9ED141F}"/>
                    </a:ext>
                  </a:extLst>
                </p14:cNvPr>
                <p14:cNvContentPartPr/>
                <p14:nvPr/>
              </p14:nvContentPartPr>
              <p14:xfrm>
                <a:off x="6311925" y="6582585"/>
                <a:ext cx="221760" cy="234360"/>
              </p14:xfrm>
            </p:contentPart>
          </mc:Choice>
          <mc:Fallback xmlns="">
            <p:pic>
              <p:nvPicPr>
                <p:cNvPr id="188" name="Ink 187">
                  <a:extLst>
                    <a:ext uri="{FF2B5EF4-FFF2-40B4-BE49-F238E27FC236}">
                      <a16:creationId xmlns:a16="http://schemas.microsoft.com/office/drawing/2014/main" id="{294D69A1-E439-9FE6-DFF2-4D31D9ED141F}"/>
                    </a:ext>
                  </a:extLst>
                </p:cNvPr>
                <p:cNvPicPr/>
                <p:nvPr/>
              </p:nvPicPr>
              <p:blipFill>
                <a:blip r:embed="rId298"/>
                <a:stretch>
                  <a:fillRect/>
                </a:stretch>
              </p:blipFill>
              <p:spPr>
                <a:xfrm>
                  <a:off x="6305805" y="6576465"/>
                  <a:ext cx="234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9" name="Ink 188">
                  <a:extLst>
                    <a:ext uri="{FF2B5EF4-FFF2-40B4-BE49-F238E27FC236}">
                      <a16:creationId xmlns:a16="http://schemas.microsoft.com/office/drawing/2014/main" id="{370F4205-CE3E-8A21-BF73-273F53A151D4}"/>
                    </a:ext>
                  </a:extLst>
                </p14:cNvPr>
                <p14:cNvContentPartPr/>
                <p14:nvPr/>
              </p14:nvContentPartPr>
              <p14:xfrm>
                <a:off x="6420285" y="6633705"/>
                <a:ext cx="231480" cy="16560"/>
              </p14:xfrm>
            </p:contentPart>
          </mc:Choice>
          <mc:Fallback xmlns="">
            <p:pic>
              <p:nvPicPr>
                <p:cNvPr id="189" name="Ink 188">
                  <a:extLst>
                    <a:ext uri="{FF2B5EF4-FFF2-40B4-BE49-F238E27FC236}">
                      <a16:creationId xmlns:a16="http://schemas.microsoft.com/office/drawing/2014/main" id="{370F4205-CE3E-8A21-BF73-273F53A151D4}"/>
                    </a:ext>
                  </a:extLst>
                </p:cNvPr>
                <p:cNvPicPr/>
                <p:nvPr/>
              </p:nvPicPr>
              <p:blipFill>
                <a:blip r:embed="rId300"/>
                <a:stretch>
                  <a:fillRect/>
                </a:stretch>
              </p:blipFill>
              <p:spPr>
                <a:xfrm>
                  <a:off x="6414165" y="6627585"/>
                  <a:ext cx="243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0" name="Ink 189">
                  <a:extLst>
                    <a:ext uri="{FF2B5EF4-FFF2-40B4-BE49-F238E27FC236}">
                      <a16:creationId xmlns:a16="http://schemas.microsoft.com/office/drawing/2014/main" id="{6D23D625-0D74-27CD-8B77-5D854E2F5C0A}"/>
                    </a:ext>
                  </a:extLst>
                </p14:cNvPr>
                <p14:cNvContentPartPr/>
                <p14:nvPr/>
              </p14:nvContentPartPr>
              <p14:xfrm>
                <a:off x="6911325" y="6354345"/>
                <a:ext cx="486360" cy="236520"/>
              </p14:xfrm>
            </p:contentPart>
          </mc:Choice>
          <mc:Fallback xmlns="">
            <p:pic>
              <p:nvPicPr>
                <p:cNvPr id="190" name="Ink 189">
                  <a:extLst>
                    <a:ext uri="{FF2B5EF4-FFF2-40B4-BE49-F238E27FC236}">
                      <a16:creationId xmlns:a16="http://schemas.microsoft.com/office/drawing/2014/main" id="{6D23D625-0D74-27CD-8B77-5D854E2F5C0A}"/>
                    </a:ext>
                  </a:extLst>
                </p:cNvPr>
                <p:cNvPicPr/>
                <p:nvPr/>
              </p:nvPicPr>
              <p:blipFill>
                <a:blip r:embed="rId302"/>
                <a:stretch>
                  <a:fillRect/>
                </a:stretch>
              </p:blipFill>
              <p:spPr>
                <a:xfrm>
                  <a:off x="6905205" y="6348225"/>
                  <a:ext cx="498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1" name="Ink 190">
                  <a:extLst>
                    <a:ext uri="{FF2B5EF4-FFF2-40B4-BE49-F238E27FC236}">
                      <a16:creationId xmlns:a16="http://schemas.microsoft.com/office/drawing/2014/main" id="{85CAAE5C-7094-B711-FB0F-7AC9DF861561}"/>
                    </a:ext>
                  </a:extLst>
                </p14:cNvPr>
                <p14:cNvContentPartPr/>
                <p14:nvPr/>
              </p14:nvContentPartPr>
              <p14:xfrm>
                <a:off x="7187805" y="6596625"/>
                <a:ext cx="414360" cy="15480"/>
              </p14:xfrm>
            </p:contentPart>
          </mc:Choice>
          <mc:Fallback xmlns="">
            <p:pic>
              <p:nvPicPr>
                <p:cNvPr id="191" name="Ink 190">
                  <a:extLst>
                    <a:ext uri="{FF2B5EF4-FFF2-40B4-BE49-F238E27FC236}">
                      <a16:creationId xmlns:a16="http://schemas.microsoft.com/office/drawing/2014/main" id="{85CAAE5C-7094-B711-FB0F-7AC9DF861561}"/>
                    </a:ext>
                  </a:extLst>
                </p:cNvPr>
                <p:cNvPicPr/>
                <p:nvPr/>
              </p:nvPicPr>
              <p:blipFill>
                <a:blip r:embed="rId304"/>
                <a:stretch>
                  <a:fillRect/>
                </a:stretch>
              </p:blipFill>
              <p:spPr>
                <a:xfrm>
                  <a:off x="7181685" y="6590505"/>
                  <a:ext cx="426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2" name="Ink 191">
                  <a:extLst>
                    <a:ext uri="{FF2B5EF4-FFF2-40B4-BE49-F238E27FC236}">
                      <a16:creationId xmlns:a16="http://schemas.microsoft.com/office/drawing/2014/main" id="{9BB380A8-40D6-B8F4-A3ED-9AF83316716F}"/>
                    </a:ext>
                  </a:extLst>
                </p14:cNvPr>
                <p14:cNvContentPartPr/>
                <p14:nvPr/>
              </p14:nvContentPartPr>
              <p14:xfrm>
                <a:off x="7257645" y="6662865"/>
                <a:ext cx="310680" cy="193680"/>
              </p14:xfrm>
            </p:contentPart>
          </mc:Choice>
          <mc:Fallback xmlns="">
            <p:pic>
              <p:nvPicPr>
                <p:cNvPr id="192" name="Ink 191">
                  <a:extLst>
                    <a:ext uri="{FF2B5EF4-FFF2-40B4-BE49-F238E27FC236}">
                      <a16:creationId xmlns:a16="http://schemas.microsoft.com/office/drawing/2014/main" id="{9BB380A8-40D6-B8F4-A3ED-9AF83316716F}"/>
                    </a:ext>
                  </a:extLst>
                </p:cNvPr>
                <p:cNvPicPr/>
                <p:nvPr/>
              </p:nvPicPr>
              <p:blipFill>
                <a:blip r:embed="rId306"/>
                <a:stretch>
                  <a:fillRect/>
                </a:stretch>
              </p:blipFill>
              <p:spPr>
                <a:xfrm>
                  <a:off x="7251525" y="6656745"/>
                  <a:ext cx="322920" cy="205920"/>
                </a:xfrm>
                <a:prstGeom prst="rect">
                  <a:avLst/>
                </a:prstGeom>
              </p:spPr>
            </p:pic>
          </mc:Fallback>
        </mc:AlternateContent>
      </p:grpSp>
      <p:grpSp>
        <p:nvGrpSpPr>
          <p:cNvPr id="197" name="Group 196">
            <a:extLst>
              <a:ext uri="{FF2B5EF4-FFF2-40B4-BE49-F238E27FC236}">
                <a16:creationId xmlns:a16="http://schemas.microsoft.com/office/drawing/2014/main" id="{29F1ECA2-D483-9541-8A42-62779E70AB1A}"/>
              </a:ext>
            </a:extLst>
          </p:cNvPr>
          <p:cNvGrpSpPr/>
          <p:nvPr/>
        </p:nvGrpSpPr>
        <p:grpSpPr>
          <a:xfrm>
            <a:off x="7890525" y="6583275"/>
            <a:ext cx="2175480" cy="156240"/>
            <a:chOff x="7890525" y="6583275"/>
            <a:chExt cx="2175480" cy="156240"/>
          </a:xfrm>
        </p:grpSpPr>
        <mc:AlternateContent xmlns:mc="http://schemas.openxmlformats.org/markup-compatibility/2006" xmlns:p14="http://schemas.microsoft.com/office/powerpoint/2010/main">
          <mc:Choice Requires="p14">
            <p:contentPart p14:bwMode="auto" r:id="rId307">
              <p14:nvContentPartPr>
                <p14:cNvPr id="193" name="Ink 192">
                  <a:extLst>
                    <a:ext uri="{FF2B5EF4-FFF2-40B4-BE49-F238E27FC236}">
                      <a16:creationId xmlns:a16="http://schemas.microsoft.com/office/drawing/2014/main" id="{15A4325C-3B3C-2EF9-1825-C61C8A973BF0}"/>
                    </a:ext>
                  </a:extLst>
                </p14:cNvPr>
                <p14:cNvContentPartPr/>
                <p14:nvPr/>
              </p14:nvContentPartPr>
              <p14:xfrm>
                <a:off x="7890525" y="6591915"/>
                <a:ext cx="149400" cy="147600"/>
              </p14:xfrm>
            </p:contentPart>
          </mc:Choice>
          <mc:Fallback xmlns="">
            <p:pic>
              <p:nvPicPr>
                <p:cNvPr id="193" name="Ink 192">
                  <a:extLst>
                    <a:ext uri="{FF2B5EF4-FFF2-40B4-BE49-F238E27FC236}">
                      <a16:creationId xmlns:a16="http://schemas.microsoft.com/office/drawing/2014/main" id="{15A4325C-3B3C-2EF9-1825-C61C8A973BF0}"/>
                    </a:ext>
                  </a:extLst>
                </p:cNvPr>
                <p:cNvPicPr/>
                <p:nvPr/>
              </p:nvPicPr>
              <p:blipFill>
                <a:blip r:embed="rId308"/>
                <a:stretch>
                  <a:fillRect/>
                </a:stretch>
              </p:blipFill>
              <p:spPr>
                <a:xfrm>
                  <a:off x="7884405" y="6585795"/>
                  <a:ext cx="161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4" name="Ink 193">
                  <a:extLst>
                    <a:ext uri="{FF2B5EF4-FFF2-40B4-BE49-F238E27FC236}">
                      <a16:creationId xmlns:a16="http://schemas.microsoft.com/office/drawing/2014/main" id="{6E8CD292-EF32-1518-5018-1297B3B9F220}"/>
                    </a:ext>
                  </a:extLst>
                </p14:cNvPr>
                <p14:cNvContentPartPr/>
                <p14:nvPr/>
              </p14:nvContentPartPr>
              <p14:xfrm>
                <a:off x="8275365" y="6583275"/>
                <a:ext cx="450360" cy="21960"/>
              </p14:xfrm>
            </p:contentPart>
          </mc:Choice>
          <mc:Fallback xmlns="">
            <p:pic>
              <p:nvPicPr>
                <p:cNvPr id="194" name="Ink 193">
                  <a:extLst>
                    <a:ext uri="{FF2B5EF4-FFF2-40B4-BE49-F238E27FC236}">
                      <a16:creationId xmlns:a16="http://schemas.microsoft.com/office/drawing/2014/main" id="{6E8CD292-EF32-1518-5018-1297B3B9F220}"/>
                    </a:ext>
                  </a:extLst>
                </p:cNvPr>
                <p:cNvPicPr/>
                <p:nvPr/>
              </p:nvPicPr>
              <p:blipFill>
                <a:blip r:embed="rId310"/>
                <a:stretch>
                  <a:fillRect/>
                </a:stretch>
              </p:blipFill>
              <p:spPr>
                <a:xfrm>
                  <a:off x="8269245" y="6577155"/>
                  <a:ext cx="462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5" name="Ink 194">
                  <a:extLst>
                    <a:ext uri="{FF2B5EF4-FFF2-40B4-BE49-F238E27FC236}">
                      <a16:creationId xmlns:a16="http://schemas.microsoft.com/office/drawing/2014/main" id="{7F71FF0B-333B-DF50-D25A-A16BCAE5F3E5}"/>
                    </a:ext>
                  </a:extLst>
                </p14:cNvPr>
                <p14:cNvContentPartPr/>
                <p14:nvPr/>
              </p14:nvContentPartPr>
              <p14:xfrm>
                <a:off x="8968365" y="6605955"/>
                <a:ext cx="686160" cy="20880"/>
              </p14:xfrm>
            </p:contentPart>
          </mc:Choice>
          <mc:Fallback xmlns="">
            <p:pic>
              <p:nvPicPr>
                <p:cNvPr id="195" name="Ink 194">
                  <a:extLst>
                    <a:ext uri="{FF2B5EF4-FFF2-40B4-BE49-F238E27FC236}">
                      <a16:creationId xmlns:a16="http://schemas.microsoft.com/office/drawing/2014/main" id="{7F71FF0B-333B-DF50-D25A-A16BCAE5F3E5}"/>
                    </a:ext>
                  </a:extLst>
                </p:cNvPr>
                <p:cNvPicPr/>
                <p:nvPr/>
              </p:nvPicPr>
              <p:blipFill>
                <a:blip r:embed="rId312"/>
                <a:stretch>
                  <a:fillRect/>
                </a:stretch>
              </p:blipFill>
              <p:spPr>
                <a:xfrm>
                  <a:off x="8962245" y="6599835"/>
                  <a:ext cx="698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6" name="Ink 195">
                  <a:extLst>
                    <a:ext uri="{FF2B5EF4-FFF2-40B4-BE49-F238E27FC236}">
                      <a16:creationId xmlns:a16="http://schemas.microsoft.com/office/drawing/2014/main" id="{437B20D5-7F7C-A025-02D9-CD6708866D59}"/>
                    </a:ext>
                  </a:extLst>
                </p14:cNvPr>
                <p14:cNvContentPartPr/>
                <p14:nvPr/>
              </p14:nvContentPartPr>
              <p14:xfrm>
                <a:off x="9825165" y="6594075"/>
                <a:ext cx="240840" cy="19800"/>
              </p14:xfrm>
            </p:contentPart>
          </mc:Choice>
          <mc:Fallback xmlns="">
            <p:pic>
              <p:nvPicPr>
                <p:cNvPr id="196" name="Ink 195">
                  <a:extLst>
                    <a:ext uri="{FF2B5EF4-FFF2-40B4-BE49-F238E27FC236}">
                      <a16:creationId xmlns:a16="http://schemas.microsoft.com/office/drawing/2014/main" id="{437B20D5-7F7C-A025-02D9-CD6708866D59}"/>
                    </a:ext>
                  </a:extLst>
                </p:cNvPr>
                <p:cNvPicPr/>
                <p:nvPr/>
              </p:nvPicPr>
              <p:blipFill>
                <a:blip r:embed="rId314"/>
                <a:stretch>
                  <a:fillRect/>
                </a:stretch>
              </p:blipFill>
              <p:spPr>
                <a:xfrm>
                  <a:off x="9819045" y="6587955"/>
                  <a:ext cx="253080" cy="32040"/>
                </a:xfrm>
                <a:prstGeom prst="rect">
                  <a:avLst/>
                </a:prstGeom>
              </p:spPr>
            </p:pic>
          </mc:Fallback>
        </mc:AlternateContent>
      </p:grpSp>
    </p:spTree>
    <p:extLst>
      <p:ext uri="{BB962C8B-B14F-4D97-AF65-F5344CB8AC3E}">
        <p14:creationId xmlns:p14="http://schemas.microsoft.com/office/powerpoint/2010/main" val="106210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7B7E84B-509D-4E44-A662-48E8E74DFA21}"/>
                  </a:ext>
                </a:extLst>
              </p:cNvPr>
              <p:cNvSpPr>
                <a:spLocks noGrp="1"/>
              </p:cNvSpPr>
              <p:nvPr>
                <p:ph type="title"/>
              </p:nvPr>
            </p:nvSpPr>
            <p:spPr/>
            <p:txBody>
              <a:bodyPr/>
              <a:lstStyle/>
              <a:p>
                <a:r>
                  <a:rPr lang="en-US" altLang="en-US" dirty="0"/>
                  <a:t>Proof of </a:t>
                </a:r>
                <a14:m>
                  <m:oMath xmlns:m="http://schemas.openxmlformats.org/officeDocument/2006/math">
                    <m:sSup>
                      <m:sSupPr>
                        <m:ctrlPr>
                          <a:rPr lang="en-US" altLang="en-US" i="1" smtClean="0">
                            <a:latin typeface="Cambria Math" panose="02040503050406030204" pitchFamily="18" charset="0"/>
                          </a:rPr>
                        </m:ctrlPr>
                      </m:sSupPr>
                      <m:e>
                        <m:d>
                          <m:dPr>
                            <m:ctrlPr>
                              <a:rPr lang="en-US" altLang="en-US" i="1" smtClean="0">
                                <a:latin typeface="Cambria Math" panose="02040503050406030204" pitchFamily="18" charset="0"/>
                              </a:rPr>
                            </m:ctrlPr>
                          </m:dPr>
                          <m:e>
                            <m:r>
                              <a:rPr lang="en-US" altLang="en-US" b="0" i="1" smtClean="0">
                                <a:latin typeface="Cambria Math" panose="02040503050406030204" pitchFamily="18" charset="0"/>
                              </a:rPr>
                              <m:t>𝑥</m:t>
                            </m:r>
                          </m:e>
                        </m:d>
                      </m:e>
                      <m:sup>
                        <m:r>
                          <a:rPr lang="en-US" altLang="en-US" b="0" i="1" smtClean="0">
                            <a:latin typeface="Cambria Math" panose="02040503050406030204" pitchFamily="18" charset="0"/>
                          </a:rPr>
                          <m:t>′</m:t>
                        </m:r>
                      </m:sup>
                    </m:sSup>
                    <m:r>
                      <a:rPr lang="en-US" altLang="en-US" b="0" i="1" smtClean="0">
                        <a:latin typeface="Cambria Math" panose="02040503050406030204" pitchFamily="18" charset="0"/>
                      </a:rPr>
                      <m:t>=1</m:t>
                    </m:r>
                  </m:oMath>
                </a14:m>
                <a:r>
                  <a:rPr lang="en-US" b="0" dirty="0"/>
                  <a:t> (graphical proof)</a:t>
                </a:r>
              </a:p>
            </p:txBody>
          </p:sp>
        </mc:Choice>
        <mc:Fallback xmlns="">
          <p:sp>
            <p:nvSpPr>
              <p:cNvPr id="2" name="Title 1">
                <a:extLst>
                  <a:ext uri="{FF2B5EF4-FFF2-40B4-BE49-F238E27FC236}">
                    <a16:creationId xmlns="" xmlns:a16="http://schemas.microsoft.com/office/drawing/2014/main" id="{57B7E84B-509D-4E44-A662-48E8E74DFA21}"/>
                  </a:ext>
                </a:extLst>
              </p:cNvPr>
              <p:cNvSpPr>
                <a:spLocks noGrp="1" noRot="1" noChangeAspect="1" noMove="1" noResize="1" noEditPoints="1" noAdjustHandles="1" noChangeArrowheads="1" noChangeShapeType="1" noTextEdit="1"/>
              </p:cNvSpPr>
              <p:nvPr>
                <p:ph type="title"/>
              </p:nvPr>
            </p:nvSpPr>
            <p:spPr>
              <a:blipFill rotWithShape="0">
                <a:blip r:embed="rId3"/>
                <a:stretch>
                  <a:fillRect l="-2957" t="-32727" b="-27273"/>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CB0F7D4A-EE6B-47B5-AFF0-904E5C214547}"/>
              </a:ext>
            </a:extLst>
          </p:cNvPr>
          <p:cNvSpPr>
            <a:spLocks noGrp="1"/>
          </p:cNvSpPr>
          <p:nvPr>
            <p:ph sz="quarter" idx="26"/>
          </p:nvPr>
        </p:nvSpPr>
        <p:spPr>
          <a:xfrm>
            <a:off x="838200" y="1424476"/>
            <a:ext cx="10718800" cy="364970"/>
          </a:xfrm>
        </p:spPr>
        <p:txBody>
          <a:bodyPr/>
          <a:lstStyle/>
          <a:p>
            <a:r>
              <a:rPr lang="en-US" altLang="en-US" dirty="0"/>
              <a:t>The graph of </a:t>
            </a:r>
            <a:r>
              <a:rPr lang="en-US" altLang="en-US" i="1" dirty="0"/>
              <a:t>f</a:t>
            </a:r>
            <a:r>
              <a:rPr lang="en-US" altLang="en-US" sz="400" i="1" dirty="0"/>
              <a:t> </a:t>
            </a:r>
            <a:r>
              <a:rPr lang="en-US" altLang="en-US" dirty="0"/>
              <a:t>(</a:t>
            </a:r>
            <a:r>
              <a:rPr lang="en-US" altLang="en-US" i="1" dirty="0"/>
              <a:t>x</a:t>
            </a:r>
            <a:r>
              <a:rPr lang="en-US" altLang="en-US" dirty="0"/>
              <a:t>) = </a:t>
            </a:r>
            <a:r>
              <a:rPr lang="en-US" altLang="en-US" i="1" dirty="0"/>
              <a:t>x </a:t>
            </a:r>
            <a:r>
              <a:rPr lang="en-US" altLang="en-US" dirty="0"/>
              <a:t>is the line </a:t>
            </a:r>
            <a:r>
              <a:rPr lang="en-US" altLang="en-US" i="1" dirty="0"/>
              <a:t>y </a:t>
            </a:r>
            <a:r>
              <a:rPr lang="en-US" altLang="en-US" dirty="0"/>
              <a:t>= </a:t>
            </a:r>
            <a:r>
              <a:rPr lang="en-US" altLang="en-US" i="1" dirty="0"/>
              <a:t>x</a:t>
            </a:r>
            <a:r>
              <a:rPr lang="en-US" altLang="en-US" dirty="0"/>
              <a:t>, which has slope 1. (See Figure 2.)</a:t>
            </a:r>
          </a:p>
        </p:txBody>
      </p:sp>
      <p:sp>
        <p:nvSpPr>
          <p:cNvPr id="10" name="Content Placeholder 16"/>
          <p:cNvSpPr>
            <a:spLocks noGrp="1"/>
          </p:cNvSpPr>
          <p:nvPr>
            <p:ph sz="quarter" idx="30"/>
          </p:nvPr>
        </p:nvSpPr>
        <p:spPr>
          <a:xfrm>
            <a:off x="7267419" y="5707822"/>
            <a:ext cx="1041718" cy="283781"/>
          </a:xfrm>
          <a:prstGeom prst="rect">
            <a:avLst/>
          </a:prstGeom>
        </p:spPr>
        <p:txBody>
          <a:bodyPr/>
          <a:lstStyle/>
          <a:p>
            <a:r>
              <a:rPr lang="en-US" altLang="en-US" sz="1200" b="1" dirty="0"/>
              <a:t>Figure 2</a:t>
            </a:r>
            <a:endParaRPr lang="en-US" sz="1200" dirty="0"/>
          </a:p>
        </p:txBody>
      </p:sp>
      <p:sp>
        <p:nvSpPr>
          <p:cNvPr id="8" name="Content Placeholder 7">
            <a:extLst>
              <a:ext uri="{FF2B5EF4-FFF2-40B4-BE49-F238E27FC236}">
                <a16:creationId xmlns:a16="http://schemas.microsoft.com/office/drawing/2014/main" id="{4ED9B6A9-B3F7-4B2A-B8BE-0BC0FAF5B067}"/>
              </a:ext>
            </a:extLst>
          </p:cNvPr>
          <p:cNvSpPr>
            <a:spLocks noGrp="1"/>
          </p:cNvSpPr>
          <p:nvPr>
            <p:ph sz="quarter" idx="28"/>
          </p:nvPr>
        </p:nvSpPr>
        <p:spPr>
          <a:xfrm>
            <a:off x="5685799" y="5316795"/>
            <a:ext cx="3265799" cy="255169"/>
          </a:xfrm>
        </p:spPr>
        <p:txBody>
          <a:bodyPr/>
          <a:lstStyle/>
          <a:p>
            <a:r>
              <a:rPr lang="en-US" altLang="en-US" sz="1400" dirty="0"/>
              <a:t>The graph of </a:t>
            </a:r>
            <a:r>
              <a:rPr lang="en-US" altLang="en-US" sz="1400" i="1" dirty="0"/>
              <a:t>f</a:t>
            </a:r>
            <a:r>
              <a:rPr lang="en-US" altLang="en-US" sz="400" dirty="0"/>
              <a:t> </a:t>
            </a:r>
            <a:r>
              <a:rPr lang="en-US" altLang="en-US" sz="1400" dirty="0"/>
              <a:t>(</a:t>
            </a:r>
            <a:r>
              <a:rPr lang="en-US" altLang="en-US" sz="1400" i="1" dirty="0"/>
              <a:t>x</a:t>
            </a:r>
            <a:r>
              <a:rPr lang="en-US" altLang="en-US" sz="1400" dirty="0"/>
              <a:t>) = </a:t>
            </a:r>
            <a:r>
              <a:rPr lang="en-US" altLang="en-US" sz="1400" i="1" dirty="0"/>
              <a:t>x</a:t>
            </a:r>
            <a:r>
              <a:rPr lang="en-US" altLang="en-US" sz="1400" dirty="0"/>
              <a:t> is the line </a:t>
            </a:r>
            <a:r>
              <a:rPr lang="en-US" altLang="en-US" sz="1400" i="1" dirty="0"/>
              <a:t>y</a:t>
            </a:r>
            <a:r>
              <a:rPr lang="en-US" altLang="en-US" sz="1400" dirty="0"/>
              <a:t> = </a:t>
            </a:r>
            <a:r>
              <a:rPr lang="en-US" altLang="en-US" sz="1400" i="1" dirty="0"/>
              <a:t>x</a:t>
            </a:r>
            <a:r>
              <a:rPr lang="en-US" altLang="en-US" sz="1400" dirty="0"/>
              <a:t>, so</a:t>
            </a:r>
            <a:endParaRPr lang="en-US" altLang="en-US" sz="1400" b="1" dirty="0"/>
          </a:p>
        </p:txBody>
      </p:sp>
      <p:graphicFrame>
        <p:nvGraphicFramePr>
          <p:cNvPr id="11" name="Content Placeholder 15" descr="f prime (x) = 1."/>
          <p:cNvGraphicFramePr>
            <a:graphicFrameLocks noGrp="1" noChangeAspect="1"/>
          </p:cNvGraphicFramePr>
          <p:nvPr>
            <p:ph sz="quarter" idx="29"/>
            <p:extLst>
              <p:ext uri="{D42A27DB-BD31-4B8C-83A1-F6EECF244321}">
                <p14:modId xmlns:p14="http://schemas.microsoft.com/office/powerpoint/2010/main" val="1072350907"/>
              </p:ext>
            </p:extLst>
          </p:nvPr>
        </p:nvGraphicFramePr>
        <p:xfrm>
          <a:off x="8840762" y="5316795"/>
          <a:ext cx="735013" cy="244475"/>
        </p:xfrm>
        <a:graphic>
          <a:graphicData uri="http://schemas.openxmlformats.org/presentationml/2006/ole">
            <mc:AlternateContent xmlns:mc="http://schemas.openxmlformats.org/markup-compatibility/2006">
              <mc:Choice xmlns:v="urn:schemas-microsoft-com:vml" Requires="v">
                <p:oleObj name="Equation" r:id="rId4" imgW="609480" imgH="203040" progId="Equation.DSMT4">
                  <p:embed/>
                </p:oleObj>
              </mc:Choice>
              <mc:Fallback>
                <p:oleObj name="Equation" r:id="rId4" imgW="609480" imgH="203040" progId="Equation.DSMT4">
                  <p:embed/>
                  <p:pic>
                    <p:nvPicPr>
                      <p:cNvPr id="16" name="Content Placeholder 15"/>
                      <p:cNvPicPr/>
                      <p:nvPr/>
                    </p:nvPicPr>
                    <p:blipFill>
                      <a:blip r:embed="rId5"/>
                      <a:stretch>
                        <a:fillRect/>
                      </a:stretch>
                    </p:blipFill>
                    <p:spPr>
                      <a:xfrm>
                        <a:off x="8840762" y="5316795"/>
                        <a:ext cx="735013" cy="244475"/>
                      </a:xfrm>
                      <a:prstGeom prst="rect">
                        <a:avLst/>
                      </a:prstGeom>
                    </p:spPr>
                  </p:pic>
                </p:oleObj>
              </mc:Fallback>
            </mc:AlternateContent>
          </a:graphicData>
        </a:graphic>
      </p:graphicFrame>
      <p:pic>
        <p:nvPicPr>
          <p:cNvPr id="13" name="Content Placeholder 12" descr="A horizontal line y = x is graphed on the x y coordinate plane. The slope of this line is 1 .">
            <a:extLst>
              <a:ext uri="{FF2B5EF4-FFF2-40B4-BE49-F238E27FC236}">
                <a16:creationId xmlns:a16="http://schemas.microsoft.com/office/drawing/2014/main" id="{5C15746E-7A87-4CE2-A5C7-0DBA145A5B18}"/>
              </a:ext>
            </a:extLst>
          </p:cNvPr>
          <p:cNvPicPr>
            <a:picLocks noGrp="1" noChangeAspect="1"/>
          </p:cNvPicPr>
          <p:nvPr>
            <p:ph sz="quarter" idx="27"/>
          </p:nvPr>
        </p:nvPicPr>
        <p:blipFill>
          <a:blip r:embed="rId6"/>
          <a:stretch>
            <a:fillRect/>
          </a:stretch>
        </p:blipFill>
        <p:spPr>
          <a:xfrm>
            <a:off x="5814258" y="2419505"/>
            <a:ext cx="3954389" cy="2578040"/>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1675326" y="2473760"/>
                <a:ext cx="1728550" cy="818044"/>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Pr>
                        <m:num>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𝑑</m:t>
                          </m:r>
                        </m:num>
                        <m:den>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dPr>
                        <m:e>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e>
                      </m:d>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=1</m:t>
                      </m:r>
                    </m:oMath>
                  </m:oMathPara>
                </a14:m>
                <a:endPar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675326" y="2473760"/>
                <a:ext cx="1728550" cy="818044"/>
              </a:xfrm>
              <a:prstGeom prst="rect">
                <a:avLst/>
              </a:prstGeom>
              <a:blipFill rotWithShape="0">
                <a:blip r:embed="rId7"/>
                <a:stretch>
                  <a:fillRect/>
                </a:stretch>
              </a:blipFill>
              <a:effectLst/>
            </p:spPr>
            <p:txBody>
              <a:bodyPr/>
              <a:lstStyle/>
              <a:p>
                <a:r>
                  <a:rPr lang="en-US">
                    <a:noFill/>
                  </a:rPr>
                  <a:t> </a:t>
                </a:r>
              </a:p>
            </p:txBody>
          </p:sp>
        </mc:Fallback>
      </mc:AlternateContent>
      <p:sp>
        <p:nvSpPr>
          <p:cNvPr id="4" name="Rectangle 3"/>
          <p:cNvSpPr/>
          <p:nvPr/>
        </p:nvSpPr>
        <p:spPr>
          <a:xfrm>
            <a:off x="838200" y="2621172"/>
            <a:ext cx="538930" cy="523220"/>
          </a:xfrm>
          <a:prstGeom prst="rect">
            <a:avLst/>
          </a:prstGeom>
        </p:spPr>
        <p:txBody>
          <a:bodyPr wrap="none">
            <a:spAutoFit/>
          </a:bodyPr>
          <a:lstStyle/>
          <a:p>
            <a:r>
              <a:rPr lang="en-US" altLang="en-US" sz="2800" dirty="0">
                <a:solidFill>
                  <a:srgbClr val="000000"/>
                </a:solidFill>
              </a:rPr>
              <a:t>So</a:t>
            </a:r>
            <a:endParaRPr lang="en-US" sz="2800" dirty="0">
              <a:solidFill>
                <a:srgbClr val="000000"/>
              </a:solidFill>
            </a:endParaRPr>
          </a:p>
        </p:txBody>
      </p:sp>
    </p:spTree>
    <p:extLst>
      <p:ext uri="{BB962C8B-B14F-4D97-AF65-F5344CB8AC3E}">
        <p14:creationId xmlns:p14="http://schemas.microsoft.com/office/powerpoint/2010/main" val="405017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7B7E84B-509D-4E44-A662-48E8E74DFA21}"/>
                  </a:ext>
                </a:extLst>
              </p:cNvPr>
              <p:cNvSpPr>
                <a:spLocks noGrp="1"/>
              </p:cNvSpPr>
              <p:nvPr>
                <p:ph type="title"/>
              </p:nvPr>
            </p:nvSpPr>
            <p:spPr/>
            <p:txBody>
              <a:bodyPr/>
              <a:lstStyle/>
              <a:p>
                <a:r>
                  <a:rPr lang="en-US" altLang="en-US" dirty="0"/>
                  <a:t>Proof of </a:t>
                </a:r>
                <a14:m>
                  <m:oMath xmlns:m="http://schemas.openxmlformats.org/officeDocument/2006/math">
                    <m:sSup>
                      <m:sSupPr>
                        <m:ctrlPr>
                          <a:rPr lang="en-US" altLang="en-US" i="1" smtClean="0">
                            <a:latin typeface="Cambria Math" panose="02040503050406030204" pitchFamily="18" charset="0"/>
                          </a:rPr>
                        </m:ctrlPr>
                      </m:sSupPr>
                      <m:e>
                        <m:d>
                          <m:dPr>
                            <m:ctrlPr>
                              <a:rPr lang="en-US" altLang="en-US" i="1" smtClean="0">
                                <a:latin typeface="Cambria Math" panose="02040503050406030204" pitchFamily="18" charset="0"/>
                              </a:rPr>
                            </m:ctrlPr>
                          </m:dPr>
                          <m:e>
                            <m:r>
                              <a:rPr lang="en-US" altLang="en-US" b="0" i="1" smtClean="0">
                                <a:latin typeface="Cambria Math" panose="02040503050406030204" pitchFamily="18" charset="0"/>
                              </a:rPr>
                              <m:t>𝑥</m:t>
                            </m:r>
                          </m:e>
                        </m:d>
                      </m:e>
                      <m:sup>
                        <m:r>
                          <a:rPr lang="en-US" altLang="en-US" b="0" i="1" smtClean="0">
                            <a:latin typeface="Cambria Math" panose="02040503050406030204" pitchFamily="18" charset="0"/>
                          </a:rPr>
                          <m:t>′</m:t>
                        </m:r>
                      </m:sup>
                    </m:sSup>
                    <m:r>
                      <a:rPr lang="en-US" altLang="en-US" b="0" i="1" smtClean="0">
                        <a:latin typeface="Cambria Math" panose="02040503050406030204" pitchFamily="18" charset="0"/>
                      </a:rPr>
                      <m:t>=1</m:t>
                    </m:r>
                  </m:oMath>
                </a14:m>
                <a:r>
                  <a:rPr lang="en-US" b="0" dirty="0"/>
                  <a:t> (algebraic proof)</a:t>
                </a:r>
              </a:p>
            </p:txBody>
          </p:sp>
        </mc:Choice>
        <mc:Fallback xmlns="">
          <p:sp>
            <p:nvSpPr>
              <p:cNvPr id="2" name="Title 1">
                <a:extLst>
                  <a:ext uri="{FF2B5EF4-FFF2-40B4-BE49-F238E27FC236}">
                    <a16:creationId xmlns="" xmlns:a16="http://schemas.microsoft.com/office/drawing/2014/main" id="{57B7E84B-509D-4E44-A662-48E8E74DFA21}"/>
                  </a:ext>
                </a:extLst>
              </p:cNvPr>
              <p:cNvSpPr>
                <a:spLocks noGrp="1" noRot="1" noChangeAspect="1" noMove="1" noResize="1" noEditPoints="1" noAdjustHandles="1" noChangeArrowheads="1" noChangeShapeType="1" noTextEdit="1"/>
              </p:cNvSpPr>
              <p:nvPr>
                <p:ph type="title"/>
              </p:nvPr>
            </p:nvSpPr>
            <p:spPr>
              <a:blipFill rotWithShape="0">
                <a:blip r:embed="rId2"/>
                <a:stretch>
                  <a:fillRect l="-2957" t="-32727" b="-27273"/>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CB0F7D4A-EE6B-47B5-AFF0-904E5C214547}"/>
              </a:ext>
            </a:extLst>
          </p:cNvPr>
          <p:cNvSpPr>
            <a:spLocks noGrp="1"/>
          </p:cNvSpPr>
          <p:nvPr>
            <p:ph sz="quarter" idx="26"/>
          </p:nvPr>
        </p:nvSpPr>
        <p:spPr>
          <a:xfrm>
            <a:off x="838201" y="1424476"/>
            <a:ext cx="436807" cy="364970"/>
          </a:xfrm>
        </p:spPr>
        <p:txBody>
          <a:bodyPr/>
          <a:lstStyle/>
          <a:p>
            <a:r>
              <a:rPr lang="en-US" altLang="en-US" dirty="0"/>
              <a:t>Let </a:t>
            </a:r>
          </a:p>
        </p:txBody>
      </p:sp>
      <mc:AlternateContent xmlns:mc="http://schemas.openxmlformats.org/markup-compatibility/2006" xmlns:a14="http://schemas.microsoft.com/office/drawing/2010/main">
        <mc:Choice Requires="a14">
          <p:sp>
            <p:nvSpPr>
              <p:cNvPr id="17" name="TextBox 16"/>
              <p:cNvSpPr txBox="1"/>
              <p:nvPr/>
            </p:nvSpPr>
            <p:spPr>
              <a:xfrm>
                <a:off x="1485087" y="1415668"/>
                <a:ext cx="1260345" cy="369332"/>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𝑓</m:t>
                      </m:r>
                      <m:d>
                        <m:d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485087" y="1415668"/>
                <a:ext cx="1260345" cy="369332"/>
              </a:xfrm>
              <a:prstGeom prst="rect">
                <a:avLst/>
              </a:prstGeom>
              <a:blipFill rotWithShape="0">
                <a:blip r:embed="rId3"/>
                <a:stretch>
                  <a:fillRect l="-8252" r="-1942" b="-344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485087" y="2823656"/>
                <a:ext cx="4240114" cy="716735"/>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𝑓</m:t>
                          </m:r>
                        </m:e>
                        <m:sup>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sup>
                      </m:sSup>
                      <m:d>
                        <m:d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US" sz="2400" b="0" i="0"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lim</m:t>
                              </m:r>
                            </m:e>
                            <m:lim>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r>
                                <a:rPr lang="en-US" sz="2400" b="0" i="1" smtClean="0">
                                  <a:solidFill>
                                    <a:srgbClr val="000000"/>
                                  </a:solidFill>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𝑓</m:t>
                              </m:r>
                              <m:d>
                                <m:dPr>
                                  <m:ctrlP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h</m:t>
                                  </m:r>
                                </m:e>
                              </m:d>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𝑓</m:t>
                              </m:r>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m:t>
                              </m:r>
                            </m:num>
                            <m:den>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den>
                          </m:f>
                          <m:r>
                            <m:rPr>
                              <m:nor/>
                            </m:rP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m:t> </m:t>
                          </m:r>
                        </m:e>
                      </m:func>
                    </m:oMath>
                  </m:oMathPara>
                </a14:m>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485087" y="2823656"/>
                <a:ext cx="4240114" cy="716735"/>
              </a:xfrm>
              <a:prstGeom prst="rect">
                <a:avLst/>
              </a:prstGeom>
              <a:blipFill rotWithShape="0">
                <a:blip r:embed="rId4"/>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499027" y="3758061"/>
                <a:ext cx="2294666" cy="701218"/>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US" sz="2400" b="0" i="0"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lim</m:t>
                              </m:r>
                            </m:e>
                            <m:lim>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r>
                                <a:rPr lang="en-US" sz="2400" b="0" i="1" smtClean="0">
                                  <a:solidFill>
                                    <a:srgbClr val="000000"/>
                                  </a:solidFill>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num>
                            <m:den>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den>
                          </m:f>
                          <m:r>
                            <m:rPr>
                              <m:nor/>
                            </m:rP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m:t> </m:t>
                          </m:r>
                        </m:e>
                      </m:func>
                    </m:oMath>
                  </m:oMathPara>
                </a14:m>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499027" y="3758061"/>
                <a:ext cx="2294666" cy="701218"/>
              </a:xfrm>
              <a:prstGeom prst="rect">
                <a:avLst/>
              </a:prstGeom>
              <a:blipFill rotWithShape="0">
                <a:blip r:embed="rId5"/>
                <a:stretch>
                  <a:fillRect/>
                </a:stretch>
              </a:blipFill>
              <a:effectLst/>
            </p:spPr>
            <p:txBody>
              <a:bodyPr/>
              <a:lstStyle/>
              <a:p>
                <a:r>
                  <a:rPr lang="en-US">
                    <a:noFill/>
                  </a:rPr>
                  <a:t> </a:t>
                </a:r>
              </a:p>
            </p:txBody>
          </p:sp>
        </mc:Fallback>
      </mc:AlternateContent>
      <p:sp>
        <p:nvSpPr>
          <p:cNvPr id="21" name="Content Placeholder 5">
            <a:extLst>
              <a:ext uri="{FF2B5EF4-FFF2-40B4-BE49-F238E27FC236}">
                <a16:creationId xmlns:a16="http://schemas.microsoft.com/office/drawing/2014/main" id="{CB0F7D4A-EE6B-47B5-AFF0-904E5C214547}"/>
              </a:ext>
            </a:extLst>
          </p:cNvPr>
          <p:cNvSpPr>
            <a:spLocks noGrp="1"/>
          </p:cNvSpPr>
          <p:nvPr>
            <p:ph sz="quarter" idx="26"/>
          </p:nvPr>
        </p:nvSpPr>
        <p:spPr>
          <a:xfrm>
            <a:off x="735170" y="2007534"/>
            <a:ext cx="861810" cy="364970"/>
          </a:xfrm>
        </p:spPr>
        <p:txBody>
          <a:bodyPr/>
          <a:lstStyle/>
          <a:p>
            <a:r>
              <a:rPr lang="en-US" altLang="en-US" dirty="0"/>
              <a:t> Then</a:t>
            </a:r>
          </a:p>
        </p:txBody>
      </p:sp>
      <mc:AlternateContent xmlns:mc="http://schemas.openxmlformats.org/markup-compatibility/2006" xmlns:a14="http://schemas.microsoft.com/office/drawing/2010/main">
        <mc:Choice Requires="a14">
          <p:sp>
            <p:nvSpPr>
              <p:cNvPr id="22" name="TextBox 21"/>
              <p:cNvSpPr txBox="1"/>
              <p:nvPr/>
            </p:nvSpPr>
            <p:spPr>
              <a:xfrm>
                <a:off x="1858573" y="1944083"/>
                <a:ext cx="2314181"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𝑓</m:t>
                      </m:r>
                      <m:d>
                        <m:d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e>
                      </m:d>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858573" y="1944083"/>
                <a:ext cx="2314181" cy="369332"/>
              </a:xfrm>
              <a:prstGeom prst="rect">
                <a:avLst/>
              </a:prstGeom>
              <a:blipFill rotWithShape="0">
                <a:blip r:embed="rId6"/>
                <a:stretch>
                  <a:fillRect l="-4737" r="-2895" b="-36667"/>
                </a:stretch>
              </a:blipFill>
              <a:effectLst/>
            </p:spPr>
            <p:txBody>
              <a:bodyPr/>
              <a:lstStyle/>
              <a:p>
                <a:r>
                  <a:rPr lang="en-US">
                    <a:noFill/>
                  </a:rPr>
                  <a:t> </a:t>
                </a:r>
              </a:p>
            </p:txBody>
          </p:sp>
        </mc:Fallback>
      </mc:AlternateContent>
      <p:sp>
        <p:nvSpPr>
          <p:cNvPr id="23" name="Content Placeholder 5">
            <a:extLst>
              <a:ext uri="{FF2B5EF4-FFF2-40B4-BE49-F238E27FC236}">
                <a16:creationId xmlns:a16="http://schemas.microsoft.com/office/drawing/2014/main" id="{CB0F7D4A-EE6B-47B5-AFF0-904E5C214547}"/>
              </a:ext>
            </a:extLst>
          </p:cNvPr>
          <p:cNvSpPr>
            <a:spLocks noGrp="1"/>
          </p:cNvSpPr>
          <p:nvPr>
            <p:ph sz="quarter" idx="26"/>
          </p:nvPr>
        </p:nvSpPr>
        <p:spPr>
          <a:xfrm>
            <a:off x="735170" y="2476317"/>
            <a:ext cx="861810" cy="364970"/>
          </a:xfrm>
        </p:spPr>
        <p:txBody>
          <a:bodyPr/>
          <a:lstStyle/>
          <a:p>
            <a:r>
              <a:rPr lang="en-US" altLang="en-US" dirty="0"/>
              <a:t> So</a:t>
            </a:r>
          </a:p>
        </p:txBody>
      </p:sp>
      <mc:AlternateContent xmlns:mc="http://schemas.openxmlformats.org/markup-compatibility/2006" xmlns:a14="http://schemas.microsoft.com/office/drawing/2010/main">
        <mc:Choice Requires="a14">
          <p:sp>
            <p:nvSpPr>
              <p:cNvPr id="24" name="TextBox 23"/>
              <p:cNvSpPr txBox="1"/>
              <p:nvPr/>
            </p:nvSpPr>
            <p:spPr>
              <a:xfrm>
                <a:off x="2499027" y="4685924"/>
                <a:ext cx="1216936" cy="701218"/>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US" sz="2400" b="0" i="0"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lim</m:t>
                              </m:r>
                            </m:e>
                            <m:lim>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r>
                                <a:rPr lang="en-US" sz="2400" b="0" i="1" smtClean="0">
                                  <a:solidFill>
                                    <a:srgbClr val="000000"/>
                                  </a:solidFill>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num>
                            <m:den>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den>
                          </m:f>
                          <m:r>
                            <m:rPr>
                              <m:nor/>
                            </m:rP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m:t> </m:t>
                          </m:r>
                        </m:e>
                      </m:func>
                    </m:oMath>
                  </m:oMathPara>
                </a14:m>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499027" y="4685924"/>
                <a:ext cx="1216936" cy="701218"/>
              </a:xfrm>
              <a:prstGeom prst="rect">
                <a:avLst/>
              </a:prstGeom>
              <a:blipFill rotWithShape="0">
                <a:blip r:embed="rId7"/>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499027" y="5730880"/>
                <a:ext cx="1158779" cy="481094"/>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US" sz="2400" b="0" i="0"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lim</m:t>
                              </m:r>
                            </m:e>
                            <m:lim>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h</m:t>
                              </m:r>
                              <m:r>
                                <a:rPr lang="en-US" sz="2400" b="0" i="1" smtClean="0">
                                  <a:solidFill>
                                    <a:srgbClr val="000000"/>
                                  </a:solidFill>
                                  <a:latin typeface="Cambria Math" panose="02040503050406030204" pitchFamily="18" charset="0"/>
                                  <a:ea typeface="Cambria Math" panose="02040503050406030204" pitchFamily="18" charset="0"/>
                                  <a:cs typeface="Open Sans" panose="020B0606030504020204" pitchFamily="34" charset="0"/>
                                </a:rPr>
                                <m:t>→0</m:t>
                              </m:r>
                            </m:lim>
                          </m:limLow>
                        </m:fName>
                        <m:e>
                          <m:r>
                            <a:rPr lang="en-US" sz="240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1</m:t>
                          </m:r>
                          <m:r>
                            <m:rPr>
                              <m:nor/>
                            </m:rP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m:t> </m:t>
                          </m:r>
                        </m:e>
                      </m:func>
                    </m:oMath>
                  </m:oMathPara>
                </a14:m>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499027" y="5730880"/>
                <a:ext cx="1158779" cy="481094"/>
              </a:xfrm>
              <a:prstGeom prst="rect">
                <a:avLst/>
              </a:prstGeom>
              <a:blipFill rotWithShape="0">
                <a:blip r:embed="rId8"/>
                <a:stretch>
                  <a:fillRect l="-2105" b="-1645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42725" y="6471419"/>
                <a:ext cx="564770" cy="369332"/>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=1</m:t>
                      </m:r>
                    </m:oMath>
                  </m:oMathPara>
                </a14:m>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542725" y="6471419"/>
                <a:ext cx="564770" cy="369332"/>
              </a:xfrm>
              <a:prstGeom prst="rect">
                <a:avLst/>
              </a:prstGeom>
              <a:blipFill rotWithShape="0">
                <a:blip r:embed="rId9"/>
                <a:stretch>
                  <a:fillRect l="-4301" r="-11828" b="-8333"/>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57213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C6314A0-0862-46E8-B224-643015FE81CF}"/>
                  </a:ext>
                </a:extLst>
              </p:cNvPr>
              <p:cNvSpPr>
                <a:spLocks noGrp="1"/>
              </p:cNvSpPr>
              <p:nvPr>
                <p:ph type="title"/>
              </p:nvPr>
            </p:nvSpPr>
            <p:spPr/>
            <p:txBody>
              <a:bodyPr/>
              <a:lstStyle/>
              <a:p>
                <a:r>
                  <a:rPr lang="en-US" dirty="0"/>
                  <a:t>Proof of </a:t>
                </a:r>
                <a14:m>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e>
                        </m:d>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4</m:t>
                        </m:r>
                        <m:r>
                          <a:rPr lang="en-US" i="1">
                            <a:latin typeface="Cambria Math" panose="02040503050406030204" pitchFamily="18" charset="0"/>
                          </a:rPr>
                          <m:t>𝑥</m:t>
                        </m:r>
                      </m:e>
                      <m:sup>
                        <m:r>
                          <a:rPr lang="en-US" b="0" i="1" smtClean="0">
                            <a:latin typeface="Cambria Math" panose="02040503050406030204" pitchFamily="18" charset="0"/>
                          </a:rPr>
                          <m:t>3</m:t>
                        </m:r>
                      </m:sup>
                    </m:sSup>
                  </m:oMath>
                </a14:m>
                <a:endParaRPr lang="en-US" dirty="0"/>
              </a:p>
            </p:txBody>
          </p:sp>
        </mc:Choice>
        <mc:Fallback xmlns="">
          <p:sp>
            <p:nvSpPr>
              <p:cNvPr id="2" name="Title 1">
                <a:extLst>
                  <a:ext uri="{FF2B5EF4-FFF2-40B4-BE49-F238E27FC236}">
                    <a16:creationId xmlns="" xmlns:a16="http://schemas.microsoft.com/office/drawing/2014/main" id="{AC6314A0-0862-46E8-B224-643015FE81CF}"/>
                  </a:ext>
                </a:extLst>
              </p:cNvPr>
              <p:cNvSpPr>
                <a:spLocks noGrp="1" noRot="1" noChangeAspect="1" noMove="1" noResize="1" noEditPoints="1" noAdjustHandles="1" noChangeArrowheads="1" noChangeShapeType="1" noTextEdit="1"/>
              </p:cNvSpPr>
              <p:nvPr>
                <p:ph type="title"/>
              </p:nvPr>
            </p:nvSpPr>
            <p:spPr>
              <a:blipFill rotWithShape="0">
                <a:blip r:embed="rId3"/>
                <a:stretch>
                  <a:fillRect l="-2957" t="-32727" b="-2727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C0E65B7E-5ABC-424E-B435-8784E3CA0989}"/>
              </a:ext>
            </a:extLst>
          </p:cNvPr>
          <p:cNvSpPr>
            <a:spLocks noGrp="1"/>
          </p:cNvSpPr>
          <p:nvPr>
            <p:ph sz="quarter" idx="23"/>
          </p:nvPr>
        </p:nvSpPr>
        <p:spPr>
          <a:xfrm>
            <a:off x="736600" y="1289050"/>
            <a:ext cx="4661310" cy="289027"/>
          </a:xfrm>
        </p:spPr>
        <p:txBody>
          <a:bodyPr/>
          <a:lstStyle/>
          <a:p>
            <a:r>
              <a:rPr lang="en-US" altLang="en-US" dirty="0"/>
              <a:t>For </a:t>
            </a:r>
            <a:r>
              <a:rPr lang="en-US" altLang="en-US" i="1" dirty="0"/>
              <a:t>n</a:t>
            </a:r>
            <a:r>
              <a:rPr lang="en-US" altLang="en-US" dirty="0"/>
              <a:t> = 4 we find the derivative of</a:t>
            </a:r>
            <a:endParaRPr lang="en-US" dirty="0"/>
          </a:p>
        </p:txBody>
      </p:sp>
      <p:graphicFrame>
        <p:nvGraphicFramePr>
          <p:cNvPr id="8" name="Content Placeholder 7" descr="f(x) = x^4">
            <a:extLst>
              <a:ext uri="{FF2B5EF4-FFF2-40B4-BE49-F238E27FC236}">
                <a16:creationId xmlns:a16="http://schemas.microsoft.com/office/drawing/2014/main" id="{5B4B865D-5484-40A0-B723-BB6C290A338D}"/>
              </a:ext>
            </a:extLst>
          </p:cNvPr>
          <p:cNvGraphicFramePr>
            <a:graphicFrameLocks noGrp="1" noChangeAspect="1"/>
          </p:cNvGraphicFramePr>
          <p:nvPr>
            <p:ph sz="quarter" idx="24"/>
            <p:extLst>
              <p:ext uri="{D42A27DB-BD31-4B8C-83A1-F6EECF244321}">
                <p14:modId xmlns:p14="http://schemas.microsoft.com/office/powerpoint/2010/main" val="3544007396"/>
              </p:ext>
            </p:extLst>
          </p:nvPr>
        </p:nvGraphicFramePr>
        <p:xfrm>
          <a:off x="5367338" y="1241425"/>
          <a:ext cx="1203325" cy="441325"/>
        </p:xfrm>
        <a:graphic>
          <a:graphicData uri="http://schemas.openxmlformats.org/presentationml/2006/ole">
            <mc:AlternateContent xmlns:mc="http://schemas.openxmlformats.org/markup-compatibility/2006">
              <mc:Choice xmlns:v="urn:schemas-microsoft-com:vml" Requires="v">
                <p:oleObj name="Equation" r:id="rId4" imgW="1244520" imgH="457200" progId="Equation.DSMT4">
                  <p:embed/>
                </p:oleObj>
              </mc:Choice>
              <mc:Fallback>
                <p:oleObj name="Equation" r:id="rId4" imgW="1244520" imgH="457200" progId="Equation.DSMT4">
                  <p:embed/>
                  <p:pic>
                    <p:nvPicPr>
                      <p:cNvPr id="7" name="Object 6">
                        <a:extLst>
                          <a:ext uri="{FF2B5EF4-FFF2-40B4-BE49-F238E27FC236}">
                            <a16:creationId xmlns:a16="http://schemas.microsoft.com/office/drawing/2014/main" id="{51FDC4F9-85EC-419A-A919-E593C2F40EFF}"/>
                          </a:ext>
                        </a:extLst>
                      </p:cNvPr>
                      <p:cNvPicPr/>
                      <p:nvPr/>
                    </p:nvPicPr>
                    <p:blipFill>
                      <a:blip r:embed="rId5"/>
                      <a:stretch>
                        <a:fillRect/>
                      </a:stretch>
                    </p:blipFill>
                    <p:spPr>
                      <a:xfrm>
                        <a:off x="5367338" y="1241425"/>
                        <a:ext cx="1203325" cy="44132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4F03FF6-3E8B-4946-BBE1-2606688F230E}"/>
              </a:ext>
            </a:extLst>
          </p:cNvPr>
          <p:cNvSpPr>
            <a:spLocks noGrp="1"/>
          </p:cNvSpPr>
          <p:nvPr>
            <p:ph sz="quarter" idx="25"/>
          </p:nvPr>
        </p:nvSpPr>
        <p:spPr>
          <a:xfrm>
            <a:off x="6681641" y="1272720"/>
            <a:ext cx="1447579" cy="324300"/>
          </a:xfrm>
        </p:spPr>
        <p:txBody>
          <a:bodyPr/>
          <a:lstStyle/>
          <a:p>
            <a:r>
              <a:rPr lang="en-US" altLang="en-US" dirty="0"/>
              <a:t>as follows:</a:t>
            </a:r>
            <a:endParaRPr lang="en-US" dirty="0"/>
          </a:p>
        </p:txBody>
      </p:sp>
      <p:graphicFrame>
        <p:nvGraphicFramePr>
          <p:cNvPr id="10" name="Content Placeholder 9" descr="f prime (x) = lim_(h right arrow 0) ((f(x + h) minus  f(x))∕h)&#10;= lim_(h right arrow 0) (((x + h)^2) minus (x^4))∕h)&#10;= lim_(h right arrow 0)(((x^4) + 4 (x^3) h + 6 (x^2)(h^2) + 4 x (h^3) + (h^4) minus (x^4))∕h)&#10;=  lim_(h right arrow 0) ((4 (x^3) h + 6 (x^2) (h^2) + 4 x (h^3) + (h^4))∕h)&#10;=  lim_(h right arrow 0) ((4 (x^3) + 6 (x^2) h + 4 x (h^2) + (h^3)))&#10;= 4 (x^3)">
            <a:extLst>
              <a:ext uri="{FF2B5EF4-FFF2-40B4-BE49-F238E27FC236}">
                <a16:creationId xmlns:a16="http://schemas.microsoft.com/office/drawing/2014/main" id="{310F3C9C-9546-4512-BAA5-F42B754BBA6B}"/>
              </a:ext>
            </a:extLst>
          </p:cNvPr>
          <p:cNvGraphicFramePr>
            <a:graphicFrameLocks noGrp="1" noChangeAspect="1"/>
          </p:cNvGraphicFramePr>
          <p:nvPr>
            <p:ph sz="quarter" idx="26"/>
            <p:extLst>
              <p:ext uri="{D42A27DB-BD31-4B8C-83A1-F6EECF244321}">
                <p14:modId xmlns:p14="http://schemas.microsoft.com/office/powerpoint/2010/main" val="3271306611"/>
              </p:ext>
            </p:extLst>
          </p:nvPr>
        </p:nvGraphicFramePr>
        <p:xfrm>
          <a:off x="3616325" y="1798204"/>
          <a:ext cx="5908675" cy="4021138"/>
        </p:xfrm>
        <a:graphic>
          <a:graphicData uri="http://schemas.openxmlformats.org/presentationml/2006/ole">
            <mc:AlternateContent xmlns:mc="http://schemas.openxmlformats.org/markup-compatibility/2006">
              <mc:Choice xmlns:v="urn:schemas-microsoft-com:vml" Requires="v">
                <p:oleObj name="Equation" r:id="rId6" imgW="6756120" imgH="4597200" progId="Equation.DSMT4">
                  <p:embed/>
                </p:oleObj>
              </mc:Choice>
              <mc:Fallback>
                <p:oleObj name="Equation" r:id="rId6" imgW="6756120" imgH="4597200" progId="Equation.DSMT4">
                  <p:embed/>
                  <p:pic>
                    <p:nvPicPr>
                      <p:cNvPr id="9" name="Object 8">
                        <a:extLst>
                          <a:ext uri="{FF2B5EF4-FFF2-40B4-BE49-F238E27FC236}">
                            <a16:creationId xmlns:a16="http://schemas.microsoft.com/office/drawing/2014/main" id="{868225C8-8F20-4E20-8C3B-42976C62241A}"/>
                          </a:ext>
                        </a:extLst>
                      </p:cNvPr>
                      <p:cNvPicPr/>
                      <p:nvPr/>
                    </p:nvPicPr>
                    <p:blipFill>
                      <a:blip r:embed="rId7"/>
                      <a:stretch>
                        <a:fillRect/>
                      </a:stretch>
                    </p:blipFill>
                    <p:spPr>
                      <a:xfrm>
                        <a:off x="3616325" y="1798204"/>
                        <a:ext cx="5908675" cy="40211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3196044" y="5842770"/>
                <a:ext cx="2370264" cy="818044"/>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Pr>
                        <m:num>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𝑑</m:t>
                          </m:r>
                        </m:num>
                        <m:den>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sSupPr>
                            <m:e>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e>
                            <m:sup>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4</m:t>
                              </m:r>
                            </m:sup>
                          </m:sSup>
                        </m:e>
                      </m:d>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=4</m:t>
                      </m:r>
                      <m:sSup>
                        <m:sSupPr>
                          <m:ctrlPr>
                            <a:rPr lang="en-US" sz="2800" i="1">
                              <a:solidFill>
                                <a:srgbClr val="000000"/>
                              </a:solidFill>
                              <a:latin typeface="Cambria Math" panose="02040503050406030204" pitchFamily="18" charset="0"/>
                              <a:ea typeface="Open Sans" panose="020B0606030504020204" pitchFamily="34" charset="0"/>
                              <a:cs typeface="Open Sans" panose="020B0606030504020204" pitchFamily="34" charset="0"/>
                            </a:rPr>
                          </m:ctrlPr>
                        </m:sSupPr>
                        <m:e>
                          <m:r>
                            <a:rPr lang="en-US" sz="2800" i="1">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e>
                        <m:sup>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3</m:t>
                          </m:r>
                        </m:sup>
                      </m:sSup>
                    </m:oMath>
                  </m:oMathPara>
                </a14:m>
                <a:endPar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96044" y="5842770"/>
                <a:ext cx="2370264" cy="818044"/>
              </a:xfrm>
              <a:prstGeom prst="rect">
                <a:avLst/>
              </a:prstGeom>
              <a:blipFill rotWithShape="0">
                <a:blip r:embed="rId8"/>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277982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6BCDD6-CD70-439C-B868-96B588A8F365}"/>
                  </a:ext>
                </a:extLst>
              </p:cNvPr>
              <p:cNvSpPr>
                <a:spLocks noGrp="1"/>
              </p:cNvSpPr>
              <p:nvPr>
                <p:ph type="title"/>
              </p:nvPr>
            </p:nvSpPr>
            <p:spPr/>
            <p:txBody>
              <a:bodyPr/>
              <a:lstStyle/>
              <a:p>
                <a:r>
                  <a:rPr lang="en-US" altLang="en-US" dirty="0"/>
                  <a:t>Power rule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𝑛</m:t>
                                </m:r>
                              </m:sup>
                            </m:sSup>
                          </m:e>
                        </m:d>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𝑛</m:t>
                        </m:r>
                        <m:r>
                          <a:rPr lang="en-US" i="1">
                            <a:latin typeface="Cambria Math" panose="02040503050406030204" pitchFamily="18" charset="0"/>
                          </a:rPr>
                          <m:t>𝑥</m:t>
                        </m:r>
                      </m:e>
                      <m:sup>
                        <m:r>
                          <a:rPr lang="en-US" b="0" i="1" smtClean="0">
                            <a:latin typeface="Cambria Math" panose="02040503050406030204" pitchFamily="18" charset="0"/>
                          </a:rPr>
                          <m:t>𝑛</m:t>
                        </m:r>
                        <m:r>
                          <a:rPr lang="en-US" b="0" i="1" smtClean="0">
                            <a:latin typeface="Cambria Math" panose="02040503050406030204" pitchFamily="18" charset="0"/>
                          </a:rPr>
                          <m:t>−1</m:t>
                        </m:r>
                      </m:sup>
                    </m:sSup>
                  </m:oMath>
                </a14:m>
                <a:endParaRPr lang="en-US" dirty="0"/>
              </a:p>
            </p:txBody>
          </p:sp>
        </mc:Choice>
        <mc:Fallback xmlns="">
          <p:sp>
            <p:nvSpPr>
              <p:cNvPr id="2" name="Title 1">
                <a:extLst>
                  <a:ext uri="{FF2B5EF4-FFF2-40B4-BE49-F238E27FC236}">
                    <a16:creationId xmlns="" xmlns:a16="http://schemas.microsoft.com/office/drawing/2014/main" id="{936BCDD6-CD70-439C-B868-96B588A8F365}"/>
                  </a:ext>
                </a:extLst>
              </p:cNvPr>
              <p:cNvSpPr>
                <a:spLocks noGrp="1" noRot="1" noChangeAspect="1" noMove="1" noResize="1" noEditPoints="1" noAdjustHandles="1" noChangeArrowheads="1" noChangeShapeType="1" noTextEdit="1"/>
              </p:cNvSpPr>
              <p:nvPr>
                <p:ph type="title"/>
              </p:nvPr>
            </p:nvSpPr>
            <p:spPr>
              <a:blipFill rotWithShape="0">
                <a:blip r:embed="rId3"/>
                <a:stretch>
                  <a:fillRect l="-2957" t="-32727" b="-27273"/>
                </a:stretch>
              </a:blipFill>
            </p:spPr>
            <p:txBody>
              <a:bodyPr/>
              <a:lstStyle/>
              <a:p>
                <a:r>
                  <a:rPr lang="en-US">
                    <a:noFill/>
                  </a:rPr>
                  <a:t> </a:t>
                </a:r>
              </a:p>
            </p:txBody>
          </p:sp>
        </mc:Fallback>
      </mc:AlternateContent>
      <p:sp>
        <p:nvSpPr>
          <p:cNvPr id="9" name="Content Placeholder 8">
            <a:extLst>
              <a:ext uri="{FF2B5EF4-FFF2-40B4-BE49-F238E27FC236}">
                <a16:creationId xmlns:a16="http://schemas.microsoft.com/office/drawing/2014/main" id="{A0173487-571A-4071-B7AF-304E8237D447}"/>
              </a:ext>
            </a:extLst>
          </p:cNvPr>
          <p:cNvSpPr>
            <a:spLocks noGrp="1"/>
          </p:cNvSpPr>
          <p:nvPr>
            <p:ph sz="quarter" idx="29"/>
          </p:nvPr>
        </p:nvSpPr>
        <p:spPr>
          <a:xfrm>
            <a:off x="731502" y="1630820"/>
            <a:ext cx="10712450" cy="331791"/>
          </a:xfrm>
        </p:spPr>
        <p:txBody>
          <a:bodyPr/>
          <a:lstStyle/>
          <a:p>
            <a:r>
              <a:rPr lang="en-US" b="1" dirty="0">
                <a:solidFill>
                  <a:srgbClr val="EF2E24"/>
                </a:solidFill>
              </a:rPr>
              <a:t>The Power Rule </a:t>
            </a:r>
            <a:r>
              <a:rPr lang="en-US" dirty="0"/>
              <a:t>If </a:t>
            </a:r>
            <a:r>
              <a:rPr lang="en-US" i="1" dirty="0"/>
              <a:t>n</a:t>
            </a:r>
            <a:r>
              <a:rPr lang="en-US" dirty="0"/>
              <a:t> is a positive integer, then</a:t>
            </a:r>
          </a:p>
        </p:txBody>
      </p:sp>
      <p:graphicFrame>
        <p:nvGraphicFramePr>
          <p:cNvPr id="16" name="Content Placeholder 15" descr="(d/(d x)(x^n) = n x^(n minus 1)">
            <a:extLst>
              <a:ext uri="{FF2B5EF4-FFF2-40B4-BE49-F238E27FC236}">
                <a16:creationId xmlns:a16="http://schemas.microsoft.com/office/drawing/2014/main" id="{A5ACBFEE-B2E5-4D59-A88F-2AC1BCA22DF6}"/>
              </a:ext>
            </a:extLst>
          </p:cNvPr>
          <p:cNvGraphicFramePr>
            <a:graphicFrameLocks noGrp="1" noChangeAspect="1"/>
          </p:cNvGraphicFramePr>
          <p:nvPr>
            <p:ph sz="quarter" idx="30"/>
            <p:extLst>
              <p:ext uri="{D42A27DB-BD31-4B8C-83A1-F6EECF244321}">
                <p14:modId xmlns:p14="http://schemas.microsoft.com/office/powerpoint/2010/main" val="3335234457"/>
              </p:ext>
            </p:extLst>
          </p:nvPr>
        </p:nvGraphicFramePr>
        <p:xfrm>
          <a:off x="5344777" y="2252172"/>
          <a:ext cx="1631226" cy="602806"/>
        </p:xfrm>
        <a:graphic>
          <a:graphicData uri="http://schemas.openxmlformats.org/presentationml/2006/ole">
            <mc:AlternateContent xmlns:mc="http://schemas.openxmlformats.org/markup-compatibility/2006">
              <mc:Choice xmlns:v="urn:schemas-microsoft-com:vml" Requires="v">
                <p:oleObj name="Equation" r:id="rId4" imgW="1993680" imgH="736560" progId="Equation.DSMT4">
                  <p:embed/>
                </p:oleObj>
              </mc:Choice>
              <mc:Fallback>
                <p:oleObj name="Equation" r:id="rId4" imgW="1993680" imgH="736560" progId="Equation.DSMT4">
                  <p:embed/>
                  <p:pic>
                    <p:nvPicPr>
                      <p:cNvPr id="15" name="Object 14">
                        <a:extLst>
                          <a:ext uri="{FF2B5EF4-FFF2-40B4-BE49-F238E27FC236}">
                            <a16:creationId xmlns:a16="http://schemas.microsoft.com/office/drawing/2014/main" id="{5CB35927-4425-474B-92BA-1F4F5411BA97}"/>
                          </a:ext>
                        </a:extLst>
                      </p:cNvPr>
                      <p:cNvPicPr/>
                      <p:nvPr/>
                    </p:nvPicPr>
                    <p:blipFill>
                      <a:blip r:embed="rId5"/>
                      <a:stretch>
                        <a:fillRect/>
                      </a:stretch>
                    </p:blipFill>
                    <p:spPr>
                      <a:xfrm>
                        <a:off x="5344777" y="2252172"/>
                        <a:ext cx="1631226" cy="602806"/>
                      </a:xfrm>
                      <a:prstGeom prst="rect">
                        <a:avLst/>
                      </a:prstGeom>
                    </p:spPr>
                  </p:pic>
                </p:oleObj>
              </mc:Fallback>
            </mc:AlternateContent>
          </a:graphicData>
        </a:graphic>
      </p:graphicFrame>
    </p:spTree>
    <p:extLst>
      <p:ext uri="{BB962C8B-B14F-4D97-AF65-F5344CB8AC3E}">
        <p14:creationId xmlns:p14="http://schemas.microsoft.com/office/powerpoint/2010/main" val="2768895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General Power Functions</a:t>
            </a:r>
            <a:endParaRPr lang="en-US" b="0" dirty="0"/>
          </a:p>
        </p:txBody>
      </p:sp>
      <p:sp>
        <p:nvSpPr>
          <p:cNvPr id="5" name="Content Placeholder 4"/>
          <p:cNvSpPr>
            <a:spLocks noGrp="1"/>
          </p:cNvSpPr>
          <p:nvPr>
            <p:ph sz="quarter" idx="23"/>
          </p:nvPr>
        </p:nvSpPr>
        <p:spPr>
          <a:xfrm>
            <a:off x="736600" y="1289049"/>
            <a:ext cx="10718800" cy="729531"/>
          </a:xfrm>
        </p:spPr>
        <p:txBody>
          <a:bodyPr/>
          <a:lstStyle/>
          <a:p>
            <a:r>
              <a:rPr lang="en-US" altLang="en-US" dirty="0">
                <a:sym typeface="Symbol" panose="05050102010706020507" pitchFamily="18" charset="2"/>
              </a:rPr>
              <a:t>The Quotient Rule can be used to extend the Power Rule to the case where the exponent is a negative integer.</a:t>
            </a:r>
            <a:endParaRPr lang="en-US" dirty="0"/>
          </a:p>
        </p:txBody>
      </p:sp>
      <p:sp>
        <p:nvSpPr>
          <p:cNvPr id="6" name="Content Placeholder 5"/>
          <p:cNvSpPr>
            <a:spLocks noGrp="1"/>
          </p:cNvSpPr>
          <p:nvPr>
            <p:ph sz="quarter" idx="24"/>
          </p:nvPr>
        </p:nvSpPr>
        <p:spPr>
          <a:xfrm>
            <a:off x="736600" y="2257041"/>
            <a:ext cx="4036568" cy="401638"/>
          </a:xfrm>
        </p:spPr>
        <p:txBody>
          <a:bodyPr/>
          <a:lstStyle/>
          <a:p>
            <a:r>
              <a:rPr lang="en-US" dirty="0"/>
              <a:t>If </a:t>
            </a:r>
            <a:r>
              <a:rPr lang="en-US" i="1" dirty="0"/>
              <a:t>n</a:t>
            </a:r>
            <a:r>
              <a:rPr lang="en-US" dirty="0"/>
              <a:t> is a positive integer, then</a:t>
            </a:r>
          </a:p>
        </p:txBody>
      </p:sp>
      <p:graphicFrame>
        <p:nvGraphicFramePr>
          <p:cNvPr id="9" name="Content Placeholder 8" descr="(d/dx)(x^negative n) = negative n x^negative n minus 1)"/>
          <p:cNvGraphicFramePr>
            <a:graphicFrameLocks noGrp="1" noChangeAspect="1"/>
          </p:cNvGraphicFramePr>
          <p:nvPr>
            <p:ph sz="quarter" idx="25"/>
          </p:nvPr>
        </p:nvGraphicFramePr>
        <p:xfrm>
          <a:off x="4554538" y="2897188"/>
          <a:ext cx="2382837" cy="777875"/>
        </p:xfrm>
        <a:graphic>
          <a:graphicData uri="http://schemas.openxmlformats.org/presentationml/2006/ole">
            <mc:AlternateContent xmlns:mc="http://schemas.openxmlformats.org/markup-compatibility/2006">
              <mc:Choice xmlns:v="urn:schemas-microsoft-com:vml" Requires="v">
                <p:oleObj name="Equation" r:id="rId2" imgW="1206360" imgH="393480" progId="Equation.DSMT4">
                  <p:embed/>
                </p:oleObj>
              </mc:Choice>
              <mc:Fallback>
                <p:oleObj name="Equation" r:id="rId2" imgW="1206360" imgH="393480" progId="Equation.DSMT4">
                  <p:embed/>
                  <p:pic>
                    <p:nvPicPr>
                      <p:cNvPr id="0" name=""/>
                      <p:cNvPicPr/>
                      <p:nvPr/>
                    </p:nvPicPr>
                    <p:blipFill>
                      <a:blip r:embed="rId3"/>
                      <a:stretch>
                        <a:fillRect/>
                      </a:stretch>
                    </p:blipFill>
                    <p:spPr>
                      <a:xfrm>
                        <a:off x="4554538" y="2897188"/>
                        <a:ext cx="2382837" cy="777875"/>
                      </a:xfrm>
                      <a:prstGeom prst="rect">
                        <a:avLst/>
                      </a:prstGeom>
                    </p:spPr>
                  </p:pic>
                </p:oleObj>
              </mc:Fallback>
            </mc:AlternateContent>
          </a:graphicData>
        </a:graphic>
      </p:graphicFrame>
    </p:spTree>
    <p:extLst>
      <p:ext uri="{BB962C8B-B14F-4D97-AF65-F5344CB8AC3E}">
        <p14:creationId xmlns:p14="http://schemas.microsoft.com/office/powerpoint/2010/main" val="3926728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General Power Functions</a:t>
            </a:r>
            <a:endParaRPr lang="en-US" sz="2400" b="0" dirty="0"/>
          </a:p>
        </p:txBody>
      </p:sp>
      <p:sp>
        <p:nvSpPr>
          <p:cNvPr id="5" name="Content Placeholder 4"/>
          <p:cNvSpPr>
            <a:spLocks noGrp="1"/>
          </p:cNvSpPr>
          <p:nvPr>
            <p:ph sz="quarter" idx="23"/>
          </p:nvPr>
        </p:nvSpPr>
        <p:spPr>
          <a:xfrm>
            <a:off x="736600" y="1300201"/>
            <a:ext cx="9120632" cy="437159"/>
          </a:xfrm>
        </p:spPr>
        <p:txBody>
          <a:bodyPr/>
          <a:lstStyle/>
          <a:p>
            <a:r>
              <a:rPr lang="en-US" altLang="en-US" b="1" dirty="0">
                <a:solidFill>
                  <a:srgbClr val="EF2E24"/>
                </a:solidFill>
                <a:sym typeface="Symbol" panose="05050102010706020507" pitchFamily="18" charset="2"/>
              </a:rPr>
              <a:t>The Power Rule (General Version) </a:t>
            </a:r>
            <a:r>
              <a:rPr lang="en-US" dirty="0"/>
              <a:t>If </a:t>
            </a:r>
            <a:r>
              <a:rPr lang="en-US" i="1" dirty="0"/>
              <a:t>n</a:t>
            </a:r>
            <a:r>
              <a:rPr lang="en-US" dirty="0"/>
              <a:t> is any real number, then</a:t>
            </a:r>
          </a:p>
        </p:txBody>
      </p:sp>
      <p:graphicFrame>
        <p:nvGraphicFramePr>
          <p:cNvPr id="9" name="Content Placeholder 8" descr="(dy/dx)(x^n) = n x^(n minus 1)"/>
          <p:cNvGraphicFramePr>
            <a:graphicFrameLocks noGrp="1" noChangeAspect="1"/>
          </p:cNvGraphicFramePr>
          <p:nvPr>
            <p:ph sz="quarter" idx="24"/>
          </p:nvPr>
        </p:nvGraphicFramePr>
        <p:xfrm>
          <a:off x="4986338" y="1965325"/>
          <a:ext cx="2192337" cy="849313"/>
        </p:xfrm>
        <a:graphic>
          <a:graphicData uri="http://schemas.openxmlformats.org/presentationml/2006/ole">
            <mc:AlternateContent xmlns:mc="http://schemas.openxmlformats.org/markup-compatibility/2006">
              <mc:Choice xmlns:v="urn:schemas-microsoft-com:vml" Requires="v">
                <p:oleObj name="Equation" r:id="rId2" imgW="1015920" imgH="393480" progId="Equation.DSMT4">
                  <p:embed/>
                </p:oleObj>
              </mc:Choice>
              <mc:Fallback>
                <p:oleObj name="Equation" r:id="rId2" imgW="1015920" imgH="393480" progId="Equation.DSMT4">
                  <p:embed/>
                  <p:pic>
                    <p:nvPicPr>
                      <p:cNvPr id="0" name=""/>
                      <p:cNvPicPr/>
                      <p:nvPr/>
                    </p:nvPicPr>
                    <p:blipFill>
                      <a:blip r:embed="rId3"/>
                      <a:stretch>
                        <a:fillRect/>
                      </a:stretch>
                    </p:blipFill>
                    <p:spPr>
                      <a:xfrm>
                        <a:off x="4986338" y="1965325"/>
                        <a:ext cx="2192337" cy="849313"/>
                      </a:xfrm>
                      <a:prstGeom prst="rect">
                        <a:avLst/>
                      </a:prstGeom>
                    </p:spPr>
                  </p:pic>
                </p:oleObj>
              </mc:Fallback>
            </mc:AlternateContent>
          </a:graphicData>
        </a:graphic>
      </p:graphicFrame>
    </p:spTree>
    <p:extLst>
      <p:ext uri="{BB962C8B-B14F-4D97-AF65-F5344CB8AC3E}">
        <p14:creationId xmlns:p14="http://schemas.microsoft.com/office/powerpoint/2010/main" val="870593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38200" y="384048"/>
            <a:ext cx="10515600" cy="594360"/>
          </a:xfrm>
        </p:spPr>
        <p:txBody>
          <a:bodyPr/>
          <a:lstStyle/>
          <a:p>
            <a:r>
              <a:rPr lang="en-US" altLang="en-US" sz="3600" dirty="0"/>
              <a:t>Derivatives of the Trigonometric Functions</a:t>
            </a:r>
            <a:endParaRPr lang="en-US" sz="3600" dirty="0"/>
          </a:p>
        </p:txBody>
      </p:sp>
      <p:sp>
        <p:nvSpPr>
          <p:cNvPr id="3" name="Content Placeholder 2">
            <a:extLst>
              <a:ext uri="{FF2B5EF4-FFF2-40B4-BE49-F238E27FC236}">
                <a16:creationId xmlns:a16="http://schemas.microsoft.com/office/drawing/2014/main" id="{9EBCF235-642B-499B-A740-73BEC447D3A4}"/>
              </a:ext>
            </a:extLst>
          </p:cNvPr>
          <p:cNvSpPr>
            <a:spLocks noGrp="1"/>
          </p:cNvSpPr>
          <p:nvPr>
            <p:ph sz="quarter" idx="23"/>
          </p:nvPr>
        </p:nvSpPr>
        <p:spPr>
          <a:xfrm>
            <a:off x="736600" y="1289050"/>
            <a:ext cx="4608132" cy="356870"/>
          </a:xfrm>
        </p:spPr>
        <p:txBody>
          <a:bodyPr/>
          <a:lstStyle/>
          <a:p>
            <a:pPr>
              <a:lnSpc>
                <a:spcPct val="100000"/>
              </a:lnSpc>
            </a:pPr>
            <a:r>
              <a:rPr lang="en-US" altLang="en-US" dirty="0"/>
              <a:t>Let’s show that if </a:t>
            </a:r>
            <a:r>
              <a:rPr lang="en-US" altLang="en-US" i="1" dirty="0"/>
              <a:t>f</a:t>
            </a:r>
            <a:r>
              <a:rPr lang="en-US" altLang="en-US" dirty="0"/>
              <a:t>(</a:t>
            </a:r>
            <a:r>
              <a:rPr lang="en-US" altLang="en-US" i="1" dirty="0"/>
              <a:t>x</a:t>
            </a:r>
            <a:r>
              <a:rPr lang="en-US" altLang="en-US" dirty="0"/>
              <a:t>) = sin </a:t>
            </a:r>
            <a:r>
              <a:rPr lang="en-US" altLang="en-US" i="1" dirty="0"/>
              <a:t>x</a:t>
            </a:r>
            <a:r>
              <a:rPr lang="en-US" altLang="en-US" dirty="0"/>
              <a:t>, then</a:t>
            </a:r>
            <a:endParaRPr lang="en-IN" dirty="0"/>
          </a:p>
        </p:txBody>
      </p:sp>
      <p:graphicFrame>
        <p:nvGraphicFramePr>
          <p:cNvPr id="4" name="Content Placeholder 3" descr="f prime(x) = cos(x)"/>
          <p:cNvGraphicFramePr>
            <a:graphicFrameLocks noGrp="1" noChangeAspect="1"/>
          </p:cNvGraphicFramePr>
          <p:nvPr>
            <p:ph sz="quarter" idx="25"/>
            <p:extLst>
              <p:ext uri="{D42A27DB-BD31-4B8C-83A1-F6EECF244321}">
                <p14:modId xmlns:p14="http://schemas.microsoft.com/office/powerpoint/2010/main" val="265112450"/>
              </p:ext>
            </p:extLst>
          </p:nvPr>
        </p:nvGraphicFramePr>
        <p:xfrm>
          <a:off x="5324698" y="1327603"/>
          <a:ext cx="1612900" cy="379413"/>
        </p:xfrm>
        <a:graphic>
          <a:graphicData uri="http://schemas.openxmlformats.org/presentationml/2006/ole">
            <mc:AlternateContent xmlns:mc="http://schemas.openxmlformats.org/markup-compatibility/2006">
              <mc:Choice xmlns:v="urn:schemas-microsoft-com:vml" Requires="v">
                <p:oleObj name="Equation" r:id="rId2" imgW="863225" imgH="203112" progId="Equation.DSMT4">
                  <p:embed/>
                </p:oleObj>
              </mc:Choice>
              <mc:Fallback>
                <p:oleObj name="Equation" r:id="rId2" imgW="863225" imgH="203112" progId="Equation.DSMT4">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698" y="1327603"/>
                        <a:ext cx="1612900" cy="379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ontent Placeholder 6"/>
          <p:cNvSpPr>
            <a:spLocks noGrp="1"/>
          </p:cNvSpPr>
          <p:nvPr>
            <p:ph sz="quarter" idx="26"/>
          </p:nvPr>
        </p:nvSpPr>
        <p:spPr>
          <a:xfrm>
            <a:off x="741387" y="1760475"/>
            <a:ext cx="6057393" cy="477838"/>
          </a:xfrm>
          <a:prstGeom prst="rect">
            <a:avLst/>
          </a:prstGeom>
        </p:spPr>
        <p:txBody>
          <a:bodyPr/>
          <a:lstStyle/>
          <a:p>
            <a:r>
              <a:rPr lang="en-US" altLang="en-US" sz="2400" dirty="0"/>
              <a:t>From the definition of a derivative, we have</a:t>
            </a:r>
            <a:endParaRPr lang="en-US" sz="2400" dirty="0"/>
          </a:p>
        </p:txBody>
      </p:sp>
      <p:graphicFrame>
        <p:nvGraphicFramePr>
          <p:cNvPr id="8" name="Content Placeholder 7" descr="(f prime (x)) = lim_(h right arrow 0) (f((x + h) minus f(x)/h))  = lim_(h right arrow 0) (sin((x + h) minus (sin(x))/h))  =  lim_(h right arrow 0) (((sin(x)) (cos (h)) + (cos (x) sin (h)) minus (sin (x))/h)  =  lim_(h right arrow 0) (([((sin (x) cos (h)) minus (sin (x)))/h) + ((cos (x) sin (h))/h))&#10;">
            <a:extLst>
              <a:ext uri="{FF2B5EF4-FFF2-40B4-BE49-F238E27FC236}">
                <a16:creationId xmlns:a16="http://schemas.microsoft.com/office/drawing/2014/main" id="{4F7EA11F-6C38-4D2C-BA8D-168D7F770747}"/>
              </a:ext>
            </a:extLst>
          </p:cNvPr>
          <p:cNvGraphicFramePr>
            <a:graphicFrameLocks noGrp="1" noChangeAspect="1"/>
          </p:cNvGraphicFramePr>
          <p:nvPr>
            <p:ph sz="quarter" idx="24"/>
          </p:nvPr>
        </p:nvGraphicFramePr>
        <p:xfrm>
          <a:off x="2680306" y="2419078"/>
          <a:ext cx="6390403" cy="2370636"/>
        </p:xfrm>
        <a:graphic>
          <a:graphicData uri="http://schemas.openxmlformats.org/presentationml/2006/ole">
            <mc:AlternateContent xmlns:mc="http://schemas.openxmlformats.org/markup-compatibility/2006">
              <mc:Choice xmlns:v="urn:schemas-microsoft-com:vml" Requires="v">
                <p:oleObj name="Equation" r:id="rId4" imgW="6781800" imgH="2514600" progId="Equation.DSMT4">
                  <p:embed/>
                </p:oleObj>
              </mc:Choice>
              <mc:Fallback>
                <p:oleObj name="Equation" r:id="rId4" imgW="6781800" imgH="25146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0306" y="2419078"/>
                        <a:ext cx="6390403" cy="2370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60790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765C58-28D9-4FDB-8570-413EA319034C}"/>
              </a:ext>
            </a:extLst>
          </p:cNvPr>
          <p:cNvSpPr>
            <a:spLocks noGrp="1"/>
          </p:cNvSpPr>
          <p:nvPr>
            <p:ph type="title"/>
          </p:nvPr>
        </p:nvSpPr>
        <p:spPr>
          <a:xfrm>
            <a:off x="838200" y="384048"/>
            <a:ext cx="10515600" cy="672105"/>
          </a:xfrm>
        </p:spPr>
        <p:txBody>
          <a:bodyPr/>
          <a:lstStyle/>
          <a:p>
            <a:r>
              <a:rPr lang="en-US" altLang="en-US" sz="3600" dirty="0"/>
              <a:t>Derivatives of the Trigonometric Functions</a:t>
            </a:r>
            <a:endParaRPr lang="en-IN" sz="3600" dirty="0"/>
          </a:p>
        </p:txBody>
      </p:sp>
      <p:graphicFrame>
        <p:nvGraphicFramePr>
          <p:cNvPr id="17" name="Content Placeholder 16" descr=" =  lim_(h right arrow 0)([(sin (x) ((cos (h) minus 1)/h)) + ((cos (x) ((sin (h)/h)))])  =  lim_(h right arrow 0) sin (x) * lim_(h right arrow 0) ((cos (h) minus 1)/h) + lim_(h right arrow 0) cos (x) * lim_(h right arrow 0)((sin (h))/h)&#10;">
            <a:extLst>
              <a:ext uri="{FF2B5EF4-FFF2-40B4-BE49-F238E27FC236}">
                <a16:creationId xmlns:a16="http://schemas.microsoft.com/office/drawing/2014/main" id="{B75C9BAD-30F4-4E11-A8E1-F011E75D0FA8}"/>
              </a:ext>
            </a:extLst>
          </p:cNvPr>
          <p:cNvGraphicFramePr>
            <a:graphicFrameLocks noGrp="1" noChangeAspect="1"/>
          </p:cNvGraphicFramePr>
          <p:nvPr>
            <p:ph sz="quarter" idx="23"/>
          </p:nvPr>
        </p:nvGraphicFramePr>
        <p:xfrm>
          <a:off x="3133725" y="1252538"/>
          <a:ext cx="5916613" cy="1627187"/>
        </p:xfrm>
        <a:graphic>
          <a:graphicData uri="http://schemas.openxmlformats.org/presentationml/2006/ole">
            <mc:AlternateContent xmlns:mc="http://schemas.openxmlformats.org/markup-compatibility/2006">
              <mc:Choice xmlns:v="urn:schemas-microsoft-com:vml" Requires="v">
                <p:oleObj name="Equation" r:id="rId2" imgW="6095880" imgH="1676160" progId="Equation.DSMT4">
                  <p:embed/>
                </p:oleObj>
              </mc:Choice>
              <mc:Fallback>
                <p:oleObj name="Equation" r:id="rId2" imgW="6095880" imgH="1676160" progId="Equation.DSMT4">
                  <p:embed/>
                  <p:pic>
                    <p:nvPicPr>
                      <p:cNvPr id="0" name=""/>
                      <p:cNvPicPr>
                        <a:picLocks noGrp="1" noChangeAspect="1" noChangeArrowheads="1"/>
                      </p:cNvPicPr>
                      <p:nvPr/>
                    </p:nvPicPr>
                    <p:blipFill>
                      <a:blip r:embed="rId3"/>
                      <a:srcRect/>
                      <a:stretch>
                        <a:fillRect/>
                      </a:stretch>
                    </p:blipFill>
                    <p:spPr bwMode="auto">
                      <a:xfrm>
                        <a:off x="3133725" y="1252538"/>
                        <a:ext cx="5916613" cy="162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8">
            <a:extLst>
              <a:ext uri="{FF2B5EF4-FFF2-40B4-BE49-F238E27FC236}">
                <a16:creationId xmlns:a16="http://schemas.microsoft.com/office/drawing/2014/main" id="{488F3771-8FE7-45EA-84B1-33B40739A784}"/>
              </a:ext>
            </a:extLst>
          </p:cNvPr>
          <p:cNvSpPr>
            <a:spLocks noGrp="1"/>
          </p:cNvSpPr>
          <p:nvPr>
            <p:ph sz="quarter" idx="24"/>
          </p:nvPr>
        </p:nvSpPr>
        <p:spPr>
          <a:xfrm>
            <a:off x="736600" y="3234388"/>
            <a:ext cx="10712450" cy="770683"/>
          </a:xfrm>
        </p:spPr>
        <p:txBody>
          <a:bodyPr/>
          <a:lstStyle/>
          <a:p>
            <a:r>
              <a:rPr lang="en-US" altLang="en-US" dirty="0"/>
              <a:t>Two of these four limits are easy to evaluate. Since we regard </a:t>
            </a:r>
            <a:r>
              <a:rPr lang="en-US" altLang="en-US" i="1" dirty="0"/>
              <a:t>x </a:t>
            </a:r>
            <a:r>
              <a:rPr lang="en-US" altLang="en-US" dirty="0"/>
              <a:t>as a constant when computing a limit as </a:t>
            </a:r>
            <a:r>
              <a:rPr lang="en-US" altLang="en-US" i="1" dirty="0"/>
              <a:t>h </a:t>
            </a:r>
            <a:r>
              <a:rPr lang="en-US" altLang="en-US" dirty="0">
                <a:latin typeface="Arial" panose="020B0604020202020204" pitchFamily="34" charset="0"/>
                <a:cs typeface="Arial" panose="020B0604020202020204" pitchFamily="34" charset="0"/>
                <a:sym typeface="Symbol" panose="05050102010706020507" pitchFamily="18" charset="2"/>
              </a:rPr>
              <a:t>→</a:t>
            </a:r>
            <a:r>
              <a:rPr lang="en-US" altLang="en-US" dirty="0">
                <a:sym typeface="Symbol" panose="05050102010706020507" pitchFamily="18" charset="2"/>
              </a:rPr>
              <a:t> 0</a:t>
            </a:r>
            <a:r>
              <a:rPr lang="en-US" altLang="en-US" dirty="0"/>
              <a:t>, we have</a:t>
            </a:r>
          </a:p>
        </p:txBody>
      </p:sp>
      <p:graphicFrame>
        <p:nvGraphicFramePr>
          <p:cNvPr id="19" name="Content Placeholder 18" descr=" lim_(h right arrow 0) (sin (x)) = sin(x) and lim_(h right arrow 0) (cos (x)) = cos(x)&#10;">
            <a:extLst>
              <a:ext uri="{FF2B5EF4-FFF2-40B4-BE49-F238E27FC236}">
                <a16:creationId xmlns:a16="http://schemas.microsoft.com/office/drawing/2014/main" id="{B450AF41-3580-472B-81D8-F69209721CDC}"/>
              </a:ext>
            </a:extLst>
          </p:cNvPr>
          <p:cNvGraphicFramePr>
            <a:graphicFrameLocks noGrp="1" noChangeAspect="1"/>
          </p:cNvGraphicFramePr>
          <p:nvPr>
            <p:ph sz="quarter" idx="25"/>
          </p:nvPr>
        </p:nvGraphicFramePr>
        <p:xfrm>
          <a:off x="3392488" y="4595813"/>
          <a:ext cx="5181600" cy="482600"/>
        </p:xfrm>
        <a:graphic>
          <a:graphicData uri="http://schemas.openxmlformats.org/presentationml/2006/ole">
            <mc:AlternateContent xmlns:mc="http://schemas.openxmlformats.org/markup-compatibility/2006">
              <mc:Choice xmlns:v="urn:schemas-microsoft-com:vml" Requires="v">
                <p:oleObj name="Equation" r:id="rId4" imgW="5181600" imgH="482600" progId="Equation.DSMT4">
                  <p:embed/>
                </p:oleObj>
              </mc:Choice>
              <mc:Fallback>
                <p:oleObj name="Equation" r:id="rId4" imgW="5181600" imgH="4826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2488" y="4595813"/>
                        <a:ext cx="5181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4696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ltLang="en-US" dirty="0"/>
              <a:t>Topics for this week</a:t>
            </a:r>
            <a:endParaRPr lang="en-IN" dirty="0"/>
          </a:p>
        </p:txBody>
      </p:sp>
      <p:sp>
        <p:nvSpPr>
          <p:cNvPr id="3" name="TextBox 2"/>
          <p:cNvSpPr txBox="1"/>
          <p:nvPr/>
        </p:nvSpPr>
        <p:spPr>
          <a:xfrm>
            <a:off x="1236372" y="2577872"/>
            <a:ext cx="8937938" cy="1092607"/>
          </a:xfrm>
          <a:prstGeom prst="rect">
            <a:avLst/>
          </a:prstGeom>
          <a:noFill/>
          <a:effectLst/>
        </p:spPr>
        <p:txBody>
          <a:bodyPr wrap="square" lIns="0" tIns="0" rIns="0" rtlCol="0" anchor="b">
            <a:spAutoFit/>
          </a:bodyPr>
          <a:lstStyle/>
          <a:p>
            <a:r>
              <a:rPr lang="en-IN" sz="4800" dirty="0">
                <a:solidFill>
                  <a:srgbClr val="000000"/>
                </a:solidFill>
              </a:rPr>
              <a:t>Derivative by laws, rules, theorems</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3962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3BD4-B8A0-476D-8916-F881C85638C7}"/>
              </a:ext>
            </a:extLst>
          </p:cNvPr>
          <p:cNvSpPr>
            <a:spLocks noGrp="1"/>
          </p:cNvSpPr>
          <p:nvPr>
            <p:ph type="title"/>
          </p:nvPr>
        </p:nvSpPr>
        <p:spPr>
          <a:xfrm>
            <a:off x="838200" y="384048"/>
            <a:ext cx="10515600" cy="590249"/>
          </a:xfrm>
        </p:spPr>
        <p:txBody>
          <a:bodyPr/>
          <a:lstStyle/>
          <a:p>
            <a:r>
              <a:rPr lang="en-US" altLang="en-US" sz="3600" dirty="0"/>
              <a:t>Derivatives of the Trigonometric Functions</a:t>
            </a:r>
            <a:endParaRPr lang="en-IN" sz="3600" dirty="0"/>
          </a:p>
        </p:txBody>
      </p:sp>
      <p:sp>
        <p:nvSpPr>
          <p:cNvPr id="3" name="Content Placeholder 2">
            <a:extLst>
              <a:ext uri="{FF2B5EF4-FFF2-40B4-BE49-F238E27FC236}">
                <a16:creationId xmlns:a16="http://schemas.microsoft.com/office/drawing/2014/main" id="{3A1E6EEF-569E-4C8A-9D2C-4D10CF18D955}"/>
              </a:ext>
            </a:extLst>
          </p:cNvPr>
          <p:cNvSpPr>
            <a:spLocks noGrp="1"/>
          </p:cNvSpPr>
          <p:nvPr>
            <p:ph sz="quarter" idx="23"/>
          </p:nvPr>
        </p:nvSpPr>
        <p:spPr>
          <a:xfrm>
            <a:off x="736600" y="1289049"/>
            <a:ext cx="4736737" cy="487363"/>
          </a:xfrm>
        </p:spPr>
        <p:txBody>
          <a:bodyPr/>
          <a:lstStyle/>
          <a:p>
            <a:pPr>
              <a:lnSpc>
                <a:spcPct val="100000"/>
              </a:lnSpc>
            </a:pPr>
            <a:r>
              <a:rPr lang="en-IN" dirty="0"/>
              <a:t>Putting these limits into (1), we get</a:t>
            </a:r>
          </a:p>
        </p:txBody>
      </p:sp>
      <p:pic>
        <p:nvPicPr>
          <p:cNvPr id="8" name="Picture 162" descr="f prime (x) = lim_(h right arrow 0) sin x * lim_(h right arrow 0) ((cos h minus 1)∕h) + lim_(h right arrow 0)  (cos x). lim_(h right arrow 0) (sin h∕h)&#10;= sin x * 0 + (cos x) * 1 = cos x"/>
          <p:cNvPicPr>
            <a:picLocks noGrp="1" noChangeAspect="1" noChangeArrowheads="1"/>
          </p:cNvPicPr>
          <p:nvPr>
            <p:ph sz="quarter" idx="26"/>
          </p:nvPr>
        </p:nvPicPr>
        <p:blipFill>
          <a:blip r:embed="rId2"/>
          <a:srcRect/>
          <a:stretch>
            <a:fillRect/>
          </a:stretch>
        </p:blipFill>
        <p:spPr bwMode="auto">
          <a:xfrm>
            <a:off x="2287934" y="1776412"/>
            <a:ext cx="7212515" cy="1400856"/>
          </a:xfrm>
          <a:prstGeom prst="rect">
            <a:avLst/>
          </a:prstGeom>
          <a:noFill/>
          <a:ln w="9525">
            <a:noFill/>
            <a:miter lim="800000"/>
            <a:headEnd/>
            <a:tailEnd/>
          </a:ln>
          <a:effectLst/>
        </p:spPr>
      </p:pic>
      <p:sp>
        <p:nvSpPr>
          <p:cNvPr id="6" name="Content Placeholder 5">
            <a:extLst>
              <a:ext uri="{FF2B5EF4-FFF2-40B4-BE49-F238E27FC236}">
                <a16:creationId xmlns:a16="http://schemas.microsoft.com/office/drawing/2014/main" id="{412F3BD0-EB5B-4A57-A474-85FCD99093AA}"/>
              </a:ext>
            </a:extLst>
          </p:cNvPr>
          <p:cNvSpPr>
            <a:spLocks noGrp="1"/>
          </p:cNvSpPr>
          <p:nvPr>
            <p:ph sz="quarter" idx="26"/>
          </p:nvPr>
        </p:nvSpPr>
        <p:spPr>
          <a:xfrm>
            <a:off x="736600" y="3675885"/>
            <a:ext cx="10301514" cy="389296"/>
          </a:xfrm>
        </p:spPr>
        <p:txBody>
          <a:bodyPr/>
          <a:lstStyle/>
          <a:p>
            <a:r>
              <a:rPr lang="en-IN" dirty="0"/>
              <a:t>So we have proved the formula for the derivative of the sine function:</a:t>
            </a:r>
          </a:p>
        </p:txBody>
      </p:sp>
      <mc:AlternateContent xmlns:mc="http://schemas.openxmlformats.org/markup-compatibility/2006" xmlns:a14="http://schemas.microsoft.com/office/drawing/2010/main">
        <mc:Choice Requires="a14">
          <p:sp>
            <p:nvSpPr>
              <p:cNvPr id="5" name="TextBox 4"/>
              <p:cNvSpPr txBox="1"/>
              <p:nvPr/>
            </p:nvSpPr>
            <p:spPr>
              <a:xfrm>
                <a:off x="3460242" y="4563798"/>
                <a:ext cx="2808076" cy="818044"/>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Pr>
                        <m:num>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𝑑</m:t>
                          </m:r>
                        </m:num>
                        <m:den>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800" b="0" i="0"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sin</m:t>
                              </m:r>
                            </m:fName>
                            <m:e>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e>
                          </m:func>
                        </m:e>
                      </m:d>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func>
                        <m:funcPr>
                          <m:ctrlP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800" b="0" i="0"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cos</m:t>
                          </m:r>
                        </m:fName>
                        <m:e>
                          <m:r>
                            <a:rPr lang="en-US" sz="28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e>
                      </m:func>
                    </m:oMath>
                  </m:oMathPara>
                </a14:m>
                <a:endPar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60242" y="4563798"/>
                <a:ext cx="2808076" cy="818044"/>
              </a:xfrm>
              <a:prstGeom prst="rect">
                <a:avLst/>
              </a:prstGeom>
              <a:blipFill rotWithShape="0">
                <a:blip r:embed="rId3"/>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893421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08AA-9549-4FBD-A7D5-7077430F93EA}"/>
              </a:ext>
            </a:extLst>
          </p:cNvPr>
          <p:cNvSpPr>
            <a:spLocks noGrp="1"/>
          </p:cNvSpPr>
          <p:nvPr>
            <p:ph type="title"/>
          </p:nvPr>
        </p:nvSpPr>
        <p:spPr/>
        <p:txBody>
          <a:bodyPr/>
          <a:lstStyle/>
          <a:p>
            <a:r>
              <a:rPr lang="en-US" altLang="en-US" sz="3600" dirty="0"/>
              <a:t>Derivatives of the Trigonometric Functions </a:t>
            </a:r>
            <a:endParaRPr lang="en-IN" sz="3600" dirty="0"/>
          </a:p>
        </p:txBody>
      </p:sp>
      <p:sp>
        <p:nvSpPr>
          <p:cNvPr id="3" name="Content Placeholder 2">
            <a:extLst>
              <a:ext uri="{FF2B5EF4-FFF2-40B4-BE49-F238E27FC236}">
                <a16:creationId xmlns:a16="http://schemas.microsoft.com/office/drawing/2014/main" id="{AA2C1DDD-631D-4C82-8862-97E8BC32A102}"/>
              </a:ext>
            </a:extLst>
          </p:cNvPr>
          <p:cNvSpPr>
            <a:spLocks noGrp="1"/>
          </p:cNvSpPr>
          <p:nvPr>
            <p:ph sz="quarter" idx="23"/>
          </p:nvPr>
        </p:nvSpPr>
        <p:spPr>
          <a:xfrm>
            <a:off x="736600" y="1289050"/>
            <a:ext cx="10718800" cy="356370"/>
          </a:xfrm>
        </p:spPr>
        <p:txBody>
          <a:bodyPr/>
          <a:lstStyle/>
          <a:p>
            <a:pPr>
              <a:lnSpc>
                <a:spcPct val="100000"/>
              </a:lnSpc>
            </a:pPr>
            <a:r>
              <a:rPr lang="en-US" altLang="en-US" dirty="0"/>
              <a:t>Using the same methods as in the proof of Formula 2, we can prove that</a:t>
            </a:r>
            <a:endParaRPr lang="en-IN" dirty="0"/>
          </a:p>
        </p:txBody>
      </p:sp>
      <p:graphicFrame>
        <p:nvGraphicFramePr>
          <p:cNvPr id="8" name="Content Placeholder 7" descr="(item 5.) (d/(d x)) (cos (x)) = (negative (sin (x)))&#10;">
            <a:extLst>
              <a:ext uri="{FF2B5EF4-FFF2-40B4-BE49-F238E27FC236}">
                <a16:creationId xmlns:a16="http://schemas.microsoft.com/office/drawing/2014/main" id="{D07BFCAD-161C-4184-94F7-0BC5D6886BCC}"/>
              </a:ext>
            </a:extLst>
          </p:cNvPr>
          <p:cNvGraphicFramePr>
            <a:graphicFrameLocks noGrp="1" noChangeAspect="1"/>
          </p:cNvGraphicFramePr>
          <p:nvPr>
            <p:ph sz="quarter" idx="24"/>
          </p:nvPr>
        </p:nvGraphicFramePr>
        <p:xfrm>
          <a:off x="4264387" y="1857374"/>
          <a:ext cx="2671989" cy="665368"/>
        </p:xfrm>
        <a:graphic>
          <a:graphicData uri="http://schemas.openxmlformats.org/presentationml/2006/ole">
            <mc:AlternateContent xmlns:mc="http://schemas.openxmlformats.org/markup-compatibility/2006">
              <mc:Choice xmlns:v="urn:schemas-microsoft-com:vml" Requires="v">
                <p:oleObj name="Equation" r:id="rId2" imgW="2958840" imgH="736560" progId="Equation.DSMT4">
                  <p:embed/>
                </p:oleObj>
              </mc:Choice>
              <mc:Fallback>
                <p:oleObj name="Equation" r:id="rId2" imgW="2958840" imgH="736560" progId="Equation.DSMT4">
                  <p:embed/>
                  <p:pic>
                    <p:nvPicPr>
                      <p:cNvPr id="0" name=""/>
                      <p:cNvPicPr>
                        <a:picLocks noGrp="1" noChangeAspect="1" noChangeArrowheads="1"/>
                      </p:cNvPicPr>
                      <p:nvPr/>
                    </p:nvPicPr>
                    <p:blipFill>
                      <a:blip r:embed="rId3"/>
                      <a:srcRect/>
                      <a:stretch>
                        <a:fillRect/>
                      </a:stretch>
                    </p:blipFill>
                    <p:spPr bwMode="auto">
                      <a:xfrm>
                        <a:off x="4264387" y="1857374"/>
                        <a:ext cx="2671989" cy="665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a:extLst>
              <a:ext uri="{FF2B5EF4-FFF2-40B4-BE49-F238E27FC236}">
                <a16:creationId xmlns:a16="http://schemas.microsoft.com/office/drawing/2014/main" id="{F90D910B-19B7-4619-8AFB-A4D722E1A784}"/>
              </a:ext>
            </a:extLst>
          </p:cNvPr>
          <p:cNvSpPr>
            <a:spLocks noGrp="1"/>
          </p:cNvSpPr>
          <p:nvPr>
            <p:ph sz="quarter" idx="25"/>
          </p:nvPr>
        </p:nvSpPr>
        <p:spPr>
          <a:xfrm>
            <a:off x="736600" y="2918460"/>
            <a:ext cx="10712450" cy="1040892"/>
          </a:xfrm>
        </p:spPr>
        <p:txBody>
          <a:bodyPr/>
          <a:lstStyle/>
          <a:p>
            <a:pPr>
              <a:lnSpc>
                <a:spcPct val="100000"/>
              </a:lnSpc>
            </a:pPr>
            <a:r>
              <a:rPr lang="en-US" altLang="en-US" dirty="0"/>
              <a:t>The tangent function can also be differentiated by using the definition of a derivative, but it is easier to use the Quotient Rule together with Formulas 2 and 3:</a:t>
            </a:r>
            <a:endParaRPr lang="en-IN" dirty="0"/>
          </a:p>
        </p:txBody>
      </p:sp>
      <p:graphicFrame>
        <p:nvGraphicFramePr>
          <p:cNvPr id="10" name="Content Placeholder 9" descr="(d/(d x)) (tan (x)) = (d/(d x))((sin (x))/(cos (x)))&#10;">
            <a:extLst>
              <a:ext uri="{FF2B5EF4-FFF2-40B4-BE49-F238E27FC236}">
                <a16:creationId xmlns:a16="http://schemas.microsoft.com/office/drawing/2014/main" id="{1FBB0435-E80C-47FA-8E0A-14B8CE22E6A7}"/>
              </a:ext>
            </a:extLst>
          </p:cNvPr>
          <p:cNvGraphicFramePr>
            <a:graphicFrameLocks noGrp="1" noChangeAspect="1"/>
          </p:cNvGraphicFramePr>
          <p:nvPr>
            <p:ph sz="quarter" idx="26"/>
          </p:nvPr>
        </p:nvGraphicFramePr>
        <p:xfrm>
          <a:off x="4264388" y="4008000"/>
          <a:ext cx="2671989" cy="698231"/>
        </p:xfrm>
        <a:graphic>
          <a:graphicData uri="http://schemas.openxmlformats.org/presentationml/2006/ole">
            <mc:AlternateContent xmlns:mc="http://schemas.openxmlformats.org/markup-compatibility/2006">
              <mc:Choice xmlns:v="urn:schemas-microsoft-com:vml" Requires="v">
                <p:oleObj name="Equation" r:id="rId4" imgW="3111500" imgH="812800" progId="Equation.DSMT4">
                  <p:embed/>
                </p:oleObj>
              </mc:Choice>
              <mc:Fallback>
                <p:oleObj name="Equation" r:id="rId4" imgW="3111500" imgH="8128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388" y="4008000"/>
                        <a:ext cx="2671989" cy="698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2032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5A58CD-BC56-45C1-8866-6A1330A3F9F3}"/>
              </a:ext>
            </a:extLst>
          </p:cNvPr>
          <p:cNvSpPr>
            <a:spLocks noGrp="1"/>
          </p:cNvSpPr>
          <p:nvPr>
            <p:ph type="title"/>
          </p:nvPr>
        </p:nvSpPr>
        <p:spPr/>
        <p:txBody>
          <a:bodyPr/>
          <a:lstStyle/>
          <a:p>
            <a:r>
              <a:rPr lang="en-US" altLang="en-US" sz="3600" dirty="0"/>
              <a:t>Derivatives of the Trigonometric Functions</a:t>
            </a:r>
            <a:endParaRPr lang="en-IN" sz="3600" dirty="0"/>
          </a:p>
        </p:txBody>
      </p:sp>
      <p:graphicFrame>
        <p:nvGraphicFramePr>
          <p:cNvPr id="10" name="Content Placeholder 9" descr="=  (((cos (x) (d/(d x)) (sin (x)) minus (sin x (d/(d x)) (cos (x)))/((cos^2) (x)))  &#10;=  ((cos (x) * cos (x) minus sin (x) (negative sin (x)))/((cos^2)(x)))  &#10;=  ((cos^2)(x) + (sin^2) (x))/((cos^2) (x)))  &#10;=  (1/(cos^2)(x)) = ((sec^2) (x))">
            <a:extLst>
              <a:ext uri="{FF2B5EF4-FFF2-40B4-BE49-F238E27FC236}">
                <a16:creationId xmlns:a16="http://schemas.microsoft.com/office/drawing/2014/main" id="{AC837289-D7E5-4E42-8D2A-6484FE488E4E}"/>
              </a:ext>
            </a:extLst>
          </p:cNvPr>
          <p:cNvGraphicFramePr>
            <a:graphicFrameLocks noGrp="1" noChangeAspect="1"/>
          </p:cNvGraphicFramePr>
          <p:nvPr>
            <p:ph sz="quarter" idx="23"/>
          </p:nvPr>
        </p:nvGraphicFramePr>
        <p:xfrm>
          <a:off x="3631474" y="1667869"/>
          <a:ext cx="4133598" cy="3309080"/>
        </p:xfrm>
        <a:graphic>
          <a:graphicData uri="http://schemas.openxmlformats.org/presentationml/2006/ole">
            <mc:AlternateContent xmlns:mc="http://schemas.openxmlformats.org/markup-compatibility/2006">
              <mc:Choice xmlns:v="urn:schemas-microsoft-com:vml" Requires="v">
                <p:oleObj name="Equation" r:id="rId2" imgW="4572000" imgH="3657600" progId="Equation.DSMT4">
                  <p:embed/>
                </p:oleObj>
              </mc:Choice>
              <mc:Fallback>
                <p:oleObj name="Equation" r:id="rId2" imgW="4572000" imgH="3657600" progId="Equation.DSMT4">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474" y="1667869"/>
                        <a:ext cx="4133598" cy="3309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29492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1B22-4FDE-4F4D-84E8-99E8F08A3667}"/>
              </a:ext>
            </a:extLst>
          </p:cNvPr>
          <p:cNvSpPr>
            <a:spLocks noGrp="1"/>
          </p:cNvSpPr>
          <p:nvPr>
            <p:ph type="title"/>
          </p:nvPr>
        </p:nvSpPr>
        <p:spPr/>
        <p:txBody>
          <a:bodyPr/>
          <a:lstStyle/>
          <a:p>
            <a:r>
              <a:rPr lang="en-US" altLang="en-US" sz="3600" dirty="0"/>
              <a:t>Derivatives of the Trigonometric Functions </a:t>
            </a:r>
            <a:endParaRPr lang="en-IN" sz="3600" dirty="0"/>
          </a:p>
        </p:txBody>
      </p:sp>
      <p:sp>
        <p:nvSpPr>
          <p:cNvPr id="3" name="Content Placeholder 2">
            <a:extLst>
              <a:ext uri="{FF2B5EF4-FFF2-40B4-BE49-F238E27FC236}">
                <a16:creationId xmlns:a16="http://schemas.microsoft.com/office/drawing/2014/main" id="{FF0A39D6-4125-44E6-BD5C-037E73674F66}"/>
              </a:ext>
            </a:extLst>
          </p:cNvPr>
          <p:cNvSpPr>
            <a:spLocks noGrp="1"/>
          </p:cNvSpPr>
          <p:nvPr>
            <p:ph sz="quarter" idx="23"/>
          </p:nvPr>
        </p:nvSpPr>
        <p:spPr>
          <a:xfrm>
            <a:off x="736600" y="1289050"/>
            <a:ext cx="10718800" cy="1545590"/>
          </a:xfrm>
        </p:spPr>
        <p:txBody>
          <a:bodyPr/>
          <a:lstStyle/>
          <a:p>
            <a:pPr>
              <a:lnSpc>
                <a:spcPct val="100000"/>
              </a:lnSpc>
            </a:pPr>
            <a:r>
              <a:rPr lang="en-US" altLang="en-US" dirty="0"/>
              <a:t>We collect all the differentiation formulas for trigonometric functions in the following table. Remember that they are valid only when </a:t>
            </a:r>
            <a:r>
              <a:rPr lang="en-US" altLang="en-US" i="1" dirty="0"/>
              <a:t>x </a:t>
            </a:r>
            <a:r>
              <a:rPr lang="en-US" altLang="en-US" dirty="0"/>
              <a:t>is measured in radians.</a:t>
            </a:r>
          </a:p>
          <a:p>
            <a:r>
              <a:rPr lang="en-US" altLang="en-US" b="1" dirty="0">
                <a:solidFill>
                  <a:srgbClr val="EF2E24"/>
                </a:solidFill>
              </a:rPr>
              <a:t>Table of Derivatives of Trigonometric Functions</a:t>
            </a:r>
            <a:endParaRPr lang="en-IN" b="1" dirty="0">
              <a:solidFill>
                <a:srgbClr val="EF2E24"/>
              </a:solidFill>
            </a:endParaRPr>
          </a:p>
        </p:txBody>
      </p:sp>
      <p:graphicFrame>
        <p:nvGraphicFramePr>
          <p:cNvPr id="8" name="Content Placeholder 7" descr="(d/(d x)) (sin (x)) = (cos (x)). (d/(d x)) (csc (x)) = (negative (csc (x) cot (x)). (d/(d x)) (cos (x))) = (negative (sin (x))). (d/(d x)) (sec (x)) = (sec (x) tan (x))). (d/(d x)) (tan (x)) = ((sec^2) (x)) (d/(d x)) (cot (x)) = (negative (csc^2) (x))">
            <a:extLst>
              <a:ext uri="{FF2B5EF4-FFF2-40B4-BE49-F238E27FC236}">
                <a16:creationId xmlns:a16="http://schemas.microsoft.com/office/drawing/2014/main" id="{8B55857A-AF93-4B11-94D5-5E2BB09FB2FB}"/>
              </a:ext>
            </a:extLst>
          </p:cNvPr>
          <p:cNvGraphicFramePr>
            <a:graphicFrameLocks noGrp="1" noChangeAspect="1"/>
          </p:cNvGraphicFramePr>
          <p:nvPr>
            <p:ph sz="quarter" idx="24"/>
          </p:nvPr>
        </p:nvGraphicFramePr>
        <p:xfrm>
          <a:off x="2936240" y="3164522"/>
          <a:ext cx="6325326" cy="2516210"/>
        </p:xfrm>
        <a:graphic>
          <a:graphicData uri="http://schemas.openxmlformats.org/presentationml/2006/ole">
            <mc:AlternateContent xmlns:mc="http://schemas.openxmlformats.org/markup-compatibility/2006">
              <mc:Choice xmlns:v="urn:schemas-microsoft-com:vml" Requires="v">
                <p:oleObj name="Equation" r:id="rId2" imgW="6007100" imgH="2387600" progId="Equation.DSMT4">
                  <p:embed/>
                </p:oleObj>
              </mc:Choice>
              <mc:Fallback>
                <p:oleObj name="Equation" r:id="rId2" imgW="6007100" imgH="2387600" progId="Equation.DSMT4">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240" y="3164522"/>
                        <a:ext cx="6325326" cy="2516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0532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82E1-47F8-4A81-B631-5093C8D7363F}"/>
              </a:ext>
            </a:extLst>
          </p:cNvPr>
          <p:cNvSpPr>
            <a:spLocks noGrp="1"/>
          </p:cNvSpPr>
          <p:nvPr>
            <p:ph type="title"/>
          </p:nvPr>
        </p:nvSpPr>
        <p:spPr/>
        <p:txBody>
          <a:bodyPr/>
          <a:lstStyle/>
          <a:p>
            <a:r>
              <a:rPr lang="en-US" altLang="en-US" dirty="0"/>
              <a:t>Derivatives of the Exponential Functions </a:t>
            </a:r>
            <a:endParaRPr lang="en-US" dirty="0"/>
          </a:p>
        </p:txBody>
      </p:sp>
      <p:sp>
        <p:nvSpPr>
          <p:cNvPr id="3" name="Content Placeholder 2">
            <a:extLst>
              <a:ext uri="{FF2B5EF4-FFF2-40B4-BE49-F238E27FC236}">
                <a16:creationId xmlns:a16="http://schemas.microsoft.com/office/drawing/2014/main" id="{5B2751A0-5458-4EC1-94DD-D8C616283E07}"/>
              </a:ext>
            </a:extLst>
          </p:cNvPr>
          <p:cNvSpPr>
            <a:spLocks noGrp="1"/>
          </p:cNvSpPr>
          <p:nvPr>
            <p:ph sz="quarter" idx="23"/>
          </p:nvPr>
        </p:nvSpPr>
        <p:spPr>
          <a:xfrm>
            <a:off x="736600" y="1289050"/>
            <a:ext cx="4631813" cy="352427"/>
          </a:xfrm>
        </p:spPr>
        <p:txBody>
          <a:bodyPr/>
          <a:lstStyle/>
          <a:p>
            <a:pPr>
              <a:lnSpc>
                <a:spcPct val="100000"/>
              </a:lnSpc>
            </a:pPr>
            <a:r>
              <a:rPr lang="en-US" altLang="en-US" dirty="0"/>
              <a:t>Find the derivative function of</a:t>
            </a:r>
            <a:endParaRPr lang="en-US" dirty="0"/>
          </a:p>
        </p:txBody>
      </p:sp>
      <p:sp>
        <p:nvSpPr>
          <p:cNvPr id="6" name="Content Placeholder 5">
            <a:extLst>
              <a:ext uri="{FF2B5EF4-FFF2-40B4-BE49-F238E27FC236}">
                <a16:creationId xmlns:a16="http://schemas.microsoft.com/office/drawing/2014/main" id="{F456762C-2703-4E27-90FD-C613B9A8DC73}"/>
              </a:ext>
            </a:extLst>
          </p:cNvPr>
          <p:cNvSpPr>
            <a:spLocks noGrp="1"/>
          </p:cNvSpPr>
          <p:nvPr>
            <p:ph sz="quarter" idx="26"/>
          </p:nvPr>
        </p:nvSpPr>
        <p:spPr>
          <a:xfrm>
            <a:off x="736600" y="2081332"/>
            <a:ext cx="8304369" cy="782346"/>
          </a:xfrm>
        </p:spPr>
        <p:txBody>
          <a:bodyPr/>
          <a:lstStyle/>
          <a:p>
            <a:pPr>
              <a:tabLst>
                <a:tab pos="0" algn="l"/>
              </a:tabLst>
            </a:pPr>
            <a:r>
              <a:rPr lang="en-US" altLang="en-US" dirty="0">
                <a:solidFill>
                  <a:srgbClr val="0079C2"/>
                </a:solidFill>
              </a:rPr>
              <a:t>Solution:</a:t>
            </a:r>
          </a:p>
          <a:p>
            <a:pPr>
              <a:tabLst>
                <a:tab pos="0" algn="l"/>
              </a:tabLst>
            </a:pPr>
            <a:r>
              <a:rPr lang="en-US" altLang="en-US" dirty="0"/>
              <a:t>(a) From Definition of derivative of a function we have </a:t>
            </a:r>
          </a:p>
        </p:txBody>
      </p:sp>
      <mc:AlternateContent xmlns:mc="http://schemas.openxmlformats.org/markup-compatibility/2006" xmlns:a14="http://schemas.microsoft.com/office/drawing/2010/main">
        <mc:Choice Requires="a14">
          <p:sp>
            <p:nvSpPr>
              <p:cNvPr id="4" name="TextBox 3"/>
              <p:cNvSpPr txBox="1"/>
              <p:nvPr/>
            </p:nvSpPr>
            <p:spPr>
              <a:xfrm>
                <a:off x="5465314" y="1442885"/>
                <a:ext cx="1416285" cy="369332"/>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𝑓</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sup>
                      </m:sSup>
                    </m:oMath>
                  </m:oMathPara>
                </a14:m>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65314" y="1442885"/>
                <a:ext cx="1416285" cy="369332"/>
              </a:xfrm>
              <a:prstGeom prst="rect">
                <a:avLst/>
              </a:prstGeom>
              <a:blipFill rotWithShape="0">
                <a:blip r:embed="rId2"/>
                <a:stretch>
                  <a:fillRect l="-6897" b="-3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60505" y="3314352"/>
                <a:ext cx="3797898" cy="716735"/>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𝑓</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i="1">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𝑓</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60505" y="3314352"/>
                <a:ext cx="3797898" cy="716735"/>
              </a:xfrm>
              <a:prstGeom prst="rect">
                <a:avLst/>
              </a:prstGeom>
              <a:blipFill rotWithShape="0">
                <a:blip r:embed="rId3"/>
                <a:stretch>
                  <a:fillRect b="-855"/>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460505" y="4603538"/>
                <a:ext cx="3160160" cy="768608"/>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sSup>
                                <m:sSup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sup>
                              </m:sSup>
                              <m:r>
                                <a:rPr lang="en-US" sz="2400" i="1">
                                  <a:latin typeface="Cambria Math" panose="02040503050406030204" pitchFamily="18" charset="0"/>
                                  <a:ea typeface="Cambria Math" panose="02040503050406030204" pitchFamily="18" charset="0"/>
                                  <a:cs typeface="Open Sans" panose="020B0606030504020204" pitchFamily="34" charset="0"/>
                                </a:rPr>
                                <m:t>−</m:t>
                              </m:r>
                              <m:sSup>
                                <m:sSup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sup>
                              </m:sSup>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460505" y="4603538"/>
                <a:ext cx="3160160" cy="768608"/>
              </a:xfrm>
              <a:prstGeom prst="rect">
                <a:avLst/>
              </a:prstGeom>
              <a:blipFill rotWithShape="0">
                <a:blip r:embed="rId4"/>
                <a:stretch>
                  <a:fillRect b="-794"/>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460505" y="5712174"/>
                <a:ext cx="3178178" cy="768608"/>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400" i="1">
                                      <a:latin typeface="Cambria Math" panose="02040503050406030204" pitchFamily="18" charset="0"/>
                                      <a:ea typeface="Cambria Math" panose="02040503050406030204" pitchFamily="18" charset="0"/>
                                      <a:cs typeface="Open Sans" panose="020B0606030504020204" pitchFamily="34" charset="0"/>
                                    </a:rPr>
                                    <m:t>𝑥</m:t>
                                  </m:r>
                                </m:sup>
                              </m:sSup>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400" i="1">
                                      <a:latin typeface="Cambria Math" panose="02040503050406030204" pitchFamily="18" charset="0"/>
                                      <a:ea typeface="Cambria Math" panose="02040503050406030204" pitchFamily="18" charset="0"/>
                                      <a:cs typeface="Open Sans" panose="020B0606030504020204" pitchFamily="34" charset="0"/>
                                    </a:rPr>
                                    <m:t>h</m:t>
                                  </m:r>
                                </m:sup>
                              </m:sSup>
                              <m:r>
                                <a:rPr lang="en-US" sz="2400" i="1">
                                  <a:latin typeface="Cambria Math" panose="02040503050406030204" pitchFamily="18" charset="0"/>
                                  <a:ea typeface="Cambria Math" panose="02040503050406030204" pitchFamily="18" charset="0"/>
                                  <a:cs typeface="Open Sans" panose="020B0606030504020204" pitchFamily="34" charset="0"/>
                                </a:rPr>
                                <m:t>−</m:t>
                              </m:r>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400" i="1">
                                      <a:latin typeface="Cambria Math" panose="02040503050406030204" pitchFamily="18" charset="0"/>
                                      <a:ea typeface="Cambria Math" panose="02040503050406030204" pitchFamily="18" charset="0"/>
                                      <a:cs typeface="Open Sans" panose="020B0606030504020204" pitchFamily="34" charset="0"/>
                                    </a:rPr>
                                    <m:t>𝑥</m:t>
                                  </m:r>
                                </m:sup>
                              </m:sSup>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460505" y="5712174"/>
                <a:ext cx="3178178" cy="768608"/>
              </a:xfrm>
              <a:prstGeom prst="rect">
                <a:avLst/>
              </a:prstGeom>
              <a:blipFill rotWithShape="0">
                <a:blip r:embed="rId5"/>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22761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1DB4-3D5F-4E0D-B7E5-1E82E64534C9}"/>
              </a:ext>
            </a:extLst>
          </p:cNvPr>
          <p:cNvSpPr>
            <a:spLocks noGrp="1"/>
          </p:cNvSpPr>
          <p:nvPr>
            <p:ph type="title"/>
          </p:nvPr>
        </p:nvSpPr>
        <p:spPr/>
        <p:txBody>
          <a:bodyPr/>
          <a:lstStyle/>
          <a:p>
            <a:r>
              <a:rPr lang="en-US" altLang="en-US" dirty="0"/>
              <a:t>Derivatives of the Exponential Functions </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2826359" y="2534042"/>
                <a:ext cx="3871444" cy="1009892"/>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cs typeface="Open Sans" panose="020B0606030504020204" pitchFamily="34" charset="0"/>
                        </a:rPr>
                        <m:t>            =</m:t>
                      </m:r>
                      <m:sSup>
                        <m:sSupPr>
                          <m:ctrlPr>
                            <a:rPr lang="en-US" sz="2800" i="1">
                              <a:latin typeface="Cambria Math" panose="02040503050406030204" pitchFamily="18" charset="0"/>
                              <a:ea typeface="Cambria Math" panose="02040503050406030204" pitchFamily="18" charset="0"/>
                              <a:cs typeface="Open Sans" panose="020B0606030504020204" pitchFamily="34" charset="0"/>
                            </a:rPr>
                          </m:ctrlPr>
                        </m:sSupPr>
                        <m:e>
                          <m:r>
                            <a:rPr lang="en-US" sz="28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800" i="1">
                              <a:latin typeface="Cambria Math" panose="02040503050406030204" pitchFamily="18" charset="0"/>
                              <a:ea typeface="Cambria Math" panose="02040503050406030204" pitchFamily="18" charset="0"/>
                              <a:cs typeface="Open Sans" panose="020B0606030504020204" pitchFamily="34" charset="0"/>
                            </a:rPr>
                            <m:t>𝑥</m:t>
                          </m:r>
                        </m:sup>
                      </m:sSup>
                      <m:func>
                        <m:funcPr>
                          <m:ctrlPr>
                            <a:rPr lang="en-US" sz="32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32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32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3200" b="0" i="1" smtClean="0">
                                  <a:latin typeface="Cambria Math" panose="02040503050406030204" pitchFamily="18" charset="0"/>
                                  <a:ea typeface="Cambria Math" panose="02040503050406030204" pitchFamily="18" charset="0"/>
                                  <a:cs typeface="Open Sans" panose="020B0606030504020204" pitchFamily="34" charset="0"/>
                                </a:rPr>
                                <m:t>h</m:t>
                              </m:r>
                              <m:r>
                                <a:rPr lang="en-US" sz="32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800" i="1">
                                  <a:latin typeface="Cambria Math" panose="02040503050406030204" pitchFamily="18" charset="0"/>
                                  <a:ea typeface="Cambria Math" panose="02040503050406030204" pitchFamily="18" charset="0"/>
                                  <a:cs typeface="Open Sans" panose="020B0606030504020204" pitchFamily="34" charset="0"/>
                                </a:rPr>
                              </m:ctrlPr>
                            </m:fPr>
                            <m:num>
                              <m:sSup>
                                <m:sSupPr>
                                  <m:ctrlPr>
                                    <a:rPr lang="en-US" sz="2800" i="1">
                                      <a:latin typeface="Cambria Math" panose="02040503050406030204" pitchFamily="18" charset="0"/>
                                      <a:ea typeface="Cambria Math" panose="02040503050406030204" pitchFamily="18" charset="0"/>
                                      <a:cs typeface="Open Sans" panose="020B0606030504020204" pitchFamily="34" charset="0"/>
                                    </a:rPr>
                                  </m:ctrlPr>
                                </m:sSupPr>
                                <m:e>
                                  <m:r>
                                    <a:rPr lang="en-US" sz="28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800" i="1">
                                      <a:latin typeface="Cambria Math" panose="02040503050406030204" pitchFamily="18" charset="0"/>
                                      <a:ea typeface="Cambria Math" panose="02040503050406030204" pitchFamily="18" charset="0"/>
                                      <a:cs typeface="Open Sans" panose="020B0606030504020204" pitchFamily="34" charset="0"/>
                                    </a:rPr>
                                    <m:t>h</m:t>
                                  </m:r>
                                </m:sup>
                              </m:sSup>
                              <m:r>
                                <a:rPr lang="en-US" sz="2800" i="1">
                                  <a:latin typeface="Cambria Math" panose="02040503050406030204" pitchFamily="18" charset="0"/>
                                  <a:ea typeface="Cambria Math" panose="02040503050406030204" pitchFamily="18" charset="0"/>
                                  <a:cs typeface="Open Sans" panose="020B0606030504020204" pitchFamily="34" charset="0"/>
                                </a:rPr>
                                <m:t>−1</m:t>
                              </m:r>
                            </m:num>
                            <m:den>
                              <m:r>
                                <a:rPr lang="en-US" sz="2800" i="1">
                                  <a:latin typeface="Cambria Math" panose="02040503050406030204" pitchFamily="18" charset="0"/>
                                  <a:ea typeface="Cambria Math" panose="02040503050406030204" pitchFamily="18" charset="0"/>
                                  <a:cs typeface="Open Sans" panose="020B0606030504020204" pitchFamily="34" charset="0"/>
                                </a:rPr>
                                <m:t>h</m:t>
                              </m:r>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26359" y="2534042"/>
                <a:ext cx="3871444" cy="1009892"/>
              </a:xfrm>
              <a:prstGeom prst="rect">
                <a:avLst/>
              </a:prstGeom>
              <a:blipFill rotWithShape="0">
                <a:blip r:embed="rId2"/>
                <a:stretch>
                  <a:fillRect b="-60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874500" y="1393742"/>
                <a:ext cx="2927468" cy="10654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cs typeface="Open Sans" panose="020B0606030504020204" pitchFamily="34" charset="0"/>
                        </a:rPr>
                        <m:t>=</m:t>
                      </m:r>
                      <m:func>
                        <m:funcPr>
                          <m:ctrlPr>
                            <a:rPr lang="en-US" sz="3200" i="1">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3200" i="1">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3200">
                                  <a:latin typeface="Cambria Math" panose="02040503050406030204" pitchFamily="18" charset="0"/>
                                  <a:ea typeface="Cambria Math" panose="02040503050406030204" pitchFamily="18" charset="0"/>
                                  <a:cs typeface="Open Sans" panose="020B0606030504020204" pitchFamily="34" charset="0"/>
                                </a:rPr>
                                <m:t>lim</m:t>
                              </m:r>
                            </m:e>
                            <m:lim>
                              <m:r>
                                <a:rPr lang="en-US" sz="3200" i="1">
                                  <a:latin typeface="Cambria Math" panose="02040503050406030204" pitchFamily="18" charset="0"/>
                                  <a:ea typeface="Cambria Math" panose="02040503050406030204" pitchFamily="18" charset="0"/>
                                  <a:cs typeface="Open Sans" panose="020B0606030504020204" pitchFamily="34" charset="0"/>
                                </a:rPr>
                                <m:t>h</m:t>
                              </m:r>
                              <m:r>
                                <a:rPr lang="en-US" sz="3200" i="1">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800" i="1">
                                  <a:latin typeface="Cambria Math" panose="02040503050406030204" pitchFamily="18" charset="0"/>
                                  <a:ea typeface="Cambria Math" panose="02040503050406030204" pitchFamily="18" charset="0"/>
                                  <a:cs typeface="Open Sans" panose="020B0606030504020204" pitchFamily="34" charset="0"/>
                                </a:rPr>
                              </m:ctrlPr>
                            </m:fPr>
                            <m:num>
                              <m:sSup>
                                <m:sSupPr>
                                  <m:ctrlPr>
                                    <a:rPr lang="en-US" sz="2800" i="1">
                                      <a:latin typeface="Cambria Math" panose="02040503050406030204" pitchFamily="18" charset="0"/>
                                      <a:ea typeface="Cambria Math" panose="02040503050406030204" pitchFamily="18" charset="0"/>
                                      <a:cs typeface="Open Sans" panose="020B0606030504020204" pitchFamily="34" charset="0"/>
                                    </a:rPr>
                                  </m:ctrlPr>
                                </m:sSupPr>
                                <m:e>
                                  <m:r>
                                    <a:rPr lang="en-US" sz="28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800" i="1">
                                      <a:latin typeface="Cambria Math" panose="02040503050406030204" pitchFamily="18" charset="0"/>
                                      <a:ea typeface="Cambria Math" panose="02040503050406030204" pitchFamily="18" charset="0"/>
                                      <a:cs typeface="Open Sans" panose="020B0606030504020204" pitchFamily="34" charset="0"/>
                                    </a:rPr>
                                    <m:t>𝑥</m:t>
                                  </m:r>
                                </m:sup>
                              </m:sSup>
                              <m:sSup>
                                <m:sSupPr>
                                  <m:ctrlPr>
                                    <a:rPr lang="en-US" sz="2800" i="1">
                                      <a:latin typeface="Cambria Math" panose="02040503050406030204" pitchFamily="18" charset="0"/>
                                      <a:ea typeface="Cambria Math" panose="02040503050406030204" pitchFamily="18" charset="0"/>
                                      <a:cs typeface="Open Sans" panose="020B0606030504020204" pitchFamily="34" charset="0"/>
                                    </a:rPr>
                                  </m:ctrlPr>
                                </m:sSupPr>
                                <m:e>
                                  <m:r>
                                    <a:rPr lang="en-US" sz="2800" b="0" i="1" smtClean="0">
                                      <a:latin typeface="Cambria Math" panose="02040503050406030204" pitchFamily="18" charset="0"/>
                                      <a:ea typeface="Cambria Math" panose="02040503050406030204" pitchFamily="18" charset="0"/>
                                      <a:cs typeface="Open Sans" panose="020B0606030504020204" pitchFamily="34" charset="0"/>
                                    </a:rPr>
                                    <m:t>(</m:t>
                                  </m:r>
                                  <m:r>
                                    <a:rPr lang="en-US" sz="28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800" i="1">
                                      <a:latin typeface="Cambria Math" panose="02040503050406030204" pitchFamily="18" charset="0"/>
                                      <a:ea typeface="Cambria Math" panose="02040503050406030204" pitchFamily="18" charset="0"/>
                                      <a:cs typeface="Open Sans" panose="020B0606030504020204" pitchFamily="34" charset="0"/>
                                    </a:rPr>
                                    <m:t>h</m:t>
                                  </m:r>
                                </m:sup>
                              </m:sSup>
                              <m:r>
                                <a:rPr lang="en-US" sz="2800" i="1">
                                  <a:latin typeface="Cambria Math" panose="02040503050406030204" pitchFamily="18" charset="0"/>
                                  <a:ea typeface="Cambria Math" panose="02040503050406030204" pitchFamily="18" charset="0"/>
                                  <a:cs typeface="Open Sans" panose="020B0606030504020204" pitchFamily="34" charset="0"/>
                                </a:rPr>
                                <m:t>−</m:t>
                              </m:r>
                              <m:r>
                                <a:rPr lang="en-US" sz="2800" b="0" i="1" smtClean="0">
                                  <a:latin typeface="Cambria Math" panose="02040503050406030204" pitchFamily="18" charset="0"/>
                                  <a:ea typeface="Cambria Math" panose="02040503050406030204" pitchFamily="18" charset="0"/>
                                  <a:cs typeface="Open Sans" panose="020B0606030504020204" pitchFamily="34" charset="0"/>
                                </a:rPr>
                                <m:t>1)</m:t>
                              </m:r>
                            </m:num>
                            <m:den>
                              <m:r>
                                <a:rPr lang="en-US" sz="2800" i="1">
                                  <a:latin typeface="Cambria Math" panose="02040503050406030204" pitchFamily="18" charset="0"/>
                                  <a:ea typeface="Cambria Math" panose="02040503050406030204" pitchFamily="18" charset="0"/>
                                  <a:cs typeface="Open Sans" panose="020B0606030504020204" pitchFamily="34" charset="0"/>
                                </a:rPr>
                                <m:t>h</m:t>
                              </m:r>
                            </m:den>
                          </m:f>
                        </m:e>
                      </m:func>
                    </m:oMath>
                  </m:oMathPara>
                </a14:m>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874500" y="1393742"/>
                <a:ext cx="2927468" cy="10654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070553" y="4312153"/>
                <a:ext cx="2245230" cy="43088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Open Sans" panose="020B0606030504020204" pitchFamily="34" charset="0"/>
                        </a:rPr>
                        <m:t>            =</m:t>
                      </m:r>
                      <m:sSup>
                        <m:sSupPr>
                          <m:ctrlPr>
                            <a:rPr lang="en-US" sz="28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8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2800" b="0" i="1" smtClean="0">
                              <a:latin typeface="Cambria Math" panose="02040503050406030204" pitchFamily="18" charset="0"/>
                              <a:ea typeface="Cambria Math" panose="02040503050406030204" pitchFamily="18" charset="0"/>
                              <a:cs typeface="Open Sans" panose="020B0606030504020204" pitchFamily="34" charset="0"/>
                            </a:rPr>
                            <m:t>𝑥</m:t>
                          </m:r>
                        </m:sup>
                      </m:sSup>
                      <m:r>
                        <a:rPr lang="en-US" sz="2800" b="0" i="1" smtClean="0">
                          <a:latin typeface="Cambria Math" panose="02040503050406030204" pitchFamily="18" charset="0"/>
                          <a:ea typeface="Cambria Math" panose="02040503050406030204" pitchFamily="18" charset="0"/>
                          <a:cs typeface="Open Sans" panose="020B0606030504020204" pitchFamily="34" charset="0"/>
                        </a:rPr>
                        <m:t>∙1</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070553" y="4312153"/>
                <a:ext cx="2245230" cy="430887"/>
              </a:xfrm>
              <a:prstGeom prst="rect">
                <a:avLst/>
              </a:prstGeom>
              <a:blipFill rotWithShape="0">
                <a:blip r:embed="rId4"/>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981141" y="5612810"/>
                <a:ext cx="4082603" cy="492443"/>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cs typeface="Open Sans" panose="020B0606030504020204" pitchFamily="34" charset="0"/>
                        </a:rPr>
                        <m:t>            =</m:t>
                      </m:r>
                      <m:sSup>
                        <m:sSupPr>
                          <m:ctrlPr>
                            <a:rPr lang="en-US" sz="32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3200" b="0" i="1" smtClean="0">
                              <a:latin typeface="Cambria Math" panose="02040503050406030204" pitchFamily="18" charset="0"/>
                              <a:ea typeface="Cambria Math" panose="02040503050406030204" pitchFamily="18" charset="0"/>
                              <a:cs typeface="Open Sans" panose="020B0606030504020204" pitchFamily="34" charset="0"/>
                            </a:rPr>
                            <m:t>𝑒</m:t>
                          </m:r>
                        </m:e>
                        <m:sup>
                          <m:r>
                            <a:rPr lang="en-US" sz="3200" b="0" i="1" smtClean="0">
                              <a:latin typeface="Cambria Math" panose="02040503050406030204" pitchFamily="18" charset="0"/>
                              <a:ea typeface="Cambria Math" panose="02040503050406030204" pitchFamily="18" charset="0"/>
                              <a:cs typeface="Open Sans" panose="020B0606030504020204" pitchFamily="34" charset="0"/>
                            </a:rPr>
                            <m:t>𝑥</m:t>
                          </m:r>
                        </m:sup>
                      </m:sSup>
                    </m:oMath>
                  </m:oMathPara>
                </a14:m>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981141" y="5612810"/>
                <a:ext cx="4082603" cy="492443"/>
              </a:xfrm>
              <a:prstGeom prst="rect">
                <a:avLst/>
              </a:prstGeom>
              <a:blipFill rotWithShape="0">
                <a:blip r:embed="rId5"/>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135621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82E1-47F8-4A81-B631-5093C8D7363F}"/>
              </a:ext>
            </a:extLst>
          </p:cNvPr>
          <p:cNvSpPr>
            <a:spLocks noGrp="1"/>
          </p:cNvSpPr>
          <p:nvPr>
            <p:ph type="title"/>
          </p:nvPr>
        </p:nvSpPr>
        <p:spPr/>
        <p:txBody>
          <a:bodyPr/>
          <a:lstStyle/>
          <a:p>
            <a:r>
              <a:rPr lang="en-US" altLang="en-US" dirty="0"/>
              <a:t>Derivatives of the Logarithmic Functions </a:t>
            </a:r>
            <a:endParaRPr lang="en-US" dirty="0"/>
          </a:p>
        </p:txBody>
      </p:sp>
      <p:sp>
        <p:nvSpPr>
          <p:cNvPr id="3" name="Content Placeholder 2">
            <a:extLst>
              <a:ext uri="{FF2B5EF4-FFF2-40B4-BE49-F238E27FC236}">
                <a16:creationId xmlns:a16="http://schemas.microsoft.com/office/drawing/2014/main" id="{5B2751A0-5458-4EC1-94DD-D8C616283E07}"/>
              </a:ext>
            </a:extLst>
          </p:cNvPr>
          <p:cNvSpPr>
            <a:spLocks noGrp="1"/>
          </p:cNvSpPr>
          <p:nvPr>
            <p:ph sz="quarter" idx="23"/>
          </p:nvPr>
        </p:nvSpPr>
        <p:spPr>
          <a:xfrm>
            <a:off x="736600" y="1289050"/>
            <a:ext cx="4631813" cy="352427"/>
          </a:xfrm>
        </p:spPr>
        <p:txBody>
          <a:bodyPr/>
          <a:lstStyle/>
          <a:p>
            <a:pPr>
              <a:lnSpc>
                <a:spcPct val="100000"/>
              </a:lnSpc>
            </a:pPr>
            <a:r>
              <a:rPr lang="en-US" altLang="en-US" dirty="0"/>
              <a:t>Find the derivative function of</a:t>
            </a:r>
            <a:endParaRPr lang="en-US" dirty="0"/>
          </a:p>
        </p:txBody>
      </p:sp>
      <p:sp>
        <p:nvSpPr>
          <p:cNvPr id="6" name="Content Placeholder 5">
            <a:extLst>
              <a:ext uri="{FF2B5EF4-FFF2-40B4-BE49-F238E27FC236}">
                <a16:creationId xmlns:a16="http://schemas.microsoft.com/office/drawing/2014/main" id="{F456762C-2703-4E27-90FD-C613B9A8DC73}"/>
              </a:ext>
            </a:extLst>
          </p:cNvPr>
          <p:cNvSpPr>
            <a:spLocks noGrp="1"/>
          </p:cNvSpPr>
          <p:nvPr>
            <p:ph sz="quarter" idx="26"/>
          </p:nvPr>
        </p:nvSpPr>
        <p:spPr>
          <a:xfrm>
            <a:off x="736600" y="2081332"/>
            <a:ext cx="8304369" cy="782346"/>
          </a:xfrm>
        </p:spPr>
        <p:txBody>
          <a:bodyPr/>
          <a:lstStyle/>
          <a:p>
            <a:pPr>
              <a:tabLst>
                <a:tab pos="0" algn="l"/>
              </a:tabLst>
            </a:pPr>
            <a:r>
              <a:rPr lang="en-US" altLang="en-US" dirty="0">
                <a:solidFill>
                  <a:srgbClr val="0079C2"/>
                </a:solidFill>
              </a:rPr>
              <a:t>Solution:</a:t>
            </a:r>
          </a:p>
          <a:p>
            <a:pPr>
              <a:tabLst>
                <a:tab pos="0" algn="l"/>
              </a:tabLst>
            </a:pPr>
            <a:r>
              <a:rPr lang="en-US" altLang="en-US" dirty="0"/>
              <a:t>(a) From Definition of derivative of a function we have </a:t>
            </a:r>
          </a:p>
        </p:txBody>
      </p:sp>
      <mc:AlternateContent xmlns:mc="http://schemas.openxmlformats.org/markup-compatibility/2006" xmlns:a14="http://schemas.microsoft.com/office/drawing/2010/main">
        <mc:Choice Requires="a14">
          <p:sp>
            <p:nvSpPr>
              <p:cNvPr id="4" name="TextBox 3"/>
              <p:cNvSpPr txBox="1"/>
              <p:nvPr/>
            </p:nvSpPr>
            <p:spPr>
              <a:xfrm>
                <a:off x="5465314" y="1442885"/>
                <a:ext cx="1772729" cy="369332"/>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𝑓</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m:rPr>
                          <m:sty m:val="p"/>
                        </m:rPr>
                        <a:rPr lang="en-US" sz="2400" b="0" i="0"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ln</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65314" y="1442885"/>
                <a:ext cx="1772729" cy="369332"/>
              </a:xfrm>
              <a:prstGeom prst="rect">
                <a:avLst/>
              </a:prstGeom>
              <a:blipFill rotWithShape="0">
                <a:blip r:embed="rId2"/>
                <a:stretch>
                  <a:fillRect l="-5517" r="-5517" b="-3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60505" y="3314352"/>
                <a:ext cx="3797898" cy="716735"/>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𝑓</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i="1">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𝑓</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60505" y="3314352"/>
                <a:ext cx="3797898" cy="716735"/>
              </a:xfrm>
              <a:prstGeom prst="rect">
                <a:avLst/>
              </a:prstGeom>
              <a:blipFill rotWithShape="0">
                <a:blip r:embed="rId3"/>
                <a:stretch>
                  <a:fillRect b="-855"/>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460505" y="4668684"/>
                <a:ext cx="3993850" cy="703462"/>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m:rPr>
                                  <m:sty m:val="p"/>
                                </m:rPr>
                                <a:rPr lang="en-US" sz="2400" i="0" smtClean="0">
                                  <a:latin typeface="Cambria Math" panose="02040503050406030204" pitchFamily="18" charset="0"/>
                                  <a:ea typeface="Cambria Math" panose="02040503050406030204" pitchFamily="18" charset="0"/>
                                  <a:cs typeface="Open Sans" panose="020B0606030504020204" pitchFamily="34" charset="0"/>
                                </a:rPr>
                                <m:t>ln</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ln</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460505" y="4668684"/>
                <a:ext cx="3993850" cy="703462"/>
              </a:xfrm>
              <a:prstGeom prst="rect">
                <a:avLst/>
              </a:prstGeom>
              <a:blipFill rotWithShape="0">
                <a:blip r:embed="rId4"/>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460505" y="5479033"/>
                <a:ext cx="3042628" cy="1001749"/>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func>
                                <m:func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uncPr>
                                <m:fName>
                                  <m:r>
                                    <m:rPr>
                                      <m:sty m:val="p"/>
                                    </m:rPr>
                                    <a:rPr lang="en-US" sz="2400" i="0" smtClean="0">
                                      <a:latin typeface="Cambria Math" panose="02040503050406030204" pitchFamily="18" charset="0"/>
                                      <a:ea typeface="Cambria Math" panose="02040503050406030204" pitchFamily="18" charset="0"/>
                                      <a:cs typeface="Open Sans" panose="020B0606030504020204" pitchFamily="34" charset="0"/>
                                    </a:rPr>
                                    <m:t>ln</m:t>
                                  </m:r>
                                </m:fName>
                                <m:e>
                                  <m:d>
                                    <m:d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dPr>
                                    <m:e>
                                      <m:f>
                                        <m:f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num>
                                        <m:den>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en>
                                      </m:f>
                                    </m:e>
                                  </m:d>
                                </m:e>
                              </m:func>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460505" y="5479033"/>
                <a:ext cx="3042628" cy="1001749"/>
              </a:xfrm>
              <a:prstGeom prst="rect">
                <a:avLst/>
              </a:prstGeom>
              <a:blipFill rotWithShape="0">
                <a:blip r:embed="rId5"/>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326785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82E1-47F8-4A81-B631-5093C8D7363F}"/>
              </a:ext>
            </a:extLst>
          </p:cNvPr>
          <p:cNvSpPr>
            <a:spLocks noGrp="1"/>
          </p:cNvSpPr>
          <p:nvPr>
            <p:ph type="title"/>
          </p:nvPr>
        </p:nvSpPr>
        <p:spPr/>
        <p:txBody>
          <a:bodyPr/>
          <a:lstStyle/>
          <a:p>
            <a:r>
              <a:rPr lang="en-US" altLang="en-US" dirty="0"/>
              <a:t>Derivatives of the Logarithmic Functions </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3228686" y="1344915"/>
                <a:ext cx="3039743" cy="1001749"/>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func>
                                <m:func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uncPr>
                                <m:fName>
                                  <m:r>
                                    <m:rPr>
                                      <m:sty m:val="p"/>
                                    </m:rPr>
                                    <a:rPr lang="en-US" sz="2400" i="0" smtClean="0">
                                      <a:latin typeface="Cambria Math" panose="02040503050406030204" pitchFamily="18" charset="0"/>
                                      <a:ea typeface="Cambria Math" panose="02040503050406030204" pitchFamily="18" charset="0"/>
                                      <a:cs typeface="Open Sans" panose="020B0606030504020204" pitchFamily="34" charset="0"/>
                                    </a:rPr>
                                    <m:t>ln</m:t>
                                  </m:r>
                                </m:fName>
                                <m:e>
                                  <m:d>
                                    <m:d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dPr>
                                    <m:e>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f>
                                        <m:f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num>
                                        <m:den>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en>
                                      </m:f>
                                    </m:e>
                                  </m:d>
                                </m:e>
                              </m:func>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228686" y="1344915"/>
                <a:ext cx="3039743" cy="1001749"/>
              </a:xfrm>
              <a:prstGeom prst="rect">
                <a:avLst/>
              </a:prstGeom>
              <a:blipFill rotWithShape="0">
                <a:blip r:embed="rId2"/>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228686" y="2619660"/>
                <a:ext cx="3039743" cy="1355949"/>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func>
                                <m:func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uncPr>
                                <m:fName>
                                  <m:r>
                                    <m:rPr>
                                      <m:sty m:val="p"/>
                                    </m:rPr>
                                    <a:rPr lang="en-US" sz="2400" i="0" smtClean="0">
                                      <a:latin typeface="Cambria Math" panose="02040503050406030204" pitchFamily="18" charset="0"/>
                                      <a:ea typeface="Cambria Math" panose="02040503050406030204" pitchFamily="18" charset="0"/>
                                      <a:cs typeface="Open Sans" panose="020B0606030504020204" pitchFamily="34" charset="0"/>
                                    </a:rPr>
                                    <m:t>ln</m:t>
                                  </m:r>
                                </m:fName>
                                <m:e>
                                  <m:d>
                                    <m:d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dPr>
                                    <m:e>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f>
                                        <m:f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num>
                                        <m:den>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en>
                                      </m:f>
                                    </m:e>
                                  </m:d>
                                </m:e>
                              </m:func>
                            </m:num>
                            <m:den>
                              <m:f>
                                <m:f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num>
                                <m:den>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en>
                              </m:f>
                              <m:r>
                                <a:rPr lang="en-US" sz="240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228686" y="2619660"/>
                <a:ext cx="3039743" cy="1355949"/>
              </a:xfrm>
              <a:prstGeom prst="rect">
                <a:avLst/>
              </a:prstGeom>
              <a:blipFill rotWithShape="0">
                <a:blip r:embed="rId3"/>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228686" y="4278413"/>
                <a:ext cx="3398494" cy="1307153"/>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i="1">
                                  <a:latin typeface="Cambria Math" panose="02040503050406030204" pitchFamily="18" charset="0"/>
                                  <a:ea typeface="Cambria Math" panose="02040503050406030204" pitchFamily="18" charset="0"/>
                                  <a:cs typeface="Open Sans" panose="020B0606030504020204" pitchFamily="34" charset="0"/>
                                </a:rPr>
                                <m:t>1</m:t>
                              </m:r>
                            </m:num>
                            <m:den>
                              <m:r>
                                <a:rPr lang="en-US" sz="2400" i="1">
                                  <a:latin typeface="Cambria Math" panose="02040503050406030204" pitchFamily="18" charset="0"/>
                                  <a:ea typeface="Cambria Math" panose="02040503050406030204" pitchFamily="18" charset="0"/>
                                  <a:cs typeface="Open Sans" panose="020B0606030504020204" pitchFamily="34" charset="0"/>
                                </a:rPr>
                                <m:t>𝑥</m:t>
                              </m:r>
                            </m:den>
                          </m:f>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func>
                                <m:func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uncPr>
                                <m:fName>
                                  <m:r>
                                    <m:rPr>
                                      <m:sty m:val="p"/>
                                    </m:rPr>
                                    <a:rPr lang="en-US" sz="2400" i="0" smtClean="0">
                                      <a:latin typeface="Cambria Math" panose="02040503050406030204" pitchFamily="18" charset="0"/>
                                      <a:ea typeface="Cambria Math" panose="02040503050406030204" pitchFamily="18" charset="0"/>
                                      <a:cs typeface="Open Sans" panose="020B0606030504020204" pitchFamily="34" charset="0"/>
                                    </a:rPr>
                                    <m:t>ln</m:t>
                                  </m:r>
                                </m:fName>
                                <m:e>
                                  <m:d>
                                    <m:d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dPr>
                                    <m:e>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f>
                                        <m:f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num>
                                        <m:den>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en>
                                      </m:f>
                                    </m:e>
                                  </m:d>
                                </m:e>
                              </m:func>
                            </m:num>
                            <m:den>
                              <m:f>
                                <m:f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num>
                                <m:den>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en>
                              </m:f>
                            </m:den>
                          </m:f>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228686" y="4278413"/>
                <a:ext cx="3398494" cy="1307153"/>
              </a:xfrm>
              <a:prstGeom prst="rect">
                <a:avLst/>
              </a:prstGeom>
              <a:blipFill rotWithShape="0">
                <a:blip r:embed="rId4"/>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228686" y="5984215"/>
                <a:ext cx="1375569" cy="693908"/>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f>
                        <m:f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num>
                        <m:den>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28686" y="5984215"/>
                <a:ext cx="1375569" cy="693908"/>
              </a:xfrm>
              <a:prstGeom prst="rect">
                <a:avLst/>
              </a:prstGeom>
              <a:blipFill rotWithShape="0">
                <a:blip r:embed="rId5"/>
                <a:stretch>
                  <a:fillRect b="-885"/>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631114" y="5768142"/>
                <a:ext cx="4113177" cy="716799"/>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𝑁𝑜𝑡𝑒</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func>
                                <m:func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funcPr>
                                <m:fName>
                                  <m:r>
                                    <m:rPr>
                                      <m:sty m:val="p"/>
                                    </m:rPr>
                                    <a:rPr lang="en-US" sz="2400" i="0" smtClean="0">
                                      <a:latin typeface="Cambria Math" panose="02040503050406030204" pitchFamily="18" charset="0"/>
                                      <a:ea typeface="Cambria Math" panose="02040503050406030204" pitchFamily="18" charset="0"/>
                                      <a:cs typeface="Open Sans" panose="020B0606030504020204" pitchFamily="34" charset="0"/>
                                    </a:rPr>
                                    <m:t>ln</m:t>
                                  </m:r>
                                </m:fName>
                                <m:e>
                                  <m:d>
                                    <m:d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dPr>
                                    <m:e>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e>
                                  </m:d>
                                </m:e>
                              </m:func>
                            </m:num>
                            <m:den>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en>
                          </m:f>
                        </m:e>
                      </m:func>
                      <m:r>
                        <a:rPr lang="en-US" sz="240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7631114" y="5768142"/>
                <a:ext cx="4113177" cy="716799"/>
              </a:xfrm>
              <a:prstGeom prst="rect">
                <a:avLst/>
              </a:prstGeom>
              <a:blipFill rotWithShape="0">
                <a:blip r:embed="rId6"/>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165115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2" grpId="0"/>
      <p:bldP spid="14"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9C50-9C46-4233-8285-16AF474E7A69}"/>
              </a:ext>
            </a:extLst>
          </p:cNvPr>
          <p:cNvSpPr>
            <a:spLocks noGrp="1"/>
          </p:cNvSpPr>
          <p:nvPr>
            <p:ph type="title"/>
          </p:nvPr>
        </p:nvSpPr>
        <p:spPr>
          <a:xfrm>
            <a:off x="838200" y="3060442"/>
            <a:ext cx="10515600" cy="1126076"/>
          </a:xfrm>
        </p:spPr>
        <p:txBody>
          <a:bodyPr/>
          <a:lstStyle/>
          <a:p>
            <a:pPr algn="ctr"/>
            <a:r>
              <a:rPr lang="en-IN" dirty="0">
                <a:solidFill>
                  <a:srgbClr val="0079C2"/>
                </a:solidFill>
              </a:rPr>
              <a:t>Examples</a:t>
            </a:r>
            <a:endParaRPr lang="en-IN" sz="4000" dirty="0">
              <a:solidFill>
                <a:srgbClr val="0079C2"/>
              </a:solidFill>
            </a:endParaRPr>
          </a:p>
        </p:txBody>
      </p:sp>
    </p:spTree>
    <p:extLst>
      <p:ext uri="{BB962C8B-B14F-4D97-AF65-F5344CB8AC3E}">
        <p14:creationId xmlns:p14="http://schemas.microsoft.com/office/powerpoint/2010/main" val="6987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50DAA-9BF2-66B2-7F3D-E7EE885F087B}"/>
              </a:ext>
            </a:extLst>
          </p:cNvPr>
          <p:cNvSpPr>
            <a:spLocks noGrp="1"/>
          </p:cNvSpPr>
          <p:nvPr>
            <p:ph type="title"/>
          </p:nvPr>
        </p:nvSpPr>
        <p:spPr/>
        <p:txBody>
          <a:bodyPr/>
          <a:lstStyle/>
          <a:p>
            <a:endParaRPr lang="en-CA"/>
          </a:p>
        </p:txBody>
      </p:sp>
      <p:grpSp>
        <p:nvGrpSpPr>
          <p:cNvPr id="9" name="Group 8">
            <a:extLst>
              <a:ext uri="{FF2B5EF4-FFF2-40B4-BE49-F238E27FC236}">
                <a16:creationId xmlns:a16="http://schemas.microsoft.com/office/drawing/2014/main" id="{F9A4186A-70B1-2792-2099-3EFBB3F835C8}"/>
              </a:ext>
            </a:extLst>
          </p:cNvPr>
          <p:cNvGrpSpPr/>
          <p:nvPr/>
        </p:nvGrpSpPr>
        <p:grpSpPr>
          <a:xfrm>
            <a:off x="731655" y="1527825"/>
            <a:ext cx="833040" cy="574560"/>
            <a:chOff x="731655" y="1527825"/>
            <a:chExt cx="833040" cy="5745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5ED3EDC-6833-4248-6D53-56880632C4B5}"/>
                    </a:ext>
                  </a:extLst>
                </p14:cNvPr>
                <p14:cNvContentPartPr/>
                <p14:nvPr/>
              </p14:nvContentPartPr>
              <p14:xfrm>
                <a:off x="750375" y="1527825"/>
                <a:ext cx="400320" cy="303120"/>
              </p14:xfrm>
            </p:contentPart>
          </mc:Choice>
          <mc:Fallback xmlns="">
            <p:pic>
              <p:nvPicPr>
                <p:cNvPr id="4" name="Ink 3">
                  <a:extLst>
                    <a:ext uri="{FF2B5EF4-FFF2-40B4-BE49-F238E27FC236}">
                      <a16:creationId xmlns:a16="http://schemas.microsoft.com/office/drawing/2014/main" id="{E5ED3EDC-6833-4248-6D53-56880632C4B5}"/>
                    </a:ext>
                  </a:extLst>
                </p:cNvPr>
                <p:cNvPicPr/>
                <p:nvPr/>
              </p:nvPicPr>
              <p:blipFill>
                <a:blip r:embed="rId3"/>
                <a:stretch>
                  <a:fillRect/>
                </a:stretch>
              </p:blipFill>
              <p:spPr>
                <a:xfrm>
                  <a:off x="744255" y="1521705"/>
                  <a:ext cx="41256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6EA78A3-3EC1-FF32-C729-87DF7C612CBB}"/>
                    </a:ext>
                  </a:extLst>
                </p14:cNvPr>
                <p14:cNvContentPartPr/>
                <p14:nvPr/>
              </p14:nvContentPartPr>
              <p14:xfrm>
                <a:off x="1145295" y="1666065"/>
                <a:ext cx="226800" cy="151920"/>
              </p14:xfrm>
            </p:contentPart>
          </mc:Choice>
          <mc:Fallback xmlns="">
            <p:pic>
              <p:nvPicPr>
                <p:cNvPr id="5" name="Ink 4">
                  <a:extLst>
                    <a:ext uri="{FF2B5EF4-FFF2-40B4-BE49-F238E27FC236}">
                      <a16:creationId xmlns:a16="http://schemas.microsoft.com/office/drawing/2014/main" id="{A6EA78A3-3EC1-FF32-C729-87DF7C612CBB}"/>
                    </a:ext>
                  </a:extLst>
                </p:cNvPr>
                <p:cNvPicPr/>
                <p:nvPr/>
              </p:nvPicPr>
              <p:blipFill>
                <a:blip r:embed="rId5"/>
                <a:stretch>
                  <a:fillRect/>
                </a:stretch>
              </p:blipFill>
              <p:spPr>
                <a:xfrm>
                  <a:off x="1139175" y="1659945"/>
                  <a:ext cx="239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4B1E4EB-CD21-2054-5009-1C5370D41F52}"/>
                    </a:ext>
                  </a:extLst>
                </p14:cNvPr>
                <p14:cNvContentPartPr/>
                <p14:nvPr/>
              </p14:nvContentPartPr>
              <p14:xfrm>
                <a:off x="1111815" y="1681185"/>
                <a:ext cx="212040" cy="167040"/>
              </p14:xfrm>
            </p:contentPart>
          </mc:Choice>
          <mc:Fallback xmlns="">
            <p:pic>
              <p:nvPicPr>
                <p:cNvPr id="6" name="Ink 5">
                  <a:extLst>
                    <a:ext uri="{FF2B5EF4-FFF2-40B4-BE49-F238E27FC236}">
                      <a16:creationId xmlns:a16="http://schemas.microsoft.com/office/drawing/2014/main" id="{94B1E4EB-CD21-2054-5009-1C5370D41F52}"/>
                    </a:ext>
                  </a:extLst>
                </p:cNvPr>
                <p:cNvPicPr/>
                <p:nvPr/>
              </p:nvPicPr>
              <p:blipFill>
                <a:blip r:embed="rId7"/>
                <a:stretch>
                  <a:fillRect/>
                </a:stretch>
              </p:blipFill>
              <p:spPr>
                <a:xfrm>
                  <a:off x="1105695" y="1675065"/>
                  <a:ext cx="2242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6D533CC-BAFC-B7CA-4833-9D7C0101C91B}"/>
                    </a:ext>
                  </a:extLst>
                </p14:cNvPr>
                <p14:cNvContentPartPr/>
                <p14:nvPr/>
              </p14:nvContentPartPr>
              <p14:xfrm>
                <a:off x="731655" y="1934625"/>
                <a:ext cx="833040" cy="36360"/>
              </p14:xfrm>
            </p:contentPart>
          </mc:Choice>
          <mc:Fallback xmlns="">
            <p:pic>
              <p:nvPicPr>
                <p:cNvPr id="7" name="Ink 6">
                  <a:extLst>
                    <a:ext uri="{FF2B5EF4-FFF2-40B4-BE49-F238E27FC236}">
                      <a16:creationId xmlns:a16="http://schemas.microsoft.com/office/drawing/2014/main" id="{D6D533CC-BAFC-B7CA-4833-9D7C0101C91B}"/>
                    </a:ext>
                  </a:extLst>
                </p:cNvPr>
                <p:cNvPicPr/>
                <p:nvPr/>
              </p:nvPicPr>
              <p:blipFill>
                <a:blip r:embed="rId9"/>
                <a:stretch>
                  <a:fillRect/>
                </a:stretch>
              </p:blipFill>
              <p:spPr>
                <a:xfrm>
                  <a:off x="725535" y="1928505"/>
                  <a:ext cx="8452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FB78513-7009-2873-9E5E-25D37DFD3D1A}"/>
                    </a:ext>
                  </a:extLst>
                </p14:cNvPr>
                <p14:cNvContentPartPr/>
                <p14:nvPr/>
              </p14:nvContentPartPr>
              <p14:xfrm>
                <a:off x="733815" y="2063505"/>
                <a:ext cx="774720" cy="38880"/>
              </p14:xfrm>
            </p:contentPart>
          </mc:Choice>
          <mc:Fallback xmlns="">
            <p:pic>
              <p:nvPicPr>
                <p:cNvPr id="8" name="Ink 7">
                  <a:extLst>
                    <a:ext uri="{FF2B5EF4-FFF2-40B4-BE49-F238E27FC236}">
                      <a16:creationId xmlns:a16="http://schemas.microsoft.com/office/drawing/2014/main" id="{AFB78513-7009-2873-9E5E-25D37DFD3D1A}"/>
                    </a:ext>
                  </a:extLst>
                </p:cNvPr>
                <p:cNvPicPr/>
                <p:nvPr/>
              </p:nvPicPr>
              <p:blipFill>
                <a:blip r:embed="rId11"/>
                <a:stretch>
                  <a:fillRect/>
                </a:stretch>
              </p:blipFill>
              <p:spPr>
                <a:xfrm>
                  <a:off x="727695" y="2057385"/>
                  <a:ext cx="786960" cy="51120"/>
                </a:xfrm>
                <a:prstGeom prst="rect">
                  <a:avLst/>
                </a:prstGeom>
              </p:spPr>
            </p:pic>
          </mc:Fallback>
        </mc:AlternateContent>
      </p:grpSp>
      <p:grpSp>
        <p:nvGrpSpPr>
          <p:cNvPr id="14" name="Group 13">
            <a:extLst>
              <a:ext uri="{FF2B5EF4-FFF2-40B4-BE49-F238E27FC236}">
                <a16:creationId xmlns:a16="http://schemas.microsoft.com/office/drawing/2014/main" id="{E05BA03B-B9D2-F82F-8BE8-476DC87DFB40}"/>
              </a:ext>
            </a:extLst>
          </p:cNvPr>
          <p:cNvGrpSpPr/>
          <p:nvPr/>
        </p:nvGrpSpPr>
        <p:grpSpPr>
          <a:xfrm>
            <a:off x="2495295" y="1643025"/>
            <a:ext cx="1137960" cy="453240"/>
            <a:chOff x="2495295" y="1643025"/>
            <a:chExt cx="1137960" cy="45324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BBEAC042-024F-EDE8-C674-2DFE1CB2910A}"/>
                    </a:ext>
                  </a:extLst>
                </p14:cNvPr>
                <p14:cNvContentPartPr/>
                <p14:nvPr/>
              </p14:nvContentPartPr>
              <p14:xfrm>
                <a:off x="2495295" y="1643025"/>
                <a:ext cx="489240" cy="453240"/>
              </p14:xfrm>
            </p:contentPart>
          </mc:Choice>
          <mc:Fallback xmlns="">
            <p:pic>
              <p:nvPicPr>
                <p:cNvPr id="11" name="Ink 10">
                  <a:extLst>
                    <a:ext uri="{FF2B5EF4-FFF2-40B4-BE49-F238E27FC236}">
                      <a16:creationId xmlns:a16="http://schemas.microsoft.com/office/drawing/2014/main" id="{BBEAC042-024F-EDE8-C674-2DFE1CB2910A}"/>
                    </a:ext>
                  </a:extLst>
                </p:cNvPr>
                <p:cNvPicPr/>
                <p:nvPr/>
              </p:nvPicPr>
              <p:blipFill>
                <a:blip r:embed="rId13"/>
                <a:stretch>
                  <a:fillRect/>
                </a:stretch>
              </p:blipFill>
              <p:spPr>
                <a:xfrm>
                  <a:off x="2489175" y="1636905"/>
                  <a:ext cx="50148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19F72BA7-1FDA-0A52-6C37-98E72A12F368}"/>
                    </a:ext>
                  </a:extLst>
                </p14:cNvPr>
                <p14:cNvContentPartPr/>
                <p14:nvPr/>
              </p14:nvContentPartPr>
              <p14:xfrm>
                <a:off x="3404655" y="1865145"/>
                <a:ext cx="228600" cy="31680"/>
              </p14:xfrm>
            </p:contentPart>
          </mc:Choice>
          <mc:Fallback xmlns="">
            <p:pic>
              <p:nvPicPr>
                <p:cNvPr id="12" name="Ink 11">
                  <a:extLst>
                    <a:ext uri="{FF2B5EF4-FFF2-40B4-BE49-F238E27FC236}">
                      <a16:creationId xmlns:a16="http://schemas.microsoft.com/office/drawing/2014/main" id="{19F72BA7-1FDA-0A52-6C37-98E72A12F368}"/>
                    </a:ext>
                  </a:extLst>
                </p:cNvPr>
                <p:cNvPicPr/>
                <p:nvPr/>
              </p:nvPicPr>
              <p:blipFill>
                <a:blip r:embed="rId15"/>
                <a:stretch>
                  <a:fillRect/>
                </a:stretch>
              </p:blipFill>
              <p:spPr>
                <a:xfrm>
                  <a:off x="3398535" y="1859025"/>
                  <a:ext cx="240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474C53CC-F3AE-4D26-B5AA-FB505F9FAC07}"/>
                    </a:ext>
                  </a:extLst>
                </p14:cNvPr>
                <p14:cNvContentPartPr/>
                <p14:nvPr/>
              </p14:nvContentPartPr>
              <p14:xfrm>
                <a:off x="3390255" y="1778745"/>
                <a:ext cx="163800" cy="18720"/>
              </p14:xfrm>
            </p:contentPart>
          </mc:Choice>
          <mc:Fallback xmlns="">
            <p:pic>
              <p:nvPicPr>
                <p:cNvPr id="13" name="Ink 12">
                  <a:extLst>
                    <a:ext uri="{FF2B5EF4-FFF2-40B4-BE49-F238E27FC236}">
                      <a16:creationId xmlns:a16="http://schemas.microsoft.com/office/drawing/2014/main" id="{474C53CC-F3AE-4D26-B5AA-FB505F9FAC07}"/>
                    </a:ext>
                  </a:extLst>
                </p:cNvPr>
                <p:cNvPicPr/>
                <p:nvPr/>
              </p:nvPicPr>
              <p:blipFill>
                <a:blip r:embed="rId17"/>
                <a:stretch>
                  <a:fillRect/>
                </a:stretch>
              </p:blipFill>
              <p:spPr>
                <a:xfrm>
                  <a:off x="3384135" y="1772625"/>
                  <a:ext cx="176040" cy="30960"/>
                </a:xfrm>
                <a:prstGeom prst="rect">
                  <a:avLst/>
                </a:prstGeom>
              </p:spPr>
            </p:pic>
          </mc:Fallback>
        </mc:AlternateContent>
      </p:grpSp>
      <p:grpSp>
        <p:nvGrpSpPr>
          <p:cNvPr id="19" name="Group 18">
            <a:extLst>
              <a:ext uri="{FF2B5EF4-FFF2-40B4-BE49-F238E27FC236}">
                <a16:creationId xmlns:a16="http://schemas.microsoft.com/office/drawing/2014/main" id="{A59D5868-B309-EF55-4E20-3D0AD131D357}"/>
              </a:ext>
            </a:extLst>
          </p:cNvPr>
          <p:cNvGrpSpPr/>
          <p:nvPr/>
        </p:nvGrpSpPr>
        <p:grpSpPr>
          <a:xfrm>
            <a:off x="4046895" y="1609905"/>
            <a:ext cx="1797840" cy="367200"/>
            <a:chOff x="4046895" y="1609905"/>
            <a:chExt cx="1797840" cy="367200"/>
          </a:xfrm>
        </p:grpSpPr>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BA9AB0B7-718E-0397-9BD3-B7D12859AF40}"/>
                    </a:ext>
                  </a:extLst>
                </p14:cNvPr>
                <p14:cNvContentPartPr/>
                <p14:nvPr/>
              </p14:nvContentPartPr>
              <p14:xfrm>
                <a:off x="4046895" y="1682265"/>
                <a:ext cx="381960" cy="291600"/>
              </p14:xfrm>
            </p:contentPart>
          </mc:Choice>
          <mc:Fallback xmlns="">
            <p:pic>
              <p:nvPicPr>
                <p:cNvPr id="15" name="Ink 14">
                  <a:extLst>
                    <a:ext uri="{FF2B5EF4-FFF2-40B4-BE49-F238E27FC236}">
                      <a16:creationId xmlns:a16="http://schemas.microsoft.com/office/drawing/2014/main" id="{BA9AB0B7-718E-0397-9BD3-B7D12859AF40}"/>
                    </a:ext>
                  </a:extLst>
                </p:cNvPr>
                <p:cNvPicPr/>
                <p:nvPr/>
              </p:nvPicPr>
              <p:blipFill>
                <a:blip r:embed="rId19"/>
                <a:stretch>
                  <a:fillRect/>
                </a:stretch>
              </p:blipFill>
              <p:spPr>
                <a:xfrm>
                  <a:off x="4040775" y="1676145"/>
                  <a:ext cx="3942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0A5EAA19-6C57-3B7A-2C4F-2294ADC44D2B}"/>
                    </a:ext>
                  </a:extLst>
                </p14:cNvPr>
                <p14:cNvContentPartPr/>
                <p14:nvPr/>
              </p14:nvContentPartPr>
              <p14:xfrm>
                <a:off x="4689495" y="1742745"/>
                <a:ext cx="457560" cy="234360"/>
              </p14:xfrm>
            </p:contentPart>
          </mc:Choice>
          <mc:Fallback xmlns="">
            <p:pic>
              <p:nvPicPr>
                <p:cNvPr id="16" name="Ink 15">
                  <a:extLst>
                    <a:ext uri="{FF2B5EF4-FFF2-40B4-BE49-F238E27FC236}">
                      <a16:creationId xmlns:a16="http://schemas.microsoft.com/office/drawing/2014/main" id="{0A5EAA19-6C57-3B7A-2C4F-2294ADC44D2B}"/>
                    </a:ext>
                  </a:extLst>
                </p:cNvPr>
                <p:cNvPicPr/>
                <p:nvPr/>
              </p:nvPicPr>
              <p:blipFill>
                <a:blip r:embed="rId21"/>
                <a:stretch>
                  <a:fillRect/>
                </a:stretch>
              </p:blipFill>
              <p:spPr>
                <a:xfrm>
                  <a:off x="4683375" y="1736625"/>
                  <a:ext cx="4698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14B2278-2362-1B9E-D7D7-2911B66DF4C3}"/>
                    </a:ext>
                  </a:extLst>
                </p14:cNvPr>
                <p14:cNvContentPartPr/>
                <p14:nvPr/>
              </p14:nvContentPartPr>
              <p14:xfrm>
                <a:off x="5098815" y="1609905"/>
                <a:ext cx="289080" cy="146880"/>
              </p14:xfrm>
            </p:contentPart>
          </mc:Choice>
          <mc:Fallback xmlns="">
            <p:pic>
              <p:nvPicPr>
                <p:cNvPr id="17" name="Ink 16">
                  <a:extLst>
                    <a:ext uri="{FF2B5EF4-FFF2-40B4-BE49-F238E27FC236}">
                      <a16:creationId xmlns:a16="http://schemas.microsoft.com/office/drawing/2014/main" id="{E14B2278-2362-1B9E-D7D7-2911B66DF4C3}"/>
                    </a:ext>
                  </a:extLst>
                </p:cNvPr>
                <p:cNvPicPr/>
                <p:nvPr/>
              </p:nvPicPr>
              <p:blipFill>
                <a:blip r:embed="rId23"/>
                <a:stretch>
                  <a:fillRect/>
                </a:stretch>
              </p:blipFill>
              <p:spPr>
                <a:xfrm>
                  <a:off x="5092695" y="1603785"/>
                  <a:ext cx="301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E4F6F167-35FD-0ED8-2BD3-E65632947EE1}"/>
                    </a:ext>
                  </a:extLst>
                </p14:cNvPr>
                <p14:cNvContentPartPr/>
                <p14:nvPr/>
              </p14:nvContentPartPr>
              <p14:xfrm>
                <a:off x="5503095" y="1892145"/>
                <a:ext cx="341640" cy="10080"/>
              </p14:xfrm>
            </p:contentPart>
          </mc:Choice>
          <mc:Fallback xmlns="">
            <p:pic>
              <p:nvPicPr>
                <p:cNvPr id="18" name="Ink 17">
                  <a:extLst>
                    <a:ext uri="{FF2B5EF4-FFF2-40B4-BE49-F238E27FC236}">
                      <a16:creationId xmlns:a16="http://schemas.microsoft.com/office/drawing/2014/main" id="{E4F6F167-35FD-0ED8-2BD3-E65632947EE1}"/>
                    </a:ext>
                  </a:extLst>
                </p:cNvPr>
                <p:cNvPicPr/>
                <p:nvPr/>
              </p:nvPicPr>
              <p:blipFill>
                <a:blip r:embed="rId25"/>
                <a:stretch>
                  <a:fillRect/>
                </a:stretch>
              </p:blipFill>
              <p:spPr>
                <a:xfrm>
                  <a:off x="5496975" y="1886025"/>
                  <a:ext cx="353880" cy="22320"/>
                </a:xfrm>
                <a:prstGeom prst="rect">
                  <a:avLst/>
                </a:prstGeom>
              </p:spPr>
            </p:pic>
          </mc:Fallback>
        </mc:AlternateContent>
      </p:grpSp>
      <p:grpSp>
        <p:nvGrpSpPr>
          <p:cNvPr id="28" name="Group 27">
            <a:extLst>
              <a:ext uri="{FF2B5EF4-FFF2-40B4-BE49-F238E27FC236}">
                <a16:creationId xmlns:a16="http://schemas.microsoft.com/office/drawing/2014/main" id="{3337FD8E-3AF5-CA3B-F73C-2ECAF35F7A76}"/>
              </a:ext>
            </a:extLst>
          </p:cNvPr>
          <p:cNvGrpSpPr/>
          <p:nvPr/>
        </p:nvGrpSpPr>
        <p:grpSpPr>
          <a:xfrm>
            <a:off x="6106095" y="1671465"/>
            <a:ext cx="1589400" cy="352440"/>
            <a:chOff x="6106095" y="1671465"/>
            <a:chExt cx="1589400" cy="352440"/>
          </a:xfrm>
        </p:grpSpPr>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6A84A305-7890-BABF-C3CD-A345CB3F4B8E}"/>
                    </a:ext>
                  </a:extLst>
                </p14:cNvPr>
                <p14:cNvContentPartPr/>
                <p14:nvPr/>
              </p14:nvContentPartPr>
              <p14:xfrm>
                <a:off x="6106095" y="1671465"/>
                <a:ext cx="229320" cy="233280"/>
              </p14:xfrm>
            </p:contentPart>
          </mc:Choice>
          <mc:Fallback xmlns="">
            <p:pic>
              <p:nvPicPr>
                <p:cNvPr id="20" name="Ink 19">
                  <a:extLst>
                    <a:ext uri="{FF2B5EF4-FFF2-40B4-BE49-F238E27FC236}">
                      <a16:creationId xmlns:a16="http://schemas.microsoft.com/office/drawing/2014/main" id="{6A84A305-7890-BABF-C3CD-A345CB3F4B8E}"/>
                    </a:ext>
                  </a:extLst>
                </p:cNvPr>
                <p:cNvPicPr/>
                <p:nvPr/>
              </p:nvPicPr>
              <p:blipFill>
                <a:blip r:embed="rId27"/>
                <a:stretch>
                  <a:fillRect/>
                </a:stretch>
              </p:blipFill>
              <p:spPr>
                <a:xfrm>
                  <a:off x="6099975" y="1665345"/>
                  <a:ext cx="2415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8E59F3A6-DDC8-007B-9B12-FFFEF95F796F}"/>
                    </a:ext>
                  </a:extLst>
                </p14:cNvPr>
                <p14:cNvContentPartPr/>
                <p14:nvPr/>
              </p14:nvContentPartPr>
              <p14:xfrm>
                <a:off x="6272775" y="1780905"/>
                <a:ext cx="123120" cy="243000"/>
              </p14:xfrm>
            </p:contentPart>
          </mc:Choice>
          <mc:Fallback xmlns="">
            <p:pic>
              <p:nvPicPr>
                <p:cNvPr id="21" name="Ink 20">
                  <a:extLst>
                    <a:ext uri="{FF2B5EF4-FFF2-40B4-BE49-F238E27FC236}">
                      <a16:creationId xmlns:a16="http://schemas.microsoft.com/office/drawing/2014/main" id="{8E59F3A6-DDC8-007B-9B12-FFFEF95F796F}"/>
                    </a:ext>
                  </a:extLst>
                </p:cNvPr>
                <p:cNvPicPr/>
                <p:nvPr/>
              </p:nvPicPr>
              <p:blipFill>
                <a:blip r:embed="rId29"/>
                <a:stretch>
                  <a:fillRect/>
                </a:stretch>
              </p:blipFill>
              <p:spPr>
                <a:xfrm>
                  <a:off x="6266655" y="1774785"/>
                  <a:ext cx="1353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7AC5C9B2-0721-9A0F-C791-D2C5CD911864}"/>
                    </a:ext>
                  </a:extLst>
                </p14:cNvPr>
                <p14:cNvContentPartPr/>
                <p14:nvPr/>
              </p14:nvContentPartPr>
              <p14:xfrm>
                <a:off x="6481935" y="1819785"/>
                <a:ext cx="255600" cy="170640"/>
              </p14:xfrm>
            </p:contentPart>
          </mc:Choice>
          <mc:Fallback xmlns="">
            <p:pic>
              <p:nvPicPr>
                <p:cNvPr id="22" name="Ink 21">
                  <a:extLst>
                    <a:ext uri="{FF2B5EF4-FFF2-40B4-BE49-F238E27FC236}">
                      <a16:creationId xmlns:a16="http://schemas.microsoft.com/office/drawing/2014/main" id="{7AC5C9B2-0721-9A0F-C791-D2C5CD911864}"/>
                    </a:ext>
                  </a:extLst>
                </p:cNvPr>
                <p:cNvPicPr/>
                <p:nvPr/>
              </p:nvPicPr>
              <p:blipFill>
                <a:blip r:embed="rId31"/>
                <a:stretch>
                  <a:fillRect/>
                </a:stretch>
              </p:blipFill>
              <p:spPr>
                <a:xfrm>
                  <a:off x="6475815" y="1813665"/>
                  <a:ext cx="267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F5D2EAFB-D875-1D37-83F9-970BEB5F6128}"/>
                    </a:ext>
                  </a:extLst>
                </p14:cNvPr>
                <p14:cNvContentPartPr/>
                <p14:nvPr/>
              </p14:nvContentPartPr>
              <p14:xfrm>
                <a:off x="6850575" y="1833825"/>
                <a:ext cx="84600" cy="170280"/>
              </p14:xfrm>
            </p:contentPart>
          </mc:Choice>
          <mc:Fallback xmlns="">
            <p:pic>
              <p:nvPicPr>
                <p:cNvPr id="23" name="Ink 22">
                  <a:extLst>
                    <a:ext uri="{FF2B5EF4-FFF2-40B4-BE49-F238E27FC236}">
                      <a16:creationId xmlns:a16="http://schemas.microsoft.com/office/drawing/2014/main" id="{F5D2EAFB-D875-1D37-83F9-970BEB5F6128}"/>
                    </a:ext>
                  </a:extLst>
                </p:cNvPr>
                <p:cNvPicPr/>
                <p:nvPr/>
              </p:nvPicPr>
              <p:blipFill>
                <a:blip r:embed="rId33"/>
                <a:stretch>
                  <a:fillRect/>
                </a:stretch>
              </p:blipFill>
              <p:spPr>
                <a:xfrm>
                  <a:off x="6844455" y="1827705"/>
                  <a:ext cx="968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C4E511CD-C3F2-26AC-2164-0E8D947E0BC0}"/>
                    </a:ext>
                  </a:extLst>
                </p14:cNvPr>
                <p14:cNvContentPartPr/>
                <p14:nvPr/>
              </p14:nvContentPartPr>
              <p14:xfrm>
                <a:off x="6790095" y="1753905"/>
                <a:ext cx="27000" cy="360"/>
              </p14:xfrm>
            </p:contentPart>
          </mc:Choice>
          <mc:Fallback xmlns="">
            <p:pic>
              <p:nvPicPr>
                <p:cNvPr id="24" name="Ink 23">
                  <a:extLst>
                    <a:ext uri="{FF2B5EF4-FFF2-40B4-BE49-F238E27FC236}">
                      <a16:creationId xmlns:a16="http://schemas.microsoft.com/office/drawing/2014/main" id="{C4E511CD-C3F2-26AC-2164-0E8D947E0BC0}"/>
                    </a:ext>
                  </a:extLst>
                </p:cNvPr>
                <p:cNvPicPr/>
                <p:nvPr/>
              </p:nvPicPr>
              <p:blipFill>
                <a:blip r:embed="rId35"/>
                <a:stretch>
                  <a:fillRect/>
                </a:stretch>
              </p:blipFill>
              <p:spPr>
                <a:xfrm>
                  <a:off x="6783975" y="1747785"/>
                  <a:ext cx="39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BE998941-13EC-8F02-51BD-6AF2405BD667}"/>
                    </a:ext>
                  </a:extLst>
                </p14:cNvPr>
                <p14:cNvContentPartPr/>
                <p14:nvPr/>
              </p14:nvContentPartPr>
              <p14:xfrm>
                <a:off x="7047855" y="1816185"/>
                <a:ext cx="197640" cy="192240"/>
              </p14:xfrm>
            </p:contentPart>
          </mc:Choice>
          <mc:Fallback xmlns="">
            <p:pic>
              <p:nvPicPr>
                <p:cNvPr id="25" name="Ink 24">
                  <a:extLst>
                    <a:ext uri="{FF2B5EF4-FFF2-40B4-BE49-F238E27FC236}">
                      <a16:creationId xmlns:a16="http://schemas.microsoft.com/office/drawing/2014/main" id="{BE998941-13EC-8F02-51BD-6AF2405BD667}"/>
                    </a:ext>
                  </a:extLst>
                </p:cNvPr>
                <p:cNvPicPr/>
                <p:nvPr/>
              </p:nvPicPr>
              <p:blipFill>
                <a:blip r:embed="rId37"/>
                <a:stretch>
                  <a:fillRect/>
                </a:stretch>
              </p:blipFill>
              <p:spPr>
                <a:xfrm>
                  <a:off x="7041735" y="1810065"/>
                  <a:ext cx="2098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761648FD-DA2E-4E67-5640-486BD3B207A4}"/>
                    </a:ext>
                  </a:extLst>
                </p14:cNvPr>
                <p14:cNvContentPartPr/>
                <p14:nvPr/>
              </p14:nvContentPartPr>
              <p14:xfrm>
                <a:off x="7435215" y="1810065"/>
                <a:ext cx="260280" cy="195840"/>
              </p14:xfrm>
            </p:contentPart>
          </mc:Choice>
          <mc:Fallback xmlns="">
            <p:pic>
              <p:nvPicPr>
                <p:cNvPr id="26" name="Ink 25">
                  <a:extLst>
                    <a:ext uri="{FF2B5EF4-FFF2-40B4-BE49-F238E27FC236}">
                      <a16:creationId xmlns:a16="http://schemas.microsoft.com/office/drawing/2014/main" id="{761648FD-DA2E-4E67-5640-486BD3B207A4}"/>
                    </a:ext>
                  </a:extLst>
                </p:cNvPr>
                <p:cNvPicPr/>
                <p:nvPr/>
              </p:nvPicPr>
              <p:blipFill>
                <a:blip r:embed="rId39"/>
                <a:stretch>
                  <a:fillRect/>
                </a:stretch>
              </p:blipFill>
              <p:spPr>
                <a:xfrm>
                  <a:off x="7429095" y="1803945"/>
                  <a:ext cx="2725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04653751-9700-4C27-C101-D7B6BC3C8734}"/>
                    </a:ext>
                  </a:extLst>
                </p14:cNvPr>
                <p14:cNvContentPartPr/>
                <p14:nvPr/>
              </p14:nvContentPartPr>
              <p14:xfrm>
                <a:off x="7415775" y="1843545"/>
                <a:ext cx="132840" cy="161640"/>
              </p14:xfrm>
            </p:contentPart>
          </mc:Choice>
          <mc:Fallback xmlns="">
            <p:pic>
              <p:nvPicPr>
                <p:cNvPr id="27" name="Ink 26">
                  <a:extLst>
                    <a:ext uri="{FF2B5EF4-FFF2-40B4-BE49-F238E27FC236}">
                      <a16:creationId xmlns:a16="http://schemas.microsoft.com/office/drawing/2014/main" id="{04653751-9700-4C27-C101-D7B6BC3C8734}"/>
                    </a:ext>
                  </a:extLst>
                </p:cNvPr>
                <p:cNvPicPr/>
                <p:nvPr/>
              </p:nvPicPr>
              <p:blipFill>
                <a:blip r:embed="rId41"/>
                <a:stretch>
                  <a:fillRect/>
                </a:stretch>
              </p:blipFill>
              <p:spPr>
                <a:xfrm>
                  <a:off x="7409655" y="1837425"/>
                  <a:ext cx="145080" cy="173880"/>
                </a:xfrm>
                <a:prstGeom prst="rect">
                  <a:avLst/>
                </a:prstGeom>
              </p:spPr>
            </p:pic>
          </mc:Fallback>
        </mc:AlternateContent>
      </p:grpSp>
      <p:grpSp>
        <p:nvGrpSpPr>
          <p:cNvPr id="38" name="Group 37">
            <a:extLst>
              <a:ext uri="{FF2B5EF4-FFF2-40B4-BE49-F238E27FC236}">
                <a16:creationId xmlns:a16="http://schemas.microsoft.com/office/drawing/2014/main" id="{258E12CB-0D90-B738-2CBF-C06ED03D46A3}"/>
              </a:ext>
            </a:extLst>
          </p:cNvPr>
          <p:cNvGrpSpPr/>
          <p:nvPr/>
        </p:nvGrpSpPr>
        <p:grpSpPr>
          <a:xfrm>
            <a:off x="8607015" y="1616745"/>
            <a:ext cx="1485000" cy="460080"/>
            <a:chOff x="8607015" y="1616745"/>
            <a:chExt cx="1485000" cy="460080"/>
          </a:xfrm>
        </p:grpSpPr>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AF5C5062-E683-398F-E36A-D8EEF59A7137}"/>
                    </a:ext>
                  </a:extLst>
                </p14:cNvPr>
                <p14:cNvContentPartPr/>
                <p14:nvPr/>
              </p14:nvContentPartPr>
              <p14:xfrm>
                <a:off x="8607015" y="1776585"/>
                <a:ext cx="173880" cy="285480"/>
              </p14:xfrm>
            </p:contentPart>
          </mc:Choice>
          <mc:Fallback xmlns="">
            <p:pic>
              <p:nvPicPr>
                <p:cNvPr id="29" name="Ink 28">
                  <a:extLst>
                    <a:ext uri="{FF2B5EF4-FFF2-40B4-BE49-F238E27FC236}">
                      <a16:creationId xmlns:a16="http://schemas.microsoft.com/office/drawing/2014/main" id="{AF5C5062-E683-398F-E36A-D8EEF59A7137}"/>
                    </a:ext>
                  </a:extLst>
                </p:cNvPr>
                <p:cNvPicPr/>
                <p:nvPr/>
              </p:nvPicPr>
              <p:blipFill>
                <a:blip r:embed="rId43"/>
                <a:stretch>
                  <a:fillRect/>
                </a:stretch>
              </p:blipFill>
              <p:spPr>
                <a:xfrm>
                  <a:off x="8600895" y="1770465"/>
                  <a:ext cx="1861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78C9F8CF-7620-2844-4F27-2C6683FA388E}"/>
                    </a:ext>
                  </a:extLst>
                </p14:cNvPr>
                <p14:cNvContentPartPr/>
                <p14:nvPr/>
              </p14:nvContentPartPr>
              <p14:xfrm>
                <a:off x="8614215" y="1772265"/>
                <a:ext cx="217080" cy="15480"/>
              </p14:xfrm>
            </p:contentPart>
          </mc:Choice>
          <mc:Fallback xmlns="">
            <p:pic>
              <p:nvPicPr>
                <p:cNvPr id="30" name="Ink 29">
                  <a:extLst>
                    <a:ext uri="{FF2B5EF4-FFF2-40B4-BE49-F238E27FC236}">
                      <a16:creationId xmlns:a16="http://schemas.microsoft.com/office/drawing/2014/main" id="{78C9F8CF-7620-2844-4F27-2C6683FA388E}"/>
                    </a:ext>
                  </a:extLst>
                </p:cNvPr>
                <p:cNvPicPr/>
                <p:nvPr/>
              </p:nvPicPr>
              <p:blipFill>
                <a:blip r:embed="rId45"/>
                <a:stretch>
                  <a:fillRect/>
                </a:stretch>
              </p:blipFill>
              <p:spPr>
                <a:xfrm>
                  <a:off x="8608095" y="1766145"/>
                  <a:ext cx="229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86EF9F80-55DA-E1EE-F72F-977E09015F07}"/>
                    </a:ext>
                  </a:extLst>
                </p14:cNvPr>
                <p14:cNvContentPartPr/>
                <p14:nvPr/>
              </p14:nvContentPartPr>
              <p14:xfrm>
                <a:off x="8734455" y="1908705"/>
                <a:ext cx="462240" cy="168120"/>
              </p14:xfrm>
            </p:contentPart>
          </mc:Choice>
          <mc:Fallback xmlns="">
            <p:pic>
              <p:nvPicPr>
                <p:cNvPr id="31" name="Ink 30">
                  <a:extLst>
                    <a:ext uri="{FF2B5EF4-FFF2-40B4-BE49-F238E27FC236}">
                      <a16:creationId xmlns:a16="http://schemas.microsoft.com/office/drawing/2014/main" id="{86EF9F80-55DA-E1EE-F72F-977E09015F07}"/>
                    </a:ext>
                  </a:extLst>
                </p:cNvPr>
                <p:cNvPicPr/>
                <p:nvPr/>
              </p:nvPicPr>
              <p:blipFill>
                <a:blip r:embed="rId47"/>
                <a:stretch>
                  <a:fillRect/>
                </a:stretch>
              </p:blipFill>
              <p:spPr>
                <a:xfrm>
                  <a:off x="8728335" y="1902585"/>
                  <a:ext cx="4744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4F662212-31A3-3ABB-B118-DB92A9745B07}"/>
                    </a:ext>
                  </a:extLst>
                </p14:cNvPr>
                <p14:cNvContentPartPr/>
                <p14:nvPr/>
              </p14:nvContentPartPr>
              <p14:xfrm>
                <a:off x="9030375" y="1796025"/>
                <a:ext cx="29160" cy="3600"/>
              </p14:xfrm>
            </p:contentPart>
          </mc:Choice>
          <mc:Fallback xmlns="">
            <p:pic>
              <p:nvPicPr>
                <p:cNvPr id="32" name="Ink 31">
                  <a:extLst>
                    <a:ext uri="{FF2B5EF4-FFF2-40B4-BE49-F238E27FC236}">
                      <a16:creationId xmlns:a16="http://schemas.microsoft.com/office/drawing/2014/main" id="{4F662212-31A3-3ABB-B118-DB92A9745B07}"/>
                    </a:ext>
                  </a:extLst>
                </p:cNvPr>
                <p:cNvPicPr/>
                <p:nvPr/>
              </p:nvPicPr>
              <p:blipFill>
                <a:blip r:embed="rId49"/>
                <a:stretch>
                  <a:fillRect/>
                </a:stretch>
              </p:blipFill>
              <p:spPr>
                <a:xfrm>
                  <a:off x="9024255" y="1789905"/>
                  <a:ext cx="414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CF298C36-CAFB-42E8-6AF9-3EE3C9EC7FDF}"/>
                    </a:ext>
                  </a:extLst>
                </p14:cNvPr>
                <p14:cNvContentPartPr/>
                <p14:nvPr/>
              </p14:nvContentPartPr>
              <p14:xfrm>
                <a:off x="9338535" y="1917345"/>
                <a:ext cx="248040" cy="154080"/>
              </p14:xfrm>
            </p:contentPart>
          </mc:Choice>
          <mc:Fallback xmlns="">
            <p:pic>
              <p:nvPicPr>
                <p:cNvPr id="33" name="Ink 32">
                  <a:extLst>
                    <a:ext uri="{FF2B5EF4-FFF2-40B4-BE49-F238E27FC236}">
                      <a16:creationId xmlns:a16="http://schemas.microsoft.com/office/drawing/2014/main" id="{CF298C36-CAFB-42E8-6AF9-3EE3C9EC7FDF}"/>
                    </a:ext>
                  </a:extLst>
                </p:cNvPr>
                <p:cNvPicPr/>
                <p:nvPr/>
              </p:nvPicPr>
              <p:blipFill>
                <a:blip r:embed="rId51"/>
                <a:stretch>
                  <a:fillRect/>
                </a:stretch>
              </p:blipFill>
              <p:spPr>
                <a:xfrm>
                  <a:off x="9332415" y="1911225"/>
                  <a:ext cx="260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15CB0ED9-16FE-DB06-EAD7-18BC06305334}"/>
                    </a:ext>
                  </a:extLst>
                </p14:cNvPr>
                <p14:cNvContentPartPr/>
                <p14:nvPr/>
              </p14:nvContentPartPr>
              <p14:xfrm>
                <a:off x="9739935" y="1616745"/>
                <a:ext cx="352080" cy="434160"/>
              </p14:xfrm>
            </p:contentPart>
          </mc:Choice>
          <mc:Fallback xmlns="">
            <p:pic>
              <p:nvPicPr>
                <p:cNvPr id="34" name="Ink 33">
                  <a:extLst>
                    <a:ext uri="{FF2B5EF4-FFF2-40B4-BE49-F238E27FC236}">
                      <a16:creationId xmlns:a16="http://schemas.microsoft.com/office/drawing/2014/main" id="{15CB0ED9-16FE-DB06-EAD7-18BC06305334}"/>
                    </a:ext>
                  </a:extLst>
                </p:cNvPr>
                <p:cNvPicPr/>
                <p:nvPr/>
              </p:nvPicPr>
              <p:blipFill>
                <a:blip r:embed="rId53"/>
                <a:stretch>
                  <a:fillRect/>
                </a:stretch>
              </p:blipFill>
              <p:spPr>
                <a:xfrm>
                  <a:off x="9733815" y="1610625"/>
                  <a:ext cx="364320" cy="446400"/>
                </a:xfrm>
                <a:prstGeom prst="rect">
                  <a:avLst/>
                </a:prstGeom>
              </p:spPr>
            </p:pic>
          </mc:Fallback>
        </mc:AlternateContent>
      </p:grpSp>
      <p:grpSp>
        <p:nvGrpSpPr>
          <p:cNvPr id="37" name="Group 36">
            <a:extLst>
              <a:ext uri="{FF2B5EF4-FFF2-40B4-BE49-F238E27FC236}">
                <a16:creationId xmlns:a16="http://schemas.microsoft.com/office/drawing/2014/main" id="{0876E21B-53C2-15D9-C381-3AAF88DDCA0C}"/>
              </a:ext>
            </a:extLst>
          </p:cNvPr>
          <p:cNvGrpSpPr/>
          <p:nvPr/>
        </p:nvGrpSpPr>
        <p:grpSpPr>
          <a:xfrm>
            <a:off x="10471815" y="1707105"/>
            <a:ext cx="577800" cy="567000"/>
            <a:chOff x="10471815" y="1707105"/>
            <a:chExt cx="577800" cy="567000"/>
          </a:xfrm>
        </p:grpSpPr>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5B7CC5DC-46F4-8B12-CC4F-0D6DB9015D71}"/>
                    </a:ext>
                  </a:extLst>
                </p14:cNvPr>
                <p14:cNvContentPartPr/>
                <p14:nvPr/>
              </p14:nvContentPartPr>
              <p14:xfrm>
                <a:off x="10471815" y="1868385"/>
                <a:ext cx="325080" cy="405720"/>
              </p14:xfrm>
            </p:contentPart>
          </mc:Choice>
          <mc:Fallback xmlns="">
            <p:pic>
              <p:nvPicPr>
                <p:cNvPr id="35" name="Ink 34">
                  <a:extLst>
                    <a:ext uri="{FF2B5EF4-FFF2-40B4-BE49-F238E27FC236}">
                      <a16:creationId xmlns:a16="http://schemas.microsoft.com/office/drawing/2014/main" id="{5B7CC5DC-46F4-8B12-CC4F-0D6DB9015D71}"/>
                    </a:ext>
                  </a:extLst>
                </p:cNvPr>
                <p:cNvPicPr/>
                <p:nvPr/>
              </p:nvPicPr>
              <p:blipFill>
                <a:blip r:embed="rId55"/>
                <a:stretch>
                  <a:fillRect/>
                </a:stretch>
              </p:blipFill>
              <p:spPr>
                <a:xfrm>
                  <a:off x="10465695" y="1862265"/>
                  <a:ext cx="3373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F8B9B62E-24D5-5A79-EB1B-3CF239586F84}"/>
                    </a:ext>
                  </a:extLst>
                </p14:cNvPr>
                <p14:cNvContentPartPr/>
                <p14:nvPr/>
              </p14:nvContentPartPr>
              <p14:xfrm>
                <a:off x="10887975" y="1707105"/>
                <a:ext cx="161640" cy="185400"/>
              </p14:xfrm>
            </p:contentPart>
          </mc:Choice>
          <mc:Fallback xmlns="">
            <p:pic>
              <p:nvPicPr>
                <p:cNvPr id="36" name="Ink 35">
                  <a:extLst>
                    <a:ext uri="{FF2B5EF4-FFF2-40B4-BE49-F238E27FC236}">
                      <a16:creationId xmlns:a16="http://schemas.microsoft.com/office/drawing/2014/main" id="{F8B9B62E-24D5-5A79-EB1B-3CF239586F84}"/>
                    </a:ext>
                  </a:extLst>
                </p:cNvPr>
                <p:cNvPicPr/>
                <p:nvPr/>
              </p:nvPicPr>
              <p:blipFill>
                <a:blip r:embed="rId57"/>
                <a:stretch>
                  <a:fillRect/>
                </a:stretch>
              </p:blipFill>
              <p:spPr>
                <a:xfrm>
                  <a:off x="10881855" y="1700985"/>
                  <a:ext cx="173880" cy="197640"/>
                </a:xfrm>
                <a:prstGeom prst="rect">
                  <a:avLst/>
                </a:prstGeom>
              </p:spPr>
            </p:pic>
          </mc:Fallback>
        </mc:AlternateContent>
      </p:grpSp>
      <p:grpSp>
        <p:nvGrpSpPr>
          <p:cNvPr id="56" name="Group 55">
            <a:extLst>
              <a:ext uri="{FF2B5EF4-FFF2-40B4-BE49-F238E27FC236}">
                <a16:creationId xmlns:a16="http://schemas.microsoft.com/office/drawing/2014/main" id="{20880B22-74E1-3CA4-F552-C1AF89CEB4ED}"/>
              </a:ext>
            </a:extLst>
          </p:cNvPr>
          <p:cNvGrpSpPr/>
          <p:nvPr/>
        </p:nvGrpSpPr>
        <p:grpSpPr>
          <a:xfrm>
            <a:off x="1189935" y="2592705"/>
            <a:ext cx="2322360" cy="422640"/>
            <a:chOff x="1189935" y="2592705"/>
            <a:chExt cx="2322360" cy="422640"/>
          </a:xfrm>
        </p:grpSpPr>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486303E0-EA7E-69D8-E354-6262CE1783DA}"/>
                    </a:ext>
                  </a:extLst>
                </p14:cNvPr>
                <p14:cNvContentPartPr/>
                <p14:nvPr/>
              </p14:nvContentPartPr>
              <p14:xfrm>
                <a:off x="1189935" y="2666505"/>
                <a:ext cx="303480" cy="256320"/>
              </p14:xfrm>
            </p:contentPart>
          </mc:Choice>
          <mc:Fallback xmlns="">
            <p:pic>
              <p:nvPicPr>
                <p:cNvPr id="39" name="Ink 38">
                  <a:extLst>
                    <a:ext uri="{FF2B5EF4-FFF2-40B4-BE49-F238E27FC236}">
                      <a16:creationId xmlns:a16="http://schemas.microsoft.com/office/drawing/2014/main" id="{486303E0-EA7E-69D8-E354-6262CE1783DA}"/>
                    </a:ext>
                  </a:extLst>
                </p:cNvPr>
                <p:cNvPicPr/>
                <p:nvPr/>
              </p:nvPicPr>
              <p:blipFill>
                <a:blip r:embed="rId59"/>
                <a:stretch>
                  <a:fillRect/>
                </a:stretch>
              </p:blipFill>
              <p:spPr>
                <a:xfrm>
                  <a:off x="1183815" y="2660385"/>
                  <a:ext cx="3157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6BA10AA7-A3DA-C9DB-F4B9-71687F674650}"/>
                    </a:ext>
                  </a:extLst>
                </p14:cNvPr>
                <p14:cNvContentPartPr/>
                <p14:nvPr/>
              </p14:nvContentPartPr>
              <p14:xfrm>
                <a:off x="1554255" y="2792145"/>
                <a:ext cx="152280" cy="150480"/>
              </p14:xfrm>
            </p:contentPart>
          </mc:Choice>
          <mc:Fallback xmlns="">
            <p:pic>
              <p:nvPicPr>
                <p:cNvPr id="40" name="Ink 39">
                  <a:extLst>
                    <a:ext uri="{FF2B5EF4-FFF2-40B4-BE49-F238E27FC236}">
                      <a16:creationId xmlns:a16="http://schemas.microsoft.com/office/drawing/2014/main" id="{6BA10AA7-A3DA-C9DB-F4B9-71687F674650}"/>
                    </a:ext>
                  </a:extLst>
                </p:cNvPr>
                <p:cNvPicPr/>
                <p:nvPr/>
              </p:nvPicPr>
              <p:blipFill>
                <a:blip r:embed="rId61"/>
                <a:stretch>
                  <a:fillRect/>
                </a:stretch>
              </p:blipFill>
              <p:spPr>
                <a:xfrm>
                  <a:off x="1548135" y="2786025"/>
                  <a:ext cx="164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943F86F5-1224-C002-13EC-1FABC725D5B9}"/>
                    </a:ext>
                  </a:extLst>
                </p14:cNvPr>
                <p14:cNvContentPartPr/>
                <p14:nvPr/>
              </p14:nvContentPartPr>
              <p14:xfrm>
                <a:off x="1770975" y="2665425"/>
                <a:ext cx="69480" cy="294840"/>
              </p14:xfrm>
            </p:contentPart>
          </mc:Choice>
          <mc:Fallback xmlns="">
            <p:pic>
              <p:nvPicPr>
                <p:cNvPr id="41" name="Ink 40">
                  <a:extLst>
                    <a:ext uri="{FF2B5EF4-FFF2-40B4-BE49-F238E27FC236}">
                      <a16:creationId xmlns:a16="http://schemas.microsoft.com/office/drawing/2014/main" id="{943F86F5-1224-C002-13EC-1FABC725D5B9}"/>
                    </a:ext>
                  </a:extLst>
                </p:cNvPr>
                <p:cNvPicPr/>
                <p:nvPr/>
              </p:nvPicPr>
              <p:blipFill>
                <a:blip r:embed="rId63"/>
                <a:stretch>
                  <a:fillRect/>
                </a:stretch>
              </p:blipFill>
              <p:spPr>
                <a:xfrm>
                  <a:off x="1764855" y="2659305"/>
                  <a:ext cx="817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F2890990-6752-D639-096A-9CAB92A34871}"/>
                    </a:ext>
                  </a:extLst>
                </p14:cNvPr>
                <p14:cNvContentPartPr/>
                <p14:nvPr/>
              </p14:nvContentPartPr>
              <p14:xfrm>
                <a:off x="1857735" y="2796465"/>
                <a:ext cx="363600" cy="163440"/>
              </p14:xfrm>
            </p:contentPart>
          </mc:Choice>
          <mc:Fallback xmlns="">
            <p:pic>
              <p:nvPicPr>
                <p:cNvPr id="42" name="Ink 41">
                  <a:extLst>
                    <a:ext uri="{FF2B5EF4-FFF2-40B4-BE49-F238E27FC236}">
                      <a16:creationId xmlns:a16="http://schemas.microsoft.com/office/drawing/2014/main" id="{F2890990-6752-D639-096A-9CAB92A34871}"/>
                    </a:ext>
                  </a:extLst>
                </p:cNvPr>
                <p:cNvPicPr/>
                <p:nvPr/>
              </p:nvPicPr>
              <p:blipFill>
                <a:blip r:embed="rId65"/>
                <a:stretch>
                  <a:fillRect/>
                </a:stretch>
              </p:blipFill>
              <p:spPr>
                <a:xfrm>
                  <a:off x="1851615" y="2790345"/>
                  <a:ext cx="375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3E3A77CA-2F3C-5812-8E06-EC1925915FE6}"/>
                    </a:ext>
                  </a:extLst>
                </p14:cNvPr>
                <p14:cNvContentPartPr/>
                <p14:nvPr/>
              </p14:nvContentPartPr>
              <p14:xfrm>
                <a:off x="2216295" y="2592705"/>
                <a:ext cx="132840" cy="351000"/>
              </p14:xfrm>
            </p:contentPart>
          </mc:Choice>
          <mc:Fallback xmlns="">
            <p:pic>
              <p:nvPicPr>
                <p:cNvPr id="43" name="Ink 42">
                  <a:extLst>
                    <a:ext uri="{FF2B5EF4-FFF2-40B4-BE49-F238E27FC236}">
                      <a16:creationId xmlns:a16="http://schemas.microsoft.com/office/drawing/2014/main" id="{3E3A77CA-2F3C-5812-8E06-EC1925915FE6}"/>
                    </a:ext>
                  </a:extLst>
                </p:cNvPr>
                <p:cNvPicPr/>
                <p:nvPr/>
              </p:nvPicPr>
              <p:blipFill>
                <a:blip r:embed="rId67"/>
                <a:stretch>
                  <a:fillRect/>
                </a:stretch>
              </p:blipFill>
              <p:spPr>
                <a:xfrm>
                  <a:off x="2210175" y="2586585"/>
                  <a:ext cx="1450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1D488F47-2EDB-2D9A-D1F0-9C2B102BD874}"/>
                    </a:ext>
                  </a:extLst>
                </p14:cNvPr>
                <p14:cNvContentPartPr/>
                <p14:nvPr/>
              </p14:nvContentPartPr>
              <p14:xfrm>
                <a:off x="2211255" y="2781345"/>
                <a:ext cx="291600" cy="134640"/>
              </p14:xfrm>
            </p:contentPart>
          </mc:Choice>
          <mc:Fallback xmlns="">
            <p:pic>
              <p:nvPicPr>
                <p:cNvPr id="44" name="Ink 43">
                  <a:extLst>
                    <a:ext uri="{FF2B5EF4-FFF2-40B4-BE49-F238E27FC236}">
                      <a16:creationId xmlns:a16="http://schemas.microsoft.com/office/drawing/2014/main" id="{1D488F47-2EDB-2D9A-D1F0-9C2B102BD874}"/>
                    </a:ext>
                  </a:extLst>
                </p:cNvPr>
                <p:cNvPicPr/>
                <p:nvPr/>
              </p:nvPicPr>
              <p:blipFill>
                <a:blip r:embed="rId69"/>
                <a:stretch>
                  <a:fillRect/>
                </a:stretch>
              </p:blipFill>
              <p:spPr>
                <a:xfrm>
                  <a:off x="2205135" y="2775225"/>
                  <a:ext cx="303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03E1B8C2-6DC7-7000-E100-DD3550C42575}"/>
                    </a:ext>
                  </a:extLst>
                </p14:cNvPr>
                <p14:cNvContentPartPr/>
                <p14:nvPr/>
              </p14:nvContentPartPr>
              <p14:xfrm>
                <a:off x="2386935" y="2691345"/>
                <a:ext cx="135000" cy="26280"/>
              </p14:xfrm>
            </p:contentPart>
          </mc:Choice>
          <mc:Fallback xmlns="">
            <p:pic>
              <p:nvPicPr>
                <p:cNvPr id="45" name="Ink 44">
                  <a:extLst>
                    <a:ext uri="{FF2B5EF4-FFF2-40B4-BE49-F238E27FC236}">
                      <a16:creationId xmlns:a16="http://schemas.microsoft.com/office/drawing/2014/main" id="{03E1B8C2-6DC7-7000-E100-DD3550C42575}"/>
                    </a:ext>
                  </a:extLst>
                </p:cNvPr>
                <p:cNvPicPr/>
                <p:nvPr/>
              </p:nvPicPr>
              <p:blipFill>
                <a:blip r:embed="rId71"/>
                <a:stretch>
                  <a:fillRect/>
                </a:stretch>
              </p:blipFill>
              <p:spPr>
                <a:xfrm>
                  <a:off x="2380815" y="2685225"/>
                  <a:ext cx="147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37B5D8A2-BB2E-30C5-64E2-A9026E328FAB}"/>
                    </a:ext>
                  </a:extLst>
                </p14:cNvPr>
                <p14:cNvContentPartPr/>
                <p14:nvPr/>
              </p14:nvContentPartPr>
              <p14:xfrm>
                <a:off x="2540655" y="2780265"/>
                <a:ext cx="230400" cy="184320"/>
              </p14:xfrm>
            </p:contentPart>
          </mc:Choice>
          <mc:Fallback xmlns="">
            <p:pic>
              <p:nvPicPr>
                <p:cNvPr id="46" name="Ink 45">
                  <a:extLst>
                    <a:ext uri="{FF2B5EF4-FFF2-40B4-BE49-F238E27FC236}">
                      <a16:creationId xmlns:a16="http://schemas.microsoft.com/office/drawing/2014/main" id="{37B5D8A2-BB2E-30C5-64E2-A9026E328FAB}"/>
                    </a:ext>
                  </a:extLst>
                </p:cNvPr>
                <p:cNvPicPr/>
                <p:nvPr/>
              </p:nvPicPr>
              <p:blipFill>
                <a:blip r:embed="rId73"/>
                <a:stretch>
                  <a:fillRect/>
                </a:stretch>
              </p:blipFill>
              <p:spPr>
                <a:xfrm>
                  <a:off x="2534535" y="2774145"/>
                  <a:ext cx="2426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A0B9D423-ABB2-9373-01B3-A42CF497E3E5}"/>
                    </a:ext>
                  </a:extLst>
                </p14:cNvPr>
                <p14:cNvContentPartPr/>
                <p14:nvPr/>
              </p14:nvContentPartPr>
              <p14:xfrm>
                <a:off x="2759895" y="2780265"/>
                <a:ext cx="342360" cy="214920"/>
              </p14:xfrm>
            </p:contentPart>
          </mc:Choice>
          <mc:Fallback xmlns="">
            <p:pic>
              <p:nvPicPr>
                <p:cNvPr id="47" name="Ink 46">
                  <a:extLst>
                    <a:ext uri="{FF2B5EF4-FFF2-40B4-BE49-F238E27FC236}">
                      <a16:creationId xmlns:a16="http://schemas.microsoft.com/office/drawing/2014/main" id="{A0B9D423-ABB2-9373-01B3-A42CF497E3E5}"/>
                    </a:ext>
                  </a:extLst>
                </p:cNvPr>
                <p:cNvPicPr/>
                <p:nvPr/>
              </p:nvPicPr>
              <p:blipFill>
                <a:blip r:embed="rId75"/>
                <a:stretch>
                  <a:fillRect/>
                </a:stretch>
              </p:blipFill>
              <p:spPr>
                <a:xfrm>
                  <a:off x="2753775" y="2774145"/>
                  <a:ext cx="3546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B6C3A40B-1BEB-98C9-24A0-B6E5D71FFBAA}"/>
                    </a:ext>
                  </a:extLst>
                </p14:cNvPr>
                <p14:cNvContentPartPr/>
                <p14:nvPr/>
              </p14:nvContentPartPr>
              <p14:xfrm>
                <a:off x="3348495" y="2721585"/>
                <a:ext cx="145800" cy="91440"/>
              </p14:xfrm>
            </p:contentPart>
          </mc:Choice>
          <mc:Fallback xmlns="">
            <p:pic>
              <p:nvPicPr>
                <p:cNvPr id="48" name="Ink 47">
                  <a:extLst>
                    <a:ext uri="{FF2B5EF4-FFF2-40B4-BE49-F238E27FC236}">
                      <a16:creationId xmlns:a16="http://schemas.microsoft.com/office/drawing/2014/main" id="{B6C3A40B-1BEB-98C9-24A0-B6E5D71FFBAA}"/>
                    </a:ext>
                  </a:extLst>
                </p:cNvPr>
                <p:cNvPicPr/>
                <p:nvPr/>
              </p:nvPicPr>
              <p:blipFill>
                <a:blip r:embed="rId77"/>
                <a:stretch>
                  <a:fillRect/>
                </a:stretch>
              </p:blipFill>
              <p:spPr>
                <a:xfrm>
                  <a:off x="3342375" y="2715465"/>
                  <a:ext cx="158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1EEF3A79-E128-EB05-C243-43FCE74F5762}"/>
                    </a:ext>
                  </a:extLst>
                </p14:cNvPr>
                <p14:cNvContentPartPr/>
                <p14:nvPr/>
              </p14:nvContentPartPr>
              <p14:xfrm>
                <a:off x="3402135" y="2924265"/>
                <a:ext cx="110160" cy="91080"/>
              </p14:xfrm>
            </p:contentPart>
          </mc:Choice>
          <mc:Fallback xmlns="">
            <p:pic>
              <p:nvPicPr>
                <p:cNvPr id="49" name="Ink 48">
                  <a:extLst>
                    <a:ext uri="{FF2B5EF4-FFF2-40B4-BE49-F238E27FC236}">
                      <a16:creationId xmlns:a16="http://schemas.microsoft.com/office/drawing/2014/main" id="{1EEF3A79-E128-EB05-C243-43FCE74F5762}"/>
                    </a:ext>
                  </a:extLst>
                </p:cNvPr>
                <p:cNvPicPr/>
                <p:nvPr/>
              </p:nvPicPr>
              <p:blipFill>
                <a:blip r:embed="rId79"/>
                <a:stretch>
                  <a:fillRect/>
                </a:stretch>
              </p:blipFill>
              <p:spPr>
                <a:xfrm>
                  <a:off x="3396015" y="2918145"/>
                  <a:ext cx="1224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DAE49B25-676B-A89C-7F06-2AC2CCE53E59}"/>
                  </a:ext>
                </a:extLst>
              </p14:cNvPr>
              <p14:cNvContentPartPr/>
              <p14:nvPr/>
            </p14:nvContentPartPr>
            <p14:xfrm>
              <a:off x="986535" y="3182385"/>
              <a:ext cx="2457000" cy="21600"/>
            </p14:xfrm>
          </p:contentPart>
        </mc:Choice>
        <mc:Fallback xmlns="">
          <p:pic>
            <p:nvPicPr>
              <p:cNvPr id="50" name="Ink 49">
                <a:extLst>
                  <a:ext uri="{FF2B5EF4-FFF2-40B4-BE49-F238E27FC236}">
                    <a16:creationId xmlns:a16="http://schemas.microsoft.com/office/drawing/2014/main" id="{DAE49B25-676B-A89C-7F06-2AC2CCE53E59}"/>
                  </a:ext>
                </a:extLst>
              </p:cNvPr>
              <p:cNvPicPr/>
              <p:nvPr/>
            </p:nvPicPr>
            <p:blipFill>
              <a:blip r:embed="rId81"/>
              <a:stretch>
                <a:fillRect/>
              </a:stretch>
            </p:blipFill>
            <p:spPr>
              <a:xfrm>
                <a:off x="980415" y="3176265"/>
                <a:ext cx="2469240" cy="33840"/>
              </a:xfrm>
              <a:prstGeom prst="rect">
                <a:avLst/>
              </a:prstGeom>
            </p:spPr>
          </p:pic>
        </mc:Fallback>
      </mc:AlternateContent>
      <p:grpSp>
        <p:nvGrpSpPr>
          <p:cNvPr id="55" name="Group 54">
            <a:extLst>
              <a:ext uri="{FF2B5EF4-FFF2-40B4-BE49-F238E27FC236}">
                <a16:creationId xmlns:a16="http://schemas.microsoft.com/office/drawing/2014/main" id="{388CE86F-3A22-4931-2C3A-259AD6511B72}"/>
              </a:ext>
            </a:extLst>
          </p:cNvPr>
          <p:cNvGrpSpPr/>
          <p:nvPr/>
        </p:nvGrpSpPr>
        <p:grpSpPr>
          <a:xfrm>
            <a:off x="2379735" y="3323505"/>
            <a:ext cx="708120" cy="728280"/>
            <a:chOff x="2379735" y="3323505"/>
            <a:chExt cx="708120" cy="728280"/>
          </a:xfrm>
        </p:grpSpPr>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86C6F249-6589-5545-5074-F89471538AF2}"/>
                    </a:ext>
                  </a:extLst>
                </p14:cNvPr>
                <p14:cNvContentPartPr/>
                <p14:nvPr/>
              </p14:nvContentPartPr>
              <p14:xfrm>
                <a:off x="2379735" y="3502425"/>
                <a:ext cx="582480" cy="549360"/>
              </p14:xfrm>
            </p:contentPart>
          </mc:Choice>
          <mc:Fallback xmlns="">
            <p:pic>
              <p:nvPicPr>
                <p:cNvPr id="51" name="Ink 50">
                  <a:extLst>
                    <a:ext uri="{FF2B5EF4-FFF2-40B4-BE49-F238E27FC236}">
                      <a16:creationId xmlns:a16="http://schemas.microsoft.com/office/drawing/2014/main" id="{86C6F249-6589-5545-5074-F89471538AF2}"/>
                    </a:ext>
                  </a:extLst>
                </p:cNvPr>
                <p:cNvPicPr/>
                <p:nvPr/>
              </p:nvPicPr>
              <p:blipFill>
                <a:blip r:embed="rId83"/>
                <a:stretch>
                  <a:fillRect/>
                </a:stretch>
              </p:blipFill>
              <p:spPr>
                <a:xfrm>
                  <a:off x="2373615" y="3496305"/>
                  <a:ext cx="59472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5095A3CC-B381-B1E3-63EE-6D84F9DE7981}"/>
                    </a:ext>
                  </a:extLst>
                </p14:cNvPr>
                <p14:cNvContentPartPr/>
                <p14:nvPr/>
              </p14:nvContentPartPr>
              <p14:xfrm>
                <a:off x="3060855" y="3323505"/>
                <a:ext cx="27000" cy="202680"/>
              </p14:xfrm>
            </p:contentPart>
          </mc:Choice>
          <mc:Fallback xmlns="">
            <p:pic>
              <p:nvPicPr>
                <p:cNvPr id="52" name="Ink 51">
                  <a:extLst>
                    <a:ext uri="{FF2B5EF4-FFF2-40B4-BE49-F238E27FC236}">
                      <a16:creationId xmlns:a16="http://schemas.microsoft.com/office/drawing/2014/main" id="{5095A3CC-B381-B1E3-63EE-6D84F9DE7981}"/>
                    </a:ext>
                  </a:extLst>
                </p:cNvPr>
                <p:cNvPicPr/>
                <p:nvPr/>
              </p:nvPicPr>
              <p:blipFill>
                <a:blip r:embed="rId85"/>
                <a:stretch>
                  <a:fillRect/>
                </a:stretch>
              </p:blipFill>
              <p:spPr>
                <a:xfrm>
                  <a:off x="3054735" y="3317385"/>
                  <a:ext cx="39240" cy="214920"/>
                </a:xfrm>
                <a:prstGeom prst="rect">
                  <a:avLst/>
                </a:prstGeom>
              </p:spPr>
            </p:pic>
          </mc:Fallback>
        </mc:AlternateContent>
      </p:grpSp>
      <p:grpSp>
        <p:nvGrpSpPr>
          <p:cNvPr id="73" name="Group 72">
            <a:extLst>
              <a:ext uri="{FF2B5EF4-FFF2-40B4-BE49-F238E27FC236}">
                <a16:creationId xmlns:a16="http://schemas.microsoft.com/office/drawing/2014/main" id="{D21C3F87-E299-92C1-A52B-BEDD43A347DE}"/>
              </a:ext>
            </a:extLst>
          </p:cNvPr>
          <p:cNvGrpSpPr/>
          <p:nvPr/>
        </p:nvGrpSpPr>
        <p:grpSpPr>
          <a:xfrm>
            <a:off x="3477015" y="3465345"/>
            <a:ext cx="2091240" cy="646920"/>
            <a:chOff x="3477015" y="3465345"/>
            <a:chExt cx="2091240" cy="646920"/>
          </a:xfrm>
        </p:grpSpPr>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96E4383D-B6BB-D972-D3DE-A331C961C82C}"/>
                    </a:ext>
                  </a:extLst>
                </p14:cNvPr>
                <p14:cNvContentPartPr/>
                <p14:nvPr/>
              </p14:nvContentPartPr>
              <p14:xfrm>
                <a:off x="3477015" y="3624825"/>
                <a:ext cx="373320" cy="14400"/>
              </p14:xfrm>
            </p:contentPart>
          </mc:Choice>
          <mc:Fallback xmlns="">
            <p:pic>
              <p:nvPicPr>
                <p:cNvPr id="53" name="Ink 52">
                  <a:extLst>
                    <a:ext uri="{FF2B5EF4-FFF2-40B4-BE49-F238E27FC236}">
                      <a16:creationId xmlns:a16="http://schemas.microsoft.com/office/drawing/2014/main" id="{96E4383D-B6BB-D972-D3DE-A331C961C82C}"/>
                    </a:ext>
                  </a:extLst>
                </p:cNvPr>
                <p:cNvPicPr/>
                <p:nvPr/>
              </p:nvPicPr>
              <p:blipFill>
                <a:blip r:embed="rId87"/>
                <a:stretch>
                  <a:fillRect/>
                </a:stretch>
              </p:blipFill>
              <p:spPr>
                <a:xfrm>
                  <a:off x="3470895" y="3618705"/>
                  <a:ext cx="3855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D8A134A1-3D94-7342-724D-2BC7A6FFD524}"/>
                    </a:ext>
                  </a:extLst>
                </p14:cNvPr>
                <p14:cNvContentPartPr/>
                <p14:nvPr/>
              </p14:nvContentPartPr>
              <p14:xfrm>
                <a:off x="3479535" y="3765585"/>
                <a:ext cx="385200" cy="18720"/>
              </p14:xfrm>
            </p:contentPart>
          </mc:Choice>
          <mc:Fallback xmlns="">
            <p:pic>
              <p:nvPicPr>
                <p:cNvPr id="54" name="Ink 53">
                  <a:extLst>
                    <a:ext uri="{FF2B5EF4-FFF2-40B4-BE49-F238E27FC236}">
                      <a16:creationId xmlns:a16="http://schemas.microsoft.com/office/drawing/2014/main" id="{D8A134A1-3D94-7342-724D-2BC7A6FFD524}"/>
                    </a:ext>
                  </a:extLst>
                </p:cNvPr>
                <p:cNvPicPr/>
                <p:nvPr/>
              </p:nvPicPr>
              <p:blipFill>
                <a:blip r:embed="rId89"/>
                <a:stretch>
                  <a:fillRect/>
                </a:stretch>
              </p:blipFill>
              <p:spPr>
                <a:xfrm>
                  <a:off x="3473415" y="3759465"/>
                  <a:ext cx="3974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BEE5C147-96EE-AE82-71ED-C024E9200A11}"/>
                    </a:ext>
                  </a:extLst>
                </p14:cNvPr>
                <p14:cNvContentPartPr/>
                <p14:nvPr/>
              </p14:nvContentPartPr>
              <p14:xfrm>
                <a:off x="4335975" y="3579465"/>
                <a:ext cx="350280" cy="312480"/>
              </p14:xfrm>
            </p:contentPart>
          </mc:Choice>
          <mc:Fallback xmlns="">
            <p:pic>
              <p:nvPicPr>
                <p:cNvPr id="57" name="Ink 56">
                  <a:extLst>
                    <a:ext uri="{FF2B5EF4-FFF2-40B4-BE49-F238E27FC236}">
                      <a16:creationId xmlns:a16="http://schemas.microsoft.com/office/drawing/2014/main" id="{BEE5C147-96EE-AE82-71ED-C024E9200A11}"/>
                    </a:ext>
                  </a:extLst>
                </p:cNvPr>
                <p:cNvPicPr/>
                <p:nvPr/>
              </p:nvPicPr>
              <p:blipFill>
                <a:blip r:embed="rId91"/>
                <a:stretch>
                  <a:fillRect/>
                </a:stretch>
              </p:blipFill>
              <p:spPr>
                <a:xfrm>
                  <a:off x="4329855" y="3573345"/>
                  <a:ext cx="3625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440945E3-7C3E-E989-ABF5-4099B5796596}"/>
                    </a:ext>
                  </a:extLst>
                </p14:cNvPr>
                <p14:cNvContentPartPr/>
                <p14:nvPr/>
              </p14:nvContentPartPr>
              <p14:xfrm>
                <a:off x="4884615" y="3715185"/>
                <a:ext cx="440640" cy="205200"/>
              </p14:xfrm>
            </p:contentPart>
          </mc:Choice>
          <mc:Fallback xmlns="">
            <p:pic>
              <p:nvPicPr>
                <p:cNvPr id="58" name="Ink 57">
                  <a:extLst>
                    <a:ext uri="{FF2B5EF4-FFF2-40B4-BE49-F238E27FC236}">
                      <a16:creationId xmlns:a16="http://schemas.microsoft.com/office/drawing/2014/main" id="{440945E3-7C3E-E989-ABF5-4099B5796596}"/>
                    </a:ext>
                  </a:extLst>
                </p:cNvPr>
                <p:cNvPicPr/>
                <p:nvPr/>
              </p:nvPicPr>
              <p:blipFill>
                <a:blip r:embed="rId93"/>
                <a:stretch>
                  <a:fillRect/>
                </a:stretch>
              </p:blipFill>
              <p:spPr>
                <a:xfrm>
                  <a:off x="4878495" y="3709065"/>
                  <a:ext cx="452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012A9BA7-478B-1DB7-B89B-E31659399588}"/>
                    </a:ext>
                  </a:extLst>
                </p14:cNvPr>
                <p14:cNvContentPartPr/>
                <p14:nvPr/>
              </p14:nvContentPartPr>
              <p14:xfrm>
                <a:off x="5327415" y="3593145"/>
                <a:ext cx="240840" cy="108720"/>
              </p14:xfrm>
            </p:contentPart>
          </mc:Choice>
          <mc:Fallback xmlns="">
            <p:pic>
              <p:nvPicPr>
                <p:cNvPr id="59" name="Ink 58">
                  <a:extLst>
                    <a:ext uri="{FF2B5EF4-FFF2-40B4-BE49-F238E27FC236}">
                      <a16:creationId xmlns:a16="http://schemas.microsoft.com/office/drawing/2014/main" id="{012A9BA7-478B-1DB7-B89B-E31659399588}"/>
                    </a:ext>
                  </a:extLst>
                </p:cNvPr>
                <p:cNvPicPr/>
                <p:nvPr/>
              </p:nvPicPr>
              <p:blipFill>
                <a:blip r:embed="rId95"/>
                <a:stretch>
                  <a:fillRect/>
                </a:stretch>
              </p:blipFill>
              <p:spPr>
                <a:xfrm>
                  <a:off x="5321295" y="3587025"/>
                  <a:ext cx="253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E448C713-D783-4EC4-32F6-5AA8D03B2E04}"/>
                    </a:ext>
                  </a:extLst>
                </p14:cNvPr>
                <p14:cNvContentPartPr/>
                <p14:nvPr/>
              </p14:nvContentPartPr>
              <p14:xfrm>
                <a:off x="5353695" y="3592065"/>
                <a:ext cx="91800" cy="161640"/>
              </p14:xfrm>
            </p:contentPart>
          </mc:Choice>
          <mc:Fallback xmlns="">
            <p:pic>
              <p:nvPicPr>
                <p:cNvPr id="60" name="Ink 59">
                  <a:extLst>
                    <a:ext uri="{FF2B5EF4-FFF2-40B4-BE49-F238E27FC236}">
                      <a16:creationId xmlns:a16="http://schemas.microsoft.com/office/drawing/2014/main" id="{E448C713-D783-4EC4-32F6-5AA8D03B2E04}"/>
                    </a:ext>
                  </a:extLst>
                </p:cNvPr>
                <p:cNvPicPr/>
                <p:nvPr/>
              </p:nvPicPr>
              <p:blipFill>
                <a:blip r:embed="rId97"/>
                <a:stretch>
                  <a:fillRect/>
                </a:stretch>
              </p:blipFill>
              <p:spPr>
                <a:xfrm>
                  <a:off x="5347575" y="3585945"/>
                  <a:ext cx="1040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0" name="Ink 69">
                  <a:extLst>
                    <a:ext uri="{FF2B5EF4-FFF2-40B4-BE49-F238E27FC236}">
                      <a16:creationId xmlns:a16="http://schemas.microsoft.com/office/drawing/2014/main" id="{310EBC55-42DE-A2ED-7DB6-1FDED652EC97}"/>
                    </a:ext>
                  </a:extLst>
                </p14:cNvPr>
                <p14:cNvContentPartPr/>
                <p14:nvPr/>
              </p14:nvContentPartPr>
              <p14:xfrm>
                <a:off x="4085415" y="3465345"/>
                <a:ext cx="736920" cy="646920"/>
              </p14:xfrm>
            </p:contentPart>
          </mc:Choice>
          <mc:Fallback xmlns="">
            <p:pic>
              <p:nvPicPr>
                <p:cNvPr id="70" name="Ink 69">
                  <a:extLst>
                    <a:ext uri="{FF2B5EF4-FFF2-40B4-BE49-F238E27FC236}">
                      <a16:creationId xmlns:a16="http://schemas.microsoft.com/office/drawing/2014/main" id="{310EBC55-42DE-A2ED-7DB6-1FDED652EC97}"/>
                    </a:ext>
                  </a:extLst>
                </p:cNvPr>
                <p:cNvPicPr/>
                <p:nvPr/>
              </p:nvPicPr>
              <p:blipFill>
                <a:blip r:embed="rId99"/>
                <a:stretch>
                  <a:fillRect/>
                </a:stretch>
              </p:blipFill>
              <p:spPr>
                <a:xfrm>
                  <a:off x="4079295" y="3459225"/>
                  <a:ext cx="749160" cy="659160"/>
                </a:xfrm>
                <a:prstGeom prst="rect">
                  <a:avLst/>
                </a:prstGeom>
              </p:spPr>
            </p:pic>
          </mc:Fallback>
        </mc:AlternateContent>
      </p:grpSp>
      <p:grpSp>
        <p:nvGrpSpPr>
          <p:cNvPr id="72" name="Group 71">
            <a:extLst>
              <a:ext uri="{FF2B5EF4-FFF2-40B4-BE49-F238E27FC236}">
                <a16:creationId xmlns:a16="http://schemas.microsoft.com/office/drawing/2014/main" id="{AA604589-3A99-D88D-B9AB-A01B805FAAEE}"/>
              </a:ext>
            </a:extLst>
          </p:cNvPr>
          <p:cNvGrpSpPr/>
          <p:nvPr/>
        </p:nvGrpSpPr>
        <p:grpSpPr>
          <a:xfrm>
            <a:off x="5890455" y="3155745"/>
            <a:ext cx="2481120" cy="1041840"/>
            <a:chOff x="5890455" y="3155745"/>
            <a:chExt cx="2481120" cy="1041840"/>
          </a:xfrm>
        </p:grpSpPr>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A23657D1-412C-8847-A982-2EBA3E861254}"/>
                    </a:ext>
                  </a:extLst>
                </p14:cNvPr>
                <p14:cNvContentPartPr/>
                <p14:nvPr/>
              </p14:nvContentPartPr>
              <p14:xfrm>
                <a:off x="5890455" y="3789345"/>
                <a:ext cx="274320" cy="2880"/>
              </p14:xfrm>
            </p:contentPart>
          </mc:Choice>
          <mc:Fallback xmlns="">
            <p:pic>
              <p:nvPicPr>
                <p:cNvPr id="61" name="Ink 60">
                  <a:extLst>
                    <a:ext uri="{FF2B5EF4-FFF2-40B4-BE49-F238E27FC236}">
                      <a16:creationId xmlns:a16="http://schemas.microsoft.com/office/drawing/2014/main" id="{A23657D1-412C-8847-A982-2EBA3E861254}"/>
                    </a:ext>
                  </a:extLst>
                </p:cNvPr>
                <p:cNvPicPr/>
                <p:nvPr/>
              </p:nvPicPr>
              <p:blipFill>
                <a:blip r:embed="rId101"/>
                <a:stretch>
                  <a:fillRect/>
                </a:stretch>
              </p:blipFill>
              <p:spPr>
                <a:xfrm>
                  <a:off x="5884335" y="3783225"/>
                  <a:ext cx="28656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0D3037E6-21ED-0C8C-17D5-4EB89EBDEF50}"/>
                    </a:ext>
                  </a:extLst>
                </p14:cNvPr>
                <p14:cNvContentPartPr/>
                <p14:nvPr/>
              </p14:nvContentPartPr>
              <p14:xfrm>
                <a:off x="6352335" y="3563985"/>
                <a:ext cx="212040" cy="235440"/>
              </p14:xfrm>
            </p:contentPart>
          </mc:Choice>
          <mc:Fallback xmlns="">
            <p:pic>
              <p:nvPicPr>
                <p:cNvPr id="62" name="Ink 61">
                  <a:extLst>
                    <a:ext uri="{FF2B5EF4-FFF2-40B4-BE49-F238E27FC236}">
                      <a16:creationId xmlns:a16="http://schemas.microsoft.com/office/drawing/2014/main" id="{0D3037E6-21ED-0C8C-17D5-4EB89EBDEF50}"/>
                    </a:ext>
                  </a:extLst>
                </p:cNvPr>
                <p:cNvPicPr/>
                <p:nvPr/>
              </p:nvPicPr>
              <p:blipFill>
                <a:blip r:embed="rId103"/>
                <a:stretch>
                  <a:fillRect/>
                </a:stretch>
              </p:blipFill>
              <p:spPr>
                <a:xfrm>
                  <a:off x="6346215" y="3557865"/>
                  <a:ext cx="224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84D701D7-FF79-1DB2-CD58-F15C0A8EA119}"/>
                    </a:ext>
                  </a:extLst>
                </p14:cNvPr>
                <p14:cNvContentPartPr/>
                <p14:nvPr/>
              </p14:nvContentPartPr>
              <p14:xfrm>
                <a:off x="6501375" y="3672345"/>
                <a:ext cx="87120" cy="249480"/>
              </p14:xfrm>
            </p:contentPart>
          </mc:Choice>
          <mc:Fallback xmlns="">
            <p:pic>
              <p:nvPicPr>
                <p:cNvPr id="63" name="Ink 62">
                  <a:extLst>
                    <a:ext uri="{FF2B5EF4-FFF2-40B4-BE49-F238E27FC236}">
                      <a16:creationId xmlns:a16="http://schemas.microsoft.com/office/drawing/2014/main" id="{84D701D7-FF79-1DB2-CD58-F15C0A8EA119}"/>
                    </a:ext>
                  </a:extLst>
                </p:cNvPr>
                <p:cNvPicPr/>
                <p:nvPr/>
              </p:nvPicPr>
              <p:blipFill>
                <a:blip r:embed="rId105"/>
                <a:stretch>
                  <a:fillRect/>
                </a:stretch>
              </p:blipFill>
              <p:spPr>
                <a:xfrm>
                  <a:off x="6495255" y="3666225"/>
                  <a:ext cx="993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95C2A57C-E85A-DB39-2A93-87F8DF475567}"/>
                    </a:ext>
                  </a:extLst>
                </p14:cNvPr>
                <p14:cNvContentPartPr/>
                <p14:nvPr/>
              </p14:nvContentPartPr>
              <p14:xfrm>
                <a:off x="6753735" y="3727425"/>
                <a:ext cx="227160" cy="195120"/>
              </p14:xfrm>
            </p:contentPart>
          </mc:Choice>
          <mc:Fallback xmlns="">
            <p:pic>
              <p:nvPicPr>
                <p:cNvPr id="64" name="Ink 63">
                  <a:extLst>
                    <a:ext uri="{FF2B5EF4-FFF2-40B4-BE49-F238E27FC236}">
                      <a16:creationId xmlns:a16="http://schemas.microsoft.com/office/drawing/2014/main" id="{95C2A57C-E85A-DB39-2A93-87F8DF475567}"/>
                    </a:ext>
                  </a:extLst>
                </p:cNvPr>
                <p:cNvPicPr/>
                <p:nvPr/>
              </p:nvPicPr>
              <p:blipFill>
                <a:blip r:embed="rId107"/>
                <a:stretch>
                  <a:fillRect/>
                </a:stretch>
              </p:blipFill>
              <p:spPr>
                <a:xfrm>
                  <a:off x="6747615" y="3721305"/>
                  <a:ext cx="239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D26970B7-9D0C-65FD-3368-8E7471854462}"/>
                    </a:ext>
                  </a:extLst>
                </p14:cNvPr>
                <p14:cNvContentPartPr/>
                <p14:nvPr/>
              </p14:nvContentPartPr>
              <p14:xfrm>
                <a:off x="7074135" y="3769905"/>
                <a:ext cx="60480" cy="140040"/>
              </p14:xfrm>
            </p:contentPart>
          </mc:Choice>
          <mc:Fallback xmlns="">
            <p:pic>
              <p:nvPicPr>
                <p:cNvPr id="65" name="Ink 64">
                  <a:extLst>
                    <a:ext uri="{FF2B5EF4-FFF2-40B4-BE49-F238E27FC236}">
                      <a16:creationId xmlns:a16="http://schemas.microsoft.com/office/drawing/2014/main" id="{D26970B7-9D0C-65FD-3368-8E7471854462}"/>
                    </a:ext>
                  </a:extLst>
                </p:cNvPr>
                <p:cNvPicPr/>
                <p:nvPr/>
              </p:nvPicPr>
              <p:blipFill>
                <a:blip r:embed="rId109"/>
                <a:stretch>
                  <a:fillRect/>
                </a:stretch>
              </p:blipFill>
              <p:spPr>
                <a:xfrm>
                  <a:off x="7068015" y="3763785"/>
                  <a:ext cx="72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0947A712-07A7-D857-51D1-DDF7C6D1E5FA}"/>
                    </a:ext>
                  </a:extLst>
                </p14:cNvPr>
                <p14:cNvContentPartPr/>
                <p14:nvPr/>
              </p14:nvContentPartPr>
              <p14:xfrm>
                <a:off x="6946695" y="3652905"/>
                <a:ext cx="60480" cy="21960"/>
              </p14:xfrm>
            </p:contentPart>
          </mc:Choice>
          <mc:Fallback xmlns="">
            <p:pic>
              <p:nvPicPr>
                <p:cNvPr id="66" name="Ink 65">
                  <a:extLst>
                    <a:ext uri="{FF2B5EF4-FFF2-40B4-BE49-F238E27FC236}">
                      <a16:creationId xmlns:a16="http://schemas.microsoft.com/office/drawing/2014/main" id="{0947A712-07A7-D857-51D1-DDF7C6D1E5FA}"/>
                    </a:ext>
                  </a:extLst>
                </p:cNvPr>
                <p:cNvPicPr/>
                <p:nvPr/>
              </p:nvPicPr>
              <p:blipFill>
                <a:blip r:embed="rId111"/>
                <a:stretch>
                  <a:fillRect/>
                </a:stretch>
              </p:blipFill>
              <p:spPr>
                <a:xfrm>
                  <a:off x="6940575" y="3646785"/>
                  <a:ext cx="72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A95C0E88-05D0-9AD6-2D11-50A40E7C860D}"/>
                    </a:ext>
                  </a:extLst>
                </p14:cNvPr>
                <p14:cNvContentPartPr/>
                <p14:nvPr/>
              </p14:nvContentPartPr>
              <p14:xfrm>
                <a:off x="7204095" y="3705825"/>
                <a:ext cx="753480" cy="232200"/>
              </p14:xfrm>
            </p:contentPart>
          </mc:Choice>
          <mc:Fallback xmlns="">
            <p:pic>
              <p:nvPicPr>
                <p:cNvPr id="67" name="Ink 66">
                  <a:extLst>
                    <a:ext uri="{FF2B5EF4-FFF2-40B4-BE49-F238E27FC236}">
                      <a16:creationId xmlns:a16="http://schemas.microsoft.com/office/drawing/2014/main" id="{A95C0E88-05D0-9AD6-2D11-50A40E7C860D}"/>
                    </a:ext>
                  </a:extLst>
                </p:cNvPr>
                <p:cNvPicPr/>
                <p:nvPr/>
              </p:nvPicPr>
              <p:blipFill>
                <a:blip r:embed="rId113"/>
                <a:stretch>
                  <a:fillRect/>
                </a:stretch>
              </p:blipFill>
              <p:spPr>
                <a:xfrm>
                  <a:off x="7197975" y="3699705"/>
                  <a:ext cx="7657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678B9032-F0C8-5CC9-993A-FD20B15DCDA4}"/>
                    </a:ext>
                  </a:extLst>
                </p14:cNvPr>
                <p14:cNvContentPartPr/>
                <p14:nvPr/>
              </p14:nvContentPartPr>
              <p14:xfrm>
                <a:off x="7687935" y="3679905"/>
                <a:ext cx="164160" cy="264600"/>
              </p14:xfrm>
            </p:contentPart>
          </mc:Choice>
          <mc:Fallback xmlns="">
            <p:pic>
              <p:nvPicPr>
                <p:cNvPr id="68" name="Ink 67">
                  <a:extLst>
                    <a:ext uri="{FF2B5EF4-FFF2-40B4-BE49-F238E27FC236}">
                      <a16:creationId xmlns:a16="http://schemas.microsoft.com/office/drawing/2014/main" id="{678B9032-F0C8-5CC9-993A-FD20B15DCDA4}"/>
                    </a:ext>
                  </a:extLst>
                </p:cNvPr>
                <p:cNvPicPr/>
                <p:nvPr/>
              </p:nvPicPr>
              <p:blipFill>
                <a:blip r:embed="rId115"/>
                <a:stretch>
                  <a:fillRect/>
                </a:stretch>
              </p:blipFill>
              <p:spPr>
                <a:xfrm>
                  <a:off x="7681815" y="3673785"/>
                  <a:ext cx="1764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33EE932E-2929-C027-248A-ABBE21AAE38B}"/>
                    </a:ext>
                  </a:extLst>
                </p14:cNvPr>
                <p14:cNvContentPartPr/>
                <p14:nvPr/>
              </p14:nvContentPartPr>
              <p14:xfrm>
                <a:off x="7839495" y="3465345"/>
                <a:ext cx="532080" cy="732240"/>
              </p14:xfrm>
            </p:contentPart>
          </mc:Choice>
          <mc:Fallback xmlns="">
            <p:pic>
              <p:nvPicPr>
                <p:cNvPr id="69" name="Ink 68">
                  <a:extLst>
                    <a:ext uri="{FF2B5EF4-FFF2-40B4-BE49-F238E27FC236}">
                      <a16:creationId xmlns:a16="http://schemas.microsoft.com/office/drawing/2014/main" id="{33EE932E-2929-C027-248A-ABBE21AAE38B}"/>
                    </a:ext>
                  </a:extLst>
                </p:cNvPr>
                <p:cNvPicPr/>
                <p:nvPr/>
              </p:nvPicPr>
              <p:blipFill>
                <a:blip r:embed="rId117"/>
                <a:stretch>
                  <a:fillRect/>
                </a:stretch>
              </p:blipFill>
              <p:spPr>
                <a:xfrm>
                  <a:off x="7833375" y="3459225"/>
                  <a:ext cx="54432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Ink 70">
                  <a:extLst>
                    <a:ext uri="{FF2B5EF4-FFF2-40B4-BE49-F238E27FC236}">
                      <a16:creationId xmlns:a16="http://schemas.microsoft.com/office/drawing/2014/main" id="{D44F1DA9-4C6B-9A4E-4680-CD03E5C3D309}"/>
                    </a:ext>
                  </a:extLst>
                </p14:cNvPr>
                <p14:cNvContentPartPr/>
                <p14:nvPr/>
              </p14:nvContentPartPr>
              <p14:xfrm>
                <a:off x="8253135" y="3155745"/>
                <a:ext cx="106200" cy="241920"/>
              </p14:xfrm>
            </p:contentPart>
          </mc:Choice>
          <mc:Fallback xmlns="">
            <p:pic>
              <p:nvPicPr>
                <p:cNvPr id="71" name="Ink 70">
                  <a:extLst>
                    <a:ext uri="{FF2B5EF4-FFF2-40B4-BE49-F238E27FC236}">
                      <a16:creationId xmlns:a16="http://schemas.microsoft.com/office/drawing/2014/main" id="{D44F1DA9-4C6B-9A4E-4680-CD03E5C3D309}"/>
                    </a:ext>
                  </a:extLst>
                </p:cNvPr>
                <p:cNvPicPr/>
                <p:nvPr/>
              </p:nvPicPr>
              <p:blipFill>
                <a:blip r:embed="rId119"/>
                <a:stretch>
                  <a:fillRect/>
                </a:stretch>
              </p:blipFill>
              <p:spPr>
                <a:xfrm>
                  <a:off x="8247015" y="3149625"/>
                  <a:ext cx="118440" cy="254160"/>
                </a:xfrm>
                <a:prstGeom prst="rect">
                  <a:avLst/>
                </a:prstGeom>
              </p:spPr>
            </p:pic>
          </mc:Fallback>
        </mc:AlternateContent>
      </p:grpSp>
      <p:grpSp>
        <p:nvGrpSpPr>
          <p:cNvPr id="96" name="Group 95">
            <a:extLst>
              <a:ext uri="{FF2B5EF4-FFF2-40B4-BE49-F238E27FC236}">
                <a16:creationId xmlns:a16="http://schemas.microsoft.com/office/drawing/2014/main" id="{7A2F3D9F-A940-A14E-0956-8948A350C827}"/>
              </a:ext>
            </a:extLst>
          </p:cNvPr>
          <p:cNvGrpSpPr/>
          <p:nvPr/>
        </p:nvGrpSpPr>
        <p:grpSpPr>
          <a:xfrm>
            <a:off x="3616695" y="4939185"/>
            <a:ext cx="462240" cy="177840"/>
            <a:chOff x="3616695" y="4939185"/>
            <a:chExt cx="462240" cy="177840"/>
          </a:xfrm>
        </p:grpSpPr>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BAC71399-8106-8EA3-8782-291C9F2C2AD2}"/>
                    </a:ext>
                  </a:extLst>
                </p14:cNvPr>
                <p14:cNvContentPartPr/>
                <p14:nvPr/>
              </p14:nvContentPartPr>
              <p14:xfrm>
                <a:off x="3616695" y="4939185"/>
                <a:ext cx="399960" cy="24120"/>
              </p14:xfrm>
            </p:contentPart>
          </mc:Choice>
          <mc:Fallback xmlns="">
            <p:pic>
              <p:nvPicPr>
                <p:cNvPr id="74" name="Ink 73">
                  <a:extLst>
                    <a:ext uri="{FF2B5EF4-FFF2-40B4-BE49-F238E27FC236}">
                      <a16:creationId xmlns:a16="http://schemas.microsoft.com/office/drawing/2014/main" id="{BAC71399-8106-8EA3-8782-291C9F2C2AD2}"/>
                    </a:ext>
                  </a:extLst>
                </p:cNvPr>
                <p:cNvPicPr/>
                <p:nvPr/>
              </p:nvPicPr>
              <p:blipFill>
                <a:blip r:embed="rId121"/>
                <a:stretch>
                  <a:fillRect/>
                </a:stretch>
              </p:blipFill>
              <p:spPr>
                <a:xfrm>
                  <a:off x="3610575" y="4933065"/>
                  <a:ext cx="412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1374D4BD-DDB8-5D1F-2215-C4FACEFB70D6}"/>
                    </a:ext>
                  </a:extLst>
                </p14:cNvPr>
                <p14:cNvContentPartPr/>
                <p14:nvPr/>
              </p14:nvContentPartPr>
              <p14:xfrm>
                <a:off x="3748815" y="5078865"/>
                <a:ext cx="330120" cy="38160"/>
              </p14:xfrm>
            </p:contentPart>
          </mc:Choice>
          <mc:Fallback xmlns="">
            <p:pic>
              <p:nvPicPr>
                <p:cNvPr id="75" name="Ink 74">
                  <a:extLst>
                    <a:ext uri="{FF2B5EF4-FFF2-40B4-BE49-F238E27FC236}">
                      <a16:creationId xmlns:a16="http://schemas.microsoft.com/office/drawing/2014/main" id="{1374D4BD-DDB8-5D1F-2215-C4FACEFB70D6}"/>
                    </a:ext>
                  </a:extLst>
                </p:cNvPr>
                <p:cNvPicPr/>
                <p:nvPr/>
              </p:nvPicPr>
              <p:blipFill>
                <a:blip r:embed="rId123"/>
                <a:stretch>
                  <a:fillRect/>
                </a:stretch>
              </p:blipFill>
              <p:spPr>
                <a:xfrm>
                  <a:off x="3742695" y="5072745"/>
                  <a:ext cx="342360" cy="50400"/>
                </a:xfrm>
                <a:prstGeom prst="rect">
                  <a:avLst/>
                </a:prstGeom>
              </p:spPr>
            </p:pic>
          </mc:Fallback>
        </mc:AlternateContent>
      </p:grpSp>
      <p:grpSp>
        <p:nvGrpSpPr>
          <p:cNvPr id="99" name="Group 98">
            <a:extLst>
              <a:ext uri="{FF2B5EF4-FFF2-40B4-BE49-F238E27FC236}">
                <a16:creationId xmlns:a16="http://schemas.microsoft.com/office/drawing/2014/main" id="{8C26481F-38E5-DCA8-4555-BBE1D52A9F2D}"/>
              </a:ext>
            </a:extLst>
          </p:cNvPr>
          <p:cNvGrpSpPr/>
          <p:nvPr/>
        </p:nvGrpSpPr>
        <p:grpSpPr>
          <a:xfrm>
            <a:off x="4441815" y="4307745"/>
            <a:ext cx="1922760" cy="937080"/>
            <a:chOff x="4441815" y="4307745"/>
            <a:chExt cx="1922760" cy="937080"/>
          </a:xfrm>
        </p:grpSpPr>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A3FC3B13-EAC0-5FFF-F989-6D806E04B590}"/>
                    </a:ext>
                  </a:extLst>
                </p14:cNvPr>
                <p14:cNvContentPartPr/>
                <p14:nvPr/>
              </p14:nvContentPartPr>
              <p14:xfrm>
                <a:off x="4687335" y="4786905"/>
                <a:ext cx="443520" cy="309600"/>
              </p14:xfrm>
            </p:contentPart>
          </mc:Choice>
          <mc:Fallback xmlns="">
            <p:pic>
              <p:nvPicPr>
                <p:cNvPr id="76" name="Ink 75">
                  <a:extLst>
                    <a:ext uri="{FF2B5EF4-FFF2-40B4-BE49-F238E27FC236}">
                      <a16:creationId xmlns:a16="http://schemas.microsoft.com/office/drawing/2014/main" id="{A3FC3B13-EAC0-5FFF-F989-6D806E04B590}"/>
                    </a:ext>
                  </a:extLst>
                </p:cNvPr>
                <p:cNvPicPr/>
                <p:nvPr/>
              </p:nvPicPr>
              <p:blipFill>
                <a:blip r:embed="rId125"/>
                <a:stretch>
                  <a:fillRect/>
                </a:stretch>
              </p:blipFill>
              <p:spPr>
                <a:xfrm>
                  <a:off x="4681215" y="4780785"/>
                  <a:ext cx="4557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C5AC7F2B-9A8D-FE40-9FFD-928E2BD20FA1}"/>
                    </a:ext>
                  </a:extLst>
                </p14:cNvPr>
                <p14:cNvContentPartPr/>
                <p14:nvPr/>
              </p14:nvContentPartPr>
              <p14:xfrm>
                <a:off x="5351175" y="4894545"/>
                <a:ext cx="409680" cy="213480"/>
              </p14:xfrm>
            </p:contentPart>
          </mc:Choice>
          <mc:Fallback xmlns="">
            <p:pic>
              <p:nvPicPr>
                <p:cNvPr id="77" name="Ink 76">
                  <a:extLst>
                    <a:ext uri="{FF2B5EF4-FFF2-40B4-BE49-F238E27FC236}">
                      <a16:creationId xmlns:a16="http://schemas.microsoft.com/office/drawing/2014/main" id="{C5AC7F2B-9A8D-FE40-9FFD-928E2BD20FA1}"/>
                    </a:ext>
                  </a:extLst>
                </p:cNvPr>
                <p:cNvPicPr/>
                <p:nvPr/>
              </p:nvPicPr>
              <p:blipFill>
                <a:blip r:embed="rId127"/>
                <a:stretch>
                  <a:fillRect/>
                </a:stretch>
              </p:blipFill>
              <p:spPr>
                <a:xfrm>
                  <a:off x="5345055" y="4888425"/>
                  <a:ext cx="421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A1650DC0-5E49-A886-C9F9-0ACA528BD3EF}"/>
                    </a:ext>
                  </a:extLst>
                </p14:cNvPr>
                <p14:cNvContentPartPr/>
                <p14:nvPr/>
              </p14:nvContentPartPr>
              <p14:xfrm>
                <a:off x="5683455" y="4772505"/>
                <a:ext cx="284400" cy="161640"/>
              </p14:xfrm>
            </p:contentPart>
          </mc:Choice>
          <mc:Fallback xmlns="">
            <p:pic>
              <p:nvPicPr>
                <p:cNvPr id="78" name="Ink 77">
                  <a:extLst>
                    <a:ext uri="{FF2B5EF4-FFF2-40B4-BE49-F238E27FC236}">
                      <a16:creationId xmlns:a16="http://schemas.microsoft.com/office/drawing/2014/main" id="{A1650DC0-5E49-A886-C9F9-0ACA528BD3EF}"/>
                    </a:ext>
                  </a:extLst>
                </p:cNvPr>
                <p:cNvPicPr/>
                <p:nvPr/>
              </p:nvPicPr>
              <p:blipFill>
                <a:blip r:embed="rId129"/>
                <a:stretch>
                  <a:fillRect/>
                </a:stretch>
              </p:blipFill>
              <p:spPr>
                <a:xfrm>
                  <a:off x="5677335" y="4766385"/>
                  <a:ext cx="296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2E637417-8515-0286-DBDF-B220158C0757}"/>
                    </a:ext>
                  </a:extLst>
                </p14:cNvPr>
                <p14:cNvContentPartPr/>
                <p14:nvPr/>
              </p14:nvContentPartPr>
              <p14:xfrm>
                <a:off x="5772375" y="4795185"/>
                <a:ext cx="79920" cy="177840"/>
              </p14:xfrm>
            </p:contentPart>
          </mc:Choice>
          <mc:Fallback xmlns="">
            <p:pic>
              <p:nvPicPr>
                <p:cNvPr id="79" name="Ink 78">
                  <a:extLst>
                    <a:ext uri="{FF2B5EF4-FFF2-40B4-BE49-F238E27FC236}">
                      <a16:creationId xmlns:a16="http://schemas.microsoft.com/office/drawing/2014/main" id="{2E637417-8515-0286-DBDF-B220158C0757}"/>
                    </a:ext>
                  </a:extLst>
                </p:cNvPr>
                <p:cNvPicPr/>
                <p:nvPr/>
              </p:nvPicPr>
              <p:blipFill>
                <a:blip r:embed="rId131"/>
                <a:stretch>
                  <a:fillRect/>
                </a:stretch>
              </p:blipFill>
              <p:spPr>
                <a:xfrm>
                  <a:off x="5766255" y="4789065"/>
                  <a:ext cx="92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DF49F22B-B477-9A7A-297A-269E6C66F74C}"/>
                    </a:ext>
                  </a:extLst>
                </p14:cNvPr>
                <p14:cNvContentPartPr/>
                <p14:nvPr/>
              </p14:nvContentPartPr>
              <p14:xfrm>
                <a:off x="5912055" y="4608705"/>
                <a:ext cx="435600" cy="631440"/>
              </p14:xfrm>
            </p:contentPart>
          </mc:Choice>
          <mc:Fallback xmlns="">
            <p:pic>
              <p:nvPicPr>
                <p:cNvPr id="80" name="Ink 79">
                  <a:extLst>
                    <a:ext uri="{FF2B5EF4-FFF2-40B4-BE49-F238E27FC236}">
                      <a16:creationId xmlns:a16="http://schemas.microsoft.com/office/drawing/2014/main" id="{DF49F22B-B477-9A7A-297A-269E6C66F74C}"/>
                    </a:ext>
                  </a:extLst>
                </p:cNvPr>
                <p:cNvPicPr/>
                <p:nvPr/>
              </p:nvPicPr>
              <p:blipFill>
                <a:blip r:embed="rId133"/>
                <a:stretch>
                  <a:fillRect/>
                </a:stretch>
              </p:blipFill>
              <p:spPr>
                <a:xfrm>
                  <a:off x="5905935" y="4602585"/>
                  <a:ext cx="44784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1F90DF19-FB8E-2B40-B9AA-B05BD50BE394}"/>
                    </a:ext>
                  </a:extLst>
                </p14:cNvPr>
                <p14:cNvContentPartPr/>
                <p14:nvPr/>
              </p14:nvContentPartPr>
              <p14:xfrm>
                <a:off x="4567095" y="4562265"/>
                <a:ext cx="666720" cy="682560"/>
              </p14:xfrm>
            </p:contentPart>
          </mc:Choice>
          <mc:Fallback xmlns="">
            <p:pic>
              <p:nvPicPr>
                <p:cNvPr id="81" name="Ink 80">
                  <a:extLst>
                    <a:ext uri="{FF2B5EF4-FFF2-40B4-BE49-F238E27FC236}">
                      <a16:creationId xmlns:a16="http://schemas.microsoft.com/office/drawing/2014/main" id="{1F90DF19-FB8E-2B40-B9AA-B05BD50BE394}"/>
                    </a:ext>
                  </a:extLst>
                </p:cNvPr>
                <p:cNvPicPr/>
                <p:nvPr/>
              </p:nvPicPr>
              <p:blipFill>
                <a:blip r:embed="rId135"/>
                <a:stretch>
                  <a:fillRect/>
                </a:stretch>
              </p:blipFill>
              <p:spPr>
                <a:xfrm>
                  <a:off x="4560975" y="4556145"/>
                  <a:ext cx="67896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34E036D1-F4D9-A897-2638-065825FCFEB5}"/>
                    </a:ext>
                  </a:extLst>
                </p14:cNvPr>
                <p14:cNvContentPartPr/>
                <p14:nvPr/>
              </p14:nvContentPartPr>
              <p14:xfrm>
                <a:off x="6342615" y="4307745"/>
                <a:ext cx="21960" cy="205920"/>
              </p14:xfrm>
            </p:contentPart>
          </mc:Choice>
          <mc:Fallback xmlns="">
            <p:pic>
              <p:nvPicPr>
                <p:cNvPr id="82" name="Ink 81">
                  <a:extLst>
                    <a:ext uri="{FF2B5EF4-FFF2-40B4-BE49-F238E27FC236}">
                      <a16:creationId xmlns:a16="http://schemas.microsoft.com/office/drawing/2014/main" id="{34E036D1-F4D9-A897-2638-065825FCFEB5}"/>
                    </a:ext>
                  </a:extLst>
                </p:cNvPr>
                <p:cNvPicPr/>
                <p:nvPr/>
              </p:nvPicPr>
              <p:blipFill>
                <a:blip r:embed="rId137"/>
                <a:stretch>
                  <a:fillRect/>
                </a:stretch>
              </p:blipFill>
              <p:spPr>
                <a:xfrm>
                  <a:off x="6336495" y="4301625"/>
                  <a:ext cx="34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 name="Ink 96">
                  <a:extLst>
                    <a:ext uri="{FF2B5EF4-FFF2-40B4-BE49-F238E27FC236}">
                      <a16:creationId xmlns:a16="http://schemas.microsoft.com/office/drawing/2014/main" id="{35AEDB04-75CF-EC4B-4340-2A281378139E}"/>
                    </a:ext>
                  </a:extLst>
                </p14:cNvPr>
                <p14:cNvContentPartPr/>
                <p14:nvPr/>
              </p14:nvContentPartPr>
              <p14:xfrm>
                <a:off x="4460895" y="4389105"/>
                <a:ext cx="688680" cy="384120"/>
              </p14:xfrm>
            </p:contentPart>
          </mc:Choice>
          <mc:Fallback xmlns="">
            <p:pic>
              <p:nvPicPr>
                <p:cNvPr id="97" name="Ink 96">
                  <a:extLst>
                    <a:ext uri="{FF2B5EF4-FFF2-40B4-BE49-F238E27FC236}">
                      <a16:creationId xmlns:a16="http://schemas.microsoft.com/office/drawing/2014/main" id="{35AEDB04-75CF-EC4B-4340-2A281378139E}"/>
                    </a:ext>
                  </a:extLst>
                </p:cNvPr>
                <p:cNvPicPr/>
                <p:nvPr/>
              </p:nvPicPr>
              <p:blipFill>
                <a:blip r:embed="rId139"/>
                <a:stretch>
                  <a:fillRect/>
                </a:stretch>
              </p:blipFill>
              <p:spPr>
                <a:xfrm>
                  <a:off x="4454775" y="4382985"/>
                  <a:ext cx="7009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Ink 97">
                  <a:extLst>
                    <a:ext uri="{FF2B5EF4-FFF2-40B4-BE49-F238E27FC236}">
                      <a16:creationId xmlns:a16="http://schemas.microsoft.com/office/drawing/2014/main" id="{A98C14F7-2847-949D-F3E0-70B874C66ED4}"/>
                    </a:ext>
                  </a:extLst>
                </p14:cNvPr>
                <p14:cNvContentPartPr/>
                <p14:nvPr/>
              </p14:nvContentPartPr>
              <p14:xfrm>
                <a:off x="4441815" y="4670625"/>
                <a:ext cx="226440" cy="90360"/>
              </p14:xfrm>
            </p:contentPart>
          </mc:Choice>
          <mc:Fallback xmlns="">
            <p:pic>
              <p:nvPicPr>
                <p:cNvPr id="98" name="Ink 97">
                  <a:extLst>
                    <a:ext uri="{FF2B5EF4-FFF2-40B4-BE49-F238E27FC236}">
                      <a16:creationId xmlns:a16="http://schemas.microsoft.com/office/drawing/2014/main" id="{A98C14F7-2847-949D-F3E0-70B874C66ED4}"/>
                    </a:ext>
                  </a:extLst>
                </p:cNvPr>
                <p:cNvPicPr/>
                <p:nvPr/>
              </p:nvPicPr>
              <p:blipFill>
                <a:blip r:embed="rId141"/>
                <a:stretch>
                  <a:fillRect/>
                </a:stretch>
              </p:blipFill>
              <p:spPr>
                <a:xfrm>
                  <a:off x="4435695" y="4664505"/>
                  <a:ext cx="238680" cy="102600"/>
                </a:xfrm>
                <a:prstGeom prst="rect">
                  <a:avLst/>
                </a:prstGeom>
              </p:spPr>
            </p:pic>
          </mc:Fallback>
        </mc:AlternateContent>
      </p:grpSp>
      <p:grpSp>
        <p:nvGrpSpPr>
          <p:cNvPr id="102" name="Group 101">
            <a:extLst>
              <a:ext uri="{FF2B5EF4-FFF2-40B4-BE49-F238E27FC236}">
                <a16:creationId xmlns:a16="http://schemas.microsoft.com/office/drawing/2014/main" id="{8781E87E-B762-21EF-9902-A26026B11071}"/>
              </a:ext>
            </a:extLst>
          </p:cNvPr>
          <p:cNvGrpSpPr/>
          <p:nvPr/>
        </p:nvGrpSpPr>
        <p:grpSpPr>
          <a:xfrm>
            <a:off x="6944175" y="4362105"/>
            <a:ext cx="3085200" cy="930240"/>
            <a:chOff x="6944175" y="4362105"/>
            <a:chExt cx="3085200" cy="930240"/>
          </a:xfrm>
        </p:grpSpPr>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DEE7BA4F-E3AB-74B5-C73D-444EF9BC73DF}"/>
                    </a:ext>
                  </a:extLst>
                </p14:cNvPr>
                <p14:cNvContentPartPr/>
                <p14:nvPr/>
              </p14:nvContentPartPr>
              <p14:xfrm>
                <a:off x="6944175" y="4910025"/>
                <a:ext cx="474480" cy="29520"/>
              </p14:xfrm>
            </p:contentPart>
          </mc:Choice>
          <mc:Fallback xmlns="">
            <p:pic>
              <p:nvPicPr>
                <p:cNvPr id="83" name="Ink 82">
                  <a:extLst>
                    <a:ext uri="{FF2B5EF4-FFF2-40B4-BE49-F238E27FC236}">
                      <a16:creationId xmlns:a16="http://schemas.microsoft.com/office/drawing/2014/main" id="{DEE7BA4F-E3AB-74B5-C73D-444EF9BC73DF}"/>
                    </a:ext>
                  </a:extLst>
                </p:cNvPr>
                <p:cNvPicPr/>
                <p:nvPr/>
              </p:nvPicPr>
              <p:blipFill>
                <a:blip r:embed="rId143"/>
                <a:stretch>
                  <a:fillRect/>
                </a:stretch>
              </p:blipFill>
              <p:spPr>
                <a:xfrm>
                  <a:off x="6938055" y="4903905"/>
                  <a:ext cx="486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A7128465-5B94-5975-6556-9DA31C214544}"/>
                    </a:ext>
                  </a:extLst>
                </p14:cNvPr>
                <p14:cNvContentPartPr/>
                <p14:nvPr/>
              </p14:nvContentPartPr>
              <p14:xfrm>
                <a:off x="7952535" y="4695465"/>
                <a:ext cx="207360" cy="271080"/>
              </p14:xfrm>
            </p:contentPart>
          </mc:Choice>
          <mc:Fallback xmlns="">
            <p:pic>
              <p:nvPicPr>
                <p:cNvPr id="84" name="Ink 83">
                  <a:extLst>
                    <a:ext uri="{FF2B5EF4-FFF2-40B4-BE49-F238E27FC236}">
                      <a16:creationId xmlns:a16="http://schemas.microsoft.com/office/drawing/2014/main" id="{A7128465-5B94-5975-6556-9DA31C214544}"/>
                    </a:ext>
                  </a:extLst>
                </p:cNvPr>
                <p:cNvPicPr/>
                <p:nvPr/>
              </p:nvPicPr>
              <p:blipFill>
                <a:blip r:embed="rId145"/>
                <a:stretch>
                  <a:fillRect/>
                </a:stretch>
              </p:blipFill>
              <p:spPr>
                <a:xfrm>
                  <a:off x="7946415" y="4689345"/>
                  <a:ext cx="2196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9CA71875-0207-D266-BC4F-157B722EE240}"/>
                    </a:ext>
                  </a:extLst>
                </p14:cNvPr>
                <p14:cNvContentPartPr/>
                <p14:nvPr/>
              </p14:nvContentPartPr>
              <p14:xfrm>
                <a:off x="8149815" y="4814625"/>
                <a:ext cx="113400" cy="295920"/>
              </p14:xfrm>
            </p:contentPart>
          </mc:Choice>
          <mc:Fallback xmlns="">
            <p:pic>
              <p:nvPicPr>
                <p:cNvPr id="85" name="Ink 84">
                  <a:extLst>
                    <a:ext uri="{FF2B5EF4-FFF2-40B4-BE49-F238E27FC236}">
                      <a16:creationId xmlns:a16="http://schemas.microsoft.com/office/drawing/2014/main" id="{9CA71875-0207-D266-BC4F-157B722EE240}"/>
                    </a:ext>
                  </a:extLst>
                </p:cNvPr>
                <p:cNvPicPr/>
                <p:nvPr/>
              </p:nvPicPr>
              <p:blipFill>
                <a:blip r:embed="rId147"/>
                <a:stretch>
                  <a:fillRect/>
                </a:stretch>
              </p:blipFill>
              <p:spPr>
                <a:xfrm>
                  <a:off x="8143695" y="4808505"/>
                  <a:ext cx="125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6642B7A7-3133-78F8-FE75-4F90D367AA31}"/>
                    </a:ext>
                  </a:extLst>
                </p14:cNvPr>
                <p14:cNvContentPartPr/>
                <p14:nvPr/>
              </p14:nvContentPartPr>
              <p14:xfrm>
                <a:off x="8372655" y="4840185"/>
                <a:ext cx="263160" cy="209520"/>
              </p14:xfrm>
            </p:contentPart>
          </mc:Choice>
          <mc:Fallback xmlns="">
            <p:pic>
              <p:nvPicPr>
                <p:cNvPr id="86" name="Ink 85">
                  <a:extLst>
                    <a:ext uri="{FF2B5EF4-FFF2-40B4-BE49-F238E27FC236}">
                      <a16:creationId xmlns:a16="http://schemas.microsoft.com/office/drawing/2014/main" id="{6642B7A7-3133-78F8-FE75-4F90D367AA31}"/>
                    </a:ext>
                  </a:extLst>
                </p:cNvPr>
                <p:cNvPicPr/>
                <p:nvPr/>
              </p:nvPicPr>
              <p:blipFill>
                <a:blip r:embed="rId149"/>
                <a:stretch>
                  <a:fillRect/>
                </a:stretch>
              </p:blipFill>
              <p:spPr>
                <a:xfrm>
                  <a:off x="8366535" y="4834065"/>
                  <a:ext cx="2754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E222EEC6-4F8E-6F87-9685-4EE6C2C30676}"/>
                    </a:ext>
                  </a:extLst>
                </p14:cNvPr>
                <p14:cNvContentPartPr/>
                <p14:nvPr/>
              </p14:nvContentPartPr>
              <p14:xfrm>
                <a:off x="8481735" y="4707345"/>
                <a:ext cx="342000" cy="314280"/>
              </p14:xfrm>
            </p:contentPart>
          </mc:Choice>
          <mc:Fallback xmlns="">
            <p:pic>
              <p:nvPicPr>
                <p:cNvPr id="87" name="Ink 86">
                  <a:extLst>
                    <a:ext uri="{FF2B5EF4-FFF2-40B4-BE49-F238E27FC236}">
                      <a16:creationId xmlns:a16="http://schemas.microsoft.com/office/drawing/2014/main" id="{E222EEC6-4F8E-6F87-9685-4EE6C2C30676}"/>
                    </a:ext>
                  </a:extLst>
                </p:cNvPr>
                <p:cNvPicPr/>
                <p:nvPr/>
              </p:nvPicPr>
              <p:blipFill>
                <a:blip r:embed="rId151"/>
                <a:stretch>
                  <a:fillRect/>
                </a:stretch>
              </p:blipFill>
              <p:spPr>
                <a:xfrm>
                  <a:off x="8475615" y="4701225"/>
                  <a:ext cx="354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14FF6276-1687-F067-BF4E-62DF19D4229D}"/>
                    </a:ext>
                  </a:extLst>
                </p14:cNvPr>
                <p14:cNvContentPartPr/>
                <p14:nvPr/>
              </p14:nvContentPartPr>
              <p14:xfrm>
                <a:off x="8874135" y="4801665"/>
                <a:ext cx="272160" cy="225360"/>
              </p14:xfrm>
            </p:contentPart>
          </mc:Choice>
          <mc:Fallback xmlns="">
            <p:pic>
              <p:nvPicPr>
                <p:cNvPr id="88" name="Ink 87">
                  <a:extLst>
                    <a:ext uri="{FF2B5EF4-FFF2-40B4-BE49-F238E27FC236}">
                      <a16:creationId xmlns:a16="http://schemas.microsoft.com/office/drawing/2014/main" id="{14FF6276-1687-F067-BF4E-62DF19D4229D}"/>
                    </a:ext>
                  </a:extLst>
                </p:cNvPr>
                <p:cNvPicPr/>
                <p:nvPr/>
              </p:nvPicPr>
              <p:blipFill>
                <a:blip r:embed="rId153"/>
                <a:stretch>
                  <a:fillRect/>
                </a:stretch>
              </p:blipFill>
              <p:spPr>
                <a:xfrm>
                  <a:off x="8868015" y="4795545"/>
                  <a:ext cx="284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3CFD1E1F-33B8-EB2D-5939-21CD4D7315FA}"/>
                    </a:ext>
                  </a:extLst>
                </p14:cNvPr>
                <p14:cNvContentPartPr/>
                <p14:nvPr/>
              </p14:nvContentPartPr>
              <p14:xfrm>
                <a:off x="9300015" y="4766025"/>
                <a:ext cx="298800" cy="223560"/>
              </p14:xfrm>
            </p:contentPart>
          </mc:Choice>
          <mc:Fallback xmlns="">
            <p:pic>
              <p:nvPicPr>
                <p:cNvPr id="89" name="Ink 88">
                  <a:extLst>
                    <a:ext uri="{FF2B5EF4-FFF2-40B4-BE49-F238E27FC236}">
                      <a16:creationId xmlns:a16="http://schemas.microsoft.com/office/drawing/2014/main" id="{3CFD1E1F-33B8-EB2D-5939-21CD4D7315FA}"/>
                    </a:ext>
                  </a:extLst>
                </p:cNvPr>
                <p:cNvPicPr/>
                <p:nvPr/>
              </p:nvPicPr>
              <p:blipFill>
                <a:blip r:embed="rId155"/>
                <a:stretch>
                  <a:fillRect/>
                </a:stretch>
              </p:blipFill>
              <p:spPr>
                <a:xfrm>
                  <a:off x="9293895" y="4759905"/>
                  <a:ext cx="311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8141D945-D3AD-2ABD-B51F-28377081A119}"/>
                    </a:ext>
                  </a:extLst>
                </p14:cNvPr>
                <p14:cNvContentPartPr/>
                <p14:nvPr/>
              </p14:nvContentPartPr>
              <p14:xfrm>
                <a:off x="9316575" y="4781145"/>
                <a:ext cx="140040" cy="245160"/>
              </p14:xfrm>
            </p:contentPart>
          </mc:Choice>
          <mc:Fallback xmlns="">
            <p:pic>
              <p:nvPicPr>
                <p:cNvPr id="90" name="Ink 89">
                  <a:extLst>
                    <a:ext uri="{FF2B5EF4-FFF2-40B4-BE49-F238E27FC236}">
                      <a16:creationId xmlns:a16="http://schemas.microsoft.com/office/drawing/2014/main" id="{8141D945-D3AD-2ABD-B51F-28377081A119}"/>
                    </a:ext>
                  </a:extLst>
                </p:cNvPr>
                <p:cNvPicPr/>
                <p:nvPr/>
              </p:nvPicPr>
              <p:blipFill>
                <a:blip r:embed="rId157"/>
                <a:stretch>
                  <a:fillRect/>
                </a:stretch>
              </p:blipFill>
              <p:spPr>
                <a:xfrm>
                  <a:off x="9310455" y="4775025"/>
                  <a:ext cx="1522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a16="http://schemas.microsoft.com/office/drawing/2014/main" id="{15101A68-4713-38CC-B8E9-35A5E7C6FA2A}"/>
                    </a:ext>
                  </a:extLst>
                </p14:cNvPr>
                <p14:cNvContentPartPr/>
                <p14:nvPr/>
              </p14:nvContentPartPr>
              <p14:xfrm>
                <a:off x="9333495" y="4546065"/>
                <a:ext cx="551520" cy="746280"/>
              </p14:xfrm>
            </p:contentPart>
          </mc:Choice>
          <mc:Fallback xmlns="">
            <p:pic>
              <p:nvPicPr>
                <p:cNvPr id="91" name="Ink 90">
                  <a:extLst>
                    <a:ext uri="{FF2B5EF4-FFF2-40B4-BE49-F238E27FC236}">
                      <a16:creationId xmlns:a16="http://schemas.microsoft.com/office/drawing/2014/main" id="{15101A68-4713-38CC-B8E9-35A5E7C6FA2A}"/>
                    </a:ext>
                  </a:extLst>
                </p:cNvPr>
                <p:cNvPicPr/>
                <p:nvPr/>
              </p:nvPicPr>
              <p:blipFill>
                <a:blip r:embed="rId159"/>
                <a:stretch>
                  <a:fillRect/>
                </a:stretch>
              </p:blipFill>
              <p:spPr>
                <a:xfrm>
                  <a:off x="9327375" y="4539945"/>
                  <a:ext cx="56376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Ink 91">
                  <a:extLst>
                    <a:ext uri="{FF2B5EF4-FFF2-40B4-BE49-F238E27FC236}">
                      <a16:creationId xmlns:a16="http://schemas.microsoft.com/office/drawing/2014/main" id="{91C692A7-E687-0F29-8055-174A85F48F81}"/>
                    </a:ext>
                  </a:extLst>
                </p14:cNvPr>
                <p14:cNvContentPartPr/>
                <p14:nvPr/>
              </p14:nvContentPartPr>
              <p14:xfrm>
                <a:off x="7701615" y="4608705"/>
                <a:ext cx="580680" cy="601560"/>
              </p14:xfrm>
            </p:contentPart>
          </mc:Choice>
          <mc:Fallback xmlns="">
            <p:pic>
              <p:nvPicPr>
                <p:cNvPr id="92" name="Ink 91">
                  <a:extLst>
                    <a:ext uri="{FF2B5EF4-FFF2-40B4-BE49-F238E27FC236}">
                      <a16:creationId xmlns:a16="http://schemas.microsoft.com/office/drawing/2014/main" id="{91C692A7-E687-0F29-8055-174A85F48F81}"/>
                    </a:ext>
                  </a:extLst>
                </p:cNvPr>
                <p:cNvPicPr/>
                <p:nvPr/>
              </p:nvPicPr>
              <p:blipFill>
                <a:blip r:embed="rId161"/>
                <a:stretch>
                  <a:fillRect/>
                </a:stretch>
              </p:blipFill>
              <p:spPr>
                <a:xfrm>
                  <a:off x="7695495" y="4602585"/>
                  <a:ext cx="59292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Ink 92">
                  <a:extLst>
                    <a:ext uri="{FF2B5EF4-FFF2-40B4-BE49-F238E27FC236}">
                      <a16:creationId xmlns:a16="http://schemas.microsoft.com/office/drawing/2014/main" id="{B04ED2D8-073C-2E0B-1AD5-B08DB1861CF6}"/>
                    </a:ext>
                  </a:extLst>
                </p14:cNvPr>
                <p14:cNvContentPartPr/>
                <p14:nvPr/>
              </p14:nvContentPartPr>
              <p14:xfrm>
                <a:off x="9802935" y="4362105"/>
                <a:ext cx="226440" cy="176760"/>
              </p14:xfrm>
            </p:contentPart>
          </mc:Choice>
          <mc:Fallback xmlns="">
            <p:pic>
              <p:nvPicPr>
                <p:cNvPr id="93" name="Ink 92">
                  <a:extLst>
                    <a:ext uri="{FF2B5EF4-FFF2-40B4-BE49-F238E27FC236}">
                      <a16:creationId xmlns:a16="http://schemas.microsoft.com/office/drawing/2014/main" id="{B04ED2D8-073C-2E0B-1AD5-B08DB1861CF6}"/>
                    </a:ext>
                  </a:extLst>
                </p:cNvPr>
                <p:cNvPicPr/>
                <p:nvPr/>
              </p:nvPicPr>
              <p:blipFill>
                <a:blip r:embed="rId163"/>
                <a:stretch>
                  <a:fillRect/>
                </a:stretch>
              </p:blipFill>
              <p:spPr>
                <a:xfrm>
                  <a:off x="9796815" y="4355985"/>
                  <a:ext cx="2386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CF2E8B55-2921-FC46-D516-590A3BDE1E6A}"/>
                    </a:ext>
                  </a:extLst>
                </p14:cNvPr>
                <p14:cNvContentPartPr/>
                <p14:nvPr/>
              </p14:nvContentPartPr>
              <p14:xfrm>
                <a:off x="7420815" y="4411785"/>
                <a:ext cx="770400" cy="397800"/>
              </p14:xfrm>
            </p:contentPart>
          </mc:Choice>
          <mc:Fallback xmlns="">
            <p:pic>
              <p:nvPicPr>
                <p:cNvPr id="100" name="Ink 99">
                  <a:extLst>
                    <a:ext uri="{FF2B5EF4-FFF2-40B4-BE49-F238E27FC236}">
                      <a16:creationId xmlns:a16="http://schemas.microsoft.com/office/drawing/2014/main" id="{CF2E8B55-2921-FC46-D516-590A3BDE1E6A}"/>
                    </a:ext>
                  </a:extLst>
                </p:cNvPr>
                <p:cNvPicPr/>
                <p:nvPr/>
              </p:nvPicPr>
              <p:blipFill>
                <a:blip r:embed="rId165"/>
                <a:stretch>
                  <a:fillRect/>
                </a:stretch>
              </p:blipFill>
              <p:spPr>
                <a:xfrm>
                  <a:off x="7414695" y="4405665"/>
                  <a:ext cx="78264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498FB4D1-FA0E-1C67-8EBF-C9117A26E5FD}"/>
                    </a:ext>
                  </a:extLst>
                </p14:cNvPr>
                <p14:cNvContentPartPr/>
                <p14:nvPr/>
              </p14:nvContentPartPr>
              <p14:xfrm>
                <a:off x="7331535" y="4664145"/>
                <a:ext cx="289080" cy="109440"/>
              </p14:xfrm>
            </p:contentPart>
          </mc:Choice>
          <mc:Fallback xmlns="">
            <p:pic>
              <p:nvPicPr>
                <p:cNvPr id="101" name="Ink 100">
                  <a:extLst>
                    <a:ext uri="{FF2B5EF4-FFF2-40B4-BE49-F238E27FC236}">
                      <a16:creationId xmlns:a16="http://schemas.microsoft.com/office/drawing/2014/main" id="{498FB4D1-FA0E-1C67-8EBF-C9117A26E5FD}"/>
                    </a:ext>
                  </a:extLst>
                </p:cNvPr>
                <p:cNvPicPr/>
                <p:nvPr/>
              </p:nvPicPr>
              <p:blipFill>
                <a:blip r:embed="rId167"/>
                <a:stretch>
                  <a:fillRect/>
                </a:stretch>
              </p:blipFill>
              <p:spPr>
                <a:xfrm>
                  <a:off x="7325415" y="4658025"/>
                  <a:ext cx="301320" cy="121680"/>
                </a:xfrm>
                <a:prstGeom prst="rect">
                  <a:avLst/>
                </a:prstGeom>
              </p:spPr>
            </p:pic>
          </mc:Fallback>
        </mc:AlternateContent>
      </p:grpSp>
      <p:grpSp>
        <p:nvGrpSpPr>
          <p:cNvPr id="124" name="Group 123">
            <a:extLst>
              <a:ext uri="{FF2B5EF4-FFF2-40B4-BE49-F238E27FC236}">
                <a16:creationId xmlns:a16="http://schemas.microsoft.com/office/drawing/2014/main" id="{DB2F1E13-B76D-71E4-E9E9-0989CA838666}"/>
              </a:ext>
            </a:extLst>
          </p:cNvPr>
          <p:cNvGrpSpPr/>
          <p:nvPr/>
        </p:nvGrpSpPr>
        <p:grpSpPr>
          <a:xfrm>
            <a:off x="3813975" y="5473065"/>
            <a:ext cx="2772000" cy="738720"/>
            <a:chOff x="3813975" y="5473065"/>
            <a:chExt cx="2772000" cy="738720"/>
          </a:xfrm>
        </p:grpSpPr>
        <mc:AlternateContent xmlns:mc="http://schemas.openxmlformats.org/markup-compatibility/2006" xmlns:p14="http://schemas.microsoft.com/office/powerpoint/2010/main">
          <mc:Choice Requires="p14">
            <p:contentPart p14:bwMode="auto" r:id="rId168">
              <p14:nvContentPartPr>
                <p14:cNvPr id="103" name="Ink 102">
                  <a:extLst>
                    <a:ext uri="{FF2B5EF4-FFF2-40B4-BE49-F238E27FC236}">
                      <a16:creationId xmlns:a16="http://schemas.microsoft.com/office/drawing/2014/main" id="{8AF1C5A8-BBE7-B88D-D958-26281A817443}"/>
                    </a:ext>
                  </a:extLst>
                </p14:cNvPr>
                <p14:cNvContentPartPr/>
                <p14:nvPr/>
              </p14:nvContentPartPr>
              <p14:xfrm>
                <a:off x="3813975" y="5853945"/>
                <a:ext cx="248040" cy="17640"/>
              </p14:xfrm>
            </p:contentPart>
          </mc:Choice>
          <mc:Fallback xmlns="">
            <p:pic>
              <p:nvPicPr>
                <p:cNvPr id="103" name="Ink 102">
                  <a:extLst>
                    <a:ext uri="{FF2B5EF4-FFF2-40B4-BE49-F238E27FC236}">
                      <a16:creationId xmlns:a16="http://schemas.microsoft.com/office/drawing/2014/main" id="{8AF1C5A8-BBE7-B88D-D958-26281A817443}"/>
                    </a:ext>
                  </a:extLst>
                </p:cNvPr>
                <p:cNvPicPr/>
                <p:nvPr/>
              </p:nvPicPr>
              <p:blipFill>
                <a:blip r:embed="rId169"/>
                <a:stretch>
                  <a:fillRect/>
                </a:stretch>
              </p:blipFill>
              <p:spPr>
                <a:xfrm>
                  <a:off x="3807855" y="5847825"/>
                  <a:ext cx="2602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7D3D6DE9-E501-BD8D-032F-A6C45B763E08}"/>
                    </a:ext>
                  </a:extLst>
                </p14:cNvPr>
                <p14:cNvContentPartPr/>
                <p14:nvPr/>
              </p14:nvContentPartPr>
              <p14:xfrm>
                <a:off x="3871575" y="5955825"/>
                <a:ext cx="183240" cy="10080"/>
              </p14:xfrm>
            </p:contentPart>
          </mc:Choice>
          <mc:Fallback xmlns="">
            <p:pic>
              <p:nvPicPr>
                <p:cNvPr id="104" name="Ink 103">
                  <a:extLst>
                    <a:ext uri="{FF2B5EF4-FFF2-40B4-BE49-F238E27FC236}">
                      <a16:creationId xmlns:a16="http://schemas.microsoft.com/office/drawing/2014/main" id="{7D3D6DE9-E501-BD8D-032F-A6C45B763E08}"/>
                    </a:ext>
                  </a:extLst>
                </p:cNvPr>
                <p:cNvPicPr/>
                <p:nvPr/>
              </p:nvPicPr>
              <p:blipFill>
                <a:blip r:embed="rId171"/>
                <a:stretch>
                  <a:fillRect/>
                </a:stretch>
              </p:blipFill>
              <p:spPr>
                <a:xfrm>
                  <a:off x="3865455" y="5949705"/>
                  <a:ext cx="195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A30C84FE-B0D4-4896-5F01-B744D4DE1F9A}"/>
                    </a:ext>
                  </a:extLst>
                </p14:cNvPr>
                <p14:cNvContentPartPr/>
                <p14:nvPr/>
              </p14:nvContentPartPr>
              <p14:xfrm>
                <a:off x="4355055" y="5797065"/>
                <a:ext cx="376560" cy="245520"/>
              </p14:xfrm>
            </p:contentPart>
          </mc:Choice>
          <mc:Fallback xmlns="">
            <p:pic>
              <p:nvPicPr>
                <p:cNvPr id="105" name="Ink 104">
                  <a:extLst>
                    <a:ext uri="{FF2B5EF4-FFF2-40B4-BE49-F238E27FC236}">
                      <a16:creationId xmlns:a16="http://schemas.microsoft.com/office/drawing/2014/main" id="{A30C84FE-B0D4-4896-5F01-B744D4DE1F9A}"/>
                    </a:ext>
                  </a:extLst>
                </p:cNvPr>
                <p:cNvPicPr/>
                <p:nvPr/>
              </p:nvPicPr>
              <p:blipFill>
                <a:blip r:embed="rId173"/>
                <a:stretch>
                  <a:fillRect/>
                </a:stretch>
              </p:blipFill>
              <p:spPr>
                <a:xfrm>
                  <a:off x="4348935" y="5790945"/>
                  <a:ext cx="3888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9AA187E7-3BD1-8FD2-B569-4F637963B89D}"/>
                    </a:ext>
                  </a:extLst>
                </p14:cNvPr>
                <p14:cNvContentPartPr/>
                <p14:nvPr/>
              </p14:nvContentPartPr>
              <p14:xfrm>
                <a:off x="5120415" y="5871225"/>
                <a:ext cx="387720" cy="183960"/>
              </p14:xfrm>
            </p:contentPart>
          </mc:Choice>
          <mc:Fallback xmlns="">
            <p:pic>
              <p:nvPicPr>
                <p:cNvPr id="106" name="Ink 105">
                  <a:extLst>
                    <a:ext uri="{FF2B5EF4-FFF2-40B4-BE49-F238E27FC236}">
                      <a16:creationId xmlns:a16="http://schemas.microsoft.com/office/drawing/2014/main" id="{9AA187E7-3BD1-8FD2-B569-4F637963B89D}"/>
                    </a:ext>
                  </a:extLst>
                </p:cNvPr>
                <p:cNvPicPr/>
                <p:nvPr/>
              </p:nvPicPr>
              <p:blipFill>
                <a:blip r:embed="rId175"/>
                <a:stretch>
                  <a:fillRect/>
                </a:stretch>
              </p:blipFill>
              <p:spPr>
                <a:xfrm>
                  <a:off x="5114295" y="5865105"/>
                  <a:ext cx="3999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6BC41AD2-8ADE-748D-DD1E-75A72E232D95}"/>
                    </a:ext>
                  </a:extLst>
                </p14:cNvPr>
                <p14:cNvContentPartPr/>
                <p14:nvPr/>
              </p14:nvContentPartPr>
              <p14:xfrm>
                <a:off x="5640255" y="5782665"/>
                <a:ext cx="202320" cy="122760"/>
              </p14:xfrm>
            </p:contentPart>
          </mc:Choice>
          <mc:Fallback xmlns="">
            <p:pic>
              <p:nvPicPr>
                <p:cNvPr id="107" name="Ink 106">
                  <a:extLst>
                    <a:ext uri="{FF2B5EF4-FFF2-40B4-BE49-F238E27FC236}">
                      <a16:creationId xmlns:a16="http://schemas.microsoft.com/office/drawing/2014/main" id="{6BC41AD2-8ADE-748D-DD1E-75A72E232D95}"/>
                    </a:ext>
                  </a:extLst>
                </p:cNvPr>
                <p:cNvPicPr/>
                <p:nvPr/>
              </p:nvPicPr>
              <p:blipFill>
                <a:blip r:embed="rId177"/>
                <a:stretch>
                  <a:fillRect/>
                </a:stretch>
              </p:blipFill>
              <p:spPr>
                <a:xfrm>
                  <a:off x="5634135" y="5776545"/>
                  <a:ext cx="214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47A2793A-B68B-EC05-FFD4-6E9B63978ACE}"/>
                    </a:ext>
                  </a:extLst>
                </p14:cNvPr>
                <p14:cNvContentPartPr/>
                <p14:nvPr/>
              </p14:nvContentPartPr>
              <p14:xfrm>
                <a:off x="5671575" y="5796705"/>
                <a:ext cx="106200" cy="131400"/>
              </p14:xfrm>
            </p:contentPart>
          </mc:Choice>
          <mc:Fallback xmlns="">
            <p:pic>
              <p:nvPicPr>
                <p:cNvPr id="108" name="Ink 107">
                  <a:extLst>
                    <a:ext uri="{FF2B5EF4-FFF2-40B4-BE49-F238E27FC236}">
                      <a16:creationId xmlns:a16="http://schemas.microsoft.com/office/drawing/2014/main" id="{47A2793A-B68B-EC05-FFD4-6E9B63978ACE}"/>
                    </a:ext>
                  </a:extLst>
                </p:cNvPr>
                <p:cNvPicPr/>
                <p:nvPr/>
              </p:nvPicPr>
              <p:blipFill>
                <a:blip r:embed="rId179"/>
                <a:stretch>
                  <a:fillRect/>
                </a:stretch>
              </p:blipFill>
              <p:spPr>
                <a:xfrm>
                  <a:off x="5665455" y="5790585"/>
                  <a:ext cx="118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C50DE9B7-093D-AD62-AFC9-C6183653EDD5}"/>
                    </a:ext>
                  </a:extLst>
                </p14:cNvPr>
                <p14:cNvContentPartPr/>
                <p14:nvPr/>
              </p14:nvContentPartPr>
              <p14:xfrm>
                <a:off x="5580135" y="5651625"/>
                <a:ext cx="465480" cy="560160"/>
              </p14:xfrm>
            </p:contentPart>
          </mc:Choice>
          <mc:Fallback xmlns="">
            <p:pic>
              <p:nvPicPr>
                <p:cNvPr id="109" name="Ink 108">
                  <a:extLst>
                    <a:ext uri="{FF2B5EF4-FFF2-40B4-BE49-F238E27FC236}">
                      <a16:creationId xmlns:a16="http://schemas.microsoft.com/office/drawing/2014/main" id="{C50DE9B7-093D-AD62-AFC9-C6183653EDD5}"/>
                    </a:ext>
                  </a:extLst>
                </p:cNvPr>
                <p:cNvPicPr/>
                <p:nvPr/>
              </p:nvPicPr>
              <p:blipFill>
                <a:blip r:embed="rId181"/>
                <a:stretch>
                  <a:fillRect/>
                </a:stretch>
              </p:blipFill>
              <p:spPr>
                <a:xfrm>
                  <a:off x="5574015" y="5645505"/>
                  <a:ext cx="47772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7D95A6BA-E2ED-DC3E-5840-ECBD7B5A067F}"/>
                    </a:ext>
                  </a:extLst>
                </p14:cNvPr>
                <p14:cNvContentPartPr/>
                <p14:nvPr/>
              </p14:nvContentPartPr>
              <p14:xfrm>
                <a:off x="4970655" y="5741265"/>
                <a:ext cx="385920" cy="410760"/>
              </p14:xfrm>
            </p:contentPart>
          </mc:Choice>
          <mc:Fallback xmlns="">
            <p:pic>
              <p:nvPicPr>
                <p:cNvPr id="110" name="Ink 109">
                  <a:extLst>
                    <a:ext uri="{FF2B5EF4-FFF2-40B4-BE49-F238E27FC236}">
                      <a16:creationId xmlns:a16="http://schemas.microsoft.com/office/drawing/2014/main" id="{7D95A6BA-E2ED-DC3E-5840-ECBD7B5A067F}"/>
                    </a:ext>
                  </a:extLst>
                </p:cNvPr>
                <p:cNvPicPr/>
                <p:nvPr/>
              </p:nvPicPr>
              <p:blipFill>
                <a:blip r:embed="rId183"/>
                <a:stretch>
                  <a:fillRect/>
                </a:stretch>
              </p:blipFill>
              <p:spPr>
                <a:xfrm>
                  <a:off x="4964535" y="5735145"/>
                  <a:ext cx="3981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3EC5D0CF-FA95-8738-D2E2-1E80F31D8DAE}"/>
                    </a:ext>
                  </a:extLst>
                </p14:cNvPr>
                <p14:cNvContentPartPr/>
                <p14:nvPr/>
              </p14:nvContentPartPr>
              <p14:xfrm>
                <a:off x="6036975" y="5473065"/>
                <a:ext cx="65160" cy="252720"/>
              </p14:xfrm>
            </p:contentPart>
          </mc:Choice>
          <mc:Fallback xmlns="">
            <p:pic>
              <p:nvPicPr>
                <p:cNvPr id="111" name="Ink 110">
                  <a:extLst>
                    <a:ext uri="{FF2B5EF4-FFF2-40B4-BE49-F238E27FC236}">
                      <a16:creationId xmlns:a16="http://schemas.microsoft.com/office/drawing/2014/main" id="{3EC5D0CF-FA95-8738-D2E2-1E80F31D8DAE}"/>
                    </a:ext>
                  </a:extLst>
                </p:cNvPr>
                <p:cNvPicPr/>
                <p:nvPr/>
              </p:nvPicPr>
              <p:blipFill>
                <a:blip r:embed="rId185"/>
                <a:stretch>
                  <a:fillRect/>
                </a:stretch>
              </p:blipFill>
              <p:spPr>
                <a:xfrm>
                  <a:off x="6030855" y="5466945"/>
                  <a:ext cx="774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BE40E15A-180B-4953-6528-CC5530D9873B}"/>
                    </a:ext>
                  </a:extLst>
                </p14:cNvPr>
                <p14:cNvContentPartPr/>
                <p14:nvPr/>
              </p14:nvContentPartPr>
              <p14:xfrm>
                <a:off x="6311295" y="5918025"/>
                <a:ext cx="274680" cy="16560"/>
              </p14:xfrm>
            </p:contentPart>
          </mc:Choice>
          <mc:Fallback xmlns="">
            <p:pic>
              <p:nvPicPr>
                <p:cNvPr id="112" name="Ink 111">
                  <a:extLst>
                    <a:ext uri="{FF2B5EF4-FFF2-40B4-BE49-F238E27FC236}">
                      <a16:creationId xmlns:a16="http://schemas.microsoft.com/office/drawing/2014/main" id="{BE40E15A-180B-4953-6528-CC5530D9873B}"/>
                    </a:ext>
                  </a:extLst>
                </p:cNvPr>
                <p:cNvPicPr/>
                <p:nvPr/>
              </p:nvPicPr>
              <p:blipFill>
                <a:blip r:embed="rId187"/>
                <a:stretch>
                  <a:fillRect/>
                </a:stretch>
              </p:blipFill>
              <p:spPr>
                <a:xfrm>
                  <a:off x="6305175" y="5911905"/>
                  <a:ext cx="286920" cy="28800"/>
                </a:xfrm>
                <a:prstGeom prst="rect">
                  <a:avLst/>
                </a:prstGeom>
              </p:spPr>
            </p:pic>
          </mc:Fallback>
        </mc:AlternateContent>
      </p:grpSp>
      <p:grpSp>
        <p:nvGrpSpPr>
          <p:cNvPr id="123" name="Group 122">
            <a:extLst>
              <a:ext uri="{FF2B5EF4-FFF2-40B4-BE49-F238E27FC236}">
                <a16:creationId xmlns:a16="http://schemas.microsoft.com/office/drawing/2014/main" id="{1AB2ABD7-CBAF-191A-A482-DFAC0A64BE63}"/>
              </a:ext>
            </a:extLst>
          </p:cNvPr>
          <p:cNvGrpSpPr/>
          <p:nvPr/>
        </p:nvGrpSpPr>
        <p:grpSpPr>
          <a:xfrm>
            <a:off x="6953535" y="5505465"/>
            <a:ext cx="2007360" cy="790560"/>
            <a:chOff x="6953535" y="5505465"/>
            <a:chExt cx="2007360" cy="790560"/>
          </a:xfrm>
        </p:grpSpPr>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7F4415C3-C47A-36AE-D7D8-61A5BDBF0FE8}"/>
                    </a:ext>
                  </a:extLst>
                </p14:cNvPr>
                <p14:cNvContentPartPr/>
                <p14:nvPr/>
              </p14:nvContentPartPr>
              <p14:xfrm>
                <a:off x="6953535" y="5709945"/>
                <a:ext cx="164520" cy="241920"/>
              </p14:xfrm>
            </p:contentPart>
          </mc:Choice>
          <mc:Fallback xmlns="">
            <p:pic>
              <p:nvPicPr>
                <p:cNvPr id="113" name="Ink 112">
                  <a:extLst>
                    <a:ext uri="{FF2B5EF4-FFF2-40B4-BE49-F238E27FC236}">
                      <a16:creationId xmlns:a16="http://schemas.microsoft.com/office/drawing/2014/main" id="{7F4415C3-C47A-36AE-D7D8-61A5BDBF0FE8}"/>
                    </a:ext>
                  </a:extLst>
                </p:cNvPr>
                <p:cNvPicPr/>
                <p:nvPr/>
              </p:nvPicPr>
              <p:blipFill>
                <a:blip r:embed="rId189"/>
                <a:stretch>
                  <a:fillRect/>
                </a:stretch>
              </p:blipFill>
              <p:spPr>
                <a:xfrm>
                  <a:off x="6947415" y="5703825"/>
                  <a:ext cx="1767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96BBC29B-E5F7-46BF-49D7-9D808F23176A}"/>
                    </a:ext>
                  </a:extLst>
                </p14:cNvPr>
                <p14:cNvContentPartPr/>
                <p14:nvPr/>
              </p14:nvContentPartPr>
              <p14:xfrm>
                <a:off x="7098255" y="5843145"/>
                <a:ext cx="120600" cy="286200"/>
              </p14:xfrm>
            </p:contentPart>
          </mc:Choice>
          <mc:Fallback xmlns="">
            <p:pic>
              <p:nvPicPr>
                <p:cNvPr id="114" name="Ink 113">
                  <a:extLst>
                    <a:ext uri="{FF2B5EF4-FFF2-40B4-BE49-F238E27FC236}">
                      <a16:creationId xmlns:a16="http://schemas.microsoft.com/office/drawing/2014/main" id="{96BBC29B-E5F7-46BF-49D7-9D808F23176A}"/>
                    </a:ext>
                  </a:extLst>
                </p:cNvPr>
                <p:cNvPicPr/>
                <p:nvPr/>
              </p:nvPicPr>
              <p:blipFill>
                <a:blip r:embed="rId191"/>
                <a:stretch>
                  <a:fillRect/>
                </a:stretch>
              </p:blipFill>
              <p:spPr>
                <a:xfrm>
                  <a:off x="7092135" y="5837025"/>
                  <a:ext cx="132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8432CD9C-8364-06CB-1B14-97078D786817}"/>
                    </a:ext>
                  </a:extLst>
                </p14:cNvPr>
                <p14:cNvContentPartPr/>
                <p14:nvPr/>
              </p14:nvContentPartPr>
              <p14:xfrm>
                <a:off x="7615575" y="5871225"/>
                <a:ext cx="228960" cy="185400"/>
              </p14:xfrm>
            </p:contentPart>
          </mc:Choice>
          <mc:Fallback xmlns="">
            <p:pic>
              <p:nvPicPr>
                <p:cNvPr id="115" name="Ink 114">
                  <a:extLst>
                    <a:ext uri="{FF2B5EF4-FFF2-40B4-BE49-F238E27FC236}">
                      <a16:creationId xmlns:a16="http://schemas.microsoft.com/office/drawing/2014/main" id="{8432CD9C-8364-06CB-1B14-97078D786817}"/>
                    </a:ext>
                  </a:extLst>
                </p:cNvPr>
                <p:cNvPicPr/>
                <p:nvPr/>
              </p:nvPicPr>
              <p:blipFill>
                <a:blip r:embed="rId193"/>
                <a:stretch>
                  <a:fillRect/>
                </a:stretch>
              </p:blipFill>
              <p:spPr>
                <a:xfrm>
                  <a:off x="7609455" y="5865105"/>
                  <a:ext cx="241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97FEA82C-5E76-8D7E-70D1-AAAB9B84EB75}"/>
                    </a:ext>
                  </a:extLst>
                </p14:cNvPr>
                <p14:cNvContentPartPr/>
                <p14:nvPr/>
              </p14:nvContentPartPr>
              <p14:xfrm>
                <a:off x="8005455" y="5912625"/>
                <a:ext cx="74880" cy="157320"/>
              </p14:xfrm>
            </p:contentPart>
          </mc:Choice>
          <mc:Fallback xmlns="">
            <p:pic>
              <p:nvPicPr>
                <p:cNvPr id="116" name="Ink 115">
                  <a:extLst>
                    <a:ext uri="{FF2B5EF4-FFF2-40B4-BE49-F238E27FC236}">
                      <a16:creationId xmlns:a16="http://schemas.microsoft.com/office/drawing/2014/main" id="{97FEA82C-5E76-8D7E-70D1-AAAB9B84EB75}"/>
                    </a:ext>
                  </a:extLst>
                </p:cNvPr>
                <p:cNvPicPr/>
                <p:nvPr/>
              </p:nvPicPr>
              <p:blipFill>
                <a:blip r:embed="rId195"/>
                <a:stretch>
                  <a:fillRect/>
                </a:stretch>
              </p:blipFill>
              <p:spPr>
                <a:xfrm>
                  <a:off x="7999335" y="5906505"/>
                  <a:ext cx="87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4E6E494A-6125-9356-B611-0321F8C04903}"/>
                    </a:ext>
                  </a:extLst>
                </p14:cNvPr>
                <p14:cNvContentPartPr/>
                <p14:nvPr/>
              </p14:nvContentPartPr>
              <p14:xfrm>
                <a:off x="7906815" y="5808585"/>
                <a:ext cx="74880" cy="5760"/>
              </p14:xfrm>
            </p:contentPart>
          </mc:Choice>
          <mc:Fallback xmlns="">
            <p:pic>
              <p:nvPicPr>
                <p:cNvPr id="117" name="Ink 116">
                  <a:extLst>
                    <a:ext uri="{FF2B5EF4-FFF2-40B4-BE49-F238E27FC236}">
                      <a16:creationId xmlns:a16="http://schemas.microsoft.com/office/drawing/2014/main" id="{4E6E494A-6125-9356-B611-0321F8C04903}"/>
                    </a:ext>
                  </a:extLst>
                </p:cNvPr>
                <p:cNvPicPr/>
                <p:nvPr/>
              </p:nvPicPr>
              <p:blipFill>
                <a:blip r:embed="rId197"/>
                <a:stretch>
                  <a:fillRect/>
                </a:stretch>
              </p:blipFill>
              <p:spPr>
                <a:xfrm>
                  <a:off x="7900695" y="5802465"/>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 name="Ink 117">
                  <a:extLst>
                    <a:ext uri="{FF2B5EF4-FFF2-40B4-BE49-F238E27FC236}">
                      <a16:creationId xmlns:a16="http://schemas.microsoft.com/office/drawing/2014/main" id="{61FAAE53-7374-8105-63ED-037B3B355E63}"/>
                    </a:ext>
                  </a:extLst>
                </p14:cNvPr>
                <p14:cNvContentPartPr/>
                <p14:nvPr/>
              </p14:nvContentPartPr>
              <p14:xfrm>
                <a:off x="8147295" y="5892105"/>
                <a:ext cx="253080" cy="184320"/>
              </p14:xfrm>
            </p:contentPart>
          </mc:Choice>
          <mc:Fallback xmlns="">
            <p:pic>
              <p:nvPicPr>
                <p:cNvPr id="118" name="Ink 117">
                  <a:extLst>
                    <a:ext uri="{FF2B5EF4-FFF2-40B4-BE49-F238E27FC236}">
                      <a16:creationId xmlns:a16="http://schemas.microsoft.com/office/drawing/2014/main" id="{61FAAE53-7374-8105-63ED-037B3B355E63}"/>
                    </a:ext>
                  </a:extLst>
                </p:cNvPr>
                <p:cNvPicPr/>
                <p:nvPr/>
              </p:nvPicPr>
              <p:blipFill>
                <a:blip r:embed="rId199"/>
                <a:stretch>
                  <a:fillRect/>
                </a:stretch>
              </p:blipFill>
              <p:spPr>
                <a:xfrm>
                  <a:off x="8141175" y="5885985"/>
                  <a:ext cx="2653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Ink 118">
                  <a:extLst>
                    <a:ext uri="{FF2B5EF4-FFF2-40B4-BE49-F238E27FC236}">
                      <a16:creationId xmlns:a16="http://schemas.microsoft.com/office/drawing/2014/main" id="{A243F94F-5C89-31A6-9528-40506A958D2A}"/>
                    </a:ext>
                  </a:extLst>
                </p14:cNvPr>
                <p14:cNvContentPartPr/>
                <p14:nvPr/>
              </p14:nvContentPartPr>
              <p14:xfrm>
                <a:off x="8582895" y="5886345"/>
                <a:ext cx="219240" cy="177840"/>
              </p14:xfrm>
            </p:contentPart>
          </mc:Choice>
          <mc:Fallback xmlns="">
            <p:pic>
              <p:nvPicPr>
                <p:cNvPr id="119" name="Ink 118">
                  <a:extLst>
                    <a:ext uri="{FF2B5EF4-FFF2-40B4-BE49-F238E27FC236}">
                      <a16:creationId xmlns:a16="http://schemas.microsoft.com/office/drawing/2014/main" id="{A243F94F-5C89-31A6-9528-40506A958D2A}"/>
                    </a:ext>
                  </a:extLst>
                </p:cNvPr>
                <p:cNvPicPr/>
                <p:nvPr/>
              </p:nvPicPr>
              <p:blipFill>
                <a:blip r:embed="rId201"/>
                <a:stretch>
                  <a:fillRect/>
                </a:stretch>
              </p:blipFill>
              <p:spPr>
                <a:xfrm>
                  <a:off x="8576775" y="5880225"/>
                  <a:ext cx="2314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0" name="Ink 119">
                  <a:extLst>
                    <a:ext uri="{FF2B5EF4-FFF2-40B4-BE49-F238E27FC236}">
                      <a16:creationId xmlns:a16="http://schemas.microsoft.com/office/drawing/2014/main" id="{BACAAF41-71AD-1812-29AB-F1A362F767C2}"/>
                    </a:ext>
                  </a:extLst>
                </p14:cNvPr>
                <p14:cNvContentPartPr/>
                <p14:nvPr/>
              </p14:nvContentPartPr>
              <p14:xfrm>
                <a:off x="8503335" y="5727225"/>
                <a:ext cx="435960" cy="568800"/>
              </p14:xfrm>
            </p:contentPart>
          </mc:Choice>
          <mc:Fallback xmlns="">
            <p:pic>
              <p:nvPicPr>
                <p:cNvPr id="120" name="Ink 119">
                  <a:extLst>
                    <a:ext uri="{FF2B5EF4-FFF2-40B4-BE49-F238E27FC236}">
                      <a16:creationId xmlns:a16="http://schemas.microsoft.com/office/drawing/2014/main" id="{BACAAF41-71AD-1812-29AB-F1A362F767C2}"/>
                    </a:ext>
                  </a:extLst>
                </p:cNvPr>
                <p:cNvPicPr/>
                <p:nvPr/>
              </p:nvPicPr>
              <p:blipFill>
                <a:blip r:embed="rId203"/>
                <a:stretch>
                  <a:fillRect/>
                </a:stretch>
              </p:blipFill>
              <p:spPr>
                <a:xfrm>
                  <a:off x="8497215" y="5721105"/>
                  <a:ext cx="44820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Ink 120">
                  <a:extLst>
                    <a:ext uri="{FF2B5EF4-FFF2-40B4-BE49-F238E27FC236}">
                      <a16:creationId xmlns:a16="http://schemas.microsoft.com/office/drawing/2014/main" id="{0813AE10-C195-4EA1-C1B7-5F9B20974C47}"/>
                    </a:ext>
                  </a:extLst>
                </p14:cNvPr>
                <p14:cNvContentPartPr/>
                <p14:nvPr/>
              </p14:nvContentPartPr>
              <p14:xfrm>
                <a:off x="7420815" y="5797785"/>
                <a:ext cx="390240" cy="437760"/>
              </p14:xfrm>
            </p:contentPart>
          </mc:Choice>
          <mc:Fallback xmlns="">
            <p:pic>
              <p:nvPicPr>
                <p:cNvPr id="121" name="Ink 120">
                  <a:extLst>
                    <a:ext uri="{FF2B5EF4-FFF2-40B4-BE49-F238E27FC236}">
                      <a16:creationId xmlns:a16="http://schemas.microsoft.com/office/drawing/2014/main" id="{0813AE10-C195-4EA1-C1B7-5F9B20974C47}"/>
                    </a:ext>
                  </a:extLst>
                </p:cNvPr>
                <p:cNvPicPr/>
                <p:nvPr/>
              </p:nvPicPr>
              <p:blipFill>
                <a:blip r:embed="rId205"/>
                <a:stretch>
                  <a:fillRect/>
                </a:stretch>
              </p:blipFill>
              <p:spPr>
                <a:xfrm>
                  <a:off x="7414695" y="5791665"/>
                  <a:ext cx="4024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2" name="Ink 121">
                  <a:extLst>
                    <a:ext uri="{FF2B5EF4-FFF2-40B4-BE49-F238E27FC236}">
                      <a16:creationId xmlns:a16="http://schemas.microsoft.com/office/drawing/2014/main" id="{1C75695C-74B2-053B-35E7-3F417B373EDA}"/>
                    </a:ext>
                  </a:extLst>
                </p14:cNvPr>
                <p14:cNvContentPartPr/>
                <p14:nvPr/>
              </p14:nvContentPartPr>
              <p14:xfrm>
                <a:off x="8787375" y="5505465"/>
                <a:ext cx="173520" cy="260280"/>
              </p14:xfrm>
            </p:contentPart>
          </mc:Choice>
          <mc:Fallback xmlns="">
            <p:pic>
              <p:nvPicPr>
                <p:cNvPr id="122" name="Ink 121">
                  <a:extLst>
                    <a:ext uri="{FF2B5EF4-FFF2-40B4-BE49-F238E27FC236}">
                      <a16:creationId xmlns:a16="http://schemas.microsoft.com/office/drawing/2014/main" id="{1C75695C-74B2-053B-35E7-3F417B373EDA}"/>
                    </a:ext>
                  </a:extLst>
                </p:cNvPr>
                <p:cNvPicPr/>
                <p:nvPr/>
              </p:nvPicPr>
              <p:blipFill>
                <a:blip r:embed="rId207"/>
                <a:stretch>
                  <a:fillRect/>
                </a:stretch>
              </p:blipFill>
              <p:spPr>
                <a:xfrm>
                  <a:off x="8781255" y="5499345"/>
                  <a:ext cx="185760" cy="272520"/>
                </a:xfrm>
                <a:prstGeom prst="rect">
                  <a:avLst/>
                </a:prstGeom>
              </p:spPr>
            </p:pic>
          </mc:Fallback>
        </mc:AlternateContent>
      </p:grpSp>
      <p:grpSp>
        <p:nvGrpSpPr>
          <p:cNvPr id="134" name="Group 133">
            <a:extLst>
              <a:ext uri="{FF2B5EF4-FFF2-40B4-BE49-F238E27FC236}">
                <a16:creationId xmlns:a16="http://schemas.microsoft.com/office/drawing/2014/main" id="{005645A8-A3EC-BA1A-9CDA-E61C9F95CE89}"/>
              </a:ext>
            </a:extLst>
          </p:cNvPr>
          <p:cNvGrpSpPr/>
          <p:nvPr/>
        </p:nvGrpSpPr>
        <p:grpSpPr>
          <a:xfrm>
            <a:off x="10390455" y="4809225"/>
            <a:ext cx="1388160" cy="620640"/>
            <a:chOff x="10390455" y="4809225"/>
            <a:chExt cx="1388160" cy="620640"/>
          </a:xfrm>
        </p:grpSpPr>
        <mc:AlternateContent xmlns:mc="http://schemas.openxmlformats.org/markup-compatibility/2006" xmlns:p14="http://schemas.microsoft.com/office/powerpoint/2010/main">
          <mc:Choice Requires="p14">
            <p:contentPart p14:bwMode="auto" r:id="rId208">
              <p14:nvContentPartPr>
                <p14:cNvPr id="125" name="Ink 124">
                  <a:extLst>
                    <a:ext uri="{FF2B5EF4-FFF2-40B4-BE49-F238E27FC236}">
                      <a16:creationId xmlns:a16="http://schemas.microsoft.com/office/drawing/2014/main" id="{E87B7E2A-8FB8-E2EF-B27B-121D78288FFF}"/>
                    </a:ext>
                  </a:extLst>
                </p14:cNvPr>
                <p14:cNvContentPartPr/>
                <p14:nvPr/>
              </p14:nvContentPartPr>
              <p14:xfrm>
                <a:off x="10628055" y="4809225"/>
                <a:ext cx="198000" cy="217080"/>
              </p14:xfrm>
            </p:contentPart>
          </mc:Choice>
          <mc:Fallback xmlns="">
            <p:pic>
              <p:nvPicPr>
                <p:cNvPr id="125" name="Ink 124">
                  <a:extLst>
                    <a:ext uri="{FF2B5EF4-FFF2-40B4-BE49-F238E27FC236}">
                      <a16:creationId xmlns:a16="http://schemas.microsoft.com/office/drawing/2014/main" id="{E87B7E2A-8FB8-E2EF-B27B-121D78288FFF}"/>
                    </a:ext>
                  </a:extLst>
                </p:cNvPr>
                <p:cNvPicPr/>
                <p:nvPr/>
              </p:nvPicPr>
              <p:blipFill>
                <a:blip r:embed="rId209"/>
                <a:stretch>
                  <a:fillRect/>
                </a:stretch>
              </p:blipFill>
              <p:spPr>
                <a:xfrm>
                  <a:off x="10621935" y="4803105"/>
                  <a:ext cx="210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Ink 125">
                  <a:extLst>
                    <a:ext uri="{FF2B5EF4-FFF2-40B4-BE49-F238E27FC236}">
                      <a16:creationId xmlns:a16="http://schemas.microsoft.com/office/drawing/2014/main" id="{F3695235-09D5-4F8E-3445-CB220CB6CB3E}"/>
                    </a:ext>
                  </a:extLst>
                </p14:cNvPr>
                <p14:cNvContentPartPr/>
                <p14:nvPr/>
              </p14:nvContentPartPr>
              <p14:xfrm>
                <a:off x="10998495" y="4891665"/>
                <a:ext cx="145080" cy="142920"/>
              </p14:xfrm>
            </p:contentPart>
          </mc:Choice>
          <mc:Fallback xmlns="">
            <p:pic>
              <p:nvPicPr>
                <p:cNvPr id="126" name="Ink 125">
                  <a:extLst>
                    <a:ext uri="{FF2B5EF4-FFF2-40B4-BE49-F238E27FC236}">
                      <a16:creationId xmlns:a16="http://schemas.microsoft.com/office/drawing/2014/main" id="{F3695235-09D5-4F8E-3445-CB220CB6CB3E}"/>
                    </a:ext>
                  </a:extLst>
                </p:cNvPr>
                <p:cNvPicPr/>
                <p:nvPr/>
              </p:nvPicPr>
              <p:blipFill>
                <a:blip r:embed="rId211"/>
                <a:stretch>
                  <a:fillRect/>
                </a:stretch>
              </p:blipFill>
              <p:spPr>
                <a:xfrm>
                  <a:off x="10992375" y="4885545"/>
                  <a:ext cx="157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Ink 126">
                  <a:extLst>
                    <a:ext uri="{FF2B5EF4-FFF2-40B4-BE49-F238E27FC236}">
                      <a16:creationId xmlns:a16="http://schemas.microsoft.com/office/drawing/2014/main" id="{EC7FB2BE-E360-348C-7610-41EC6E949D18}"/>
                    </a:ext>
                  </a:extLst>
                </p14:cNvPr>
                <p14:cNvContentPartPr/>
                <p14:nvPr/>
              </p14:nvContentPartPr>
              <p14:xfrm>
                <a:off x="11210535" y="4884465"/>
                <a:ext cx="351720" cy="132120"/>
              </p14:xfrm>
            </p:contentPart>
          </mc:Choice>
          <mc:Fallback xmlns="">
            <p:pic>
              <p:nvPicPr>
                <p:cNvPr id="127" name="Ink 126">
                  <a:extLst>
                    <a:ext uri="{FF2B5EF4-FFF2-40B4-BE49-F238E27FC236}">
                      <a16:creationId xmlns:a16="http://schemas.microsoft.com/office/drawing/2014/main" id="{EC7FB2BE-E360-348C-7610-41EC6E949D18}"/>
                    </a:ext>
                  </a:extLst>
                </p:cNvPr>
                <p:cNvPicPr/>
                <p:nvPr/>
              </p:nvPicPr>
              <p:blipFill>
                <a:blip r:embed="rId213"/>
                <a:stretch>
                  <a:fillRect/>
                </a:stretch>
              </p:blipFill>
              <p:spPr>
                <a:xfrm>
                  <a:off x="11204415" y="4878345"/>
                  <a:ext cx="3639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Ink 127">
                  <a:extLst>
                    <a:ext uri="{FF2B5EF4-FFF2-40B4-BE49-F238E27FC236}">
                      <a16:creationId xmlns:a16="http://schemas.microsoft.com/office/drawing/2014/main" id="{DF679F39-9BE6-6914-96C3-B7F680016A51}"/>
                    </a:ext>
                  </a:extLst>
                </p14:cNvPr>
                <p14:cNvContentPartPr/>
                <p14:nvPr/>
              </p14:nvContentPartPr>
              <p14:xfrm>
                <a:off x="10716975" y="5170665"/>
                <a:ext cx="166320" cy="149400"/>
              </p14:xfrm>
            </p:contentPart>
          </mc:Choice>
          <mc:Fallback xmlns="">
            <p:pic>
              <p:nvPicPr>
                <p:cNvPr id="128" name="Ink 127">
                  <a:extLst>
                    <a:ext uri="{FF2B5EF4-FFF2-40B4-BE49-F238E27FC236}">
                      <a16:creationId xmlns:a16="http://schemas.microsoft.com/office/drawing/2014/main" id="{DF679F39-9BE6-6914-96C3-B7F680016A51}"/>
                    </a:ext>
                  </a:extLst>
                </p:cNvPr>
                <p:cNvPicPr/>
                <p:nvPr/>
              </p:nvPicPr>
              <p:blipFill>
                <a:blip r:embed="rId215"/>
                <a:stretch>
                  <a:fillRect/>
                </a:stretch>
              </p:blipFill>
              <p:spPr>
                <a:xfrm>
                  <a:off x="10710855" y="5164545"/>
                  <a:ext cx="178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Ink 128">
                  <a:extLst>
                    <a:ext uri="{FF2B5EF4-FFF2-40B4-BE49-F238E27FC236}">
                      <a16:creationId xmlns:a16="http://schemas.microsoft.com/office/drawing/2014/main" id="{5A5B4094-1D3E-4C40-7028-890068E66B9F}"/>
                    </a:ext>
                  </a:extLst>
                </p14:cNvPr>
                <p14:cNvContentPartPr/>
                <p14:nvPr/>
              </p14:nvContentPartPr>
              <p14:xfrm>
                <a:off x="10986615" y="5202345"/>
                <a:ext cx="257760" cy="94320"/>
              </p14:xfrm>
            </p:contentPart>
          </mc:Choice>
          <mc:Fallback xmlns="">
            <p:pic>
              <p:nvPicPr>
                <p:cNvPr id="129" name="Ink 128">
                  <a:extLst>
                    <a:ext uri="{FF2B5EF4-FFF2-40B4-BE49-F238E27FC236}">
                      <a16:creationId xmlns:a16="http://schemas.microsoft.com/office/drawing/2014/main" id="{5A5B4094-1D3E-4C40-7028-890068E66B9F}"/>
                    </a:ext>
                  </a:extLst>
                </p:cNvPr>
                <p:cNvPicPr/>
                <p:nvPr/>
              </p:nvPicPr>
              <p:blipFill>
                <a:blip r:embed="rId217"/>
                <a:stretch>
                  <a:fillRect/>
                </a:stretch>
              </p:blipFill>
              <p:spPr>
                <a:xfrm>
                  <a:off x="10980495" y="5196225"/>
                  <a:ext cx="2700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Ink 129">
                  <a:extLst>
                    <a:ext uri="{FF2B5EF4-FFF2-40B4-BE49-F238E27FC236}">
                      <a16:creationId xmlns:a16="http://schemas.microsoft.com/office/drawing/2014/main" id="{DA3969CF-7CB1-AC60-C0FB-84EDF6938986}"/>
                    </a:ext>
                  </a:extLst>
                </p14:cNvPr>
                <p14:cNvContentPartPr/>
                <p14:nvPr/>
              </p14:nvContentPartPr>
              <p14:xfrm>
                <a:off x="11253735" y="5089665"/>
                <a:ext cx="135000" cy="203040"/>
              </p14:xfrm>
            </p:contentPart>
          </mc:Choice>
          <mc:Fallback xmlns="">
            <p:pic>
              <p:nvPicPr>
                <p:cNvPr id="130" name="Ink 129">
                  <a:extLst>
                    <a:ext uri="{FF2B5EF4-FFF2-40B4-BE49-F238E27FC236}">
                      <a16:creationId xmlns:a16="http://schemas.microsoft.com/office/drawing/2014/main" id="{DA3969CF-7CB1-AC60-C0FB-84EDF6938986}"/>
                    </a:ext>
                  </a:extLst>
                </p:cNvPr>
                <p:cNvPicPr/>
                <p:nvPr/>
              </p:nvPicPr>
              <p:blipFill>
                <a:blip r:embed="rId219"/>
                <a:stretch>
                  <a:fillRect/>
                </a:stretch>
              </p:blipFill>
              <p:spPr>
                <a:xfrm>
                  <a:off x="11247615" y="5083545"/>
                  <a:ext cx="1472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Ink 130">
                  <a:extLst>
                    <a:ext uri="{FF2B5EF4-FFF2-40B4-BE49-F238E27FC236}">
                      <a16:creationId xmlns:a16="http://schemas.microsoft.com/office/drawing/2014/main" id="{EBB739B8-DA76-9E78-B71A-A5F909B8C2F4}"/>
                    </a:ext>
                  </a:extLst>
                </p14:cNvPr>
                <p14:cNvContentPartPr/>
                <p14:nvPr/>
              </p14:nvContentPartPr>
              <p14:xfrm>
                <a:off x="11446335" y="5210985"/>
                <a:ext cx="173520" cy="103680"/>
              </p14:xfrm>
            </p:contentPart>
          </mc:Choice>
          <mc:Fallback xmlns="">
            <p:pic>
              <p:nvPicPr>
                <p:cNvPr id="131" name="Ink 130">
                  <a:extLst>
                    <a:ext uri="{FF2B5EF4-FFF2-40B4-BE49-F238E27FC236}">
                      <a16:creationId xmlns:a16="http://schemas.microsoft.com/office/drawing/2014/main" id="{EBB739B8-DA76-9E78-B71A-A5F909B8C2F4}"/>
                    </a:ext>
                  </a:extLst>
                </p:cNvPr>
                <p:cNvPicPr/>
                <p:nvPr/>
              </p:nvPicPr>
              <p:blipFill>
                <a:blip r:embed="rId221"/>
                <a:stretch>
                  <a:fillRect/>
                </a:stretch>
              </p:blipFill>
              <p:spPr>
                <a:xfrm>
                  <a:off x="11440215" y="5204865"/>
                  <a:ext cx="185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Ink 131">
                  <a:extLst>
                    <a:ext uri="{FF2B5EF4-FFF2-40B4-BE49-F238E27FC236}">
                      <a16:creationId xmlns:a16="http://schemas.microsoft.com/office/drawing/2014/main" id="{5B6F6133-9554-F531-31DE-8B38643C1EA5}"/>
                    </a:ext>
                  </a:extLst>
                </p14:cNvPr>
                <p14:cNvContentPartPr/>
                <p14:nvPr/>
              </p14:nvContentPartPr>
              <p14:xfrm>
                <a:off x="11547135" y="5128545"/>
                <a:ext cx="231480" cy="301320"/>
              </p14:xfrm>
            </p:contentPart>
          </mc:Choice>
          <mc:Fallback xmlns="">
            <p:pic>
              <p:nvPicPr>
                <p:cNvPr id="132" name="Ink 131">
                  <a:extLst>
                    <a:ext uri="{FF2B5EF4-FFF2-40B4-BE49-F238E27FC236}">
                      <a16:creationId xmlns:a16="http://schemas.microsoft.com/office/drawing/2014/main" id="{5B6F6133-9554-F531-31DE-8B38643C1EA5}"/>
                    </a:ext>
                  </a:extLst>
                </p:cNvPr>
                <p:cNvPicPr/>
                <p:nvPr/>
              </p:nvPicPr>
              <p:blipFill>
                <a:blip r:embed="rId223"/>
                <a:stretch>
                  <a:fillRect/>
                </a:stretch>
              </p:blipFill>
              <p:spPr>
                <a:xfrm>
                  <a:off x="11541015" y="5122425"/>
                  <a:ext cx="24372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Ink 132">
                  <a:extLst>
                    <a:ext uri="{FF2B5EF4-FFF2-40B4-BE49-F238E27FC236}">
                      <a16:creationId xmlns:a16="http://schemas.microsoft.com/office/drawing/2014/main" id="{91331E58-3FD1-68DE-8874-35CC1C61AE45}"/>
                    </a:ext>
                  </a:extLst>
                </p14:cNvPr>
                <p14:cNvContentPartPr/>
                <p14:nvPr/>
              </p14:nvContentPartPr>
              <p14:xfrm>
                <a:off x="10390455" y="4811385"/>
                <a:ext cx="151560" cy="321840"/>
              </p14:xfrm>
            </p:contentPart>
          </mc:Choice>
          <mc:Fallback xmlns="">
            <p:pic>
              <p:nvPicPr>
                <p:cNvPr id="133" name="Ink 132">
                  <a:extLst>
                    <a:ext uri="{FF2B5EF4-FFF2-40B4-BE49-F238E27FC236}">
                      <a16:creationId xmlns:a16="http://schemas.microsoft.com/office/drawing/2014/main" id="{91331E58-3FD1-68DE-8874-35CC1C61AE45}"/>
                    </a:ext>
                  </a:extLst>
                </p:cNvPr>
                <p:cNvPicPr/>
                <p:nvPr/>
              </p:nvPicPr>
              <p:blipFill>
                <a:blip r:embed="rId225"/>
                <a:stretch>
                  <a:fillRect/>
                </a:stretch>
              </p:blipFill>
              <p:spPr>
                <a:xfrm>
                  <a:off x="10384335" y="4805265"/>
                  <a:ext cx="163800" cy="334080"/>
                </a:xfrm>
                <a:prstGeom prst="rect">
                  <a:avLst/>
                </a:prstGeom>
              </p:spPr>
            </p:pic>
          </mc:Fallback>
        </mc:AlternateContent>
      </p:grpSp>
      <p:grpSp>
        <p:nvGrpSpPr>
          <p:cNvPr id="155" name="Group 154">
            <a:extLst>
              <a:ext uri="{FF2B5EF4-FFF2-40B4-BE49-F238E27FC236}">
                <a16:creationId xmlns:a16="http://schemas.microsoft.com/office/drawing/2014/main" id="{BE80802A-C842-7D9E-08F0-11EAE2215A53}"/>
              </a:ext>
            </a:extLst>
          </p:cNvPr>
          <p:cNvGrpSpPr/>
          <p:nvPr/>
        </p:nvGrpSpPr>
        <p:grpSpPr>
          <a:xfrm>
            <a:off x="9750375" y="5813985"/>
            <a:ext cx="2319480" cy="612000"/>
            <a:chOff x="9750375" y="5813985"/>
            <a:chExt cx="2319480" cy="612000"/>
          </a:xfrm>
        </p:grpSpPr>
        <mc:AlternateContent xmlns:mc="http://schemas.openxmlformats.org/markup-compatibility/2006" xmlns:p14="http://schemas.microsoft.com/office/powerpoint/2010/main">
          <mc:Choice Requires="p14">
            <p:contentPart p14:bwMode="auto" r:id="rId226">
              <p14:nvContentPartPr>
                <p14:cNvPr id="138" name="Ink 137">
                  <a:extLst>
                    <a:ext uri="{FF2B5EF4-FFF2-40B4-BE49-F238E27FC236}">
                      <a16:creationId xmlns:a16="http://schemas.microsoft.com/office/drawing/2014/main" id="{71DADDC0-7077-F6D5-8A79-30F824475AB8}"/>
                    </a:ext>
                  </a:extLst>
                </p14:cNvPr>
                <p14:cNvContentPartPr/>
                <p14:nvPr/>
              </p14:nvContentPartPr>
              <p14:xfrm>
                <a:off x="9989415" y="5921985"/>
                <a:ext cx="280440" cy="152280"/>
              </p14:xfrm>
            </p:contentPart>
          </mc:Choice>
          <mc:Fallback xmlns="">
            <p:pic>
              <p:nvPicPr>
                <p:cNvPr id="138" name="Ink 137">
                  <a:extLst>
                    <a:ext uri="{FF2B5EF4-FFF2-40B4-BE49-F238E27FC236}">
                      <a16:creationId xmlns:a16="http://schemas.microsoft.com/office/drawing/2014/main" id="{71DADDC0-7077-F6D5-8A79-30F824475AB8}"/>
                    </a:ext>
                  </a:extLst>
                </p:cNvPr>
                <p:cNvPicPr/>
                <p:nvPr/>
              </p:nvPicPr>
              <p:blipFill>
                <a:blip r:embed="rId227"/>
                <a:stretch>
                  <a:fillRect/>
                </a:stretch>
              </p:blipFill>
              <p:spPr>
                <a:xfrm>
                  <a:off x="9983295" y="5915865"/>
                  <a:ext cx="292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Ink 138">
                  <a:extLst>
                    <a:ext uri="{FF2B5EF4-FFF2-40B4-BE49-F238E27FC236}">
                      <a16:creationId xmlns:a16="http://schemas.microsoft.com/office/drawing/2014/main" id="{F6A97049-4D35-EC4D-E667-DC82D9F45694}"/>
                    </a:ext>
                  </a:extLst>
                </p14:cNvPr>
                <p14:cNvContentPartPr/>
                <p14:nvPr/>
              </p14:nvContentPartPr>
              <p14:xfrm>
                <a:off x="10410615" y="5941785"/>
                <a:ext cx="326160" cy="114840"/>
              </p14:xfrm>
            </p:contentPart>
          </mc:Choice>
          <mc:Fallback xmlns="">
            <p:pic>
              <p:nvPicPr>
                <p:cNvPr id="139" name="Ink 138">
                  <a:extLst>
                    <a:ext uri="{FF2B5EF4-FFF2-40B4-BE49-F238E27FC236}">
                      <a16:creationId xmlns:a16="http://schemas.microsoft.com/office/drawing/2014/main" id="{F6A97049-4D35-EC4D-E667-DC82D9F45694}"/>
                    </a:ext>
                  </a:extLst>
                </p:cNvPr>
                <p:cNvPicPr/>
                <p:nvPr/>
              </p:nvPicPr>
              <p:blipFill>
                <a:blip r:embed="rId229"/>
                <a:stretch>
                  <a:fillRect/>
                </a:stretch>
              </p:blipFill>
              <p:spPr>
                <a:xfrm>
                  <a:off x="10404495" y="5935665"/>
                  <a:ext cx="3384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Ink 139">
                  <a:extLst>
                    <a:ext uri="{FF2B5EF4-FFF2-40B4-BE49-F238E27FC236}">
                      <a16:creationId xmlns:a16="http://schemas.microsoft.com/office/drawing/2014/main" id="{865FE0C7-129B-409C-E347-E1CB98EE9526}"/>
                    </a:ext>
                  </a:extLst>
                </p14:cNvPr>
                <p14:cNvContentPartPr/>
                <p14:nvPr/>
              </p14:nvContentPartPr>
              <p14:xfrm>
                <a:off x="10789695" y="5948265"/>
                <a:ext cx="98640" cy="146520"/>
              </p14:xfrm>
            </p:contentPart>
          </mc:Choice>
          <mc:Fallback xmlns="">
            <p:pic>
              <p:nvPicPr>
                <p:cNvPr id="140" name="Ink 139">
                  <a:extLst>
                    <a:ext uri="{FF2B5EF4-FFF2-40B4-BE49-F238E27FC236}">
                      <a16:creationId xmlns:a16="http://schemas.microsoft.com/office/drawing/2014/main" id="{865FE0C7-129B-409C-E347-E1CB98EE9526}"/>
                    </a:ext>
                  </a:extLst>
                </p:cNvPr>
                <p:cNvPicPr/>
                <p:nvPr/>
              </p:nvPicPr>
              <p:blipFill>
                <a:blip r:embed="rId231"/>
                <a:stretch>
                  <a:fillRect/>
                </a:stretch>
              </p:blipFill>
              <p:spPr>
                <a:xfrm>
                  <a:off x="10783575" y="5942145"/>
                  <a:ext cx="110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Ink 140">
                  <a:extLst>
                    <a:ext uri="{FF2B5EF4-FFF2-40B4-BE49-F238E27FC236}">
                      <a16:creationId xmlns:a16="http://schemas.microsoft.com/office/drawing/2014/main" id="{1E62E6F0-B707-8423-CFF5-E926550B984A}"/>
                    </a:ext>
                  </a:extLst>
                </p14:cNvPr>
                <p14:cNvContentPartPr/>
                <p14:nvPr/>
              </p14:nvContentPartPr>
              <p14:xfrm>
                <a:off x="10974735" y="5813985"/>
                <a:ext cx="238680" cy="285120"/>
              </p14:xfrm>
            </p:contentPart>
          </mc:Choice>
          <mc:Fallback xmlns="">
            <p:pic>
              <p:nvPicPr>
                <p:cNvPr id="141" name="Ink 140">
                  <a:extLst>
                    <a:ext uri="{FF2B5EF4-FFF2-40B4-BE49-F238E27FC236}">
                      <a16:creationId xmlns:a16="http://schemas.microsoft.com/office/drawing/2014/main" id="{1E62E6F0-B707-8423-CFF5-E926550B984A}"/>
                    </a:ext>
                  </a:extLst>
                </p:cNvPr>
                <p:cNvPicPr/>
                <p:nvPr/>
              </p:nvPicPr>
              <p:blipFill>
                <a:blip r:embed="rId233"/>
                <a:stretch>
                  <a:fillRect/>
                </a:stretch>
              </p:blipFill>
              <p:spPr>
                <a:xfrm>
                  <a:off x="10968615" y="5807865"/>
                  <a:ext cx="250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a16="http://schemas.microsoft.com/office/drawing/2014/main" id="{2F9651D6-7135-86EE-9846-E42F4D14C600}"/>
                    </a:ext>
                  </a:extLst>
                </p14:cNvPr>
                <p14:cNvContentPartPr/>
                <p14:nvPr/>
              </p14:nvContentPartPr>
              <p14:xfrm>
                <a:off x="11388375" y="5980665"/>
                <a:ext cx="360" cy="360"/>
              </p14:xfrm>
            </p:contentPart>
          </mc:Choice>
          <mc:Fallback xmlns="">
            <p:pic>
              <p:nvPicPr>
                <p:cNvPr id="142" name="Ink 141">
                  <a:extLst>
                    <a:ext uri="{FF2B5EF4-FFF2-40B4-BE49-F238E27FC236}">
                      <a16:creationId xmlns:a16="http://schemas.microsoft.com/office/drawing/2014/main" id="{2F9651D6-7135-86EE-9846-E42F4D14C600}"/>
                    </a:ext>
                  </a:extLst>
                </p:cNvPr>
                <p:cNvPicPr/>
                <p:nvPr/>
              </p:nvPicPr>
              <p:blipFill>
                <a:blip r:embed="rId235"/>
                <a:stretch>
                  <a:fillRect/>
                </a:stretch>
              </p:blipFill>
              <p:spPr>
                <a:xfrm>
                  <a:off x="11382255" y="597454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3" name="Ink 142">
                  <a:extLst>
                    <a:ext uri="{FF2B5EF4-FFF2-40B4-BE49-F238E27FC236}">
                      <a16:creationId xmlns:a16="http://schemas.microsoft.com/office/drawing/2014/main" id="{6D279D2C-9148-5B65-79EF-C76B3184EA4A}"/>
                    </a:ext>
                  </a:extLst>
                </p14:cNvPr>
                <p14:cNvContentPartPr/>
                <p14:nvPr/>
              </p14:nvContentPartPr>
              <p14:xfrm>
                <a:off x="10067535" y="6225465"/>
                <a:ext cx="387720" cy="107640"/>
              </p14:xfrm>
            </p:contentPart>
          </mc:Choice>
          <mc:Fallback xmlns="">
            <p:pic>
              <p:nvPicPr>
                <p:cNvPr id="143" name="Ink 142">
                  <a:extLst>
                    <a:ext uri="{FF2B5EF4-FFF2-40B4-BE49-F238E27FC236}">
                      <a16:creationId xmlns:a16="http://schemas.microsoft.com/office/drawing/2014/main" id="{6D279D2C-9148-5B65-79EF-C76B3184EA4A}"/>
                    </a:ext>
                  </a:extLst>
                </p:cNvPr>
                <p:cNvPicPr/>
                <p:nvPr/>
              </p:nvPicPr>
              <p:blipFill>
                <a:blip r:embed="rId237"/>
                <a:stretch>
                  <a:fillRect/>
                </a:stretch>
              </p:blipFill>
              <p:spPr>
                <a:xfrm>
                  <a:off x="10061415" y="6219345"/>
                  <a:ext cx="3999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4" name="Ink 143">
                  <a:extLst>
                    <a:ext uri="{FF2B5EF4-FFF2-40B4-BE49-F238E27FC236}">
                      <a16:creationId xmlns:a16="http://schemas.microsoft.com/office/drawing/2014/main" id="{BDA8EA41-1085-C10F-C337-C69EC7138309}"/>
                    </a:ext>
                  </a:extLst>
                </p14:cNvPr>
                <p14:cNvContentPartPr/>
                <p14:nvPr/>
              </p14:nvContentPartPr>
              <p14:xfrm>
                <a:off x="10543815" y="6235185"/>
                <a:ext cx="219240" cy="98280"/>
              </p14:xfrm>
            </p:contentPart>
          </mc:Choice>
          <mc:Fallback xmlns="">
            <p:pic>
              <p:nvPicPr>
                <p:cNvPr id="144" name="Ink 143">
                  <a:extLst>
                    <a:ext uri="{FF2B5EF4-FFF2-40B4-BE49-F238E27FC236}">
                      <a16:creationId xmlns:a16="http://schemas.microsoft.com/office/drawing/2014/main" id="{BDA8EA41-1085-C10F-C337-C69EC7138309}"/>
                    </a:ext>
                  </a:extLst>
                </p:cNvPr>
                <p:cNvPicPr/>
                <p:nvPr/>
              </p:nvPicPr>
              <p:blipFill>
                <a:blip r:embed="rId239"/>
                <a:stretch>
                  <a:fillRect/>
                </a:stretch>
              </p:blipFill>
              <p:spPr>
                <a:xfrm>
                  <a:off x="10537695" y="6229065"/>
                  <a:ext cx="2314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5" name="Ink 144">
                  <a:extLst>
                    <a:ext uri="{FF2B5EF4-FFF2-40B4-BE49-F238E27FC236}">
                      <a16:creationId xmlns:a16="http://schemas.microsoft.com/office/drawing/2014/main" id="{2AFCF0DF-C40A-33AA-5B16-F1EBDCBCDCC7}"/>
                    </a:ext>
                  </a:extLst>
                </p14:cNvPr>
                <p14:cNvContentPartPr/>
                <p14:nvPr/>
              </p14:nvContentPartPr>
              <p14:xfrm>
                <a:off x="10765215" y="6112785"/>
                <a:ext cx="96480" cy="212760"/>
              </p14:xfrm>
            </p:contentPart>
          </mc:Choice>
          <mc:Fallback xmlns="">
            <p:pic>
              <p:nvPicPr>
                <p:cNvPr id="145" name="Ink 144">
                  <a:extLst>
                    <a:ext uri="{FF2B5EF4-FFF2-40B4-BE49-F238E27FC236}">
                      <a16:creationId xmlns:a16="http://schemas.microsoft.com/office/drawing/2014/main" id="{2AFCF0DF-C40A-33AA-5B16-F1EBDCBCDCC7}"/>
                    </a:ext>
                  </a:extLst>
                </p:cNvPr>
                <p:cNvPicPr/>
                <p:nvPr/>
              </p:nvPicPr>
              <p:blipFill>
                <a:blip r:embed="rId241"/>
                <a:stretch>
                  <a:fillRect/>
                </a:stretch>
              </p:blipFill>
              <p:spPr>
                <a:xfrm>
                  <a:off x="10759095" y="6106665"/>
                  <a:ext cx="108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6" name="Ink 145">
                  <a:extLst>
                    <a:ext uri="{FF2B5EF4-FFF2-40B4-BE49-F238E27FC236}">
                      <a16:creationId xmlns:a16="http://schemas.microsoft.com/office/drawing/2014/main" id="{4E81483F-2128-CB72-D8DE-5E50676DC866}"/>
                    </a:ext>
                  </a:extLst>
                </p14:cNvPr>
                <p14:cNvContentPartPr/>
                <p14:nvPr/>
              </p14:nvContentPartPr>
              <p14:xfrm>
                <a:off x="10856655" y="6103065"/>
                <a:ext cx="185760" cy="210240"/>
              </p14:xfrm>
            </p:contentPart>
          </mc:Choice>
          <mc:Fallback xmlns="">
            <p:pic>
              <p:nvPicPr>
                <p:cNvPr id="146" name="Ink 145">
                  <a:extLst>
                    <a:ext uri="{FF2B5EF4-FFF2-40B4-BE49-F238E27FC236}">
                      <a16:creationId xmlns:a16="http://schemas.microsoft.com/office/drawing/2014/main" id="{4E81483F-2128-CB72-D8DE-5E50676DC866}"/>
                    </a:ext>
                  </a:extLst>
                </p:cNvPr>
                <p:cNvPicPr/>
                <p:nvPr/>
              </p:nvPicPr>
              <p:blipFill>
                <a:blip r:embed="rId243"/>
                <a:stretch>
                  <a:fillRect/>
                </a:stretch>
              </p:blipFill>
              <p:spPr>
                <a:xfrm>
                  <a:off x="10850535" y="6096945"/>
                  <a:ext cx="1980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Ink 146">
                  <a:extLst>
                    <a:ext uri="{FF2B5EF4-FFF2-40B4-BE49-F238E27FC236}">
                      <a16:creationId xmlns:a16="http://schemas.microsoft.com/office/drawing/2014/main" id="{BFB33DF3-9316-AB15-7DCB-C329BDB494BB}"/>
                    </a:ext>
                  </a:extLst>
                </p14:cNvPr>
                <p14:cNvContentPartPr/>
                <p14:nvPr/>
              </p14:nvContentPartPr>
              <p14:xfrm>
                <a:off x="11164815" y="6260025"/>
                <a:ext cx="360" cy="360"/>
              </p14:xfrm>
            </p:contentPart>
          </mc:Choice>
          <mc:Fallback xmlns="">
            <p:pic>
              <p:nvPicPr>
                <p:cNvPr id="147" name="Ink 146">
                  <a:extLst>
                    <a:ext uri="{FF2B5EF4-FFF2-40B4-BE49-F238E27FC236}">
                      <a16:creationId xmlns:a16="http://schemas.microsoft.com/office/drawing/2014/main" id="{BFB33DF3-9316-AB15-7DCB-C329BDB494BB}"/>
                    </a:ext>
                  </a:extLst>
                </p:cNvPr>
                <p:cNvPicPr/>
                <p:nvPr/>
              </p:nvPicPr>
              <p:blipFill>
                <a:blip r:embed="rId235"/>
                <a:stretch>
                  <a:fillRect/>
                </a:stretch>
              </p:blipFill>
              <p:spPr>
                <a:xfrm>
                  <a:off x="11158695" y="625390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8" name="Ink 147">
                  <a:extLst>
                    <a:ext uri="{FF2B5EF4-FFF2-40B4-BE49-F238E27FC236}">
                      <a16:creationId xmlns:a16="http://schemas.microsoft.com/office/drawing/2014/main" id="{535DBB57-654D-BA41-7513-C4158202869B}"/>
                    </a:ext>
                  </a:extLst>
                </p14:cNvPr>
                <p14:cNvContentPartPr/>
                <p14:nvPr/>
              </p14:nvContentPartPr>
              <p14:xfrm>
                <a:off x="11460015" y="6056625"/>
                <a:ext cx="75240" cy="216000"/>
              </p14:xfrm>
            </p:contentPart>
          </mc:Choice>
          <mc:Fallback xmlns="">
            <p:pic>
              <p:nvPicPr>
                <p:cNvPr id="148" name="Ink 147">
                  <a:extLst>
                    <a:ext uri="{FF2B5EF4-FFF2-40B4-BE49-F238E27FC236}">
                      <a16:creationId xmlns:a16="http://schemas.microsoft.com/office/drawing/2014/main" id="{535DBB57-654D-BA41-7513-C4158202869B}"/>
                    </a:ext>
                  </a:extLst>
                </p:cNvPr>
                <p:cNvPicPr/>
                <p:nvPr/>
              </p:nvPicPr>
              <p:blipFill>
                <a:blip r:embed="rId246"/>
                <a:stretch>
                  <a:fillRect/>
                </a:stretch>
              </p:blipFill>
              <p:spPr>
                <a:xfrm>
                  <a:off x="11453895" y="6050505"/>
                  <a:ext cx="874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9" name="Ink 148">
                  <a:extLst>
                    <a:ext uri="{FF2B5EF4-FFF2-40B4-BE49-F238E27FC236}">
                      <a16:creationId xmlns:a16="http://schemas.microsoft.com/office/drawing/2014/main" id="{59DD435D-35D4-54BB-31C0-B8CB13EF450B}"/>
                    </a:ext>
                  </a:extLst>
                </p14:cNvPr>
                <p14:cNvContentPartPr/>
                <p14:nvPr/>
              </p14:nvContentPartPr>
              <p14:xfrm>
                <a:off x="11371455" y="6064545"/>
                <a:ext cx="135000" cy="180720"/>
              </p14:xfrm>
            </p:contentPart>
          </mc:Choice>
          <mc:Fallback xmlns="">
            <p:pic>
              <p:nvPicPr>
                <p:cNvPr id="149" name="Ink 148">
                  <a:extLst>
                    <a:ext uri="{FF2B5EF4-FFF2-40B4-BE49-F238E27FC236}">
                      <a16:creationId xmlns:a16="http://schemas.microsoft.com/office/drawing/2014/main" id="{59DD435D-35D4-54BB-31C0-B8CB13EF450B}"/>
                    </a:ext>
                  </a:extLst>
                </p:cNvPr>
                <p:cNvPicPr/>
                <p:nvPr/>
              </p:nvPicPr>
              <p:blipFill>
                <a:blip r:embed="rId248"/>
                <a:stretch>
                  <a:fillRect/>
                </a:stretch>
              </p:blipFill>
              <p:spPr>
                <a:xfrm>
                  <a:off x="11365335" y="6058425"/>
                  <a:ext cx="147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0" name="Ink 149">
                  <a:extLst>
                    <a:ext uri="{FF2B5EF4-FFF2-40B4-BE49-F238E27FC236}">
                      <a16:creationId xmlns:a16="http://schemas.microsoft.com/office/drawing/2014/main" id="{EB52C4D7-517A-5F1E-980D-02BEF7B0051D}"/>
                    </a:ext>
                  </a:extLst>
                </p14:cNvPr>
                <p14:cNvContentPartPr/>
                <p14:nvPr/>
              </p14:nvContentPartPr>
              <p14:xfrm>
                <a:off x="11571255" y="6073905"/>
                <a:ext cx="243360" cy="172440"/>
              </p14:xfrm>
            </p:contentPart>
          </mc:Choice>
          <mc:Fallback xmlns="">
            <p:pic>
              <p:nvPicPr>
                <p:cNvPr id="150" name="Ink 149">
                  <a:extLst>
                    <a:ext uri="{FF2B5EF4-FFF2-40B4-BE49-F238E27FC236}">
                      <a16:creationId xmlns:a16="http://schemas.microsoft.com/office/drawing/2014/main" id="{EB52C4D7-517A-5F1E-980D-02BEF7B0051D}"/>
                    </a:ext>
                  </a:extLst>
                </p:cNvPr>
                <p:cNvPicPr/>
                <p:nvPr/>
              </p:nvPicPr>
              <p:blipFill>
                <a:blip r:embed="rId250"/>
                <a:stretch>
                  <a:fillRect/>
                </a:stretch>
              </p:blipFill>
              <p:spPr>
                <a:xfrm>
                  <a:off x="11565135" y="6067785"/>
                  <a:ext cx="2556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1" name="Ink 150">
                  <a:extLst>
                    <a:ext uri="{FF2B5EF4-FFF2-40B4-BE49-F238E27FC236}">
                      <a16:creationId xmlns:a16="http://schemas.microsoft.com/office/drawing/2014/main" id="{6B6FDE41-BB18-63BC-8B5A-9D6E57A07486}"/>
                    </a:ext>
                  </a:extLst>
                </p14:cNvPr>
                <p14:cNvContentPartPr/>
                <p14:nvPr/>
              </p14:nvContentPartPr>
              <p14:xfrm>
                <a:off x="11811735" y="5946105"/>
                <a:ext cx="63000" cy="268560"/>
              </p14:xfrm>
            </p:contentPart>
          </mc:Choice>
          <mc:Fallback xmlns="">
            <p:pic>
              <p:nvPicPr>
                <p:cNvPr id="151" name="Ink 150">
                  <a:extLst>
                    <a:ext uri="{FF2B5EF4-FFF2-40B4-BE49-F238E27FC236}">
                      <a16:creationId xmlns:a16="http://schemas.microsoft.com/office/drawing/2014/main" id="{6B6FDE41-BB18-63BC-8B5A-9D6E57A07486}"/>
                    </a:ext>
                  </a:extLst>
                </p:cNvPr>
                <p:cNvPicPr/>
                <p:nvPr/>
              </p:nvPicPr>
              <p:blipFill>
                <a:blip r:embed="rId252"/>
                <a:stretch>
                  <a:fillRect/>
                </a:stretch>
              </p:blipFill>
              <p:spPr>
                <a:xfrm>
                  <a:off x="11805615" y="5939985"/>
                  <a:ext cx="752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2" name="Ink 151">
                  <a:extLst>
                    <a:ext uri="{FF2B5EF4-FFF2-40B4-BE49-F238E27FC236}">
                      <a16:creationId xmlns:a16="http://schemas.microsoft.com/office/drawing/2014/main" id="{E35FEBC2-9D5E-1156-B61E-6834D3272B18}"/>
                    </a:ext>
                  </a:extLst>
                </p14:cNvPr>
                <p14:cNvContentPartPr/>
                <p14:nvPr/>
              </p14:nvContentPartPr>
              <p14:xfrm>
                <a:off x="11881575" y="6162465"/>
                <a:ext cx="118440" cy="93600"/>
              </p14:xfrm>
            </p:contentPart>
          </mc:Choice>
          <mc:Fallback xmlns="">
            <p:pic>
              <p:nvPicPr>
                <p:cNvPr id="152" name="Ink 151">
                  <a:extLst>
                    <a:ext uri="{FF2B5EF4-FFF2-40B4-BE49-F238E27FC236}">
                      <a16:creationId xmlns:a16="http://schemas.microsoft.com/office/drawing/2014/main" id="{E35FEBC2-9D5E-1156-B61E-6834D3272B18}"/>
                    </a:ext>
                  </a:extLst>
                </p:cNvPr>
                <p:cNvPicPr/>
                <p:nvPr/>
              </p:nvPicPr>
              <p:blipFill>
                <a:blip r:embed="rId254"/>
                <a:stretch>
                  <a:fillRect/>
                </a:stretch>
              </p:blipFill>
              <p:spPr>
                <a:xfrm>
                  <a:off x="11875455" y="6156345"/>
                  <a:ext cx="130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3" name="Ink 152">
                  <a:extLst>
                    <a:ext uri="{FF2B5EF4-FFF2-40B4-BE49-F238E27FC236}">
                      <a16:creationId xmlns:a16="http://schemas.microsoft.com/office/drawing/2014/main" id="{77B388B4-D1BD-33AC-5B1B-25915B474250}"/>
                    </a:ext>
                  </a:extLst>
                </p14:cNvPr>
                <p14:cNvContentPartPr/>
                <p14:nvPr/>
              </p14:nvContentPartPr>
              <p14:xfrm>
                <a:off x="11751615" y="5984985"/>
                <a:ext cx="318240" cy="441000"/>
              </p14:xfrm>
            </p:contentPart>
          </mc:Choice>
          <mc:Fallback xmlns="">
            <p:pic>
              <p:nvPicPr>
                <p:cNvPr id="153" name="Ink 152">
                  <a:extLst>
                    <a:ext uri="{FF2B5EF4-FFF2-40B4-BE49-F238E27FC236}">
                      <a16:creationId xmlns:a16="http://schemas.microsoft.com/office/drawing/2014/main" id="{77B388B4-D1BD-33AC-5B1B-25915B474250}"/>
                    </a:ext>
                  </a:extLst>
                </p:cNvPr>
                <p:cNvPicPr/>
                <p:nvPr/>
              </p:nvPicPr>
              <p:blipFill>
                <a:blip r:embed="rId256"/>
                <a:stretch>
                  <a:fillRect/>
                </a:stretch>
              </p:blipFill>
              <p:spPr>
                <a:xfrm>
                  <a:off x="11745495" y="5978865"/>
                  <a:ext cx="33048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4" name="Ink 153">
                  <a:extLst>
                    <a:ext uri="{FF2B5EF4-FFF2-40B4-BE49-F238E27FC236}">
                      <a16:creationId xmlns:a16="http://schemas.microsoft.com/office/drawing/2014/main" id="{9E07AB4A-7F85-DA5B-2058-A39A5D8AEA2B}"/>
                    </a:ext>
                  </a:extLst>
                </p14:cNvPr>
                <p14:cNvContentPartPr/>
                <p14:nvPr/>
              </p14:nvContentPartPr>
              <p14:xfrm>
                <a:off x="9750375" y="5831265"/>
                <a:ext cx="250200" cy="317520"/>
              </p14:xfrm>
            </p:contentPart>
          </mc:Choice>
          <mc:Fallback xmlns="">
            <p:pic>
              <p:nvPicPr>
                <p:cNvPr id="154" name="Ink 153">
                  <a:extLst>
                    <a:ext uri="{FF2B5EF4-FFF2-40B4-BE49-F238E27FC236}">
                      <a16:creationId xmlns:a16="http://schemas.microsoft.com/office/drawing/2014/main" id="{9E07AB4A-7F85-DA5B-2058-A39A5D8AEA2B}"/>
                    </a:ext>
                  </a:extLst>
                </p:cNvPr>
                <p:cNvPicPr/>
                <p:nvPr/>
              </p:nvPicPr>
              <p:blipFill>
                <a:blip r:embed="rId258"/>
                <a:stretch>
                  <a:fillRect/>
                </a:stretch>
              </p:blipFill>
              <p:spPr>
                <a:xfrm>
                  <a:off x="9744255" y="5825145"/>
                  <a:ext cx="262440" cy="329760"/>
                </a:xfrm>
                <a:prstGeom prst="rect">
                  <a:avLst/>
                </a:prstGeom>
              </p:spPr>
            </p:pic>
          </mc:Fallback>
        </mc:AlternateContent>
      </p:grpSp>
      <p:grpSp>
        <p:nvGrpSpPr>
          <p:cNvPr id="167" name="Group 166">
            <a:extLst>
              <a:ext uri="{FF2B5EF4-FFF2-40B4-BE49-F238E27FC236}">
                <a16:creationId xmlns:a16="http://schemas.microsoft.com/office/drawing/2014/main" id="{ACCD94B1-14E1-0F3D-01B4-828902C1063B}"/>
              </a:ext>
            </a:extLst>
          </p:cNvPr>
          <p:cNvGrpSpPr/>
          <p:nvPr/>
        </p:nvGrpSpPr>
        <p:grpSpPr>
          <a:xfrm>
            <a:off x="3847455" y="6392145"/>
            <a:ext cx="1764000" cy="346320"/>
            <a:chOff x="3847455" y="6392145"/>
            <a:chExt cx="1764000" cy="346320"/>
          </a:xfrm>
        </p:grpSpPr>
        <mc:AlternateContent xmlns:mc="http://schemas.openxmlformats.org/markup-compatibility/2006" xmlns:p14="http://schemas.microsoft.com/office/powerpoint/2010/main">
          <mc:Choice Requires="p14">
            <p:contentPart p14:bwMode="auto" r:id="rId259">
              <p14:nvContentPartPr>
                <p14:cNvPr id="156" name="Ink 155">
                  <a:extLst>
                    <a:ext uri="{FF2B5EF4-FFF2-40B4-BE49-F238E27FC236}">
                      <a16:creationId xmlns:a16="http://schemas.microsoft.com/office/drawing/2014/main" id="{D869714B-1A64-9E0C-98DF-8C6F6E42EAE6}"/>
                    </a:ext>
                  </a:extLst>
                </p14:cNvPr>
                <p14:cNvContentPartPr/>
                <p14:nvPr/>
              </p14:nvContentPartPr>
              <p14:xfrm>
                <a:off x="3847455" y="6576105"/>
                <a:ext cx="197640" cy="4680"/>
              </p14:xfrm>
            </p:contentPart>
          </mc:Choice>
          <mc:Fallback xmlns="">
            <p:pic>
              <p:nvPicPr>
                <p:cNvPr id="156" name="Ink 155">
                  <a:extLst>
                    <a:ext uri="{FF2B5EF4-FFF2-40B4-BE49-F238E27FC236}">
                      <a16:creationId xmlns:a16="http://schemas.microsoft.com/office/drawing/2014/main" id="{D869714B-1A64-9E0C-98DF-8C6F6E42EAE6}"/>
                    </a:ext>
                  </a:extLst>
                </p:cNvPr>
                <p:cNvPicPr/>
                <p:nvPr/>
              </p:nvPicPr>
              <p:blipFill>
                <a:blip r:embed="rId260"/>
                <a:stretch>
                  <a:fillRect/>
                </a:stretch>
              </p:blipFill>
              <p:spPr>
                <a:xfrm>
                  <a:off x="3841335" y="6569985"/>
                  <a:ext cx="2098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7" name="Ink 156">
                  <a:extLst>
                    <a:ext uri="{FF2B5EF4-FFF2-40B4-BE49-F238E27FC236}">
                      <a16:creationId xmlns:a16="http://schemas.microsoft.com/office/drawing/2014/main" id="{1763A199-073D-BE0B-0957-F0F8B7222613}"/>
                    </a:ext>
                  </a:extLst>
                </p14:cNvPr>
                <p14:cNvContentPartPr/>
                <p14:nvPr/>
              </p14:nvContentPartPr>
              <p14:xfrm>
                <a:off x="3869055" y="6665025"/>
                <a:ext cx="240840" cy="16560"/>
              </p14:xfrm>
            </p:contentPart>
          </mc:Choice>
          <mc:Fallback xmlns="">
            <p:pic>
              <p:nvPicPr>
                <p:cNvPr id="157" name="Ink 156">
                  <a:extLst>
                    <a:ext uri="{FF2B5EF4-FFF2-40B4-BE49-F238E27FC236}">
                      <a16:creationId xmlns:a16="http://schemas.microsoft.com/office/drawing/2014/main" id="{1763A199-073D-BE0B-0957-F0F8B7222613}"/>
                    </a:ext>
                  </a:extLst>
                </p:cNvPr>
                <p:cNvPicPr/>
                <p:nvPr/>
              </p:nvPicPr>
              <p:blipFill>
                <a:blip r:embed="rId262"/>
                <a:stretch>
                  <a:fillRect/>
                </a:stretch>
              </p:blipFill>
              <p:spPr>
                <a:xfrm>
                  <a:off x="3862935" y="6658905"/>
                  <a:ext cx="253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8" name="Ink 157">
                  <a:extLst>
                    <a:ext uri="{FF2B5EF4-FFF2-40B4-BE49-F238E27FC236}">
                      <a16:creationId xmlns:a16="http://schemas.microsoft.com/office/drawing/2014/main" id="{D972A25F-2FD7-A031-A23B-C04F97BFE5F1}"/>
                    </a:ext>
                  </a:extLst>
                </p14:cNvPr>
                <p14:cNvContentPartPr/>
                <p14:nvPr/>
              </p14:nvContentPartPr>
              <p14:xfrm>
                <a:off x="4360095" y="6448305"/>
                <a:ext cx="315720" cy="290160"/>
              </p14:xfrm>
            </p:contentPart>
          </mc:Choice>
          <mc:Fallback xmlns="">
            <p:pic>
              <p:nvPicPr>
                <p:cNvPr id="158" name="Ink 157">
                  <a:extLst>
                    <a:ext uri="{FF2B5EF4-FFF2-40B4-BE49-F238E27FC236}">
                      <a16:creationId xmlns:a16="http://schemas.microsoft.com/office/drawing/2014/main" id="{D972A25F-2FD7-A031-A23B-C04F97BFE5F1}"/>
                    </a:ext>
                  </a:extLst>
                </p:cNvPr>
                <p:cNvPicPr/>
                <p:nvPr/>
              </p:nvPicPr>
              <p:blipFill>
                <a:blip r:embed="rId264"/>
                <a:stretch>
                  <a:fillRect/>
                </a:stretch>
              </p:blipFill>
              <p:spPr>
                <a:xfrm>
                  <a:off x="4353975" y="6442185"/>
                  <a:ext cx="3279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9" name="Ink 158">
                  <a:extLst>
                    <a:ext uri="{FF2B5EF4-FFF2-40B4-BE49-F238E27FC236}">
                      <a16:creationId xmlns:a16="http://schemas.microsoft.com/office/drawing/2014/main" id="{5F6FAA12-13A0-0F28-90C4-9D03BBAF16DB}"/>
                    </a:ext>
                  </a:extLst>
                </p14:cNvPr>
                <p14:cNvContentPartPr/>
                <p14:nvPr/>
              </p14:nvContentPartPr>
              <p14:xfrm>
                <a:off x="4971375" y="6532905"/>
                <a:ext cx="346680" cy="173880"/>
              </p14:xfrm>
            </p:contentPart>
          </mc:Choice>
          <mc:Fallback xmlns="">
            <p:pic>
              <p:nvPicPr>
                <p:cNvPr id="159" name="Ink 158">
                  <a:extLst>
                    <a:ext uri="{FF2B5EF4-FFF2-40B4-BE49-F238E27FC236}">
                      <a16:creationId xmlns:a16="http://schemas.microsoft.com/office/drawing/2014/main" id="{5F6FAA12-13A0-0F28-90C4-9D03BBAF16DB}"/>
                    </a:ext>
                  </a:extLst>
                </p:cNvPr>
                <p:cNvPicPr/>
                <p:nvPr/>
              </p:nvPicPr>
              <p:blipFill>
                <a:blip r:embed="rId266"/>
                <a:stretch>
                  <a:fillRect/>
                </a:stretch>
              </p:blipFill>
              <p:spPr>
                <a:xfrm>
                  <a:off x="4965255" y="6526785"/>
                  <a:ext cx="3589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0" name="Ink 159">
                  <a:extLst>
                    <a:ext uri="{FF2B5EF4-FFF2-40B4-BE49-F238E27FC236}">
                      <a16:creationId xmlns:a16="http://schemas.microsoft.com/office/drawing/2014/main" id="{C582BE04-C870-7645-F013-745D449FC6C5}"/>
                    </a:ext>
                  </a:extLst>
                </p14:cNvPr>
                <p14:cNvContentPartPr/>
                <p14:nvPr/>
              </p14:nvContentPartPr>
              <p14:xfrm>
                <a:off x="5392215" y="6392145"/>
                <a:ext cx="219240" cy="166680"/>
              </p14:xfrm>
            </p:contentPart>
          </mc:Choice>
          <mc:Fallback xmlns="">
            <p:pic>
              <p:nvPicPr>
                <p:cNvPr id="160" name="Ink 159">
                  <a:extLst>
                    <a:ext uri="{FF2B5EF4-FFF2-40B4-BE49-F238E27FC236}">
                      <a16:creationId xmlns:a16="http://schemas.microsoft.com/office/drawing/2014/main" id="{C582BE04-C870-7645-F013-745D449FC6C5}"/>
                    </a:ext>
                  </a:extLst>
                </p:cNvPr>
                <p:cNvPicPr/>
                <p:nvPr/>
              </p:nvPicPr>
              <p:blipFill>
                <a:blip r:embed="rId268"/>
                <a:stretch>
                  <a:fillRect/>
                </a:stretch>
              </p:blipFill>
              <p:spPr>
                <a:xfrm>
                  <a:off x="5386095" y="6386025"/>
                  <a:ext cx="231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1" name="Ink 160">
                  <a:extLst>
                    <a:ext uri="{FF2B5EF4-FFF2-40B4-BE49-F238E27FC236}">
                      <a16:creationId xmlns:a16="http://schemas.microsoft.com/office/drawing/2014/main" id="{ABC1654D-4796-95E9-4CD8-D2B354D06F8B}"/>
                    </a:ext>
                  </a:extLst>
                </p14:cNvPr>
                <p14:cNvContentPartPr/>
                <p14:nvPr/>
              </p14:nvContentPartPr>
              <p14:xfrm>
                <a:off x="5428215" y="6419145"/>
                <a:ext cx="113400" cy="165960"/>
              </p14:xfrm>
            </p:contentPart>
          </mc:Choice>
          <mc:Fallback xmlns="">
            <p:pic>
              <p:nvPicPr>
                <p:cNvPr id="161" name="Ink 160">
                  <a:extLst>
                    <a:ext uri="{FF2B5EF4-FFF2-40B4-BE49-F238E27FC236}">
                      <a16:creationId xmlns:a16="http://schemas.microsoft.com/office/drawing/2014/main" id="{ABC1654D-4796-95E9-4CD8-D2B354D06F8B}"/>
                    </a:ext>
                  </a:extLst>
                </p:cNvPr>
                <p:cNvPicPr/>
                <p:nvPr/>
              </p:nvPicPr>
              <p:blipFill>
                <a:blip r:embed="rId270"/>
                <a:stretch>
                  <a:fillRect/>
                </a:stretch>
              </p:blipFill>
              <p:spPr>
                <a:xfrm>
                  <a:off x="5422095" y="6413025"/>
                  <a:ext cx="125640" cy="17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1">
            <p14:nvContentPartPr>
              <p14:cNvPr id="162" name="Ink 161">
                <a:extLst>
                  <a:ext uri="{FF2B5EF4-FFF2-40B4-BE49-F238E27FC236}">
                    <a16:creationId xmlns:a16="http://schemas.microsoft.com/office/drawing/2014/main" id="{B3F7985E-05F9-58C2-DD7E-411F3DA399DA}"/>
                  </a:ext>
                </a:extLst>
              </p14:cNvPr>
              <p14:cNvContentPartPr/>
              <p14:nvPr/>
            </p14:nvContentPartPr>
            <p14:xfrm>
              <a:off x="5940855" y="6638025"/>
              <a:ext cx="264960" cy="27720"/>
            </p14:xfrm>
          </p:contentPart>
        </mc:Choice>
        <mc:Fallback xmlns="">
          <p:pic>
            <p:nvPicPr>
              <p:cNvPr id="162" name="Ink 161">
                <a:extLst>
                  <a:ext uri="{FF2B5EF4-FFF2-40B4-BE49-F238E27FC236}">
                    <a16:creationId xmlns:a16="http://schemas.microsoft.com/office/drawing/2014/main" id="{B3F7985E-05F9-58C2-DD7E-411F3DA399DA}"/>
                  </a:ext>
                </a:extLst>
              </p:cNvPr>
              <p:cNvPicPr/>
              <p:nvPr/>
            </p:nvPicPr>
            <p:blipFill>
              <a:blip r:embed="rId272"/>
              <a:stretch>
                <a:fillRect/>
              </a:stretch>
            </p:blipFill>
            <p:spPr>
              <a:xfrm>
                <a:off x="5934735" y="6631905"/>
                <a:ext cx="277200" cy="39960"/>
              </a:xfrm>
              <a:prstGeom prst="rect">
                <a:avLst/>
              </a:prstGeom>
            </p:spPr>
          </p:pic>
        </mc:Fallback>
      </mc:AlternateContent>
      <p:grpSp>
        <p:nvGrpSpPr>
          <p:cNvPr id="172" name="Group 171">
            <a:extLst>
              <a:ext uri="{FF2B5EF4-FFF2-40B4-BE49-F238E27FC236}">
                <a16:creationId xmlns:a16="http://schemas.microsoft.com/office/drawing/2014/main" id="{EEABD180-507B-EEB0-89AF-AB09D94FD83B}"/>
              </a:ext>
            </a:extLst>
          </p:cNvPr>
          <p:cNvGrpSpPr/>
          <p:nvPr/>
        </p:nvGrpSpPr>
        <p:grpSpPr>
          <a:xfrm>
            <a:off x="6535215" y="6415905"/>
            <a:ext cx="1761480" cy="316800"/>
            <a:chOff x="6535215" y="6415905"/>
            <a:chExt cx="1761480" cy="316800"/>
          </a:xfrm>
        </p:grpSpPr>
        <mc:AlternateContent xmlns:mc="http://schemas.openxmlformats.org/markup-compatibility/2006" xmlns:p14="http://schemas.microsoft.com/office/powerpoint/2010/main">
          <mc:Choice Requires="p14">
            <p:contentPart p14:bwMode="auto" r:id="rId273">
              <p14:nvContentPartPr>
                <p14:cNvPr id="163" name="Ink 162">
                  <a:extLst>
                    <a:ext uri="{FF2B5EF4-FFF2-40B4-BE49-F238E27FC236}">
                      <a16:creationId xmlns:a16="http://schemas.microsoft.com/office/drawing/2014/main" id="{7E709209-6D51-E6A1-8670-2F218E1984B2}"/>
                    </a:ext>
                  </a:extLst>
                </p14:cNvPr>
                <p14:cNvContentPartPr/>
                <p14:nvPr/>
              </p14:nvContentPartPr>
              <p14:xfrm>
                <a:off x="6535215" y="6415905"/>
                <a:ext cx="197640" cy="206280"/>
              </p14:xfrm>
            </p:contentPart>
          </mc:Choice>
          <mc:Fallback xmlns="">
            <p:pic>
              <p:nvPicPr>
                <p:cNvPr id="163" name="Ink 162">
                  <a:extLst>
                    <a:ext uri="{FF2B5EF4-FFF2-40B4-BE49-F238E27FC236}">
                      <a16:creationId xmlns:a16="http://schemas.microsoft.com/office/drawing/2014/main" id="{7E709209-6D51-E6A1-8670-2F218E1984B2}"/>
                    </a:ext>
                  </a:extLst>
                </p:cNvPr>
                <p:cNvPicPr/>
                <p:nvPr/>
              </p:nvPicPr>
              <p:blipFill>
                <a:blip r:embed="rId274"/>
                <a:stretch>
                  <a:fillRect/>
                </a:stretch>
              </p:blipFill>
              <p:spPr>
                <a:xfrm>
                  <a:off x="6529095" y="6409785"/>
                  <a:ext cx="2098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4" name="Ink 163">
                  <a:extLst>
                    <a:ext uri="{FF2B5EF4-FFF2-40B4-BE49-F238E27FC236}">
                      <a16:creationId xmlns:a16="http://schemas.microsoft.com/office/drawing/2014/main" id="{02BDF4AD-AA3B-7470-B670-1AE418000E8A}"/>
                    </a:ext>
                  </a:extLst>
                </p14:cNvPr>
                <p14:cNvContentPartPr/>
                <p14:nvPr/>
              </p14:nvContentPartPr>
              <p14:xfrm>
                <a:off x="6686775" y="6501585"/>
                <a:ext cx="57960" cy="231120"/>
              </p14:xfrm>
            </p:contentPart>
          </mc:Choice>
          <mc:Fallback xmlns="">
            <p:pic>
              <p:nvPicPr>
                <p:cNvPr id="164" name="Ink 163">
                  <a:extLst>
                    <a:ext uri="{FF2B5EF4-FFF2-40B4-BE49-F238E27FC236}">
                      <a16:creationId xmlns:a16="http://schemas.microsoft.com/office/drawing/2014/main" id="{02BDF4AD-AA3B-7470-B670-1AE418000E8A}"/>
                    </a:ext>
                  </a:extLst>
                </p:cNvPr>
                <p:cNvPicPr/>
                <p:nvPr/>
              </p:nvPicPr>
              <p:blipFill>
                <a:blip r:embed="rId276"/>
                <a:stretch>
                  <a:fillRect/>
                </a:stretch>
              </p:blipFill>
              <p:spPr>
                <a:xfrm>
                  <a:off x="6680655" y="6495465"/>
                  <a:ext cx="70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8" name="Ink 167">
                  <a:extLst>
                    <a:ext uri="{FF2B5EF4-FFF2-40B4-BE49-F238E27FC236}">
                      <a16:creationId xmlns:a16="http://schemas.microsoft.com/office/drawing/2014/main" id="{B21C1E82-7D62-C9B2-393E-5C3DA57468EA}"/>
                    </a:ext>
                  </a:extLst>
                </p14:cNvPr>
                <p14:cNvContentPartPr/>
                <p14:nvPr/>
              </p14:nvContentPartPr>
              <p14:xfrm>
                <a:off x="7001775" y="6491145"/>
                <a:ext cx="275040" cy="183600"/>
              </p14:xfrm>
            </p:contentPart>
          </mc:Choice>
          <mc:Fallback xmlns="">
            <p:pic>
              <p:nvPicPr>
                <p:cNvPr id="168" name="Ink 167">
                  <a:extLst>
                    <a:ext uri="{FF2B5EF4-FFF2-40B4-BE49-F238E27FC236}">
                      <a16:creationId xmlns:a16="http://schemas.microsoft.com/office/drawing/2014/main" id="{B21C1E82-7D62-C9B2-393E-5C3DA57468EA}"/>
                    </a:ext>
                  </a:extLst>
                </p:cNvPr>
                <p:cNvPicPr/>
                <p:nvPr/>
              </p:nvPicPr>
              <p:blipFill>
                <a:blip r:embed="rId278"/>
                <a:stretch>
                  <a:fillRect/>
                </a:stretch>
              </p:blipFill>
              <p:spPr>
                <a:xfrm>
                  <a:off x="6995655" y="6485025"/>
                  <a:ext cx="2872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9" name="Ink 168">
                  <a:extLst>
                    <a:ext uri="{FF2B5EF4-FFF2-40B4-BE49-F238E27FC236}">
                      <a16:creationId xmlns:a16="http://schemas.microsoft.com/office/drawing/2014/main" id="{0F09AE92-B9B1-B84A-CB0B-FD4EE781227E}"/>
                    </a:ext>
                  </a:extLst>
                </p14:cNvPr>
                <p14:cNvContentPartPr/>
                <p14:nvPr/>
              </p14:nvContentPartPr>
              <p14:xfrm>
                <a:off x="7331175" y="6500505"/>
                <a:ext cx="420120" cy="191160"/>
              </p14:xfrm>
            </p:contentPart>
          </mc:Choice>
          <mc:Fallback xmlns="">
            <p:pic>
              <p:nvPicPr>
                <p:cNvPr id="169" name="Ink 168">
                  <a:extLst>
                    <a:ext uri="{FF2B5EF4-FFF2-40B4-BE49-F238E27FC236}">
                      <a16:creationId xmlns:a16="http://schemas.microsoft.com/office/drawing/2014/main" id="{0F09AE92-B9B1-B84A-CB0B-FD4EE781227E}"/>
                    </a:ext>
                  </a:extLst>
                </p:cNvPr>
                <p:cNvPicPr/>
                <p:nvPr/>
              </p:nvPicPr>
              <p:blipFill>
                <a:blip r:embed="rId280"/>
                <a:stretch>
                  <a:fillRect/>
                </a:stretch>
              </p:blipFill>
              <p:spPr>
                <a:xfrm>
                  <a:off x="7325055" y="6494385"/>
                  <a:ext cx="4323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0" name="Ink 169">
                  <a:extLst>
                    <a:ext uri="{FF2B5EF4-FFF2-40B4-BE49-F238E27FC236}">
                      <a16:creationId xmlns:a16="http://schemas.microsoft.com/office/drawing/2014/main" id="{A5567AAB-F672-5843-F51E-A9DA79AF5FCA}"/>
                    </a:ext>
                  </a:extLst>
                </p14:cNvPr>
                <p14:cNvContentPartPr/>
                <p14:nvPr/>
              </p14:nvContentPartPr>
              <p14:xfrm>
                <a:off x="7959735" y="6464505"/>
                <a:ext cx="336960" cy="186480"/>
              </p14:xfrm>
            </p:contentPart>
          </mc:Choice>
          <mc:Fallback xmlns="">
            <p:pic>
              <p:nvPicPr>
                <p:cNvPr id="170" name="Ink 169">
                  <a:extLst>
                    <a:ext uri="{FF2B5EF4-FFF2-40B4-BE49-F238E27FC236}">
                      <a16:creationId xmlns:a16="http://schemas.microsoft.com/office/drawing/2014/main" id="{A5567AAB-F672-5843-F51E-A9DA79AF5FCA}"/>
                    </a:ext>
                  </a:extLst>
                </p:cNvPr>
                <p:cNvPicPr/>
                <p:nvPr/>
              </p:nvPicPr>
              <p:blipFill>
                <a:blip r:embed="rId282"/>
                <a:stretch>
                  <a:fillRect/>
                </a:stretch>
              </p:blipFill>
              <p:spPr>
                <a:xfrm>
                  <a:off x="7953615" y="6458385"/>
                  <a:ext cx="349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1" name="Ink 170">
                  <a:extLst>
                    <a:ext uri="{FF2B5EF4-FFF2-40B4-BE49-F238E27FC236}">
                      <a16:creationId xmlns:a16="http://schemas.microsoft.com/office/drawing/2014/main" id="{664C993B-5930-03A1-6348-ABD7212BF5F2}"/>
                    </a:ext>
                  </a:extLst>
                </p14:cNvPr>
                <p14:cNvContentPartPr/>
                <p14:nvPr/>
              </p14:nvContentPartPr>
              <p14:xfrm>
                <a:off x="7991055" y="6479985"/>
                <a:ext cx="212040" cy="171360"/>
              </p14:xfrm>
            </p:contentPart>
          </mc:Choice>
          <mc:Fallback xmlns="">
            <p:pic>
              <p:nvPicPr>
                <p:cNvPr id="171" name="Ink 170">
                  <a:extLst>
                    <a:ext uri="{FF2B5EF4-FFF2-40B4-BE49-F238E27FC236}">
                      <a16:creationId xmlns:a16="http://schemas.microsoft.com/office/drawing/2014/main" id="{664C993B-5930-03A1-6348-ABD7212BF5F2}"/>
                    </a:ext>
                  </a:extLst>
                </p:cNvPr>
                <p:cNvPicPr/>
                <p:nvPr/>
              </p:nvPicPr>
              <p:blipFill>
                <a:blip r:embed="rId284"/>
                <a:stretch>
                  <a:fillRect/>
                </a:stretch>
              </p:blipFill>
              <p:spPr>
                <a:xfrm>
                  <a:off x="7984935" y="6473865"/>
                  <a:ext cx="224280" cy="183600"/>
                </a:xfrm>
                <a:prstGeom prst="rect">
                  <a:avLst/>
                </a:prstGeom>
              </p:spPr>
            </p:pic>
          </mc:Fallback>
        </mc:AlternateContent>
      </p:grpSp>
    </p:spTree>
    <p:extLst>
      <p:ext uri="{BB962C8B-B14F-4D97-AF65-F5344CB8AC3E}">
        <p14:creationId xmlns:p14="http://schemas.microsoft.com/office/powerpoint/2010/main" val="337112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92EA-058E-454A-8813-75852D40D63D}"/>
              </a:ext>
            </a:extLst>
          </p:cNvPr>
          <p:cNvSpPr>
            <a:spLocks noGrp="1"/>
          </p:cNvSpPr>
          <p:nvPr>
            <p:ph type="title"/>
          </p:nvPr>
        </p:nvSpPr>
        <p:spPr>
          <a:xfrm>
            <a:off x="838200" y="384048"/>
            <a:ext cx="10515600" cy="672105"/>
          </a:xfrm>
        </p:spPr>
        <p:txBody>
          <a:bodyPr/>
          <a:lstStyle/>
          <a:p>
            <a:r>
              <a:rPr lang="en-US" b="0" dirty="0"/>
              <a:t>Definition of Derivative(Review)</a:t>
            </a:r>
          </a:p>
        </p:txBody>
      </p:sp>
      <p:sp>
        <p:nvSpPr>
          <p:cNvPr id="19" name="Content Placeholder 2">
            <a:extLst>
              <a:ext uri="{FF2B5EF4-FFF2-40B4-BE49-F238E27FC236}">
                <a16:creationId xmlns:a16="http://schemas.microsoft.com/office/drawing/2014/main" id="{1303EF9B-C02F-4CAD-B3D6-D5FAB31DD434}"/>
              </a:ext>
            </a:extLst>
          </p:cNvPr>
          <p:cNvSpPr>
            <a:spLocks noGrp="1"/>
          </p:cNvSpPr>
          <p:nvPr>
            <p:ph sz="quarter" idx="23"/>
          </p:nvPr>
        </p:nvSpPr>
        <p:spPr>
          <a:xfrm>
            <a:off x="736600" y="1289050"/>
            <a:ext cx="9705848" cy="352125"/>
          </a:xfrm>
        </p:spPr>
        <p:txBody>
          <a:bodyPr/>
          <a:lstStyle/>
          <a:p>
            <a:pPr>
              <a:lnSpc>
                <a:spcPct val="100000"/>
              </a:lnSpc>
            </a:pPr>
            <a:r>
              <a:rPr lang="de-DE" b="1" dirty="0">
                <a:solidFill>
                  <a:srgbClr val="EF2E24"/>
                </a:solidFill>
              </a:rPr>
              <a:t> Definition</a:t>
            </a:r>
            <a:r>
              <a:rPr lang="en-US" dirty="0">
                <a:solidFill>
                  <a:srgbClr val="EF2E24"/>
                </a:solidFill>
              </a:rPr>
              <a:t> </a:t>
            </a:r>
            <a:r>
              <a:rPr lang="en-US" b="1" dirty="0"/>
              <a:t>derivative of </a:t>
            </a:r>
            <a:r>
              <a:rPr lang="en-US" b="1" i="1" dirty="0"/>
              <a:t>f</a:t>
            </a:r>
            <a:r>
              <a:rPr lang="en-US" b="1" dirty="0"/>
              <a:t> at a number </a:t>
            </a:r>
            <a:r>
              <a:rPr lang="en-US" b="1" i="1" dirty="0"/>
              <a:t>a:</a:t>
            </a:r>
            <a:endParaRPr lang="en-US" dirty="0"/>
          </a:p>
        </p:txBody>
      </p:sp>
      <p:graphicFrame>
        <p:nvGraphicFramePr>
          <p:cNvPr id="20" name="Content Placeholder 10" descr="f prime(a), is"/>
          <p:cNvGraphicFramePr>
            <a:graphicFrameLocks noGrp="1" noChangeAspect="1"/>
          </p:cNvGraphicFramePr>
          <p:nvPr>
            <p:ph sz="quarter" idx="29"/>
          </p:nvPr>
        </p:nvGraphicFramePr>
        <p:xfrm>
          <a:off x="8710635" y="1752316"/>
          <a:ext cx="984250" cy="384175"/>
        </p:xfrm>
        <a:graphic>
          <a:graphicData uri="http://schemas.openxmlformats.org/presentationml/2006/ole">
            <mc:AlternateContent xmlns:mc="http://schemas.openxmlformats.org/markup-compatibility/2006">
              <mc:Choice xmlns:v="urn:schemas-microsoft-com:vml" Requires="v">
                <p:oleObj name="Equation" r:id="rId2" imgW="520560" imgH="203040" progId="Equation.DSMT4">
                  <p:embed/>
                </p:oleObj>
              </mc:Choice>
              <mc:Fallback>
                <p:oleObj name="Equation" r:id="rId2" imgW="520560" imgH="203040" progId="Equation.DSMT4">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635" y="1752316"/>
                        <a:ext cx="984250"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Content Placeholder 4">
            <a:extLst>
              <a:ext uri="{FF2B5EF4-FFF2-40B4-BE49-F238E27FC236}">
                <a16:creationId xmlns:a16="http://schemas.microsoft.com/office/drawing/2014/main" id="{0A956A7B-6D8B-439B-9E40-44FD247AB830}"/>
              </a:ext>
            </a:extLst>
          </p:cNvPr>
          <p:cNvSpPr>
            <a:spLocks noGrp="1"/>
          </p:cNvSpPr>
          <p:nvPr>
            <p:ph sz="quarter" idx="25"/>
          </p:nvPr>
        </p:nvSpPr>
        <p:spPr>
          <a:xfrm>
            <a:off x="736600" y="2880940"/>
            <a:ext cx="2404806" cy="324300"/>
          </a:xfrm>
        </p:spPr>
        <p:txBody>
          <a:bodyPr/>
          <a:lstStyle/>
          <a:p>
            <a:r>
              <a:rPr lang="en-US" dirty="0"/>
              <a:t>if this limit exists.</a:t>
            </a:r>
          </a:p>
        </p:txBody>
      </p:sp>
      <p:sp>
        <p:nvSpPr>
          <p:cNvPr id="24" name="Content Placeholder 4">
            <a:extLst>
              <a:ext uri="{FF2B5EF4-FFF2-40B4-BE49-F238E27FC236}">
                <a16:creationId xmlns:a16="http://schemas.microsoft.com/office/drawing/2014/main" id="{1FEA34FB-4AFA-40AE-99D2-A5449C0E276C}"/>
              </a:ext>
            </a:extLst>
          </p:cNvPr>
          <p:cNvSpPr>
            <a:spLocks noGrp="1"/>
          </p:cNvSpPr>
          <p:nvPr>
            <p:ph sz="quarter" idx="25"/>
          </p:nvPr>
        </p:nvSpPr>
        <p:spPr>
          <a:xfrm>
            <a:off x="736600" y="4221085"/>
            <a:ext cx="10712450" cy="642938"/>
          </a:xfrm>
        </p:spPr>
        <p:txBody>
          <a:bodyPr/>
          <a:lstStyle/>
          <a:p>
            <a:r>
              <a:rPr lang="en-US" dirty="0"/>
              <a:t>If we replace </a:t>
            </a:r>
            <a:r>
              <a:rPr lang="en-US" i="1" dirty="0"/>
              <a:t>a </a:t>
            </a:r>
            <a:r>
              <a:rPr lang="en-US" dirty="0"/>
              <a:t>in Equation 1 by a variable </a:t>
            </a:r>
            <a:r>
              <a:rPr lang="en-US" i="1" dirty="0"/>
              <a:t>x</a:t>
            </a:r>
            <a:r>
              <a:rPr lang="en-US" dirty="0"/>
              <a:t>, we obtain</a:t>
            </a:r>
            <a:endParaRPr lang="en-IN" dirty="0"/>
          </a:p>
        </p:txBody>
      </p:sp>
      <p:sp>
        <p:nvSpPr>
          <p:cNvPr id="26" name="Content Placeholder 4"/>
          <p:cNvSpPr>
            <a:spLocks noGrp="1"/>
          </p:cNvSpPr>
          <p:nvPr>
            <p:ph sz="quarter" idx="27"/>
          </p:nvPr>
        </p:nvSpPr>
        <p:spPr>
          <a:xfrm>
            <a:off x="736600" y="6256271"/>
            <a:ext cx="2482850" cy="325226"/>
          </a:xfrm>
        </p:spPr>
        <p:txBody>
          <a:bodyPr/>
          <a:lstStyle/>
          <a:p>
            <a:r>
              <a:rPr lang="en-US" altLang="en-US" dirty="0"/>
              <a:t>We can regard</a:t>
            </a:r>
            <a:endParaRPr lang="en-IN" dirty="0"/>
          </a:p>
        </p:txBody>
      </p:sp>
      <p:graphicFrame>
        <p:nvGraphicFramePr>
          <p:cNvPr id="27" name="Content Placeholder 20" descr="f prime"/>
          <p:cNvGraphicFramePr>
            <a:graphicFrameLocks noGrp="1" noChangeAspect="1"/>
          </p:cNvGraphicFramePr>
          <p:nvPr>
            <p:ph sz="quarter" idx="26"/>
          </p:nvPr>
        </p:nvGraphicFramePr>
        <p:xfrm>
          <a:off x="3198813" y="6236756"/>
          <a:ext cx="274637" cy="330200"/>
        </p:xfrm>
        <a:graphic>
          <a:graphicData uri="http://schemas.openxmlformats.org/presentationml/2006/ole">
            <mc:AlternateContent xmlns:mc="http://schemas.openxmlformats.org/markup-compatibility/2006">
              <mc:Choice xmlns:v="urn:schemas-microsoft-com:vml" Requires="v">
                <p:oleObj name="Equation" r:id="rId4" imgW="190500" imgH="228600" progId="Equation.DSMT4">
                  <p:embed/>
                </p:oleObj>
              </mc:Choice>
              <mc:Fallback>
                <p:oleObj name="Equation" r:id="rId4" imgW="190500" imgH="2286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8813" y="6236756"/>
                        <a:ext cx="274637"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Content Placeholder 6"/>
          <p:cNvSpPr>
            <a:spLocks noGrp="1"/>
          </p:cNvSpPr>
          <p:nvPr>
            <p:ph sz="quarter" idx="28"/>
          </p:nvPr>
        </p:nvSpPr>
        <p:spPr>
          <a:xfrm>
            <a:off x="3527423" y="6235581"/>
            <a:ext cx="8045452" cy="364715"/>
          </a:xfrm>
        </p:spPr>
        <p:txBody>
          <a:bodyPr/>
          <a:lstStyle/>
          <a:p>
            <a:r>
              <a:rPr lang="en-US" altLang="en-US" dirty="0"/>
              <a:t>as a new function, called the </a:t>
            </a:r>
            <a:r>
              <a:rPr lang="en-US" altLang="en-US" b="1" dirty="0"/>
              <a:t>derivative of </a:t>
            </a:r>
            <a:r>
              <a:rPr lang="en-US" altLang="en-US" b="1" i="1" dirty="0"/>
              <a:t>f</a:t>
            </a:r>
            <a:r>
              <a:rPr lang="en-US" altLang="en-US" dirty="0"/>
              <a:t> and defined </a:t>
            </a:r>
          </a:p>
        </p:txBody>
      </p:sp>
      <p:sp>
        <p:nvSpPr>
          <p:cNvPr id="29" name="Content Placeholder 2">
            <a:extLst>
              <a:ext uri="{FF2B5EF4-FFF2-40B4-BE49-F238E27FC236}">
                <a16:creationId xmlns:a16="http://schemas.microsoft.com/office/drawing/2014/main" id="{1303EF9B-C02F-4CAD-B3D6-D5FAB31DD434}"/>
              </a:ext>
            </a:extLst>
          </p:cNvPr>
          <p:cNvSpPr>
            <a:spLocks noGrp="1"/>
          </p:cNvSpPr>
          <p:nvPr>
            <p:ph sz="quarter" idx="23"/>
          </p:nvPr>
        </p:nvSpPr>
        <p:spPr>
          <a:xfrm>
            <a:off x="734452" y="1699030"/>
            <a:ext cx="9705848" cy="352125"/>
          </a:xfrm>
        </p:spPr>
        <p:txBody>
          <a:bodyPr/>
          <a:lstStyle/>
          <a:p>
            <a:pPr>
              <a:lnSpc>
                <a:spcPct val="100000"/>
              </a:lnSpc>
            </a:pPr>
            <a:r>
              <a:rPr lang="en-US" dirty="0"/>
              <a:t>The </a:t>
            </a:r>
            <a:r>
              <a:rPr lang="en-US" b="1" dirty="0"/>
              <a:t>derivative of a function </a:t>
            </a:r>
            <a:r>
              <a:rPr lang="en-US" b="1" i="1" dirty="0"/>
              <a:t>f</a:t>
            </a:r>
            <a:r>
              <a:rPr lang="en-US" b="1" dirty="0"/>
              <a:t> at a number </a:t>
            </a:r>
            <a:r>
              <a:rPr lang="en-US" b="1" i="1" dirty="0"/>
              <a:t>a</a:t>
            </a:r>
            <a:r>
              <a:rPr lang="en-US" dirty="0"/>
              <a:t>, denoted by</a:t>
            </a:r>
          </a:p>
        </p:txBody>
      </p:sp>
      <p:sp>
        <p:nvSpPr>
          <p:cNvPr id="30" name="Content Placeholder 2">
            <a:extLst>
              <a:ext uri="{FF2B5EF4-FFF2-40B4-BE49-F238E27FC236}">
                <a16:creationId xmlns:a16="http://schemas.microsoft.com/office/drawing/2014/main" id="{1303EF9B-C02F-4CAD-B3D6-D5FAB31DD434}"/>
              </a:ext>
            </a:extLst>
          </p:cNvPr>
          <p:cNvSpPr>
            <a:spLocks noGrp="1"/>
          </p:cNvSpPr>
          <p:nvPr>
            <p:ph sz="quarter" idx="23"/>
          </p:nvPr>
        </p:nvSpPr>
        <p:spPr>
          <a:xfrm>
            <a:off x="734452" y="3748493"/>
            <a:ext cx="9705848" cy="352125"/>
          </a:xfrm>
        </p:spPr>
        <p:txBody>
          <a:bodyPr/>
          <a:lstStyle/>
          <a:p>
            <a:pPr>
              <a:lnSpc>
                <a:spcPct val="100000"/>
              </a:lnSpc>
            </a:pPr>
            <a:r>
              <a:rPr lang="de-DE" b="1" dirty="0">
                <a:solidFill>
                  <a:srgbClr val="EF2E24"/>
                </a:solidFill>
              </a:rPr>
              <a:t> Definition</a:t>
            </a:r>
            <a:r>
              <a:rPr lang="en-US" dirty="0">
                <a:solidFill>
                  <a:srgbClr val="EF2E24"/>
                </a:solidFill>
              </a:rPr>
              <a:t> </a:t>
            </a:r>
            <a:r>
              <a:rPr lang="en-US" dirty="0"/>
              <a:t>The </a:t>
            </a:r>
            <a:r>
              <a:rPr lang="en-US" b="1" dirty="0"/>
              <a:t>derivative function:</a:t>
            </a:r>
            <a:endParaRPr lang="en-US" dirty="0"/>
          </a:p>
        </p:txBody>
      </p:sp>
      <mc:AlternateContent xmlns:mc="http://schemas.openxmlformats.org/markup-compatibility/2006" xmlns:a14="http://schemas.microsoft.com/office/drawing/2010/main">
        <mc:Choice Requires="a14">
          <p:sp>
            <p:nvSpPr>
              <p:cNvPr id="31" name="TextBox 30"/>
              <p:cNvSpPr txBox="1"/>
              <p:nvPr/>
            </p:nvSpPr>
            <p:spPr>
              <a:xfrm>
                <a:off x="3841034" y="2672832"/>
                <a:ext cx="3208571" cy="595291"/>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𝑓</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sup>
                      </m:sSup>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𝑎</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US" sz="2000" b="0" i="0" smtClean="0">
                                  <a:latin typeface="Cambria Math" panose="02040503050406030204" pitchFamily="18" charset="0"/>
                                  <a:ea typeface="Open Sans" panose="020B0606030504020204" pitchFamily="34" charset="0"/>
                                  <a:cs typeface="Open Sans" panose="020B0606030504020204" pitchFamily="34" charset="0"/>
                                </a:rPr>
                                <m:t>lim</m:t>
                              </m:r>
                            </m:e>
                            <m:lim>
                              <m:r>
                                <a:rPr lang="en-US" sz="2000" b="0" i="1" smtClean="0">
                                  <a:latin typeface="Cambria Math" panose="02040503050406030204" pitchFamily="18" charset="0"/>
                                  <a:ea typeface="Open Sans" panose="020B0606030504020204" pitchFamily="34" charset="0"/>
                                  <a:cs typeface="Open Sans" panose="020B0606030504020204" pitchFamily="34" charset="0"/>
                                </a:rPr>
                                <m:t>h</m:t>
                              </m:r>
                              <m:r>
                                <a:rPr lang="en-US" sz="2000" b="0" i="1" smtClean="0">
                                  <a:latin typeface="Cambria Math" panose="02040503050406030204" pitchFamily="18" charset="0"/>
                                  <a:ea typeface="Open Sans" panose="020B0606030504020204" pitchFamily="34" charset="0"/>
                                  <a:cs typeface="Open Sans" panose="020B0606030504020204" pitchFamily="34" charset="0"/>
                                </a:rPr>
                                <m:t>→0</m:t>
                              </m:r>
                            </m:lim>
                          </m:limLow>
                        </m:fName>
                        <m:e>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𝑓</m:t>
                              </m:r>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𝑎</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h</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𝑓</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𝑎</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h</m:t>
                              </m:r>
                            </m:den>
                          </m:f>
                        </m:e>
                      </m:func>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841034" y="2672832"/>
                <a:ext cx="3208571" cy="595291"/>
              </a:xfrm>
              <a:prstGeom prst="rect">
                <a:avLst/>
              </a:prstGeom>
              <a:blipFill rotWithShape="0">
                <a:blip r:embed="rId7"/>
                <a:stretch>
                  <a:fillRect b="-102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41034" y="5139413"/>
                <a:ext cx="3193759" cy="597279"/>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𝑓</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sup>
                      </m:sSup>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US" sz="2000" b="0" i="0" smtClean="0">
                                  <a:latin typeface="Cambria Math" panose="02040503050406030204" pitchFamily="18" charset="0"/>
                                  <a:ea typeface="Open Sans" panose="020B0606030504020204" pitchFamily="34" charset="0"/>
                                  <a:cs typeface="Open Sans" panose="020B0606030504020204" pitchFamily="34" charset="0"/>
                                </a:rPr>
                                <m:t>lim</m:t>
                              </m:r>
                            </m:e>
                            <m:lim>
                              <m:r>
                                <a:rPr lang="en-US" sz="2000" b="0" i="1" smtClean="0">
                                  <a:latin typeface="Cambria Math" panose="02040503050406030204" pitchFamily="18" charset="0"/>
                                  <a:ea typeface="Open Sans" panose="020B0606030504020204" pitchFamily="34" charset="0"/>
                                  <a:cs typeface="Open Sans" panose="020B0606030504020204" pitchFamily="34" charset="0"/>
                                </a:rPr>
                                <m:t>h</m:t>
                              </m:r>
                              <m:r>
                                <a:rPr lang="en-US" sz="2000" b="0" i="1" smtClean="0">
                                  <a:latin typeface="Cambria Math" panose="02040503050406030204" pitchFamily="18" charset="0"/>
                                  <a:ea typeface="Open Sans" panose="020B0606030504020204" pitchFamily="34" charset="0"/>
                                  <a:cs typeface="Open Sans" panose="020B0606030504020204" pitchFamily="34" charset="0"/>
                                </a:rPr>
                                <m:t>→0</m:t>
                              </m:r>
                            </m:lim>
                          </m:limLow>
                        </m:fName>
                        <m:e>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𝑓</m:t>
                              </m:r>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h</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𝑓</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h</m:t>
                              </m:r>
                            </m:den>
                          </m:f>
                        </m:e>
                      </m:func>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841034" y="5139413"/>
                <a:ext cx="3193759" cy="597279"/>
              </a:xfrm>
              <a:prstGeom prst="rect">
                <a:avLst/>
              </a:prstGeom>
              <a:blipFill rotWithShape="0">
                <a:blip r:embed="rId8"/>
                <a:stretch>
                  <a:fillRect b="-1020"/>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1289762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9B70C-0D50-69C4-0AA2-49833EB4319A}"/>
              </a:ext>
            </a:extLst>
          </p:cNvPr>
          <p:cNvSpPr>
            <a:spLocks noGrp="1"/>
          </p:cNvSpPr>
          <p:nvPr>
            <p:ph type="title"/>
          </p:nvPr>
        </p:nvSpPr>
        <p:spPr/>
        <p:txBody>
          <a:bodyPr/>
          <a:lstStyle/>
          <a:p>
            <a:endParaRPr lang="en-CA"/>
          </a:p>
        </p:txBody>
      </p:sp>
      <p:grpSp>
        <p:nvGrpSpPr>
          <p:cNvPr id="12" name="Group 11">
            <a:extLst>
              <a:ext uri="{FF2B5EF4-FFF2-40B4-BE49-F238E27FC236}">
                <a16:creationId xmlns:a16="http://schemas.microsoft.com/office/drawing/2014/main" id="{25B4C46F-C651-4829-2895-C221A261516C}"/>
              </a:ext>
            </a:extLst>
          </p:cNvPr>
          <p:cNvGrpSpPr/>
          <p:nvPr/>
        </p:nvGrpSpPr>
        <p:grpSpPr>
          <a:xfrm>
            <a:off x="1034775" y="1742025"/>
            <a:ext cx="840240" cy="540360"/>
            <a:chOff x="1034775" y="1742025"/>
            <a:chExt cx="840240" cy="5403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E0BF658-CAB2-1232-8970-4FA2AA416A52}"/>
                    </a:ext>
                  </a:extLst>
                </p14:cNvPr>
                <p14:cNvContentPartPr/>
                <p14:nvPr/>
              </p14:nvContentPartPr>
              <p14:xfrm>
                <a:off x="1057455" y="1742025"/>
                <a:ext cx="417960" cy="366120"/>
              </p14:xfrm>
            </p:contentPart>
          </mc:Choice>
          <mc:Fallback xmlns="">
            <p:pic>
              <p:nvPicPr>
                <p:cNvPr id="4" name="Ink 3">
                  <a:extLst>
                    <a:ext uri="{FF2B5EF4-FFF2-40B4-BE49-F238E27FC236}">
                      <a16:creationId xmlns:a16="http://schemas.microsoft.com/office/drawing/2014/main" id="{CE0BF658-CAB2-1232-8970-4FA2AA416A52}"/>
                    </a:ext>
                  </a:extLst>
                </p:cNvPr>
                <p:cNvPicPr/>
                <p:nvPr/>
              </p:nvPicPr>
              <p:blipFill>
                <a:blip r:embed="rId3"/>
                <a:stretch>
                  <a:fillRect/>
                </a:stretch>
              </p:blipFill>
              <p:spPr>
                <a:xfrm>
                  <a:off x="1051335" y="1735905"/>
                  <a:ext cx="43020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EA42CE1-5510-13DE-98FA-C9591C63BA28}"/>
                    </a:ext>
                  </a:extLst>
                </p14:cNvPr>
                <p14:cNvContentPartPr/>
                <p14:nvPr/>
              </p14:nvContentPartPr>
              <p14:xfrm>
                <a:off x="1554615" y="1918425"/>
                <a:ext cx="274680" cy="155160"/>
              </p14:xfrm>
            </p:contentPart>
          </mc:Choice>
          <mc:Fallback xmlns="">
            <p:pic>
              <p:nvPicPr>
                <p:cNvPr id="5" name="Ink 4">
                  <a:extLst>
                    <a:ext uri="{FF2B5EF4-FFF2-40B4-BE49-F238E27FC236}">
                      <a16:creationId xmlns:a16="http://schemas.microsoft.com/office/drawing/2014/main" id="{5EA42CE1-5510-13DE-98FA-C9591C63BA28}"/>
                    </a:ext>
                  </a:extLst>
                </p:cNvPr>
                <p:cNvPicPr/>
                <p:nvPr/>
              </p:nvPicPr>
              <p:blipFill>
                <a:blip r:embed="rId5"/>
                <a:stretch>
                  <a:fillRect/>
                </a:stretch>
              </p:blipFill>
              <p:spPr>
                <a:xfrm>
                  <a:off x="1548495" y="1912305"/>
                  <a:ext cx="286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5DBFDDF-293A-FB9B-C75D-3BE1CFB3731F}"/>
                    </a:ext>
                  </a:extLst>
                </p14:cNvPr>
                <p14:cNvContentPartPr/>
                <p14:nvPr/>
              </p14:nvContentPartPr>
              <p14:xfrm>
                <a:off x="1034775" y="1957305"/>
                <a:ext cx="837720" cy="273240"/>
              </p14:xfrm>
            </p:contentPart>
          </mc:Choice>
          <mc:Fallback xmlns="">
            <p:pic>
              <p:nvPicPr>
                <p:cNvPr id="6" name="Ink 5">
                  <a:extLst>
                    <a:ext uri="{FF2B5EF4-FFF2-40B4-BE49-F238E27FC236}">
                      <a16:creationId xmlns:a16="http://schemas.microsoft.com/office/drawing/2014/main" id="{F5DBFDDF-293A-FB9B-C75D-3BE1CFB3731F}"/>
                    </a:ext>
                  </a:extLst>
                </p:cNvPr>
                <p:cNvPicPr/>
                <p:nvPr/>
              </p:nvPicPr>
              <p:blipFill>
                <a:blip r:embed="rId7"/>
                <a:stretch>
                  <a:fillRect/>
                </a:stretch>
              </p:blipFill>
              <p:spPr>
                <a:xfrm>
                  <a:off x="1028655" y="1951185"/>
                  <a:ext cx="8499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4BDED97-5AD3-2229-6799-7B661CB4E6E1}"/>
                    </a:ext>
                  </a:extLst>
                </p14:cNvPr>
                <p14:cNvContentPartPr/>
                <p14:nvPr/>
              </p14:nvContentPartPr>
              <p14:xfrm>
                <a:off x="1263375" y="2233425"/>
                <a:ext cx="611640" cy="48960"/>
              </p14:xfrm>
            </p:contentPart>
          </mc:Choice>
          <mc:Fallback xmlns="">
            <p:pic>
              <p:nvPicPr>
                <p:cNvPr id="7" name="Ink 6">
                  <a:extLst>
                    <a:ext uri="{FF2B5EF4-FFF2-40B4-BE49-F238E27FC236}">
                      <a16:creationId xmlns:a16="http://schemas.microsoft.com/office/drawing/2014/main" id="{74BDED97-5AD3-2229-6799-7B661CB4E6E1}"/>
                    </a:ext>
                  </a:extLst>
                </p:cNvPr>
                <p:cNvPicPr/>
                <p:nvPr/>
              </p:nvPicPr>
              <p:blipFill>
                <a:blip r:embed="rId9"/>
                <a:stretch>
                  <a:fillRect/>
                </a:stretch>
              </p:blipFill>
              <p:spPr>
                <a:xfrm>
                  <a:off x="1257255" y="2227305"/>
                  <a:ext cx="623880" cy="61200"/>
                </a:xfrm>
                <a:prstGeom prst="rect">
                  <a:avLst/>
                </a:prstGeom>
              </p:spPr>
            </p:pic>
          </mc:Fallback>
        </mc:AlternateContent>
      </p:grpSp>
      <p:grpSp>
        <p:nvGrpSpPr>
          <p:cNvPr id="11" name="Group 10">
            <a:extLst>
              <a:ext uri="{FF2B5EF4-FFF2-40B4-BE49-F238E27FC236}">
                <a16:creationId xmlns:a16="http://schemas.microsoft.com/office/drawing/2014/main" id="{78ED9F92-A925-AD34-BEA9-F516F5DDA450}"/>
              </a:ext>
            </a:extLst>
          </p:cNvPr>
          <p:cNvGrpSpPr/>
          <p:nvPr/>
        </p:nvGrpSpPr>
        <p:grpSpPr>
          <a:xfrm>
            <a:off x="2726415" y="1857585"/>
            <a:ext cx="965160" cy="477000"/>
            <a:chOff x="2726415" y="1857585"/>
            <a:chExt cx="965160" cy="47700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6DDDE20-AEBE-D2B3-770F-A41EA0F7CB38}"/>
                    </a:ext>
                  </a:extLst>
                </p14:cNvPr>
                <p14:cNvContentPartPr/>
                <p14:nvPr/>
              </p14:nvContentPartPr>
              <p14:xfrm>
                <a:off x="2726415" y="1857585"/>
                <a:ext cx="419040" cy="477000"/>
              </p14:xfrm>
            </p:contentPart>
          </mc:Choice>
          <mc:Fallback xmlns="">
            <p:pic>
              <p:nvPicPr>
                <p:cNvPr id="8" name="Ink 7">
                  <a:extLst>
                    <a:ext uri="{FF2B5EF4-FFF2-40B4-BE49-F238E27FC236}">
                      <a16:creationId xmlns:a16="http://schemas.microsoft.com/office/drawing/2014/main" id="{66DDDE20-AEBE-D2B3-770F-A41EA0F7CB38}"/>
                    </a:ext>
                  </a:extLst>
                </p:cNvPr>
                <p:cNvPicPr/>
                <p:nvPr/>
              </p:nvPicPr>
              <p:blipFill>
                <a:blip r:embed="rId11"/>
                <a:stretch>
                  <a:fillRect/>
                </a:stretch>
              </p:blipFill>
              <p:spPr>
                <a:xfrm>
                  <a:off x="2720295" y="1851465"/>
                  <a:ext cx="4312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83C5EE5-AAC7-85A7-0B12-059DC4563083}"/>
                    </a:ext>
                  </a:extLst>
                </p14:cNvPr>
                <p14:cNvContentPartPr/>
                <p14:nvPr/>
              </p14:nvContentPartPr>
              <p14:xfrm>
                <a:off x="3477015" y="2103465"/>
                <a:ext cx="144720" cy="14400"/>
              </p14:xfrm>
            </p:contentPart>
          </mc:Choice>
          <mc:Fallback xmlns="">
            <p:pic>
              <p:nvPicPr>
                <p:cNvPr id="9" name="Ink 8">
                  <a:extLst>
                    <a:ext uri="{FF2B5EF4-FFF2-40B4-BE49-F238E27FC236}">
                      <a16:creationId xmlns:a16="http://schemas.microsoft.com/office/drawing/2014/main" id="{783C5EE5-AAC7-85A7-0B12-059DC4563083}"/>
                    </a:ext>
                  </a:extLst>
                </p:cNvPr>
                <p:cNvPicPr/>
                <p:nvPr/>
              </p:nvPicPr>
              <p:blipFill>
                <a:blip r:embed="rId13"/>
                <a:stretch>
                  <a:fillRect/>
                </a:stretch>
              </p:blipFill>
              <p:spPr>
                <a:xfrm>
                  <a:off x="3470895" y="2097345"/>
                  <a:ext cx="156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C4B47E7-C1AE-F49A-8E26-E0EE7CB0855E}"/>
                    </a:ext>
                  </a:extLst>
                </p14:cNvPr>
                <p14:cNvContentPartPr/>
                <p14:nvPr/>
              </p14:nvContentPartPr>
              <p14:xfrm>
                <a:off x="3431295" y="2011305"/>
                <a:ext cx="260280" cy="12240"/>
              </p14:xfrm>
            </p:contentPart>
          </mc:Choice>
          <mc:Fallback xmlns="">
            <p:pic>
              <p:nvPicPr>
                <p:cNvPr id="10" name="Ink 9">
                  <a:extLst>
                    <a:ext uri="{FF2B5EF4-FFF2-40B4-BE49-F238E27FC236}">
                      <a16:creationId xmlns:a16="http://schemas.microsoft.com/office/drawing/2014/main" id="{4C4B47E7-C1AE-F49A-8E26-E0EE7CB0855E}"/>
                    </a:ext>
                  </a:extLst>
                </p:cNvPr>
                <p:cNvPicPr/>
                <p:nvPr/>
              </p:nvPicPr>
              <p:blipFill>
                <a:blip r:embed="rId15"/>
                <a:stretch>
                  <a:fillRect/>
                </a:stretch>
              </p:blipFill>
              <p:spPr>
                <a:xfrm>
                  <a:off x="3425175" y="2005185"/>
                  <a:ext cx="272520" cy="24480"/>
                </a:xfrm>
                <a:prstGeom prst="rect">
                  <a:avLst/>
                </a:prstGeom>
              </p:spPr>
            </p:pic>
          </mc:Fallback>
        </mc:AlternateContent>
      </p:grpSp>
      <p:grpSp>
        <p:nvGrpSpPr>
          <p:cNvPr id="17" name="Group 16">
            <a:extLst>
              <a:ext uri="{FF2B5EF4-FFF2-40B4-BE49-F238E27FC236}">
                <a16:creationId xmlns:a16="http://schemas.microsoft.com/office/drawing/2014/main" id="{E8698599-3721-A51A-43FB-315F31F6D02B}"/>
              </a:ext>
            </a:extLst>
          </p:cNvPr>
          <p:cNvGrpSpPr/>
          <p:nvPr/>
        </p:nvGrpSpPr>
        <p:grpSpPr>
          <a:xfrm>
            <a:off x="4350375" y="1786305"/>
            <a:ext cx="701280" cy="455040"/>
            <a:chOff x="4350375" y="1786305"/>
            <a:chExt cx="701280" cy="45504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E446C099-F1AC-0C5D-B341-F05592646A31}"/>
                    </a:ext>
                  </a:extLst>
                </p14:cNvPr>
                <p14:cNvContentPartPr/>
                <p14:nvPr/>
              </p14:nvContentPartPr>
              <p14:xfrm>
                <a:off x="4350375" y="1976745"/>
                <a:ext cx="513000" cy="264600"/>
              </p14:xfrm>
            </p:contentPart>
          </mc:Choice>
          <mc:Fallback xmlns="">
            <p:pic>
              <p:nvPicPr>
                <p:cNvPr id="13" name="Ink 12">
                  <a:extLst>
                    <a:ext uri="{FF2B5EF4-FFF2-40B4-BE49-F238E27FC236}">
                      <a16:creationId xmlns:a16="http://schemas.microsoft.com/office/drawing/2014/main" id="{E446C099-F1AC-0C5D-B341-F05592646A31}"/>
                    </a:ext>
                  </a:extLst>
                </p:cNvPr>
                <p:cNvPicPr/>
                <p:nvPr/>
              </p:nvPicPr>
              <p:blipFill>
                <a:blip r:embed="rId17"/>
                <a:stretch>
                  <a:fillRect/>
                </a:stretch>
              </p:blipFill>
              <p:spPr>
                <a:xfrm>
                  <a:off x="4344255" y="1970625"/>
                  <a:ext cx="525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036FF2A-BF24-9A6B-0D9F-1A138D85F309}"/>
                    </a:ext>
                  </a:extLst>
                </p14:cNvPr>
                <p14:cNvContentPartPr/>
                <p14:nvPr/>
              </p14:nvContentPartPr>
              <p14:xfrm>
                <a:off x="4817295" y="1825185"/>
                <a:ext cx="2880" cy="93960"/>
              </p14:xfrm>
            </p:contentPart>
          </mc:Choice>
          <mc:Fallback xmlns="">
            <p:pic>
              <p:nvPicPr>
                <p:cNvPr id="14" name="Ink 13">
                  <a:extLst>
                    <a:ext uri="{FF2B5EF4-FFF2-40B4-BE49-F238E27FC236}">
                      <a16:creationId xmlns:a16="http://schemas.microsoft.com/office/drawing/2014/main" id="{8036FF2A-BF24-9A6B-0D9F-1A138D85F309}"/>
                    </a:ext>
                  </a:extLst>
                </p:cNvPr>
                <p:cNvPicPr/>
                <p:nvPr/>
              </p:nvPicPr>
              <p:blipFill>
                <a:blip r:embed="rId19"/>
                <a:stretch>
                  <a:fillRect/>
                </a:stretch>
              </p:blipFill>
              <p:spPr>
                <a:xfrm>
                  <a:off x="4811175" y="1819065"/>
                  <a:ext cx="15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4CF66E36-DA0E-56E0-E1FB-2AFD3BB7DF3B}"/>
                    </a:ext>
                  </a:extLst>
                </p14:cNvPr>
                <p14:cNvContentPartPr/>
                <p14:nvPr/>
              </p14:nvContentPartPr>
              <p14:xfrm>
                <a:off x="4819455" y="1825185"/>
                <a:ext cx="360" cy="360"/>
              </p14:xfrm>
            </p:contentPart>
          </mc:Choice>
          <mc:Fallback xmlns="">
            <p:pic>
              <p:nvPicPr>
                <p:cNvPr id="15" name="Ink 14">
                  <a:extLst>
                    <a:ext uri="{FF2B5EF4-FFF2-40B4-BE49-F238E27FC236}">
                      <a16:creationId xmlns:a16="http://schemas.microsoft.com/office/drawing/2014/main" id="{4CF66E36-DA0E-56E0-E1FB-2AFD3BB7DF3B}"/>
                    </a:ext>
                  </a:extLst>
                </p:cNvPr>
                <p:cNvPicPr/>
                <p:nvPr/>
              </p:nvPicPr>
              <p:blipFill>
                <a:blip r:embed="rId21"/>
                <a:stretch>
                  <a:fillRect/>
                </a:stretch>
              </p:blipFill>
              <p:spPr>
                <a:xfrm>
                  <a:off x="4813335" y="18190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787BAC23-83BB-9A85-8744-F866EB6F0FA5}"/>
                    </a:ext>
                  </a:extLst>
                </p14:cNvPr>
                <p14:cNvContentPartPr/>
                <p14:nvPr/>
              </p14:nvContentPartPr>
              <p14:xfrm>
                <a:off x="4819455" y="1786305"/>
                <a:ext cx="232200" cy="143280"/>
              </p14:xfrm>
            </p:contentPart>
          </mc:Choice>
          <mc:Fallback xmlns="">
            <p:pic>
              <p:nvPicPr>
                <p:cNvPr id="16" name="Ink 15">
                  <a:extLst>
                    <a:ext uri="{FF2B5EF4-FFF2-40B4-BE49-F238E27FC236}">
                      <a16:creationId xmlns:a16="http://schemas.microsoft.com/office/drawing/2014/main" id="{787BAC23-83BB-9A85-8744-F866EB6F0FA5}"/>
                    </a:ext>
                  </a:extLst>
                </p:cNvPr>
                <p:cNvPicPr/>
                <p:nvPr/>
              </p:nvPicPr>
              <p:blipFill>
                <a:blip r:embed="rId23"/>
                <a:stretch>
                  <a:fillRect/>
                </a:stretch>
              </p:blipFill>
              <p:spPr>
                <a:xfrm>
                  <a:off x="4813335" y="1780185"/>
                  <a:ext cx="24444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8139883A-E7A1-F56A-6A24-AE315425BB09}"/>
                  </a:ext>
                </a:extLst>
              </p14:cNvPr>
              <p14:cNvContentPartPr/>
              <p14:nvPr/>
            </p14:nvContentPartPr>
            <p14:xfrm>
              <a:off x="5416335" y="2160705"/>
              <a:ext cx="249120" cy="1440"/>
            </p14:xfrm>
          </p:contentPart>
        </mc:Choice>
        <mc:Fallback xmlns="">
          <p:pic>
            <p:nvPicPr>
              <p:cNvPr id="18" name="Ink 17">
                <a:extLst>
                  <a:ext uri="{FF2B5EF4-FFF2-40B4-BE49-F238E27FC236}">
                    <a16:creationId xmlns:a16="http://schemas.microsoft.com/office/drawing/2014/main" id="{8139883A-E7A1-F56A-6A24-AE315425BB09}"/>
                  </a:ext>
                </a:extLst>
              </p:cNvPr>
              <p:cNvPicPr/>
              <p:nvPr/>
            </p:nvPicPr>
            <p:blipFill>
              <a:blip r:embed="rId25"/>
              <a:stretch>
                <a:fillRect/>
              </a:stretch>
            </p:blipFill>
            <p:spPr>
              <a:xfrm>
                <a:off x="5410215" y="2154585"/>
                <a:ext cx="261360" cy="13680"/>
              </a:xfrm>
              <a:prstGeom prst="rect">
                <a:avLst/>
              </a:prstGeom>
            </p:spPr>
          </p:pic>
        </mc:Fallback>
      </mc:AlternateContent>
      <p:grpSp>
        <p:nvGrpSpPr>
          <p:cNvPr id="21" name="Group 20">
            <a:extLst>
              <a:ext uri="{FF2B5EF4-FFF2-40B4-BE49-F238E27FC236}">
                <a16:creationId xmlns:a16="http://schemas.microsoft.com/office/drawing/2014/main" id="{C0A52BB1-EB45-9503-774F-990CF3C9F136}"/>
              </a:ext>
            </a:extLst>
          </p:cNvPr>
          <p:cNvGrpSpPr/>
          <p:nvPr/>
        </p:nvGrpSpPr>
        <p:grpSpPr>
          <a:xfrm>
            <a:off x="4035015" y="1892145"/>
            <a:ext cx="214920" cy="414000"/>
            <a:chOff x="4035015" y="1892145"/>
            <a:chExt cx="214920" cy="414000"/>
          </a:xfrm>
        </p:grpSpPr>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648A7A87-74E2-CA9B-B152-B3CF6A86EB4D}"/>
                    </a:ext>
                  </a:extLst>
                </p14:cNvPr>
                <p14:cNvContentPartPr/>
                <p14:nvPr/>
              </p14:nvContentPartPr>
              <p14:xfrm>
                <a:off x="4035015" y="1892145"/>
                <a:ext cx="168840" cy="232920"/>
              </p14:xfrm>
            </p:contentPart>
          </mc:Choice>
          <mc:Fallback xmlns="">
            <p:pic>
              <p:nvPicPr>
                <p:cNvPr id="19" name="Ink 18">
                  <a:extLst>
                    <a:ext uri="{FF2B5EF4-FFF2-40B4-BE49-F238E27FC236}">
                      <a16:creationId xmlns:a16="http://schemas.microsoft.com/office/drawing/2014/main" id="{648A7A87-74E2-CA9B-B152-B3CF6A86EB4D}"/>
                    </a:ext>
                  </a:extLst>
                </p:cNvPr>
                <p:cNvPicPr/>
                <p:nvPr/>
              </p:nvPicPr>
              <p:blipFill>
                <a:blip r:embed="rId27"/>
                <a:stretch>
                  <a:fillRect/>
                </a:stretch>
              </p:blipFill>
              <p:spPr>
                <a:xfrm>
                  <a:off x="4028895" y="1886025"/>
                  <a:ext cx="181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D7F3ABC4-DC68-7A6E-385D-D92D18DA337F}"/>
                    </a:ext>
                  </a:extLst>
                </p14:cNvPr>
                <p14:cNvContentPartPr/>
                <p14:nvPr/>
              </p14:nvContentPartPr>
              <p14:xfrm>
                <a:off x="4172535" y="2017785"/>
                <a:ext cx="77400" cy="288360"/>
              </p14:xfrm>
            </p:contentPart>
          </mc:Choice>
          <mc:Fallback xmlns="">
            <p:pic>
              <p:nvPicPr>
                <p:cNvPr id="20" name="Ink 19">
                  <a:extLst>
                    <a:ext uri="{FF2B5EF4-FFF2-40B4-BE49-F238E27FC236}">
                      <a16:creationId xmlns:a16="http://schemas.microsoft.com/office/drawing/2014/main" id="{D7F3ABC4-DC68-7A6E-385D-D92D18DA337F}"/>
                    </a:ext>
                  </a:extLst>
                </p:cNvPr>
                <p:cNvPicPr/>
                <p:nvPr/>
              </p:nvPicPr>
              <p:blipFill>
                <a:blip r:embed="rId29"/>
                <a:stretch>
                  <a:fillRect/>
                </a:stretch>
              </p:blipFill>
              <p:spPr>
                <a:xfrm>
                  <a:off x="4166415" y="2011665"/>
                  <a:ext cx="89640" cy="300600"/>
                </a:xfrm>
                <a:prstGeom prst="rect">
                  <a:avLst/>
                </a:prstGeom>
              </p:spPr>
            </p:pic>
          </mc:Fallback>
        </mc:AlternateContent>
      </p:grpSp>
      <p:grpSp>
        <p:nvGrpSpPr>
          <p:cNvPr id="45" name="Group 44">
            <a:extLst>
              <a:ext uri="{FF2B5EF4-FFF2-40B4-BE49-F238E27FC236}">
                <a16:creationId xmlns:a16="http://schemas.microsoft.com/office/drawing/2014/main" id="{601B2513-3429-38A4-49DF-47B7FEC4C966}"/>
              </a:ext>
            </a:extLst>
          </p:cNvPr>
          <p:cNvGrpSpPr/>
          <p:nvPr/>
        </p:nvGrpSpPr>
        <p:grpSpPr>
          <a:xfrm>
            <a:off x="5904855" y="1975305"/>
            <a:ext cx="3141000" cy="521280"/>
            <a:chOff x="5904855" y="1975305"/>
            <a:chExt cx="3141000" cy="521280"/>
          </a:xfrm>
        </p:grpSpPr>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BF343ED1-A3D8-39C5-AA15-3EE224CED0B5}"/>
                    </a:ext>
                  </a:extLst>
                </p14:cNvPr>
                <p14:cNvContentPartPr/>
                <p14:nvPr/>
              </p14:nvContentPartPr>
              <p14:xfrm>
                <a:off x="5928975" y="1975305"/>
                <a:ext cx="359280" cy="288720"/>
              </p14:xfrm>
            </p:contentPart>
          </mc:Choice>
          <mc:Fallback xmlns="">
            <p:pic>
              <p:nvPicPr>
                <p:cNvPr id="22" name="Ink 21">
                  <a:extLst>
                    <a:ext uri="{FF2B5EF4-FFF2-40B4-BE49-F238E27FC236}">
                      <a16:creationId xmlns:a16="http://schemas.microsoft.com/office/drawing/2014/main" id="{BF343ED1-A3D8-39C5-AA15-3EE224CED0B5}"/>
                    </a:ext>
                  </a:extLst>
                </p:cNvPr>
                <p:cNvPicPr/>
                <p:nvPr/>
              </p:nvPicPr>
              <p:blipFill>
                <a:blip r:embed="rId31"/>
                <a:stretch>
                  <a:fillRect/>
                </a:stretch>
              </p:blipFill>
              <p:spPr>
                <a:xfrm>
                  <a:off x="5922855" y="1969185"/>
                  <a:ext cx="3715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2316CFD3-211B-A968-C6C7-03E4E57FA221}"/>
                    </a:ext>
                  </a:extLst>
                </p14:cNvPr>
                <p14:cNvContentPartPr/>
                <p14:nvPr/>
              </p14:nvContentPartPr>
              <p14:xfrm>
                <a:off x="5904855" y="2274465"/>
                <a:ext cx="678960" cy="45720"/>
              </p14:xfrm>
            </p:contentPart>
          </mc:Choice>
          <mc:Fallback xmlns="">
            <p:pic>
              <p:nvPicPr>
                <p:cNvPr id="23" name="Ink 22">
                  <a:extLst>
                    <a:ext uri="{FF2B5EF4-FFF2-40B4-BE49-F238E27FC236}">
                      <a16:creationId xmlns:a16="http://schemas.microsoft.com/office/drawing/2014/main" id="{2316CFD3-211B-A968-C6C7-03E4E57FA221}"/>
                    </a:ext>
                  </a:extLst>
                </p:cNvPr>
                <p:cNvPicPr/>
                <p:nvPr/>
              </p:nvPicPr>
              <p:blipFill>
                <a:blip r:embed="rId33"/>
                <a:stretch>
                  <a:fillRect/>
                </a:stretch>
              </p:blipFill>
              <p:spPr>
                <a:xfrm>
                  <a:off x="5898735" y="2268345"/>
                  <a:ext cx="691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79FE7A70-A68F-4EAC-7A8D-D5A447322440}"/>
                    </a:ext>
                  </a:extLst>
                </p14:cNvPr>
                <p14:cNvContentPartPr/>
                <p14:nvPr/>
              </p14:nvContentPartPr>
              <p14:xfrm>
                <a:off x="6102135" y="2361945"/>
                <a:ext cx="383040" cy="134640"/>
              </p14:xfrm>
            </p:contentPart>
          </mc:Choice>
          <mc:Fallback xmlns="">
            <p:pic>
              <p:nvPicPr>
                <p:cNvPr id="24" name="Ink 23">
                  <a:extLst>
                    <a:ext uri="{FF2B5EF4-FFF2-40B4-BE49-F238E27FC236}">
                      <a16:creationId xmlns:a16="http://schemas.microsoft.com/office/drawing/2014/main" id="{79FE7A70-A68F-4EAC-7A8D-D5A447322440}"/>
                    </a:ext>
                  </a:extLst>
                </p:cNvPr>
                <p:cNvPicPr/>
                <p:nvPr/>
              </p:nvPicPr>
              <p:blipFill>
                <a:blip r:embed="rId35"/>
                <a:stretch>
                  <a:fillRect/>
                </a:stretch>
              </p:blipFill>
              <p:spPr>
                <a:xfrm>
                  <a:off x="6096015" y="2355825"/>
                  <a:ext cx="3952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E5613279-9E3A-E930-0C51-B92FF34B8339}"/>
                    </a:ext>
                  </a:extLst>
                </p14:cNvPr>
                <p14:cNvContentPartPr/>
                <p14:nvPr/>
              </p14:nvContentPartPr>
              <p14:xfrm>
                <a:off x="6773535" y="2218305"/>
                <a:ext cx="361440" cy="7200"/>
              </p14:xfrm>
            </p:contentPart>
          </mc:Choice>
          <mc:Fallback xmlns="">
            <p:pic>
              <p:nvPicPr>
                <p:cNvPr id="25" name="Ink 24">
                  <a:extLst>
                    <a:ext uri="{FF2B5EF4-FFF2-40B4-BE49-F238E27FC236}">
                      <a16:creationId xmlns:a16="http://schemas.microsoft.com/office/drawing/2014/main" id="{E5613279-9E3A-E930-0C51-B92FF34B8339}"/>
                    </a:ext>
                  </a:extLst>
                </p:cNvPr>
                <p:cNvPicPr/>
                <p:nvPr/>
              </p:nvPicPr>
              <p:blipFill>
                <a:blip r:embed="rId37"/>
                <a:stretch>
                  <a:fillRect/>
                </a:stretch>
              </p:blipFill>
              <p:spPr>
                <a:xfrm>
                  <a:off x="6767415" y="2212185"/>
                  <a:ext cx="3736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49A0D2DA-ACB4-F17A-3C88-4D8491BA9E6D}"/>
                    </a:ext>
                  </a:extLst>
                </p14:cNvPr>
                <p14:cNvContentPartPr/>
                <p14:nvPr/>
              </p14:nvContentPartPr>
              <p14:xfrm>
                <a:off x="6912855" y="2145585"/>
                <a:ext cx="63000" cy="195120"/>
              </p14:xfrm>
            </p:contentPart>
          </mc:Choice>
          <mc:Fallback xmlns="">
            <p:pic>
              <p:nvPicPr>
                <p:cNvPr id="26" name="Ink 25">
                  <a:extLst>
                    <a:ext uri="{FF2B5EF4-FFF2-40B4-BE49-F238E27FC236}">
                      <a16:creationId xmlns:a16="http://schemas.microsoft.com/office/drawing/2014/main" id="{49A0D2DA-ACB4-F17A-3C88-4D8491BA9E6D}"/>
                    </a:ext>
                  </a:extLst>
                </p:cNvPr>
                <p:cNvPicPr/>
                <p:nvPr/>
              </p:nvPicPr>
              <p:blipFill>
                <a:blip r:embed="rId39"/>
                <a:stretch>
                  <a:fillRect/>
                </a:stretch>
              </p:blipFill>
              <p:spPr>
                <a:xfrm>
                  <a:off x="6906735" y="2139465"/>
                  <a:ext cx="75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D18FFF02-9B36-81AB-76B1-E7B021E7D763}"/>
                    </a:ext>
                  </a:extLst>
                </p14:cNvPr>
                <p14:cNvContentPartPr/>
                <p14:nvPr/>
              </p14:nvContentPartPr>
              <p14:xfrm>
                <a:off x="7379775" y="2010225"/>
                <a:ext cx="195120" cy="316800"/>
              </p14:xfrm>
            </p:contentPart>
          </mc:Choice>
          <mc:Fallback xmlns="">
            <p:pic>
              <p:nvPicPr>
                <p:cNvPr id="28" name="Ink 27">
                  <a:extLst>
                    <a:ext uri="{FF2B5EF4-FFF2-40B4-BE49-F238E27FC236}">
                      <a16:creationId xmlns:a16="http://schemas.microsoft.com/office/drawing/2014/main" id="{D18FFF02-9B36-81AB-76B1-E7B021E7D763}"/>
                    </a:ext>
                  </a:extLst>
                </p:cNvPr>
                <p:cNvPicPr/>
                <p:nvPr/>
              </p:nvPicPr>
              <p:blipFill>
                <a:blip r:embed="rId41"/>
                <a:stretch>
                  <a:fillRect/>
                </a:stretch>
              </p:blipFill>
              <p:spPr>
                <a:xfrm>
                  <a:off x="7373655" y="2004105"/>
                  <a:ext cx="2073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44F6275D-CA0F-1969-5CB7-4D186BCB1F8F}"/>
                    </a:ext>
                  </a:extLst>
                </p14:cNvPr>
                <p14:cNvContentPartPr/>
                <p14:nvPr/>
              </p14:nvContentPartPr>
              <p14:xfrm>
                <a:off x="7329375" y="2165025"/>
                <a:ext cx="264960" cy="10080"/>
              </p14:xfrm>
            </p:contentPart>
          </mc:Choice>
          <mc:Fallback xmlns="">
            <p:pic>
              <p:nvPicPr>
                <p:cNvPr id="29" name="Ink 28">
                  <a:extLst>
                    <a:ext uri="{FF2B5EF4-FFF2-40B4-BE49-F238E27FC236}">
                      <a16:creationId xmlns:a16="http://schemas.microsoft.com/office/drawing/2014/main" id="{44F6275D-CA0F-1969-5CB7-4D186BCB1F8F}"/>
                    </a:ext>
                  </a:extLst>
                </p:cNvPr>
                <p:cNvPicPr/>
                <p:nvPr/>
              </p:nvPicPr>
              <p:blipFill>
                <a:blip r:embed="rId43"/>
                <a:stretch>
                  <a:fillRect/>
                </a:stretch>
              </p:blipFill>
              <p:spPr>
                <a:xfrm>
                  <a:off x="7323255" y="2158905"/>
                  <a:ext cx="2772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78CB7777-026A-B8B4-2BEF-92D431153723}"/>
                    </a:ext>
                  </a:extLst>
                </p14:cNvPr>
                <p14:cNvContentPartPr/>
                <p14:nvPr/>
              </p14:nvContentPartPr>
              <p14:xfrm>
                <a:off x="7637895" y="2129385"/>
                <a:ext cx="401400" cy="176400"/>
              </p14:xfrm>
            </p:contentPart>
          </mc:Choice>
          <mc:Fallback xmlns="">
            <p:pic>
              <p:nvPicPr>
                <p:cNvPr id="30" name="Ink 29">
                  <a:extLst>
                    <a:ext uri="{FF2B5EF4-FFF2-40B4-BE49-F238E27FC236}">
                      <a16:creationId xmlns:a16="http://schemas.microsoft.com/office/drawing/2014/main" id="{78CB7777-026A-B8B4-2BEF-92D431153723}"/>
                    </a:ext>
                  </a:extLst>
                </p:cNvPr>
                <p:cNvPicPr/>
                <p:nvPr/>
              </p:nvPicPr>
              <p:blipFill>
                <a:blip r:embed="rId45"/>
                <a:stretch>
                  <a:fillRect/>
                </a:stretch>
              </p:blipFill>
              <p:spPr>
                <a:xfrm>
                  <a:off x="7631775" y="2123265"/>
                  <a:ext cx="413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5648AA6B-B544-41F5-2A32-0F40EB83B23E}"/>
                    </a:ext>
                  </a:extLst>
                </p14:cNvPr>
                <p14:cNvContentPartPr/>
                <p14:nvPr/>
              </p14:nvContentPartPr>
              <p14:xfrm>
                <a:off x="8075295" y="2123985"/>
                <a:ext cx="264960" cy="189360"/>
              </p14:xfrm>
            </p:contentPart>
          </mc:Choice>
          <mc:Fallback xmlns="">
            <p:pic>
              <p:nvPicPr>
                <p:cNvPr id="31" name="Ink 30">
                  <a:extLst>
                    <a:ext uri="{FF2B5EF4-FFF2-40B4-BE49-F238E27FC236}">
                      <a16:creationId xmlns:a16="http://schemas.microsoft.com/office/drawing/2014/main" id="{5648AA6B-B544-41F5-2A32-0F40EB83B23E}"/>
                    </a:ext>
                  </a:extLst>
                </p:cNvPr>
                <p:cNvPicPr/>
                <p:nvPr/>
              </p:nvPicPr>
              <p:blipFill>
                <a:blip r:embed="rId47"/>
                <a:stretch>
                  <a:fillRect/>
                </a:stretch>
              </p:blipFill>
              <p:spPr>
                <a:xfrm>
                  <a:off x="8069175" y="2117865"/>
                  <a:ext cx="277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7A6ED10-A24A-08C6-ED9D-D81E3FA61740}"/>
                    </a:ext>
                  </a:extLst>
                </p14:cNvPr>
                <p14:cNvContentPartPr/>
                <p14:nvPr/>
              </p14:nvContentPartPr>
              <p14:xfrm>
                <a:off x="8455455" y="2106705"/>
                <a:ext cx="310680" cy="179640"/>
              </p14:xfrm>
            </p:contentPart>
          </mc:Choice>
          <mc:Fallback xmlns="">
            <p:pic>
              <p:nvPicPr>
                <p:cNvPr id="32" name="Ink 31">
                  <a:extLst>
                    <a:ext uri="{FF2B5EF4-FFF2-40B4-BE49-F238E27FC236}">
                      <a16:creationId xmlns:a16="http://schemas.microsoft.com/office/drawing/2014/main" id="{17A6ED10-A24A-08C6-ED9D-D81E3FA61740}"/>
                    </a:ext>
                  </a:extLst>
                </p:cNvPr>
                <p:cNvPicPr/>
                <p:nvPr/>
              </p:nvPicPr>
              <p:blipFill>
                <a:blip r:embed="rId49"/>
                <a:stretch>
                  <a:fillRect/>
                </a:stretch>
              </p:blipFill>
              <p:spPr>
                <a:xfrm>
                  <a:off x="8449335" y="2100585"/>
                  <a:ext cx="3229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EB6D15E-A54C-56C9-19A2-E3795CA3B5E3}"/>
                    </a:ext>
                  </a:extLst>
                </p14:cNvPr>
                <p14:cNvContentPartPr/>
                <p14:nvPr/>
              </p14:nvContentPartPr>
              <p14:xfrm>
                <a:off x="8462655" y="2112105"/>
                <a:ext cx="207360" cy="198360"/>
              </p14:xfrm>
            </p:contentPart>
          </mc:Choice>
          <mc:Fallback xmlns="">
            <p:pic>
              <p:nvPicPr>
                <p:cNvPr id="33" name="Ink 32">
                  <a:extLst>
                    <a:ext uri="{FF2B5EF4-FFF2-40B4-BE49-F238E27FC236}">
                      <a16:creationId xmlns:a16="http://schemas.microsoft.com/office/drawing/2014/main" id="{6EB6D15E-A54C-56C9-19A2-E3795CA3B5E3}"/>
                    </a:ext>
                  </a:extLst>
                </p:cNvPr>
                <p:cNvPicPr/>
                <p:nvPr/>
              </p:nvPicPr>
              <p:blipFill>
                <a:blip r:embed="rId51"/>
                <a:stretch>
                  <a:fillRect/>
                </a:stretch>
              </p:blipFill>
              <p:spPr>
                <a:xfrm>
                  <a:off x="8456535" y="2105985"/>
                  <a:ext cx="2196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96884ADF-0857-8C3E-7829-9B20C4496524}"/>
                    </a:ext>
                  </a:extLst>
                </p14:cNvPr>
                <p14:cNvContentPartPr/>
                <p14:nvPr/>
              </p14:nvContentPartPr>
              <p14:xfrm>
                <a:off x="8972775" y="2131545"/>
                <a:ext cx="2880" cy="54360"/>
              </p14:xfrm>
            </p:contentPart>
          </mc:Choice>
          <mc:Fallback xmlns="">
            <p:pic>
              <p:nvPicPr>
                <p:cNvPr id="35" name="Ink 34">
                  <a:extLst>
                    <a:ext uri="{FF2B5EF4-FFF2-40B4-BE49-F238E27FC236}">
                      <a16:creationId xmlns:a16="http://schemas.microsoft.com/office/drawing/2014/main" id="{96884ADF-0857-8C3E-7829-9B20C4496524}"/>
                    </a:ext>
                  </a:extLst>
                </p:cNvPr>
                <p:cNvPicPr/>
                <p:nvPr/>
              </p:nvPicPr>
              <p:blipFill>
                <a:blip r:embed="rId53"/>
                <a:stretch>
                  <a:fillRect/>
                </a:stretch>
              </p:blipFill>
              <p:spPr>
                <a:xfrm>
                  <a:off x="8966655" y="2125425"/>
                  <a:ext cx="151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61DF0531-AEE5-EF50-A8DF-A10478AF576B}"/>
                    </a:ext>
                  </a:extLst>
                </p14:cNvPr>
                <p14:cNvContentPartPr/>
                <p14:nvPr/>
              </p14:nvContentPartPr>
              <p14:xfrm>
                <a:off x="8883495" y="2300385"/>
                <a:ext cx="162360" cy="148680"/>
              </p14:xfrm>
            </p:contentPart>
          </mc:Choice>
          <mc:Fallback xmlns="">
            <p:pic>
              <p:nvPicPr>
                <p:cNvPr id="36" name="Ink 35">
                  <a:extLst>
                    <a:ext uri="{FF2B5EF4-FFF2-40B4-BE49-F238E27FC236}">
                      <a16:creationId xmlns:a16="http://schemas.microsoft.com/office/drawing/2014/main" id="{61DF0531-AEE5-EF50-A8DF-A10478AF576B}"/>
                    </a:ext>
                  </a:extLst>
                </p:cNvPr>
                <p:cNvPicPr/>
                <p:nvPr/>
              </p:nvPicPr>
              <p:blipFill>
                <a:blip r:embed="rId55"/>
                <a:stretch>
                  <a:fillRect/>
                </a:stretch>
              </p:blipFill>
              <p:spPr>
                <a:xfrm>
                  <a:off x="8877375" y="2294265"/>
                  <a:ext cx="174600" cy="160920"/>
                </a:xfrm>
                <a:prstGeom prst="rect">
                  <a:avLst/>
                </a:prstGeom>
              </p:spPr>
            </p:pic>
          </mc:Fallback>
        </mc:AlternateContent>
      </p:grpSp>
      <p:grpSp>
        <p:nvGrpSpPr>
          <p:cNvPr id="44" name="Group 43">
            <a:extLst>
              <a:ext uri="{FF2B5EF4-FFF2-40B4-BE49-F238E27FC236}">
                <a16:creationId xmlns:a16="http://schemas.microsoft.com/office/drawing/2014/main" id="{B303A3E9-D72E-B3C7-A269-0B5FBD334392}"/>
              </a:ext>
            </a:extLst>
          </p:cNvPr>
          <p:cNvGrpSpPr/>
          <p:nvPr/>
        </p:nvGrpSpPr>
        <p:grpSpPr>
          <a:xfrm>
            <a:off x="9588735" y="1981065"/>
            <a:ext cx="524880" cy="520560"/>
            <a:chOff x="9588735" y="1981065"/>
            <a:chExt cx="524880" cy="520560"/>
          </a:xfrm>
        </p:grpSpPr>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357DDA2C-F63D-FFC4-B4ED-75C941FF8CD7}"/>
                    </a:ext>
                  </a:extLst>
                </p14:cNvPr>
                <p14:cNvContentPartPr/>
                <p14:nvPr/>
              </p14:nvContentPartPr>
              <p14:xfrm>
                <a:off x="9588735" y="2087265"/>
                <a:ext cx="359280" cy="414360"/>
              </p14:xfrm>
            </p:contentPart>
          </mc:Choice>
          <mc:Fallback xmlns="">
            <p:pic>
              <p:nvPicPr>
                <p:cNvPr id="37" name="Ink 36">
                  <a:extLst>
                    <a:ext uri="{FF2B5EF4-FFF2-40B4-BE49-F238E27FC236}">
                      <a16:creationId xmlns:a16="http://schemas.microsoft.com/office/drawing/2014/main" id="{357DDA2C-F63D-FFC4-B4ED-75C941FF8CD7}"/>
                    </a:ext>
                  </a:extLst>
                </p:cNvPr>
                <p:cNvPicPr/>
                <p:nvPr/>
              </p:nvPicPr>
              <p:blipFill>
                <a:blip r:embed="rId57"/>
                <a:stretch>
                  <a:fillRect/>
                </a:stretch>
              </p:blipFill>
              <p:spPr>
                <a:xfrm>
                  <a:off x="9582615" y="2081145"/>
                  <a:ext cx="37152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C6E5DBB7-027C-4FC8-0FC3-6FCB4F54E7F3}"/>
                    </a:ext>
                  </a:extLst>
                </p14:cNvPr>
                <p14:cNvContentPartPr/>
                <p14:nvPr/>
              </p14:nvContentPartPr>
              <p14:xfrm>
                <a:off x="10081935" y="1981065"/>
                <a:ext cx="31680" cy="157320"/>
              </p14:xfrm>
            </p:contentPart>
          </mc:Choice>
          <mc:Fallback xmlns="">
            <p:pic>
              <p:nvPicPr>
                <p:cNvPr id="38" name="Ink 37">
                  <a:extLst>
                    <a:ext uri="{FF2B5EF4-FFF2-40B4-BE49-F238E27FC236}">
                      <a16:creationId xmlns:a16="http://schemas.microsoft.com/office/drawing/2014/main" id="{C6E5DBB7-027C-4FC8-0FC3-6FCB4F54E7F3}"/>
                    </a:ext>
                  </a:extLst>
                </p:cNvPr>
                <p:cNvPicPr/>
                <p:nvPr/>
              </p:nvPicPr>
              <p:blipFill>
                <a:blip r:embed="rId59"/>
                <a:stretch>
                  <a:fillRect/>
                </a:stretch>
              </p:blipFill>
              <p:spPr>
                <a:xfrm>
                  <a:off x="10075815" y="1974945"/>
                  <a:ext cx="43920" cy="169560"/>
                </a:xfrm>
                <a:prstGeom prst="rect">
                  <a:avLst/>
                </a:prstGeom>
              </p:spPr>
            </p:pic>
          </mc:Fallback>
        </mc:AlternateContent>
      </p:grpSp>
      <p:grpSp>
        <p:nvGrpSpPr>
          <p:cNvPr id="43" name="Group 42">
            <a:extLst>
              <a:ext uri="{FF2B5EF4-FFF2-40B4-BE49-F238E27FC236}">
                <a16:creationId xmlns:a16="http://schemas.microsoft.com/office/drawing/2014/main" id="{057ADF1A-3489-9FD3-D82D-DD8B5CA2865D}"/>
              </a:ext>
            </a:extLst>
          </p:cNvPr>
          <p:cNvGrpSpPr/>
          <p:nvPr/>
        </p:nvGrpSpPr>
        <p:grpSpPr>
          <a:xfrm>
            <a:off x="10437975" y="2017425"/>
            <a:ext cx="601920" cy="329040"/>
            <a:chOff x="10437975" y="2017425"/>
            <a:chExt cx="601920" cy="329040"/>
          </a:xfrm>
        </p:grpSpPr>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9B31D89C-C5C8-5914-9199-4E0E0D49DFB3}"/>
                    </a:ext>
                  </a:extLst>
                </p14:cNvPr>
                <p14:cNvContentPartPr/>
                <p14:nvPr/>
              </p14:nvContentPartPr>
              <p14:xfrm>
                <a:off x="10437975" y="2161785"/>
                <a:ext cx="195120" cy="4680"/>
              </p14:xfrm>
            </p:contentPart>
          </mc:Choice>
          <mc:Fallback xmlns="">
            <p:pic>
              <p:nvPicPr>
                <p:cNvPr id="39" name="Ink 38">
                  <a:extLst>
                    <a:ext uri="{FF2B5EF4-FFF2-40B4-BE49-F238E27FC236}">
                      <a16:creationId xmlns:a16="http://schemas.microsoft.com/office/drawing/2014/main" id="{9B31D89C-C5C8-5914-9199-4E0E0D49DFB3}"/>
                    </a:ext>
                  </a:extLst>
                </p:cNvPr>
                <p:cNvPicPr/>
                <p:nvPr/>
              </p:nvPicPr>
              <p:blipFill>
                <a:blip r:embed="rId61"/>
                <a:stretch>
                  <a:fillRect/>
                </a:stretch>
              </p:blipFill>
              <p:spPr>
                <a:xfrm>
                  <a:off x="10431855" y="2155665"/>
                  <a:ext cx="2073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154F7F93-0139-009E-2208-D9DF3C64FBB0}"/>
                    </a:ext>
                  </a:extLst>
                </p14:cNvPr>
                <p14:cNvContentPartPr/>
                <p14:nvPr/>
              </p14:nvContentPartPr>
              <p14:xfrm>
                <a:off x="10486215" y="2274465"/>
                <a:ext cx="212040" cy="15480"/>
              </p14:xfrm>
            </p:contentPart>
          </mc:Choice>
          <mc:Fallback xmlns="">
            <p:pic>
              <p:nvPicPr>
                <p:cNvPr id="40" name="Ink 39">
                  <a:extLst>
                    <a:ext uri="{FF2B5EF4-FFF2-40B4-BE49-F238E27FC236}">
                      <a16:creationId xmlns:a16="http://schemas.microsoft.com/office/drawing/2014/main" id="{154F7F93-0139-009E-2208-D9DF3C64FBB0}"/>
                    </a:ext>
                  </a:extLst>
                </p:cNvPr>
                <p:cNvPicPr/>
                <p:nvPr/>
              </p:nvPicPr>
              <p:blipFill>
                <a:blip r:embed="rId63"/>
                <a:stretch>
                  <a:fillRect/>
                </a:stretch>
              </p:blipFill>
              <p:spPr>
                <a:xfrm>
                  <a:off x="10480095" y="2268345"/>
                  <a:ext cx="224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26F7354A-D7D7-B1F2-DCEC-05A7BB86E8DD}"/>
                    </a:ext>
                  </a:extLst>
                </p14:cNvPr>
                <p14:cNvContentPartPr/>
                <p14:nvPr/>
              </p14:nvContentPartPr>
              <p14:xfrm>
                <a:off x="10895175" y="2017425"/>
                <a:ext cx="144720" cy="329040"/>
              </p14:xfrm>
            </p:contentPart>
          </mc:Choice>
          <mc:Fallback xmlns="">
            <p:pic>
              <p:nvPicPr>
                <p:cNvPr id="41" name="Ink 40">
                  <a:extLst>
                    <a:ext uri="{FF2B5EF4-FFF2-40B4-BE49-F238E27FC236}">
                      <a16:creationId xmlns:a16="http://schemas.microsoft.com/office/drawing/2014/main" id="{26F7354A-D7D7-B1F2-DCEC-05A7BB86E8DD}"/>
                    </a:ext>
                  </a:extLst>
                </p:cNvPr>
                <p:cNvPicPr/>
                <p:nvPr/>
              </p:nvPicPr>
              <p:blipFill>
                <a:blip r:embed="rId65"/>
                <a:stretch>
                  <a:fillRect/>
                </a:stretch>
              </p:blipFill>
              <p:spPr>
                <a:xfrm>
                  <a:off x="10889055" y="2011305"/>
                  <a:ext cx="156960" cy="34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A121DC1D-EEB6-0528-9C94-E600C9115E81}"/>
                  </a:ext>
                </a:extLst>
              </p14:cNvPr>
              <p14:cNvContentPartPr/>
              <p14:nvPr/>
            </p14:nvContentPartPr>
            <p14:xfrm>
              <a:off x="10940895" y="2460585"/>
              <a:ext cx="99360" cy="68400"/>
            </p14:xfrm>
          </p:contentPart>
        </mc:Choice>
        <mc:Fallback xmlns="">
          <p:pic>
            <p:nvPicPr>
              <p:cNvPr id="42" name="Ink 41">
                <a:extLst>
                  <a:ext uri="{FF2B5EF4-FFF2-40B4-BE49-F238E27FC236}">
                    <a16:creationId xmlns:a16="http://schemas.microsoft.com/office/drawing/2014/main" id="{A121DC1D-EEB6-0528-9C94-E600C9115E81}"/>
                  </a:ext>
                </a:extLst>
              </p:cNvPr>
              <p:cNvPicPr/>
              <p:nvPr/>
            </p:nvPicPr>
            <p:blipFill>
              <a:blip r:embed="rId67"/>
              <a:stretch>
                <a:fillRect/>
              </a:stretch>
            </p:blipFill>
            <p:spPr>
              <a:xfrm>
                <a:off x="10934775" y="2454465"/>
                <a:ext cx="111600" cy="80640"/>
              </a:xfrm>
              <a:prstGeom prst="rect">
                <a:avLst/>
              </a:prstGeom>
            </p:spPr>
          </p:pic>
        </mc:Fallback>
      </mc:AlternateContent>
      <p:grpSp>
        <p:nvGrpSpPr>
          <p:cNvPr id="56" name="Group 55">
            <a:extLst>
              <a:ext uri="{FF2B5EF4-FFF2-40B4-BE49-F238E27FC236}">
                <a16:creationId xmlns:a16="http://schemas.microsoft.com/office/drawing/2014/main" id="{1C5A2371-5D6B-7E0E-0499-64E26A85C633}"/>
              </a:ext>
            </a:extLst>
          </p:cNvPr>
          <p:cNvGrpSpPr/>
          <p:nvPr/>
        </p:nvGrpSpPr>
        <p:grpSpPr>
          <a:xfrm>
            <a:off x="1274535" y="2787825"/>
            <a:ext cx="2682000" cy="502560"/>
            <a:chOff x="1274535" y="2787825"/>
            <a:chExt cx="2682000" cy="502560"/>
          </a:xfrm>
        </p:grpSpPr>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E6650446-63BD-B688-DD95-328B0C9D35B7}"/>
                    </a:ext>
                  </a:extLst>
                </p14:cNvPr>
                <p14:cNvContentPartPr/>
                <p14:nvPr/>
              </p14:nvContentPartPr>
              <p14:xfrm>
                <a:off x="1274535" y="2849025"/>
                <a:ext cx="412920" cy="271440"/>
              </p14:xfrm>
            </p:contentPart>
          </mc:Choice>
          <mc:Fallback xmlns="">
            <p:pic>
              <p:nvPicPr>
                <p:cNvPr id="46" name="Ink 45">
                  <a:extLst>
                    <a:ext uri="{FF2B5EF4-FFF2-40B4-BE49-F238E27FC236}">
                      <a16:creationId xmlns:a16="http://schemas.microsoft.com/office/drawing/2014/main" id="{E6650446-63BD-B688-DD95-328B0C9D35B7}"/>
                    </a:ext>
                  </a:extLst>
                </p:cNvPr>
                <p:cNvPicPr/>
                <p:nvPr/>
              </p:nvPicPr>
              <p:blipFill>
                <a:blip r:embed="rId69"/>
                <a:stretch>
                  <a:fillRect/>
                </a:stretch>
              </p:blipFill>
              <p:spPr>
                <a:xfrm>
                  <a:off x="1268415" y="2842905"/>
                  <a:ext cx="4251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6CEE4807-16AC-C01B-1269-72EC45246341}"/>
                    </a:ext>
                  </a:extLst>
                </p14:cNvPr>
                <p14:cNvContentPartPr/>
                <p14:nvPr/>
              </p14:nvContentPartPr>
              <p14:xfrm>
                <a:off x="1825335" y="2954505"/>
                <a:ext cx="114480" cy="140040"/>
              </p14:xfrm>
            </p:contentPart>
          </mc:Choice>
          <mc:Fallback xmlns="">
            <p:pic>
              <p:nvPicPr>
                <p:cNvPr id="47" name="Ink 46">
                  <a:extLst>
                    <a:ext uri="{FF2B5EF4-FFF2-40B4-BE49-F238E27FC236}">
                      <a16:creationId xmlns:a16="http://schemas.microsoft.com/office/drawing/2014/main" id="{6CEE4807-16AC-C01B-1269-72EC45246341}"/>
                    </a:ext>
                  </a:extLst>
                </p:cNvPr>
                <p:cNvPicPr/>
                <p:nvPr/>
              </p:nvPicPr>
              <p:blipFill>
                <a:blip r:embed="rId71"/>
                <a:stretch>
                  <a:fillRect/>
                </a:stretch>
              </p:blipFill>
              <p:spPr>
                <a:xfrm>
                  <a:off x="1819215" y="2948385"/>
                  <a:ext cx="126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88E9BA6B-6ED4-EB60-EF9F-6CBBBD1B2487}"/>
                    </a:ext>
                  </a:extLst>
                </p14:cNvPr>
                <p14:cNvContentPartPr/>
                <p14:nvPr/>
              </p14:nvContentPartPr>
              <p14:xfrm>
                <a:off x="1992375" y="2797545"/>
                <a:ext cx="209520" cy="304560"/>
              </p14:xfrm>
            </p:contentPart>
          </mc:Choice>
          <mc:Fallback xmlns="">
            <p:pic>
              <p:nvPicPr>
                <p:cNvPr id="48" name="Ink 47">
                  <a:extLst>
                    <a:ext uri="{FF2B5EF4-FFF2-40B4-BE49-F238E27FC236}">
                      <a16:creationId xmlns:a16="http://schemas.microsoft.com/office/drawing/2014/main" id="{88E9BA6B-6ED4-EB60-EF9F-6CBBBD1B2487}"/>
                    </a:ext>
                  </a:extLst>
                </p:cNvPr>
                <p:cNvPicPr/>
                <p:nvPr/>
              </p:nvPicPr>
              <p:blipFill>
                <a:blip r:embed="rId73"/>
                <a:stretch>
                  <a:fillRect/>
                </a:stretch>
              </p:blipFill>
              <p:spPr>
                <a:xfrm>
                  <a:off x="1986255" y="2791425"/>
                  <a:ext cx="2217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CF0F8D38-32FA-DFF8-2F8C-D657D075197A}"/>
                    </a:ext>
                  </a:extLst>
                </p14:cNvPr>
                <p14:cNvContentPartPr/>
                <p14:nvPr/>
              </p14:nvContentPartPr>
              <p14:xfrm>
                <a:off x="2254815" y="2959905"/>
                <a:ext cx="349200" cy="123840"/>
              </p14:xfrm>
            </p:contentPart>
          </mc:Choice>
          <mc:Fallback xmlns="">
            <p:pic>
              <p:nvPicPr>
                <p:cNvPr id="49" name="Ink 48">
                  <a:extLst>
                    <a:ext uri="{FF2B5EF4-FFF2-40B4-BE49-F238E27FC236}">
                      <a16:creationId xmlns:a16="http://schemas.microsoft.com/office/drawing/2014/main" id="{CF0F8D38-32FA-DFF8-2F8C-D657D075197A}"/>
                    </a:ext>
                  </a:extLst>
                </p:cNvPr>
                <p:cNvPicPr/>
                <p:nvPr/>
              </p:nvPicPr>
              <p:blipFill>
                <a:blip r:embed="rId75"/>
                <a:stretch>
                  <a:fillRect/>
                </a:stretch>
              </p:blipFill>
              <p:spPr>
                <a:xfrm>
                  <a:off x="2248695" y="2953785"/>
                  <a:ext cx="361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20E6B6CE-7FA2-B74C-D763-00D4E57576EA}"/>
                    </a:ext>
                  </a:extLst>
                </p14:cNvPr>
                <p14:cNvContentPartPr/>
                <p14:nvPr/>
              </p14:nvContentPartPr>
              <p14:xfrm>
                <a:off x="2529135" y="2787825"/>
                <a:ext cx="171360" cy="316440"/>
              </p14:xfrm>
            </p:contentPart>
          </mc:Choice>
          <mc:Fallback xmlns="">
            <p:pic>
              <p:nvPicPr>
                <p:cNvPr id="50" name="Ink 49">
                  <a:extLst>
                    <a:ext uri="{FF2B5EF4-FFF2-40B4-BE49-F238E27FC236}">
                      <a16:creationId xmlns:a16="http://schemas.microsoft.com/office/drawing/2014/main" id="{20E6B6CE-7FA2-B74C-D763-00D4E57576EA}"/>
                    </a:ext>
                  </a:extLst>
                </p:cNvPr>
                <p:cNvPicPr/>
                <p:nvPr/>
              </p:nvPicPr>
              <p:blipFill>
                <a:blip r:embed="rId77"/>
                <a:stretch>
                  <a:fillRect/>
                </a:stretch>
              </p:blipFill>
              <p:spPr>
                <a:xfrm>
                  <a:off x="2523015" y="2781705"/>
                  <a:ext cx="1836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Ink 50">
                  <a:extLst>
                    <a:ext uri="{FF2B5EF4-FFF2-40B4-BE49-F238E27FC236}">
                      <a16:creationId xmlns:a16="http://schemas.microsoft.com/office/drawing/2014/main" id="{835F9BE2-6D7E-5DD5-6A2A-58B8D17EEE57}"/>
                    </a:ext>
                  </a:extLst>
                </p14:cNvPr>
                <p14:cNvContentPartPr/>
                <p14:nvPr/>
              </p14:nvContentPartPr>
              <p14:xfrm>
                <a:off x="2584215" y="2827785"/>
                <a:ext cx="303480" cy="295560"/>
              </p14:xfrm>
            </p:contentPart>
          </mc:Choice>
          <mc:Fallback xmlns="">
            <p:pic>
              <p:nvPicPr>
                <p:cNvPr id="51" name="Ink 50">
                  <a:extLst>
                    <a:ext uri="{FF2B5EF4-FFF2-40B4-BE49-F238E27FC236}">
                      <a16:creationId xmlns:a16="http://schemas.microsoft.com/office/drawing/2014/main" id="{835F9BE2-6D7E-5DD5-6A2A-58B8D17EEE57}"/>
                    </a:ext>
                  </a:extLst>
                </p:cNvPr>
                <p:cNvPicPr/>
                <p:nvPr/>
              </p:nvPicPr>
              <p:blipFill>
                <a:blip r:embed="rId79"/>
                <a:stretch>
                  <a:fillRect/>
                </a:stretch>
              </p:blipFill>
              <p:spPr>
                <a:xfrm>
                  <a:off x="2578095" y="2821665"/>
                  <a:ext cx="3157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47400532-8D34-0E80-E9D9-5C8BC0E35717}"/>
                    </a:ext>
                  </a:extLst>
                </p14:cNvPr>
                <p14:cNvContentPartPr/>
                <p14:nvPr/>
              </p14:nvContentPartPr>
              <p14:xfrm>
                <a:off x="2966175" y="2935065"/>
                <a:ext cx="525600" cy="210240"/>
              </p14:xfrm>
            </p:contentPart>
          </mc:Choice>
          <mc:Fallback xmlns="">
            <p:pic>
              <p:nvPicPr>
                <p:cNvPr id="52" name="Ink 51">
                  <a:extLst>
                    <a:ext uri="{FF2B5EF4-FFF2-40B4-BE49-F238E27FC236}">
                      <a16:creationId xmlns:a16="http://schemas.microsoft.com/office/drawing/2014/main" id="{47400532-8D34-0E80-E9D9-5C8BC0E35717}"/>
                    </a:ext>
                  </a:extLst>
                </p:cNvPr>
                <p:cNvPicPr/>
                <p:nvPr/>
              </p:nvPicPr>
              <p:blipFill>
                <a:blip r:embed="rId81"/>
                <a:stretch>
                  <a:fillRect/>
                </a:stretch>
              </p:blipFill>
              <p:spPr>
                <a:xfrm>
                  <a:off x="2960055" y="2928945"/>
                  <a:ext cx="5378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6D8E2865-203F-7EE7-14EC-C69E5C663F39}"/>
                    </a:ext>
                  </a:extLst>
                </p14:cNvPr>
                <p14:cNvContentPartPr/>
                <p14:nvPr/>
              </p14:nvContentPartPr>
              <p14:xfrm>
                <a:off x="3618495" y="2875305"/>
                <a:ext cx="186480" cy="107280"/>
              </p14:xfrm>
            </p:contentPart>
          </mc:Choice>
          <mc:Fallback xmlns="">
            <p:pic>
              <p:nvPicPr>
                <p:cNvPr id="53" name="Ink 52">
                  <a:extLst>
                    <a:ext uri="{FF2B5EF4-FFF2-40B4-BE49-F238E27FC236}">
                      <a16:creationId xmlns:a16="http://schemas.microsoft.com/office/drawing/2014/main" id="{6D8E2865-203F-7EE7-14EC-C69E5C663F39}"/>
                    </a:ext>
                  </a:extLst>
                </p:cNvPr>
                <p:cNvPicPr/>
                <p:nvPr/>
              </p:nvPicPr>
              <p:blipFill>
                <a:blip r:embed="rId83"/>
                <a:stretch>
                  <a:fillRect/>
                </a:stretch>
              </p:blipFill>
              <p:spPr>
                <a:xfrm>
                  <a:off x="3612375" y="2869185"/>
                  <a:ext cx="198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8E8572D0-E991-8F2F-BDD8-6D0369AC6112}"/>
                    </a:ext>
                  </a:extLst>
                </p14:cNvPr>
                <p14:cNvContentPartPr/>
                <p14:nvPr/>
              </p14:nvContentPartPr>
              <p14:xfrm>
                <a:off x="3743055" y="3045585"/>
                <a:ext cx="122040" cy="105120"/>
              </p14:xfrm>
            </p:contentPart>
          </mc:Choice>
          <mc:Fallback xmlns="">
            <p:pic>
              <p:nvPicPr>
                <p:cNvPr id="54" name="Ink 53">
                  <a:extLst>
                    <a:ext uri="{FF2B5EF4-FFF2-40B4-BE49-F238E27FC236}">
                      <a16:creationId xmlns:a16="http://schemas.microsoft.com/office/drawing/2014/main" id="{8E8572D0-E991-8F2F-BDD8-6D0369AC6112}"/>
                    </a:ext>
                  </a:extLst>
                </p:cNvPr>
                <p:cNvPicPr/>
                <p:nvPr/>
              </p:nvPicPr>
              <p:blipFill>
                <a:blip r:embed="rId85"/>
                <a:stretch>
                  <a:fillRect/>
                </a:stretch>
              </p:blipFill>
              <p:spPr>
                <a:xfrm>
                  <a:off x="3736935" y="3039465"/>
                  <a:ext cx="1342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187D069A-76CA-2DEE-8643-A656C6317309}"/>
                    </a:ext>
                  </a:extLst>
                </p14:cNvPr>
                <p14:cNvContentPartPr/>
                <p14:nvPr/>
              </p14:nvContentPartPr>
              <p14:xfrm>
                <a:off x="1559655" y="3223065"/>
                <a:ext cx="2396880" cy="67320"/>
              </p14:xfrm>
            </p:contentPart>
          </mc:Choice>
          <mc:Fallback xmlns="">
            <p:pic>
              <p:nvPicPr>
                <p:cNvPr id="55" name="Ink 54">
                  <a:extLst>
                    <a:ext uri="{FF2B5EF4-FFF2-40B4-BE49-F238E27FC236}">
                      <a16:creationId xmlns:a16="http://schemas.microsoft.com/office/drawing/2014/main" id="{187D069A-76CA-2DEE-8643-A656C6317309}"/>
                    </a:ext>
                  </a:extLst>
                </p:cNvPr>
                <p:cNvPicPr/>
                <p:nvPr/>
              </p:nvPicPr>
              <p:blipFill>
                <a:blip r:embed="rId87"/>
                <a:stretch>
                  <a:fillRect/>
                </a:stretch>
              </p:blipFill>
              <p:spPr>
                <a:xfrm>
                  <a:off x="1553535" y="3216945"/>
                  <a:ext cx="2409120" cy="7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861619B2-BD68-C111-8808-E0E190DA7CA2}"/>
                  </a:ext>
                </a:extLst>
              </p14:cNvPr>
              <p14:cNvContentPartPr/>
              <p14:nvPr/>
            </p14:nvContentPartPr>
            <p14:xfrm>
              <a:off x="2401335" y="3678825"/>
              <a:ext cx="395640" cy="426600"/>
            </p14:xfrm>
          </p:contentPart>
        </mc:Choice>
        <mc:Fallback xmlns="">
          <p:pic>
            <p:nvPicPr>
              <p:cNvPr id="57" name="Ink 56">
                <a:extLst>
                  <a:ext uri="{FF2B5EF4-FFF2-40B4-BE49-F238E27FC236}">
                    <a16:creationId xmlns:a16="http://schemas.microsoft.com/office/drawing/2014/main" id="{861619B2-BD68-C111-8808-E0E190DA7CA2}"/>
                  </a:ext>
                </a:extLst>
              </p:cNvPr>
              <p:cNvPicPr/>
              <p:nvPr/>
            </p:nvPicPr>
            <p:blipFill>
              <a:blip r:embed="rId89"/>
              <a:stretch>
                <a:fillRect/>
              </a:stretch>
            </p:blipFill>
            <p:spPr>
              <a:xfrm>
                <a:off x="2395215" y="3672705"/>
                <a:ext cx="4078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D7CF93C4-A3F2-CAD9-AE91-4C16B6FA62E4}"/>
                  </a:ext>
                </a:extLst>
              </p14:cNvPr>
              <p14:cNvContentPartPr/>
              <p14:nvPr/>
            </p14:nvContentPartPr>
            <p14:xfrm>
              <a:off x="2889855" y="3548865"/>
              <a:ext cx="29160" cy="128160"/>
            </p14:xfrm>
          </p:contentPart>
        </mc:Choice>
        <mc:Fallback xmlns="">
          <p:pic>
            <p:nvPicPr>
              <p:cNvPr id="58" name="Ink 57">
                <a:extLst>
                  <a:ext uri="{FF2B5EF4-FFF2-40B4-BE49-F238E27FC236}">
                    <a16:creationId xmlns:a16="http://schemas.microsoft.com/office/drawing/2014/main" id="{D7CF93C4-A3F2-CAD9-AE91-4C16B6FA62E4}"/>
                  </a:ext>
                </a:extLst>
              </p:cNvPr>
              <p:cNvPicPr/>
              <p:nvPr/>
            </p:nvPicPr>
            <p:blipFill>
              <a:blip r:embed="rId91"/>
              <a:stretch>
                <a:fillRect/>
              </a:stretch>
            </p:blipFill>
            <p:spPr>
              <a:xfrm>
                <a:off x="2883735" y="3542745"/>
                <a:ext cx="41400" cy="140400"/>
              </a:xfrm>
              <a:prstGeom prst="rect">
                <a:avLst/>
              </a:prstGeom>
            </p:spPr>
          </p:pic>
        </mc:Fallback>
      </mc:AlternateContent>
      <p:grpSp>
        <p:nvGrpSpPr>
          <p:cNvPr id="90" name="Group 89">
            <a:extLst>
              <a:ext uri="{FF2B5EF4-FFF2-40B4-BE49-F238E27FC236}">
                <a16:creationId xmlns:a16="http://schemas.microsoft.com/office/drawing/2014/main" id="{295C4C3F-7EAB-E561-483A-A2DD4DFC267A}"/>
              </a:ext>
            </a:extLst>
          </p:cNvPr>
          <p:cNvGrpSpPr/>
          <p:nvPr/>
        </p:nvGrpSpPr>
        <p:grpSpPr>
          <a:xfrm>
            <a:off x="3277215" y="3485145"/>
            <a:ext cx="4757760" cy="893520"/>
            <a:chOff x="3277215" y="3485145"/>
            <a:chExt cx="4757760" cy="893520"/>
          </a:xfrm>
        </p:grpSpPr>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6CFADF2B-D7CA-36E0-2C74-2AE42227C30E}"/>
                    </a:ext>
                  </a:extLst>
                </p14:cNvPr>
                <p14:cNvContentPartPr/>
                <p14:nvPr/>
              </p14:nvContentPartPr>
              <p14:xfrm>
                <a:off x="3277215" y="3783585"/>
                <a:ext cx="253080" cy="14760"/>
              </p14:xfrm>
            </p:contentPart>
          </mc:Choice>
          <mc:Fallback xmlns="">
            <p:pic>
              <p:nvPicPr>
                <p:cNvPr id="59" name="Ink 58">
                  <a:extLst>
                    <a:ext uri="{FF2B5EF4-FFF2-40B4-BE49-F238E27FC236}">
                      <a16:creationId xmlns:a16="http://schemas.microsoft.com/office/drawing/2014/main" id="{6CFADF2B-D7CA-36E0-2C74-2AE42227C30E}"/>
                    </a:ext>
                  </a:extLst>
                </p:cNvPr>
                <p:cNvPicPr/>
                <p:nvPr/>
              </p:nvPicPr>
              <p:blipFill>
                <a:blip r:embed="rId93"/>
                <a:stretch>
                  <a:fillRect/>
                </a:stretch>
              </p:blipFill>
              <p:spPr>
                <a:xfrm>
                  <a:off x="3271095" y="3777465"/>
                  <a:ext cx="2653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3248A48A-C1FD-730C-A660-F292A0D006F7}"/>
                    </a:ext>
                  </a:extLst>
                </p14:cNvPr>
                <p14:cNvContentPartPr/>
                <p14:nvPr/>
              </p14:nvContentPartPr>
              <p14:xfrm>
                <a:off x="3330135" y="3871425"/>
                <a:ext cx="192960" cy="6840"/>
              </p14:xfrm>
            </p:contentPart>
          </mc:Choice>
          <mc:Fallback xmlns="">
            <p:pic>
              <p:nvPicPr>
                <p:cNvPr id="60" name="Ink 59">
                  <a:extLst>
                    <a:ext uri="{FF2B5EF4-FFF2-40B4-BE49-F238E27FC236}">
                      <a16:creationId xmlns:a16="http://schemas.microsoft.com/office/drawing/2014/main" id="{3248A48A-C1FD-730C-A660-F292A0D006F7}"/>
                    </a:ext>
                  </a:extLst>
                </p:cNvPr>
                <p:cNvPicPr/>
                <p:nvPr/>
              </p:nvPicPr>
              <p:blipFill>
                <a:blip r:embed="rId95"/>
                <a:stretch>
                  <a:fillRect/>
                </a:stretch>
              </p:blipFill>
              <p:spPr>
                <a:xfrm>
                  <a:off x="3324015" y="3865305"/>
                  <a:ext cx="2052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1C6DFE36-1286-0660-6538-AF4D12906241}"/>
                    </a:ext>
                  </a:extLst>
                </p14:cNvPr>
                <p14:cNvContentPartPr/>
                <p14:nvPr/>
              </p14:nvContentPartPr>
              <p14:xfrm>
                <a:off x="3911895" y="3628065"/>
                <a:ext cx="150120" cy="175680"/>
              </p14:xfrm>
            </p:contentPart>
          </mc:Choice>
          <mc:Fallback xmlns="">
            <p:pic>
              <p:nvPicPr>
                <p:cNvPr id="61" name="Ink 60">
                  <a:extLst>
                    <a:ext uri="{FF2B5EF4-FFF2-40B4-BE49-F238E27FC236}">
                      <a16:creationId xmlns:a16="http://schemas.microsoft.com/office/drawing/2014/main" id="{1C6DFE36-1286-0660-6538-AF4D12906241}"/>
                    </a:ext>
                  </a:extLst>
                </p:cNvPr>
                <p:cNvPicPr/>
                <p:nvPr/>
              </p:nvPicPr>
              <p:blipFill>
                <a:blip r:embed="rId97"/>
                <a:stretch>
                  <a:fillRect/>
                </a:stretch>
              </p:blipFill>
              <p:spPr>
                <a:xfrm>
                  <a:off x="3905775" y="3621945"/>
                  <a:ext cx="1623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ABE4B099-6F46-7E01-2C11-4EBA78D4959D}"/>
                    </a:ext>
                  </a:extLst>
                </p14:cNvPr>
                <p14:cNvContentPartPr/>
                <p14:nvPr/>
              </p14:nvContentPartPr>
              <p14:xfrm>
                <a:off x="4018455" y="3734985"/>
                <a:ext cx="110880" cy="196920"/>
              </p14:xfrm>
            </p:contentPart>
          </mc:Choice>
          <mc:Fallback xmlns="">
            <p:pic>
              <p:nvPicPr>
                <p:cNvPr id="62" name="Ink 61">
                  <a:extLst>
                    <a:ext uri="{FF2B5EF4-FFF2-40B4-BE49-F238E27FC236}">
                      <a16:creationId xmlns:a16="http://schemas.microsoft.com/office/drawing/2014/main" id="{ABE4B099-6F46-7E01-2C11-4EBA78D4959D}"/>
                    </a:ext>
                  </a:extLst>
                </p:cNvPr>
                <p:cNvPicPr/>
                <p:nvPr/>
              </p:nvPicPr>
              <p:blipFill>
                <a:blip r:embed="rId99"/>
                <a:stretch>
                  <a:fillRect/>
                </a:stretch>
              </p:blipFill>
              <p:spPr>
                <a:xfrm>
                  <a:off x="4012335" y="3728865"/>
                  <a:ext cx="1231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66B05CB0-B7FD-CB4F-40EC-A35981B49464}"/>
                    </a:ext>
                  </a:extLst>
                </p14:cNvPr>
                <p14:cNvContentPartPr/>
                <p14:nvPr/>
              </p14:nvContentPartPr>
              <p14:xfrm>
                <a:off x="4234815" y="3745785"/>
                <a:ext cx="322920" cy="180000"/>
              </p14:xfrm>
            </p:contentPart>
          </mc:Choice>
          <mc:Fallback xmlns="">
            <p:pic>
              <p:nvPicPr>
                <p:cNvPr id="63" name="Ink 62">
                  <a:extLst>
                    <a:ext uri="{FF2B5EF4-FFF2-40B4-BE49-F238E27FC236}">
                      <a16:creationId xmlns:a16="http://schemas.microsoft.com/office/drawing/2014/main" id="{66B05CB0-B7FD-CB4F-40EC-A35981B49464}"/>
                    </a:ext>
                  </a:extLst>
                </p:cNvPr>
                <p:cNvPicPr/>
                <p:nvPr/>
              </p:nvPicPr>
              <p:blipFill>
                <a:blip r:embed="rId101"/>
                <a:stretch>
                  <a:fillRect/>
                </a:stretch>
              </p:blipFill>
              <p:spPr>
                <a:xfrm>
                  <a:off x="4228695" y="3739665"/>
                  <a:ext cx="335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6FDC1356-FE52-AE72-5BA5-4A211DDE8ACF}"/>
                    </a:ext>
                  </a:extLst>
                </p14:cNvPr>
                <p14:cNvContentPartPr/>
                <p14:nvPr/>
              </p14:nvContentPartPr>
              <p14:xfrm>
                <a:off x="4294935" y="3753705"/>
                <a:ext cx="132840" cy="183240"/>
              </p14:xfrm>
            </p:contentPart>
          </mc:Choice>
          <mc:Fallback xmlns="">
            <p:pic>
              <p:nvPicPr>
                <p:cNvPr id="64" name="Ink 63">
                  <a:extLst>
                    <a:ext uri="{FF2B5EF4-FFF2-40B4-BE49-F238E27FC236}">
                      <a16:creationId xmlns:a16="http://schemas.microsoft.com/office/drawing/2014/main" id="{6FDC1356-FE52-AE72-5BA5-4A211DDE8ACF}"/>
                    </a:ext>
                  </a:extLst>
                </p:cNvPr>
                <p:cNvPicPr/>
                <p:nvPr/>
              </p:nvPicPr>
              <p:blipFill>
                <a:blip r:embed="rId103"/>
                <a:stretch>
                  <a:fillRect/>
                </a:stretch>
              </p:blipFill>
              <p:spPr>
                <a:xfrm>
                  <a:off x="4288815" y="3747585"/>
                  <a:ext cx="145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089077AB-D7E1-9E21-141D-EFD39C5A603C}"/>
                    </a:ext>
                  </a:extLst>
                </p14:cNvPr>
                <p14:cNvContentPartPr/>
                <p14:nvPr/>
              </p14:nvContentPartPr>
              <p14:xfrm>
                <a:off x="4415535" y="3556425"/>
                <a:ext cx="48600" cy="168120"/>
              </p14:xfrm>
            </p:contentPart>
          </mc:Choice>
          <mc:Fallback xmlns="">
            <p:pic>
              <p:nvPicPr>
                <p:cNvPr id="65" name="Ink 64">
                  <a:extLst>
                    <a:ext uri="{FF2B5EF4-FFF2-40B4-BE49-F238E27FC236}">
                      <a16:creationId xmlns:a16="http://schemas.microsoft.com/office/drawing/2014/main" id="{089077AB-D7E1-9E21-141D-EFD39C5A603C}"/>
                    </a:ext>
                  </a:extLst>
                </p:cNvPr>
                <p:cNvPicPr/>
                <p:nvPr/>
              </p:nvPicPr>
              <p:blipFill>
                <a:blip r:embed="rId105"/>
                <a:stretch>
                  <a:fillRect/>
                </a:stretch>
              </p:blipFill>
              <p:spPr>
                <a:xfrm>
                  <a:off x="4409415" y="3550305"/>
                  <a:ext cx="608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CF8DAA87-A86C-71BC-9924-69461568E951}"/>
                    </a:ext>
                  </a:extLst>
                </p14:cNvPr>
                <p14:cNvContentPartPr/>
                <p14:nvPr/>
              </p14:nvContentPartPr>
              <p14:xfrm>
                <a:off x="4537575" y="3588825"/>
                <a:ext cx="157680" cy="148680"/>
              </p14:xfrm>
            </p:contentPart>
          </mc:Choice>
          <mc:Fallback xmlns="">
            <p:pic>
              <p:nvPicPr>
                <p:cNvPr id="66" name="Ink 65">
                  <a:extLst>
                    <a:ext uri="{FF2B5EF4-FFF2-40B4-BE49-F238E27FC236}">
                      <a16:creationId xmlns:a16="http://schemas.microsoft.com/office/drawing/2014/main" id="{CF8DAA87-A86C-71BC-9924-69461568E951}"/>
                    </a:ext>
                  </a:extLst>
                </p:cNvPr>
                <p:cNvPicPr/>
                <p:nvPr/>
              </p:nvPicPr>
              <p:blipFill>
                <a:blip r:embed="rId107"/>
                <a:stretch>
                  <a:fillRect/>
                </a:stretch>
              </p:blipFill>
              <p:spPr>
                <a:xfrm>
                  <a:off x="4531455" y="3582705"/>
                  <a:ext cx="1699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7FD5F529-259B-A083-2D92-2F787BC78E7B}"/>
                    </a:ext>
                  </a:extLst>
                </p14:cNvPr>
                <p14:cNvContentPartPr/>
                <p14:nvPr/>
              </p14:nvContentPartPr>
              <p14:xfrm>
                <a:off x="4959135" y="3801225"/>
                <a:ext cx="245880" cy="5760"/>
              </p14:xfrm>
            </p:contentPart>
          </mc:Choice>
          <mc:Fallback xmlns="">
            <p:pic>
              <p:nvPicPr>
                <p:cNvPr id="67" name="Ink 66">
                  <a:extLst>
                    <a:ext uri="{FF2B5EF4-FFF2-40B4-BE49-F238E27FC236}">
                      <a16:creationId xmlns:a16="http://schemas.microsoft.com/office/drawing/2014/main" id="{7FD5F529-259B-A083-2D92-2F787BC78E7B}"/>
                    </a:ext>
                  </a:extLst>
                </p:cNvPr>
                <p:cNvPicPr/>
                <p:nvPr/>
              </p:nvPicPr>
              <p:blipFill>
                <a:blip r:embed="rId109"/>
                <a:stretch>
                  <a:fillRect/>
                </a:stretch>
              </p:blipFill>
              <p:spPr>
                <a:xfrm>
                  <a:off x="4953015" y="3795105"/>
                  <a:ext cx="25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Ink 73">
                  <a:extLst>
                    <a:ext uri="{FF2B5EF4-FFF2-40B4-BE49-F238E27FC236}">
                      <a16:creationId xmlns:a16="http://schemas.microsoft.com/office/drawing/2014/main" id="{A47E54A8-99B0-7F8F-D7EB-8EBDE0D133FF}"/>
                    </a:ext>
                  </a:extLst>
                </p14:cNvPr>
                <p14:cNvContentPartPr/>
                <p14:nvPr/>
              </p14:nvContentPartPr>
              <p14:xfrm>
                <a:off x="5481135" y="3604305"/>
                <a:ext cx="251640" cy="186480"/>
              </p14:xfrm>
            </p:contentPart>
          </mc:Choice>
          <mc:Fallback xmlns="">
            <p:pic>
              <p:nvPicPr>
                <p:cNvPr id="74" name="Ink 73">
                  <a:extLst>
                    <a:ext uri="{FF2B5EF4-FFF2-40B4-BE49-F238E27FC236}">
                      <a16:creationId xmlns:a16="http://schemas.microsoft.com/office/drawing/2014/main" id="{A47E54A8-99B0-7F8F-D7EB-8EBDE0D133FF}"/>
                    </a:ext>
                  </a:extLst>
                </p:cNvPr>
                <p:cNvPicPr/>
                <p:nvPr/>
              </p:nvPicPr>
              <p:blipFill>
                <a:blip r:embed="rId111"/>
                <a:stretch>
                  <a:fillRect/>
                </a:stretch>
              </p:blipFill>
              <p:spPr>
                <a:xfrm>
                  <a:off x="5475015" y="3598185"/>
                  <a:ext cx="263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Ink 74">
                  <a:extLst>
                    <a:ext uri="{FF2B5EF4-FFF2-40B4-BE49-F238E27FC236}">
                      <a16:creationId xmlns:a16="http://schemas.microsoft.com/office/drawing/2014/main" id="{885CD6E9-3938-93EE-90AA-066848387A27}"/>
                    </a:ext>
                  </a:extLst>
                </p14:cNvPr>
                <p14:cNvContentPartPr/>
                <p14:nvPr/>
              </p14:nvContentPartPr>
              <p14:xfrm>
                <a:off x="5486175" y="3841185"/>
                <a:ext cx="414360" cy="23040"/>
              </p14:xfrm>
            </p:contentPart>
          </mc:Choice>
          <mc:Fallback xmlns="">
            <p:pic>
              <p:nvPicPr>
                <p:cNvPr id="75" name="Ink 74">
                  <a:extLst>
                    <a:ext uri="{FF2B5EF4-FFF2-40B4-BE49-F238E27FC236}">
                      <a16:creationId xmlns:a16="http://schemas.microsoft.com/office/drawing/2014/main" id="{885CD6E9-3938-93EE-90AA-066848387A27}"/>
                    </a:ext>
                  </a:extLst>
                </p:cNvPr>
                <p:cNvPicPr/>
                <p:nvPr/>
              </p:nvPicPr>
              <p:blipFill>
                <a:blip r:embed="rId113"/>
                <a:stretch>
                  <a:fillRect/>
                </a:stretch>
              </p:blipFill>
              <p:spPr>
                <a:xfrm>
                  <a:off x="5480055" y="3835065"/>
                  <a:ext cx="426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Ink 75">
                  <a:extLst>
                    <a:ext uri="{FF2B5EF4-FFF2-40B4-BE49-F238E27FC236}">
                      <a16:creationId xmlns:a16="http://schemas.microsoft.com/office/drawing/2014/main" id="{139286C7-7439-F654-364A-08FB4CA4842F}"/>
                    </a:ext>
                  </a:extLst>
                </p14:cNvPr>
                <p14:cNvContentPartPr/>
                <p14:nvPr/>
              </p14:nvContentPartPr>
              <p14:xfrm>
                <a:off x="5570415" y="3965745"/>
                <a:ext cx="322920" cy="153000"/>
              </p14:xfrm>
            </p:contentPart>
          </mc:Choice>
          <mc:Fallback xmlns="">
            <p:pic>
              <p:nvPicPr>
                <p:cNvPr id="76" name="Ink 75">
                  <a:extLst>
                    <a:ext uri="{FF2B5EF4-FFF2-40B4-BE49-F238E27FC236}">
                      <a16:creationId xmlns:a16="http://schemas.microsoft.com/office/drawing/2014/main" id="{139286C7-7439-F654-364A-08FB4CA4842F}"/>
                    </a:ext>
                  </a:extLst>
                </p:cNvPr>
                <p:cNvPicPr/>
                <p:nvPr/>
              </p:nvPicPr>
              <p:blipFill>
                <a:blip r:embed="rId115"/>
                <a:stretch>
                  <a:fillRect/>
                </a:stretch>
              </p:blipFill>
              <p:spPr>
                <a:xfrm>
                  <a:off x="5564295" y="3959625"/>
                  <a:ext cx="335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 name="Ink 76">
                  <a:extLst>
                    <a:ext uri="{FF2B5EF4-FFF2-40B4-BE49-F238E27FC236}">
                      <a16:creationId xmlns:a16="http://schemas.microsoft.com/office/drawing/2014/main" id="{B81544DB-D9D3-F711-0E24-F3F461F57900}"/>
                    </a:ext>
                  </a:extLst>
                </p14:cNvPr>
                <p14:cNvContentPartPr/>
                <p14:nvPr/>
              </p14:nvContentPartPr>
              <p14:xfrm>
                <a:off x="5603895" y="3976545"/>
                <a:ext cx="173520" cy="171360"/>
              </p14:xfrm>
            </p:contentPart>
          </mc:Choice>
          <mc:Fallback xmlns="">
            <p:pic>
              <p:nvPicPr>
                <p:cNvPr id="77" name="Ink 76">
                  <a:extLst>
                    <a:ext uri="{FF2B5EF4-FFF2-40B4-BE49-F238E27FC236}">
                      <a16:creationId xmlns:a16="http://schemas.microsoft.com/office/drawing/2014/main" id="{B81544DB-D9D3-F711-0E24-F3F461F57900}"/>
                    </a:ext>
                  </a:extLst>
                </p:cNvPr>
                <p:cNvPicPr/>
                <p:nvPr/>
              </p:nvPicPr>
              <p:blipFill>
                <a:blip r:embed="rId117"/>
                <a:stretch>
                  <a:fillRect/>
                </a:stretch>
              </p:blipFill>
              <p:spPr>
                <a:xfrm>
                  <a:off x="5597775" y="3970425"/>
                  <a:ext cx="185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Ink 77">
                  <a:extLst>
                    <a:ext uri="{FF2B5EF4-FFF2-40B4-BE49-F238E27FC236}">
                      <a16:creationId xmlns:a16="http://schemas.microsoft.com/office/drawing/2014/main" id="{5BD049CC-8FE8-0D6F-CEBB-F71D8F4E8A57}"/>
                    </a:ext>
                  </a:extLst>
                </p14:cNvPr>
                <p14:cNvContentPartPr/>
                <p14:nvPr/>
              </p14:nvContentPartPr>
              <p14:xfrm>
                <a:off x="6143175" y="3809865"/>
                <a:ext cx="313200" cy="5760"/>
              </p14:xfrm>
            </p:contentPart>
          </mc:Choice>
          <mc:Fallback xmlns="">
            <p:pic>
              <p:nvPicPr>
                <p:cNvPr id="78" name="Ink 77">
                  <a:extLst>
                    <a:ext uri="{FF2B5EF4-FFF2-40B4-BE49-F238E27FC236}">
                      <a16:creationId xmlns:a16="http://schemas.microsoft.com/office/drawing/2014/main" id="{5BD049CC-8FE8-0D6F-CEBB-F71D8F4E8A57}"/>
                    </a:ext>
                  </a:extLst>
                </p:cNvPr>
                <p:cNvPicPr/>
                <p:nvPr/>
              </p:nvPicPr>
              <p:blipFill>
                <a:blip r:embed="rId119"/>
                <a:stretch>
                  <a:fillRect/>
                </a:stretch>
              </p:blipFill>
              <p:spPr>
                <a:xfrm>
                  <a:off x="6137055" y="3803745"/>
                  <a:ext cx="325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9" name="Ink 78">
                  <a:extLst>
                    <a:ext uri="{FF2B5EF4-FFF2-40B4-BE49-F238E27FC236}">
                      <a16:creationId xmlns:a16="http://schemas.microsoft.com/office/drawing/2014/main" id="{B5F6A41D-A850-C412-7934-6E3E774160C2}"/>
                    </a:ext>
                  </a:extLst>
                </p14:cNvPr>
                <p14:cNvContentPartPr/>
                <p14:nvPr/>
              </p14:nvContentPartPr>
              <p14:xfrm>
                <a:off x="6309135" y="3754785"/>
                <a:ext cx="31680" cy="186480"/>
              </p14:xfrm>
            </p:contentPart>
          </mc:Choice>
          <mc:Fallback xmlns="">
            <p:pic>
              <p:nvPicPr>
                <p:cNvPr id="79" name="Ink 78">
                  <a:extLst>
                    <a:ext uri="{FF2B5EF4-FFF2-40B4-BE49-F238E27FC236}">
                      <a16:creationId xmlns:a16="http://schemas.microsoft.com/office/drawing/2014/main" id="{B5F6A41D-A850-C412-7934-6E3E774160C2}"/>
                    </a:ext>
                  </a:extLst>
                </p:cNvPr>
                <p:cNvPicPr/>
                <p:nvPr/>
              </p:nvPicPr>
              <p:blipFill>
                <a:blip r:embed="rId121"/>
                <a:stretch>
                  <a:fillRect/>
                </a:stretch>
              </p:blipFill>
              <p:spPr>
                <a:xfrm>
                  <a:off x="6303015" y="3748665"/>
                  <a:ext cx="439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0" name="Ink 79">
                  <a:extLst>
                    <a:ext uri="{FF2B5EF4-FFF2-40B4-BE49-F238E27FC236}">
                      <a16:creationId xmlns:a16="http://schemas.microsoft.com/office/drawing/2014/main" id="{AB74CD71-AA9C-C3FE-C52E-CF85109E5439}"/>
                    </a:ext>
                  </a:extLst>
                </p14:cNvPr>
                <p14:cNvContentPartPr/>
                <p14:nvPr/>
              </p14:nvContentPartPr>
              <p14:xfrm>
                <a:off x="6626295" y="3679905"/>
                <a:ext cx="176400" cy="261720"/>
              </p14:xfrm>
            </p:contentPart>
          </mc:Choice>
          <mc:Fallback xmlns="">
            <p:pic>
              <p:nvPicPr>
                <p:cNvPr id="80" name="Ink 79">
                  <a:extLst>
                    <a:ext uri="{FF2B5EF4-FFF2-40B4-BE49-F238E27FC236}">
                      <a16:creationId xmlns:a16="http://schemas.microsoft.com/office/drawing/2014/main" id="{AB74CD71-AA9C-C3FE-C52E-CF85109E5439}"/>
                    </a:ext>
                  </a:extLst>
                </p:cNvPr>
                <p:cNvPicPr/>
                <p:nvPr/>
              </p:nvPicPr>
              <p:blipFill>
                <a:blip r:embed="rId123"/>
                <a:stretch>
                  <a:fillRect/>
                </a:stretch>
              </p:blipFill>
              <p:spPr>
                <a:xfrm>
                  <a:off x="6620175" y="3673785"/>
                  <a:ext cx="188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Ink 80">
                  <a:extLst>
                    <a:ext uri="{FF2B5EF4-FFF2-40B4-BE49-F238E27FC236}">
                      <a16:creationId xmlns:a16="http://schemas.microsoft.com/office/drawing/2014/main" id="{36D55946-2546-B427-03E2-22E29F83B20A}"/>
                    </a:ext>
                  </a:extLst>
                </p14:cNvPr>
                <p14:cNvContentPartPr/>
                <p14:nvPr/>
              </p14:nvContentPartPr>
              <p14:xfrm>
                <a:off x="6595335" y="3800145"/>
                <a:ext cx="221760" cy="2520"/>
              </p14:xfrm>
            </p:contentPart>
          </mc:Choice>
          <mc:Fallback xmlns="">
            <p:pic>
              <p:nvPicPr>
                <p:cNvPr id="81" name="Ink 80">
                  <a:extLst>
                    <a:ext uri="{FF2B5EF4-FFF2-40B4-BE49-F238E27FC236}">
                      <a16:creationId xmlns:a16="http://schemas.microsoft.com/office/drawing/2014/main" id="{36D55946-2546-B427-03E2-22E29F83B20A}"/>
                    </a:ext>
                  </a:extLst>
                </p:cNvPr>
                <p:cNvPicPr/>
                <p:nvPr/>
              </p:nvPicPr>
              <p:blipFill>
                <a:blip r:embed="rId125"/>
                <a:stretch>
                  <a:fillRect/>
                </a:stretch>
              </p:blipFill>
              <p:spPr>
                <a:xfrm>
                  <a:off x="6589215" y="3794025"/>
                  <a:ext cx="23400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Ink 81">
                  <a:extLst>
                    <a:ext uri="{FF2B5EF4-FFF2-40B4-BE49-F238E27FC236}">
                      <a16:creationId xmlns:a16="http://schemas.microsoft.com/office/drawing/2014/main" id="{357F9F2B-6DF3-6F99-DACD-56FDDF327338}"/>
                    </a:ext>
                  </a:extLst>
                </p14:cNvPr>
                <p14:cNvContentPartPr/>
                <p14:nvPr/>
              </p14:nvContentPartPr>
              <p14:xfrm>
                <a:off x="6830775" y="3761985"/>
                <a:ext cx="369000" cy="133920"/>
              </p14:xfrm>
            </p:contentPart>
          </mc:Choice>
          <mc:Fallback xmlns="">
            <p:pic>
              <p:nvPicPr>
                <p:cNvPr id="82" name="Ink 81">
                  <a:extLst>
                    <a:ext uri="{FF2B5EF4-FFF2-40B4-BE49-F238E27FC236}">
                      <a16:creationId xmlns:a16="http://schemas.microsoft.com/office/drawing/2014/main" id="{357F9F2B-6DF3-6F99-DACD-56FDDF327338}"/>
                    </a:ext>
                  </a:extLst>
                </p:cNvPr>
                <p:cNvPicPr/>
                <p:nvPr/>
              </p:nvPicPr>
              <p:blipFill>
                <a:blip r:embed="rId127"/>
                <a:stretch>
                  <a:fillRect/>
                </a:stretch>
              </p:blipFill>
              <p:spPr>
                <a:xfrm>
                  <a:off x="6824655" y="3755865"/>
                  <a:ext cx="381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3" name="Ink 82">
                  <a:extLst>
                    <a:ext uri="{FF2B5EF4-FFF2-40B4-BE49-F238E27FC236}">
                      <a16:creationId xmlns:a16="http://schemas.microsoft.com/office/drawing/2014/main" id="{7A5989DC-949D-7E57-8995-52EB211A17F5}"/>
                    </a:ext>
                  </a:extLst>
                </p14:cNvPr>
                <p14:cNvContentPartPr/>
                <p14:nvPr/>
              </p14:nvContentPartPr>
              <p14:xfrm>
                <a:off x="7187175" y="3773865"/>
                <a:ext cx="195120" cy="156600"/>
              </p14:xfrm>
            </p:contentPart>
          </mc:Choice>
          <mc:Fallback xmlns="">
            <p:pic>
              <p:nvPicPr>
                <p:cNvPr id="83" name="Ink 82">
                  <a:extLst>
                    <a:ext uri="{FF2B5EF4-FFF2-40B4-BE49-F238E27FC236}">
                      <a16:creationId xmlns:a16="http://schemas.microsoft.com/office/drawing/2014/main" id="{7A5989DC-949D-7E57-8995-52EB211A17F5}"/>
                    </a:ext>
                  </a:extLst>
                </p:cNvPr>
                <p:cNvPicPr/>
                <p:nvPr/>
              </p:nvPicPr>
              <p:blipFill>
                <a:blip r:embed="rId129"/>
                <a:stretch>
                  <a:fillRect/>
                </a:stretch>
              </p:blipFill>
              <p:spPr>
                <a:xfrm>
                  <a:off x="7181055" y="3767745"/>
                  <a:ext cx="2073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Ink 83">
                  <a:extLst>
                    <a:ext uri="{FF2B5EF4-FFF2-40B4-BE49-F238E27FC236}">
                      <a16:creationId xmlns:a16="http://schemas.microsoft.com/office/drawing/2014/main" id="{BC9641A8-C05A-7C43-775C-6F6C7C811DAE}"/>
                    </a:ext>
                  </a:extLst>
                </p14:cNvPr>
                <p14:cNvContentPartPr/>
                <p14:nvPr/>
              </p14:nvContentPartPr>
              <p14:xfrm>
                <a:off x="7519455" y="3739305"/>
                <a:ext cx="202320" cy="166320"/>
              </p14:xfrm>
            </p:contentPart>
          </mc:Choice>
          <mc:Fallback xmlns="">
            <p:pic>
              <p:nvPicPr>
                <p:cNvPr id="84" name="Ink 83">
                  <a:extLst>
                    <a:ext uri="{FF2B5EF4-FFF2-40B4-BE49-F238E27FC236}">
                      <a16:creationId xmlns:a16="http://schemas.microsoft.com/office/drawing/2014/main" id="{BC9641A8-C05A-7C43-775C-6F6C7C811DAE}"/>
                    </a:ext>
                  </a:extLst>
                </p:cNvPr>
                <p:cNvPicPr/>
                <p:nvPr/>
              </p:nvPicPr>
              <p:blipFill>
                <a:blip r:embed="rId131"/>
                <a:stretch>
                  <a:fillRect/>
                </a:stretch>
              </p:blipFill>
              <p:spPr>
                <a:xfrm>
                  <a:off x="7513335" y="3733185"/>
                  <a:ext cx="214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Ink 84">
                  <a:extLst>
                    <a:ext uri="{FF2B5EF4-FFF2-40B4-BE49-F238E27FC236}">
                      <a16:creationId xmlns:a16="http://schemas.microsoft.com/office/drawing/2014/main" id="{60EEB9B0-1E2A-E591-36BA-37D8AB57950F}"/>
                    </a:ext>
                  </a:extLst>
                </p14:cNvPr>
                <p14:cNvContentPartPr/>
                <p14:nvPr/>
              </p14:nvContentPartPr>
              <p14:xfrm>
                <a:off x="7552935" y="3774225"/>
                <a:ext cx="130320" cy="151920"/>
              </p14:xfrm>
            </p:contentPart>
          </mc:Choice>
          <mc:Fallback xmlns="">
            <p:pic>
              <p:nvPicPr>
                <p:cNvPr id="85" name="Ink 84">
                  <a:extLst>
                    <a:ext uri="{FF2B5EF4-FFF2-40B4-BE49-F238E27FC236}">
                      <a16:creationId xmlns:a16="http://schemas.microsoft.com/office/drawing/2014/main" id="{60EEB9B0-1E2A-E591-36BA-37D8AB57950F}"/>
                    </a:ext>
                  </a:extLst>
                </p:cNvPr>
                <p:cNvPicPr/>
                <p:nvPr/>
              </p:nvPicPr>
              <p:blipFill>
                <a:blip r:embed="rId133"/>
                <a:stretch>
                  <a:fillRect/>
                </a:stretch>
              </p:blipFill>
              <p:spPr>
                <a:xfrm>
                  <a:off x="7546815" y="3768105"/>
                  <a:ext cx="142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Ink 85">
                  <a:extLst>
                    <a:ext uri="{FF2B5EF4-FFF2-40B4-BE49-F238E27FC236}">
                      <a16:creationId xmlns:a16="http://schemas.microsoft.com/office/drawing/2014/main" id="{77C8F72F-EF5B-9B69-AB99-B4A124877121}"/>
                    </a:ext>
                  </a:extLst>
                </p14:cNvPr>
                <p14:cNvContentPartPr/>
                <p14:nvPr/>
              </p14:nvContentPartPr>
              <p14:xfrm>
                <a:off x="7509735" y="3485145"/>
                <a:ext cx="525240" cy="893520"/>
              </p14:xfrm>
            </p:contentPart>
          </mc:Choice>
          <mc:Fallback xmlns="">
            <p:pic>
              <p:nvPicPr>
                <p:cNvPr id="86" name="Ink 85">
                  <a:extLst>
                    <a:ext uri="{FF2B5EF4-FFF2-40B4-BE49-F238E27FC236}">
                      <a16:creationId xmlns:a16="http://schemas.microsoft.com/office/drawing/2014/main" id="{77C8F72F-EF5B-9B69-AB99-B4A124877121}"/>
                    </a:ext>
                  </a:extLst>
                </p:cNvPr>
                <p:cNvPicPr/>
                <p:nvPr/>
              </p:nvPicPr>
              <p:blipFill>
                <a:blip r:embed="rId135"/>
                <a:stretch>
                  <a:fillRect/>
                </a:stretch>
              </p:blipFill>
              <p:spPr>
                <a:xfrm>
                  <a:off x="7503615" y="3479025"/>
                  <a:ext cx="53748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Ink 87">
                  <a:extLst>
                    <a:ext uri="{FF2B5EF4-FFF2-40B4-BE49-F238E27FC236}">
                      <a16:creationId xmlns:a16="http://schemas.microsoft.com/office/drawing/2014/main" id="{69021194-82F4-9D7D-1B39-51F439B02766}"/>
                    </a:ext>
                  </a:extLst>
                </p14:cNvPr>
                <p14:cNvContentPartPr/>
                <p14:nvPr/>
              </p14:nvContentPartPr>
              <p14:xfrm>
                <a:off x="3647295" y="3540225"/>
                <a:ext cx="523080" cy="634680"/>
              </p14:xfrm>
            </p:contentPart>
          </mc:Choice>
          <mc:Fallback xmlns="">
            <p:pic>
              <p:nvPicPr>
                <p:cNvPr id="88" name="Ink 87">
                  <a:extLst>
                    <a:ext uri="{FF2B5EF4-FFF2-40B4-BE49-F238E27FC236}">
                      <a16:creationId xmlns:a16="http://schemas.microsoft.com/office/drawing/2014/main" id="{69021194-82F4-9D7D-1B39-51F439B02766}"/>
                    </a:ext>
                  </a:extLst>
                </p:cNvPr>
                <p:cNvPicPr/>
                <p:nvPr/>
              </p:nvPicPr>
              <p:blipFill>
                <a:blip r:embed="rId137"/>
                <a:stretch>
                  <a:fillRect/>
                </a:stretch>
              </p:blipFill>
              <p:spPr>
                <a:xfrm>
                  <a:off x="3641175" y="3534105"/>
                  <a:ext cx="535320" cy="64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89" name="Ink 88">
                <a:extLst>
                  <a:ext uri="{FF2B5EF4-FFF2-40B4-BE49-F238E27FC236}">
                    <a16:creationId xmlns:a16="http://schemas.microsoft.com/office/drawing/2014/main" id="{3956BF69-9B8A-16F8-0932-BA591E42605A}"/>
                  </a:ext>
                </a:extLst>
              </p14:cNvPr>
              <p14:cNvContentPartPr/>
              <p14:nvPr/>
            </p14:nvContentPartPr>
            <p14:xfrm>
              <a:off x="7803135" y="3120105"/>
              <a:ext cx="60480" cy="204840"/>
            </p14:xfrm>
          </p:contentPart>
        </mc:Choice>
        <mc:Fallback xmlns="">
          <p:pic>
            <p:nvPicPr>
              <p:cNvPr id="89" name="Ink 88">
                <a:extLst>
                  <a:ext uri="{FF2B5EF4-FFF2-40B4-BE49-F238E27FC236}">
                    <a16:creationId xmlns:a16="http://schemas.microsoft.com/office/drawing/2014/main" id="{3956BF69-9B8A-16F8-0932-BA591E42605A}"/>
                  </a:ext>
                </a:extLst>
              </p:cNvPr>
              <p:cNvPicPr/>
              <p:nvPr/>
            </p:nvPicPr>
            <p:blipFill>
              <a:blip r:embed="rId139"/>
              <a:stretch>
                <a:fillRect/>
              </a:stretch>
            </p:blipFill>
            <p:spPr>
              <a:xfrm>
                <a:off x="7797015" y="3113985"/>
                <a:ext cx="72720" cy="217080"/>
              </a:xfrm>
              <a:prstGeom prst="rect">
                <a:avLst/>
              </a:prstGeom>
            </p:spPr>
          </p:pic>
        </mc:Fallback>
      </mc:AlternateContent>
      <p:grpSp>
        <p:nvGrpSpPr>
          <p:cNvPr id="125" name="Group 124">
            <a:extLst>
              <a:ext uri="{FF2B5EF4-FFF2-40B4-BE49-F238E27FC236}">
                <a16:creationId xmlns:a16="http://schemas.microsoft.com/office/drawing/2014/main" id="{2E933A76-F3A9-8D4E-42A8-D02AF31ABBCA}"/>
              </a:ext>
            </a:extLst>
          </p:cNvPr>
          <p:cNvGrpSpPr/>
          <p:nvPr/>
        </p:nvGrpSpPr>
        <p:grpSpPr>
          <a:xfrm>
            <a:off x="7079175" y="4446345"/>
            <a:ext cx="2428920" cy="861120"/>
            <a:chOff x="7079175" y="4446345"/>
            <a:chExt cx="2428920" cy="861120"/>
          </a:xfrm>
        </p:grpSpPr>
        <mc:AlternateContent xmlns:mc="http://schemas.openxmlformats.org/markup-compatibility/2006" xmlns:p14="http://schemas.microsoft.com/office/powerpoint/2010/main">
          <mc:Choice Requires="p14">
            <p:contentPart p14:bwMode="auto" r:id="rId140">
              <p14:nvContentPartPr>
                <p14:cNvPr id="114" name="Ink 113">
                  <a:extLst>
                    <a:ext uri="{FF2B5EF4-FFF2-40B4-BE49-F238E27FC236}">
                      <a16:creationId xmlns:a16="http://schemas.microsoft.com/office/drawing/2014/main" id="{7A4A38D9-9456-DE26-BD16-E402107BE632}"/>
                    </a:ext>
                  </a:extLst>
                </p14:cNvPr>
                <p14:cNvContentPartPr/>
                <p14:nvPr/>
              </p14:nvContentPartPr>
              <p14:xfrm>
                <a:off x="7079175" y="4944585"/>
                <a:ext cx="354240" cy="2520"/>
              </p14:xfrm>
            </p:contentPart>
          </mc:Choice>
          <mc:Fallback xmlns="">
            <p:pic>
              <p:nvPicPr>
                <p:cNvPr id="114" name="Ink 113">
                  <a:extLst>
                    <a:ext uri="{FF2B5EF4-FFF2-40B4-BE49-F238E27FC236}">
                      <a16:creationId xmlns:a16="http://schemas.microsoft.com/office/drawing/2014/main" id="{7A4A38D9-9456-DE26-BD16-E402107BE632}"/>
                    </a:ext>
                  </a:extLst>
                </p:cNvPr>
                <p:cNvPicPr/>
                <p:nvPr/>
              </p:nvPicPr>
              <p:blipFill>
                <a:blip r:embed="rId141"/>
                <a:stretch>
                  <a:fillRect/>
                </a:stretch>
              </p:blipFill>
              <p:spPr>
                <a:xfrm>
                  <a:off x="7073055" y="4938465"/>
                  <a:ext cx="36648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Ink 114">
                  <a:extLst>
                    <a:ext uri="{FF2B5EF4-FFF2-40B4-BE49-F238E27FC236}">
                      <a16:creationId xmlns:a16="http://schemas.microsoft.com/office/drawing/2014/main" id="{85DAEBB4-698B-3324-D87B-C0DA4F10B31B}"/>
                    </a:ext>
                  </a:extLst>
                </p14:cNvPr>
                <p14:cNvContentPartPr/>
                <p14:nvPr/>
              </p14:nvContentPartPr>
              <p14:xfrm>
                <a:off x="7295535" y="4874025"/>
                <a:ext cx="91800" cy="230040"/>
              </p14:xfrm>
            </p:contentPart>
          </mc:Choice>
          <mc:Fallback xmlns="">
            <p:pic>
              <p:nvPicPr>
                <p:cNvPr id="115" name="Ink 114">
                  <a:extLst>
                    <a:ext uri="{FF2B5EF4-FFF2-40B4-BE49-F238E27FC236}">
                      <a16:creationId xmlns:a16="http://schemas.microsoft.com/office/drawing/2014/main" id="{85DAEBB4-698B-3324-D87B-C0DA4F10B31B}"/>
                    </a:ext>
                  </a:extLst>
                </p:cNvPr>
                <p:cNvPicPr/>
                <p:nvPr/>
              </p:nvPicPr>
              <p:blipFill>
                <a:blip r:embed="rId143"/>
                <a:stretch>
                  <a:fillRect/>
                </a:stretch>
              </p:blipFill>
              <p:spPr>
                <a:xfrm>
                  <a:off x="7289415" y="4867905"/>
                  <a:ext cx="1040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Ink 115">
                  <a:extLst>
                    <a:ext uri="{FF2B5EF4-FFF2-40B4-BE49-F238E27FC236}">
                      <a16:creationId xmlns:a16="http://schemas.microsoft.com/office/drawing/2014/main" id="{D9DC1F73-6F15-6358-1C2B-10794E775229}"/>
                    </a:ext>
                  </a:extLst>
                </p14:cNvPr>
                <p14:cNvContentPartPr/>
                <p14:nvPr/>
              </p14:nvContentPartPr>
              <p14:xfrm>
                <a:off x="7988535" y="4769265"/>
                <a:ext cx="137520" cy="319680"/>
              </p14:xfrm>
            </p:contentPart>
          </mc:Choice>
          <mc:Fallback xmlns="">
            <p:pic>
              <p:nvPicPr>
                <p:cNvPr id="116" name="Ink 115">
                  <a:extLst>
                    <a:ext uri="{FF2B5EF4-FFF2-40B4-BE49-F238E27FC236}">
                      <a16:creationId xmlns:a16="http://schemas.microsoft.com/office/drawing/2014/main" id="{D9DC1F73-6F15-6358-1C2B-10794E775229}"/>
                    </a:ext>
                  </a:extLst>
                </p:cNvPr>
                <p:cNvPicPr/>
                <p:nvPr/>
              </p:nvPicPr>
              <p:blipFill>
                <a:blip r:embed="rId145"/>
                <a:stretch>
                  <a:fillRect/>
                </a:stretch>
              </p:blipFill>
              <p:spPr>
                <a:xfrm>
                  <a:off x="7982415" y="4763145"/>
                  <a:ext cx="1497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7" name="Ink 116">
                  <a:extLst>
                    <a:ext uri="{FF2B5EF4-FFF2-40B4-BE49-F238E27FC236}">
                      <a16:creationId xmlns:a16="http://schemas.microsoft.com/office/drawing/2014/main" id="{ACA40E88-592A-EB48-4780-C9C479E9C988}"/>
                    </a:ext>
                  </a:extLst>
                </p14:cNvPr>
                <p14:cNvContentPartPr/>
                <p14:nvPr/>
              </p14:nvContentPartPr>
              <p14:xfrm>
                <a:off x="7889895" y="4958625"/>
                <a:ext cx="380520" cy="4680"/>
              </p14:xfrm>
            </p:contentPart>
          </mc:Choice>
          <mc:Fallback xmlns="">
            <p:pic>
              <p:nvPicPr>
                <p:cNvPr id="117" name="Ink 116">
                  <a:extLst>
                    <a:ext uri="{FF2B5EF4-FFF2-40B4-BE49-F238E27FC236}">
                      <a16:creationId xmlns:a16="http://schemas.microsoft.com/office/drawing/2014/main" id="{ACA40E88-592A-EB48-4780-C9C479E9C988}"/>
                    </a:ext>
                  </a:extLst>
                </p:cNvPr>
                <p:cNvPicPr/>
                <p:nvPr/>
              </p:nvPicPr>
              <p:blipFill>
                <a:blip r:embed="rId147"/>
                <a:stretch>
                  <a:fillRect/>
                </a:stretch>
              </p:blipFill>
              <p:spPr>
                <a:xfrm>
                  <a:off x="7883775" y="4952505"/>
                  <a:ext cx="3927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8" name="Ink 117">
                  <a:extLst>
                    <a:ext uri="{FF2B5EF4-FFF2-40B4-BE49-F238E27FC236}">
                      <a16:creationId xmlns:a16="http://schemas.microsoft.com/office/drawing/2014/main" id="{F01CAF7C-E152-9240-E021-C66EEAA59FCD}"/>
                    </a:ext>
                  </a:extLst>
                </p14:cNvPr>
                <p14:cNvContentPartPr/>
                <p14:nvPr/>
              </p14:nvContentPartPr>
              <p14:xfrm>
                <a:off x="8278335" y="4928025"/>
                <a:ext cx="367560" cy="168480"/>
              </p14:xfrm>
            </p:contentPart>
          </mc:Choice>
          <mc:Fallback xmlns="">
            <p:pic>
              <p:nvPicPr>
                <p:cNvPr id="118" name="Ink 117">
                  <a:extLst>
                    <a:ext uri="{FF2B5EF4-FFF2-40B4-BE49-F238E27FC236}">
                      <a16:creationId xmlns:a16="http://schemas.microsoft.com/office/drawing/2014/main" id="{F01CAF7C-E152-9240-E021-C66EEAA59FCD}"/>
                    </a:ext>
                  </a:extLst>
                </p:cNvPr>
                <p:cNvPicPr/>
                <p:nvPr/>
              </p:nvPicPr>
              <p:blipFill>
                <a:blip r:embed="rId149"/>
                <a:stretch>
                  <a:fillRect/>
                </a:stretch>
              </p:blipFill>
              <p:spPr>
                <a:xfrm>
                  <a:off x="8272215" y="4921905"/>
                  <a:ext cx="3798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9" name="Ink 118">
                  <a:extLst>
                    <a:ext uri="{FF2B5EF4-FFF2-40B4-BE49-F238E27FC236}">
                      <a16:creationId xmlns:a16="http://schemas.microsoft.com/office/drawing/2014/main" id="{2DC542E4-389E-31DD-52C1-5C67DA6F9C7D}"/>
                    </a:ext>
                  </a:extLst>
                </p14:cNvPr>
                <p14:cNvContentPartPr/>
                <p14:nvPr/>
              </p14:nvContentPartPr>
              <p14:xfrm>
                <a:off x="8698095" y="4935945"/>
                <a:ext cx="192960" cy="141120"/>
              </p14:xfrm>
            </p:contentPart>
          </mc:Choice>
          <mc:Fallback xmlns="">
            <p:pic>
              <p:nvPicPr>
                <p:cNvPr id="119" name="Ink 118">
                  <a:extLst>
                    <a:ext uri="{FF2B5EF4-FFF2-40B4-BE49-F238E27FC236}">
                      <a16:creationId xmlns:a16="http://schemas.microsoft.com/office/drawing/2014/main" id="{2DC542E4-389E-31DD-52C1-5C67DA6F9C7D}"/>
                    </a:ext>
                  </a:extLst>
                </p:cNvPr>
                <p:cNvPicPr/>
                <p:nvPr/>
              </p:nvPicPr>
              <p:blipFill>
                <a:blip r:embed="rId151"/>
                <a:stretch>
                  <a:fillRect/>
                </a:stretch>
              </p:blipFill>
              <p:spPr>
                <a:xfrm>
                  <a:off x="8691975" y="4929825"/>
                  <a:ext cx="205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0" name="Ink 119">
                  <a:extLst>
                    <a:ext uri="{FF2B5EF4-FFF2-40B4-BE49-F238E27FC236}">
                      <a16:creationId xmlns:a16="http://schemas.microsoft.com/office/drawing/2014/main" id="{6BBF7804-04F4-6E6C-AAD4-234CA3B9FD75}"/>
                    </a:ext>
                  </a:extLst>
                </p14:cNvPr>
                <p14:cNvContentPartPr/>
                <p14:nvPr/>
              </p14:nvContentPartPr>
              <p14:xfrm>
                <a:off x="9015975" y="4895985"/>
                <a:ext cx="187920" cy="131400"/>
              </p14:xfrm>
            </p:contentPart>
          </mc:Choice>
          <mc:Fallback xmlns="">
            <p:pic>
              <p:nvPicPr>
                <p:cNvPr id="120" name="Ink 119">
                  <a:extLst>
                    <a:ext uri="{FF2B5EF4-FFF2-40B4-BE49-F238E27FC236}">
                      <a16:creationId xmlns:a16="http://schemas.microsoft.com/office/drawing/2014/main" id="{6BBF7804-04F4-6E6C-AAD4-234CA3B9FD75}"/>
                    </a:ext>
                  </a:extLst>
                </p:cNvPr>
                <p:cNvPicPr/>
                <p:nvPr/>
              </p:nvPicPr>
              <p:blipFill>
                <a:blip r:embed="rId153"/>
                <a:stretch>
                  <a:fillRect/>
                </a:stretch>
              </p:blipFill>
              <p:spPr>
                <a:xfrm>
                  <a:off x="9009855" y="4889865"/>
                  <a:ext cx="2001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1" name="Ink 120">
                  <a:extLst>
                    <a:ext uri="{FF2B5EF4-FFF2-40B4-BE49-F238E27FC236}">
                      <a16:creationId xmlns:a16="http://schemas.microsoft.com/office/drawing/2014/main" id="{DEC11E14-C888-61A1-F399-355E4EB53FB8}"/>
                    </a:ext>
                  </a:extLst>
                </p14:cNvPr>
                <p14:cNvContentPartPr/>
                <p14:nvPr/>
              </p14:nvContentPartPr>
              <p14:xfrm>
                <a:off x="9037575" y="4931625"/>
                <a:ext cx="103680" cy="135720"/>
              </p14:xfrm>
            </p:contentPart>
          </mc:Choice>
          <mc:Fallback xmlns="">
            <p:pic>
              <p:nvPicPr>
                <p:cNvPr id="121" name="Ink 120">
                  <a:extLst>
                    <a:ext uri="{FF2B5EF4-FFF2-40B4-BE49-F238E27FC236}">
                      <a16:creationId xmlns:a16="http://schemas.microsoft.com/office/drawing/2014/main" id="{DEC11E14-C888-61A1-F399-355E4EB53FB8}"/>
                    </a:ext>
                  </a:extLst>
                </p:cNvPr>
                <p:cNvPicPr/>
                <p:nvPr/>
              </p:nvPicPr>
              <p:blipFill>
                <a:blip r:embed="rId155"/>
                <a:stretch>
                  <a:fillRect/>
                </a:stretch>
              </p:blipFill>
              <p:spPr>
                <a:xfrm>
                  <a:off x="9031455" y="4925505"/>
                  <a:ext cx="115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2" name="Ink 121">
                  <a:extLst>
                    <a:ext uri="{FF2B5EF4-FFF2-40B4-BE49-F238E27FC236}">
                      <a16:creationId xmlns:a16="http://schemas.microsoft.com/office/drawing/2014/main" id="{E9129B46-C3A7-EBF7-5480-5B91F91525AA}"/>
                    </a:ext>
                  </a:extLst>
                </p14:cNvPr>
                <p14:cNvContentPartPr/>
                <p14:nvPr/>
              </p14:nvContentPartPr>
              <p14:xfrm>
                <a:off x="9066375" y="4681425"/>
                <a:ext cx="441720" cy="626040"/>
              </p14:xfrm>
            </p:contentPart>
          </mc:Choice>
          <mc:Fallback xmlns="">
            <p:pic>
              <p:nvPicPr>
                <p:cNvPr id="122" name="Ink 121">
                  <a:extLst>
                    <a:ext uri="{FF2B5EF4-FFF2-40B4-BE49-F238E27FC236}">
                      <a16:creationId xmlns:a16="http://schemas.microsoft.com/office/drawing/2014/main" id="{E9129B46-C3A7-EBF7-5480-5B91F91525AA}"/>
                    </a:ext>
                  </a:extLst>
                </p:cNvPr>
                <p:cNvPicPr/>
                <p:nvPr/>
              </p:nvPicPr>
              <p:blipFill>
                <a:blip r:embed="rId157"/>
                <a:stretch>
                  <a:fillRect/>
                </a:stretch>
              </p:blipFill>
              <p:spPr>
                <a:xfrm>
                  <a:off x="9060255" y="4675305"/>
                  <a:ext cx="45396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3" name="Ink 122">
                  <a:extLst>
                    <a:ext uri="{FF2B5EF4-FFF2-40B4-BE49-F238E27FC236}">
                      <a16:creationId xmlns:a16="http://schemas.microsoft.com/office/drawing/2014/main" id="{4FCE3BAC-6630-48A3-3CEA-57F4FE551192}"/>
                    </a:ext>
                  </a:extLst>
                </p14:cNvPr>
                <p14:cNvContentPartPr/>
                <p14:nvPr/>
              </p14:nvContentPartPr>
              <p14:xfrm>
                <a:off x="7689735" y="4718145"/>
                <a:ext cx="544680" cy="538560"/>
              </p14:xfrm>
            </p:contentPart>
          </mc:Choice>
          <mc:Fallback xmlns="">
            <p:pic>
              <p:nvPicPr>
                <p:cNvPr id="123" name="Ink 122">
                  <a:extLst>
                    <a:ext uri="{FF2B5EF4-FFF2-40B4-BE49-F238E27FC236}">
                      <a16:creationId xmlns:a16="http://schemas.microsoft.com/office/drawing/2014/main" id="{4FCE3BAC-6630-48A3-3CEA-57F4FE551192}"/>
                    </a:ext>
                  </a:extLst>
                </p:cNvPr>
                <p:cNvPicPr/>
                <p:nvPr/>
              </p:nvPicPr>
              <p:blipFill>
                <a:blip r:embed="rId159"/>
                <a:stretch>
                  <a:fillRect/>
                </a:stretch>
              </p:blipFill>
              <p:spPr>
                <a:xfrm>
                  <a:off x="7683615" y="4712025"/>
                  <a:ext cx="55692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4" name="Ink 123">
                  <a:extLst>
                    <a:ext uri="{FF2B5EF4-FFF2-40B4-BE49-F238E27FC236}">
                      <a16:creationId xmlns:a16="http://schemas.microsoft.com/office/drawing/2014/main" id="{D09EC71B-A536-AF42-5E3D-C9C7B5BC10FB}"/>
                    </a:ext>
                  </a:extLst>
                </p14:cNvPr>
                <p14:cNvContentPartPr/>
                <p14:nvPr/>
              </p14:nvContentPartPr>
              <p14:xfrm>
                <a:off x="9302175" y="4446345"/>
                <a:ext cx="171360" cy="177840"/>
              </p14:xfrm>
            </p:contentPart>
          </mc:Choice>
          <mc:Fallback xmlns="">
            <p:pic>
              <p:nvPicPr>
                <p:cNvPr id="124" name="Ink 123">
                  <a:extLst>
                    <a:ext uri="{FF2B5EF4-FFF2-40B4-BE49-F238E27FC236}">
                      <a16:creationId xmlns:a16="http://schemas.microsoft.com/office/drawing/2014/main" id="{D09EC71B-A536-AF42-5E3D-C9C7B5BC10FB}"/>
                    </a:ext>
                  </a:extLst>
                </p:cNvPr>
                <p:cNvPicPr/>
                <p:nvPr/>
              </p:nvPicPr>
              <p:blipFill>
                <a:blip r:embed="rId161"/>
                <a:stretch>
                  <a:fillRect/>
                </a:stretch>
              </p:blipFill>
              <p:spPr>
                <a:xfrm>
                  <a:off x="9296055" y="4440225"/>
                  <a:ext cx="183600" cy="190080"/>
                </a:xfrm>
                <a:prstGeom prst="rect">
                  <a:avLst/>
                </a:prstGeom>
              </p:spPr>
            </p:pic>
          </mc:Fallback>
        </mc:AlternateContent>
      </p:grpSp>
      <p:grpSp>
        <p:nvGrpSpPr>
          <p:cNvPr id="136" name="Group 135">
            <a:extLst>
              <a:ext uri="{FF2B5EF4-FFF2-40B4-BE49-F238E27FC236}">
                <a16:creationId xmlns:a16="http://schemas.microsoft.com/office/drawing/2014/main" id="{F94C56B7-C86F-4993-E044-6CAA178DAA30}"/>
              </a:ext>
            </a:extLst>
          </p:cNvPr>
          <p:cNvGrpSpPr/>
          <p:nvPr/>
        </p:nvGrpSpPr>
        <p:grpSpPr>
          <a:xfrm>
            <a:off x="10375335" y="4695465"/>
            <a:ext cx="1703880" cy="529920"/>
            <a:chOff x="10375335" y="4695465"/>
            <a:chExt cx="1703880" cy="529920"/>
          </a:xfrm>
        </p:grpSpPr>
        <mc:AlternateContent xmlns:mc="http://schemas.openxmlformats.org/markup-compatibility/2006" xmlns:p14="http://schemas.microsoft.com/office/powerpoint/2010/main">
          <mc:Choice Requires="p14">
            <p:contentPart p14:bwMode="auto" r:id="rId162">
              <p14:nvContentPartPr>
                <p14:cNvPr id="126" name="Ink 125">
                  <a:extLst>
                    <a:ext uri="{FF2B5EF4-FFF2-40B4-BE49-F238E27FC236}">
                      <a16:creationId xmlns:a16="http://schemas.microsoft.com/office/drawing/2014/main" id="{830BFDCF-126A-5D77-8C8F-B2CD841D7299}"/>
                    </a:ext>
                  </a:extLst>
                </p14:cNvPr>
                <p14:cNvContentPartPr/>
                <p14:nvPr/>
              </p14:nvContentPartPr>
              <p14:xfrm>
                <a:off x="10493415" y="4786545"/>
                <a:ext cx="308160" cy="257040"/>
              </p14:xfrm>
            </p:contentPart>
          </mc:Choice>
          <mc:Fallback xmlns="">
            <p:pic>
              <p:nvPicPr>
                <p:cNvPr id="126" name="Ink 125">
                  <a:extLst>
                    <a:ext uri="{FF2B5EF4-FFF2-40B4-BE49-F238E27FC236}">
                      <a16:creationId xmlns:a16="http://schemas.microsoft.com/office/drawing/2014/main" id="{830BFDCF-126A-5D77-8C8F-B2CD841D7299}"/>
                    </a:ext>
                  </a:extLst>
                </p:cNvPr>
                <p:cNvPicPr/>
                <p:nvPr/>
              </p:nvPicPr>
              <p:blipFill>
                <a:blip r:embed="rId163"/>
                <a:stretch>
                  <a:fillRect/>
                </a:stretch>
              </p:blipFill>
              <p:spPr>
                <a:xfrm>
                  <a:off x="10487295" y="4780425"/>
                  <a:ext cx="3204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7" name="Ink 126">
                  <a:extLst>
                    <a:ext uri="{FF2B5EF4-FFF2-40B4-BE49-F238E27FC236}">
                      <a16:creationId xmlns:a16="http://schemas.microsoft.com/office/drawing/2014/main" id="{C0C490C4-F9BA-9F7F-E21B-326550422E02}"/>
                    </a:ext>
                  </a:extLst>
                </p14:cNvPr>
                <p14:cNvContentPartPr/>
                <p14:nvPr/>
              </p14:nvContentPartPr>
              <p14:xfrm>
                <a:off x="10878255" y="4897065"/>
                <a:ext cx="164520" cy="136440"/>
              </p14:xfrm>
            </p:contentPart>
          </mc:Choice>
          <mc:Fallback xmlns="">
            <p:pic>
              <p:nvPicPr>
                <p:cNvPr id="127" name="Ink 126">
                  <a:extLst>
                    <a:ext uri="{FF2B5EF4-FFF2-40B4-BE49-F238E27FC236}">
                      <a16:creationId xmlns:a16="http://schemas.microsoft.com/office/drawing/2014/main" id="{C0C490C4-F9BA-9F7F-E21B-326550422E02}"/>
                    </a:ext>
                  </a:extLst>
                </p:cNvPr>
                <p:cNvPicPr/>
                <p:nvPr/>
              </p:nvPicPr>
              <p:blipFill>
                <a:blip r:embed="rId165"/>
                <a:stretch>
                  <a:fillRect/>
                </a:stretch>
              </p:blipFill>
              <p:spPr>
                <a:xfrm>
                  <a:off x="10872135" y="4890945"/>
                  <a:ext cx="1767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8" name="Ink 127">
                  <a:extLst>
                    <a:ext uri="{FF2B5EF4-FFF2-40B4-BE49-F238E27FC236}">
                      <a16:creationId xmlns:a16="http://schemas.microsoft.com/office/drawing/2014/main" id="{940DED99-D8C7-D607-B39D-164861FECD78}"/>
                    </a:ext>
                  </a:extLst>
                </p14:cNvPr>
                <p14:cNvContentPartPr/>
                <p14:nvPr/>
              </p14:nvContentPartPr>
              <p14:xfrm>
                <a:off x="11130975" y="4919745"/>
                <a:ext cx="277200" cy="127080"/>
              </p14:xfrm>
            </p:contentPart>
          </mc:Choice>
          <mc:Fallback xmlns="">
            <p:pic>
              <p:nvPicPr>
                <p:cNvPr id="128" name="Ink 127">
                  <a:extLst>
                    <a:ext uri="{FF2B5EF4-FFF2-40B4-BE49-F238E27FC236}">
                      <a16:creationId xmlns:a16="http://schemas.microsoft.com/office/drawing/2014/main" id="{940DED99-D8C7-D607-B39D-164861FECD78}"/>
                    </a:ext>
                  </a:extLst>
                </p:cNvPr>
                <p:cNvPicPr/>
                <p:nvPr/>
              </p:nvPicPr>
              <p:blipFill>
                <a:blip r:embed="rId167"/>
                <a:stretch>
                  <a:fillRect/>
                </a:stretch>
              </p:blipFill>
              <p:spPr>
                <a:xfrm>
                  <a:off x="11124855" y="4913625"/>
                  <a:ext cx="289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9" name="Ink 128">
                  <a:extLst>
                    <a:ext uri="{FF2B5EF4-FFF2-40B4-BE49-F238E27FC236}">
                      <a16:creationId xmlns:a16="http://schemas.microsoft.com/office/drawing/2014/main" id="{6F088BA4-B4EB-34ED-C8D7-A819D936D0B7}"/>
                    </a:ext>
                  </a:extLst>
                </p14:cNvPr>
                <p14:cNvContentPartPr/>
                <p14:nvPr/>
              </p14:nvContentPartPr>
              <p14:xfrm>
                <a:off x="11561535" y="4894545"/>
                <a:ext cx="60480" cy="133920"/>
              </p14:xfrm>
            </p:contentPart>
          </mc:Choice>
          <mc:Fallback xmlns="">
            <p:pic>
              <p:nvPicPr>
                <p:cNvPr id="129" name="Ink 128">
                  <a:extLst>
                    <a:ext uri="{FF2B5EF4-FFF2-40B4-BE49-F238E27FC236}">
                      <a16:creationId xmlns:a16="http://schemas.microsoft.com/office/drawing/2014/main" id="{6F088BA4-B4EB-34ED-C8D7-A819D936D0B7}"/>
                    </a:ext>
                  </a:extLst>
                </p:cNvPr>
                <p:cNvPicPr/>
                <p:nvPr/>
              </p:nvPicPr>
              <p:blipFill>
                <a:blip r:embed="rId169"/>
                <a:stretch>
                  <a:fillRect/>
                </a:stretch>
              </p:blipFill>
              <p:spPr>
                <a:xfrm>
                  <a:off x="11555415" y="4888425"/>
                  <a:ext cx="72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0" name="Ink 129">
                  <a:extLst>
                    <a:ext uri="{FF2B5EF4-FFF2-40B4-BE49-F238E27FC236}">
                      <a16:creationId xmlns:a16="http://schemas.microsoft.com/office/drawing/2014/main" id="{7DC35573-7F85-FB5A-4ECE-A50A7F0C7AD7}"/>
                    </a:ext>
                  </a:extLst>
                </p14:cNvPr>
                <p14:cNvContentPartPr/>
                <p14:nvPr/>
              </p14:nvContentPartPr>
              <p14:xfrm>
                <a:off x="11561535" y="4894545"/>
                <a:ext cx="360" cy="360"/>
              </p14:xfrm>
            </p:contentPart>
          </mc:Choice>
          <mc:Fallback xmlns="">
            <p:pic>
              <p:nvPicPr>
                <p:cNvPr id="130" name="Ink 129">
                  <a:extLst>
                    <a:ext uri="{FF2B5EF4-FFF2-40B4-BE49-F238E27FC236}">
                      <a16:creationId xmlns:a16="http://schemas.microsoft.com/office/drawing/2014/main" id="{7DC35573-7F85-FB5A-4ECE-A50A7F0C7AD7}"/>
                    </a:ext>
                  </a:extLst>
                </p:cNvPr>
                <p:cNvPicPr/>
                <p:nvPr/>
              </p:nvPicPr>
              <p:blipFill>
                <a:blip r:embed="rId21"/>
                <a:stretch>
                  <a:fillRect/>
                </a:stretch>
              </p:blipFill>
              <p:spPr>
                <a:xfrm>
                  <a:off x="11555415" y="488842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1" name="Ink 130">
                  <a:extLst>
                    <a:ext uri="{FF2B5EF4-FFF2-40B4-BE49-F238E27FC236}">
                      <a16:creationId xmlns:a16="http://schemas.microsoft.com/office/drawing/2014/main" id="{516FFC45-640D-7ACC-0898-C488B00B2CDE}"/>
                    </a:ext>
                  </a:extLst>
                </p14:cNvPr>
                <p14:cNvContentPartPr/>
                <p14:nvPr/>
              </p14:nvContentPartPr>
              <p14:xfrm>
                <a:off x="11561535" y="4894545"/>
                <a:ext cx="277200" cy="137880"/>
              </p14:xfrm>
            </p:contentPart>
          </mc:Choice>
          <mc:Fallback xmlns="">
            <p:pic>
              <p:nvPicPr>
                <p:cNvPr id="131" name="Ink 130">
                  <a:extLst>
                    <a:ext uri="{FF2B5EF4-FFF2-40B4-BE49-F238E27FC236}">
                      <a16:creationId xmlns:a16="http://schemas.microsoft.com/office/drawing/2014/main" id="{516FFC45-640D-7ACC-0898-C488B00B2CDE}"/>
                    </a:ext>
                  </a:extLst>
                </p:cNvPr>
                <p:cNvPicPr/>
                <p:nvPr/>
              </p:nvPicPr>
              <p:blipFill>
                <a:blip r:embed="rId172"/>
                <a:stretch>
                  <a:fillRect/>
                </a:stretch>
              </p:blipFill>
              <p:spPr>
                <a:xfrm>
                  <a:off x="11555415" y="4888425"/>
                  <a:ext cx="289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2" name="Ink 131">
                  <a:extLst>
                    <a:ext uri="{FF2B5EF4-FFF2-40B4-BE49-F238E27FC236}">
                      <a16:creationId xmlns:a16="http://schemas.microsoft.com/office/drawing/2014/main" id="{9206659D-CD3D-1C5E-D812-7D185E9D7820}"/>
                    </a:ext>
                  </a:extLst>
                </p14:cNvPr>
                <p14:cNvContentPartPr/>
                <p14:nvPr/>
              </p14:nvContentPartPr>
              <p14:xfrm>
                <a:off x="11799495" y="4747305"/>
                <a:ext cx="70560" cy="273240"/>
              </p14:xfrm>
            </p:contentPart>
          </mc:Choice>
          <mc:Fallback xmlns="">
            <p:pic>
              <p:nvPicPr>
                <p:cNvPr id="132" name="Ink 131">
                  <a:extLst>
                    <a:ext uri="{FF2B5EF4-FFF2-40B4-BE49-F238E27FC236}">
                      <a16:creationId xmlns:a16="http://schemas.microsoft.com/office/drawing/2014/main" id="{9206659D-CD3D-1C5E-D812-7D185E9D7820}"/>
                    </a:ext>
                  </a:extLst>
                </p:cNvPr>
                <p:cNvPicPr/>
                <p:nvPr/>
              </p:nvPicPr>
              <p:blipFill>
                <a:blip r:embed="rId174"/>
                <a:stretch>
                  <a:fillRect/>
                </a:stretch>
              </p:blipFill>
              <p:spPr>
                <a:xfrm>
                  <a:off x="11793375" y="4741185"/>
                  <a:ext cx="828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 name="Ink 132">
                  <a:extLst>
                    <a:ext uri="{FF2B5EF4-FFF2-40B4-BE49-F238E27FC236}">
                      <a16:creationId xmlns:a16="http://schemas.microsoft.com/office/drawing/2014/main" id="{E9BA528C-A812-D982-9E0F-0D02E23C77A8}"/>
                    </a:ext>
                  </a:extLst>
                </p14:cNvPr>
                <p14:cNvContentPartPr/>
                <p14:nvPr/>
              </p14:nvContentPartPr>
              <p14:xfrm>
                <a:off x="11871495" y="4940265"/>
                <a:ext cx="99720" cy="86400"/>
              </p14:xfrm>
            </p:contentPart>
          </mc:Choice>
          <mc:Fallback xmlns="">
            <p:pic>
              <p:nvPicPr>
                <p:cNvPr id="133" name="Ink 132">
                  <a:extLst>
                    <a:ext uri="{FF2B5EF4-FFF2-40B4-BE49-F238E27FC236}">
                      <a16:creationId xmlns:a16="http://schemas.microsoft.com/office/drawing/2014/main" id="{E9BA528C-A812-D982-9E0F-0D02E23C77A8}"/>
                    </a:ext>
                  </a:extLst>
                </p:cNvPr>
                <p:cNvPicPr/>
                <p:nvPr/>
              </p:nvPicPr>
              <p:blipFill>
                <a:blip r:embed="rId176"/>
                <a:stretch>
                  <a:fillRect/>
                </a:stretch>
              </p:blipFill>
              <p:spPr>
                <a:xfrm>
                  <a:off x="11865375" y="4934145"/>
                  <a:ext cx="111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4" name="Ink 133">
                  <a:extLst>
                    <a:ext uri="{FF2B5EF4-FFF2-40B4-BE49-F238E27FC236}">
                      <a16:creationId xmlns:a16="http://schemas.microsoft.com/office/drawing/2014/main" id="{1BCC694C-DE2D-B757-DC7F-A05FD76E123C}"/>
                    </a:ext>
                  </a:extLst>
                </p14:cNvPr>
                <p14:cNvContentPartPr/>
                <p14:nvPr/>
              </p14:nvContentPartPr>
              <p14:xfrm>
                <a:off x="11879415" y="4769265"/>
                <a:ext cx="199800" cy="456120"/>
              </p14:xfrm>
            </p:contentPart>
          </mc:Choice>
          <mc:Fallback xmlns="">
            <p:pic>
              <p:nvPicPr>
                <p:cNvPr id="134" name="Ink 133">
                  <a:extLst>
                    <a:ext uri="{FF2B5EF4-FFF2-40B4-BE49-F238E27FC236}">
                      <a16:creationId xmlns:a16="http://schemas.microsoft.com/office/drawing/2014/main" id="{1BCC694C-DE2D-B757-DC7F-A05FD76E123C}"/>
                    </a:ext>
                  </a:extLst>
                </p:cNvPr>
                <p:cNvPicPr/>
                <p:nvPr/>
              </p:nvPicPr>
              <p:blipFill>
                <a:blip r:embed="rId178"/>
                <a:stretch>
                  <a:fillRect/>
                </a:stretch>
              </p:blipFill>
              <p:spPr>
                <a:xfrm>
                  <a:off x="11873295" y="4763145"/>
                  <a:ext cx="21204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5" name="Ink 134">
                  <a:extLst>
                    <a:ext uri="{FF2B5EF4-FFF2-40B4-BE49-F238E27FC236}">
                      <a16:creationId xmlns:a16="http://schemas.microsoft.com/office/drawing/2014/main" id="{EDC83C89-7D15-B933-5D6E-3F4A1DE7A0CF}"/>
                    </a:ext>
                  </a:extLst>
                </p14:cNvPr>
                <p14:cNvContentPartPr/>
                <p14:nvPr/>
              </p14:nvContentPartPr>
              <p14:xfrm>
                <a:off x="10375335" y="4695465"/>
                <a:ext cx="320400" cy="442080"/>
              </p14:xfrm>
            </p:contentPart>
          </mc:Choice>
          <mc:Fallback xmlns="">
            <p:pic>
              <p:nvPicPr>
                <p:cNvPr id="135" name="Ink 134">
                  <a:extLst>
                    <a:ext uri="{FF2B5EF4-FFF2-40B4-BE49-F238E27FC236}">
                      <a16:creationId xmlns:a16="http://schemas.microsoft.com/office/drawing/2014/main" id="{EDC83C89-7D15-B933-5D6E-3F4A1DE7A0CF}"/>
                    </a:ext>
                  </a:extLst>
                </p:cNvPr>
                <p:cNvPicPr/>
                <p:nvPr/>
              </p:nvPicPr>
              <p:blipFill>
                <a:blip r:embed="rId180"/>
                <a:stretch>
                  <a:fillRect/>
                </a:stretch>
              </p:blipFill>
              <p:spPr>
                <a:xfrm>
                  <a:off x="10369215" y="4689345"/>
                  <a:ext cx="332640" cy="454320"/>
                </a:xfrm>
                <a:prstGeom prst="rect">
                  <a:avLst/>
                </a:prstGeom>
              </p:spPr>
            </p:pic>
          </mc:Fallback>
        </mc:AlternateContent>
      </p:grpSp>
      <p:grpSp>
        <p:nvGrpSpPr>
          <p:cNvPr id="141" name="Group 140">
            <a:extLst>
              <a:ext uri="{FF2B5EF4-FFF2-40B4-BE49-F238E27FC236}">
                <a16:creationId xmlns:a16="http://schemas.microsoft.com/office/drawing/2014/main" id="{D7711D0B-86D5-D0C4-BD21-1861705364D8}"/>
              </a:ext>
            </a:extLst>
          </p:cNvPr>
          <p:cNvGrpSpPr/>
          <p:nvPr/>
        </p:nvGrpSpPr>
        <p:grpSpPr>
          <a:xfrm>
            <a:off x="3176055" y="4422225"/>
            <a:ext cx="2105640" cy="673200"/>
            <a:chOff x="3176055" y="4422225"/>
            <a:chExt cx="2105640" cy="673200"/>
          </a:xfrm>
        </p:grpSpPr>
        <mc:AlternateContent xmlns:mc="http://schemas.openxmlformats.org/markup-compatibility/2006" xmlns:p14="http://schemas.microsoft.com/office/powerpoint/2010/main">
          <mc:Choice Requires="p14">
            <p:contentPart p14:bwMode="auto" r:id="rId181">
              <p14:nvContentPartPr>
                <p14:cNvPr id="91" name="Ink 90">
                  <a:extLst>
                    <a:ext uri="{FF2B5EF4-FFF2-40B4-BE49-F238E27FC236}">
                      <a16:creationId xmlns:a16="http://schemas.microsoft.com/office/drawing/2014/main" id="{DFE2381E-3E05-91B0-D11D-93F4FEBAE118}"/>
                    </a:ext>
                  </a:extLst>
                </p14:cNvPr>
                <p14:cNvContentPartPr/>
                <p14:nvPr/>
              </p14:nvContentPartPr>
              <p14:xfrm>
                <a:off x="3176055" y="4730025"/>
                <a:ext cx="236160" cy="15480"/>
              </p14:xfrm>
            </p:contentPart>
          </mc:Choice>
          <mc:Fallback xmlns="">
            <p:pic>
              <p:nvPicPr>
                <p:cNvPr id="91" name="Ink 90">
                  <a:extLst>
                    <a:ext uri="{FF2B5EF4-FFF2-40B4-BE49-F238E27FC236}">
                      <a16:creationId xmlns:a16="http://schemas.microsoft.com/office/drawing/2014/main" id="{DFE2381E-3E05-91B0-D11D-93F4FEBAE118}"/>
                    </a:ext>
                  </a:extLst>
                </p:cNvPr>
                <p:cNvPicPr/>
                <p:nvPr/>
              </p:nvPicPr>
              <p:blipFill>
                <a:blip r:embed="rId182"/>
                <a:stretch>
                  <a:fillRect/>
                </a:stretch>
              </p:blipFill>
              <p:spPr>
                <a:xfrm>
                  <a:off x="3169935" y="4723905"/>
                  <a:ext cx="2484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92" name="Ink 91">
                  <a:extLst>
                    <a:ext uri="{FF2B5EF4-FFF2-40B4-BE49-F238E27FC236}">
                      <a16:creationId xmlns:a16="http://schemas.microsoft.com/office/drawing/2014/main" id="{825DCB7F-8F08-4290-3BD4-89B34AB8AE5A}"/>
                    </a:ext>
                  </a:extLst>
                </p14:cNvPr>
                <p14:cNvContentPartPr/>
                <p14:nvPr/>
              </p14:nvContentPartPr>
              <p14:xfrm>
                <a:off x="3181095" y="4852425"/>
                <a:ext cx="204840" cy="4680"/>
              </p14:xfrm>
            </p:contentPart>
          </mc:Choice>
          <mc:Fallback xmlns="">
            <p:pic>
              <p:nvPicPr>
                <p:cNvPr id="92" name="Ink 91">
                  <a:extLst>
                    <a:ext uri="{FF2B5EF4-FFF2-40B4-BE49-F238E27FC236}">
                      <a16:creationId xmlns:a16="http://schemas.microsoft.com/office/drawing/2014/main" id="{825DCB7F-8F08-4290-3BD4-89B34AB8AE5A}"/>
                    </a:ext>
                  </a:extLst>
                </p:cNvPr>
                <p:cNvPicPr/>
                <p:nvPr/>
              </p:nvPicPr>
              <p:blipFill>
                <a:blip r:embed="rId184"/>
                <a:stretch>
                  <a:fillRect/>
                </a:stretch>
              </p:blipFill>
              <p:spPr>
                <a:xfrm>
                  <a:off x="3174975" y="4846305"/>
                  <a:ext cx="2170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93" name="Ink 92">
                  <a:extLst>
                    <a:ext uri="{FF2B5EF4-FFF2-40B4-BE49-F238E27FC236}">
                      <a16:creationId xmlns:a16="http://schemas.microsoft.com/office/drawing/2014/main" id="{D922A01D-7F77-D1C6-147C-83EFE0A94B8F}"/>
                    </a:ext>
                  </a:extLst>
                </p14:cNvPr>
                <p14:cNvContentPartPr/>
                <p14:nvPr/>
              </p14:nvContentPartPr>
              <p14:xfrm>
                <a:off x="3842775" y="4656945"/>
                <a:ext cx="166320" cy="200160"/>
              </p14:xfrm>
            </p:contentPart>
          </mc:Choice>
          <mc:Fallback xmlns="">
            <p:pic>
              <p:nvPicPr>
                <p:cNvPr id="93" name="Ink 92">
                  <a:extLst>
                    <a:ext uri="{FF2B5EF4-FFF2-40B4-BE49-F238E27FC236}">
                      <a16:creationId xmlns:a16="http://schemas.microsoft.com/office/drawing/2014/main" id="{D922A01D-7F77-D1C6-147C-83EFE0A94B8F}"/>
                    </a:ext>
                  </a:extLst>
                </p:cNvPr>
                <p:cNvPicPr/>
                <p:nvPr/>
              </p:nvPicPr>
              <p:blipFill>
                <a:blip r:embed="rId186"/>
                <a:stretch>
                  <a:fillRect/>
                </a:stretch>
              </p:blipFill>
              <p:spPr>
                <a:xfrm>
                  <a:off x="3836655" y="4650825"/>
                  <a:ext cx="178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94" name="Ink 93">
                  <a:extLst>
                    <a:ext uri="{FF2B5EF4-FFF2-40B4-BE49-F238E27FC236}">
                      <a16:creationId xmlns:a16="http://schemas.microsoft.com/office/drawing/2014/main" id="{E7A35A11-C31B-95A4-9F62-7C0D213CE748}"/>
                    </a:ext>
                  </a:extLst>
                </p14:cNvPr>
                <p14:cNvContentPartPr/>
                <p14:nvPr/>
              </p14:nvContentPartPr>
              <p14:xfrm>
                <a:off x="3974895" y="4763865"/>
                <a:ext cx="89640" cy="227880"/>
              </p14:xfrm>
            </p:contentPart>
          </mc:Choice>
          <mc:Fallback xmlns="">
            <p:pic>
              <p:nvPicPr>
                <p:cNvPr id="94" name="Ink 93">
                  <a:extLst>
                    <a:ext uri="{FF2B5EF4-FFF2-40B4-BE49-F238E27FC236}">
                      <a16:creationId xmlns:a16="http://schemas.microsoft.com/office/drawing/2014/main" id="{E7A35A11-C31B-95A4-9F62-7C0D213CE748}"/>
                    </a:ext>
                  </a:extLst>
                </p:cNvPr>
                <p:cNvPicPr/>
                <p:nvPr/>
              </p:nvPicPr>
              <p:blipFill>
                <a:blip r:embed="rId188"/>
                <a:stretch>
                  <a:fillRect/>
                </a:stretch>
              </p:blipFill>
              <p:spPr>
                <a:xfrm>
                  <a:off x="3968775" y="4757745"/>
                  <a:ext cx="101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6" name="Ink 95">
                  <a:extLst>
                    <a:ext uri="{FF2B5EF4-FFF2-40B4-BE49-F238E27FC236}">
                      <a16:creationId xmlns:a16="http://schemas.microsoft.com/office/drawing/2014/main" id="{14037DC6-0546-570D-3DEA-1FEA179F1F12}"/>
                    </a:ext>
                  </a:extLst>
                </p14:cNvPr>
                <p14:cNvContentPartPr/>
                <p14:nvPr/>
              </p14:nvContentPartPr>
              <p14:xfrm>
                <a:off x="4198815" y="4756305"/>
                <a:ext cx="245880" cy="184320"/>
              </p14:xfrm>
            </p:contentPart>
          </mc:Choice>
          <mc:Fallback xmlns="">
            <p:pic>
              <p:nvPicPr>
                <p:cNvPr id="96" name="Ink 95">
                  <a:extLst>
                    <a:ext uri="{FF2B5EF4-FFF2-40B4-BE49-F238E27FC236}">
                      <a16:creationId xmlns:a16="http://schemas.microsoft.com/office/drawing/2014/main" id="{14037DC6-0546-570D-3DEA-1FEA179F1F12}"/>
                    </a:ext>
                  </a:extLst>
                </p:cNvPr>
                <p:cNvPicPr/>
                <p:nvPr/>
              </p:nvPicPr>
              <p:blipFill>
                <a:blip r:embed="rId190"/>
                <a:stretch>
                  <a:fillRect/>
                </a:stretch>
              </p:blipFill>
              <p:spPr>
                <a:xfrm>
                  <a:off x="4192695" y="4750185"/>
                  <a:ext cx="2581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7" name="Ink 96">
                  <a:extLst>
                    <a:ext uri="{FF2B5EF4-FFF2-40B4-BE49-F238E27FC236}">
                      <a16:creationId xmlns:a16="http://schemas.microsoft.com/office/drawing/2014/main" id="{B92966CB-0A99-03A4-7E80-9A6150B4FE4F}"/>
                    </a:ext>
                  </a:extLst>
                </p14:cNvPr>
                <p14:cNvContentPartPr/>
                <p14:nvPr/>
              </p14:nvContentPartPr>
              <p14:xfrm>
                <a:off x="4258935" y="4785465"/>
                <a:ext cx="99000" cy="165960"/>
              </p14:xfrm>
            </p:contentPart>
          </mc:Choice>
          <mc:Fallback xmlns="">
            <p:pic>
              <p:nvPicPr>
                <p:cNvPr id="97" name="Ink 96">
                  <a:extLst>
                    <a:ext uri="{FF2B5EF4-FFF2-40B4-BE49-F238E27FC236}">
                      <a16:creationId xmlns:a16="http://schemas.microsoft.com/office/drawing/2014/main" id="{B92966CB-0A99-03A4-7E80-9A6150B4FE4F}"/>
                    </a:ext>
                  </a:extLst>
                </p:cNvPr>
                <p:cNvPicPr/>
                <p:nvPr/>
              </p:nvPicPr>
              <p:blipFill>
                <a:blip r:embed="rId192"/>
                <a:stretch>
                  <a:fillRect/>
                </a:stretch>
              </p:blipFill>
              <p:spPr>
                <a:xfrm>
                  <a:off x="4252815" y="4779345"/>
                  <a:ext cx="111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8" name="Ink 97">
                  <a:extLst>
                    <a:ext uri="{FF2B5EF4-FFF2-40B4-BE49-F238E27FC236}">
                      <a16:creationId xmlns:a16="http://schemas.microsoft.com/office/drawing/2014/main" id="{18B386F0-88D3-602F-B721-6FEB298E443B}"/>
                    </a:ext>
                  </a:extLst>
                </p14:cNvPr>
                <p14:cNvContentPartPr/>
                <p14:nvPr/>
              </p14:nvContentPartPr>
              <p14:xfrm>
                <a:off x="4458735" y="4639305"/>
                <a:ext cx="31680" cy="145440"/>
              </p14:xfrm>
            </p:contentPart>
          </mc:Choice>
          <mc:Fallback xmlns="">
            <p:pic>
              <p:nvPicPr>
                <p:cNvPr id="98" name="Ink 97">
                  <a:extLst>
                    <a:ext uri="{FF2B5EF4-FFF2-40B4-BE49-F238E27FC236}">
                      <a16:creationId xmlns:a16="http://schemas.microsoft.com/office/drawing/2014/main" id="{18B386F0-88D3-602F-B721-6FEB298E443B}"/>
                    </a:ext>
                  </a:extLst>
                </p:cNvPr>
                <p:cNvPicPr/>
                <p:nvPr/>
              </p:nvPicPr>
              <p:blipFill>
                <a:blip r:embed="rId194"/>
                <a:stretch>
                  <a:fillRect/>
                </a:stretch>
              </p:blipFill>
              <p:spPr>
                <a:xfrm>
                  <a:off x="4452615" y="4633185"/>
                  <a:ext cx="43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99" name="Ink 98">
                  <a:extLst>
                    <a:ext uri="{FF2B5EF4-FFF2-40B4-BE49-F238E27FC236}">
                      <a16:creationId xmlns:a16="http://schemas.microsoft.com/office/drawing/2014/main" id="{1FE06094-7748-6FA1-E0E5-F50C3DBC57BF}"/>
                    </a:ext>
                  </a:extLst>
                </p14:cNvPr>
                <p14:cNvContentPartPr/>
                <p14:nvPr/>
              </p14:nvContentPartPr>
              <p14:xfrm>
                <a:off x="4524975" y="4655505"/>
                <a:ext cx="93240" cy="106200"/>
              </p14:xfrm>
            </p:contentPart>
          </mc:Choice>
          <mc:Fallback xmlns="">
            <p:pic>
              <p:nvPicPr>
                <p:cNvPr id="99" name="Ink 98">
                  <a:extLst>
                    <a:ext uri="{FF2B5EF4-FFF2-40B4-BE49-F238E27FC236}">
                      <a16:creationId xmlns:a16="http://schemas.microsoft.com/office/drawing/2014/main" id="{1FE06094-7748-6FA1-E0E5-F50C3DBC57BF}"/>
                    </a:ext>
                  </a:extLst>
                </p:cNvPr>
                <p:cNvPicPr/>
                <p:nvPr/>
              </p:nvPicPr>
              <p:blipFill>
                <a:blip r:embed="rId196"/>
                <a:stretch>
                  <a:fillRect/>
                </a:stretch>
              </p:blipFill>
              <p:spPr>
                <a:xfrm>
                  <a:off x="4518855" y="4649385"/>
                  <a:ext cx="105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1" name="Ink 100">
                  <a:extLst>
                    <a:ext uri="{FF2B5EF4-FFF2-40B4-BE49-F238E27FC236}">
                      <a16:creationId xmlns:a16="http://schemas.microsoft.com/office/drawing/2014/main" id="{C76FC514-8965-F66F-2AEB-D29FC305C90B}"/>
                    </a:ext>
                  </a:extLst>
                </p14:cNvPr>
                <p14:cNvContentPartPr/>
                <p14:nvPr/>
              </p14:nvContentPartPr>
              <p14:xfrm>
                <a:off x="3580335" y="4587465"/>
                <a:ext cx="433440" cy="471960"/>
              </p14:xfrm>
            </p:contentPart>
          </mc:Choice>
          <mc:Fallback xmlns="">
            <p:pic>
              <p:nvPicPr>
                <p:cNvPr id="101" name="Ink 100">
                  <a:extLst>
                    <a:ext uri="{FF2B5EF4-FFF2-40B4-BE49-F238E27FC236}">
                      <a16:creationId xmlns:a16="http://schemas.microsoft.com/office/drawing/2014/main" id="{C76FC514-8965-F66F-2AEB-D29FC305C90B}"/>
                    </a:ext>
                  </a:extLst>
                </p:cNvPr>
                <p:cNvPicPr/>
                <p:nvPr/>
              </p:nvPicPr>
              <p:blipFill>
                <a:blip r:embed="rId198"/>
                <a:stretch>
                  <a:fillRect/>
                </a:stretch>
              </p:blipFill>
              <p:spPr>
                <a:xfrm>
                  <a:off x="3574215" y="4581345"/>
                  <a:ext cx="4456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2" name="Ink 101">
                  <a:extLst>
                    <a:ext uri="{FF2B5EF4-FFF2-40B4-BE49-F238E27FC236}">
                      <a16:creationId xmlns:a16="http://schemas.microsoft.com/office/drawing/2014/main" id="{2F2BAB49-52EE-A4AF-C52D-DF39D64E55FA}"/>
                    </a:ext>
                  </a:extLst>
                </p14:cNvPr>
                <p14:cNvContentPartPr/>
                <p14:nvPr/>
              </p14:nvContentPartPr>
              <p14:xfrm>
                <a:off x="4627215" y="4633905"/>
                <a:ext cx="235800" cy="461520"/>
              </p14:xfrm>
            </p:contentPart>
          </mc:Choice>
          <mc:Fallback xmlns="">
            <p:pic>
              <p:nvPicPr>
                <p:cNvPr id="102" name="Ink 101">
                  <a:extLst>
                    <a:ext uri="{FF2B5EF4-FFF2-40B4-BE49-F238E27FC236}">
                      <a16:creationId xmlns:a16="http://schemas.microsoft.com/office/drawing/2014/main" id="{2F2BAB49-52EE-A4AF-C52D-DF39D64E55FA}"/>
                    </a:ext>
                  </a:extLst>
                </p:cNvPr>
                <p:cNvPicPr/>
                <p:nvPr/>
              </p:nvPicPr>
              <p:blipFill>
                <a:blip r:embed="rId200"/>
                <a:stretch>
                  <a:fillRect/>
                </a:stretch>
              </p:blipFill>
              <p:spPr>
                <a:xfrm>
                  <a:off x="4621095" y="4627785"/>
                  <a:ext cx="2480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03" name="Ink 102">
                  <a:extLst>
                    <a:ext uri="{FF2B5EF4-FFF2-40B4-BE49-F238E27FC236}">
                      <a16:creationId xmlns:a16="http://schemas.microsoft.com/office/drawing/2014/main" id="{90BF1552-A5AE-3ABC-89CB-0C220AC21D71}"/>
                    </a:ext>
                  </a:extLst>
                </p14:cNvPr>
                <p14:cNvContentPartPr/>
                <p14:nvPr/>
              </p14:nvContentPartPr>
              <p14:xfrm>
                <a:off x="4959135" y="4502865"/>
                <a:ext cx="77400" cy="188640"/>
              </p14:xfrm>
            </p:contentPart>
          </mc:Choice>
          <mc:Fallback xmlns="">
            <p:pic>
              <p:nvPicPr>
                <p:cNvPr id="103" name="Ink 102">
                  <a:extLst>
                    <a:ext uri="{FF2B5EF4-FFF2-40B4-BE49-F238E27FC236}">
                      <a16:creationId xmlns:a16="http://schemas.microsoft.com/office/drawing/2014/main" id="{90BF1552-A5AE-3ABC-89CB-0C220AC21D71}"/>
                    </a:ext>
                  </a:extLst>
                </p:cNvPr>
                <p:cNvPicPr/>
                <p:nvPr/>
              </p:nvPicPr>
              <p:blipFill>
                <a:blip r:embed="rId202"/>
                <a:stretch>
                  <a:fillRect/>
                </a:stretch>
              </p:blipFill>
              <p:spPr>
                <a:xfrm>
                  <a:off x="4953015" y="4496745"/>
                  <a:ext cx="89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04" name="Ink 103">
                  <a:extLst>
                    <a:ext uri="{FF2B5EF4-FFF2-40B4-BE49-F238E27FC236}">
                      <a16:creationId xmlns:a16="http://schemas.microsoft.com/office/drawing/2014/main" id="{0C316806-3FED-31B6-9B5F-02B5E407B288}"/>
                    </a:ext>
                  </a:extLst>
                </p14:cNvPr>
                <p14:cNvContentPartPr/>
                <p14:nvPr/>
              </p14:nvContentPartPr>
              <p14:xfrm>
                <a:off x="5100975" y="4885905"/>
                <a:ext cx="180720" cy="5760"/>
              </p14:xfrm>
            </p:contentPart>
          </mc:Choice>
          <mc:Fallback xmlns="">
            <p:pic>
              <p:nvPicPr>
                <p:cNvPr id="104" name="Ink 103">
                  <a:extLst>
                    <a:ext uri="{FF2B5EF4-FFF2-40B4-BE49-F238E27FC236}">
                      <a16:creationId xmlns:a16="http://schemas.microsoft.com/office/drawing/2014/main" id="{0C316806-3FED-31B6-9B5F-02B5E407B288}"/>
                    </a:ext>
                  </a:extLst>
                </p:cNvPr>
                <p:cNvPicPr/>
                <p:nvPr/>
              </p:nvPicPr>
              <p:blipFill>
                <a:blip r:embed="rId204"/>
                <a:stretch>
                  <a:fillRect/>
                </a:stretch>
              </p:blipFill>
              <p:spPr>
                <a:xfrm>
                  <a:off x="5094855" y="4879785"/>
                  <a:ext cx="19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9" name="Ink 138">
                  <a:extLst>
                    <a:ext uri="{FF2B5EF4-FFF2-40B4-BE49-F238E27FC236}">
                      <a16:creationId xmlns:a16="http://schemas.microsoft.com/office/drawing/2014/main" id="{65859382-C857-FD14-8ADB-B3577F760F72}"/>
                    </a:ext>
                  </a:extLst>
                </p14:cNvPr>
                <p14:cNvContentPartPr/>
                <p14:nvPr/>
              </p14:nvContentPartPr>
              <p14:xfrm>
                <a:off x="3327255" y="4422225"/>
                <a:ext cx="571320" cy="307080"/>
              </p14:xfrm>
            </p:contentPart>
          </mc:Choice>
          <mc:Fallback xmlns="">
            <p:pic>
              <p:nvPicPr>
                <p:cNvPr id="139" name="Ink 138">
                  <a:extLst>
                    <a:ext uri="{FF2B5EF4-FFF2-40B4-BE49-F238E27FC236}">
                      <a16:creationId xmlns:a16="http://schemas.microsoft.com/office/drawing/2014/main" id="{65859382-C857-FD14-8ADB-B3577F760F72}"/>
                    </a:ext>
                  </a:extLst>
                </p:cNvPr>
                <p:cNvPicPr/>
                <p:nvPr/>
              </p:nvPicPr>
              <p:blipFill>
                <a:blip r:embed="rId206"/>
                <a:stretch>
                  <a:fillRect/>
                </a:stretch>
              </p:blipFill>
              <p:spPr>
                <a:xfrm>
                  <a:off x="3321135" y="4416105"/>
                  <a:ext cx="5835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0" name="Ink 139">
                  <a:extLst>
                    <a:ext uri="{FF2B5EF4-FFF2-40B4-BE49-F238E27FC236}">
                      <a16:creationId xmlns:a16="http://schemas.microsoft.com/office/drawing/2014/main" id="{D19832AF-A7C9-1561-EC24-E596EB58F542}"/>
                    </a:ext>
                  </a:extLst>
                </p14:cNvPr>
                <p14:cNvContentPartPr/>
                <p14:nvPr/>
              </p14:nvContentPartPr>
              <p14:xfrm>
                <a:off x="3431295" y="4641465"/>
                <a:ext cx="75240" cy="76680"/>
              </p14:xfrm>
            </p:contentPart>
          </mc:Choice>
          <mc:Fallback xmlns="">
            <p:pic>
              <p:nvPicPr>
                <p:cNvPr id="140" name="Ink 139">
                  <a:extLst>
                    <a:ext uri="{FF2B5EF4-FFF2-40B4-BE49-F238E27FC236}">
                      <a16:creationId xmlns:a16="http://schemas.microsoft.com/office/drawing/2014/main" id="{D19832AF-A7C9-1561-EC24-E596EB58F542}"/>
                    </a:ext>
                  </a:extLst>
                </p:cNvPr>
                <p:cNvPicPr/>
                <p:nvPr/>
              </p:nvPicPr>
              <p:blipFill>
                <a:blip r:embed="rId208"/>
                <a:stretch>
                  <a:fillRect/>
                </a:stretch>
              </p:blipFill>
              <p:spPr>
                <a:xfrm>
                  <a:off x="3425175" y="4635345"/>
                  <a:ext cx="87480" cy="88920"/>
                </a:xfrm>
                <a:prstGeom prst="rect">
                  <a:avLst/>
                </a:prstGeom>
              </p:spPr>
            </p:pic>
          </mc:Fallback>
        </mc:AlternateContent>
      </p:grpSp>
      <p:grpSp>
        <p:nvGrpSpPr>
          <p:cNvPr id="144" name="Group 143">
            <a:extLst>
              <a:ext uri="{FF2B5EF4-FFF2-40B4-BE49-F238E27FC236}">
                <a16:creationId xmlns:a16="http://schemas.microsoft.com/office/drawing/2014/main" id="{A31E4DFE-74E3-C193-16D4-F5D9AAFBC520}"/>
              </a:ext>
            </a:extLst>
          </p:cNvPr>
          <p:cNvGrpSpPr/>
          <p:nvPr/>
        </p:nvGrpSpPr>
        <p:grpSpPr>
          <a:xfrm>
            <a:off x="5550975" y="4382265"/>
            <a:ext cx="1222920" cy="906840"/>
            <a:chOff x="5550975" y="4382265"/>
            <a:chExt cx="1222920" cy="906840"/>
          </a:xfrm>
        </p:grpSpPr>
        <mc:AlternateContent xmlns:mc="http://schemas.openxmlformats.org/markup-compatibility/2006" xmlns:p14="http://schemas.microsoft.com/office/powerpoint/2010/main">
          <mc:Choice Requires="p14">
            <p:contentPart p14:bwMode="auto" r:id="rId209">
              <p14:nvContentPartPr>
                <p14:cNvPr id="105" name="Ink 104">
                  <a:extLst>
                    <a:ext uri="{FF2B5EF4-FFF2-40B4-BE49-F238E27FC236}">
                      <a16:creationId xmlns:a16="http://schemas.microsoft.com/office/drawing/2014/main" id="{DC3E341C-43FD-254F-AC37-A086BD65A8DC}"/>
                    </a:ext>
                  </a:extLst>
                </p14:cNvPr>
                <p14:cNvContentPartPr/>
                <p14:nvPr/>
              </p14:nvContentPartPr>
              <p14:xfrm>
                <a:off x="5920695" y="4653705"/>
                <a:ext cx="275760" cy="180720"/>
              </p14:xfrm>
            </p:contentPart>
          </mc:Choice>
          <mc:Fallback xmlns="">
            <p:pic>
              <p:nvPicPr>
                <p:cNvPr id="105" name="Ink 104">
                  <a:extLst>
                    <a:ext uri="{FF2B5EF4-FFF2-40B4-BE49-F238E27FC236}">
                      <a16:creationId xmlns:a16="http://schemas.microsoft.com/office/drawing/2014/main" id="{DC3E341C-43FD-254F-AC37-A086BD65A8DC}"/>
                    </a:ext>
                  </a:extLst>
                </p:cNvPr>
                <p:cNvPicPr/>
                <p:nvPr/>
              </p:nvPicPr>
              <p:blipFill>
                <a:blip r:embed="rId210"/>
                <a:stretch>
                  <a:fillRect/>
                </a:stretch>
              </p:blipFill>
              <p:spPr>
                <a:xfrm>
                  <a:off x="5914575" y="4647585"/>
                  <a:ext cx="2880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06" name="Ink 105">
                  <a:extLst>
                    <a:ext uri="{FF2B5EF4-FFF2-40B4-BE49-F238E27FC236}">
                      <a16:creationId xmlns:a16="http://schemas.microsoft.com/office/drawing/2014/main" id="{423C7D4F-1974-3D17-A384-0033DDCD8B79}"/>
                    </a:ext>
                  </a:extLst>
                </p14:cNvPr>
                <p14:cNvContentPartPr/>
                <p14:nvPr/>
              </p14:nvContentPartPr>
              <p14:xfrm>
                <a:off x="5784615" y="4953945"/>
                <a:ext cx="659520" cy="16920"/>
              </p14:xfrm>
            </p:contentPart>
          </mc:Choice>
          <mc:Fallback xmlns="">
            <p:pic>
              <p:nvPicPr>
                <p:cNvPr id="106" name="Ink 105">
                  <a:extLst>
                    <a:ext uri="{FF2B5EF4-FFF2-40B4-BE49-F238E27FC236}">
                      <a16:creationId xmlns:a16="http://schemas.microsoft.com/office/drawing/2014/main" id="{423C7D4F-1974-3D17-A384-0033DDCD8B79}"/>
                    </a:ext>
                  </a:extLst>
                </p:cNvPr>
                <p:cNvPicPr/>
                <p:nvPr/>
              </p:nvPicPr>
              <p:blipFill>
                <a:blip r:embed="rId212"/>
                <a:stretch>
                  <a:fillRect/>
                </a:stretch>
              </p:blipFill>
              <p:spPr>
                <a:xfrm>
                  <a:off x="5778495" y="4947825"/>
                  <a:ext cx="671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7" name="Ink 106">
                  <a:extLst>
                    <a:ext uri="{FF2B5EF4-FFF2-40B4-BE49-F238E27FC236}">
                      <a16:creationId xmlns:a16="http://schemas.microsoft.com/office/drawing/2014/main" id="{97A30FAD-E45D-3605-AE67-03ABDDAB4328}"/>
                    </a:ext>
                  </a:extLst>
                </p14:cNvPr>
                <p14:cNvContentPartPr/>
                <p14:nvPr/>
              </p14:nvContentPartPr>
              <p14:xfrm>
                <a:off x="5976855" y="5046465"/>
                <a:ext cx="250560" cy="168120"/>
              </p14:xfrm>
            </p:contentPart>
          </mc:Choice>
          <mc:Fallback xmlns="">
            <p:pic>
              <p:nvPicPr>
                <p:cNvPr id="107" name="Ink 106">
                  <a:extLst>
                    <a:ext uri="{FF2B5EF4-FFF2-40B4-BE49-F238E27FC236}">
                      <a16:creationId xmlns:a16="http://schemas.microsoft.com/office/drawing/2014/main" id="{97A30FAD-E45D-3605-AE67-03ABDDAB4328}"/>
                    </a:ext>
                  </a:extLst>
                </p:cNvPr>
                <p:cNvPicPr/>
                <p:nvPr/>
              </p:nvPicPr>
              <p:blipFill>
                <a:blip r:embed="rId214"/>
                <a:stretch>
                  <a:fillRect/>
                </a:stretch>
              </p:blipFill>
              <p:spPr>
                <a:xfrm>
                  <a:off x="5970735" y="5040345"/>
                  <a:ext cx="262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08" name="Ink 107">
                  <a:extLst>
                    <a:ext uri="{FF2B5EF4-FFF2-40B4-BE49-F238E27FC236}">
                      <a16:creationId xmlns:a16="http://schemas.microsoft.com/office/drawing/2014/main" id="{1EEAF87A-9B7E-30C1-D06B-3B2A78D2D750}"/>
                    </a:ext>
                  </a:extLst>
                </p14:cNvPr>
                <p14:cNvContentPartPr/>
                <p14:nvPr/>
              </p14:nvContentPartPr>
              <p14:xfrm>
                <a:off x="6015375" y="5068065"/>
                <a:ext cx="137520" cy="158400"/>
              </p14:xfrm>
            </p:contentPart>
          </mc:Choice>
          <mc:Fallback xmlns="">
            <p:pic>
              <p:nvPicPr>
                <p:cNvPr id="108" name="Ink 107">
                  <a:extLst>
                    <a:ext uri="{FF2B5EF4-FFF2-40B4-BE49-F238E27FC236}">
                      <a16:creationId xmlns:a16="http://schemas.microsoft.com/office/drawing/2014/main" id="{1EEAF87A-9B7E-30C1-D06B-3B2A78D2D750}"/>
                    </a:ext>
                  </a:extLst>
                </p:cNvPr>
                <p:cNvPicPr/>
                <p:nvPr/>
              </p:nvPicPr>
              <p:blipFill>
                <a:blip r:embed="rId216"/>
                <a:stretch>
                  <a:fillRect/>
                </a:stretch>
              </p:blipFill>
              <p:spPr>
                <a:xfrm>
                  <a:off x="6009255" y="5061945"/>
                  <a:ext cx="149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09" name="Ink 108">
                  <a:extLst>
                    <a:ext uri="{FF2B5EF4-FFF2-40B4-BE49-F238E27FC236}">
                      <a16:creationId xmlns:a16="http://schemas.microsoft.com/office/drawing/2014/main" id="{71EF53C5-6BAD-21B4-03C4-C3FA0391B0EA}"/>
                    </a:ext>
                  </a:extLst>
                </p14:cNvPr>
                <p14:cNvContentPartPr/>
                <p14:nvPr/>
              </p14:nvContentPartPr>
              <p14:xfrm>
                <a:off x="5663655" y="4583865"/>
                <a:ext cx="414720" cy="705240"/>
              </p14:xfrm>
            </p:contentPart>
          </mc:Choice>
          <mc:Fallback xmlns="">
            <p:pic>
              <p:nvPicPr>
                <p:cNvPr id="109" name="Ink 108">
                  <a:extLst>
                    <a:ext uri="{FF2B5EF4-FFF2-40B4-BE49-F238E27FC236}">
                      <a16:creationId xmlns:a16="http://schemas.microsoft.com/office/drawing/2014/main" id="{71EF53C5-6BAD-21B4-03C4-C3FA0391B0EA}"/>
                    </a:ext>
                  </a:extLst>
                </p:cNvPr>
                <p:cNvPicPr/>
                <p:nvPr/>
              </p:nvPicPr>
              <p:blipFill>
                <a:blip r:embed="rId218"/>
                <a:stretch>
                  <a:fillRect/>
                </a:stretch>
              </p:blipFill>
              <p:spPr>
                <a:xfrm>
                  <a:off x="5657535" y="4577745"/>
                  <a:ext cx="42696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0" name="Ink 109">
                  <a:extLst>
                    <a:ext uri="{FF2B5EF4-FFF2-40B4-BE49-F238E27FC236}">
                      <a16:creationId xmlns:a16="http://schemas.microsoft.com/office/drawing/2014/main" id="{1C9343FB-9F60-515B-5A03-D9955E8B4DD9}"/>
                    </a:ext>
                  </a:extLst>
                </p14:cNvPr>
                <p14:cNvContentPartPr/>
                <p14:nvPr/>
              </p14:nvContentPartPr>
              <p14:xfrm>
                <a:off x="6364215" y="4598985"/>
                <a:ext cx="327960" cy="673920"/>
              </p14:xfrm>
            </p:contentPart>
          </mc:Choice>
          <mc:Fallback xmlns="">
            <p:pic>
              <p:nvPicPr>
                <p:cNvPr id="110" name="Ink 109">
                  <a:extLst>
                    <a:ext uri="{FF2B5EF4-FFF2-40B4-BE49-F238E27FC236}">
                      <a16:creationId xmlns:a16="http://schemas.microsoft.com/office/drawing/2014/main" id="{1C9343FB-9F60-515B-5A03-D9955E8B4DD9}"/>
                    </a:ext>
                  </a:extLst>
                </p:cNvPr>
                <p:cNvPicPr/>
                <p:nvPr/>
              </p:nvPicPr>
              <p:blipFill>
                <a:blip r:embed="rId220"/>
                <a:stretch>
                  <a:fillRect/>
                </a:stretch>
              </p:blipFill>
              <p:spPr>
                <a:xfrm>
                  <a:off x="6358095" y="4592865"/>
                  <a:ext cx="3402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1" name="Ink 110">
                  <a:extLst>
                    <a:ext uri="{FF2B5EF4-FFF2-40B4-BE49-F238E27FC236}">
                      <a16:creationId xmlns:a16="http://schemas.microsoft.com/office/drawing/2014/main" id="{8D85B9AE-6306-E248-68A0-509CD8D37983}"/>
                    </a:ext>
                  </a:extLst>
                </p14:cNvPr>
                <p14:cNvContentPartPr/>
                <p14:nvPr/>
              </p14:nvContentPartPr>
              <p14:xfrm>
                <a:off x="6660495" y="4429065"/>
                <a:ext cx="113400" cy="236520"/>
              </p14:xfrm>
            </p:contentPart>
          </mc:Choice>
          <mc:Fallback xmlns="">
            <p:pic>
              <p:nvPicPr>
                <p:cNvPr id="111" name="Ink 110">
                  <a:extLst>
                    <a:ext uri="{FF2B5EF4-FFF2-40B4-BE49-F238E27FC236}">
                      <a16:creationId xmlns:a16="http://schemas.microsoft.com/office/drawing/2014/main" id="{8D85B9AE-6306-E248-68A0-509CD8D37983}"/>
                    </a:ext>
                  </a:extLst>
                </p:cNvPr>
                <p:cNvPicPr/>
                <p:nvPr/>
              </p:nvPicPr>
              <p:blipFill>
                <a:blip r:embed="rId222"/>
                <a:stretch>
                  <a:fillRect/>
                </a:stretch>
              </p:blipFill>
              <p:spPr>
                <a:xfrm>
                  <a:off x="6654375" y="4422945"/>
                  <a:ext cx="125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Ink 141">
                  <a:extLst>
                    <a:ext uri="{FF2B5EF4-FFF2-40B4-BE49-F238E27FC236}">
                      <a16:creationId xmlns:a16="http://schemas.microsoft.com/office/drawing/2014/main" id="{5C5BD036-FD35-9CEE-7BF4-2122963390B0}"/>
                    </a:ext>
                  </a:extLst>
                </p14:cNvPr>
                <p14:cNvContentPartPr/>
                <p14:nvPr/>
              </p14:nvContentPartPr>
              <p14:xfrm>
                <a:off x="5592735" y="4382265"/>
                <a:ext cx="423000" cy="302400"/>
              </p14:xfrm>
            </p:contentPart>
          </mc:Choice>
          <mc:Fallback xmlns="">
            <p:pic>
              <p:nvPicPr>
                <p:cNvPr id="142" name="Ink 141">
                  <a:extLst>
                    <a:ext uri="{FF2B5EF4-FFF2-40B4-BE49-F238E27FC236}">
                      <a16:creationId xmlns:a16="http://schemas.microsoft.com/office/drawing/2014/main" id="{5C5BD036-FD35-9CEE-7BF4-2122963390B0}"/>
                    </a:ext>
                  </a:extLst>
                </p:cNvPr>
                <p:cNvPicPr/>
                <p:nvPr/>
              </p:nvPicPr>
              <p:blipFill>
                <a:blip r:embed="rId224"/>
                <a:stretch>
                  <a:fillRect/>
                </a:stretch>
              </p:blipFill>
              <p:spPr>
                <a:xfrm>
                  <a:off x="5586615" y="4376145"/>
                  <a:ext cx="4352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3" name="Ink 142">
                  <a:extLst>
                    <a:ext uri="{FF2B5EF4-FFF2-40B4-BE49-F238E27FC236}">
                      <a16:creationId xmlns:a16="http://schemas.microsoft.com/office/drawing/2014/main" id="{8917AD12-C7B2-E76A-361A-7112C64A7F2D}"/>
                    </a:ext>
                  </a:extLst>
                </p14:cNvPr>
                <p14:cNvContentPartPr/>
                <p14:nvPr/>
              </p14:nvContentPartPr>
              <p14:xfrm>
                <a:off x="5550975" y="4627425"/>
                <a:ext cx="115920" cy="53280"/>
              </p14:xfrm>
            </p:contentPart>
          </mc:Choice>
          <mc:Fallback xmlns="">
            <p:pic>
              <p:nvPicPr>
                <p:cNvPr id="143" name="Ink 142">
                  <a:extLst>
                    <a:ext uri="{FF2B5EF4-FFF2-40B4-BE49-F238E27FC236}">
                      <a16:creationId xmlns:a16="http://schemas.microsoft.com/office/drawing/2014/main" id="{8917AD12-C7B2-E76A-361A-7112C64A7F2D}"/>
                    </a:ext>
                  </a:extLst>
                </p:cNvPr>
                <p:cNvPicPr/>
                <p:nvPr/>
              </p:nvPicPr>
              <p:blipFill>
                <a:blip r:embed="rId226"/>
                <a:stretch>
                  <a:fillRect/>
                </a:stretch>
              </p:blipFill>
              <p:spPr>
                <a:xfrm>
                  <a:off x="5544855" y="4621305"/>
                  <a:ext cx="128160" cy="6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7">
            <p14:nvContentPartPr>
              <p14:cNvPr id="137" name="Ink 136">
                <a:extLst>
                  <a:ext uri="{FF2B5EF4-FFF2-40B4-BE49-F238E27FC236}">
                    <a16:creationId xmlns:a16="http://schemas.microsoft.com/office/drawing/2014/main" id="{D60FD342-4ED9-3477-2B40-A7FDB62E3A42}"/>
                  </a:ext>
                </a:extLst>
              </p14:cNvPr>
              <p14:cNvContentPartPr/>
              <p14:nvPr/>
            </p14:nvContentPartPr>
            <p14:xfrm>
              <a:off x="3178575" y="5766465"/>
              <a:ext cx="217080" cy="16560"/>
            </p14:xfrm>
          </p:contentPart>
        </mc:Choice>
        <mc:Fallback xmlns="">
          <p:pic>
            <p:nvPicPr>
              <p:cNvPr id="137" name="Ink 136">
                <a:extLst>
                  <a:ext uri="{FF2B5EF4-FFF2-40B4-BE49-F238E27FC236}">
                    <a16:creationId xmlns:a16="http://schemas.microsoft.com/office/drawing/2014/main" id="{D60FD342-4ED9-3477-2B40-A7FDB62E3A42}"/>
                  </a:ext>
                </a:extLst>
              </p:cNvPr>
              <p:cNvPicPr/>
              <p:nvPr/>
            </p:nvPicPr>
            <p:blipFill>
              <a:blip r:embed="rId228"/>
              <a:stretch>
                <a:fillRect/>
              </a:stretch>
            </p:blipFill>
            <p:spPr>
              <a:xfrm>
                <a:off x="3172455" y="5760345"/>
                <a:ext cx="229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8" name="Ink 137">
                <a:extLst>
                  <a:ext uri="{FF2B5EF4-FFF2-40B4-BE49-F238E27FC236}">
                    <a16:creationId xmlns:a16="http://schemas.microsoft.com/office/drawing/2014/main" id="{5BCA1649-9C93-39E6-08E5-F9F22F180520}"/>
                  </a:ext>
                </a:extLst>
              </p14:cNvPr>
              <p14:cNvContentPartPr/>
              <p14:nvPr/>
            </p14:nvContentPartPr>
            <p14:xfrm>
              <a:off x="3243735" y="5902905"/>
              <a:ext cx="137520" cy="14400"/>
            </p14:xfrm>
          </p:contentPart>
        </mc:Choice>
        <mc:Fallback xmlns="">
          <p:pic>
            <p:nvPicPr>
              <p:cNvPr id="138" name="Ink 137">
                <a:extLst>
                  <a:ext uri="{FF2B5EF4-FFF2-40B4-BE49-F238E27FC236}">
                    <a16:creationId xmlns:a16="http://schemas.microsoft.com/office/drawing/2014/main" id="{5BCA1649-9C93-39E6-08E5-F9F22F180520}"/>
                  </a:ext>
                </a:extLst>
              </p:cNvPr>
              <p:cNvPicPr/>
              <p:nvPr/>
            </p:nvPicPr>
            <p:blipFill>
              <a:blip r:embed="rId230"/>
              <a:stretch>
                <a:fillRect/>
              </a:stretch>
            </p:blipFill>
            <p:spPr>
              <a:xfrm>
                <a:off x="3237615" y="5896785"/>
                <a:ext cx="149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5" name="Ink 144">
                <a:extLst>
                  <a:ext uri="{FF2B5EF4-FFF2-40B4-BE49-F238E27FC236}">
                    <a16:creationId xmlns:a16="http://schemas.microsoft.com/office/drawing/2014/main" id="{023863BD-3644-72F1-4BF9-20A7917A1F1D}"/>
                  </a:ext>
                </a:extLst>
              </p14:cNvPr>
              <p14:cNvContentPartPr/>
              <p14:nvPr/>
            </p14:nvContentPartPr>
            <p14:xfrm>
              <a:off x="3561255" y="5613825"/>
              <a:ext cx="183240" cy="227160"/>
            </p14:xfrm>
          </p:contentPart>
        </mc:Choice>
        <mc:Fallback xmlns="">
          <p:pic>
            <p:nvPicPr>
              <p:cNvPr id="145" name="Ink 144">
                <a:extLst>
                  <a:ext uri="{FF2B5EF4-FFF2-40B4-BE49-F238E27FC236}">
                    <a16:creationId xmlns:a16="http://schemas.microsoft.com/office/drawing/2014/main" id="{023863BD-3644-72F1-4BF9-20A7917A1F1D}"/>
                  </a:ext>
                </a:extLst>
              </p:cNvPr>
              <p:cNvPicPr/>
              <p:nvPr/>
            </p:nvPicPr>
            <p:blipFill>
              <a:blip r:embed="rId232"/>
              <a:stretch>
                <a:fillRect/>
              </a:stretch>
            </p:blipFill>
            <p:spPr>
              <a:xfrm>
                <a:off x="3555135" y="5607705"/>
                <a:ext cx="1954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6" name="Ink 145">
                <a:extLst>
                  <a:ext uri="{FF2B5EF4-FFF2-40B4-BE49-F238E27FC236}">
                    <a16:creationId xmlns:a16="http://schemas.microsoft.com/office/drawing/2014/main" id="{594BF38F-072F-DCC9-CE06-7B75A74A6BB6}"/>
                  </a:ext>
                </a:extLst>
              </p14:cNvPr>
              <p14:cNvContentPartPr/>
              <p14:nvPr/>
            </p14:nvContentPartPr>
            <p14:xfrm>
              <a:off x="3736935" y="5770785"/>
              <a:ext cx="82080" cy="178920"/>
            </p14:xfrm>
          </p:contentPart>
        </mc:Choice>
        <mc:Fallback xmlns="">
          <p:pic>
            <p:nvPicPr>
              <p:cNvPr id="146" name="Ink 145">
                <a:extLst>
                  <a:ext uri="{FF2B5EF4-FFF2-40B4-BE49-F238E27FC236}">
                    <a16:creationId xmlns:a16="http://schemas.microsoft.com/office/drawing/2014/main" id="{594BF38F-072F-DCC9-CE06-7B75A74A6BB6}"/>
                  </a:ext>
                </a:extLst>
              </p:cNvPr>
              <p:cNvPicPr/>
              <p:nvPr/>
            </p:nvPicPr>
            <p:blipFill>
              <a:blip r:embed="rId234"/>
              <a:stretch>
                <a:fillRect/>
              </a:stretch>
            </p:blipFill>
            <p:spPr>
              <a:xfrm>
                <a:off x="3730815" y="5764665"/>
                <a:ext cx="94320" cy="191160"/>
              </a:xfrm>
              <a:prstGeom prst="rect">
                <a:avLst/>
              </a:prstGeom>
            </p:spPr>
          </p:pic>
        </mc:Fallback>
      </mc:AlternateContent>
      <p:grpSp>
        <p:nvGrpSpPr>
          <p:cNvPr id="158" name="Group 157">
            <a:extLst>
              <a:ext uri="{FF2B5EF4-FFF2-40B4-BE49-F238E27FC236}">
                <a16:creationId xmlns:a16="http://schemas.microsoft.com/office/drawing/2014/main" id="{2F199DCA-DC4A-8248-F5B6-EE438FD6A28B}"/>
              </a:ext>
            </a:extLst>
          </p:cNvPr>
          <p:cNvGrpSpPr/>
          <p:nvPr/>
        </p:nvGrpSpPr>
        <p:grpSpPr>
          <a:xfrm>
            <a:off x="4095135" y="5378745"/>
            <a:ext cx="1682640" cy="592560"/>
            <a:chOff x="4095135" y="5378745"/>
            <a:chExt cx="1682640" cy="592560"/>
          </a:xfrm>
        </p:grpSpPr>
        <mc:AlternateContent xmlns:mc="http://schemas.openxmlformats.org/markup-compatibility/2006" xmlns:p14="http://schemas.microsoft.com/office/powerpoint/2010/main">
          <mc:Choice Requires="p14">
            <p:contentPart p14:bwMode="auto" r:id="rId235">
              <p14:nvContentPartPr>
                <p14:cNvPr id="147" name="Ink 146">
                  <a:extLst>
                    <a:ext uri="{FF2B5EF4-FFF2-40B4-BE49-F238E27FC236}">
                      <a16:creationId xmlns:a16="http://schemas.microsoft.com/office/drawing/2014/main" id="{2379BD8F-D940-37CF-57B6-4B0B8BB02AE4}"/>
                    </a:ext>
                  </a:extLst>
                </p14:cNvPr>
                <p14:cNvContentPartPr/>
                <p14:nvPr/>
              </p14:nvContentPartPr>
              <p14:xfrm>
                <a:off x="4191615" y="5757825"/>
                <a:ext cx="257760" cy="135720"/>
              </p14:xfrm>
            </p:contentPart>
          </mc:Choice>
          <mc:Fallback xmlns="">
            <p:pic>
              <p:nvPicPr>
                <p:cNvPr id="147" name="Ink 146">
                  <a:extLst>
                    <a:ext uri="{FF2B5EF4-FFF2-40B4-BE49-F238E27FC236}">
                      <a16:creationId xmlns:a16="http://schemas.microsoft.com/office/drawing/2014/main" id="{2379BD8F-D940-37CF-57B6-4B0B8BB02AE4}"/>
                    </a:ext>
                  </a:extLst>
                </p:cNvPr>
                <p:cNvPicPr/>
                <p:nvPr/>
              </p:nvPicPr>
              <p:blipFill>
                <a:blip r:embed="rId236"/>
                <a:stretch>
                  <a:fillRect/>
                </a:stretch>
              </p:blipFill>
              <p:spPr>
                <a:xfrm>
                  <a:off x="4185495" y="5751705"/>
                  <a:ext cx="270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8" name="Ink 147">
                  <a:extLst>
                    <a:ext uri="{FF2B5EF4-FFF2-40B4-BE49-F238E27FC236}">
                      <a16:creationId xmlns:a16="http://schemas.microsoft.com/office/drawing/2014/main" id="{ABE96F06-5DD2-0CCD-FED4-BC1CDCE141C8}"/>
                    </a:ext>
                  </a:extLst>
                </p14:cNvPr>
                <p14:cNvContentPartPr/>
                <p14:nvPr/>
              </p14:nvContentPartPr>
              <p14:xfrm>
                <a:off x="4237335" y="5757825"/>
                <a:ext cx="161640" cy="164880"/>
              </p14:xfrm>
            </p:contentPart>
          </mc:Choice>
          <mc:Fallback xmlns="">
            <p:pic>
              <p:nvPicPr>
                <p:cNvPr id="148" name="Ink 147">
                  <a:extLst>
                    <a:ext uri="{FF2B5EF4-FFF2-40B4-BE49-F238E27FC236}">
                      <a16:creationId xmlns:a16="http://schemas.microsoft.com/office/drawing/2014/main" id="{ABE96F06-5DD2-0CCD-FED4-BC1CDCE141C8}"/>
                    </a:ext>
                  </a:extLst>
                </p:cNvPr>
                <p:cNvPicPr/>
                <p:nvPr/>
              </p:nvPicPr>
              <p:blipFill>
                <a:blip r:embed="rId238"/>
                <a:stretch>
                  <a:fillRect/>
                </a:stretch>
              </p:blipFill>
              <p:spPr>
                <a:xfrm>
                  <a:off x="4231215" y="5751705"/>
                  <a:ext cx="173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9" name="Ink 148">
                  <a:extLst>
                    <a:ext uri="{FF2B5EF4-FFF2-40B4-BE49-F238E27FC236}">
                      <a16:creationId xmlns:a16="http://schemas.microsoft.com/office/drawing/2014/main" id="{49C3E5F0-119F-FD53-1EB4-93E7543E4D34}"/>
                    </a:ext>
                  </a:extLst>
                </p14:cNvPr>
                <p14:cNvContentPartPr/>
                <p14:nvPr/>
              </p14:nvContentPartPr>
              <p14:xfrm>
                <a:off x="4424895" y="5605905"/>
                <a:ext cx="14400" cy="135720"/>
              </p14:xfrm>
            </p:contentPart>
          </mc:Choice>
          <mc:Fallback xmlns="">
            <p:pic>
              <p:nvPicPr>
                <p:cNvPr id="149" name="Ink 148">
                  <a:extLst>
                    <a:ext uri="{FF2B5EF4-FFF2-40B4-BE49-F238E27FC236}">
                      <a16:creationId xmlns:a16="http://schemas.microsoft.com/office/drawing/2014/main" id="{49C3E5F0-119F-FD53-1EB4-93E7543E4D34}"/>
                    </a:ext>
                  </a:extLst>
                </p:cNvPr>
                <p:cNvPicPr/>
                <p:nvPr/>
              </p:nvPicPr>
              <p:blipFill>
                <a:blip r:embed="rId240"/>
                <a:stretch>
                  <a:fillRect/>
                </a:stretch>
              </p:blipFill>
              <p:spPr>
                <a:xfrm>
                  <a:off x="4418775" y="5599785"/>
                  <a:ext cx="266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0" name="Ink 149">
                  <a:extLst>
                    <a:ext uri="{FF2B5EF4-FFF2-40B4-BE49-F238E27FC236}">
                      <a16:creationId xmlns:a16="http://schemas.microsoft.com/office/drawing/2014/main" id="{464DFDAB-1B1C-5A6E-72FE-DB73FE53544A}"/>
                    </a:ext>
                  </a:extLst>
                </p14:cNvPr>
                <p14:cNvContentPartPr/>
                <p14:nvPr/>
              </p14:nvContentPartPr>
              <p14:xfrm>
                <a:off x="4503375" y="5620305"/>
                <a:ext cx="105840" cy="124920"/>
              </p14:xfrm>
            </p:contentPart>
          </mc:Choice>
          <mc:Fallback xmlns="">
            <p:pic>
              <p:nvPicPr>
                <p:cNvPr id="150" name="Ink 149">
                  <a:extLst>
                    <a:ext uri="{FF2B5EF4-FFF2-40B4-BE49-F238E27FC236}">
                      <a16:creationId xmlns:a16="http://schemas.microsoft.com/office/drawing/2014/main" id="{464DFDAB-1B1C-5A6E-72FE-DB73FE53544A}"/>
                    </a:ext>
                  </a:extLst>
                </p:cNvPr>
                <p:cNvPicPr/>
                <p:nvPr/>
              </p:nvPicPr>
              <p:blipFill>
                <a:blip r:embed="rId242"/>
                <a:stretch>
                  <a:fillRect/>
                </a:stretch>
              </p:blipFill>
              <p:spPr>
                <a:xfrm>
                  <a:off x="4497255" y="5614185"/>
                  <a:ext cx="118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1" name="Ink 150">
                  <a:extLst>
                    <a:ext uri="{FF2B5EF4-FFF2-40B4-BE49-F238E27FC236}">
                      <a16:creationId xmlns:a16="http://schemas.microsoft.com/office/drawing/2014/main" id="{51814A11-7C07-979E-BBC7-7725635601DD}"/>
                    </a:ext>
                  </a:extLst>
                </p14:cNvPr>
                <p14:cNvContentPartPr/>
                <p14:nvPr/>
              </p14:nvContentPartPr>
              <p14:xfrm>
                <a:off x="4586175" y="5620305"/>
                <a:ext cx="360" cy="360"/>
              </p14:xfrm>
            </p:contentPart>
          </mc:Choice>
          <mc:Fallback xmlns="">
            <p:pic>
              <p:nvPicPr>
                <p:cNvPr id="151" name="Ink 150">
                  <a:extLst>
                    <a:ext uri="{FF2B5EF4-FFF2-40B4-BE49-F238E27FC236}">
                      <a16:creationId xmlns:a16="http://schemas.microsoft.com/office/drawing/2014/main" id="{51814A11-7C07-979E-BBC7-7725635601DD}"/>
                    </a:ext>
                  </a:extLst>
                </p:cNvPr>
                <p:cNvPicPr/>
                <p:nvPr/>
              </p:nvPicPr>
              <p:blipFill>
                <a:blip r:embed="rId21"/>
                <a:stretch>
                  <a:fillRect/>
                </a:stretch>
              </p:blipFill>
              <p:spPr>
                <a:xfrm>
                  <a:off x="4580055" y="561418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951F8BBA-D1DB-ACB2-0B5E-2F292E69EB33}"/>
                    </a:ext>
                  </a:extLst>
                </p14:cNvPr>
                <p14:cNvContentPartPr/>
                <p14:nvPr/>
              </p14:nvContentPartPr>
              <p14:xfrm>
                <a:off x="4586175" y="5555505"/>
                <a:ext cx="289440" cy="410400"/>
              </p14:xfrm>
            </p:contentPart>
          </mc:Choice>
          <mc:Fallback xmlns="">
            <p:pic>
              <p:nvPicPr>
                <p:cNvPr id="152" name="Ink 151">
                  <a:extLst>
                    <a:ext uri="{FF2B5EF4-FFF2-40B4-BE49-F238E27FC236}">
                      <a16:creationId xmlns:a16="http://schemas.microsoft.com/office/drawing/2014/main" id="{951F8BBA-D1DB-ACB2-0B5E-2F292E69EB33}"/>
                    </a:ext>
                  </a:extLst>
                </p:cNvPr>
                <p:cNvPicPr/>
                <p:nvPr/>
              </p:nvPicPr>
              <p:blipFill>
                <a:blip r:embed="rId245"/>
                <a:stretch>
                  <a:fillRect/>
                </a:stretch>
              </p:blipFill>
              <p:spPr>
                <a:xfrm>
                  <a:off x="4580055" y="5549385"/>
                  <a:ext cx="301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a16="http://schemas.microsoft.com/office/drawing/2014/main" id="{89B92D89-AF38-AAAD-A3B3-DE751227F256}"/>
                    </a:ext>
                  </a:extLst>
                </p14:cNvPr>
                <p14:cNvContentPartPr/>
                <p14:nvPr/>
              </p14:nvContentPartPr>
              <p14:xfrm>
                <a:off x="4095135" y="5594025"/>
                <a:ext cx="226800" cy="377280"/>
              </p14:xfrm>
            </p:contentPart>
          </mc:Choice>
          <mc:Fallback xmlns="">
            <p:pic>
              <p:nvPicPr>
                <p:cNvPr id="153" name="Ink 152">
                  <a:extLst>
                    <a:ext uri="{FF2B5EF4-FFF2-40B4-BE49-F238E27FC236}">
                      <a16:creationId xmlns:a16="http://schemas.microsoft.com/office/drawing/2014/main" id="{89B92D89-AF38-AAAD-A3B3-DE751227F256}"/>
                    </a:ext>
                  </a:extLst>
                </p:cNvPr>
                <p:cNvPicPr/>
                <p:nvPr/>
              </p:nvPicPr>
              <p:blipFill>
                <a:blip r:embed="rId247"/>
                <a:stretch>
                  <a:fillRect/>
                </a:stretch>
              </p:blipFill>
              <p:spPr>
                <a:xfrm>
                  <a:off x="4089015" y="5587905"/>
                  <a:ext cx="2390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4" name="Ink 153">
                  <a:extLst>
                    <a:ext uri="{FF2B5EF4-FFF2-40B4-BE49-F238E27FC236}">
                      <a16:creationId xmlns:a16="http://schemas.microsoft.com/office/drawing/2014/main" id="{E9BB8726-9B04-AA0F-889C-70D95EBCF15A}"/>
                    </a:ext>
                  </a:extLst>
                </p14:cNvPr>
                <p14:cNvContentPartPr/>
                <p14:nvPr/>
              </p14:nvContentPartPr>
              <p14:xfrm>
                <a:off x="4848615" y="5378745"/>
                <a:ext cx="96480" cy="131400"/>
              </p14:xfrm>
            </p:contentPart>
          </mc:Choice>
          <mc:Fallback xmlns="">
            <p:pic>
              <p:nvPicPr>
                <p:cNvPr id="154" name="Ink 153">
                  <a:extLst>
                    <a:ext uri="{FF2B5EF4-FFF2-40B4-BE49-F238E27FC236}">
                      <a16:creationId xmlns:a16="http://schemas.microsoft.com/office/drawing/2014/main" id="{E9BB8726-9B04-AA0F-889C-70D95EBCF15A}"/>
                    </a:ext>
                  </a:extLst>
                </p:cNvPr>
                <p:cNvPicPr/>
                <p:nvPr/>
              </p:nvPicPr>
              <p:blipFill>
                <a:blip r:embed="rId249"/>
                <a:stretch>
                  <a:fillRect/>
                </a:stretch>
              </p:blipFill>
              <p:spPr>
                <a:xfrm>
                  <a:off x="4842495" y="5372625"/>
                  <a:ext cx="108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6" name="Ink 155">
                  <a:extLst>
                    <a:ext uri="{FF2B5EF4-FFF2-40B4-BE49-F238E27FC236}">
                      <a16:creationId xmlns:a16="http://schemas.microsoft.com/office/drawing/2014/main" id="{8ED4FB2B-3B39-0C13-5D90-202724A5D4AD}"/>
                    </a:ext>
                  </a:extLst>
                </p14:cNvPr>
                <p14:cNvContentPartPr/>
                <p14:nvPr/>
              </p14:nvContentPartPr>
              <p14:xfrm>
                <a:off x="5093775" y="5791665"/>
                <a:ext cx="137160" cy="3240"/>
              </p14:xfrm>
            </p:contentPart>
          </mc:Choice>
          <mc:Fallback xmlns="">
            <p:pic>
              <p:nvPicPr>
                <p:cNvPr id="156" name="Ink 155">
                  <a:extLst>
                    <a:ext uri="{FF2B5EF4-FFF2-40B4-BE49-F238E27FC236}">
                      <a16:creationId xmlns:a16="http://schemas.microsoft.com/office/drawing/2014/main" id="{8ED4FB2B-3B39-0C13-5D90-202724A5D4AD}"/>
                    </a:ext>
                  </a:extLst>
                </p:cNvPr>
                <p:cNvPicPr/>
                <p:nvPr/>
              </p:nvPicPr>
              <p:blipFill>
                <a:blip r:embed="rId251"/>
                <a:stretch>
                  <a:fillRect/>
                </a:stretch>
              </p:blipFill>
              <p:spPr>
                <a:xfrm>
                  <a:off x="5087655" y="5785545"/>
                  <a:ext cx="1494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7" name="Ink 156">
                  <a:extLst>
                    <a:ext uri="{FF2B5EF4-FFF2-40B4-BE49-F238E27FC236}">
                      <a16:creationId xmlns:a16="http://schemas.microsoft.com/office/drawing/2014/main" id="{AE296446-36E2-02D3-0039-17E894DE9CB2}"/>
                    </a:ext>
                  </a:extLst>
                </p14:cNvPr>
                <p14:cNvContentPartPr/>
                <p14:nvPr/>
              </p14:nvContentPartPr>
              <p14:xfrm>
                <a:off x="5476455" y="5660265"/>
                <a:ext cx="301320" cy="243720"/>
              </p14:xfrm>
            </p:contentPart>
          </mc:Choice>
          <mc:Fallback xmlns="">
            <p:pic>
              <p:nvPicPr>
                <p:cNvPr id="157" name="Ink 156">
                  <a:extLst>
                    <a:ext uri="{FF2B5EF4-FFF2-40B4-BE49-F238E27FC236}">
                      <a16:creationId xmlns:a16="http://schemas.microsoft.com/office/drawing/2014/main" id="{AE296446-36E2-02D3-0039-17E894DE9CB2}"/>
                    </a:ext>
                  </a:extLst>
                </p:cNvPr>
                <p:cNvPicPr/>
                <p:nvPr/>
              </p:nvPicPr>
              <p:blipFill>
                <a:blip r:embed="rId253"/>
                <a:stretch>
                  <a:fillRect/>
                </a:stretch>
              </p:blipFill>
              <p:spPr>
                <a:xfrm>
                  <a:off x="5470335" y="5654145"/>
                  <a:ext cx="313560" cy="255960"/>
                </a:xfrm>
                <a:prstGeom prst="rect">
                  <a:avLst/>
                </a:prstGeom>
              </p:spPr>
            </p:pic>
          </mc:Fallback>
        </mc:AlternateContent>
      </p:grpSp>
      <p:grpSp>
        <p:nvGrpSpPr>
          <p:cNvPr id="178" name="Group 177">
            <a:extLst>
              <a:ext uri="{FF2B5EF4-FFF2-40B4-BE49-F238E27FC236}">
                <a16:creationId xmlns:a16="http://schemas.microsoft.com/office/drawing/2014/main" id="{0CCE9A25-75F7-6701-0E10-CD7DB8F2077A}"/>
              </a:ext>
            </a:extLst>
          </p:cNvPr>
          <p:cNvGrpSpPr/>
          <p:nvPr/>
        </p:nvGrpSpPr>
        <p:grpSpPr>
          <a:xfrm>
            <a:off x="5885055" y="5397105"/>
            <a:ext cx="2939040" cy="730080"/>
            <a:chOff x="5885055" y="5397105"/>
            <a:chExt cx="2939040" cy="730080"/>
          </a:xfrm>
        </p:grpSpPr>
        <mc:AlternateContent xmlns:mc="http://schemas.openxmlformats.org/markup-compatibility/2006" xmlns:p14="http://schemas.microsoft.com/office/powerpoint/2010/main">
          <mc:Choice Requires="p14">
            <p:contentPart p14:bwMode="auto" r:id="rId254">
              <p14:nvContentPartPr>
                <p14:cNvPr id="159" name="Ink 158">
                  <a:extLst>
                    <a:ext uri="{FF2B5EF4-FFF2-40B4-BE49-F238E27FC236}">
                      <a16:creationId xmlns:a16="http://schemas.microsoft.com/office/drawing/2014/main" id="{6BEED685-92A9-A6DA-9CEC-9794D6EA7BB5}"/>
                    </a:ext>
                  </a:extLst>
                </p14:cNvPr>
                <p14:cNvContentPartPr/>
                <p14:nvPr/>
              </p14:nvContentPartPr>
              <p14:xfrm>
                <a:off x="6049215" y="5755665"/>
                <a:ext cx="237960" cy="165240"/>
              </p14:xfrm>
            </p:contentPart>
          </mc:Choice>
          <mc:Fallback xmlns="">
            <p:pic>
              <p:nvPicPr>
                <p:cNvPr id="159" name="Ink 158">
                  <a:extLst>
                    <a:ext uri="{FF2B5EF4-FFF2-40B4-BE49-F238E27FC236}">
                      <a16:creationId xmlns:a16="http://schemas.microsoft.com/office/drawing/2014/main" id="{6BEED685-92A9-A6DA-9CEC-9794D6EA7BB5}"/>
                    </a:ext>
                  </a:extLst>
                </p:cNvPr>
                <p:cNvPicPr/>
                <p:nvPr/>
              </p:nvPicPr>
              <p:blipFill>
                <a:blip r:embed="rId255"/>
                <a:stretch>
                  <a:fillRect/>
                </a:stretch>
              </p:blipFill>
              <p:spPr>
                <a:xfrm>
                  <a:off x="6043095" y="5749545"/>
                  <a:ext cx="250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0" name="Ink 159">
                  <a:extLst>
                    <a:ext uri="{FF2B5EF4-FFF2-40B4-BE49-F238E27FC236}">
                      <a16:creationId xmlns:a16="http://schemas.microsoft.com/office/drawing/2014/main" id="{9066270F-1786-25BF-08E0-A53F66B1D1B5}"/>
                    </a:ext>
                  </a:extLst>
                </p14:cNvPr>
                <p14:cNvContentPartPr/>
                <p14:nvPr/>
              </p14:nvContentPartPr>
              <p14:xfrm>
                <a:off x="6131655" y="5786985"/>
                <a:ext cx="122400" cy="171360"/>
              </p14:xfrm>
            </p:contentPart>
          </mc:Choice>
          <mc:Fallback xmlns="">
            <p:pic>
              <p:nvPicPr>
                <p:cNvPr id="160" name="Ink 159">
                  <a:extLst>
                    <a:ext uri="{FF2B5EF4-FFF2-40B4-BE49-F238E27FC236}">
                      <a16:creationId xmlns:a16="http://schemas.microsoft.com/office/drawing/2014/main" id="{9066270F-1786-25BF-08E0-A53F66B1D1B5}"/>
                    </a:ext>
                  </a:extLst>
                </p:cNvPr>
                <p:cNvPicPr/>
                <p:nvPr/>
              </p:nvPicPr>
              <p:blipFill>
                <a:blip r:embed="rId257"/>
                <a:stretch>
                  <a:fillRect/>
                </a:stretch>
              </p:blipFill>
              <p:spPr>
                <a:xfrm>
                  <a:off x="6125535" y="5780865"/>
                  <a:ext cx="134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1" name="Ink 160">
                  <a:extLst>
                    <a:ext uri="{FF2B5EF4-FFF2-40B4-BE49-F238E27FC236}">
                      <a16:creationId xmlns:a16="http://schemas.microsoft.com/office/drawing/2014/main" id="{759C50C2-83AF-3A35-5B70-AB62E783CDA9}"/>
                    </a:ext>
                  </a:extLst>
                </p14:cNvPr>
                <p14:cNvContentPartPr/>
                <p14:nvPr/>
              </p14:nvContentPartPr>
              <p14:xfrm>
                <a:off x="6309135" y="5668905"/>
                <a:ext cx="96480" cy="360"/>
              </p14:xfrm>
            </p:contentPart>
          </mc:Choice>
          <mc:Fallback xmlns="">
            <p:pic>
              <p:nvPicPr>
                <p:cNvPr id="161" name="Ink 160">
                  <a:extLst>
                    <a:ext uri="{FF2B5EF4-FFF2-40B4-BE49-F238E27FC236}">
                      <a16:creationId xmlns:a16="http://schemas.microsoft.com/office/drawing/2014/main" id="{759C50C2-83AF-3A35-5B70-AB62E783CDA9}"/>
                    </a:ext>
                  </a:extLst>
                </p:cNvPr>
                <p:cNvPicPr/>
                <p:nvPr/>
              </p:nvPicPr>
              <p:blipFill>
                <a:blip r:embed="rId259"/>
                <a:stretch>
                  <a:fillRect/>
                </a:stretch>
              </p:blipFill>
              <p:spPr>
                <a:xfrm>
                  <a:off x="6303015" y="5662785"/>
                  <a:ext cx="108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2" name="Ink 161">
                  <a:extLst>
                    <a:ext uri="{FF2B5EF4-FFF2-40B4-BE49-F238E27FC236}">
                      <a16:creationId xmlns:a16="http://schemas.microsoft.com/office/drawing/2014/main" id="{A1DA9EBA-6C3D-ED02-E7BF-BFF85C6DBA27}"/>
                    </a:ext>
                  </a:extLst>
                </p14:cNvPr>
                <p14:cNvContentPartPr/>
                <p14:nvPr/>
              </p14:nvContentPartPr>
              <p14:xfrm>
                <a:off x="6547455" y="5590785"/>
                <a:ext cx="60480" cy="203760"/>
              </p14:xfrm>
            </p:contentPart>
          </mc:Choice>
          <mc:Fallback xmlns="">
            <p:pic>
              <p:nvPicPr>
                <p:cNvPr id="162" name="Ink 161">
                  <a:extLst>
                    <a:ext uri="{FF2B5EF4-FFF2-40B4-BE49-F238E27FC236}">
                      <a16:creationId xmlns:a16="http://schemas.microsoft.com/office/drawing/2014/main" id="{A1DA9EBA-6C3D-ED02-E7BF-BFF85C6DBA27}"/>
                    </a:ext>
                  </a:extLst>
                </p:cNvPr>
                <p:cNvPicPr/>
                <p:nvPr/>
              </p:nvPicPr>
              <p:blipFill>
                <a:blip r:embed="rId261"/>
                <a:stretch>
                  <a:fillRect/>
                </a:stretch>
              </p:blipFill>
              <p:spPr>
                <a:xfrm>
                  <a:off x="6541335" y="5584665"/>
                  <a:ext cx="72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3" name="Ink 162">
                  <a:extLst>
                    <a:ext uri="{FF2B5EF4-FFF2-40B4-BE49-F238E27FC236}">
                      <a16:creationId xmlns:a16="http://schemas.microsoft.com/office/drawing/2014/main" id="{F5DB92A6-B3A6-54C5-A158-488061965EF2}"/>
                    </a:ext>
                  </a:extLst>
                </p14:cNvPr>
                <p14:cNvContentPartPr/>
                <p14:nvPr/>
              </p14:nvContentPartPr>
              <p14:xfrm>
                <a:off x="6501375" y="5541105"/>
                <a:ext cx="375840" cy="586080"/>
              </p14:xfrm>
            </p:contentPart>
          </mc:Choice>
          <mc:Fallback xmlns="">
            <p:pic>
              <p:nvPicPr>
                <p:cNvPr id="163" name="Ink 162">
                  <a:extLst>
                    <a:ext uri="{FF2B5EF4-FFF2-40B4-BE49-F238E27FC236}">
                      <a16:creationId xmlns:a16="http://schemas.microsoft.com/office/drawing/2014/main" id="{F5DB92A6-B3A6-54C5-A158-488061965EF2}"/>
                    </a:ext>
                  </a:extLst>
                </p:cNvPr>
                <p:cNvPicPr/>
                <p:nvPr/>
              </p:nvPicPr>
              <p:blipFill>
                <a:blip r:embed="rId263"/>
                <a:stretch>
                  <a:fillRect/>
                </a:stretch>
              </p:blipFill>
              <p:spPr>
                <a:xfrm>
                  <a:off x="6495255" y="5534985"/>
                  <a:ext cx="38808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4" name="Ink 163">
                  <a:extLst>
                    <a:ext uri="{FF2B5EF4-FFF2-40B4-BE49-F238E27FC236}">
                      <a16:creationId xmlns:a16="http://schemas.microsoft.com/office/drawing/2014/main" id="{102E386A-D308-AB49-4876-EB2A03DF8ABA}"/>
                    </a:ext>
                  </a:extLst>
                </p14:cNvPr>
                <p14:cNvContentPartPr/>
                <p14:nvPr/>
              </p14:nvContentPartPr>
              <p14:xfrm>
                <a:off x="5885055" y="5637585"/>
                <a:ext cx="280080" cy="436680"/>
              </p14:xfrm>
            </p:contentPart>
          </mc:Choice>
          <mc:Fallback xmlns="">
            <p:pic>
              <p:nvPicPr>
                <p:cNvPr id="164" name="Ink 163">
                  <a:extLst>
                    <a:ext uri="{FF2B5EF4-FFF2-40B4-BE49-F238E27FC236}">
                      <a16:creationId xmlns:a16="http://schemas.microsoft.com/office/drawing/2014/main" id="{102E386A-D308-AB49-4876-EB2A03DF8ABA}"/>
                    </a:ext>
                  </a:extLst>
                </p:cNvPr>
                <p:cNvPicPr/>
                <p:nvPr/>
              </p:nvPicPr>
              <p:blipFill>
                <a:blip r:embed="rId265"/>
                <a:stretch>
                  <a:fillRect/>
                </a:stretch>
              </p:blipFill>
              <p:spPr>
                <a:xfrm>
                  <a:off x="5878935" y="5631465"/>
                  <a:ext cx="2923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6" name="Ink 165">
                  <a:extLst>
                    <a:ext uri="{FF2B5EF4-FFF2-40B4-BE49-F238E27FC236}">
                      <a16:creationId xmlns:a16="http://schemas.microsoft.com/office/drawing/2014/main" id="{28B53DE4-99A7-80B1-F996-04D3BDF3F567}"/>
                    </a:ext>
                  </a:extLst>
                </p14:cNvPr>
                <p14:cNvContentPartPr/>
                <p14:nvPr/>
              </p14:nvContentPartPr>
              <p14:xfrm>
                <a:off x="6843375" y="5397105"/>
                <a:ext cx="84600" cy="135360"/>
              </p14:xfrm>
            </p:contentPart>
          </mc:Choice>
          <mc:Fallback xmlns="">
            <p:pic>
              <p:nvPicPr>
                <p:cNvPr id="166" name="Ink 165">
                  <a:extLst>
                    <a:ext uri="{FF2B5EF4-FFF2-40B4-BE49-F238E27FC236}">
                      <a16:creationId xmlns:a16="http://schemas.microsoft.com/office/drawing/2014/main" id="{28B53DE4-99A7-80B1-F996-04D3BDF3F567}"/>
                    </a:ext>
                  </a:extLst>
                </p:cNvPr>
                <p:cNvPicPr/>
                <p:nvPr/>
              </p:nvPicPr>
              <p:blipFill>
                <a:blip r:embed="rId267"/>
                <a:stretch>
                  <a:fillRect/>
                </a:stretch>
              </p:blipFill>
              <p:spPr>
                <a:xfrm>
                  <a:off x="6837255" y="5390985"/>
                  <a:ext cx="968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7" name="Ink 166">
                  <a:extLst>
                    <a:ext uri="{FF2B5EF4-FFF2-40B4-BE49-F238E27FC236}">
                      <a16:creationId xmlns:a16="http://schemas.microsoft.com/office/drawing/2014/main" id="{56916F80-7F66-113E-433D-BD61EE316BC4}"/>
                    </a:ext>
                  </a:extLst>
                </p14:cNvPr>
                <p14:cNvContentPartPr/>
                <p14:nvPr/>
              </p14:nvContentPartPr>
              <p14:xfrm>
                <a:off x="7009335" y="5758905"/>
                <a:ext cx="219600" cy="12240"/>
              </p14:xfrm>
            </p:contentPart>
          </mc:Choice>
          <mc:Fallback xmlns="">
            <p:pic>
              <p:nvPicPr>
                <p:cNvPr id="167" name="Ink 166">
                  <a:extLst>
                    <a:ext uri="{FF2B5EF4-FFF2-40B4-BE49-F238E27FC236}">
                      <a16:creationId xmlns:a16="http://schemas.microsoft.com/office/drawing/2014/main" id="{56916F80-7F66-113E-433D-BD61EE316BC4}"/>
                    </a:ext>
                  </a:extLst>
                </p:cNvPr>
                <p:cNvPicPr/>
                <p:nvPr/>
              </p:nvPicPr>
              <p:blipFill>
                <a:blip r:embed="rId269"/>
                <a:stretch>
                  <a:fillRect/>
                </a:stretch>
              </p:blipFill>
              <p:spPr>
                <a:xfrm>
                  <a:off x="7003215" y="5752785"/>
                  <a:ext cx="231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A185FFDF-C0E5-1A17-3BD6-2397F3C6C068}"/>
                    </a:ext>
                  </a:extLst>
                </p14:cNvPr>
                <p14:cNvContentPartPr/>
                <p14:nvPr/>
              </p14:nvContentPartPr>
              <p14:xfrm>
                <a:off x="7100775" y="5700225"/>
                <a:ext cx="72720" cy="147600"/>
              </p14:xfrm>
            </p:contentPart>
          </mc:Choice>
          <mc:Fallback xmlns="">
            <p:pic>
              <p:nvPicPr>
                <p:cNvPr id="168" name="Ink 167">
                  <a:extLst>
                    <a:ext uri="{FF2B5EF4-FFF2-40B4-BE49-F238E27FC236}">
                      <a16:creationId xmlns:a16="http://schemas.microsoft.com/office/drawing/2014/main" id="{A185FFDF-C0E5-1A17-3BD6-2397F3C6C068}"/>
                    </a:ext>
                  </a:extLst>
                </p:cNvPr>
                <p:cNvPicPr/>
                <p:nvPr/>
              </p:nvPicPr>
              <p:blipFill>
                <a:blip r:embed="rId271"/>
                <a:stretch>
                  <a:fillRect/>
                </a:stretch>
              </p:blipFill>
              <p:spPr>
                <a:xfrm>
                  <a:off x="7094655" y="5694105"/>
                  <a:ext cx="849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9C1E3FCE-7BB6-05B8-57E3-B5F39DCFA494}"/>
                    </a:ext>
                  </a:extLst>
                </p14:cNvPr>
                <p14:cNvContentPartPr/>
                <p14:nvPr/>
              </p14:nvContentPartPr>
              <p14:xfrm>
                <a:off x="7579215" y="5628945"/>
                <a:ext cx="169200" cy="270720"/>
              </p14:xfrm>
            </p:contentPart>
          </mc:Choice>
          <mc:Fallback xmlns="">
            <p:pic>
              <p:nvPicPr>
                <p:cNvPr id="169" name="Ink 168">
                  <a:extLst>
                    <a:ext uri="{FF2B5EF4-FFF2-40B4-BE49-F238E27FC236}">
                      <a16:creationId xmlns:a16="http://schemas.microsoft.com/office/drawing/2014/main" id="{9C1E3FCE-7BB6-05B8-57E3-B5F39DCFA494}"/>
                    </a:ext>
                  </a:extLst>
                </p:cNvPr>
                <p:cNvPicPr/>
                <p:nvPr/>
              </p:nvPicPr>
              <p:blipFill>
                <a:blip r:embed="rId273"/>
                <a:stretch>
                  <a:fillRect/>
                </a:stretch>
              </p:blipFill>
              <p:spPr>
                <a:xfrm>
                  <a:off x="7573095" y="5622825"/>
                  <a:ext cx="1814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058BFFB2-E77D-D686-7329-B1E72F8DB46A}"/>
                    </a:ext>
                  </a:extLst>
                </p14:cNvPr>
                <p14:cNvContentPartPr/>
                <p14:nvPr/>
              </p14:nvContentPartPr>
              <p14:xfrm>
                <a:off x="7507215" y="5776185"/>
                <a:ext cx="313200" cy="20880"/>
              </p14:xfrm>
            </p:contentPart>
          </mc:Choice>
          <mc:Fallback xmlns="">
            <p:pic>
              <p:nvPicPr>
                <p:cNvPr id="170" name="Ink 169">
                  <a:extLst>
                    <a:ext uri="{FF2B5EF4-FFF2-40B4-BE49-F238E27FC236}">
                      <a16:creationId xmlns:a16="http://schemas.microsoft.com/office/drawing/2014/main" id="{058BFFB2-E77D-D686-7329-B1E72F8DB46A}"/>
                    </a:ext>
                  </a:extLst>
                </p:cNvPr>
                <p:cNvPicPr/>
                <p:nvPr/>
              </p:nvPicPr>
              <p:blipFill>
                <a:blip r:embed="rId275"/>
                <a:stretch>
                  <a:fillRect/>
                </a:stretch>
              </p:blipFill>
              <p:spPr>
                <a:xfrm>
                  <a:off x="7501095" y="5770065"/>
                  <a:ext cx="3254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ACD36FEE-A47E-1099-8854-162EEF87EA4D}"/>
                    </a:ext>
                  </a:extLst>
                </p14:cNvPr>
                <p14:cNvContentPartPr/>
                <p14:nvPr/>
              </p14:nvContentPartPr>
              <p14:xfrm>
                <a:off x="7829775" y="5747745"/>
                <a:ext cx="337320" cy="129240"/>
              </p14:xfrm>
            </p:contentPart>
          </mc:Choice>
          <mc:Fallback xmlns="">
            <p:pic>
              <p:nvPicPr>
                <p:cNvPr id="171" name="Ink 170">
                  <a:extLst>
                    <a:ext uri="{FF2B5EF4-FFF2-40B4-BE49-F238E27FC236}">
                      <a16:creationId xmlns:a16="http://schemas.microsoft.com/office/drawing/2014/main" id="{ACD36FEE-A47E-1099-8854-162EEF87EA4D}"/>
                    </a:ext>
                  </a:extLst>
                </p:cNvPr>
                <p:cNvPicPr/>
                <p:nvPr/>
              </p:nvPicPr>
              <p:blipFill>
                <a:blip r:embed="rId277"/>
                <a:stretch>
                  <a:fillRect/>
                </a:stretch>
              </p:blipFill>
              <p:spPr>
                <a:xfrm>
                  <a:off x="7823655" y="5741625"/>
                  <a:ext cx="349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45589321-8E5C-A0A6-BC8D-8E335A985B16}"/>
                    </a:ext>
                  </a:extLst>
                </p14:cNvPr>
                <p14:cNvContentPartPr/>
                <p14:nvPr/>
              </p14:nvContentPartPr>
              <p14:xfrm>
                <a:off x="8149815" y="5765025"/>
                <a:ext cx="240840" cy="158040"/>
              </p14:xfrm>
            </p:contentPart>
          </mc:Choice>
          <mc:Fallback xmlns="">
            <p:pic>
              <p:nvPicPr>
                <p:cNvPr id="172" name="Ink 171">
                  <a:extLst>
                    <a:ext uri="{FF2B5EF4-FFF2-40B4-BE49-F238E27FC236}">
                      <a16:creationId xmlns:a16="http://schemas.microsoft.com/office/drawing/2014/main" id="{45589321-8E5C-A0A6-BC8D-8E335A985B16}"/>
                    </a:ext>
                  </a:extLst>
                </p:cNvPr>
                <p:cNvPicPr/>
                <p:nvPr/>
              </p:nvPicPr>
              <p:blipFill>
                <a:blip r:embed="rId279"/>
                <a:stretch>
                  <a:fillRect/>
                </a:stretch>
              </p:blipFill>
              <p:spPr>
                <a:xfrm>
                  <a:off x="8143695" y="5758905"/>
                  <a:ext cx="253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B8D87D36-2398-CB48-4B77-03D26C37DF5B}"/>
                    </a:ext>
                  </a:extLst>
                </p14:cNvPr>
                <p14:cNvContentPartPr/>
                <p14:nvPr/>
              </p14:nvContentPartPr>
              <p14:xfrm>
                <a:off x="8472015" y="5756745"/>
                <a:ext cx="169200" cy="151920"/>
              </p14:xfrm>
            </p:contentPart>
          </mc:Choice>
          <mc:Fallback xmlns="">
            <p:pic>
              <p:nvPicPr>
                <p:cNvPr id="173" name="Ink 172">
                  <a:extLst>
                    <a:ext uri="{FF2B5EF4-FFF2-40B4-BE49-F238E27FC236}">
                      <a16:creationId xmlns:a16="http://schemas.microsoft.com/office/drawing/2014/main" id="{B8D87D36-2398-CB48-4B77-03D26C37DF5B}"/>
                    </a:ext>
                  </a:extLst>
                </p:cNvPr>
                <p:cNvPicPr/>
                <p:nvPr/>
              </p:nvPicPr>
              <p:blipFill>
                <a:blip r:embed="rId281"/>
                <a:stretch>
                  <a:fillRect/>
                </a:stretch>
              </p:blipFill>
              <p:spPr>
                <a:xfrm>
                  <a:off x="8465895" y="5750625"/>
                  <a:ext cx="181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3904984E-CD9E-D0F0-284E-B70DA862C917}"/>
                    </a:ext>
                  </a:extLst>
                </p14:cNvPr>
                <p14:cNvContentPartPr/>
                <p14:nvPr/>
              </p14:nvContentPartPr>
              <p14:xfrm>
                <a:off x="8462655" y="5759985"/>
                <a:ext cx="149400" cy="160560"/>
              </p14:xfrm>
            </p:contentPart>
          </mc:Choice>
          <mc:Fallback xmlns="">
            <p:pic>
              <p:nvPicPr>
                <p:cNvPr id="174" name="Ink 173">
                  <a:extLst>
                    <a:ext uri="{FF2B5EF4-FFF2-40B4-BE49-F238E27FC236}">
                      <a16:creationId xmlns:a16="http://schemas.microsoft.com/office/drawing/2014/main" id="{3904984E-CD9E-D0F0-284E-B70DA862C917}"/>
                    </a:ext>
                  </a:extLst>
                </p:cNvPr>
                <p:cNvPicPr/>
                <p:nvPr/>
              </p:nvPicPr>
              <p:blipFill>
                <a:blip r:embed="rId283"/>
                <a:stretch>
                  <a:fillRect/>
                </a:stretch>
              </p:blipFill>
              <p:spPr>
                <a:xfrm>
                  <a:off x="8456535" y="5753865"/>
                  <a:ext cx="161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5" name="Ink 174">
                  <a:extLst>
                    <a:ext uri="{FF2B5EF4-FFF2-40B4-BE49-F238E27FC236}">
                      <a16:creationId xmlns:a16="http://schemas.microsoft.com/office/drawing/2014/main" id="{4A3D7B65-CD13-A2AA-4066-1DCD3403779D}"/>
                    </a:ext>
                  </a:extLst>
                </p14:cNvPr>
                <p14:cNvContentPartPr/>
                <p14:nvPr/>
              </p14:nvContentPartPr>
              <p14:xfrm>
                <a:off x="8529975" y="5606985"/>
                <a:ext cx="294120" cy="431280"/>
              </p14:xfrm>
            </p:contentPart>
          </mc:Choice>
          <mc:Fallback xmlns="">
            <p:pic>
              <p:nvPicPr>
                <p:cNvPr id="175" name="Ink 174">
                  <a:extLst>
                    <a:ext uri="{FF2B5EF4-FFF2-40B4-BE49-F238E27FC236}">
                      <a16:creationId xmlns:a16="http://schemas.microsoft.com/office/drawing/2014/main" id="{4A3D7B65-CD13-A2AA-4066-1DCD3403779D}"/>
                    </a:ext>
                  </a:extLst>
                </p:cNvPr>
                <p:cNvPicPr/>
                <p:nvPr/>
              </p:nvPicPr>
              <p:blipFill>
                <a:blip r:embed="rId285"/>
                <a:stretch>
                  <a:fillRect/>
                </a:stretch>
              </p:blipFill>
              <p:spPr>
                <a:xfrm>
                  <a:off x="8523855" y="5600865"/>
                  <a:ext cx="3063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6" name="Ink 175">
                  <a:extLst>
                    <a:ext uri="{FF2B5EF4-FFF2-40B4-BE49-F238E27FC236}">
                      <a16:creationId xmlns:a16="http://schemas.microsoft.com/office/drawing/2014/main" id="{0C99A6A4-7E11-7E30-F6CD-E8E70C5B188E}"/>
                    </a:ext>
                  </a:extLst>
                </p14:cNvPr>
                <p14:cNvContentPartPr/>
                <p14:nvPr/>
              </p14:nvContentPartPr>
              <p14:xfrm>
                <a:off x="7316775" y="5577825"/>
                <a:ext cx="308880" cy="395640"/>
              </p14:xfrm>
            </p:contentPart>
          </mc:Choice>
          <mc:Fallback xmlns="">
            <p:pic>
              <p:nvPicPr>
                <p:cNvPr id="176" name="Ink 175">
                  <a:extLst>
                    <a:ext uri="{FF2B5EF4-FFF2-40B4-BE49-F238E27FC236}">
                      <a16:creationId xmlns:a16="http://schemas.microsoft.com/office/drawing/2014/main" id="{0C99A6A4-7E11-7E30-F6CD-E8E70C5B188E}"/>
                    </a:ext>
                  </a:extLst>
                </p:cNvPr>
                <p:cNvPicPr/>
                <p:nvPr/>
              </p:nvPicPr>
              <p:blipFill>
                <a:blip r:embed="rId287"/>
                <a:stretch>
                  <a:fillRect/>
                </a:stretch>
              </p:blipFill>
              <p:spPr>
                <a:xfrm>
                  <a:off x="7310655" y="5571705"/>
                  <a:ext cx="3211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Ink 176">
                  <a:extLst>
                    <a:ext uri="{FF2B5EF4-FFF2-40B4-BE49-F238E27FC236}">
                      <a16:creationId xmlns:a16="http://schemas.microsoft.com/office/drawing/2014/main" id="{54054ADB-1667-695E-1B21-1664C0AA8029}"/>
                    </a:ext>
                  </a:extLst>
                </p14:cNvPr>
                <p14:cNvContentPartPr/>
                <p14:nvPr/>
              </p14:nvContentPartPr>
              <p14:xfrm>
                <a:off x="8739135" y="5467665"/>
                <a:ext cx="74880" cy="127080"/>
              </p14:xfrm>
            </p:contentPart>
          </mc:Choice>
          <mc:Fallback xmlns="">
            <p:pic>
              <p:nvPicPr>
                <p:cNvPr id="177" name="Ink 176">
                  <a:extLst>
                    <a:ext uri="{FF2B5EF4-FFF2-40B4-BE49-F238E27FC236}">
                      <a16:creationId xmlns:a16="http://schemas.microsoft.com/office/drawing/2014/main" id="{54054ADB-1667-695E-1B21-1664C0AA8029}"/>
                    </a:ext>
                  </a:extLst>
                </p:cNvPr>
                <p:cNvPicPr/>
                <p:nvPr/>
              </p:nvPicPr>
              <p:blipFill>
                <a:blip r:embed="rId289"/>
                <a:stretch>
                  <a:fillRect/>
                </a:stretch>
              </p:blipFill>
              <p:spPr>
                <a:xfrm>
                  <a:off x="8733015" y="5461545"/>
                  <a:ext cx="87120" cy="139320"/>
                </a:xfrm>
                <a:prstGeom prst="rect">
                  <a:avLst/>
                </a:prstGeom>
              </p:spPr>
            </p:pic>
          </mc:Fallback>
        </mc:AlternateContent>
      </p:grpSp>
      <p:grpSp>
        <p:nvGrpSpPr>
          <p:cNvPr id="196" name="Group 195">
            <a:extLst>
              <a:ext uri="{FF2B5EF4-FFF2-40B4-BE49-F238E27FC236}">
                <a16:creationId xmlns:a16="http://schemas.microsoft.com/office/drawing/2014/main" id="{0A416E15-2AC7-F0B9-A13E-2E959CF3ADE1}"/>
              </a:ext>
            </a:extLst>
          </p:cNvPr>
          <p:cNvGrpSpPr/>
          <p:nvPr/>
        </p:nvGrpSpPr>
        <p:grpSpPr>
          <a:xfrm>
            <a:off x="9812295" y="5635425"/>
            <a:ext cx="2373120" cy="641160"/>
            <a:chOff x="9812295" y="5635425"/>
            <a:chExt cx="2373120" cy="641160"/>
          </a:xfrm>
        </p:grpSpPr>
        <mc:AlternateContent xmlns:mc="http://schemas.openxmlformats.org/markup-compatibility/2006" xmlns:p14="http://schemas.microsoft.com/office/powerpoint/2010/main">
          <mc:Choice Requires="p14">
            <p:contentPart p14:bwMode="auto" r:id="rId290">
              <p14:nvContentPartPr>
                <p14:cNvPr id="179" name="Ink 178">
                  <a:extLst>
                    <a:ext uri="{FF2B5EF4-FFF2-40B4-BE49-F238E27FC236}">
                      <a16:creationId xmlns:a16="http://schemas.microsoft.com/office/drawing/2014/main" id="{A8746D6C-CE67-77FA-30DC-8ED79AC9DE51}"/>
                    </a:ext>
                  </a:extLst>
                </p14:cNvPr>
                <p14:cNvContentPartPr/>
                <p14:nvPr/>
              </p14:nvContentPartPr>
              <p14:xfrm>
                <a:off x="10009575" y="5703465"/>
                <a:ext cx="255600" cy="187920"/>
              </p14:xfrm>
            </p:contentPart>
          </mc:Choice>
          <mc:Fallback xmlns="">
            <p:pic>
              <p:nvPicPr>
                <p:cNvPr id="179" name="Ink 178">
                  <a:extLst>
                    <a:ext uri="{FF2B5EF4-FFF2-40B4-BE49-F238E27FC236}">
                      <a16:creationId xmlns:a16="http://schemas.microsoft.com/office/drawing/2014/main" id="{A8746D6C-CE67-77FA-30DC-8ED79AC9DE51}"/>
                    </a:ext>
                  </a:extLst>
                </p:cNvPr>
                <p:cNvPicPr/>
                <p:nvPr/>
              </p:nvPicPr>
              <p:blipFill>
                <a:blip r:embed="rId291"/>
                <a:stretch>
                  <a:fillRect/>
                </a:stretch>
              </p:blipFill>
              <p:spPr>
                <a:xfrm>
                  <a:off x="10003455" y="5697345"/>
                  <a:ext cx="2678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0" name="Ink 179">
                  <a:extLst>
                    <a:ext uri="{FF2B5EF4-FFF2-40B4-BE49-F238E27FC236}">
                      <a16:creationId xmlns:a16="http://schemas.microsoft.com/office/drawing/2014/main" id="{718822A8-20FD-B774-83B6-275AD89EE4B5}"/>
                    </a:ext>
                  </a:extLst>
                </p14:cNvPr>
                <p14:cNvContentPartPr/>
                <p14:nvPr/>
              </p14:nvContentPartPr>
              <p14:xfrm>
                <a:off x="10321335" y="5745585"/>
                <a:ext cx="410400" cy="136080"/>
              </p14:xfrm>
            </p:contentPart>
          </mc:Choice>
          <mc:Fallback xmlns="">
            <p:pic>
              <p:nvPicPr>
                <p:cNvPr id="180" name="Ink 179">
                  <a:extLst>
                    <a:ext uri="{FF2B5EF4-FFF2-40B4-BE49-F238E27FC236}">
                      <a16:creationId xmlns:a16="http://schemas.microsoft.com/office/drawing/2014/main" id="{718822A8-20FD-B774-83B6-275AD89EE4B5}"/>
                    </a:ext>
                  </a:extLst>
                </p:cNvPr>
                <p:cNvPicPr/>
                <p:nvPr/>
              </p:nvPicPr>
              <p:blipFill>
                <a:blip r:embed="rId293"/>
                <a:stretch>
                  <a:fillRect/>
                </a:stretch>
              </p:blipFill>
              <p:spPr>
                <a:xfrm>
                  <a:off x="10315215" y="5739465"/>
                  <a:ext cx="4226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1" name="Ink 180">
                  <a:extLst>
                    <a:ext uri="{FF2B5EF4-FFF2-40B4-BE49-F238E27FC236}">
                      <a16:creationId xmlns:a16="http://schemas.microsoft.com/office/drawing/2014/main" id="{062917BA-5AAF-64F6-0882-5590D16CFC13}"/>
                    </a:ext>
                  </a:extLst>
                </p14:cNvPr>
                <p14:cNvContentPartPr/>
                <p14:nvPr/>
              </p14:nvContentPartPr>
              <p14:xfrm>
                <a:off x="10760535" y="5753505"/>
                <a:ext cx="120600" cy="140040"/>
              </p14:xfrm>
            </p:contentPart>
          </mc:Choice>
          <mc:Fallback xmlns="">
            <p:pic>
              <p:nvPicPr>
                <p:cNvPr id="181" name="Ink 180">
                  <a:extLst>
                    <a:ext uri="{FF2B5EF4-FFF2-40B4-BE49-F238E27FC236}">
                      <a16:creationId xmlns:a16="http://schemas.microsoft.com/office/drawing/2014/main" id="{062917BA-5AAF-64F6-0882-5590D16CFC13}"/>
                    </a:ext>
                  </a:extLst>
                </p:cNvPr>
                <p:cNvPicPr/>
                <p:nvPr/>
              </p:nvPicPr>
              <p:blipFill>
                <a:blip r:embed="rId295"/>
                <a:stretch>
                  <a:fillRect/>
                </a:stretch>
              </p:blipFill>
              <p:spPr>
                <a:xfrm>
                  <a:off x="10754415" y="5747385"/>
                  <a:ext cx="132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2" name="Ink 181">
                  <a:extLst>
                    <a:ext uri="{FF2B5EF4-FFF2-40B4-BE49-F238E27FC236}">
                      <a16:creationId xmlns:a16="http://schemas.microsoft.com/office/drawing/2014/main" id="{CF6591D8-ECFF-0FC6-038E-BB1C555853F9}"/>
                    </a:ext>
                  </a:extLst>
                </p14:cNvPr>
                <p14:cNvContentPartPr/>
                <p14:nvPr/>
              </p14:nvContentPartPr>
              <p14:xfrm>
                <a:off x="10926495" y="5635425"/>
                <a:ext cx="224280" cy="265680"/>
              </p14:xfrm>
            </p:contentPart>
          </mc:Choice>
          <mc:Fallback xmlns="">
            <p:pic>
              <p:nvPicPr>
                <p:cNvPr id="182" name="Ink 181">
                  <a:extLst>
                    <a:ext uri="{FF2B5EF4-FFF2-40B4-BE49-F238E27FC236}">
                      <a16:creationId xmlns:a16="http://schemas.microsoft.com/office/drawing/2014/main" id="{CF6591D8-ECFF-0FC6-038E-BB1C555853F9}"/>
                    </a:ext>
                  </a:extLst>
                </p:cNvPr>
                <p:cNvPicPr/>
                <p:nvPr/>
              </p:nvPicPr>
              <p:blipFill>
                <a:blip r:embed="rId297"/>
                <a:stretch>
                  <a:fillRect/>
                </a:stretch>
              </p:blipFill>
              <p:spPr>
                <a:xfrm>
                  <a:off x="10920375" y="5629305"/>
                  <a:ext cx="2365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3" name="Ink 182">
                  <a:extLst>
                    <a:ext uri="{FF2B5EF4-FFF2-40B4-BE49-F238E27FC236}">
                      <a16:creationId xmlns:a16="http://schemas.microsoft.com/office/drawing/2014/main" id="{82338672-0BA1-BB43-0E15-DFBFC3BC332B}"/>
                    </a:ext>
                  </a:extLst>
                </p14:cNvPr>
                <p14:cNvContentPartPr/>
                <p14:nvPr/>
              </p14:nvContentPartPr>
              <p14:xfrm>
                <a:off x="11253735" y="5822625"/>
                <a:ext cx="360" cy="360"/>
              </p14:xfrm>
            </p:contentPart>
          </mc:Choice>
          <mc:Fallback xmlns="">
            <p:pic>
              <p:nvPicPr>
                <p:cNvPr id="183" name="Ink 182">
                  <a:extLst>
                    <a:ext uri="{FF2B5EF4-FFF2-40B4-BE49-F238E27FC236}">
                      <a16:creationId xmlns:a16="http://schemas.microsoft.com/office/drawing/2014/main" id="{82338672-0BA1-BB43-0E15-DFBFC3BC332B}"/>
                    </a:ext>
                  </a:extLst>
                </p:cNvPr>
                <p:cNvPicPr/>
                <p:nvPr/>
              </p:nvPicPr>
              <p:blipFill>
                <a:blip r:embed="rId21"/>
                <a:stretch>
                  <a:fillRect/>
                </a:stretch>
              </p:blipFill>
              <p:spPr>
                <a:xfrm>
                  <a:off x="11247615" y="581650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4" name="Ink 183">
                  <a:extLst>
                    <a:ext uri="{FF2B5EF4-FFF2-40B4-BE49-F238E27FC236}">
                      <a16:creationId xmlns:a16="http://schemas.microsoft.com/office/drawing/2014/main" id="{FC136664-BAA4-B056-A8C4-005F67B9B345}"/>
                    </a:ext>
                  </a:extLst>
                </p14:cNvPr>
                <p14:cNvContentPartPr/>
                <p14:nvPr/>
              </p14:nvContentPartPr>
              <p14:xfrm>
                <a:off x="11455695" y="5772945"/>
                <a:ext cx="270000" cy="118440"/>
              </p14:xfrm>
            </p:contentPart>
          </mc:Choice>
          <mc:Fallback xmlns="">
            <p:pic>
              <p:nvPicPr>
                <p:cNvPr id="184" name="Ink 183">
                  <a:extLst>
                    <a:ext uri="{FF2B5EF4-FFF2-40B4-BE49-F238E27FC236}">
                      <a16:creationId xmlns:a16="http://schemas.microsoft.com/office/drawing/2014/main" id="{FC136664-BAA4-B056-A8C4-005F67B9B345}"/>
                    </a:ext>
                  </a:extLst>
                </p:cNvPr>
                <p:cNvPicPr/>
                <p:nvPr/>
              </p:nvPicPr>
              <p:blipFill>
                <a:blip r:embed="rId300"/>
                <a:stretch>
                  <a:fillRect/>
                </a:stretch>
              </p:blipFill>
              <p:spPr>
                <a:xfrm>
                  <a:off x="11449575" y="5766825"/>
                  <a:ext cx="2822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5" name="Ink 184">
                  <a:extLst>
                    <a:ext uri="{FF2B5EF4-FFF2-40B4-BE49-F238E27FC236}">
                      <a16:creationId xmlns:a16="http://schemas.microsoft.com/office/drawing/2014/main" id="{6CA9B82D-015E-7733-BE68-3AFF0FBB22AE}"/>
                    </a:ext>
                  </a:extLst>
                </p14:cNvPr>
                <p14:cNvContentPartPr/>
                <p14:nvPr/>
              </p14:nvContentPartPr>
              <p14:xfrm>
                <a:off x="11737215" y="5803185"/>
                <a:ext cx="151920" cy="95400"/>
              </p14:xfrm>
            </p:contentPart>
          </mc:Choice>
          <mc:Fallback xmlns="">
            <p:pic>
              <p:nvPicPr>
                <p:cNvPr id="185" name="Ink 184">
                  <a:extLst>
                    <a:ext uri="{FF2B5EF4-FFF2-40B4-BE49-F238E27FC236}">
                      <a16:creationId xmlns:a16="http://schemas.microsoft.com/office/drawing/2014/main" id="{6CA9B82D-015E-7733-BE68-3AFF0FBB22AE}"/>
                    </a:ext>
                  </a:extLst>
                </p:cNvPr>
                <p:cNvPicPr/>
                <p:nvPr/>
              </p:nvPicPr>
              <p:blipFill>
                <a:blip r:embed="rId302"/>
                <a:stretch>
                  <a:fillRect/>
                </a:stretch>
              </p:blipFill>
              <p:spPr>
                <a:xfrm>
                  <a:off x="11731095" y="5797065"/>
                  <a:ext cx="164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6" name="Ink 185">
                  <a:extLst>
                    <a:ext uri="{FF2B5EF4-FFF2-40B4-BE49-F238E27FC236}">
                      <a16:creationId xmlns:a16="http://schemas.microsoft.com/office/drawing/2014/main" id="{A6BD486B-E0B6-1918-E2AA-62D0518641D5}"/>
                    </a:ext>
                  </a:extLst>
                </p14:cNvPr>
                <p14:cNvContentPartPr/>
                <p14:nvPr/>
              </p14:nvContentPartPr>
              <p14:xfrm>
                <a:off x="11879415" y="5635425"/>
                <a:ext cx="70200" cy="260280"/>
              </p14:xfrm>
            </p:contentPart>
          </mc:Choice>
          <mc:Fallback xmlns="">
            <p:pic>
              <p:nvPicPr>
                <p:cNvPr id="186" name="Ink 185">
                  <a:extLst>
                    <a:ext uri="{FF2B5EF4-FFF2-40B4-BE49-F238E27FC236}">
                      <a16:creationId xmlns:a16="http://schemas.microsoft.com/office/drawing/2014/main" id="{A6BD486B-E0B6-1918-E2AA-62D0518641D5}"/>
                    </a:ext>
                  </a:extLst>
                </p:cNvPr>
                <p:cNvPicPr/>
                <p:nvPr/>
              </p:nvPicPr>
              <p:blipFill>
                <a:blip r:embed="rId304"/>
                <a:stretch>
                  <a:fillRect/>
                </a:stretch>
              </p:blipFill>
              <p:spPr>
                <a:xfrm>
                  <a:off x="11873295" y="5629305"/>
                  <a:ext cx="824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7" name="Ink 186">
                  <a:extLst>
                    <a:ext uri="{FF2B5EF4-FFF2-40B4-BE49-F238E27FC236}">
                      <a16:creationId xmlns:a16="http://schemas.microsoft.com/office/drawing/2014/main" id="{50E623C6-20BD-3995-F86F-A6D50D427D3D}"/>
                    </a:ext>
                  </a:extLst>
                </p14:cNvPr>
                <p14:cNvContentPartPr/>
                <p14:nvPr/>
              </p14:nvContentPartPr>
              <p14:xfrm>
                <a:off x="11901015" y="5780505"/>
                <a:ext cx="46080" cy="18720"/>
              </p14:xfrm>
            </p:contentPart>
          </mc:Choice>
          <mc:Fallback xmlns="">
            <p:pic>
              <p:nvPicPr>
                <p:cNvPr id="187" name="Ink 186">
                  <a:extLst>
                    <a:ext uri="{FF2B5EF4-FFF2-40B4-BE49-F238E27FC236}">
                      <a16:creationId xmlns:a16="http://schemas.microsoft.com/office/drawing/2014/main" id="{50E623C6-20BD-3995-F86F-A6D50D427D3D}"/>
                    </a:ext>
                  </a:extLst>
                </p:cNvPr>
                <p:cNvPicPr/>
                <p:nvPr/>
              </p:nvPicPr>
              <p:blipFill>
                <a:blip r:embed="rId306"/>
                <a:stretch>
                  <a:fillRect/>
                </a:stretch>
              </p:blipFill>
              <p:spPr>
                <a:xfrm>
                  <a:off x="11894895" y="5774385"/>
                  <a:ext cx="58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8" name="Ink 187">
                  <a:extLst>
                    <a:ext uri="{FF2B5EF4-FFF2-40B4-BE49-F238E27FC236}">
                      <a16:creationId xmlns:a16="http://schemas.microsoft.com/office/drawing/2014/main" id="{7358FE17-961D-823E-CB97-83ACBDA0E154}"/>
                    </a:ext>
                  </a:extLst>
                </p14:cNvPr>
                <p14:cNvContentPartPr/>
                <p14:nvPr/>
              </p14:nvContentPartPr>
              <p14:xfrm>
                <a:off x="11975535" y="5651625"/>
                <a:ext cx="149400" cy="259560"/>
              </p14:xfrm>
            </p:contentPart>
          </mc:Choice>
          <mc:Fallback xmlns="">
            <p:pic>
              <p:nvPicPr>
                <p:cNvPr id="188" name="Ink 187">
                  <a:extLst>
                    <a:ext uri="{FF2B5EF4-FFF2-40B4-BE49-F238E27FC236}">
                      <a16:creationId xmlns:a16="http://schemas.microsoft.com/office/drawing/2014/main" id="{7358FE17-961D-823E-CB97-83ACBDA0E154}"/>
                    </a:ext>
                  </a:extLst>
                </p:cNvPr>
                <p:cNvPicPr/>
                <p:nvPr/>
              </p:nvPicPr>
              <p:blipFill>
                <a:blip r:embed="rId308"/>
                <a:stretch>
                  <a:fillRect/>
                </a:stretch>
              </p:blipFill>
              <p:spPr>
                <a:xfrm>
                  <a:off x="11969415" y="5645505"/>
                  <a:ext cx="1616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9" name="Ink 188">
                  <a:extLst>
                    <a:ext uri="{FF2B5EF4-FFF2-40B4-BE49-F238E27FC236}">
                      <a16:creationId xmlns:a16="http://schemas.microsoft.com/office/drawing/2014/main" id="{96BDC34F-CD17-4B7B-EC10-1D7B08903783}"/>
                    </a:ext>
                  </a:extLst>
                </p14:cNvPr>
                <p14:cNvContentPartPr/>
                <p14:nvPr/>
              </p14:nvContentPartPr>
              <p14:xfrm>
                <a:off x="11985255" y="5801025"/>
                <a:ext cx="200160" cy="9000"/>
              </p14:xfrm>
            </p:contentPart>
          </mc:Choice>
          <mc:Fallback xmlns="">
            <p:pic>
              <p:nvPicPr>
                <p:cNvPr id="189" name="Ink 188">
                  <a:extLst>
                    <a:ext uri="{FF2B5EF4-FFF2-40B4-BE49-F238E27FC236}">
                      <a16:creationId xmlns:a16="http://schemas.microsoft.com/office/drawing/2014/main" id="{96BDC34F-CD17-4B7B-EC10-1D7B08903783}"/>
                    </a:ext>
                  </a:extLst>
                </p:cNvPr>
                <p:cNvPicPr/>
                <p:nvPr/>
              </p:nvPicPr>
              <p:blipFill>
                <a:blip r:embed="rId310"/>
                <a:stretch>
                  <a:fillRect/>
                </a:stretch>
              </p:blipFill>
              <p:spPr>
                <a:xfrm>
                  <a:off x="11979135" y="5794905"/>
                  <a:ext cx="2124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0" name="Ink 189">
                  <a:extLst>
                    <a:ext uri="{FF2B5EF4-FFF2-40B4-BE49-F238E27FC236}">
                      <a16:creationId xmlns:a16="http://schemas.microsoft.com/office/drawing/2014/main" id="{9D402F47-8E4B-DAAC-3049-979242602A28}"/>
                    </a:ext>
                  </a:extLst>
                </p14:cNvPr>
                <p14:cNvContentPartPr/>
                <p14:nvPr/>
              </p14:nvContentPartPr>
              <p14:xfrm>
                <a:off x="10500615" y="6043665"/>
                <a:ext cx="185760" cy="140760"/>
              </p14:xfrm>
            </p:contentPart>
          </mc:Choice>
          <mc:Fallback xmlns="">
            <p:pic>
              <p:nvPicPr>
                <p:cNvPr id="190" name="Ink 189">
                  <a:extLst>
                    <a:ext uri="{FF2B5EF4-FFF2-40B4-BE49-F238E27FC236}">
                      <a16:creationId xmlns:a16="http://schemas.microsoft.com/office/drawing/2014/main" id="{9D402F47-8E4B-DAAC-3049-979242602A28}"/>
                    </a:ext>
                  </a:extLst>
                </p:cNvPr>
                <p:cNvPicPr/>
                <p:nvPr/>
              </p:nvPicPr>
              <p:blipFill>
                <a:blip r:embed="rId312"/>
                <a:stretch>
                  <a:fillRect/>
                </a:stretch>
              </p:blipFill>
              <p:spPr>
                <a:xfrm>
                  <a:off x="10494495" y="6037545"/>
                  <a:ext cx="198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1" name="Ink 190">
                  <a:extLst>
                    <a:ext uri="{FF2B5EF4-FFF2-40B4-BE49-F238E27FC236}">
                      <a16:creationId xmlns:a16="http://schemas.microsoft.com/office/drawing/2014/main" id="{04116879-6C39-3AEB-4EF4-91A3A96EFE7C}"/>
                    </a:ext>
                  </a:extLst>
                </p14:cNvPr>
                <p14:cNvContentPartPr/>
                <p14:nvPr/>
              </p14:nvContentPartPr>
              <p14:xfrm>
                <a:off x="10767735" y="6052305"/>
                <a:ext cx="264960" cy="114480"/>
              </p14:xfrm>
            </p:contentPart>
          </mc:Choice>
          <mc:Fallback xmlns="">
            <p:pic>
              <p:nvPicPr>
                <p:cNvPr id="191" name="Ink 190">
                  <a:extLst>
                    <a:ext uri="{FF2B5EF4-FFF2-40B4-BE49-F238E27FC236}">
                      <a16:creationId xmlns:a16="http://schemas.microsoft.com/office/drawing/2014/main" id="{04116879-6C39-3AEB-4EF4-91A3A96EFE7C}"/>
                    </a:ext>
                  </a:extLst>
                </p:cNvPr>
                <p:cNvPicPr/>
                <p:nvPr/>
              </p:nvPicPr>
              <p:blipFill>
                <a:blip r:embed="rId314"/>
                <a:stretch>
                  <a:fillRect/>
                </a:stretch>
              </p:blipFill>
              <p:spPr>
                <a:xfrm>
                  <a:off x="10761615" y="6046185"/>
                  <a:ext cx="277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2" name="Ink 191">
                  <a:extLst>
                    <a:ext uri="{FF2B5EF4-FFF2-40B4-BE49-F238E27FC236}">
                      <a16:creationId xmlns:a16="http://schemas.microsoft.com/office/drawing/2014/main" id="{F4865C6B-1879-CF88-B7B7-885228852012}"/>
                    </a:ext>
                  </a:extLst>
                </p14:cNvPr>
                <p14:cNvContentPartPr/>
                <p14:nvPr/>
              </p14:nvContentPartPr>
              <p14:xfrm>
                <a:off x="11044215" y="5996865"/>
                <a:ext cx="87120" cy="155160"/>
              </p14:xfrm>
            </p:contentPart>
          </mc:Choice>
          <mc:Fallback xmlns="">
            <p:pic>
              <p:nvPicPr>
                <p:cNvPr id="192" name="Ink 191">
                  <a:extLst>
                    <a:ext uri="{FF2B5EF4-FFF2-40B4-BE49-F238E27FC236}">
                      <a16:creationId xmlns:a16="http://schemas.microsoft.com/office/drawing/2014/main" id="{F4865C6B-1879-CF88-B7B7-885228852012}"/>
                    </a:ext>
                  </a:extLst>
                </p:cNvPr>
                <p:cNvPicPr/>
                <p:nvPr/>
              </p:nvPicPr>
              <p:blipFill>
                <a:blip r:embed="rId316"/>
                <a:stretch>
                  <a:fillRect/>
                </a:stretch>
              </p:blipFill>
              <p:spPr>
                <a:xfrm>
                  <a:off x="11038095" y="5990745"/>
                  <a:ext cx="99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3" name="Ink 192">
                  <a:extLst>
                    <a:ext uri="{FF2B5EF4-FFF2-40B4-BE49-F238E27FC236}">
                      <a16:creationId xmlns:a16="http://schemas.microsoft.com/office/drawing/2014/main" id="{236BCFA0-7E00-F058-B0E8-33F6B26C96DA}"/>
                    </a:ext>
                  </a:extLst>
                </p14:cNvPr>
                <p14:cNvContentPartPr/>
                <p14:nvPr/>
              </p14:nvContentPartPr>
              <p14:xfrm>
                <a:off x="11183895" y="6100185"/>
                <a:ext cx="197640" cy="81360"/>
              </p14:xfrm>
            </p:contentPart>
          </mc:Choice>
          <mc:Fallback xmlns="">
            <p:pic>
              <p:nvPicPr>
                <p:cNvPr id="193" name="Ink 192">
                  <a:extLst>
                    <a:ext uri="{FF2B5EF4-FFF2-40B4-BE49-F238E27FC236}">
                      <a16:creationId xmlns:a16="http://schemas.microsoft.com/office/drawing/2014/main" id="{236BCFA0-7E00-F058-B0E8-33F6B26C96DA}"/>
                    </a:ext>
                  </a:extLst>
                </p:cNvPr>
                <p:cNvPicPr/>
                <p:nvPr/>
              </p:nvPicPr>
              <p:blipFill>
                <a:blip r:embed="rId318"/>
                <a:stretch>
                  <a:fillRect/>
                </a:stretch>
              </p:blipFill>
              <p:spPr>
                <a:xfrm>
                  <a:off x="11177775" y="6094065"/>
                  <a:ext cx="209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4" name="Ink 193">
                  <a:extLst>
                    <a:ext uri="{FF2B5EF4-FFF2-40B4-BE49-F238E27FC236}">
                      <a16:creationId xmlns:a16="http://schemas.microsoft.com/office/drawing/2014/main" id="{CB013411-83E8-DC9E-632A-F7F0FBA2E2FF}"/>
                    </a:ext>
                  </a:extLst>
                </p14:cNvPr>
                <p14:cNvContentPartPr/>
                <p14:nvPr/>
              </p14:nvContentPartPr>
              <p14:xfrm>
                <a:off x="11224935" y="6016305"/>
                <a:ext cx="308520" cy="260280"/>
              </p14:xfrm>
            </p:contentPart>
          </mc:Choice>
          <mc:Fallback xmlns="">
            <p:pic>
              <p:nvPicPr>
                <p:cNvPr id="194" name="Ink 193">
                  <a:extLst>
                    <a:ext uri="{FF2B5EF4-FFF2-40B4-BE49-F238E27FC236}">
                      <a16:creationId xmlns:a16="http://schemas.microsoft.com/office/drawing/2014/main" id="{CB013411-83E8-DC9E-632A-F7F0FBA2E2FF}"/>
                    </a:ext>
                  </a:extLst>
                </p:cNvPr>
                <p:cNvPicPr/>
                <p:nvPr/>
              </p:nvPicPr>
              <p:blipFill>
                <a:blip r:embed="rId320"/>
                <a:stretch>
                  <a:fillRect/>
                </a:stretch>
              </p:blipFill>
              <p:spPr>
                <a:xfrm>
                  <a:off x="11218815" y="6010185"/>
                  <a:ext cx="3207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5" name="Ink 194">
                  <a:extLst>
                    <a:ext uri="{FF2B5EF4-FFF2-40B4-BE49-F238E27FC236}">
                      <a16:creationId xmlns:a16="http://schemas.microsoft.com/office/drawing/2014/main" id="{078110F8-10CF-7DFE-3878-13378F211509}"/>
                    </a:ext>
                  </a:extLst>
                </p14:cNvPr>
                <p14:cNvContentPartPr/>
                <p14:nvPr/>
              </p14:nvContentPartPr>
              <p14:xfrm>
                <a:off x="9812295" y="5680785"/>
                <a:ext cx="108720" cy="347760"/>
              </p14:xfrm>
            </p:contentPart>
          </mc:Choice>
          <mc:Fallback xmlns="">
            <p:pic>
              <p:nvPicPr>
                <p:cNvPr id="195" name="Ink 194">
                  <a:extLst>
                    <a:ext uri="{FF2B5EF4-FFF2-40B4-BE49-F238E27FC236}">
                      <a16:creationId xmlns:a16="http://schemas.microsoft.com/office/drawing/2014/main" id="{078110F8-10CF-7DFE-3878-13378F211509}"/>
                    </a:ext>
                  </a:extLst>
                </p:cNvPr>
                <p:cNvPicPr/>
                <p:nvPr/>
              </p:nvPicPr>
              <p:blipFill>
                <a:blip r:embed="rId322"/>
                <a:stretch>
                  <a:fillRect/>
                </a:stretch>
              </p:blipFill>
              <p:spPr>
                <a:xfrm>
                  <a:off x="9806175" y="5674665"/>
                  <a:ext cx="120960" cy="360000"/>
                </a:xfrm>
                <a:prstGeom prst="rect">
                  <a:avLst/>
                </a:prstGeom>
              </p:spPr>
            </p:pic>
          </mc:Fallback>
        </mc:AlternateContent>
      </p:grpSp>
      <p:grpSp>
        <p:nvGrpSpPr>
          <p:cNvPr id="203" name="Group 202">
            <a:extLst>
              <a:ext uri="{FF2B5EF4-FFF2-40B4-BE49-F238E27FC236}">
                <a16:creationId xmlns:a16="http://schemas.microsoft.com/office/drawing/2014/main" id="{F9272F9E-8DF3-FA82-11FE-DCA8824D9907}"/>
              </a:ext>
            </a:extLst>
          </p:cNvPr>
          <p:cNvGrpSpPr/>
          <p:nvPr/>
        </p:nvGrpSpPr>
        <p:grpSpPr>
          <a:xfrm>
            <a:off x="3173895" y="6350025"/>
            <a:ext cx="878400" cy="313200"/>
            <a:chOff x="3173895" y="6350025"/>
            <a:chExt cx="878400" cy="313200"/>
          </a:xfrm>
        </p:grpSpPr>
        <mc:AlternateContent xmlns:mc="http://schemas.openxmlformats.org/markup-compatibility/2006" xmlns:p14="http://schemas.microsoft.com/office/powerpoint/2010/main">
          <mc:Choice Requires="p14">
            <p:contentPart p14:bwMode="auto" r:id="rId323">
              <p14:nvContentPartPr>
                <p14:cNvPr id="197" name="Ink 196">
                  <a:extLst>
                    <a:ext uri="{FF2B5EF4-FFF2-40B4-BE49-F238E27FC236}">
                      <a16:creationId xmlns:a16="http://schemas.microsoft.com/office/drawing/2014/main" id="{1E701663-85F7-D737-656D-6A00AE16D434}"/>
                    </a:ext>
                  </a:extLst>
                </p14:cNvPr>
                <p14:cNvContentPartPr/>
                <p14:nvPr/>
              </p14:nvContentPartPr>
              <p14:xfrm>
                <a:off x="3215655" y="6445065"/>
                <a:ext cx="146160" cy="5760"/>
              </p14:xfrm>
            </p:contentPart>
          </mc:Choice>
          <mc:Fallback xmlns="">
            <p:pic>
              <p:nvPicPr>
                <p:cNvPr id="197" name="Ink 196">
                  <a:extLst>
                    <a:ext uri="{FF2B5EF4-FFF2-40B4-BE49-F238E27FC236}">
                      <a16:creationId xmlns:a16="http://schemas.microsoft.com/office/drawing/2014/main" id="{1E701663-85F7-D737-656D-6A00AE16D434}"/>
                    </a:ext>
                  </a:extLst>
                </p:cNvPr>
                <p:cNvPicPr/>
                <p:nvPr/>
              </p:nvPicPr>
              <p:blipFill>
                <a:blip r:embed="rId324"/>
                <a:stretch>
                  <a:fillRect/>
                </a:stretch>
              </p:blipFill>
              <p:spPr>
                <a:xfrm>
                  <a:off x="3209535" y="6438945"/>
                  <a:ext cx="158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8" name="Ink 197">
                  <a:extLst>
                    <a:ext uri="{FF2B5EF4-FFF2-40B4-BE49-F238E27FC236}">
                      <a16:creationId xmlns:a16="http://schemas.microsoft.com/office/drawing/2014/main" id="{CAE91D10-A85C-A6A3-2A80-1566B29F7AB2}"/>
                    </a:ext>
                  </a:extLst>
                </p14:cNvPr>
                <p14:cNvContentPartPr/>
                <p14:nvPr/>
              </p14:nvContentPartPr>
              <p14:xfrm>
                <a:off x="3173895" y="6450465"/>
                <a:ext cx="137520" cy="83880"/>
              </p14:xfrm>
            </p:contentPart>
          </mc:Choice>
          <mc:Fallback xmlns="">
            <p:pic>
              <p:nvPicPr>
                <p:cNvPr id="198" name="Ink 197">
                  <a:extLst>
                    <a:ext uri="{FF2B5EF4-FFF2-40B4-BE49-F238E27FC236}">
                      <a16:creationId xmlns:a16="http://schemas.microsoft.com/office/drawing/2014/main" id="{CAE91D10-A85C-A6A3-2A80-1566B29F7AB2}"/>
                    </a:ext>
                  </a:extLst>
                </p:cNvPr>
                <p:cNvPicPr/>
                <p:nvPr/>
              </p:nvPicPr>
              <p:blipFill>
                <a:blip r:embed="rId326"/>
                <a:stretch>
                  <a:fillRect/>
                </a:stretch>
              </p:blipFill>
              <p:spPr>
                <a:xfrm>
                  <a:off x="3167775" y="6444345"/>
                  <a:ext cx="1497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0" name="Ink 199">
                  <a:extLst>
                    <a:ext uri="{FF2B5EF4-FFF2-40B4-BE49-F238E27FC236}">
                      <a16:creationId xmlns:a16="http://schemas.microsoft.com/office/drawing/2014/main" id="{8BAF6145-9B06-42B6-0EF9-10801A46BAA3}"/>
                    </a:ext>
                  </a:extLst>
                </p14:cNvPr>
                <p14:cNvContentPartPr/>
                <p14:nvPr/>
              </p14:nvContentPartPr>
              <p14:xfrm>
                <a:off x="3558735" y="6350025"/>
                <a:ext cx="195120" cy="224640"/>
              </p14:xfrm>
            </p:contentPart>
          </mc:Choice>
          <mc:Fallback xmlns="">
            <p:pic>
              <p:nvPicPr>
                <p:cNvPr id="200" name="Ink 199">
                  <a:extLst>
                    <a:ext uri="{FF2B5EF4-FFF2-40B4-BE49-F238E27FC236}">
                      <a16:creationId xmlns:a16="http://schemas.microsoft.com/office/drawing/2014/main" id="{8BAF6145-9B06-42B6-0EF9-10801A46BAA3}"/>
                    </a:ext>
                  </a:extLst>
                </p:cNvPr>
                <p:cNvPicPr/>
                <p:nvPr/>
              </p:nvPicPr>
              <p:blipFill>
                <a:blip r:embed="rId328"/>
                <a:stretch>
                  <a:fillRect/>
                </a:stretch>
              </p:blipFill>
              <p:spPr>
                <a:xfrm>
                  <a:off x="3552615" y="6343905"/>
                  <a:ext cx="2073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1" name="Ink 200">
                  <a:extLst>
                    <a:ext uri="{FF2B5EF4-FFF2-40B4-BE49-F238E27FC236}">
                      <a16:creationId xmlns:a16="http://schemas.microsoft.com/office/drawing/2014/main" id="{6440C22B-2B77-4752-A059-F3BA3DCEC719}"/>
                    </a:ext>
                  </a:extLst>
                </p14:cNvPr>
                <p14:cNvContentPartPr/>
                <p14:nvPr/>
              </p14:nvContentPartPr>
              <p14:xfrm>
                <a:off x="3727215" y="6435345"/>
                <a:ext cx="64800" cy="227880"/>
              </p14:xfrm>
            </p:contentPart>
          </mc:Choice>
          <mc:Fallback xmlns="">
            <p:pic>
              <p:nvPicPr>
                <p:cNvPr id="201" name="Ink 200">
                  <a:extLst>
                    <a:ext uri="{FF2B5EF4-FFF2-40B4-BE49-F238E27FC236}">
                      <a16:creationId xmlns:a16="http://schemas.microsoft.com/office/drawing/2014/main" id="{6440C22B-2B77-4752-A059-F3BA3DCEC719}"/>
                    </a:ext>
                  </a:extLst>
                </p:cNvPr>
                <p:cNvPicPr/>
                <p:nvPr/>
              </p:nvPicPr>
              <p:blipFill>
                <a:blip r:embed="rId330"/>
                <a:stretch>
                  <a:fillRect/>
                </a:stretch>
              </p:blipFill>
              <p:spPr>
                <a:xfrm>
                  <a:off x="3721095" y="6429225"/>
                  <a:ext cx="770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2" name="Ink 201">
                  <a:extLst>
                    <a:ext uri="{FF2B5EF4-FFF2-40B4-BE49-F238E27FC236}">
                      <a16:creationId xmlns:a16="http://schemas.microsoft.com/office/drawing/2014/main" id="{68CBD193-F95B-65E1-50CA-FC40C16D5F62}"/>
                    </a:ext>
                  </a:extLst>
                </p14:cNvPr>
                <p14:cNvContentPartPr/>
                <p14:nvPr/>
              </p14:nvContentPartPr>
              <p14:xfrm>
                <a:off x="4015935" y="6451905"/>
                <a:ext cx="36360" cy="49320"/>
              </p14:xfrm>
            </p:contentPart>
          </mc:Choice>
          <mc:Fallback xmlns="">
            <p:pic>
              <p:nvPicPr>
                <p:cNvPr id="202" name="Ink 201">
                  <a:extLst>
                    <a:ext uri="{FF2B5EF4-FFF2-40B4-BE49-F238E27FC236}">
                      <a16:creationId xmlns:a16="http://schemas.microsoft.com/office/drawing/2014/main" id="{68CBD193-F95B-65E1-50CA-FC40C16D5F62}"/>
                    </a:ext>
                  </a:extLst>
                </p:cNvPr>
                <p:cNvPicPr/>
                <p:nvPr/>
              </p:nvPicPr>
              <p:blipFill>
                <a:blip r:embed="rId332"/>
                <a:stretch>
                  <a:fillRect/>
                </a:stretch>
              </p:blipFill>
              <p:spPr>
                <a:xfrm>
                  <a:off x="4009815" y="6445785"/>
                  <a:ext cx="48600" cy="61560"/>
                </a:xfrm>
                <a:prstGeom prst="rect">
                  <a:avLst/>
                </a:prstGeom>
              </p:spPr>
            </p:pic>
          </mc:Fallback>
        </mc:AlternateContent>
      </p:grpSp>
      <p:grpSp>
        <p:nvGrpSpPr>
          <p:cNvPr id="209" name="Group 208">
            <a:extLst>
              <a:ext uri="{FF2B5EF4-FFF2-40B4-BE49-F238E27FC236}">
                <a16:creationId xmlns:a16="http://schemas.microsoft.com/office/drawing/2014/main" id="{0F1B0072-CB4C-DFAA-0AD4-C920593533D2}"/>
              </a:ext>
            </a:extLst>
          </p:cNvPr>
          <p:cNvGrpSpPr/>
          <p:nvPr/>
        </p:nvGrpSpPr>
        <p:grpSpPr>
          <a:xfrm>
            <a:off x="4266135" y="6248145"/>
            <a:ext cx="920520" cy="415080"/>
            <a:chOff x="4266135" y="6248145"/>
            <a:chExt cx="920520" cy="415080"/>
          </a:xfrm>
        </p:grpSpPr>
        <mc:AlternateContent xmlns:mc="http://schemas.openxmlformats.org/markup-compatibility/2006" xmlns:p14="http://schemas.microsoft.com/office/powerpoint/2010/main">
          <mc:Choice Requires="p14">
            <p:contentPart p14:bwMode="auto" r:id="rId333">
              <p14:nvContentPartPr>
                <p14:cNvPr id="204" name="Ink 203">
                  <a:extLst>
                    <a:ext uri="{FF2B5EF4-FFF2-40B4-BE49-F238E27FC236}">
                      <a16:creationId xmlns:a16="http://schemas.microsoft.com/office/drawing/2014/main" id="{A89CB885-C273-5170-ACED-B54607CCBE47}"/>
                    </a:ext>
                  </a:extLst>
                </p14:cNvPr>
                <p14:cNvContentPartPr/>
                <p14:nvPr/>
              </p14:nvContentPartPr>
              <p14:xfrm>
                <a:off x="4266135" y="6396105"/>
                <a:ext cx="96480" cy="267120"/>
              </p14:xfrm>
            </p:contentPart>
          </mc:Choice>
          <mc:Fallback xmlns="">
            <p:pic>
              <p:nvPicPr>
                <p:cNvPr id="204" name="Ink 203">
                  <a:extLst>
                    <a:ext uri="{FF2B5EF4-FFF2-40B4-BE49-F238E27FC236}">
                      <a16:creationId xmlns:a16="http://schemas.microsoft.com/office/drawing/2014/main" id="{A89CB885-C273-5170-ACED-B54607CCBE47}"/>
                    </a:ext>
                  </a:extLst>
                </p:cNvPr>
                <p:cNvPicPr/>
                <p:nvPr/>
              </p:nvPicPr>
              <p:blipFill>
                <a:blip r:embed="rId334"/>
                <a:stretch>
                  <a:fillRect/>
                </a:stretch>
              </p:blipFill>
              <p:spPr>
                <a:xfrm>
                  <a:off x="4260015" y="6389985"/>
                  <a:ext cx="1087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5" name="Ink 204">
                  <a:extLst>
                    <a:ext uri="{FF2B5EF4-FFF2-40B4-BE49-F238E27FC236}">
                      <a16:creationId xmlns:a16="http://schemas.microsoft.com/office/drawing/2014/main" id="{70C0CAB5-919D-FDAB-43C8-D551F6DC7738}"/>
                    </a:ext>
                  </a:extLst>
                </p14:cNvPr>
                <p14:cNvContentPartPr/>
                <p14:nvPr/>
              </p14:nvContentPartPr>
              <p14:xfrm>
                <a:off x="4465935" y="6427785"/>
                <a:ext cx="183960" cy="200520"/>
              </p14:xfrm>
            </p:contentPart>
          </mc:Choice>
          <mc:Fallback xmlns="">
            <p:pic>
              <p:nvPicPr>
                <p:cNvPr id="205" name="Ink 204">
                  <a:extLst>
                    <a:ext uri="{FF2B5EF4-FFF2-40B4-BE49-F238E27FC236}">
                      <a16:creationId xmlns:a16="http://schemas.microsoft.com/office/drawing/2014/main" id="{70C0CAB5-919D-FDAB-43C8-D551F6DC7738}"/>
                    </a:ext>
                  </a:extLst>
                </p:cNvPr>
                <p:cNvPicPr/>
                <p:nvPr/>
              </p:nvPicPr>
              <p:blipFill>
                <a:blip r:embed="rId336"/>
                <a:stretch>
                  <a:fillRect/>
                </a:stretch>
              </p:blipFill>
              <p:spPr>
                <a:xfrm>
                  <a:off x="4459815" y="6421665"/>
                  <a:ext cx="1962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6" name="Ink 205">
                  <a:extLst>
                    <a:ext uri="{FF2B5EF4-FFF2-40B4-BE49-F238E27FC236}">
                      <a16:creationId xmlns:a16="http://schemas.microsoft.com/office/drawing/2014/main" id="{13A037EF-989C-382C-F880-F8A03534C406}"/>
                    </a:ext>
                  </a:extLst>
                </p14:cNvPr>
                <p14:cNvContentPartPr/>
                <p14:nvPr/>
              </p14:nvContentPartPr>
              <p14:xfrm>
                <a:off x="4850775" y="6440745"/>
                <a:ext cx="217080" cy="187560"/>
              </p14:xfrm>
            </p:contentPart>
          </mc:Choice>
          <mc:Fallback xmlns="">
            <p:pic>
              <p:nvPicPr>
                <p:cNvPr id="206" name="Ink 205">
                  <a:extLst>
                    <a:ext uri="{FF2B5EF4-FFF2-40B4-BE49-F238E27FC236}">
                      <a16:creationId xmlns:a16="http://schemas.microsoft.com/office/drawing/2014/main" id="{13A037EF-989C-382C-F880-F8A03534C406}"/>
                    </a:ext>
                  </a:extLst>
                </p:cNvPr>
                <p:cNvPicPr/>
                <p:nvPr/>
              </p:nvPicPr>
              <p:blipFill>
                <a:blip r:embed="rId338"/>
                <a:stretch>
                  <a:fillRect/>
                </a:stretch>
              </p:blipFill>
              <p:spPr>
                <a:xfrm>
                  <a:off x="4844655" y="6434625"/>
                  <a:ext cx="2293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7" name="Ink 206">
                  <a:extLst>
                    <a:ext uri="{FF2B5EF4-FFF2-40B4-BE49-F238E27FC236}">
                      <a16:creationId xmlns:a16="http://schemas.microsoft.com/office/drawing/2014/main" id="{28F647CC-DB82-3D73-30F3-E2C2BD60E92A}"/>
                    </a:ext>
                  </a:extLst>
                </p14:cNvPr>
                <p14:cNvContentPartPr/>
                <p14:nvPr/>
              </p14:nvContentPartPr>
              <p14:xfrm>
                <a:off x="4906215" y="6469185"/>
                <a:ext cx="127800" cy="172440"/>
              </p14:xfrm>
            </p:contentPart>
          </mc:Choice>
          <mc:Fallback xmlns="">
            <p:pic>
              <p:nvPicPr>
                <p:cNvPr id="207" name="Ink 206">
                  <a:extLst>
                    <a:ext uri="{FF2B5EF4-FFF2-40B4-BE49-F238E27FC236}">
                      <a16:creationId xmlns:a16="http://schemas.microsoft.com/office/drawing/2014/main" id="{28F647CC-DB82-3D73-30F3-E2C2BD60E92A}"/>
                    </a:ext>
                  </a:extLst>
                </p:cNvPr>
                <p:cNvPicPr/>
                <p:nvPr/>
              </p:nvPicPr>
              <p:blipFill>
                <a:blip r:embed="rId340"/>
                <a:stretch>
                  <a:fillRect/>
                </a:stretch>
              </p:blipFill>
              <p:spPr>
                <a:xfrm>
                  <a:off x="4900095" y="6463065"/>
                  <a:ext cx="140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8" name="Ink 207">
                  <a:extLst>
                    <a:ext uri="{FF2B5EF4-FFF2-40B4-BE49-F238E27FC236}">
                      <a16:creationId xmlns:a16="http://schemas.microsoft.com/office/drawing/2014/main" id="{2C75A4E1-A241-34F3-F2C8-9D4761BF388F}"/>
                    </a:ext>
                  </a:extLst>
                </p14:cNvPr>
                <p14:cNvContentPartPr/>
                <p14:nvPr/>
              </p14:nvContentPartPr>
              <p14:xfrm>
                <a:off x="4967775" y="6248145"/>
                <a:ext cx="218880" cy="193320"/>
              </p14:xfrm>
            </p:contentPart>
          </mc:Choice>
          <mc:Fallback xmlns="">
            <p:pic>
              <p:nvPicPr>
                <p:cNvPr id="208" name="Ink 207">
                  <a:extLst>
                    <a:ext uri="{FF2B5EF4-FFF2-40B4-BE49-F238E27FC236}">
                      <a16:creationId xmlns:a16="http://schemas.microsoft.com/office/drawing/2014/main" id="{2C75A4E1-A241-34F3-F2C8-9D4761BF388F}"/>
                    </a:ext>
                  </a:extLst>
                </p:cNvPr>
                <p:cNvPicPr/>
                <p:nvPr/>
              </p:nvPicPr>
              <p:blipFill>
                <a:blip r:embed="rId342"/>
                <a:stretch>
                  <a:fillRect/>
                </a:stretch>
              </p:blipFill>
              <p:spPr>
                <a:xfrm>
                  <a:off x="4961655" y="6242025"/>
                  <a:ext cx="231120" cy="205560"/>
                </a:xfrm>
                <a:prstGeom prst="rect">
                  <a:avLst/>
                </a:prstGeom>
              </p:spPr>
            </p:pic>
          </mc:Fallback>
        </mc:AlternateContent>
      </p:grpSp>
      <p:grpSp>
        <p:nvGrpSpPr>
          <p:cNvPr id="212" name="Group 211">
            <a:extLst>
              <a:ext uri="{FF2B5EF4-FFF2-40B4-BE49-F238E27FC236}">
                <a16:creationId xmlns:a16="http://schemas.microsoft.com/office/drawing/2014/main" id="{0326ABD0-0E14-E76D-9AC5-B6ACE0558516}"/>
              </a:ext>
            </a:extLst>
          </p:cNvPr>
          <p:cNvGrpSpPr/>
          <p:nvPr/>
        </p:nvGrpSpPr>
        <p:grpSpPr>
          <a:xfrm>
            <a:off x="5322375" y="6419145"/>
            <a:ext cx="610920" cy="241200"/>
            <a:chOff x="5322375" y="6419145"/>
            <a:chExt cx="610920" cy="241200"/>
          </a:xfrm>
        </p:grpSpPr>
        <mc:AlternateContent xmlns:mc="http://schemas.openxmlformats.org/markup-compatibility/2006" xmlns:p14="http://schemas.microsoft.com/office/powerpoint/2010/main">
          <mc:Choice Requires="p14">
            <p:contentPart p14:bwMode="auto" r:id="rId343">
              <p14:nvContentPartPr>
                <p14:cNvPr id="210" name="Ink 209">
                  <a:extLst>
                    <a:ext uri="{FF2B5EF4-FFF2-40B4-BE49-F238E27FC236}">
                      <a16:creationId xmlns:a16="http://schemas.microsoft.com/office/drawing/2014/main" id="{716AF7AE-DE6F-5806-5CB9-7FFD764643EA}"/>
                    </a:ext>
                  </a:extLst>
                </p14:cNvPr>
                <p14:cNvContentPartPr/>
                <p14:nvPr/>
              </p14:nvContentPartPr>
              <p14:xfrm>
                <a:off x="5322375" y="6551265"/>
                <a:ext cx="168840" cy="5760"/>
              </p14:xfrm>
            </p:contentPart>
          </mc:Choice>
          <mc:Fallback xmlns="">
            <p:pic>
              <p:nvPicPr>
                <p:cNvPr id="210" name="Ink 209">
                  <a:extLst>
                    <a:ext uri="{FF2B5EF4-FFF2-40B4-BE49-F238E27FC236}">
                      <a16:creationId xmlns:a16="http://schemas.microsoft.com/office/drawing/2014/main" id="{716AF7AE-DE6F-5806-5CB9-7FFD764643EA}"/>
                    </a:ext>
                  </a:extLst>
                </p:cNvPr>
                <p:cNvPicPr/>
                <p:nvPr/>
              </p:nvPicPr>
              <p:blipFill>
                <a:blip r:embed="rId344"/>
                <a:stretch>
                  <a:fillRect/>
                </a:stretch>
              </p:blipFill>
              <p:spPr>
                <a:xfrm>
                  <a:off x="5316255" y="6545145"/>
                  <a:ext cx="181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1" name="Ink 210">
                  <a:extLst>
                    <a:ext uri="{FF2B5EF4-FFF2-40B4-BE49-F238E27FC236}">
                      <a16:creationId xmlns:a16="http://schemas.microsoft.com/office/drawing/2014/main" id="{1C1CDFD0-36C7-25CC-B7A2-4B860B8AF732}"/>
                    </a:ext>
                  </a:extLst>
                </p14:cNvPr>
                <p14:cNvContentPartPr/>
                <p14:nvPr/>
              </p14:nvContentPartPr>
              <p14:xfrm>
                <a:off x="5592015" y="6419145"/>
                <a:ext cx="341280" cy="241200"/>
              </p14:xfrm>
            </p:contentPart>
          </mc:Choice>
          <mc:Fallback xmlns="">
            <p:pic>
              <p:nvPicPr>
                <p:cNvPr id="211" name="Ink 210">
                  <a:extLst>
                    <a:ext uri="{FF2B5EF4-FFF2-40B4-BE49-F238E27FC236}">
                      <a16:creationId xmlns:a16="http://schemas.microsoft.com/office/drawing/2014/main" id="{1C1CDFD0-36C7-25CC-B7A2-4B860B8AF732}"/>
                    </a:ext>
                  </a:extLst>
                </p:cNvPr>
                <p:cNvPicPr/>
                <p:nvPr/>
              </p:nvPicPr>
              <p:blipFill>
                <a:blip r:embed="rId346"/>
                <a:stretch>
                  <a:fillRect/>
                </a:stretch>
              </p:blipFill>
              <p:spPr>
                <a:xfrm>
                  <a:off x="5585895" y="6413025"/>
                  <a:ext cx="353520" cy="253440"/>
                </a:xfrm>
                <a:prstGeom prst="rect">
                  <a:avLst/>
                </a:prstGeom>
              </p:spPr>
            </p:pic>
          </mc:Fallback>
        </mc:AlternateContent>
      </p:grpSp>
      <p:grpSp>
        <p:nvGrpSpPr>
          <p:cNvPr id="220" name="Group 219">
            <a:extLst>
              <a:ext uri="{FF2B5EF4-FFF2-40B4-BE49-F238E27FC236}">
                <a16:creationId xmlns:a16="http://schemas.microsoft.com/office/drawing/2014/main" id="{9FF69BB5-0420-F7DA-F109-DCBBDF4AA36A}"/>
              </a:ext>
            </a:extLst>
          </p:cNvPr>
          <p:cNvGrpSpPr/>
          <p:nvPr/>
        </p:nvGrpSpPr>
        <p:grpSpPr>
          <a:xfrm>
            <a:off x="5830335" y="6354345"/>
            <a:ext cx="630720" cy="378360"/>
            <a:chOff x="5830335" y="6354345"/>
            <a:chExt cx="630720" cy="378360"/>
          </a:xfrm>
        </p:grpSpPr>
        <mc:AlternateContent xmlns:mc="http://schemas.openxmlformats.org/markup-compatibility/2006" xmlns:p14="http://schemas.microsoft.com/office/powerpoint/2010/main">
          <mc:Choice Requires="p14">
            <p:contentPart p14:bwMode="auto" r:id="rId347">
              <p14:nvContentPartPr>
                <p14:cNvPr id="213" name="Ink 212">
                  <a:extLst>
                    <a:ext uri="{FF2B5EF4-FFF2-40B4-BE49-F238E27FC236}">
                      <a16:creationId xmlns:a16="http://schemas.microsoft.com/office/drawing/2014/main" id="{EF286DA3-4749-62F1-B463-8682B1B3D150}"/>
                    </a:ext>
                  </a:extLst>
                </p14:cNvPr>
                <p14:cNvContentPartPr/>
                <p14:nvPr/>
              </p14:nvContentPartPr>
              <p14:xfrm>
                <a:off x="6085575" y="6541545"/>
                <a:ext cx="156600" cy="12240"/>
              </p14:xfrm>
            </p:contentPart>
          </mc:Choice>
          <mc:Fallback xmlns="">
            <p:pic>
              <p:nvPicPr>
                <p:cNvPr id="213" name="Ink 212">
                  <a:extLst>
                    <a:ext uri="{FF2B5EF4-FFF2-40B4-BE49-F238E27FC236}">
                      <a16:creationId xmlns:a16="http://schemas.microsoft.com/office/drawing/2014/main" id="{EF286DA3-4749-62F1-B463-8682B1B3D150}"/>
                    </a:ext>
                  </a:extLst>
                </p:cNvPr>
                <p:cNvPicPr/>
                <p:nvPr/>
              </p:nvPicPr>
              <p:blipFill>
                <a:blip r:embed="rId348"/>
                <a:stretch>
                  <a:fillRect/>
                </a:stretch>
              </p:blipFill>
              <p:spPr>
                <a:xfrm>
                  <a:off x="6079455" y="6535425"/>
                  <a:ext cx="168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14" name="Ink 213">
                  <a:extLst>
                    <a:ext uri="{FF2B5EF4-FFF2-40B4-BE49-F238E27FC236}">
                      <a16:creationId xmlns:a16="http://schemas.microsoft.com/office/drawing/2014/main" id="{6BC28FF7-E351-AC8C-F84C-4585DDB39527}"/>
                    </a:ext>
                  </a:extLst>
                </p14:cNvPr>
                <p14:cNvContentPartPr/>
                <p14:nvPr/>
              </p14:nvContentPartPr>
              <p14:xfrm>
                <a:off x="6284655" y="6438585"/>
                <a:ext cx="24840" cy="199440"/>
              </p14:xfrm>
            </p:contentPart>
          </mc:Choice>
          <mc:Fallback xmlns="">
            <p:pic>
              <p:nvPicPr>
                <p:cNvPr id="214" name="Ink 213">
                  <a:extLst>
                    <a:ext uri="{FF2B5EF4-FFF2-40B4-BE49-F238E27FC236}">
                      <a16:creationId xmlns:a16="http://schemas.microsoft.com/office/drawing/2014/main" id="{6BC28FF7-E351-AC8C-F84C-4585DDB39527}"/>
                    </a:ext>
                  </a:extLst>
                </p:cNvPr>
                <p:cNvPicPr/>
                <p:nvPr/>
              </p:nvPicPr>
              <p:blipFill>
                <a:blip r:embed="rId350"/>
                <a:stretch>
                  <a:fillRect/>
                </a:stretch>
              </p:blipFill>
              <p:spPr>
                <a:xfrm>
                  <a:off x="6278535" y="6432465"/>
                  <a:ext cx="370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15" name="Ink 214">
                  <a:extLst>
                    <a:ext uri="{FF2B5EF4-FFF2-40B4-BE49-F238E27FC236}">
                      <a16:creationId xmlns:a16="http://schemas.microsoft.com/office/drawing/2014/main" id="{8367CD0D-889A-E829-0412-CC5B2FFCA3C3}"/>
                    </a:ext>
                  </a:extLst>
                </p14:cNvPr>
                <p14:cNvContentPartPr/>
                <p14:nvPr/>
              </p14:nvContentPartPr>
              <p14:xfrm>
                <a:off x="6188895" y="6354345"/>
                <a:ext cx="272160" cy="378360"/>
              </p14:xfrm>
            </p:contentPart>
          </mc:Choice>
          <mc:Fallback xmlns="">
            <p:pic>
              <p:nvPicPr>
                <p:cNvPr id="215" name="Ink 214">
                  <a:extLst>
                    <a:ext uri="{FF2B5EF4-FFF2-40B4-BE49-F238E27FC236}">
                      <a16:creationId xmlns:a16="http://schemas.microsoft.com/office/drawing/2014/main" id="{8367CD0D-889A-E829-0412-CC5B2FFCA3C3}"/>
                    </a:ext>
                  </a:extLst>
                </p:cNvPr>
                <p:cNvPicPr/>
                <p:nvPr/>
              </p:nvPicPr>
              <p:blipFill>
                <a:blip r:embed="rId352"/>
                <a:stretch>
                  <a:fillRect/>
                </a:stretch>
              </p:blipFill>
              <p:spPr>
                <a:xfrm>
                  <a:off x="6182775" y="6348225"/>
                  <a:ext cx="2844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16" name="Ink 215">
                  <a:extLst>
                    <a:ext uri="{FF2B5EF4-FFF2-40B4-BE49-F238E27FC236}">
                      <a16:creationId xmlns:a16="http://schemas.microsoft.com/office/drawing/2014/main" id="{FDB05BCF-2F5E-8865-7C0F-8EF143F850E4}"/>
                    </a:ext>
                  </a:extLst>
                </p14:cNvPr>
                <p14:cNvContentPartPr/>
                <p14:nvPr/>
              </p14:nvContentPartPr>
              <p14:xfrm>
                <a:off x="5830335" y="6418785"/>
                <a:ext cx="187920" cy="277920"/>
              </p14:xfrm>
            </p:contentPart>
          </mc:Choice>
          <mc:Fallback xmlns="">
            <p:pic>
              <p:nvPicPr>
                <p:cNvPr id="216" name="Ink 215">
                  <a:extLst>
                    <a:ext uri="{FF2B5EF4-FFF2-40B4-BE49-F238E27FC236}">
                      <a16:creationId xmlns:a16="http://schemas.microsoft.com/office/drawing/2014/main" id="{FDB05BCF-2F5E-8865-7C0F-8EF143F850E4}"/>
                    </a:ext>
                  </a:extLst>
                </p:cNvPr>
                <p:cNvPicPr/>
                <p:nvPr/>
              </p:nvPicPr>
              <p:blipFill>
                <a:blip r:embed="rId354"/>
                <a:stretch>
                  <a:fillRect/>
                </a:stretch>
              </p:blipFill>
              <p:spPr>
                <a:xfrm>
                  <a:off x="5824215" y="6412665"/>
                  <a:ext cx="200160" cy="290160"/>
                </a:xfrm>
                <a:prstGeom prst="rect">
                  <a:avLst/>
                </a:prstGeom>
              </p:spPr>
            </p:pic>
          </mc:Fallback>
        </mc:AlternateContent>
      </p:grpSp>
      <p:grpSp>
        <p:nvGrpSpPr>
          <p:cNvPr id="226" name="Group 225">
            <a:extLst>
              <a:ext uri="{FF2B5EF4-FFF2-40B4-BE49-F238E27FC236}">
                <a16:creationId xmlns:a16="http://schemas.microsoft.com/office/drawing/2014/main" id="{15D6F01D-8395-6EE2-A45E-D47B4B12F1B4}"/>
              </a:ext>
            </a:extLst>
          </p:cNvPr>
          <p:cNvGrpSpPr/>
          <p:nvPr/>
        </p:nvGrpSpPr>
        <p:grpSpPr>
          <a:xfrm>
            <a:off x="6746895" y="6320505"/>
            <a:ext cx="910080" cy="392400"/>
            <a:chOff x="6746895" y="6320505"/>
            <a:chExt cx="910080" cy="392400"/>
          </a:xfrm>
        </p:grpSpPr>
        <mc:AlternateContent xmlns:mc="http://schemas.openxmlformats.org/markup-compatibility/2006" xmlns:p14="http://schemas.microsoft.com/office/powerpoint/2010/main">
          <mc:Choice Requires="p14">
            <p:contentPart p14:bwMode="auto" r:id="rId355">
              <p14:nvContentPartPr>
                <p14:cNvPr id="217" name="Ink 216">
                  <a:extLst>
                    <a:ext uri="{FF2B5EF4-FFF2-40B4-BE49-F238E27FC236}">
                      <a16:creationId xmlns:a16="http://schemas.microsoft.com/office/drawing/2014/main" id="{A457836F-42DA-394B-42D8-B80C66CD42D3}"/>
                    </a:ext>
                  </a:extLst>
                </p14:cNvPr>
                <p14:cNvContentPartPr/>
                <p14:nvPr/>
              </p14:nvContentPartPr>
              <p14:xfrm>
                <a:off x="6746895" y="6473145"/>
                <a:ext cx="243360" cy="160920"/>
              </p14:xfrm>
            </p:contentPart>
          </mc:Choice>
          <mc:Fallback xmlns="">
            <p:pic>
              <p:nvPicPr>
                <p:cNvPr id="217" name="Ink 216">
                  <a:extLst>
                    <a:ext uri="{FF2B5EF4-FFF2-40B4-BE49-F238E27FC236}">
                      <a16:creationId xmlns:a16="http://schemas.microsoft.com/office/drawing/2014/main" id="{A457836F-42DA-394B-42D8-B80C66CD42D3}"/>
                    </a:ext>
                  </a:extLst>
                </p:cNvPr>
                <p:cNvPicPr/>
                <p:nvPr/>
              </p:nvPicPr>
              <p:blipFill>
                <a:blip r:embed="rId356"/>
                <a:stretch>
                  <a:fillRect/>
                </a:stretch>
              </p:blipFill>
              <p:spPr>
                <a:xfrm>
                  <a:off x="6740775" y="6467025"/>
                  <a:ext cx="2556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8" name="Ink 217">
                  <a:extLst>
                    <a:ext uri="{FF2B5EF4-FFF2-40B4-BE49-F238E27FC236}">
                      <a16:creationId xmlns:a16="http://schemas.microsoft.com/office/drawing/2014/main" id="{F6C18457-55D7-72F8-AE0C-7DFEAA61E733}"/>
                    </a:ext>
                  </a:extLst>
                </p14:cNvPr>
                <p14:cNvContentPartPr/>
                <p14:nvPr/>
              </p14:nvContentPartPr>
              <p14:xfrm>
                <a:off x="6775695" y="6489705"/>
                <a:ext cx="142200" cy="191880"/>
              </p14:xfrm>
            </p:contentPart>
          </mc:Choice>
          <mc:Fallback xmlns="">
            <p:pic>
              <p:nvPicPr>
                <p:cNvPr id="218" name="Ink 217">
                  <a:extLst>
                    <a:ext uri="{FF2B5EF4-FFF2-40B4-BE49-F238E27FC236}">
                      <a16:creationId xmlns:a16="http://schemas.microsoft.com/office/drawing/2014/main" id="{F6C18457-55D7-72F8-AE0C-7DFEAA61E733}"/>
                    </a:ext>
                  </a:extLst>
                </p:cNvPr>
                <p:cNvPicPr/>
                <p:nvPr/>
              </p:nvPicPr>
              <p:blipFill>
                <a:blip r:embed="rId358"/>
                <a:stretch>
                  <a:fillRect/>
                </a:stretch>
              </p:blipFill>
              <p:spPr>
                <a:xfrm>
                  <a:off x="6769575" y="6483585"/>
                  <a:ext cx="1544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1" name="Ink 220">
                  <a:extLst>
                    <a:ext uri="{FF2B5EF4-FFF2-40B4-BE49-F238E27FC236}">
                      <a16:creationId xmlns:a16="http://schemas.microsoft.com/office/drawing/2014/main" id="{E06ACE80-B0CE-CCC4-B06F-19E73528F27F}"/>
                    </a:ext>
                  </a:extLst>
                </p14:cNvPr>
                <p14:cNvContentPartPr/>
                <p14:nvPr/>
              </p14:nvContentPartPr>
              <p14:xfrm>
                <a:off x="6898455" y="6368385"/>
                <a:ext cx="106200" cy="13320"/>
              </p14:xfrm>
            </p:contentPart>
          </mc:Choice>
          <mc:Fallback xmlns="">
            <p:pic>
              <p:nvPicPr>
                <p:cNvPr id="221" name="Ink 220">
                  <a:extLst>
                    <a:ext uri="{FF2B5EF4-FFF2-40B4-BE49-F238E27FC236}">
                      <a16:creationId xmlns:a16="http://schemas.microsoft.com/office/drawing/2014/main" id="{E06ACE80-B0CE-CCC4-B06F-19E73528F27F}"/>
                    </a:ext>
                  </a:extLst>
                </p:cNvPr>
                <p:cNvPicPr/>
                <p:nvPr/>
              </p:nvPicPr>
              <p:blipFill>
                <a:blip r:embed="rId360"/>
                <a:stretch>
                  <a:fillRect/>
                </a:stretch>
              </p:blipFill>
              <p:spPr>
                <a:xfrm>
                  <a:off x="6892335" y="6362265"/>
                  <a:ext cx="118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2" name="Ink 221">
                  <a:extLst>
                    <a:ext uri="{FF2B5EF4-FFF2-40B4-BE49-F238E27FC236}">
                      <a16:creationId xmlns:a16="http://schemas.microsoft.com/office/drawing/2014/main" id="{8B251866-751B-438D-FE86-7FBA62087174}"/>
                    </a:ext>
                  </a:extLst>
                </p14:cNvPr>
                <p14:cNvContentPartPr/>
                <p14:nvPr/>
              </p14:nvContentPartPr>
              <p14:xfrm>
                <a:off x="7074135" y="6320505"/>
                <a:ext cx="243360" cy="115200"/>
              </p14:xfrm>
            </p:contentPart>
          </mc:Choice>
          <mc:Fallback xmlns="">
            <p:pic>
              <p:nvPicPr>
                <p:cNvPr id="222" name="Ink 221">
                  <a:extLst>
                    <a:ext uri="{FF2B5EF4-FFF2-40B4-BE49-F238E27FC236}">
                      <a16:creationId xmlns:a16="http://schemas.microsoft.com/office/drawing/2014/main" id="{8B251866-751B-438D-FE86-7FBA62087174}"/>
                    </a:ext>
                  </a:extLst>
                </p:cNvPr>
                <p:cNvPicPr/>
                <p:nvPr/>
              </p:nvPicPr>
              <p:blipFill>
                <a:blip r:embed="rId362"/>
                <a:stretch>
                  <a:fillRect/>
                </a:stretch>
              </p:blipFill>
              <p:spPr>
                <a:xfrm>
                  <a:off x="7068015" y="6314385"/>
                  <a:ext cx="255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4" name="Ink 223">
                  <a:extLst>
                    <a:ext uri="{FF2B5EF4-FFF2-40B4-BE49-F238E27FC236}">
                      <a16:creationId xmlns:a16="http://schemas.microsoft.com/office/drawing/2014/main" id="{A99D01DB-7172-FDB1-85F0-C9D81BB85341}"/>
                    </a:ext>
                  </a:extLst>
                </p14:cNvPr>
                <p14:cNvContentPartPr/>
                <p14:nvPr/>
              </p14:nvContentPartPr>
              <p14:xfrm>
                <a:off x="7362495" y="6586905"/>
                <a:ext cx="294480" cy="27360"/>
              </p14:xfrm>
            </p:contentPart>
          </mc:Choice>
          <mc:Fallback xmlns="">
            <p:pic>
              <p:nvPicPr>
                <p:cNvPr id="224" name="Ink 223">
                  <a:extLst>
                    <a:ext uri="{FF2B5EF4-FFF2-40B4-BE49-F238E27FC236}">
                      <a16:creationId xmlns:a16="http://schemas.microsoft.com/office/drawing/2014/main" id="{A99D01DB-7172-FDB1-85F0-C9D81BB85341}"/>
                    </a:ext>
                  </a:extLst>
                </p:cNvPr>
                <p:cNvPicPr/>
                <p:nvPr/>
              </p:nvPicPr>
              <p:blipFill>
                <a:blip r:embed="rId364"/>
                <a:stretch>
                  <a:fillRect/>
                </a:stretch>
              </p:blipFill>
              <p:spPr>
                <a:xfrm>
                  <a:off x="7356375" y="6580785"/>
                  <a:ext cx="3067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5" name="Ink 224">
                  <a:extLst>
                    <a:ext uri="{FF2B5EF4-FFF2-40B4-BE49-F238E27FC236}">
                      <a16:creationId xmlns:a16="http://schemas.microsoft.com/office/drawing/2014/main" id="{9AF20144-9912-4320-A3E7-35FF7575A77D}"/>
                    </a:ext>
                  </a:extLst>
                </p14:cNvPr>
                <p14:cNvContentPartPr/>
                <p14:nvPr/>
              </p14:nvContentPartPr>
              <p14:xfrm>
                <a:off x="7516935" y="6519945"/>
                <a:ext cx="67680" cy="192960"/>
              </p14:xfrm>
            </p:contentPart>
          </mc:Choice>
          <mc:Fallback xmlns="">
            <p:pic>
              <p:nvPicPr>
                <p:cNvPr id="225" name="Ink 224">
                  <a:extLst>
                    <a:ext uri="{FF2B5EF4-FFF2-40B4-BE49-F238E27FC236}">
                      <a16:creationId xmlns:a16="http://schemas.microsoft.com/office/drawing/2014/main" id="{9AF20144-9912-4320-A3E7-35FF7575A77D}"/>
                    </a:ext>
                  </a:extLst>
                </p:cNvPr>
                <p:cNvPicPr/>
                <p:nvPr/>
              </p:nvPicPr>
              <p:blipFill>
                <a:blip r:embed="rId366"/>
                <a:stretch>
                  <a:fillRect/>
                </a:stretch>
              </p:blipFill>
              <p:spPr>
                <a:xfrm>
                  <a:off x="7510815" y="6513825"/>
                  <a:ext cx="79920" cy="205200"/>
                </a:xfrm>
                <a:prstGeom prst="rect">
                  <a:avLst/>
                </a:prstGeom>
              </p:spPr>
            </p:pic>
          </mc:Fallback>
        </mc:AlternateContent>
      </p:grpSp>
      <p:grpSp>
        <p:nvGrpSpPr>
          <p:cNvPr id="233" name="Group 232">
            <a:extLst>
              <a:ext uri="{FF2B5EF4-FFF2-40B4-BE49-F238E27FC236}">
                <a16:creationId xmlns:a16="http://schemas.microsoft.com/office/drawing/2014/main" id="{01E863E6-0A6D-BCCF-A6CE-808AC17612B7}"/>
              </a:ext>
            </a:extLst>
          </p:cNvPr>
          <p:cNvGrpSpPr/>
          <p:nvPr/>
        </p:nvGrpSpPr>
        <p:grpSpPr>
          <a:xfrm>
            <a:off x="8051175" y="6421665"/>
            <a:ext cx="1268280" cy="296640"/>
            <a:chOff x="8051175" y="6421665"/>
            <a:chExt cx="1268280" cy="296640"/>
          </a:xfrm>
        </p:grpSpPr>
        <mc:AlternateContent xmlns:mc="http://schemas.openxmlformats.org/markup-compatibility/2006" xmlns:p14="http://schemas.microsoft.com/office/powerpoint/2010/main">
          <mc:Choice Requires="p14">
            <p:contentPart p14:bwMode="auto" r:id="rId367">
              <p14:nvContentPartPr>
                <p14:cNvPr id="227" name="Ink 226">
                  <a:extLst>
                    <a:ext uri="{FF2B5EF4-FFF2-40B4-BE49-F238E27FC236}">
                      <a16:creationId xmlns:a16="http://schemas.microsoft.com/office/drawing/2014/main" id="{70F8FDD0-4AFC-37D2-DC39-F9FF980A2702}"/>
                    </a:ext>
                  </a:extLst>
                </p14:cNvPr>
                <p14:cNvContentPartPr/>
                <p14:nvPr/>
              </p14:nvContentPartPr>
              <p14:xfrm>
                <a:off x="8051175" y="6514905"/>
                <a:ext cx="190800" cy="172800"/>
              </p14:xfrm>
            </p:contentPart>
          </mc:Choice>
          <mc:Fallback xmlns="">
            <p:pic>
              <p:nvPicPr>
                <p:cNvPr id="227" name="Ink 226">
                  <a:extLst>
                    <a:ext uri="{FF2B5EF4-FFF2-40B4-BE49-F238E27FC236}">
                      <a16:creationId xmlns:a16="http://schemas.microsoft.com/office/drawing/2014/main" id="{70F8FDD0-4AFC-37D2-DC39-F9FF980A2702}"/>
                    </a:ext>
                  </a:extLst>
                </p:cNvPr>
                <p:cNvPicPr/>
                <p:nvPr/>
              </p:nvPicPr>
              <p:blipFill>
                <a:blip r:embed="rId368"/>
                <a:stretch>
                  <a:fillRect/>
                </a:stretch>
              </p:blipFill>
              <p:spPr>
                <a:xfrm>
                  <a:off x="8045055" y="6508785"/>
                  <a:ext cx="2030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28" name="Ink 227">
                  <a:extLst>
                    <a:ext uri="{FF2B5EF4-FFF2-40B4-BE49-F238E27FC236}">
                      <a16:creationId xmlns:a16="http://schemas.microsoft.com/office/drawing/2014/main" id="{E24919F1-DFF1-3F2F-B378-DF0FF84F58B7}"/>
                    </a:ext>
                  </a:extLst>
                </p14:cNvPr>
                <p14:cNvContentPartPr/>
                <p14:nvPr/>
              </p14:nvContentPartPr>
              <p14:xfrm>
                <a:off x="8332695" y="6552705"/>
                <a:ext cx="243360" cy="134280"/>
              </p14:xfrm>
            </p:contentPart>
          </mc:Choice>
          <mc:Fallback xmlns="">
            <p:pic>
              <p:nvPicPr>
                <p:cNvPr id="228" name="Ink 227">
                  <a:extLst>
                    <a:ext uri="{FF2B5EF4-FFF2-40B4-BE49-F238E27FC236}">
                      <a16:creationId xmlns:a16="http://schemas.microsoft.com/office/drawing/2014/main" id="{E24919F1-DFF1-3F2F-B378-DF0FF84F58B7}"/>
                    </a:ext>
                  </a:extLst>
                </p:cNvPr>
                <p:cNvPicPr/>
                <p:nvPr/>
              </p:nvPicPr>
              <p:blipFill>
                <a:blip r:embed="rId370"/>
                <a:stretch>
                  <a:fillRect/>
                </a:stretch>
              </p:blipFill>
              <p:spPr>
                <a:xfrm>
                  <a:off x="8326575" y="6546585"/>
                  <a:ext cx="255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9" name="Ink 228">
                  <a:extLst>
                    <a:ext uri="{FF2B5EF4-FFF2-40B4-BE49-F238E27FC236}">
                      <a16:creationId xmlns:a16="http://schemas.microsoft.com/office/drawing/2014/main" id="{9D4DEE75-AC05-C407-08B1-FFDB61064EC0}"/>
                    </a:ext>
                  </a:extLst>
                </p14:cNvPr>
                <p14:cNvContentPartPr/>
                <p14:nvPr/>
              </p14:nvContentPartPr>
              <p14:xfrm>
                <a:off x="8673975" y="6533985"/>
                <a:ext cx="183240" cy="184320"/>
              </p14:xfrm>
            </p:contentPart>
          </mc:Choice>
          <mc:Fallback xmlns="">
            <p:pic>
              <p:nvPicPr>
                <p:cNvPr id="229" name="Ink 228">
                  <a:extLst>
                    <a:ext uri="{FF2B5EF4-FFF2-40B4-BE49-F238E27FC236}">
                      <a16:creationId xmlns:a16="http://schemas.microsoft.com/office/drawing/2014/main" id="{9D4DEE75-AC05-C407-08B1-FFDB61064EC0}"/>
                    </a:ext>
                  </a:extLst>
                </p:cNvPr>
                <p:cNvPicPr/>
                <p:nvPr/>
              </p:nvPicPr>
              <p:blipFill>
                <a:blip r:embed="rId372"/>
                <a:stretch>
                  <a:fillRect/>
                </a:stretch>
              </p:blipFill>
              <p:spPr>
                <a:xfrm>
                  <a:off x="8667855" y="6527865"/>
                  <a:ext cx="195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0" name="Ink 229">
                  <a:extLst>
                    <a:ext uri="{FF2B5EF4-FFF2-40B4-BE49-F238E27FC236}">
                      <a16:creationId xmlns:a16="http://schemas.microsoft.com/office/drawing/2014/main" id="{99F63B9E-8296-329F-E2C2-C77CA21A64A7}"/>
                    </a:ext>
                  </a:extLst>
                </p14:cNvPr>
                <p14:cNvContentPartPr/>
                <p14:nvPr/>
              </p14:nvContentPartPr>
              <p14:xfrm>
                <a:off x="8828415" y="6421665"/>
                <a:ext cx="156600" cy="105840"/>
              </p14:xfrm>
            </p:contentPart>
          </mc:Choice>
          <mc:Fallback xmlns="">
            <p:pic>
              <p:nvPicPr>
                <p:cNvPr id="230" name="Ink 229">
                  <a:extLst>
                    <a:ext uri="{FF2B5EF4-FFF2-40B4-BE49-F238E27FC236}">
                      <a16:creationId xmlns:a16="http://schemas.microsoft.com/office/drawing/2014/main" id="{99F63B9E-8296-329F-E2C2-C77CA21A64A7}"/>
                    </a:ext>
                  </a:extLst>
                </p:cNvPr>
                <p:cNvPicPr/>
                <p:nvPr/>
              </p:nvPicPr>
              <p:blipFill>
                <a:blip r:embed="rId374"/>
                <a:stretch>
                  <a:fillRect/>
                </a:stretch>
              </p:blipFill>
              <p:spPr>
                <a:xfrm>
                  <a:off x="8822295" y="6415545"/>
                  <a:ext cx="168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1" name="Ink 230">
                  <a:extLst>
                    <a:ext uri="{FF2B5EF4-FFF2-40B4-BE49-F238E27FC236}">
                      <a16:creationId xmlns:a16="http://schemas.microsoft.com/office/drawing/2014/main" id="{F8189046-5F4E-4147-B34B-7A35E38516E1}"/>
                    </a:ext>
                  </a:extLst>
                </p14:cNvPr>
                <p14:cNvContentPartPr/>
                <p14:nvPr/>
              </p14:nvContentPartPr>
              <p14:xfrm>
                <a:off x="9090495" y="6515625"/>
                <a:ext cx="228960" cy="188640"/>
              </p14:xfrm>
            </p:contentPart>
          </mc:Choice>
          <mc:Fallback xmlns="">
            <p:pic>
              <p:nvPicPr>
                <p:cNvPr id="231" name="Ink 230">
                  <a:extLst>
                    <a:ext uri="{FF2B5EF4-FFF2-40B4-BE49-F238E27FC236}">
                      <a16:creationId xmlns:a16="http://schemas.microsoft.com/office/drawing/2014/main" id="{F8189046-5F4E-4147-B34B-7A35E38516E1}"/>
                    </a:ext>
                  </a:extLst>
                </p:cNvPr>
                <p:cNvPicPr/>
                <p:nvPr/>
              </p:nvPicPr>
              <p:blipFill>
                <a:blip r:embed="rId376"/>
                <a:stretch>
                  <a:fillRect/>
                </a:stretch>
              </p:blipFill>
              <p:spPr>
                <a:xfrm>
                  <a:off x="9084375" y="6509505"/>
                  <a:ext cx="241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2" name="Ink 231">
                  <a:extLst>
                    <a:ext uri="{FF2B5EF4-FFF2-40B4-BE49-F238E27FC236}">
                      <a16:creationId xmlns:a16="http://schemas.microsoft.com/office/drawing/2014/main" id="{FAB2040A-54D1-A3AC-5453-07DC8607CACF}"/>
                    </a:ext>
                  </a:extLst>
                </p14:cNvPr>
                <p14:cNvContentPartPr/>
                <p14:nvPr/>
              </p14:nvContentPartPr>
              <p14:xfrm>
                <a:off x="8967735" y="6563145"/>
                <a:ext cx="180720" cy="140040"/>
              </p14:xfrm>
            </p:contentPart>
          </mc:Choice>
          <mc:Fallback xmlns="">
            <p:pic>
              <p:nvPicPr>
                <p:cNvPr id="232" name="Ink 231">
                  <a:extLst>
                    <a:ext uri="{FF2B5EF4-FFF2-40B4-BE49-F238E27FC236}">
                      <a16:creationId xmlns:a16="http://schemas.microsoft.com/office/drawing/2014/main" id="{FAB2040A-54D1-A3AC-5453-07DC8607CACF}"/>
                    </a:ext>
                  </a:extLst>
                </p:cNvPr>
                <p:cNvPicPr/>
                <p:nvPr/>
              </p:nvPicPr>
              <p:blipFill>
                <a:blip r:embed="rId378"/>
                <a:stretch>
                  <a:fillRect/>
                </a:stretch>
              </p:blipFill>
              <p:spPr>
                <a:xfrm>
                  <a:off x="8961615" y="6557025"/>
                  <a:ext cx="192960" cy="152280"/>
                </a:xfrm>
                <a:prstGeom prst="rect">
                  <a:avLst/>
                </a:prstGeom>
              </p:spPr>
            </p:pic>
          </mc:Fallback>
        </mc:AlternateContent>
      </p:grpSp>
      <p:grpSp>
        <p:nvGrpSpPr>
          <p:cNvPr id="251" name="Group 250">
            <a:extLst>
              <a:ext uri="{FF2B5EF4-FFF2-40B4-BE49-F238E27FC236}">
                <a16:creationId xmlns:a16="http://schemas.microsoft.com/office/drawing/2014/main" id="{25C0DCB1-9863-394B-FBB8-5F54160043FD}"/>
              </a:ext>
            </a:extLst>
          </p:cNvPr>
          <p:cNvGrpSpPr/>
          <p:nvPr/>
        </p:nvGrpSpPr>
        <p:grpSpPr>
          <a:xfrm>
            <a:off x="9179415" y="2732025"/>
            <a:ext cx="2601360" cy="1695600"/>
            <a:chOff x="9179415" y="2732025"/>
            <a:chExt cx="2601360" cy="1695600"/>
          </a:xfrm>
        </p:grpSpPr>
        <mc:AlternateContent xmlns:mc="http://schemas.openxmlformats.org/markup-compatibility/2006" xmlns:p14="http://schemas.microsoft.com/office/powerpoint/2010/main">
          <mc:Choice Requires="p14">
            <p:contentPart p14:bwMode="auto" r:id="rId379">
              <p14:nvContentPartPr>
                <p14:cNvPr id="234" name="Ink 233">
                  <a:extLst>
                    <a:ext uri="{FF2B5EF4-FFF2-40B4-BE49-F238E27FC236}">
                      <a16:creationId xmlns:a16="http://schemas.microsoft.com/office/drawing/2014/main" id="{87F6D6CE-D4B9-1C46-C0D5-444A715F38D4}"/>
                    </a:ext>
                  </a:extLst>
                </p14:cNvPr>
                <p14:cNvContentPartPr/>
                <p14:nvPr/>
              </p14:nvContentPartPr>
              <p14:xfrm>
                <a:off x="9239895" y="2888265"/>
                <a:ext cx="2377800" cy="1539360"/>
              </p14:xfrm>
            </p:contentPart>
          </mc:Choice>
          <mc:Fallback xmlns="">
            <p:pic>
              <p:nvPicPr>
                <p:cNvPr id="234" name="Ink 233">
                  <a:extLst>
                    <a:ext uri="{FF2B5EF4-FFF2-40B4-BE49-F238E27FC236}">
                      <a16:creationId xmlns:a16="http://schemas.microsoft.com/office/drawing/2014/main" id="{87F6D6CE-D4B9-1C46-C0D5-444A715F38D4}"/>
                    </a:ext>
                  </a:extLst>
                </p:cNvPr>
                <p:cNvPicPr/>
                <p:nvPr/>
              </p:nvPicPr>
              <p:blipFill>
                <a:blip r:embed="rId380"/>
                <a:stretch>
                  <a:fillRect/>
                </a:stretch>
              </p:blipFill>
              <p:spPr>
                <a:xfrm>
                  <a:off x="9233775" y="2882145"/>
                  <a:ext cx="2390040" cy="1551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5" name="Ink 234">
                  <a:extLst>
                    <a:ext uri="{FF2B5EF4-FFF2-40B4-BE49-F238E27FC236}">
                      <a16:creationId xmlns:a16="http://schemas.microsoft.com/office/drawing/2014/main" id="{3CFB43B2-4C18-E573-90F6-BC417CA480FB}"/>
                    </a:ext>
                  </a:extLst>
                </p14:cNvPr>
                <p14:cNvContentPartPr/>
                <p14:nvPr/>
              </p14:nvContentPartPr>
              <p14:xfrm>
                <a:off x="9179415" y="2732025"/>
                <a:ext cx="2463840" cy="153360"/>
              </p14:xfrm>
            </p:contentPart>
          </mc:Choice>
          <mc:Fallback xmlns="">
            <p:pic>
              <p:nvPicPr>
                <p:cNvPr id="235" name="Ink 234">
                  <a:extLst>
                    <a:ext uri="{FF2B5EF4-FFF2-40B4-BE49-F238E27FC236}">
                      <a16:creationId xmlns:a16="http://schemas.microsoft.com/office/drawing/2014/main" id="{3CFB43B2-4C18-E573-90F6-BC417CA480FB}"/>
                    </a:ext>
                  </a:extLst>
                </p:cNvPr>
                <p:cNvPicPr/>
                <p:nvPr/>
              </p:nvPicPr>
              <p:blipFill>
                <a:blip r:embed="rId382"/>
                <a:stretch>
                  <a:fillRect/>
                </a:stretch>
              </p:blipFill>
              <p:spPr>
                <a:xfrm>
                  <a:off x="9173295" y="2725905"/>
                  <a:ext cx="24760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36" name="Ink 235">
                  <a:extLst>
                    <a:ext uri="{FF2B5EF4-FFF2-40B4-BE49-F238E27FC236}">
                      <a16:creationId xmlns:a16="http://schemas.microsoft.com/office/drawing/2014/main" id="{0FDC33E7-A217-8274-E187-492CEB0601AC}"/>
                    </a:ext>
                  </a:extLst>
                </p14:cNvPr>
                <p14:cNvContentPartPr/>
                <p14:nvPr/>
              </p14:nvContentPartPr>
              <p14:xfrm>
                <a:off x="9603135" y="3148185"/>
                <a:ext cx="224280" cy="167040"/>
              </p14:xfrm>
            </p:contentPart>
          </mc:Choice>
          <mc:Fallback xmlns="">
            <p:pic>
              <p:nvPicPr>
                <p:cNvPr id="236" name="Ink 235">
                  <a:extLst>
                    <a:ext uri="{FF2B5EF4-FFF2-40B4-BE49-F238E27FC236}">
                      <a16:creationId xmlns:a16="http://schemas.microsoft.com/office/drawing/2014/main" id="{0FDC33E7-A217-8274-E187-492CEB0601AC}"/>
                    </a:ext>
                  </a:extLst>
                </p:cNvPr>
                <p:cNvPicPr/>
                <p:nvPr/>
              </p:nvPicPr>
              <p:blipFill>
                <a:blip r:embed="rId384"/>
                <a:stretch>
                  <a:fillRect/>
                </a:stretch>
              </p:blipFill>
              <p:spPr>
                <a:xfrm>
                  <a:off x="9597015" y="3142065"/>
                  <a:ext cx="236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7" name="Ink 236">
                  <a:extLst>
                    <a:ext uri="{FF2B5EF4-FFF2-40B4-BE49-F238E27FC236}">
                      <a16:creationId xmlns:a16="http://schemas.microsoft.com/office/drawing/2014/main" id="{C093F824-22B5-8811-604D-C091A7DFEA25}"/>
                    </a:ext>
                  </a:extLst>
                </p14:cNvPr>
                <p14:cNvContentPartPr/>
                <p14:nvPr/>
              </p14:nvContentPartPr>
              <p14:xfrm>
                <a:off x="9624735" y="3170865"/>
                <a:ext cx="142560" cy="143640"/>
              </p14:xfrm>
            </p:contentPart>
          </mc:Choice>
          <mc:Fallback xmlns="">
            <p:pic>
              <p:nvPicPr>
                <p:cNvPr id="237" name="Ink 236">
                  <a:extLst>
                    <a:ext uri="{FF2B5EF4-FFF2-40B4-BE49-F238E27FC236}">
                      <a16:creationId xmlns:a16="http://schemas.microsoft.com/office/drawing/2014/main" id="{C093F824-22B5-8811-604D-C091A7DFEA25}"/>
                    </a:ext>
                  </a:extLst>
                </p:cNvPr>
                <p:cNvPicPr/>
                <p:nvPr/>
              </p:nvPicPr>
              <p:blipFill>
                <a:blip r:embed="rId386"/>
                <a:stretch>
                  <a:fillRect/>
                </a:stretch>
              </p:blipFill>
              <p:spPr>
                <a:xfrm>
                  <a:off x="9618615" y="3164745"/>
                  <a:ext cx="1548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38" name="Ink 237">
                  <a:extLst>
                    <a:ext uri="{FF2B5EF4-FFF2-40B4-BE49-F238E27FC236}">
                      <a16:creationId xmlns:a16="http://schemas.microsoft.com/office/drawing/2014/main" id="{4BAFCBFF-09D7-1E6B-84CD-D2CBC2FA9B3D}"/>
                    </a:ext>
                  </a:extLst>
                </p14:cNvPr>
                <p14:cNvContentPartPr/>
                <p14:nvPr/>
              </p14:nvContentPartPr>
              <p14:xfrm>
                <a:off x="9812295" y="3047745"/>
                <a:ext cx="204840" cy="150840"/>
              </p14:xfrm>
            </p:contentPart>
          </mc:Choice>
          <mc:Fallback xmlns="">
            <p:pic>
              <p:nvPicPr>
                <p:cNvPr id="238" name="Ink 237">
                  <a:extLst>
                    <a:ext uri="{FF2B5EF4-FFF2-40B4-BE49-F238E27FC236}">
                      <a16:creationId xmlns:a16="http://schemas.microsoft.com/office/drawing/2014/main" id="{4BAFCBFF-09D7-1E6B-84CD-D2CBC2FA9B3D}"/>
                    </a:ext>
                  </a:extLst>
                </p:cNvPr>
                <p:cNvPicPr/>
                <p:nvPr/>
              </p:nvPicPr>
              <p:blipFill>
                <a:blip r:embed="rId388"/>
                <a:stretch>
                  <a:fillRect/>
                </a:stretch>
              </p:blipFill>
              <p:spPr>
                <a:xfrm>
                  <a:off x="9806175" y="3041625"/>
                  <a:ext cx="217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9" name="Ink 238">
                  <a:extLst>
                    <a:ext uri="{FF2B5EF4-FFF2-40B4-BE49-F238E27FC236}">
                      <a16:creationId xmlns:a16="http://schemas.microsoft.com/office/drawing/2014/main" id="{03439653-9358-0D4A-9543-637A0BE1E03B}"/>
                    </a:ext>
                  </a:extLst>
                </p14:cNvPr>
                <p14:cNvContentPartPr/>
                <p14:nvPr/>
              </p14:nvContentPartPr>
              <p14:xfrm>
                <a:off x="9886815" y="2959905"/>
                <a:ext cx="239040" cy="523440"/>
              </p14:xfrm>
            </p:contentPart>
          </mc:Choice>
          <mc:Fallback xmlns="">
            <p:pic>
              <p:nvPicPr>
                <p:cNvPr id="239" name="Ink 238">
                  <a:extLst>
                    <a:ext uri="{FF2B5EF4-FFF2-40B4-BE49-F238E27FC236}">
                      <a16:creationId xmlns:a16="http://schemas.microsoft.com/office/drawing/2014/main" id="{03439653-9358-0D4A-9543-637A0BE1E03B}"/>
                    </a:ext>
                  </a:extLst>
                </p:cNvPr>
                <p:cNvPicPr/>
                <p:nvPr/>
              </p:nvPicPr>
              <p:blipFill>
                <a:blip r:embed="rId390"/>
                <a:stretch>
                  <a:fillRect/>
                </a:stretch>
              </p:blipFill>
              <p:spPr>
                <a:xfrm>
                  <a:off x="9880695" y="2953785"/>
                  <a:ext cx="25128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0" name="Ink 239">
                  <a:extLst>
                    <a:ext uri="{FF2B5EF4-FFF2-40B4-BE49-F238E27FC236}">
                      <a16:creationId xmlns:a16="http://schemas.microsoft.com/office/drawing/2014/main" id="{8A482AE4-CA2F-6369-2758-BFF6DAD5603C}"/>
                    </a:ext>
                  </a:extLst>
                </p14:cNvPr>
                <p14:cNvContentPartPr/>
                <p14:nvPr/>
              </p14:nvContentPartPr>
              <p14:xfrm>
                <a:off x="9468135" y="3016065"/>
                <a:ext cx="166680" cy="425880"/>
              </p14:xfrm>
            </p:contentPart>
          </mc:Choice>
          <mc:Fallback xmlns="">
            <p:pic>
              <p:nvPicPr>
                <p:cNvPr id="240" name="Ink 239">
                  <a:extLst>
                    <a:ext uri="{FF2B5EF4-FFF2-40B4-BE49-F238E27FC236}">
                      <a16:creationId xmlns:a16="http://schemas.microsoft.com/office/drawing/2014/main" id="{8A482AE4-CA2F-6369-2758-BFF6DAD5603C}"/>
                    </a:ext>
                  </a:extLst>
                </p:cNvPr>
                <p:cNvPicPr/>
                <p:nvPr/>
              </p:nvPicPr>
              <p:blipFill>
                <a:blip r:embed="rId392"/>
                <a:stretch>
                  <a:fillRect/>
                </a:stretch>
              </p:blipFill>
              <p:spPr>
                <a:xfrm>
                  <a:off x="9462015" y="3009945"/>
                  <a:ext cx="17892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1" name="Ink 240">
                  <a:extLst>
                    <a:ext uri="{FF2B5EF4-FFF2-40B4-BE49-F238E27FC236}">
                      <a16:creationId xmlns:a16="http://schemas.microsoft.com/office/drawing/2014/main" id="{21ED6A86-F614-F19C-11DE-48F25C8E4B73}"/>
                    </a:ext>
                  </a:extLst>
                </p14:cNvPr>
                <p14:cNvContentPartPr/>
                <p14:nvPr/>
              </p14:nvContentPartPr>
              <p14:xfrm>
                <a:off x="10197495" y="2879625"/>
                <a:ext cx="135360" cy="141120"/>
              </p14:xfrm>
            </p:contentPart>
          </mc:Choice>
          <mc:Fallback xmlns="">
            <p:pic>
              <p:nvPicPr>
                <p:cNvPr id="241" name="Ink 240">
                  <a:extLst>
                    <a:ext uri="{FF2B5EF4-FFF2-40B4-BE49-F238E27FC236}">
                      <a16:creationId xmlns:a16="http://schemas.microsoft.com/office/drawing/2014/main" id="{21ED6A86-F614-F19C-11DE-48F25C8E4B73}"/>
                    </a:ext>
                  </a:extLst>
                </p:cNvPr>
                <p:cNvPicPr/>
                <p:nvPr/>
              </p:nvPicPr>
              <p:blipFill>
                <a:blip r:embed="rId394"/>
                <a:stretch>
                  <a:fillRect/>
                </a:stretch>
              </p:blipFill>
              <p:spPr>
                <a:xfrm>
                  <a:off x="10191375" y="2873505"/>
                  <a:ext cx="1476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3" name="Ink 242">
                  <a:extLst>
                    <a:ext uri="{FF2B5EF4-FFF2-40B4-BE49-F238E27FC236}">
                      <a16:creationId xmlns:a16="http://schemas.microsoft.com/office/drawing/2014/main" id="{EDBFB17B-FA9B-4E11-4156-0F51046AB733}"/>
                    </a:ext>
                  </a:extLst>
                </p14:cNvPr>
                <p14:cNvContentPartPr/>
                <p14:nvPr/>
              </p14:nvContentPartPr>
              <p14:xfrm>
                <a:off x="10336815" y="3229545"/>
                <a:ext cx="207360" cy="4680"/>
              </p14:xfrm>
            </p:contentPart>
          </mc:Choice>
          <mc:Fallback xmlns="">
            <p:pic>
              <p:nvPicPr>
                <p:cNvPr id="243" name="Ink 242">
                  <a:extLst>
                    <a:ext uri="{FF2B5EF4-FFF2-40B4-BE49-F238E27FC236}">
                      <a16:creationId xmlns:a16="http://schemas.microsoft.com/office/drawing/2014/main" id="{EDBFB17B-FA9B-4E11-4156-0F51046AB733}"/>
                    </a:ext>
                  </a:extLst>
                </p:cNvPr>
                <p:cNvPicPr/>
                <p:nvPr/>
              </p:nvPicPr>
              <p:blipFill>
                <a:blip r:embed="rId396"/>
                <a:stretch>
                  <a:fillRect/>
                </a:stretch>
              </p:blipFill>
              <p:spPr>
                <a:xfrm>
                  <a:off x="10330695" y="3223425"/>
                  <a:ext cx="2196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4" name="Ink 243">
                  <a:extLst>
                    <a:ext uri="{FF2B5EF4-FFF2-40B4-BE49-F238E27FC236}">
                      <a16:creationId xmlns:a16="http://schemas.microsoft.com/office/drawing/2014/main" id="{1CCB06F6-0536-2935-3EC2-2B0EE031DB1A}"/>
                    </a:ext>
                  </a:extLst>
                </p14:cNvPr>
                <p14:cNvContentPartPr/>
                <p14:nvPr/>
              </p14:nvContentPartPr>
              <p14:xfrm>
                <a:off x="10351215" y="3321345"/>
                <a:ext cx="159120" cy="2520"/>
              </p14:xfrm>
            </p:contentPart>
          </mc:Choice>
          <mc:Fallback xmlns="">
            <p:pic>
              <p:nvPicPr>
                <p:cNvPr id="244" name="Ink 243">
                  <a:extLst>
                    <a:ext uri="{FF2B5EF4-FFF2-40B4-BE49-F238E27FC236}">
                      <a16:creationId xmlns:a16="http://schemas.microsoft.com/office/drawing/2014/main" id="{1CCB06F6-0536-2935-3EC2-2B0EE031DB1A}"/>
                    </a:ext>
                  </a:extLst>
                </p:cNvPr>
                <p:cNvPicPr/>
                <p:nvPr/>
              </p:nvPicPr>
              <p:blipFill>
                <a:blip r:embed="rId398"/>
                <a:stretch>
                  <a:fillRect/>
                </a:stretch>
              </p:blipFill>
              <p:spPr>
                <a:xfrm>
                  <a:off x="10345095" y="3315225"/>
                  <a:ext cx="1713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5" name="Ink 244">
                  <a:extLst>
                    <a:ext uri="{FF2B5EF4-FFF2-40B4-BE49-F238E27FC236}">
                      <a16:creationId xmlns:a16="http://schemas.microsoft.com/office/drawing/2014/main" id="{E75735D6-A511-AA6A-0F6B-4F9D1244AAE9}"/>
                    </a:ext>
                  </a:extLst>
                </p14:cNvPr>
                <p14:cNvContentPartPr/>
                <p14:nvPr/>
              </p14:nvContentPartPr>
              <p14:xfrm>
                <a:off x="10695375" y="3184185"/>
                <a:ext cx="284400" cy="213480"/>
              </p14:xfrm>
            </p:contentPart>
          </mc:Choice>
          <mc:Fallback xmlns="">
            <p:pic>
              <p:nvPicPr>
                <p:cNvPr id="245" name="Ink 244">
                  <a:extLst>
                    <a:ext uri="{FF2B5EF4-FFF2-40B4-BE49-F238E27FC236}">
                      <a16:creationId xmlns:a16="http://schemas.microsoft.com/office/drawing/2014/main" id="{E75735D6-A511-AA6A-0F6B-4F9D1244AAE9}"/>
                    </a:ext>
                  </a:extLst>
                </p:cNvPr>
                <p:cNvPicPr/>
                <p:nvPr/>
              </p:nvPicPr>
              <p:blipFill>
                <a:blip r:embed="rId400"/>
                <a:stretch>
                  <a:fillRect/>
                </a:stretch>
              </p:blipFill>
              <p:spPr>
                <a:xfrm>
                  <a:off x="10689255" y="3178065"/>
                  <a:ext cx="296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6" name="Ink 245">
                  <a:extLst>
                    <a:ext uri="{FF2B5EF4-FFF2-40B4-BE49-F238E27FC236}">
                      <a16:creationId xmlns:a16="http://schemas.microsoft.com/office/drawing/2014/main" id="{CE0DF8F0-39B2-776C-A7CE-7724F44D9803}"/>
                    </a:ext>
                  </a:extLst>
                </p14:cNvPr>
                <p14:cNvContentPartPr/>
                <p14:nvPr/>
              </p14:nvContentPartPr>
              <p14:xfrm>
                <a:off x="11142855" y="3237105"/>
                <a:ext cx="221760" cy="184320"/>
              </p14:xfrm>
            </p:contentPart>
          </mc:Choice>
          <mc:Fallback xmlns="">
            <p:pic>
              <p:nvPicPr>
                <p:cNvPr id="246" name="Ink 245">
                  <a:extLst>
                    <a:ext uri="{FF2B5EF4-FFF2-40B4-BE49-F238E27FC236}">
                      <a16:creationId xmlns:a16="http://schemas.microsoft.com/office/drawing/2014/main" id="{CE0DF8F0-39B2-776C-A7CE-7724F44D9803}"/>
                    </a:ext>
                  </a:extLst>
                </p:cNvPr>
                <p:cNvPicPr/>
                <p:nvPr/>
              </p:nvPicPr>
              <p:blipFill>
                <a:blip r:embed="rId402"/>
                <a:stretch>
                  <a:fillRect/>
                </a:stretch>
              </p:blipFill>
              <p:spPr>
                <a:xfrm>
                  <a:off x="11136735" y="3230985"/>
                  <a:ext cx="234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47" name="Ink 246">
                  <a:extLst>
                    <a:ext uri="{FF2B5EF4-FFF2-40B4-BE49-F238E27FC236}">
                      <a16:creationId xmlns:a16="http://schemas.microsoft.com/office/drawing/2014/main" id="{83AC2EE1-7843-74AB-9E63-B9B1180CF83F}"/>
                    </a:ext>
                  </a:extLst>
                </p14:cNvPr>
                <p14:cNvContentPartPr/>
                <p14:nvPr/>
              </p14:nvContentPartPr>
              <p14:xfrm>
                <a:off x="11128455" y="3271665"/>
                <a:ext cx="173520" cy="147600"/>
              </p14:xfrm>
            </p:contentPart>
          </mc:Choice>
          <mc:Fallback xmlns="">
            <p:pic>
              <p:nvPicPr>
                <p:cNvPr id="247" name="Ink 246">
                  <a:extLst>
                    <a:ext uri="{FF2B5EF4-FFF2-40B4-BE49-F238E27FC236}">
                      <a16:creationId xmlns:a16="http://schemas.microsoft.com/office/drawing/2014/main" id="{83AC2EE1-7843-74AB-9E63-B9B1180CF83F}"/>
                    </a:ext>
                  </a:extLst>
                </p:cNvPr>
                <p:cNvPicPr/>
                <p:nvPr/>
              </p:nvPicPr>
              <p:blipFill>
                <a:blip r:embed="rId404"/>
                <a:stretch>
                  <a:fillRect/>
                </a:stretch>
              </p:blipFill>
              <p:spPr>
                <a:xfrm>
                  <a:off x="11122335" y="3265545"/>
                  <a:ext cx="185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48" name="Ink 247">
                  <a:extLst>
                    <a:ext uri="{FF2B5EF4-FFF2-40B4-BE49-F238E27FC236}">
                      <a16:creationId xmlns:a16="http://schemas.microsoft.com/office/drawing/2014/main" id="{B46D1D3C-8F1F-20DA-3F9E-7B3E0C5DD97E}"/>
                    </a:ext>
                  </a:extLst>
                </p14:cNvPr>
                <p14:cNvContentPartPr/>
                <p14:nvPr/>
              </p14:nvContentPartPr>
              <p14:xfrm>
                <a:off x="11272815" y="3050985"/>
                <a:ext cx="185760" cy="170280"/>
              </p14:xfrm>
            </p:contentPart>
          </mc:Choice>
          <mc:Fallback xmlns="">
            <p:pic>
              <p:nvPicPr>
                <p:cNvPr id="248" name="Ink 247">
                  <a:extLst>
                    <a:ext uri="{FF2B5EF4-FFF2-40B4-BE49-F238E27FC236}">
                      <a16:creationId xmlns:a16="http://schemas.microsoft.com/office/drawing/2014/main" id="{B46D1D3C-8F1F-20DA-3F9E-7B3E0C5DD97E}"/>
                    </a:ext>
                  </a:extLst>
                </p:cNvPr>
                <p:cNvPicPr/>
                <p:nvPr/>
              </p:nvPicPr>
              <p:blipFill>
                <a:blip r:embed="rId406"/>
                <a:stretch>
                  <a:fillRect/>
                </a:stretch>
              </p:blipFill>
              <p:spPr>
                <a:xfrm>
                  <a:off x="11266695" y="3044865"/>
                  <a:ext cx="1980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49" name="Ink 248">
                  <a:extLst>
                    <a:ext uri="{FF2B5EF4-FFF2-40B4-BE49-F238E27FC236}">
                      <a16:creationId xmlns:a16="http://schemas.microsoft.com/office/drawing/2014/main" id="{730DBBEC-0D3E-02AF-641C-C20436137E3F}"/>
                    </a:ext>
                  </a:extLst>
                </p14:cNvPr>
                <p14:cNvContentPartPr/>
                <p14:nvPr/>
              </p14:nvContentPartPr>
              <p14:xfrm>
                <a:off x="11561535" y="3148185"/>
                <a:ext cx="135360" cy="13320"/>
              </p14:xfrm>
            </p:contentPart>
          </mc:Choice>
          <mc:Fallback xmlns="">
            <p:pic>
              <p:nvPicPr>
                <p:cNvPr id="249" name="Ink 248">
                  <a:extLst>
                    <a:ext uri="{FF2B5EF4-FFF2-40B4-BE49-F238E27FC236}">
                      <a16:creationId xmlns:a16="http://schemas.microsoft.com/office/drawing/2014/main" id="{730DBBEC-0D3E-02AF-641C-C20436137E3F}"/>
                    </a:ext>
                  </a:extLst>
                </p:cNvPr>
                <p:cNvPicPr/>
                <p:nvPr/>
              </p:nvPicPr>
              <p:blipFill>
                <a:blip r:embed="rId408"/>
                <a:stretch>
                  <a:fillRect/>
                </a:stretch>
              </p:blipFill>
              <p:spPr>
                <a:xfrm>
                  <a:off x="11555415" y="3142065"/>
                  <a:ext cx="147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0" name="Ink 249">
                  <a:extLst>
                    <a:ext uri="{FF2B5EF4-FFF2-40B4-BE49-F238E27FC236}">
                      <a16:creationId xmlns:a16="http://schemas.microsoft.com/office/drawing/2014/main" id="{FD1D2320-3FF9-E3D9-8055-013B0A1E574C}"/>
                    </a:ext>
                  </a:extLst>
                </p14:cNvPr>
                <p14:cNvContentPartPr/>
                <p14:nvPr/>
              </p14:nvContentPartPr>
              <p14:xfrm>
                <a:off x="11751615" y="3060705"/>
                <a:ext cx="29160" cy="155160"/>
              </p14:xfrm>
            </p:contentPart>
          </mc:Choice>
          <mc:Fallback xmlns="">
            <p:pic>
              <p:nvPicPr>
                <p:cNvPr id="250" name="Ink 249">
                  <a:extLst>
                    <a:ext uri="{FF2B5EF4-FFF2-40B4-BE49-F238E27FC236}">
                      <a16:creationId xmlns:a16="http://schemas.microsoft.com/office/drawing/2014/main" id="{FD1D2320-3FF9-E3D9-8055-013B0A1E574C}"/>
                    </a:ext>
                  </a:extLst>
                </p:cNvPr>
                <p:cNvPicPr/>
                <p:nvPr/>
              </p:nvPicPr>
              <p:blipFill>
                <a:blip r:embed="rId410"/>
                <a:stretch>
                  <a:fillRect/>
                </a:stretch>
              </p:blipFill>
              <p:spPr>
                <a:xfrm>
                  <a:off x="11745495" y="3054585"/>
                  <a:ext cx="41400" cy="167400"/>
                </a:xfrm>
                <a:prstGeom prst="rect">
                  <a:avLst/>
                </a:prstGeom>
              </p:spPr>
            </p:pic>
          </mc:Fallback>
        </mc:AlternateContent>
      </p:grpSp>
    </p:spTree>
    <p:extLst>
      <p:ext uri="{BB962C8B-B14F-4D97-AF65-F5344CB8AC3E}">
        <p14:creationId xmlns:p14="http://schemas.microsoft.com/office/powerpoint/2010/main" val="240656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F6256-74C0-7261-68E4-4CBE31D4BAB1}"/>
              </a:ext>
            </a:extLst>
          </p:cNvPr>
          <p:cNvSpPr>
            <a:spLocks noGrp="1"/>
          </p:cNvSpPr>
          <p:nvPr>
            <p:ph type="title"/>
          </p:nvPr>
        </p:nvSpPr>
        <p:spPr/>
        <p:txBody>
          <a:bodyPr/>
          <a:lstStyle/>
          <a:p>
            <a:endParaRPr lang="en-CA"/>
          </a:p>
        </p:txBody>
      </p:sp>
      <p:grpSp>
        <p:nvGrpSpPr>
          <p:cNvPr id="15" name="Group 14">
            <a:extLst>
              <a:ext uri="{FF2B5EF4-FFF2-40B4-BE49-F238E27FC236}">
                <a16:creationId xmlns:a16="http://schemas.microsoft.com/office/drawing/2014/main" id="{0956659E-4691-4F80-35FD-505939FA42FA}"/>
              </a:ext>
            </a:extLst>
          </p:cNvPr>
          <p:cNvGrpSpPr/>
          <p:nvPr/>
        </p:nvGrpSpPr>
        <p:grpSpPr>
          <a:xfrm>
            <a:off x="1503855" y="1792785"/>
            <a:ext cx="2717280" cy="607680"/>
            <a:chOff x="1503855" y="1792785"/>
            <a:chExt cx="2717280" cy="607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35D0D3F-7F5B-7B3E-1DAF-FAB9C8F1F9C2}"/>
                    </a:ext>
                  </a:extLst>
                </p14:cNvPr>
                <p14:cNvContentPartPr/>
                <p14:nvPr/>
              </p14:nvContentPartPr>
              <p14:xfrm>
                <a:off x="1597815" y="2023185"/>
                <a:ext cx="336960" cy="13320"/>
              </p14:xfrm>
            </p:contentPart>
          </mc:Choice>
          <mc:Fallback xmlns="">
            <p:pic>
              <p:nvPicPr>
                <p:cNvPr id="4" name="Ink 3">
                  <a:extLst>
                    <a:ext uri="{FF2B5EF4-FFF2-40B4-BE49-F238E27FC236}">
                      <a16:creationId xmlns:a16="http://schemas.microsoft.com/office/drawing/2014/main" id="{135D0D3F-7F5B-7B3E-1DAF-FAB9C8F1F9C2}"/>
                    </a:ext>
                  </a:extLst>
                </p:cNvPr>
                <p:cNvPicPr/>
                <p:nvPr/>
              </p:nvPicPr>
              <p:blipFill>
                <a:blip r:embed="rId3"/>
                <a:stretch>
                  <a:fillRect/>
                </a:stretch>
              </p:blipFill>
              <p:spPr>
                <a:xfrm>
                  <a:off x="1591695" y="2017065"/>
                  <a:ext cx="349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A31D7A-0165-78B5-45AC-70710F77E0F1}"/>
                    </a:ext>
                  </a:extLst>
                </p14:cNvPr>
                <p14:cNvContentPartPr/>
                <p14:nvPr/>
              </p14:nvContentPartPr>
              <p14:xfrm>
                <a:off x="1503855" y="2183745"/>
                <a:ext cx="394920" cy="20880"/>
              </p14:xfrm>
            </p:contentPart>
          </mc:Choice>
          <mc:Fallback xmlns="">
            <p:pic>
              <p:nvPicPr>
                <p:cNvPr id="5" name="Ink 4">
                  <a:extLst>
                    <a:ext uri="{FF2B5EF4-FFF2-40B4-BE49-F238E27FC236}">
                      <a16:creationId xmlns:a16="http://schemas.microsoft.com/office/drawing/2014/main" id="{A4A31D7A-0165-78B5-45AC-70710F77E0F1}"/>
                    </a:ext>
                  </a:extLst>
                </p:cNvPr>
                <p:cNvPicPr/>
                <p:nvPr/>
              </p:nvPicPr>
              <p:blipFill>
                <a:blip r:embed="rId5"/>
                <a:stretch>
                  <a:fillRect/>
                </a:stretch>
              </p:blipFill>
              <p:spPr>
                <a:xfrm>
                  <a:off x="1497735" y="2177625"/>
                  <a:ext cx="407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493786A-B662-1180-9D40-75E77F9A2584}"/>
                    </a:ext>
                  </a:extLst>
                </p14:cNvPr>
                <p14:cNvContentPartPr/>
                <p14:nvPr/>
              </p14:nvContentPartPr>
              <p14:xfrm>
                <a:off x="2285775" y="1868385"/>
                <a:ext cx="303120" cy="291240"/>
              </p14:xfrm>
            </p:contentPart>
          </mc:Choice>
          <mc:Fallback xmlns="">
            <p:pic>
              <p:nvPicPr>
                <p:cNvPr id="6" name="Ink 5">
                  <a:extLst>
                    <a:ext uri="{FF2B5EF4-FFF2-40B4-BE49-F238E27FC236}">
                      <a16:creationId xmlns:a16="http://schemas.microsoft.com/office/drawing/2014/main" id="{C493786A-B662-1180-9D40-75E77F9A2584}"/>
                    </a:ext>
                  </a:extLst>
                </p:cNvPr>
                <p:cNvPicPr/>
                <p:nvPr/>
              </p:nvPicPr>
              <p:blipFill>
                <a:blip r:embed="rId7"/>
                <a:stretch>
                  <a:fillRect/>
                </a:stretch>
              </p:blipFill>
              <p:spPr>
                <a:xfrm>
                  <a:off x="2279655" y="1862265"/>
                  <a:ext cx="315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6440806-06DF-D8F9-D85A-5F7976DEF8A0}"/>
                    </a:ext>
                  </a:extLst>
                </p14:cNvPr>
                <p14:cNvContentPartPr/>
                <p14:nvPr/>
              </p14:nvContentPartPr>
              <p14:xfrm>
                <a:off x="2531295" y="1982145"/>
                <a:ext cx="46080" cy="383040"/>
              </p14:xfrm>
            </p:contentPart>
          </mc:Choice>
          <mc:Fallback xmlns="">
            <p:pic>
              <p:nvPicPr>
                <p:cNvPr id="7" name="Ink 6">
                  <a:extLst>
                    <a:ext uri="{FF2B5EF4-FFF2-40B4-BE49-F238E27FC236}">
                      <a16:creationId xmlns:a16="http://schemas.microsoft.com/office/drawing/2014/main" id="{C6440806-06DF-D8F9-D85A-5F7976DEF8A0}"/>
                    </a:ext>
                  </a:extLst>
                </p:cNvPr>
                <p:cNvPicPr/>
                <p:nvPr/>
              </p:nvPicPr>
              <p:blipFill>
                <a:blip r:embed="rId9"/>
                <a:stretch>
                  <a:fillRect/>
                </a:stretch>
              </p:blipFill>
              <p:spPr>
                <a:xfrm>
                  <a:off x="2525175" y="1976025"/>
                  <a:ext cx="583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202F79E-DB43-872E-A4B2-349896B738CD}"/>
                    </a:ext>
                  </a:extLst>
                </p14:cNvPr>
                <p14:cNvContentPartPr/>
                <p14:nvPr/>
              </p14:nvContentPartPr>
              <p14:xfrm>
                <a:off x="2745135" y="1942185"/>
                <a:ext cx="484560" cy="430920"/>
              </p14:xfrm>
            </p:contentPart>
          </mc:Choice>
          <mc:Fallback xmlns="">
            <p:pic>
              <p:nvPicPr>
                <p:cNvPr id="8" name="Ink 7">
                  <a:extLst>
                    <a:ext uri="{FF2B5EF4-FFF2-40B4-BE49-F238E27FC236}">
                      <a16:creationId xmlns:a16="http://schemas.microsoft.com/office/drawing/2014/main" id="{A202F79E-DB43-872E-A4B2-349896B738CD}"/>
                    </a:ext>
                  </a:extLst>
                </p:cNvPr>
                <p:cNvPicPr/>
                <p:nvPr/>
              </p:nvPicPr>
              <p:blipFill>
                <a:blip r:embed="rId11"/>
                <a:stretch>
                  <a:fillRect/>
                </a:stretch>
              </p:blipFill>
              <p:spPr>
                <a:xfrm>
                  <a:off x="2739015" y="1936065"/>
                  <a:ext cx="49680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162E4DB-F0D7-EEB5-10F3-93564AFCCEA8}"/>
                    </a:ext>
                  </a:extLst>
                </p14:cNvPr>
                <p14:cNvContentPartPr/>
                <p14:nvPr/>
              </p14:nvContentPartPr>
              <p14:xfrm>
                <a:off x="3481695" y="2047305"/>
                <a:ext cx="416520" cy="346320"/>
              </p14:xfrm>
            </p:contentPart>
          </mc:Choice>
          <mc:Fallback xmlns="">
            <p:pic>
              <p:nvPicPr>
                <p:cNvPr id="9" name="Ink 8">
                  <a:extLst>
                    <a:ext uri="{FF2B5EF4-FFF2-40B4-BE49-F238E27FC236}">
                      <a16:creationId xmlns:a16="http://schemas.microsoft.com/office/drawing/2014/main" id="{4162E4DB-F0D7-EEB5-10F3-93564AFCCEA8}"/>
                    </a:ext>
                  </a:extLst>
                </p:cNvPr>
                <p:cNvPicPr/>
                <p:nvPr/>
              </p:nvPicPr>
              <p:blipFill>
                <a:blip r:embed="rId13"/>
                <a:stretch>
                  <a:fillRect/>
                </a:stretch>
              </p:blipFill>
              <p:spPr>
                <a:xfrm>
                  <a:off x="3475575" y="2041185"/>
                  <a:ext cx="4287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93AC4F1-1BEB-6678-DEC1-C90FC8780A8C}"/>
                    </a:ext>
                  </a:extLst>
                </p14:cNvPr>
                <p14:cNvContentPartPr/>
                <p14:nvPr/>
              </p14:nvContentPartPr>
              <p14:xfrm>
                <a:off x="3455415" y="2089425"/>
                <a:ext cx="260280" cy="311040"/>
              </p14:xfrm>
            </p:contentPart>
          </mc:Choice>
          <mc:Fallback xmlns="">
            <p:pic>
              <p:nvPicPr>
                <p:cNvPr id="10" name="Ink 9">
                  <a:extLst>
                    <a:ext uri="{FF2B5EF4-FFF2-40B4-BE49-F238E27FC236}">
                      <a16:creationId xmlns:a16="http://schemas.microsoft.com/office/drawing/2014/main" id="{D93AC4F1-1BEB-6678-DEC1-C90FC8780A8C}"/>
                    </a:ext>
                  </a:extLst>
                </p:cNvPr>
                <p:cNvPicPr/>
                <p:nvPr/>
              </p:nvPicPr>
              <p:blipFill>
                <a:blip r:embed="rId15"/>
                <a:stretch>
                  <a:fillRect/>
                </a:stretch>
              </p:blipFill>
              <p:spPr>
                <a:xfrm>
                  <a:off x="3449295" y="2083305"/>
                  <a:ext cx="2725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12709DED-6914-8274-1C13-601639B22B28}"/>
                    </a:ext>
                  </a:extLst>
                </p14:cNvPr>
                <p14:cNvContentPartPr/>
                <p14:nvPr/>
              </p14:nvContentPartPr>
              <p14:xfrm>
                <a:off x="3770415" y="1792785"/>
                <a:ext cx="450720" cy="315360"/>
              </p14:xfrm>
            </p:contentPart>
          </mc:Choice>
          <mc:Fallback xmlns="">
            <p:pic>
              <p:nvPicPr>
                <p:cNvPr id="11" name="Ink 10">
                  <a:extLst>
                    <a:ext uri="{FF2B5EF4-FFF2-40B4-BE49-F238E27FC236}">
                      <a16:creationId xmlns:a16="http://schemas.microsoft.com/office/drawing/2014/main" id="{12709DED-6914-8274-1C13-601639B22B28}"/>
                    </a:ext>
                  </a:extLst>
                </p:cNvPr>
                <p:cNvPicPr/>
                <p:nvPr/>
              </p:nvPicPr>
              <p:blipFill>
                <a:blip r:embed="rId17"/>
                <a:stretch>
                  <a:fillRect/>
                </a:stretch>
              </p:blipFill>
              <p:spPr>
                <a:xfrm>
                  <a:off x="3764295" y="1786665"/>
                  <a:ext cx="462960" cy="327600"/>
                </a:xfrm>
                <a:prstGeom prst="rect">
                  <a:avLst/>
                </a:prstGeom>
              </p:spPr>
            </p:pic>
          </mc:Fallback>
        </mc:AlternateContent>
      </p:grpSp>
      <p:grpSp>
        <p:nvGrpSpPr>
          <p:cNvPr id="14" name="Group 13">
            <a:extLst>
              <a:ext uri="{FF2B5EF4-FFF2-40B4-BE49-F238E27FC236}">
                <a16:creationId xmlns:a16="http://schemas.microsoft.com/office/drawing/2014/main" id="{39B15299-64EB-DDDD-8793-25FF3165870E}"/>
              </a:ext>
            </a:extLst>
          </p:cNvPr>
          <p:cNvGrpSpPr/>
          <p:nvPr/>
        </p:nvGrpSpPr>
        <p:grpSpPr>
          <a:xfrm>
            <a:off x="4680495" y="2064585"/>
            <a:ext cx="630360" cy="333720"/>
            <a:chOff x="4680495" y="2064585"/>
            <a:chExt cx="630360" cy="33372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95454761-C6A6-4657-DDAE-C0BF56D9BCD1}"/>
                    </a:ext>
                  </a:extLst>
                </p14:cNvPr>
                <p14:cNvContentPartPr/>
                <p14:nvPr/>
              </p14:nvContentPartPr>
              <p14:xfrm>
                <a:off x="4680495" y="2206425"/>
                <a:ext cx="630360" cy="12240"/>
              </p14:xfrm>
            </p:contentPart>
          </mc:Choice>
          <mc:Fallback xmlns="">
            <p:pic>
              <p:nvPicPr>
                <p:cNvPr id="12" name="Ink 11">
                  <a:extLst>
                    <a:ext uri="{FF2B5EF4-FFF2-40B4-BE49-F238E27FC236}">
                      <a16:creationId xmlns:a16="http://schemas.microsoft.com/office/drawing/2014/main" id="{95454761-C6A6-4657-DDAE-C0BF56D9BCD1}"/>
                    </a:ext>
                  </a:extLst>
                </p:cNvPr>
                <p:cNvPicPr/>
                <p:nvPr/>
              </p:nvPicPr>
              <p:blipFill>
                <a:blip r:embed="rId19"/>
                <a:stretch>
                  <a:fillRect/>
                </a:stretch>
              </p:blipFill>
              <p:spPr>
                <a:xfrm>
                  <a:off x="4674375" y="2200305"/>
                  <a:ext cx="642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2C935B2C-D867-AEBB-5EF3-D6ACF0624E67}"/>
                    </a:ext>
                  </a:extLst>
                </p14:cNvPr>
                <p14:cNvContentPartPr/>
                <p14:nvPr/>
              </p14:nvContentPartPr>
              <p14:xfrm>
                <a:off x="5060295" y="2064585"/>
                <a:ext cx="84600" cy="333720"/>
              </p14:xfrm>
            </p:contentPart>
          </mc:Choice>
          <mc:Fallback xmlns="">
            <p:pic>
              <p:nvPicPr>
                <p:cNvPr id="13" name="Ink 12">
                  <a:extLst>
                    <a:ext uri="{FF2B5EF4-FFF2-40B4-BE49-F238E27FC236}">
                      <a16:creationId xmlns:a16="http://schemas.microsoft.com/office/drawing/2014/main" id="{2C935B2C-D867-AEBB-5EF3-D6ACF0624E67}"/>
                    </a:ext>
                  </a:extLst>
                </p:cNvPr>
                <p:cNvPicPr/>
                <p:nvPr/>
              </p:nvPicPr>
              <p:blipFill>
                <a:blip r:embed="rId21"/>
                <a:stretch>
                  <a:fillRect/>
                </a:stretch>
              </p:blipFill>
              <p:spPr>
                <a:xfrm>
                  <a:off x="5054175" y="2058465"/>
                  <a:ext cx="96840" cy="345960"/>
                </a:xfrm>
                <a:prstGeom prst="rect">
                  <a:avLst/>
                </a:prstGeom>
              </p:spPr>
            </p:pic>
          </mc:Fallback>
        </mc:AlternateContent>
      </p:grpSp>
      <p:grpSp>
        <p:nvGrpSpPr>
          <p:cNvPr id="31" name="Group 30">
            <a:extLst>
              <a:ext uri="{FF2B5EF4-FFF2-40B4-BE49-F238E27FC236}">
                <a16:creationId xmlns:a16="http://schemas.microsoft.com/office/drawing/2014/main" id="{01D0C548-F654-25E1-66AA-F67BBCBF8F85}"/>
              </a:ext>
            </a:extLst>
          </p:cNvPr>
          <p:cNvGrpSpPr/>
          <p:nvPr/>
        </p:nvGrpSpPr>
        <p:grpSpPr>
          <a:xfrm>
            <a:off x="5808375" y="1725465"/>
            <a:ext cx="5128200" cy="1101240"/>
            <a:chOff x="5808375" y="1725465"/>
            <a:chExt cx="5128200" cy="110124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83C25F7-C184-29B8-28E2-0E6FDE7BA884}"/>
                    </a:ext>
                  </a:extLst>
                </p14:cNvPr>
                <p14:cNvContentPartPr/>
                <p14:nvPr/>
              </p14:nvContentPartPr>
              <p14:xfrm>
                <a:off x="5939775" y="1725465"/>
                <a:ext cx="516240" cy="286560"/>
              </p14:xfrm>
            </p:contentPart>
          </mc:Choice>
          <mc:Fallback xmlns="">
            <p:pic>
              <p:nvPicPr>
                <p:cNvPr id="16" name="Ink 15">
                  <a:extLst>
                    <a:ext uri="{FF2B5EF4-FFF2-40B4-BE49-F238E27FC236}">
                      <a16:creationId xmlns:a16="http://schemas.microsoft.com/office/drawing/2014/main" id="{E83C25F7-C184-29B8-28E2-0E6FDE7BA884}"/>
                    </a:ext>
                  </a:extLst>
                </p:cNvPr>
                <p:cNvPicPr/>
                <p:nvPr/>
              </p:nvPicPr>
              <p:blipFill>
                <a:blip r:embed="rId23"/>
                <a:stretch>
                  <a:fillRect/>
                </a:stretch>
              </p:blipFill>
              <p:spPr>
                <a:xfrm>
                  <a:off x="5933655" y="1719345"/>
                  <a:ext cx="5284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83185B9D-B130-070C-7629-782F1F8BFD4E}"/>
                    </a:ext>
                  </a:extLst>
                </p14:cNvPr>
                <p14:cNvContentPartPr/>
                <p14:nvPr/>
              </p14:nvContentPartPr>
              <p14:xfrm>
                <a:off x="5808375" y="2228025"/>
                <a:ext cx="1281600" cy="18720"/>
              </p14:xfrm>
            </p:contentPart>
          </mc:Choice>
          <mc:Fallback xmlns="">
            <p:pic>
              <p:nvPicPr>
                <p:cNvPr id="17" name="Ink 16">
                  <a:extLst>
                    <a:ext uri="{FF2B5EF4-FFF2-40B4-BE49-F238E27FC236}">
                      <a16:creationId xmlns:a16="http://schemas.microsoft.com/office/drawing/2014/main" id="{83185B9D-B130-070C-7629-782F1F8BFD4E}"/>
                    </a:ext>
                  </a:extLst>
                </p:cNvPr>
                <p:cNvPicPr/>
                <p:nvPr/>
              </p:nvPicPr>
              <p:blipFill>
                <a:blip r:embed="rId25"/>
                <a:stretch>
                  <a:fillRect/>
                </a:stretch>
              </p:blipFill>
              <p:spPr>
                <a:xfrm>
                  <a:off x="5802255" y="2221905"/>
                  <a:ext cx="1293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A94194C6-AA20-E31F-21FB-6E617DD402B0}"/>
                    </a:ext>
                  </a:extLst>
                </p14:cNvPr>
                <p14:cNvContentPartPr/>
                <p14:nvPr/>
              </p14:nvContentPartPr>
              <p14:xfrm>
                <a:off x="6215175" y="2491185"/>
                <a:ext cx="399960" cy="292680"/>
              </p14:xfrm>
            </p:contentPart>
          </mc:Choice>
          <mc:Fallback xmlns="">
            <p:pic>
              <p:nvPicPr>
                <p:cNvPr id="18" name="Ink 17">
                  <a:extLst>
                    <a:ext uri="{FF2B5EF4-FFF2-40B4-BE49-F238E27FC236}">
                      <a16:creationId xmlns:a16="http://schemas.microsoft.com/office/drawing/2014/main" id="{A94194C6-AA20-E31F-21FB-6E617DD402B0}"/>
                    </a:ext>
                  </a:extLst>
                </p:cNvPr>
                <p:cNvPicPr/>
                <p:nvPr/>
              </p:nvPicPr>
              <p:blipFill>
                <a:blip r:embed="rId27"/>
                <a:stretch>
                  <a:fillRect/>
                </a:stretch>
              </p:blipFill>
              <p:spPr>
                <a:xfrm>
                  <a:off x="6209055" y="2485065"/>
                  <a:ext cx="4122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B1DCBC7-BE66-D9F4-F515-FECBC9EC44CD}"/>
                    </a:ext>
                  </a:extLst>
                </p14:cNvPr>
                <p14:cNvContentPartPr/>
                <p14:nvPr/>
              </p14:nvContentPartPr>
              <p14:xfrm>
                <a:off x="6302295" y="2558145"/>
                <a:ext cx="228600" cy="268560"/>
              </p14:xfrm>
            </p:contentPart>
          </mc:Choice>
          <mc:Fallback xmlns="">
            <p:pic>
              <p:nvPicPr>
                <p:cNvPr id="19" name="Ink 18">
                  <a:extLst>
                    <a:ext uri="{FF2B5EF4-FFF2-40B4-BE49-F238E27FC236}">
                      <a16:creationId xmlns:a16="http://schemas.microsoft.com/office/drawing/2014/main" id="{7B1DCBC7-BE66-D9F4-F515-FECBC9EC44CD}"/>
                    </a:ext>
                  </a:extLst>
                </p:cNvPr>
                <p:cNvPicPr/>
                <p:nvPr/>
              </p:nvPicPr>
              <p:blipFill>
                <a:blip r:embed="rId29"/>
                <a:stretch>
                  <a:fillRect/>
                </a:stretch>
              </p:blipFill>
              <p:spPr>
                <a:xfrm>
                  <a:off x="6296175" y="2552025"/>
                  <a:ext cx="2408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3CCB1ED5-C9E7-9BC5-D240-833E19190425}"/>
                    </a:ext>
                  </a:extLst>
                </p14:cNvPr>
                <p14:cNvContentPartPr/>
                <p14:nvPr/>
              </p14:nvContentPartPr>
              <p14:xfrm>
                <a:off x="6585615" y="2413785"/>
                <a:ext cx="532080" cy="169560"/>
              </p14:xfrm>
            </p:contentPart>
          </mc:Choice>
          <mc:Fallback xmlns="">
            <p:pic>
              <p:nvPicPr>
                <p:cNvPr id="20" name="Ink 19">
                  <a:extLst>
                    <a:ext uri="{FF2B5EF4-FFF2-40B4-BE49-F238E27FC236}">
                      <a16:creationId xmlns:a16="http://schemas.microsoft.com/office/drawing/2014/main" id="{3CCB1ED5-C9E7-9BC5-D240-833E19190425}"/>
                    </a:ext>
                  </a:extLst>
                </p:cNvPr>
                <p:cNvPicPr/>
                <p:nvPr/>
              </p:nvPicPr>
              <p:blipFill>
                <a:blip r:embed="rId31"/>
                <a:stretch>
                  <a:fillRect/>
                </a:stretch>
              </p:blipFill>
              <p:spPr>
                <a:xfrm>
                  <a:off x="6579495" y="2407665"/>
                  <a:ext cx="544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EAA53C12-2AF8-1AB1-000D-F317D214B459}"/>
                    </a:ext>
                  </a:extLst>
                </p14:cNvPr>
                <p14:cNvContentPartPr/>
                <p14:nvPr/>
              </p14:nvContentPartPr>
              <p14:xfrm>
                <a:off x="7521615" y="2220465"/>
                <a:ext cx="546840" cy="15840"/>
              </p14:xfrm>
            </p:contentPart>
          </mc:Choice>
          <mc:Fallback xmlns="">
            <p:pic>
              <p:nvPicPr>
                <p:cNvPr id="21" name="Ink 20">
                  <a:extLst>
                    <a:ext uri="{FF2B5EF4-FFF2-40B4-BE49-F238E27FC236}">
                      <a16:creationId xmlns:a16="http://schemas.microsoft.com/office/drawing/2014/main" id="{EAA53C12-2AF8-1AB1-000D-F317D214B459}"/>
                    </a:ext>
                  </a:extLst>
                </p:cNvPr>
                <p:cNvPicPr/>
                <p:nvPr/>
              </p:nvPicPr>
              <p:blipFill>
                <a:blip r:embed="rId33"/>
                <a:stretch>
                  <a:fillRect/>
                </a:stretch>
              </p:blipFill>
              <p:spPr>
                <a:xfrm>
                  <a:off x="7515495" y="2214345"/>
                  <a:ext cx="5590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3035156-67DD-DDC6-C6A4-37D8414A8105}"/>
                    </a:ext>
                  </a:extLst>
                </p14:cNvPr>
                <p14:cNvContentPartPr/>
                <p14:nvPr/>
              </p14:nvContentPartPr>
              <p14:xfrm>
                <a:off x="7716735" y="2153145"/>
                <a:ext cx="21960" cy="315360"/>
              </p14:xfrm>
            </p:contentPart>
          </mc:Choice>
          <mc:Fallback xmlns="">
            <p:pic>
              <p:nvPicPr>
                <p:cNvPr id="22" name="Ink 21">
                  <a:extLst>
                    <a:ext uri="{FF2B5EF4-FFF2-40B4-BE49-F238E27FC236}">
                      <a16:creationId xmlns:a16="http://schemas.microsoft.com/office/drawing/2014/main" id="{A3035156-67DD-DDC6-C6A4-37D8414A8105}"/>
                    </a:ext>
                  </a:extLst>
                </p:cNvPr>
                <p:cNvPicPr/>
                <p:nvPr/>
              </p:nvPicPr>
              <p:blipFill>
                <a:blip r:embed="rId35"/>
                <a:stretch>
                  <a:fillRect/>
                </a:stretch>
              </p:blipFill>
              <p:spPr>
                <a:xfrm>
                  <a:off x="7710615" y="2147025"/>
                  <a:ext cx="34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5E7031E2-8241-59EF-342B-89C5C50041B6}"/>
                    </a:ext>
                  </a:extLst>
                </p14:cNvPr>
                <p14:cNvContentPartPr/>
                <p14:nvPr/>
              </p14:nvContentPartPr>
              <p14:xfrm>
                <a:off x="8385615" y="2064585"/>
                <a:ext cx="318600" cy="244080"/>
              </p14:xfrm>
            </p:contentPart>
          </mc:Choice>
          <mc:Fallback xmlns="">
            <p:pic>
              <p:nvPicPr>
                <p:cNvPr id="23" name="Ink 22">
                  <a:extLst>
                    <a:ext uri="{FF2B5EF4-FFF2-40B4-BE49-F238E27FC236}">
                      <a16:creationId xmlns:a16="http://schemas.microsoft.com/office/drawing/2014/main" id="{5E7031E2-8241-59EF-342B-89C5C50041B6}"/>
                    </a:ext>
                  </a:extLst>
                </p:cNvPr>
                <p:cNvPicPr/>
                <p:nvPr/>
              </p:nvPicPr>
              <p:blipFill>
                <a:blip r:embed="rId37"/>
                <a:stretch>
                  <a:fillRect/>
                </a:stretch>
              </p:blipFill>
              <p:spPr>
                <a:xfrm>
                  <a:off x="8379495" y="2058465"/>
                  <a:ext cx="3308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73535300-5745-BFF6-E0C2-649D49036D98}"/>
                    </a:ext>
                  </a:extLst>
                </p14:cNvPr>
                <p14:cNvContentPartPr/>
                <p14:nvPr/>
              </p14:nvContentPartPr>
              <p14:xfrm>
                <a:off x="8861895" y="2071785"/>
                <a:ext cx="440640" cy="233280"/>
              </p14:xfrm>
            </p:contentPart>
          </mc:Choice>
          <mc:Fallback xmlns="">
            <p:pic>
              <p:nvPicPr>
                <p:cNvPr id="24" name="Ink 23">
                  <a:extLst>
                    <a:ext uri="{FF2B5EF4-FFF2-40B4-BE49-F238E27FC236}">
                      <a16:creationId xmlns:a16="http://schemas.microsoft.com/office/drawing/2014/main" id="{73535300-5745-BFF6-E0C2-649D49036D98}"/>
                    </a:ext>
                  </a:extLst>
                </p:cNvPr>
                <p:cNvPicPr/>
                <p:nvPr/>
              </p:nvPicPr>
              <p:blipFill>
                <a:blip r:embed="rId39"/>
                <a:stretch>
                  <a:fillRect/>
                </a:stretch>
              </p:blipFill>
              <p:spPr>
                <a:xfrm>
                  <a:off x="8855775" y="2065665"/>
                  <a:ext cx="4528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9206437C-A41C-88B9-054E-7C39195C8A75}"/>
                    </a:ext>
                  </a:extLst>
                </p14:cNvPr>
                <p14:cNvContentPartPr/>
                <p14:nvPr/>
              </p14:nvContentPartPr>
              <p14:xfrm>
                <a:off x="9422055" y="2032905"/>
                <a:ext cx="383400" cy="288360"/>
              </p14:xfrm>
            </p:contentPart>
          </mc:Choice>
          <mc:Fallback xmlns="">
            <p:pic>
              <p:nvPicPr>
                <p:cNvPr id="25" name="Ink 24">
                  <a:extLst>
                    <a:ext uri="{FF2B5EF4-FFF2-40B4-BE49-F238E27FC236}">
                      <a16:creationId xmlns:a16="http://schemas.microsoft.com/office/drawing/2014/main" id="{9206437C-A41C-88B9-054E-7C39195C8A75}"/>
                    </a:ext>
                  </a:extLst>
                </p:cNvPr>
                <p:cNvPicPr/>
                <p:nvPr/>
              </p:nvPicPr>
              <p:blipFill>
                <a:blip r:embed="rId41"/>
                <a:stretch>
                  <a:fillRect/>
                </a:stretch>
              </p:blipFill>
              <p:spPr>
                <a:xfrm>
                  <a:off x="9415935" y="2026785"/>
                  <a:ext cx="395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341C9D6A-74B4-B322-FC83-2FC75F6A8EB4}"/>
                    </a:ext>
                  </a:extLst>
                </p14:cNvPr>
                <p14:cNvContentPartPr/>
                <p14:nvPr/>
              </p14:nvContentPartPr>
              <p14:xfrm>
                <a:off x="9750015" y="1850025"/>
                <a:ext cx="421560" cy="159480"/>
              </p14:xfrm>
            </p:contentPart>
          </mc:Choice>
          <mc:Fallback xmlns="">
            <p:pic>
              <p:nvPicPr>
                <p:cNvPr id="26" name="Ink 25">
                  <a:extLst>
                    <a:ext uri="{FF2B5EF4-FFF2-40B4-BE49-F238E27FC236}">
                      <a16:creationId xmlns:a16="http://schemas.microsoft.com/office/drawing/2014/main" id="{341C9D6A-74B4-B322-FC83-2FC75F6A8EB4}"/>
                    </a:ext>
                  </a:extLst>
                </p:cNvPr>
                <p:cNvPicPr/>
                <p:nvPr/>
              </p:nvPicPr>
              <p:blipFill>
                <a:blip r:embed="rId43"/>
                <a:stretch>
                  <a:fillRect/>
                </a:stretch>
              </p:blipFill>
              <p:spPr>
                <a:xfrm>
                  <a:off x="9743895" y="1843905"/>
                  <a:ext cx="4338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B005A04B-D8AC-F730-A3C3-EC8060146A7C}"/>
                    </a:ext>
                  </a:extLst>
                </p14:cNvPr>
                <p14:cNvContentPartPr/>
                <p14:nvPr/>
              </p14:nvContentPartPr>
              <p14:xfrm>
                <a:off x="10464615" y="1954065"/>
                <a:ext cx="471960" cy="311040"/>
              </p14:xfrm>
            </p:contentPart>
          </mc:Choice>
          <mc:Fallback xmlns="">
            <p:pic>
              <p:nvPicPr>
                <p:cNvPr id="27" name="Ink 26">
                  <a:extLst>
                    <a:ext uri="{FF2B5EF4-FFF2-40B4-BE49-F238E27FC236}">
                      <a16:creationId xmlns:a16="http://schemas.microsoft.com/office/drawing/2014/main" id="{B005A04B-D8AC-F730-A3C3-EC8060146A7C}"/>
                    </a:ext>
                  </a:extLst>
                </p:cNvPr>
                <p:cNvPicPr/>
                <p:nvPr/>
              </p:nvPicPr>
              <p:blipFill>
                <a:blip r:embed="rId45"/>
                <a:stretch>
                  <a:fillRect/>
                </a:stretch>
              </p:blipFill>
              <p:spPr>
                <a:xfrm>
                  <a:off x="10458495" y="1947945"/>
                  <a:ext cx="4842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464B9CC3-FF2C-7600-D1AD-609656692366}"/>
                    </a:ext>
                  </a:extLst>
                </p14:cNvPr>
                <p14:cNvContentPartPr/>
                <p14:nvPr/>
              </p14:nvContentPartPr>
              <p14:xfrm>
                <a:off x="10387575" y="2036145"/>
                <a:ext cx="366120" cy="264600"/>
              </p14:xfrm>
            </p:contentPart>
          </mc:Choice>
          <mc:Fallback xmlns="">
            <p:pic>
              <p:nvPicPr>
                <p:cNvPr id="28" name="Ink 27">
                  <a:extLst>
                    <a:ext uri="{FF2B5EF4-FFF2-40B4-BE49-F238E27FC236}">
                      <a16:creationId xmlns:a16="http://schemas.microsoft.com/office/drawing/2014/main" id="{464B9CC3-FF2C-7600-D1AD-609656692366}"/>
                    </a:ext>
                  </a:extLst>
                </p:cNvPr>
                <p:cNvPicPr/>
                <p:nvPr/>
              </p:nvPicPr>
              <p:blipFill>
                <a:blip r:embed="rId47"/>
                <a:stretch>
                  <a:fillRect/>
                </a:stretch>
              </p:blipFill>
              <p:spPr>
                <a:xfrm>
                  <a:off x="10381455" y="2030025"/>
                  <a:ext cx="378360" cy="276840"/>
                </a:xfrm>
                <a:prstGeom prst="rect">
                  <a:avLst/>
                </a:prstGeom>
              </p:spPr>
            </p:pic>
          </mc:Fallback>
        </mc:AlternateContent>
      </p:grpSp>
    </p:spTree>
    <p:extLst>
      <p:ext uri="{BB962C8B-B14F-4D97-AF65-F5344CB8AC3E}">
        <p14:creationId xmlns:p14="http://schemas.microsoft.com/office/powerpoint/2010/main" val="4231308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F76F4-3B47-2C30-AF26-4F343B9E2F56}"/>
              </a:ext>
            </a:extLst>
          </p:cNvPr>
          <p:cNvSpPr>
            <a:spLocks noGrp="1"/>
          </p:cNvSpPr>
          <p:nvPr>
            <p:ph type="title"/>
          </p:nvPr>
        </p:nvSpPr>
        <p:spPr/>
        <p:txBody>
          <a:bodyPr/>
          <a:lstStyle/>
          <a:p>
            <a:endParaRPr lang="en-CA"/>
          </a:p>
        </p:txBody>
      </p:sp>
      <p:grpSp>
        <p:nvGrpSpPr>
          <p:cNvPr id="8" name="Group 7">
            <a:extLst>
              <a:ext uri="{FF2B5EF4-FFF2-40B4-BE49-F238E27FC236}">
                <a16:creationId xmlns:a16="http://schemas.microsoft.com/office/drawing/2014/main" id="{5C75CB8B-D9E1-6314-0BCE-DCF8E5D9D9FD}"/>
              </a:ext>
            </a:extLst>
          </p:cNvPr>
          <p:cNvGrpSpPr/>
          <p:nvPr/>
        </p:nvGrpSpPr>
        <p:grpSpPr>
          <a:xfrm>
            <a:off x="669015" y="1551225"/>
            <a:ext cx="972720" cy="568800"/>
            <a:chOff x="669015" y="1551225"/>
            <a:chExt cx="972720" cy="5688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E340D4D-D3B4-361E-7D36-F2C1316D4A9F}"/>
                    </a:ext>
                  </a:extLst>
                </p14:cNvPr>
                <p14:cNvContentPartPr/>
                <p14:nvPr/>
              </p14:nvContentPartPr>
              <p14:xfrm>
                <a:off x="787095" y="1551225"/>
                <a:ext cx="396000" cy="342720"/>
              </p14:xfrm>
            </p:contentPart>
          </mc:Choice>
          <mc:Fallback xmlns="">
            <p:pic>
              <p:nvPicPr>
                <p:cNvPr id="4" name="Ink 3">
                  <a:extLst>
                    <a:ext uri="{FF2B5EF4-FFF2-40B4-BE49-F238E27FC236}">
                      <a16:creationId xmlns:a16="http://schemas.microsoft.com/office/drawing/2014/main" id="{CE340D4D-D3B4-361E-7D36-F2C1316D4A9F}"/>
                    </a:ext>
                  </a:extLst>
                </p:cNvPr>
                <p:cNvPicPr/>
                <p:nvPr/>
              </p:nvPicPr>
              <p:blipFill>
                <a:blip r:embed="rId3"/>
                <a:stretch>
                  <a:fillRect/>
                </a:stretch>
              </p:blipFill>
              <p:spPr>
                <a:xfrm>
                  <a:off x="780975" y="1545105"/>
                  <a:ext cx="4082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63984AB-2028-0FDE-7F20-AC786DAEC7DC}"/>
                    </a:ext>
                  </a:extLst>
                </p14:cNvPr>
                <p14:cNvContentPartPr/>
                <p14:nvPr/>
              </p14:nvContentPartPr>
              <p14:xfrm>
                <a:off x="1253655" y="1717905"/>
                <a:ext cx="274680" cy="160560"/>
              </p14:xfrm>
            </p:contentPart>
          </mc:Choice>
          <mc:Fallback xmlns="">
            <p:pic>
              <p:nvPicPr>
                <p:cNvPr id="5" name="Ink 4">
                  <a:extLst>
                    <a:ext uri="{FF2B5EF4-FFF2-40B4-BE49-F238E27FC236}">
                      <a16:creationId xmlns:a16="http://schemas.microsoft.com/office/drawing/2014/main" id="{C63984AB-2028-0FDE-7F20-AC786DAEC7DC}"/>
                    </a:ext>
                  </a:extLst>
                </p:cNvPr>
                <p:cNvPicPr/>
                <p:nvPr/>
              </p:nvPicPr>
              <p:blipFill>
                <a:blip r:embed="rId5"/>
                <a:stretch>
                  <a:fillRect/>
                </a:stretch>
              </p:blipFill>
              <p:spPr>
                <a:xfrm>
                  <a:off x="1247535" y="1711785"/>
                  <a:ext cx="286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52D698B-6A75-0246-7BF6-6D93D9B1C5C0}"/>
                    </a:ext>
                  </a:extLst>
                </p14:cNvPr>
                <p14:cNvContentPartPr/>
                <p14:nvPr/>
              </p14:nvContentPartPr>
              <p14:xfrm>
                <a:off x="1309095" y="1744905"/>
                <a:ext cx="176040" cy="156240"/>
              </p14:xfrm>
            </p:contentPart>
          </mc:Choice>
          <mc:Fallback xmlns="">
            <p:pic>
              <p:nvPicPr>
                <p:cNvPr id="6" name="Ink 5">
                  <a:extLst>
                    <a:ext uri="{FF2B5EF4-FFF2-40B4-BE49-F238E27FC236}">
                      <a16:creationId xmlns:a16="http://schemas.microsoft.com/office/drawing/2014/main" id="{352D698B-6A75-0246-7BF6-6D93D9B1C5C0}"/>
                    </a:ext>
                  </a:extLst>
                </p:cNvPr>
                <p:cNvPicPr/>
                <p:nvPr/>
              </p:nvPicPr>
              <p:blipFill>
                <a:blip r:embed="rId7"/>
                <a:stretch>
                  <a:fillRect/>
                </a:stretch>
              </p:blipFill>
              <p:spPr>
                <a:xfrm>
                  <a:off x="1302975" y="1738785"/>
                  <a:ext cx="188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111EC51-E732-4F3F-C89E-E8B5222A9EF9}"/>
                    </a:ext>
                  </a:extLst>
                </p14:cNvPr>
                <p14:cNvContentPartPr/>
                <p14:nvPr/>
              </p14:nvContentPartPr>
              <p14:xfrm>
                <a:off x="669015" y="1982145"/>
                <a:ext cx="972720" cy="137880"/>
              </p14:xfrm>
            </p:contentPart>
          </mc:Choice>
          <mc:Fallback xmlns="">
            <p:pic>
              <p:nvPicPr>
                <p:cNvPr id="7" name="Ink 6">
                  <a:extLst>
                    <a:ext uri="{FF2B5EF4-FFF2-40B4-BE49-F238E27FC236}">
                      <a16:creationId xmlns:a16="http://schemas.microsoft.com/office/drawing/2014/main" id="{D111EC51-E732-4F3F-C89E-E8B5222A9EF9}"/>
                    </a:ext>
                  </a:extLst>
                </p:cNvPr>
                <p:cNvPicPr/>
                <p:nvPr/>
              </p:nvPicPr>
              <p:blipFill>
                <a:blip r:embed="rId9"/>
                <a:stretch>
                  <a:fillRect/>
                </a:stretch>
              </p:blipFill>
              <p:spPr>
                <a:xfrm>
                  <a:off x="662895" y="1976025"/>
                  <a:ext cx="984960" cy="150120"/>
                </a:xfrm>
                <a:prstGeom prst="rect">
                  <a:avLst/>
                </a:prstGeom>
              </p:spPr>
            </p:pic>
          </mc:Fallback>
        </mc:AlternateContent>
      </p:grpSp>
      <p:grpSp>
        <p:nvGrpSpPr>
          <p:cNvPr id="13" name="Group 12">
            <a:extLst>
              <a:ext uri="{FF2B5EF4-FFF2-40B4-BE49-F238E27FC236}">
                <a16:creationId xmlns:a16="http://schemas.microsoft.com/office/drawing/2014/main" id="{EBCD41B2-8AE3-94E9-E48E-66A811D719DA}"/>
              </a:ext>
            </a:extLst>
          </p:cNvPr>
          <p:cNvGrpSpPr/>
          <p:nvPr/>
        </p:nvGrpSpPr>
        <p:grpSpPr>
          <a:xfrm>
            <a:off x="2514375" y="1615665"/>
            <a:ext cx="1408320" cy="589320"/>
            <a:chOff x="2514375" y="1615665"/>
            <a:chExt cx="1408320" cy="58932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2CD963E-037A-8A4C-5445-443EC8D7CD79}"/>
                    </a:ext>
                  </a:extLst>
                </p14:cNvPr>
                <p14:cNvContentPartPr/>
                <p14:nvPr/>
              </p14:nvContentPartPr>
              <p14:xfrm>
                <a:off x="2514375" y="1615665"/>
                <a:ext cx="707760" cy="589320"/>
              </p14:xfrm>
            </p:contentPart>
          </mc:Choice>
          <mc:Fallback xmlns="">
            <p:pic>
              <p:nvPicPr>
                <p:cNvPr id="9" name="Ink 8">
                  <a:extLst>
                    <a:ext uri="{FF2B5EF4-FFF2-40B4-BE49-F238E27FC236}">
                      <a16:creationId xmlns:a16="http://schemas.microsoft.com/office/drawing/2014/main" id="{F2CD963E-037A-8A4C-5445-443EC8D7CD79}"/>
                    </a:ext>
                  </a:extLst>
                </p:cNvPr>
                <p:cNvPicPr/>
                <p:nvPr/>
              </p:nvPicPr>
              <p:blipFill>
                <a:blip r:embed="rId11"/>
                <a:stretch>
                  <a:fillRect/>
                </a:stretch>
              </p:blipFill>
              <p:spPr>
                <a:xfrm>
                  <a:off x="2508255" y="1609545"/>
                  <a:ext cx="7200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087ED7B-C24D-D5A1-5DED-FBCFD4F48E04}"/>
                    </a:ext>
                  </a:extLst>
                </p14:cNvPr>
                <p14:cNvContentPartPr/>
                <p14:nvPr/>
              </p14:nvContentPartPr>
              <p14:xfrm>
                <a:off x="3599775" y="1883505"/>
                <a:ext cx="243360" cy="30600"/>
              </p14:xfrm>
            </p:contentPart>
          </mc:Choice>
          <mc:Fallback xmlns="">
            <p:pic>
              <p:nvPicPr>
                <p:cNvPr id="10" name="Ink 9">
                  <a:extLst>
                    <a:ext uri="{FF2B5EF4-FFF2-40B4-BE49-F238E27FC236}">
                      <a16:creationId xmlns:a16="http://schemas.microsoft.com/office/drawing/2014/main" id="{C087ED7B-C24D-D5A1-5DED-FBCFD4F48E04}"/>
                    </a:ext>
                  </a:extLst>
                </p:cNvPr>
                <p:cNvPicPr/>
                <p:nvPr/>
              </p:nvPicPr>
              <p:blipFill>
                <a:blip r:embed="rId13"/>
                <a:stretch>
                  <a:fillRect/>
                </a:stretch>
              </p:blipFill>
              <p:spPr>
                <a:xfrm>
                  <a:off x="3593655" y="1877385"/>
                  <a:ext cx="255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F1C18084-63CB-4DCD-516F-0E8B21A0B60B}"/>
                    </a:ext>
                  </a:extLst>
                </p14:cNvPr>
                <p14:cNvContentPartPr/>
                <p14:nvPr/>
              </p14:nvContentPartPr>
              <p14:xfrm>
                <a:off x="3614175" y="1801425"/>
                <a:ext cx="308520" cy="360"/>
              </p14:xfrm>
            </p:contentPart>
          </mc:Choice>
          <mc:Fallback xmlns="">
            <p:pic>
              <p:nvPicPr>
                <p:cNvPr id="11" name="Ink 10">
                  <a:extLst>
                    <a:ext uri="{FF2B5EF4-FFF2-40B4-BE49-F238E27FC236}">
                      <a16:creationId xmlns:a16="http://schemas.microsoft.com/office/drawing/2014/main" id="{F1C18084-63CB-4DCD-516F-0E8B21A0B60B}"/>
                    </a:ext>
                  </a:extLst>
                </p:cNvPr>
                <p:cNvPicPr/>
                <p:nvPr/>
              </p:nvPicPr>
              <p:blipFill>
                <a:blip r:embed="rId15"/>
                <a:stretch>
                  <a:fillRect/>
                </a:stretch>
              </p:blipFill>
              <p:spPr>
                <a:xfrm>
                  <a:off x="3608055" y="1795305"/>
                  <a:ext cx="320760" cy="12600"/>
                </a:xfrm>
                <a:prstGeom prst="rect">
                  <a:avLst/>
                </a:prstGeom>
              </p:spPr>
            </p:pic>
          </mc:Fallback>
        </mc:AlternateContent>
      </p:grpSp>
      <p:grpSp>
        <p:nvGrpSpPr>
          <p:cNvPr id="20" name="Group 19">
            <a:extLst>
              <a:ext uri="{FF2B5EF4-FFF2-40B4-BE49-F238E27FC236}">
                <a16:creationId xmlns:a16="http://schemas.microsoft.com/office/drawing/2014/main" id="{4E3833DD-DBFA-9EEA-E4FF-C1FB84AB5119}"/>
              </a:ext>
            </a:extLst>
          </p:cNvPr>
          <p:cNvGrpSpPr/>
          <p:nvPr/>
        </p:nvGrpSpPr>
        <p:grpSpPr>
          <a:xfrm>
            <a:off x="4267935" y="1607385"/>
            <a:ext cx="1962360" cy="673920"/>
            <a:chOff x="4267935" y="1607385"/>
            <a:chExt cx="1962360" cy="673920"/>
          </a:xfrm>
        </p:grpSpPr>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6DC40452-4E58-78E2-92A6-501B8C031D3C}"/>
                    </a:ext>
                  </a:extLst>
                </p14:cNvPr>
                <p14:cNvContentPartPr/>
                <p14:nvPr/>
              </p14:nvContentPartPr>
              <p14:xfrm>
                <a:off x="4482495" y="1749585"/>
                <a:ext cx="508320" cy="246960"/>
              </p14:xfrm>
            </p:contentPart>
          </mc:Choice>
          <mc:Fallback xmlns="">
            <p:pic>
              <p:nvPicPr>
                <p:cNvPr id="12" name="Ink 11">
                  <a:extLst>
                    <a:ext uri="{FF2B5EF4-FFF2-40B4-BE49-F238E27FC236}">
                      <a16:creationId xmlns:a16="http://schemas.microsoft.com/office/drawing/2014/main" id="{6DC40452-4E58-78E2-92A6-501B8C031D3C}"/>
                    </a:ext>
                  </a:extLst>
                </p:cNvPr>
                <p:cNvPicPr/>
                <p:nvPr/>
              </p:nvPicPr>
              <p:blipFill>
                <a:blip r:embed="rId17"/>
                <a:stretch>
                  <a:fillRect/>
                </a:stretch>
              </p:blipFill>
              <p:spPr>
                <a:xfrm>
                  <a:off x="4476375" y="1743465"/>
                  <a:ext cx="5205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D400DC2-6644-863C-2CB0-94CB184180BA}"/>
                    </a:ext>
                  </a:extLst>
                </p14:cNvPr>
                <p14:cNvContentPartPr/>
                <p14:nvPr/>
              </p14:nvContentPartPr>
              <p14:xfrm>
                <a:off x="5012055" y="1620345"/>
                <a:ext cx="197640" cy="135000"/>
              </p14:xfrm>
            </p:contentPart>
          </mc:Choice>
          <mc:Fallback xmlns="">
            <p:pic>
              <p:nvPicPr>
                <p:cNvPr id="14" name="Ink 13">
                  <a:extLst>
                    <a:ext uri="{FF2B5EF4-FFF2-40B4-BE49-F238E27FC236}">
                      <a16:creationId xmlns:a16="http://schemas.microsoft.com/office/drawing/2014/main" id="{8D400DC2-6644-863C-2CB0-94CB184180BA}"/>
                    </a:ext>
                  </a:extLst>
                </p:cNvPr>
                <p:cNvPicPr/>
                <p:nvPr/>
              </p:nvPicPr>
              <p:blipFill>
                <a:blip r:embed="rId19"/>
                <a:stretch>
                  <a:fillRect/>
                </a:stretch>
              </p:blipFill>
              <p:spPr>
                <a:xfrm>
                  <a:off x="5005935" y="1614225"/>
                  <a:ext cx="209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4BBC4C18-41D3-4134-BB33-4C4B48C76798}"/>
                    </a:ext>
                  </a:extLst>
                </p14:cNvPr>
                <p14:cNvContentPartPr/>
                <p14:nvPr/>
              </p14:nvContentPartPr>
              <p14:xfrm>
                <a:off x="5207175" y="1924905"/>
                <a:ext cx="317880" cy="1440"/>
              </p14:xfrm>
            </p:contentPart>
          </mc:Choice>
          <mc:Fallback xmlns="">
            <p:pic>
              <p:nvPicPr>
                <p:cNvPr id="15" name="Ink 14">
                  <a:extLst>
                    <a:ext uri="{FF2B5EF4-FFF2-40B4-BE49-F238E27FC236}">
                      <a16:creationId xmlns:a16="http://schemas.microsoft.com/office/drawing/2014/main" id="{4BBC4C18-41D3-4134-BB33-4C4B48C76798}"/>
                    </a:ext>
                  </a:extLst>
                </p:cNvPr>
                <p:cNvPicPr/>
                <p:nvPr/>
              </p:nvPicPr>
              <p:blipFill>
                <a:blip r:embed="rId21"/>
                <a:stretch>
                  <a:fillRect/>
                </a:stretch>
              </p:blipFill>
              <p:spPr>
                <a:xfrm>
                  <a:off x="5201055" y="1918785"/>
                  <a:ext cx="3301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3C55C717-1980-F576-0E3F-E555B3D1D0A7}"/>
                    </a:ext>
                  </a:extLst>
                </p14:cNvPr>
                <p14:cNvContentPartPr/>
                <p14:nvPr/>
              </p14:nvContentPartPr>
              <p14:xfrm>
                <a:off x="5370615" y="1854345"/>
                <a:ext cx="46080" cy="195120"/>
              </p14:xfrm>
            </p:contentPart>
          </mc:Choice>
          <mc:Fallback xmlns="">
            <p:pic>
              <p:nvPicPr>
                <p:cNvPr id="16" name="Ink 15">
                  <a:extLst>
                    <a:ext uri="{FF2B5EF4-FFF2-40B4-BE49-F238E27FC236}">
                      <a16:creationId xmlns:a16="http://schemas.microsoft.com/office/drawing/2014/main" id="{3C55C717-1980-F576-0E3F-E555B3D1D0A7}"/>
                    </a:ext>
                  </a:extLst>
                </p:cNvPr>
                <p:cNvPicPr/>
                <p:nvPr/>
              </p:nvPicPr>
              <p:blipFill>
                <a:blip r:embed="rId23"/>
                <a:stretch>
                  <a:fillRect/>
                </a:stretch>
              </p:blipFill>
              <p:spPr>
                <a:xfrm>
                  <a:off x="5364495" y="1848225"/>
                  <a:ext cx="583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298B0528-5C3F-09BC-0AE1-D434661113D9}"/>
                    </a:ext>
                  </a:extLst>
                </p14:cNvPr>
                <p14:cNvContentPartPr/>
                <p14:nvPr/>
              </p14:nvContentPartPr>
              <p14:xfrm>
                <a:off x="5736375" y="1773345"/>
                <a:ext cx="113400" cy="275400"/>
              </p14:xfrm>
            </p:contentPart>
          </mc:Choice>
          <mc:Fallback xmlns="">
            <p:pic>
              <p:nvPicPr>
                <p:cNvPr id="17" name="Ink 16">
                  <a:extLst>
                    <a:ext uri="{FF2B5EF4-FFF2-40B4-BE49-F238E27FC236}">
                      <a16:creationId xmlns:a16="http://schemas.microsoft.com/office/drawing/2014/main" id="{298B0528-5C3F-09BC-0AE1-D434661113D9}"/>
                    </a:ext>
                  </a:extLst>
                </p:cNvPr>
                <p:cNvPicPr/>
                <p:nvPr/>
              </p:nvPicPr>
              <p:blipFill>
                <a:blip r:embed="rId25"/>
                <a:stretch>
                  <a:fillRect/>
                </a:stretch>
              </p:blipFill>
              <p:spPr>
                <a:xfrm>
                  <a:off x="5730255" y="1767225"/>
                  <a:ext cx="1256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C1EF4AF-5A40-5667-0BD0-6A6D32822F42}"/>
                    </a:ext>
                  </a:extLst>
                </p14:cNvPr>
                <p14:cNvContentPartPr/>
                <p14:nvPr/>
              </p14:nvContentPartPr>
              <p14:xfrm>
                <a:off x="5784615" y="1607385"/>
                <a:ext cx="445680" cy="673920"/>
              </p14:xfrm>
            </p:contentPart>
          </mc:Choice>
          <mc:Fallback xmlns="">
            <p:pic>
              <p:nvPicPr>
                <p:cNvPr id="18" name="Ink 17">
                  <a:extLst>
                    <a:ext uri="{FF2B5EF4-FFF2-40B4-BE49-F238E27FC236}">
                      <a16:creationId xmlns:a16="http://schemas.microsoft.com/office/drawing/2014/main" id="{4C1EF4AF-5A40-5667-0BD0-6A6D32822F42}"/>
                    </a:ext>
                  </a:extLst>
                </p:cNvPr>
                <p:cNvPicPr/>
                <p:nvPr/>
              </p:nvPicPr>
              <p:blipFill>
                <a:blip r:embed="rId27"/>
                <a:stretch>
                  <a:fillRect/>
                </a:stretch>
              </p:blipFill>
              <p:spPr>
                <a:xfrm>
                  <a:off x="5778495" y="1601265"/>
                  <a:ext cx="4579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363E304D-030F-F4F0-FBDC-209AE0E34170}"/>
                    </a:ext>
                  </a:extLst>
                </p14:cNvPr>
                <p14:cNvContentPartPr/>
                <p14:nvPr/>
              </p14:nvContentPartPr>
              <p14:xfrm>
                <a:off x="4267935" y="1636905"/>
                <a:ext cx="306360" cy="572040"/>
              </p14:xfrm>
            </p:contentPart>
          </mc:Choice>
          <mc:Fallback xmlns="">
            <p:pic>
              <p:nvPicPr>
                <p:cNvPr id="19" name="Ink 18">
                  <a:extLst>
                    <a:ext uri="{FF2B5EF4-FFF2-40B4-BE49-F238E27FC236}">
                      <a16:creationId xmlns:a16="http://schemas.microsoft.com/office/drawing/2014/main" id="{363E304D-030F-F4F0-FBDC-209AE0E34170}"/>
                    </a:ext>
                  </a:extLst>
                </p:cNvPr>
                <p:cNvPicPr/>
                <p:nvPr/>
              </p:nvPicPr>
              <p:blipFill>
                <a:blip r:embed="rId29"/>
                <a:stretch>
                  <a:fillRect/>
                </a:stretch>
              </p:blipFill>
              <p:spPr>
                <a:xfrm>
                  <a:off x="4261815" y="1630785"/>
                  <a:ext cx="318600" cy="584280"/>
                </a:xfrm>
                <a:prstGeom prst="rect">
                  <a:avLst/>
                </a:prstGeom>
              </p:spPr>
            </p:pic>
          </mc:Fallback>
        </mc:AlternateContent>
      </p:grpSp>
      <p:grpSp>
        <p:nvGrpSpPr>
          <p:cNvPr id="25" name="Group 24">
            <a:extLst>
              <a:ext uri="{FF2B5EF4-FFF2-40B4-BE49-F238E27FC236}">
                <a16:creationId xmlns:a16="http://schemas.microsoft.com/office/drawing/2014/main" id="{AA612748-9378-E2BA-7F6A-96341A5E325F}"/>
              </a:ext>
            </a:extLst>
          </p:cNvPr>
          <p:cNvGrpSpPr/>
          <p:nvPr/>
        </p:nvGrpSpPr>
        <p:grpSpPr>
          <a:xfrm>
            <a:off x="6590295" y="1603065"/>
            <a:ext cx="1547640" cy="512640"/>
            <a:chOff x="6590295" y="1603065"/>
            <a:chExt cx="1547640" cy="51264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85140C8A-2AC6-9770-AAAB-E0173E837CB5}"/>
                    </a:ext>
                  </a:extLst>
                </p14:cNvPr>
                <p14:cNvContentPartPr/>
                <p14:nvPr/>
              </p14:nvContentPartPr>
              <p14:xfrm>
                <a:off x="6590295" y="1910865"/>
                <a:ext cx="51120" cy="27360"/>
              </p14:xfrm>
            </p:contentPart>
          </mc:Choice>
          <mc:Fallback xmlns="">
            <p:pic>
              <p:nvPicPr>
                <p:cNvPr id="21" name="Ink 20">
                  <a:extLst>
                    <a:ext uri="{FF2B5EF4-FFF2-40B4-BE49-F238E27FC236}">
                      <a16:creationId xmlns:a16="http://schemas.microsoft.com/office/drawing/2014/main" id="{85140C8A-2AC6-9770-AAAB-E0173E837CB5}"/>
                    </a:ext>
                  </a:extLst>
                </p:cNvPr>
                <p:cNvPicPr/>
                <p:nvPr/>
              </p:nvPicPr>
              <p:blipFill>
                <a:blip r:embed="rId31"/>
                <a:stretch>
                  <a:fillRect/>
                </a:stretch>
              </p:blipFill>
              <p:spPr>
                <a:xfrm>
                  <a:off x="6584175" y="1904745"/>
                  <a:ext cx="63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0DE13AA7-A9A7-A63F-1F5A-88916C3C2D8D}"/>
                    </a:ext>
                  </a:extLst>
                </p14:cNvPr>
                <p14:cNvContentPartPr/>
                <p14:nvPr/>
              </p14:nvContentPartPr>
              <p14:xfrm>
                <a:off x="6852375" y="1603065"/>
                <a:ext cx="169200" cy="512640"/>
              </p14:xfrm>
            </p:contentPart>
          </mc:Choice>
          <mc:Fallback xmlns="">
            <p:pic>
              <p:nvPicPr>
                <p:cNvPr id="22" name="Ink 21">
                  <a:extLst>
                    <a:ext uri="{FF2B5EF4-FFF2-40B4-BE49-F238E27FC236}">
                      <a16:creationId xmlns:a16="http://schemas.microsoft.com/office/drawing/2014/main" id="{0DE13AA7-A9A7-A63F-1F5A-88916C3C2D8D}"/>
                    </a:ext>
                  </a:extLst>
                </p:cNvPr>
                <p:cNvPicPr/>
                <p:nvPr/>
              </p:nvPicPr>
              <p:blipFill>
                <a:blip r:embed="rId33"/>
                <a:stretch>
                  <a:fillRect/>
                </a:stretch>
              </p:blipFill>
              <p:spPr>
                <a:xfrm>
                  <a:off x="6846255" y="1596945"/>
                  <a:ext cx="18144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8408C50D-F4A0-3D99-4BCA-7A048A304016}"/>
                    </a:ext>
                  </a:extLst>
                </p14:cNvPr>
                <p14:cNvContentPartPr/>
                <p14:nvPr/>
              </p14:nvContentPartPr>
              <p14:xfrm>
                <a:off x="7139295" y="1878105"/>
                <a:ext cx="435960" cy="230400"/>
              </p14:xfrm>
            </p:contentPart>
          </mc:Choice>
          <mc:Fallback xmlns="">
            <p:pic>
              <p:nvPicPr>
                <p:cNvPr id="23" name="Ink 22">
                  <a:extLst>
                    <a:ext uri="{FF2B5EF4-FFF2-40B4-BE49-F238E27FC236}">
                      <a16:creationId xmlns:a16="http://schemas.microsoft.com/office/drawing/2014/main" id="{8408C50D-F4A0-3D99-4BCA-7A048A304016}"/>
                    </a:ext>
                  </a:extLst>
                </p:cNvPr>
                <p:cNvPicPr/>
                <p:nvPr/>
              </p:nvPicPr>
              <p:blipFill>
                <a:blip r:embed="rId35"/>
                <a:stretch>
                  <a:fillRect/>
                </a:stretch>
              </p:blipFill>
              <p:spPr>
                <a:xfrm>
                  <a:off x="7133175" y="1871985"/>
                  <a:ext cx="4482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1B1D0DDC-8E28-7F9F-F2A7-BB2B504C10B0}"/>
                    </a:ext>
                  </a:extLst>
                </p14:cNvPr>
                <p14:cNvContentPartPr/>
                <p14:nvPr/>
              </p14:nvContentPartPr>
              <p14:xfrm>
                <a:off x="7771815" y="1866225"/>
                <a:ext cx="366120" cy="214920"/>
              </p14:xfrm>
            </p:contentPart>
          </mc:Choice>
          <mc:Fallback xmlns="">
            <p:pic>
              <p:nvPicPr>
                <p:cNvPr id="24" name="Ink 23">
                  <a:extLst>
                    <a:ext uri="{FF2B5EF4-FFF2-40B4-BE49-F238E27FC236}">
                      <a16:creationId xmlns:a16="http://schemas.microsoft.com/office/drawing/2014/main" id="{1B1D0DDC-8E28-7F9F-F2A7-BB2B504C10B0}"/>
                    </a:ext>
                  </a:extLst>
                </p:cNvPr>
                <p:cNvPicPr/>
                <p:nvPr/>
              </p:nvPicPr>
              <p:blipFill>
                <a:blip r:embed="rId37"/>
                <a:stretch>
                  <a:fillRect/>
                </a:stretch>
              </p:blipFill>
              <p:spPr>
                <a:xfrm>
                  <a:off x="7765695" y="1860105"/>
                  <a:ext cx="378360" cy="22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BA0B8708-E854-2157-B7A6-6717CFB96747}"/>
                  </a:ext>
                </a:extLst>
              </p14:cNvPr>
              <p14:cNvContentPartPr/>
              <p14:nvPr/>
            </p14:nvContentPartPr>
            <p14:xfrm>
              <a:off x="8524935" y="2179065"/>
              <a:ext cx="31680" cy="1440"/>
            </p14:xfrm>
          </p:contentPart>
        </mc:Choice>
        <mc:Fallback xmlns="">
          <p:pic>
            <p:nvPicPr>
              <p:cNvPr id="26" name="Ink 25">
                <a:extLst>
                  <a:ext uri="{FF2B5EF4-FFF2-40B4-BE49-F238E27FC236}">
                    <a16:creationId xmlns:a16="http://schemas.microsoft.com/office/drawing/2014/main" id="{BA0B8708-E854-2157-B7A6-6717CFB96747}"/>
                  </a:ext>
                </a:extLst>
              </p:cNvPr>
              <p:cNvPicPr/>
              <p:nvPr/>
            </p:nvPicPr>
            <p:blipFill>
              <a:blip r:embed="rId39"/>
              <a:stretch>
                <a:fillRect/>
              </a:stretch>
            </p:blipFill>
            <p:spPr>
              <a:xfrm>
                <a:off x="8518815" y="2172945"/>
                <a:ext cx="43920" cy="13680"/>
              </a:xfrm>
              <a:prstGeom prst="rect">
                <a:avLst/>
              </a:prstGeom>
            </p:spPr>
          </p:pic>
        </mc:Fallback>
      </mc:AlternateContent>
      <p:grpSp>
        <p:nvGrpSpPr>
          <p:cNvPr id="36" name="Group 35">
            <a:extLst>
              <a:ext uri="{FF2B5EF4-FFF2-40B4-BE49-F238E27FC236}">
                <a16:creationId xmlns:a16="http://schemas.microsoft.com/office/drawing/2014/main" id="{9262F62F-D90B-39F6-6B83-6E969071EE62}"/>
              </a:ext>
            </a:extLst>
          </p:cNvPr>
          <p:cNvGrpSpPr/>
          <p:nvPr/>
        </p:nvGrpSpPr>
        <p:grpSpPr>
          <a:xfrm>
            <a:off x="8927055" y="1649145"/>
            <a:ext cx="1520640" cy="527040"/>
            <a:chOff x="8927055" y="1649145"/>
            <a:chExt cx="1520640" cy="52704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D1C39015-2DD6-EB0C-255B-9A2330E67A75}"/>
                    </a:ext>
                  </a:extLst>
                </p14:cNvPr>
                <p14:cNvContentPartPr/>
                <p14:nvPr/>
              </p14:nvContentPartPr>
              <p14:xfrm>
                <a:off x="9001215" y="1765785"/>
                <a:ext cx="36720" cy="366480"/>
              </p14:xfrm>
            </p:contentPart>
          </mc:Choice>
          <mc:Fallback xmlns="">
            <p:pic>
              <p:nvPicPr>
                <p:cNvPr id="27" name="Ink 26">
                  <a:extLst>
                    <a:ext uri="{FF2B5EF4-FFF2-40B4-BE49-F238E27FC236}">
                      <a16:creationId xmlns:a16="http://schemas.microsoft.com/office/drawing/2014/main" id="{D1C39015-2DD6-EB0C-255B-9A2330E67A75}"/>
                    </a:ext>
                  </a:extLst>
                </p:cNvPr>
                <p:cNvPicPr/>
                <p:nvPr/>
              </p:nvPicPr>
              <p:blipFill>
                <a:blip r:embed="rId41"/>
                <a:stretch>
                  <a:fillRect/>
                </a:stretch>
              </p:blipFill>
              <p:spPr>
                <a:xfrm>
                  <a:off x="8995095" y="1759665"/>
                  <a:ext cx="489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94BA8DE6-1093-AF02-EBFC-D8405AB5C28D}"/>
                    </a:ext>
                  </a:extLst>
                </p14:cNvPr>
                <p14:cNvContentPartPr/>
                <p14:nvPr/>
              </p14:nvContentPartPr>
              <p14:xfrm>
                <a:off x="8927055" y="1853265"/>
                <a:ext cx="281880" cy="10080"/>
              </p14:xfrm>
            </p:contentPart>
          </mc:Choice>
          <mc:Fallback xmlns="">
            <p:pic>
              <p:nvPicPr>
                <p:cNvPr id="28" name="Ink 27">
                  <a:extLst>
                    <a:ext uri="{FF2B5EF4-FFF2-40B4-BE49-F238E27FC236}">
                      <a16:creationId xmlns:a16="http://schemas.microsoft.com/office/drawing/2014/main" id="{94BA8DE6-1093-AF02-EBFC-D8405AB5C28D}"/>
                    </a:ext>
                  </a:extLst>
                </p:cNvPr>
                <p:cNvPicPr/>
                <p:nvPr/>
              </p:nvPicPr>
              <p:blipFill>
                <a:blip r:embed="rId43"/>
                <a:stretch>
                  <a:fillRect/>
                </a:stretch>
              </p:blipFill>
              <p:spPr>
                <a:xfrm>
                  <a:off x="8920935" y="1847145"/>
                  <a:ext cx="294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6C997E40-8559-CBE9-ADB5-EDE8695F677F}"/>
                    </a:ext>
                  </a:extLst>
                </p14:cNvPr>
                <p14:cNvContentPartPr/>
                <p14:nvPr/>
              </p14:nvContentPartPr>
              <p14:xfrm>
                <a:off x="9054495" y="1945425"/>
                <a:ext cx="370800" cy="173520"/>
              </p14:xfrm>
            </p:contentPart>
          </mc:Choice>
          <mc:Fallback xmlns="">
            <p:pic>
              <p:nvPicPr>
                <p:cNvPr id="29" name="Ink 28">
                  <a:extLst>
                    <a:ext uri="{FF2B5EF4-FFF2-40B4-BE49-F238E27FC236}">
                      <a16:creationId xmlns:a16="http://schemas.microsoft.com/office/drawing/2014/main" id="{6C997E40-8559-CBE9-ADB5-EDE8695F677F}"/>
                    </a:ext>
                  </a:extLst>
                </p:cNvPr>
                <p:cNvPicPr/>
                <p:nvPr/>
              </p:nvPicPr>
              <p:blipFill>
                <a:blip r:embed="rId45"/>
                <a:stretch>
                  <a:fillRect/>
                </a:stretch>
              </p:blipFill>
              <p:spPr>
                <a:xfrm>
                  <a:off x="9048375" y="1939305"/>
                  <a:ext cx="3830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B6E18EE5-0EF0-1143-67E0-DAD4A48AA3BA}"/>
                    </a:ext>
                  </a:extLst>
                </p14:cNvPr>
                <p14:cNvContentPartPr/>
                <p14:nvPr/>
              </p14:nvContentPartPr>
              <p14:xfrm>
                <a:off x="9314415" y="1873785"/>
                <a:ext cx="14760" cy="1440"/>
              </p14:xfrm>
            </p:contentPart>
          </mc:Choice>
          <mc:Fallback xmlns="">
            <p:pic>
              <p:nvPicPr>
                <p:cNvPr id="30" name="Ink 29">
                  <a:extLst>
                    <a:ext uri="{FF2B5EF4-FFF2-40B4-BE49-F238E27FC236}">
                      <a16:creationId xmlns:a16="http://schemas.microsoft.com/office/drawing/2014/main" id="{B6E18EE5-0EF0-1143-67E0-DAD4A48AA3BA}"/>
                    </a:ext>
                  </a:extLst>
                </p:cNvPr>
                <p:cNvPicPr/>
                <p:nvPr/>
              </p:nvPicPr>
              <p:blipFill>
                <a:blip r:embed="rId47"/>
                <a:stretch>
                  <a:fillRect/>
                </a:stretch>
              </p:blipFill>
              <p:spPr>
                <a:xfrm>
                  <a:off x="9308295" y="1867665"/>
                  <a:ext cx="27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D6A16B67-7718-F996-F4E4-F4ACF9397321}"/>
                    </a:ext>
                  </a:extLst>
                </p14:cNvPr>
                <p14:cNvContentPartPr/>
                <p14:nvPr/>
              </p14:nvContentPartPr>
              <p14:xfrm>
                <a:off x="9610335" y="1962705"/>
                <a:ext cx="240840" cy="167040"/>
              </p14:xfrm>
            </p:contentPart>
          </mc:Choice>
          <mc:Fallback xmlns="">
            <p:pic>
              <p:nvPicPr>
                <p:cNvPr id="31" name="Ink 30">
                  <a:extLst>
                    <a:ext uri="{FF2B5EF4-FFF2-40B4-BE49-F238E27FC236}">
                      <a16:creationId xmlns:a16="http://schemas.microsoft.com/office/drawing/2014/main" id="{D6A16B67-7718-F996-F4E4-F4ACF9397321}"/>
                    </a:ext>
                  </a:extLst>
                </p:cNvPr>
                <p:cNvPicPr/>
                <p:nvPr/>
              </p:nvPicPr>
              <p:blipFill>
                <a:blip r:embed="rId49"/>
                <a:stretch>
                  <a:fillRect/>
                </a:stretch>
              </p:blipFill>
              <p:spPr>
                <a:xfrm>
                  <a:off x="9604215" y="1956585"/>
                  <a:ext cx="253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6693FDB9-FA99-785D-E485-BF9F6858C01E}"/>
                    </a:ext>
                  </a:extLst>
                </p14:cNvPr>
                <p14:cNvContentPartPr/>
                <p14:nvPr/>
              </p14:nvContentPartPr>
              <p14:xfrm>
                <a:off x="9986895" y="1649145"/>
                <a:ext cx="460800" cy="527040"/>
              </p14:xfrm>
            </p:contentPart>
          </mc:Choice>
          <mc:Fallback xmlns="">
            <p:pic>
              <p:nvPicPr>
                <p:cNvPr id="32" name="Ink 31">
                  <a:extLst>
                    <a:ext uri="{FF2B5EF4-FFF2-40B4-BE49-F238E27FC236}">
                      <a16:creationId xmlns:a16="http://schemas.microsoft.com/office/drawing/2014/main" id="{6693FDB9-FA99-785D-E485-BF9F6858C01E}"/>
                    </a:ext>
                  </a:extLst>
                </p:cNvPr>
                <p:cNvPicPr/>
                <p:nvPr/>
              </p:nvPicPr>
              <p:blipFill>
                <a:blip r:embed="rId51"/>
                <a:stretch>
                  <a:fillRect/>
                </a:stretch>
              </p:blipFill>
              <p:spPr>
                <a:xfrm>
                  <a:off x="9980775" y="1643025"/>
                  <a:ext cx="473040" cy="539280"/>
                </a:xfrm>
                <a:prstGeom prst="rect">
                  <a:avLst/>
                </a:prstGeom>
              </p:spPr>
            </p:pic>
          </mc:Fallback>
        </mc:AlternateContent>
      </p:grpSp>
      <p:grpSp>
        <p:nvGrpSpPr>
          <p:cNvPr id="35" name="Group 34">
            <a:extLst>
              <a:ext uri="{FF2B5EF4-FFF2-40B4-BE49-F238E27FC236}">
                <a16:creationId xmlns:a16="http://schemas.microsoft.com/office/drawing/2014/main" id="{7B514DF0-792E-44FB-8B8B-6C60C775D8A8}"/>
              </a:ext>
            </a:extLst>
          </p:cNvPr>
          <p:cNvGrpSpPr/>
          <p:nvPr/>
        </p:nvGrpSpPr>
        <p:grpSpPr>
          <a:xfrm>
            <a:off x="10861335" y="1689825"/>
            <a:ext cx="534960" cy="653400"/>
            <a:chOff x="10861335" y="1689825"/>
            <a:chExt cx="534960" cy="65340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C5B15029-F742-C377-C8C9-5B95982FEC46}"/>
                    </a:ext>
                  </a:extLst>
                </p14:cNvPr>
                <p14:cNvContentPartPr/>
                <p14:nvPr/>
              </p14:nvContentPartPr>
              <p14:xfrm>
                <a:off x="10861335" y="1908345"/>
                <a:ext cx="411840" cy="434880"/>
              </p14:xfrm>
            </p:contentPart>
          </mc:Choice>
          <mc:Fallback xmlns="">
            <p:pic>
              <p:nvPicPr>
                <p:cNvPr id="33" name="Ink 32">
                  <a:extLst>
                    <a:ext uri="{FF2B5EF4-FFF2-40B4-BE49-F238E27FC236}">
                      <a16:creationId xmlns:a16="http://schemas.microsoft.com/office/drawing/2014/main" id="{C5B15029-F742-C377-C8C9-5B95982FEC46}"/>
                    </a:ext>
                  </a:extLst>
                </p:cNvPr>
                <p:cNvPicPr/>
                <p:nvPr/>
              </p:nvPicPr>
              <p:blipFill>
                <a:blip r:embed="rId53"/>
                <a:stretch>
                  <a:fillRect/>
                </a:stretch>
              </p:blipFill>
              <p:spPr>
                <a:xfrm>
                  <a:off x="10855215" y="1902225"/>
                  <a:ext cx="42408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003C160B-6DA2-5A51-4172-28C91FA2CDE9}"/>
                    </a:ext>
                  </a:extLst>
                </p14:cNvPr>
                <p14:cNvContentPartPr/>
                <p14:nvPr/>
              </p14:nvContentPartPr>
              <p14:xfrm>
                <a:off x="11354895" y="1689825"/>
                <a:ext cx="41400" cy="230040"/>
              </p14:xfrm>
            </p:contentPart>
          </mc:Choice>
          <mc:Fallback xmlns="">
            <p:pic>
              <p:nvPicPr>
                <p:cNvPr id="34" name="Ink 33">
                  <a:extLst>
                    <a:ext uri="{FF2B5EF4-FFF2-40B4-BE49-F238E27FC236}">
                      <a16:creationId xmlns:a16="http://schemas.microsoft.com/office/drawing/2014/main" id="{003C160B-6DA2-5A51-4172-28C91FA2CDE9}"/>
                    </a:ext>
                  </a:extLst>
                </p:cNvPr>
                <p:cNvPicPr/>
                <p:nvPr/>
              </p:nvPicPr>
              <p:blipFill>
                <a:blip r:embed="rId55"/>
                <a:stretch>
                  <a:fillRect/>
                </a:stretch>
              </p:blipFill>
              <p:spPr>
                <a:xfrm>
                  <a:off x="11348775" y="1683705"/>
                  <a:ext cx="53640" cy="242280"/>
                </a:xfrm>
                <a:prstGeom prst="rect">
                  <a:avLst/>
                </a:prstGeom>
              </p:spPr>
            </p:pic>
          </mc:Fallback>
        </mc:AlternateContent>
      </p:grpSp>
      <p:grpSp>
        <p:nvGrpSpPr>
          <p:cNvPr id="52" name="Group 51">
            <a:extLst>
              <a:ext uri="{FF2B5EF4-FFF2-40B4-BE49-F238E27FC236}">
                <a16:creationId xmlns:a16="http://schemas.microsoft.com/office/drawing/2014/main" id="{653D8A35-AB6F-E45D-A864-23E7430B6825}"/>
              </a:ext>
            </a:extLst>
          </p:cNvPr>
          <p:cNvGrpSpPr/>
          <p:nvPr/>
        </p:nvGrpSpPr>
        <p:grpSpPr>
          <a:xfrm>
            <a:off x="724455" y="2469585"/>
            <a:ext cx="3207600" cy="614520"/>
            <a:chOff x="724455" y="2469585"/>
            <a:chExt cx="3207600" cy="614520"/>
          </a:xfrm>
        </p:grpSpPr>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CE1346D9-8A2F-4798-1AE3-ADF86E105855}"/>
                    </a:ext>
                  </a:extLst>
                </p14:cNvPr>
                <p14:cNvContentPartPr/>
                <p14:nvPr/>
              </p14:nvContentPartPr>
              <p14:xfrm>
                <a:off x="961335" y="2568225"/>
                <a:ext cx="348840" cy="293040"/>
              </p14:xfrm>
            </p:contentPart>
          </mc:Choice>
          <mc:Fallback xmlns="">
            <p:pic>
              <p:nvPicPr>
                <p:cNvPr id="37" name="Ink 36">
                  <a:extLst>
                    <a:ext uri="{FF2B5EF4-FFF2-40B4-BE49-F238E27FC236}">
                      <a16:creationId xmlns:a16="http://schemas.microsoft.com/office/drawing/2014/main" id="{CE1346D9-8A2F-4798-1AE3-ADF86E105855}"/>
                    </a:ext>
                  </a:extLst>
                </p:cNvPr>
                <p:cNvPicPr/>
                <p:nvPr/>
              </p:nvPicPr>
              <p:blipFill>
                <a:blip r:embed="rId57"/>
                <a:stretch>
                  <a:fillRect/>
                </a:stretch>
              </p:blipFill>
              <p:spPr>
                <a:xfrm>
                  <a:off x="955215" y="2562105"/>
                  <a:ext cx="3610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1D355B06-9F1C-1F33-3891-15001716E905}"/>
                    </a:ext>
                  </a:extLst>
                </p14:cNvPr>
                <p14:cNvContentPartPr/>
                <p14:nvPr/>
              </p14:nvContentPartPr>
              <p14:xfrm>
                <a:off x="1450575" y="2650305"/>
                <a:ext cx="146520" cy="195480"/>
              </p14:xfrm>
            </p:contentPart>
          </mc:Choice>
          <mc:Fallback xmlns="">
            <p:pic>
              <p:nvPicPr>
                <p:cNvPr id="38" name="Ink 37">
                  <a:extLst>
                    <a:ext uri="{FF2B5EF4-FFF2-40B4-BE49-F238E27FC236}">
                      <a16:creationId xmlns:a16="http://schemas.microsoft.com/office/drawing/2014/main" id="{1D355B06-9F1C-1F33-3891-15001716E905}"/>
                    </a:ext>
                  </a:extLst>
                </p:cNvPr>
                <p:cNvPicPr/>
                <p:nvPr/>
              </p:nvPicPr>
              <p:blipFill>
                <a:blip r:embed="rId59"/>
                <a:stretch>
                  <a:fillRect/>
                </a:stretch>
              </p:blipFill>
              <p:spPr>
                <a:xfrm>
                  <a:off x="1444455" y="2644185"/>
                  <a:ext cx="1587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AE92E02A-74E8-6EFF-076C-EC5D5EBF8FF3}"/>
                    </a:ext>
                  </a:extLst>
                </p14:cNvPr>
                <p14:cNvContentPartPr/>
                <p14:nvPr/>
              </p14:nvContentPartPr>
              <p14:xfrm>
                <a:off x="1629135" y="2469585"/>
                <a:ext cx="197640" cy="394560"/>
              </p14:xfrm>
            </p:contentPart>
          </mc:Choice>
          <mc:Fallback xmlns="">
            <p:pic>
              <p:nvPicPr>
                <p:cNvPr id="39" name="Ink 38">
                  <a:extLst>
                    <a:ext uri="{FF2B5EF4-FFF2-40B4-BE49-F238E27FC236}">
                      <a16:creationId xmlns:a16="http://schemas.microsoft.com/office/drawing/2014/main" id="{AE92E02A-74E8-6EFF-076C-EC5D5EBF8FF3}"/>
                    </a:ext>
                  </a:extLst>
                </p:cNvPr>
                <p:cNvPicPr/>
                <p:nvPr/>
              </p:nvPicPr>
              <p:blipFill>
                <a:blip r:embed="rId61"/>
                <a:stretch>
                  <a:fillRect/>
                </a:stretch>
              </p:blipFill>
              <p:spPr>
                <a:xfrm>
                  <a:off x="1623015" y="2463465"/>
                  <a:ext cx="2098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18A42E26-CA7C-41B5-40AC-F0060D1C894D}"/>
                    </a:ext>
                  </a:extLst>
                </p14:cNvPr>
                <p14:cNvContentPartPr/>
                <p14:nvPr/>
              </p14:nvContentPartPr>
              <p14:xfrm>
                <a:off x="1889055" y="2697105"/>
                <a:ext cx="394920" cy="168840"/>
              </p14:xfrm>
            </p:contentPart>
          </mc:Choice>
          <mc:Fallback xmlns="">
            <p:pic>
              <p:nvPicPr>
                <p:cNvPr id="40" name="Ink 39">
                  <a:extLst>
                    <a:ext uri="{FF2B5EF4-FFF2-40B4-BE49-F238E27FC236}">
                      <a16:creationId xmlns:a16="http://schemas.microsoft.com/office/drawing/2014/main" id="{18A42E26-CA7C-41B5-40AC-F0060D1C894D}"/>
                    </a:ext>
                  </a:extLst>
                </p:cNvPr>
                <p:cNvPicPr/>
                <p:nvPr/>
              </p:nvPicPr>
              <p:blipFill>
                <a:blip r:embed="rId63"/>
                <a:stretch>
                  <a:fillRect/>
                </a:stretch>
              </p:blipFill>
              <p:spPr>
                <a:xfrm>
                  <a:off x="1882935" y="2690985"/>
                  <a:ext cx="407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6EF8B07B-E705-3E17-2F37-0DC8DFA6F862}"/>
                    </a:ext>
                  </a:extLst>
                </p14:cNvPr>
                <p14:cNvContentPartPr/>
                <p14:nvPr/>
              </p14:nvContentPartPr>
              <p14:xfrm>
                <a:off x="2281095" y="2495505"/>
                <a:ext cx="108720" cy="379440"/>
              </p14:xfrm>
            </p:contentPart>
          </mc:Choice>
          <mc:Fallback xmlns="">
            <p:pic>
              <p:nvPicPr>
                <p:cNvPr id="41" name="Ink 40">
                  <a:extLst>
                    <a:ext uri="{FF2B5EF4-FFF2-40B4-BE49-F238E27FC236}">
                      <a16:creationId xmlns:a16="http://schemas.microsoft.com/office/drawing/2014/main" id="{6EF8B07B-E705-3E17-2F37-0DC8DFA6F862}"/>
                    </a:ext>
                  </a:extLst>
                </p:cNvPr>
                <p:cNvPicPr/>
                <p:nvPr/>
              </p:nvPicPr>
              <p:blipFill>
                <a:blip r:embed="rId65"/>
                <a:stretch>
                  <a:fillRect/>
                </a:stretch>
              </p:blipFill>
              <p:spPr>
                <a:xfrm>
                  <a:off x="2274975" y="2489385"/>
                  <a:ext cx="12096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F4798E32-32D1-2794-17C5-9F40CCF62612}"/>
                    </a:ext>
                  </a:extLst>
                </p14:cNvPr>
                <p14:cNvContentPartPr/>
                <p14:nvPr/>
              </p14:nvContentPartPr>
              <p14:xfrm>
                <a:off x="2204055" y="2623305"/>
                <a:ext cx="476640" cy="275760"/>
              </p14:xfrm>
            </p:contentPart>
          </mc:Choice>
          <mc:Fallback xmlns="">
            <p:pic>
              <p:nvPicPr>
                <p:cNvPr id="42" name="Ink 41">
                  <a:extLst>
                    <a:ext uri="{FF2B5EF4-FFF2-40B4-BE49-F238E27FC236}">
                      <a16:creationId xmlns:a16="http://schemas.microsoft.com/office/drawing/2014/main" id="{F4798E32-32D1-2794-17C5-9F40CCF62612}"/>
                    </a:ext>
                  </a:extLst>
                </p:cNvPr>
                <p:cNvPicPr/>
                <p:nvPr/>
              </p:nvPicPr>
              <p:blipFill>
                <a:blip r:embed="rId67"/>
                <a:stretch>
                  <a:fillRect/>
                </a:stretch>
              </p:blipFill>
              <p:spPr>
                <a:xfrm>
                  <a:off x="2197935" y="2617185"/>
                  <a:ext cx="488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754F4ED5-0222-5275-C81F-10287FDFCB4E}"/>
                    </a:ext>
                  </a:extLst>
                </p14:cNvPr>
                <p14:cNvContentPartPr/>
                <p14:nvPr/>
              </p14:nvContentPartPr>
              <p14:xfrm>
                <a:off x="2762415" y="2681625"/>
                <a:ext cx="532080" cy="207000"/>
              </p14:xfrm>
            </p:contentPart>
          </mc:Choice>
          <mc:Fallback xmlns="">
            <p:pic>
              <p:nvPicPr>
                <p:cNvPr id="43" name="Ink 42">
                  <a:extLst>
                    <a:ext uri="{FF2B5EF4-FFF2-40B4-BE49-F238E27FC236}">
                      <a16:creationId xmlns:a16="http://schemas.microsoft.com/office/drawing/2014/main" id="{754F4ED5-0222-5275-C81F-10287FDFCB4E}"/>
                    </a:ext>
                  </a:extLst>
                </p:cNvPr>
                <p:cNvPicPr/>
                <p:nvPr/>
              </p:nvPicPr>
              <p:blipFill>
                <a:blip r:embed="rId69"/>
                <a:stretch>
                  <a:fillRect/>
                </a:stretch>
              </p:blipFill>
              <p:spPr>
                <a:xfrm>
                  <a:off x="2756295" y="2675505"/>
                  <a:ext cx="5443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4F3D0FF8-4759-2036-7355-F4FEB1472C37}"/>
                    </a:ext>
                  </a:extLst>
                </p14:cNvPr>
                <p14:cNvContentPartPr/>
                <p14:nvPr/>
              </p14:nvContentPartPr>
              <p14:xfrm>
                <a:off x="3418695" y="2593785"/>
                <a:ext cx="123840" cy="131400"/>
              </p14:xfrm>
            </p:contentPart>
          </mc:Choice>
          <mc:Fallback xmlns="">
            <p:pic>
              <p:nvPicPr>
                <p:cNvPr id="44" name="Ink 43">
                  <a:extLst>
                    <a:ext uri="{FF2B5EF4-FFF2-40B4-BE49-F238E27FC236}">
                      <a16:creationId xmlns:a16="http://schemas.microsoft.com/office/drawing/2014/main" id="{4F3D0FF8-4759-2036-7355-F4FEB1472C37}"/>
                    </a:ext>
                  </a:extLst>
                </p:cNvPr>
                <p:cNvPicPr/>
                <p:nvPr/>
              </p:nvPicPr>
              <p:blipFill>
                <a:blip r:embed="rId71"/>
                <a:stretch>
                  <a:fillRect/>
                </a:stretch>
              </p:blipFill>
              <p:spPr>
                <a:xfrm>
                  <a:off x="3412575" y="2587665"/>
                  <a:ext cx="136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73E5E820-FEE4-5ECA-EFDB-C6E95F70381E}"/>
                    </a:ext>
                  </a:extLst>
                </p14:cNvPr>
                <p14:cNvContentPartPr/>
                <p14:nvPr/>
              </p14:nvContentPartPr>
              <p14:xfrm>
                <a:off x="3488895" y="2773785"/>
                <a:ext cx="128520" cy="85320"/>
              </p14:xfrm>
            </p:contentPart>
          </mc:Choice>
          <mc:Fallback xmlns="">
            <p:pic>
              <p:nvPicPr>
                <p:cNvPr id="45" name="Ink 44">
                  <a:extLst>
                    <a:ext uri="{FF2B5EF4-FFF2-40B4-BE49-F238E27FC236}">
                      <a16:creationId xmlns:a16="http://schemas.microsoft.com/office/drawing/2014/main" id="{73E5E820-FEE4-5ECA-EFDB-C6E95F70381E}"/>
                    </a:ext>
                  </a:extLst>
                </p:cNvPr>
                <p:cNvPicPr/>
                <p:nvPr/>
              </p:nvPicPr>
              <p:blipFill>
                <a:blip r:embed="rId73"/>
                <a:stretch>
                  <a:fillRect/>
                </a:stretch>
              </p:blipFill>
              <p:spPr>
                <a:xfrm>
                  <a:off x="3482775" y="2767665"/>
                  <a:ext cx="140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93C06341-C345-D6AB-3730-E7170AE944BA}"/>
                    </a:ext>
                  </a:extLst>
                </p14:cNvPr>
                <p14:cNvContentPartPr/>
                <p14:nvPr/>
              </p14:nvContentPartPr>
              <p14:xfrm>
                <a:off x="724455" y="3016065"/>
                <a:ext cx="3207600" cy="68040"/>
              </p14:xfrm>
            </p:contentPart>
          </mc:Choice>
          <mc:Fallback xmlns="">
            <p:pic>
              <p:nvPicPr>
                <p:cNvPr id="46" name="Ink 45">
                  <a:extLst>
                    <a:ext uri="{FF2B5EF4-FFF2-40B4-BE49-F238E27FC236}">
                      <a16:creationId xmlns:a16="http://schemas.microsoft.com/office/drawing/2014/main" id="{93C06341-C345-D6AB-3730-E7170AE944BA}"/>
                    </a:ext>
                  </a:extLst>
                </p:cNvPr>
                <p:cNvPicPr/>
                <p:nvPr/>
              </p:nvPicPr>
              <p:blipFill>
                <a:blip r:embed="rId75"/>
                <a:stretch>
                  <a:fillRect/>
                </a:stretch>
              </p:blipFill>
              <p:spPr>
                <a:xfrm>
                  <a:off x="718335" y="3009945"/>
                  <a:ext cx="3219840" cy="8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0F47B72D-CF9F-8C9B-716E-3E3C6810FC41}"/>
                  </a:ext>
                </a:extLst>
              </p14:cNvPr>
              <p14:cNvContentPartPr/>
              <p14:nvPr/>
            </p14:nvContentPartPr>
            <p14:xfrm>
              <a:off x="2235375" y="3335385"/>
              <a:ext cx="554400" cy="534600"/>
            </p14:xfrm>
          </p:contentPart>
        </mc:Choice>
        <mc:Fallback xmlns="">
          <p:pic>
            <p:nvPicPr>
              <p:cNvPr id="47" name="Ink 46">
                <a:extLst>
                  <a:ext uri="{FF2B5EF4-FFF2-40B4-BE49-F238E27FC236}">
                    <a16:creationId xmlns:a16="http://schemas.microsoft.com/office/drawing/2014/main" id="{0F47B72D-CF9F-8C9B-716E-3E3C6810FC41}"/>
                  </a:ext>
                </a:extLst>
              </p:cNvPr>
              <p:cNvPicPr/>
              <p:nvPr/>
            </p:nvPicPr>
            <p:blipFill>
              <a:blip r:embed="rId77"/>
              <a:stretch>
                <a:fillRect/>
              </a:stretch>
            </p:blipFill>
            <p:spPr>
              <a:xfrm>
                <a:off x="2229255" y="3329265"/>
                <a:ext cx="56664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1A44F84B-8E24-AE8F-2547-E96782BE8A99}"/>
                  </a:ext>
                </a:extLst>
              </p14:cNvPr>
              <p14:cNvContentPartPr/>
              <p14:nvPr/>
            </p14:nvContentPartPr>
            <p14:xfrm>
              <a:off x="2846655" y="3253305"/>
              <a:ext cx="70200" cy="189720"/>
            </p14:xfrm>
          </p:contentPart>
        </mc:Choice>
        <mc:Fallback xmlns="">
          <p:pic>
            <p:nvPicPr>
              <p:cNvPr id="48" name="Ink 47">
                <a:extLst>
                  <a:ext uri="{FF2B5EF4-FFF2-40B4-BE49-F238E27FC236}">
                    <a16:creationId xmlns:a16="http://schemas.microsoft.com/office/drawing/2014/main" id="{1A44F84B-8E24-AE8F-2547-E96782BE8A99}"/>
                  </a:ext>
                </a:extLst>
              </p:cNvPr>
              <p:cNvPicPr/>
              <p:nvPr/>
            </p:nvPicPr>
            <p:blipFill>
              <a:blip r:embed="rId79"/>
              <a:stretch>
                <a:fillRect/>
              </a:stretch>
            </p:blipFill>
            <p:spPr>
              <a:xfrm>
                <a:off x="2840535" y="3247185"/>
                <a:ext cx="82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FE1BCD5A-5300-40FF-ED6A-68C173B49D60}"/>
                  </a:ext>
                </a:extLst>
              </p14:cNvPr>
              <p14:cNvContentPartPr/>
              <p14:nvPr/>
            </p14:nvContentPartPr>
            <p14:xfrm>
              <a:off x="3236535" y="3529425"/>
              <a:ext cx="361440" cy="5760"/>
            </p14:xfrm>
          </p:contentPart>
        </mc:Choice>
        <mc:Fallback xmlns="">
          <p:pic>
            <p:nvPicPr>
              <p:cNvPr id="49" name="Ink 48">
                <a:extLst>
                  <a:ext uri="{FF2B5EF4-FFF2-40B4-BE49-F238E27FC236}">
                    <a16:creationId xmlns:a16="http://schemas.microsoft.com/office/drawing/2014/main" id="{FE1BCD5A-5300-40FF-ED6A-68C173B49D60}"/>
                  </a:ext>
                </a:extLst>
              </p:cNvPr>
              <p:cNvPicPr/>
              <p:nvPr/>
            </p:nvPicPr>
            <p:blipFill>
              <a:blip r:embed="rId81"/>
              <a:stretch>
                <a:fillRect/>
              </a:stretch>
            </p:blipFill>
            <p:spPr>
              <a:xfrm>
                <a:off x="3230415" y="3523305"/>
                <a:ext cx="373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08891451-5D9D-4C7E-B740-2F48B42EE92F}"/>
                  </a:ext>
                </a:extLst>
              </p14:cNvPr>
              <p14:cNvContentPartPr/>
              <p14:nvPr/>
            </p14:nvContentPartPr>
            <p14:xfrm>
              <a:off x="3277215" y="3598545"/>
              <a:ext cx="274680" cy="20880"/>
            </p14:xfrm>
          </p:contentPart>
        </mc:Choice>
        <mc:Fallback xmlns="">
          <p:pic>
            <p:nvPicPr>
              <p:cNvPr id="50" name="Ink 49">
                <a:extLst>
                  <a:ext uri="{FF2B5EF4-FFF2-40B4-BE49-F238E27FC236}">
                    <a16:creationId xmlns:a16="http://schemas.microsoft.com/office/drawing/2014/main" id="{08891451-5D9D-4C7E-B740-2F48B42EE92F}"/>
                  </a:ext>
                </a:extLst>
              </p:cNvPr>
              <p:cNvPicPr/>
              <p:nvPr/>
            </p:nvPicPr>
            <p:blipFill>
              <a:blip r:embed="rId83"/>
              <a:stretch>
                <a:fillRect/>
              </a:stretch>
            </p:blipFill>
            <p:spPr>
              <a:xfrm>
                <a:off x="3271095" y="3592425"/>
                <a:ext cx="286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7E21EF60-4B1B-8DFF-1777-A0A558C86447}"/>
                  </a:ext>
                </a:extLst>
              </p14:cNvPr>
              <p14:cNvContentPartPr/>
              <p14:nvPr/>
            </p14:nvContentPartPr>
            <p14:xfrm>
              <a:off x="6257295" y="3665865"/>
              <a:ext cx="52200" cy="56160"/>
            </p14:xfrm>
          </p:contentPart>
        </mc:Choice>
        <mc:Fallback xmlns="">
          <p:pic>
            <p:nvPicPr>
              <p:cNvPr id="60" name="Ink 59">
                <a:extLst>
                  <a:ext uri="{FF2B5EF4-FFF2-40B4-BE49-F238E27FC236}">
                    <a16:creationId xmlns:a16="http://schemas.microsoft.com/office/drawing/2014/main" id="{7E21EF60-4B1B-8DFF-1777-A0A558C86447}"/>
                  </a:ext>
                </a:extLst>
              </p:cNvPr>
              <p:cNvPicPr/>
              <p:nvPr/>
            </p:nvPicPr>
            <p:blipFill>
              <a:blip r:embed="rId85"/>
              <a:stretch>
                <a:fillRect/>
              </a:stretch>
            </p:blipFill>
            <p:spPr>
              <a:xfrm>
                <a:off x="6251175" y="3659745"/>
                <a:ext cx="644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8" name="Ink 67">
                <a:extLst>
                  <a:ext uri="{FF2B5EF4-FFF2-40B4-BE49-F238E27FC236}">
                    <a16:creationId xmlns:a16="http://schemas.microsoft.com/office/drawing/2014/main" id="{774E71EE-08C7-FACA-059E-59EE0044957C}"/>
                  </a:ext>
                </a:extLst>
              </p14:cNvPr>
              <p14:cNvContentPartPr/>
              <p14:nvPr/>
            </p14:nvContentPartPr>
            <p14:xfrm>
              <a:off x="3972375" y="3343305"/>
              <a:ext cx="534960" cy="808200"/>
            </p14:xfrm>
          </p:contentPart>
        </mc:Choice>
        <mc:Fallback xmlns="">
          <p:pic>
            <p:nvPicPr>
              <p:cNvPr id="68" name="Ink 67">
                <a:extLst>
                  <a:ext uri="{FF2B5EF4-FFF2-40B4-BE49-F238E27FC236}">
                    <a16:creationId xmlns:a16="http://schemas.microsoft.com/office/drawing/2014/main" id="{774E71EE-08C7-FACA-059E-59EE0044957C}"/>
                  </a:ext>
                </a:extLst>
              </p:cNvPr>
              <p:cNvPicPr/>
              <p:nvPr/>
            </p:nvPicPr>
            <p:blipFill>
              <a:blip r:embed="rId87"/>
              <a:stretch>
                <a:fillRect/>
              </a:stretch>
            </p:blipFill>
            <p:spPr>
              <a:xfrm>
                <a:off x="3966255" y="3337185"/>
                <a:ext cx="547200" cy="820440"/>
              </a:xfrm>
              <a:prstGeom prst="rect">
                <a:avLst/>
              </a:prstGeom>
            </p:spPr>
          </p:pic>
        </mc:Fallback>
      </mc:AlternateContent>
      <p:grpSp>
        <p:nvGrpSpPr>
          <p:cNvPr id="86" name="Group 85">
            <a:extLst>
              <a:ext uri="{FF2B5EF4-FFF2-40B4-BE49-F238E27FC236}">
                <a16:creationId xmlns:a16="http://schemas.microsoft.com/office/drawing/2014/main" id="{2328637F-AE7D-1949-2FEF-9356CDF11D4A}"/>
              </a:ext>
            </a:extLst>
          </p:cNvPr>
          <p:cNvGrpSpPr/>
          <p:nvPr/>
        </p:nvGrpSpPr>
        <p:grpSpPr>
          <a:xfrm>
            <a:off x="9429975" y="3365985"/>
            <a:ext cx="2454480" cy="2937240"/>
            <a:chOff x="9429975" y="3365985"/>
            <a:chExt cx="2454480" cy="2937240"/>
          </a:xfrm>
        </p:grpSpPr>
        <mc:AlternateContent xmlns:mc="http://schemas.openxmlformats.org/markup-compatibility/2006" xmlns:p14="http://schemas.microsoft.com/office/powerpoint/2010/main">
          <mc:Choice Requires="p14">
            <p:contentPart p14:bwMode="auto" r:id="rId88">
              <p14:nvContentPartPr>
                <p14:cNvPr id="72" name="Ink 71">
                  <a:extLst>
                    <a:ext uri="{FF2B5EF4-FFF2-40B4-BE49-F238E27FC236}">
                      <a16:creationId xmlns:a16="http://schemas.microsoft.com/office/drawing/2014/main" id="{66EC0460-3363-3DA7-E3B2-1E0661AB7194}"/>
                    </a:ext>
                  </a:extLst>
                </p14:cNvPr>
                <p14:cNvContentPartPr/>
                <p14:nvPr/>
              </p14:nvContentPartPr>
              <p14:xfrm>
                <a:off x="9429975" y="3377865"/>
                <a:ext cx="484560" cy="2925360"/>
              </p14:xfrm>
            </p:contentPart>
          </mc:Choice>
          <mc:Fallback xmlns="">
            <p:pic>
              <p:nvPicPr>
                <p:cNvPr id="72" name="Ink 71">
                  <a:extLst>
                    <a:ext uri="{FF2B5EF4-FFF2-40B4-BE49-F238E27FC236}">
                      <a16:creationId xmlns:a16="http://schemas.microsoft.com/office/drawing/2014/main" id="{66EC0460-3363-3DA7-E3B2-1E0661AB7194}"/>
                    </a:ext>
                  </a:extLst>
                </p:cNvPr>
                <p:cNvPicPr/>
                <p:nvPr/>
              </p:nvPicPr>
              <p:blipFill>
                <a:blip r:embed="rId89"/>
                <a:stretch>
                  <a:fillRect/>
                </a:stretch>
              </p:blipFill>
              <p:spPr>
                <a:xfrm>
                  <a:off x="9423855" y="3371745"/>
                  <a:ext cx="496800" cy="2937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3" name="Ink 72">
                  <a:extLst>
                    <a:ext uri="{FF2B5EF4-FFF2-40B4-BE49-F238E27FC236}">
                      <a16:creationId xmlns:a16="http://schemas.microsoft.com/office/drawing/2014/main" id="{D6D726A0-19E2-3776-DFEB-B31745630BB9}"/>
                    </a:ext>
                  </a:extLst>
                </p14:cNvPr>
                <p14:cNvContentPartPr/>
                <p14:nvPr/>
              </p14:nvContentPartPr>
              <p14:xfrm>
                <a:off x="10110015" y="3540945"/>
                <a:ext cx="121320" cy="367920"/>
              </p14:xfrm>
            </p:contentPart>
          </mc:Choice>
          <mc:Fallback xmlns="">
            <p:pic>
              <p:nvPicPr>
                <p:cNvPr id="73" name="Ink 72">
                  <a:extLst>
                    <a:ext uri="{FF2B5EF4-FFF2-40B4-BE49-F238E27FC236}">
                      <a16:creationId xmlns:a16="http://schemas.microsoft.com/office/drawing/2014/main" id="{D6D726A0-19E2-3776-DFEB-B31745630BB9}"/>
                    </a:ext>
                  </a:extLst>
                </p:cNvPr>
                <p:cNvPicPr/>
                <p:nvPr/>
              </p:nvPicPr>
              <p:blipFill>
                <a:blip r:embed="rId91"/>
                <a:stretch>
                  <a:fillRect/>
                </a:stretch>
              </p:blipFill>
              <p:spPr>
                <a:xfrm>
                  <a:off x="10103895" y="3534825"/>
                  <a:ext cx="1335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Ink 73">
                  <a:extLst>
                    <a:ext uri="{FF2B5EF4-FFF2-40B4-BE49-F238E27FC236}">
                      <a16:creationId xmlns:a16="http://schemas.microsoft.com/office/drawing/2014/main" id="{C739411F-50FC-A155-DC1E-63DD0402D1A2}"/>
                    </a:ext>
                  </a:extLst>
                </p14:cNvPr>
                <p14:cNvContentPartPr/>
                <p14:nvPr/>
              </p14:nvContentPartPr>
              <p14:xfrm>
                <a:off x="10132335" y="3688545"/>
                <a:ext cx="132840" cy="14400"/>
              </p14:xfrm>
            </p:contentPart>
          </mc:Choice>
          <mc:Fallback xmlns="">
            <p:pic>
              <p:nvPicPr>
                <p:cNvPr id="74" name="Ink 73">
                  <a:extLst>
                    <a:ext uri="{FF2B5EF4-FFF2-40B4-BE49-F238E27FC236}">
                      <a16:creationId xmlns:a16="http://schemas.microsoft.com/office/drawing/2014/main" id="{C739411F-50FC-A155-DC1E-63DD0402D1A2}"/>
                    </a:ext>
                  </a:extLst>
                </p:cNvPr>
                <p:cNvPicPr/>
                <p:nvPr/>
              </p:nvPicPr>
              <p:blipFill>
                <a:blip r:embed="rId93"/>
                <a:stretch>
                  <a:fillRect/>
                </a:stretch>
              </p:blipFill>
              <p:spPr>
                <a:xfrm>
                  <a:off x="10126215" y="3682425"/>
                  <a:ext cx="145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id="{55AA4456-5BB0-8E90-9B71-31AF77B151DD}"/>
                    </a:ext>
                  </a:extLst>
                </p14:cNvPr>
                <p14:cNvContentPartPr/>
                <p14:nvPr/>
              </p14:nvContentPartPr>
              <p14:xfrm>
                <a:off x="10483695" y="3645345"/>
                <a:ext cx="176040" cy="157320"/>
              </p14:xfrm>
            </p:contentPart>
          </mc:Choice>
          <mc:Fallback xmlns="">
            <p:pic>
              <p:nvPicPr>
                <p:cNvPr id="75" name="Ink 74">
                  <a:extLst>
                    <a:ext uri="{FF2B5EF4-FFF2-40B4-BE49-F238E27FC236}">
                      <a16:creationId xmlns:a16="http://schemas.microsoft.com/office/drawing/2014/main" id="{55AA4456-5BB0-8E90-9B71-31AF77B151DD}"/>
                    </a:ext>
                  </a:extLst>
                </p:cNvPr>
                <p:cNvPicPr/>
                <p:nvPr/>
              </p:nvPicPr>
              <p:blipFill>
                <a:blip r:embed="rId95"/>
                <a:stretch>
                  <a:fillRect/>
                </a:stretch>
              </p:blipFill>
              <p:spPr>
                <a:xfrm>
                  <a:off x="10477575" y="3639225"/>
                  <a:ext cx="188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Ink 75">
                  <a:extLst>
                    <a:ext uri="{FF2B5EF4-FFF2-40B4-BE49-F238E27FC236}">
                      <a16:creationId xmlns:a16="http://schemas.microsoft.com/office/drawing/2014/main" id="{7B0D5F59-26B4-7909-4701-782CD9C7C42E}"/>
                    </a:ext>
                  </a:extLst>
                </p14:cNvPr>
                <p14:cNvContentPartPr/>
                <p14:nvPr/>
              </p14:nvContentPartPr>
              <p14:xfrm>
                <a:off x="10423575" y="3687465"/>
                <a:ext cx="108720" cy="106560"/>
              </p14:xfrm>
            </p:contentPart>
          </mc:Choice>
          <mc:Fallback xmlns="">
            <p:pic>
              <p:nvPicPr>
                <p:cNvPr id="76" name="Ink 75">
                  <a:extLst>
                    <a:ext uri="{FF2B5EF4-FFF2-40B4-BE49-F238E27FC236}">
                      <a16:creationId xmlns:a16="http://schemas.microsoft.com/office/drawing/2014/main" id="{7B0D5F59-26B4-7909-4701-782CD9C7C42E}"/>
                    </a:ext>
                  </a:extLst>
                </p:cNvPr>
                <p:cNvPicPr/>
                <p:nvPr/>
              </p:nvPicPr>
              <p:blipFill>
                <a:blip r:embed="rId97"/>
                <a:stretch>
                  <a:fillRect/>
                </a:stretch>
              </p:blipFill>
              <p:spPr>
                <a:xfrm>
                  <a:off x="10417455" y="3681345"/>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Ink 76">
                  <a:extLst>
                    <a:ext uri="{FF2B5EF4-FFF2-40B4-BE49-F238E27FC236}">
                      <a16:creationId xmlns:a16="http://schemas.microsoft.com/office/drawing/2014/main" id="{AA1717C3-ACB5-1E86-6C6F-420751E8D8CF}"/>
                    </a:ext>
                  </a:extLst>
                </p14:cNvPr>
                <p14:cNvContentPartPr/>
                <p14:nvPr/>
              </p14:nvContentPartPr>
              <p14:xfrm>
                <a:off x="10303335" y="3574785"/>
                <a:ext cx="487440" cy="295200"/>
              </p14:xfrm>
            </p:contentPart>
          </mc:Choice>
          <mc:Fallback xmlns="">
            <p:pic>
              <p:nvPicPr>
                <p:cNvPr id="77" name="Ink 76">
                  <a:extLst>
                    <a:ext uri="{FF2B5EF4-FFF2-40B4-BE49-F238E27FC236}">
                      <a16:creationId xmlns:a16="http://schemas.microsoft.com/office/drawing/2014/main" id="{AA1717C3-ACB5-1E86-6C6F-420751E8D8CF}"/>
                    </a:ext>
                  </a:extLst>
                </p:cNvPr>
                <p:cNvPicPr/>
                <p:nvPr/>
              </p:nvPicPr>
              <p:blipFill>
                <a:blip r:embed="rId99"/>
                <a:stretch>
                  <a:fillRect/>
                </a:stretch>
              </p:blipFill>
              <p:spPr>
                <a:xfrm>
                  <a:off x="10297215" y="3568665"/>
                  <a:ext cx="499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Ink 77">
                  <a:extLst>
                    <a:ext uri="{FF2B5EF4-FFF2-40B4-BE49-F238E27FC236}">
                      <a16:creationId xmlns:a16="http://schemas.microsoft.com/office/drawing/2014/main" id="{A9329B1D-47D9-0B12-837D-B094EA491B8A}"/>
                    </a:ext>
                  </a:extLst>
                </p14:cNvPr>
                <p14:cNvContentPartPr/>
                <p14:nvPr/>
              </p14:nvContentPartPr>
              <p14:xfrm>
                <a:off x="10923975" y="3658305"/>
                <a:ext cx="212040" cy="282240"/>
              </p14:xfrm>
            </p:contentPart>
          </mc:Choice>
          <mc:Fallback xmlns="">
            <p:pic>
              <p:nvPicPr>
                <p:cNvPr id="78" name="Ink 77">
                  <a:extLst>
                    <a:ext uri="{FF2B5EF4-FFF2-40B4-BE49-F238E27FC236}">
                      <a16:creationId xmlns:a16="http://schemas.microsoft.com/office/drawing/2014/main" id="{A9329B1D-47D9-0B12-837D-B094EA491B8A}"/>
                    </a:ext>
                  </a:extLst>
                </p:cNvPr>
                <p:cNvPicPr/>
                <p:nvPr/>
              </p:nvPicPr>
              <p:blipFill>
                <a:blip r:embed="rId101"/>
                <a:stretch>
                  <a:fillRect/>
                </a:stretch>
              </p:blipFill>
              <p:spPr>
                <a:xfrm>
                  <a:off x="10917855" y="3652185"/>
                  <a:ext cx="2242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831FBB1F-60C5-CC30-F97A-9153A24E5229}"/>
                    </a:ext>
                  </a:extLst>
                </p14:cNvPr>
                <p14:cNvContentPartPr/>
                <p14:nvPr/>
              </p14:nvContentPartPr>
              <p14:xfrm>
                <a:off x="11299455" y="3699345"/>
                <a:ext cx="142200" cy="111960"/>
              </p14:xfrm>
            </p:contentPart>
          </mc:Choice>
          <mc:Fallback xmlns="">
            <p:pic>
              <p:nvPicPr>
                <p:cNvPr id="79" name="Ink 78">
                  <a:extLst>
                    <a:ext uri="{FF2B5EF4-FFF2-40B4-BE49-F238E27FC236}">
                      <a16:creationId xmlns:a16="http://schemas.microsoft.com/office/drawing/2014/main" id="{831FBB1F-60C5-CC30-F97A-9153A24E5229}"/>
                    </a:ext>
                  </a:extLst>
                </p:cNvPr>
                <p:cNvPicPr/>
                <p:nvPr/>
              </p:nvPicPr>
              <p:blipFill>
                <a:blip r:embed="rId103"/>
                <a:stretch>
                  <a:fillRect/>
                </a:stretch>
              </p:blipFill>
              <p:spPr>
                <a:xfrm>
                  <a:off x="11293335" y="3693225"/>
                  <a:ext cx="1544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44507FFA-2FD7-1186-BA09-B90F9B57C919}"/>
                    </a:ext>
                  </a:extLst>
                </p14:cNvPr>
                <p14:cNvContentPartPr/>
                <p14:nvPr/>
              </p14:nvContentPartPr>
              <p14:xfrm>
                <a:off x="11304135" y="3703665"/>
                <a:ext cx="103680" cy="128160"/>
              </p14:xfrm>
            </p:contentPart>
          </mc:Choice>
          <mc:Fallback xmlns="">
            <p:pic>
              <p:nvPicPr>
                <p:cNvPr id="80" name="Ink 79">
                  <a:extLst>
                    <a:ext uri="{FF2B5EF4-FFF2-40B4-BE49-F238E27FC236}">
                      <a16:creationId xmlns:a16="http://schemas.microsoft.com/office/drawing/2014/main" id="{44507FFA-2FD7-1186-BA09-B90F9B57C919}"/>
                    </a:ext>
                  </a:extLst>
                </p:cNvPr>
                <p:cNvPicPr/>
                <p:nvPr/>
              </p:nvPicPr>
              <p:blipFill>
                <a:blip r:embed="rId105"/>
                <a:stretch>
                  <a:fillRect/>
                </a:stretch>
              </p:blipFill>
              <p:spPr>
                <a:xfrm>
                  <a:off x="11298015" y="3697545"/>
                  <a:ext cx="115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94064396-F89D-BE34-435B-82A92777E5DB}"/>
                    </a:ext>
                  </a:extLst>
                </p14:cNvPr>
                <p14:cNvContentPartPr/>
                <p14:nvPr/>
              </p14:nvContentPartPr>
              <p14:xfrm>
                <a:off x="11166255" y="3652905"/>
                <a:ext cx="217800" cy="243000"/>
              </p14:xfrm>
            </p:contentPart>
          </mc:Choice>
          <mc:Fallback xmlns="">
            <p:pic>
              <p:nvPicPr>
                <p:cNvPr id="81" name="Ink 80">
                  <a:extLst>
                    <a:ext uri="{FF2B5EF4-FFF2-40B4-BE49-F238E27FC236}">
                      <a16:creationId xmlns:a16="http://schemas.microsoft.com/office/drawing/2014/main" id="{94064396-F89D-BE34-435B-82A92777E5DB}"/>
                    </a:ext>
                  </a:extLst>
                </p:cNvPr>
                <p:cNvPicPr/>
                <p:nvPr/>
              </p:nvPicPr>
              <p:blipFill>
                <a:blip r:embed="rId107"/>
                <a:stretch>
                  <a:fillRect/>
                </a:stretch>
              </p:blipFill>
              <p:spPr>
                <a:xfrm>
                  <a:off x="11160135" y="3646785"/>
                  <a:ext cx="2300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2CB958EF-3C2E-04E8-F58E-AB5D5E6939C3}"/>
                    </a:ext>
                  </a:extLst>
                </p14:cNvPr>
                <p14:cNvContentPartPr/>
                <p14:nvPr/>
              </p14:nvContentPartPr>
              <p14:xfrm>
                <a:off x="11407815" y="3658305"/>
                <a:ext cx="79920" cy="264600"/>
              </p14:xfrm>
            </p:contentPart>
          </mc:Choice>
          <mc:Fallback xmlns="">
            <p:pic>
              <p:nvPicPr>
                <p:cNvPr id="82" name="Ink 81">
                  <a:extLst>
                    <a:ext uri="{FF2B5EF4-FFF2-40B4-BE49-F238E27FC236}">
                      <a16:creationId xmlns:a16="http://schemas.microsoft.com/office/drawing/2014/main" id="{2CB958EF-3C2E-04E8-F58E-AB5D5E6939C3}"/>
                    </a:ext>
                  </a:extLst>
                </p:cNvPr>
                <p:cNvPicPr/>
                <p:nvPr/>
              </p:nvPicPr>
              <p:blipFill>
                <a:blip r:embed="rId109"/>
                <a:stretch>
                  <a:fillRect/>
                </a:stretch>
              </p:blipFill>
              <p:spPr>
                <a:xfrm>
                  <a:off x="11401695" y="3652185"/>
                  <a:ext cx="921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6373C855-D483-8B58-B5C4-FA69B5EBDF4B}"/>
                    </a:ext>
                  </a:extLst>
                </p14:cNvPr>
                <p14:cNvContentPartPr/>
                <p14:nvPr/>
              </p14:nvContentPartPr>
              <p14:xfrm>
                <a:off x="11364255" y="3554265"/>
                <a:ext cx="460080" cy="507240"/>
              </p14:xfrm>
            </p:contentPart>
          </mc:Choice>
          <mc:Fallback xmlns="">
            <p:pic>
              <p:nvPicPr>
                <p:cNvPr id="83" name="Ink 82">
                  <a:extLst>
                    <a:ext uri="{FF2B5EF4-FFF2-40B4-BE49-F238E27FC236}">
                      <a16:creationId xmlns:a16="http://schemas.microsoft.com/office/drawing/2014/main" id="{6373C855-D483-8B58-B5C4-FA69B5EBDF4B}"/>
                    </a:ext>
                  </a:extLst>
                </p:cNvPr>
                <p:cNvPicPr/>
                <p:nvPr/>
              </p:nvPicPr>
              <p:blipFill>
                <a:blip r:embed="rId111"/>
                <a:stretch>
                  <a:fillRect/>
                </a:stretch>
              </p:blipFill>
              <p:spPr>
                <a:xfrm>
                  <a:off x="11358135" y="3548145"/>
                  <a:ext cx="47232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7ED26954-28EF-E4D1-2BC2-B77998DCECF3}"/>
                    </a:ext>
                  </a:extLst>
                </p14:cNvPr>
                <p14:cNvContentPartPr/>
                <p14:nvPr/>
              </p14:nvContentPartPr>
              <p14:xfrm>
                <a:off x="9953415" y="3492705"/>
                <a:ext cx="403200" cy="468000"/>
              </p14:xfrm>
            </p:contentPart>
          </mc:Choice>
          <mc:Fallback xmlns="">
            <p:pic>
              <p:nvPicPr>
                <p:cNvPr id="84" name="Ink 83">
                  <a:extLst>
                    <a:ext uri="{FF2B5EF4-FFF2-40B4-BE49-F238E27FC236}">
                      <a16:creationId xmlns:a16="http://schemas.microsoft.com/office/drawing/2014/main" id="{7ED26954-28EF-E4D1-2BC2-B77998DCECF3}"/>
                    </a:ext>
                  </a:extLst>
                </p:cNvPr>
                <p:cNvPicPr/>
                <p:nvPr/>
              </p:nvPicPr>
              <p:blipFill>
                <a:blip r:embed="rId113"/>
                <a:stretch>
                  <a:fillRect/>
                </a:stretch>
              </p:blipFill>
              <p:spPr>
                <a:xfrm>
                  <a:off x="9947295" y="3486585"/>
                  <a:ext cx="4154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B41AB095-E302-1BC0-097C-4D554367A091}"/>
                    </a:ext>
                  </a:extLst>
                </p14:cNvPr>
                <p14:cNvContentPartPr/>
                <p14:nvPr/>
              </p14:nvContentPartPr>
              <p14:xfrm>
                <a:off x="11780775" y="3365985"/>
                <a:ext cx="103680" cy="150840"/>
              </p14:xfrm>
            </p:contentPart>
          </mc:Choice>
          <mc:Fallback xmlns="">
            <p:pic>
              <p:nvPicPr>
                <p:cNvPr id="85" name="Ink 84">
                  <a:extLst>
                    <a:ext uri="{FF2B5EF4-FFF2-40B4-BE49-F238E27FC236}">
                      <a16:creationId xmlns:a16="http://schemas.microsoft.com/office/drawing/2014/main" id="{B41AB095-E302-1BC0-097C-4D554367A091}"/>
                    </a:ext>
                  </a:extLst>
                </p:cNvPr>
                <p:cNvPicPr/>
                <p:nvPr/>
              </p:nvPicPr>
              <p:blipFill>
                <a:blip r:embed="rId115"/>
                <a:stretch>
                  <a:fillRect/>
                </a:stretch>
              </p:blipFill>
              <p:spPr>
                <a:xfrm>
                  <a:off x="11774655" y="3359865"/>
                  <a:ext cx="115920" cy="163080"/>
                </a:xfrm>
                <a:prstGeom prst="rect">
                  <a:avLst/>
                </a:prstGeom>
              </p:spPr>
            </p:pic>
          </mc:Fallback>
        </mc:AlternateContent>
      </p:grpSp>
      <p:grpSp>
        <p:nvGrpSpPr>
          <p:cNvPr id="130" name="Group 129">
            <a:extLst>
              <a:ext uri="{FF2B5EF4-FFF2-40B4-BE49-F238E27FC236}">
                <a16:creationId xmlns:a16="http://schemas.microsoft.com/office/drawing/2014/main" id="{170CEAE1-07C4-891E-303A-FF065A52268E}"/>
              </a:ext>
            </a:extLst>
          </p:cNvPr>
          <p:cNvGrpSpPr/>
          <p:nvPr/>
        </p:nvGrpSpPr>
        <p:grpSpPr>
          <a:xfrm>
            <a:off x="4171095" y="2673705"/>
            <a:ext cx="1727640" cy="1370520"/>
            <a:chOff x="4171095" y="2673705"/>
            <a:chExt cx="1727640" cy="1370520"/>
          </a:xfrm>
        </p:grpSpPr>
        <mc:AlternateContent xmlns:mc="http://schemas.openxmlformats.org/markup-compatibility/2006" xmlns:p14="http://schemas.microsoft.com/office/powerpoint/2010/main">
          <mc:Choice Requires="p14">
            <p:contentPart p14:bwMode="auto" r:id="rId116">
              <p14:nvContentPartPr>
                <p14:cNvPr id="53" name="Ink 52">
                  <a:extLst>
                    <a:ext uri="{FF2B5EF4-FFF2-40B4-BE49-F238E27FC236}">
                      <a16:creationId xmlns:a16="http://schemas.microsoft.com/office/drawing/2014/main" id="{27A11E0E-684A-90F6-4CE7-8E535BEE4A64}"/>
                    </a:ext>
                  </a:extLst>
                </p14:cNvPr>
                <p14:cNvContentPartPr/>
                <p14:nvPr/>
              </p14:nvContentPartPr>
              <p14:xfrm>
                <a:off x="4335975" y="3463905"/>
                <a:ext cx="524880" cy="257760"/>
              </p14:xfrm>
            </p:contentPart>
          </mc:Choice>
          <mc:Fallback xmlns="">
            <p:pic>
              <p:nvPicPr>
                <p:cNvPr id="53" name="Ink 52">
                  <a:extLst>
                    <a:ext uri="{FF2B5EF4-FFF2-40B4-BE49-F238E27FC236}">
                      <a16:creationId xmlns:a16="http://schemas.microsoft.com/office/drawing/2014/main" id="{27A11E0E-684A-90F6-4CE7-8E535BEE4A64}"/>
                    </a:ext>
                  </a:extLst>
                </p:cNvPr>
                <p:cNvPicPr/>
                <p:nvPr/>
              </p:nvPicPr>
              <p:blipFill>
                <a:blip r:embed="rId117"/>
                <a:stretch>
                  <a:fillRect/>
                </a:stretch>
              </p:blipFill>
              <p:spPr>
                <a:xfrm>
                  <a:off x="4329855" y="3457785"/>
                  <a:ext cx="537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4" name="Ink 53">
                  <a:extLst>
                    <a:ext uri="{FF2B5EF4-FFF2-40B4-BE49-F238E27FC236}">
                      <a16:creationId xmlns:a16="http://schemas.microsoft.com/office/drawing/2014/main" id="{FFD3EFA8-914B-3B68-E116-F2B7D4AD334D}"/>
                    </a:ext>
                  </a:extLst>
                </p14:cNvPr>
                <p14:cNvContentPartPr/>
                <p14:nvPr/>
              </p14:nvContentPartPr>
              <p14:xfrm>
                <a:off x="4776255" y="3342225"/>
                <a:ext cx="257760" cy="146880"/>
              </p14:xfrm>
            </p:contentPart>
          </mc:Choice>
          <mc:Fallback xmlns="">
            <p:pic>
              <p:nvPicPr>
                <p:cNvPr id="54" name="Ink 53">
                  <a:extLst>
                    <a:ext uri="{FF2B5EF4-FFF2-40B4-BE49-F238E27FC236}">
                      <a16:creationId xmlns:a16="http://schemas.microsoft.com/office/drawing/2014/main" id="{FFD3EFA8-914B-3B68-E116-F2B7D4AD334D}"/>
                    </a:ext>
                  </a:extLst>
                </p:cNvPr>
                <p:cNvPicPr/>
                <p:nvPr/>
              </p:nvPicPr>
              <p:blipFill>
                <a:blip r:embed="rId119"/>
                <a:stretch>
                  <a:fillRect/>
                </a:stretch>
              </p:blipFill>
              <p:spPr>
                <a:xfrm>
                  <a:off x="4770135" y="3336105"/>
                  <a:ext cx="2700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5" name="Ink 54">
                  <a:extLst>
                    <a:ext uri="{FF2B5EF4-FFF2-40B4-BE49-F238E27FC236}">
                      <a16:creationId xmlns:a16="http://schemas.microsoft.com/office/drawing/2014/main" id="{F8356FCC-FDA5-19E1-A106-330AE59DB015}"/>
                    </a:ext>
                  </a:extLst>
                </p14:cNvPr>
                <p14:cNvContentPartPr/>
                <p14:nvPr/>
              </p14:nvContentPartPr>
              <p14:xfrm>
                <a:off x="5180535" y="3629145"/>
                <a:ext cx="296280" cy="21960"/>
              </p14:xfrm>
            </p:contentPart>
          </mc:Choice>
          <mc:Fallback xmlns="">
            <p:pic>
              <p:nvPicPr>
                <p:cNvPr id="55" name="Ink 54">
                  <a:extLst>
                    <a:ext uri="{FF2B5EF4-FFF2-40B4-BE49-F238E27FC236}">
                      <a16:creationId xmlns:a16="http://schemas.microsoft.com/office/drawing/2014/main" id="{F8356FCC-FDA5-19E1-A106-330AE59DB015}"/>
                    </a:ext>
                  </a:extLst>
                </p:cNvPr>
                <p:cNvPicPr/>
                <p:nvPr/>
              </p:nvPicPr>
              <p:blipFill>
                <a:blip r:embed="rId121"/>
                <a:stretch>
                  <a:fillRect/>
                </a:stretch>
              </p:blipFill>
              <p:spPr>
                <a:xfrm>
                  <a:off x="5174415" y="3623025"/>
                  <a:ext cx="30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6" name="Ink 55">
                  <a:extLst>
                    <a:ext uri="{FF2B5EF4-FFF2-40B4-BE49-F238E27FC236}">
                      <a16:creationId xmlns:a16="http://schemas.microsoft.com/office/drawing/2014/main" id="{FDE37632-4A13-7AE0-A559-0340B5E61A46}"/>
                    </a:ext>
                  </a:extLst>
                </p14:cNvPr>
                <p14:cNvContentPartPr/>
                <p14:nvPr/>
              </p14:nvContentPartPr>
              <p14:xfrm>
                <a:off x="5346495" y="3568305"/>
                <a:ext cx="96480" cy="199440"/>
              </p14:xfrm>
            </p:contentPart>
          </mc:Choice>
          <mc:Fallback xmlns="">
            <p:pic>
              <p:nvPicPr>
                <p:cNvPr id="56" name="Ink 55">
                  <a:extLst>
                    <a:ext uri="{FF2B5EF4-FFF2-40B4-BE49-F238E27FC236}">
                      <a16:creationId xmlns:a16="http://schemas.microsoft.com/office/drawing/2014/main" id="{FDE37632-4A13-7AE0-A559-0340B5E61A46}"/>
                    </a:ext>
                  </a:extLst>
                </p:cNvPr>
                <p:cNvPicPr/>
                <p:nvPr/>
              </p:nvPicPr>
              <p:blipFill>
                <a:blip r:embed="rId123"/>
                <a:stretch>
                  <a:fillRect/>
                </a:stretch>
              </p:blipFill>
              <p:spPr>
                <a:xfrm>
                  <a:off x="5340375" y="3562185"/>
                  <a:ext cx="108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7" name="Ink 56">
                  <a:extLst>
                    <a:ext uri="{FF2B5EF4-FFF2-40B4-BE49-F238E27FC236}">
                      <a16:creationId xmlns:a16="http://schemas.microsoft.com/office/drawing/2014/main" id="{F633836F-57CA-274A-77B4-9EDE0ABF3352}"/>
                    </a:ext>
                  </a:extLst>
                </p14:cNvPr>
                <p14:cNvContentPartPr/>
                <p14:nvPr/>
              </p14:nvContentPartPr>
              <p14:xfrm>
                <a:off x="5522175" y="3492705"/>
                <a:ext cx="144720" cy="271080"/>
              </p14:xfrm>
            </p:contentPart>
          </mc:Choice>
          <mc:Fallback xmlns="">
            <p:pic>
              <p:nvPicPr>
                <p:cNvPr id="57" name="Ink 56">
                  <a:extLst>
                    <a:ext uri="{FF2B5EF4-FFF2-40B4-BE49-F238E27FC236}">
                      <a16:creationId xmlns:a16="http://schemas.microsoft.com/office/drawing/2014/main" id="{F633836F-57CA-274A-77B4-9EDE0ABF3352}"/>
                    </a:ext>
                  </a:extLst>
                </p:cNvPr>
                <p:cNvPicPr/>
                <p:nvPr/>
              </p:nvPicPr>
              <p:blipFill>
                <a:blip r:embed="rId125"/>
                <a:stretch>
                  <a:fillRect/>
                </a:stretch>
              </p:blipFill>
              <p:spPr>
                <a:xfrm>
                  <a:off x="5516055" y="3486585"/>
                  <a:ext cx="1569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8" name="Ink 57">
                  <a:extLst>
                    <a:ext uri="{FF2B5EF4-FFF2-40B4-BE49-F238E27FC236}">
                      <a16:creationId xmlns:a16="http://schemas.microsoft.com/office/drawing/2014/main" id="{D58232C5-3803-7933-FE5B-15B1CFFA6ABF}"/>
                    </a:ext>
                  </a:extLst>
                </p14:cNvPr>
                <p14:cNvContentPartPr/>
                <p14:nvPr/>
              </p14:nvContentPartPr>
              <p14:xfrm>
                <a:off x="5370615" y="3343305"/>
                <a:ext cx="528120" cy="700920"/>
              </p14:xfrm>
            </p:contentPart>
          </mc:Choice>
          <mc:Fallback xmlns="">
            <p:pic>
              <p:nvPicPr>
                <p:cNvPr id="58" name="Ink 57">
                  <a:extLst>
                    <a:ext uri="{FF2B5EF4-FFF2-40B4-BE49-F238E27FC236}">
                      <a16:creationId xmlns:a16="http://schemas.microsoft.com/office/drawing/2014/main" id="{D58232C5-3803-7933-FE5B-15B1CFFA6ABF}"/>
                    </a:ext>
                  </a:extLst>
                </p:cNvPr>
                <p:cNvPicPr/>
                <p:nvPr/>
              </p:nvPicPr>
              <p:blipFill>
                <a:blip r:embed="rId127"/>
                <a:stretch>
                  <a:fillRect/>
                </a:stretch>
              </p:blipFill>
              <p:spPr>
                <a:xfrm>
                  <a:off x="5364495" y="3337185"/>
                  <a:ext cx="54036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9" name="Ink 58">
                  <a:extLst>
                    <a:ext uri="{FF2B5EF4-FFF2-40B4-BE49-F238E27FC236}">
                      <a16:creationId xmlns:a16="http://schemas.microsoft.com/office/drawing/2014/main" id="{1883CA48-34AF-FB4B-7ACF-5B5C38BB01EC}"/>
                    </a:ext>
                  </a:extLst>
                </p14:cNvPr>
                <p14:cNvContentPartPr/>
                <p14:nvPr/>
              </p14:nvContentPartPr>
              <p14:xfrm>
                <a:off x="4171095" y="3345465"/>
                <a:ext cx="692280" cy="640080"/>
              </p14:xfrm>
            </p:contentPart>
          </mc:Choice>
          <mc:Fallback xmlns="">
            <p:pic>
              <p:nvPicPr>
                <p:cNvPr id="59" name="Ink 58">
                  <a:extLst>
                    <a:ext uri="{FF2B5EF4-FFF2-40B4-BE49-F238E27FC236}">
                      <a16:creationId xmlns:a16="http://schemas.microsoft.com/office/drawing/2014/main" id="{1883CA48-34AF-FB4B-7ACF-5B5C38BB01EC}"/>
                    </a:ext>
                  </a:extLst>
                </p:cNvPr>
                <p:cNvPicPr/>
                <p:nvPr/>
              </p:nvPicPr>
              <p:blipFill>
                <a:blip r:embed="rId129"/>
                <a:stretch>
                  <a:fillRect/>
                </a:stretch>
              </p:blipFill>
              <p:spPr>
                <a:xfrm>
                  <a:off x="4164975" y="3339345"/>
                  <a:ext cx="70452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2" name="Ink 121">
                  <a:extLst>
                    <a:ext uri="{FF2B5EF4-FFF2-40B4-BE49-F238E27FC236}">
                      <a16:creationId xmlns:a16="http://schemas.microsoft.com/office/drawing/2014/main" id="{A5B76357-99A4-175E-5652-9E0F17B36BC6}"/>
                    </a:ext>
                  </a:extLst>
                </p14:cNvPr>
                <p14:cNvContentPartPr/>
                <p14:nvPr/>
              </p14:nvContentPartPr>
              <p14:xfrm>
                <a:off x="4959135" y="2932185"/>
                <a:ext cx="272160" cy="269640"/>
              </p14:xfrm>
            </p:contentPart>
          </mc:Choice>
          <mc:Fallback xmlns="">
            <p:pic>
              <p:nvPicPr>
                <p:cNvPr id="122" name="Ink 121">
                  <a:extLst>
                    <a:ext uri="{FF2B5EF4-FFF2-40B4-BE49-F238E27FC236}">
                      <a16:creationId xmlns:a16="http://schemas.microsoft.com/office/drawing/2014/main" id="{A5B76357-99A4-175E-5652-9E0F17B36BC6}"/>
                    </a:ext>
                  </a:extLst>
                </p:cNvPr>
                <p:cNvPicPr/>
                <p:nvPr/>
              </p:nvPicPr>
              <p:blipFill>
                <a:blip r:embed="rId131"/>
                <a:stretch>
                  <a:fillRect/>
                </a:stretch>
              </p:blipFill>
              <p:spPr>
                <a:xfrm>
                  <a:off x="4953015" y="2926065"/>
                  <a:ext cx="2844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3" name="Ink 122">
                  <a:extLst>
                    <a:ext uri="{FF2B5EF4-FFF2-40B4-BE49-F238E27FC236}">
                      <a16:creationId xmlns:a16="http://schemas.microsoft.com/office/drawing/2014/main" id="{2201A1D0-7FE2-A0D2-895E-386E93B56C4D}"/>
                    </a:ext>
                  </a:extLst>
                </p14:cNvPr>
                <p14:cNvContentPartPr/>
                <p14:nvPr/>
              </p14:nvContentPartPr>
              <p14:xfrm>
                <a:off x="5144535" y="2962065"/>
                <a:ext cx="87120" cy="51120"/>
              </p14:xfrm>
            </p:contentPart>
          </mc:Choice>
          <mc:Fallback xmlns="">
            <p:pic>
              <p:nvPicPr>
                <p:cNvPr id="123" name="Ink 122">
                  <a:extLst>
                    <a:ext uri="{FF2B5EF4-FFF2-40B4-BE49-F238E27FC236}">
                      <a16:creationId xmlns:a16="http://schemas.microsoft.com/office/drawing/2014/main" id="{2201A1D0-7FE2-A0D2-895E-386E93B56C4D}"/>
                    </a:ext>
                  </a:extLst>
                </p:cNvPr>
                <p:cNvPicPr/>
                <p:nvPr/>
              </p:nvPicPr>
              <p:blipFill>
                <a:blip r:embed="rId133"/>
                <a:stretch>
                  <a:fillRect/>
                </a:stretch>
              </p:blipFill>
              <p:spPr>
                <a:xfrm>
                  <a:off x="5138415" y="2955945"/>
                  <a:ext cx="99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4" name="Ink 123">
                  <a:extLst>
                    <a:ext uri="{FF2B5EF4-FFF2-40B4-BE49-F238E27FC236}">
                      <a16:creationId xmlns:a16="http://schemas.microsoft.com/office/drawing/2014/main" id="{20C129EB-D5B6-7E59-F2D0-22B224F0ED02}"/>
                    </a:ext>
                  </a:extLst>
                </p14:cNvPr>
                <p14:cNvContentPartPr/>
                <p14:nvPr/>
              </p14:nvContentPartPr>
              <p14:xfrm>
                <a:off x="5592015" y="2673705"/>
                <a:ext cx="89280" cy="310320"/>
              </p14:xfrm>
            </p:contentPart>
          </mc:Choice>
          <mc:Fallback xmlns="">
            <p:pic>
              <p:nvPicPr>
                <p:cNvPr id="124" name="Ink 123">
                  <a:extLst>
                    <a:ext uri="{FF2B5EF4-FFF2-40B4-BE49-F238E27FC236}">
                      <a16:creationId xmlns:a16="http://schemas.microsoft.com/office/drawing/2014/main" id="{20C129EB-D5B6-7E59-F2D0-22B224F0ED02}"/>
                    </a:ext>
                  </a:extLst>
                </p:cNvPr>
                <p:cNvPicPr/>
                <p:nvPr/>
              </p:nvPicPr>
              <p:blipFill>
                <a:blip r:embed="rId135"/>
                <a:stretch>
                  <a:fillRect/>
                </a:stretch>
              </p:blipFill>
              <p:spPr>
                <a:xfrm>
                  <a:off x="5585895" y="2667585"/>
                  <a:ext cx="1015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5" name="Ink 124">
                  <a:extLst>
                    <a:ext uri="{FF2B5EF4-FFF2-40B4-BE49-F238E27FC236}">
                      <a16:creationId xmlns:a16="http://schemas.microsoft.com/office/drawing/2014/main" id="{2B0EBAA0-EC3C-C0FB-E91E-83127C454221}"/>
                    </a:ext>
                  </a:extLst>
                </p14:cNvPr>
                <p14:cNvContentPartPr/>
                <p14:nvPr/>
              </p14:nvContentPartPr>
              <p14:xfrm>
                <a:off x="5613615" y="2816985"/>
                <a:ext cx="209520" cy="21960"/>
              </p14:xfrm>
            </p:contentPart>
          </mc:Choice>
          <mc:Fallback xmlns="">
            <p:pic>
              <p:nvPicPr>
                <p:cNvPr id="125" name="Ink 124">
                  <a:extLst>
                    <a:ext uri="{FF2B5EF4-FFF2-40B4-BE49-F238E27FC236}">
                      <a16:creationId xmlns:a16="http://schemas.microsoft.com/office/drawing/2014/main" id="{2B0EBAA0-EC3C-C0FB-E91E-83127C454221}"/>
                    </a:ext>
                  </a:extLst>
                </p:cNvPr>
                <p:cNvPicPr/>
                <p:nvPr/>
              </p:nvPicPr>
              <p:blipFill>
                <a:blip r:embed="rId137"/>
                <a:stretch>
                  <a:fillRect/>
                </a:stretch>
              </p:blipFill>
              <p:spPr>
                <a:xfrm>
                  <a:off x="5607495" y="2810865"/>
                  <a:ext cx="221760" cy="34200"/>
                </a:xfrm>
                <a:prstGeom prst="rect">
                  <a:avLst/>
                </a:prstGeom>
              </p:spPr>
            </p:pic>
          </mc:Fallback>
        </mc:AlternateContent>
      </p:grpSp>
      <p:grpSp>
        <p:nvGrpSpPr>
          <p:cNvPr id="128" name="Group 127">
            <a:extLst>
              <a:ext uri="{FF2B5EF4-FFF2-40B4-BE49-F238E27FC236}">
                <a16:creationId xmlns:a16="http://schemas.microsoft.com/office/drawing/2014/main" id="{21EA63C4-DE86-054E-24F6-4FDC7D875308}"/>
              </a:ext>
            </a:extLst>
          </p:cNvPr>
          <p:cNvGrpSpPr/>
          <p:nvPr/>
        </p:nvGrpSpPr>
        <p:grpSpPr>
          <a:xfrm>
            <a:off x="6771015" y="2786745"/>
            <a:ext cx="1845720" cy="1298880"/>
            <a:chOff x="6771015" y="2786745"/>
            <a:chExt cx="1845720" cy="1298880"/>
          </a:xfrm>
        </p:grpSpPr>
        <mc:AlternateContent xmlns:mc="http://schemas.openxmlformats.org/markup-compatibility/2006" xmlns:p14="http://schemas.microsoft.com/office/powerpoint/2010/main">
          <mc:Choice Requires="p14">
            <p:contentPart p14:bwMode="auto" r:id="rId138">
              <p14:nvContentPartPr>
                <p14:cNvPr id="61" name="Ink 60">
                  <a:extLst>
                    <a:ext uri="{FF2B5EF4-FFF2-40B4-BE49-F238E27FC236}">
                      <a16:creationId xmlns:a16="http://schemas.microsoft.com/office/drawing/2014/main" id="{31F57281-21E4-8AF9-105A-D97594632DC1}"/>
                    </a:ext>
                  </a:extLst>
                </p14:cNvPr>
                <p14:cNvContentPartPr/>
                <p14:nvPr/>
              </p14:nvContentPartPr>
              <p14:xfrm>
                <a:off x="6771015" y="3444825"/>
                <a:ext cx="132840" cy="362160"/>
              </p14:xfrm>
            </p:contentPart>
          </mc:Choice>
          <mc:Fallback xmlns="">
            <p:pic>
              <p:nvPicPr>
                <p:cNvPr id="61" name="Ink 60">
                  <a:extLst>
                    <a:ext uri="{FF2B5EF4-FFF2-40B4-BE49-F238E27FC236}">
                      <a16:creationId xmlns:a16="http://schemas.microsoft.com/office/drawing/2014/main" id="{31F57281-21E4-8AF9-105A-D97594632DC1}"/>
                    </a:ext>
                  </a:extLst>
                </p:cNvPr>
                <p:cNvPicPr/>
                <p:nvPr/>
              </p:nvPicPr>
              <p:blipFill>
                <a:blip r:embed="rId139"/>
                <a:stretch>
                  <a:fillRect/>
                </a:stretch>
              </p:blipFill>
              <p:spPr>
                <a:xfrm>
                  <a:off x="6764895" y="3438705"/>
                  <a:ext cx="1450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2" name="Ink 61">
                  <a:extLst>
                    <a:ext uri="{FF2B5EF4-FFF2-40B4-BE49-F238E27FC236}">
                      <a16:creationId xmlns:a16="http://schemas.microsoft.com/office/drawing/2014/main" id="{04CF34B7-1A3C-9797-5194-A42F48BEF564}"/>
                    </a:ext>
                  </a:extLst>
                </p14:cNvPr>
                <p14:cNvContentPartPr/>
                <p14:nvPr/>
              </p14:nvContentPartPr>
              <p14:xfrm>
                <a:off x="7100775" y="3611865"/>
                <a:ext cx="346680" cy="196200"/>
              </p14:xfrm>
            </p:contentPart>
          </mc:Choice>
          <mc:Fallback xmlns="">
            <p:pic>
              <p:nvPicPr>
                <p:cNvPr id="62" name="Ink 61">
                  <a:extLst>
                    <a:ext uri="{FF2B5EF4-FFF2-40B4-BE49-F238E27FC236}">
                      <a16:creationId xmlns:a16="http://schemas.microsoft.com/office/drawing/2014/main" id="{04CF34B7-1A3C-9797-5194-A42F48BEF564}"/>
                    </a:ext>
                  </a:extLst>
                </p:cNvPr>
                <p:cNvPicPr/>
                <p:nvPr/>
              </p:nvPicPr>
              <p:blipFill>
                <a:blip r:embed="rId141"/>
                <a:stretch>
                  <a:fillRect/>
                </a:stretch>
              </p:blipFill>
              <p:spPr>
                <a:xfrm>
                  <a:off x="7094655" y="3605745"/>
                  <a:ext cx="358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3" name="Ink 62">
                  <a:extLst>
                    <a:ext uri="{FF2B5EF4-FFF2-40B4-BE49-F238E27FC236}">
                      <a16:creationId xmlns:a16="http://schemas.microsoft.com/office/drawing/2014/main" id="{5E525854-92DC-0639-05FB-F864E0CA3710}"/>
                    </a:ext>
                  </a:extLst>
                </p14:cNvPr>
                <p14:cNvContentPartPr/>
                <p14:nvPr/>
              </p14:nvContentPartPr>
              <p14:xfrm>
                <a:off x="7596495" y="3593145"/>
                <a:ext cx="342000" cy="234360"/>
              </p14:xfrm>
            </p:contentPart>
          </mc:Choice>
          <mc:Fallback xmlns="">
            <p:pic>
              <p:nvPicPr>
                <p:cNvPr id="63" name="Ink 62">
                  <a:extLst>
                    <a:ext uri="{FF2B5EF4-FFF2-40B4-BE49-F238E27FC236}">
                      <a16:creationId xmlns:a16="http://schemas.microsoft.com/office/drawing/2014/main" id="{5E525854-92DC-0639-05FB-F864E0CA3710}"/>
                    </a:ext>
                  </a:extLst>
                </p:cNvPr>
                <p:cNvPicPr/>
                <p:nvPr/>
              </p:nvPicPr>
              <p:blipFill>
                <a:blip r:embed="rId143"/>
                <a:stretch>
                  <a:fillRect/>
                </a:stretch>
              </p:blipFill>
              <p:spPr>
                <a:xfrm>
                  <a:off x="7590375" y="3587025"/>
                  <a:ext cx="3542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4" name="Ink 63">
                  <a:extLst>
                    <a:ext uri="{FF2B5EF4-FFF2-40B4-BE49-F238E27FC236}">
                      <a16:creationId xmlns:a16="http://schemas.microsoft.com/office/drawing/2014/main" id="{8BC724F6-22EB-AEE4-193D-B65629917678}"/>
                    </a:ext>
                  </a:extLst>
                </p14:cNvPr>
                <p14:cNvContentPartPr/>
                <p14:nvPr/>
              </p14:nvContentPartPr>
              <p14:xfrm>
                <a:off x="7625295" y="3634545"/>
                <a:ext cx="267480" cy="187560"/>
              </p14:xfrm>
            </p:contentPart>
          </mc:Choice>
          <mc:Fallback xmlns="">
            <p:pic>
              <p:nvPicPr>
                <p:cNvPr id="64" name="Ink 63">
                  <a:extLst>
                    <a:ext uri="{FF2B5EF4-FFF2-40B4-BE49-F238E27FC236}">
                      <a16:creationId xmlns:a16="http://schemas.microsoft.com/office/drawing/2014/main" id="{8BC724F6-22EB-AEE4-193D-B65629917678}"/>
                    </a:ext>
                  </a:extLst>
                </p:cNvPr>
                <p:cNvPicPr/>
                <p:nvPr/>
              </p:nvPicPr>
              <p:blipFill>
                <a:blip r:embed="rId145"/>
                <a:stretch>
                  <a:fillRect/>
                </a:stretch>
              </p:blipFill>
              <p:spPr>
                <a:xfrm>
                  <a:off x="7619175" y="3628425"/>
                  <a:ext cx="2797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5" name="Ink 64">
                  <a:extLst>
                    <a:ext uri="{FF2B5EF4-FFF2-40B4-BE49-F238E27FC236}">
                      <a16:creationId xmlns:a16="http://schemas.microsoft.com/office/drawing/2014/main" id="{580787D1-98A8-9FC7-FB6B-A344DE724ABB}"/>
                    </a:ext>
                  </a:extLst>
                </p14:cNvPr>
                <p14:cNvContentPartPr/>
                <p14:nvPr/>
              </p14:nvContentPartPr>
              <p14:xfrm>
                <a:off x="7815375" y="3336825"/>
                <a:ext cx="581400" cy="748800"/>
              </p14:xfrm>
            </p:contentPart>
          </mc:Choice>
          <mc:Fallback xmlns="">
            <p:pic>
              <p:nvPicPr>
                <p:cNvPr id="65" name="Ink 64">
                  <a:extLst>
                    <a:ext uri="{FF2B5EF4-FFF2-40B4-BE49-F238E27FC236}">
                      <a16:creationId xmlns:a16="http://schemas.microsoft.com/office/drawing/2014/main" id="{580787D1-98A8-9FC7-FB6B-A344DE724ABB}"/>
                    </a:ext>
                  </a:extLst>
                </p:cNvPr>
                <p:cNvPicPr/>
                <p:nvPr/>
              </p:nvPicPr>
              <p:blipFill>
                <a:blip r:embed="rId147"/>
                <a:stretch>
                  <a:fillRect/>
                </a:stretch>
              </p:blipFill>
              <p:spPr>
                <a:xfrm>
                  <a:off x="7809255" y="3330705"/>
                  <a:ext cx="593640" cy="761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9" name="Ink 68">
                  <a:extLst>
                    <a:ext uri="{FF2B5EF4-FFF2-40B4-BE49-F238E27FC236}">
                      <a16:creationId xmlns:a16="http://schemas.microsoft.com/office/drawing/2014/main" id="{7550D184-6254-0609-C0E6-04F9AD67B789}"/>
                    </a:ext>
                  </a:extLst>
                </p14:cNvPr>
                <p14:cNvContentPartPr/>
                <p14:nvPr/>
              </p14:nvContentPartPr>
              <p14:xfrm>
                <a:off x="8464815" y="3152505"/>
                <a:ext cx="151920" cy="228960"/>
              </p14:xfrm>
            </p:contentPart>
          </mc:Choice>
          <mc:Fallback xmlns="">
            <p:pic>
              <p:nvPicPr>
                <p:cNvPr id="69" name="Ink 68">
                  <a:extLst>
                    <a:ext uri="{FF2B5EF4-FFF2-40B4-BE49-F238E27FC236}">
                      <a16:creationId xmlns:a16="http://schemas.microsoft.com/office/drawing/2014/main" id="{7550D184-6254-0609-C0E6-04F9AD67B789}"/>
                    </a:ext>
                  </a:extLst>
                </p:cNvPr>
                <p:cNvPicPr/>
                <p:nvPr/>
              </p:nvPicPr>
              <p:blipFill>
                <a:blip r:embed="rId149"/>
                <a:stretch>
                  <a:fillRect/>
                </a:stretch>
              </p:blipFill>
              <p:spPr>
                <a:xfrm>
                  <a:off x="8458695" y="3146385"/>
                  <a:ext cx="164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6" name="Ink 125">
                  <a:extLst>
                    <a:ext uri="{FF2B5EF4-FFF2-40B4-BE49-F238E27FC236}">
                      <a16:creationId xmlns:a16="http://schemas.microsoft.com/office/drawing/2014/main" id="{4731BC36-74B2-E1FD-C0C6-D930B313A8C1}"/>
                    </a:ext>
                  </a:extLst>
                </p14:cNvPr>
                <p14:cNvContentPartPr/>
                <p14:nvPr/>
              </p14:nvContentPartPr>
              <p14:xfrm>
                <a:off x="7016535" y="2953425"/>
                <a:ext cx="286560" cy="372960"/>
              </p14:xfrm>
            </p:contentPart>
          </mc:Choice>
          <mc:Fallback xmlns="">
            <p:pic>
              <p:nvPicPr>
                <p:cNvPr id="126" name="Ink 125">
                  <a:extLst>
                    <a:ext uri="{FF2B5EF4-FFF2-40B4-BE49-F238E27FC236}">
                      <a16:creationId xmlns:a16="http://schemas.microsoft.com/office/drawing/2014/main" id="{4731BC36-74B2-E1FD-C0C6-D930B313A8C1}"/>
                    </a:ext>
                  </a:extLst>
                </p:cNvPr>
                <p:cNvPicPr/>
                <p:nvPr/>
              </p:nvPicPr>
              <p:blipFill>
                <a:blip r:embed="rId151"/>
                <a:stretch>
                  <a:fillRect/>
                </a:stretch>
              </p:blipFill>
              <p:spPr>
                <a:xfrm>
                  <a:off x="7010415" y="2947305"/>
                  <a:ext cx="2988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7" name="Ink 126">
                  <a:extLst>
                    <a:ext uri="{FF2B5EF4-FFF2-40B4-BE49-F238E27FC236}">
                      <a16:creationId xmlns:a16="http://schemas.microsoft.com/office/drawing/2014/main" id="{A17331F4-6468-0F31-A892-B3A3E9238249}"/>
                    </a:ext>
                  </a:extLst>
                </p14:cNvPr>
                <p14:cNvContentPartPr/>
                <p14:nvPr/>
              </p14:nvContentPartPr>
              <p14:xfrm>
                <a:off x="7461495" y="2786745"/>
                <a:ext cx="224280" cy="396000"/>
              </p14:xfrm>
            </p:contentPart>
          </mc:Choice>
          <mc:Fallback xmlns="">
            <p:pic>
              <p:nvPicPr>
                <p:cNvPr id="127" name="Ink 126">
                  <a:extLst>
                    <a:ext uri="{FF2B5EF4-FFF2-40B4-BE49-F238E27FC236}">
                      <a16:creationId xmlns:a16="http://schemas.microsoft.com/office/drawing/2014/main" id="{A17331F4-6468-0F31-A892-B3A3E9238249}"/>
                    </a:ext>
                  </a:extLst>
                </p:cNvPr>
                <p:cNvPicPr/>
                <p:nvPr/>
              </p:nvPicPr>
              <p:blipFill>
                <a:blip r:embed="rId153"/>
                <a:stretch>
                  <a:fillRect/>
                </a:stretch>
              </p:blipFill>
              <p:spPr>
                <a:xfrm>
                  <a:off x="7455375" y="2780625"/>
                  <a:ext cx="236520" cy="408240"/>
                </a:xfrm>
                <a:prstGeom prst="rect">
                  <a:avLst/>
                </a:prstGeom>
              </p:spPr>
            </p:pic>
          </mc:Fallback>
        </mc:AlternateContent>
      </p:grpSp>
      <p:grpSp>
        <p:nvGrpSpPr>
          <p:cNvPr id="159" name="Group 158">
            <a:extLst>
              <a:ext uri="{FF2B5EF4-FFF2-40B4-BE49-F238E27FC236}">
                <a16:creationId xmlns:a16="http://schemas.microsoft.com/office/drawing/2014/main" id="{350AE1D1-9831-CAB1-F785-4D01DED980BA}"/>
              </a:ext>
            </a:extLst>
          </p:cNvPr>
          <p:cNvGrpSpPr/>
          <p:nvPr/>
        </p:nvGrpSpPr>
        <p:grpSpPr>
          <a:xfrm>
            <a:off x="6480135" y="5037465"/>
            <a:ext cx="1660320" cy="492120"/>
            <a:chOff x="6480135" y="5037465"/>
            <a:chExt cx="1660320" cy="492120"/>
          </a:xfrm>
        </p:grpSpPr>
        <mc:AlternateContent xmlns:mc="http://schemas.openxmlformats.org/markup-compatibility/2006" xmlns:p14="http://schemas.microsoft.com/office/powerpoint/2010/main">
          <mc:Choice Requires="p14">
            <p:contentPart p14:bwMode="auto" r:id="rId154">
              <p14:nvContentPartPr>
                <p14:cNvPr id="147" name="Ink 146">
                  <a:extLst>
                    <a:ext uri="{FF2B5EF4-FFF2-40B4-BE49-F238E27FC236}">
                      <a16:creationId xmlns:a16="http://schemas.microsoft.com/office/drawing/2014/main" id="{0D4D8434-D64B-A696-962E-DE088368856D}"/>
                    </a:ext>
                  </a:extLst>
                </p14:cNvPr>
                <p14:cNvContentPartPr/>
                <p14:nvPr/>
              </p14:nvContentPartPr>
              <p14:xfrm>
                <a:off x="6641055" y="5207745"/>
                <a:ext cx="402120" cy="145080"/>
              </p14:xfrm>
            </p:contentPart>
          </mc:Choice>
          <mc:Fallback xmlns="">
            <p:pic>
              <p:nvPicPr>
                <p:cNvPr id="147" name="Ink 146">
                  <a:extLst>
                    <a:ext uri="{FF2B5EF4-FFF2-40B4-BE49-F238E27FC236}">
                      <a16:creationId xmlns:a16="http://schemas.microsoft.com/office/drawing/2014/main" id="{0D4D8434-D64B-A696-962E-DE088368856D}"/>
                    </a:ext>
                  </a:extLst>
                </p:cNvPr>
                <p:cNvPicPr/>
                <p:nvPr/>
              </p:nvPicPr>
              <p:blipFill>
                <a:blip r:embed="rId155"/>
                <a:stretch>
                  <a:fillRect/>
                </a:stretch>
              </p:blipFill>
              <p:spPr>
                <a:xfrm>
                  <a:off x="6634935" y="5201625"/>
                  <a:ext cx="4143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8" name="Ink 147">
                  <a:extLst>
                    <a:ext uri="{FF2B5EF4-FFF2-40B4-BE49-F238E27FC236}">
                      <a16:creationId xmlns:a16="http://schemas.microsoft.com/office/drawing/2014/main" id="{080DCBFB-BB20-6264-884A-E5D507A1C0F2}"/>
                    </a:ext>
                  </a:extLst>
                </p14:cNvPr>
                <p14:cNvContentPartPr/>
                <p14:nvPr/>
              </p14:nvContentPartPr>
              <p14:xfrm>
                <a:off x="6972975" y="5087505"/>
                <a:ext cx="219240" cy="105120"/>
              </p14:xfrm>
            </p:contentPart>
          </mc:Choice>
          <mc:Fallback xmlns="">
            <p:pic>
              <p:nvPicPr>
                <p:cNvPr id="148" name="Ink 147">
                  <a:extLst>
                    <a:ext uri="{FF2B5EF4-FFF2-40B4-BE49-F238E27FC236}">
                      <a16:creationId xmlns:a16="http://schemas.microsoft.com/office/drawing/2014/main" id="{080DCBFB-BB20-6264-884A-E5D507A1C0F2}"/>
                    </a:ext>
                  </a:extLst>
                </p:cNvPr>
                <p:cNvPicPr/>
                <p:nvPr/>
              </p:nvPicPr>
              <p:blipFill>
                <a:blip r:embed="rId157"/>
                <a:stretch>
                  <a:fillRect/>
                </a:stretch>
              </p:blipFill>
              <p:spPr>
                <a:xfrm>
                  <a:off x="6966855" y="5081385"/>
                  <a:ext cx="2314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9" name="Ink 148">
                  <a:extLst>
                    <a:ext uri="{FF2B5EF4-FFF2-40B4-BE49-F238E27FC236}">
                      <a16:creationId xmlns:a16="http://schemas.microsoft.com/office/drawing/2014/main" id="{D8CBC3EB-4579-ED85-A400-6B217792464F}"/>
                    </a:ext>
                  </a:extLst>
                </p14:cNvPr>
                <p14:cNvContentPartPr/>
                <p14:nvPr/>
              </p14:nvContentPartPr>
              <p14:xfrm>
                <a:off x="7264215" y="5268225"/>
                <a:ext cx="212040" cy="4680"/>
              </p14:xfrm>
            </p:contentPart>
          </mc:Choice>
          <mc:Fallback xmlns="">
            <p:pic>
              <p:nvPicPr>
                <p:cNvPr id="149" name="Ink 148">
                  <a:extLst>
                    <a:ext uri="{FF2B5EF4-FFF2-40B4-BE49-F238E27FC236}">
                      <a16:creationId xmlns:a16="http://schemas.microsoft.com/office/drawing/2014/main" id="{D8CBC3EB-4579-ED85-A400-6B217792464F}"/>
                    </a:ext>
                  </a:extLst>
                </p:cNvPr>
                <p:cNvPicPr/>
                <p:nvPr/>
              </p:nvPicPr>
              <p:blipFill>
                <a:blip r:embed="rId159"/>
                <a:stretch>
                  <a:fillRect/>
                </a:stretch>
              </p:blipFill>
              <p:spPr>
                <a:xfrm>
                  <a:off x="7258095" y="5262105"/>
                  <a:ext cx="2242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0" name="Ink 149">
                  <a:extLst>
                    <a:ext uri="{FF2B5EF4-FFF2-40B4-BE49-F238E27FC236}">
                      <a16:creationId xmlns:a16="http://schemas.microsoft.com/office/drawing/2014/main" id="{F0A51D57-84C6-5774-7016-7D4994FE96DC}"/>
                    </a:ext>
                  </a:extLst>
                </p14:cNvPr>
                <p14:cNvContentPartPr/>
                <p14:nvPr/>
              </p14:nvContentPartPr>
              <p14:xfrm>
                <a:off x="7370055" y="5186145"/>
                <a:ext cx="310680" cy="208080"/>
              </p14:xfrm>
            </p:contentPart>
          </mc:Choice>
          <mc:Fallback xmlns="">
            <p:pic>
              <p:nvPicPr>
                <p:cNvPr id="150" name="Ink 149">
                  <a:extLst>
                    <a:ext uri="{FF2B5EF4-FFF2-40B4-BE49-F238E27FC236}">
                      <a16:creationId xmlns:a16="http://schemas.microsoft.com/office/drawing/2014/main" id="{F0A51D57-84C6-5774-7016-7D4994FE96DC}"/>
                    </a:ext>
                  </a:extLst>
                </p:cNvPr>
                <p:cNvPicPr/>
                <p:nvPr/>
              </p:nvPicPr>
              <p:blipFill>
                <a:blip r:embed="rId161"/>
                <a:stretch>
                  <a:fillRect/>
                </a:stretch>
              </p:blipFill>
              <p:spPr>
                <a:xfrm>
                  <a:off x="7363935" y="5180025"/>
                  <a:ext cx="322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1" name="Ink 150">
                  <a:extLst>
                    <a:ext uri="{FF2B5EF4-FFF2-40B4-BE49-F238E27FC236}">
                      <a16:creationId xmlns:a16="http://schemas.microsoft.com/office/drawing/2014/main" id="{209E8D07-6E5E-7266-A988-40C0E29CEE0A}"/>
                    </a:ext>
                  </a:extLst>
                </p14:cNvPr>
                <p14:cNvContentPartPr/>
                <p14:nvPr/>
              </p14:nvContentPartPr>
              <p14:xfrm>
                <a:off x="7586775" y="5037465"/>
                <a:ext cx="323280" cy="476640"/>
              </p14:xfrm>
            </p:contentPart>
          </mc:Choice>
          <mc:Fallback xmlns="">
            <p:pic>
              <p:nvPicPr>
                <p:cNvPr id="151" name="Ink 150">
                  <a:extLst>
                    <a:ext uri="{FF2B5EF4-FFF2-40B4-BE49-F238E27FC236}">
                      <a16:creationId xmlns:a16="http://schemas.microsoft.com/office/drawing/2014/main" id="{209E8D07-6E5E-7266-A988-40C0E29CEE0A}"/>
                    </a:ext>
                  </a:extLst>
                </p:cNvPr>
                <p:cNvPicPr/>
                <p:nvPr/>
              </p:nvPicPr>
              <p:blipFill>
                <a:blip r:embed="rId163"/>
                <a:stretch>
                  <a:fillRect/>
                </a:stretch>
              </p:blipFill>
              <p:spPr>
                <a:xfrm>
                  <a:off x="7580655" y="5031345"/>
                  <a:ext cx="33552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2" name="Ink 151">
                  <a:extLst>
                    <a:ext uri="{FF2B5EF4-FFF2-40B4-BE49-F238E27FC236}">
                      <a16:creationId xmlns:a16="http://schemas.microsoft.com/office/drawing/2014/main" id="{9C8F2263-F27E-4012-5B51-C00CCB125759}"/>
                    </a:ext>
                  </a:extLst>
                </p14:cNvPr>
                <p14:cNvContentPartPr/>
                <p14:nvPr/>
              </p14:nvContentPartPr>
              <p14:xfrm>
                <a:off x="6480135" y="5051865"/>
                <a:ext cx="455040" cy="477720"/>
              </p14:xfrm>
            </p:contentPart>
          </mc:Choice>
          <mc:Fallback xmlns="">
            <p:pic>
              <p:nvPicPr>
                <p:cNvPr id="152" name="Ink 151">
                  <a:extLst>
                    <a:ext uri="{FF2B5EF4-FFF2-40B4-BE49-F238E27FC236}">
                      <a16:creationId xmlns:a16="http://schemas.microsoft.com/office/drawing/2014/main" id="{9C8F2263-F27E-4012-5B51-C00CCB125759}"/>
                    </a:ext>
                  </a:extLst>
                </p:cNvPr>
                <p:cNvPicPr/>
                <p:nvPr/>
              </p:nvPicPr>
              <p:blipFill>
                <a:blip r:embed="rId165"/>
                <a:stretch>
                  <a:fillRect/>
                </a:stretch>
              </p:blipFill>
              <p:spPr>
                <a:xfrm>
                  <a:off x="6474015" y="5045745"/>
                  <a:ext cx="46728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3" name="Ink 152">
                  <a:extLst>
                    <a:ext uri="{FF2B5EF4-FFF2-40B4-BE49-F238E27FC236}">
                      <a16:creationId xmlns:a16="http://schemas.microsoft.com/office/drawing/2014/main" id="{0E9E0567-E5A9-0EB5-728E-8A780C311F37}"/>
                    </a:ext>
                  </a:extLst>
                </p14:cNvPr>
                <p14:cNvContentPartPr/>
                <p14:nvPr/>
              </p14:nvContentPartPr>
              <p14:xfrm>
                <a:off x="8118495" y="5329065"/>
                <a:ext cx="21960" cy="41400"/>
              </p14:xfrm>
            </p:contentPart>
          </mc:Choice>
          <mc:Fallback xmlns="">
            <p:pic>
              <p:nvPicPr>
                <p:cNvPr id="153" name="Ink 152">
                  <a:extLst>
                    <a:ext uri="{FF2B5EF4-FFF2-40B4-BE49-F238E27FC236}">
                      <a16:creationId xmlns:a16="http://schemas.microsoft.com/office/drawing/2014/main" id="{0E9E0567-E5A9-0EB5-728E-8A780C311F37}"/>
                    </a:ext>
                  </a:extLst>
                </p:cNvPr>
                <p:cNvPicPr/>
                <p:nvPr/>
              </p:nvPicPr>
              <p:blipFill>
                <a:blip r:embed="rId167"/>
                <a:stretch>
                  <a:fillRect/>
                </a:stretch>
              </p:blipFill>
              <p:spPr>
                <a:xfrm>
                  <a:off x="8112375" y="5322945"/>
                  <a:ext cx="34200" cy="53640"/>
                </a:xfrm>
                <a:prstGeom prst="rect">
                  <a:avLst/>
                </a:prstGeom>
              </p:spPr>
            </p:pic>
          </mc:Fallback>
        </mc:AlternateContent>
      </p:grpSp>
      <p:grpSp>
        <p:nvGrpSpPr>
          <p:cNvPr id="161" name="Group 160">
            <a:extLst>
              <a:ext uri="{FF2B5EF4-FFF2-40B4-BE49-F238E27FC236}">
                <a16:creationId xmlns:a16="http://schemas.microsoft.com/office/drawing/2014/main" id="{1F9930D1-DB8E-2B8A-223D-B8FC5620AF19}"/>
              </a:ext>
            </a:extLst>
          </p:cNvPr>
          <p:cNvGrpSpPr/>
          <p:nvPr/>
        </p:nvGrpSpPr>
        <p:grpSpPr>
          <a:xfrm>
            <a:off x="2159415" y="4739025"/>
            <a:ext cx="2783160" cy="670320"/>
            <a:chOff x="2159415" y="4739025"/>
            <a:chExt cx="2783160" cy="670320"/>
          </a:xfrm>
        </p:grpSpPr>
        <mc:AlternateContent xmlns:mc="http://schemas.openxmlformats.org/markup-compatibility/2006" xmlns:p14="http://schemas.microsoft.com/office/powerpoint/2010/main">
          <mc:Choice Requires="p14">
            <p:contentPart p14:bwMode="auto" r:id="rId168">
              <p14:nvContentPartPr>
                <p14:cNvPr id="131" name="Ink 130">
                  <a:extLst>
                    <a:ext uri="{FF2B5EF4-FFF2-40B4-BE49-F238E27FC236}">
                      <a16:creationId xmlns:a16="http://schemas.microsoft.com/office/drawing/2014/main" id="{3E2E058C-F82E-67C3-A168-227184BA5C97}"/>
                    </a:ext>
                  </a:extLst>
                </p14:cNvPr>
                <p14:cNvContentPartPr/>
                <p14:nvPr/>
              </p14:nvContentPartPr>
              <p14:xfrm>
                <a:off x="2159415" y="5111265"/>
                <a:ext cx="261360" cy="13320"/>
              </p14:xfrm>
            </p:contentPart>
          </mc:Choice>
          <mc:Fallback xmlns="">
            <p:pic>
              <p:nvPicPr>
                <p:cNvPr id="131" name="Ink 130">
                  <a:extLst>
                    <a:ext uri="{FF2B5EF4-FFF2-40B4-BE49-F238E27FC236}">
                      <a16:creationId xmlns:a16="http://schemas.microsoft.com/office/drawing/2014/main" id="{3E2E058C-F82E-67C3-A168-227184BA5C97}"/>
                    </a:ext>
                  </a:extLst>
                </p:cNvPr>
                <p:cNvPicPr/>
                <p:nvPr/>
              </p:nvPicPr>
              <p:blipFill>
                <a:blip r:embed="rId169"/>
                <a:stretch>
                  <a:fillRect/>
                </a:stretch>
              </p:blipFill>
              <p:spPr>
                <a:xfrm>
                  <a:off x="2153295" y="5105145"/>
                  <a:ext cx="273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Ink 131">
                  <a:extLst>
                    <a:ext uri="{FF2B5EF4-FFF2-40B4-BE49-F238E27FC236}">
                      <a16:creationId xmlns:a16="http://schemas.microsoft.com/office/drawing/2014/main" id="{29E48A7A-C4C2-3E07-42F9-E45218C79F5B}"/>
                    </a:ext>
                  </a:extLst>
                </p14:cNvPr>
                <p14:cNvContentPartPr/>
                <p14:nvPr/>
              </p14:nvContentPartPr>
              <p14:xfrm>
                <a:off x="2165535" y="5192625"/>
                <a:ext cx="233640" cy="9000"/>
              </p14:xfrm>
            </p:contentPart>
          </mc:Choice>
          <mc:Fallback xmlns="">
            <p:pic>
              <p:nvPicPr>
                <p:cNvPr id="132" name="Ink 131">
                  <a:extLst>
                    <a:ext uri="{FF2B5EF4-FFF2-40B4-BE49-F238E27FC236}">
                      <a16:creationId xmlns:a16="http://schemas.microsoft.com/office/drawing/2014/main" id="{29E48A7A-C4C2-3E07-42F9-E45218C79F5B}"/>
                    </a:ext>
                  </a:extLst>
                </p:cNvPr>
                <p:cNvPicPr/>
                <p:nvPr/>
              </p:nvPicPr>
              <p:blipFill>
                <a:blip r:embed="rId171"/>
                <a:stretch>
                  <a:fillRect/>
                </a:stretch>
              </p:blipFill>
              <p:spPr>
                <a:xfrm>
                  <a:off x="2159415" y="5186505"/>
                  <a:ext cx="245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4" name="Ink 133">
                  <a:extLst>
                    <a:ext uri="{FF2B5EF4-FFF2-40B4-BE49-F238E27FC236}">
                      <a16:creationId xmlns:a16="http://schemas.microsoft.com/office/drawing/2014/main" id="{5396F2D7-6024-8E63-BD64-0597E8EE041D}"/>
                    </a:ext>
                  </a:extLst>
                </p14:cNvPr>
                <p14:cNvContentPartPr/>
                <p14:nvPr/>
              </p14:nvContentPartPr>
              <p14:xfrm>
                <a:off x="2603655" y="5090025"/>
                <a:ext cx="327600" cy="183960"/>
              </p14:xfrm>
            </p:contentPart>
          </mc:Choice>
          <mc:Fallback xmlns="">
            <p:pic>
              <p:nvPicPr>
                <p:cNvPr id="134" name="Ink 133">
                  <a:extLst>
                    <a:ext uri="{FF2B5EF4-FFF2-40B4-BE49-F238E27FC236}">
                      <a16:creationId xmlns:a16="http://schemas.microsoft.com/office/drawing/2014/main" id="{5396F2D7-6024-8E63-BD64-0597E8EE041D}"/>
                    </a:ext>
                  </a:extLst>
                </p:cNvPr>
                <p:cNvPicPr/>
                <p:nvPr/>
              </p:nvPicPr>
              <p:blipFill>
                <a:blip r:embed="rId173"/>
                <a:stretch>
                  <a:fillRect/>
                </a:stretch>
              </p:blipFill>
              <p:spPr>
                <a:xfrm>
                  <a:off x="2597535" y="5083905"/>
                  <a:ext cx="3398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5" name="Ink 134">
                  <a:extLst>
                    <a:ext uri="{FF2B5EF4-FFF2-40B4-BE49-F238E27FC236}">
                      <a16:creationId xmlns:a16="http://schemas.microsoft.com/office/drawing/2014/main" id="{F4544DAB-F926-4B1A-014C-E5570F7A8774}"/>
                    </a:ext>
                  </a:extLst>
                </p14:cNvPr>
                <p14:cNvContentPartPr/>
                <p14:nvPr/>
              </p14:nvContentPartPr>
              <p14:xfrm>
                <a:off x="2704455" y="5106945"/>
                <a:ext cx="168840" cy="188280"/>
              </p14:xfrm>
            </p:contentPart>
          </mc:Choice>
          <mc:Fallback xmlns="">
            <p:pic>
              <p:nvPicPr>
                <p:cNvPr id="135" name="Ink 134">
                  <a:extLst>
                    <a:ext uri="{FF2B5EF4-FFF2-40B4-BE49-F238E27FC236}">
                      <a16:creationId xmlns:a16="http://schemas.microsoft.com/office/drawing/2014/main" id="{F4544DAB-F926-4B1A-014C-E5570F7A8774}"/>
                    </a:ext>
                  </a:extLst>
                </p:cNvPr>
                <p:cNvPicPr/>
                <p:nvPr/>
              </p:nvPicPr>
              <p:blipFill>
                <a:blip r:embed="rId175"/>
                <a:stretch>
                  <a:fillRect/>
                </a:stretch>
              </p:blipFill>
              <p:spPr>
                <a:xfrm>
                  <a:off x="2698335" y="5100825"/>
                  <a:ext cx="1810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6" name="Ink 135">
                  <a:extLst>
                    <a:ext uri="{FF2B5EF4-FFF2-40B4-BE49-F238E27FC236}">
                      <a16:creationId xmlns:a16="http://schemas.microsoft.com/office/drawing/2014/main" id="{6C36FDFF-4CC0-497E-3E6D-90576DC5D9E4}"/>
                    </a:ext>
                  </a:extLst>
                </p14:cNvPr>
                <p14:cNvContentPartPr/>
                <p14:nvPr/>
              </p14:nvContentPartPr>
              <p14:xfrm>
                <a:off x="2798415" y="4935945"/>
                <a:ext cx="262800" cy="144360"/>
              </p14:xfrm>
            </p:contentPart>
          </mc:Choice>
          <mc:Fallback xmlns="">
            <p:pic>
              <p:nvPicPr>
                <p:cNvPr id="136" name="Ink 135">
                  <a:extLst>
                    <a:ext uri="{FF2B5EF4-FFF2-40B4-BE49-F238E27FC236}">
                      <a16:creationId xmlns:a16="http://schemas.microsoft.com/office/drawing/2014/main" id="{6C36FDFF-4CC0-497E-3E6D-90576DC5D9E4}"/>
                    </a:ext>
                  </a:extLst>
                </p:cNvPr>
                <p:cNvPicPr/>
                <p:nvPr/>
              </p:nvPicPr>
              <p:blipFill>
                <a:blip r:embed="rId177"/>
                <a:stretch>
                  <a:fillRect/>
                </a:stretch>
              </p:blipFill>
              <p:spPr>
                <a:xfrm>
                  <a:off x="2792295" y="4929825"/>
                  <a:ext cx="275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7" name="Ink 136">
                  <a:extLst>
                    <a:ext uri="{FF2B5EF4-FFF2-40B4-BE49-F238E27FC236}">
                      <a16:creationId xmlns:a16="http://schemas.microsoft.com/office/drawing/2014/main" id="{06834918-6168-A987-4722-A9A7334B6404}"/>
                    </a:ext>
                  </a:extLst>
                </p14:cNvPr>
                <p14:cNvContentPartPr/>
                <p14:nvPr/>
              </p14:nvContentPartPr>
              <p14:xfrm>
                <a:off x="3123135" y="5185065"/>
                <a:ext cx="221760" cy="3600"/>
              </p14:xfrm>
            </p:contentPart>
          </mc:Choice>
          <mc:Fallback xmlns="">
            <p:pic>
              <p:nvPicPr>
                <p:cNvPr id="137" name="Ink 136">
                  <a:extLst>
                    <a:ext uri="{FF2B5EF4-FFF2-40B4-BE49-F238E27FC236}">
                      <a16:creationId xmlns:a16="http://schemas.microsoft.com/office/drawing/2014/main" id="{06834918-6168-A987-4722-A9A7334B6404}"/>
                    </a:ext>
                  </a:extLst>
                </p:cNvPr>
                <p:cNvPicPr/>
                <p:nvPr/>
              </p:nvPicPr>
              <p:blipFill>
                <a:blip r:embed="rId179"/>
                <a:stretch>
                  <a:fillRect/>
                </a:stretch>
              </p:blipFill>
              <p:spPr>
                <a:xfrm>
                  <a:off x="3117015" y="5178945"/>
                  <a:ext cx="2340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8" name="Ink 137">
                  <a:extLst>
                    <a:ext uri="{FF2B5EF4-FFF2-40B4-BE49-F238E27FC236}">
                      <a16:creationId xmlns:a16="http://schemas.microsoft.com/office/drawing/2014/main" id="{85D0676F-D7E7-EBA0-DA82-7E1CAFAF37E0}"/>
                    </a:ext>
                  </a:extLst>
                </p14:cNvPr>
                <p14:cNvContentPartPr/>
                <p14:nvPr/>
              </p14:nvContentPartPr>
              <p14:xfrm>
                <a:off x="3248415" y="5108025"/>
                <a:ext cx="296280" cy="191880"/>
              </p14:xfrm>
            </p:contentPart>
          </mc:Choice>
          <mc:Fallback xmlns="">
            <p:pic>
              <p:nvPicPr>
                <p:cNvPr id="138" name="Ink 137">
                  <a:extLst>
                    <a:ext uri="{FF2B5EF4-FFF2-40B4-BE49-F238E27FC236}">
                      <a16:creationId xmlns:a16="http://schemas.microsoft.com/office/drawing/2014/main" id="{85D0676F-D7E7-EBA0-DA82-7E1CAFAF37E0}"/>
                    </a:ext>
                  </a:extLst>
                </p:cNvPr>
                <p:cNvPicPr/>
                <p:nvPr/>
              </p:nvPicPr>
              <p:blipFill>
                <a:blip r:embed="rId181"/>
                <a:stretch>
                  <a:fillRect/>
                </a:stretch>
              </p:blipFill>
              <p:spPr>
                <a:xfrm>
                  <a:off x="3242295" y="5101905"/>
                  <a:ext cx="3085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9" name="Ink 138">
                  <a:extLst>
                    <a:ext uri="{FF2B5EF4-FFF2-40B4-BE49-F238E27FC236}">
                      <a16:creationId xmlns:a16="http://schemas.microsoft.com/office/drawing/2014/main" id="{650A4AD6-F3FC-71A4-0D15-A4E9E1BB7925}"/>
                    </a:ext>
                  </a:extLst>
                </p14:cNvPr>
                <p14:cNvContentPartPr/>
                <p14:nvPr/>
              </p14:nvContentPartPr>
              <p14:xfrm>
                <a:off x="3479535" y="4979145"/>
                <a:ext cx="313200" cy="430200"/>
              </p14:xfrm>
            </p:contentPart>
          </mc:Choice>
          <mc:Fallback xmlns="">
            <p:pic>
              <p:nvPicPr>
                <p:cNvPr id="139" name="Ink 138">
                  <a:extLst>
                    <a:ext uri="{FF2B5EF4-FFF2-40B4-BE49-F238E27FC236}">
                      <a16:creationId xmlns:a16="http://schemas.microsoft.com/office/drawing/2014/main" id="{650A4AD6-F3FC-71A4-0D15-A4E9E1BB7925}"/>
                    </a:ext>
                  </a:extLst>
                </p:cNvPr>
                <p:cNvPicPr/>
                <p:nvPr/>
              </p:nvPicPr>
              <p:blipFill>
                <a:blip r:embed="rId183"/>
                <a:stretch>
                  <a:fillRect/>
                </a:stretch>
              </p:blipFill>
              <p:spPr>
                <a:xfrm>
                  <a:off x="3473415" y="4973025"/>
                  <a:ext cx="32544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Ink 139">
                  <a:extLst>
                    <a:ext uri="{FF2B5EF4-FFF2-40B4-BE49-F238E27FC236}">
                      <a16:creationId xmlns:a16="http://schemas.microsoft.com/office/drawing/2014/main" id="{16440A11-B9A9-C57E-D72E-3C81B9A07047}"/>
                    </a:ext>
                  </a:extLst>
                </p14:cNvPr>
                <p14:cNvContentPartPr/>
                <p14:nvPr/>
              </p14:nvContentPartPr>
              <p14:xfrm>
                <a:off x="2509335" y="5014065"/>
                <a:ext cx="359280" cy="381240"/>
              </p14:xfrm>
            </p:contentPart>
          </mc:Choice>
          <mc:Fallback xmlns="">
            <p:pic>
              <p:nvPicPr>
                <p:cNvPr id="140" name="Ink 139">
                  <a:extLst>
                    <a:ext uri="{FF2B5EF4-FFF2-40B4-BE49-F238E27FC236}">
                      <a16:creationId xmlns:a16="http://schemas.microsoft.com/office/drawing/2014/main" id="{16440A11-B9A9-C57E-D72E-3C81B9A07047}"/>
                    </a:ext>
                  </a:extLst>
                </p:cNvPr>
                <p:cNvPicPr/>
                <p:nvPr/>
              </p:nvPicPr>
              <p:blipFill>
                <a:blip r:embed="rId185"/>
                <a:stretch>
                  <a:fillRect/>
                </a:stretch>
              </p:blipFill>
              <p:spPr>
                <a:xfrm>
                  <a:off x="2503215" y="5007945"/>
                  <a:ext cx="3715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1" name="Ink 140">
                  <a:extLst>
                    <a:ext uri="{FF2B5EF4-FFF2-40B4-BE49-F238E27FC236}">
                      <a16:creationId xmlns:a16="http://schemas.microsoft.com/office/drawing/2014/main" id="{6A13ED54-5C65-15C3-DBCB-07E0D6C20B18}"/>
                    </a:ext>
                  </a:extLst>
                </p14:cNvPr>
                <p14:cNvContentPartPr/>
                <p14:nvPr/>
              </p14:nvContentPartPr>
              <p14:xfrm>
                <a:off x="3830535" y="5227185"/>
                <a:ext cx="48600" cy="23400"/>
              </p14:xfrm>
            </p:contentPart>
          </mc:Choice>
          <mc:Fallback xmlns="">
            <p:pic>
              <p:nvPicPr>
                <p:cNvPr id="141" name="Ink 140">
                  <a:extLst>
                    <a:ext uri="{FF2B5EF4-FFF2-40B4-BE49-F238E27FC236}">
                      <a16:creationId xmlns:a16="http://schemas.microsoft.com/office/drawing/2014/main" id="{6A13ED54-5C65-15C3-DBCB-07E0D6C20B18}"/>
                    </a:ext>
                  </a:extLst>
                </p:cNvPr>
                <p:cNvPicPr/>
                <p:nvPr/>
              </p:nvPicPr>
              <p:blipFill>
                <a:blip r:embed="rId187"/>
                <a:stretch>
                  <a:fillRect/>
                </a:stretch>
              </p:blipFill>
              <p:spPr>
                <a:xfrm>
                  <a:off x="3824415" y="5221065"/>
                  <a:ext cx="608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2" name="Ink 141">
                  <a:extLst>
                    <a:ext uri="{FF2B5EF4-FFF2-40B4-BE49-F238E27FC236}">
                      <a16:creationId xmlns:a16="http://schemas.microsoft.com/office/drawing/2014/main" id="{03912936-E34F-0A6B-EEF5-B2070CFE1650}"/>
                    </a:ext>
                  </a:extLst>
                </p14:cNvPr>
                <p14:cNvContentPartPr/>
                <p14:nvPr/>
              </p14:nvContentPartPr>
              <p14:xfrm>
                <a:off x="4090455" y="5070225"/>
                <a:ext cx="75240" cy="313920"/>
              </p14:xfrm>
            </p:contentPart>
          </mc:Choice>
          <mc:Fallback xmlns="">
            <p:pic>
              <p:nvPicPr>
                <p:cNvPr id="142" name="Ink 141">
                  <a:extLst>
                    <a:ext uri="{FF2B5EF4-FFF2-40B4-BE49-F238E27FC236}">
                      <a16:creationId xmlns:a16="http://schemas.microsoft.com/office/drawing/2014/main" id="{03912936-E34F-0A6B-EEF5-B2070CFE1650}"/>
                    </a:ext>
                  </a:extLst>
                </p:cNvPr>
                <p:cNvPicPr/>
                <p:nvPr/>
              </p:nvPicPr>
              <p:blipFill>
                <a:blip r:embed="rId189"/>
                <a:stretch>
                  <a:fillRect/>
                </a:stretch>
              </p:blipFill>
              <p:spPr>
                <a:xfrm>
                  <a:off x="4084335" y="5064105"/>
                  <a:ext cx="874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3" name="Ink 142">
                  <a:extLst>
                    <a:ext uri="{FF2B5EF4-FFF2-40B4-BE49-F238E27FC236}">
                      <a16:creationId xmlns:a16="http://schemas.microsoft.com/office/drawing/2014/main" id="{7642C3F9-F2B9-132A-8617-FBB2792D3F45}"/>
                    </a:ext>
                  </a:extLst>
                </p14:cNvPr>
                <p14:cNvContentPartPr/>
                <p14:nvPr/>
              </p14:nvContentPartPr>
              <p14:xfrm>
                <a:off x="4237335" y="5192625"/>
                <a:ext cx="243360" cy="144360"/>
              </p14:xfrm>
            </p:contentPart>
          </mc:Choice>
          <mc:Fallback xmlns="">
            <p:pic>
              <p:nvPicPr>
                <p:cNvPr id="143" name="Ink 142">
                  <a:extLst>
                    <a:ext uri="{FF2B5EF4-FFF2-40B4-BE49-F238E27FC236}">
                      <a16:creationId xmlns:a16="http://schemas.microsoft.com/office/drawing/2014/main" id="{7642C3F9-F2B9-132A-8617-FBB2792D3F45}"/>
                    </a:ext>
                  </a:extLst>
                </p:cNvPr>
                <p:cNvPicPr/>
                <p:nvPr/>
              </p:nvPicPr>
              <p:blipFill>
                <a:blip r:embed="rId191"/>
                <a:stretch>
                  <a:fillRect/>
                </a:stretch>
              </p:blipFill>
              <p:spPr>
                <a:xfrm>
                  <a:off x="4231215" y="5186505"/>
                  <a:ext cx="255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4" name="Ink 143">
                  <a:extLst>
                    <a:ext uri="{FF2B5EF4-FFF2-40B4-BE49-F238E27FC236}">
                      <a16:creationId xmlns:a16="http://schemas.microsoft.com/office/drawing/2014/main" id="{FE66AB1A-4BE3-1B9B-41D1-856D6C24E60D}"/>
                    </a:ext>
                  </a:extLst>
                </p14:cNvPr>
                <p14:cNvContentPartPr/>
                <p14:nvPr/>
              </p14:nvContentPartPr>
              <p14:xfrm>
                <a:off x="4636575" y="5166345"/>
                <a:ext cx="306000" cy="170280"/>
              </p14:xfrm>
            </p:contentPart>
          </mc:Choice>
          <mc:Fallback xmlns="">
            <p:pic>
              <p:nvPicPr>
                <p:cNvPr id="144" name="Ink 143">
                  <a:extLst>
                    <a:ext uri="{FF2B5EF4-FFF2-40B4-BE49-F238E27FC236}">
                      <a16:creationId xmlns:a16="http://schemas.microsoft.com/office/drawing/2014/main" id="{FE66AB1A-4BE3-1B9B-41D1-856D6C24E60D}"/>
                    </a:ext>
                  </a:extLst>
                </p:cNvPr>
                <p:cNvPicPr/>
                <p:nvPr/>
              </p:nvPicPr>
              <p:blipFill>
                <a:blip r:embed="rId193"/>
                <a:stretch>
                  <a:fillRect/>
                </a:stretch>
              </p:blipFill>
              <p:spPr>
                <a:xfrm>
                  <a:off x="4630455" y="5160225"/>
                  <a:ext cx="318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5" name="Ink 144">
                  <a:extLst>
                    <a:ext uri="{FF2B5EF4-FFF2-40B4-BE49-F238E27FC236}">
                      <a16:creationId xmlns:a16="http://schemas.microsoft.com/office/drawing/2014/main" id="{47F04B1E-A77C-810C-AD2F-EC605E3FB6C7}"/>
                    </a:ext>
                  </a:extLst>
                </p14:cNvPr>
                <p14:cNvContentPartPr/>
                <p14:nvPr/>
              </p14:nvContentPartPr>
              <p14:xfrm>
                <a:off x="4677615" y="5185065"/>
                <a:ext cx="195120" cy="170280"/>
              </p14:xfrm>
            </p:contentPart>
          </mc:Choice>
          <mc:Fallback xmlns="">
            <p:pic>
              <p:nvPicPr>
                <p:cNvPr id="145" name="Ink 144">
                  <a:extLst>
                    <a:ext uri="{FF2B5EF4-FFF2-40B4-BE49-F238E27FC236}">
                      <a16:creationId xmlns:a16="http://schemas.microsoft.com/office/drawing/2014/main" id="{47F04B1E-A77C-810C-AD2F-EC605E3FB6C7}"/>
                    </a:ext>
                  </a:extLst>
                </p:cNvPr>
                <p:cNvPicPr/>
                <p:nvPr/>
              </p:nvPicPr>
              <p:blipFill>
                <a:blip r:embed="rId195"/>
                <a:stretch>
                  <a:fillRect/>
                </a:stretch>
              </p:blipFill>
              <p:spPr>
                <a:xfrm>
                  <a:off x="4671495" y="5178945"/>
                  <a:ext cx="2073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0" name="Ink 159">
                  <a:extLst>
                    <a:ext uri="{FF2B5EF4-FFF2-40B4-BE49-F238E27FC236}">
                      <a16:creationId xmlns:a16="http://schemas.microsoft.com/office/drawing/2014/main" id="{7BA3699D-CB0F-2F16-CCB3-44F193A95E23}"/>
                    </a:ext>
                  </a:extLst>
                </p14:cNvPr>
                <p14:cNvContentPartPr/>
                <p14:nvPr/>
              </p14:nvContentPartPr>
              <p14:xfrm>
                <a:off x="3636135" y="4739025"/>
                <a:ext cx="173160" cy="201240"/>
              </p14:xfrm>
            </p:contentPart>
          </mc:Choice>
          <mc:Fallback xmlns="">
            <p:pic>
              <p:nvPicPr>
                <p:cNvPr id="160" name="Ink 159">
                  <a:extLst>
                    <a:ext uri="{FF2B5EF4-FFF2-40B4-BE49-F238E27FC236}">
                      <a16:creationId xmlns:a16="http://schemas.microsoft.com/office/drawing/2014/main" id="{7BA3699D-CB0F-2F16-CCB3-44F193A95E23}"/>
                    </a:ext>
                  </a:extLst>
                </p:cNvPr>
                <p:cNvPicPr/>
                <p:nvPr/>
              </p:nvPicPr>
              <p:blipFill>
                <a:blip r:embed="rId197"/>
                <a:stretch>
                  <a:fillRect/>
                </a:stretch>
              </p:blipFill>
              <p:spPr>
                <a:xfrm>
                  <a:off x="3630015" y="4732905"/>
                  <a:ext cx="185400" cy="213480"/>
                </a:xfrm>
                <a:prstGeom prst="rect">
                  <a:avLst/>
                </a:prstGeom>
              </p:spPr>
            </p:pic>
          </mc:Fallback>
        </mc:AlternateContent>
      </p:grpSp>
      <p:grpSp>
        <p:nvGrpSpPr>
          <p:cNvPr id="165" name="Group 164">
            <a:extLst>
              <a:ext uri="{FF2B5EF4-FFF2-40B4-BE49-F238E27FC236}">
                <a16:creationId xmlns:a16="http://schemas.microsoft.com/office/drawing/2014/main" id="{43CD8521-2A04-9129-CA91-19E8479CC25B}"/>
              </a:ext>
            </a:extLst>
          </p:cNvPr>
          <p:cNvGrpSpPr/>
          <p:nvPr/>
        </p:nvGrpSpPr>
        <p:grpSpPr>
          <a:xfrm>
            <a:off x="8389575" y="4924065"/>
            <a:ext cx="1208880" cy="609840"/>
            <a:chOff x="8389575" y="4924065"/>
            <a:chExt cx="1208880" cy="609840"/>
          </a:xfrm>
        </p:grpSpPr>
        <mc:AlternateContent xmlns:mc="http://schemas.openxmlformats.org/markup-compatibility/2006" xmlns:p14="http://schemas.microsoft.com/office/powerpoint/2010/main">
          <mc:Choice Requires="p14">
            <p:contentPart p14:bwMode="auto" r:id="rId198">
              <p14:nvContentPartPr>
                <p14:cNvPr id="154" name="Ink 153">
                  <a:extLst>
                    <a:ext uri="{FF2B5EF4-FFF2-40B4-BE49-F238E27FC236}">
                      <a16:creationId xmlns:a16="http://schemas.microsoft.com/office/drawing/2014/main" id="{136013AC-BCF0-EAC0-F633-3D4BF7ABFB4B}"/>
                    </a:ext>
                  </a:extLst>
                </p14:cNvPr>
                <p14:cNvContentPartPr/>
                <p14:nvPr/>
              </p14:nvContentPartPr>
              <p14:xfrm>
                <a:off x="8555175" y="5156625"/>
                <a:ext cx="83520" cy="267120"/>
              </p14:xfrm>
            </p:contentPart>
          </mc:Choice>
          <mc:Fallback xmlns="">
            <p:pic>
              <p:nvPicPr>
                <p:cNvPr id="154" name="Ink 153">
                  <a:extLst>
                    <a:ext uri="{FF2B5EF4-FFF2-40B4-BE49-F238E27FC236}">
                      <a16:creationId xmlns:a16="http://schemas.microsoft.com/office/drawing/2014/main" id="{136013AC-BCF0-EAC0-F633-3D4BF7ABFB4B}"/>
                    </a:ext>
                  </a:extLst>
                </p:cNvPr>
                <p:cNvPicPr/>
                <p:nvPr/>
              </p:nvPicPr>
              <p:blipFill>
                <a:blip r:embed="rId199"/>
                <a:stretch>
                  <a:fillRect/>
                </a:stretch>
              </p:blipFill>
              <p:spPr>
                <a:xfrm>
                  <a:off x="8549055" y="5150505"/>
                  <a:ext cx="957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5" name="Ink 154">
                  <a:extLst>
                    <a:ext uri="{FF2B5EF4-FFF2-40B4-BE49-F238E27FC236}">
                      <a16:creationId xmlns:a16="http://schemas.microsoft.com/office/drawing/2014/main" id="{6B022324-920F-4A93-8FFD-81D3D6EDF375}"/>
                    </a:ext>
                  </a:extLst>
                </p14:cNvPr>
                <p14:cNvContentPartPr/>
                <p14:nvPr/>
              </p14:nvContentPartPr>
              <p14:xfrm>
                <a:off x="8772975" y="5266065"/>
                <a:ext cx="240840" cy="169200"/>
              </p14:xfrm>
            </p:contentPart>
          </mc:Choice>
          <mc:Fallback xmlns="">
            <p:pic>
              <p:nvPicPr>
                <p:cNvPr id="155" name="Ink 154">
                  <a:extLst>
                    <a:ext uri="{FF2B5EF4-FFF2-40B4-BE49-F238E27FC236}">
                      <a16:creationId xmlns:a16="http://schemas.microsoft.com/office/drawing/2014/main" id="{6B022324-920F-4A93-8FFD-81D3D6EDF375}"/>
                    </a:ext>
                  </a:extLst>
                </p:cNvPr>
                <p:cNvPicPr/>
                <p:nvPr/>
              </p:nvPicPr>
              <p:blipFill>
                <a:blip r:embed="rId201"/>
                <a:stretch>
                  <a:fillRect/>
                </a:stretch>
              </p:blipFill>
              <p:spPr>
                <a:xfrm>
                  <a:off x="8766855" y="5259945"/>
                  <a:ext cx="2530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6" name="Ink 155">
                  <a:extLst>
                    <a:ext uri="{FF2B5EF4-FFF2-40B4-BE49-F238E27FC236}">
                      <a16:creationId xmlns:a16="http://schemas.microsoft.com/office/drawing/2014/main" id="{7EA42D96-6788-9C84-6A27-0FFACEB1F277}"/>
                    </a:ext>
                  </a:extLst>
                </p14:cNvPr>
                <p14:cNvContentPartPr/>
                <p14:nvPr/>
              </p14:nvContentPartPr>
              <p14:xfrm>
                <a:off x="9138735" y="5250945"/>
                <a:ext cx="259560" cy="195480"/>
              </p14:xfrm>
            </p:contentPart>
          </mc:Choice>
          <mc:Fallback xmlns="">
            <p:pic>
              <p:nvPicPr>
                <p:cNvPr id="156" name="Ink 155">
                  <a:extLst>
                    <a:ext uri="{FF2B5EF4-FFF2-40B4-BE49-F238E27FC236}">
                      <a16:creationId xmlns:a16="http://schemas.microsoft.com/office/drawing/2014/main" id="{7EA42D96-6788-9C84-6A27-0FFACEB1F277}"/>
                    </a:ext>
                  </a:extLst>
                </p:cNvPr>
                <p:cNvPicPr/>
                <p:nvPr/>
              </p:nvPicPr>
              <p:blipFill>
                <a:blip r:embed="rId203"/>
                <a:stretch>
                  <a:fillRect/>
                </a:stretch>
              </p:blipFill>
              <p:spPr>
                <a:xfrm>
                  <a:off x="9132615" y="5244825"/>
                  <a:ext cx="271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Ink 156">
                  <a:extLst>
                    <a:ext uri="{FF2B5EF4-FFF2-40B4-BE49-F238E27FC236}">
                      <a16:creationId xmlns:a16="http://schemas.microsoft.com/office/drawing/2014/main" id="{24A8E2BE-4C1D-90A7-0432-01E81027E779}"/>
                    </a:ext>
                  </a:extLst>
                </p14:cNvPr>
                <p14:cNvContentPartPr/>
                <p14:nvPr/>
              </p14:nvContentPartPr>
              <p14:xfrm>
                <a:off x="9121815" y="5261745"/>
                <a:ext cx="224280" cy="170280"/>
              </p14:xfrm>
            </p:contentPart>
          </mc:Choice>
          <mc:Fallback xmlns="">
            <p:pic>
              <p:nvPicPr>
                <p:cNvPr id="157" name="Ink 156">
                  <a:extLst>
                    <a:ext uri="{FF2B5EF4-FFF2-40B4-BE49-F238E27FC236}">
                      <a16:creationId xmlns:a16="http://schemas.microsoft.com/office/drawing/2014/main" id="{24A8E2BE-4C1D-90A7-0432-01E81027E779}"/>
                    </a:ext>
                  </a:extLst>
                </p:cNvPr>
                <p:cNvPicPr/>
                <p:nvPr/>
              </p:nvPicPr>
              <p:blipFill>
                <a:blip r:embed="rId205"/>
                <a:stretch>
                  <a:fillRect/>
                </a:stretch>
              </p:blipFill>
              <p:spPr>
                <a:xfrm>
                  <a:off x="9115695" y="5255625"/>
                  <a:ext cx="236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2" name="Ink 161">
                  <a:extLst>
                    <a:ext uri="{FF2B5EF4-FFF2-40B4-BE49-F238E27FC236}">
                      <a16:creationId xmlns:a16="http://schemas.microsoft.com/office/drawing/2014/main" id="{1B9F4332-DA4C-9F9C-70F3-2B75258B88FE}"/>
                    </a:ext>
                  </a:extLst>
                </p14:cNvPr>
                <p14:cNvContentPartPr/>
                <p14:nvPr/>
              </p14:nvContentPartPr>
              <p14:xfrm>
                <a:off x="8389575" y="5070945"/>
                <a:ext cx="371880" cy="396000"/>
              </p14:xfrm>
            </p:contentPart>
          </mc:Choice>
          <mc:Fallback xmlns="">
            <p:pic>
              <p:nvPicPr>
                <p:cNvPr id="162" name="Ink 161">
                  <a:extLst>
                    <a:ext uri="{FF2B5EF4-FFF2-40B4-BE49-F238E27FC236}">
                      <a16:creationId xmlns:a16="http://schemas.microsoft.com/office/drawing/2014/main" id="{1B9F4332-DA4C-9F9C-70F3-2B75258B88FE}"/>
                    </a:ext>
                  </a:extLst>
                </p:cNvPr>
                <p:cNvPicPr/>
                <p:nvPr/>
              </p:nvPicPr>
              <p:blipFill>
                <a:blip r:embed="rId207"/>
                <a:stretch>
                  <a:fillRect/>
                </a:stretch>
              </p:blipFill>
              <p:spPr>
                <a:xfrm>
                  <a:off x="8383455" y="5064825"/>
                  <a:ext cx="3841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3" name="Ink 162">
                  <a:extLst>
                    <a:ext uri="{FF2B5EF4-FFF2-40B4-BE49-F238E27FC236}">
                      <a16:creationId xmlns:a16="http://schemas.microsoft.com/office/drawing/2014/main" id="{9DCAC826-0E88-B159-2085-D05DB761BB51}"/>
                    </a:ext>
                  </a:extLst>
                </p14:cNvPr>
                <p14:cNvContentPartPr/>
                <p14:nvPr/>
              </p14:nvContentPartPr>
              <p14:xfrm>
                <a:off x="9328815" y="5155545"/>
                <a:ext cx="178920" cy="378360"/>
              </p14:xfrm>
            </p:contentPart>
          </mc:Choice>
          <mc:Fallback xmlns="">
            <p:pic>
              <p:nvPicPr>
                <p:cNvPr id="163" name="Ink 162">
                  <a:extLst>
                    <a:ext uri="{FF2B5EF4-FFF2-40B4-BE49-F238E27FC236}">
                      <a16:creationId xmlns:a16="http://schemas.microsoft.com/office/drawing/2014/main" id="{9DCAC826-0E88-B159-2085-D05DB761BB51}"/>
                    </a:ext>
                  </a:extLst>
                </p:cNvPr>
                <p:cNvPicPr/>
                <p:nvPr/>
              </p:nvPicPr>
              <p:blipFill>
                <a:blip r:embed="rId209"/>
                <a:stretch>
                  <a:fillRect/>
                </a:stretch>
              </p:blipFill>
              <p:spPr>
                <a:xfrm>
                  <a:off x="9322695" y="5149425"/>
                  <a:ext cx="1911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4" name="Ink 163">
                  <a:extLst>
                    <a:ext uri="{FF2B5EF4-FFF2-40B4-BE49-F238E27FC236}">
                      <a16:creationId xmlns:a16="http://schemas.microsoft.com/office/drawing/2014/main" id="{E93EE289-BFFD-0DF9-C42B-59796ECD3618}"/>
                    </a:ext>
                  </a:extLst>
                </p14:cNvPr>
                <p14:cNvContentPartPr/>
                <p14:nvPr/>
              </p14:nvContentPartPr>
              <p14:xfrm>
                <a:off x="9523575" y="4924065"/>
                <a:ext cx="74880" cy="129240"/>
              </p14:xfrm>
            </p:contentPart>
          </mc:Choice>
          <mc:Fallback xmlns="">
            <p:pic>
              <p:nvPicPr>
                <p:cNvPr id="164" name="Ink 163">
                  <a:extLst>
                    <a:ext uri="{FF2B5EF4-FFF2-40B4-BE49-F238E27FC236}">
                      <a16:creationId xmlns:a16="http://schemas.microsoft.com/office/drawing/2014/main" id="{E93EE289-BFFD-0DF9-C42B-59796ECD3618}"/>
                    </a:ext>
                  </a:extLst>
                </p:cNvPr>
                <p:cNvPicPr/>
                <p:nvPr/>
              </p:nvPicPr>
              <p:blipFill>
                <a:blip r:embed="rId211"/>
                <a:stretch>
                  <a:fillRect/>
                </a:stretch>
              </p:blipFill>
              <p:spPr>
                <a:xfrm>
                  <a:off x="9517455" y="4917945"/>
                  <a:ext cx="87120" cy="141480"/>
                </a:xfrm>
                <a:prstGeom prst="rect">
                  <a:avLst/>
                </a:prstGeom>
              </p:spPr>
            </p:pic>
          </mc:Fallback>
        </mc:AlternateContent>
      </p:grpSp>
      <p:grpSp>
        <p:nvGrpSpPr>
          <p:cNvPr id="168" name="Group 167">
            <a:extLst>
              <a:ext uri="{FF2B5EF4-FFF2-40B4-BE49-F238E27FC236}">
                <a16:creationId xmlns:a16="http://schemas.microsoft.com/office/drawing/2014/main" id="{10648426-2B46-88F2-B56D-AEF45EDD7B2D}"/>
              </a:ext>
            </a:extLst>
          </p:cNvPr>
          <p:cNvGrpSpPr/>
          <p:nvPr/>
        </p:nvGrpSpPr>
        <p:grpSpPr>
          <a:xfrm>
            <a:off x="5437935" y="5246625"/>
            <a:ext cx="551520" cy="338040"/>
            <a:chOff x="5437935" y="5246625"/>
            <a:chExt cx="551520" cy="338040"/>
          </a:xfrm>
        </p:grpSpPr>
        <mc:AlternateContent xmlns:mc="http://schemas.openxmlformats.org/markup-compatibility/2006" xmlns:p14="http://schemas.microsoft.com/office/powerpoint/2010/main">
          <mc:Choice Requires="p14">
            <p:contentPart p14:bwMode="auto" r:id="rId212">
              <p14:nvContentPartPr>
                <p14:cNvPr id="166" name="Ink 165">
                  <a:extLst>
                    <a:ext uri="{FF2B5EF4-FFF2-40B4-BE49-F238E27FC236}">
                      <a16:creationId xmlns:a16="http://schemas.microsoft.com/office/drawing/2014/main" id="{4166B678-1492-DC5B-ACBA-407EAD2C5CAA}"/>
                    </a:ext>
                  </a:extLst>
                </p14:cNvPr>
                <p14:cNvContentPartPr/>
                <p14:nvPr/>
              </p14:nvContentPartPr>
              <p14:xfrm>
                <a:off x="5437935" y="5316825"/>
                <a:ext cx="551520" cy="21960"/>
              </p14:xfrm>
            </p:contentPart>
          </mc:Choice>
          <mc:Fallback xmlns="">
            <p:pic>
              <p:nvPicPr>
                <p:cNvPr id="166" name="Ink 165">
                  <a:extLst>
                    <a:ext uri="{FF2B5EF4-FFF2-40B4-BE49-F238E27FC236}">
                      <a16:creationId xmlns:a16="http://schemas.microsoft.com/office/drawing/2014/main" id="{4166B678-1492-DC5B-ACBA-407EAD2C5CAA}"/>
                    </a:ext>
                  </a:extLst>
                </p:cNvPr>
                <p:cNvPicPr/>
                <p:nvPr/>
              </p:nvPicPr>
              <p:blipFill>
                <a:blip r:embed="rId213"/>
                <a:stretch>
                  <a:fillRect/>
                </a:stretch>
              </p:blipFill>
              <p:spPr>
                <a:xfrm>
                  <a:off x="5431815" y="5310705"/>
                  <a:ext cx="563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7" name="Ink 166">
                  <a:extLst>
                    <a:ext uri="{FF2B5EF4-FFF2-40B4-BE49-F238E27FC236}">
                      <a16:creationId xmlns:a16="http://schemas.microsoft.com/office/drawing/2014/main" id="{9BE3CF00-E7A9-B5B3-A16A-5991CF304558}"/>
                    </a:ext>
                  </a:extLst>
                </p14:cNvPr>
                <p14:cNvContentPartPr/>
                <p14:nvPr/>
              </p14:nvContentPartPr>
              <p14:xfrm>
                <a:off x="5656815" y="5246625"/>
                <a:ext cx="103680" cy="338040"/>
              </p14:xfrm>
            </p:contentPart>
          </mc:Choice>
          <mc:Fallback xmlns="">
            <p:pic>
              <p:nvPicPr>
                <p:cNvPr id="167" name="Ink 166">
                  <a:extLst>
                    <a:ext uri="{FF2B5EF4-FFF2-40B4-BE49-F238E27FC236}">
                      <a16:creationId xmlns:a16="http://schemas.microsoft.com/office/drawing/2014/main" id="{9BE3CF00-E7A9-B5B3-A16A-5991CF304558}"/>
                    </a:ext>
                  </a:extLst>
                </p:cNvPr>
                <p:cNvPicPr/>
                <p:nvPr/>
              </p:nvPicPr>
              <p:blipFill>
                <a:blip r:embed="rId215"/>
                <a:stretch>
                  <a:fillRect/>
                </a:stretch>
              </p:blipFill>
              <p:spPr>
                <a:xfrm>
                  <a:off x="5650695" y="5240505"/>
                  <a:ext cx="115920" cy="350280"/>
                </a:xfrm>
                <a:prstGeom prst="rect">
                  <a:avLst/>
                </a:prstGeom>
              </p:spPr>
            </p:pic>
          </mc:Fallback>
        </mc:AlternateContent>
      </p:grpSp>
      <p:grpSp>
        <p:nvGrpSpPr>
          <p:cNvPr id="205" name="Group 204">
            <a:extLst>
              <a:ext uri="{FF2B5EF4-FFF2-40B4-BE49-F238E27FC236}">
                <a16:creationId xmlns:a16="http://schemas.microsoft.com/office/drawing/2014/main" id="{CE9B0E00-3260-F3B3-B8DE-B98BA5133544}"/>
              </a:ext>
            </a:extLst>
          </p:cNvPr>
          <p:cNvGrpSpPr/>
          <p:nvPr/>
        </p:nvGrpSpPr>
        <p:grpSpPr>
          <a:xfrm>
            <a:off x="2102895" y="5641905"/>
            <a:ext cx="3578760" cy="616680"/>
            <a:chOff x="2102895" y="5641905"/>
            <a:chExt cx="3578760" cy="616680"/>
          </a:xfrm>
        </p:grpSpPr>
        <mc:AlternateContent xmlns:mc="http://schemas.openxmlformats.org/markup-compatibility/2006" xmlns:p14="http://schemas.microsoft.com/office/powerpoint/2010/main">
          <mc:Choice Requires="p14">
            <p:contentPart p14:bwMode="auto" r:id="rId216">
              <p14:nvContentPartPr>
                <p14:cNvPr id="169" name="Ink 168">
                  <a:extLst>
                    <a:ext uri="{FF2B5EF4-FFF2-40B4-BE49-F238E27FC236}">
                      <a16:creationId xmlns:a16="http://schemas.microsoft.com/office/drawing/2014/main" id="{765A6B7B-CE57-1D37-EABA-8CC4CD2F81D6}"/>
                    </a:ext>
                  </a:extLst>
                </p14:cNvPr>
                <p14:cNvContentPartPr/>
                <p14:nvPr/>
              </p14:nvContentPartPr>
              <p14:xfrm>
                <a:off x="2102895" y="5940705"/>
                <a:ext cx="361440" cy="5760"/>
              </p14:xfrm>
            </p:contentPart>
          </mc:Choice>
          <mc:Fallback xmlns="">
            <p:pic>
              <p:nvPicPr>
                <p:cNvPr id="169" name="Ink 168">
                  <a:extLst>
                    <a:ext uri="{FF2B5EF4-FFF2-40B4-BE49-F238E27FC236}">
                      <a16:creationId xmlns:a16="http://schemas.microsoft.com/office/drawing/2014/main" id="{765A6B7B-CE57-1D37-EABA-8CC4CD2F81D6}"/>
                    </a:ext>
                  </a:extLst>
                </p:cNvPr>
                <p:cNvPicPr/>
                <p:nvPr/>
              </p:nvPicPr>
              <p:blipFill>
                <a:blip r:embed="rId217"/>
                <a:stretch>
                  <a:fillRect/>
                </a:stretch>
              </p:blipFill>
              <p:spPr>
                <a:xfrm>
                  <a:off x="2096775" y="5934585"/>
                  <a:ext cx="373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0" name="Ink 169">
                  <a:extLst>
                    <a:ext uri="{FF2B5EF4-FFF2-40B4-BE49-F238E27FC236}">
                      <a16:creationId xmlns:a16="http://schemas.microsoft.com/office/drawing/2014/main" id="{864CF4F8-7AC9-7B88-D380-92A96537193E}"/>
                    </a:ext>
                  </a:extLst>
                </p14:cNvPr>
                <p14:cNvContentPartPr/>
                <p14:nvPr/>
              </p14:nvContentPartPr>
              <p14:xfrm>
                <a:off x="2216295" y="6016305"/>
                <a:ext cx="187920" cy="360"/>
              </p14:xfrm>
            </p:contentPart>
          </mc:Choice>
          <mc:Fallback xmlns="">
            <p:pic>
              <p:nvPicPr>
                <p:cNvPr id="170" name="Ink 169">
                  <a:extLst>
                    <a:ext uri="{FF2B5EF4-FFF2-40B4-BE49-F238E27FC236}">
                      <a16:creationId xmlns:a16="http://schemas.microsoft.com/office/drawing/2014/main" id="{864CF4F8-7AC9-7B88-D380-92A96537193E}"/>
                    </a:ext>
                  </a:extLst>
                </p:cNvPr>
                <p:cNvPicPr/>
                <p:nvPr/>
              </p:nvPicPr>
              <p:blipFill>
                <a:blip r:embed="rId219"/>
                <a:stretch>
                  <a:fillRect/>
                </a:stretch>
              </p:blipFill>
              <p:spPr>
                <a:xfrm>
                  <a:off x="2210175" y="6010185"/>
                  <a:ext cx="200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2" name="Ink 171">
                  <a:extLst>
                    <a:ext uri="{FF2B5EF4-FFF2-40B4-BE49-F238E27FC236}">
                      <a16:creationId xmlns:a16="http://schemas.microsoft.com/office/drawing/2014/main" id="{6C4A47FE-9D24-E2AF-7894-C8C373C29375}"/>
                    </a:ext>
                  </a:extLst>
                </p14:cNvPr>
                <p14:cNvContentPartPr/>
                <p14:nvPr/>
              </p14:nvContentPartPr>
              <p14:xfrm>
                <a:off x="2825055" y="5917665"/>
                <a:ext cx="271440" cy="127080"/>
              </p14:xfrm>
            </p:contentPart>
          </mc:Choice>
          <mc:Fallback xmlns="">
            <p:pic>
              <p:nvPicPr>
                <p:cNvPr id="172" name="Ink 171">
                  <a:extLst>
                    <a:ext uri="{FF2B5EF4-FFF2-40B4-BE49-F238E27FC236}">
                      <a16:creationId xmlns:a16="http://schemas.microsoft.com/office/drawing/2014/main" id="{6C4A47FE-9D24-E2AF-7894-C8C373C29375}"/>
                    </a:ext>
                  </a:extLst>
                </p:cNvPr>
                <p:cNvPicPr/>
                <p:nvPr/>
              </p:nvPicPr>
              <p:blipFill>
                <a:blip r:embed="rId221"/>
                <a:stretch>
                  <a:fillRect/>
                </a:stretch>
              </p:blipFill>
              <p:spPr>
                <a:xfrm>
                  <a:off x="2818935" y="5911545"/>
                  <a:ext cx="2836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3" name="Ink 172">
                  <a:extLst>
                    <a:ext uri="{FF2B5EF4-FFF2-40B4-BE49-F238E27FC236}">
                      <a16:creationId xmlns:a16="http://schemas.microsoft.com/office/drawing/2014/main" id="{3F020D4E-18DC-4998-315E-1209886DE029}"/>
                    </a:ext>
                  </a:extLst>
                </p14:cNvPr>
                <p14:cNvContentPartPr/>
                <p14:nvPr/>
              </p14:nvContentPartPr>
              <p14:xfrm>
                <a:off x="2871135" y="5894985"/>
                <a:ext cx="180360" cy="210240"/>
              </p14:xfrm>
            </p:contentPart>
          </mc:Choice>
          <mc:Fallback xmlns="">
            <p:pic>
              <p:nvPicPr>
                <p:cNvPr id="173" name="Ink 172">
                  <a:extLst>
                    <a:ext uri="{FF2B5EF4-FFF2-40B4-BE49-F238E27FC236}">
                      <a16:creationId xmlns:a16="http://schemas.microsoft.com/office/drawing/2014/main" id="{3F020D4E-18DC-4998-315E-1209886DE029}"/>
                    </a:ext>
                  </a:extLst>
                </p:cNvPr>
                <p:cNvPicPr/>
                <p:nvPr/>
              </p:nvPicPr>
              <p:blipFill>
                <a:blip r:embed="rId223"/>
                <a:stretch>
                  <a:fillRect/>
                </a:stretch>
              </p:blipFill>
              <p:spPr>
                <a:xfrm>
                  <a:off x="2865015" y="5888865"/>
                  <a:ext cx="1926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4" name="Ink 173">
                  <a:extLst>
                    <a:ext uri="{FF2B5EF4-FFF2-40B4-BE49-F238E27FC236}">
                      <a16:creationId xmlns:a16="http://schemas.microsoft.com/office/drawing/2014/main" id="{EFE392F7-27EC-88B7-035C-FF42020AE32E}"/>
                    </a:ext>
                  </a:extLst>
                </p14:cNvPr>
                <p14:cNvContentPartPr/>
                <p14:nvPr/>
              </p14:nvContentPartPr>
              <p14:xfrm>
                <a:off x="3022335" y="5837745"/>
                <a:ext cx="147240" cy="100440"/>
              </p14:xfrm>
            </p:contentPart>
          </mc:Choice>
          <mc:Fallback xmlns="">
            <p:pic>
              <p:nvPicPr>
                <p:cNvPr id="174" name="Ink 173">
                  <a:extLst>
                    <a:ext uri="{FF2B5EF4-FFF2-40B4-BE49-F238E27FC236}">
                      <a16:creationId xmlns:a16="http://schemas.microsoft.com/office/drawing/2014/main" id="{EFE392F7-27EC-88B7-035C-FF42020AE32E}"/>
                    </a:ext>
                  </a:extLst>
                </p:cNvPr>
                <p:cNvPicPr/>
                <p:nvPr/>
              </p:nvPicPr>
              <p:blipFill>
                <a:blip r:embed="rId225"/>
                <a:stretch>
                  <a:fillRect/>
                </a:stretch>
              </p:blipFill>
              <p:spPr>
                <a:xfrm>
                  <a:off x="3016215" y="5831625"/>
                  <a:ext cx="159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5" name="Ink 174">
                  <a:extLst>
                    <a:ext uri="{FF2B5EF4-FFF2-40B4-BE49-F238E27FC236}">
                      <a16:creationId xmlns:a16="http://schemas.microsoft.com/office/drawing/2014/main" id="{FAF51FB8-CE20-C675-C725-EDF73949E3A4}"/>
                    </a:ext>
                  </a:extLst>
                </p14:cNvPr>
                <p14:cNvContentPartPr/>
                <p14:nvPr/>
              </p14:nvContentPartPr>
              <p14:xfrm>
                <a:off x="3022335" y="5840985"/>
                <a:ext cx="360" cy="360"/>
              </p14:xfrm>
            </p:contentPart>
          </mc:Choice>
          <mc:Fallback xmlns="">
            <p:pic>
              <p:nvPicPr>
                <p:cNvPr id="175" name="Ink 174">
                  <a:extLst>
                    <a:ext uri="{FF2B5EF4-FFF2-40B4-BE49-F238E27FC236}">
                      <a16:creationId xmlns:a16="http://schemas.microsoft.com/office/drawing/2014/main" id="{FAF51FB8-CE20-C675-C725-EDF73949E3A4}"/>
                    </a:ext>
                  </a:extLst>
                </p:cNvPr>
                <p:cNvPicPr/>
                <p:nvPr/>
              </p:nvPicPr>
              <p:blipFill>
                <a:blip r:embed="rId227"/>
                <a:stretch>
                  <a:fillRect/>
                </a:stretch>
              </p:blipFill>
              <p:spPr>
                <a:xfrm>
                  <a:off x="3016215" y="58348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6" name="Ink 175">
                  <a:extLst>
                    <a:ext uri="{FF2B5EF4-FFF2-40B4-BE49-F238E27FC236}">
                      <a16:creationId xmlns:a16="http://schemas.microsoft.com/office/drawing/2014/main" id="{A64EB632-F2E6-FDE1-76E4-FF542620EFF1}"/>
                    </a:ext>
                  </a:extLst>
                </p14:cNvPr>
                <p14:cNvContentPartPr/>
                <p14:nvPr/>
              </p14:nvContentPartPr>
              <p14:xfrm>
                <a:off x="3022335" y="5794905"/>
                <a:ext cx="286920" cy="349560"/>
              </p14:xfrm>
            </p:contentPart>
          </mc:Choice>
          <mc:Fallback xmlns="">
            <p:pic>
              <p:nvPicPr>
                <p:cNvPr id="176" name="Ink 175">
                  <a:extLst>
                    <a:ext uri="{FF2B5EF4-FFF2-40B4-BE49-F238E27FC236}">
                      <a16:creationId xmlns:a16="http://schemas.microsoft.com/office/drawing/2014/main" id="{A64EB632-F2E6-FDE1-76E4-FF542620EFF1}"/>
                    </a:ext>
                  </a:extLst>
                </p:cNvPr>
                <p:cNvPicPr/>
                <p:nvPr/>
              </p:nvPicPr>
              <p:blipFill>
                <a:blip r:embed="rId229"/>
                <a:stretch>
                  <a:fillRect/>
                </a:stretch>
              </p:blipFill>
              <p:spPr>
                <a:xfrm>
                  <a:off x="3016215" y="5788785"/>
                  <a:ext cx="2991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7" name="Ink 176">
                  <a:extLst>
                    <a:ext uri="{FF2B5EF4-FFF2-40B4-BE49-F238E27FC236}">
                      <a16:creationId xmlns:a16="http://schemas.microsoft.com/office/drawing/2014/main" id="{451B7916-A2B0-B9D4-84B7-B1C07C2A2AD3}"/>
                    </a:ext>
                  </a:extLst>
                </p14:cNvPr>
                <p14:cNvContentPartPr/>
                <p14:nvPr/>
              </p14:nvContentPartPr>
              <p14:xfrm>
                <a:off x="2745855" y="5802105"/>
                <a:ext cx="199800" cy="390240"/>
              </p14:xfrm>
            </p:contentPart>
          </mc:Choice>
          <mc:Fallback xmlns="">
            <p:pic>
              <p:nvPicPr>
                <p:cNvPr id="177" name="Ink 176">
                  <a:extLst>
                    <a:ext uri="{FF2B5EF4-FFF2-40B4-BE49-F238E27FC236}">
                      <a16:creationId xmlns:a16="http://schemas.microsoft.com/office/drawing/2014/main" id="{451B7916-A2B0-B9D4-84B7-B1C07C2A2AD3}"/>
                    </a:ext>
                  </a:extLst>
                </p:cNvPr>
                <p:cNvPicPr/>
                <p:nvPr/>
              </p:nvPicPr>
              <p:blipFill>
                <a:blip r:embed="rId231"/>
                <a:stretch>
                  <a:fillRect/>
                </a:stretch>
              </p:blipFill>
              <p:spPr>
                <a:xfrm>
                  <a:off x="2739735" y="5795985"/>
                  <a:ext cx="2120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8" name="Ink 177">
                  <a:extLst>
                    <a:ext uri="{FF2B5EF4-FFF2-40B4-BE49-F238E27FC236}">
                      <a16:creationId xmlns:a16="http://schemas.microsoft.com/office/drawing/2014/main" id="{0D7A6FFF-D3BB-12D9-6088-44025572C618}"/>
                    </a:ext>
                  </a:extLst>
                </p14:cNvPr>
                <p14:cNvContentPartPr/>
                <p14:nvPr/>
              </p14:nvContentPartPr>
              <p14:xfrm>
                <a:off x="3399975" y="5641905"/>
                <a:ext cx="113400" cy="161640"/>
              </p14:xfrm>
            </p:contentPart>
          </mc:Choice>
          <mc:Fallback xmlns="">
            <p:pic>
              <p:nvPicPr>
                <p:cNvPr id="178" name="Ink 177">
                  <a:extLst>
                    <a:ext uri="{FF2B5EF4-FFF2-40B4-BE49-F238E27FC236}">
                      <a16:creationId xmlns:a16="http://schemas.microsoft.com/office/drawing/2014/main" id="{0D7A6FFF-D3BB-12D9-6088-44025572C618}"/>
                    </a:ext>
                  </a:extLst>
                </p:cNvPr>
                <p:cNvPicPr/>
                <p:nvPr/>
              </p:nvPicPr>
              <p:blipFill>
                <a:blip r:embed="rId233"/>
                <a:stretch>
                  <a:fillRect/>
                </a:stretch>
              </p:blipFill>
              <p:spPr>
                <a:xfrm>
                  <a:off x="3393855" y="5635785"/>
                  <a:ext cx="125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9" name="Ink 178">
                  <a:extLst>
                    <a:ext uri="{FF2B5EF4-FFF2-40B4-BE49-F238E27FC236}">
                      <a16:creationId xmlns:a16="http://schemas.microsoft.com/office/drawing/2014/main" id="{096697F8-9719-2A96-78C8-B554F8BE8009}"/>
                    </a:ext>
                  </a:extLst>
                </p14:cNvPr>
                <p14:cNvContentPartPr/>
                <p14:nvPr/>
              </p14:nvContentPartPr>
              <p14:xfrm>
                <a:off x="3472335" y="6016305"/>
                <a:ext cx="284400" cy="12240"/>
              </p14:xfrm>
            </p:contentPart>
          </mc:Choice>
          <mc:Fallback xmlns="">
            <p:pic>
              <p:nvPicPr>
                <p:cNvPr id="179" name="Ink 178">
                  <a:extLst>
                    <a:ext uri="{FF2B5EF4-FFF2-40B4-BE49-F238E27FC236}">
                      <a16:creationId xmlns:a16="http://schemas.microsoft.com/office/drawing/2014/main" id="{096697F8-9719-2A96-78C8-B554F8BE8009}"/>
                    </a:ext>
                  </a:extLst>
                </p:cNvPr>
                <p:cNvPicPr/>
                <p:nvPr/>
              </p:nvPicPr>
              <p:blipFill>
                <a:blip r:embed="rId235"/>
                <a:stretch>
                  <a:fillRect/>
                </a:stretch>
              </p:blipFill>
              <p:spPr>
                <a:xfrm>
                  <a:off x="3466215" y="6010185"/>
                  <a:ext cx="2966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0" name="Ink 179">
                  <a:extLst>
                    <a:ext uri="{FF2B5EF4-FFF2-40B4-BE49-F238E27FC236}">
                      <a16:creationId xmlns:a16="http://schemas.microsoft.com/office/drawing/2014/main" id="{85C36069-6026-3280-B271-8BDAC1122694}"/>
                    </a:ext>
                  </a:extLst>
                </p14:cNvPr>
                <p14:cNvContentPartPr/>
                <p14:nvPr/>
              </p14:nvContentPartPr>
              <p14:xfrm>
                <a:off x="3659895" y="5951505"/>
                <a:ext cx="94320" cy="178920"/>
              </p14:xfrm>
            </p:contentPart>
          </mc:Choice>
          <mc:Fallback xmlns="">
            <p:pic>
              <p:nvPicPr>
                <p:cNvPr id="180" name="Ink 179">
                  <a:extLst>
                    <a:ext uri="{FF2B5EF4-FFF2-40B4-BE49-F238E27FC236}">
                      <a16:creationId xmlns:a16="http://schemas.microsoft.com/office/drawing/2014/main" id="{85C36069-6026-3280-B271-8BDAC1122694}"/>
                    </a:ext>
                  </a:extLst>
                </p:cNvPr>
                <p:cNvPicPr/>
                <p:nvPr/>
              </p:nvPicPr>
              <p:blipFill>
                <a:blip r:embed="rId237"/>
                <a:stretch>
                  <a:fillRect/>
                </a:stretch>
              </p:blipFill>
              <p:spPr>
                <a:xfrm>
                  <a:off x="3653775" y="5945385"/>
                  <a:ext cx="1065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1" name="Ink 180">
                  <a:extLst>
                    <a:ext uri="{FF2B5EF4-FFF2-40B4-BE49-F238E27FC236}">
                      <a16:creationId xmlns:a16="http://schemas.microsoft.com/office/drawing/2014/main" id="{47E012AA-9838-1298-99D2-74F7C92E4504}"/>
                    </a:ext>
                  </a:extLst>
                </p14:cNvPr>
                <p14:cNvContentPartPr/>
                <p14:nvPr/>
              </p14:nvContentPartPr>
              <p14:xfrm>
                <a:off x="4001535" y="5940705"/>
                <a:ext cx="29160" cy="160560"/>
              </p14:xfrm>
            </p:contentPart>
          </mc:Choice>
          <mc:Fallback xmlns="">
            <p:pic>
              <p:nvPicPr>
                <p:cNvPr id="181" name="Ink 180">
                  <a:extLst>
                    <a:ext uri="{FF2B5EF4-FFF2-40B4-BE49-F238E27FC236}">
                      <a16:creationId xmlns:a16="http://schemas.microsoft.com/office/drawing/2014/main" id="{47E012AA-9838-1298-99D2-74F7C92E4504}"/>
                    </a:ext>
                  </a:extLst>
                </p:cNvPr>
                <p:cNvPicPr/>
                <p:nvPr/>
              </p:nvPicPr>
              <p:blipFill>
                <a:blip r:embed="rId239"/>
                <a:stretch>
                  <a:fillRect/>
                </a:stretch>
              </p:blipFill>
              <p:spPr>
                <a:xfrm>
                  <a:off x="3995415" y="5934585"/>
                  <a:ext cx="41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2" name="Ink 181">
                  <a:extLst>
                    <a:ext uri="{FF2B5EF4-FFF2-40B4-BE49-F238E27FC236}">
                      <a16:creationId xmlns:a16="http://schemas.microsoft.com/office/drawing/2014/main" id="{4D32D938-FE5E-46C8-96CB-A445D6FAFEA5}"/>
                    </a:ext>
                  </a:extLst>
                </p14:cNvPr>
                <p14:cNvContentPartPr/>
                <p14:nvPr/>
              </p14:nvContentPartPr>
              <p14:xfrm>
                <a:off x="3844935" y="5883105"/>
                <a:ext cx="207360" cy="294840"/>
              </p14:xfrm>
            </p:contentPart>
          </mc:Choice>
          <mc:Fallback xmlns="">
            <p:pic>
              <p:nvPicPr>
                <p:cNvPr id="182" name="Ink 181">
                  <a:extLst>
                    <a:ext uri="{FF2B5EF4-FFF2-40B4-BE49-F238E27FC236}">
                      <a16:creationId xmlns:a16="http://schemas.microsoft.com/office/drawing/2014/main" id="{4D32D938-FE5E-46C8-96CB-A445D6FAFEA5}"/>
                    </a:ext>
                  </a:extLst>
                </p:cNvPr>
                <p:cNvPicPr/>
                <p:nvPr/>
              </p:nvPicPr>
              <p:blipFill>
                <a:blip r:embed="rId241"/>
                <a:stretch>
                  <a:fillRect/>
                </a:stretch>
              </p:blipFill>
              <p:spPr>
                <a:xfrm>
                  <a:off x="3838815" y="5876985"/>
                  <a:ext cx="2196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3" name="Ink 182">
                  <a:extLst>
                    <a:ext uri="{FF2B5EF4-FFF2-40B4-BE49-F238E27FC236}">
                      <a16:creationId xmlns:a16="http://schemas.microsoft.com/office/drawing/2014/main" id="{C1708E91-2081-E26C-B73B-3B4CD64E0194}"/>
                    </a:ext>
                  </a:extLst>
                </p14:cNvPr>
                <p14:cNvContentPartPr/>
                <p14:nvPr/>
              </p14:nvContentPartPr>
              <p14:xfrm>
                <a:off x="4148415" y="5723985"/>
                <a:ext cx="183240" cy="446400"/>
              </p14:xfrm>
            </p:contentPart>
          </mc:Choice>
          <mc:Fallback xmlns="">
            <p:pic>
              <p:nvPicPr>
                <p:cNvPr id="183" name="Ink 182">
                  <a:extLst>
                    <a:ext uri="{FF2B5EF4-FFF2-40B4-BE49-F238E27FC236}">
                      <a16:creationId xmlns:a16="http://schemas.microsoft.com/office/drawing/2014/main" id="{C1708E91-2081-E26C-B73B-3B4CD64E0194}"/>
                    </a:ext>
                  </a:extLst>
                </p:cNvPr>
                <p:cNvPicPr/>
                <p:nvPr/>
              </p:nvPicPr>
              <p:blipFill>
                <a:blip r:embed="rId243"/>
                <a:stretch>
                  <a:fillRect/>
                </a:stretch>
              </p:blipFill>
              <p:spPr>
                <a:xfrm>
                  <a:off x="4142295" y="5717865"/>
                  <a:ext cx="19548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4" name="Ink 183">
                  <a:extLst>
                    <a:ext uri="{FF2B5EF4-FFF2-40B4-BE49-F238E27FC236}">
                      <a16:creationId xmlns:a16="http://schemas.microsoft.com/office/drawing/2014/main" id="{C6CF773C-ABAC-9510-6364-6A2C994F4EA2}"/>
                    </a:ext>
                  </a:extLst>
                </p14:cNvPr>
                <p14:cNvContentPartPr/>
                <p14:nvPr/>
              </p14:nvContentPartPr>
              <p14:xfrm>
                <a:off x="4186935" y="5669985"/>
                <a:ext cx="356400" cy="588600"/>
              </p14:xfrm>
            </p:contentPart>
          </mc:Choice>
          <mc:Fallback xmlns="">
            <p:pic>
              <p:nvPicPr>
                <p:cNvPr id="184" name="Ink 183">
                  <a:extLst>
                    <a:ext uri="{FF2B5EF4-FFF2-40B4-BE49-F238E27FC236}">
                      <a16:creationId xmlns:a16="http://schemas.microsoft.com/office/drawing/2014/main" id="{C6CF773C-ABAC-9510-6364-6A2C994F4EA2}"/>
                    </a:ext>
                  </a:extLst>
                </p:cNvPr>
                <p:cNvPicPr/>
                <p:nvPr/>
              </p:nvPicPr>
              <p:blipFill>
                <a:blip r:embed="rId245"/>
                <a:stretch>
                  <a:fillRect/>
                </a:stretch>
              </p:blipFill>
              <p:spPr>
                <a:xfrm>
                  <a:off x="4180815" y="5663865"/>
                  <a:ext cx="36864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6" name="Ink 185">
                  <a:extLst>
                    <a:ext uri="{FF2B5EF4-FFF2-40B4-BE49-F238E27FC236}">
                      <a16:creationId xmlns:a16="http://schemas.microsoft.com/office/drawing/2014/main" id="{9F692A2E-4DD5-35D7-1F78-B1252F7C6DFC}"/>
                    </a:ext>
                  </a:extLst>
                </p14:cNvPr>
                <p14:cNvContentPartPr/>
                <p14:nvPr/>
              </p14:nvContentPartPr>
              <p14:xfrm>
                <a:off x="2596095" y="5724705"/>
                <a:ext cx="301320" cy="529200"/>
              </p14:xfrm>
            </p:contentPart>
          </mc:Choice>
          <mc:Fallback xmlns="">
            <p:pic>
              <p:nvPicPr>
                <p:cNvPr id="186" name="Ink 185">
                  <a:extLst>
                    <a:ext uri="{FF2B5EF4-FFF2-40B4-BE49-F238E27FC236}">
                      <a16:creationId xmlns:a16="http://schemas.microsoft.com/office/drawing/2014/main" id="{9F692A2E-4DD5-35D7-1F78-B1252F7C6DFC}"/>
                    </a:ext>
                  </a:extLst>
                </p:cNvPr>
                <p:cNvPicPr/>
                <p:nvPr/>
              </p:nvPicPr>
              <p:blipFill>
                <a:blip r:embed="rId247"/>
                <a:stretch>
                  <a:fillRect/>
                </a:stretch>
              </p:blipFill>
              <p:spPr>
                <a:xfrm>
                  <a:off x="2589975" y="5718585"/>
                  <a:ext cx="31356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8" name="Ink 187">
                  <a:extLst>
                    <a:ext uri="{FF2B5EF4-FFF2-40B4-BE49-F238E27FC236}">
                      <a16:creationId xmlns:a16="http://schemas.microsoft.com/office/drawing/2014/main" id="{9B779456-8551-6F2D-EA4A-C86D7A78D828}"/>
                    </a:ext>
                  </a:extLst>
                </p14:cNvPr>
                <p14:cNvContentPartPr/>
                <p14:nvPr/>
              </p14:nvContentPartPr>
              <p14:xfrm>
                <a:off x="4773735" y="5975265"/>
                <a:ext cx="57960" cy="43920"/>
              </p14:xfrm>
            </p:contentPart>
          </mc:Choice>
          <mc:Fallback xmlns="">
            <p:pic>
              <p:nvPicPr>
                <p:cNvPr id="188" name="Ink 187">
                  <a:extLst>
                    <a:ext uri="{FF2B5EF4-FFF2-40B4-BE49-F238E27FC236}">
                      <a16:creationId xmlns:a16="http://schemas.microsoft.com/office/drawing/2014/main" id="{9B779456-8551-6F2D-EA4A-C86D7A78D828}"/>
                    </a:ext>
                  </a:extLst>
                </p:cNvPr>
                <p:cNvPicPr/>
                <p:nvPr/>
              </p:nvPicPr>
              <p:blipFill>
                <a:blip r:embed="rId249"/>
                <a:stretch>
                  <a:fillRect/>
                </a:stretch>
              </p:blipFill>
              <p:spPr>
                <a:xfrm>
                  <a:off x="4767615" y="5969145"/>
                  <a:ext cx="702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9" name="Ink 188">
                  <a:extLst>
                    <a:ext uri="{FF2B5EF4-FFF2-40B4-BE49-F238E27FC236}">
                      <a16:creationId xmlns:a16="http://schemas.microsoft.com/office/drawing/2014/main" id="{FF590F35-56A0-B4A1-1CDB-AEF66C8B1278}"/>
                    </a:ext>
                  </a:extLst>
                </p14:cNvPr>
                <p14:cNvContentPartPr/>
                <p14:nvPr/>
              </p14:nvContentPartPr>
              <p14:xfrm>
                <a:off x="5006655" y="5880945"/>
                <a:ext cx="41400" cy="265320"/>
              </p14:xfrm>
            </p:contentPart>
          </mc:Choice>
          <mc:Fallback xmlns="">
            <p:pic>
              <p:nvPicPr>
                <p:cNvPr id="189" name="Ink 188">
                  <a:extLst>
                    <a:ext uri="{FF2B5EF4-FFF2-40B4-BE49-F238E27FC236}">
                      <a16:creationId xmlns:a16="http://schemas.microsoft.com/office/drawing/2014/main" id="{FF590F35-56A0-B4A1-1CDB-AEF66C8B1278}"/>
                    </a:ext>
                  </a:extLst>
                </p:cNvPr>
                <p:cNvPicPr/>
                <p:nvPr/>
              </p:nvPicPr>
              <p:blipFill>
                <a:blip r:embed="rId251"/>
                <a:stretch>
                  <a:fillRect/>
                </a:stretch>
              </p:blipFill>
              <p:spPr>
                <a:xfrm>
                  <a:off x="5000535" y="5874825"/>
                  <a:ext cx="536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0" name="Ink 189">
                  <a:extLst>
                    <a:ext uri="{FF2B5EF4-FFF2-40B4-BE49-F238E27FC236}">
                      <a16:creationId xmlns:a16="http://schemas.microsoft.com/office/drawing/2014/main" id="{DD299D35-0691-0C6B-C73F-794940DEB85A}"/>
                    </a:ext>
                  </a:extLst>
                </p14:cNvPr>
                <p14:cNvContentPartPr/>
                <p14:nvPr/>
              </p14:nvContentPartPr>
              <p14:xfrm>
                <a:off x="5122935" y="5963385"/>
                <a:ext cx="214560" cy="159480"/>
              </p14:xfrm>
            </p:contentPart>
          </mc:Choice>
          <mc:Fallback xmlns="">
            <p:pic>
              <p:nvPicPr>
                <p:cNvPr id="190" name="Ink 189">
                  <a:extLst>
                    <a:ext uri="{FF2B5EF4-FFF2-40B4-BE49-F238E27FC236}">
                      <a16:creationId xmlns:a16="http://schemas.microsoft.com/office/drawing/2014/main" id="{DD299D35-0691-0C6B-C73F-794940DEB85A}"/>
                    </a:ext>
                  </a:extLst>
                </p:cNvPr>
                <p:cNvPicPr/>
                <p:nvPr/>
              </p:nvPicPr>
              <p:blipFill>
                <a:blip r:embed="rId253"/>
                <a:stretch>
                  <a:fillRect/>
                </a:stretch>
              </p:blipFill>
              <p:spPr>
                <a:xfrm>
                  <a:off x="5116815" y="5957265"/>
                  <a:ext cx="2268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1" name="Ink 190">
                  <a:extLst>
                    <a:ext uri="{FF2B5EF4-FFF2-40B4-BE49-F238E27FC236}">
                      <a16:creationId xmlns:a16="http://schemas.microsoft.com/office/drawing/2014/main" id="{47F2452D-7309-9FB3-17DE-5CB7717E739E}"/>
                    </a:ext>
                  </a:extLst>
                </p14:cNvPr>
                <p14:cNvContentPartPr/>
                <p14:nvPr/>
              </p14:nvContentPartPr>
              <p14:xfrm>
                <a:off x="5440455" y="5936385"/>
                <a:ext cx="241200" cy="167040"/>
              </p14:xfrm>
            </p:contentPart>
          </mc:Choice>
          <mc:Fallback xmlns="">
            <p:pic>
              <p:nvPicPr>
                <p:cNvPr id="191" name="Ink 190">
                  <a:extLst>
                    <a:ext uri="{FF2B5EF4-FFF2-40B4-BE49-F238E27FC236}">
                      <a16:creationId xmlns:a16="http://schemas.microsoft.com/office/drawing/2014/main" id="{47F2452D-7309-9FB3-17DE-5CB7717E739E}"/>
                    </a:ext>
                  </a:extLst>
                </p:cNvPr>
                <p:cNvPicPr/>
                <p:nvPr/>
              </p:nvPicPr>
              <p:blipFill>
                <a:blip r:embed="rId255"/>
                <a:stretch>
                  <a:fillRect/>
                </a:stretch>
              </p:blipFill>
              <p:spPr>
                <a:xfrm>
                  <a:off x="5434335" y="5930265"/>
                  <a:ext cx="25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2" name="Ink 191">
                  <a:extLst>
                    <a:ext uri="{FF2B5EF4-FFF2-40B4-BE49-F238E27FC236}">
                      <a16:creationId xmlns:a16="http://schemas.microsoft.com/office/drawing/2014/main" id="{9EE1D530-9CAF-9A3A-D651-634553B151D5}"/>
                    </a:ext>
                  </a:extLst>
                </p14:cNvPr>
                <p14:cNvContentPartPr/>
                <p14:nvPr/>
              </p14:nvContentPartPr>
              <p14:xfrm>
                <a:off x="5536575" y="5957985"/>
                <a:ext cx="91800" cy="169200"/>
              </p14:xfrm>
            </p:contentPart>
          </mc:Choice>
          <mc:Fallback xmlns="">
            <p:pic>
              <p:nvPicPr>
                <p:cNvPr id="192" name="Ink 191">
                  <a:extLst>
                    <a:ext uri="{FF2B5EF4-FFF2-40B4-BE49-F238E27FC236}">
                      <a16:creationId xmlns:a16="http://schemas.microsoft.com/office/drawing/2014/main" id="{9EE1D530-9CAF-9A3A-D651-634553B151D5}"/>
                    </a:ext>
                  </a:extLst>
                </p:cNvPr>
                <p:cNvPicPr/>
                <p:nvPr/>
              </p:nvPicPr>
              <p:blipFill>
                <a:blip r:embed="rId257"/>
                <a:stretch>
                  <a:fillRect/>
                </a:stretch>
              </p:blipFill>
              <p:spPr>
                <a:xfrm>
                  <a:off x="5530455" y="5951865"/>
                  <a:ext cx="104040" cy="181440"/>
                </a:xfrm>
                <a:prstGeom prst="rect">
                  <a:avLst/>
                </a:prstGeom>
              </p:spPr>
            </p:pic>
          </mc:Fallback>
        </mc:AlternateContent>
      </p:grpSp>
      <p:grpSp>
        <p:nvGrpSpPr>
          <p:cNvPr id="204" name="Group 203">
            <a:extLst>
              <a:ext uri="{FF2B5EF4-FFF2-40B4-BE49-F238E27FC236}">
                <a16:creationId xmlns:a16="http://schemas.microsoft.com/office/drawing/2014/main" id="{E78A8A77-2DD5-E72D-E05B-00639FDC9B84}"/>
              </a:ext>
            </a:extLst>
          </p:cNvPr>
          <p:cNvGrpSpPr/>
          <p:nvPr/>
        </p:nvGrpSpPr>
        <p:grpSpPr>
          <a:xfrm>
            <a:off x="6058935" y="5939625"/>
            <a:ext cx="322920" cy="167040"/>
            <a:chOff x="6058935" y="5939625"/>
            <a:chExt cx="322920" cy="167040"/>
          </a:xfrm>
        </p:grpSpPr>
        <mc:AlternateContent xmlns:mc="http://schemas.openxmlformats.org/markup-compatibility/2006" xmlns:p14="http://schemas.microsoft.com/office/powerpoint/2010/main">
          <mc:Choice Requires="p14">
            <p:contentPart p14:bwMode="auto" r:id="rId258">
              <p14:nvContentPartPr>
                <p14:cNvPr id="193" name="Ink 192">
                  <a:extLst>
                    <a:ext uri="{FF2B5EF4-FFF2-40B4-BE49-F238E27FC236}">
                      <a16:creationId xmlns:a16="http://schemas.microsoft.com/office/drawing/2014/main" id="{596DC3A6-1069-6847-C493-3AC2EC1348A6}"/>
                    </a:ext>
                  </a:extLst>
                </p14:cNvPr>
                <p14:cNvContentPartPr/>
                <p14:nvPr/>
              </p14:nvContentPartPr>
              <p14:xfrm>
                <a:off x="6058935" y="6001185"/>
                <a:ext cx="322920" cy="30240"/>
              </p14:xfrm>
            </p:contentPart>
          </mc:Choice>
          <mc:Fallback xmlns="">
            <p:pic>
              <p:nvPicPr>
                <p:cNvPr id="193" name="Ink 192">
                  <a:extLst>
                    <a:ext uri="{FF2B5EF4-FFF2-40B4-BE49-F238E27FC236}">
                      <a16:creationId xmlns:a16="http://schemas.microsoft.com/office/drawing/2014/main" id="{596DC3A6-1069-6847-C493-3AC2EC1348A6}"/>
                    </a:ext>
                  </a:extLst>
                </p:cNvPr>
                <p:cNvPicPr/>
                <p:nvPr/>
              </p:nvPicPr>
              <p:blipFill>
                <a:blip r:embed="rId259"/>
                <a:stretch>
                  <a:fillRect/>
                </a:stretch>
              </p:blipFill>
              <p:spPr>
                <a:xfrm>
                  <a:off x="6052815" y="5995065"/>
                  <a:ext cx="335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4" name="Ink 193">
                  <a:extLst>
                    <a:ext uri="{FF2B5EF4-FFF2-40B4-BE49-F238E27FC236}">
                      <a16:creationId xmlns:a16="http://schemas.microsoft.com/office/drawing/2014/main" id="{576BE273-B891-A818-6044-184394A8DE92}"/>
                    </a:ext>
                  </a:extLst>
                </p14:cNvPr>
                <p14:cNvContentPartPr/>
                <p14:nvPr/>
              </p14:nvContentPartPr>
              <p14:xfrm>
                <a:off x="6200775" y="5939625"/>
                <a:ext cx="50760" cy="167040"/>
              </p14:xfrm>
            </p:contentPart>
          </mc:Choice>
          <mc:Fallback xmlns="">
            <p:pic>
              <p:nvPicPr>
                <p:cNvPr id="194" name="Ink 193">
                  <a:extLst>
                    <a:ext uri="{FF2B5EF4-FFF2-40B4-BE49-F238E27FC236}">
                      <a16:creationId xmlns:a16="http://schemas.microsoft.com/office/drawing/2014/main" id="{576BE273-B891-A818-6044-184394A8DE92}"/>
                    </a:ext>
                  </a:extLst>
                </p:cNvPr>
                <p:cNvPicPr/>
                <p:nvPr/>
              </p:nvPicPr>
              <p:blipFill>
                <a:blip r:embed="rId261"/>
                <a:stretch>
                  <a:fillRect/>
                </a:stretch>
              </p:blipFill>
              <p:spPr>
                <a:xfrm>
                  <a:off x="6194655" y="5933505"/>
                  <a:ext cx="63000" cy="179280"/>
                </a:xfrm>
                <a:prstGeom prst="rect">
                  <a:avLst/>
                </a:prstGeom>
              </p:spPr>
            </p:pic>
          </mc:Fallback>
        </mc:AlternateContent>
      </p:grpSp>
      <p:grpSp>
        <p:nvGrpSpPr>
          <p:cNvPr id="203" name="Group 202">
            <a:extLst>
              <a:ext uri="{FF2B5EF4-FFF2-40B4-BE49-F238E27FC236}">
                <a16:creationId xmlns:a16="http://schemas.microsoft.com/office/drawing/2014/main" id="{2ECC0FE9-B1F9-C45E-1D37-344EEE299247}"/>
              </a:ext>
            </a:extLst>
          </p:cNvPr>
          <p:cNvGrpSpPr/>
          <p:nvPr/>
        </p:nvGrpSpPr>
        <p:grpSpPr>
          <a:xfrm>
            <a:off x="6722415" y="5833425"/>
            <a:ext cx="1442520" cy="409680"/>
            <a:chOff x="6722415" y="5833425"/>
            <a:chExt cx="1442520" cy="409680"/>
          </a:xfrm>
        </p:grpSpPr>
        <mc:AlternateContent xmlns:mc="http://schemas.openxmlformats.org/markup-compatibility/2006" xmlns:p14="http://schemas.microsoft.com/office/powerpoint/2010/main">
          <mc:Choice Requires="p14">
            <p:contentPart p14:bwMode="auto" r:id="rId262">
              <p14:nvContentPartPr>
                <p14:cNvPr id="195" name="Ink 194">
                  <a:extLst>
                    <a:ext uri="{FF2B5EF4-FFF2-40B4-BE49-F238E27FC236}">
                      <a16:creationId xmlns:a16="http://schemas.microsoft.com/office/drawing/2014/main" id="{4E63EC37-C25B-8757-34E0-47118C95FA62}"/>
                    </a:ext>
                  </a:extLst>
                </p14:cNvPr>
                <p14:cNvContentPartPr/>
                <p14:nvPr/>
              </p14:nvContentPartPr>
              <p14:xfrm>
                <a:off x="6833655" y="5947185"/>
                <a:ext cx="202320" cy="156240"/>
              </p14:xfrm>
            </p:contentPart>
          </mc:Choice>
          <mc:Fallback xmlns="">
            <p:pic>
              <p:nvPicPr>
                <p:cNvPr id="195" name="Ink 194">
                  <a:extLst>
                    <a:ext uri="{FF2B5EF4-FFF2-40B4-BE49-F238E27FC236}">
                      <a16:creationId xmlns:a16="http://schemas.microsoft.com/office/drawing/2014/main" id="{4E63EC37-C25B-8757-34E0-47118C95FA62}"/>
                    </a:ext>
                  </a:extLst>
                </p:cNvPr>
                <p:cNvPicPr/>
                <p:nvPr/>
              </p:nvPicPr>
              <p:blipFill>
                <a:blip r:embed="rId263"/>
                <a:stretch>
                  <a:fillRect/>
                </a:stretch>
              </p:blipFill>
              <p:spPr>
                <a:xfrm>
                  <a:off x="6827535" y="5941065"/>
                  <a:ext cx="214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6" name="Ink 195">
                  <a:extLst>
                    <a:ext uri="{FF2B5EF4-FFF2-40B4-BE49-F238E27FC236}">
                      <a16:creationId xmlns:a16="http://schemas.microsoft.com/office/drawing/2014/main" id="{52825BB4-B356-31F0-9781-7021BD9136AE}"/>
                    </a:ext>
                  </a:extLst>
                </p14:cNvPr>
                <p14:cNvContentPartPr/>
                <p14:nvPr/>
              </p14:nvContentPartPr>
              <p14:xfrm>
                <a:off x="6888735" y="5951505"/>
                <a:ext cx="132840" cy="156240"/>
              </p14:xfrm>
            </p:contentPart>
          </mc:Choice>
          <mc:Fallback xmlns="">
            <p:pic>
              <p:nvPicPr>
                <p:cNvPr id="196" name="Ink 195">
                  <a:extLst>
                    <a:ext uri="{FF2B5EF4-FFF2-40B4-BE49-F238E27FC236}">
                      <a16:creationId xmlns:a16="http://schemas.microsoft.com/office/drawing/2014/main" id="{52825BB4-B356-31F0-9781-7021BD9136AE}"/>
                    </a:ext>
                  </a:extLst>
                </p:cNvPr>
                <p:cNvPicPr/>
                <p:nvPr/>
              </p:nvPicPr>
              <p:blipFill>
                <a:blip r:embed="rId265"/>
                <a:stretch>
                  <a:fillRect/>
                </a:stretch>
              </p:blipFill>
              <p:spPr>
                <a:xfrm>
                  <a:off x="6882615" y="5945385"/>
                  <a:ext cx="145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7" name="Ink 196">
                  <a:extLst>
                    <a:ext uri="{FF2B5EF4-FFF2-40B4-BE49-F238E27FC236}">
                      <a16:creationId xmlns:a16="http://schemas.microsoft.com/office/drawing/2014/main" id="{E7E6A690-AB6E-A1BD-738F-D57E18CAB933}"/>
                    </a:ext>
                  </a:extLst>
                </p14:cNvPr>
                <p14:cNvContentPartPr/>
                <p14:nvPr/>
              </p14:nvContentPartPr>
              <p14:xfrm>
                <a:off x="7093575" y="5835585"/>
                <a:ext cx="228960" cy="120960"/>
              </p14:xfrm>
            </p:contentPart>
          </mc:Choice>
          <mc:Fallback xmlns="">
            <p:pic>
              <p:nvPicPr>
                <p:cNvPr id="197" name="Ink 196">
                  <a:extLst>
                    <a:ext uri="{FF2B5EF4-FFF2-40B4-BE49-F238E27FC236}">
                      <a16:creationId xmlns:a16="http://schemas.microsoft.com/office/drawing/2014/main" id="{E7E6A690-AB6E-A1BD-738F-D57E18CAB933}"/>
                    </a:ext>
                  </a:extLst>
                </p:cNvPr>
                <p:cNvPicPr/>
                <p:nvPr/>
              </p:nvPicPr>
              <p:blipFill>
                <a:blip r:embed="rId267"/>
                <a:stretch>
                  <a:fillRect/>
                </a:stretch>
              </p:blipFill>
              <p:spPr>
                <a:xfrm>
                  <a:off x="7087455" y="5829465"/>
                  <a:ext cx="241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8" name="Ink 197">
                  <a:extLst>
                    <a:ext uri="{FF2B5EF4-FFF2-40B4-BE49-F238E27FC236}">
                      <a16:creationId xmlns:a16="http://schemas.microsoft.com/office/drawing/2014/main" id="{9C675D17-FA85-B201-03EB-975054C15D50}"/>
                    </a:ext>
                  </a:extLst>
                </p14:cNvPr>
                <p14:cNvContentPartPr/>
                <p14:nvPr/>
              </p14:nvContentPartPr>
              <p14:xfrm>
                <a:off x="7329375" y="5965545"/>
                <a:ext cx="253080" cy="161640"/>
              </p14:xfrm>
            </p:contentPart>
          </mc:Choice>
          <mc:Fallback xmlns="">
            <p:pic>
              <p:nvPicPr>
                <p:cNvPr id="198" name="Ink 197">
                  <a:extLst>
                    <a:ext uri="{FF2B5EF4-FFF2-40B4-BE49-F238E27FC236}">
                      <a16:creationId xmlns:a16="http://schemas.microsoft.com/office/drawing/2014/main" id="{9C675D17-FA85-B201-03EB-975054C15D50}"/>
                    </a:ext>
                  </a:extLst>
                </p:cNvPr>
                <p:cNvPicPr/>
                <p:nvPr/>
              </p:nvPicPr>
              <p:blipFill>
                <a:blip r:embed="rId269"/>
                <a:stretch>
                  <a:fillRect/>
                </a:stretch>
              </p:blipFill>
              <p:spPr>
                <a:xfrm>
                  <a:off x="7323255" y="5959425"/>
                  <a:ext cx="2653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9" name="Ink 198">
                  <a:extLst>
                    <a:ext uri="{FF2B5EF4-FFF2-40B4-BE49-F238E27FC236}">
                      <a16:creationId xmlns:a16="http://schemas.microsoft.com/office/drawing/2014/main" id="{4F2D467B-2ABE-8835-C138-0AE04C46ED8D}"/>
                    </a:ext>
                  </a:extLst>
                </p14:cNvPr>
                <p14:cNvContentPartPr/>
                <p14:nvPr/>
              </p14:nvContentPartPr>
              <p14:xfrm>
                <a:off x="7697295" y="5919105"/>
                <a:ext cx="43560" cy="199440"/>
              </p14:xfrm>
            </p:contentPart>
          </mc:Choice>
          <mc:Fallback xmlns="">
            <p:pic>
              <p:nvPicPr>
                <p:cNvPr id="199" name="Ink 198">
                  <a:extLst>
                    <a:ext uri="{FF2B5EF4-FFF2-40B4-BE49-F238E27FC236}">
                      <a16:creationId xmlns:a16="http://schemas.microsoft.com/office/drawing/2014/main" id="{4F2D467B-2ABE-8835-C138-0AE04C46ED8D}"/>
                    </a:ext>
                  </a:extLst>
                </p:cNvPr>
                <p:cNvPicPr/>
                <p:nvPr/>
              </p:nvPicPr>
              <p:blipFill>
                <a:blip r:embed="rId271"/>
                <a:stretch>
                  <a:fillRect/>
                </a:stretch>
              </p:blipFill>
              <p:spPr>
                <a:xfrm>
                  <a:off x="7691175" y="5912985"/>
                  <a:ext cx="55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0" name="Ink 199">
                  <a:extLst>
                    <a:ext uri="{FF2B5EF4-FFF2-40B4-BE49-F238E27FC236}">
                      <a16:creationId xmlns:a16="http://schemas.microsoft.com/office/drawing/2014/main" id="{18B92F09-362F-D244-A28A-E66F0ED7B651}"/>
                    </a:ext>
                  </a:extLst>
                </p14:cNvPr>
                <p14:cNvContentPartPr/>
                <p14:nvPr/>
              </p14:nvContentPartPr>
              <p14:xfrm>
                <a:off x="7541055" y="5833425"/>
                <a:ext cx="400680" cy="409680"/>
              </p14:xfrm>
            </p:contentPart>
          </mc:Choice>
          <mc:Fallback xmlns="">
            <p:pic>
              <p:nvPicPr>
                <p:cNvPr id="200" name="Ink 199">
                  <a:extLst>
                    <a:ext uri="{FF2B5EF4-FFF2-40B4-BE49-F238E27FC236}">
                      <a16:creationId xmlns:a16="http://schemas.microsoft.com/office/drawing/2014/main" id="{18B92F09-362F-D244-A28A-E66F0ED7B651}"/>
                    </a:ext>
                  </a:extLst>
                </p:cNvPr>
                <p:cNvPicPr/>
                <p:nvPr/>
              </p:nvPicPr>
              <p:blipFill>
                <a:blip r:embed="rId273"/>
                <a:stretch>
                  <a:fillRect/>
                </a:stretch>
              </p:blipFill>
              <p:spPr>
                <a:xfrm>
                  <a:off x="7534935" y="5827305"/>
                  <a:ext cx="4129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01" name="Ink 200">
                  <a:extLst>
                    <a:ext uri="{FF2B5EF4-FFF2-40B4-BE49-F238E27FC236}">
                      <a16:creationId xmlns:a16="http://schemas.microsoft.com/office/drawing/2014/main" id="{7973B676-E31C-6476-4E9E-1835B8179C90}"/>
                    </a:ext>
                  </a:extLst>
                </p14:cNvPr>
                <p14:cNvContentPartPr/>
                <p14:nvPr/>
              </p14:nvContentPartPr>
              <p14:xfrm>
                <a:off x="6722415" y="5839905"/>
                <a:ext cx="265320" cy="394560"/>
              </p14:xfrm>
            </p:contentPart>
          </mc:Choice>
          <mc:Fallback xmlns="">
            <p:pic>
              <p:nvPicPr>
                <p:cNvPr id="201" name="Ink 200">
                  <a:extLst>
                    <a:ext uri="{FF2B5EF4-FFF2-40B4-BE49-F238E27FC236}">
                      <a16:creationId xmlns:a16="http://schemas.microsoft.com/office/drawing/2014/main" id="{7973B676-E31C-6476-4E9E-1835B8179C90}"/>
                    </a:ext>
                  </a:extLst>
                </p:cNvPr>
                <p:cNvPicPr/>
                <p:nvPr/>
              </p:nvPicPr>
              <p:blipFill>
                <a:blip r:embed="rId275"/>
                <a:stretch>
                  <a:fillRect/>
                </a:stretch>
              </p:blipFill>
              <p:spPr>
                <a:xfrm>
                  <a:off x="6716295" y="5833785"/>
                  <a:ext cx="2775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2" name="Ink 201">
                  <a:extLst>
                    <a:ext uri="{FF2B5EF4-FFF2-40B4-BE49-F238E27FC236}">
                      <a16:creationId xmlns:a16="http://schemas.microsoft.com/office/drawing/2014/main" id="{6FFD77FA-5EC2-5C23-B15A-CA31806EDD10}"/>
                    </a:ext>
                  </a:extLst>
                </p14:cNvPr>
                <p14:cNvContentPartPr/>
                <p14:nvPr/>
              </p14:nvContentPartPr>
              <p14:xfrm>
                <a:off x="8106255" y="6031425"/>
                <a:ext cx="58680" cy="56520"/>
              </p14:xfrm>
            </p:contentPart>
          </mc:Choice>
          <mc:Fallback xmlns="">
            <p:pic>
              <p:nvPicPr>
                <p:cNvPr id="202" name="Ink 201">
                  <a:extLst>
                    <a:ext uri="{FF2B5EF4-FFF2-40B4-BE49-F238E27FC236}">
                      <a16:creationId xmlns:a16="http://schemas.microsoft.com/office/drawing/2014/main" id="{6FFD77FA-5EC2-5C23-B15A-CA31806EDD10}"/>
                    </a:ext>
                  </a:extLst>
                </p:cNvPr>
                <p:cNvPicPr/>
                <p:nvPr/>
              </p:nvPicPr>
              <p:blipFill>
                <a:blip r:embed="rId277"/>
                <a:stretch>
                  <a:fillRect/>
                </a:stretch>
              </p:blipFill>
              <p:spPr>
                <a:xfrm>
                  <a:off x="8100135" y="6025305"/>
                  <a:ext cx="70920" cy="68760"/>
                </a:xfrm>
                <a:prstGeom prst="rect">
                  <a:avLst/>
                </a:prstGeom>
              </p:spPr>
            </p:pic>
          </mc:Fallback>
        </mc:AlternateContent>
      </p:grpSp>
      <p:grpSp>
        <p:nvGrpSpPr>
          <p:cNvPr id="210" name="Group 209">
            <a:extLst>
              <a:ext uri="{FF2B5EF4-FFF2-40B4-BE49-F238E27FC236}">
                <a16:creationId xmlns:a16="http://schemas.microsoft.com/office/drawing/2014/main" id="{2EF65109-5F3D-B2B9-EF0D-9B755643C9DD}"/>
              </a:ext>
            </a:extLst>
          </p:cNvPr>
          <p:cNvGrpSpPr/>
          <p:nvPr/>
        </p:nvGrpSpPr>
        <p:grpSpPr>
          <a:xfrm>
            <a:off x="8467335" y="5914785"/>
            <a:ext cx="365760" cy="367200"/>
            <a:chOff x="8467335" y="5914785"/>
            <a:chExt cx="365760" cy="367200"/>
          </a:xfrm>
        </p:grpSpPr>
        <mc:AlternateContent xmlns:mc="http://schemas.openxmlformats.org/markup-compatibility/2006" xmlns:p14="http://schemas.microsoft.com/office/powerpoint/2010/main">
          <mc:Choice Requires="p14">
            <p:contentPart p14:bwMode="auto" r:id="rId278">
              <p14:nvContentPartPr>
                <p14:cNvPr id="206" name="Ink 205">
                  <a:extLst>
                    <a:ext uri="{FF2B5EF4-FFF2-40B4-BE49-F238E27FC236}">
                      <a16:creationId xmlns:a16="http://schemas.microsoft.com/office/drawing/2014/main" id="{2CAC3BE2-8BCE-0EEE-CB3B-A1F2172D24B2}"/>
                    </a:ext>
                  </a:extLst>
                </p14:cNvPr>
                <p14:cNvContentPartPr/>
                <p14:nvPr/>
              </p14:nvContentPartPr>
              <p14:xfrm>
                <a:off x="8565975" y="5914785"/>
                <a:ext cx="50760" cy="143280"/>
              </p14:xfrm>
            </p:contentPart>
          </mc:Choice>
          <mc:Fallback xmlns="">
            <p:pic>
              <p:nvPicPr>
                <p:cNvPr id="206" name="Ink 205">
                  <a:extLst>
                    <a:ext uri="{FF2B5EF4-FFF2-40B4-BE49-F238E27FC236}">
                      <a16:creationId xmlns:a16="http://schemas.microsoft.com/office/drawing/2014/main" id="{2CAC3BE2-8BCE-0EEE-CB3B-A1F2172D24B2}"/>
                    </a:ext>
                  </a:extLst>
                </p:cNvPr>
                <p:cNvPicPr/>
                <p:nvPr/>
              </p:nvPicPr>
              <p:blipFill>
                <a:blip r:embed="rId279"/>
                <a:stretch>
                  <a:fillRect/>
                </a:stretch>
              </p:blipFill>
              <p:spPr>
                <a:xfrm>
                  <a:off x="8559855" y="5908665"/>
                  <a:ext cx="63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7" name="Ink 206">
                  <a:extLst>
                    <a:ext uri="{FF2B5EF4-FFF2-40B4-BE49-F238E27FC236}">
                      <a16:creationId xmlns:a16="http://schemas.microsoft.com/office/drawing/2014/main" id="{034AB5DF-66A2-EE0C-2D26-75E7AD0DF92C}"/>
                    </a:ext>
                  </a:extLst>
                </p14:cNvPr>
                <p14:cNvContentPartPr/>
                <p14:nvPr/>
              </p14:nvContentPartPr>
              <p14:xfrm>
                <a:off x="8467335" y="6073905"/>
                <a:ext cx="365760" cy="27720"/>
              </p14:xfrm>
            </p:contentPart>
          </mc:Choice>
          <mc:Fallback xmlns="">
            <p:pic>
              <p:nvPicPr>
                <p:cNvPr id="207" name="Ink 206">
                  <a:extLst>
                    <a:ext uri="{FF2B5EF4-FFF2-40B4-BE49-F238E27FC236}">
                      <a16:creationId xmlns:a16="http://schemas.microsoft.com/office/drawing/2014/main" id="{034AB5DF-66A2-EE0C-2D26-75E7AD0DF92C}"/>
                    </a:ext>
                  </a:extLst>
                </p:cNvPr>
                <p:cNvPicPr/>
                <p:nvPr/>
              </p:nvPicPr>
              <p:blipFill>
                <a:blip r:embed="rId281"/>
                <a:stretch>
                  <a:fillRect/>
                </a:stretch>
              </p:blipFill>
              <p:spPr>
                <a:xfrm>
                  <a:off x="8461215" y="6067785"/>
                  <a:ext cx="3780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8" name="Ink 207">
                  <a:extLst>
                    <a:ext uri="{FF2B5EF4-FFF2-40B4-BE49-F238E27FC236}">
                      <a16:creationId xmlns:a16="http://schemas.microsoft.com/office/drawing/2014/main" id="{370C4E88-5D52-4C5E-456E-9C16E085D223}"/>
                    </a:ext>
                  </a:extLst>
                </p14:cNvPr>
                <p14:cNvContentPartPr/>
                <p14:nvPr/>
              </p14:nvContentPartPr>
              <p14:xfrm>
                <a:off x="8561295" y="6146265"/>
                <a:ext cx="221400" cy="126000"/>
              </p14:xfrm>
            </p:contentPart>
          </mc:Choice>
          <mc:Fallback xmlns="">
            <p:pic>
              <p:nvPicPr>
                <p:cNvPr id="208" name="Ink 207">
                  <a:extLst>
                    <a:ext uri="{FF2B5EF4-FFF2-40B4-BE49-F238E27FC236}">
                      <a16:creationId xmlns:a16="http://schemas.microsoft.com/office/drawing/2014/main" id="{370C4E88-5D52-4C5E-456E-9C16E085D223}"/>
                    </a:ext>
                  </a:extLst>
                </p:cNvPr>
                <p:cNvPicPr/>
                <p:nvPr/>
              </p:nvPicPr>
              <p:blipFill>
                <a:blip r:embed="rId283"/>
                <a:stretch>
                  <a:fillRect/>
                </a:stretch>
              </p:blipFill>
              <p:spPr>
                <a:xfrm>
                  <a:off x="8555175" y="6140145"/>
                  <a:ext cx="233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9" name="Ink 208">
                  <a:extLst>
                    <a:ext uri="{FF2B5EF4-FFF2-40B4-BE49-F238E27FC236}">
                      <a16:creationId xmlns:a16="http://schemas.microsoft.com/office/drawing/2014/main" id="{BB6D4075-1557-A66C-B5AE-32E7F7353400}"/>
                    </a:ext>
                  </a:extLst>
                </p14:cNvPr>
                <p14:cNvContentPartPr/>
                <p14:nvPr/>
              </p14:nvContentPartPr>
              <p14:xfrm>
                <a:off x="8578215" y="6179745"/>
                <a:ext cx="164160" cy="102240"/>
              </p14:xfrm>
            </p:contentPart>
          </mc:Choice>
          <mc:Fallback xmlns="">
            <p:pic>
              <p:nvPicPr>
                <p:cNvPr id="209" name="Ink 208">
                  <a:extLst>
                    <a:ext uri="{FF2B5EF4-FFF2-40B4-BE49-F238E27FC236}">
                      <a16:creationId xmlns:a16="http://schemas.microsoft.com/office/drawing/2014/main" id="{BB6D4075-1557-A66C-B5AE-32E7F7353400}"/>
                    </a:ext>
                  </a:extLst>
                </p:cNvPr>
                <p:cNvPicPr/>
                <p:nvPr/>
              </p:nvPicPr>
              <p:blipFill>
                <a:blip r:embed="rId285"/>
                <a:stretch>
                  <a:fillRect/>
                </a:stretch>
              </p:blipFill>
              <p:spPr>
                <a:xfrm>
                  <a:off x="8572095" y="6173625"/>
                  <a:ext cx="176400" cy="114480"/>
                </a:xfrm>
                <a:prstGeom prst="rect">
                  <a:avLst/>
                </a:prstGeom>
              </p:spPr>
            </p:pic>
          </mc:Fallback>
        </mc:AlternateContent>
      </p:grpSp>
      <p:grpSp>
        <p:nvGrpSpPr>
          <p:cNvPr id="232" name="Group 231">
            <a:extLst>
              <a:ext uri="{FF2B5EF4-FFF2-40B4-BE49-F238E27FC236}">
                <a16:creationId xmlns:a16="http://schemas.microsoft.com/office/drawing/2014/main" id="{481A51C9-4F01-FD6C-6CC5-ACAAF598A344}"/>
              </a:ext>
            </a:extLst>
          </p:cNvPr>
          <p:cNvGrpSpPr/>
          <p:nvPr/>
        </p:nvGrpSpPr>
        <p:grpSpPr>
          <a:xfrm>
            <a:off x="2189655" y="6423465"/>
            <a:ext cx="3754080" cy="357480"/>
            <a:chOff x="2189655" y="6423465"/>
            <a:chExt cx="3754080" cy="357480"/>
          </a:xfrm>
        </p:grpSpPr>
        <mc:AlternateContent xmlns:mc="http://schemas.openxmlformats.org/markup-compatibility/2006" xmlns:p14="http://schemas.microsoft.com/office/powerpoint/2010/main">
          <mc:Choice Requires="p14">
            <p:contentPart p14:bwMode="auto" r:id="rId286">
              <p14:nvContentPartPr>
                <p14:cNvPr id="211" name="Ink 210">
                  <a:extLst>
                    <a:ext uri="{FF2B5EF4-FFF2-40B4-BE49-F238E27FC236}">
                      <a16:creationId xmlns:a16="http://schemas.microsoft.com/office/drawing/2014/main" id="{F348FE0A-8D31-9E3D-5B9D-6AE47C880F68}"/>
                    </a:ext>
                  </a:extLst>
                </p14:cNvPr>
                <p14:cNvContentPartPr/>
                <p14:nvPr/>
              </p14:nvContentPartPr>
              <p14:xfrm>
                <a:off x="2240055" y="6541545"/>
                <a:ext cx="209520" cy="12240"/>
              </p14:xfrm>
            </p:contentPart>
          </mc:Choice>
          <mc:Fallback xmlns="">
            <p:pic>
              <p:nvPicPr>
                <p:cNvPr id="211" name="Ink 210">
                  <a:extLst>
                    <a:ext uri="{FF2B5EF4-FFF2-40B4-BE49-F238E27FC236}">
                      <a16:creationId xmlns:a16="http://schemas.microsoft.com/office/drawing/2014/main" id="{F348FE0A-8D31-9E3D-5B9D-6AE47C880F68}"/>
                    </a:ext>
                  </a:extLst>
                </p:cNvPr>
                <p:cNvPicPr/>
                <p:nvPr/>
              </p:nvPicPr>
              <p:blipFill>
                <a:blip r:embed="rId287"/>
                <a:stretch>
                  <a:fillRect/>
                </a:stretch>
              </p:blipFill>
              <p:spPr>
                <a:xfrm>
                  <a:off x="2233935" y="6535425"/>
                  <a:ext cx="221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2" name="Ink 211">
                  <a:extLst>
                    <a:ext uri="{FF2B5EF4-FFF2-40B4-BE49-F238E27FC236}">
                      <a16:creationId xmlns:a16="http://schemas.microsoft.com/office/drawing/2014/main" id="{057A9186-2BF6-61AA-EFA1-6394CDB7ED6A}"/>
                    </a:ext>
                  </a:extLst>
                </p14:cNvPr>
                <p14:cNvContentPartPr/>
                <p14:nvPr/>
              </p14:nvContentPartPr>
              <p14:xfrm>
                <a:off x="2189655" y="6645585"/>
                <a:ext cx="240840" cy="360"/>
              </p14:xfrm>
            </p:contentPart>
          </mc:Choice>
          <mc:Fallback xmlns="">
            <p:pic>
              <p:nvPicPr>
                <p:cNvPr id="212" name="Ink 211">
                  <a:extLst>
                    <a:ext uri="{FF2B5EF4-FFF2-40B4-BE49-F238E27FC236}">
                      <a16:creationId xmlns:a16="http://schemas.microsoft.com/office/drawing/2014/main" id="{057A9186-2BF6-61AA-EFA1-6394CDB7ED6A}"/>
                    </a:ext>
                  </a:extLst>
                </p:cNvPr>
                <p:cNvPicPr/>
                <p:nvPr/>
              </p:nvPicPr>
              <p:blipFill>
                <a:blip r:embed="rId289"/>
                <a:stretch>
                  <a:fillRect/>
                </a:stretch>
              </p:blipFill>
              <p:spPr>
                <a:xfrm>
                  <a:off x="2183535" y="6639465"/>
                  <a:ext cx="2530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4" name="Ink 213">
                  <a:extLst>
                    <a:ext uri="{FF2B5EF4-FFF2-40B4-BE49-F238E27FC236}">
                      <a16:creationId xmlns:a16="http://schemas.microsoft.com/office/drawing/2014/main" id="{48D1C0C4-9F1B-7F4D-F4D6-90093679897F}"/>
                    </a:ext>
                  </a:extLst>
                </p14:cNvPr>
                <p14:cNvContentPartPr/>
                <p14:nvPr/>
              </p14:nvContentPartPr>
              <p14:xfrm>
                <a:off x="2812455" y="6456945"/>
                <a:ext cx="272520" cy="201240"/>
              </p14:xfrm>
            </p:contentPart>
          </mc:Choice>
          <mc:Fallback xmlns="">
            <p:pic>
              <p:nvPicPr>
                <p:cNvPr id="214" name="Ink 213">
                  <a:extLst>
                    <a:ext uri="{FF2B5EF4-FFF2-40B4-BE49-F238E27FC236}">
                      <a16:creationId xmlns:a16="http://schemas.microsoft.com/office/drawing/2014/main" id="{48D1C0C4-9F1B-7F4D-F4D6-90093679897F}"/>
                    </a:ext>
                  </a:extLst>
                </p:cNvPr>
                <p:cNvPicPr/>
                <p:nvPr/>
              </p:nvPicPr>
              <p:blipFill>
                <a:blip r:embed="rId291"/>
                <a:stretch>
                  <a:fillRect/>
                </a:stretch>
              </p:blipFill>
              <p:spPr>
                <a:xfrm>
                  <a:off x="2806335" y="6450825"/>
                  <a:ext cx="284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15" name="Ink 214">
                  <a:extLst>
                    <a:ext uri="{FF2B5EF4-FFF2-40B4-BE49-F238E27FC236}">
                      <a16:creationId xmlns:a16="http://schemas.microsoft.com/office/drawing/2014/main" id="{3050410F-CD3D-2E99-3830-5C3E2684485B}"/>
                    </a:ext>
                  </a:extLst>
                </p14:cNvPr>
                <p14:cNvContentPartPr/>
                <p14:nvPr/>
              </p14:nvContentPartPr>
              <p14:xfrm>
                <a:off x="3221775" y="6541545"/>
                <a:ext cx="255240" cy="161640"/>
              </p14:xfrm>
            </p:contentPart>
          </mc:Choice>
          <mc:Fallback xmlns="">
            <p:pic>
              <p:nvPicPr>
                <p:cNvPr id="215" name="Ink 214">
                  <a:extLst>
                    <a:ext uri="{FF2B5EF4-FFF2-40B4-BE49-F238E27FC236}">
                      <a16:creationId xmlns:a16="http://schemas.microsoft.com/office/drawing/2014/main" id="{3050410F-CD3D-2E99-3830-5C3E2684485B}"/>
                    </a:ext>
                  </a:extLst>
                </p:cNvPr>
                <p:cNvPicPr/>
                <p:nvPr/>
              </p:nvPicPr>
              <p:blipFill>
                <a:blip r:embed="rId293"/>
                <a:stretch>
                  <a:fillRect/>
                </a:stretch>
              </p:blipFill>
              <p:spPr>
                <a:xfrm>
                  <a:off x="3215655" y="6535425"/>
                  <a:ext cx="267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6" name="Ink 215">
                  <a:extLst>
                    <a:ext uri="{FF2B5EF4-FFF2-40B4-BE49-F238E27FC236}">
                      <a16:creationId xmlns:a16="http://schemas.microsoft.com/office/drawing/2014/main" id="{457BBBD3-B242-C59A-7EB0-7AD93DCDADBD}"/>
                    </a:ext>
                  </a:extLst>
                </p14:cNvPr>
                <p14:cNvContentPartPr/>
                <p14:nvPr/>
              </p14:nvContentPartPr>
              <p14:xfrm>
                <a:off x="3262815" y="6580425"/>
                <a:ext cx="147240" cy="145440"/>
              </p14:xfrm>
            </p:contentPart>
          </mc:Choice>
          <mc:Fallback xmlns="">
            <p:pic>
              <p:nvPicPr>
                <p:cNvPr id="216" name="Ink 215">
                  <a:extLst>
                    <a:ext uri="{FF2B5EF4-FFF2-40B4-BE49-F238E27FC236}">
                      <a16:creationId xmlns:a16="http://schemas.microsoft.com/office/drawing/2014/main" id="{457BBBD3-B242-C59A-7EB0-7AD93DCDADBD}"/>
                    </a:ext>
                  </a:extLst>
                </p:cNvPr>
                <p:cNvPicPr/>
                <p:nvPr/>
              </p:nvPicPr>
              <p:blipFill>
                <a:blip r:embed="rId295"/>
                <a:stretch>
                  <a:fillRect/>
                </a:stretch>
              </p:blipFill>
              <p:spPr>
                <a:xfrm>
                  <a:off x="3256695" y="6574305"/>
                  <a:ext cx="159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7" name="Ink 216">
                  <a:extLst>
                    <a:ext uri="{FF2B5EF4-FFF2-40B4-BE49-F238E27FC236}">
                      <a16:creationId xmlns:a16="http://schemas.microsoft.com/office/drawing/2014/main" id="{411A1B5A-823E-B9D8-1975-BC1BFDCFC79E}"/>
                    </a:ext>
                  </a:extLst>
                </p14:cNvPr>
                <p14:cNvContentPartPr/>
                <p14:nvPr/>
              </p14:nvContentPartPr>
              <p14:xfrm>
                <a:off x="3647655" y="6596625"/>
                <a:ext cx="282240" cy="27720"/>
              </p14:xfrm>
            </p:contentPart>
          </mc:Choice>
          <mc:Fallback xmlns="">
            <p:pic>
              <p:nvPicPr>
                <p:cNvPr id="217" name="Ink 216">
                  <a:extLst>
                    <a:ext uri="{FF2B5EF4-FFF2-40B4-BE49-F238E27FC236}">
                      <a16:creationId xmlns:a16="http://schemas.microsoft.com/office/drawing/2014/main" id="{411A1B5A-823E-B9D8-1975-BC1BFDCFC79E}"/>
                    </a:ext>
                  </a:extLst>
                </p:cNvPr>
                <p:cNvPicPr/>
                <p:nvPr/>
              </p:nvPicPr>
              <p:blipFill>
                <a:blip r:embed="rId297"/>
                <a:stretch>
                  <a:fillRect/>
                </a:stretch>
              </p:blipFill>
              <p:spPr>
                <a:xfrm>
                  <a:off x="3641535" y="6590505"/>
                  <a:ext cx="2944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8" name="Ink 217">
                  <a:extLst>
                    <a:ext uri="{FF2B5EF4-FFF2-40B4-BE49-F238E27FC236}">
                      <a16:creationId xmlns:a16="http://schemas.microsoft.com/office/drawing/2014/main" id="{230CB125-8147-FC2B-0A95-3A7B1C7C2E07}"/>
                    </a:ext>
                  </a:extLst>
                </p14:cNvPr>
                <p14:cNvContentPartPr/>
                <p14:nvPr/>
              </p14:nvContentPartPr>
              <p14:xfrm>
                <a:off x="3784815" y="6553425"/>
                <a:ext cx="31680" cy="157320"/>
              </p14:xfrm>
            </p:contentPart>
          </mc:Choice>
          <mc:Fallback xmlns="">
            <p:pic>
              <p:nvPicPr>
                <p:cNvPr id="218" name="Ink 217">
                  <a:extLst>
                    <a:ext uri="{FF2B5EF4-FFF2-40B4-BE49-F238E27FC236}">
                      <a16:creationId xmlns:a16="http://schemas.microsoft.com/office/drawing/2014/main" id="{230CB125-8147-FC2B-0A95-3A7B1C7C2E07}"/>
                    </a:ext>
                  </a:extLst>
                </p:cNvPr>
                <p:cNvPicPr/>
                <p:nvPr/>
              </p:nvPicPr>
              <p:blipFill>
                <a:blip r:embed="rId299"/>
                <a:stretch>
                  <a:fillRect/>
                </a:stretch>
              </p:blipFill>
              <p:spPr>
                <a:xfrm>
                  <a:off x="3778695" y="6547305"/>
                  <a:ext cx="43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2" name="Ink 221">
                  <a:extLst>
                    <a:ext uri="{FF2B5EF4-FFF2-40B4-BE49-F238E27FC236}">
                      <a16:creationId xmlns:a16="http://schemas.microsoft.com/office/drawing/2014/main" id="{728D9A81-9379-66C9-7EEA-B3263AA8CDCE}"/>
                    </a:ext>
                  </a:extLst>
                </p14:cNvPr>
                <p14:cNvContentPartPr/>
                <p14:nvPr/>
              </p14:nvContentPartPr>
              <p14:xfrm>
                <a:off x="2702295" y="6445065"/>
                <a:ext cx="399960" cy="334080"/>
              </p14:xfrm>
            </p:contentPart>
          </mc:Choice>
          <mc:Fallback xmlns="">
            <p:pic>
              <p:nvPicPr>
                <p:cNvPr id="222" name="Ink 221">
                  <a:extLst>
                    <a:ext uri="{FF2B5EF4-FFF2-40B4-BE49-F238E27FC236}">
                      <a16:creationId xmlns:a16="http://schemas.microsoft.com/office/drawing/2014/main" id="{728D9A81-9379-66C9-7EEA-B3263AA8CDCE}"/>
                    </a:ext>
                  </a:extLst>
                </p:cNvPr>
                <p:cNvPicPr/>
                <p:nvPr/>
              </p:nvPicPr>
              <p:blipFill>
                <a:blip r:embed="rId301"/>
                <a:stretch>
                  <a:fillRect/>
                </a:stretch>
              </p:blipFill>
              <p:spPr>
                <a:xfrm>
                  <a:off x="2696175" y="6438945"/>
                  <a:ext cx="412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0" name="Ink 219">
                  <a:extLst>
                    <a:ext uri="{FF2B5EF4-FFF2-40B4-BE49-F238E27FC236}">
                      <a16:creationId xmlns:a16="http://schemas.microsoft.com/office/drawing/2014/main" id="{EE2B86D3-5923-2F2F-2E55-5DF71F3B179D}"/>
                    </a:ext>
                  </a:extLst>
                </p14:cNvPr>
                <p14:cNvContentPartPr/>
                <p14:nvPr/>
              </p14:nvContentPartPr>
              <p14:xfrm>
                <a:off x="4178655" y="6534705"/>
                <a:ext cx="191880" cy="162000"/>
              </p14:xfrm>
            </p:contentPart>
          </mc:Choice>
          <mc:Fallback xmlns="">
            <p:pic>
              <p:nvPicPr>
                <p:cNvPr id="220" name="Ink 219">
                  <a:extLst>
                    <a:ext uri="{FF2B5EF4-FFF2-40B4-BE49-F238E27FC236}">
                      <a16:creationId xmlns:a16="http://schemas.microsoft.com/office/drawing/2014/main" id="{EE2B86D3-5923-2F2F-2E55-5DF71F3B179D}"/>
                    </a:ext>
                  </a:extLst>
                </p:cNvPr>
                <p:cNvPicPr/>
                <p:nvPr/>
              </p:nvPicPr>
              <p:blipFill>
                <a:blip r:embed="rId303"/>
                <a:stretch>
                  <a:fillRect/>
                </a:stretch>
              </p:blipFill>
              <p:spPr>
                <a:xfrm>
                  <a:off x="4172535" y="6528585"/>
                  <a:ext cx="2041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1" name="Ink 220">
                  <a:extLst>
                    <a:ext uri="{FF2B5EF4-FFF2-40B4-BE49-F238E27FC236}">
                      <a16:creationId xmlns:a16="http://schemas.microsoft.com/office/drawing/2014/main" id="{BF3212B4-F02A-E58B-46C1-4FCCE02DE93C}"/>
                    </a:ext>
                  </a:extLst>
                </p14:cNvPr>
                <p14:cNvContentPartPr/>
                <p14:nvPr/>
              </p14:nvContentPartPr>
              <p14:xfrm>
                <a:off x="4384215" y="6454785"/>
                <a:ext cx="181080" cy="326160"/>
              </p14:xfrm>
            </p:contentPart>
          </mc:Choice>
          <mc:Fallback xmlns="">
            <p:pic>
              <p:nvPicPr>
                <p:cNvPr id="221" name="Ink 220">
                  <a:extLst>
                    <a:ext uri="{FF2B5EF4-FFF2-40B4-BE49-F238E27FC236}">
                      <a16:creationId xmlns:a16="http://schemas.microsoft.com/office/drawing/2014/main" id="{BF3212B4-F02A-E58B-46C1-4FCCE02DE93C}"/>
                    </a:ext>
                  </a:extLst>
                </p:cNvPr>
                <p:cNvPicPr/>
                <p:nvPr/>
              </p:nvPicPr>
              <p:blipFill>
                <a:blip r:embed="rId305"/>
                <a:stretch>
                  <a:fillRect/>
                </a:stretch>
              </p:blipFill>
              <p:spPr>
                <a:xfrm>
                  <a:off x="4378095" y="6448665"/>
                  <a:ext cx="19332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3" name="Ink 222">
                  <a:extLst>
                    <a:ext uri="{FF2B5EF4-FFF2-40B4-BE49-F238E27FC236}">
                      <a16:creationId xmlns:a16="http://schemas.microsoft.com/office/drawing/2014/main" id="{E0EF4C1B-5206-D2A8-574E-A322EE5A3659}"/>
                    </a:ext>
                  </a:extLst>
                </p14:cNvPr>
                <p14:cNvContentPartPr/>
                <p14:nvPr/>
              </p14:nvContentPartPr>
              <p14:xfrm>
                <a:off x="4785975" y="6643425"/>
                <a:ext cx="46800" cy="24840"/>
              </p14:xfrm>
            </p:contentPart>
          </mc:Choice>
          <mc:Fallback xmlns="">
            <p:pic>
              <p:nvPicPr>
                <p:cNvPr id="223" name="Ink 222">
                  <a:extLst>
                    <a:ext uri="{FF2B5EF4-FFF2-40B4-BE49-F238E27FC236}">
                      <a16:creationId xmlns:a16="http://schemas.microsoft.com/office/drawing/2014/main" id="{E0EF4C1B-5206-D2A8-574E-A322EE5A3659}"/>
                    </a:ext>
                  </a:extLst>
                </p:cNvPr>
                <p:cNvPicPr/>
                <p:nvPr/>
              </p:nvPicPr>
              <p:blipFill>
                <a:blip r:embed="rId307"/>
                <a:stretch>
                  <a:fillRect/>
                </a:stretch>
              </p:blipFill>
              <p:spPr>
                <a:xfrm>
                  <a:off x="4779855" y="6637305"/>
                  <a:ext cx="59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4" name="Ink 223">
                  <a:extLst>
                    <a:ext uri="{FF2B5EF4-FFF2-40B4-BE49-F238E27FC236}">
                      <a16:creationId xmlns:a16="http://schemas.microsoft.com/office/drawing/2014/main" id="{BA334433-5D0C-51C2-A25A-0C4DE87D58B1}"/>
                    </a:ext>
                  </a:extLst>
                </p14:cNvPr>
                <p14:cNvContentPartPr/>
                <p14:nvPr/>
              </p14:nvContentPartPr>
              <p14:xfrm>
                <a:off x="5034015" y="6423465"/>
                <a:ext cx="52920" cy="282240"/>
              </p14:xfrm>
            </p:contentPart>
          </mc:Choice>
          <mc:Fallback xmlns="">
            <p:pic>
              <p:nvPicPr>
                <p:cNvPr id="224" name="Ink 223">
                  <a:extLst>
                    <a:ext uri="{FF2B5EF4-FFF2-40B4-BE49-F238E27FC236}">
                      <a16:creationId xmlns:a16="http://schemas.microsoft.com/office/drawing/2014/main" id="{BA334433-5D0C-51C2-A25A-0C4DE87D58B1}"/>
                    </a:ext>
                  </a:extLst>
                </p:cNvPr>
                <p:cNvPicPr/>
                <p:nvPr/>
              </p:nvPicPr>
              <p:blipFill>
                <a:blip r:embed="rId309"/>
                <a:stretch>
                  <a:fillRect/>
                </a:stretch>
              </p:blipFill>
              <p:spPr>
                <a:xfrm>
                  <a:off x="5027895" y="6417345"/>
                  <a:ext cx="651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5" name="Ink 224">
                  <a:extLst>
                    <a:ext uri="{FF2B5EF4-FFF2-40B4-BE49-F238E27FC236}">
                      <a16:creationId xmlns:a16="http://schemas.microsoft.com/office/drawing/2014/main" id="{1D81BA5C-1260-4418-1C48-607EA5D8088B}"/>
                    </a:ext>
                  </a:extLst>
                </p14:cNvPr>
                <p14:cNvContentPartPr/>
                <p14:nvPr/>
              </p14:nvContentPartPr>
              <p14:xfrm>
                <a:off x="5122935" y="6560985"/>
                <a:ext cx="344520" cy="149760"/>
              </p14:xfrm>
            </p:contentPart>
          </mc:Choice>
          <mc:Fallback xmlns="">
            <p:pic>
              <p:nvPicPr>
                <p:cNvPr id="225" name="Ink 224">
                  <a:extLst>
                    <a:ext uri="{FF2B5EF4-FFF2-40B4-BE49-F238E27FC236}">
                      <a16:creationId xmlns:a16="http://schemas.microsoft.com/office/drawing/2014/main" id="{1D81BA5C-1260-4418-1C48-607EA5D8088B}"/>
                    </a:ext>
                  </a:extLst>
                </p:cNvPr>
                <p:cNvPicPr/>
                <p:nvPr/>
              </p:nvPicPr>
              <p:blipFill>
                <a:blip r:embed="rId311"/>
                <a:stretch>
                  <a:fillRect/>
                </a:stretch>
              </p:blipFill>
              <p:spPr>
                <a:xfrm>
                  <a:off x="5116815" y="6554865"/>
                  <a:ext cx="356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6" name="Ink 225">
                  <a:extLst>
                    <a:ext uri="{FF2B5EF4-FFF2-40B4-BE49-F238E27FC236}">
                      <a16:creationId xmlns:a16="http://schemas.microsoft.com/office/drawing/2014/main" id="{2D62789B-D4BB-C2C5-AA80-5E33B8C3DE0F}"/>
                    </a:ext>
                  </a:extLst>
                </p14:cNvPr>
                <p14:cNvContentPartPr/>
                <p14:nvPr/>
              </p14:nvContentPartPr>
              <p14:xfrm>
                <a:off x="5652135" y="6535065"/>
                <a:ext cx="291600" cy="151920"/>
              </p14:xfrm>
            </p:contentPart>
          </mc:Choice>
          <mc:Fallback xmlns="">
            <p:pic>
              <p:nvPicPr>
                <p:cNvPr id="226" name="Ink 225">
                  <a:extLst>
                    <a:ext uri="{FF2B5EF4-FFF2-40B4-BE49-F238E27FC236}">
                      <a16:creationId xmlns:a16="http://schemas.microsoft.com/office/drawing/2014/main" id="{2D62789B-D4BB-C2C5-AA80-5E33B8C3DE0F}"/>
                    </a:ext>
                  </a:extLst>
                </p:cNvPr>
                <p:cNvPicPr/>
                <p:nvPr/>
              </p:nvPicPr>
              <p:blipFill>
                <a:blip r:embed="rId313"/>
                <a:stretch>
                  <a:fillRect/>
                </a:stretch>
              </p:blipFill>
              <p:spPr>
                <a:xfrm>
                  <a:off x="5646015" y="6528945"/>
                  <a:ext cx="303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7" name="Ink 226">
                  <a:extLst>
                    <a:ext uri="{FF2B5EF4-FFF2-40B4-BE49-F238E27FC236}">
                      <a16:creationId xmlns:a16="http://schemas.microsoft.com/office/drawing/2014/main" id="{80177AF6-ACD8-49E2-27E1-D859624963DD}"/>
                    </a:ext>
                  </a:extLst>
                </p14:cNvPr>
                <p14:cNvContentPartPr/>
                <p14:nvPr/>
              </p14:nvContentPartPr>
              <p14:xfrm>
                <a:off x="5743575" y="6527505"/>
                <a:ext cx="163800" cy="178920"/>
              </p14:xfrm>
            </p:contentPart>
          </mc:Choice>
          <mc:Fallback xmlns="">
            <p:pic>
              <p:nvPicPr>
                <p:cNvPr id="227" name="Ink 226">
                  <a:extLst>
                    <a:ext uri="{FF2B5EF4-FFF2-40B4-BE49-F238E27FC236}">
                      <a16:creationId xmlns:a16="http://schemas.microsoft.com/office/drawing/2014/main" id="{80177AF6-ACD8-49E2-27E1-D859624963DD}"/>
                    </a:ext>
                  </a:extLst>
                </p:cNvPr>
                <p:cNvPicPr/>
                <p:nvPr/>
              </p:nvPicPr>
              <p:blipFill>
                <a:blip r:embed="rId315"/>
                <a:stretch>
                  <a:fillRect/>
                </a:stretch>
              </p:blipFill>
              <p:spPr>
                <a:xfrm>
                  <a:off x="5737455" y="6521385"/>
                  <a:ext cx="176040" cy="191160"/>
                </a:xfrm>
                <a:prstGeom prst="rect">
                  <a:avLst/>
                </a:prstGeom>
              </p:spPr>
            </p:pic>
          </mc:Fallback>
        </mc:AlternateContent>
      </p:grpSp>
      <p:grpSp>
        <p:nvGrpSpPr>
          <p:cNvPr id="245" name="Group 244">
            <a:extLst>
              <a:ext uri="{FF2B5EF4-FFF2-40B4-BE49-F238E27FC236}">
                <a16:creationId xmlns:a16="http://schemas.microsoft.com/office/drawing/2014/main" id="{48BB179E-5339-90B3-1E80-19621DAF510C}"/>
              </a:ext>
            </a:extLst>
          </p:cNvPr>
          <p:cNvGrpSpPr/>
          <p:nvPr/>
        </p:nvGrpSpPr>
        <p:grpSpPr>
          <a:xfrm>
            <a:off x="6316335" y="6488625"/>
            <a:ext cx="1499760" cy="352080"/>
            <a:chOff x="6316335" y="6488625"/>
            <a:chExt cx="1499760" cy="352080"/>
          </a:xfrm>
        </p:grpSpPr>
        <mc:AlternateContent xmlns:mc="http://schemas.openxmlformats.org/markup-compatibility/2006" xmlns:p14="http://schemas.microsoft.com/office/powerpoint/2010/main">
          <mc:Choice Requires="p14">
            <p:contentPart p14:bwMode="auto" r:id="rId316">
              <p14:nvContentPartPr>
                <p14:cNvPr id="228" name="Ink 227">
                  <a:extLst>
                    <a:ext uri="{FF2B5EF4-FFF2-40B4-BE49-F238E27FC236}">
                      <a16:creationId xmlns:a16="http://schemas.microsoft.com/office/drawing/2014/main" id="{66A335B7-CE45-A3B7-E3E1-D2B5D588F3AC}"/>
                    </a:ext>
                  </a:extLst>
                </p14:cNvPr>
                <p14:cNvContentPartPr/>
                <p14:nvPr/>
              </p14:nvContentPartPr>
              <p14:xfrm>
                <a:off x="6316335" y="6628305"/>
                <a:ext cx="281880" cy="18000"/>
              </p14:xfrm>
            </p:contentPart>
          </mc:Choice>
          <mc:Fallback xmlns="">
            <p:pic>
              <p:nvPicPr>
                <p:cNvPr id="228" name="Ink 227">
                  <a:extLst>
                    <a:ext uri="{FF2B5EF4-FFF2-40B4-BE49-F238E27FC236}">
                      <a16:creationId xmlns:a16="http://schemas.microsoft.com/office/drawing/2014/main" id="{66A335B7-CE45-A3B7-E3E1-D2B5D588F3AC}"/>
                    </a:ext>
                  </a:extLst>
                </p:cNvPr>
                <p:cNvPicPr/>
                <p:nvPr/>
              </p:nvPicPr>
              <p:blipFill>
                <a:blip r:embed="rId317"/>
                <a:stretch>
                  <a:fillRect/>
                </a:stretch>
              </p:blipFill>
              <p:spPr>
                <a:xfrm>
                  <a:off x="6310215" y="6622185"/>
                  <a:ext cx="294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9" name="Ink 228">
                  <a:extLst>
                    <a:ext uri="{FF2B5EF4-FFF2-40B4-BE49-F238E27FC236}">
                      <a16:creationId xmlns:a16="http://schemas.microsoft.com/office/drawing/2014/main" id="{6BFD1788-004C-F283-70EA-AA169642FE92}"/>
                    </a:ext>
                  </a:extLst>
                </p14:cNvPr>
                <p14:cNvContentPartPr/>
                <p14:nvPr/>
              </p14:nvContentPartPr>
              <p14:xfrm>
                <a:off x="6465375" y="6578265"/>
                <a:ext cx="72720" cy="165960"/>
              </p14:xfrm>
            </p:contentPart>
          </mc:Choice>
          <mc:Fallback xmlns="">
            <p:pic>
              <p:nvPicPr>
                <p:cNvPr id="229" name="Ink 228">
                  <a:extLst>
                    <a:ext uri="{FF2B5EF4-FFF2-40B4-BE49-F238E27FC236}">
                      <a16:creationId xmlns:a16="http://schemas.microsoft.com/office/drawing/2014/main" id="{6BFD1788-004C-F283-70EA-AA169642FE92}"/>
                    </a:ext>
                  </a:extLst>
                </p:cNvPr>
                <p:cNvPicPr/>
                <p:nvPr/>
              </p:nvPicPr>
              <p:blipFill>
                <a:blip r:embed="rId319"/>
                <a:stretch>
                  <a:fillRect/>
                </a:stretch>
              </p:blipFill>
              <p:spPr>
                <a:xfrm>
                  <a:off x="6459255" y="6572145"/>
                  <a:ext cx="849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3" name="Ink 232">
                  <a:extLst>
                    <a:ext uri="{FF2B5EF4-FFF2-40B4-BE49-F238E27FC236}">
                      <a16:creationId xmlns:a16="http://schemas.microsoft.com/office/drawing/2014/main" id="{25B845E3-C585-6794-6101-41BC923562A3}"/>
                    </a:ext>
                  </a:extLst>
                </p14:cNvPr>
                <p14:cNvContentPartPr/>
                <p14:nvPr/>
              </p14:nvContentPartPr>
              <p14:xfrm>
                <a:off x="6879375" y="6553425"/>
                <a:ext cx="231120" cy="155160"/>
              </p14:xfrm>
            </p:contentPart>
          </mc:Choice>
          <mc:Fallback xmlns="">
            <p:pic>
              <p:nvPicPr>
                <p:cNvPr id="233" name="Ink 232">
                  <a:extLst>
                    <a:ext uri="{FF2B5EF4-FFF2-40B4-BE49-F238E27FC236}">
                      <a16:creationId xmlns:a16="http://schemas.microsoft.com/office/drawing/2014/main" id="{25B845E3-C585-6794-6101-41BC923562A3}"/>
                    </a:ext>
                  </a:extLst>
                </p:cNvPr>
                <p:cNvPicPr/>
                <p:nvPr/>
              </p:nvPicPr>
              <p:blipFill>
                <a:blip r:embed="rId321"/>
                <a:stretch>
                  <a:fillRect/>
                </a:stretch>
              </p:blipFill>
              <p:spPr>
                <a:xfrm>
                  <a:off x="6873255" y="6547305"/>
                  <a:ext cx="243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4" name="Ink 233">
                  <a:extLst>
                    <a:ext uri="{FF2B5EF4-FFF2-40B4-BE49-F238E27FC236}">
                      <a16:creationId xmlns:a16="http://schemas.microsoft.com/office/drawing/2014/main" id="{33F4E5C2-3584-604F-F45B-94DE0FF24B27}"/>
                    </a:ext>
                  </a:extLst>
                </p14:cNvPr>
                <p14:cNvContentPartPr/>
                <p14:nvPr/>
              </p14:nvContentPartPr>
              <p14:xfrm>
                <a:off x="6963615" y="6586905"/>
                <a:ext cx="101520" cy="114120"/>
              </p14:xfrm>
            </p:contentPart>
          </mc:Choice>
          <mc:Fallback xmlns="">
            <p:pic>
              <p:nvPicPr>
                <p:cNvPr id="234" name="Ink 233">
                  <a:extLst>
                    <a:ext uri="{FF2B5EF4-FFF2-40B4-BE49-F238E27FC236}">
                      <a16:creationId xmlns:a16="http://schemas.microsoft.com/office/drawing/2014/main" id="{33F4E5C2-3584-604F-F45B-94DE0FF24B27}"/>
                    </a:ext>
                  </a:extLst>
                </p:cNvPr>
                <p:cNvPicPr/>
                <p:nvPr/>
              </p:nvPicPr>
              <p:blipFill>
                <a:blip r:embed="rId323"/>
                <a:stretch>
                  <a:fillRect/>
                </a:stretch>
              </p:blipFill>
              <p:spPr>
                <a:xfrm>
                  <a:off x="6957495" y="6580785"/>
                  <a:ext cx="113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5" name="Ink 234">
                  <a:extLst>
                    <a:ext uri="{FF2B5EF4-FFF2-40B4-BE49-F238E27FC236}">
                      <a16:creationId xmlns:a16="http://schemas.microsoft.com/office/drawing/2014/main" id="{37E41353-1542-2928-CD94-C94DDEBABBCE}"/>
                    </a:ext>
                  </a:extLst>
                </p14:cNvPr>
                <p14:cNvContentPartPr/>
                <p14:nvPr/>
              </p14:nvContentPartPr>
              <p14:xfrm>
                <a:off x="7102935" y="6488625"/>
                <a:ext cx="260280" cy="102960"/>
              </p14:xfrm>
            </p:contentPart>
          </mc:Choice>
          <mc:Fallback xmlns="">
            <p:pic>
              <p:nvPicPr>
                <p:cNvPr id="235" name="Ink 234">
                  <a:extLst>
                    <a:ext uri="{FF2B5EF4-FFF2-40B4-BE49-F238E27FC236}">
                      <a16:creationId xmlns:a16="http://schemas.microsoft.com/office/drawing/2014/main" id="{37E41353-1542-2928-CD94-C94DDEBABBCE}"/>
                    </a:ext>
                  </a:extLst>
                </p:cNvPr>
                <p:cNvPicPr/>
                <p:nvPr/>
              </p:nvPicPr>
              <p:blipFill>
                <a:blip r:embed="rId325"/>
                <a:stretch>
                  <a:fillRect/>
                </a:stretch>
              </p:blipFill>
              <p:spPr>
                <a:xfrm>
                  <a:off x="7096815" y="6482505"/>
                  <a:ext cx="272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6" name="Ink 235">
                  <a:extLst>
                    <a:ext uri="{FF2B5EF4-FFF2-40B4-BE49-F238E27FC236}">
                      <a16:creationId xmlns:a16="http://schemas.microsoft.com/office/drawing/2014/main" id="{2EFAF316-8A26-D2CD-0ABD-B06947EAF5DA}"/>
                    </a:ext>
                  </a:extLst>
                </p14:cNvPr>
                <p14:cNvContentPartPr/>
                <p14:nvPr/>
              </p14:nvContentPartPr>
              <p14:xfrm>
                <a:off x="7411095" y="6590145"/>
                <a:ext cx="149400" cy="132480"/>
              </p14:xfrm>
            </p:contentPart>
          </mc:Choice>
          <mc:Fallback xmlns="">
            <p:pic>
              <p:nvPicPr>
                <p:cNvPr id="236" name="Ink 235">
                  <a:extLst>
                    <a:ext uri="{FF2B5EF4-FFF2-40B4-BE49-F238E27FC236}">
                      <a16:creationId xmlns:a16="http://schemas.microsoft.com/office/drawing/2014/main" id="{2EFAF316-8A26-D2CD-0ABD-B06947EAF5DA}"/>
                    </a:ext>
                  </a:extLst>
                </p:cNvPr>
                <p:cNvPicPr/>
                <p:nvPr/>
              </p:nvPicPr>
              <p:blipFill>
                <a:blip r:embed="rId327"/>
                <a:stretch>
                  <a:fillRect/>
                </a:stretch>
              </p:blipFill>
              <p:spPr>
                <a:xfrm>
                  <a:off x="7404975" y="6584025"/>
                  <a:ext cx="161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7" name="Ink 236">
                  <a:extLst>
                    <a:ext uri="{FF2B5EF4-FFF2-40B4-BE49-F238E27FC236}">
                      <a16:creationId xmlns:a16="http://schemas.microsoft.com/office/drawing/2014/main" id="{19F9B1B2-96D9-4A75-2870-39B84E2215F0}"/>
                    </a:ext>
                  </a:extLst>
                </p14:cNvPr>
                <p14:cNvContentPartPr/>
                <p14:nvPr/>
              </p14:nvContentPartPr>
              <p14:xfrm>
                <a:off x="7610895" y="6590145"/>
                <a:ext cx="53280" cy="147600"/>
              </p14:xfrm>
            </p:contentPart>
          </mc:Choice>
          <mc:Fallback xmlns="">
            <p:pic>
              <p:nvPicPr>
                <p:cNvPr id="237" name="Ink 236">
                  <a:extLst>
                    <a:ext uri="{FF2B5EF4-FFF2-40B4-BE49-F238E27FC236}">
                      <a16:creationId xmlns:a16="http://schemas.microsoft.com/office/drawing/2014/main" id="{19F9B1B2-96D9-4A75-2870-39B84E2215F0}"/>
                    </a:ext>
                  </a:extLst>
                </p:cNvPr>
                <p:cNvPicPr/>
                <p:nvPr/>
              </p:nvPicPr>
              <p:blipFill>
                <a:blip r:embed="rId329"/>
                <a:stretch>
                  <a:fillRect/>
                </a:stretch>
              </p:blipFill>
              <p:spPr>
                <a:xfrm>
                  <a:off x="7604775" y="6584025"/>
                  <a:ext cx="65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38" name="Ink 237">
                  <a:extLst>
                    <a:ext uri="{FF2B5EF4-FFF2-40B4-BE49-F238E27FC236}">
                      <a16:creationId xmlns:a16="http://schemas.microsoft.com/office/drawing/2014/main" id="{8CC6AABD-AEFE-6421-11A5-926EA70024FB}"/>
                    </a:ext>
                  </a:extLst>
                </p14:cNvPr>
                <p14:cNvContentPartPr/>
                <p14:nvPr/>
              </p14:nvContentPartPr>
              <p14:xfrm>
                <a:off x="7565175" y="6512385"/>
                <a:ext cx="250920" cy="328320"/>
              </p14:xfrm>
            </p:contentPart>
          </mc:Choice>
          <mc:Fallback xmlns="">
            <p:pic>
              <p:nvPicPr>
                <p:cNvPr id="238" name="Ink 237">
                  <a:extLst>
                    <a:ext uri="{FF2B5EF4-FFF2-40B4-BE49-F238E27FC236}">
                      <a16:creationId xmlns:a16="http://schemas.microsoft.com/office/drawing/2014/main" id="{8CC6AABD-AEFE-6421-11A5-926EA70024FB}"/>
                    </a:ext>
                  </a:extLst>
                </p:cNvPr>
                <p:cNvPicPr/>
                <p:nvPr/>
              </p:nvPicPr>
              <p:blipFill>
                <a:blip r:embed="rId331"/>
                <a:stretch>
                  <a:fillRect/>
                </a:stretch>
              </p:blipFill>
              <p:spPr>
                <a:xfrm>
                  <a:off x="7559055" y="6506265"/>
                  <a:ext cx="2631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9" name="Ink 238">
                  <a:extLst>
                    <a:ext uri="{FF2B5EF4-FFF2-40B4-BE49-F238E27FC236}">
                      <a16:creationId xmlns:a16="http://schemas.microsoft.com/office/drawing/2014/main" id="{5A22AF5B-6B25-9A52-D3D6-4FC922811C2C}"/>
                    </a:ext>
                  </a:extLst>
                </p14:cNvPr>
                <p14:cNvContentPartPr/>
                <p14:nvPr/>
              </p14:nvContentPartPr>
              <p14:xfrm>
                <a:off x="6795135" y="6529665"/>
                <a:ext cx="243360" cy="277560"/>
              </p14:xfrm>
            </p:contentPart>
          </mc:Choice>
          <mc:Fallback xmlns="">
            <p:pic>
              <p:nvPicPr>
                <p:cNvPr id="239" name="Ink 238">
                  <a:extLst>
                    <a:ext uri="{FF2B5EF4-FFF2-40B4-BE49-F238E27FC236}">
                      <a16:creationId xmlns:a16="http://schemas.microsoft.com/office/drawing/2014/main" id="{5A22AF5B-6B25-9A52-D3D6-4FC922811C2C}"/>
                    </a:ext>
                  </a:extLst>
                </p:cNvPr>
                <p:cNvPicPr/>
                <p:nvPr/>
              </p:nvPicPr>
              <p:blipFill>
                <a:blip r:embed="rId333"/>
                <a:stretch>
                  <a:fillRect/>
                </a:stretch>
              </p:blipFill>
              <p:spPr>
                <a:xfrm>
                  <a:off x="6789015" y="6523545"/>
                  <a:ext cx="255600" cy="289800"/>
                </a:xfrm>
                <a:prstGeom prst="rect">
                  <a:avLst/>
                </a:prstGeom>
              </p:spPr>
            </p:pic>
          </mc:Fallback>
        </mc:AlternateContent>
      </p:grpSp>
      <p:grpSp>
        <p:nvGrpSpPr>
          <p:cNvPr id="244" name="Group 243">
            <a:extLst>
              <a:ext uri="{FF2B5EF4-FFF2-40B4-BE49-F238E27FC236}">
                <a16:creationId xmlns:a16="http://schemas.microsoft.com/office/drawing/2014/main" id="{E52C0DAD-FB36-ADDB-6008-3EB789431C04}"/>
              </a:ext>
            </a:extLst>
          </p:cNvPr>
          <p:cNvGrpSpPr/>
          <p:nvPr/>
        </p:nvGrpSpPr>
        <p:grpSpPr>
          <a:xfrm>
            <a:off x="8055135" y="6486465"/>
            <a:ext cx="556920" cy="332640"/>
            <a:chOff x="8055135" y="6486465"/>
            <a:chExt cx="556920" cy="332640"/>
          </a:xfrm>
        </p:grpSpPr>
        <mc:AlternateContent xmlns:mc="http://schemas.openxmlformats.org/markup-compatibility/2006" xmlns:p14="http://schemas.microsoft.com/office/powerpoint/2010/main">
          <mc:Choice Requires="p14">
            <p:contentPart p14:bwMode="auto" r:id="rId334">
              <p14:nvContentPartPr>
                <p14:cNvPr id="240" name="Ink 239">
                  <a:extLst>
                    <a:ext uri="{FF2B5EF4-FFF2-40B4-BE49-F238E27FC236}">
                      <a16:creationId xmlns:a16="http://schemas.microsoft.com/office/drawing/2014/main" id="{744DAB80-EEB9-98A4-B691-47D9DD25325D}"/>
                    </a:ext>
                  </a:extLst>
                </p14:cNvPr>
                <p14:cNvContentPartPr/>
                <p14:nvPr/>
              </p14:nvContentPartPr>
              <p14:xfrm>
                <a:off x="8055135" y="6657465"/>
                <a:ext cx="30240" cy="43200"/>
              </p14:xfrm>
            </p:contentPart>
          </mc:Choice>
          <mc:Fallback xmlns="">
            <p:pic>
              <p:nvPicPr>
                <p:cNvPr id="240" name="Ink 239">
                  <a:extLst>
                    <a:ext uri="{FF2B5EF4-FFF2-40B4-BE49-F238E27FC236}">
                      <a16:creationId xmlns:a16="http://schemas.microsoft.com/office/drawing/2014/main" id="{744DAB80-EEB9-98A4-B691-47D9DD25325D}"/>
                    </a:ext>
                  </a:extLst>
                </p:cNvPr>
                <p:cNvPicPr/>
                <p:nvPr/>
              </p:nvPicPr>
              <p:blipFill>
                <a:blip r:embed="rId335"/>
                <a:stretch>
                  <a:fillRect/>
                </a:stretch>
              </p:blipFill>
              <p:spPr>
                <a:xfrm>
                  <a:off x="8049015" y="6651345"/>
                  <a:ext cx="424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1" name="Ink 240">
                  <a:extLst>
                    <a:ext uri="{FF2B5EF4-FFF2-40B4-BE49-F238E27FC236}">
                      <a16:creationId xmlns:a16="http://schemas.microsoft.com/office/drawing/2014/main" id="{E6791814-FEE1-49EE-FD37-10EBD7160DC6}"/>
                    </a:ext>
                  </a:extLst>
                </p14:cNvPr>
                <p14:cNvContentPartPr/>
                <p14:nvPr/>
              </p14:nvContentPartPr>
              <p14:xfrm>
                <a:off x="8469855" y="6486465"/>
                <a:ext cx="21960" cy="147600"/>
              </p14:xfrm>
            </p:contentPart>
          </mc:Choice>
          <mc:Fallback xmlns="">
            <p:pic>
              <p:nvPicPr>
                <p:cNvPr id="241" name="Ink 240">
                  <a:extLst>
                    <a:ext uri="{FF2B5EF4-FFF2-40B4-BE49-F238E27FC236}">
                      <a16:creationId xmlns:a16="http://schemas.microsoft.com/office/drawing/2014/main" id="{E6791814-FEE1-49EE-FD37-10EBD7160DC6}"/>
                    </a:ext>
                  </a:extLst>
                </p:cNvPr>
                <p:cNvPicPr/>
                <p:nvPr/>
              </p:nvPicPr>
              <p:blipFill>
                <a:blip r:embed="rId337"/>
                <a:stretch>
                  <a:fillRect/>
                </a:stretch>
              </p:blipFill>
              <p:spPr>
                <a:xfrm>
                  <a:off x="8463735" y="6480345"/>
                  <a:ext cx="34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2" name="Ink 241">
                  <a:extLst>
                    <a:ext uri="{FF2B5EF4-FFF2-40B4-BE49-F238E27FC236}">
                      <a16:creationId xmlns:a16="http://schemas.microsoft.com/office/drawing/2014/main" id="{9FB585D0-C730-A264-5099-5B057AB986D9}"/>
                    </a:ext>
                  </a:extLst>
                </p14:cNvPr>
                <p14:cNvContentPartPr/>
                <p14:nvPr/>
              </p14:nvContentPartPr>
              <p14:xfrm>
                <a:off x="8289135" y="6650985"/>
                <a:ext cx="322920" cy="20880"/>
              </p14:xfrm>
            </p:contentPart>
          </mc:Choice>
          <mc:Fallback xmlns="">
            <p:pic>
              <p:nvPicPr>
                <p:cNvPr id="242" name="Ink 241">
                  <a:extLst>
                    <a:ext uri="{FF2B5EF4-FFF2-40B4-BE49-F238E27FC236}">
                      <a16:creationId xmlns:a16="http://schemas.microsoft.com/office/drawing/2014/main" id="{9FB585D0-C730-A264-5099-5B057AB986D9}"/>
                    </a:ext>
                  </a:extLst>
                </p:cNvPr>
                <p:cNvPicPr/>
                <p:nvPr/>
              </p:nvPicPr>
              <p:blipFill>
                <a:blip r:embed="rId339"/>
                <a:stretch>
                  <a:fillRect/>
                </a:stretch>
              </p:blipFill>
              <p:spPr>
                <a:xfrm>
                  <a:off x="8283015" y="6644865"/>
                  <a:ext cx="335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3" name="Ink 242">
                  <a:extLst>
                    <a:ext uri="{FF2B5EF4-FFF2-40B4-BE49-F238E27FC236}">
                      <a16:creationId xmlns:a16="http://schemas.microsoft.com/office/drawing/2014/main" id="{3591DAC3-CD42-176E-879F-ECFA3FE77FF0}"/>
                    </a:ext>
                  </a:extLst>
                </p14:cNvPr>
                <p14:cNvContentPartPr/>
                <p14:nvPr/>
              </p14:nvContentPartPr>
              <p14:xfrm>
                <a:off x="8383095" y="6702825"/>
                <a:ext cx="176040" cy="116280"/>
              </p14:xfrm>
            </p:contentPart>
          </mc:Choice>
          <mc:Fallback xmlns="">
            <p:pic>
              <p:nvPicPr>
                <p:cNvPr id="243" name="Ink 242">
                  <a:extLst>
                    <a:ext uri="{FF2B5EF4-FFF2-40B4-BE49-F238E27FC236}">
                      <a16:creationId xmlns:a16="http://schemas.microsoft.com/office/drawing/2014/main" id="{3591DAC3-CD42-176E-879F-ECFA3FE77FF0}"/>
                    </a:ext>
                  </a:extLst>
                </p:cNvPr>
                <p:cNvPicPr/>
                <p:nvPr/>
              </p:nvPicPr>
              <p:blipFill>
                <a:blip r:embed="rId341"/>
                <a:stretch>
                  <a:fillRect/>
                </a:stretch>
              </p:blipFill>
              <p:spPr>
                <a:xfrm>
                  <a:off x="8376975" y="6696705"/>
                  <a:ext cx="188280" cy="12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2">
            <p14:nvContentPartPr>
              <p14:cNvPr id="269" name="Ink 268">
                <a:extLst>
                  <a:ext uri="{FF2B5EF4-FFF2-40B4-BE49-F238E27FC236}">
                    <a16:creationId xmlns:a16="http://schemas.microsoft.com/office/drawing/2014/main" id="{26B0FF8D-2638-176B-9AA8-7DCF4817126D}"/>
                  </a:ext>
                </a:extLst>
              </p14:cNvPr>
              <p14:cNvContentPartPr/>
              <p14:nvPr/>
            </p14:nvContentPartPr>
            <p14:xfrm>
              <a:off x="10291095" y="4389825"/>
              <a:ext cx="94320" cy="113400"/>
            </p14:xfrm>
          </p:contentPart>
        </mc:Choice>
        <mc:Fallback xmlns="">
          <p:pic>
            <p:nvPicPr>
              <p:cNvPr id="269" name="Ink 268">
                <a:extLst>
                  <a:ext uri="{FF2B5EF4-FFF2-40B4-BE49-F238E27FC236}">
                    <a16:creationId xmlns:a16="http://schemas.microsoft.com/office/drawing/2014/main" id="{26B0FF8D-2638-176B-9AA8-7DCF4817126D}"/>
                  </a:ext>
                </a:extLst>
              </p:cNvPr>
              <p:cNvPicPr/>
              <p:nvPr/>
            </p:nvPicPr>
            <p:blipFill>
              <a:blip r:embed="rId343"/>
              <a:stretch>
                <a:fillRect/>
              </a:stretch>
            </p:blipFill>
            <p:spPr>
              <a:xfrm>
                <a:off x="10284975" y="4383705"/>
                <a:ext cx="106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1" name="Ink 270">
                <a:extLst>
                  <a:ext uri="{FF2B5EF4-FFF2-40B4-BE49-F238E27FC236}">
                    <a16:creationId xmlns:a16="http://schemas.microsoft.com/office/drawing/2014/main" id="{2F5B96AD-E029-E1E3-3A34-FBDFF1B6EE4A}"/>
                  </a:ext>
                </a:extLst>
              </p14:cNvPr>
              <p14:cNvContentPartPr/>
              <p14:nvPr/>
            </p14:nvContentPartPr>
            <p14:xfrm>
              <a:off x="12028455" y="4608345"/>
              <a:ext cx="58680" cy="102960"/>
            </p14:xfrm>
          </p:contentPart>
        </mc:Choice>
        <mc:Fallback xmlns="">
          <p:pic>
            <p:nvPicPr>
              <p:cNvPr id="271" name="Ink 270">
                <a:extLst>
                  <a:ext uri="{FF2B5EF4-FFF2-40B4-BE49-F238E27FC236}">
                    <a16:creationId xmlns:a16="http://schemas.microsoft.com/office/drawing/2014/main" id="{2F5B96AD-E029-E1E3-3A34-FBDFF1B6EE4A}"/>
                  </a:ext>
                </a:extLst>
              </p:cNvPr>
              <p:cNvPicPr/>
              <p:nvPr/>
            </p:nvPicPr>
            <p:blipFill>
              <a:blip r:embed="rId345"/>
              <a:stretch>
                <a:fillRect/>
              </a:stretch>
            </p:blipFill>
            <p:spPr>
              <a:xfrm>
                <a:off x="12022335" y="4602225"/>
                <a:ext cx="70920" cy="115200"/>
              </a:xfrm>
              <a:prstGeom prst="rect">
                <a:avLst/>
              </a:prstGeom>
            </p:spPr>
          </p:pic>
        </mc:Fallback>
      </mc:AlternateContent>
      <p:grpSp>
        <p:nvGrpSpPr>
          <p:cNvPr id="276" name="Group 275">
            <a:extLst>
              <a:ext uri="{FF2B5EF4-FFF2-40B4-BE49-F238E27FC236}">
                <a16:creationId xmlns:a16="http://schemas.microsoft.com/office/drawing/2014/main" id="{5C3ABF56-F01D-5A3E-8941-3EB7086D4769}"/>
              </a:ext>
            </a:extLst>
          </p:cNvPr>
          <p:cNvGrpSpPr/>
          <p:nvPr/>
        </p:nvGrpSpPr>
        <p:grpSpPr>
          <a:xfrm>
            <a:off x="9853335" y="4508265"/>
            <a:ext cx="2324520" cy="468000"/>
            <a:chOff x="9853335" y="4508265"/>
            <a:chExt cx="2324520" cy="468000"/>
          </a:xfrm>
        </p:grpSpPr>
        <mc:AlternateContent xmlns:mc="http://schemas.openxmlformats.org/markup-compatibility/2006" xmlns:p14="http://schemas.microsoft.com/office/powerpoint/2010/main">
          <mc:Choice Requires="p14">
            <p:contentPart p14:bwMode="auto" r:id="rId346">
              <p14:nvContentPartPr>
                <p14:cNvPr id="87" name="Ink 86">
                  <a:extLst>
                    <a:ext uri="{FF2B5EF4-FFF2-40B4-BE49-F238E27FC236}">
                      <a16:creationId xmlns:a16="http://schemas.microsoft.com/office/drawing/2014/main" id="{D297D6F2-D046-C7DA-36E2-8C614FCEE456}"/>
                    </a:ext>
                  </a:extLst>
                </p14:cNvPr>
                <p14:cNvContentPartPr/>
                <p14:nvPr/>
              </p14:nvContentPartPr>
              <p14:xfrm>
                <a:off x="9853335" y="4565505"/>
                <a:ext cx="172800" cy="6840"/>
              </p14:xfrm>
            </p:contentPart>
          </mc:Choice>
          <mc:Fallback xmlns="">
            <p:pic>
              <p:nvPicPr>
                <p:cNvPr id="87" name="Ink 86">
                  <a:extLst>
                    <a:ext uri="{FF2B5EF4-FFF2-40B4-BE49-F238E27FC236}">
                      <a16:creationId xmlns:a16="http://schemas.microsoft.com/office/drawing/2014/main" id="{D297D6F2-D046-C7DA-36E2-8C614FCEE456}"/>
                    </a:ext>
                  </a:extLst>
                </p:cNvPr>
                <p:cNvPicPr/>
                <p:nvPr/>
              </p:nvPicPr>
              <p:blipFill>
                <a:blip r:embed="rId347"/>
                <a:stretch>
                  <a:fillRect/>
                </a:stretch>
              </p:blipFill>
              <p:spPr>
                <a:xfrm>
                  <a:off x="9847215" y="4559385"/>
                  <a:ext cx="1850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88" name="Ink 87">
                  <a:extLst>
                    <a:ext uri="{FF2B5EF4-FFF2-40B4-BE49-F238E27FC236}">
                      <a16:creationId xmlns:a16="http://schemas.microsoft.com/office/drawing/2014/main" id="{F8CCA7E3-F297-9F80-F02A-35302C563FBE}"/>
                    </a:ext>
                  </a:extLst>
                </p14:cNvPr>
                <p14:cNvContentPartPr/>
                <p14:nvPr/>
              </p14:nvContentPartPr>
              <p14:xfrm>
                <a:off x="9870255" y="4659825"/>
                <a:ext cx="144720" cy="3600"/>
              </p14:xfrm>
            </p:contentPart>
          </mc:Choice>
          <mc:Fallback xmlns="">
            <p:pic>
              <p:nvPicPr>
                <p:cNvPr id="88" name="Ink 87">
                  <a:extLst>
                    <a:ext uri="{FF2B5EF4-FFF2-40B4-BE49-F238E27FC236}">
                      <a16:creationId xmlns:a16="http://schemas.microsoft.com/office/drawing/2014/main" id="{F8CCA7E3-F297-9F80-F02A-35302C563FBE}"/>
                    </a:ext>
                  </a:extLst>
                </p:cNvPr>
                <p:cNvPicPr/>
                <p:nvPr/>
              </p:nvPicPr>
              <p:blipFill>
                <a:blip r:embed="rId349"/>
                <a:stretch>
                  <a:fillRect/>
                </a:stretch>
              </p:blipFill>
              <p:spPr>
                <a:xfrm>
                  <a:off x="9864135" y="4653705"/>
                  <a:ext cx="1569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46" name="Ink 245">
                  <a:extLst>
                    <a:ext uri="{FF2B5EF4-FFF2-40B4-BE49-F238E27FC236}">
                      <a16:creationId xmlns:a16="http://schemas.microsoft.com/office/drawing/2014/main" id="{290FA948-2136-BF3C-9786-193C7F2AFB61}"/>
                    </a:ext>
                  </a:extLst>
                </p14:cNvPr>
                <p14:cNvContentPartPr/>
                <p14:nvPr/>
              </p14:nvContentPartPr>
              <p14:xfrm>
                <a:off x="10125135" y="4508265"/>
                <a:ext cx="123840" cy="350280"/>
              </p14:xfrm>
            </p:contentPart>
          </mc:Choice>
          <mc:Fallback xmlns="">
            <p:pic>
              <p:nvPicPr>
                <p:cNvPr id="246" name="Ink 245">
                  <a:extLst>
                    <a:ext uri="{FF2B5EF4-FFF2-40B4-BE49-F238E27FC236}">
                      <a16:creationId xmlns:a16="http://schemas.microsoft.com/office/drawing/2014/main" id="{290FA948-2136-BF3C-9786-193C7F2AFB61}"/>
                    </a:ext>
                  </a:extLst>
                </p:cNvPr>
                <p:cNvPicPr/>
                <p:nvPr/>
              </p:nvPicPr>
              <p:blipFill>
                <a:blip r:embed="rId351"/>
                <a:stretch>
                  <a:fillRect/>
                </a:stretch>
              </p:blipFill>
              <p:spPr>
                <a:xfrm>
                  <a:off x="10119015" y="4502145"/>
                  <a:ext cx="1360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47" name="Ink 246">
                  <a:extLst>
                    <a:ext uri="{FF2B5EF4-FFF2-40B4-BE49-F238E27FC236}">
                      <a16:creationId xmlns:a16="http://schemas.microsoft.com/office/drawing/2014/main" id="{AAF39444-3D8F-C3F5-1C18-F7C77BBCED54}"/>
                    </a:ext>
                  </a:extLst>
                </p14:cNvPr>
                <p14:cNvContentPartPr/>
                <p14:nvPr/>
              </p14:nvContentPartPr>
              <p14:xfrm>
                <a:off x="10170855" y="4655505"/>
                <a:ext cx="50760" cy="1440"/>
              </p14:xfrm>
            </p:contentPart>
          </mc:Choice>
          <mc:Fallback xmlns="">
            <p:pic>
              <p:nvPicPr>
                <p:cNvPr id="247" name="Ink 246">
                  <a:extLst>
                    <a:ext uri="{FF2B5EF4-FFF2-40B4-BE49-F238E27FC236}">
                      <a16:creationId xmlns:a16="http://schemas.microsoft.com/office/drawing/2014/main" id="{AAF39444-3D8F-C3F5-1C18-F7C77BBCED54}"/>
                    </a:ext>
                  </a:extLst>
                </p:cNvPr>
                <p:cNvPicPr/>
                <p:nvPr/>
              </p:nvPicPr>
              <p:blipFill>
                <a:blip r:embed="rId353"/>
                <a:stretch>
                  <a:fillRect/>
                </a:stretch>
              </p:blipFill>
              <p:spPr>
                <a:xfrm>
                  <a:off x="10164735" y="4649385"/>
                  <a:ext cx="630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48" name="Ink 247">
                  <a:extLst>
                    <a:ext uri="{FF2B5EF4-FFF2-40B4-BE49-F238E27FC236}">
                      <a16:creationId xmlns:a16="http://schemas.microsoft.com/office/drawing/2014/main" id="{564C190D-618A-B887-91CF-FDAA041985AD}"/>
                    </a:ext>
                  </a:extLst>
                </p14:cNvPr>
                <p14:cNvContentPartPr/>
                <p14:nvPr/>
              </p14:nvContentPartPr>
              <p14:xfrm>
                <a:off x="10170855" y="4606905"/>
                <a:ext cx="279360" cy="118080"/>
              </p14:xfrm>
            </p:contentPart>
          </mc:Choice>
          <mc:Fallback xmlns="">
            <p:pic>
              <p:nvPicPr>
                <p:cNvPr id="248" name="Ink 247">
                  <a:extLst>
                    <a:ext uri="{FF2B5EF4-FFF2-40B4-BE49-F238E27FC236}">
                      <a16:creationId xmlns:a16="http://schemas.microsoft.com/office/drawing/2014/main" id="{564C190D-618A-B887-91CF-FDAA041985AD}"/>
                    </a:ext>
                  </a:extLst>
                </p:cNvPr>
                <p:cNvPicPr/>
                <p:nvPr/>
              </p:nvPicPr>
              <p:blipFill>
                <a:blip r:embed="rId355"/>
                <a:stretch>
                  <a:fillRect/>
                </a:stretch>
              </p:blipFill>
              <p:spPr>
                <a:xfrm>
                  <a:off x="10164735" y="4600785"/>
                  <a:ext cx="291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9" name="Ink 248">
                  <a:extLst>
                    <a:ext uri="{FF2B5EF4-FFF2-40B4-BE49-F238E27FC236}">
                      <a16:creationId xmlns:a16="http://schemas.microsoft.com/office/drawing/2014/main" id="{5CE19875-2447-B398-96E7-D1B08F481315}"/>
                    </a:ext>
                  </a:extLst>
                </p14:cNvPr>
                <p14:cNvContentPartPr/>
                <p14:nvPr/>
              </p14:nvContentPartPr>
              <p14:xfrm>
                <a:off x="10341855" y="4627425"/>
                <a:ext cx="87120" cy="113040"/>
              </p14:xfrm>
            </p:contentPart>
          </mc:Choice>
          <mc:Fallback xmlns="">
            <p:pic>
              <p:nvPicPr>
                <p:cNvPr id="249" name="Ink 248">
                  <a:extLst>
                    <a:ext uri="{FF2B5EF4-FFF2-40B4-BE49-F238E27FC236}">
                      <a16:creationId xmlns:a16="http://schemas.microsoft.com/office/drawing/2014/main" id="{5CE19875-2447-B398-96E7-D1B08F481315}"/>
                    </a:ext>
                  </a:extLst>
                </p:cNvPr>
                <p:cNvPicPr/>
                <p:nvPr/>
              </p:nvPicPr>
              <p:blipFill>
                <a:blip r:embed="rId357"/>
                <a:stretch>
                  <a:fillRect/>
                </a:stretch>
              </p:blipFill>
              <p:spPr>
                <a:xfrm>
                  <a:off x="10335735" y="4621305"/>
                  <a:ext cx="99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50" name="Ink 249">
                  <a:extLst>
                    <a:ext uri="{FF2B5EF4-FFF2-40B4-BE49-F238E27FC236}">
                      <a16:creationId xmlns:a16="http://schemas.microsoft.com/office/drawing/2014/main" id="{4AF443FC-B9E7-5BC8-E450-9309F10D9B0B}"/>
                    </a:ext>
                  </a:extLst>
                </p14:cNvPr>
                <p14:cNvContentPartPr/>
                <p14:nvPr/>
              </p14:nvContentPartPr>
              <p14:xfrm>
                <a:off x="10288215" y="4583865"/>
                <a:ext cx="106920" cy="211320"/>
              </p14:xfrm>
            </p:contentPart>
          </mc:Choice>
          <mc:Fallback xmlns="">
            <p:pic>
              <p:nvPicPr>
                <p:cNvPr id="250" name="Ink 249">
                  <a:extLst>
                    <a:ext uri="{FF2B5EF4-FFF2-40B4-BE49-F238E27FC236}">
                      <a16:creationId xmlns:a16="http://schemas.microsoft.com/office/drawing/2014/main" id="{4AF443FC-B9E7-5BC8-E450-9309F10D9B0B}"/>
                    </a:ext>
                  </a:extLst>
                </p:cNvPr>
                <p:cNvPicPr/>
                <p:nvPr/>
              </p:nvPicPr>
              <p:blipFill>
                <a:blip r:embed="rId359"/>
                <a:stretch>
                  <a:fillRect/>
                </a:stretch>
              </p:blipFill>
              <p:spPr>
                <a:xfrm>
                  <a:off x="10282095" y="4577745"/>
                  <a:ext cx="1191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51" name="Ink 250">
                  <a:extLst>
                    <a:ext uri="{FF2B5EF4-FFF2-40B4-BE49-F238E27FC236}">
                      <a16:creationId xmlns:a16="http://schemas.microsoft.com/office/drawing/2014/main" id="{924D4CB2-B773-182A-35CC-90D673A15911}"/>
                    </a:ext>
                  </a:extLst>
                </p14:cNvPr>
                <p14:cNvContentPartPr/>
                <p14:nvPr/>
              </p14:nvContentPartPr>
              <p14:xfrm>
                <a:off x="10488375" y="4561185"/>
                <a:ext cx="48600" cy="202680"/>
              </p14:xfrm>
            </p:contentPart>
          </mc:Choice>
          <mc:Fallback xmlns="">
            <p:pic>
              <p:nvPicPr>
                <p:cNvPr id="251" name="Ink 250">
                  <a:extLst>
                    <a:ext uri="{FF2B5EF4-FFF2-40B4-BE49-F238E27FC236}">
                      <a16:creationId xmlns:a16="http://schemas.microsoft.com/office/drawing/2014/main" id="{924D4CB2-B773-182A-35CC-90D673A15911}"/>
                    </a:ext>
                  </a:extLst>
                </p:cNvPr>
                <p:cNvPicPr/>
                <p:nvPr/>
              </p:nvPicPr>
              <p:blipFill>
                <a:blip r:embed="rId361"/>
                <a:stretch>
                  <a:fillRect/>
                </a:stretch>
              </p:blipFill>
              <p:spPr>
                <a:xfrm>
                  <a:off x="10482255" y="4555065"/>
                  <a:ext cx="60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52" name="Ink 251">
                  <a:extLst>
                    <a:ext uri="{FF2B5EF4-FFF2-40B4-BE49-F238E27FC236}">
                      <a16:creationId xmlns:a16="http://schemas.microsoft.com/office/drawing/2014/main" id="{75D26759-440F-6334-B571-63E89CCA7557}"/>
                    </a:ext>
                  </a:extLst>
                </p14:cNvPr>
                <p14:cNvContentPartPr/>
                <p14:nvPr/>
              </p14:nvContentPartPr>
              <p14:xfrm>
                <a:off x="10591695" y="4597905"/>
                <a:ext cx="210960" cy="275040"/>
              </p14:xfrm>
            </p:contentPart>
          </mc:Choice>
          <mc:Fallback xmlns="">
            <p:pic>
              <p:nvPicPr>
                <p:cNvPr id="252" name="Ink 251">
                  <a:extLst>
                    <a:ext uri="{FF2B5EF4-FFF2-40B4-BE49-F238E27FC236}">
                      <a16:creationId xmlns:a16="http://schemas.microsoft.com/office/drawing/2014/main" id="{75D26759-440F-6334-B571-63E89CCA7557}"/>
                    </a:ext>
                  </a:extLst>
                </p:cNvPr>
                <p:cNvPicPr/>
                <p:nvPr/>
              </p:nvPicPr>
              <p:blipFill>
                <a:blip r:embed="rId363"/>
                <a:stretch>
                  <a:fillRect/>
                </a:stretch>
              </p:blipFill>
              <p:spPr>
                <a:xfrm>
                  <a:off x="10585575" y="4591785"/>
                  <a:ext cx="2232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3" name="Ink 252">
                  <a:extLst>
                    <a:ext uri="{FF2B5EF4-FFF2-40B4-BE49-F238E27FC236}">
                      <a16:creationId xmlns:a16="http://schemas.microsoft.com/office/drawing/2014/main" id="{EADC6AB6-1BB5-F2E4-A9AB-3F9718BA5A8E}"/>
                    </a:ext>
                  </a:extLst>
                </p14:cNvPr>
                <p14:cNvContentPartPr/>
                <p14:nvPr/>
              </p14:nvContentPartPr>
              <p14:xfrm>
                <a:off x="10904895" y="4656585"/>
                <a:ext cx="187920" cy="117360"/>
              </p14:xfrm>
            </p:contentPart>
          </mc:Choice>
          <mc:Fallback xmlns="">
            <p:pic>
              <p:nvPicPr>
                <p:cNvPr id="253" name="Ink 252">
                  <a:extLst>
                    <a:ext uri="{FF2B5EF4-FFF2-40B4-BE49-F238E27FC236}">
                      <a16:creationId xmlns:a16="http://schemas.microsoft.com/office/drawing/2014/main" id="{EADC6AB6-1BB5-F2E4-A9AB-3F9718BA5A8E}"/>
                    </a:ext>
                  </a:extLst>
                </p:cNvPr>
                <p:cNvPicPr/>
                <p:nvPr/>
              </p:nvPicPr>
              <p:blipFill>
                <a:blip r:embed="rId365"/>
                <a:stretch>
                  <a:fillRect/>
                </a:stretch>
              </p:blipFill>
              <p:spPr>
                <a:xfrm>
                  <a:off x="10898775" y="4650465"/>
                  <a:ext cx="200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54" name="Ink 253">
                  <a:extLst>
                    <a:ext uri="{FF2B5EF4-FFF2-40B4-BE49-F238E27FC236}">
                      <a16:creationId xmlns:a16="http://schemas.microsoft.com/office/drawing/2014/main" id="{936BC519-C16F-F0B6-4562-9B3884DCAA30}"/>
                    </a:ext>
                  </a:extLst>
                </p14:cNvPr>
                <p14:cNvContentPartPr/>
                <p14:nvPr/>
              </p14:nvContentPartPr>
              <p14:xfrm>
                <a:off x="10895175" y="4687905"/>
                <a:ext cx="127800" cy="124920"/>
              </p14:xfrm>
            </p:contentPart>
          </mc:Choice>
          <mc:Fallback xmlns="">
            <p:pic>
              <p:nvPicPr>
                <p:cNvPr id="254" name="Ink 253">
                  <a:extLst>
                    <a:ext uri="{FF2B5EF4-FFF2-40B4-BE49-F238E27FC236}">
                      <a16:creationId xmlns:a16="http://schemas.microsoft.com/office/drawing/2014/main" id="{936BC519-C16F-F0B6-4562-9B3884DCAA30}"/>
                    </a:ext>
                  </a:extLst>
                </p:cNvPr>
                <p:cNvPicPr/>
                <p:nvPr/>
              </p:nvPicPr>
              <p:blipFill>
                <a:blip r:embed="rId367"/>
                <a:stretch>
                  <a:fillRect/>
                </a:stretch>
              </p:blipFill>
              <p:spPr>
                <a:xfrm>
                  <a:off x="10889055" y="4681785"/>
                  <a:ext cx="140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55" name="Ink 254">
                  <a:extLst>
                    <a:ext uri="{FF2B5EF4-FFF2-40B4-BE49-F238E27FC236}">
                      <a16:creationId xmlns:a16="http://schemas.microsoft.com/office/drawing/2014/main" id="{ABAE4CB5-9A40-1541-6D99-63E6F38725B0}"/>
                    </a:ext>
                  </a:extLst>
                </p14:cNvPr>
                <p14:cNvContentPartPr/>
                <p14:nvPr/>
              </p14:nvContentPartPr>
              <p14:xfrm>
                <a:off x="10844055" y="4626345"/>
                <a:ext cx="188640" cy="222480"/>
              </p14:xfrm>
            </p:contentPart>
          </mc:Choice>
          <mc:Fallback xmlns="">
            <p:pic>
              <p:nvPicPr>
                <p:cNvPr id="255" name="Ink 254">
                  <a:extLst>
                    <a:ext uri="{FF2B5EF4-FFF2-40B4-BE49-F238E27FC236}">
                      <a16:creationId xmlns:a16="http://schemas.microsoft.com/office/drawing/2014/main" id="{ABAE4CB5-9A40-1541-6D99-63E6F38725B0}"/>
                    </a:ext>
                  </a:extLst>
                </p:cNvPr>
                <p:cNvPicPr/>
                <p:nvPr/>
              </p:nvPicPr>
              <p:blipFill>
                <a:blip r:embed="rId369"/>
                <a:stretch>
                  <a:fillRect/>
                </a:stretch>
              </p:blipFill>
              <p:spPr>
                <a:xfrm>
                  <a:off x="10837935" y="4620225"/>
                  <a:ext cx="200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56" name="Ink 255">
                  <a:extLst>
                    <a:ext uri="{FF2B5EF4-FFF2-40B4-BE49-F238E27FC236}">
                      <a16:creationId xmlns:a16="http://schemas.microsoft.com/office/drawing/2014/main" id="{86ADA10F-8C46-58E2-26AA-819FB51DD780}"/>
                    </a:ext>
                  </a:extLst>
                </p14:cNvPr>
                <p14:cNvContentPartPr/>
                <p14:nvPr/>
              </p14:nvContentPartPr>
              <p14:xfrm>
                <a:off x="11102175" y="4631745"/>
                <a:ext cx="34200" cy="216000"/>
              </p14:xfrm>
            </p:contentPart>
          </mc:Choice>
          <mc:Fallback xmlns="">
            <p:pic>
              <p:nvPicPr>
                <p:cNvPr id="256" name="Ink 255">
                  <a:extLst>
                    <a:ext uri="{FF2B5EF4-FFF2-40B4-BE49-F238E27FC236}">
                      <a16:creationId xmlns:a16="http://schemas.microsoft.com/office/drawing/2014/main" id="{86ADA10F-8C46-58E2-26AA-819FB51DD780}"/>
                    </a:ext>
                  </a:extLst>
                </p:cNvPr>
                <p:cNvPicPr/>
                <p:nvPr/>
              </p:nvPicPr>
              <p:blipFill>
                <a:blip r:embed="rId371"/>
                <a:stretch>
                  <a:fillRect/>
                </a:stretch>
              </p:blipFill>
              <p:spPr>
                <a:xfrm>
                  <a:off x="11096055" y="4625625"/>
                  <a:ext cx="464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57" name="Ink 256">
                  <a:extLst>
                    <a:ext uri="{FF2B5EF4-FFF2-40B4-BE49-F238E27FC236}">
                      <a16:creationId xmlns:a16="http://schemas.microsoft.com/office/drawing/2014/main" id="{7861F169-06CC-B4EE-0DF1-95E7994D8C48}"/>
                    </a:ext>
                  </a:extLst>
                </p14:cNvPr>
                <p14:cNvContentPartPr/>
                <p14:nvPr/>
              </p14:nvContentPartPr>
              <p14:xfrm>
                <a:off x="11564055" y="4616265"/>
                <a:ext cx="115920" cy="328320"/>
              </p14:xfrm>
            </p:contentPart>
          </mc:Choice>
          <mc:Fallback xmlns="">
            <p:pic>
              <p:nvPicPr>
                <p:cNvPr id="257" name="Ink 256">
                  <a:extLst>
                    <a:ext uri="{FF2B5EF4-FFF2-40B4-BE49-F238E27FC236}">
                      <a16:creationId xmlns:a16="http://schemas.microsoft.com/office/drawing/2014/main" id="{7861F169-06CC-B4EE-0DF1-95E7994D8C48}"/>
                    </a:ext>
                  </a:extLst>
                </p:cNvPr>
                <p:cNvPicPr/>
                <p:nvPr/>
              </p:nvPicPr>
              <p:blipFill>
                <a:blip r:embed="rId373"/>
                <a:stretch>
                  <a:fillRect/>
                </a:stretch>
              </p:blipFill>
              <p:spPr>
                <a:xfrm>
                  <a:off x="11557935" y="4610145"/>
                  <a:ext cx="1281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58" name="Ink 257">
                  <a:extLst>
                    <a:ext uri="{FF2B5EF4-FFF2-40B4-BE49-F238E27FC236}">
                      <a16:creationId xmlns:a16="http://schemas.microsoft.com/office/drawing/2014/main" id="{C10A121F-A248-BA42-9CBF-5D09B5BE1063}"/>
                    </a:ext>
                  </a:extLst>
                </p14:cNvPr>
                <p14:cNvContentPartPr/>
                <p14:nvPr/>
              </p14:nvContentPartPr>
              <p14:xfrm>
                <a:off x="11549655" y="4787625"/>
                <a:ext cx="137520" cy="2520"/>
              </p14:xfrm>
            </p:contentPart>
          </mc:Choice>
          <mc:Fallback xmlns="">
            <p:pic>
              <p:nvPicPr>
                <p:cNvPr id="258" name="Ink 257">
                  <a:extLst>
                    <a:ext uri="{FF2B5EF4-FFF2-40B4-BE49-F238E27FC236}">
                      <a16:creationId xmlns:a16="http://schemas.microsoft.com/office/drawing/2014/main" id="{C10A121F-A248-BA42-9CBF-5D09B5BE1063}"/>
                    </a:ext>
                  </a:extLst>
                </p:cNvPr>
                <p:cNvPicPr/>
                <p:nvPr/>
              </p:nvPicPr>
              <p:blipFill>
                <a:blip r:embed="rId375"/>
                <a:stretch>
                  <a:fillRect/>
                </a:stretch>
              </p:blipFill>
              <p:spPr>
                <a:xfrm>
                  <a:off x="11543535" y="4781505"/>
                  <a:ext cx="1497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9" name="Ink 258">
                  <a:extLst>
                    <a:ext uri="{FF2B5EF4-FFF2-40B4-BE49-F238E27FC236}">
                      <a16:creationId xmlns:a16="http://schemas.microsoft.com/office/drawing/2014/main" id="{D17525EB-1D20-AF30-D664-3F40FF4E3307}"/>
                    </a:ext>
                  </a:extLst>
                </p14:cNvPr>
                <p14:cNvContentPartPr/>
                <p14:nvPr/>
              </p14:nvContentPartPr>
              <p14:xfrm>
                <a:off x="11694015" y="4719225"/>
                <a:ext cx="94320" cy="116280"/>
              </p14:xfrm>
            </p:contentPart>
          </mc:Choice>
          <mc:Fallback xmlns="">
            <p:pic>
              <p:nvPicPr>
                <p:cNvPr id="259" name="Ink 258">
                  <a:extLst>
                    <a:ext uri="{FF2B5EF4-FFF2-40B4-BE49-F238E27FC236}">
                      <a16:creationId xmlns:a16="http://schemas.microsoft.com/office/drawing/2014/main" id="{D17525EB-1D20-AF30-D664-3F40FF4E3307}"/>
                    </a:ext>
                  </a:extLst>
                </p:cNvPr>
                <p:cNvPicPr/>
                <p:nvPr/>
              </p:nvPicPr>
              <p:blipFill>
                <a:blip r:embed="rId377"/>
                <a:stretch>
                  <a:fillRect/>
                </a:stretch>
              </p:blipFill>
              <p:spPr>
                <a:xfrm>
                  <a:off x="11687895" y="4713105"/>
                  <a:ext cx="1065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60" name="Ink 259">
                  <a:extLst>
                    <a:ext uri="{FF2B5EF4-FFF2-40B4-BE49-F238E27FC236}">
                      <a16:creationId xmlns:a16="http://schemas.microsoft.com/office/drawing/2014/main" id="{FD8014FA-2079-1335-AE98-E40DE3D6731F}"/>
                    </a:ext>
                  </a:extLst>
                </p14:cNvPr>
                <p14:cNvContentPartPr/>
                <p14:nvPr/>
              </p14:nvContentPartPr>
              <p14:xfrm>
                <a:off x="11659815" y="4706265"/>
                <a:ext cx="142920" cy="160920"/>
              </p14:xfrm>
            </p:contentPart>
          </mc:Choice>
          <mc:Fallback xmlns="">
            <p:pic>
              <p:nvPicPr>
                <p:cNvPr id="260" name="Ink 259">
                  <a:extLst>
                    <a:ext uri="{FF2B5EF4-FFF2-40B4-BE49-F238E27FC236}">
                      <a16:creationId xmlns:a16="http://schemas.microsoft.com/office/drawing/2014/main" id="{FD8014FA-2079-1335-AE98-E40DE3D6731F}"/>
                    </a:ext>
                  </a:extLst>
                </p:cNvPr>
                <p:cNvPicPr/>
                <p:nvPr/>
              </p:nvPicPr>
              <p:blipFill>
                <a:blip r:embed="rId379"/>
                <a:stretch>
                  <a:fillRect/>
                </a:stretch>
              </p:blipFill>
              <p:spPr>
                <a:xfrm>
                  <a:off x="11653695" y="4700145"/>
                  <a:ext cx="1551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61" name="Ink 260">
                  <a:extLst>
                    <a:ext uri="{FF2B5EF4-FFF2-40B4-BE49-F238E27FC236}">
                      <a16:creationId xmlns:a16="http://schemas.microsoft.com/office/drawing/2014/main" id="{B6D26830-F812-005B-00B1-48D5CD73B96D}"/>
                    </a:ext>
                  </a:extLst>
                </p14:cNvPr>
                <p14:cNvContentPartPr/>
                <p14:nvPr/>
              </p14:nvContentPartPr>
              <p14:xfrm>
                <a:off x="11797335" y="4688985"/>
                <a:ext cx="34200" cy="200520"/>
              </p14:xfrm>
            </p:contentPart>
          </mc:Choice>
          <mc:Fallback xmlns="">
            <p:pic>
              <p:nvPicPr>
                <p:cNvPr id="261" name="Ink 260">
                  <a:extLst>
                    <a:ext uri="{FF2B5EF4-FFF2-40B4-BE49-F238E27FC236}">
                      <a16:creationId xmlns:a16="http://schemas.microsoft.com/office/drawing/2014/main" id="{B6D26830-F812-005B-00B1-48D5CD73B96D}"/>
                    </a:ext>
                  </a:extLst>
                </p:cNvPr>
                <p:cNvPicPr/>
                <p:nvPr/>
              </p:nvPicPr>
              <p:blipFill>
                <a:blip r:embed="rId381"/>
                <a:stretch>
                  <a:fillRect/>
                </a:stretch>
              </p:blipFill>
              <p:spPr>
                <a:xfrm>
                  <a:off x="11791215" y="4682865"/>
                  <a:ext cx="46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62" name="Ink 261">
                  <a:extLst>
                    <a:ext uri="{FF2B5EF4-FFF2-40B4-BE49-F238E27FC236}">
                      <a16:creationId xmlns:a16="http://schemas.microsoft.com/office/drawing/2014/main" id="{0F1A81A7-58B5-4AB7-5F85-240E825C7779}"/>
                    </a:ext>
                  </a:extLst>
                </p14:cNvPr>
                <p14:cNvContentPartPr/>
                <p14:nvPr/>
              </p14:nvContentPartPr>
              <p14:xfrm>
                <a:off x="11807055" y="4741185"/>
                <a:ext cx="159120" cy="235080"/>
              </p14:xfrm>
            </p:contentPart>
          </mc:Choice>
          <mc:Fallback xmlns="">
            <p:pic>
              <p:nvPicPr>
                <p:cNvPr id="262" name="Ink 261">
                  <a:extLst>
                    <a:ext uri="{FF2B5EF4-FFF2-40B4-BE49-F238E27FC236}">
                      <a16:creationId xmlns:a16="http://schemas.microsoft.com/office/drawing/2014/main" id="{0F1A81A7-58B5-4AB7-5F85-240E825C7779}"/>
                    </a:ext>
                  </a:extLst>
                </p:cNvPr>
                <p:cNvPicPr/>
                <p:nvPr/>
              </p:nvPicPr>
              <p:blipFill>
                <a:blip r:embed="rId383"/>
                <a:stretch>
                  <a:fillRect/>
                </a:stretch>
              </p:blipFill>
              <p:spPr>
                <a:xfrm>
                  <a:off x="11800935" y="4735065"/>
                  <a:ext cx="1713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63" name="Ink 262">
                  <a:extLst>
                    <a:ext uri="{FF2B5EF4-FFF2-40B4-BE49-F238E27FC236}">
                      <a16:creationId xmlns:a16="http://schemas.microsoft.com/office/drawing/2014/main" id="{A13B29A2-E5CC-3D5F-ECDF-B8A0B394E307}"/>
                    </a:ext>
                  </a:extLst>
                </p14:cNvPr>
                <p14:cNvContentPartPr/>
                <p14:nvPr/>
              </p14:nvContentPartPr>
              <p14:xfrm>
                <a:off x="12047895" y="4794105"/>
                <a:ext cx="50760" cy="84960"/>
              </p14:xfrm>
            </p:contentPart>
          </mc:Choice>
          <mc:Fallback xmlns="">
            <p:pic>
              <p:nvPicPr>
                <p:cNvPr id="263" name="Ink 262">
                  <a:extLst>
                    <a:ext uri="{FF2B5EF4-FFF2-40B4-BE49-F238E27FC236}">
                      <a16:creationId xmlns:a16="http://schemas.microsoft.com/office/drawing/2014/main" id="{A13B29A2-E5CC-3D5F-ECDF-B8A0B394E307}"/>
                    </a:ext>
                  </a:extLst>
                </p:cNvPr>
                <p:cNvPicPr/>
                <p:nvPr/>
              </p:nvPicPr>
              <p:blipFill>
                <a:blip r:embed="rId385"/>
                <a:stretch>
                  <a:fillRect/>
                </a:stretch>
              </p:blipFill>
              <p:spPr>
                <a:xfrm>
                  <a:off x="12041775" y="4787985"/>
                  <a:ext cx="630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4" name="Ink 263">
                  <a:extLst>
                    <a:ext uri="{FF2B5EF4-FFF2-40B4-BE49-F238E27FC236}">
                      <a16:creationId xmlns:a16="http://schemas.microsoft.com/office/drawing/2014/main" id="{EDAC7AF3-F998-1B6D-66B4-14E9BF9BE3CE}"/>
                    </a:ext>
                  </a:extLst>
                </p14:cNvPr>
                <p14:cNvContentPartPr/>
                <p14:nvPr/>
              </p14:nvContentPartPr>
              <p14:xfrm>
                <a:off x="12009375" y="4784745"/>
                <a:ext cx="90000" cy="118800"/>
              </p14:xfrm>
            </p:contentPart>
          </mc:Choice>
          <mc:Fallback xmlns="">
            <p:pic>
              <p:nvPicPr>
                <p:cNvPr id="264" name="Ink 263">
                  <a:extLst>
                    <a:ext uri="{FF2B5EF4-FFF2-40B4-BE49-F238E27FC236}">
                      <a16:creationId xmlns:a16="http://schemas.microsoft.com/office/drawing/2014/main" id="{EDAC7AF3-F998-1B6D-66B4-14E9BF9BE3CE}"/>
                    </a:ext>
                  </a:extLst>
                </p:cNvPr>
                <p:cNvPicPr/>
                <p:nvPr/>
              </p:nvPicPr>
              <p:blipFill>
                <a:blip r:embed="rId387"/>
                <a:stretch>
                  <a:fillRect/>
                </a:stretch>
              </p:blipFill>
              <p:spPr>
                <a:xfrm>
                  <a:off x="12003255" y="4778625"/>
                  <a:ext cx="102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5" name="Ink 264">
                  <a:extLst>
                    <a:ext uri="{FF2B5EF4-FFF2-40B4-BE49-F238E27FC236}">
                      <a16:creationId xmlns:a16="http://schemas.microsoft.com/office/drawing/2014/main" id="{0890CF93-287C-8D5F-BDF1-3767DE3DC4A6}"/>
                    </a:ext>
                  </a:extLst>
                </p14:cNvPr>
                <p14:cNvContentPartPr/>
                <p14:nvPr/>
              </p14:nvContentPartPr>
              <p14:xfrm>
                <a:off x="12012975" y="4782225"/>
                <a:ext cx="109800" cy="137880"/>
              </p14:xfrm>
            </p:contentPart>
          </mc:Choice>
          <mc:Fallback xmlns="">
            <p:pic>
              <p:nvPicPr>
                <p:cNvPr id="265" name="Ink 264">
                  <a:extLst>
                    <a:ext uri="{FF2B5EF4-FFF2-40B4-BE49-F238E27FC236}">
                      <a16:creationId xmlns:a16="http://schemas.microsoft.com/office/drawing/2014/main" id="{0890CF93-287C-8D5F-BDF1-3767DE3DC4A6}"/>
                    </a:ext>
                  </a:extLst>
                </p:cNvPr>
                <p:cNvPicPr/>
                <p:nvPr/>
              </p:nvPicPr>
              <p:blipFill>
                <a:blip r:embed="rId389"/>
                <a:stretch>
                  <a:fillRect/>
                </a:stretch>
              </p:blipFill>
              <p:spPr>
                <a:xfrm>
                  <a:off x="12006855" y="4776105"/>
                  <a:ext cx="122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66" name="Ink 265">
                  <a:extLst>
                    <a:ext uri="{FF2B5EF4-FFF2-40B4-BE49-F238E27FC236}">
                      <a16:creationId xmlns:a16="http://schemas.microsoft.com/office/drawing/2014/main" id="{AD4AF87E-F8C5-1249-1170-EF399B72BD7C}"/>
                    </a:ext>
                  </a:extLst>
                </p14:cNvPr>
                <p14:cNvContentPartPr/>
                <p14:nvPr/>
              </p14:nvContentPartPr>
              <p14:xfrm>
                <a:off x="12078855" y="4738665"/>
                <a:ext cx="99000" cy="216000"/>
              </p14:xfrm>
            </p:contentPart>
          </mc:Choice>
          <mc:Fallback xmlns="">
            <p:pic>
              <p:nvPicPr>
                <p:cNvPr id="266" name="Ink 265">
                  <a:extLst>
                    <a:ext uri="{FF2B5EF4-FFF2-40B4-BE49-F238E27FC236}">
                      <a16:creationId xmlns:a16="http://schemas.microsoft.com/office/drawing/2014/main" id="{AD4AF87E-F8C5-1249-1170-EF399B72BD7C}"/>
                    </a:ext>
                  </a:extLst>
                </p:cNvPr>
                <p:cNvPicPr/>
                <p:nvPr/>
              </p:nvPicPr>
              <p:blipFill>
                <a:blip r:embed="rId391"/>
                <a:stretch>
                  <a:fillRect/>
                </a:stretch>
              </p:blipFill>
              <p:spPr>
                <a:xfrm>
                  <a:off x="12072735" y="4732545"/>
                  <a:ext cx="111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73" name="Ink 272">
                  <a:extLst>
                    <a:ext uri="{FF2B5EF4-FFF2-40B4-BE49-F238E27FC236}">
                      <a16:creationId xmlns:a16="http://schemas.microsoft.com/office/drawing/2014/main" id="{5D40175D-593A-0E11-F5C3-395D2F7C3653}"/>
                    </a:ext>
                  </a:extLst>
                </p14:cNvPr>
                <p14:cNvContentPartPr/>
                <p14:nvPr/>
              </p14:nvContentPartPr>
              <p14:xfrm>
                <a:off x="11159775" y="4807065"/>
                <a:ext cx="412920" cy="23040"/>
              </p14:xfrm>
            </p:contentPart>
          </mc:Choice>
          <mc:Fallback xmlns="">
            <p:pic>
              <p:nvPicPr>
                <p:cNvPr id="273" name="Ink 272">
                  <a:extLst>
                    <a:ext uri="{FF2B5EF4-FFF2-40B4-BE49-F238E27FC236}">
                      <a16:creationId xmlns:a16="http://schemas.microsoft.com/office/drawing/2014/main" id="{5D40175D-593A-0E11-F5C3-395D2F7C3653}"/>
                    </a:ext>
                  </a:extLst>
                </p:cNvPr>
                <p:cNvPicPr/>
                <p:nvPr/>
              </p:nvPicPr>
              <p:blipFill>
                <a:blip r:embed="rId393"/>
                <a:stretch>
                  <a:fillRect/>
                </a:stretch>
              </p:blipFill>
              <p:spPr>
                <a:xfrm>
                  <a:off x="11153655" y="4800945"/>
                  <a:ext cx="425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74" name="Ink 273">
                  <a:extLst>
                    <a:ext uri="{FF2B5EF4-FFF2-40B4-BE49-F238E27FC236}">
                      <a16:creationId xmlns:a16="http://schemas.microsoft.com/office/drawing/2014/main" id="{DBA54200-FF6B-D587-41F7-F865B3835F7E}"/>
                    </a:ext>
                  </a:extLst>
                </p14:cNvPr>
                <p14:cNvContentPartPr/>
                <p14:nvPr/>
              </p14:nvContentPartPr>
              <p14:xfrm>
                <a:off x="11434095" y="4678185"/>
                <a:ext cx="19800" cy="40320"/>
              </p14:xfrm>
            </p:contentPart>
          </mc:Choice>
          <mc:Fallback xmlns="">
            <p:pic>
              <p:nvPicPr>
                <p:cNvPr id="274" name="Ink 273">
                  <a:extLst>
                    <a:ext uri="{FF2B5EF4-FFF2-40B4-BE49-F238E27FC236}">
                      <a16:creationId xmlns:a16="http://schemas.microsoft.com/office/drawing/2014/main" id="{DBA54200-FF6B-D587-41F7-F865B3835F7E}"/>
                    </a:ext>
                  </a:extLst>
                </p:cNvPr>
                <p:cNvPicPr/>
                <p:nvPr/>
              </p:nvPicPr>
              <p:blipFill>
                <a:blip r:embed="rId395"/>
                <a:stretch>
                  <a:fillRect/>
                </a:stretch>
              </p:blipFill>
              <p:spPr>
                <a:xfrm>
                  <a:off x="11427975" y="4672065"/>
                  <a:ext cx="32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75" name="Ink 274">
                  <a:extLst>
                    <a:ext uri="{FF2B5EF4-FFF2-40B4-BE49-F238E27FC236}">
                      <a16:creationId xmlns:a16="http://schemas.microsoft.com/office/drawing/2014/main" id="{7AAF5A12-A62A-8F20-6330-694942C66274}"/>
                    </a:ext>
                  </a:extLst>
                </p14:cNvPr>
                <p14:cNvContentPartPr/>
                <p14:nvPr/>
              </p14:nvContentPartPr>
              <p14:xfrm>
                <a:off x="11409975" y="4680345"/>
                <a:ext cx="27000" cy="286200"/>
              </p14:xfrm>
            </p:contentPart>
          </mc:Choice>
          <mc:Fallback xmlns="">
            <p:pic>
              <p:nvPicPr>
                <p:cNvPr id="275" name="Ink 274">
                  <a:extLst>
                    <a:ext uri="{FF2B5EF4-FFF2-40B4-BE49-F238E27FC236}">
                      <a16:creationId xmlns:a16="http://schemas.microsoft.com/office/drawing/2014/main" id="{7AAF5A12-A62A-8F20-6330-694942C66274}"/>
                    </a:ext>
                  </a:extLst>
                </p:cNvPr>
                <p:cNvPicPr/>
                <p:nvPr/>
              </p:nvPicPr>
              <p:blipFill>
                <a:blip r:embed="rId397"/>
                <a:stretch>
                  <a:fillRect/>
                </a:stretch>
              </p:blipFill>
              <p:spPr>
                <a:xfrm>
                  <a:off x="11403855" y="4674225"/>
                  <a:ext cx="39240" cy="298440"/>
                </a:xfrm>
                <a:prstGeom prst="rect">
                  <a:avLst/>
                </a:prstGeom>
              </p:spPr>
            </p:pic>
          </mc:Fallback>
        </mc:AlternateContent>
      </p:grpSp>
      <p:grpSp>
        <p:nvGrpSpPr>
          <p:cNvPr id="291" name="Group 290">
            <a:extLst>
              <a:ext uri="{FF2B5EF4-FFF2-40B4-BE49-F238E27FC236}">
                <a16:creationId xmlns:a16="http://schemas.microsoft.com/office/drawing/2014/main" id="{D0263729-1B7F-F65A-9889-A9FA2046267E}"/>
              </a:ext>
            </a:extLst>
          </p:cNvPr>
          <p:cNvGrpSpPr/>
          <p:nvPr/>
        </p:nvGrpSpPr>
        <p:grpSpPr>
          <a:xfrm>
            <a:off x="10201455" y="5150145"/>
            <a:ext cx="1863360" cy="495000"/>
            <a:chOff x="10201455" y="5150145"/>
            <a:chExt cx="1863360" cy="495000"/>
          </a:xfrm>
        </p:grpSpPr>
        <mc:AlternateContent xmlns:mc="http://schemas.openxmlformats.org/markup-compatibility/2006" xmlns:p14="http://schemas.microsoft.com/office/powerpoint/2010/main">
          <mc:Choice Requires="p14">
            <p:contentPart p14:bwMode="auto" r:id="rId398">
              <p14:nvContentPartPr>
                <p14:cNvPr id="277" name="Ink 276">
                  <a:extLst>
                    <a:ext uri="{FF2B5EF4-FFF2-40B4-BE49-F238E27FC236}">
                      <a16:creationId xmlns:a16="http://schemas.microsoft.com/office/drawing/2014/main" id="{09FBBA49-F22A-BAD7-FB94-4924C139D669}"/>
                    </a:ext>
                  </a:extLst>
                </p14:cNvPr>
                <p14:cNvContentPartPr/>
                <p14:nvPr/>
              </p14:nvContentPartPr>
              <p14:xfrm>
                <a:off x="10447335" y="5379825"/>
                <a:ext cx="162000" cy="152280"/>
              </p14:xfrm>
            </p:contentPart>
          </mc:Choice>
          <mc:Fallback xmlns="">
            <p:pic>
              <p:nvPicPr>
                <p:cNvPr id="277" name="Ink 276">
                  <a:extLst>
                    <a:ext uri="{FF2B5EF4-FFF2-40B4-BE49-F238E27FC236}">
                      <a16:creationId xmlns:a16="http://schemas.microsoft.com/office/drawing/2014/main" id="{09FBBA49-F22A-BAD7-FB94-4924C139D669}"/>
                    </a:ext>
                  </a:extLst>
                </p:cNvPr>
                <p:cNvPicPr/>
                <p:nvPr/>
              </p:nvPicPr>
              <p:blipFill>
                <a:blip r:embed="rId399"/>
                <a:stretch>
                  <a:fillRect/>
                </a:stretch>
              </p:blipFill>
              <p:spPr>
                <a:xfrm>
                  <a:off x="10441215" y="5373705"/>
                  <a:ext cx="1742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78" name="Ink 277">
                  <a:extLst>
                    <a:ext uri="{FF2B5EF4-FFF2-40B4-BE49-F238E27FC236}">
                      <a16:creationId xmlns:a16="http://schemas.microsoft.com/office/drawing/2014/main" id="{FE175141-7795-6F77-2C15-E9B6158A229A}"/>
                    </a:ext>
                  </a:extLst>
                </p14:cNvPr>
                <p14:cNvContentPartPr/>
                <p14:nvPr/>
              </p14:nvContentPartPr>
              <p14:xfrm>
                <a:off x="10370655" y="5425185"/>
                <a:ext cx="231480" cy="151920"/>
              </p14:xfrm>
            </p:contentPart>
          </mc:Choice>
          <mc:Fallback xmlns="">
            <p:pic>
              <p:nvPicPr>
                <p:cNvPr id="278" name="Ink 277">
                  <a:extLst>
                    <a:ext uri="{FF2B5EF4-FFF2-40B4-BE49-F238E27FC236}">
                      <a16:creationId xmlns:a16="http://schemas.microsoft.com/office/drawing/2014/main" id="{FE175141-7795-6F77-2C15-E9B6158A229A}"/>
                    </a:ext>
                  </a:extLst>
                </p:cNvPr>
                <p:cNvPicPr/>
                <p:nvPr/>
              </p:nvPicPr>
              <p:blipFill>
                <a:blip r:embed="rId401"/>
                <a:stretch>
                  <a:fillRect/>
                </a:stretch>
              </p:blipFill>
              <p:spPr>
                <a:xfrm>
                  <a:off x="10364535" y="5419065"/>
                  <a:ext cx="2437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9" name="Ink 278">
                  <a:extLst>
                    <a:ext uri="{FF2B5EF4-FFF2-40B4-BE49-F238E27FC236}">
                      <a16:creationId xmlns:a16="http://schemas.microsoft.com/office/drawing/2014/main" id="{4CB01678-E743-4FA4-FDE8-918AE438D81C}"/>
                    </a:ext>
                  </a:extLst>
                </p14:cNvPr>
                <p14:cNvContentPartPr/>
                <p14:nvPr/>
              </p14:nvContentPartPr>
              <p14:xfrm>
                <a:off x="10632735" y="5345265"/>
                <a:ext cx="117360" cy="131040"/>
              </p14:xfrm>
            </p:contentPart>
          </mc:Choice>
          <mc:Fallback xmlns="">
            <p:pic>
              <p:nvPicPr>
                <p:cNvPr id="279" name="Ink 278">
                  <a:extLst>
                    <a:ext uri="{FF2B5EF4-FFF2-40B4-BE49-F238E27FC236}">
                      <a16:creationId xmlns:a16="http://schemas.microsoft.com/office/drawing/2014/main" id="{4CB01678-E743-4FA4-FDE8-918AE438D81C}"/>
                    </a:ext>
                  </a:extLst>
                </p:cNvPr>
                <p:cNvPicPr/>
                <p:nvPr/>
              </p:nvPicPr>
              <p:blipFill>
                <a:blip r:embed="rId403"/>
                <a:stretch>
                  <a:fillRect/>
                </a:stretch>
              </p:blipFill>
              <p:spPr>
                <a:xfrm>
                  <a:off x="10626615" y="5339145"/>
                  <a:ext cx="1296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80" name="Ink 279">
                  <a:extLst>
                    <a:ext uri="{FF2B5EF4-FFF2-40B4-BE49-F238E27FC236}">
                      <a16:creationId xmlns:a16="http://schemas.microsoft.com/office/drawing/2014/main" id="{5881F394-5815-7774-7062-D0D58478F567}"/>
                    </a:ext>
                  </a:extLst>
                </p14:cNvPr>
                <p14:cNvContentPartPr/>
                <p14:nvPr/>
              </p14:nvContentPartPr>
              <p14:xfrm>
                <a:off x="10813455" y="5286585"/>
                <a:ext cx="163800" cy="351000"/>
              </p14:xfrm>
            </p:contentPart>
          </mc:Choice>
          <mc:Fallback xmlns="">
            <p:pic>
              <p:nvPicPr>
                <p:cNvPr id="280" name="Ink 279">
                  <a:extLst>
                    <a:ext uri="{FF2B5EF4-FFF2-40B4-BE49-F238E27FC236}">
                      <a16:creationId xmlns:a16="http://schemas.microsoft.com/office/drawing/2014/main" id="{5881F394-5815-7774-7062-D0D58478F567}"/>
                    </a:ext>
                  </a:extLst>
                </p:cNvPr>
                <p:cNvPicPr/>
                <p:nvPr/>
              </p:nvPicPr>
              <p:blipFill>
                <a:blip r:embed="rId405"/>
                <a:stretch>
                  <a:fillRect/>
                </a:stretch>
              </p:blipFill>
              <p:spPr>
                <a:xfrm>
                  <a:off x="10807335" y="5280465"/>
                  <a:ext cx="1760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81" name="Ink 280">
                  <a:extLst>
                    <a:ext uri="{FF2B5EF4-FFF2-40B4-BE49-F238E27FC236}">
                      <a16:creationId xmlns:a16="http://schemas.microsoft.com/office/drawing/2014/main" id="{B5259D52-393F-9123-987D-8BAA47FDD238}"/>
                    </a:ext>
                  </a:extLst>
                </p14:cNvPr>
                <p14:cNvContentPartPr/>
                <p14:nvPr/>
              </p14:nvContentPartPr>
              <p14:xfrm>
                <a:off x="10201455" y="5301705"/>
                <a:ext cx="270360" cy="343440"/>
              </p14:xfrm>
            </p:contentPart>
          </mc:Choice>
          <mc:Fallback xmlns="">
            <p:pic>
              <p:nvPicPr>
                <p:cNvPr id="281" name="Ink 280">
                  <a:extLst>
                    <a:ext uri="{FF2B5EF4-FFF2-40B4-BE49-F238E27FC236}">
                      <a16:creationId xmlns:a16="http://schemas.microsoft.com/office/drawing/2014/main" id="{B5259D52-393F-9123-987D-8BAA47FDD238}"/>
                    </a:ext>
                  </a:extLst>
                </p:cNvPr>
                <p:cNvPicPr/>
                <p:nvPr/>
              </p:nvPicPr>
              <p:blipFill>
                <a:blip r:embed="rId407"/>
                <a:stretch>
                  <a:fillRect/>
                </a:stretch>
              </p:blipFill>
              <p:spPr>
                <a:xfrm>
                  <a:off x="10195335" y="5295585"/>
                  <a:ext cx="2826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82" name="Ink 281">
                  <a:extLst>
                    <a:ext uri="{FF2B5EF4-FFF2-40B4-BE49-F238E27FC236}">
                      <a16:creationId xmlns:a16="http://schemas.microsoft.com/office/drawing/2014/main" id="{4BDB1DED-EF1A-4529-5908-5632FA58F890}"/>
                    </a:ext>
                  </a:extLst>
                </p14:cNvPr>
                <p14:cNvContentPartPr/>
                <p14:nvPr/>
              </p14:nvContentPartPr>
              <p14:xfrm>
                <a:off x="11042055" y="5150145"/>
                <a:ext cx="108360" cy="114120"/>
              </p14:xfrm>
            </p:contentPart>
          </mc:Choice>
          <mc:Fallback xmlns="">
            <p:pic>
              <p:nvPicPr>
                <p:cNvPr id="282" name="Ink 281">
                  <a:extLst>
                    <a:ext uri="{FF2B5EF4-FFF2-40B4-BE49-F238E27FC236}">
                      <a16:creationId xmlns:a16="http://schemas.microsoft.com/office/drawing/2014/main" id="{4BDB1DED-EF1A-4529-5908-5632FA58F890}"/>
                    </a:ext>
                  </a:extLst>
                </p:cNvPr>
                <p:cNvPicPr/>
                <p:nvPr/>
              </p:nvPicPr>
              <p:blipFill>
                <a:blip r:embed="rId409"/>
                <a:stretch>
                  <a:fillRect/>
                </a:stretch>
              </p:blipFill>
              <p:spPr>
                <a:xfrm>
                  <a:off x="11035935" y="5144025"/>
                  <a:ext cx="1206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83" name="Ink 282">
                  <a:extLst>
                    <a:ext uri="{FF2B5EF4-FFF2-40B4-BE49-F238E27FC236}">
                      <a16:creationId xmlns:a16="http://schemas.microsoft.com/office/drawing/2014/main" id="{02F1D9BB-6447-B02B-A9AB-C9E5CA6BF194}"/>
                    </a:ext>
                  </a:extLst>
                </p14:cNvPr>
                <p14:cNvContentPartPr/>
                <p14:nvPr/>
              </p14:nvContentPartPr>
              <p14:xfrm>
                <a:off x="11161935" y="5430585"/>
                <a:ext cx="142560" cy="18720"/>
              </p14:xfrm>
            </p:contentPart>
          </mc:Choice>
          <mc:Fallback xmlns="">
            <p:pic>
              <p:nvPicPr>
                <p:cNvPr id="283" name="Ink 282">
                  <a:extLst>
                    <a:ext uri="{FF2B5EF4-FFF2-40B4-BE49-F238E27FC236}">
                      <a16:creationId xmlns:a16="http://schemas.microsoft.com/office/drawing/2014/main" id="{02F1D9BB-6447-B02B-A9AB-C9E5CA6BF194}"/>
                    </a:ext>
                  </a:extLst>
                </p:cNvPr>
                <p:cNvPicPr/>
                <p:nvPr/>
              </p:nvPicPr>
              <p:blipFill>
                <a:blip r:embed="rId411"/>
                <a:stretch>
                  <a:fillRect/>
                </a:stretch>
              </p:blipFill>
              <p:spPr>
                <a:xfrm>
                  <a:off x="11155815" y="5424465"/>
                  <a:ext cx="154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84" name="Ink 283">
                  <a:extLst>
                    <a:ext uri="{FF2B5EF4-FFF2-40B4-BE49-F238E27FC236}">
                      <a16:creationId xmlns:a16="http://schemas.microsoft.com/office/drawing/2014/main" id="{AEA58E8D-DAAD-B646-B1DF-92F7955CECA1}"/>
                    </a:ext>
                  </a:extLst>
                </p14:cNvPr>
                <p14:cNvContentPartPr/>
                <p14:nvPr/>
              </p14:nvContentPartPr>
              <p14:xfrm>
                <a:off x="11152575" y="5525985"/>
                <a:ext cx="156600" cy="11160"/>
              </p14:xfrm>
            </p:contentPart>
          </mc:Choice>
          <mc:Fallback xmlns="">
            <p:pic>
              <p:nvPicPr>
                <p:cNvPr id="284" name="Ink 283">
                  <a:extLst>
                    <a:ext uri="{FF2B5EF4-FFF2-40B4-BE49-F238E27FC236}">
                      <a16:creationId xmlns:a16="http://schemas.microsoft.com/office/drawing/2014/main" id="{AEA58E8D-DAAD-B646-B1DF-92F7955CECA1}"/>
                    </a:ext>
                  </a:extLst>
                </p:cNvPr>
                <p:cNvPicPr/>
                <p:nvPr/>
              </p:nvPicPr>
              <p:blipFill>
                <a:blip r:embed="rId413"/>
                <a:stretch>
                  <a:fillRect/>
                </a:stretch>
              </p:blipFill>
              <p:spPr>
                <a:xfrm>
                  <a:off x="11146455" y="5519865"/>
                  <a:ext cx="168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85" name="Ink 284">
                  <a:extLst>
                    <a:ext uri="{FF2B5EF4-FFF2-40B4-BE49-F238E27FC236}">
                      <a16:creationId xmlns:a16="http://schemas.microsoft.com/office/drawing/2014/main" id="{08BC1C0A-0B41-E085-85CE-E681FAE252D8}"/>
                    </a:ext>
                  </a:extLst>
                </p14:cNvPr>
                <p14:cNvContentPartPr/>
                <p14:nvPr/>
              </p14:nvContentPartPr>
              <p14:xfrm>
                <a:off x="11366775" y="5405745"/>
                <a:ext cx="145800" cy="163800"/>
              </p14:xfrm>
            </p:contentPart>
          </mc:Choice>
          <mc:Fallback xmlns="">
            <p:pic>
              <p:nvPicPr>
                <p:cNvPr id="285" name="Ink 284">
                  <a:extLst>
                    <a:ext uri="{FF2B5EF4-FFF2-40B4-BE49-F238E27FC236}">
                      <a16:creationId xmlns:a16="http://schemas.microsoft.com/office/drawing/2014/main" id="{08BC1C0A-0B41-E085-85CE-E681FAE252D8}"/>
                    </a:ext>
                  </a:extLst>
                </p:cNvPr>
                <p:cNvPicPr/>
                <p:nvPr/>
              </p:nvPicPr>
              <p:blipFill>
                <a:blip r:embed="rId415"/>
                <a:stretch>
                  <a:fillRect/>
                </a:stretch>
              </p:blipFill>
              <p:spPr>
                <a:xfrm>
                  <a:off x="11360655" y="5399625"/>
                  <a:ext cx="158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86" name="Ink 285">
                  <a:extLst>
                    <a:ext uri="{FF2B5EF4-FFF2-40B4-BE49-F238E27FC236}">
                      <a16:creationId xmlns:a16="http://schemas.microsoft.com/office/drawing/2014/main" id="{9BA26F45-09CF-443C-F1AB-59C4952A247B}"/>
                    </a:ext>
                  </a:extLst>
                </p14:cNvPr>
                <p14:cNvContentPartPr/>
                <p14:nvPr/>
              </p14:nvContentPartPr>
              <p14:xfrm>
                <a:off x="11631375" y="5437065"/>
                <a:ext cx="178560" cy="132480"/>
              </p14:xfrm>
            </p:contentPart>
          </mc:Choice>
          <mc:Fallback xmlns="">
            <p:pic>
              <p:nvPicPr>
                <p:cNvPr id="286" name="Ink 285">
                  <a:extLst>
                    <a:ext uri="{FF2B5EF4-FFF2-40B4-BE49-F238E27FC236}">
                      <a16:creationId xmlns:a16="http://schemas.microsoft.com/office/drawing/2014/main" id="{9BA26F45-09CF-443C-F1AB-59C4952A247B}"/>
                    </a:ext>
                  </a:extLst>
                </p:cNvPr>
                <p:cNvPicPr/>
                <p:nvPr/>
              </p:nvPicPr>
              <p:blipFill>
                <a:blip r:embed="rId417"/>
                <a:stretch>
                  <a:fillRect/>
                </a:stretch>
              </p:blipFill>
              <p:spPr>
                <a:xfrm>
                  <a:off x="11625255" y="5430945"/>
                  <a:ext cx="1908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87" name="Ink 286">
                  <a:extLst>
                    <a:ext uri="{FF2B5EF4-FFF2-40B4-BE49-F238E27FC236}">
                      <a16:creationId xmlns:a16="http://schemas.microsoft.com/office/drawing/2014/main" id="{BE1BDF41-7AD6-3BFA-4E77-9BE69178B394}"/>
                    </a:ext>
                  </a:extLst>
                </p14:cNvPr>
                <p14:cNvContentPartPr/>
                <p14:nvPr/>
              </p14:nvContentPartPr>
              <p14:xfrm>
                <a:off x="11682135" y="5451105"/>
                <a:ext cx="94320" cy="140040"/>
              </p14:xfrm>
            </p:contentPart>
          </mc:Choice>
          <mc:Fallback xmlns="">
            <p:pic>
              <p:nvPicPr>
                <p:cNvPr id="287" name="Ink 286">
                  <a:extLst>
                    <a:ext uri="{FF2B5EF4-FFF2-40B4-BE49-F238E27FC236}">
                      <a16:creationId xmlns:a16="http://schemas.microsoft.com/office/drawing/2014/main" id="{BE1BDF41-7AD6-3BFA-4E77-9BE69178B394}"/>
                    </a:ext>
                  </a:extLst>
                </p:cNvPr>
                <p:cNvPicPr/>
                <p:nvPr/>
              </p:nvPicPr>
              <p:blipFill>
                <a:blip r:embed="rId419"/>
                <a:stretch>
                  <a:fillRect/>
                </a:stretch>
              </p:blipFill>
              <p:spPr>
                <a:xfrm>
                  <a:off x="11676015" y="5444985"/>
                  <a:ext cx="106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88" name="Ink 287">
                  <a:extLst>
                    <a:ext uri="{FF2B5EF4-FFF2-40B4-BE49-F238E27FC236}">
                      <a16:creationId xmlns:a16="http://schemas.microsoft.com/office/drawing/2014/main" id="{14E2D753-B7F1-245F-05CF-597A038F8C16}"/>
                    </a:ext>
                  </a:extLst>
                </p14:cNvPr>
                <p14:cNvContentPartPr/>
                <p14:nvPr/>
              </p14:nvContentPartPr>
              <p14:xfrm>
                <a:off x="11787975" y="5321145"/>
                <a:ext cx="82440" cy="138600"/>
              </p14:xfrm>
            </p:contentPart>
          </mc:Choice>
          <mc:Fallback xmlns="">
            <p:pic>
              <p:nvPicPr>
                <p:cNvPr id="288" name="Ink 287">
                  <a:extLst>
                    <a:ext uri="{FF2B5EF4-FFF2-40B4-BE49-F238E27FC236}">
                      <a16:creationId xmlns:a16="http://schemas.microsoft.com/office/drawing/2014/main" id="{14E2D753-B7F1-245F-05CF-597A038F8C16}"/>
                    </a:ext>
                  </a:extLst>
                </p:cNvPr>
                <p:cNvPicPr/>
                <p:nvPr/>
              </p:nvPicPr>
              <p:blipFill>
                <a:blip r:embed="rId421"/>
                <a:stretch>
                  <a:fillRect/>
                </a:stretch>
              </p:blipFill>
              <p:spPr>
                <a:xfrm>
                  <a:off x="11781855" y="5315025"/>
                  <a:ext cx="946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89" name="Ink 288">
                  <a:extLst>
                    <a:ext uri="{FF2B5EF4-FFF2-40B4-BE49-F238E27FC236}">
                      <a16:creationId xmlns:a16="http://schemas.microsoft.com/office/drawing/2014/main" id="{B3C1279C-8AF1-318A-A4A3-C78D0B02FB0E}"/>
                    </a:ext>
                  </a:extLst>
                </p14:cNvPr>
                <p14:cNvContentPartPr/>
                <p14:nvPr/>
              </p14:nvContentPartPr>
              <p14:xfrm>
                <a:off x="11903175" y="5400345"/>
                <a:ext cx="70200" cy="13320"/>
              </p14:xfrm>
            </p:contentPart>
          </mc:Choice>
          <mc:Fallback xmlns="">
            <p:pic>
              <p:nvPicPr>
                <p:cNvPr id="289" name="Ink 288">
                  <a:extLst>
                    <a:ext uri="{FF2B5EF4-FFF2-40B4-BE49-F238E27FC236}">
                      <a16:creationId xmlns:a16="http://schemas.microsoft.com/office/drawing/2014/main" id="{B3C1279C-8AF1-318A-A4A3-C78D0B02FB0E}"/>
                    </a:ext>
                  </a:extLst>
                </p:cNvPr>
                <p:cNvPicPr/>
                <p:nvPr/>
              </p:nvPicPr>
              <p:blipFill>
                <a:blip r:embed="rId423"/>
                <a:stretch>
                  <a:fillRect/>
                </a:stretch>
              </p:blipFill>
              <p:spPr>
                <a:xfrm>
                  <a:off x="11897055" y="5394225"/>
                  <a:ext cx="82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90" name="Ink 289">
                  <a:extLst>
                    <a:ext uri="{FF2B5EF4-FFF2-40B4-BE49-F238E27FC236}">
                      <a16:creationId xmlns:a16="http://schemas.microsoft.com/office/drawing/2014/main" id="{31E9C5C9-5E85-D14E-9FC3-3478B15D3BD8}"/>
                    </a:ext>
                  </a:extLst>
                </p14:cNvPr>
                <p14:cNvContentPartPr/>
                <p14:nvPr/>
              </p14:nvContentPartPr>
              <p14:xfrm>
                <a:off x="11903175" y="5338785"/>
                <a:ext cx="161640" cy="188640"/>
              </p14:xfrm>
            </p:contentPart>
          </mc:Choice>
          <mc:Fallback xmlns="">
            <p:pic>
              <p:nvPicPr>
                <p:cNvPr id="290" name="Ink 289">
                  <a:extLst>
                    <a:ext uri="{FF2B5EF4-FFF2-40B4-BE49-F238E27FC236}">
                      <a16:creationId xmlns:a16="http://schemas.microsoft.com/office/drawing/2014/main" id="{31E9C5C9-5E85-D14E-9FC3-3478B15D3BD8}"/>
                    </a:ext>
                  </a:extLst>
                </p:cNvPr>
                <p:cNvPicPr/>
                <p:nvPr/>
              </p:nvPicPr>
              <p:blipFill>
                <a:blip r:embed="rId425"/>
                <a:stretch>
                  <a:fillRect/>
                </a:stretch>
              </p:blipFill>
              <p:spPr>
                <a:xfrm>
                  <a:off x="11897055" y="5332665"/>
                  <a:ext cx="173880" cy="200880"/>
                </a:xfrm>
                <a:prstGeom prst="rect">
                  <a:avLst/>
                </a:prstGeom>
              </p:spPr>
            </p:pic>
          </mc:Fallback>
        </mc:AlternateContent>
      </p:grpSp>
      <p:grpSp>
        <p:nvGrpSpPr>
          <p:cNvPr id="306" name="Group 305">
            <a:extLst>
              <a:ext uri="{FF2B5EF4-FFF2-40B4-BE49-F238E27FC236}">
                <a16:creationId xmlns:a16="http://schemas.microsoft.com/office/drawing/2014/main" id="{6541275C-A1AD-9596-30DD-459992D3C49E}"/>
              </a:ext>
            </a:extLst>
          </p:cNvPr>
          <p:cNvGrpSpPr/>
          <p:nvPr/>
        </p:nvGrpSpPr>
        <p:grpSpPr>
          <a:xfrm>
            <a:off x="9922095" y="5806425"/>
            <a:ext cx="1618560" cy="446400"/>
            <a:chOff x="9922095" y="5806425"/>
            <a:chExt cx="1618560" cy="446400"/>
          </a:xfrm>
        </p:grpSpPr>
        <mc:AlternateContent xmlns:mc="http://schemas.openxmlformats.org/markup-compatibility/2006" xmlns:p14="http://schemas.microsoft.com/office/powerpoint/2010/main">
          <mc:Choice Requires="p14">
            <p:contentPart p14:bwMode="auto" r:id="rId426">
              <p14:nvContentPartPr>
                <p14:cNvPr id="292" name="Ink 291">
                  <a:extLst>
                    <a:ext uri="{FF2B5EF4-FFF2-40B4-BE49-F238E27FC236}">
                      <a16:creationId xmlns:a16="http://schemas.microsoft.com/office/drawing/2014/main" id="{8EA1EE04-4756-BD7A-32FC-831873353FF9}"/>
                    </a:ext>
                  </a:extLst>
                </p14:cNvPr>
                <p14:cNvContentPartPr/>
                <p14:nvPr/>
              </p14:nvContentPartPr>
              <p14:xfrm>
                <a:off x="10036215" y="5938545"/>
                <a:ext cx="270000" cy="143280"/>
              </p14:xfrm>
            </p:contentPart>
          </mc:Choice>
          <mc:Fallback xmlns="">
            <p:pic>
              <p:nvPicPr>
                <p:cNvPr id="292" name="Ink 291">
                  <a:extLst>
                    <a:ext uri="{FF2B5EF4-FFF2-40B4-BE49-F238E27FC236}">
                      <a16:creationId xmlns:a16="http://schemas.microsoft.com/office/drawing/2014/main" id="{8EA1EE04-4756-BD7A-32FC-831873353FF9}"/>
                    </a:ext>
                  </a:extLst>
                </p:cNvPr>
                <p:cNvPicPr/>
                <p:nvPr/>
              </p:nvPicPr>
              <p:blipFill>
                <a:blip r:embed="rId427"/>
                <a:stretch>
                  <a:fillRect/>
                </a:stretch>
              </p:blipFill>
              <p:spPr>
                <a:xfrm>
                  <a:off x="10030095" y="5932425"/>
                  <a:ext cx="282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93" name="Ink 292">
                  <a:extLst>
                    <a:ext uri="{FF2B5EF4-FFF2-40B4-BE49-F238E27FC236}">
                      <a16:creationId xmlns:a16="http://schemas.microsoft.com/office/drawing/2014/main" id="{8BDFD660-E631-5421-D56E-F9C9CE3243D1}"/>
                    </a:ext>
                  </a:extLst>
                </p14:cNvPr>
                <p14:cNvContentPartPr/>
                <p14:nvPr/>
              </p14:nvContentPartPr>
              <p14:xfrm>
                <a:off x="10161135" y="5957985"/>
                <a:ext cx="106200" cy="167040"/>
              </p14:xfrm>
            </p:contentPart>
          </mc:Choice>
          <mc:Fallback xmlns="">
            <p:pic>
              <p:nvPicPr>
                <p:cNvPr id="293" name="Ink 292">
                  <a:extLst>
                    <a:ext uri="{FF2B5EF4-FFF2-40B4-BE49-F238E27FC236}">
                      <a16:creationId xmlns:a16="http://schemas.microsoft.com/office/drawing/2014/main" id="{8BDFD660-E631-5421-D56E-F9C9CE3243D1}"/>
                    </a:ext>
                  </a:extLst>
                </p:cNvPr>
                <p:cNvPicPr/>
                <p:nvPr/>
              </p:nvPicPr>
              <p:blipFill>
                <a:blip r:embed="rId429"/>
                <a:stretch>
                  <a:fillRect/>
                </a:stretch>
              </p:blipFill>
              <p:spPr>
                <a:xfrm>
                  <a:off x="10155015" y="5951865"/>
                  <a:ext cx="118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94" name="Ink 293">
                  <a:extLst>
                    <a:ext uri="{FF2B5EF4-FFF2-40B4-BE49-F238E27FC236}">
                      <a16:creationId xmlns:a16="http://schemas.microsoft.com/office/drawing/2014/main" id="{89103829-1B24-5111-5FEC-61F215F6CF03}"/>
                    </a:ext>
                  </a:extLst>
                </p14:cNvPr>
                <p14:cNvContentPartPr/>
                <p14:nvPr/>
              </p14:nvContentPartPr>
              <p14:xfrm>
                <a:off x="10317735" y="5907225"/>
                <a:ext cx="171360" cy="110880"/>
              </p14:xfrm>
            </p:contentPart>
          </mc:Choice>
          <mc:Fallback xmlns="">
            <p:pic>
              <p:nvPicPr>
                <p:cNvPr id="294" name="Ink 293">
                  <a:extLst>
                    <a:ext uri="{FF2B5EF4-FFF2-40B4-BE49-F238E27FC236}">
                      <a16:creationId xmlns:a16="http://schemas.microsoft.com/office/drawing/2014/main" id="{89103829-1B24-5111-5FEC-61F215F6CF03}"/>
                    </a:ext>
                  </a:extLst>
                </p:cNvPr>
                <p:cNvPicPr/>
                <p:nvPr/>
              </p:nvPicPr>
              <p:blipFill>
                <a:blip r:embed="rId431"/>
                <a:stretch>
                  <a:fillRect/>
                </a:stretch>
              </p:blipFill>
              <p:spPr>
                <a:xfrm>
                  <a:off x="10311615" y="5901105"/>
                  <a:ext cx="1836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95" name="Ink 294">
                  <a:extLst>
                    <a:ext uri="{FF2B5EF4-FFF2-40B4-BE49-F238E27FC236}">
                      <a16:creationId xmlns:a16="http://schemas.microsoft.com/office/drawing/2014/main" id="{028C30DD-A817-76A6-A0E2-14DD096C7101}"/>
                    </a:ext>
                  </a:extLst>
                </p14:cNvPr>
                <p14:cNvContentPartPr/>
                <p14:nvPr/>
              </p14:nvContentPartPr>
              <p14:xfrm>
                <a:off x="10250415" y="5866905"/>
                <a:ext cx="376560" cy="381600"/>
              </p14:xfrm>
            </p:contentPart>
          </mc:Choice>
          <mc:Fallback xmlns="">
            <p:pic>
              <p:nvPicPr>
                <p:cNvPr id="295" name="Ink 294">
                  <a:extLst>
                    <a:ext uri="{FF2B5EF4-FFF2-40B4-BE49-F238E27FC236}">
                      <a16:creationId xmlns:a16="http://schemas.microsoft.com/office/drawing/2014/main" id="{028C30DD-A817-76A6-A0E2-14DD096C7101}"/>
                    </a:ext>
                  </a:extLst>
                </p:cNvPr>
                <p:cNvPicPr/>
                <p:nvPr/>
              </p:nvPicPr>
              <p:blipFill>
                <a:blip r:embed="rId433"/>
                <a:stretch>
                  <a:fillRect/>
                </a:stretch>
              </p:blipFill>
              <p:spPr>
                <a:xfrm>
                  <a:off x="10244295" y="5860785"/>
                  <a:ext cx="38880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96" name="Ink 295">
                  <a:extLst>
                    <a:ext uri="{FF2B5EF4-FFF2-40B4-BE49-F238E27FC236}">
                      <a16:creationId xmlns:a16="http://schemas.microsoft.com/office/drawing/2014/main" id="{9D78D5C0-57E3-5011-7C27-A9F4DF70805B}"/>
                    </a:ext>
                  </a:extLst>
                </p14:cNvPr>
                <p14:cNvContentPartPr/>
                <p14:nvPr/>
              </p14:nvContentPartPr>
              <p14:xfrm>
                <a:off x="9922095" y="5910465"/>
                <a:ext cx="203400" cy="342360"/>
              </p14:xfrm>
            </p:contentPart>
          </mc:Choice>
          <mc:Fallback xmlns="">
            <p:pic>
              <p:nvPicPr>
                <p:cNvPr id="296" name="Ink 295">
                  <a:extLst>
                    <a:ext uri="{FF2B5EF4-FFF2-40B4-BE49-F238E27FC236}">
                      <a16:creationId xmlns:a16="http://schemas.microsoft.com/office/drawing/2014/main" id="{9D78D5C0-57E3-5011-7C27-A9F4DF70805B}"/>
                    </a:ext>
                  </a:extLst>
                </p:cNvPr>
                <p:cNvPicPr/>
                <p:nvPr/>
              </p:nvPicPr>
              <p:blipFill>
                <a:blip r:embed="rId435"/>
                <a:stretch>
                  <a:fillRect/>
                </a:stretch>
              </p:blipFill>
              <p:spPr>
                <a:xfrm>
                  <a:off x="9915975" y="5904345"/>
                  <a:ext cx="2156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97" name="Ink 296">
                  <a:extLst>
                    <a:ext uri="{FF2B5EF4-FFF2-40B4-BE49-F238E27FC236}">
                      <a16:creationId xmlns:a16="http://schemas.microsoft.com/office/drawing/2014/main" id="{5AF6F12D-6E91-AED5-926B-1F1C6AE98D28}"/>
                    </a:ext>
                  </a:extLst>
                </p14:cNvPr>
                <p14:cNvContentPartPr/>
                <p14:nvPr/>
              </p14:nvContentPartPr>
              <p14:xfrm>
                <a:off x="10594575" y="5806425"/>
                <a:ext cx="60480" cy="77400"/>
              </p14:xfrm>
            </p:contentPart>
          </mc:Choice>
          <mc:Fallback xmlns="">
            <p:pic>
              <p:nvPicPr>
                <p:cNvPr id="297" name="Ink 296">
                  <a:extLst>
                    <a:ext uri="{FF2B5EF4-FFF2-40B4-BE49-F238E27FC236}">
                      <a16:creationId xmlns:a16="http://schemas.microsoft.com/office/drawing/2014/main" id="{5AF6F12D-6E91-AED5-926B-1F1C6AE98D28}"/>
                    </a:ext>
                  </a:extLst>
                </p:cNvPr>
                <p:cNvPicPr/>
                <p:nvPr/>
              </p:nvPicPr>
              <p:blipFill>
                <a:blip r:embed="rId437"/>
                <a:stretch>
                  <a:fillRect/>
                </a:stretch>
              </p:blipFill>
              <p:spPr>
                <a:xfrm>
                  <a:off x="10588455" y="5800305"/>
                  <a:ext cx="727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98" name="Ink 297">
                  <a:extLst>
                    <a:ext uri="{FF2B5EF4-FFF2-40B4-BE49-F238E27FC236}">
                      <a16:creationId xmlns:a16="http://schemas.microsoft.com/office/drawing/2014/main" id="{65FCE9A9-D2EB-97A9-1829-247F4D63CD00}"/>
                    </a:ext>
                  </a:extLst>
                </p14:cNvPr>
                <p14:cNvContentPartPr/>
                <p14:nvPr/>
              </p14:nvContentPartPr>
              <p14:xfrm>
                <a:off x="10688175" y="6053385"/>
                <a:ext cx="120600" cy="25200"/>
              </p14:xfrm>
            </p:contentPart>
          </mc:Choice>
          <mc:Fallback xmlns="">
            <p:pic>
              <p:nvPicPr>
                <p:cNvPr id="298" name="Ink 297">
                  <a:extLst>
                    <a:ext uri="{FF2B5EF4-FFF2-40B4-BE49-F238E27FC236}">
                      <a16:creationId xmlns:a16="http://schemas.microsoft.com/office/drawing/2014/main" id="{65FCE9A9-D2EB-97A9-1829-247F4D63CD00}"/>
                    </a:ext>
                  </a:extLst>
                </p:cNvPr>
                <p:cNvPicPr/>
                <p:nvPr/>
              </p:nvPicPr>
              <p:blipFill>
                <a:blip r:embed="rId439"/>
                <a:stretch>
                  <a:fillRect/>
                </a:stretch>
              </p:blipFill>
              <p:spPr>
                <a:xfrm>
                  <a:off x="10682055" y="6047265"/>
                  <a:ext cx="1328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99" name="Ink 298">
                  <a:extLst>
                    <a:ext uri="{FF2B5EF4-FFF2-40B4-BE49-F238E27FC236}">
                      <a16:creationId xmlns:a16="http://schemas.microsoft.com/office/drawing/2014/main" id="{2E06F811-A367-B124-E679-979BBB798C2A}"/>
                    </a:ext>
                  </a:extLst>
                </p14:cNvPr>
                <p14:cNvContentPartPr/>
                <p14:nvPr/>
              </p14:nvContentPartPr>
              <p14:xfrm>
                <a:off x="10714815" y="6155985"/>
                <a:ext cx="137520" cy="2520"/>
              </p14:xfrm>
            </p:contentPart>
          </mc:Choice>
          <mc:Fallback xmlns="">
            <p:pic>
              <p:nvPicPr>
                <p:cNvPr id="299" name="Ink 298">
                  <a:extLst>
                    <a:ext uri="{FF2B5EF4-FFF2-40B4-BE49-F238E27FC236}">
                      <a16:creationId xmlns:a16="http://schemas.microsoft.com/office/drawing/2014/main" id="{2E06F811-A367-B124-E679-979BBB798C2A}"/>
                    </a:ext>
                  </a:extLst>
                </p:cNvPr>
                <p:cNvPicPr/>
                <p:nvPr/>
              </p:nvPicPr>
              <p:blipFill>
                <a:blip r:embed="rId375"/>
                <a:stretch>
                  <a:fillRect/>
                </a:stretch>
              </p:blipFill>
              <p:spPr>
                <a:xfrm>
                  <a:off x="10708695" y="6149865"/>
                  <a:ext cx="1497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01" name="Ink 300">
                  <a:extLst>
                    <a:ext uri="{FF2B5EF4-FFF2-40B4-BE49-F238E27FC236}">
                      <a16:creationId xmlns:a16="http://schemas.microsoft.com/office/drawing/2014/main" id="{11B56BB5-0F09-1EA2-511A-B36CE5F2261A}"/>
                    </a:ext>
                  </a:extLst>
                </p14:cNvPr>
                <p14:cNvContentPartPr/>
                <p14:nvPr/>
              </p14:nvContentPartPr>
              <p14:xfrm>
                <a:off x="10967175" y="6016305"/>
                <a:ext cx="260640" cy="210600"/>
              </p14:xfrm>
            </p:contentPart>
          </mc:Choice>
          <mc:Fallback xmlns="">
            <p:pic>
              <p:nvPicPr>
                <p:cNvPr id="301" name="Ink 300">
                  <a:extLst>
                    <a:ext uri="{FF2B5EF4-FFF2-40B4-BE49-F238E27FC236}">
                      <a16:creationId xmlns:a16="http://schemas.microsoft.com/office/drawing/2014/main" id="{11B56BB5-0F09-1EA2-511A-B36CE5F2261A}"/>
                    </a:ext>
                  </a:extLst>
                </p:cNvPr>
                <p:cNvPicPr/>
                <p:nvPr/>
              </p:nvPicPr>
              <p:blipFill>
                <a:blip r:embed="rId442"/>
                <a:stretch>
                  <a:fillRect/>
                </a:stretch>
              </p:blipFill>
              <p:spPr>
                <a:xfrm>
                  <a:off x="10961055" y="6010185"/>
                  <a:ext cx="2728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02" name="Ink 301">
                  <a:extLst>
                    <a:ext uri="{FF2B5EF4-FFF2-40B4-BE49-F238E27FC236}">
                      <a16:creationId xmlns:a16="http://schemas.microsoft.com/office/drawing/2014/main" id="{273951C5-63B2-021C-D872-46A146366688}"/>
                    </a:ext>
                  </a:extLst>
                </p14:cNvPr>
                <p14:cNvContentPartPr/>
                <p14:nvPr/>
              </p14:nvContentPartPr>
              <p14:xfrm>
                <a:off x="11304135" y="6083625"/>
                <a:ext cx="199800" cy="162720"/>
              </p14:xfrm>
            </p:contentPart>
          </mc:Choice>
          <mc:Fallback xmlns="">
            <p:pic>
              <p:nvPicPr>
                <p:cNvPr id="302" name="Ink 301">
                  <a:extLst>
                    <a:ext uri="{FF2B5EF4-FFF2-40B4-BE49-F238E27FC236}">
                      <a16:creationId xmlns:a16="http://schemas.microsoft.com/office/drawing/2014/main" id="{273951C5-63B2-021C-D872-46A146366688}"/>
                    </a:ext>
                  </a:extLst>
                </p:cNvPr>
                <p:cNvPicPr/>
                <p:nvPr/>
              </p:nvPicPr>
              <p:blipFill>
                <a:blip r:embed="rId444"/>
                <a:stretch>
                  <a:fillRect/>
                </a:stretch>
              </p:blipFill>
              <p:spPr>
                <a:xfrm>
                  <a:off x="11298015" y="6077505"/>
                  <a:ext cx="212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03" name="Ink 302">
                  <a:extLst>
                    <a:ext uri="{FF2B5EF4-FFF2-40B4-BE49-F238E27FC236}">
                      <a16:creationId xmlns:a16="http://schemas.microsoft.com/office/drawing/2014/main" id="{D6D449FE-5DCF-57A1-CB86-BE5ED698AF39}"/>
                    </a:ext>
                  </a:extLst>
                </p14:cNvPr>
                <p14:cNvContentPartPr/>
                <p14:nvPr/>
              </p14:nvContentPartPr>
              <p14:xfrm>
                <a:off x="11253735" y="6105225"/>
                <a:ext cx="262800" cy="147600"/>
              </p14:xfrm>
            </p:contentPart>
          </mc:Choice>
          <mc:Fallback xmlns="">
            <p:pic>
              <p:nvPicPr>
                <p:cNvPr id="303" name="Ink 302">
                  <a:extLst>
                    <a:ext uri="{FF2B5EF4-FFF2-40B4-BE49-F238E27FC236}">
                      <a16:creationId xmlns:a16="http://schemas.microsoft.com/office/drawing/2014/main" id="{D6D449FE-5DCF-57A1-CB86-BE5ED698AF39}"/>
                    </a:ext>
                  </a:extLst>
                </p:cNvPr>
                <p:cNvPicPr/>
                <p:nvPr/>
              </p:nvPicPr>
              <p:blipFill>
                <a:blip r:embed="rId446"/>
                <a:stretch>
                  <a:fillRect/>
                </a:stretch>
              </p:blipFill>
              <p:spPr>
                <a:xfrm>
                  <a:off x="11247615" y="6099105"/>
                  <a:ext cx="275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05" name="Ink 304">
                  <a:extLst>
                    <a:ext uri="{FF2B5EF4-FFF2-40B4-BE49-F238E27FC236}">
                      <a16:creationId xmlns:a16="http://schemas.microsoft.com/office/drawing/2014/main" id="{78F42D8D-BEAD-71BE-FF62-8A3C1675E13B}"/>
                    </a:ext>
                  </a:extLst>
                </p14:cNvPr>
                <p14:cNvContentPartPr/>
                <p14:nvPr/>
              </p14:nvContentPartPr>
              <p14:xfrm>
                <a:off x="11523015" y="5992545"/>
                <a:ext cx="17640" cy="130320"/>
              </p14:xfrm>
            </p:contentPart>
          </mc:Choice>
          <mc:Fallback xmlns="">
            <p:pic>
              <p:nvPicPr>
                <p:cNvPr id="305" name="Ink 304">
                  <a:extLst>
                    <a:ext uri="{FF2B5EF4-FFF2-40B4-BE49-F238E27FC236}">
                      <a16:creationId xmlns:a16="http://schemas.microsoft.com/office/drawing/2014/main" id="{78F42D8D-BEAD-71BE-FF62-8A3C1675E13B}"/>
                    </a:ext>
                  </a:extLst>
                </p:cNvPr>
                <p:cNvPicPr/>
                <p:nvPr/>
              </p:nvPicPr>
              <p:blipFill>
                <a:blip r:embed="rId448"/>
                <a:stretch>
                  <a:fillRect/>
                </a:stretch>
              </p:blipFill>
              <p:spPr>
                <a:xfrm>
                  <a:off x="11516895" y="5986425"/>
                  <a:ext cx="29880" cy="142560"/>
                </a:xfrm>
                <a:prstGeom prst="rect">
                  <a:avLst/>
                </a:prstGeom>
              </p:spPr>
            </p:pic>
          </mc:Fallback>
        </mc:AlternateContent>
      </p:grpSp>
      <p:grpSp>
        <p:nvGrpSpPr>
          <p:cNvPr id="313" name="Group 312">
            <a:extLst>
              <a:ext uri="{FF2B5EF4-FFF2-40B4-BE49-F238E27FC236}">
                <a16:creationId xmlns:a16="http://schemas.microsoft.com/office/drawing/2014/main" id="{E1C10924-8421-AC9D-3C38-CCFF8625E806}"/>
              </a:ext>
            </a:extLst>
          </p:cNvPr>
          <p:cNvGrpSpPr/>
          <p:nvPr/>
        </p:nvGrpSpPr>
        <p:grpSpPr>
          <a:xfrm>
            <a:off x="10678455" y="6428145"/>
            <a:ext cx="691200" cy="200160"/>
            <a:chOff x="10678455" y="6428145"/>
            <a:chExt cx="691200" cy="200160"/>
          </a:xfrm>
        </p:grpSpPr>
        <mc:AlternateContent xmlns:mc="http://schemas.openxmlformats.org/markup-compatibility/2006" xmlns:p14="http://schemas.microsoft.com/office/powerpoint/2010/main">
          <mc:Choice Requires="p14">
            <p:contentPart p14:bwMode="auto" r:id="rId449">
              <p14:nvContentPartPr>
                <p14:cNvPr id="307" name="Ink 306">
                  <a:extLst>
                    <a:ext uri="{FF2B5EF4-FFF2-40B4-BE49-F238E27FC236}">
                      <a16:creationId xmlns:a16="http://schemas.microsoft.com/office/drawing/2014/main" id="{86E40BF1-66AA-8792-2E3C-661FEAB49190}"/>
                    </a:ext>
                  </a:extLst>
                </p14:cNvPr>
                <p14:cNvContentPartPr/>
                <p14:nvPr/>
              </p14:nvContentPartPr>
              <p14:xfrm>
                <a:off x="10712295" y="6442905"/>
                <a:ext cx="142200" cy="5760"/>
              </p14:xfrm>
            </p:contentPart>
          </mc:Choice>
          <mc:Fallback xmlns="">
            <p:pic>
              <p:nvPicPr>
                <p:cNvPr id="307" name="Ink 306">
                  <a:extLst>
                    <a:ext uri="{FF2B5EF4-FFF2-40B4-BE49-F238E27FC236}">
                      <a16:creationId xmlns:a16="http://schemas.microsoft.com/office/drawing/2014/main" id="{86E40BF1-66AA-8792-2E3C-661FEAB49190}"/>
                    </a:ext>
                  </a:extLst>
                </p:cNvPr>
                <p:cNvPicPr/>
                <p:nvPr/>
              </p:nvPicPr>
              <p:blipFill>
                <a:blip r:embed="rId450"/>
                <a:stretch>
                  <a:fillRect/>
                </a:stretch>
              </p:blipFill>
              <p:spPr>
                <a:xfrm>
                  <a:off x="10706175" y="6436785"/>
                  <a:ext cx="15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08" name="Ink 307">
                  <a:extLst>
                    <a:ext uri="{FF2B5EF4-FFF2-40B4-BE49-F238E27FC236}">
                      <a16:creationId xmlns:a16="http://schemas.microsoft.com/office/drawing/2014/main" id="{A49A8FEF-3E0F-2236-5001-2BFB75D83DB8}"/>
                    </a:ext>
                  </a:extLst>
                </p14:cNvPr>
                <p14:cNvContentPartPr/>
                <p14:nvPr/>
              </p14:nvContentPartPr>
              <p14:xfrm>
                <a:off x="10678455" y="6566385"/>
                <a:ext cx="360" cy="360"/>
              </p14:xfrm>
            </p:contentPart>
          </mc:Choice>
          <mc:Fallback xmlns="">
            <p:pic>
              <p:nvPicPr>
                <p:cNvPr id="308" name="Ink 307">
                  <a:extLst>
                    <a:ext uri="{FF2B5EF4-FFF2-40B4-BE49-F238E27FC236}">
                      <a16:creationId xmlns:a16="http://schemas.microsoft.com/office/drawing/2014/main" id="{A49A8FEF-3E0F-2236-5001-2BFB75D83DB8}"/>
                    </a:ext>
                  </a:extLst>
                </p:cNvPr>
                <p:cNvPicPr/>
                <p:nvPr/>
              </p:nvPicPr>
              <p:blipFill>
                <a:blip r:embed="rId227"/>
                <a:stretch>
                  <a:fillRect/>
                </a:stretch>
              </p:blipFill>
              <p:spPr>
                <a:xfrm>
                  <a:off x="10672335" y="65602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09" name="Ink 308">
                  <a:extLst>
                    <a:ext uri="{FF2B5EF4-FFF2-40B4-BE49-F238E27FC236}">
                      <a16:creationId xmlns:a16="http://schemas.microsoft.com/office/drawing/2014/main" id="{8FB8DE47-6350-AB46-518F-5D99609D54D1}"/>
                    </a:ext>
                  </a:extLst>
                </p14:cNvPr>
                <p14:cNvContentPartPr/>
                <p14:nvPr/>
              </p14:nvContentPartPr>
              <p14:xfrm>
                <a:off x="10940895" y="6428145"/>
                <a:ext cx="124200" cy="198000"/>
              </p14:xfrm>
            </p:contentPart>
          </mc:Choice>
          <mc:Fallback xmlns="">
            <p:pic>
              <p:nvPicPr>
                <p:cNvPr id="309" name="Ink 308">
                  <a:extLst>
                    <a:ext uri="{FF2B5EF4-FFF2-40B4-BE49-F238E27FC236}">
                      <a16:creationId xmlns:a16="http://schemas.microsoft.com/office/drawing/2014/main" id="{8FB8DE47-6350-AB46-518F-5D99609D54D1}"/>
                    </a:ext>
                  </a:extLst>
                </p:cNvPr>
                <p:cNvPicPr/>
                <p:nvPr/>
              </p:nvPicPr>
              <p:blipFill>
                <a:blip r:embed="rId453"/>
                <a:stretch>
                  <a:fillRect/>
                </a:stretch>
              </p:blipFill>
              <p:spPr>
                <a:xfrm>
                  <a:off x="10934775" y="6422025"/>
                  <a:ext cx="1364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10" name="Ink 309">
                  <a:extLst>
                    <a:ext uri="{FF2B5EF4-FFF2-40B4-BE49-F238E27FC236}">
                      <a16:creationId xmlns:a16="http://schemas.microsoft.com/office/drawing/2014/main" id="{A6196290-492A-1CEC-C446-1B8176FCB530}"/>
                    </a:ext>
                  </a:extLst>
                </p14:cNvPr>
                <p14:cNvContentPartPr/>
                <p14:nvPr/>
              </p14:nvContentPartPr>
              <p14:xfrm>
                <a:off x="11203335" y="6442905"/>
                <a:ext cx="161640" cy="185400"/>
              </p14:xfrm>
            </p:contentPart>
          </mc:Choice>
          <mc:Fallback xmlns="">
            <p:pic>
              <p:nvPicPr>
                <p:cNvPr id="310" name="Ink 309">
                  <a:extLst>
                    <a:ext uri="{FF2B5EF4-FFF2-40B4-BE49-F238E27FC236}">
                      <a16:creationId xmlns:a16="http://schemas.microsoft.com/office/drawing/2014/main" id="{A6196290-492A-1CEC-C446-1B8176FCB530}"/>
                    </a:ext>
                  </a:extLst>
                </p:cNvPr>
                <p:cNvPicPr/>
                <p:nvPr/>
              </p:nvPicPr>
              <p:blipFill>
                <a:blip r:embed="rId455"/>
                <a:stretch>
                  <a:fillRect/>
                </a:stretch>
              </p:blipFill>
              <p:spPr>
                <a:xfrm>
                  <a:off x="11197215" y="6436785"/>
                  <a:ext cx="173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11" name="Ink 310">
                  <a:extLst>
                    <a:ext uri="{FF2B5EF4-FFF2-40B4-BE49-F238E27FC236}">
                      <a16:creationId xmlns:a16="http://schemas.microsoft.com/office/drawing/2014/main" id="{4D70C805-BCDA-3A0C-BBDA-1035F21CB8D7}"/>
                    </a:ext>
                  </a:extLst>
                </p14:cNvPr>
                <p14:cNvContentPartPr/>
                <p14:nvPr/>
              </p14:nvContentPartPr>
              <p14:xfrm>
                <a:off x="11162295" y="6479985"/>
                <a:ext cx="207360" cy="142200"/>
              </p14:xfrm>
            </p:contentPart>
          </mc:Choice>
          <mc:Fallback xmlns="">
            <p:pic>
              <p:nvPicPr>
                <p:cNvPr id="311" name="Ink 310">
                  <a:extLst>
                    <a:ext uri="{FF2B5EF4-FFF2-40B4-BE49-F238E27FC236}">
                      <a16:creationId xmlns:a16="http://schemas.microsoft.com/office/drawing/2014/main" id="{4D70C805-BCDA-3A0C-BBDA-1035F21CB8D7}"/>
                    </a:ext>
                  </a:extLst>
                </p:cNvPr>
                <p:cNvPicPr/>
                <p:nvPr/>
              </p:nvPicPr>
              <p:blipFill>
                <a:blip r:embed="rId457"/>
                <a:stretch>
                  <a:fillRect/>
                </a:stretch>
              </p:blipFill>
              <p:spPr>
                <a:xfrm>
                  <a:off x="11156175" y="6473865"/>
                  <a:ext cx="219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12" name="Ink 311">
                  <a:extLst>
                    <a:ext uri="{FF2B5EF4-FFF2-40B4-BE49-F238E27FC236}">
                      <a16:creationId xmlns:a16="http://schemas.microsoft.com/office/drawing/2014/main" id="{80585535-74D4-7397-EE1E-93242C573245}"/>
                    </a:ext>
                  </a:extLst>
                </p14:cNvPr>
                <p14:cNvContentPartPr/>
                <p14:nvPr/>
              </p14:nvContentPartPr>
              <p14:xfrm>
                <a:off x="10731375" y="6575025"/>
                <a:ext cx="103680" cy="10080"/>
              </p14:xfrm>
            </p:contentPart>
          </mc:Choice>
          <mc:Fallback xmlns="">
            <p:pic>
              <p:nvPicPr>
                <p:cNvPr id="312" name="Ink 311">
                  <a:extLst>
                    <a:ext uri="{FF2B5EF4-FFF2-40B4-BE49-F238E27FC236}">
                      <a16:creationId xmlns:a16="http://schemas.microsoft.com/office/drawing/2014/main" id="{80585535-74D4-7397-EE1E-93242C573245}"/>
                    </a:ext>
                  </a:extLst>
                </p:cNvPr>
                <p:cNvPicPr/>
                <p:nvPr/>
              </p:nvPicPr>
              <p:blipFill>
                <a:blip r:embed="rId459"/>
                <a:stretch>
                  <a:fillRect/>
                </a:stretch>
              </p:blipFill>
              <p:spPr>
                <a:xfrm>
                  <a:off x="10725255" y="6568905"/>
                  <a:ext cx="115920" cy="22320"/>
                </a:xfrm>
                <a:prstGeom prst="rect">
                  <a:avLst/>
                </a:prstGeom>
              </p:spPr>
            </p:pic>
          </mc:Fallback>
        </mc:AlternateContent>
      </p:grpSp>
    </p:spTree>
    <p:extLst>
      <p:ext uri="{BB962C8B-B14F-4D97-AF65-F5344CB8AC3E}">
        <p14:creationId xmlns:p14="http://schemas.microsoft.com/office/powerpoint/2010/main" val="2574851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D5C9B-8B15-1313-13D4-F69AC3F3C364}"/>
              </a:ext>
            </a:extLst>
          </p:cNvPr>
          <p:cNvSpPr>
            <a:spLocks noGrp="1"/>
          </p:cNvSpPr>
          <p:nvPr>
            <p:ph type="title"/>
          </p:nvPr>
        </p:nvSpPr>
        <p:spPr/>
        <p:txBody>
          <a:bodyPr/>
          <a:lstStyle/>
          <a:p>
            <a:endParaRPr lang="en-CA"/>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AD447D2-763D-9630-118E-8EC88E529B2B}"/>
                  </a:ext>
                </a:extLst>
              </p14:cNvPr>
              <p14:cNvContentPartPr/>
              <p14:nvPr/>
            </p14:nvContentPartPr>
            <p14:xfrm>
              <a:off x="2081295" y="2444385"/>
              <a:ext cx="536760" cy="38880"/>
            </p14:xfrm>
          </p:contentPart>
        </mc:Choice>
        <mc:Fallback xmlns="">
          <p:pic>
            <p:nvPicPr>
              <p:cNvPr id="4" name="Ink 3">
                <a:extLst>
                  <a:ext uri="{FF2B5EF4-FFF2-40B4-BE49-F238E27FC236}">
                    <a16:creationId xmlns:a16="http://schemas.microsoft.com/office/drawing/2014/main" id="{AAD447D2-763D-9630-118E-8EC88E529B2B}"/>
                  </a:ext>
                </a:extLst>
              </p:cNvPr>
              <p:cNvPicPr/>
              <p:nvPr/>
            </p:nvPicPr>
            <p:blipFill>
              <a:blip r:embed="rId3"/>
              <a:stretch>
                <a:fillRect/>
              </a:stretch>
            </p:blipFill>
            <p:spPr>
              <a:xfrm>
                <a:off x="2075175" y="2438265"/>
                <a:ext cx="549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25F898B-2B3D-304F-35DD-29A35EEB89F2}"/>
                  </a:ext>
                </a:extLst>
              </p14:cNvPr>
              <p14:cNvContentPartPr/>
              <p14:nvPr/>
            </p14:nvContentPartPr>
            <p14:xfrm>
              <a:off x="1992375" y="2275545"/>
              <a:ext cx="560880" cy="17640"/>
            </p14:xfrm>
          </p:contentPart>
        </mc:Choice>
        <mc:Fallback xmlns="">
          <p:pic>
            <p:nvPicPr>
              <p:cNvPr id="5" name="Ink 4">
                <a:extLst>
                  <a:ext uri="{FF2B5EF4-FFF2-40B4-BE49-F238E27FC236}">
                    <a16:creationId xmlns:a16="http://schemas.microsoft.com/office/drawing/2014/main" id="{725F898B-2B3D-304F-35DD-29A35EEB89F2}"/>
                  </a:ext>
                </a:extLst>
              </p:cNvPr>
              <p:cNvPicPr/>
              <p:nvPr/>
            </p:nvPicPr>
            <p:blipFill>
              <a:blip r:embed="rId5"/>
              <a:stretch>
                <a:fillRect/>
              </a:stretch>
            </p:blipFill>
            <p:spPr>
              <a:xfrm>
                <a:off x="1986255" y="2269425"/>
                <a:ext cx="573120" cy="29880"/>
              </a:xfrm>
              <a:prstGeom prst="rect">
                <a:avLst/>
              </a:prstGeom>
            </p:spPr>
          </p:pic>
        </mc:Fallback>
      </mc:AlternateContent>
      <p:grpSp>
        <p:nvGrpSpPr>
          <p:cNvPr id="15" name="Group 14">
            <a:extLst>
              <a:ext uri="{FF2B5EF4-FFF2-40B4-BE49-F238E27FC236}">
                <a16:creationId xmlns:a16="http://schemas.microsoft.com/office/drawing/2014/main" id="{17463298-7779-2FC6-4CE1-667C8730208A}"/>
              </a:ext>
            </a:extLst>
          </p:cNvPr>
          <p:cNvGrpSpPr/>
          <p:nvPr/>
        </p:nvGrpSpPr>
        <p:grpSpPr>
          <a:xfrm>
            <a:off x="3197655" y="2088345"/>
            <a:ext cx="3533040" cy="590400"/>
            <a:chOff x="3197655" y="2088345"/>
            <a:chExt cx="3533040" cy="59040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9C5C51C-FEAF-697F-6F49-908534BBADC9}"/>
                    </a:ext>
                  </a:extLst>
                </p14:cNvPr>
                <p14:cNvContentPartPr/>
                <p14:nvPr/>
              </p14:nvContentPartPr>
              <p14:xfrm>
                <a:off x="3197655" y="2126145"/>
                <a:ext cx="664560" cy="447840"/>
              </p14:xfrm>
            </p:contentPart>
          </mc:Choice>
          <mc:Fallback xmlns="">
            <p:pic>
              <p:nvPicPr>
                <p:cNvPr id="6" name="Ink 5">
                  <a:extLst>
                    <a:ext uri="{FF2B5EF4-FFF2-40B4-BE49-F238E27FC236}">
                      <a16:creationId xmlns:a16="http://schemas.microsoft.com/office/drawing/2014/main" id="{E9C5C51C-FEAF-697F-6F49-908534BBADC9}"/>
                    </a:ext>
                  </a:extLst>
                </p:cNvPr>
                <p:cNvPicPr/>
                <p:nvPr/>
              </p:nvPicPr>
              <p:blipFill>
                <a:blip r:embed="rId7"/>
                <a:stretch>
                  <a:fillRect/>
                </a:stretch>
              </p:blipFill>
              <p:spPr>
                <a:xfrm>
                  <a:off x="3191535" y="2120025"/>
                  <a:ext cx="67680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1EE21E4-EF09-299E-2CC8-8C73C4E1B84D}"/>
                    </a:ext>
                  </a:extLst>
                </p14:cNvPr>
                <p14:cNvContentPartPr/>
                <p14:nvPr/>
              </p14:nvContentPartPr>
              <p14:xfrm>
                <a:off x="3948615" y="2333145"/>
                <a:ext cx="491400" cy="226800"/>
              </p14:xfrm>
            </p:contentPart>
          </mc:Choice>
          <mc:Fallback xmlns="">
            <p:pic>
              <p:nvPicPr>
                <p:cNvPr id="7" name="Ink 6">
                  <a:extLst>
                    <a:ext uri="{FF2B5EF4-FFF2-40B4-BE49-F238E27FC236}">
                      <a16:creationId xmlns:a16="http://schemas.microsoft.com/office/drawing/2014/main" id="{71EE21E4-EF09-299E-2CC8-8C73C4E1B84D}"/>
                    </a:ext>
                  </a:extLst>
                </p:cNvPr>
                <p:cNvPicPr/>
                <p:nvPr/>
              </p:nvPicPr>
              <p:blipFill>
                <a:blip r:embed="rId9"/>
                <a:stretch>
                  <a:fillRect/>
                </a:stretch>
              </p:blipFill>
              <p:spPr>
                <a:xfrm>
                  <a:off x="3942495" y="2327025"/>
                  <a:ext cx="503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02D3436-E803-C23A-41C1-DC0E7D2389E3}"/>
                    </a:ext>
                  </a:extLst>
                </p14:cNvPr>
                <p14:cNvContentPartPr/>
                <p14:nvPr/>
              </p14:nvContentPartPr>
              <p14:xfrm>
                <a:off x="4088295" y="2373105"/>
                <a:ext cx="264960" cy="216000"/>
              </p14:xfrm>
            </p:contentPart>
          </mc:Choice>
          <mc:Fallback xmlns="">
            <p:pic>
              <p:nvPicPr>
                <p:cNvPr id="8" name="Ink 7">
                  <a:extLst>
                    <a:ext uri="{FF2B5EF4-FFF2-40B4-BE49-F238E27FC236}">
                      <a16:creationId xmlns:a16="http://schemas.microsoft.com/office/drawing/2014/main" id="{202D3436-E803-C23A-41C1-DC0E7D2389E3}"/>
                    </a:ext>
                  </a:extLst>
                </p:cNvPr>
                <p:cNvPicPr/>
                <p:nvPr/>
              </p:nvPicPr>
              <p:blipFill>
                <a:blip r:embed="rId11"/>
                <a:stretch>
                  <a:fillRect/>
                </a:stretch>
              </p:blipFill>
              <p:spPr>
                <a:xfrm>
                  <a:off x="4082175" y="2366985"/>
                  <a:ext cx="277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92C514E-CC5C-58E7-1F67-66F33F7C781A}"/>
                    </a:ext>
                  </a:extLst>
                </p14:cNvPr>
                <p14:cNvContentPartPr/>
                <p14:nvPr/>
              </p14:nvContentPartPr>
              <p14:xfrm>
                <a:off x="4641615" y="2088345"/>
                <a:ext cx="70200" cy="498960"/>
              </p14:xfrm>
            </p:contentPart>
          </mc:Choice>
          <mc:Fallback xmlns="">
            <p:pic>
              <p:nvPicPr>
                <p:cNvPr id="10" name="Ink 9">
                  <a:extLst>
                    <a:ext uri="{FF2B5EF4-FFF2-40B4-BE49-F238E27FC236}">
                      <a16:creationId xmlns:a16="http://schemas.microsoft.com/office/drawing/2014/main" id="{192C514E-CC5C-58E7-1F67-66F33F7C781A}"/>
                    </a:ext>
                  </a:extLst>
                </p:cNvPr>
                <p:cNvPicPr/>
                <p:nvPr/>
              </p:nvPicPr>
              <p:blipFill>
                <a:blip r:embed="rId13"/>
                <a:stretch>
                  <a:fillRect/>
                </a:stretch>
              </p:blipFill>
              <p:spPr>
                <a:xfrm>
                  <a:off x="4635495" y="2082225"/>
                  <a:ext cx="8244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0D7B231E-10BF-3175-2965-D3E50010638E}"/>
                    </a:ext>
                  </a:extLst>
                </p14:cNvPr>
                <p14:cNvContentPartPr/>
                <p14:nvPr/>
              </p14:nvContentPartPr>
              <p14:xfrm>
                <a:off x="4819455" y="2373105"/>
                <a:ext cx="369000" cy="218880"/>
              </p14:xfrm>
            </p:contentPart>
          </mc:Choice>
          <mc:Fallback xmlns="">
            <p:pic>
              <p:nvPicPr>
                <p:cNvPr id="11" name="Ink 10">
                  <a:extLst>
                    <a:ext uri="{FF2B5EF4-FFF2-40B4-BE49-F238E27FC236}">
                      <a16:creationId xmlns:a16="http://schemas.microsoft.com/office/drawing/2014/main" id="{0D7B231E-10BF-3175-2965-D3E50010638E}"/>
                    </a:ext>
                  </a:extLst>
                </p:cNvPr>
                <p:cNvPicPr/>
                <p:nvPr/>
              </p:nvPicPr>
              <p:blipFill>
                <a:blip r:embed="rId15"/>
                <a:stretch>
                  <a:fillRect/>
                </a:stretch>
              </p:blipFill>
              <p:spPr>
                <a:xfrm>
                  <a:off x="4813335" y="2366985"/>
                  <a:ext cx="381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7A67B29B-67DA-5B35-4E20-7779B5DD9CD2}"/>
                    </a:ext>
                  </a:extLst>
                </p14:cNvPr>
                <p14:cNvContentPartPr/>
                <p14:nvPr/>
              </p14:nvContentPartPr>
              <p14:xfrm>
                <a:off x="5433255" y="2350425"/>
                <a:ext cx="332280" cy="240840"/>
              </p14:xfrm>
            </p:contentPart>
          </mc:Choice>
          <mc:Fallback xmlns="">
            <p:pic>
              <p:nvPicPr>
                <p:cNvPr id="12" name="Ink 11">
                  <a:extLst>
                    <a:ext uri="{FF2B5EF4-FFF2-40B4-BE49-F238E27FC236}">
                      <a16:creationId xmlns:a16="http://schemas.microsoft.com/office/drawing/2014/main" id="{7A67B29B-67DA-5B35-4E20-7779B5DD9CD2}"/>
                    </a:ext>
                  </a:extLst>
                </p:cNvPr>
                <p:cNvPicPr/>
                <p:nvPr/>
              </p:nvPicPr>
              <p:blipFill>
                <a:blip r:embed="rId17"/>
                <a:stretch>
                  <a:fillRect/>
                </a:stretch>
              </p:blipFill>
              <p:spPr>
                <a:xfrm>
                  <a:off x="5427135" y="2344305"/>
                  <a:ext cx="3445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67C5BF7C-0E2E-BC4A-BEDE-20C9D82E2AFC}"/>
                    </a:ext>
                  </a:extLst>
                </p14:cNvPr>
                <p14:cNvContentPartPr/>
                <p14:nvPr/>
              </p14:nvContentPartPr>
              <p14:xfrm>
                <a:off x="5442975" y="2367705"/>
                <a:ext cx="255240" cy="277560"/>
              </p14:xfrm>
            </p:contentPart>
          </mc:Choice>
          <mc:Fallback xmlns="">
            <p:pic>
              <p:nvPicPr>
                <p:cNvPr id="13" name="Ink 12">
                  <a:extLst>
                    <a:ext uri="{FF2B5EF4-FFF2-40B4-BE49-F238E27FC236}">
                      <a16:creationId xmlns:a16="http://schemas.microsoft.com/office/drawing/2014/main" id="{67C5BF7C-0E2E-BC4A-BEDE-20C9D82E2AFC}"/>
                    </a:ext>
                  </a:extLst>
                </p:cNvPr>
                <p:cNvPicPr/>
                <p:nvPr/>
              </p:nvPicPr>
              <p:blipFill>
                <a:blip r:embed="rId19"/>
                <a:stretch>
                  <a:fillRect/>
                </a:stretch>
              </p:blipFill>
              <p:spPr>
                <a:xfrm>
                  <a:off x="5436855" y="2361585"/>
                  <a:ext cx="2674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F2CBD4A-CB75-D6D0-36D0-E106FD1EC68C}"/>
                    </a:ext>
                  </a:extLst>
                </p14:cNvPr>
                <p14:cNvContentPartPr/>
                <p14:nvPr/>
              </p14:nvContentPartPr>
              <p14:xfrm>
                <a:off x="6087735" y="2405505"/>
                <a:ext cx="642960" cy="273240"/>
              </p14:xfrm>
            </p:contentPart>
          </mc:Choice>
          <mc:Fallback xmlns="">
            <p:pic>
              <p:nvPicPr>
                <p:cNvPr id="14" name="Ink 13">
                  <a:extLst>
                    <a:ext uri="{FF2B5EF4-FFF2-40B4-BE49-F238E27FC236}">
                      <a16:creationId xmlns:a16="http://schemas.microsoft.com/office/drawing/2014/main" id="{9F2CBD4A-CB75-D6D0-36D0-E106FD1EC68C}"/>
                    </a:ext>
                  </a:extLst>
                </p:cNvPr>
                <p:cNvPicPr/>
                <p:nvPr/>
              </p:nvPicPr>
              <p:blipFill>
                <a:blip r:embed="rId21"/>
                <a:stretch>
                  <a:fillRect/>
                </a:stretch>
              </p:blipFill>
              <p:spPr>
                <a:xfrm>
                  <a:off x="6081615" y="2399385"/>
                  <a:ext cx="655200" cy="285480"/>
                </a:xfrm>
                <a:prstGeom prst="rect">
                  <a:avLst/>
                </a:prstGeom>
              </p:spPr>
            </p:pic>
          </mc:Fallback>
        </mc:AlternateContent>
      </p:grpSp>
      <p:grpSp>
        <p:nvGrpSpPr>
          <p:cNvPr id="22" name="Group 21">
            <a:extLst>
              <a:ext uri="{FF2B5EF4-FFF2-40B4-BE49-F238E27FC236}">
                <a16:creationId xmlns:a16="http://schemas.microsoft.com/office/drawing/2014/main" id="{1AA8A755-4CD4-F0C9-D092-5532BF4006A8}"/>
              </a:ext>
            </a:extLst>
          </p:cNvPr>
          <p:cNvGrpSpPr/>
          <p:nvPr/>
        </p:nvGrpSpPr>
        <p:grpSpPr>
          <a:xfrm>
            <a:off x="7403895" y="1757865"/>
            <a:ext cx="1744920" cy="662040"/>
            <a:chOff x="7403895" y="1757865"/>
            <a:chExt cx="1744920" cy="66204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9EC3D26-7F88-BD55-1286-3BA501EE2F70}"/>
                    </a:ext>
                  </a:extLst>
                </p14:cNvPr>
                <p14:cNvContentPartPr/>
                <p14:nvPr/>
              </p14:nvContentPartPr>
              <p14:xfrm>
                <a:off x="7403895" y="1920585"/>
                <a:ext cx="373680" cy="226440"/>
              </p14:xfrm>
            </p:contentPart>
          </mc:Choice>
          <mc:Fallback xmlns="">
            <p:pic>
              <p:nvPicPr>
                <p:cNvPr id="16" name="Ink 15">
                  <a:extLst>
                    <a:ext uri="{FF2B5EF4-FFF2-40B4-BE49-F238E27FC236}">
                      <a16:creationId xmlns:a16="http://schemas.microsoft.com/office/drawing/2014/main" id="{C9EC3D26-7F88-BD55-1286-3BA501EE2F70}"/>
                    </a:ext>
                  </a:extLst>
                </p:cNvPr>
                <p:cNvPicPr/>
                <p:nvPr/>
              </p:nvPicPr>
              <p:blipFill>
                <a:blip r:embed="rId23"/>
                <a:stretch>
                  <a:fillRect/>
                </a:stretch>
              </p:blipFill>
              <p:spPr>
                <a:xfrm>
                  <a:off x="7397775" y="1914465"/>
                  <a:ext cx="385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2B047F63-A2DF-8588-52F7-B4D135671221}"/>
                    </a:ext>
                  </a:extLst>
                </p14:cNvPr>
                <p14:cNvContentPartPr/>
                <p14:nvPr/>
              </p14:nvContentPartPr>
              <p14:xfrm>
                <a:off x="7483095" y="1956225"/>
                <a:ext cx="226440" cy="234360"/>
              </p14:xfrm>
            </p:contentPart>
          </mc:Choice>
          <mc:Fallback xmlns="">
            <p:pic>
              <p:nvPicPr>
                <p:cNvPr id="17" name="Ink 16">
                  <a:extLst>
                    <a:ext uri="{FF2B5EF4-FFF2-40B4-BE49-F238E27FC236}">
                      <a16:creationId xmlns:a16="http://schemas.microsoft.com/office/drawing/2014/main" id="{2B047F63-A2DF-8588-52F7-B4D135671221}"/>
                    </a:ext>
                  </a:extLst>
                </p:cNvPr>
                <p:cNvPicPr/>
                <p:nvPr/>
              </p:nvPicPr>
              <p:blipFill>
                <a:blip r:embed="rId25"/>
                <a:stretch>
                  <a:fillRect/>
                </a:stretch>
              </p:blipFill>
              <p:spPr>
                <a:xfrm>
                  <a:off x="7476975" y="1950105"/>
                  <a:ext cx="238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A194A7B-2082-547B-F193-C4589D3CCF20}"/>
                    </a:ext>
                  </a:extLst>
                </p14:cNvPr>
                <p14:cNvContentPartPr/>
                <p14:nvPr/>
              </p14:nvContentPartPr>
              <p14:xfrm>
                <a:off x="7805655" y="1757865"/>
                <a:ext cx="383040" cy="156600"/>
              </p14:xfrm>
            </p:contentPart>
          </mc:Choice>
          <mc:Fallback xmlns="">
            <p:pic>
              <p:nvPicPr>
                <p:cNvPr id="18" name="Ink 17">
                  <a:extLst>
                    <a:ext uri="{FF2B5EF4-FFF2-40B4-BE49-F238E27FC236}">
                      <a16:creationId xmlns:a16="http://schemas.microsoft.com/office/drawing/2014/main" id="{FA194A7B-2082-547B-F193-C4589D3CCF20}"/>
                    </a:ext>
                  </a:extLst>
                </p:cNvPr>
                <p:cNvPicPr/>
                <p:nvPr/>
              </p:nvPicPr>
              <p:blipFill>
                <a:blip r:embed="rId27"/>
                <a:stretch>
                  <a:fillRect/>
                </a:stretch>
              </p:blipFill>
              <p:spPr>
                <a:xfrm>
                  <a:off x="7799535" y="1751745"/>
                  <a:ext cx="395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521B314C-B8BA-5BA8-2C30-4E3DC1B25193}"/>
                    </a:ext>
                  </a:extLst>
                </p14:cNvPr>
                <p14:cNvContentPartPr/>
                <p14:nvPr/>
              </p14:nvContentPartPr>
              <p14:xfrm>
                <a:off x="8277255" y="1943265"/>
                <a:ext cx="402120" cy="231120"/>
              </p14:xfrm>
            </p:contentPart>
          </mc:Choice>
          <mc:Fallback xmlns="">
            <p:pic>
              <p:nvPicPr>
                <p:cNvPr id="19" name="Ink 18">
                  <a:extLst>
                    <a:ext uri="{FF2B5EF4-FFF2-40B4-BE49-F238E27FC236}">
                      <a16:creationId xmlns:a16="http://schemas.microsoft.com/office/drawing/2014/main" id="{521B314C-B8BA-5BA8-2C30-4E3DC1B25193}"/>
                    </a:ext>
                  </a:extLst>
                </p:cNvPr>
                <p:cNvPicPr/>
                <p:nvPr/>
              </p:nvPicPr>
              <p:blipFill>
                <a:blip r:embed="rId29"/>
                <a:stretch>
                  <a:fillRect/>
                </a:stretch>
              </p:blipFill>
              <p:spPr>
                <a:xfrm>
                  <a:off x="8271135" y="1937145"/>
                  <a:ext cx="4143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6D5191D0-7E49-3F91-B318-5C4B18265B4B}"/>
                    </a:ext>
                  </a:extLst>
                </p14:cNvPr>
                <p14:cNvContentPartPr/>
                <p14:nvPr/>
              </p14:nvContentPartPr>
              <p14:xfrm>
                <a:off x="8854695" y="1857585"/>
                <a:ext cx="118440" cy="398880"/>
              </p14:xfrm>
            </p:contentPart>
          </mc:Choice>
          <mc:Fallback xmlns="">
            <p:pic>
              <p:nvPicPr>
                <p:cNvPr id="20" name="Ink 19">
                  <a:extLst>
                    <a:ext uri="{FF2B5EF4-FFF2-40B4-BE49-F238E27FC236}">
                      <a16:creationId xmlns:a16="http://schemas.microsoft.com/office/drawing/2014/main" id="{6D5191D0-7E49-3F91-B318-5C4B18265B4B}"/>
                    </a:ext>
                  </a:extLst>
                </p:cNvPr>
                <p:cNvPicPr/>
                <p:nvPr/>
              </p:nvPicPr>
              <p:blipFill>
                <a:blip r:embed="rId31"/>
                <a:stretch>
                  <a:fillRect/>
                </a:stretch>
              </p:blipFill>
              <p:spPr>
                <a:xfrm>
                  <a:off x="8848575" y="1851465"/>
                  <a:ext cx="13068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A8059BEF-FC71-E755-ED01-4117D072A93E}"/>
                    </a:ext>
                  </a:extLst>
                </p14:cNvPr>
                <p14:cNvContentPartPr/>
                <p14:nvPr/>
              </p14:nvContentPartPr>
              <p14:xfrm>
                <a:off x="7488135" y="2376345"/>
                <a:ext cx="1660680" cy="43560"/>
              </p14:xfrm>
            </p:contentPart>
          </mc:Choice>
          <mc:Fallback xmlns="">
            <p:pic>
              <p:nvPicPr>
                <p:cNvPr id="21" name="Ink 20">
                  <a:extLst>
                    <a:ext uri="{FF2B5EF4-FFF2-40B4-BE49-F238E27FC236}">
                      <a16:creationId xmlns:a16="http://schemas.microsoft.com/office/drawing/2014/main" id="{A8059BEF-FC71-E755-ED01-4117D072A93E}"/>
                    </a:ext>
                  </a:extLst>
                </p:cNvPr>
                <p:cNvPicPr/>
                <p:nvPr/>
              </p:nvPicPr>
              <p:blipFill>
                <a:blip r:embed="rId33"/>
                <a:stretch>
                  <a:fillRect/>
                </a:stretch>
              </p:blipFill>
              <p:spPr>
                <a:xfrm>
                  <a:off x="7482015" y="2370225"/>
                  <a:ext cx="1672920" cy="55800"/>
                </a:xfrm>
                <a:prstGeom prst="rect">
                  <a:avLst/>
                </a:prstGeom>
              </p:spPr>
            </p:pic>
          </mc:Fallback>
        </mc:AlternateContent>
      </p:grpSp>
      <p:grpSp>
        <p:nvGrpSpPr>
          <p:cNvPr id="25" name="Group 24">
            <a:extLst>
              <a:ext uri="{FF2B5EF4-FFF2-40B4-BE49-F238E27FC236}">
                <a16:creationId xmlns:a16="http://schemas.microsoft.com/office/drawing/2014/main" id="{D23AECDC-A87C-ECDC-090E-57776628D20E}"/>
              </a:ext>
            </a:extLst>
          </p:cNvPr>
          <p:cNvGrpSpPr/>
          <p:nvPr/>
        </p:nvGrpSpPr>
        <p:grpSpPr>
          <a:xfrm>
            <a:off x="8106255" y="2602425"/>
            <a:ext cx="466920" cy="294120"/>
            <a:chOff x="8106255" y="2602425"/>
            <a:chExt cx="466920" cy="294120"/>
          </a:xfrm>
        </p:grpSpPr>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31CEFA75-643D-3C36-2EE1-2FD67C4EA6C3}"/>
                    </a:ext>
                  </a:extLst>
                </p14:cNvPr>
                <p14:cNvContentPartPr/>
                <p14:nvPr/>
              </p14:nvContentPartPr>
              <p14:xfrm>
                <a:off x="8106255" y="2602425"/>
                <a:ext cx="466920" cy="264600"/>
              </p14:xfrm>
            </p:contentPart>
          </mc:Choice>
          <mc:Fallback xmlns="">
            <p:pic>
              <p:nvPicPr>
                <p:cNvPr id="23" name="Ink 22">
                  <a:extLst>
                    <a:ext uri="{FF2B5EF4-FFF2-40B4-BE49-F238E27FC236}">
                      <a16:creationId xmlns:a16="http://schemas.microsoft.com/office/drawing/2014/main" id="{31CEFA75-643D-3C36-2EE1-2FD67C4EA6C3}"/>
                    </a:ext>
                  </a:extLst>
                </p:cNvPr>
                <p:cNvPicPr/>
                <p:nvPr/>
              </p:nvPicPr>
              <p:blipFill>
                <a:blip r:embed="rId35"/>
                <a:stretch>
                  <a:fillRect/>
                </a:stretch>
              </p:blipFill>
              <p:spPr>
                <a:xfrm>
                  <a:off x="8100135" y="2596305"/>
                  <a:ext cx="4791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6BC8A025-658E-CA46-976B-C192A2CB5C13}"/>
                    </a:ext>
                  </a:extLst>
                </p14:cNvPr>
                <p14:cNvContentPartPr/>
                <p14:nvPr/>
              </p14:nvContentPartPr>
              <p14:xfrm>
                <a:off x="8149815" y="2623305"/>
                <a:ext cx="334800" cy="273240"/>
              </p14:xfrm>
            </p:contentPart>
          </mc:Choice>
          <mc:Fallback xmlns="">
            <p:pic>
              <p:nvPicPr>
                <p:cNvPr id="24" name="Ink 23">
                  <a:extLst>
                    <a:ext uri="{FF2B5EF4-FFF2-40B4-BE49-F238E27FC236}">
                      <a16:creationId xmlns:a16="http://schemas.microsoft.com/office/drawing/2014/main" id="{6BC8A025-658E-CA46-976B-C192A2CB5C13}"/>
                    </a:ext>
                  </a:extLst>
                </p:cNvPr>
                <p:cNvPicPr/>
                <p:nvPr/>
              </p:nvPicPr>
              <p:blipFill>
                <a:blip r:embed="rId37"/>
                <a:stretch>
                  <a:fillRect/>
                </a:stretch>
              </p:blipFill>
              <p:spPr>
                <a:xfrm>
                  <a:off x="8143695" y="2617185"/>
                  <a:ext cx="347040" cy="285480"/>
                </a:xfrm>
                <a:prstGeom prst="rect">
                  <a:avLst/>
                </a:prstGeom>
              </p:spPr>
            </p:pic>
          </mc:Fallback>
        </mc:AlternateContent>
      </p:grpSp>
    </p:spTree>
    <p:extLst>
      <p:ext uri="{BB962C8B-B14F-4D97-AF65-F5344CB8AC3E}">
        <p14:creationId xmlns:p14="http://schemas.microsoft.com/office/powerpoint/2010/main" val="1745913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8D9EF-FB72-9019-B6B0-7AD7F838D0E8}"/>
              </a:ext>
            </a:extLst>
          </p:cNvPr>
          <p:cNvSpPr>
            <a:spLocks noGrp="1"/>
          </p:cNvSpPr>
          <p:nvPr>
            <p:ph type="title"/>
          </p:nvPr>
        </p:nvSpPr>
        <p:spPr/>
        <p:txBody>
          <a:bodyPr/>
          <a:lstStyle/>
          <a:p>
            <a:endParaRPr lang="en-CA"/>
          </a:p>
        </p:txBody>
      </p:sp>
      <p:grpSp>
        <p:nvGrpSpPr>
          <p:cNvPr id="9" name="Group 8">
            <a:extLst>
              <a:ext uri="{FF2B5EF4-FFF2-40B4-BE49-F238E27FC236}">
                <a16:creationId xmlns:a16="http://schemas.microsoft.com/office/drawing/2014/main" id="{0243DCC9-EF50-090F-FF95-FD4112A7139C}"/>
              </a:ext>
            </a:extLst>
          </p:cNvPr>
          <p:cNvGrpSpPr/>
          <p:nvPr/>
        </p:nvGrpSpPr>
        <p:grpSpPr>
          <a:xfrm>
            <a:off x="1060695" y="1653825"/>
            <a:ext cx="1093320" cy="526680"/>
            <a:chOff x="1060695" y="1653825"/>
            <a:chExt cx="1093320" cy="526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7EF7009-BB52-E163-1BC7-9EB3E0CE6FFC}"/>
                    </a:ext>
                  </a:extLst>
                </p14:cNvPr>
                <p14:cNvContentPartPr/>
                <p14:nvPr/>
              </p14:nvContentPartPr>
              <p14:xfrm>
                <a:off x="1060695" y="1653825"/>
                <a:ext cx="402480" cy="328320"/>
              </p14:xfrm>
            </p:contentPart>
          </mc:Choice>
          <mc:Fallback xmlns="">
            <p:pic>
              <p:nvPicPr>
                <p:cNvPr id="4" name="Ink 3">
                  <a:extLst>
                    <a:ext uri="{FF2B5EF4-FFF2-40B4-BE49-F238E27FC236}">
                      <a16:creationId xmlns:a16="http://schemas.microsoft.com/office/drawing/2014/main" id="{77EF7009-BB52-E163-1BC7-9EB3E0CE6FFC}"/>
                    </a:ext>
                  </a:extLst>
                </p:cNvPr>
                <p:cNvPicPr/>
                <p:nvPr/>
              </p:nvPicPr>
              <p:blipFill>
                <a:blip r:embed="rId3"/>
                <a:stretch>
                  <a:fillRect/>
                </a:stretch>
              </p:blipFill>
              <p:spPr>
                <a:xfrm>
                  <a:off x="1054575" y="1647705"/>
                  <a:ext cx="4147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8E7DB95-C318-F34F-7A5C-6B865EFECDF2}"/>
                    </a:ext>
                  </a:extLst>
                </p14:cNvPr>
                <p14:cNvContentPartPr/>
                <p14:nvPr/>
              </p14:nvContentPartPr>
              <p14:xfrm>
                <a:off x="1621935" y="1766865"/>
                <a:ext cx="293760" cy="167040"/>
              </p14:xfrm>
            </p:contentPart>
          </mc:Choice>
          <mc:Fallback xmlns="">
            <p:pic>
              <p:nvPicPr>
                <p:cNvPr id="5" name="Ink 4">
                  <a:extLst>
                    <a:ext uri="{FF2B5EF4-FFF2-40B4-BE49-F238E27FC236}">
                      <a16:creationId xmlns:a16="http://schemas.microsoft.com/office/drawing/2014/main" id="{F8E7DB95-C318-F34F-7A5C-6B865EFECDF2}"/>
                    </a:ext>
                  </a:extLst>
                </p:cNvPr>
                <p:cNvPicPr/>
                <p:nvPr/>
              </p:nvPicPr>
              <p:blipFill>
                <a:blip r:embed="rId5"/>
                <a:stretch>
                  <a:fillRect/>
                </a:stretch>
              </p:blipFill>
              <p:spPr>
                <a:xfrm>
                  <a:off x="1615815" y="1760745"/>
                  <a:ext cx="3060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850F428-816A-79E4-C973-0EEC491A4CA3}"/>
                    </a:ext>
                  </a:extLst>
                </p14:cNvPr>
                <p14:cNvContentPartPr/>
                <p14:nvPr/>
              </p14:nvContentPartPr>
              <p14:xfrm>
                <a:off x="1662615" y="1761465"/>
                <a:ext cx="243360" cy="204840"/>
              </p14:xfrm>
            </p:contentPart>
          </mc:Choice>
          <mc:Fallback xmlns="">
            <p:pic>
              <p:nvPicPr>
                <p:cNvPr id="6" name="Ink 5">
                  <a:extLst>
                    <a:ext uri="{FF2B5EF4-FFF2-40B4-BE49-F238E27FC236}">
                      <a16:creationId xmlns:a16="http://schemas.microsoft.com/office/drawing/2014/main" id="{C850F428-816A-79E4-C973-0EEC491A4CA3}"/>
                    </a:ext>
                  </a:extLst>
                </p:cNvPr>
                <p:cNvPicPr/>
                <p:nvPr/>
              </p:nvPicPr>
              <p:blipFill>
                <a:blip r:embed="rId7"/>
                <a:stretch>
                  <a:fillRect/>
                </a:stretch>
              </p:blipFill>
              <p:spPr>
                <a:xfrm>
                  <a:off x="1656495" y="1755345"/>
                  <a:ext cx="255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7936CC9-6CC5-16F6-501D-F85DC98C19D1}"/>
                    </a:ext>
                  </a:extLst>
                </p14:cNvPr>
                <p14:cNvContentPartPr/>
                <p14:nvPr/>
              </p14:nvContentPartPr>
              <p14:xfrm>
                <a:off x="1087695" y="2027505"/>
                <a:ext cx="1066320" cy="90360"/>
              </p14:xfrm>
            </p:contentPart>
          </mc:Choice>
          <mc:Fallback xmlns="">
            <p:pic>
              <p:nvPicPr>
                <p:cNvPr id="7" name="Ink 6">
                  <a:extLst>
                    <a:ext uri="{FF2B5EF4-FFF2-40B4-BE49-F238E27FC236}">
                      <a16:creationId xmlns:a16="http://schemas.microsoft.com/office/drawing/2014/main" id="{17936CC9-6CC5-16F6-501D-F85DC98C19D1}"/>
                    </a:ext>
                  </a:extLst>
                </p:cNvPr>
                <p:cNvPicPr/>
                <p:nvPr/>
              </p:nvPicPr>
              <p:blipFill>
                <a:blip r:embed="rId9"/>
                <a:stretch>
                  <a:fillRect/>
                </a:stretch>
              </p:blipFill>
              <p:spPr>
                <a:xfrm>
                  <a:off x="1081575" y="2021385"/>
                  <a:ext cx="10785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1F3B99A-FD8B-5DCE-D3C6-31CF4496272D}"/>
                    </a:ext>
                  </a:extLst>
                </p14:cNvPr>
                <p14:cNvContentPartPr/>
                <p14:nvPr/>
              </p14:nvContentPartPr>
              <p14:xfrm>
                <a:off x="1188855" y="2138025"/>
                <a:ext cx="609120" cy="42480"/>
              </p14:xfrm>
            </p:contentPart>
          </mc:Choice>
          <mc:Fallback xmlns="">
            <p:pic>
              <p:nvPicPr>
                <p:cNvPr id="8" name="Ink 7">
                  <a:extLst>
                    <a:ext uri="{FF2B5EF4-FFF2-40B4-BE49-F238E27FC236}">
                      <a16:creationId xmlns:a16="http://schemas.microsoft.com/office/drawing/2014/main" id="{E1F3B99A-FD8B-5DCE-D3C6-31CF4496272D}"/>
                    </a:ext>
                  </a:extLst>
                </p:cNvPr>
                <p:cNvPicPr/>
                <p:nvPr/>
              </p:nvPicPr>
              <p:blipFill>
                <a:blip r:embed="rId11"/>
                <a:stretch>
                  <a:fillRect/>
                </a:stretch>
              </p:blipFill>
              <p:spPr>
                <a:xfrm>
                  <a:off x="1182735" y="2131905"/>
                  <a:ext cx="621360" cy="54720"/>
                </a:xfrm>
                <a:prstGeom prst="rect">
                  <a:avLst/>
                </a:prstGeom>
              </p:spPr>
            </p:pic>
          </mc:Fallback>
        </mc:AlternateContent>
      </p:grpSp>
      <p:grpSp>
        <p:nvGrpSpPr>
          <p:cNvPr id="14" name="Group 13">
            <a:extLst>
              <a:ext uri="{FF2B5EF4-FFF2-40B4-BE49-F238E27FC236}">
                <a16:creationId xmlns:a16="http://schemas.microsoft.com/office/drawing/2014/main" id="{78E1B8CA-0553-1FA8-5E35-DD11DCF31B88}"/>
              </a:ext>
            </a:extLst>
          </p:cNvPr>
          <p:cNvGrpSpPr/>
          <p:nvPr/>
        </p:nvGrpSpPr>
        <p:grpSpPr>
          <a:xfrm>
            <a:off x="2870775" y="1743825"/>
            <a:ext cx="900000" cy="491040"/>
            <a:chOff x="2870775" y="1743825"/>
            <a:chExt cx="900000" cy="49104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811E4CD5-FBA9-28B8-934D-A443A57DFDA9}"/>
                    </a:ext>
                  </a:extLst>
                </p14:cNvPr>
                <p14:cNvContentPartPr/>
                <p14:nvPr/>
              </p14:nvContentPartPr>
              <p14:xfrm>
                <a:off x="2870775" y="1743825"/>
                <a:ext cx="426600" cy="491040"/>
              </p14:xfrm>
            </p:contentPart>
          </mc:Choice>
          <mc:Fallback xmlns="">
            <p:pic>
              <p:nvPicPr>
                <p:cNvPr id="10" name="Ink 9">
                  <a:extLst>
                    <a:ext uri="{FF2B5EF4-FFF2-40B4-BE49-F238E27FC236}">
                      <a16:creationId xmlns:a16="http://schemas.microsoft.com/office/drawing/2014/main" id="{811E4CD5-FBA9-28B8-934D-A443A57DFDA9}"/>
                    </a:ext>
                  </a:extLst>
                </p:cNvPr>
                <p:cNvPicPr/>
                <p:nvPr/>
              </p:nvPicPr>
              <p:blipFill>
                <a:blip r:embed="rId13"/>
                <a:stretch>
                  <a:fillRect/>
                </a:stretch>
              </p:blipFill>
              <p:spPr>
                <a:xfrm>
                  <a:off x="2864655" y="1737705"/>
                  <a:ext cx="438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E360BCF8-DA0B-E70D-539D-A4D32118933A}"/>
                    </a:ext>
                  </a:extLst>
                </p14:cNvPr>
                <p14:cNvContentPartPr/>
                <p14:nvPr/>
              </p14:nvContentPartPr>
              <p14:xfrm>
                <a:off x="3556215" y="1988625"/>
                <a:ext cx="214560" cy="19800"/>
              </p14:xfrm>
            </p:contentPart>
          </mc:Choice>
          <mc:Fallback xmlns="">
            <p:pic>
              <p:nvPicPr>
                <p:cNvPr id="11" name="Ink 10">
                  <a:extLst>
                    <a:ext uri="{FF2B5EF4-FFF2-40B4-BE49-F238E27FC236}">
                      <a16:creationId xmlns:a16="http://schemas.microsoft.com/office/drawing/2014/main" id="{E360BCF8-DA0B-E70D-539D-A4D32118933A}"/>
                    </a:ext>
                  </a:extLst>
                </p:cNvPr>
                <p:cNvPicPr/>
                <p:nvPr/>
              </p:nvPicPr>
              <p:blipFill>
                <a:blip r:embed="rId15"/>
                <a:stretch>
                  <a:fillRect/>
                </a:stretch>
              </p:blipFill>
              <p:spPr>
                <a:xfrm>
                  <a:off x="3550095" y="1982505"/>
                  <a:ext cx="226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B34C072-8269-777C-A738-193563D24B23}"/>
                    </a:ext>
                  </a:extLst>
                </p14:cNvPr>
                <p14:cNvContentPartPr/>
                <p14:nvPr/>
              </p14:nvContentPartPr>
              <p14:xfrm>
                <a:off x="3505815" y="1911945"/>
                <a:ext cx="240840" cy="2520"/>
              </p14:xfrm>
            </p:contentPart>
          </mc:Choice>
          <mc:Fallback xmlns="">
            <p:pic>
              <p:nvPicPr>
                <p:cNvPr id="12" name="Ink 11">
                  <a:extLst>
                    <a:ext uri="{FF2B5EF4-FFF2-40B4-BE49-F238E27FC236}">
                      <a16:creationId xmlns:a16="http://schemas.microsoft.com/office/drawing/2014/main" id="{4B34C072-8269-777C-A738-193563D24B23}"/>
                    </a:ext>
                  </a:extLst>
                </p:cNvPr>
                <p:cNvPicPr/>
                <p:nvPr/>
              </p:nvPicPr>
              <p:blipFill>
                <a:blip r:embed="rId17"/>
                <a:stretch>
                  <a:fillRect/>
                </a:stretch>
              </p:blipFill>
              <p:spPr>
                <a:xfrm>
                  <a:off x="3499695" y="1905825"/>
                  <a:ext cx="253080" cy="14760"/>
                </a:xfrm>
                <a:prstGeom prst="rect">
                  <a:avLst/>
                </a:prstGeom>
              </p:spPr>
            </p:pic>
          </mc:Fallback>
        </mc:AlternateContent>
      </p:grpSp>
      <p:grpSp>
        <p:nvGrpSpPr>
          <p:cNvPr id="35" name="Group 34">
            <a:extLst>
              <a:ext uri="{FF2B5EF4-FFF2-40B4-BE49-F238E27FC236}">
                <a16:creationId xmlns:a16="http://schemas.microsoft.com/office/drawing/2014/main" id="{4485D195-0675-CD47-2409-03626B0FB257}"/>
              </a:ext>
            </a:extLst>
          </p:cNvPr>
          <p:cNvGrpSpPr/>
          <p:nvPr/>
        </p:nvGrpSpPr>
        <p:grpSpPr>
          <a:xfrm>
            <a:off x="4314375" y="1566345"/>
            <a:ext cx="1746000" cy="814680"/>
            <a:chOff x="4314375" y="1566345"/>
            <a:chExt cx="1746000" cy="81468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F824BB34-A0C4-0DB1-AA34-71D12A5FE276}"/>
                    </a:ext>
                  </a:extLst>
                </p14:cNvPr>
                <p14:cNvContentPartPr/>
                <p14:nvPr/>
              </p14:nvContentPartPr>
              <p14:xfrm>
                <a:off x="4689855" y="1616385"/>
                <a:ext cx="390240" cy="153000"/>
              </p14:xfrm>
            </p:contentPart>
          </mc:Choice>
          <mc:Fallback xmlns="">
            <p:pic>
              <p:nvPicPr>
                <p:cNvPr id="13" name="Ink 12">
                  <a:extLst>
                    <a:ext uri="{FF2B5EF4-FFF2-40B4-BE49-F238E27FC236}">
                      <a16:creationId xmlns:a16="http://schemas.microsoft.com/office/drawing/2014/main" id="{F824BB34-A0C4-0DB1-AA34-71D12A5FE276}"/>
                    </a:ext>
                  </a:extLst>
                </p:cNvPr>
                <p:cNvPicPr/>
                <p:nvPr/>
              </p:nvPicPr>
              <p:blipFill>
                <a:blip r:embed="rId19"/>
                <a:stretch>
                  <a:fillRect/>
                </a:stretch>
              </p:blipFill>
              <p:spPr>
                <a:xfrm>
                  <a:off x="4683735" y="1610265"/>
                  <a:ext cx="402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90E0CD65-8D22-F3C9-1F97-A5F97EEEC1BF}"/>
                    </a:ext>
                  </a:extLst>
                </p14:cNvPr>
                <p14:cNvContentPartPr/>
                <p14:nvPr/>
              </p14:nvContentPartPr>
              <p14:xfrm>
                <a:off x="4314375" y="1897905"/>
                <a:ext cx="1588320" cy="105840"/>
              </p14:xfrm>
            </p:contentPart>
          </mc:Choice>
          <mc:Fallback xmlns="">
            <p:pic>
              <p:nvPicPr>
                <p:cNvPr id="15" name="Ink 14">
                  <a:extLst>
                    <a:ext uri="{FF2B5EF4-FFF2-40B4-BE49-F238E27FC236}">
                      <a16:creationId xmlns:a16="http://schemas.microsoft.com/office/drawing/2014/main" id="{90E0CD65-8D22-F3C9-1F97-A5F97EEEC1BF}"/>
                    </a:ext>
                  </a:extLst>
                </p:cNvPr>
                <p:cNvPicPr/>
                <p:nvPr/>
              </p:nvPicPr>
              <p:blipFill>
                <a:blip r:embed="rId21"/>
                <a:stretch>
                  <a:fillRect/>
                </a:stretch>
              </p:blipFill>
              <p:spPr>
                <a:xfrm>
                  <a:off x="4308255" y="1891785"/>
                  <a:ext cx="1600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A4BDD66-6424-BEAD-3486-786D2FD88828}"/>
                    </a:ext>
                  </a:extLst>
                </p14:cNvPr>
                <p14:cNvContentPartPr/>
                <p14:nvPr/>
              </p14:nvContentPartPr>
              <p14:xfrm>
                <a:off x="4521375" y="2154585"/>
                <a:ext cx="460080" cy="205920"/>
              </p14:xfrm>
            </p:contentPart>
          </mc:Choice>
          <mc:Fallback xmlns="">
            <p:pic>
              <p:nvPicPr>
                <p:cNvPr id="16" name="Ink 15">
                  <a:extLst>
                    <a:ext uri="{FF2B5EF4-FFF2-40B4-BE49-F238E27FC236}">
                      <a16:creationId xmlns:a16="http://schemas.microsoft.com/office/drawing/2014/main" id="{EA4BDD66-6424-BEAD-3486-786D2FD88828}"/>
                    </a:ext>
                  </a:extLst>
                </p:cNvPr>
                <p:cNvPicPr/>
                <p:nvPr/>
              </p:nvPicPr>
              <p:blipFill>
                <a:blip r:embed="rId23"/>
                <a:stretch>
                  <a:fillRect/>
                </a:stretch>
              </p:blipFill>
              <p:spPr>
                <a:xfrm>
                  <a:off x="4515255" y="2148465"/>
                  <a:ext cx="4723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DF129978-669B-9AE2-6C83-2F9407316F98}"/>
                    </a:ext>
                  </a:extLst>
                </p14:cNvPr>
                <p14:cNvContentPartPr/>
                <p14:nvPr/>
              </p14:nvContentPartPr>
              <p14:xfrm>
                <a:off x="4874895" y="2087625"/>
                <a:ext cx="270000" cy="82440"/>
              </p14:xfrm>
            </p:contentPart>
          </mc:Choice>
          <mc:Fallback xmlns="">
            <p:pic>
              <p:nvPicPr>
                <p:cNvPr id="17" name="Ink 16">
                  <a:extLst>
                    <a:ext uri="{FF2B5EF4-FFF2-40B4-BE49-F238E27FC236}">
                      <a16:creationId xmlns:a16="http://schemas.microsoft.com/office/drawing/2014/main" id="{DF129978-669B-9AE2-6C83-2F9407316F98}"/>
                    </a:ext>
                  </a:extLst>
                </p:cNvPr>
                <p:cNvPicPr/>
                <p:nvPr/>
              </p:nvPicPr>
              <p:blipFill>
                <a:blip r:embed="rId25"/>
                <a:stretch>
                  <a:fillRect/>
                </a:stretch>
              </p:blipFill>
              <p:spPr>
                <a:xfrm>
                  <a:off x="4868775" y="2081505"/>
                  <a:ext cx="2822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90B1B24-6A03-3F66-AD16-FE02503309A4}"/>
                    </a:ext>
                  </a:extLst>
                </p14:cNvPr>
                <p14:cNvContentPartPr/>
                <p14:nvPr/>
              </p14:nvContentPartPr>
              <p14:xfrm>
                <a:off x="5132295" y="2259345"/>
                <a:ext cx="275040" cy="10440"/>
              </p14:xfrm>
            </p:contentPart>
          </mc:Choice>
          <mc:Fallback xmlns="">
            <p:pic>
              <p:nvPicPr>
                <p:cNvPr id="18" name="Ink 17">
                  <a:extLst>
                    <a:ext uri="{FF2B5EF4-FFF2-40B4-BE49-F238E27FC236}">
                      <a16:creationId xmlns:a16="http://schemas.microsoft.com/office/drawing/2014/main" id="{F90B1B24-6A03-3F66-AD16-FE02503309A4}"/>
                    </a:ext>
                  </a:extLst>
                </p:cNvPr>
                <p:cNvPicPr/>
                <p:nvPr/>
              </p:nvPicPr>
              <p:blipFill>
                <a:blip r:embed="rId27"/>
                <a:stretch>
                  <a:fillRect/>
                </a:stretch>
              </p:blipFill>
              <p:spPr>
                <a:xfrm>
                  <a:off x="5126175" y="2253225"/>
                  <a:ext cx="2872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77B5D03-6C8B-9B81-A61D-266B6F5264B1}"/>
                    </a:ext>
                  </a:extLst>
                </p14:cNvPr>
                <p14:cNvContentPartPr/>
                <p14:nvPr/>
              </p14:nvContentPartPr>
              <p14:xfrm>
                <a:off x="5286375" y="2185905"/>
                <a:ext cx="94320" cy="189720"/>
              </p14:xfrm>
            </p:contentPart>
          </mc:Choice>
          <mc:Fallback xmlns="">
            <p:pic>
              <p:nvPicPr>
                <p:cNvPr id="19" name="Ink 18">
                  <a:extLst>
                    <a:ext uri="{FF2B5EF4-FFF2-40B4-BE49-F238E27FC236}">
                      <a16:creationId xmlns:a16="http://schemas.microsoft.com/office/drawing/2014/main" id="{677B5D03-6C8B-9B81-A61D-266B6F5264B1}"/>
                    </a:ext>
                  </a:extLst>
                </p:cNvPr>
                <p:cNvPicPr/>
                <p:nvPr/>
              </p:nvPicPr>
              <p:blipFill>
                <a:blip r:embed="rId29"/>
                <a:stretch>
                  <a:fillRect/>
                </a:stretch>
              </p:blipFill>
              <p:spPr>
                <a:xfrm>
                  <a:off x="5280255" y="2179785"/>
                  <a:ext cx="106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A1AE8141-4961-C2F1-4599-148265143A30}"/>
                    </a:ext>
                  </a:extLst>
                </p14:cNvPr>
                <p14:cNvContentPartPr/>
                <p14:nvPr/>
              </p14:nvContentPartPr>
              <p14:xfrm>
                <a:off x="5476455" y="2114985"/>
                <a:ext cx="209880" cy="266040"/>
              </p14:xfrm>
            </p:contentPart>
          </mc:Choice>
          <mc:Fallback xmlns="">
            <p:pic>
              <p:nvPicPr>
                <p:cNvPr id="20" name="Ink 19">
                  <a:extLst>
                    <a:ext uri="{FF2B5EF4-FFF2-40B4-BE49-F238E27FC236}">
                      <a16:creationId xmlns:a16="http://schemas.microsoft.com/office/drawing/2014/main" id="{A1AE8141-4961-C2F1-4599-148265143A30}"/>
                    </a:ext>
                  </a:extLst>
                </p:cNvPr>
                <p:cNvPicPr/>
                <p:nvPr/>
              </p:nvPicPr>
              <p:blipFill>
                <a:blip r:embed="rId31"/>
                <a:stretch>
                  <a:fillRect/>
                </a:stretch>
              </p:blipFill>
              <p:spPr>
                <a:xfrm>
                  <a:off x="5470335" y="2108865"/>
                  <a:ext cx="222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46856E42-AFC3-B8C5-B984-1957EDB863AD}"/>
                    </a:ext>
                  </a:extLst>
                </p14:cNvPr>
                <p14:cNvContentPartPr/>
                <p14:nvPr/>
              </p14:nvContentPartPr>
              <p14:xfrm>
                <a:off x="5793975" y="2183745"/>
                <a:ext cx="266400" cy="159480"/>
              </p14:xfrm>
            </p:contentPart>
          </mc:Choice>
          <mc:Fallback xmlns="">
            <p:pic>
              <p:nvPicPr>
                <p:cNvPr id="21" name="Ink 20">
                  <a:extLst>
                    <a:ext uri="{FF2B5EF4-FFF2-40B4-BE49-F238E27FC236}">
                      <a16:creationId xmlns:a16="http://schemas.microsoft.com/office/drawing/2014/main" id="{46856E42-AFC3-B8C5-B984-1957EDB863AD}"/>
                    </a:ext>
                  </a:extLst>
                </p:cNvPr>
                <p:cNvPicPr/>
                <p:nvPr/>
              </p:nvPicPr>
              <p:blipFill>
                <a:blip r:embed="rId33"/>
                <a:stretch>
                  <a:fillRect/>
                </a:stretch>
              </p:blipFill>
              <p:spPr>
                <a:xfrm>
                  <a:off x="5787855" y="2177625"/>
                  <a:ext cx="278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FFF1E93C-4422-C2A6-2393-05D6ED3F50B4}"/>
                    </a:ext>
                  </a:extLst>
                </p14:cNvPr>
                <p14:cNvContentPartPr/>
                <p14:nvPr/>
              </p14:nvContentPartPr>
              <p14:xfrm>
                <a:off x="5842215" y="2183745"/>
                <a:ext cx="190440" cy="194040"/>
              </p14:xfrm>
            </p:contentPart>
          </mc:Choice>
          <mc:Fallback xmlns="">
            <p:pic>
              <p:nvPicPr>
                <p:cNvPr id="22" name="Ink 21">
                  <a:extLst>
                    <a:ext uri="{FF2B5EF4-FFF2-40B4-BE49-F238E27FC236}">
                      <a16:creationId xmlns:a16="http://schemas.microsoft.com/office/drawing/2014/main" id="{FFF1E93C-4422-C2A6-2393-05D6ED3F50B4}"/>
                    </a:ext>
                  </a:extLst>
                </p:cNvPr>
                <p:cNvPicPr/>
                <p:nvPr/>
              </p:nvPicPr>
              <p:blipFill>
                <a:blip r:embed="rId35"/>
                <a:stretch>
                  <a:fillRect/>
                </a:stretch>
              </p:blipFill>
              <p:spPr>
                <a:xfrm>
                  <a:off x="5836095" y="2177625"/>
                  <a:ext cx="2026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F1195303-E145-C208-3186-F652960E6A3C}"/>
                    </a:ext>
                  </a:extLst>
                </p14:cNvPr>
                <p14:cNvContentPartPr/>
                <p14:nvPr/>
              </p14:nvContentPartPr>
              <p14:xfrm>
                <a:off x="5158935" y="1712505"/>
                <a:ext cx="206640" cy="19800"/>
              </p14:xfrm>
            </p:contentPart>
          </mc:Choice>
          <mc:Fallback xmlns="">
            <p:pic>
              <p:nvPicPr>
                <p:cNvPr id="29" name="Ink 28">
                  <a:extLst>
                    <a:ext uri="{FF2B5EF4-FFF2-40B4-BE49-F238E27FC236}">
                      <a16:creationId xmlns:a16="http://schemas.microsoft.com/office/drawing/2014/main" id="{F1195303-E145-C208-3186-F652960E6A3C}"/>
                    </a:ext>
                  </a:extLst>
                </p:cNvPr>
                <p:cNvPicPr/>
                <p:nvPr/>
              </p:nvPicPr>
              <p:blipFill>
                <a:blip r:embed="rId37"/>
                <a:stretch>
                  <a:fillRect/>
                </a:stretch>
              </p:blipFill>
              <p:spPr>
                <a:xfrm>
                  <a:off x="5152815" y="1706385"/>
                  <a:ext cx="218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99EDD346-2911-5C76-A666-ED6B1FD3FBD4}"/>
                    </a:ext>
                  </a:extLst>
                </p14:cNvPr>
                <p14:cNvContentPartPr/>
                <p14:nvPr/>
              </p14:nvContentPartPr>
              <p14:xfrm>
                <a:off x="5158935" y="1673625"/>
                <a:ext cx="200160" cy="167040"/>
              </p14:xfrm>
            </p:contentPart>
          </mc:Choice>
          <mc:Fallback xmlns="">
            <p:pic>
              <p:nvPicPr>
                <p:cNvPr id="30" name="Ink 29">
                  <a:extLst>
                    <a:ext uri="{FF2B5EF4-FFF2-40B4-BE49-F238E27FC236}">
                      <a16:creationId xmlns:a16="http://schemas.microsoft.com/office/drawing/2014/main" id="{99EDD346-2911-5C76-A666-ED6B1FD3FBD4}"/>
                    </a:ext>
                  </a:extLst>
                </p:cNvPr>
                <p:cNvPicPr/>
                <p:nvPr/>
              </p:nvPicPr>
              <p:blipFill>
                <a:blip r:embed="rId39"/>
                <a:stretch>
                  <a:fillRect/>
                </a:stretch>
              </p:blipFill>
              <p:spPr>
                <a:xfrm>
                  <a:off x="5152815" y="1667505"/>
                  <a:ext cx="2124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2B21C660-ABAF-C12A-4EA2-1CF7B80C88C7}"/>
                    </a:ext>
                  </a:extLst>
                </p14:cNvPr>
                <p14:cNvContentPartPr/>
                <p14:nvPr/>
              </p14:nvContentPartPr>
              <p14:xfrm>
                <a:off x="5546295" y="1566345"/>
                <a:ext cx="50760" cy="243000"/>
              </p14:xfrm>
            </p:contentPart>
          </mc:Choice>
          <mc:Fallback xmlns="">
            <p:pic>
              <p:nvPicPr>
                <p:cNvPr id="31" name="Ink 30">
                  <a:extLst>
                    <a:ext uri="{FF2B5EF4-FFF2-40B4-BE49-F238E27FC236}">
                      <a16:creationId xmlns:a16="http://schemas.microsoft.com/office/drawing/2014/main" id="{2B21C660-ABAF-C12A-4EA2-1CF7B80C88C7}"/>
                    </a:ext>
                  </a:extLst>
                </p:cNvPr>
                <p:cNvPicPr/>
                <p:nvPr/>
              </p:nvPicPr>
              <p:blipFill>
                <a:blip r:embed="rId41"/>
                <a:stretch>
                  <a:fillRect/>
                </a:stretch>
              </p:blipFill>
              <p:spPr>
                <a:xfrm>
                  <a:off x="5540175" y="1560225"/>
                  <a:ext cx="630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4851136B-E9FB-9804-21E4-4F8FB8D8F4DF}"/>
                    </a:ext>
                  </a:extLst>
                </p14:cNvPr>
                <p14:cNvContentPartPr/>
                <p14:nvPr/>
              </p14:nvContentPartPr>
              <p14:xfrm>
                <a:off x="5257575" y="1639065"/>
                <a:ext cx="113760" cy="214200"/>
              </p14:xfrm>
            </p:contentPart>
          </mc:Choice>
          <mc:Fallback xmlns="">
            <p:pic>
              <p:nvPicPr>
                <p:cNvPr id="33" name="Ink 32">
                  <a:extLst>
                    <a:ext uri="{FF2B5EF4-FFF2-40B4-BE49-F238E27FC236}">
                      <a16:creationId xmlns:a16="http://schemas.microsoft.com/office/drawing/2014/main" id="{4851136B-E9FB-9804-21E4-4F8FB8D8F4DF}"/>
                    </a:ext>
                  </a:extLst>
                </p:cNvPr>
                <p:cNvPicPr/>
                <p:nvPr/>
              </p:nvPicPr>
              <p:blipFill>
                <a:blip r:embed="rId43"/>
                <a:stretch>
                  <a:fillRect/>
                </a:stretch>
              </p:blipFill>
              <p:spPr>
                <a:xfrm>
                  <a:off x="5251455" y="1632945"/>
                  <a:ext cx="1260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07B09EA0-B399-A746-66F7-30E4CF0885C5}"/>
                    </a:ext>
                  </a:extLst>
                </p14:cNvPr>
                <p14:cNvContentPartPr/>
                <p14:nvPr/>
              </p14:nvContentPartPr>
              <p14:xfrm>
                <a:off x="5185215" y="1725465"/>
                <a:ext cx="195120" cy="6480"/>
              </p14:xfrm>
            </p:contentPart>
          </mc:Choice>
          <mc:Fallback xmlns="">
            <p:pic>
              <p:nvPicPr>
                <p:cNvPr id="34" name="Ink 33">
                  <a:extLst>
                    <a:ext uri="{FF2B5EF4-FFF2-40B4-BE49-F238E27FC236}">
                      <a16:creationId xmlns:a16="http://schemas.microsoft.com/office/drawing/2014/main" id="{07B09EA0-B399-A746-66F7-30E4CF0885C5}"/>
                    </a:ext>
                  </a:extLst>
                </p:cNvPr>
                <p:cNvPicPr/>
                <p:nvPr/>
              </p:nvPicPr>
              <p:blipFill>
                <a:blip r:embed="rId45"/>
                <a:stretch>
                  <a:fillRect/>
                </a:stretch>
              </p:blipFill>
              <p:spPr>
                <a:xfrm>
                  <a:off x="5179095" y="1719345"/>
                  <a:ext cx="207360" cy="18720"/>
                </a:xfrm>
                <a:prstGeom prst="rect">
                  <a:avLst/>
                </a:prstGeom>
              </p:spPr>
            </p:pic>
          </mc:Fallback>
        </mc:AlternateContent>
      </p:grpSp>
      <p:grpSp>
        <p:nvGrpSpPr>
          <p:cNvPr id="41" name="Group 40">
            <a:extLst>
              <a:ext uri="{FF2B5EF4-FFF2-40B4-BE49-F238E27FC236}">
                <a16:creationId xmlns:a16="http://schemas.microsoft.com/office/drawing/2014/main" id="{D5788DF0-6AC2-8BE8-B138-85F878ADF4CC}"/>
              </a:ext>
            </a:extLst>
          </p:cNvPr>
          <p:cNvGrpSpPr/>
          <p:nvPr/>
        </p:nvGrpSpPr>
        <p:grpSpPr>
          <a:xfrm>
            <a:off x="7038135" y="1614585"/>
            <a:ext cx="1730520" cy="442440"/>
            <a:chOff x="7038135" y="1614585"/>
            <a:chExt cx="1730520" cy="442440"/>
          </a:xfrm>
        </p:grpSpPr>
        <mc:AlternateContent xmlns:mc="http://schemas.openxmlformats.org/markup-compatibility/2006" xmlns:p14="http://schemas.microsoft.com/office/powerpoint/2010/main">
          <mc:Choice Requires="p14">
            <p:contentPart p14:bwMode="auto" r:id="rId46">
              <p14:nvContentPartPr>
                <p14:cNvPr id="23" name="Ink 22">
                  <a:extLst>
                    <a:ext uri="{FF2B5EF4-FFF2-40B4-BE49-F238E27FC236}">
                      <a16:creationId xmlns:a16="http://schemas.microsoft.com/office/drawing/2014/main" id="{18837A4E-669A-37EE-8757-10967D9D22C6}"/>
                    </a:ext>
                  </a:extLst>
                </p14:cNvPr>
                <p14:cNvContentPartPr/>
                <p14:nvPr/>
              </p14:nvContentPartPr>
              <p14:xfrm>
                <a:off x="7074135" y="1741665"/>
                <a:ext cx="110880" cy="315360"/>
              </p14:xfrm>
            </p:contentPart>
          </mc:Choice>
          <mc:Fallback xmlns="">
            <p:pic>
              <p:nvPicPr>
                <p:cNvPr id="23" name="Ink 22">
                  <a:extLst>
                    <a:ext uri="{FF2B5EF4-FFF2-40B4-BE49-F238E27FC236}">
                      <a16:creationId xmlns:a16="http://schemas.microsoft.com/office/drawing/2014/main" id="{18837A4E-669A-37EE-8757-10967D9D22C6}"/>
                    </a:ext>
                  </a:extLst>
                </p:cNvPr>
                <p:cNvPicPr/>
                <p:nvPr/>
              </p:nvPicPr>
              <p:blipFill>
                <a:blip r:embed="rId47"/>
                <a:stretch>
                  <a:fillRect/>
                </a:stretch>
              </p:blipFill>
              <p:spPr>
                <a:xfrm>
                  <a:off x="7068015" y="1735545"/>
                  <a:ext cx="1231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Ink 23">
                  <a:extLst>
                    <a:ext uri="{FF2B5EF4-FFF2-40B4-BE49-F238E27FC236}">
                      <a16:creationId xmlns:a16="http://schemas.microsoft.com/office/drawing/2014/main" id="{1FAA3235-54E7-5600-29D3-D8E4BB447AF4}"/>
                    </a:ext>
                  </a:extLst>
                </p14:cNvPr>
                <p14:cNvContentPartPr/>
                <p14:nvPr/>
              </p14:nvContentPartPr>
              <p14:xfrm>
                <a:off x="7038135" y="1773345"/>
                <a:ext cx="281880" cy="15480"/>
              </p14:xfrm>
            </p:contentPart>
          </mc:Choice>
          <mc:Fallback xmlns="">
            <p:pic>
              <p:nvPicPr>
                <p:cNvPr id="24" name="Ink 23">
                  <a:extLst>
                    <a:ext uri="{FF2B5EF4-FFF2-40B4-BE49-F238E27FC236}">
                      <a16:creationId xmlns:a16="http://schemas.microsoft.com/office/drawing/2014/main" id="{1FAA3235-54E7-5600-29D3-D8E4BB447AF4}"/>
                    </a:ext>
                  </a:extLst>
                </p:cNvPr>
                <p:cNvPicPr/>
                <p:nvPr/>
              </p:nvPicPr>
              <p:blipFill>
                <a:blip r:embed="rId49"/>
                <a:stretch>
                  <a:fillRect/>
                </a:stretch>
              </p:blipFill>
              <p:spPr>
                <a:xfrm>
                  <a:off x="7032015" y="1767225"/>
                  <a:ext cx="294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 name="Ink 24">
                  <a:extLst>
                    <a:ext uri="{FF2B5EF4-FFF2-40B4-BE49-F238E27FC236}">
                      <a16:creationId xmlns:a16="http://schemas.microsoft.com/office/drawing/2014/main" id="{09897184-02CE-8D7A-A6BC-85F9DFAAA0AD}"/>
                    </a:ext>
                  </a:extLst>
                </p14:cNvPr>
                <p14:cNvContentPartPr/>
                <p14:nvPr/>
              </p14:nvContentPartPr>
              <p14:xfrm>
                <a:off x="7102935" y="1908705"/>
                <a:ext cx="645120" cy="129240"/>
              </p14:xfrm>
            </p:contentPart>
          </mc:Choice>
          <mc:Fallback xmlns="">
            <p:pic>
              <p:nvPicPr>
                <p:cNvPr id="25" name="Ink 24">
                  <a:extLst>
                    <a:ext uri="{FF2B5EF4-FFF2-40B4-BE49-F238E27FC236}">
                      <a16:creationId xmlns:a16="http://schemas.microsoft.com/office/drawing/2014/main" id="{09897184-02CE-8D7A-A6BC-85F9DFAAA0AD}"/>
                    </a:ext>
                  </a:extLst>
                </p:cNvPr>
                <p:cNvPicPr/>
                <p:nvPr/>
              </p:nvPicPr>
              <p:blipFill>
                <a:blip r:embed="rId51"/>
                <a:stretch>
                  <a:fillRect/>
                </a:stretch>
              </p:blipFill>
              <p:spPr>
                <a:xfrm>
                  <a:off x="7096815" y="1902585"/>
                  <a:ext cx="6573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 name="Ink 25">
                  <a:extLst>
                    <a:ext uri="{FF2B5EF4-FFF2-40B4-BE49-F238E27FC236}">
                      <a16:creationId xmlns:a16="http://schemas.microsoft.com/office/drawing/2014/main" id="{FB03943D-89C9-8FD5-4121-5C9E5868BC70}"/>
                    </a:ext>
                  </a:extLst>
                </p14:cNvPr>
                <p14:cNvContentPartPr/>
                <p14:nvPr/>
              </p14:nvContentPartPr>
              <p14:xfrm>
                <a:off x="7610895" y="1779825"/>
                <a:ext cx="43560" cy="7920"/>
              </p14:xfrm>
            </p:contentPart>
          </mc:Choice>
          <mc:Fallback xmlns="">
            <p:pic>
              <p:nvPicPr>
                <p:cNvPr id="26" name="Ink 25">
                  <a:extLst>
                    <a:ext uri="{FF2B5EF4-FFF2-40B4-BE49-F238E27FC236}">
                      <a16:creationId xmlns:a16="http://schemas.microsoft.com/office/drawing/2014/main" id="{FB03943D-89C9-8FD5-4121-5C9E5868BC70}"/>
                    </a:ext>
                  </a:extLst>
                </p:cNvPr>
                <p:cNvPicPr/>
                <p:nvPr/>
              </p:nvPicPr>
              <p:blipFill>
                <a:blip r:embed="rId53"/>
                <a:stretch>
                  <a:fillRect/>
                </a:stretch>
              </p:blipFill>
              <p:spPr>
                <a:xfrm>
                  <a:off x="7604775" y="1773705"/>
                  <a:ext cx="55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A9EF26A2-6BA4-6F35-37F3-2F0A0A5AEA82}"/>
                    </a:ext>
                  </a:extLst>
                </p14:cNvPr>
                <p14:cNvContentPartPr/>
                <p14:nvPr/>
              </p14:nvContentPartPr>
              <p14:xfrm>
                <a:off x="7832295" y="1880265"/>
                <a:ext cx="368640" cy="136800"/>
              </p14:xfrm>
            </p:contentPart>
          </mc:Choice>
          <mc:Fallback xmlns="">
            <p:pic>
              <p:nvPicPr>
                <p:cNvPr id="36" name="Ink 35">
                  <a:extLst>
                    <a:ext uri="{FF2B5EF4-FFF2-40B4-BE49-F238E27FC236}">
                      <a16:creationId xmlns:a16="http://schemas.microsoft.com/office/drawing/2014/main" id="{A9EF26A2-6BA4-6F35-37F3-2F0A0A5AEA82}"/>
                    </a:ext>
                  </a:extLst>
                </p:cNvPr>
                <p:cNvPicPr/>
                <p:nvPr/>
              </p:nvPicPr>
              <p:blipFill>
                <a:blip r:embed="rId55"/>
                <a:stretch>
                  <a:fillRect/>
                </a:stretch>
              </p:blipFill>
              <p:spPr>
                <a:xfrm>
                  <a:off x="7826175" y="1874145"/>
                  <a:ext cx="380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9EB88D98-A952-C53F-F560-6494F45C047E}"/>
                    </a:ext>
                  </a:extLst>
                </p14:cNvPr>
                <p14:cNvContentPartPr/>
                <p14:nvPr/>
              </p14:nvContentPartPr>
              <p14:xfrm>
                <a:off x="8310015" y="1614585"/>
                <a:ext cx="458640" cy="418680"/>
              </p14:xfrm>
            </p:contentPart>
          </mc:Choice>
          <mc:Fallback xmlns="">
            <p:pic>
              <p:nvPicPr>
                <p:cNvPr id="37" name="Ink 36">
                  <a:extLst>
                    <a:ext uri="{FF2B5EF4-FFF2-40B4-BE49-F238E27FC236}">
                      <a16:creationId xmlns:a16="http://schemas.microsoft.com/office/drawing/2014/main" id="{9EB88D98-A952-C53F-F560-6494F45C047E}"/>
                    </a:ext>
                  </a:extLst>
                </p:cNvPr>
                <p:cNvPicPr/>
                <p:nvPr/>
              </p:nvPicPr>
              <p:blipFill>
                <a:blip r:embed="rId57"/>
                <a:stretch>
                  <a:fillRect/>
                </a:stretch>
              </p:blipFill>
              <p:spPr>
                <a:xfrm>
                  <a:off x="8303895" y="1608465"/>
                  <a:ext cx="470880" cy="430920"/>
                </a:xfrm>
                <a:prstGeom prst="rect">
                  <a:avLst/>
                </a:prstGeom>
              </p:spPr>
            </p:pic>
          </mc:Fallback>
        </mc:AlternateContent>
      </p:grpSp>
      <p:grpSp>
        <p:nvGrpSpPr>
          <p:cNvPr id="40" name="Group 39">
            <a:extLst>
              <a:ext uri="{FF2B5EF4-FFF2-40B4-BE49-F238E27FC236}">
                <a16:creationId xmlns:a16="http://schemas.microsoft.com/office/drawing/2014/main" id="{A8280B15-ADBE-650F-4B25-9867D5CA7B43}"/>
              </a:ext>
            </a:extLst>
          </p:cNvPr>
          <p:cNvGrpSpPr/>
          <p:nvPr/>
        </p:nvGrpSpPr>
        <p:grpSpPr>
          <a:xfrm>
            <a:off x="9362295" y="1449345"/>
            <a:ext cx="633240" cy="782280"/>
            <a:chOff x="9362295" y="1449345"/>
            <a:chExt cx="633240" cy="782280"/>
          </a:xfrm>
        </p:grpSpPr>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A8A1F8D5-D53D-E66C-4322-268631E380AD}"/>
                    </a:ext>
                  </a:extLst>
                </p14:cNvPr>
                <p14:cNvContentPartPr/>
                <p14:nvPr/>
              </p14:nvContentPartPr>
              <p14:xfrm>
                <a:off x="9362295" y="1740585"/>
                <a:ext cx="525600" cy="491040"/>
              </p14:xfrm>
            </p:contentPart>
          </mc:Choice>
          <mc:Fallback xmlns="">
            <p:pic>
              <p:nvPicPr>
                <p:cNvPr id="38" name="Ink 37">
                  <a:extLst>
                    <a:ext uri="{FF2B5EF4-FFF2-40B4-BE49-F238E27FC236}">
                      <a16:creationId xmlns:a16="http://schemas.microsoft.com/office/drawing/2014/main" id="{A8A1F8D5-D53D-E66C-4322-268631E380AD}"/>
                    </a:ext>
                  </a:extLst>
                </p:cNvPr>
                <p:cNvPicPr/>
                <p:nvPr/>
              </p:nvPicPr>
              <p:blipFill>
                <a:blip r:embed="rId59"/>
                <a:stretch>
                  <a:fillRect/>
                </a:stretch>
              </p:blipFill>
              <p:spPr>
                <a:xfrm>
                  <a:off x="9356175" y="1734465"/>
                  <a:ext cx="537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6B4B0B43-F220-A21F-18FE-7FCC67B37481}"/>
                    </a:ext>
                  </a:extLst>
                </p14:cNvPr>
                <p14:cNvContentPartPr/>
                <p14:nvPr/>
              </p14:nvContentPartPr>
              <p14:xfrm>
                <a:off x="9935055" y="1449345"/>
                <a:ext cx="60480" cy="274320"/>
              </p14:xfrm>
            </p:contentPart>
          </mc:Choice>
          <mc:Fallback xmlns="">
            <p:pic>
              <p:nvPicPr>
                <p:cNvPr id="39" name="Ink 38">
                  <a:extLst>
                    <a:ext uri="{FF2B5EF4-FFF2-40B4-BE49-F238E27FC236}">
                      <a16:creationId xmlns:a16="http://schemas.microsoft.com/office/drawing/2014/main" id="{6B4B0B43-F220-A21F-18FE-7FCC67B37481}"/>
                    </a:ext>
                  </a:extLst>
                </p:cNvPr>
                <p:cNvPicPr/>
                <p:nvPr/>
              </p:nvPicPr>
              <p:blipFill>
                <a:blip r:embed="rId61"/>
                <a:stretch>
                  <a:fillRect/>
                </a:stretch>
              </p:blipFill>
              <p:spPr>
                <a:xfrm>
                  <a:off x="9928935" y="1443225"/>
                  <a:ext cx="72720" cy="286560"/>
                </a:xfrm>
                <a:prstGeom prst="rect">
                  <a:avLst/>
                </a:prstGeom>
              </p:spPr>
            </p:pic>
          </mc:Fallback>
        </mc:AlternateContent>
      </p:grpSp>
      <p:grpSp>
        <p:nvGrpSpPr>
          <p:cNvPr id="76" name="Group 75">
            <a:extLst>
              <a:ext uri="{FF2B5EF4-FFF2-40B4-BE49-F238E27FC236}">
                <a16:creationId xmlns:a16="http://schemas.microsoft.com/office/drawing/2014/main" id="{A9A61551-01AF-0790-1555-49AE26230CE8}"/>
              </a:ext>
            </a:extLst>
          </p:cNvPr>
          <p:cNvGrpSpPr/>
          <p:nvPr/>
        </p:nvGrpSpPr>
        <p:grpSpPr>
          <a:xfrm>
            <a:off x="936495" y="2719425"/>
            <a:ext cx="3051360" cy="411120"/>
            <a:chOff x="936495" y="2719425"/>
            <a:chExt cx="3051360" cy="411120"/>
          </a:xfrm>
        </p:grpSpPr>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DE103863-510B-AEE6-8C34-05C86C0B5702}"/>
                    </a:ext>
                  </a:extLst>
                </p14:cNvPr>
                <p14:cNvContentPartPr/>
                <p14:nvPr/>
              </p14:nvContentPartPr>
              <p14:xfrm>
                <a:off x="936495" y="2791785"/>
                <a:ext cx="538920" cy="312120"/>
              </p14:xfrm>
            </p:contentPart>
          </mc:Choice>
          <mc:Fallback xmlns="">
            <p:pic>
              <p:nvPicPr>
                <p:cNvPr id="42" name="Ink 41">
                  <a:extLst>
                    <a:ext uri="{FF2B5EF4-FFF2-40B4-BE49-F238E27FC236}">
                      <a16:creationId xmlns:a16="http://schemas.microsoft.com/office/drawing/2014/main" id="{DE103863-510B-AEE6-8C34-05C86C0B5702}"/>
                    </a:ext>
                  </a:extLst>
                </p:cNvPr>
                <p:cNvPicPr/>
                <p:nvPr/>
              </p:nvPicPr>
              <p:blipFill>
                <a:blip r:embed="rId63"/>
                <a:stretch>
                  <a:fillRect/>
                </a:stretch>
              </p:blipFill>
              <p:spPr>
                <a:xfrm>
                  <a:off x="930375" y="2785665"/>
                  <a:ext cx="5511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0721092D-F499-A44C-6CBF-A86104A1DF31}"/>
                    </a:ext>
                  </a:extLst>
                </p14:cNvPr>
                <p14:cNvContentPartPr/>
                <p14:nvPr/>
              </p14:nvContentPartPr>
              <p14:xfrm>
                <a:off x="1643535" y="2889345"/>
                <a:ext cx="141120" cy="170280"/>
              </p14:xfrm>
            </p:contentPart>
          </mc:Choice>
          <mc:Fallback xmlns="">
            <p:pic>
              <p:nvPicPr>
                <p:cNvPr id="43" name="Ink 42">
                  <a:extLst>
                    <a:ext uri="{FF2B5EF4-FFF2-40B4-BE49-F238E27FC236}">
                      <a16:creationId xmlns:a16="http://schemas.microsoft.com/office/drawing/2014/main" id="{0721092D-F499-A44C-6CBF-A86104A1DF31}"/>
                    </a:ext>
                  </a:extLst>
                </p:cNvPr>
                <p:cNvPicPr/>
                <p:nvPr/>
              </p:nvPicPr>
              <p:blipFill>
                <a:blip r:embed="rId65"/>
                <a:stretch>
                  <a:fillRect/>
                </a:stretch>
              </p:blipFill>
              <p:spPr>
                <a:xfrm>
                  <a:off x="1637415" y="2883225"/>
                  <a:ext cx="1533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D47AA5F9-4086-89F6-30AD-70712314038A}"/>
                    </a:ext>
                  </a:extLst>
                </p14:cNvPr>
                <p14:cNvContentPartPr/>
                <p14:nvPr/>
              </p14:nvContentPartPr>
              <p14:xfrm>
                <a:off x="1867095" y="2719425"/>
                <a:ext cx="166320" cy="411120"/>
              </p14:xfrm>
            </p:contentPart>
          </mc:Choice>
          <mc:Fallback xmlns="">
            <p:pic>
              <p:nvPicPr>
                <p:cNvPr id="44" name="Ink 43">
                  <a:extLst>
                    <a:ext uri="{FF2B5EF4-FFF2-40B4-BE49-F238E27FC236}">
                      <a16:creationId xmlns:a16="http://schemas.microsoft.com/office/drawing/2014/main" id="{D47AA5F9-4086-89F6-30AD-70712314038A}"/>
                    </a:ext>
                  </a:extLst>
                </p:cNvPr>
                <p:cNvPicPr/>
                <p:nvPr/>
              </p:nvPicPr>
              <p:blipFill>
                <a:blip r:embed="rId67"/>
                <a:stretch>
                  <a:fillRect/>
                </a:stretch>
              </p:blipFill>
              <p:spPr>
                <a:xfrm>
                  <a:off x="1860975" y="2713305"/>
                  <a:ext cx="1785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7BA63D88-85F7-F99C-C3F6-8B90037D9A64}"/>
                    </a:ext>
                  </a:extLst>
                </p14:cNvPr>
                <p14:cNvContentPartPr/>
                <p14:nvPr/>
              </p14:nvContentPartPr>
              <p14:xfrm>
                <a:off x="2112615" y="2922105"/>
                <a:ext cx="402120" cy="201960"/>
              </p14:xfrm>
            </p:contentPart>
          </mc:Choice>
          <mc:Fallback xmlns="">
            <p:pic>
              <p:nvPicPr>
                <p:cNvPr id="45" name="Ink 44">
                  <a:extLst>
                    <a:ext uri="{FF2B5EF4-FFF2-40B4-BE49-F238E27FC236}">
                      <a16:creationId xmlns:a16="http://schemas.microsoft.com/office/drawing/2014/main" id="{7BA63D88-85F7-F99C-C3F6-8B90037D9A64}"/>
                    </a:ext>
                  </a:extLst>
                </p:cNvPr>
                <p:cNvPicPr/>
                <p:nvPr/>
              </p:nvPicPr>
              <p:blipFill>
                <a:blip r:embed="rId69"/>
                <a:stretch>
                  <a:fillRect/>
                </a:stretch>
              </p:blipFill>
              <p:spPr>
                <a:xfrm>
                  <a:off x="2106495" y="2915985"/>
                  <a:ext cx="4143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DE71F7AA-CB56-6F80-7FFE-B568AAC25112}"/>
                    </a:ext>
                  </a:extLst>
                </p14:cNvPr>
                <p14:cNvContentPartPr/>
                <p14:nvPr/>
              </p14:nvContentPartPr>
              <p14:xfrm>
                <a:off x="2519415" y="2724825"/>
                <a:ext cx="124920" cy="359280"/>
              </p14:xfrm>
            </p:contentPart>
          </mc:Choice>
          <mc:Fallback xmlns="">
            <p:pic>
              <p:nvPicPr>
                <p:cNvPr id="46" name="Ink 45">
                  <a:extLst>
                    <a:ext uri="{FF2B5EF4-FFF2-40B4-BE49-F238E27FC236}">
                      <a16:creationId xmlns:a16="http://schemas.microsoft.com/office/drawing/2014/main" id="{DE71F7AA-CB56-6F80-7FFE-B568AAC25112}"/>
                    </a:ext>
                  </a:extLst>
                </p:cNvPr>
                <p:cNvPicPr/>
                <p:nvPr/>
              </p:nvPicPr>
              <p:blipFill>
                <a:blip r:embed="rId71"/>
                <a:stretch>
                  <a:fillRect/>
                </a:stretch>
              </p:blipFill>
              <p:spPr>
                <a:xfrm>
                  <a:off x="2513295" y="2718705"/>
                  <a:ext cx="1371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5580257A-C345-1A77-7F75-77B9BFA7E696}"/>
                    </a:ext>
                  </a:extLst>
                </p14:cNvPr>
                <p14:cNvContentPartPr/>
                <p14:nvPr/>
              </p14:nvContentPartPr>
              <p14:xfrm>
                <a:off x="2466495" y="2929665"/>
                <a:ext cx="454320" cy="159480"/>
              </p14:xfrm>
            </p:contentPart>
          </mc:Choice>
          <mc:Fallback xmlns="">
            <p:pic>
              <p:nvPicPr>
                <p:cNvPr id="47" name="Ink 46">
                  <a:extLst>
                    <a:ext uri="{FF2B5EF4-FFF2-40B4-BE49-F238E27FC236}">
                      <a16:creationId xmlns:a16="http://schemas.microsoft.com/office/drawing/2014/main" id="{5580257A-C345-1A77-7F75-77B9BFA7E696}"/>
                    </a:ext>
                  </a:extLst>
                </p:cNvPr>
                <p:cNvPicPr/>
                <p:nvPr/>
              </p:nvPicPr>
              <p:blipFill>
                <a:blip r:embed="rId73"/>
                <a:stretch>
                  <a:fillRect/>
                </a:stretch>
              </p:blipFill>
              <p:spPr>
                <a:xfrm>
                  <a:off x="2460375" y="2923545"/>
                  <a:ext cx="466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78077A9A-DACA-B7CF-005A-3B2C5F249963}"/>
                    </a:ext>
                  </a:extLst>
                </p14:cNvPr>
                <p14:cNvContentPartPr/>
                <p14:nvPr/>
              </p14:nvContentPartPr>
              <p14:xfrm>
                <a:off x="2721375" y="2778105"/>
                <a:ext cx="106200" cy="44640"/>
              </p14:xfrm>
            </p:contentPart>
          </mc:Choice>
          <mc:Fallback xmlns="">
            <p:pic>
              <p:nvPicPr>
                <p:cNvPr id="48" name="Ink 47">
                  <a:extLst>
                    <a:ext uri="{FF2B5EF4-FFF2-40B4-BE49-F238E27FC236}">
                      <a16:creationId xmlns:a16="http://schemas.microsoft.com/office/drawing/2014/main" id="{78077A9A-DACA-B7CF-005A-3B2C5F249963}"/>
                    </a:ext>
                  </a:extLst>
                </p:cNvPr>
                <p:cNvPicPr/>
                <p:nvPr/>
              </p:nvPicPr>
              <p:blipFill>
                <a:blip r:embed="rId75"/>
                <a:stretch>
                  <a:fillRect/>
                </a:stretch>
              </p:blipFill>
              <p:spPr>
                <a:xfrm>
                  <a:off x="2715255" y="2771985"/>
                  <a:ext cx="1184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CF827A67-D08B-9685-6ACD-4D83AE327352}"/>
                    </a:ext>
                  </a:extLst>
                </p14:cNvPr>
                <p14:cNvContentPartPr/>
                <p14:nvPr/>
              </p14:nvContentPartPr>
              <p14:xfrm>
                <a:off x="3021615" y="2881785"/>
                <a:ext cx="249480" cy="194040"/>
              </p14:xfrm>
            </p:contentPart>
          </mc:Choice>
          <mc:Fallback xmlns="">
            <p:pic>
              <p:nvPicPr>
                <p:cNvPr id="49" name="Ink 48">
                  <a:extLst>
                    <a:ext uri="{FF2B5EF4-FFF2-40B4-BE49-F238E27FC236}">
                      <a16:creationId xmlns:a16="http://schemas.microsoft.com/office/drawing/2014/main" id="{CF827A67-D08B-9685-6ACD-4D83AE327352}"/>
                    </a:ext>
                  </a:extLst>
                </p:cNvPr>
                <p:cNvPicPr/>
                <p:nvPr/>
              </p:nvPicPr>
              <p:blipFill>
                <a:blip r:embed="rId77"/>
                <a:stretch>
                  <a:fillRect/>
                </a:stretch>
              </p:blipFill>
              <p:spPr>
                <a:xfrm>
                  <a:off x="3015495" y="2875665"/>
                  <a:ext cx="261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A6DD03B8-17D2-C2FA-D7A9-9EBB4A64CB7C}"/>
                    </a:ext>
                  </a:extLst>
                </p14:cNvPr>
                <p14:cNvContentPartPr/>
                <p14:nvPr/>
              </p14:nvContentPartPr>
              <p14:xfrm>
                <a:off x="3322935" y="2901585"/>
                <a:ext cx="317880" cy="187200"/>
              </p14:xfrm>
            </p:contentPart>
          </mc:Choice>
          <mc:Fallback xmlns="">
            <p:pic>
              <p:nvPicPr>
                <p:cNvPr id="50" name="Ink 49">
                  <a:extLst>
                    <a:ext uri="{FF2B5EF4-FFF2-40B4-BE49-F238E27FC236}">
                      <a16:creationId xmlns:a16="http://schemas.microsoft.com/office/drawing/2014/main" id="{A6DD03B8-17D2-C2FA-D7A9-9EBB4A64CB7C}"/>
                    </a:ext>
                  </a:extLst>
                </p:cNvPr>
                <p:cNvPicPr/>
                <p:nvPr/>
              </p:nvPicPr>
              <p:blipFill>
                <a:blip r:embed="rId79"/>
                <a:stretch>
                  <a:fillRect/>
                </a:stretch>
              </p:blipFill>
              <p:spPr>
                <a:xfrm>
                  <a:off x="3316815" y="2895465"/>
                  <a:ext cx="330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9A747B65-9F07-3A29-A587-722EF1AB5E7A}"/>
                    </a:ext>
                  </a:extLst>
                </p14:cNvPr>
                <p14:cNvContentPartPr/>
                <p14:nvPr/>
              </p14:nvContentPartPr>
              <p14:xfrm>
                <a:off x="3769695" y="2862345"/>
                <a:ext cx="119520" cy="78480"/>
              </p14:xfrm>
            </p:contentPart>
          </mc:Choice>
          <mc:Fallback xmlns="">
            <p:pic>
              <p:nvPicPr>
                <p:cNvPr id="51" name="Ink 50">
                  <a:extLst>
                    <a:ext uri="{FF2B5EF4-FFF2-40B4-BE49-F238E27FC236}">
                      <a16:creationId xmlns:a16="http://schemas.microsoft.com/office/drawing/2014/main" id="{9A747B65-9F07-3A29-A587-722EF1AB5E7A}"/>
                    </a:ext>
                  </a:extLst>
                </p:cNvPr>
                <p:cNvPicPr/>
                <p:nvPr/>
              </p:nvPicPr>
              <p:blipFill>
                <a:blip r:embed="rId81"/>
                <a:stretch>
                  <a:fillRect/>
                </a:stretch>
              </p:blipFill>
              <p:spPr>
                <a:xfrm>
                  <a:off x="3763575" y="2856225"/>
                  <a:ext cx="1317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F41E9700-8B61-E21A-7B9B-27AE8F3AFF96}"/>
                    </a:ext>
                  </a:extLst>
                </p14:cNvPr>
                <p14:cNvContentPartPr/>
                <p14:nvPr/>
              </p14:nvContentPartPr>
              <p14:xfrm>
                <a:off x="3866535" y="3042345"/>
                <a:ext cx="121320" cy="78120"/>
              </p14:xfrm>
            </p:contentPart>
          </mc:Choice>
          <mc:Fallback xmlns="">
            <p:pic>
              <p:nvPicPr>
                <p:cNvPr id="52" name="Ink 51">
                  <a:extLst>
                    <a:ext uri="{FF2B5EF4-FFF2-40B4-BE49-F238E27FC236}">
                      <a16:creationId xmlns:a16="http://schemas.microsoft.com/office/drawing/2014/main" id="{F41E9700-8B61-E21A-7B9B-27AE8F3AFF96}"/>
                    </a:ext>
                  </a:extLst>
                </p:cNvPr>
                <p:cNvPicPr/>
                <p:nvPr/>
              </p:nvPicPr>
              <p:blipFill>
                <a:blip r:embed="rId83"/>
                <a:stretch>
                  <a:fillRect/>
                </a:stretch>
              </p:blipFill>
              <p:spPr>
                <a:xfrm>
                  <a:off x="3860415" y="3036225"/>
                  <a:ext cx="133560" cy="90360"/>
                </a:xfrm>
                <a:prstGeom prst="rect">
                  <a:avLst/>
                </a:prstGeom>
              </p:spPr>
            </p:pic>
          </mc:Fallback>
        </mc:AlternateContent>
      </p:grpSp>
      <p:grpSp>
        <p:nvGrpSpPr>
          <p:cNvPr id="75" name="Group 74">
            <a:extLst>
              <a:ext uri="{FF2B5EF4-FFF2-40B4-BE49-F238E27FC236}">
                <a16:creationId xmlns:a16="http://schemas.microsoft.com/office/drawing/2014/main" id="{F42E7B38-1326-C940-6021-0235059C0740}"/>
              </a:ext>
            </a:extLst>
          </p:cNvPr>
          <p:cNvGrpSpPr/>
          <p:nvPr/>
        </p:nvGrpSpPr>
        <p:grpSpPr>
          <a:xfrm>
            <a:off x="1171935" y="3285705"/>
            <a:ext cx="4613400" cy="1101600"/>
            <a:chOff x="1171935" y="3285705"/>
            <a:chExt cx="4613400" cy="1101600"/>
          </a:xfrm>
        </p:grpSpPr>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DCE1DF1A-7C35-7D8B-338C-5C24D13D997F}"/>
                    </a:ext>
                  </a:extLst>
                </p14:cNvPr>
                <p14:cNvContentPartPr/>
                <p14:nvPr/>
              </p14:nvContentPartPr>
              <p14:xfrm>
                <a:off x="1171935" y="3291825"/>
                <a:ext cx="2661480" cy="35640"/>
              </p14:xfrm>
            </p:contentPart>
          </mc:Choice>
          <mc:Fallback xmlns="">
            <p:pic>
              <p:nvPicPr>
                <p:cNvPr id="53" name="Ink 52">
                  <a:extLst>
                    <a:ext uri="{FF2B5EF4-FFF2-40B4-BE49-F238E27FC236}">
                      <a16:creationId xmlns:a16="http://schemas.microsoft.com/office/drawing/2014/main" id="{DCE1DF1A-7C35-7D8B-338C-5C24D13D997F}"/>
                    </a:ext>
                  </a:extLst>
                </p:cNvPr>
                <p:cNvPicPr/>
                <p:nvPr/>
              </p:nvPicPr>
              <p:blipFill>
                <a:blip r:embed="rId85"/>
                <a:stretch>
                  <a:fillRect/>
                </a:stretch>
              </p:blipFill>
              <p:spPr>
                <a:xfrm>
                  <a:off x="1165815" y="3285705"/>
                  <a:ext cx="2673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A4FDAC50-E776-84DD-AD31-954ED4534566}"/>
                    </a:ext>
                  </a:extLst>
                </p14:cNvPr>
                <p14:cNvContentPartPr/>
                <p14:nvPr/>
              </p14:nvContentPartPr>
              <p14:xfrm>
                <a:off x="2168055" y="3680625"/>
                <a:ext cx="435960" cy="433800"/>
              </p14:xfrm>
            </p:contentPart>
          </mc:Choice>
          <mc:Fallback xmlns="">
            <p:pic>
              <p:nvPicPr>
                <p:cNvPr id="54" name="Ink 53">
                  <a:extLst>
                    <a:ext uri="{FF2B5EF4-FFF2-40B4-BE49-F238E27FC236}">
                      <a16:creationId xmlns:a16="http://schemas.microsoft.com/office/drawing/2014/main" id="{A4FDAC50-E776-84DD-AD31-954ED4534566}"/>
                    </a:ext>
                  </a:extLst>
                </p:cNvPr>
                <p:cNvPicPr/>
                <p:nvPr/>
              </p:nvPicPr>
              <p:blipFill>
                <a:blip r:embed="rId87"/>
                <a:stretch>
                  <a:fillRect/>
                </a:stretch>
              </p:blipFill>
              <p:spPr>
                <a:xfrm>
                  <a:off x="2161935" y="3674505"/>
                  <a:ext cx="4482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49E872C2-3B31-C39E-B333-C355B6B4D1B3}"/>
                    </a:ext>
                  </a:extLst>
                </p14:cNvPr>
                <p14:cNvContentPartPr/>
                <p14:nvPr/>
              </p14:nvContentPartPr>
              <p14:xfrm>
                <a:off x="2682855" y="3538065"/>
                <a:ext cx="36360" cy="170280"/>
              </p14:xfrm>
            </p:contentPart>
          </mc:Choice>
          <mc:Fallback xmlns="">
            <p:pic>
              <p:nvPicPr>
                <p:cNvPr id="55" name="Ink 54">
                  <a:extLst>
                    <a:ext uri="{FF2B5EF4-FFF2-40B4-BE49-F238E27FC236}">
                      <a16:creationId xmlns:a16="http://schemas.microsoft.com/office/drawing/2014/main" id="{49E872C2-3B31-C39E-B333-C355B6B4D1B3}"/>
                    </a:ext>
                  </a:extLst>
                </p:cNvPr>
                <p:cNvPicPr/>
                <p:nvPr/>
              </p:nvPicPr>
              <p:blipFill>
                <a:blip r:embed="rId89"/>
                <a:stretch>
                  <a:fillRect/>
                </a:stretch>
              </p:blipFill>
              <p:spPr>
                <a:xfrm>
                  <a:off x="2676735" y="3531945"/>
                  <a:ext cx="486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5B697D30-F6AD-B843-8295-438D69C9D987}"/>
                    </a:ext>
                  </a:extLst>
                </p14:cNvPr>
                <p14:cNvContentPartPr/>
                <p14:nvPr/>
              </p14:nvContentPartPr>
              <p14:xfrm>
                <a:off x="3053655" y="3802305"/>
                <a:ext cx="335160" cy="4680"/>
              </p14:xfrm>
            </p:contentPart>
          </mc:Choice>
          <mc:Fallback xmlns="">
            <p:pic>
              <p:nvPicPr>
                <p:cNvPr id="56" name="Ink 55">
                  <a:extLst>
                    <a:ext uri="{FF2B5EF4-FFF2-40B4-BE49-F238E27FC236}">
                      <a16:creationId xmlns:a16="http://schemas.microsoft.com/office/drawing/2014/main" id="{5B697D30-F6AD-B843-8295-438D69C9D987}"/>
                    </a:ext>
                  </a:extLst>
                </p:cNvPr>
                <p:cNvPicPr/>
                <p:nvPr/>
              </p:nvPicPr>
              <p:blipFill>
                <a:blip r:embed="rId91"/>
                <a:stretch>
                  <a:fillRect/>
                </a:stretch>
              </p:blipFill>
              <p:spPr>
                <a:xfrm>
                  <a:off x="3047535" y="3796185"/>
                  <a:ext cx="3474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16F78FBE-71E5-8A63-C9E3-8A604CBAA3F6}"/>
                    </a:ext>
                  </a:extLst>
                </p14:cNvPr>
                <p14:cNvContentPartPr/>
                <p14:nvPr/>
              </p14:nvContentPartPr>
              <p14:xfrm>
                <a:off x="3111255" y="3908505"/>
                <a:ext cx="289080" cy="32760"/>
              </p14:xfrm>
            </p:contentPart>
          </mc:Choice>
          <mc:Fallback xmlns="">
            <p:pic>
              <p:nvPicPr>
                <p:cNvPr id="57" name="Ink 56">
                  <a:extLst>
                    <a:ext uri="{FF2B5EF4-FFF2-40B4-BE49-F238E27FC236}">
                      <a16:creationId xmlns:a16="http://schemas.microsoft.com/office/drawing/2014/main" id="{16F78FBE-71E5-8A63-C9E3-8A604CBAA3F6}"/>
                    </a:ext>
                  </a:extLst>
                </p:cNvPr>
                <p:cNvPicPr/>
                <p:nvPr/>
              </p:nvPicPr>
              <p:blipFill>
                <a:blip r:embed="rId93"/>
                <a:stretch>
                  <a:fillRect/>
                </a:stretch>
              </p:blipFill>
              <p:spPr>
                <a:xfrm>
                  <a:off x="3105135" y="3902385"/>
                  <a:ext cx="3013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1F86F808-79A1-A329-3C3E-E4B705C0A938}"/>
                    </a:ext>
                  </a:extLst>
                </p14:cNvPr>
                <p14:cNvContentPartPr/>
                <p14:nvPr/>
              </p14:nvContentPartPr>
              <p14:xfrm>
                <a:off x="4201335" y="3543465"/>
                <a:ext cx="330120" cy="164880"/>
              </p14:xfrm>
            </p:contentPart>
          </mc:Choice>
          <mc:Fallback xmlns="">
            <p:pic>
              <p:nvPicPr>
                <p:cNvPr id="58" name="Ink 57">
                  <a:extLst>
                    <a:ext uri="{FF2B5EF4-FFF2-40B4-BE49-F238E27FC236}">
                      <a16:creationId xmlns:a16="http://schemas.microsoft.com/office/drawing/2014/main" id="{1F86F808-79A1-A329-3C3E-E4B705C0A938}"/>
                    </a:ext>
                  </a:extLst>
                </p:cNvPr>
                <p:cNvPicPr/>
                <p:nvPr/>
              </p:nvPicPr>
              <p:blipFill>
                <a:blip r:embed="rId95"/>
                <a:stretch>
                  <a:fillRect/>
                </a:stretch>
              </p:blipFill>
              <p:spPr>
                <a:xfrm>
                  <a:off x="4195215" y="3537345"/>
                  <a:ext cx="342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81A65074-A22E-29A7-2BB5-A4E311D43A35}"/>
                    </a:ext>
                  </a:extLst>
                </p14:cNvPr>
                <p14:cNvContentPartPr/>
                <p14:nvPr/>
              </p14:nvContentPartPr>
              <p14:xfrm>
                <a:off x="4302135" y="3559665"/>
                <a:ext cx="144720" cy="161640"/>
              </p14:xfrm>
            </p:contentPart>
          </mc:Choice>
          <mc:Fallback xmlns="">
            <p:pic>
              <p:nvPicPr>
                <p:cNvPr id="59" name="Ink 58">
                  <a:extLst>
                    <a:ext uri="{FF2B5EF4-FFF2-40B4-BE49-F238E27FC236}">
                      <a16:creationId xmlns:a16="http://schemas.microsoft.com/office/drawing/2014/main" id="{81A65074-A22E-29A7-2BB5-A4E311D43A35}"/>
                    </a:ext>
                  </a:extLst>
                </p:cNvPr>
                <p:cNvPicPr/>
                <p:nvPr/>
              </p:nvPicPr>
              <p:blipFill>
                <a:blip r:embed="rId97"/>
                <a:stretch>
                  <a:fillRect/>
                </a:stretch>
              </p:blipFill>
              <p:spPr>
                <a:xfrm>
                  <a:off x="4296015" y="3553545"/>
                  <a:ext cx="156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861134FB-9975-EB1A-38BE-6261280EEB79}"/>
                    </a:ext>
                  </a:extLst>
                </p14:cNvPr>
                <p14:cNvContentPartPr/>
                <p14:nvPr/>
              </p14:nvContentPartPr>
              <p14:xfrm>
                <a:off x="4578975" y="3623745"/>
                <a:ext cx="296280" cy="6840"/>
              </p14:xfrm>
            </p:contentPart>
          </mc:Choice>
          <mc:Fallback xmlns="">
            <p:pic>
              <p:nvPicPr>
                <p:cNvPr id="60" name="Ink 59">
                  <a:extLst>
                    <a:ext uri="{FF2B5EF4-FFF2-40B4-BE49-F238E27FC236}">
                      <a16:creationId xmlns:a16="http://schemas.microsoft.com/office/drawing/2014/main" id="{861134FB-9975-EB1A-38BE-6261280EEB79}"/>
                    </a:ext>
                  </a:extLst>
                </p:cNvPr>
                <p:cNvPicPr/>
                <p:nvPr/>
              </p:nvPicPr>
              <p:blipFill>
                <a:blip r:embed="rId99"/>
                <a:stretch>
                  <a:fillRect/>
                </a:stretch>
              </p:blipFill>
              <p:spPr>
                <a:xfrm>
                  <a:off x="4572855" y="3617625"/>
                  <a:ext cx="3085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3FBB8414-5334-6052-69A8-798E33E81387}"/>
                    </a:ext>
                  </a:extLst>
                </p14:cNvPr>
                <p14:cNvContentPartPr/>
                <p14:nvPr/>
              </p14:nvContentPartPr>
              <p14:xfrm>
                <a:off x="4733055" y="3567225"/>
                <a:ext cx="140040" cy="164880"/>
              </p14:xfrm>
            </p:contentPart>
          </mc:Choice>
          <mc:Fallback xmlns="">
            <p:pic>
              <p:nvPicPr>
                <p:cNvPr id="61" name="Ink 60">
                  <a:extLst>
                    <a:ext uri="{FF2B5EF4-FFF2-40B4-BE49-F238E27FC236}">
                      <a16:creationId xmlns:a16="http://schemas.microsoft.com/office/drawing/2014/main" id="{3FBB8414-5334-6052-69A8-798E33E81387}"/>
                    </a:ext>
                  </a:extLst>
                </p:cNvPr>
                <p:cNvPicPr/>
                <p:nvPr/>
              </p:nvPicPr>
              <p:blipFill>
                <a:blip r:embed="rId101"/>
                <a:stretch>
                  <a:fillRect/>
                </a:stretch>
              </p:blipFill>
              <p:spPr>
                <a:xfrm>
                  <a:off x="4726935" y="3561105"/>
                  <a:ext cx="1522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399837D3-AEA6-06AC-CB50-434B827994CB}"/>
                    </a:ext>
                  </a:extLst>
                </p14:cNvPr>
                <p14:cNvContentPartPr/>
                <p14:nvPr/>
              </p14:nvContentPartPr>
              <p14:xfrm>
                <a:off x="5012055" y="3462105"/>
                <a:ext cx="70200" cy="289440"/>
              </p14:xfrm>
            </p:contentPart>
          </mc:Choice>
          <mc:Fallback xmlns="">
            <p:pic>
              <p:nvPicPr>
                <p:cNvPr id="62" name="Ink 61">
                  <a:extLst>
                    <a:ext uri="{FF2B5EF4-FFF2-40B4-BE49-F238E27FC236}">
                      <a16:creationId xmlns:a16="http://schemas.microsoft.com/office/drawing/2014/main" id="{399837D3-AEA6-06AC-CB50-434B827994CB}"/>
                    </a:ext>
                  </a:extLst>
                </p:cNvPr>
                <p:cNvPicPr/>
                <p:nvPr/>
              </p:nvPicPr>
              <p:blipFill>
                <a:blip r:embed="rId103"/>
                <a:stretch>
                  <a:fillRect/>
                </a:stretch>
              </p:blipFill>
              <p:spPr>
                <a:xfrm>
                  <a:off x="5005935" y="3455985"/>
                  <a:ext cx="824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8AB060A5-001D-68F5-B278-F315B3C591D9}"/>
                    </a:ext>
                  </a:extLst>
                </p14:cNvPr>
                <p14:cNvContentPartPr/>
                <p14:nvPr/>
              </p14:nvContentPartPr>
              <p14:xfrm>
                <a:off x="3934215" y="3796905"/>
                <a:ext cx="1572840" cy="38520"/>
              </p14:xfrm>
            </p:contentPart>
          </mc:Choice>
          <mc:Fallback xmlns="">
            <p:pic>
              <p:nvPicPr>
                <p:cNvPr id="63" name="Ink 62">
                  <a:extLst>
                    <a:ext uri="{FF2B5EF4-FFF2-40B4-BE49-F238E27FC236}">
                      <a16:creationId xmlns:a16="http://schemas.microsoft.com/office/drawing/2014/main" id="{8AB060A5-001D-68F5-B278-F315B3C591D9}"/>
                    </a:ext>
                  </a:extLst>
                </p:cNvPr>
                <p:cNvPicPr/>
                <p:nvPr/>
              </p:nvPicPr>
              <p:blipFill>
                <a:blip r:embed="rId105"/>
                <a:stretch>
                  <a:fillRect/>
                </a:stretch>
              </p:blipFill>
              <p:spPr>
                <a:xfrm>
                  <a:off x="3928095" y="3790785"/>
                  <a:ext cx="1585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60E7E542-8CC5-60BB-E517-651B6256902D}"/>
                    </a:ext>
                  </a:extLst>
                </p14:cNvPr>
                <p14:cNvContentPartPr/>
                <p14:nvPr/>
              </p14:nvContentPartPr>
              <p14:xfrm>
                <a:off x="4076055" y="4071945"/>
                <a:ext cx="327600" cy="168120"/>
              </p14:xfrm>
            </p:contentPart>
          </mc:Choice>
          <mc:Fallback xmlns="">
            <p:pic>
              <p:nvPicPr>
                <p:cNvPr id="64" name="Ink 63">
                  <a:extLst>
                    <a:ext uri="{FF2B5EF4-FFF2-40B4-BE49-F238E27FC236}">
                      <a16:creationId xmlns:a16="http://schemas.microsoft.com/office/drawing/2014/main" id="{60E7E542-8CC5-60BB-E517-651B6256902D}"/>
                    </a:ext>
                  </a:extLst>
                </p:cNvPr>
                <p:cNvPicPr/>
                <p:nvPr/>
              </p:nvPicPr>
              <p:blipFill>
                <a:blip r:embed="rId107"/>
                <a:stretch>
                  <a:fillRect/>
                </a:stretch>
              </p:blipFill>
              <p:spPr>
                <a:xfrm>
                  <a:off x="4069935" y="4065825"/>
                  <a:ext cx="3398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057012B8-0CF9-1119-D859-C65378768EBF}"/>
                    </a:ext>
                  </a:extLst>
                </p14:cNvPr>
                <p14:cNvContentPartPr/>
                <p14:nvPr/>
              </p14:nvContentPartPr>
              <p14:xfrm>
                <a:off x="4179735" y="4055745"/>
                <a:ext cx="110880" cy="186480"/>
              </p14:xfrm>
            </p:contentPart>
          </mc:Choice>
          <mc:Fallback xmlns="">
            <p:pic>
              <p:nvPicPr>
                <p:cNvPr id="65" name="Ink 64">
                  <a:extLst>
                    <a:ext uri="{FF2B5EF4-FFF2-40B4-BE49-F238E27FC236}">
                      <a16:creationId xmlns:a16="http://schemas.microsoft.com/office/drawing/2014/main" id="{057012B8-0CF9-1119-D859-C65378768EBF}"/>
                    </a:ext>
                  </a:extLst>
                </p:cNvPr>
                <p:cNvPicPr/>
                <p:nvPr/>
              </p:nvPicPr>
              <p:blipFill>
                <a:blip r:embed="rId109"/>
                <a:stretch>
                  <a:fillRect/>
                </a:stretch>
              </p:blipFill>
              <p:spPr>
                <a:xfrm>
                  <a:off x="4173615" y="4049625"/>
                  <a:ext cx="1231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34C30CD6-457C-A816-A09B-4DFBD21DFFF8}"/>
                    </a:ext>
                  </a:extLst>
                </p14:cNvPr>
                <p14:cNvContentPartPr/>
                <p14:nvPr/>
              </p14:nvContentPartPr>
              <p14:xfrm>
                <a:off x="4307175" y="3945225"/>
                <a:ext cx="334800" cy="122040"/>
              </p14:xfrm>
            </p:contentPart>
          </mc:Choice>
          <mc:Fallback xmlns="">
            <p:pic>
              <p:nvPicPr>
                <p:cNvPr id="66" name="Ink 65">
                  <a:extLst>
                    <a:ext uri="{FF2B5EF4-FFF2-40B4-BE49-F238E27FC236}">
                      <a16:creationId xmlns:a16="http://schemas.microsoft.com/office/drawing/2014/main" id="{34C30CD6-457C-A816-A09B-4DFBD21DFFF8}"/>
                    </a:ext>
                  </a:extLst>
                </p:cNvPr>
                <p:cNvPicPr/>
                <p:nvPr/>
              </p:nvPicPr>
              <p:blipFill>
                <a:blip r:embed="rId111"/>
                <a:stretch>
                  <a:fillRect/>
                </a:stretch>
              </p:blipFill>
              <p:spPr>
                <a:xfrm>
                  <a:off x="4301055" y="3939105"/>
                  <a:ext cx="347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04BED9A8-AB94-6125-8E86-7D01848C1AEB}"/>
                    </a:ext>
                  </a:extLst>
                </p14:cNvPr>
                <p14:cNvContentPartPr/>
                <p14:nvPr/>
              </p14:nvContentPartPr>
              <p14:xfrm>
                <a:off x="4684815" y="4124865"/>
                <a:ext cx="243360" cy="16560"/>
              </p14:xfrm>
            </p:contentPart>
          </mc:Choice>
          <mc:Fallback xmlns="">
            <p:pic>
              <p:nvPicPr>
                <p:cNvPr id="67" name="Ink 66">
                  <a:extLst>
                    <a:ext uri="{FF2B5EF4-FFF2-40B4-BE49-F238E27FC236}">
                      <a16:creationId xmlns:a16="http://schemas.microsoft.com/office/drawing/2014/main" id="{04BED9A8-AB94-6125-8E86-7D01848C1AEB}"/>
                    </a:ext>
                  </a:extLst>
                </p:cNvPr>
                <p:cNvPicPr/>
                <p:nvPr/>
              </p:nvPicPr>
              <p:blipFill>
                <a:blip r:embed="rId113"/>
                <a:stretch>
                  <a:fillRect/>
                </a:stretch>
              </p:blipFill>
              <p:spPr>
                <a:xfrm>
                  <a:off x="4678695" y="4118745"/>
                  <a:ext cx="255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C39CAB7E-63C9-A08C-070E-3E33CFCA0FDE}"/>
                    </a:ext>
                  </a:extLst>
                </p14:cNvPr>
                <p14:cNvContentPartPr/>
                <p14:nvPr/>
              </p14:nvContentPartPr>
              <p14:xfrm>
                <a:off x="4793175" y="4071945"/>
                <a:ext cx="127800" cy="162720"/>
              </p14:xfrm>
            </p:contentPart>
          </mc:Choice>
          <mc:Fallback xmlns="">
            <p:pic>
              <p:nvPicPr>
                <p:cNvPr id="68" name="Ink 67">
                  <a:extLst>
                    <a:ext uri="{FF2B5EF4-FFF2-40B4-BE49-F238E27FC236}">
                      <a16:creationId xmlns:a16="http://schemas.microsoft.com/office/drawing/2014/main" id="{C39CAB7E-63C9-A08C-070E-3E33CFCA0FDE}"/>
                    </a:ext>
                  </a:extLst>
                </p:cNvPr>
                <p:cNvPicPr/>
                <p:nvPr/>
              </p:nvPicPr>
              <p:blipFill>
                <a:blip r:embed="rId115"/>
                <a:stretch>
                  <a:fillRect/>
                </a:stretch>
              </p:blipFill>
              <p:spPr>
                <a:xfrm>
                  <a:off x="4787055" y="4065825"/>
                  <a:ext cx="140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A6AFA5E1-8856-EF47-DFB0-459F6A106825}"/>
                    </a:ext>
                  </a:extLst>
                </p14:cNvPr>
                <p14:cNvContentPartPr/>
                <p14:nvPr/>
              </p14:nvContentPartPr>
              <p14:xfrm>
                <a:off x="5000175" y="3988065"/>
                <a:ext cx="192960" cy="241200"/>
              </p14:xfrm>
            </p:contentPart>
          </mc:Choice>
          <mc:Fallback xmlns="">
            <p:pic>
              <p:nvPicPr>
                <p:cNvPr id="69" name="Ink 68">
                  <a:extLst>
                    <a:ext uri="{FF2B5EF4-FFF2-40B4-BE49-F238E27FC236}">
                      <a16:creationId xmlns:a16="http://schemas.microsoft.com/office/drawing/2014/main" id="{A6AFA5E1-8856-EF47-DFB0-459F6A106825}"/>
                    </a:ext>
                  </a:extLst>
                </p:cNvPr>
                <p:cNvPicPr/>
                <p:nvPr/>
              </p:nvPicPr>
              <p:blipFill>
                <a:blip r:embed="rId117"/>
                <a:stretch>
                  <a:fillRect/>
                </a:stretch>
              </p:blipFill>
              <p:spPr>
                <a:xfrm>
                  <a:off x="4994055" y="3981945"/>
                  <a:ext cx="2052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251F12BC-AEDD-D4BD-4854-2EC8733B712B}"/>
                    </a:ext>
                  </a:extLst>
                </p14:cNvPr>
                <p14:cNvContentPartPr/>
                <p14:nvPr/>
              </p14:nvContentPartPr>
              <p14:xfrm>
                <a:off x="5250375" y="4028385"/>
                <a:ext cx="265320" cy="149760"/>
              </p14:xfrm>
            </p:contentPart>
          </mc:Choice>
          <mc:Fallback xmlns="">
            <p:pic>
              <p:nvPicPr>
                <p:cNvPr id="70" name="Ink 69">
                  <a:extLst>
                    <a:ext uri="{FF2B5EF4-FFF2-40B4-BE49-F238E27FC236}">
                      <a16:creationId xmlns:a16="http://schemas.microsoft.com/office/drawing/2014/main" id="{251F12BC-AEDD-D4BD-4854-2EC8733B712B}"/>
                    </a:ext>
                  </a:extLst>
                </p:cNvPr>
                <p:cNvPicPr/>
                <p:nvPr/>
              </p:nvPicPr>
              <p:blipFill>
                <a:blip r:embed="rId119"/>
                <a:stretch>
                  <a:fillRect/>
                </a:stretch>
              </p:blipFill>
              <p:spPr>
                <a:xfrm>
                  <a:off x="5244255" y="4022265"/>
                  <a:ext cx="277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60BEDC1E-7179-988C-29D3-83495F77BECC}"/>
                    </a:ext>
                  </a:extLst>
                </p14:cNvPr>
                <p14:cNvContentPartPr/>
                <p14:nvPr/>
              </p14:nvContentPartPr>
              <p14:xfrm>
                <a:off x="5356215" y="4050345"/>
                <a:ext cx="118440" cy="157320"/>
              </p14:xfrm>
            </p:contentPart>
          </mc:Choice>
          <mc:Fallback xmlns="">
            <p:pic>
              <p:nvPicPr>
                <p:cNvPr id="71" name="Ink 70">
                  <a:extLst>
                    <a:ext uri="{FF2B5EF4-FFF2-40B4-BE49-F238E27FC236}">
                      <a16:creationId xmlns:a16="http://schemas.microsoft.com/office/drawing/2014/main" id="{60BEDC1E-7179-988C-29D3-83495F77BECC}"/>
                    </a:ext>
                  </a:extLst>
                </p:cNvPr>
                <p:cNvPicPr/>
                <p:nvPr/>
              </p:nvPicPr>
              <p:blipFill>
                <a:blip r:embed="rId121"/>
                <a:stretch>
                  <a:fillRect/>
                </a:stretch>
              </p:blipFill>
              <p:spPr>
                <a:xfrm>
                  <a:off x="5350095" y="4044225"/>
                  <a:ext cx="1306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98398A36-2857-3E70-DE32-5A942A89C4D3}"/>
                    </a:ext>
                  </a:extLst>
                </p14:cNvPr>
                <p14:cNvContentPartPr/>
                <p14:nvPr/>
              </p14:nvContentPartPr>
              <p14:xfrm>
                <a:off x="5187735" y="3456705"/>
                <a:ext cx="597600" cy="873360"/>
              </p14:xfrm>
            </p:contentPart>
          </mc:Choice>
          <mc:Fallback xmlns="">
            <p:pic>
              <p:nvPicPr>
                <p:cNvPr id="72" name="Ink 71">
                  <a:extLst>
                    <a:ext uri="{FF2B5EF4-FFF2-40B4-BE49-F238E27FC236}">
                      <a16:creationId xmlns:a16="http://schemas.microsoft.com/office/drawing/2014/main" id="{98398A36-2857-3E70-DE32-5A942A89C4D3}"/>
                    </a:ext>
                  </a:extLst>
                </p:cNvPr>
                <p:cNvPicPr/>
                <p:nvPr/>
              </p:nvPicPr>
              <p:blipFill>
                <a:blip r:embed="rId123"/>
                <a:stretch>
                  <a:fillRect/>
                </a:stretch>
              </p:blipFill>
              <p:spPr>
                <a:xfrm>
                  <a:off x="5181615" y="3450585"/>
                  <a:ext cx="609840" cy="885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1678D71D-C4CA-1718-1D55-C760C7243E0B}"/>
                    </a:ext>
                  </a:extLst>
                </p14:cNvPr>
                <p14:cNvContentPartPr/>
                <p14:nvPr/>
              </p14:nvContentPartPr>
              <p14:xfrm>
                <a:off x="3679695" y="3507825"/>
                <a:ext cx="512280" cy="879480"/>
              </p14:xfrm>
            </p:contentPart>
          </mc:Choice>
          <mc:Fallback xmlns="">
            <p:pic>
              <p:nvPicPr>
                <p:cNvPr id="73" name="Ink 72">
                  <a:extLst>
                    <a:ext uri="{FF2B5EF4-FFF2-40B4-BE49-F238E27FC236}">
                      <a16:creationId xmlns:a16="http://schemas.microsoft.com/office/drawing/2014/main" id="{1678D71D-C4CA-1718-1D55-C760C7243E0B}"/>
                    </a:ext>
                  </a:extLst>
                </p:cNvPr>
                <p:cNvPicPr/>
                <p:nvPr/>
              </p:nvPicPr>
              <p:blipFill>
                <a:blip r:embed="rId125"/>
                <a:stretch>
                  <a:fillRect/>
                </a:stretch>
              </p:blipFill>
              <p:spPr>
                <a:xfrm>
                  <a:off x="3673575" y="3501705"/>
                  <a:ext cx="524520" cy="891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01472593-425D-7639-8DEF-EEDC7DD2CAF9}"/>
                    </a:ext>
                  </a:extLst>
                </p14:cNvPr>
                <p14:cNvContentPartPr/>
                <p14:nvPr/>
              </p14:nvContentPartPr>
              <p14:xfrm>
                <a:off x="5510295" y="3285705"/>
                <a:ext cx="130320" cy="169200"/>
              </p14:xfrm>
            </p:contentPart>
          </mc:Choice>
          <mc:Fallback xmlns="">
            <p:pic>
              <p:nvPicPr>
                <p:cNvPr id="74" name="Ink 73">
                  <a:extLst>
                    <a:ext uri="{FF2B5EF4-FFF2-40B4-BE49-F238E27FC236}">
                      <a16:creationId xmlns:a16="http://schemas.microsoft.com/office/drawing/2014/main" id="{01472593-425D-7639-8DEF-EEDC7DD2CAF9}"/>
                    </a:ext>
                  </a:extLst>
                </p:cNvPr>
                <p:cNvPicPr/>
                <p:nvPr/>
              </p:nvPicPr>
              <p:blipFill>
                <a:blip r:embed="rId127"/>
                <a:stretch>
                  <a:fillRect/>
                </a:stretch>
              </p:blipFill>
              <p:spPr>
                <a:xfrm>
                  <a:off x="5504175" y="3279585"/>
                  <a:ext cx="142560" cy="18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120" name="Ink 119">
                <a:extLst>
                  <a:ext uri="{FF2B5EF4-FFF2-40B4-BE49-F238E27FC236}">
                    <a16:creationId xmlns:a16="http://schemas.microsoft.com/office/drawing/2014/main" id="{18191B41-4DFE-957A-78A3-44BC4DA5EE64}"/>
                  </a:ext>
                </a:extLst>
              </p14:cNvPr>
              <p14:cNvContentPartPr/>
              <p14:nvPr/>
            </p14:nvContentPartPr>
            <p14:xfrm>
              <a:off x="9232335" y="4910025"/>
              <a:ext cx="65520" cy="101160"/>
            </p14:xfrm>
          </p:contentPart>
        </mc:Choice>
        <mc:Fallback xmlns="">
          <p:pic>
            <p:nvPicPr>
              <p:cNvPr id="120" name="Ink 119">
                <a:extLst>
                  <a:ext uri="{FF2B5EF4-FFF2-40B4-BE49-F238E27FC236}">
                    <a16:creationId xmlns:a16="http://schemas.microsoft.com/office/drawing/2014/main" id="{18191B41-4DFE-957A-78A3-44BC4DA5EE64}"/>
                  </a:ext>
                </a:extLst>
              </p:cNvPr>
              <p:cNvPicPr/>
              <p:nvPr/>
            </p:nvPicPr>
            <p:blipFill>
              <a:blip r:embed="rId129"/>
              <a:stretch>
                <a:fillRect/>
              </a:stretch>
            </p:blipFill>
            <p:spPr>
              <a:xfrm>
                <a:off x="9226215" y="4903905"/>
                <a:ext cx="777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2" name="Ink 121">
                <a:extLst>
                  <a:ext uri="{FF2B5EF4-FFF2-40B4-BE49-F238E27FC236}">
                    <a16:creationId xmlns:a16="http://schemas.microsoft.com/office/drawing/2014/main" id="{0F2682AE-8D60-4521-C29D-DC3659BE9530}"/>
                  </a:ext>
                </a:extLst>
              </p14:cNvPr>
              <p14:cNvContentPartPr/>
              <p14:nvPr/>
            </p14:nvContentPartPr>
            <p14:xfrm>
              <a:off x="11898135" y="5033145"/>
              <a:ext cx="46440" cy="106200"/>
            </p14:xfrm>
          </p:contentPart>
        </mc:Choice>
        <mc:Fallback xmlns="">
          <p:pic>
            <p:nvPicPr>
              <p:cNvPr id="122" name="Ink 121">
                <a:extLst>
                  <a:ext uri="{FF2B5EF4-FFF2-40B4-BE49-F238E27FC236}">
                    <a16:creationId xmlns:a16="http://schemas.microsoft.com/office/drawing/2014/main" id="{0F2682AE-8D60-4521-C29D-DC3659BE9530}"/>
                  </a:ext>
                </a:extLst>
              </p:cNvPr>
              <p:cNvPicPr/>
              <p:nvPr/>
            </p:nvPicPr>
            <p:blipFill>
              <a:blip r:embed="rId131"/>
              <a:stretch>
                <a:fillRect/>
              </a:stretch>
            </p:blipFill>
            <p:spPr>
              <a:xfrm>
                <a:off x="11892015" y="5027025"/>
                <a:ext cx="58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4" name="Ink 123">
                <a:extLst>
                  <a:ext uri="{FF2B5EF4-FFF2-40B4-BE49-F238E27FC236}">
                    <a16:creationId xmlns:a16="http://schemas.microsoft.com/office/drawing/2014/main" id="{81FC9D5E-52E0-5596-856B-D11297CC4777}"/>
                  </a:ext>
                </a:extLst>
              </p14:cNvPr>
              <p14:cNvContentPartPr/>
              <p14:nvPr/>
            </p14:nvContentPartPr>
            <p14:xfrm>
              <a:off x="10680975" y="5280105"/>
              <a:ext cx="339480" cy="14400"/>
            </p14:xfrm>
          </p:contentPart>
        </mc:Choice>
        <mc:Fallback xmlns="">
          <p:pic>
            <p:nvPicPr>
              <p:cNvPr id="124" name="Ink 123">
                <a:extLst>
                  <a:ext uri="{FF2B5EF4-FFF2-40B4-BE49-F238E27FC236}">
                    <a16:creationId xmlns:a16="http://schemas.microsoft.com/office/drawing/2014/main" id="{81FC9D5E-52E0-5596-856B-D11297CC4777}"/>
                  </a:ext>
                </a:extLst>
              </p:cNvPr>
              <p:cNvPicPr/>
              <p:nvPr/>
            </p:nvPicPr>
            <p:blipFill>
              <a:blip r:embed="rId133"/>
              <a:stretch>
                <a:fillRect/>
              </a:stretch>
            </p:blipFill>
            <p:spPr>
              <a:xfrm>
                <a:off x="10674855" y="5273985"/>
                <a:ext cx="351720" cy="26640"/>
              </a:xfrm>
              <a:prstGeom prst="rect">
                <a:avLst/>
              </a:prstGeom>
            </p:spPr>
          </p:pic>
        </mc:Fallback>
      </mc:AlternateContent>
      <p:grpSp>
        <p:nvGrpSpPr>
          <p:cNvPr id="128" name="Group 127">
            <a:extLst>
              <a:ext uri="{FF2B5EF4-FFF2-40B4-BE49-F238E27FC236}">
                <a16:creationId xmlns:a16="http://schemas.microsoft.com/office/drawing/2014/main" id="{29E1ACE2-8B63-8ED3-95B3-846C3DCF679F}"/>
              </a:ext>
            </a:extLst>
          </p:cNvPr>
          <p:cNvGrpSpPr/>
          <p:nvPr/>
        </p:nvGrpSpPr>
        <p:grpSpPr>
          <a:xfrm>
            <a:off x="10731375" y="4608705"/>
            <a:ext cx="428760" cy="513360"/>
            <a:chOff x="10731375" y="4608705"/>
            <a:chExt cx="428760" cy="513360"/>
          </a:xfrm>
        </p:grpSpPr>
        <mc:AlternateContent xmlns:mc="http://schemas.openxmlformats.org/markup-compatibility/2006" xmlns:p14="http://schemas.microsoft.com/office/powerpoint/2010/main">
          <mc:Choice Requires="p14">
            <p:contentPart p14:bwMode="auto" r:id="rId134">
              <p14:nvContentPartPr>
                <p14:cNvPr id="126" name="Ink 125">
                  <a:extLst>
                    <a:ext uri="{FF2B5EF4-FFF2-40B4-BE49-F238E27FC236}">
                      <a16:creationId xmlns:a16="http://schemas.microsoft.com/office/drawing/2014/main" id="{1CEDA7F1-8989-29ED-1B07-70053DF6DE66}"/>
                    </a:ext>
                  </a:extLst>
                </p14:cNvPr>
                <p14:cNvContentPartPr/>
                <p14:nvPr/>
              </p14:nvContentPartPr>
              <p14:xfrm>
                <a:off x="10839735" y="4608705"/>
                <a:ext cx="320400" cy="509400"/>
              </p14:xfrm>
            </p:contentPart>
          </mc:Choice>
          <mc:Fallback xmlns="">
            <p:pic>
              <p:nvPicPr>
                <p:cNvPr id="126" name="Ink 125">
                  <a:extLst>
                    <a:ext uri="{FF2B5EF4-FFF2-40B4-BE49-F238E27FC236}">
                      <a16:creationId xmlns:a16="http://schemas.microsoft.com/office/drawing/2014/main" id="{1CEDA7F1-8989-29ED-1B07-70053DF6DE66}"/>
                    </a:ext>
                  </a:extLst>
                </p:cNvPr>
                <p:cNvPicPr/>
                <p:nvPr/>
              </p:nvPicPr>
              <p:blipFill>
                <a:blip r:embed="rId135"/>
                <a:stretch>
                  <a:fillRect/>
                </a:stretch>
              </p:blipFill>
              <p:spPr>
                <a:xfrm>
                  <a:off x="10833615" y="4602585"/>
                  <a:ext cx="3326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7" name="Ink 126">
                  <a:extLst>
                    <a:ext uri="{FF2B5EF4-FFF2-40B4-BE49-F238E27FC236}">
                      <a16:creationId xmlns:a16="http://schemas.microsoft.com/office/drawing/2014/main" id="{AD9F1170-CB18-ADF5-7D3C-90444FAC0F0C}"/>
                    </a:ext>
                  </a:extLst>
                </p14:cNvPr>
                <p14:cNvContentPartPr/>
                <p14:nvPr/>
              </p14:nvContentPartPr>
              <p14:xfrm>
                <a:off x="10731375" y="5016945"/>
                <a:ext cx="286200" cy="105120"/>
              </p14:xfrm>
            </p:contentPart>
          </mc:Choice>
          <mc:Fallback xmlns="">
            <p:pic>
              <p:nvPicPr>
                <p:cNvPr id="127" name="Ink 126">
                  <a:extLst>
                    <a:ext uri="{FF2B5EF4-FFF2-40B4-BE49-F238E27FC236}">
                      <a16:creationId xmlns:a16="http://schemas.microsoft.com/office/drawing/2014/main" id="{AD9F1170-CB18-ADF5-7D3C-90444FAC0F0C}"/>
                    </a:ext>
                  </a:extLst>
                </p:cNvPr>
                <p:cNvPicPr/>
                <p:nvPr/>
              </p:nvPicPr>
              <p:blipFill>
                <a:blip r:embed="rId137"/>
                <a:stretch>
                  <a:fillRect/>
                </a:stretch>
              </p:blipFill>
              <p:spPr>
                <a:xfrm>
                  <a:off x="10725255" y="5010825"/>
                  <a:ext cx="298440" cy="11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39" name="Ink 138">
                <a:extLst>
                  <a:ext uri="{FF2B5EF4-FFF2-40B4-BE49-F238E27FC236}">
                    <a16:creationId xmlns:a16="http://schemas.microsoft.com/office/drawing/2014/main" id="{13FD8971-4CD4-49CA-952E-D0514E05CBA3}"/>
                  </a:ext>
                </a:extLst>
              </p14:cNvPr>
              <p14:cNvContentPartPr/>
              <p14:nvPr/>
            </p14:nvContentPartPr>
            <p14:xfrm>
              <a:off x="9636615" y="6202065"/>
              <a:ext cx="439560" cy="253440"/>
            </p14:xfrm>
          </p:contentPart>
        </mc:Choice>
        <mc:Fallback xmlns="">
          <p:pic>
            <p:nvPicPr>
              <p:cNvPr id="139" name="Ink 138">
                <a:extLst>
                  <a:ext uri="{FF2B5EF4-FFF2-40B4-BE49-F238E27FC236}">
                    <a16:creationId xmlns:a16="http://schemas.microsoft.com/office/drawing/2014/main" id="{13FD8971-4CD4-49CA-952E-D0514E05CBA3}"/>
                  </a:ext>
                </a:extLst>
              </p:cNvPr>
              <p:cNvPicPr/>
              <p:nvPr/>
            </p:nvPicPr>
            <p:blipFill>
              <a:blip r:embed="rId139"/>
              <a:stretch>
                <a:fillRect/>
              </a:stretch>
            </p:blipFill>
            <p:spPr>
              <a:xfrm>
                <a:off x="9630495" y="6195945"/>
                <a:ext cx="451800" cy="265680"/>
              </a:xfrm>
              <a:prstGeom prst="rect">
                <a:avLst/>
              </a:prstGeom>
            </p:spPr>
          </p:pic>
        </mc:Fallback>
      </mc:AlternateContent>
      <p:grpSp>
        <p:nvGrpSpPr>
          <p:cNvPr id="153" name="Group 152">
            <a:extLst>
              <a:ext uri="{FF2B5EF4-FFF2-40B4-BE49-F238E27FC236}">
                <a16:creationId xmlns:a16="http://schemas.microsoft.com/office/drawing/2014/main" id="{D0E2480E-66AD-B99C-58DA-2E8EF98D2864}"/>
              </a:ext>
            </a:extLst>
          </p:cNvPr>
          <p:cNvGrpSpPr/>
          <p:nvPr/>
        </p:nvGrpSpPr>
        <p:grpSpPr>
          <a:xfrm>
            <a:off x="10856655" y="3142425"/>
            <a:ext cx="1314360" cy="1252440"/>
            <a:chOff x="10856655" y="3142425"/>
            <a:chExt cx="1314360" cy="1252440"/>
          </a:xfrm>
        </p:grpSpPr>
        <mc:AlternateContent xmlns:mc="http://schemas.openxmlformats.org/markup-compatibility/2006" xmlns:p14="http://schemas.microsoft.com/office/powerpoint/2010/main">
          <mc:Choice Requires="p14">
            <p:contentPart p14:bwMode="auto" r:id="rId140">
              <p14:nvContentPartPr>
                <p14:cNvPr id="140" name="Ink 139">
                  <a:extLst>
                    <a:ext uri="{FF2B5EF4-FFF2-40B4-BE49-F238E27FC236}">
                      <a16:creationId xmlns:a16="http://schemas.microsoft.com/office/drawing/2014/main" id="{B70F51B5-A28D-1FAF-38A8-99247ABD4086}"/>
                    </a:ext>
                  </a:extLst>
                </p14:cNvPr>
                <p14:cNvContentPartPr/>
                <p14:nvPr/>
              </p14:nvContentPartPr>
              <p14:xfrm>
                <a:off x="10856655" y="3142425"/>
                <a:ext cx="1280160" cy="1252440"/>
              </p14:xfrm>
            </p:contentPart>
          </mc:Choice>
          <mc:Fallback xmlns="">
            <p:pic>
              <p:nvPicPr>
                <p:cNvPr id="140" name="Ink 139">
                  <a:extLst>
                    <a:ext uri="{FF2B5EF4-FFF2-40B4-BE49-F238E27FC236}">
                      <a16:creationId xmlns:a16="http://schemas.microsoft.com/office/drawing/2014/main" id="{B70F51B5-A28D-1FAF-38A8-99247ABD4086}"/>
                    </a:ext>
                  </a:extLst>
                </p:cNvPr>
                <p:cNvPicPr/>
                <p:nvPr/>
              </p:nvPicPr>
              <p:blipFill>
                <a:blip r:embed="rId141"/>
                <a:stretch>
                  <a:fillRect/>
                </a:stretch>
              </p:blipFill>
              <p:spPr>
                <a:xfrm>
                  <a:off x="10850535" y="3136305"/>
                  <a:ext cx="1292400" cy="1264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1" name="Ink 140">
                  <a:extLst>
                    <a:ext uri="{FF2B5EF4-FFF2-40B4-BE49-F238E27FC236}">
                      <a16:creationId xmlns:a16="http://schemas.microsoft.com/office/drawing/2014/main" id="{589FB39E-99DD-CEB7-585A-920304077F0C}"/>
                    </a:ext>
                  </a:extLst>
                </p14:cNvPr>
                <p14:cNvContentPartPr/>
                <p14:nvPr/>
              </p14:nvContentPartPr>
              <p14:xfrm>
                <a:off x="10909575" y="3260865"/>
                <a:ext cx="1127160" cy="37440"/>
              </p14:xfrm>
            </p:contentPart>
          </mc:Choice>
          <mc:Fallback xmlns="">
            <p:pic>
              <p:nvPicPr>
                <p:cNvPr id="141" name="Ink 140">
                  <a:extLst>
                    <a:ext uri="{FF2B5EF4-FFF2-40B4-BE49-F238E27FC236}">
                      <a16:creationId xmlns:a16="http://schemas.microsoft.com/office/drawing/2014/main" id="{589FB39E-99DD-CEB7-585A-920304077F0C}"/>
                    </a:ext>
                  </a:extLst>
                </p:cNvPr>
                <p:cNvPicPr/>
                <p:nvPr/>
              </p:nvPicPr>
              <p:blipFill>
                <a:blip r:embed="rId143"/>
                <a:stretch>
                  <a:fillRect/>
                </a:stretch>
              </p:blipFill>
              <p:spPr>
                <a:xfrm>
                  <a:off x="10903455" y="3254745"/>
                  <a:ext cx="1139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2" name="Ink 141">
                  <a:extLst>
                    <a:ext uri="{FF2B5EF4-FFF2-40B4-BE49-F238E27FC236}">
                      <a16:creationId xmlns:a16="http://schemas.microsoft.com/office/drawing/2014/main" id="{AFF5B2F8-EAFF-E1E4-2FC3-936152248060}"/>
                    </a:ext>
                  </a:extLst>
                </p14:cNvPr>
                <p14:cNvContentPartPr/>
                <p14:nvPr/>
              </p14:nvContentPartPr>
              <p14:xfrm>
                <a:off x="11042055" y="3488385"/>
                <a:ext cx="154800" cy="157320"/>
              </p14:xfrm>
            </p:contentPart>
          </mc:Choice>
          <mc:Fallback xmlns="">
            <p:pic>
              <p:nvPicPr>
                <p:cNvPr id="142" name="Ink 141">
                  <a:extLst>
                    <a:ext uri="{FF2B5EF4-FFF2-40B4-BE49-F238E27FC236}">
                      <a16:creationId xmlns:a16="http://schemas.microsoft.com/office/drawing/2014/main" id="{AFF5B2F8-EAFF-E1E4-2FC3-936152248060}"/>
                    </a:ext>
                  </a:extLst>
                </p:cNvPr>
                <p:cNvPicPr/>
                <p:nvPr/>
              </p:nvPicPr>
              <p:blipFill>
                <a:blip r:embed="rId145"/>
                <a:stretch>
                  <a:fillRect/>
                </a:stretch>
              </p:blipFill>
              <p:spPr>
                <a:xfrm>
                  <a:off x="11035935" y="3482265"/>
                  <a:ext cx="1670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3" name="Ink 142">
                  <a:extLst>
                    <a:ext uri="{FF2B5EF4-FFF2-40B4-BE49-F238E27FC236}">
                      <a16:creationId xmlns:a16="http://schemas.microsoft.com/office/drawing/2014/main" id="{A38A8B76-99CE-E8AE-95D6-D2155D34A5A7}"/>
                    </a:ext>
                  </a:extLst>
                </p14:cNvPr>
                <p14:cNvContentPartPr/>
                <p14:nvPr/>
              </p14:nvContentPartPr>
              <p14:xfrm>
                <a:off x="11003535" y="3456705"/>
                <a:ext cx="363600" cy="25200"/>
              </p14:xfrm>
            </p:contentPart>
          </mc:Choice>
          <mc:Fallback xmlns="">
            <p:pic>
              <p:nvPicPr>
                <p:cNvPr id="143" name="Ink 142">
                  <a:extLst>
                    <a:ext uri="{FF2B5EF4-FFF2-40B4-BE49-F238E27FC236}">
                      <a16:creationId xmlns:a16="http://schemas.microsoft.com/office/drawing/2014/main" id="{A38A8B76-99CE-E8AE-95D6-D2155D34A5A7}"/>
                    </a:ext>
                  </a:extLst>
                </p:cNvPr>
                <p:cNvPicPr/>
                <p:nvPr/>
              </p:nvPicPr>
              <p:blipFill>
                <a:blip r:embed="rId147"/>
                <a:stretch>
                  <a:fillRect/>
                </a:stretch>
              </p:blipFill>
              <p:spPr>
                <a:xfrm>
                  <a:off x="10997415" y="3450585"/>
                  <a:ext cx="3758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4" name="Ink 143">
                  <a:extLst>
                    <a:ext uri="{FF2B5EF4-FFF2-40B4-BE49-F238E27FC236}">
                      <a16:creationId xmlns:a16="http://schemas.microsoft.com/office/drawing/2014/main" id="{EF5C5AA9-134A-A279-6C58-B113D9F3BA4D}"/>
                    </a:ext>
                  </a:extLst>
                </p14:cNvPr>
                <p14:cNvContentPartPr/>
                <p14:nvPr/>
              </p14:nvContentPartPr>
              <p14:xfrm>
                <a:off x="10909575" y="3713385"/>
                <a:ext cx="428760" cy="4680"/>
              </p14:xfrm>
            </p:contentPart>
          </mc:Choice>
          <mc:Fallback xmlns="">
            <p:pic>
              <p:nvPicPr>
                <p:cNvPr id="144" name="Ink 143">
                  <a:extLst>
                    <a:ext uri="{FF2B5EF4-FFF2-40B4-BE49-F238E27FC236}">
                      <a16:creationId xmlns:a16="http://schemas.microsoft.com/office/drawing/2014/main" id="{EF5C5AA9-134A-A279-6C58-B113D9F3BA4D}"/>
                    </a:ext>
                  </a:extLst>
                </p:cNvPr>
                <p:cNvPicPr/>
                <p:nvPr/>
              </p:nvPicPr>
              <p:blipFill>
                <a:blip r:embed="rId149"/>
                <a:stretch>
                  <a:fillRect/>
                </a:stretch>
              </p:blipFill>
              <p:spPr>
                <a:xfrm>
                  <a:off x="10903455" y="3707265"/>
                  <a:ext cx="4410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5" name="Ink 144">
                  <a:extLst>
                    <a:ext uri="{FF2B5EF4-FFF2-40B4-BE49-F238E27FC236}">
                      <a16:creationId xmlns:a16="http://schemas.microsoft.com/office/drawing/2014/main" id="{782BE392-AB23-1918-31D4-397BCD9DD7EC}"/>
                    </a:ext>
                  </a:extLst>
                </p14:cNvPr>
                <p14:cNvContentPartPr/>
                <p14:nvPr/>
              </p14:nvContentPartPr>
              <p14:xfrm>
                <a:off x="11089935" y="3783945"/>
                <a:ext cx="154440" cy="275400"/>
              </p14:xfrm>
            </p:contentPart>
          </mc:Choice>
          <mc:Fallback xmlns="">
            <p:pic>
              <p:nvPicPr>
                <p:cNvPr id="145" name="Ink 144">
                  <a:extLst>
                    <a:ext uri="{FF2B5EF4-FFF2-40B4-BE49-F238E27FC236}">
                      <a16:creationId xmlns:a16="http://schemas.microsoft.com/office/drawing/2014/main" id="{782BE392-AB23-1918-31D4-397BCD9DD7EC}"/>
                    </a:ext>
                  </a:extLst>
                </p:cNvPr>
                <p:cNvPicPr/>
                <p:nvPr/>
              </p:nvPicPr>
              <p:blipFill>
                <a:blip r:embed="rId151"/>
                <a:stretch>
                  <a:fillRect/>
                </a:stretch>
              </p:blipFill>
              <p:spPr>
                <a:xfrm>
                  <a:off x="11083815" y="3777825"/>
                  <a:ext cx="1666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6" name="Ink 145">
                  <a:extLst>
                    <a:ext uri="{FF2B5EF4-FFF2-40B4-BE49-F238E27FC236}">
                      <a16:creationId xmlns:a16="http://schemas.microsoft.com/office/drawing/2014/main" id="{0B86C530-5C83-F184-552F-69093F058020}"/>
                    </a:ext>
                  </a:extLst>
                </p14:cNvPr>
                <p14:cNvContentPartPr/>
                <p14:nvPr/>
              </p14:nvContentPartPr>
              <p14:xfrm>
                <a:off x="11460735" y="3804465"/>
                <a:ext cx="101520" cy="3600"/>
              </p14:xfrm>
            </p:contentPart>
          </mc:Choice>
          <mc:Fallback xmlns="">
            <p:pic>
              <p:nvPicPr>
                <p:cNvPr id="146" name="Ink 145">
                  <a:extLst>
                    <a:ext uri="{FF2B5EF4-FFF2-40B4-BE49-F238E27FC236}">
                      <a16:creationId xmlns:a16="http://schemas.microsoft.com/office/drawing/2014/main" id="{0B86C530-5C83-F184-552F-69093F058020}"/>
                    </a:ext>
                  </a:extLst>
                </p:cNvPr>
                <p:cNvPicPr/>
                <p:nvPr/>
              </p:nvPicPr>
              <p:blipFill>
                <a:blip r:embed="rId153"/>
                <a:stretch>
                  <a:fillRect/>
                </a:stretch>
              </p:blipFill>
              <p:spPr>
                <a:xfrm>
                  <a:off x="11454615" y="3798345"/>
                  <a:ext cx="1137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7" name="Ink 146">
                  <a:extLst>
                    <a:ext uri="{FF2B5EF4-FFF2-40B4-BE49-F238E27FC236}">
                      <a16:creationId xmlns:a16="http://schemas.microsoft.com/office/drawing/2014/main" id="{7DB97C2D-CEB9-C324-AA4B-8BD538B93641}"/>
                    </a:ext>
                  </a:extLst>
                </p14:cNvPr>
                <p14:cNvContentPartPr/>
                <p14:nvPr/>
              </p14:nvContentPartPr>
              <p14:xfrm>
                <a:off x="11412495" y="3741465"/>
                <a:ext cx="103680" cy="66240"/>
              </p14:xfrm>
            </p:contentPart>
          </mc:Choice>
          <mc:Fallback xmlns="">
            <p:pic>
              <p:nvPicPr>
                <p:cNvPr id="147" name="Ink 146">
                  <a:extLst>
                    <a:ext uri="{FF2B5EF4-FFF2-40B4-BE49-F238E27FC236}">
                      <a16:creationId xmlns:a16="http://schemas.microsoft.com/office/drawing/2014/main" id="{7DB97C2D-CEB9-C324-AA4B-8BD538B93641}"/>
                    </a:ext>
                  </a:extLst>
                </p:cNvPr>
                <p:cNvPicPr/>
                <p:nvPr/>
              </p:nvPicPr>
              <p:blipFill>
                <a:blip r:embed="rId155"/>
                <a:stretch>
                  <a:fillRect/>
                </a:stretch>
              </p:blipFill>
              <p:spPr>
                <a:xfrm>
                  <a:off x="11406375" y="3735345"/>
                  <a:ext cx="1159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8" name="Ink 147">
                  <a:extLst>
                    <a:ext uri="{FF2B5EF4-FFF2-40B4-BE49-F238E27FC236}">
                      <a16:creationId xmlns:a16="http://schemas.microsoft.com/office/drawing/2014/main" id="{1439D93E-062E-40C4-FBFF-447730911D8F}"/>
                    </a:ext>
                  </a:extLst>
                </p14:cNvPr>
                <p14:cNvContentPartPr/>
                <p14:nvPr/>
              </p14:nvContentPartPr>
              <p14:xfrm>
                <a:off x="11585655" y="3702585"/>
                <a:ext cx="212040" cy="194040"/>
              </p14:xfrm>
            </p:contentPart>
          </mc:Choice>
          <mc:Fallback xmlns="">
            <p:pic>
              <p:nvPicPr>
                <p:cNvPr id="148" name="Ink 147">
                  <a:extLst>
                    <a:ext uri="{FF2B5EF4-FFF2-40B4-BE49-F238E27FC236}">
                      <a16:creationId xmlns:a16="http://schemas.microsoft.com/office/drawing/2014/main" id="{1439D93E-062E-40C4-FBFF-447730911D8F}"/>
                    </a:ext>
                  </a:extLst>
                </p:cNvPr>
                <p:cNvPicPr/>
                <p:nvPr/>
              </p:nvPicPr>
              <p:blipFill>
                <a:blip r:embed="rId157"/>
                <a:stretch>
                  <a:fillRect/>
                </a:stretch>
              </p:blipFill>
              <p:spPr>
                <a:xfrm>
                  <a:off x="11579535" y="3696465"/>
                  <a:ext cx="224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9" name="Ink 148">
                  <a:extLst>
                    <a:ext uri="{FF2B5EF4-FFF2-40B4-BE49-F238E27FC236}">
                      <a16:creationId xmlns:a16="http://schemas.microsoft.com/office/drawing/2014/main" id="{7A7FD936-46A8-45EC-00A0-2BC07A36BAF2}"/>
                    </a:ext>
                  </a:extLst>
                </p14:cNvPr>
                <p14:cNvContentPartPr/>
                <p14:nvPr/>
              </p14:nvContentPartPr>
              <p14:xfrm>
                <a:off x="11857455" y="3812025"/>
                <a:ext cx="29160" cy="19800"/>
              </p14:xfrm>
            </p:contentPart>
          </mc:Choice>
          <mc:Fallback xmlns="">
            <p:pic>
              <p:nvPicPr>
                <p:cNvPr id="149" name="Ink 148">
                  <a:extLst>
                    <a:ext uri="{FF2B5EF4-FFF2-40B4-BE49-F238E27FC236}">
                      <a16:creationId xmlns:a16="http://schemas.microsoft.com/office/drawing/2014/main" id="{7A7FD936-46A8-45EC-00A0-2BC07A36BAF2}"/>
                    </a:ext>
                  </a:extLst>
                </p:cNvPr>
                <p:cNvPicPr/>
                <p:nvPr/>
              </p:nvPicPr>
              <p:blipFill>
                <a:blip r:embed="rId159"/>
                <a:stretch>
                  <a:fillRect/>
                </a:stretch>
              </p:blipFill>
              <p:spPr>
                <a:xfrm>
                  <a:off x="11851335" y="3805905"/>
                  <a:ext cx="41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0" name="Ink 149">
                  <a:extLst>
                    <a:ext uri="{FF2B5EF4-FFF2-40B4-BE49-F238E27FC236}">
                      <a16:creationId xmlns:a16="http://schemas.microsoft.com/office/drawing/2014/main" id="{F72614B9-7197-F59D-93D7-6E5F533848A5}"/>
                    </a:ext>
                  </a:extLst>
                </p14:cNvPr>
                <p14:cNvContentPartPr/>
                <p14:nvPr/>
              </p14:nvContentPartPr>
              <p14:xfrm>
                <a:off x="11985255" y="3670185"/>
                <a:ext cx="43560" cy="144360"/>
              </p14:xfrm>
            </p:contentPart>
          </mc:Choice>
          <mc:Fallback xmlns="">
            <p:pic>
              <p:nvPicPr>
                <p:cNvPr id="150" name="Ink 149">
                  <a:extLst>
                    <a:ext uri="{FF2B5EF4-FFF2-40B4-BE49-F238E27FC236}">
                      <a16:creationId xmlns:a16="http://schemas.microsoft.com/office/drawing/2014/main" id="{F72614B9-7197-F59D-93D7-6E5F533848A5}"/>
                    </a:ext>
                  </a:extLst>
                </p:cNvPr>
                <p:cNvPicPr/>
                <p:nvPr/>
              </p:nvPicPr>
              <p:blipFill>
                <a:blip r:embed="rId161"/>
                <a:stretch>
                  <a:fillRect/>
                </a:stretch>
              </p:blipFill>
              <p:spPr>
                <a:xfrm>
                  <a:off x="11979135" y="3664065"/>
                  <a:ext cx="55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1" name="Ink 150">
                  <a:extLst>
                    <a:ext uri="{FF2B5EF4-FFF2-40B4-BE49-F238E27FC236}">
                      <a16:creationId xmlns:a16="http://schemas.microsoft.com/office/drawing/2014/main" id="{C98A1A3C-77DF-CDAC-D49C-9A3AD83B138C}"/>
                    </a:ext>
                  </a:extLst>
                </p14:cNvPr>
                <p14:cNvContentPartPr/>
                <p14:nvPr/>
              </p14:nvContentPartPr>
              <p14:xfrm>
                <a:off x="11956455" y="3847665"/>
                <a:ext cx="209520" cy="12240"/>
              </p14:xfrm>
            </p:contentPart>
          </mc:Choice>
          <mc:Fallback xmlns="">
            <p:pic>
              <p:nvPicPr>
                <p:cNvPr id="151" name="Ink 150">
                  <a:extLst>
                    <a:ext uri="{FF2B5EF4-FFF2-40B4-BE49-F238E27FC236}">
                      <a16:creationId xmlns:a16="http://schemas.microsoft.com/office/drawing/2014/main" id="{C98A1A3C-77DF-CDAC-D49C-9A3AD83B138C}"/>
                    </a:ext>
                  </a:extLst>
                </p:cNvPr>
                <p:cNvPicPr/>
                <p:nvPr/>
              </p:nvPicPr>
              <p:blipFill>
                <a:blip r:embed="rId163"/>
                <a:stretch>
                  <a:fillRect/>
                </a:stretch>
              </p:blipFill>
              <p:spPr>
                <a:xfrm>
                  <a:off x="11950335" y="3841545"/>
                  <a:ext cx="221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2" name="Ink 151">
                  <a:extLst>
                    <a:ext uri="{FF2B5EF4-FFF2-40B4-BE49-F238E27FC236}">
                      <a16:creationId xmlns:a16="http://schemas.microsoft.com/office/drawing/2014/main" id="{6FEAD9F2-4EA0-2F51-EEB5-E710DCDF8E64}"/>
                    </a:ext>
                  </a:extLst>
                </p14:cNvPr>
                <p14:cNvContentPartPr/>
                <p14:nvPr/>
              </p14:nvContentPartPr>
              <p14:xfrm>
                <a:off x="11997135" y="3922545"/>
                <a:ext cx="173880" cy="234360"/>
              </p14:xfrm>
            </p:contentPart>
          </mc:Choice>
          <mc:Fallback xmlns="">
            <p:pic>
              <p:nvPicPr>
                <p:cNvPr id="152" name="Ink 151">
                  <a:extLst>
                    <a:ext uri="{FF2B5EF4-FFF2-40B4-BE49-F238E27FC236}">
                      <a16:creationId xmlns:a16="http://schemas.microsoft.com/office/drawing/2014/main" id="{6FEAD9F2-4EA0-2F51-EEB5-E710DCDF8E64}"/>
                    </a:ext>
                  </a:extLst>
                </p:cNvPr>
                <p:cNvPicPr/>
                <p:nvPr/>
              </p:nvPicPr>
              <p:blipFill>
                <a:blip r:embed="rId165"/>
                <a:stretch>
                  <a:fillRect/>
                </a:stretch>
              </p:blipFill>
              <p:spPr>
                <a:xfrm>
                  <a:off x="11991015" y="3916425"/>
                  <a:ext cx="186120" cy="246600"/>
                </a:xfrm>
                <a:prstGeom prst="rect">
                  <a:avLst/>
                </a:prstGeom>
              </p:spPr>
            </p:pic>
          </mc:Fallback>
        </mc:AlternateContent>
      </p:grpSp>
      <p:grpSp>
        <p:nvGrpSpPr>
          <p:cNvPr id="157" name="Group 156">
            <a:extLst>
              <a:ext uri="{FF2B5EF4-FFF2-40B4-BE49-F238E27FC236}">
                <a16:creationId xmlns:a16="http://schemas.microsoft.com/office/drawing/2014/main" id="{92704440-715D-C375-8E27-9255CCBDCA41}"/>
              </a:ext>
            </a:extLst>
          </p:cNvPr>
          <p:cNvGrpSpPr/>
          <p:nvPr/>
        </p:nvGrpSpPr>
        <p:grpSpPr>
          <a:xfrm>
            <a:off x="2261295" y="5326905"/>
            <a:ext cx="344880" cy="109440"/>
            <a:chOff x="2261295" y="5326905"/>
            <a:chExt cx="344880" cy="109440"/>
          </a:xfrm>
        </p:grpSpPr>
        <mc:AlternateContent xmlns:mc="http://schemas.openxmlformats.org/markup-compatibility/2006" xmlns:p14="http://schemas.microsoft.com/office/powerpoint/2010/main">
          <mc:Choice Requires="p14">
            <p:contentPart p14:bwMode="auto" r:id="rId166">
              <p14:nvContentPartPr>
                <p14:cNvPr id="154" name="Ink 153">
                  <a:extLst>
                    <a:ext uri="{FF2B5EF4-FFF2-40B4-BE49-F238E27FC236}">
                      <a16:creationId xmlns:a16="http://schemas.microsoft.com/office/drawing/2014/main" id="{4B1EBC36-9014-1181-114C-44C5C6BD09FF}"/>
                    </a:ext>
                  </a:extLst>
                </p14:cNvPr>
                <p14:cNvContentPartPr/>
                <p14:nvPr/>
              </p14:nvContentPartPr>
              <p14:xfrm>
                <a:off x="2261295" y="5326905"/>
                <a:ext cx="340200" cy="4680"/>
              </p14:xfrm>
            </p:contentPart>
          </mc:Choice>
          <mc:Fallback xmlns="">
            <p:pic>
              <p:nvPicPr>
                <p:cNvPr id="154" name="Ink 153">
                  <a:extLst>
                    <a:ext uri="{FF2B5EF4-FFF2-40B4-BE49-F238E27FC236}">
                      <a16:creationId xmlns:a16="http://schemas.microsoft.com/office/drawing/2014/main" id="{4B1EBC36-9014-1181-114C-44C5C6BD09FF}"/>
                    </a:ext>
                  </a:extLst>
                </p:cNvPr>
                <p:cNvPicPr/>
                <p:nvPr/>
              </p:nvPicPr>
              <p:blipFill>
                <a:blip r:embed="rId167"/>
                <a:stretch>
                  <a:fillRect/>
                </a:stretch>
              </p:blipFill>
              <p:spPr>
                <a:xfrm>
                  <a:off x="2255175" y="5320785"/>
                  <a:ext cx="3524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5" name="Ink 154">
                  <a:extLst>
                    <a:ext uri="{FF2B5EF4-FFF2-40B4-BE49-F238E27FC236}">
                      <a16:creationId xmlns:a16="http://schemas.microsoft.com/office/drawing/2014/main" id="{46F96350-CE54-AB7F-8A7F-6B7FEF5454F9}"/>
                    </a:ext>
                  </a:extLst>
                </p14:cNvPr>
                <p14:cNvContentPartPr/>
                <p14:nvPr/>
              </p14:nvContentPartPr>
              <p14:xfrm>
                <a:off x="2362815" y="5430585"/>
                <a:ext cx="243360" cy="5760"/>
              </p14:xfrm>
            </p:contentPart>
          </mc:Choice>
          <mc:Fallback xmlns="">
            <p:pic>
              <p:nvPicPr>
                <p:cNvPr id="155" name="Ink 154">
                  <a:extLst>
                    <a:ext uri="{FF2B5EF4-FFF2-40B4-BE49-F238E27FC236}">
                      <a16:creationId xmlns:a16="http://schemas.microsoft.com/office/drawing/2014/main" id="{46F96350-CE54-AB7F-8A7F-6B7FEF5454F9}"/>
                    </a:ext>
                  </a:extLst>
                </p:cNvPr>
                <p:cNvPicPr/>
                <p:nvPr/>
              </p:nvPicPr>
              <p:blipFill>
                <a:blip r:embed="rId169"/>
                <a:stretch>
                  <a:fillRect/>
                </a:stretch>
              </p:blipFill>
              <p:spPr>
                <a:xfrm>
                  <a:off x="2356695" y="5424465"/>
                  <a:ext cx="2556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56" name="Ink 155">
                <a:extLst>
                  <a:ext uri="{FF2B5EF4-FFF2-40B4-BE49-F238E27FC236}">
                    <a16:creationId xmlns:a16="http://schemas.microsoft.com/office/drawing/2014/main" id="{D561312B-C3E1-2EB2-1ACD-2EE660B1D3F0}"/>
                  </a:ext>
                </a:extLst>
              </p14:cNvPr>
              <p14:cNvContentPartPr/>
              <p14:nvPr/>
            </p14:nvContentPartPr>
            <p14:xfrm>
              <a:off x="3311055" y="5419785"/>
              <a:ext cx="4826880" cy="126000"/>
            </p14:xfrm>
          </p:contentPart>
        </mc:Choice>
        <mc:Fallback xmlns="">
          <p:pic>
            <p:nvPicPr>
              <p:cNvPr id="156" name="Ink 155">
                <a:extLst>
                  <a:ext uri="{FF2B5EF4-FFF2-40B4-BE49-F238E27FC236}">
                    <a16:creationId xmlns:a16="http://schemas.microsoft.com/office/drawing/2014/main" id="{D561312B-C3E1-2EB2-1ACD-2EE660B1D3F0}"/>
                  </a:ext>
                </a:extLst>
              </p:cNvPr>
              <p:cNvPicPr/>
              <p:nvPr/>
            </p:nvPicPr>
            <p:blipFill>
              <a:blip r:embed="rId171"/>
              <a:stretch>
                <a:fillRect/>
              </a:stretch>
            </p:blipFill>
            <p:spPr>
              <a:xfrm>
                <a:off x="3304935" y="5413665"/>
                <a:ext cx="4839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8" name="Ink 157">
                <a:extLst>
                  <a:ext uri="{FF2B5EF4-FFF2-40B4-BE49-F238E27FC236}">
                    <a16:creationId xmlns:a16="http://schemas.microsoft.com/office/drawing/2014/main" id="{6FE835CD-038B-ED2B-BD43-947F61DC5824}"/>
                  </a:ext>
                </a:extLst>
              </p14:cNvPr>
              <p14:cNvContentPartPr/>
              <p14:nvPr/>
            </p14:nvContentPartPr>
            <p14:xfrm>
              <a:off x="3164175" y="5020185"/>
              <a:ext cx="236160" cy="119520"/>
            </p14:xfrm>
          </p:contentPart>
        </mc:Choice>
        <mc:Fallback xmlns="">
          <p:pic>
            <p:nvPicPr>
              <p:cNvPr id="158" name="Ink 157">
                <a:extLst>
                  <a:ext uri="{FF2B5EF4-FFF2-40B4-BE49-F238E27FC236}">
                    <a16:creationId xmlns:a16="http://schemas.microsoft.com/office/drawing/2014/main" id="{6FE835CD-038B-ED2B-BD43-947F61DC5824}"/>
                  </a:ext>
                </a:extLst>
              </p:cNvPr>
              <p:cNvPicPr/>
              <p:nvPr/>
            </p:nvPicPr>
            <p:blipFill>
              <a:blip r:embed="rId173"/>
              <a:stretch>
                <a:fillRect/>
              </a:stretch>
            </p:blipFill>
            <p:spPr>
              <a:xfrm>
                <a:off x="3158055" y="5014065"/>
                <a:ext cx="2484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9" name="Ink 158">
                <a:extLst>
                  <a:ext uri="{FF2B5EF4-FFF2-40B4-BE49-F238E27FC236}">
                    <a16:creationId xmlns:a16="http://schemas.microsoft.com/office/drawing/2014/main" id="{726D5F9E-414B-8E7C-C706-8AD96BEE0A6F}"/>
                  </a:ext>
                </a:extLst>
              </p14:cNvPr>
              <p14:cNvContentPartPr/>
              <p14:nvPr/>
            </p14:nvContentPartPr>
            <p14:xfrm>
              <a:off x="3277215" y="5008305"/>
              <a:ext cx="99000" cy="136800"/>
            </p14:xfrm>
          </p:contentPart>
        </mc:Choice>
        <mc:Fallback xmlns="">
          <p:pic>
            <p:nvPicPr>
              <p:cNvPr id="159" name="Ink 158">
                <a:extLst>
                  <a:ext uri="{FF2B5EF4-FFF2-40B4-BE49-F238E27FC236}">
                    <a16:creationId xmlns:a16="http://schemas.microsoft.com/office/drawing/2014/main" id="{726D5F9E-414B-8E7C-C706-8AD96BEE0A6F}"/>
                  </a:ext>
                </a:extLst>
              </p:cNvPr>
              <p:cNvPicPr/>
              <p:nvPr/>
            </p:nvPicPr>
            <p:blipFill>
              <a:blip r:embed="rId175"/>
              <a:stretch>
                <a:fillRect/>
              </a:stretch>
            </p:blipFill>
            <p:spPr>
              <a:xfrm>
                <a:off x="3271095" y="5002185"/>
                <a:ext cx="111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0" name="Ink 159">
                <a:extLst>
                  <a:ext uri="{FF2B5EF4-FFF2-40B4-BE49-F238E27FC236}">
                    <a16:creationId xmlns:a16="http://schemas.microsoft.com/office/drawing/2014/main" id="{4B028226-E0A7-0C81-E6FC-5200F3003798}"/>
                  </a:ext>
                </a:extLst>
              </p14:cNvPr>
              <p14:cNvContentPartPr/>
              <p14:nvPr/>
            </p14:nvContentPartPr>
            <p14:xfrm>
              <a:off x="3522735" y="5021625"/>
              <a:ext cx="147240" cy="149040"/>
            </p14:xfrm>
          </p:contentPart>
        </mc:Choice>
        <mc:Fallback xmlns="">
          <p:pic>
            <p:nvPicPr>
              <p:cNvPr id="160" name="Ink 159">
                <a:extLst>
                  <a:ext uri="{FF2B5EF4-FFF2-40B4-BE49-F238E27FC236}">
                    <a16:creationId xmlns:a16="http://schemas.microsoft.com/office/drawing/2014/main" id="{4B028226-E0A7-0C81-E6FC-5200F3003798}"/>
                  </a:ext>
                </a:extLst>
              </p:cNvPr>
              <p:cNvPicPr/>
              <p:nvPr/>
            </p:nvPicPr>
            <p:blipFill>
              <a:blip r:embed="rId177"/>
              <a:stretch>
                <a:fillRect/>
              </a:stretch>
            </p:blipFill>
            <p:spPr>
              <a:xfrm>
                <a:off x="3516615" y="5015505"/>
                <a:ext cx="1594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1" name="Ink 160">
                <a:extLst>
                  <a:ext uri="{FF2B5EF4-FFF2-40B4-BE49-F238E27FC236}">
                    <a16:creationId xmlns:a16="http://schemas.microsoft.com/office/drawing/2014/main" id="{75D15E14-1CD0-7424-FAD9-D0203AC28DDF}"/>
                  </a:ext>
                </a:extLst>
              </p14:cNvPr>
              <p14:cNvContentPartPr/>
              <p14:nvPr/>
            </p14:nvContentPartPr>
            <p14:xfrm>
              <a:off x="3751335" y="4974825"/>
              <a:ext cx="65160" cy="174600"/>
            </p14:xfrm>
          </p:contentPart>
        </mc:Choice>
        <mc:Fallback xmlns="">
          <p:pic>
            <p:nvPicPr>
              <p:cNvPr id="161" name="Ink 160">
                <a:extLst>
                  <a:ext uri="{FF2B5EF4-FFF2-40B4-BE49-F238E27FC236}">
                    <a16:creationId xmlns:a16="http://schemas.microsoft.com/office/drawing/2014/main" id="{75D15E14-1CD0-7424-FAD9-D0203AC28DDF}"/>
                  </a:ext>
                </a:extLst>
              </p:cNvPr>
              <p:cNvPicPr/>
              <p:nvPr/>
            </p:nvPicPr>
            <p:blipFill>
              <a:blip r:embed="rId179"/>
              <a:stretch>
                <a:fillRect/>
              </a:stretch>
            </p:blipFill>
            <p:spPr>
              <a:xfrm>
                <a:off x="3745215" y="4968705"/>
                <a:ext cx="77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2" name="Ink 161">
                <a:extLst>
                  <a:ext uri="{FF2B5EF4-FFF2-40B4-BE49-F238E27FC236}">
                    <a16:creationId xmlns:a16="http://schemas.microsoft.com/office/drawing/2014/main" id="{3E21EC33-4545-0FCC-6AAA-829C5B34AB15}"/>
                  </a:ext>
                </a:extLst>
              </p14:cNvPr>
              <p14:cNvContentPartPr/>
              <p14:nvPr/>
            </p14:nvContentPartPr>
            <p14:xfrm>
              <a:off x="3763215" y="4877265"/>
              <a:ext cx="201240" cy="358920"/>
            </p14:xfrm>
          </p:contentPart>
        </mc:Choice>
        <mc:Fallback xmlns="">
          <p:pic>
            <p:nvPicPr>
              <p:cNvPr id="162" name="Ink 161">
                <a:extLst>
                  <a:ext uri="{FF2B5EF4-FFF2-40B4-BE49-F238E27FC236}">
                    <a16:creationId xmlns:a16="http://schemas.microsoft.com/office/drawing/2014/main" id="{3E21EC33-4545-0FCC-6AAA-829C5B34AB15}"/>
                  </a:ext>
                </a:extLst>
              </p:cNvPr>
              <p:cNvPicPr/>
              <p:nvPr/>
            </p:nvPicPr>
            <p:blipFill>
              <a:blip r:embed="rId181"/>
              <a:stretch>
                <a:fillRect/>
              </a:stretch>
            </p:blipFill>
            <p:spPr>
              <a:xfrm>
                <a:off x="3757095" y="4871145"/>
                <a:ext cx="2134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3" name="Ink 162">
                <a:extLst>
                  <a:ext uri="{FF2B5EF4-FFF2-40B4-BE49-F238E27FC236}">
                    <a16:creationId xmlns:a16="http://schemas.microsoft.com/office/drawing/2014/main" id="{2EECCC05-5911-3B17-A8BE-19ED33E660D5}"/>
                  </a:ext>
                </a:extLst>
              </p14:cNvPr>
              <p14:cNvContentPartPr/>
              <p14:nvPr/>
            </p14:nvContentPartPr>
            <p14:xfrm>
              <a:off x="3057615" y="4912185"/>
              <a:ext cx="292320" cy="344520"/>
            </p14:xfrm>
          </p:contentPart>
        </mc:Choice>
        <mc:Fallback xmlns="">
          <p:pic>
            <p:nvPicPr>
              <p:cNvPr id="163" name="Ink 162">
                <a:extLst>
                  <a:ext uri="{FF2B5EF4-FFF2-40B4-BE49-F238E27FC236}">
                    <a16:creationId xmlns:a16="http://schemas.microsoft.com/office/drawing/2014/main" id="{2EECCC05-5911-3B17-A8BE-19ED33E660D5}"/>
                  </a:ext>
                </a:extLst>
              </p:cNvPr>
              <p:cNvPicPr/>
              <p:nvPr/>
            </p:nvPicPr>
            <p:blipFill>
              <a:blip r:embed="rId183"/>
              <a:stretch>
                <a:fillRect/>
              </a:stretch>
            </p:blipFill>
            <p:spPr>
              <a:xfrm>
                <a:off x="3051495" y="4906065"/>
                <a:ext cx="3045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5" name="Ink 164">
                <a:extLst>
                  <a:ext uri="{FF2B5EF4-FFF2-40B4-BE49-F238E27FC236}">
                    <a16:creationId xmlns:a16="http://schemas.microsoft.com/office/drawing/2014/main" id="{C34CA6B3-1F16-24F7-1036-9A51180B3D4A}"/>
                  </a:ext>
                </a:extLst>
              </p14:cNvPr>
              <p14:cNvContentPartPr/>
              <p14:nvPr/>
            </p14:nvContentPartPr>
            <p14:xfrm>
              <a:off x="4304655" y="5012625"/>
              <a:ext cx="253080" cy="154080"/>
            </p14:xfrm>
          </p:contentPart>
        </mc:Choice>
        <mc:Fallback xmlns="">
          <p:pic>
            <p:nvPicPr>
              <p:cNvPr id="165" name="Ink 164">
                <a:extLst>
                  <a:ext uri="{FF2B5EF4-FFF2-40B4-BE49-F238E27FC236}">
                    <a16:creationId xmlns:a16="http://schemas.microsoft.com/office/drawing/2014/main" id="{C34CA6B3-1F16-24F7-1036-9A51180B3D4A}"/>
                  </a:ext>
                </a:extLst>
              </p:cNvPr>
              <p:cNvPicPr/>
              <p:nvPr/>
            </p:nvPicPr>
            <p:blipFill>
              <a:blip r:embed="rId185"/>
              <a:stretch>
                <a:fillRect/>
              </a:stretch>
            </p:blipFill>
            <p:spPr>
              <a:xfrm>
                <a:off x="4298535" y="5006505"/>
                <a:ext cx="265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6" name="Ink 165">
                <a:extLst>
                  <a:ext uri="{FF2B5EF4-FFF2-40B4-BE49-F238E27FC236}">
                    <a16:creationId xmlns:a16="http://schemas.microsoft.com/office/drawing/2014/main" id="{AFBDE4B6-413E-64EC-289E-E84C2B325DBC}"/>
                  </a:ext>
                </a:extLst>
              </p14:cNvPr>
              <p14:cNvContentPartPr/>
              <p14:nvPr/>
            </p14:nvContentPartPr>
            <p14:xfrm>
              <a:off x="4347855" y="5038905"/>
              <a:ext cx="130320" cy="136800"/>
            </p14:xfrm>
          </p:contentPart>
        </mc:Choice>
        <mc:Fallback xmlns="">
          <p:pic>
            <p:nvPicPr>
              <p:cNvPr id="166" name="Ink 165">
                <a:extLst>
                  <a:ext uri="{FF2B5EF4-FFF2-40B4-BE49-F238E27FC236}">
                    <a16:creationId xmlns:a16="http://schemas.microsoft.com/office/drawing/2014/main" id="{AFBDE4B6-413E-64EC-289E-E84C2B325DBC}"/>
                  </a:ext>
                </a:extLst>
              </p:cNvPr>
              <p:cNvPicPr/>
              <p:nvPr/>
            </p:nvPicPr>
            <p:blipFill>
              <a:blip r:embed="rId187"/>
              <a:stretch>
                <a:fillRect/>
              </a:stretch>
            </p:blipFill>
            <p:spPr>
              <a:xfrm>
                <a:off x="4341735" y="5032785"/>
                <a:ext cx="1425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7" name="Ink 166">
                <a:extLst>
                  <a:ext uri="{FF2B5EF4-FFF2-40B4-BE49-F238E27FC236}">
                    <a16:creationId xmlns:a16="http://schemas.microsoft.com/office/drawing/2014/main" id="{35589D38-D4D6-3CAC-9AC5-167D82F7D9A2}"/>
                  </a:ext>
                </a:extLst>
              </p14:cNvPr>
              <p14:cNvContentPartPr/>
              <p14:nvPr/>
            </p14:nvContentPartPr>
            <p14:xfrm>
              <a:off x="4581495" y="4920105"/>
              <a:ext cx="200160" cy="108720"/>
            </p14:xfrm>
          </p:contentPart>
        </mc:Choice>
        <mc:Fallback xmlns="">
          <p:pic>
            <p:nvPicPr>
              <p:cNvPr id="167" name="Ink 166">
                <a:extLst>
                  <a:ext uri="{FF2B5EF4-FFF2-40B4-BE49-F238E27FC236}">
                    <a16:creationId xmlns:a16="http://schemas.microsoft.com/office/drawing/2014/main" id="{35589D38-D4D6-3CAC-9AC5-167D82F7D9A2}"/>
                  </a:ext>
                </a:extLst>
              </p:cNvPr>
              <p:cNvPicPr/>
              <p:nvPr/>
            </p:nvPicPr>
            <p:blipFill>
              <a:blip r:embed="rId189"/>
              <a:stretch>
                <a:fillRect/>
              </a:stretch>
            </p:blipFill>
            <p:spPr>
              <a:xfrm>
                <a:off x="4575375" y="4913985"/>
                <a:ext cx="2124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8" name="Ink 167">
                <a:extLst>
                  <a:ext uri="{FF2B5EF4-FFF2-40B4-BE49-F238E27FC236}">
                    <a16:creationId xmlns:a16="http://schemas.microsoft.com/office/drawing/2014/main" id="{D9E772EF-6B39-0DA8-9535-40A5B0EB24C7}"/>
                  </a:ext>
                </a:extLst>
              </p14:cNvPr>
              <p14:cNvContentPartPr/>
              <p14:nvPr/>
            </p14:nvContentPartPr>
            <p14:xfrm>
              <a:off x="4733055" y="5135025"/>
              <a:ext cx="224280" cy="9000"/>
            </p14:xfrm>
          </p:contentPart>
        </mc:Choice>
        <mc:Fallback xmlns="">
          <p:pic>
            <p:nvPicPr>
              <p:cNvPr id="168" name="Ink 167">
                <a:extLst>
                  <a:ext uri="{FF2B5EF4-FFF2-40B4-BE49-F238E27FC236}">
                    <a16:creationId xmlns:a16="http://schemas.microsoft.com/office/drawing/2014/main" id="{D9E772EF-6B39-0DA8-9535-40A5B0EB24C7}"/>
                  </a:ext>
                </a:extLst>
              </p:cNvPr>
              <p:cNvPicPr/>
              <p:nvPr/>
            </p:nvPicPr>
            <p:blipFill>
              <a:blip r:embed="rId191"/>
              <a:stretch>
                <a:fillRect/>
              </a:stretch>
            </p:blipFill>
            <p:spPr>
              <a:xfrm>
                <a:off x="4726935" y="5128905"/>
                <a:ext cx="236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9" name="Ink 168">
                <a:extLst>
                  <a:ext uri="{FF2B5EF4-FFF2-40B4-BE49-F238E27FC236}">
                    <a16:creationId xmlns:a16="http://schemas.microsoft.com/office/drawing/2014/main" id="{8D7F6383-EB7B-F09E-BD8B-06480050D9ED}"/>
                  </a:ext>
                </a:extLst>
              </p14:cNvPr>
              <p14:cNvContentPartPr/>
              <p14:nvPr/>
            </p14:nvContentPartPr>
            <p14:xfrm>
              <a:off x="4829175" y="5084265"/>
              <a:ext cx="57960" cy="160560"/>
            </p14:xfrm>
          </p:contentPart>
        </mc:Choice>
        <mc:Fallback xmlns="">
          <p:pic>
            <p:nvPicPr>
              <p:cNvPr id="169" name="Ink 168">
                <a:extLst>
                  <a:ext uri="{FF2B5EF4-FFF2-40B4-BE49-F238E27FC236}">
                    <a16:creationId xmlns:a16="http://schemas.microsoft.com/office/drawing/2014/main" id="{8D7F6383-EB7B-F09E-BD8B-06480050D9ED}"/>
                  </a:ext>
                </a:extLst>
              </p:cNvPr>
              <p:cNvPicPr/>
              <p:nvPr/>
            </p:nvPicPr>
            <p:blipFill>
              <a:blip r:embed="rId193"/>
              <a:stretch>
                <a:fillRect/>
              </a:stretch>
            </p:blipFill>
            <p:spPr>
              <a:xfrm>
                <a:off x="4823055" y="5078145"/>
                <a:ext cx="70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0" name="Ink 169">
                <a:extLst>
                  <a:ext uri="{FF2B5EF4-FFF2-40B4-BE49-F238E27FC236}">
                    <a16:creationId xmlns:a16="http://schemas.microsoft.com/office/drawing/2014/main" id="{9D44325C-064D-CBEC-E0CB-008AF52FC802}"/>
                  </a:ext>
                </a:extLst>
              </p14:cNvPr>
              <p14:cNvContentPartPr/>
              <p14:nvPr/>
            </p14:nvContentPartPr>
            <p14:xfrm>
              <a:off x="5062815" y="5011185"/>
              <a:ext cx="154800" cy="212040"/>
            </p14:xfrm>
          </p:contentPart>
        </mc:Choice>
        <mc:Fallback xmlns="">
          <p:pic>
            <p:nvPicPr>
              <p:cNvPr id="170" name="Ink 169">
                <a:extLst>
                  <a:ext uri="{FF2B5EF4-FFF2-40B4-BE49-F238E27FC236}">
                    <a16:creationId xmlns:a16="http://schemas.microsoft.com/office/drawing/2014/main" id="{9D44325C-064D-CBEC-E0CB-008AF52FC802}"/>
                  </a:ext>
                </a:extLst>
              </p:cNvPr>
              <p:cNvPicPr/>
              <p:nvPr/>
            </p:nvPicPr>
            <p:blipFill>
              <a:blip r:embed="rId195"/>
              <a:stretch>
                <a:fillRect/>
              </a:stretch>
            </p:blipFill>
            <p:spPr>
              <a:xfrm>
                <a:off x="5056695" y="5005065"/>
                <a:ext cx="1670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1" name="Ink 170">
                <a:extLst>
                  <a:ext uri="{FF2B5EF4-FFF2-40B4-BE49-F238E27FC236}">
                    <a16:creationId xmlns:a16="http://schemas.microsoft.com/office/drawing/2014/main" id="{DF00A90E-1D55-DF87-C6AD-016D10B7A45F}"/>
                  </a:ext>
                </a:extLst>
              </p14:cNvPr>
              <p14:cNvContentPartPr/>
              <p14:nvPr/>
            </p14:nvContentPartPr>
            <p14:xfrm>
              <a:off x="5401935" y="5096145"/>
              <a:ext cx="161640" cy="124920"/>
            </p14:xfrm>
          </p:contentPart>
        </mc:Choice>
        <mc:Fallback xmlns="">
          <p:pic>
            <p:nvPicPr>
              <p:cNvPr id="171" name="Ink 170">
                <a:extLst>
                  <a:ext uri="{FF2B5EF4-FFF2-40B4-BE49-F238E27FC236}">
                    <a16:creationId xmlns:a16="http://schemas.microsoft.com/office/drawing/2014/main" id="{DF00A90E-1D55-DF87-C6AD-016D10B7A45F}"/>
                  </a:ext>
                </a:extLst>
              </p:cNvPr>
              <p:cNvPicPr/>
              <p:nvPr/>
            </p:nvPicPr>
            <p:blipFill>
              <a:blip r:embed="rId197"/>
              <a:stretch>
                <a:fillRect/>
              </a:stretch>
            </p:blipFill>
            <p:spPr>
              <a:xfrm>
                <a:off x="5395815" y="5090025"/>
                <a:ext cx="173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2" name="Ink 171">
                <a:extLst>
                  <a:ext uri="{FF2B5EF4-FFF2-40B4-BE49-F238E27FC236}">
                    <a16:creationId xmlns:a16="http://schemas.microsoft.com/office/drawing/2014/main" id="{F122F230-E830-2E94-BEAC-F1B20802534F}"/>
                  </a:ext>
                </a:extLst>
              </p14:cNvPr>
              <p14:cNvContentPartPr/>
              <p14:nvPr/>
            </p14:nvContentPartPr>
            <p14:xfrm>
              <a:off x="5363415" y="5118825"/>
              <a:ext cx="149400" cy="119520"/>
            </p14:xfrm>
          </p:contentPart>
        </mc:Choice>
        <mc:Fallback xmlns="">
          <p:pic>
            <p:nvPicPr>
              <p:cNvPr id="172" name="Ink 171">
                <a:extLst>
                  <a:ext uri="{FF2B5EF4-FFF2-40B4-BE49-F238E27FC236}">
                    <a16:creationId xmlns:a16="http://schemas.microsoft.com/office/drawing/2014/main" id="{F122F230-E830-2E94-BEAC-F1B20802534F}"/>
                  </a:ext>
                </a:extLst>
              </p:cNvPr>
              <p:cNvPicPr/>
              <p:nvPr/>
            </p:nvPicPr>
            <p:blipFill>
              <a:blip r:embed="rId199"/>
              <a:stretch>
                <a:fillRect/>
              </a:stretch>
            </p:blipFill>
            <p:spPr>
              <a:xfrm>
                <a:off x="5357295" y="5112705"/>
                <a:ext cx="161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3" name="Ink 172">
                <a:extLst>
                  <a:ext uri="{FF2B5EF4-FFF2-40B4-BE49-F238E27FC236}">
                    <a16:creationId xmlns:a16="http://schemas.microsoft.com/office/drawing/2014/main" id="{144F1342-19A6-8A41-E88E-DFFED69E4157}"/>
                  </a:ext>
                </a:extLst>
              </p14:cNvPr>
              <p14:cNvContentPartPr/>
              <p14:nvPr/>
            </p14:nvContentPartPr>
            <p14:xfrm>
              <a:off x="5469255" y="4979145"/>
              <a:ext cx="308520" cy="395640"/>
            </p14:xfrm>
          </p:contentPart>
        </mc:Choice>
        <mc:Fallback xmlns="">
          <p:pic>
            <p:nvPicPr>
              <p:cNvPr id="173" name="Ink 172">
                <a:extLst>
                  <a:ext uri="{FF2B5EF4-FFF2-40B4-BE49-F238E27FC236}">
                    <a16:creationId xmlns:a16="http://schemas.microsoft.com/office/drawing/2014/main" id="{144F1342-19A6-8A41-E88E-DFFED69E4157}"/>
                  </a:ext>
                </a:extLst>
              </p:cNvPr>
              <p:cNvPicPr/>
              <p:nvPr/>
            </p:nvPicPr>
            <p:blipFill>
              <a:blip r:embed="rId201"/>
              <a:stretch>
                <a:fillRect/>
              </a:stretch>
            </p:blipFill>
            <p:spPr>
              <a:xfrm>
                <a:off x="5463135" y="4973025"/>
                <a:ext cx="32076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4" name="Ink 173">
                <a:extLst>
                  <a:ext uri="{FF2B5EF4-FFF2-40B4-BE49-F238E27FC236}">
                    <a16:creationId xmlns:a16="http://schemas.microsoft.com/office/drawing/2014/main" id="{A6652EC4-0637-8648-1FC2-576743160E16}"/>
                  </a:ext>
                </a:extLst>
              </p14:cNvPr>
              <p14:cNvContentPartPr/>
              <p14:nvPr/>
            </p14:nvContentPartPr>
            <p14:xfrm>
              <a:off x="4232295" y="4945665"/>
              <a:ext cx="239040" cy="362160"/>
            </p14:xfrm>
          </p:contentPart>
        </mc:Choice>
        <mc:Fallback xmlns="">
          <p:pic>
            <p:nvPicPr>
              <p:cNvPr id="174" name="Ink 173">
                <a:extLst>
                  <a:ext uri="{FF2B5EF4-FFF2-40B4-BE49-F238E27FC236}">
                    <a16:creationId xmlns:a16="http://schemas.microsoft.com/office/drawing/2014/main" id="{A6652EC4-0637-8648-1FC2-576743160E16}"/>
                  </a:ext>
                </a:extLst>
              </p:cNvPr>
              <p:cNvPicPr/>
              <p:nvPr/>
            </p:nvPicPr>
            <p:blipFill>
              <a:blip r:embed="rId203"/>
              <a:stretch>
                <a:fillRect/>
              </a:stretch>
            </p:blipFill>
            <p:spPr>
              <a:xfrm>
                <a:off x="4226175" y="4939545"/>
                <a:ext cx="2512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92" name="Ink 191">
                <a:extLst>
                  <a:ext uri="{FF2B5EF4-FFF2-40B4-BE49-F238E27FC236}">
                    <a16:creationId xmlns:a16="http://schemas.microsoft.com/office/drawing/2014/main" id="{182B851F-7706-1321-51B6-E44332C0217F}"/>
                  </a:ext>
                </a:extLst>
              </p14:cNvPr>
              <p14:cNvContentPartPr/>
              <p14:nvPr/>
            </p14:nvContentPartPr>
            <p14:xfrm>
              <a:off x="3958335" y="4670625"/>
              <a:ext cx="166320" cy="189000"/>
            </p14:xfrm>
          </p:contentPart>
        </mc:Choice>
        <mc:Fallback xmlns="">
          <p:pic>
            <p:nvPicPr>
              <p:cNvPr id="192" name="Ink 191">
                <a:extLst>
                  <a:ext uri="{FF2B5EF4-FFF2-40B4-BE49-F238E27FC236}">
                    <a16:creationId xmlns:a16="http://schemas.microsoft.com/office/drawing/2014/main" id="{182B851F-7706-1321-51B6-E44332C0217F}"/>
                  </a:ext>
                </a:extLst>
              </p:cNvPr>
              <p:cNvPicPr/>
              <p:nvPr/>
            </p:nvPicPr>
            <p:blipFill>
              <a:blip r:embed="rId205"/>
              <a:stretch>
                <a:fillRect/>
              </a:stretch>
            </p:blipFill>
            <p:spPr>
              <a:xfrm>
                <a:off x="3952215" y="4664505"/>
                <a:ext cx="178560" cy="201240"/>
              </a:xfrm>
              <a:prstGeom prst="rect">
                <a:avLst/>
              </a:prstGeom>
            </p:spPr>
          </p:pic>
        </mc:Fallback>
      </mc:AlternateContent>
      <p:grpSp>
        <p:nvGrpSpPr>
          <p:cNvPr id="194" name="Group 193">
            <a:extLst>
              <a:ext uri="{FF2B5EF4-FFF2-40B4-BE49-F238E27FC236}">
                <a16:creationId xmlns:a16="http://schemas.microsoft.com/office/drawing/2014/main" id="{C1A53DC1-73EB-4D3D-F08F-C8D8A16EDD90}"/>
              </a:ext>
            </a:extLst>
          </p:cNvPr>
          <p:cNvGrpSpPr/>
          <p:nvPr/>
        </p:nvGrpSpPr>
        <p:grpSpPr>
          <a:xfrm>
            <a:off x="6623775" y="3152505"/>
            <a:ext cx="5493960" cy="3283920"/>
            <a:chOff x="6623775" y="3152505"/>
            <a:chExt cx="5493960" cy="3283920"/>
          </a:xfrm>
        </p:grpSpPr>
        <mc:AlternateContent xmlns:mc="http://schemas.openxmlformats.org/markup-compatibility/2006" xmlns:p14="http://schemas.microsoft.com/office/powerpoint/2010/main">
          <mc:Choice Requires="p14">
            <p:contentPart p14:bwMode="auto" r:id="rId206">
              <p14:nvContentPartPr>
                <p14:cNvPr id="78" name="Ink 77">
                  <a:extLst>
                    <a:ext uri="{FF2B5EF4-FFF2-40B4-BE49-F238E27FC236}">
                      <a16:creationId xmlns:a16="http://schemas.microsoft.com/office/drawing/2014/main" id="{EBFF8E47-7880-EFC0-C972-B38497760275}"/>
                    </a:ext>
                  </a:extLst>
                </p14:cNvPr>
                <p14:cNvContentPartPr/>
                <p14:nvPr/>
              </p14:nvContentPartPr>
              <p14:xfrm>
                <a:off x="8967735" y="3462465"/>
                <a:ext cx="240480" cy="406800"/>
              </p14:xfrm>
            </p:contentPart>
          </mc:Choice>
          <mc:Fallback xmlns="">
            <p:pic>
              <p:nvPicPr>
                <p:cNvPr id="78" name="Ink 77">
                  <a:extLst>
                    <a:ext uri="{FF2B5EF4-FFF2-40B4-BE49-F238E27FC236}">
                      <a16:creationId xmlns:a16="http://schemas.microsoft.com/office/drawing/2014/main" id="{EBFF8E47-7880-EFC0-C972-B38497760275}"/>
                    </a:ext>
                  </a:extLst>
                </p:cNvPr>
                <p:cNvPicPr/>
                <p:nvPr/>
              </p:nvPicPr>
              <p:blipFill>
                <a:blip r:embed="rId207"/>
                <a:stretch>
                  <a:fillRect/>
                </a:stretch>
              </p:blipFill>
              <p:spPr>
                <a:xfrm>
                  <a:off x="8961615" y="3456345"/>
                  <a:ext cx="2527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9" name="Ink 78">
                  <a:extLst>
                    <a:ext uri="{FF2B5EF4-FFF2-40B4-BE49-F238E27FC236}">
                      <a16:creationId xmlns:a16="http://schemas.microsoft.com/office/drawing/2014/main" id="{517AFDAA-600F-2993-C157-E81D864565AF}"/>
                    </a:ext>
                  </a:extLst>
                </p14:cNvPr>
                <p14:cNvContentPartPr/>
                <p14:nvPr/>
              </p14:nvContentPartPr>
              <p14:xfrm>
                <a:off x="8963055" y="3660465"/>
                <a:ext cx="238680" cy="9000"/>
              </p14:xfrm>
            </p:contentPart>
          </mc:Choice>
          <mc:Fallback xmlns="">
            <p:pic>
              <p:nvPicPr>
                <p:cNvPr id="79" name="Ink 78">
                  <a:extLst>
                    <a:ext uri="{FF2B5EF4-FFF2-40B4-BE49-F238E27FC236}">
                      <a16:creationId xmlns:a16="http://schemas.microsoft.com/office/drawing/2014/main" id="{517AFDAA-600F-2993-C157-E81D864565AF}"/>
                    </a:ext>
                  </a:extLst>
                </p:cNvPr>
                <p:cNvPicPr/>
                <p:nvPr/>
              </p:nvPicPr>
              <p:blipFill>
                <a:blip r:embed="rId209"/>
                <a:stretch>
                  <a:fillRect/>
                </a:stretch>
              </p:blipFill>
              <p:spPr>
                <a:xfrm>
                  <a:off x="8956935" y="3654345"/>
                  <a:ext cx="2509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0" name="Ink 79">
                  <a:extLst>
                    <a:ext uri="{FF2B5EF4-FFF2-40B4-BE49-F238E27FC236}">
                      <a16:creationId xmlns:a16="http://schemas.microsoft.com/office/drawing/2014/main" id="{64C9EACC-C180-3CA2-6E3B-96D600E7B3E4}"/>
                    </a:ext>
                  </a:extLst>
                </p14:cNvPr>
                <p14:cNvContentPartPr/>
                <p14:nvPr/>
              </p14:nvContentPartPr>
              <p14:xfrm>
                <a:off x="9360135" y="3615105"/>
                <a:ext cx="255240" cy="144360"/>
              </p14:xfrm>
            </p:contentPart>
          </mc:Choice>
          <mc:Fallback xmlns="">
            <p:pic>
              <p:nvPicPr>
                <p:cNvPr id="80" name="Ink 79">
                  <a:extLst>
                    <a:ext uri="{FF2B5EF4-FFF2-40B4-BE49-F238E27FC236}">
                      <a16:creationId xmlns:a16="http://schemas.microsoft.com/office/drawing/2014/main" id="{64C9EACC-C180-3CA2-6E3B-96D600E7B3E4}"/>
                    </a:ext>
                  </a:extLst>
                </p:cNvPr>
                <p:cNvPicPr/>
                <p:nvPr/>
              </p:nvPicPr>
              <p:blipFill>
                <a:blip r:embed="rId211"/>
                <a:stretch>
                  <a:fillRect/>
                </a:stretch>
              </p:blipFill>
              <p:spPr>
                <a:xfrm>
                  <a:off x="9354015" y="3608985"/>
                  <a:ext cx="267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81" name="Ink 80">
                  <a:extLst>
                    <a:ext uri="{FF2B5EF4-FFF2-40B4-BE49-F238E27FC236}">
                      <a16:creationId xmlns:a16="http://schemas.microsoft.com/office/drawing/2014/main" id="{A83C83B5-1893-DD6C-5085-534A66942440}"/>
                    </a:ext>
                  </a:extLst>
                </p14:cNvPr>
                <p14:cNvContentPartPr/>
                <p14:nvPr/>
              </p14:nvContentPartPr>
              <p14:xfrm>
                <a:off x="9203895" y="3488385"/>
                <a:ext cx="380520" cy="389160"/>
              </p14:xfrm>
            </p:contentPart>
          </mc:Choice>
          <mc:Fallback xmlns="">
            <p:pic>
              <p:nvPicPr>
                <p:cNvPr id="81" name="Ink 80">
                  <a:extLst>
                    <a:ext uri="{FF2B5EF4-FFF2-40B4-BE49-F238E27FC236}">
                      <a16:creationId xmlns:a16="http://schemas.microsoft.com/office/drawing/2014/main" id="{A83C83B5-1893-DD6C-5085-534A66942440}"/>
                    </a:ext>
                  </a:extLst>
                </p:cNvPr>
                <p:cNvPicPr/>
                <p:nvPr/>
              </p:nvPicPr>
              <p:blipFill>
                <a:blip r:embed="rId213"/>
                <a:stretch>
                  <a:fillRect/>
                </a:stretch>
              </p:blipFill>
              <p:spPr>
                <a:xfrm>
                  <a:off x="9197775" y="3482265"/>
                  <a:ext cx="3927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82" name="Ink 81">
                  <a:extLst>
                    <a:ext uri="{FF2B5EF4-FFF2-40B4-BE49-F238E27FC236}">
                      <a16:creationId xmlns:a16="http://schemas.microsoft.com/office/drawing/2014/main" id="{9AB38F07-F9E4-AFD4-BB3B-84732279CA61}"/>
                    </a:ext>
                  </a:extLst>
                </p14:cNvPr>
                <p14:cNvContentPartPr/>
                <p14:nvPr/>
              </p14:nvContentPartPr>
              <p14:xfrm>
                <a:off x="9590895" y="3473265"/>
                <a:ext cx="190440" cy="423720"/>
              </p14:xfrm>
            </p:contentPart>
          </mc:Choice>
          <mc:Fallback xmlns="">
            <p:pic>
              <p:nvPicPr>
                <p:cNvPr id="82" name="Ink 81">
                  <a:extLst>
                    <a:ext uri="{FF2B5EF4-FFF2-40B4-BE49-F238E27FC236}">
                      <a16:creationId xmlns:a16="http://schemas.microsoft.com/office/drawing/2014/main" id="{9AB38F07-F9E4-AFD4-BB3B-84732279CA61}"/>
                    </a:ext>
                  </a:extLst>
                </p:cNvPr>
                <p:cNvPicPr/>
                <p:nvPr/>
              </p:nvPicPr>
              <p:blipFill>
                <a:blip r:embed="rId215"/>
                <a:stretch>
                  <a:fillRect/>
                </a:stretch>
              </p:blipFill>
              <p:spPr>
                <a:xfrm>
                  <a:off x="9584775" y="3467145"/>
                  <a:ext cx="2026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3" name="Ink 82">
                  <a:extLst>
                    <a:ext uri="{FF2B5EF4-FFF2-40B4-BE49-F238E27FC236}">
                      <a16:creationId xmlns:a16="http://schemas.microsoft.com/office/drawing/2014/main" id="{22083281-AA61-8097-E8D5-B4446AD5FC4C}"/>
                    </a:ext>
                  </a:extLst>
                </p14:cNvPr>
                <p14:cNvContentPartPr/>
                <p14:nvPr/>
              </p14:nvContentPartPr>
              <p14:xfrm>
                <a:off x="8734455" y="3849825"/>
                <a:ext cx="1318680" cy="38160"/>
              </p14:xfrm>
            </p:contentPart>
          </mc:Choice>
          <mc:Fallback xmlns="">
            <p:pic>
              <p:nvPicPr>
                <p:cNvPr id="83" name="Ink 82">
                  <a:extLst>
                    <a:ext uri="{FF2B5EF4-FFF2-40B4-BE49-F238E27FC236}">
                      <a16:creationId xmlns:a16="http://schemas.microsoft.com/office/drawing/2014/main" id="{22083281-AA61-8097-E8D5-B4446AD5FC4C}"/>
                    </a:ext>
                  </a:extLst>
                </p:cNvPr>
                <p:cNvPicPr/>
                <p:nvPr/>
              </p:nvPicPr>
              <p:blipFill>
                <a:blip r:embed="rId217"/>
                <a:stretch>
                  <a:fillRect/>
                </a:stretch>
              </p:blipFill>
              <p:spPr>
                <a:xfrm>
                  <a:off x="8728335" y="3843705"/>
                  <a:ext cx="1330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4" name="Ink 83">
                  <a:extLst>
                    <a:ext uri="{FF2B5EF4-FFF2-40B4-BE49-F238E27FC236}">
                      <a16:creationId xmlns:a16="http://schemas.microsoft.com/office/drawing/2014/main" id="{DC34C013-D46B-9BAE-90B4-A0C77EF8407D}"/>
                    </a:ext>
                  </a:extLst>
                </p14:cNvPr>
                <p14:cNvContentPartPr/>
                <p14:nvPr/>
              </p14:nvContentPartPr>
              <p14:xfrm>
                <a:off x="9164295" y="4007145"/>
                <a:ext cx="278280" cy="378720"/>
              </p14:xfrm>
            </p:contentPart>
          </mc:Choice>
          <mc:Fallback xmlns="">
            <p:pic>
              <p:nvPicPr>
                <p:cNvPr id="84" name="Ink 83">
                  <a:extLst>
                    <a:ext uri="{FF2B5EF4-FFF2-40B4-BE49-F238E27FC236}">
                      <a16:creationId xmlns:a16="http://schemas.microsoft.com/office/drawing/2014/main" id="{DC34C013-D46B-9BAE-90B4-A0C77EF8407D}"/>
                    </a:ext>
                  </a:extLst>
                </p:cNvPr>
                <p:cNvPicPr/>
                <p:nvPr/>
              </p:nvPicPr>
              <p:blipFill>
                <a:blip r:embed="rId219"/>
                <a:stretch>
                  <a:fillRect/>
                </a:stretch>
              </p:blipFill>
              <p:spPr>
                <a:xfrm>
                  <a:off x="9158175" y="4001025"/>
                  <a:ext cx="2905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85" name="Ink 84">
                  <a:extLst>
                    <a:ext uri="{FF2B5EF4-FFF2-40B4-BE49-F238E27FC236}">
                      <a16:creationId xmlns:a16="http://schemas.microsoft.com/office/drawing/2014/main" id="{AD64F587-95F0-26B6-3D7D-79C2EAC82F92}"/>
                    </a:ext>
                  </a:extLst>
                </p14:cNvPr>
                <p14:cNvContentPartPr/>
                <p14:nvPr/>
              </p14:nvContentPartPr>
              <p14:xfrm>
                <a:off x="9470655" y="3921465"/>
                <a:ext cx="87120" cy="138960"/>
              </p14:xfrm>
            </p:contentPart>
          </mc:Choice>
          <mc:Fallback xmlns="">
            <p:pic>
              <p:nvPicPr>
                <p:cNvPr id="85" name="Ink 84">
                  <a:extLst>
                    <a:ext uri="{FF2B5EF4-FFF2-40B4-BE49-F238E27FC236}">
                      <a16:creationId xmlns:a16="http://schemas.microsoft.com/office/drawing/2014/main" id="{AD64F587-95F0-26B6-3D7D-79C2EAC82F92}"/>
                    </a:ext>
                  </a:extLst>
                </p:cNvPr>
                <p:cNvPicPr/>
                <p:nvPr/>
              </p:nvPicPr>
              <p:blipFill>
                <a:blip r:embed="rId221"/>
                <a:stretch>
                  <a:fillRect/>
                </a:stretch>
              </p:blipFill>
              <p:spPr>
                <a:xfrm>
                  <a:off x="9464535" y="3915345"/>
                  <a:ext cx="99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87" name="Ink 86">
                  <a:extLst>
                    <a:ext uri="{FF2B5EF4-FFF2-40B4-BE49-F238E27FC236}">
                      <a16:creationId xmlns:a16="http://schemas.microsoft.com/office/drawing/2014/main" id="{B557562B-F2F2-3268-9BFE-19F5E2560A9D}"/>
                    </a:ext>
                  </a:extLst>
                </p14:cNvPr>
                <p14:cNvContentPartPr/>
                <p14:nvPr/>
              </p14:nvContentPartPr>
              <p14:xfrm>
                <a:off x="9409455" y="3949545"/>
                <a:ext cx="258840" cy="357120"/>
              </p14:xfrm>
            </p:contentPart>
          </mc:Choice>
          <mc:Fallback xmlns="">
            <p:pic>
              <p:nvPicPr>
                <p:cNvPr id="87" name="Ink 86">
                  <a:extLst>
                    <a:ext uri="{FF2B5EF4-FFF2-40B4-BE49-F238E27FC236}">
                      <a16:creationId xmlns:a16="http://schemas.microsoft.com/office/drawing/2014/main" id="{B557562B-F2F2-3268-9BFE-19F5E2560A9D}"/>
                    </a:ext>
                  </a:extLst>
                </p:cNvPr>
                <p:cNvPicPr/>
                <p:nvPr/>
              </p:nvPicPr>
              <p:blipFill>
                <a:blip r:embed="rId223"/>
                <a:stretch>
                  <a:fillRect/>
                </a:stretch>
              </p:blipFill>
              <p:spPr>
                <a:xfrm>
                  <a:off x="9403335" y="3943425"/>
                  <a:ext cx="27108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88" name="Ink 87">
                  <a:extLst>
                    <a:ext uri="{FF2B5EF4-FFF2-40B4-BE49-F238E27FC236}">
                      <a16:creationId xmlns:a16="http://schemas.microsoft.com/office/drawing/2014/main" id="{08F1E0FD-7EE1-C954-21D8-A336EDA7D10B}"/>
                    </a:ext>
                  </a:extLst>
                </p14:cNvPr>
                <p14:cNvContentPartPr/>
                <p14:nvPr/>
              </p14:nvContentPartPr>
              <p14:xfrm>
                <a:off x="9667575" y="4027305"/>
                <a:ext cx="186120" cy="154080"/>
              </p14:xfrm>
            </p:contentPart>
          </mc:Choice>
          <mc:Fallback xmlns="">
            <p:pic>
              <p:nvPicPr>
                <p:cNvPr id="88" name="Ink 87">
                  <a:extLst>
                    <a:ext uri="{FF2B5EF4-FFF2-40B4-BE49-F238E27FC236}">
                      <a16:creationId xmlns:a16="http://schemas.microsoft.com/office/drawing/2014/main" id="{08F1E0FD-7EE1-C954-21D8-A336EDA7D10B}"/>
                    </a:ext>
                  </a:extLst>
                </p:cNvPr>
                <p:cNvPicPr/>
                <p:nvPr/>
              </p:nvPicPr>
              <p:blipFill>
                <a:blip r:embed="rId225"/>
                <a:stretch>
                  <a:fillRect/>
                </a:stretch>
              </p:blipFill>
              <p:spPr>
                <a:xfrm>
                  <a:off x="9661455" y="4021185"/>
                  <a:ext cx="198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89" name="Ink 88">
                  <a:extLst>
                    <a:ext uri="{FF2B5EF4-FFF2-40B4-BE49-F238E27FC236}">
                      <a16:creationId xmlns:a16="http://schemas.microsoft.com/office/drawing/2014/main" id="{22B3EC05-24A0-C2E6-C013-05D6E5ACB435}"/>
                    </a:ext>
                  </a:extLst>
                </p14:cNvPr>
                <p14:cNvContentPartPr/>
                <p14:nvPr/>
              </p14:nvContentPartPr>
              <p14:xfrm>
                <a:off x="9665775" y="4050345"/>
                <a:ext cx="125280" cy="150120"/>
              </p14:xfrm>
            </p:contentPart>
          </mc:Choice>
          <mc:Fallback xmlns="">
            <p:pic>
              <p:nvPicPr>
                <p:cNvPr id="89" name="Ink 88">
                  <a:extLst>
                    <a:ext uri="{FF2B5EF4-FFF2-40B4-BE49-F238E27FC236}">
                      <a16:creationId xmlns:a16="http://schemas.microsoft.com/office/drawing/2014/main" id="{22B3EC05-24A0-C2E6-C013-05D6E5ACB435}"/>
                    </a:ext>
                  </a:extLst>
                </p:cNvPr>
                <p:cNvPicPr/>
                <p:nvPr/>
              </p:nvPicPr>
              <p:blipFill>
                <a:blip r:embed="rId227"/>
                <a:stretch>
                  <a:fillRect/>
                </a:stretch>
              </p:blipFill>
              <p:spPr>
                <a:xfrm>
                  <a:off x="9659655" y="4044225"/>
                  <a:ext cx="137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0" name="Ink 89">
                  <a:extLst>
                    <a:ext uri="{FF2B5EF4-FFF2-40B4-BE49-F238E27FC236}">
                      <a16:creationId xmlns:a16="http://schemas.microsoft.com/office/drawing/2014/main" id="{0F36CED5-30C8-E6B3-03B7-194EE4A98AA1}"/>
                    </a:ext>
                  </a:extLst>
                </p14:cNvPr>
                <p14:cNvContentPartPr/>
                <p14:nvPr/>
              </p14:nvContentPartPr>
              <p14:xfrm>
                <a:off x="9786015" y="3939825"/>
                <a:ext cx="243720" cy="357840"/>
              </p14:xfrm>
            </p:contentPart>
          </mc:Choice>
          <mc:Fallback xmlns="">
            <p:pic>
              <p:nvPicPr>
                <p:cNvPr id="90" name="Ink 89">
                  <a:extLst>
                    <a:ext uri="{FF2B5EF4-FFF2-40B4-BE49-F238E27FC236}">
                      <a16:creationId xmlns:a16="http://schemas.microsoft.com/office/drawing/2014/main" id="{0F36CED5-30C8-E6B3-03B7-194EE4A98AA1}"/>
                    </a:ext>
                  </a:extLst>
                </p:cNvPr>
                <p:cNvPicPr/>
                <p:nvPr/>
              </p:nvPicPr>
              <p:blipFill>
                <a:blip r:embed="rId229"/>
                <a:stretch>
                  <a:fillRect/>
                </a:stretch>
              </p:blipFill>
              <p:spPr>
                <a:xfrm>
                  <a:off x="9779895" y="3933705"/>
                  <a:ext cx="2559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91" name="Ink 90">
                  <a:extLst>
                    <a:ext uri="{FF2B5EF4-FFF2-40B4-BE49-F238E27FC236}">
                      <a16:creationId xmlns:a16="http://schemas.microsoft.com/office/drawing/2014/main" id="{A38A7600-CDFB-6F77-993A-5CA481A74C20}"/>
                    </a:ext>
                  </a:extLst>
                </p14:cNvPr>
                <p14:cNvContentPartPr/>
                <p14:nvPr/>
              </p14:nvContentPartPr>
              <p14:xfrm>
                <a:off x="9771615" y="3394065"/>
                <a:ext cx="529920" cy="964080"/>
              </p14:xfrm>
            </p:contentPart>
          </mc:Choice>
          <mc:Fallback xmlns="">
            <p:pic>
              <p:nvPicPr>
                <p:cNvPr id="91" name="Ink 90">
                  <a:extLst>
                    <a:ext uri="{FF2B5EF4-FFF2-40B4-BE49-F238E27FC236}">
                      <a16:creationId xmlns:a16="http://schemas.microsoft.com/office/drawing/2014/main" id="{A38A7600-CDFB-6F77-993A-5CA481A74C20}"/>
                    </a:ext>
                  </a:extLst>
                </p:cNvPr>
                <p:cNvPicPr/>
                <p:nvPr/>
              </p:nvPicPr>
              <p:blipFill>
                <a:blip r:embed="rId231"/>
                <a:stretch>
                  <a:fillRect/>
                </a:stretch>
              </p:blipFill>
              <p:spPr>
                <a:xfrm>
                  <a:off x="9765495" y="3387945"/>
                  <a:ext cx="542160" cy="976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2" name="Ink 91">
                  <a:extLst>
                    <a:ext uri="{FF2B5EF4-FFF2-40B4-BE49-F238E27FC236}">
                      <a16:creationId xmlns:a16="http://schemas.microsoft.com/office/drawing/2014/main" id="{E9CC2AC7-015F-A75A-C01B-BEAC0ACF8807}"/>
                    </a:ext>
                  </a:extLst>
                </p14:cNvPr>
                <p14:cNvContentPartPr/>
                <p14:nvPr/>
              </p14:nvContentPartPr>
              <p14:xfrm>
                <a:off x="8638335" y="3390105"/>
                <a:ext cx="419040" cy="1095120"/>
              </p14:xfrm>
            </p:contentPart>
          </mc:Choice>
          <mc:Fallback xmlns="">
            <p:pic>
              <p:nvPicPr>
                <p:cNvPr id="92" name="Ink 91">
                  <a:extLst>
                    <a:ext uri="{FF2B5EF4-FFF2-40B4-BE49-F238E27FC236}">
                      <a16:creationId xmlns:a16="http://schemas.microsoft.com/office/drawing/2014/main" id="{E9CC2AC7-015F-A75A-C01B-BEAC0ACF8807}"/>
                    </a:ext>
                  </a:extLst>
                </p:cNvPr>
                <p:cNvPicPr/>
                <p:nvPr/>
              </p:nvPicPr>
              <p:blipFill>
                <a:blip r:embed="rId233"/>
                <a:stretch>
                  <a:fillRect/>
                </a:stretch>
              </p:blipFill>
              <p:spPr>
                <a:xfrm>
                  <a:off x="8632215" y="3383985"/>
                  <a:ext cx="431280" cy="1107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3" name="Ink 92">
                  <a:extLst>
                    <a:ext uri="{FF2B5EF4-FFF2-40B4-BE49-F238E27FC236}">
                      <a16:creationId xmlns:a16="http://schemas.microsoft.com/office/drawing/2014/main" id="{4EA4187B-FD8C-59E0-1545-4490149079CA}"/>
                    </a:ext>
                  </a:extLst>
                </p14:cNvPr>
                <p14:cNvContentPartPr/>
                <p14:nvPr/>
              </p14:nvContentPartPr>
              <p14:xfrm>
                <a:off x="10320255" y="3152505"/>
                <a:ext cx="115560" cy="232200"/>
              </p14:xfrm>
            </p:contentPart>
          </mc:Choice>
          <mc:Fallback xmlns="">
            <p:pic>
              <p:nvPicPr>
                <p:cNvPr id="93" name="Ink 92">
                  <a:extLst>
                    <a:ext uri="{FF2B5EF4-FFF2-40B4-BE49-F238E27FC236}">
                      <a16:creationId xmlns:a16="http://schemas.microsoft.com/office/drawing/2014/main" id="{4EA4187B-FD8C-59E0-1545-4490149079CA}"/>
                    </a:ext>
                  </a:extLst>
                </p:cNvPr>
                <p:cNvPicPr/>
                <p:nvPr/>
              </p:nvPicPr>
              <p:blipFill>
                <a:blip r:embed="rId235"/>
                <a:stretch>
                  <a:fillRect/>
                </a:stretch>
              </p:blipFill>
              <p:spPr>
                <a:xfrm>
                  <a:off x="10314135" y="3146385"/>
                  <a:ext cx="127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5" name="Ink 94">
                  <a:extLst>
                    <a:ext uri="{FF2B5EF4-FFF2-40B4-BE49-F238E27FC236}">
                      <a16:creationId xmlns:a16="http://schemas.microsoft.com/office/drawing/2014/main" id="{D83FE28C-250D-65C3-356A-DE1FF5D41EFA}"/>
                    </a:ext>
                  </a:extLst>
                </p14:cNvPr>
                <p14:cNvContentPartPr/>
                <p14:nvPr/>
              </p14:nvContentPartPr>
              <p14:xfrm>
                <a:off x="8650215" y="5490345"/>
                <a:ext cx="152280" cy="10080"/>
              </p14:xfrm>
            </p:contentPart>
          </mc:Choice>
          <mc:Fallback xmlns="">
            <p:pic>
              <p:nvPicPr>
                <p:cNvPr id="95" name="Ink 94">
                  <a:extLst>
                    <a:ext uri="{FF2B5EF4-FFF2-40B4-BE49-F238E27FC236}">
                      <a16:creationId xmlns:a16="http://schemas.microsoft.com/office/drawing/2014/main" id="{D83FE28C-250D-65C3-356A-DE1FF5D41EFA}"/>
                    </a:ext>
                  </a:extLst>
                </p:cNvPr>
                <p:cNvPicPr/>
                <p:nvPr/>
              </p:nvPicPr>
              <p:blipFill>
                <a:blip r:embed="rId237"/>
                <a:stretch>
                  <a:fillRect/>
                </a:stretch>
              </p:blipFill>
              <p:spPr>
                <a:xfrm>
                  <a:off x="8644095" y="5484225"/>
                  <a:ext cx="164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96" name="Ink 95">
                  <a:extLst>
                    <a:ext uri="{FF2B5EF4-FFF2-40B4-BE49-F238E27FC236}">
                      <a16:creationId xmlns:a16="http://schemas.microsoft.com/office/drawing/2014/main" id="{4A70D3FB-3110-FCBF-DD50-47725B8BDA44}"/>
                    </a:ext>
                  </a:extLst>
                </p14:cNvPr>
                <p14:cNvContentPartPr/>
                <p14:nvPr/>
              </p14:nvContentPartPr>
              <p14:xfrm>
                <a:off x="8640495" y="5619225"/>
                <a:ext cx="231480" cy="6840"/>
              </p14:xfrm>
            </p:contentPart>
          </mc:Choice>
          <mc:Fallback xmlns="">
            <p:pic>
              <p:nvPicPr>
                <p:cNvPr id="96" name="Ink 95">
                  <a:extLst>
                    <a:ext uri="{FF2B5EF4-FFF2-40B4-BE49-F238E27FC236}">
                      <a16:creationId xmlns:a16="http://schemas.microsoft.com/office/drawing/2014/main" id="{4A70D3FB-3110-FCBF-DD50-47725B8BDA44}"/>
                    </a:ext>
                  </a:extLst>
                </p:cNvPr>
                <p:cNvPicPr/>
                <p:nvPr/>
              </p:nvPicPr>
              <p:blipFill>
                <a:blip r:embed="rId239"/>
                <a:stretch>
                  <a:fillRect/>
                </a:stretch>
              </p:blipFill>
              <p:spPr>
                <a:xfrm>
                  <a:off x="8634375" y="5613105"/>
                  <a:ext cx="243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98" name="Ink 97">
                  <a:extLst>
                    <a:ext uri="{FF2B5EF4-FFF2-40B4-BE49-F238E27FC236}">
                      <a16:creationId xmlns:a16="http://schemas.microsoft.com/office/drawing/2014/main" id="{9CFC56BC-C259-F9CC-A29E-9A9B6C4778BD}"/>
                    </a:ext>
                  </a:extLst>
                </p14:cNvPr>
                <p14:cNvContentPartPr/>
                <p14:nvPr/>
              </p14:nvContentPartPr>
              <p14:xfrm>
                <a:off x="9101655" y="5032425"/>
                <a:ext cx="102600" cy="278280"/>
              </p14:xfrm>
            </p:contentPart>
          </mc:Choice>
          <mc:Fallback xmlns="">
            <p:pic>
              <p:nvPicPr>
                <p:cNvPr id="98" name="Ink 97">
                  <a:extLst>
                    <a:ext uri="{FF2B5EF4-FFF2-40B4-BE49-F238E27FC236}">
                      <a16:creationId xmlns:a16="http://schemas.microsoft.com/office/drawing/2014/main" id="{9CFC56BC-C259-F9CC-A29E-9A9B6C4778BD}"/>
                    </a:ext>
                  </a:extLst>
                </p:cNvPr>
                <p:cNvPicPr/>
                <p:nvPr/>
              </p:nvPicPr>
              <p:blipFill>
                <a:blip r:embed="rId241"/>
                <a:stretch>
                  <a:fillRect/>
                </a:stretch>
              </p:blipFill>
              <p:spPr>
                <a:xfrm>
                  <a:off x="9095535" y="5026305"/>
                  <a:ext cx="1148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99" name="Ink 98">
                  <a:extLst>
                    <a:ext uri="{FF2B5EF4-FFF2-40B4-BE49-F238E27FC236}">
                      <a16:creationId xmlns:a16="http://schemas.microsoft.com/office/drawing/2014/main" id="{CC4AE3AE-95D7-618A-67CE-0AA4E261D2B5}"/>
                    </a:ext>
                  </a:extLst>
                </p14:cNvPr>
                <p14:cNvContentPartPr/>
                <p14:nvPr/>
              </p14:nvContentPartPr>
              <p14:xfrm>
                <a:off x="9087975" y="5170665"/>
                <a:ext cx="187920" cy="5760"/>
              </p14:xfrm>
            </p:contentPart>
          </mc:Choice>
          <mc:Fallback xmlns="">
            <p:pic>
              <p:nvPicPr>
                <p:cNvPr id="99" name="Ink 98">
                  <a:extLst>
                    <a:ext uri="{FF2B5EF4-FFF2-40B4-BE49-F238E27FC236}">
                      <a16:creationId xmlns:a16="http://schemas.microsoft.com/office/drawing/2014/main" id="{CC4AE3AE-95D7-618A-67CE-0AA4E261D2B5}"/>
                    </a:ext>
                  </a:extLst>
                </p:cNvPr>
                <p:cNvPicPr/>
                <p:nvPr/>
              </p:nvPicPr>
              <p:blipFill>
                <a:blip r:embed="rId243"/>
                <a:stretch>
                  <a:fillRect/>
                </a:stretch>
              </p:blipFill>
              <p:spPr>
                <a:xfrm>
                  <a:off x="9081855" y="5164545"/>
                  <a:ext cx="20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00" name="Ink 99">
                  <a:extLst>
                    <a:ext uri="{FF2B5EF4-FFF2-40B4-BE49-F238E27FC236}">
                      <a16:creationId xmlns:a16="http://schemas.microsoft.com/office/drawing/2014/main" id="{1A179775-B982-6727-0ABE-6A97699056DC}"/>
                    </a:ext>
                  </a:extLst>
                </p14:cNvPr>
                <p14:cNvContentPartPr/>
                <p14:nvPr/>
              </p14:nvContentPartPr>
              <p14:xfrm>
                <a:off x="9413055" y="5116665"/>
                <a:ext cx="149400" cy="86040"/>
              </p14:xfrm>
            </p:contentPart>
          </mc:Choice>
          <mc:Fallback xmlns="">
            <p:pic>
              <p:nvPicPr>
                <p:cNvPr id="100" name="Ink 99">
                  <a:extLst>
                    <a:ext uri="{FF2B5EF4-FFF2-40B4-BE49-F238E27FC236}">
                      <a16:creationId xmlns:a16="http://schemas.microsoft.com/office/drawing/2014/main" id="{1A179775-B982-6727-0ABE-6A97699056DC}"/>
                    </a:ext>
                  </a:extLst>
                </p:cNvPr>
                <p:cNvPicPr/>
                <p:nvPr/>
              </p:nvPicPr>
              <p:blipFill>
                <a:blip r:embed="rId245"/>
                <a:stretch>
                  <a:fillRect/>
                </a:stretch>
              </p:blipFill>
              <p:spPr>
                <a:xfrm>
                  <a:off x="9406935" y="5110545"/>
                  <a:ext cx="1616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01" name="Ink 100">
                  <a:extLst>
                    <a:ext uri="{FF2B5EF4-FFF2-40B4-BE49-F238E27FC236}">
                      <a16:creationId xmlns:a16="http://schemas.microsoft.com/office/drawing/2014/main" id="{B6DA5818-5B29-D702-2C20-7A86EB856AE9}"/>
                    </a:ext>
                  </a:extLst>
                </p14:cNvPr>
                <p14:cNvContentPartPr/>
                <p14:nvPr/>
              </p14:nvContentPartPr>
              <p14:xfrm>
                <a:off x="9413055" y="5116665"/>
                <a:ext cx="96480" cy="107640"/>
              </p14:xfrm>
            </p:contentPart>
          </mc:Choice>
          <mc:Fallback xmlns="">
            <p:pic>
              <p:nvPicPr>
                <p:cNvPr id="101" name="Ink 100">
                  <a:extLst>
                    <a:ext uri="{FF2B5EF4-FFF2-40B4-BE49-F238E27FC236}">
                      <a16:creationId xmlns:a16="http://schemas.microsoft.com/office/drawing/2014/main" id="{B6DA5818-5B29-D702-2C20-7A86EB856AE9}"/>
                    </a:ext>
                  </a:extLst>
                </p:cNvPr>
                <p:cNvPicPr/>
                <p:nvPr/>
              </p:nvPicPr>
              <p:blipFill>
                <a:blip r:embed="rId247"/>
                <a:stretch>
                  <a:fillRect/>
                </a:stretch>
              </p:blipFill>
              <p:spPr>
                <a:xfrm>
                  <a:off x="9406935" y="5110545"/>
                  <a:ext cx="108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02" name="Ink 101">
                  <a:extLst>
                    <a:ext uri="{FF2B5EF4-FFF2-40B4-BE49-F238E27FC236}">
                      <a16:creationId xmlns:a16="http://schemas.microsoft.com/office/drawing/2014/main" id="{ECBC72B2-C516-9440-5FE9-7CB334814CD6}"/>
                    </a:ext>
                  </a:extLst>
                </p14:cNvPr>
                <p14:cNvContentPartPr/>
                <p14:nvPr/>
              </p14:nvContentPartPr>
              <p14:xfrm>
                <a:off x="9320535" y="5033145"/>
                <a:ext cx="381600" cy="241200"/>
              </p14:xfrm>
            </p:contentPart>
          </mc:Choice>
          <mc:Fallback xmlns="">
            <p:pic>
              <p:nvPicPr>
                <p:cNvPr id="102" name="Ink 101">
                  <a:extLst>
                    <a:ext uri="{FF2B5EF4-FFF2-40B4-BE49-F238E27FC236}">
                      <a16:creationId xmlns:a16="http://schemas.microsoft.com/office/drawing/2014/main" id="{ECBC72B2-C516-9440-5FE9-7CB334814CD6}"/>
                    </a:ext>
                  </a:extLst>
                </p:cNvPr>
                <p:cNvPicPr/>
                <p:nvPr/>
              </p:nvPicPr>
              <p:blipFill>
                <a:blip r:embed="rId249"/>
                <a:stretch>
                  <a:fillRect/>
                </a:stretch>
              </p:blipFill>
              <p:spPr>
                <a:xfrm>
                  <a:off x="9314415" y="5027025"/>
                  <a:ext cx="3938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03" name="Ink 102">
                  <a:extLst>
                    <a:ext uri="{FF2B5EF4-FFF2-40B4-BE49-F238E27FC236}">
                      <a16:creationId xmlns:a16="http://schemas.microsoft.com/office/drawing/2014/main" id="{5963F854-E55A-0B70-45E5-10A696C4400F}"/>
                    </a:ext>
                  </a:extLst>
                </p14:cNvPr>
                <p14:cNvContentPartPr/>
                <p14:nvPr/>
              </p14:nvContentPartPr>
              <p14:xfrm>
                <a:off x="9748935" y="5126385"/>
                <a:ext cx="239400" cy="274320"/>
              </p14:xfrm>
            </p:contentPart>
          </mc:Choice>
          <mc:Fallback xmlns="">
            <p:pic>
              <p:nvPicPr>
                <p:cNvPr id="103" name="Ink 102">
                  <a:extLst>
                    <a:ext uri="{FF2B5EF4-FFF2-40B4-BE49-F238E27FC236}">
                      <a16:creationId xmlns:a16="http://schemas.microsoft.com/office/drawing/2014/main" id="{5963F854-E55A-0B70-45E5-10A696C4400F}"/>
                    </a:ext>
                  </a:extLst>
                </p:cNvPr>
                <p:cNvPicPr/>
                <p:nvPr/>
              </p:nvPicPr>
              <p:blipFill>
                <a:blip r:embed="rId251"/>
                <a:stretch>
                  <a:fillRect/>
                </a:stretch>
              </p:blipFill>
              <p:spPr>
                <a:xfrm>
                  <a:off x="9742815" y="5120265"/>
                  <a:ext cx="2516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04" name="Ink 103">
                  <a:extLst>
                    <a:ext uri="{FF2B5EF4-FFF2-40B4-BE49-F238E27FC236}">
                      <a16:creationId xmlns:a16="http://schemas.microsoft.com/office/drawing/2014/main" id="{5279B562-AEB2-CB4F-6CD7-2A6FDCAF0B02}"/>
                    </a:ext>
                  </a:extLst>
                </p14:cNvPr>
                <p14:cNvContentPartPr/>
                <p14:nvPr/>
              </p14:nvContentPartPr>
              <p14:xfrm>
                <a:off x="10185255" y="5144745"/>
                <a:ext cx="130320" cy="124920"/>
              </p14:xfrm>
            </p:contentPart>
          </mc:Choice>
          <mc:Fallback xmlns="">
            <p:pic>
              <p:nvPicPr>
                <p:cNvPr id="104" name="Ink 103">
                  <a:extLst>
                    <a:ext uri="{FF2B5EF4-FFF2-40B4-BE49-F238E27FC236}">
                      <a16:creationId xmlns:a16="http://schemas.microsoft.com/office/drawing/2014/main" id="{5279B562-AEB2-CB4F-6CD7-2A6FDCAF0B02}"/>
                    </a:ext>
                  </a:extLst>
                </p:cNvPr>
                <p:cNvPicPr/>
                <p:nvPr/>
              </p:nvPicPr>
              <p:blipFill>
                <a:blip r:embed="rId253"/>
                <a:stretch>
                  <a:fillRect/>
                </a:stretch>
              </p:blipFill>
              <p:spPr>
                <a:xfrm>
                  <a:off x="10179135" y="5138625"/>
                  <a:ext cx="142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05" name="Ink 104">
                  <a:extLst>
                    <a:ext uri="{FF2B5EF4-FFF2-40B4-BE49-F238E27FC236}">
                      <a16:creationId xmlns:a16="http://schemas.microsoft.com/office/drawing/2014/main" id="{85BA2DF9-E513-1326-614C-AF7597EA7329}"/>
                    </a:ext>
                  </a:extLst>
                </p14:cNvPr>
                <p14:cNvContentPartPr/>
                <p14:nvPr/>
              </p14:nvContentPartPr>
              <p14:xfrm>
                <a:off x="10173375" y="5145825"/>
                <a:ext cx="110880" cy="128160"/>
              </p14:xfrm>
            </p:contentPart>
          </mc:Choice>
          <mc:Fallback xmlns="">
            <p:pic>
              <p:nvPicPr>
                <p:cNvPr id="105" name="Ink 104">
                  <a:extLst>
                    <a:ext uri="{FF2B5EF4-FFF2-40B4-BE49-F238E27FC236}">
                      <a16:creationId xmlns:a16="http://schemas.microsoft.com/office/drawing/2014/main" id="{85BA2DF9-E513-1326-614C-AF7597EA7329}"/>
                    </a:ext>
                  </a:extLst>
                </p:cNvPr>
                <p:cNvPicPr/>
                <p:nvPr/>
              </p:nvPicPr>
              <p:blipFill>
                <a:blip r:embed="rId255"/>
                <a:stretch>
                  <a:fillRect/>
                </a:stretch>
              </p:blipFill>
              <p:spPr>
                <a:xfrm>
                  <a:off x="10167255" y="5139705"/>
                  <a:ext cx="123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06" name="Ink 105">
                  <a:extLst>
                    <a:ext uri="{FF2B5EF4-FFF2-40B4-BE49-F238E27FC236}">
                      <a16:creationId xmlns:a16="http://schemas.microsoft.com/office/drawing/2014/main" id="{CC7EBA95-0511-835D-D146-F423B12A55A5}"/>
                    </a:ext>
                  </a:extLst>
                </p14:cNvPr>
                <p14:cNvContentPartPr/>
                <p14:nvPr/>
              </p14:nvContentPartPr>
              <p14:xfrm>
                <a:off x="10066815" y="5123145"/>
                <a:ext cx="253440" cy="227880"/>
              </p14:xfrm>
            </p:contentPart>
          </mc:Choice>
          <mc:Fallback xmlns="">
            <p:pic>
              <p:nvPicPr>
                <p:cNvPr id="106" name="Ink 105">
                  <a:extLst>
                    <a:ext uri="{FF2B5EF4-FFF2-40B4-BE49-F238E27FC236}">
                      <a16:creationId xmlns:a16="http://schemas.microsoft.com/office/drawing/2014/main" id="{CC7EBA95-0511-835D-D146-F423B12A55A5}"/>
                    </a:ext>
                  </a:extLst>
                </p:cNvPr>
                <p:cNvPicPr/>
                <p:nvPr/>
              </p:nvPicPr>
              <p:blipFill>
                <a:blip r:embed="rId257"/>
                <a:stretch>
                  <a:fillRect/>
                </a:stretch>
              </p:blipFill>
              <p:spPr>
                <a:xfrm>
                  <a:off x="10060695" y="5117025"/>
                  <a:ext cx="265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07" name="Ink 106">
                  <a:extLst>
                    <a:ext uri="{FF2B5EF4-FFF2-40B4-BE49-F238E27FC236}">
                      <a16:creationId xmlns:a16="http://schemas.microsoft.com/office/drawing/2014/main" id="{C746625C-B34A-F0FD-A6D5-C59DCC7DBDA6}"/>
                    </a:ext>
                  </a:extLst>
                </p14:cNvPr>
                <p14:cNvContentPartPr/>
                <p14:nvPr/>
              </p14:nvContentPartPr>
              <p14:xfrm>
                <a:off x="10466775" y="5112345"/>
                <a:ext cx="63000" cy="332640"/>
              </p14:xfrm>
            </p:contentPart>
          </mc:Choice>
          <mc:Fallback xmlns="">
            <p:pic>
              <p:nvPicPr>
                <p:cNvPr id="107" name="Ink 106">
                  <a:extLst>
                    <a:ext uri="{FF2B5EF4-FFF2-40B4-BE49-F238E27FC236}">
                      <a16:creationId xmlns:a16="http://schemas.microsoft.com/office/drawing/2014/main" id="{C746625C-B34A-F0FD-A6D5-C59DCC7DBDA6}"/>
                    </a:ext>
                  </a:extLst>
                </p:cNvPr>
                <p:cNvPicPr/>
                <p:nvPr/>
              </p:nvPicPr>
              <p:blipFill>
                <a:blip r:embed="rId259"/>
                <a:stretch>
                  <a:fillRect/>
                </a:stretch>
              </p:blipFill>
              <p:spPr>
                <a:xfrm>
                  <a:off x="10460655" y="5106225"/>
                  <a:ext cx="752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08" name="Ink 107">
                  <a:extLst>
                    <a:ext uri="{FF2B5EF4-FFF2-40B4-BE49-F238E27FC236}">
                      <a16:creationId xmlns:a16="http://schemas.microsoft.com/office/drawing/2014/main" id="{6DE6D316-BEF6-C25E-E130-C3704938FE61}"/>
                    </a:ext>
                  </a:extLst>
                </p14:cNvPr>
                <p14:cNvContentPartPr/>
                <p14:nvPr/>
              </p14:nvContentPartPr>
              <p14:xfrm>
                <a:off x="11166975" y="5118825"/>
                <a:ext cx="106560" cy="289440"/>
              </p14:xfrm>
            </p:contentPart>
          </mc:Choice>
          <mc:Fallback xmlns="">
            <p:pic>
              <p:nvPicPr>
                <p:cNvPr id="108" name="Ink 107">
                  <a:extLst>
                    <a:ext uri="{FF2B5EF4-FFF2-40B4-BE49-F238E27FC236}">
                      <a16:creationId xmlns:a16="http://schemas.microsoft.com/office/drawing/2014/main" id="{6DE6D316-BEF6-C25E-E130-C3704938FE61}"/>
                    </a:ext>
                  </a:extLst>
                </p:cNvPr>
                <p:cNvPicPr/>
                <p:nvPr/>
              </p:nvPicPr>
              <p:blipFill>
                <a:blip r:embed="rId261"/>
                <a:stretch>
                  <a:fillRect/>
                </a:stretch>
              </p:blipFill>
              <p:spPr>
                <a:xfrm>
                  <a:off x="11160855" y="5112705"/>
                  <a:ext cx="118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09" name="Ink 108">
                  <a:extLst>
                    <a:ext uri="{FF2B5EF4-FFF2-40B4-BE49-F238E27FC236}">
                      <a16:creationId xmlns:a16="http://schemas.microsoft.com/office/drawing/2014/main" id="{54E213CF-9855-3903-8DEA-0DD37D0E4274}"/>
                    </a:ext>
                  </a:extLst>
                </p14:cNvPr>
                <p14:cNvContentPartPr/>
                <p14:nvPr/>
              </p14:nvContentPartPr>
              <p14:xfrm>
                <a:off x="11174175" y="5244465"/>
                <a:ext cx="212040" cy="6840"/>
              </p14:xfrm>
            </p:contentPart>
          </mc:Choice>
          <mc:Fallback xmlns="">
            <p:pic>
              <p:nvPicPr>
                <p:cNvPr id="109" name="Ink 108">
                  <a:extLst>
                    <a:ext uri="{FF2B5EF4-FFF2-40B4-BE49-F238E27FC236}">
                      <a16:creationId xmlns:a16="http://schemas.microsoft.com/office/drawing/2014/main" id="{54E213CF-9855-3903-8DEA-0DD37D0E4274}"/>
                    </a:ext>
                  </a:extLst>
                </p:cNvPr>
                <p:cNvPicPr/>
                <p:nvPr/>
              </p:nvPicPr>
              <p:blipFill>
                <a:blip r:embed="rId263"/>
                <a:stretch>
                  <a:fillRect/>
                </a:stretch>
              </p:blipFill>
              <p:spPr>
                <a:xfrm>
                  <a:off x="11168055" y="5238345"/>
                  <a:ext cx="2242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10" name="Ink 109">
                  <a:extLst>
                    <a:ext uri="{FF2B5EF4-FFF2-40B4-BE49-F238E27FC236}">
                      <a16:creationId xmlns:a16="http://schemas.microsoft.com/office/drawing/2014/main" id="{4BADC9AF-6249-67F5-3830-C8CDB19E4F3A}"/>
                    </a:ext>
                  </a:extLst>
                </p14:cNvPr>
                <p14:cNvContentPartPr/>
                <p14:nvPr/>
              </p14:nvContentPartPr>
              <p14:xfrm>
                <a:off x="11475135" y="5191545"/>
                <a:ext cx="135000" cy="122760"/>
              </p14:xfrm>
            </p:contentPart>
          </mc:Choice>
          <mc:Fallback xmlns="">
            <p:pic>
              <p:nvPicPr>
                <p:cNvPr id="110" name="Ink 109">
                  <a:extLst>
                    <a:ext uri="{FF2B5EF4-FFF2-40B4-BE49-F238E27FC236}">
                      <a16:creationId xmlns:a16="http://schemas.microsoft.com/office/drawing/2014/main" id="{4BADC9AF-6249-67F5-3830-C8CDB19E4F3A}"/>
                    </a:ext>
                  </a:extLst>
                </p:cNvPr>
                <p:cNvPicPr/>
                <p:nvPr/>
              </p:nvPicPr>
              <p:blipFill>
                <a:blip r:embed="rId265"/>
                <a:stretch>
                  <a:fillRect/>
                </a:stretch>
              </p:blipFill>
              <p:spPr>
                <a:xfrm>
                  <a:off x="11469015" y="5185425"/>
                  <a:ext cx="1472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11" name="Ink 110">
                  <a:extLst>
                    <a:ext uri="{FF2B5EF4-FFF2-40B4-BE49-F238E27FC236}">
                      <a16:creationId xmlns:a16="http://schemas.microsoft.com/office/drawing/2014/main" id="{DB8A1F7C-39B6-B6A7-CA76-5740047AA10A}"/>
                    </a:ext>
                  </a:extLst>
                </p14:cNvPr>
                <p14:cNvContentPartPr/>
                <p14:nvPr/>
              </p14:nvContentPartPr>
              <p14:xfrm>
                <a:off x="11362095" y="5159865"/>
                <a:ext cx="212040" cy="230040"/>
              </p14:xfrm>
            </p:contentPart>
          </mc:Choice>
          <mc:Fallback xmlns="">
            <p:pic>
              <p:nvPicPr>
                <p:cNvPr id="111" name="Ink 110">
                  <a:extLst>
                    <a:ext uri="{FF2B5EF4-FFF2-40B4-BE49-F238E27FC236}">
                      <a16:creationId xmlns:a16="http://schemas.microsoft.com/office/drawing/2014/main" id="{DB8A1F7C-39B6-B6A7-CA76-5740047AA10A}"/>
                    </a:ext>
                  </a:extLst>
                </p:cNvPr>
                <p:cNvPicPr/>
                <p:nvPr/>
              </p:nvPicPr>
              <p:blipFill>
                <a:blip r:embed="rId267"/>
                <a:stretch>
                  <a:fillRect/>
                </a:stretch>
              </p:blipFill>
              <p:spPr>
                <a:xfrm>
                  <a:off x="11355975" y="5153745"/>
                  <a:ext cx="2242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12" name="Ink 111">
                  <a:extLst>
                    <a:ext uri="{FF2B5EF4-FFF2-40B4-BE49-F238E27FC236}">
                      <a16:creationId xmlns:a16="http://schemas.microsoft.com/office/drawing/2014/main" id="{19EA61C0-DE2B-FAC2-1558-A23826A52505}"/>
                    </a:ext>
                  </a:extLst>
                </p14:cNvPr>
                <p14:cNvContentPartPr/>
                <p14:nvPr/>
              </p14:nvContentPartPr>
              <p14:xfrm>
                <a:off x="11631375" y="5150145"/>
                <a:ext cx="41400" cy="241920"/>
              </p14:xfrm>
            </p:contentPart>
          </mc:Choice>
          <mc:Fallback xmlns="">
            <p:pic>
              <p:nvPicPr>
                <p:cNvPr id="112" name="Ink 111">
                  <a:extLst>
                    <a:ext uri="{FF2B5EF4-FFF2-40B4-BE49-F238E27FC236}">
                      <a16:creationId xmlns:a16="http://schemas.microsoft.com/office/drawing/2014/main" id="{19EA61C0-DE2B-FAC2-1558-A23826A52505}"/>
                    </a:ext>
                  </a:extLst>
                </p:cNvPr>
                <p:cNvPicPr/>
                <p:nvPr/>
              </p:nvPicPr>
              <p:blipFill>
                <a:blip r:embed="rId269"/>
                <a:stretch>
                  <a:fillRect/>
                </a:stretch>
              </p:blipFill>
              <p:spPr>
                <a:xfrm>
                  <a:off x="11625255" y="5144025"/>
                  <a:ext cx="536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13" name="Ink 112">
                  <a:extLst>
                    <a:ext uri="{FF2B5EF4-FFF2-40B4-BE49-F238E27FC236}">
                      <a16:creationId xmlns:a16="http://schemas.microsoft.com/office/drawing/2014/main" id="{94808631-FCFA-9994-F456-3A101B6463AC}"/>
                    </a:ext>
                  </a:extLst>
                </p14:cNvPr>
                <p14:cNvContentPartPr/>
                <p14:nvPr/>
              </p14:nvContentPartPr>
              <p14:xfrm>
                <a:off x="11674575" y="5198025"/>
                <a:ext cx="205200" cy="302400"/>
              </p14:xfrm>
            </p:contentPart>
          </mc:Choice>
          <mc:Fallback xmlns="">
            <p:pic>
              <p:nvPicPr>
                <p:cNvPr id="113" name="Ink 112">
                  <a:extLst>
                    <a:ext uri="{FF2B5EF4-FFF2-40B4-BE49-F238E27FC236}">
                      <a16:creationId xmlns:a16="http://schemas.microsoft.com/office/drawing/2014/main" id="{94808631-FCFA-9994-F456-3A101B6463AC}"/>
                    </a:ext>
                  </a:extLst>
                </p:cNvPr>
                <p:cNvPicPr/>
                <p:nvPr/>
              </p:nvPicPr>
              <p:blipFill>
                <a:blip r:embed="rId271"/>
                <a:stretch>
                  <a:fillRect/>
                </a:stretch>
              </p:blipFill>
              <p:spPr>
                <a:xfrm>
                  <a:off x="11668455" y="5191905"/>
                  <a:ext cx="2174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14" name="Ink 113">
                  <a:extLst>
                    <a:ext uri="{FF2B5EF4-FFF2-40B4-BE49-F238E27FC236}">
                      <a16:creationId xmlns:a16="http://schemas.microsoft.com/office/drawing/2014/main" id="{84993A0B-0E72-62E8-AD3C-C1C9E7B5D44B}"/>
                    </a:ext>
                  </a:extLst>
                </p14:cNvPr>
                <p14:cNvContentPartPr/>
                <p14:nvPr/>
              </p14:nvContentPartPr>
              <p14:xfrm>
                <a:off x="12006855" y="5242305"/>
                <a:ext cx="53280" cy="121680"/>
              </p14:xfrm>
            </p:contentPart>
          </mc:Choice>
          <mc:Fallback xmlns="">
            <p:pic>
              <p:nvPicPr>
                <p:cNvPr id="114" name="Ink 113">
                  <a:extLst>
                    <a:ext uri="{FF2B5EF4-FFF2-40B4-BE49-F238E27FC236}">
                      <a16:creationId xmlns:a16="http://schemas.microsoft.com/office/drawing/2014/main" id="{84993A0B-0E72-62E8-AD3C-C1C9E7B5D44B}"/>
                    </a:ext>
                  </a:extLst>
                </p:cNvPr>
                <p:cNvPicPr/>
                <p:nvPr/>
              </p:nvPicPr>
              <p:blipFill>
                <a:blip r:embed="rId273"/>
                <a:stretch>
                  <a:fillRect/>
                </a:stretch>
              </p:blipFill>
              <p:spPr>
                <a:xfrm>
                  <a:off x="12000735" y="5236185"/>
                  <a:ext cx="65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15" name="Ink 114">
                  <a:extLst>
                    <a:ext uri="{FF2B5EF4-FFF2-40B4-BE49-F238E27FC236}">
                      <a16:creationId xmlns:a16="http://schemas.microsoft.com/office/drawing/2014/main" id="{D892C736-945A-BFDC-C669-92AB8EE29046}"/>
                    </a:ext>
                  </a:extLst>
                </p14:cNvPr>
                <p14:cNvContentPartPr/>
                <p14:nvPr/>
              </p14:nvContentPartPr>
              <p14:xfrm>
                <a:off x="11975535" y="5252025"/>
                <a:ext cx="87120" cy="116280"/>
              </p14:xfrm>
            </p:contentPart>
          </mc:Choice>
          <mc:Fallback xmlns="">
            <p:pic>
              <p:nvPicPr>
                <p:cNvPr id="115" name="Ink 114">
                  <a:extLst>
                    <a:ext uri="{FF2B5EF4-FFF2-40B4-BE49-F238E27FC236}">
                      <a16:creationId xmlns:a16="http://schemas.microsoft.com/office/drawing/2014/main" id="{D892C736-945A-BFDC-C669-92AB8EE29046}"/>
                    </a:ext>
                  </a:extLst>
                </p:cNvPr>
                <p:cNvPicPr/>
                <p:nvPr/>
              </p:nvPicPr>
              <p:blipFill>
                <a:blip r:embed="rId275"/>
                <a:stretch>
                  <a:fillRect/>
                </a:stretch>
              </p:blipFill>
              <p:spPr>
                <a:xfrm>
                  <a:off x="11969415" y="5245905"/>
                  <a:ext cx="993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16" name="Ink 115">
                  <a:extLst>
                    <a:ext uri="{FF2B5EF4-FFF2-40B4-BE49-F238E27FC236}">
                      <a16:creationId xmlns:a16="http://schemas.microsoft.com/office/drawing/2014/main" id="{BC12DD5F-9411-11FA-D64A-9651B3AE802C}"/>
                    </a:ext>
                  </a:extLst>
                </p14:cNvPr>
                <p14:cNvContentPartPr/>
                <p14:nvPr/>
              </p14:nvContentPartPr>
              <p14:xfrm>
                <a:off x="11905335" y="5232585"/>
                <a:ext cx="113760" cy="178920"/>
              </p14:xfrm>
            </p:contentPart>
          </mc:Choice>
          <mc:Fallback xmlns="">
            <p:pic>
              <p:nvPicPr>
                <p:cNvPr id="116" name="Ink 115">
                  <a:extLst>
                    <a:ext uri="{FF2B5EF4-FFF2-40B4-BE49-F238E27FC236}">
                      <a16:creationId xmlns:a16="http://schemas.microsoft.com/office/drawing/2014/main" id="{BC12DD5F-9411-11FA-D64A-9651B3AE802C}"/>
                    </a:ext>
                  </a:extLst>
                </p:cNvPr>
                <p:cNvPicPr/>
                <p:nvPr/>
              </p:nvPicPr>
              <p:blipFill>
                <a:blip r:embed="rId277"/>
                <a:stretch>
                  <a:fillRect/>
                </a:stretch>
              </p:blipFill>
              <p:spPr>
                <a:xfrm>
                  <a:off x="11899215" y="5226465"/>
                  <a:ext cx="126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17" name="Ink 116">
                  <a:extLst>
                    <a:ext uri="{FF2B5EF4-FFF2-40B4-BE49-F238E27FC236}">
                      <a16:creationId xmlns:a16="http://schemas.microsoft.com/office/drawing/2014/main" id="{4BB86865-1E6A-9533-6367-8A4786882054}"/>
                    </a:ext>
                  </a:extLst>
                </p14:cNvPr>
                <p14:cNvContentPartPr/>
                <p14:nvPr/>
              </p14:nvContentPartPr>
              <p14:xfrm>
                <a:off x="11973015" y="5195865"/>
                <a:ext cx="144720" cy="220320"/>
              </p14:xfrm>
            </p:contentPart>
          </mc:Choice>
          <mc:Fallback xmlns="">
            <p:pic>
              <p:nvPicPr>
                <p:cNvPr id="117" name="Ink 116">
                  <a:extLst>
                    <a:ext uri="{FF2B5EF4-FFF2-40B4-BE49-F238E27FC236}">
                      <a16:creationId xmlns:a16="http://schemas.microsoft.com/office/drawing/2014/main" id="{4BB86865-1E6A-9533-6367-8A4786882054}"/>
                    </a:ext>
                  </a:extLst>
                </p:cNvPr>
                <p:cNvPicPr/>
                <p:nvPr/>
              </p:nvPicPr>
              <p:blipFill>
                <a:blip r:embed="rId279"/>
                <a:stretch>
                  <a:fillRect/>
                </a:stretch>
              </p:blipFill>
              <p:spPr>
                <a:xfrm>
                  <a:off x="11966895" y="5189745"/>
                  <a:ext cx="1569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9" name="Ink 128">
                  <a:extLst>
                    <a:ext uri="{FF2B5EF4-FFF2-40B4-BE49-F238E27FC236}">
                      <a16:creationId xmlns:a16="http://schemas.microsoft.com/office/drawing/2014/main" id="{093F41C2-BE23-567E-7D47-36516C08A316}"/>
                    </a:ext>
                  </a:extLst>
                </p14:cNvPr>
                <p14:cNvContentPartPr/>
                <p14:nvPr/>
              </p14:nvContentPartPr>
              <p14:xfrm>
                <a:off x="9060615" y="5532465"/>
                <a:ext cx="2823840" cy="56880"/>
              </p14:xfrm>
            </p:contentPart>
          </mc:Choice>
          <mc:Fallback xmlns="">
            <p:pic>
              <p:nvPicPr>
                <p:cNvPr id="129" name="Ink 128">
                  <a:extLst>
                    <a:ext uri="{FF2B5EF4-FFF2-40B4-BE49-F238E27FC236}">
                      <a16:creationId xmlns:a16="http://schemas.microsoft.com/office/drawing/2014/main" id="{093F41C2-BE23-567E-7D47-36516C08A316}"/>
                    </a:ext>
                  </a:extLst>
                </p:cNvPr>
                <p:cNvPicPr/>
                <p:nvPr/>
              </p:nvPicPr>
              <p:blipFill>
                <a:blip r:embed="rId281"/>
                <a:stretch>
                  <a:fillRect/>
                </a:stretch>
              </p:blipFill>
              <p:spPr>
                <a:xfrm>
                  <a:off x="9054495" y="5526345"/>
                  <a:ext cx="28360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30" name="Ink 129">
                  <a:extLst>
                    <a:ext uri="{FF2B5EF4-FFF2-40B4-BE49-F238E27FC236}">
                      <a16:creationId xmlns:a16="http://schemas.microsoft.com/office/drawing/2014/main" id="{5FCC0A48-08F7-2B5C-A12C-F659262DD990}"/>
                    </a:ext>
                  </a:extLst>
                </p14:cNvPr>
                <p14:cNvContentPartPr/>
                <p14:nvPr/>
              </p14:nvContentPartPr>
              <p14:xfrm>
                <a:off x="10134495" y="5688345"/>
                <a:ext cx="342360" cy="374040"/>
              </p14:xfrm>
            </p:contentPart>
          </mc:Choice>
          <mc:Fallback xmlns="">
            <p:pic>
              <p:nvPicPr>
                <p:cNvPr id="130" name="Ink 129">
                  <a:extLst>
                    <a:ext uri="{FF2B5EF4-FFF2-40B4-BE49-F238E27FC236}">
                      <a16:creationId xmlns:a16="http://schemas.microsoft.com/office/drawing/2014/main" id="{5FCC0A48-08F7-2B5C-A12C-F659262DD990}"/>
                    </a:ext>
                  </a:extLst>
                </p:cNvPr>
                <p:cNvPicPr/>
                <p:nvPr/>
              </p:nvPicPr>
              <p:blipFill>
                <a:blip r:embed="rId283"/>
                <a:stretch>
                  <a:fillRect/>
                </a:stretch>
              </p:blipFill>
              <p:spPr>
                <a:xfrm>
                  <a:off x="10128375" y="5682225"/>
                  <a:ext cx="3546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31" name="Ink 130">
                  <a:extLst>
                    <a:ext uri="{FF2B5EF4-FFF2-40B4-BE49-F238E27FC236}">
                      <a16:creationId xmlns:a16="http://schemas.microsoft.com/office/drawing/2014/main" id="{15AD3631-9966-8FFD-69AF-08BAC3D337FA}"/>
                    </a:ext>
                  </a:extLst>
                </p14:cNvPr>
                <p14:cNvContentPartPr/>
                <p14:nvPr/>
              </p14:nvContentPartPr>
              <p14:xfrm>
                <a:off x="10587015" y="5786985"/>
                <a:ext cx="245880" cy="158400"/>
              </p14:xfrm>
            </p:contentPart>
          </mc:Choice>
          <mc:Fallback xmlns="">
            <p:pic>
              <p:nvPicPr>
                <p:cNvPr id="131" name="Ink 130">
                  <a:extLst>
                    <a:ext uri="{FF2B5EF4-FFF2-40B4-BE49-F238E27FC236}">
                      <a16:creationId xmlns:a16="http://schemas.microsoft.com/office/drawing/2014/main" id="{15AD3631-9966-8FFD-69AF-08BAC3D337FA}"/>
                    </a:ext>
                  </a:extLst>
                </p:cNvPr>
                <p:cNvPicPr/>
                <p:nvPr/>
              </p:nvPicPr>
              <p:blipFill>
                <a:blip r:embed="rId285"/>
                <a:stretch>
                  <a:fillRect/>
                </a:stretch>
              </p:blipFill>
              <p:spPr>
                <a:xfrm>
                  <a:off x="10580895" y="5780865"/>
                  <a:ext cx="2581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32" name="Ink 131">
                  <a:extLst>
                    <a:ext uri="{FF2B5EF4-FFF2-40B4-BE49-F238E27FC236}">
                      <a16:creationId xmlns:a16="http://schemas.microsoft.com/office/drawing/2014/main" id="{67D25308-20CF-3875-1F86-1DBAF80CF2B1}"/>
                    </a:ext>
                  </a:extLst>
                </p14:cNvPr>
                <p14:cNvContentPartPr/>
                <p14:nvPr/>
              </p14:nvContentPartPr>
              <p14:xfrm>
                <a:off x="10563255" y="5794545"/>
                <a:ext cx="180720" cy="151920"/>
              </p14:xfrm>
            </p:contentPart>
          </mc:Choice>
          <mc:Fallback xmlns="">
            <p:pic>
              <p:nvPicPr>
                <p:cNvPr id="132" name="Ink 131">
                  <a:extLst>
                    <a:ext uri="{FF2B5EF4-FFF2-40B4-BE49-F238E27FC236}">
                      <a16:creationId xmlns:a16="http://schemas.microsoft.com/office/drawing/2014/main" id="{67D25308-20CF-3875-1F86-1DBAF80CF2B1}"/>
                    </a:ext>
                  </a:extLst>
                </p:cNvPr>
                <p:cNvPicPr/>
                <p:nvPr/>
              </p:nvPicPr>
              <p:blipFill>
                <a:blip r:embed="rId287"/>
                <a:stretch>
                  <a:fillRect/>
                </a:stretch>
              </p:blipFill>
              <p:spPr>
                <a:xfrm>
                  <a:off x="10557135" y="5788425"/>
                  <a:ext cx="192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33" name="Ink 132">
                  <a:extLst>
                    <a:ext uri="{FF2B5EF4-FFF2-40B4-BE49-F238E27FC236}">
                      <a16:creationId xmlns:a16="http://schemas.microsoft.com/office/drawing/2014/main" id="{9E0432A7-55C9-0107-A27F-20A8BFC1CFCA}"/>
                    </a:ext>
                  </a:extLst>
                </p14:cNvPr>
                <p14:cNvContentPartPr/>
                <p14:nvPr/>
              </p14:nvContentPartPr>
              <p14:xfrm>
                <a:off x="10475775" y="5775105"/>
                <a:ext cx="258480" cy="232560"/>
              </p14:xfrm>
            </p:contentPart>
          </mc:Choice>
          <mc:Fallback xmlns="">
            <p:pic>
              <p:nvPicPr>
                <p:cNvPr id="133" name="Ink 132">
                  <a:extLst>
                    <a:ext uri="{FF2B5EF4-FFF2-40B4-BE49-F238E27FC236}">
                      <a16:creationId xmlns:a16="http://schemas.microsoft.com/office/drawing/2014/main" id="{9E0432A7-55C9-0107-A27F-20A8BFC1CFCA}"/>
                    </a:ext>
                  </a:extLst>
                </p:cNvPr>
                <p:cNvPicPr/>
                <p:nvPr/>
              </p:nvPicPr>
              <p:blipFill>
                <a:blip r:embed="rId289"/>
                <a:stretch>
                  <a:fillRect/>
                </a:stretch>
              </p:blipFill>
              <p:spPr>
                <a:xfrm>
                  <a:off x="10469655" y="5768985"/>
                  <a:ext cx="270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34" name="Ink 133">
                  <a:extLst>
                    <a:ext uri="{FF2B5EF4-FFF2-40B4-BE49-F238E27FC236}">
                      <a16:creationId xmlns:a16="http://schemas.microsoft.com/office/drawing/2014/main" id="{C861FCF8-CB40-315D-5FC1-F2B0E94AF53E}"/>
                    </a:ext>
                  </a:extLst>
                </p14:cNvPr>
                <p14:cNvContentPartPr/>
                <p14:nvPr/>
              </p14:nvContentPartPr>
              <p14:xfrm>
                <a:off x="10750815" y="5733705"/>
                <a:ext cx="127800" cy="285120"/>
              </p14:xfrm>
            </p:contentPart>
          </mc:Choice>
          <mc:Fallback xmlns="">
            <p:pic>
              <p:nvPicPr>
                <p:cNvPr id="134" name="Ink 133">
                  <a:extLst>
                    <a:ext uri="{FF2B5EF4-FFF2-40B4-BE49-F238E27FC236}">
                      <a16:creationId xmlns:a16="http://schemas.microsoft.com/office/drawing/2014/main" id="{C861FCF8-CB40-315D-5FC1-F2B0E94AF53E}"/>
                    </a:ext>
                  </a:extLst>
                </p:cNvPr>
                <p:cNvPicPr/>
                <p:nvPr/>
              </p:nvPicPr>
              <p:blipFill>
                <a:blip r:embed="rId291"/>
                <a:stretch>
                  <a:fillRect/>
                </a:stretch>
              </p:blipFill>
              <p:spPr>
                <a:xfrm>
                  <a:off x="10744695" y="5727585"/>
                  <a:ext cx="1400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35" name="Ink 134">
                  <a:extLst>
                    <a:ext uri="{FF2B5EF4-FFF2-40B4-BE49-F238E27FC236}">
                      <a16:creationId xmlns:a16="http://schemas.microsoft.com/office/drawing/2014/main" id="{4AEB4CC9-1945-230D-D314-83F4473FB7BC}"/>
                    </a:ext>
                  </a:extLst>
                </p14:cNvPr>
                <p14:cNvContentPartPr/>
                <p14:nvPr/>
              </p14:nvContentPartPr>
              <p14:xfrm>
                <a:off x="10796535" y="5685105"/>
                <a:ext cx="250920" cy="414000"/>
              </p14:xfrm>
            </p:contentPart>
          </mc:Choice>
          <mc:Fallback xmlns="">
            <p:pic>
              <p:nvPicPr>
                <p:cNvPr id="135" name="Ink 134">
                  <a:extLst>
                    <a:ext uri="{FF2B5EF4-FFF2-40B4-BE49-F238E27FC236}">
                      <a16:creationId xmlns:a16="http://schemas.microsoft.com/office/drawing/2014/main" id="{4AEB4CC9-1945-230D-D314-83F4473FB7BC}"/>
                    </a:ext>
                  </a:extLst>
                </p:cNvPr>
                <p:cNvPicPr/>
                <p:nvPr/>
              </p:nvPicPr>
              <p:blipFill>
                <a:blip r:embed="rId293"/>
                <a:stretch>
                  <a:fillRect/>
                </a:stretch>
              </p:blipFill>
              <p:spPr>
                <a:xfrm>
                  <a:off x="10790415" y="5678985"/>
                  <a:ext cx="26316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36" name="Ink 135">
                  <a:extLst>
                    <a:ext uri="{FF2B5EF4-FFF2-40B4-BE49-F238E27FC236}">
                      <a16:creationId xmlns:a16="http://schemas.microsoft.com/office/drawing/2014/main" id="{EF8692CC-7EC5-F3E1-241D-131088715D8A}"/>
                    </a:ext>
                  </a:extLst>
                </p14:cNvPr>
                <p14:cNvContentPartPr/>
                <p14:nvPr/>
              </p14:nvContentPartPr>
              <p14:xfrm>
                <a:off x="9894015" y="5654865"/>
                <a:ext cx="373320" cy="475920"/>
              </p14:xfrm>
            </p:contentPart>
          </mc:Choice>
          <mc:Fallback xmlns="">
            <p:pic>
              <p:nvPicPr>
                <p:cNvPr id="136" name="Ink 135">
                  <a:extLst>
                    <a:ext uri="{FF2B5EF4-FFF2-40B4-BE49-F238E27FC236}">
                      <a16:creationId xmlns:a16="http://schemas.microsoft.com/office/drawing/2014/main" id="{EF8692CC-7EC5-F3E1-241D-131088715D8A}"/>
                    </a:ext>
                  </a:extLst>
                </p:cNvPr>
                <p:cNvPicPr/>
                <p:nvPr/>
              </p:nvPicPr>
              <p:blipFill>
                <a:blip r:embed="rId295"/>
                <a:stretch>
                  <a:fillRect/>
                </a:stretch>
              </p:blipFill>
              <p:spPr>
                <a:xfrm>
                  <a:off x="9887895" y="5648745"/>
                  <a:ext cx="38556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37" name="Ink 136">
                  <a:extLst>
                    <a:ext uri="{FF2B5EF4-FFF2-40B4-BE49-F238E27FC236}">
                      <a16:creationId xmlns:a16="http://schemas.microsoft.com/office/drawing/2014/main" id="{28225639-D1CA-3900-070A-490D0516C394}"/>
                    </a:ext>
                  </a:extLst>
                </p14:cNvPr>
                <p14:cNvContentPartPr/>
                <p14:nvPr/>
              </p14:nvContentPartPr>
              <p14:xfrm>
                <a:off x="11138175" y="5628945"/>
                <a:ext cx="402120" cy="146520"/>
              </p14:xfrm>
            </p:contentPart>
          </mc:Choice>
          <mc:Fallback xmlns="">
            <p:pic>
              <p:nvPicPr>
                <p:cNvPr id="137" name="Ink 136">
                  <a:extLst>
                    <a:ext uri="{FF2B5EF4-FFF2-40B4-BE49-F238E27FC236}">
                      <a16:creationId xmlns:a16="http://schemas.microsoft.com/office/drawing/2014/main" id="{28225639-D1CA-3900-070A-490D0516C394}"/>
                    </a:ext>
                  </a:extLst>
                </p:cNvPr>
                <p:cNvPicPr/>
                <p:nvPr/>
              </p:nvPicPr>
              <p:blipFill>
                <a:blip r:embed="rId297"/>
                <a:stretch>
                  <a:fillRect/>
                </a:stretch>
              </p:blipFill>
              <p:spPr>
                <a:xfrm>
                  <a:off x="11132055" y="5622825"/>
                  <a:ext cx="4143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5" name="Ink 174">
                  <a:extLst>
                    <a:ext uri="{FF2B5EF4-FFF2-40B4-BE49-F238E27FC236}">
                      <a16:creationId xmlns:a16="http://schemas.microsoft.com/office/drawing/2014/main" id="{F836FD7E-D9A0-8735-8CEB-D3721499CCBD}"/>
                    </a:ext>
                  </a:extLst>
                </p14:cNvPr>
                <p14:cNvContentPartPr/>
                <p14:nvPr/>
              </p14:nvContentPartPr>
              <p14:xfrm>
                <a:off x="6749415" y="5114505"/>
                <a:ext cx="212040" cy="175680"/>
              </p14:xfrm>
            </p:contentPart>
          </mc:Choice>
          <mc:Fallback xmlns="">
            <p:pic>
              <p:nvPicPr>
                <p:cNvPr id="175" name="Ink 174">
                  <a:extLst>
                    <a:ext uri="{FF2B5EF4-FFF2-40B4-BE49-F238E27FC236}">
                      <a16:creationId xmlns:a16="http://schemas.microsoft.com/office/drawing/2014/main" id="{F836FD7E-D9A0-8735-8CEB-D3721499CCBD}"/>
                    </a:ext>
                  </a:extLst>
                </p:cNvPr>
                <p:cNvPicPr/>
                <p:nvPr/>
              </p:nvPicPr>
              <p:blipFill>
                <a:blip r:embed="rId299"/>
                <a:stretch>
                  <a:fillRect/>
                </a:stretch>
              </p:blipFill>
              <p:spPr>
                <a:xfrm>
                  <a:off x="6743295" y="5108385"/>
                  <a:ext cx="2242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6" name="Ink 175">
                  <a:extLst>
                    <a:ext uri="{FF2B5EF4-FFF2-40B4-BE49-F238E27FC236}">
                      <a16:creationId xmlns:a16="http://schemas.microsoft.com/office/drawing/2014/main" id="{14AEFA1E-FAF6-7FA9-2BC0-EA21A00F6C8C}"/>
                    </a:ext>
                  </a:extLst>
                </p14:cNvPr>
                <p14:cNvContentPartPr/>
                <p14:nvPr/>
              </p14:nvContentPartPr>
              <p14:xfrm>
                <a:off x="6799815" y="5149065"/>
                <a:ext cx="147240" cy="142200"/>
              </p14:xfrm>
            </p:contentPart>
          </mc:Choice>
          <mc:Fallback xmlns="">
            <p:pic>
              <p:nvPicPr>
                <p:cNvPr id="176" name="Ink 175">
                  <a:extLst>
                    <a:ext uri="{FF2B5EF4-FFF2-40B4-BE49-F238E27FC236}">
                      <a16:creationId xmlns:a16="http://schemas.microsoft.com/office/drawing/2014/main" id="{14AEFA1E-FAF6-7FA9-2BC0-EA21A00F6C8C}"/>
                    </a:ext>
                  </a:extLst>
                </p:cNvPr>
                <p:cNvPicPr/>
                <p:nvPr/>
              </p:nvPicPr>
              <p:blipFill>
                <a:blip r:embed="rId301"/>
                <a:stretch>
                  <a:fillRect/>
                </a:stretch>
              </p:blipFill>
              <p:spPr>
                <a:xfrm>
                  <a:off x="6793695" y="5142945"/>
                  <a:ext cx="159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7" name="Ink 176">
                  <a:extLst>
                    <a:ext uri="{FF2B5EF4-FFF2-40B4-BE49-F238E27FC236}">
                      <a16:creationId xmlns:a16="http://schemas.microsoft.com/office/drawing/2014/main" id="{E81FB6F7-7DC9-7B2D-810E-2F3406D02BC5}"/>
                    </a:ext>
                  </a:extLst>
                </p14:cNvPr>
                <p14:cNvContentPartPr/>
                <p14:nvPr/>
              </p14:nvContentPartPr>
              <p14:xfrm>
                <a:off x="7040655" y="5183985"/>
                <a:ext cx="195120" cy="133560"/>
              </p14:xfrm>
            </p:contentPart>
          </mc:Choice>
          <mc:Fallback xmlns="">
            <p:pic>
              <p:nvPicPr>
                <p:cNvPr id="177" name="Ink 176">
                  <a:extLst>
                    <a:ext uri="{FF2B5EF4-FFF2-40B4-BE49-F238E27FC236}">
                      <a16:creationId xmlns:a16="http://schemas.microsoft.com/office/drawing/2014/main" id="{E81FB6F7-7DC9-7B2D-810E-2F3406D02BC5}"/>
                    </a:ext>
                  </a:extLst>
                </p:cNvPr>
                <p:cNvPicPr/>
                <p:nvPr/>
              </p:nvPicPr>
              <p:blipFill>
                <a:blip r:embed="rId303"/>
                <a:stretch>
                  <a:fillRect/>
                </a:stretch>
              </p:blipFill>
              <p:spPr>
                <a:xfrm>
                  <a:off x="7034535" y="5177865"/>
                  <a:ext cx="2073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8" name="Ink 177">
                  <a:extLst>
                    <a:ext uri="{FF2B5EF4-FFF2-40B4-BE49-F238E27FC236}">
                      <a16:creationId xmlns:a16="http://schemas.microsoft.com/office/drawing/2014/main" id="{F257947D-13DF-20DB-8A65-18F24AA0F6E4}"/>
                    </a:ext>
                  </a:extLst>
                </p14:cNvPr>
                <p14:cNvContentPartPr/>
                <p14:nvPr/>
              </p14:nvContentPartPr>
              <p14:xfrm>
                <a:off x="7329375" y="5160945"/>
                <a:ext cx="77400" cy="140040"/>
              </p14:xfrm>
            </p:contentPart>
          </mc:Choice>
          <mc:Fallback xmlns="">
            <p:pic>
              <p:nvPicPr>
                <p:cNvPr id="178" name="Ink 177">
                  <a:extLst>
                    <a:ext uri="{FF2B5EF4-FFF2-40B4-BE49-F238E27FC236}">
                      <a16:creationId xmlns:a16="http://schemas.microsoft.com/office/drawing/2014/main" id="{F257947D-13DF-20DB-8A65-18F24AA0F6E4}"/>
                    </a:ext>
                  </a:extLst>
                </p:cNvPr>
                <p:cNvPicPr/>
                <p:nvPr/>
              </p:nvPicPr>
              <p:blipFill>
                <a:blip r:embed="rId305"/>
                <a:stretch>
                  <a:fillRect/>
                </a:stretch>
              </p:blipFill>
              <p:spPr>
                <a:xfrm>
                  <a:off x="7323255" y="5154825"/>
                  <a:ext cx="896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9" name="Ink 178">
                  <a:extLst>
                    <a:ext uri="{FF2B5EF4-FFF2-40B4-BE49-F238E27FC236}">
                      <a16:creationId xmlns:a16="http://schemas.microsoft.com/office/drawing/2014/main" id="{049067E1-E962-B5F2-DE36-F0417CB52840}"/>
                    </a:ext>
                  </a:extLst>
                </p14:cNvPr>
                <p14:cNvContentPartPr/>
                <p14:nvPr/>
              </p14:nvContentPartPr>
              <p14:xfrm>
                <a:off x="7307415" y="5069145"/>
                <a:ext cx="258120" cy="352080"/>
              </p14:xfrm>
            </p:contentPart>
          </mc:Choice>
          <mc:Fallback xmlns="">
            <p:pic>
              <p:nvPicPr>
                <p:cNvPr id="179" name="Ink 178">
                  <a:extLst>
                    <a:ext uri="{FF2B5EF4-FFF2-40B4-BE49-F238E27FC236}">
                      <a16:creationId xmlns:a16="http://schemas.microsoft.com/office/drawing/2014/main" id="{049067E1-E962-B5F2-DE36-F0417CB52840}"/>
                    </a:ext>
                  </a:extLst>
                </p:cNvPr>
                <p:cNvPicPr/>
                <p:nvPr/>
              </p:nvPicPr>
              <p:blipFill>
                <a:blip r:embed="rId307"/>
                <a:stretch>
                  <a:fillRect/>
                </a:stretch>
              </p:blipFill>
              <p:spPr>
                <a:xfrm>
                  <a:off x="7301295" y="5063025"/>
                  <a:ext cx="2703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0" name="Ink 179">
                  <a:extLst>
                    <a:ext uri="{FF2B5EF4-FFF2-40B4-BE49-F238E27FC236}">
                      <a16:creationId xmlns:a16="http://schemas.microsoft.com/office/drawing/2014/main" id="{92E44F1A-ADF1-284E-14AC-A9E249CD5E18}"/>
                    </a:ext>
                  </a:extLst>
                </p14:cNvPr>
                <p14:cNvContentPartPr/>
                <p14:nvPr/>
              </p14:nvContentPartPr>
              <p14:xfrm>
                <a:off x="6623775" y="5044305"/>
                <a:ext cx="381240" cy="354240"/>
              </p14:xfrm>
            </p:contentPart>
          </mc:Choice>
          <mc:Fallback xmlns="">
            <p:pic>
              <p:nvPicPr>
                <p:cNvPr id="180" name="Ink 179">
                  <a:extLst>
                    <a:ext uri="{FF2B5EF4-FFF2-40B4-BE49-F238E27FC236}">
                      <a16:creationId xmlns:a16="http://schemas.microsoft.com/office/drawing/2014/main" id="{92E44F1A-ADF1-284E-14AC-A9E249CD5E18}"/>
                    </a:ext>
                  </a:extLst>
                </p:cNvPr>
                <p:cNvPicPr/>
                <p:nvPr/>
              </p:nvPicPr>
              <p:blipFill>
                <a:blip r:embed="rId309"/>
                <a:stretch>
                  <a:fillRect/>
                </a:stretch>
              </p:blipFill>
              <p:spPr>
                <a:xfrm>
                  <a:off x="6617655" y="5038185"/>
                  <a:ext cx="3934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1" name="Ink 180">
                  <a:extLst>
                    <a:ext uri="{FF2B5EF4-FFF2-40B4-BE49-F238E27FC236}">
                      <a16:creationId xmlns:a16="http://schemas.microsoft.com/office/drawing/2014/main" id="{EAD3153E-364D-1163-1D75-099CC5550704}"/>
                    </a:ext>
                  </a:extLst>
                </p14:cNvPr>
                <p14:cNvContentPartPr/>
                <p14:nvPr/>
              </p14:nvContentPartPr>
              <p14:xfrm>
                <a:off x="7776135" y="5140425"/>
                <a:ext cx="150120" cy="177120"/>
              </p14:xfrm>
            </p:contentPart>
          </mc:Choice>
          <mc:Fallback xmlns="">
            <p:pic>
              <p:nvPicPr>
                <p:cNvPr id="181" name="Ink 180">
                  <a:extLst>
                    <a:ext uri="{FF2B5EF4-FFF2-40B4-BE49-F238E27FC236}">
                      <a16:creationId xmlns:a16="http://schemas.microsoft.com/office/drawing/2014/main" id="{EAD3153E-364D-1163-1D75-099CC5550704}"/>
                    </a:ext>
                  </a:extLst>
                </p:cNvPr>
                <p:cNvPicPr/>
                <p:nvPr/>
              </p:nvPicPr>
              <p:blipFill>
                <a:blip r:embed="rId311"/>
                <a:stretch>
                  <a:fillRect/>
                </a:stretch>
              </p:blipFill>
              <p:spPr>
                <a:xfrm>
                  <a:off x="7770015" y="5134305"/>
                  <a:ext cx="1623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2" name="Ink 181">
                  <a:extLst>
                    <a:ext uri="{FF2B5EF4-FFF2-40B4-BE49-F238E27FC236}">
                      <a16:creationId xmlns:a16="http://schemas.microsoft.com/office/drawing/2014/main" id="{16C7EAC1-CD5B-289A-10B5-961E23073710}"/>
                    </a:ext>
                  </a:extLst>
                </p14:cNvPr>
                <p14:cNvContentPartPr/>
                <p14:nvPr/>
              </p14:nvContentPartPr>
              <p14:xfrm>
                <a:off x="7755255" y="5176065"/>
                <a:ext cx="147240" cy="143280"/>
              </p14:xfrm>
            </p:contentPart>
          </mc:Choice>
          <mc:Fallback xmlns="">
            <p:pic>
              <p:nvPicPr>
                <p:cNvPr id="182" name="Ink 181">
                  <a:extLst>
                    <a:ext uri="{FF2B5EF4-FFF2-40B4-BE49-F238E27FC236}">
                      <a16:creationId xmlns:a16="http://schemas.microsoft.com/office/drawing/2014/main" id="{16C7EAC1-CD5B-289A-10B5-961E23073710}"/>
                    </a:ext>
                  </a:extLst>
                </p:cNvPr>
                <p:cNvPicPr/>
                <p:nvPr/>
              </p:nvPicPr>
              <p:blipFill>
                <a:blip r:embed="rId313"/>
                <a:stretch>
                  <a:fillRect/>
                </a:stretch>
              </p:blipFill>
              <p:spPr>
                <a:xfrm>
                  <a:off x="7749135" y="5169945"/>
                  <a:ext cx="159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3" name="Ink 182">
                  <a:extLst>
                    <a:ext uri="{FF2B5EF4-FFF2-40B4-BE49-F238E27FC236}">
                      <a16:creationId xmlns:a16="http://schemas.microsoft.com/office/drawing/2014/main" id="{F44D40AE-539F-08C0-E643-3CC453A63A6A}"/>
                    </a:ext>
                  </a:extLst>
                </p14:cNvPr>
                <p14:cNvContentPartPr/>
                <p14:nvPr/>
              </p14:nvContentPartPr>
              <p14:xfrm>
                <a:off x="7940295" y="5042145"/>
                <a:ext cx="163800" cy="110880"/>
              </p14:xfrm>
            </p:contentPart>
          </mc:Choice>
          <mc:Fallback xmlns="">
            <p:pic>
              <p:nvPicPr>
                <p:cNvPr id="183" name="Ink 182">
                  <a:extLst>
                    <a:ext uri="{FF2B5EF4-FFF2-40B4-BE49-F238E27FC236}">
                      <a16:creationId xmlns:a16="http://schemas.microsoft.com/office/drawing/2014/main" id="{F44D40AE-539F-08C0-E643-3CC453A63A6A}"/>
                    </a:ext>
                  </a:extLst>
                </p:cNvPr>
                <p:cNvPicPr/>
                <p:nvPr/>
              </p:nvPicPr>
              <p:blipFill>
                <a:blip r:embed="rId315"/>
                <a:stretch>
                  <a:fillRect/>
                </a:stretch>
              </p:blipFill>
              <p:spPr>
                <a:xfrm>
                  <a:off x="7934175" y="5036025"/>
                  <a:ext cx="1760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4" name="Ink 183">
                  <a:extLst>
                    <a:ext uri="{FF2B5EF4-FFF2-40B4-BE49-F238E27FC236}">
                      <a16:creationId xmlns:a16="http://schemas.microsoft.com/office/drawing/2014/main" id="{3D277B06-8C09-76E2-C9AA-E8E49D848C55}"/>
                    </a:ext>
                  </a:extLst>
                </p14:cNvPr>
                <p14:cNvContentPartPr/>
                <p14:nvPr/>
              </p14:nvContentPartPr>
              <p14:xfrm>
                <a:off x="8010135" y="5240145"/>
                <a:ext cx="132840" cy="121680"/>
              </p14:xfrm>
            </p:contentPart>
          </mc:Choice>
          <mc:Fallback xmlns="">
            <p:pic>
              <p:nvPicPr>
                <p:cNvPr id="184" name="Ink 183">
                  <a:extLst>
                    <a:ext uri="{FF2B5EF4-FFF2-40B4-BE49-F238E27FC236}">
                      <a16:creationId xmlns:a16="http://schemas.microsoft.com/office/drawing/2014/main" id="{3D277B06-8C09-76E2-C9AA-E8E49D848C55}"/>
                    </a:ext>
                  </a:extLst>
                </p:cNvPr>
                <p:cNvPicPr/>
                <p:nvPr/>
              </p:nvPicPr>
              <p:blipFill>
                <a:blip r:embed="rId317"/>
                <a:stretch>
                  <a:fillRect/>
                </a:stretch>
              </p:blipFill>
              <p:spPr>
                <a:xfrm>
                  <a:off x="8004015" y="5234025"/>
                  <a:ext cx="145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5" name="Ink 184">
                  <a:extLst>
                    <a:ext uri="{FF2B5EF4-FFF2-40B4-BE49-F238E27FC236}">
                      <a16:creationId xmlns:a16="http://schemas.microsoft.com/office/drawing/2014/main" id="{682981C7-08A7-A809-32F6-4E0EA36D5CC0}"/>
                    </a:ext>
                  </a:extLst>
                </p14:cNvPr>
                <p14:cNvContentPartPr/>
                <p14:nvPr/>
              </p14:nvContentPartPr>
              <p14:xfrm>
                <a:off x="8113815" y="5181825"/>
                <a:ext cx="140040" cy="193320"/>
              </p14:xfrm>
            </p:contentPart>
          </mc:Choice>
          <mc:Fallback xmlns="">
            <p:pic>
              <p:nvPicPr>
                <p:cNvPr id="185" name="Ink 184">
                  <a:extLst>
                    <a:ext uri="{FF2B5EF4-FFF2-40B4-BE49-F238E27FC236}">
                      <a16:creationId xmlns:a16="http://schemas.microsoft.com/office/drawing/2014/main" id="{682981C7-08A7-A809-32F6-4E0EA36D5CC0}"/>
                    </a:ext>
                  </a:extLst>
                </p:cNvPr>
                <p:cNvPicPr/>
                <p:nvPr/>
              </p:nvPicPr>
              <p:blipFill>
                <a:blip r:embed="rId319"/>
                <a:stretch>
                  <a:fillRect/>
                </a:stretch>
              </p:blipFill>
              <p:spPr>
                <a:xfrm>
                  <a:off x="8107695" y="5175705"/>
                  <a:ext cx="1522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6" name="Ink 185">
                  <a:extLst>
                    <a:ext uri="{FF2B5EF4-FFF2-40B4-BE49-F238E27FC236}">
                      <a16:creationId xmlns:a16="http://schemas.microsoft.com/office/drawing/2014/main" id="{4D69A114-DE2C-DE34-D710-2EDFB3A1EF56}"/>
                    </a:ext>
                  </a:extLst>
                </p14:cNvPr>
                <p14:cNvContentPartPr/>
                <p14:nvPr/>
              </p14:nvContentPartPr>
              <p14:xfrm>
                <a:off x="8284455" y="5271465"/>
                <a:ext cx="46080" cy="117360"/>
              </p14:xfrm>
            </p:contentPart>
          </mc:Choice>
          <mc:Fallback xmlns="">
            <p:pic>
              <p:nvPicPr>
                <p:cNvPr id="186" name="Ink 185">
                  <a:extLst>
                    <a:ext uri="{FF2B5EF4-FFF2-40B4-BE49-F238E27FC236}">
                      <a16:creationId xmlns:a16="http://schemas.microsoft.com/office/drawing/2014/main" id="{4D69A114-DE2C-DE34-D710-2EDFB3A1EF56}"/>
                    </a:ext>
                  </a:extLst>
                </p:cNvPr>
                <p:cNvPicPr/>
                <p:nvPr/>
              </p:nvPicPr>
              <p:blipFill>
                <a:blip r:embed="rId321"/>
                <a:stretch>
                  <a:fillRect/>
                </a:stretch>
              </p:blipFill>
              <p:spPr>
                <a:xfrm>
                  <a:off x="8278335" y="5265345"/>
                  <a:ext cx="58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7" name="Ink 186">
                  <a:extLst>
                    <a:ext uri="{FF2B5EF4-FFF2-40B4-BE49-F238E27FC236}">
                      <a16:creationId xmlns:a16="http://schemas.microsoft.com/office/drawing/2014/main" id="{E47ABDB2-1BB0-4D41-C4CA-D4FD6A17760A}"/>
                    </a:ext>
                  </a:extLst>
                </p14:cNvPr>
                <p14:cNvContentPartPr/>
                <p14:nvPr/>
              </p14:nvContentPartPr>
              <p14:xfrm>
                <a:off x="8260335" y="5291985"/>
                <a:ext cx="67680" cy="100080"/>
              </p14:xfrm>
            </p:contentPart>
          </mc:Choice>
          <mc:Fallback xmlns="">
            <p:pic>
              <p:nvPicPr>
                <p:cNvPr id="187" name="Ink 186">
                  <a:extLst>
                    <a:ext uri="{FF2B5EF4-FFF2-40B4-BE49-F238E27FC236}">
                      <a16:creationId xmlns:a16="http://schemas.microsoft.com/office/drawing/2014/main" id="{E47ABDB2-1BB0-4D41-C4CA-D4FD6A17760A}"/>
                    </a:ext>
                  </a:extLst>
                </p:cNvPr>
                <p:cNvPicPr/>
                <p:nvPr/>
              </p:nvPicPr>
              <p:blipFill>
                <a:blip r:embed="rId323"/>
                <a:stretch>
                  <a:fillRect/>
                </a:stretch>
              </p:blipFill>
              <p:spPr>
                <a:xfrm>
                  <a:off x="8254215" y="5285865"/>
                  <a:ext cx="79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8" name="Ink 187">
                  <a:extLst>
                    <a:ext uri="{FF2B5EF4-FFF2-40B4-BE49-F238E27FC236}">
                      <a16:creationId xmlns:a16="http://schemas.microsoft.com/office/drawing/2014/main" id="{A58654AA-EFF4-FB72-8AE7-0859D9984D25}"/>
                    </a:ext>
                  </a:extLst>
                </p14:cNvPr>
                <p14:cNvContentPartPr/>
                <p14:nvPr/>
              </p14:nvContentPartPr>
              <p14:xfrm>
                <a:off x="8171415" y="5105865"/>
                <a:ext cx="249120" cy="372960"/>
              </p14:xfrm>
            </p:contentPart>
          </mc:Choice>
          <mc:Fallback xmlns="">
            <p:pic>
              <p:nvPicPr>
                <p:cNvPr id="188" name="Ink 187">
                  <a:extLst>
                    <a:ext uri="{FF2B5EF4-FFF2-40B4-BE49-F238E27FC236}">
                      <a16:creationId xmlns:a16="http://schemas.microsoft.com/office/drawing/2014/main" id="{A58654AA-EFF4-FB72-8AE7-0859D9984D25}"/>
                    </a:ext>
                  </a:extLst>
                </p:cNvPr>
                <p:cNvPicPr/>
                <p:nvPr/>
              </p:nvPicPr>
              <p:blipFill>
                <a:blip r:embed="rId325"/>
                <a:stretch>
                  <a:fillRect/>
                </a:stretch>
              </p:blipFill>
              <p:spPr>
                <a:xfrm>
                  <a:off x="8165295" y="5099745"/>
                  <a:ext cx="2613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9" name="Ink 188">
                  <a:extLst>
                    <a:ext uri="{FF2B5EF4-FFF2-40B4-BE49-F238E27FC236}">
                      <a16:creationId xmlns:a16="http://schemas.microsoft.com/office/drawing/2014/main" id="{EFE28D0B-FADE-F85C-9928-E9C56473439B}"/>
                    </a:ext>
                  </a:extLst>
                </p14:cNvPr>
                <p14:cNvContentPartPr/>
                <p14:nvPr/>
              </p14:nvContentPartPr>
              <p14:xfrm>
                <a:off x="7574535" y="5100465"/>
                <a:ext cx="233640" cy="344520"/>
              </p14:xfrm>
            </p:contentPart>
          </mc:Choice>
          <mc:Fallback xmlns="">
            <p:pic>
              <p:nvPicPr>
                <p:cNvPr id="189" name="Ink 188">
                  <a:extLst>
                    <a:ext uri="{FF2B5EF4-FFF2-40B4-BE49-F238E27FC236}">
                      <a16:creationId xmlns:a16="http://schemas.microsoft.com/office/drawing/2014/main" id="{EFE28D0B-FADE-F85C-9928-E9C56473439B}"/>
                    </a:ext>
                  </a:extLst>
                </p:cNvPr>
                <p:cNvPicPr/>
                <p:nvPr/>
              </p:nvPicPr>
              <p:blipFill>
                <a:blip r:embed="rId327"/>
                <a:stretch>
                  <a:fillRect/>
                </a:stretch>
              </p:blipFill>
              <p:spPr>
                <a:xfrm>
                  <a:off x="7568415" y="5094345"/>
                  <a:ext cx="2458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604E3A3C-A79B-E652-3489-46BE9A133E7B}"/>
                    </a:ext>
                  </a:extLst>
                </p14:cNvPr>
                <p14:cNvContentPartPr/>
                <p14:nvPr/>
              </p14:nvContentPartPr>
              <p14:xfrm>
                <a:off x="8517015" y="3335745"/>
                <a:ext cx="573840" cy="3100680"/>
              </p14:xfrm>
            </p:contentPart>
          </mc:Choice>
          <mc:Fallback xmlns="">
            <p:pic>
              <p:nvPicPr>
                <p:cNvPr id="193" name="Ink 192">
                  <a:extLst>
                    <a:ext uri="{FF2B5EF4-FFF2-40B4-BE49-F238E27FC236}">
                      <a16:creationId xmlns:a16="http://schemas.microsoft.com/office/drawing/2014/main" id="{604E3A3C-A79B-E652-3489-46BE9A133E7B}"/>
                    </a:ext>
                  </a:extLst>
                </p:cNvPr>
                <p:cNvPicPr/>
                <p:nvPr/>
              </p:nvPicPr>
              <p:blipFill>
                <a:blip r:embed="rId329"/>
                <a:stretch>
                  <a:fillRect/>
                </a:stretch>
              </p:blipFill>
              <p:spPr>
                <a:xfrm>
                  <a:off x="8510895" y="3329625"/>
                  <a:ext cx="586080" cy="311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0">
            <p14:nvContentPartPr>
              <p14:cNvPr id="195" name="Ink 194">
                <a:extLst>
                  <a:ext uri="{FF2B5EF4-FFF2-40B4-BE49-F238E27FC236}">
                    <a16:creationId xmlns:a16="http://schemas.microsoft.com/office/drawing/2014/main" id="{34FCC354-83F1-C64D-C92B-89A4DAFFB83A}"/>
                  </a:ext>
                </a:extLst>
              </p14:cNvPr>
              <p14:cNvContentPartPr/>
              <p14:nvPr/>
            </p14:nvContentPartPr>
            <p14:xfrm>
              <a:off x="8410095" y="4921905"/>
              <a:ext cx="14400" cy="100800"/>
            </p14:xfrm>
          </p:contentPart>
        </mc:Choice>
        <mc:Fallback xmlns="">
          <p:pic>
            <p:nvPicPr>
              <p:cNvPr id="195" name="Ink 194">
                <a:extLst>
                  <a:ext uri="{FF2B5EF4-FFF2-40B4-BE49-F238E27FC236}">
                    <a16:creationId xmlns:a16="http://schemas.microsoft.com/office/drawing/2014/main" id="{34FCC354-83F1-C64D-C92B-89A4DAFFB83A}"/>
                  </a:ext>
                </a:extLst>
              </p:cNvPr>
              <p:cNvPicPr/>
              <p:nvPr/>
            </p:nvPicPr>
            <p:blipFill>
              <a:blip r:embed="rId331"/>
              <a:stretch>
                <a:fillRect/>
              </a:stretch>
            </p:blipFill>
            <p:spPr>
              <a:xfrm>
                <a:off x="8403975" y="4915785"/>
                <a:ext cx="26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6" name="Ink 195">
                <a:extLst>
                  <a:ext uri="{FF2B5EF4-FFF2-40B4-BE49-F238E27FC236}">
                    <a16:creationId xmlns:a16="http://schemas.microsoft.com/office/drawing/2014/main" id="{8BC9B867-4496-1CA9-182F-B89F11A34605}"/>
                  </a:ext>
                </a:extLst>
              </p14:cNvPr>
              <p14:cNvContentPartPr/>
              <p14:nvPr/>
            </p14:nvContentPartPr>
            <p14:xfrm>
              <a:off x="6087735" y="5212065"/>
              <a:ext cx="332280" cy="360"/>
            </p14:xfrm>
          </p:contentPart>
        </mc:Choice>
        <mc:Fallback xmlns="">
          <p:pic>
            <p:nvPicPr>
              <p:cNvPr id="196" name="Ink 195">
                <a:extLst>
                  <a:ext uri="{FF2B5EF4-FFF2-40B4-BE49-F238E27FC236}">
                    <a16:creationId xmlns:a16="http://schemas.microsoft.com/office/drawing/2014/main" id="{8BC9B867-4496-1CA9-182F-B89F11A34605}"/>
                  </a:ext>
                </a:extLst>
              </p:cNvPr>
              <p:cNvPicPr/>
              <p:nvPr/>
            </p:nvPicPr>
            <p:blipFill>
              <a:blip r:embed="rId333"/>
              <a:stretch>
                <a:fillRect/>
              </a:stretch>
            </p:blipFill>
            <p:spPr>
              <a:xfrm>
                <a:off x="6081615" y="5205945"/>
                <a:ext cx="344520" cy="12600"/>
              </a:xfrm>
              <a:prstGeom prst="rect">
                <a:avLst/>
              </a:prstGeom>
            </p:spPr>
          </p:pic>
        </mc:Fallback>
      </mc:AlternateContent>
      <p:grpSp>
        <p:nvGrpSpPr>
          <p:cNvPr id="209" name="Group 208">
            <a:extLst>
              <a:ext uri="{FF2B5EF4-FFF2-40B4-BE49-F238E27FC236}">
                <a16:creationId xmlns:a16="http://schemas.microsoft.com/office/drawing/2014/main" id="{F019A03D-20A0-2D1F-67B9-4728E5AED9D6}"/>
              </a:ext>
            </a:extLst>
          </p:cNvPr>
          <p:cNvGrpSpPr/>
          <p:nvPr/>
        </p:nvGrpSpPr>
        <p:grpSpPr>
          <a:xfrm>
            <a:off x="4621815" y="5564865"/>
            <a:ext cx="2527200" cy="492120"/>
            <a:chOff x="4621815" y="5564865"/>
            <a:chExt cx="2527200" cy="492120"/>
          </a:xfrm>
        </p:grpSpPr>
        <mc:AlternateContent xmlns:mc="http://schemas.openxmlformats.org/markup-compatibility/2006" xmlns:p14="http://schemas.microsoft.com/office/powerpoint/2010/main">
          <mc:Choice Requires="p14">
            <p:contentPart p14:bwMode="auto" r:id="rId334">
              <p14:nvContentPartPr>
                <p14:cNvPr id="197" name="Ink 196">
                  <a:extLst>
                    <a:ext uri="{FF2B5EF4-FFF2-40B4-BE49-F238E27FC236}">
                      <a16:creationId xmlns:a16="http://schemas.microsoft.com/office/drawing/2014/main" id="{0F0ED9E7-732F-8223-F9CF-03BEA17C4BE2}"/>
                    </a:ext>
                  </a:extLst>
                </p14:cNvPr>
                <p14:cNvContentPartPr/>
                <p14:nvPr/>
              </p14:nvContentPartPr>
              <p14:xfrm>
                <a:off x="4784895" y="5654145"/>
                <a:ext cx="273240" cy="169920"/>
              </p14:xfrm>
            </p:contentPart>
          </mc:Choice>
          <mc:Fallback xmlns="">
            <p:pic>
              <p:nvPicPr>
                <p:cNvPr id="197" name="Ink 196">
                  <a:extLst>
                    <a:ext uri="{FF2B5EF4-FFF2-40B4-BE49-F238E27FC236}">
                      <a16:creationId xmlns:a16="http://schemas.microsoft.com/office/drawing/2014/main" id="{0F0ED9E7-732F-8223-F9CF-03BEA17C4BE2}"/>
                    </a:ext>
                  </a:extLst>
                </p:cNvPr>
                <p:cNvPicPr/>
                <p:nvPr/>
              </p:nvPicPr>
              <p:blipFill>
                <a:blip r:embed="rId335"/>
                <a:stretch>
                  <a:fillRect/>
                </a:stretch>
              </p:blipFill>
              <p:spPr>
                <a:xfrm>
                  <a:off x="4778775" y="5648025"/>
                  <a:ext cx="285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8" name="Ink 197">
                  <a:extLst>
                    <a:ext uri="{FF2B5EF4-FFF2-40B4-BE49-F238E27FC236}">
                      <a16:creationId xmlns:a16="http://schemas.microsoft.com/office/drawing/2014/main" id="{9EDB0EAC-DE8F-C4C5-CF69-FABC347CCEFC}"/>
                    </a:ext>
                  </a:extLst>
                </p14:cNvPr>
                <p14:cNvContentPartPr/>
                <p14:nvPr/>
              </p14:nvContentPartPr>
              <p14:xfrm>
                <a:off x="4860495" y="5678625"/>
                <a:ext cx="94320" cy="180000"/>
              </p14:xfrm>
            </p:contentPart>
          </mc:Choice>
          <mc:Fallback xmlns="">
            <p:pic>
              <p:nvPicPr>
                <p:cNvPr id="198" name="Ink 197">
                  <a:extLst>
                    <a:ext uri="{FF2B5EF4-FFF2-40B4-BE49-F238E27FC236}">
                      <a16:creationId xmlns:a16="http://schemas.microsoft.com/office/drawing/2014/main" id="{9EDB0EAC-DE8F-C4C5-CF69-FABC347CCEFC}"/>
                    </a:ext>
                  </a:extLst>
                </p:cNvPr>
                <p:cNvPicPr/>
                <p:nvPr/>
              </p:nvPicPr>
              <p:blipFill>
                <a:blip r:embed="rId337"/>
                <a:stretch>
                  <a:fillRect/>
                </a:stretch>
              </p:blipFill>
              <p:spPr>
                <a:xfrm>
                  <a:off x="4854375" y="5672505"/>
                  <a:ext cx="1065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9" name="Ink 198">
                  <a:extLst>
                    <a:ext uri="{FF2B5EF4-FFF2-40B4-BE49-F238E27FC236}">
                      <a16:creationId xmlns:a16="http://schemas.microsoft.com/office/drawing/2014/main" id="{A51D5510-DCEE-EF29-D2CB-C69AC92524E3}"/>
                    </a:ext>
                  </a:extLst>
                </p14:cNvPr>
                <p14:cNvContentPartPr/>
                <p14:nvPr/>
              </p14:nvContentPartPr>
              <p14:xfrm>
                <a:off x="5007375" y="5592945"/>
                <a:ext cx="303480" cy="118080"/>
              </p14:xfrm>
            </p:contentPart>
          </mc:Choice>
          <mc:Fallback xmlns="">
            <p:pic>
              <p:nvPicPr>
                <p:cNvPr id="199" name="Ink 198">
                  <a:extLst>
                    <a:ext uri="{FF2B5EF4-FFF2-40B4-BE49-F238E27FC236}">
                      <a16:creationId xmlns:a16="http://schemas.microsoft.com/office/drawing/2014/main" id="{A51D5510-DCEE-EF29-D2CB-C69AC92524E3}"/>
                    </a:ext>
                  </a:extLst>
                </p:cNvPr>
                <p:cNvPicPr/>
                <p:nvPr/>
              </p:nvPicPr>
              <p:blipFill>
                <a:blip r:embed="rId339"/>
                <a:stretch>
                  <a:fillRect/>
                </a:stretch>
              </p:blipFill>
              <p:spPr>
                <a:xfrm>
                  <a:off x="5001255" y="5586825"/>
                  <a:ext cx="315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0" name="Ink 199">
                  <a:extLst>
                    <a:ext uri="{FF2B5EF4-FFF2-40B4-BE49-F238E27FC236}">
                      <a16:creationId xmlns:a16="http://schemas.microsoft.com/office/drawing/2014/main" id="{589C1235-F008-2B15-CD64-9145B610E026}"/>
                    </a:ext>
                  </a:extLst>
                </p14:cNvPr>
                <p14:cNvContentPartPr/>
                <p14:nvPr/>
              </p14:nvContentPartPr>
              <p14:xfrm>
                <a:off x="5558175" y="5802105"/>
                <a:ext cx="380520" cy="14400"/>
              </p14:xfrm>
            </p:contentPart>
          </mc:Choice>
          <mc:Fallback xmlns="">
            <p:pic>
              <p:nvPicPr>
                <p:cNvPr id="200" name="Ink 199">
                  <a:extLst>
                    <a:ext uri="{FF2B5EF4-FFF2-40B4-BE49-F238E27FC236}">
                      <a16:creationId xmlns:a16="http://schemas.microsoft.com/office/drawing/2014/main" id="{589C1235-F008-2B15-CD64-9145B610E026}"/>
                    </a:ext>
                  </a:extLst>
                </p:cNvPr>
                <p:cNvPicPr/>
                <p:nvPr/>
              </p:nvPicPr>
              <p:blipFill>
                <a:blip r:embed="rId341"/>
                <a:stretch>
                  <a:fillRect/>
                </a:stretch>
              </p:blipFill>
              <p:spPr>
                <a:xfrm>
                  <a:off x="5552055" y="5795985"/>
                  <a:ext cx="39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1" name="Ink 200">
                  <a:extLst>
                    <a:ext uri="{FF2B5EF4-FFF2-40B4-BE49-F238E27FC236}">
                      <a16:creationId xmlns:a16="http://schemas.microsoft.com/office/drawing/2014/main" id="{20A82850-4415-65FC-3B7B-8919177DA012}"/>
                    </a:ext>
                  </a:extLst>
                </p14:cNvPr>
                <p14:cNvContentPartPr/>
                <p14:nvPr/>
              </p14:nvContentPartPr>
              <p14:xfrm>
                <a:off x="5762655" y="5747745"/>
                <a:ext cx="87120" cy="181080"/>
              </p14:xfrm>
            </p:contentPart>
          </mc:Choice>
          <mc:Fallback xmlns="">
            <p:pic>
              <p:nvPicPr>
                <p:cNvPr id="201" name="Ink 200">
                  <a:extLst>
                    <a:ext uri="{FF2B5EF4-FFF2-40B4-BE49-F238E27FC236}">
                      <a16:creationId xmlns:a16="http://schemas.microsoft.com/office/drawing/2014/main" id="{20A82850-4415-65FC-3B7B-8919177DA012}"/>
                    </a:ext>
                  </a:extLst>
                </p:cNvPr>
                <p:cNvPicPr/>
                <p:nvPr/>
              </p:nvPicPr>
              <p:blipFill>
                <a:blip r:embed="rId343"/>
                <a:stretch>
                  <a:fillRect/>
                </a:stretch>
              </p:blipFill>
              <p:spPr>
                <a:xfrm>
                  <a:off x="5756535" y="5741625"/>
                  <a:ext cx="99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2" name="Ink 201">
                  <a:extLst>
                    <a:ext uri="{FF2B5EF4-FFF2-40B4-BE49-F238E27FC236}">
                      <a16:creationId xmlns:a16="http://schemas.microsoft.com/office/drawing/2014/main" id="{F2F1119F-EB28-FD09-7532-A60F10B19059}"/>
                    </a:ext>
                  </a:extLst>
                </p14:cNvPr>
                <p14:cNvContentPartPr/>
                <p14:nvPr/>
              </p14:nvContentPartPr>
              <p14:xfrm>
                <a:off x="5993775" y="5712105"/>
                <a:ext cx="304200" cy="215640"/>
              </p14:xfrm>
            </p:contentPart>
          </mc:Choice>
          <mc:Fallback xmlns="">
            <p:pic>
              <p:nvPicPr>
                <p:cNvPr id="202" name="Ink 201">
                  <a:extLst>
                    <a:ext uri="{FF2B5EF4-FFF2-40B4-BE49-F238E27FC236}">
                      <a16:creationId xmlns:a16="http://schemas.microsoft.com/office/drawing/2014/main" id="{F2F1119F-EB28-FD09-7532-A60F10B19059}"/>
                    </a:ext>
                  </a:extLst>
                </p:cNvPr>
                <p:cNvPicPr/>
                <p:nvPr/>
              </p:nvPicPr>
              <p:blipFill>
                <a:blip r:embed="rId345"/>
                <a:stretch>
                  <a:fillRect/>
                </a:stretch>
              </p:blipFill>
              <p:spPr>
                <a:xfrm>
                  <a:off x="5987655" y="5705985"/>
                  <a:ext cx="316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3" name="Ink 202">
                  <a:extLst>
                    <a:ext uri="{FF2B5EF4-FFF2-40B4-BE49-F238E27FC236}">
                      <a16:creationId xmlns:a16="http://schemas.microsoft.com/office/drawing/2014/main" id="{65FAA906-BF62-C2F2-5D58-74260963FF43}"/>
                    </a:ext>
                  </a:extLst>
                </p14:cNvPr>
                <p14:cNvContentPartPr/>
                <p14:nvPr/>
              </p14:nvContentPartPr>
              <p14:xfrm>
                <a:off x="6455655" y="5770785"/>
                <a:ext cx="197640" cy="151920"/>
              </p14:xfrm>
            </p:contentPart>
          </mc:Choice>
          <mc:Fallback xmlns="">
            <p:pic>
              <p:nvPicPr>
                <p:cNvPr id="203" name="Ink 202">
                  <a:extLst>
                    <a:ext uri="{FF2B5EF4-FFF2-40B4-BE49-F238E27FC236}">
                      <a16:creationId xmlns:a16="http://schemas.microsoft.com/office/drawing/2014/main" id="{65FAA906-BF62-C2F2-5D58-74260963FF43}"/>
                    </a:ext>
                  </a:extLst>
                </p:cNvPr>
                <p:cNvPicPr/>
                <p:nvPr/>
              </p:nvPicPr>
              <p:blipFill>
                <a:blip r:embed="rId347"/>
                <a:stretch>
                  <a:fillRect/>
                </a:stretch>
              </p:blipFill>
              <p:spPr>
                <a:xfrm>
                  <a:off x="6449535" y="5764665"/>
                  <a:ext cx="209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4" name="Ink 203">
                  <a:extLst>
                    <a:ext uri="{FF2B5EF4-FFF2-40B4-BE49-F238E27FC236}">
                      <a16:creationId xmlns:a16="http://schemas.microsoft.com/office/drawing/2014/main" id="{F4E122D9-2CAC-F619-2974-C901F4FCC29D}"/>
                    </a:ext>
                  </a:extLst>
                </p14:cNvPr>
                <p14:cNvContentPartPr/>
                <p14:nvPr/>
              </p14:nvContentPartPr>
              <p14:xfrm>
                <a:off x="6475095" y="5784825"/>
                <a:ext cx="156600" cy="149760"/>
              </p14:xfrm>
            </p:contentPart>
          </mc:Choice>
          <mc:Fallback xmlns="">
            <p:pic>
              <p:nvPicPr>
                <p:cNvPr id="204" name="Ink 203">
                  <a:extLst>
                    <a:ext uri="{FF2B5EF4-FFF2-40B4-BE49-F238E27FC236}">
                      <a16:creationId xmlns:a16="http://schemas.microsoft.com/office/drawing/2014/main" id="{F4E122D9-2CAC-F619-2974-C901F4FCC29D}"/>
                    </a:ext>
                  </a:extLst>
                </p:cNvPr>
                <p:cNvPicPr/>
                <p:nvPr/>
              </p:nvPicPr>
              <p:blipFill>
                <a:blip r:embed="rId349"/>
                <a:stretch>
                  <a:fillRect/>
                </a:stretch>
              </p:blipFill>
              <p:spPr>
                <a:xfrm>
                  <a:off x="6468975" y="5778705"/>
                  <a:ext cx="168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5" name="Ink 204">
                  <a:extLst>
                    <a:ext uri="{FF2B5EF4-FFF2-40B4-BE49-F238E27FC236}">
                      <a16:creationId xmlns:a16="http://schemas.microsoft.com/office/drawing/2014/main" id="{B693FA15-3C28-299E-B315-D55F480F0B3A}"/>
                    </a:ext>
                  </a:extLst>
                </p14:cNvPr>
                <p14:cNvContentPartPr/>
                <p14:nvPr/>
              </p14:nvContentPartPr>
              <p14:xfrm>
                <a:off x="6595335" y="5657025"/>
                <a:ext cx="282240" cy="399960"/>
              </p14:xfrm>
            </p:contentPart>
          </mc:Choice>
          <mc:Fallback xmlns="">
            <p:pic>
              <p:nvPicPr>
                <p:cNvPr id="205" name="Ink 204">
                  <a:extLst>
                    <a:ext uri="{FF2B5EF4-FFF2-40B4-BE49-F238E27FC236}">
                      <a16:creationId xmlns:a16="http://schemas.microsoft.com/office/drawing/2014/main" id="{B693FA15-3C28-299E-B315-D55F480F0B3A}"/>
                    </a:ext>
                  </a:extLst>
                </p:cNvPr>
                <p:cNvPicPr/>
                <p:nvPr/>
              </p:nvPicPr>
              <p:blipFill>
                <a:blip r:embed="rId351"/>
                <a:stretch>
                  <a:fillRect/>
                </a:stretch>
              </p:blipFill>
              <p:spPr>
                <a:xfrm>
                  <a:off x="6589215" y="5650905"/>
                  <a:ext cx="29448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7" name="Ink 206">
                  <a:extLst>
                    <a:ext uri="{FF2B5EF4-FFF2-40B4-BE49-F238E27FC236}">
                      <a16:creationId xmlns:a16="http://schemas.microsoft.com/office/drawing/2014/main" id="{F37ED36A-E824-EACC-3A71-B158721047E8}"/>
                    </a:ext>
                  </a:extLst>
                </p14:cNvPr>
                <p14:cNvContentPartPr/>
                <p14:nvPr/>
              </p14:nvContentPartPr>
              <p14:xfrm>
                <a:off x="4621815" y="5564865"/>
                <a:ext cx="469800" cy="412920"/>
              </p14:xfrm>
            </p:contentPart>
          </mc:Choice>
          <mc:Fallback xmlns="">
            <p:pic>
              <p:nvPicPr>
                <p:cNvPr id="207" name="Ink 206">
                  <a:extLst>
                    <a:ext uri="{FF2B5EF4-FFF2-40B4-BE49-F238E27FC236}">
                      <a16:creationId xmlns:a16="http://schemas.microsoft.com/office/drawing/2014/main" id="{F37ED36A-E824-EACC-3A71-B158721047E8}"/>
                    </a:ext>
                  </a:extLst>
                </p:cNvPr>
                <p:cNvPicPr/>
                <p:nvPr/>
              </p:nvPicPr>
              <p:blipFill>
                <a:blip r:embed="rId353"/>
                <a:stretch>
                  <a:fillRect/>
                </a:stretch>
              </p:blipFill>
              <p:spPr>
                <a:xfrm>
                  <a:off x="4615695" y="5558745"/>
                  <a:ext cx="4820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8" name="Ink 207">
                  <a:extLst>
                    <a:ext uri="{FF2B5EF4-FFF2-40B4-BE49-F238E27FC236}">
                      <a16:creationId xmlns:a16="http://schemas.microsoft.com/office/drawing/2014/main" id="{3A7E7495-08BE-D795-2ED6-7A520AA396C3}"/>
                    </a:ext>
                  </a:extLst>
                </p14:cNvPr>
                <p14:cNvContentPartPr/>
                <p14:nvPr/>
              </p14:nvContentPartPr>
              <p14:xfrm>
                <a:off x="6898455" y="5631105"/>
                <a:ext cx="250560" cy="104040"/>
              </p14:xfrm>
            </p:contentPart>
          </mc:Choice>
          <mc:Fallback xmlns="">
            <p:pic>
              <p:nvPicPr>
                <p:cNvPr id="208" name="Ink 207">
                  <a:extLst>
                    <a:ext uri="{FF2B5EF4-FFF2-40B4-BE49-F238E27FC236}">
                      <a16:creationId xmlns:a16="http://schemas.microsoft.com/office/drawing/2014/main" id="{3A7E7495-08BE-D795-2ED6-7A520AA396C3}"/>
                    </a:ext>
                  </a:extLst>
                </p:cNvPr>
                <p:cNvPicPr/>
                <p:nvPr/>
              </p:nvPicPr>
              <p:blipFill>
                <a:blip r:embed="rId355"/>
                <a:stretch>
                  <a:fillRect/>
                </a:stretch>
              </p:blipFill>
              <p:spPr>
                <a:xfrm>
                  <a:off x="6892335" y="5624985"/>
                  <a:ext cx="262800" cy="116280"/>
                </a:xfrm>
                <a:prstGeom prst="rect">
                  <a:avLst/>
                </a:prstGeom>
              </p:spPr>
            </p:pic>
          </mc:Fallback>
        </mc:AlternateContent>
      </p:grpSp>
    </p:spTree>
    <p:extLst>
      <p:ext uri="{BB962C8B-B14F-4D97-AF65-F5344CB8AC3E}">
        <p14:creationId xmlns:p14="http://schemas.microsoft.com/office/powerpoint/2010/main" val="1927198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A6EEA1-C61C-1148-ADD8-D89DCE396766}"/>
              </a:ext>
            </a:extLst>
          </p:cNvPr>
          <p:cNvSpPr>
            <a:spLocks noGrp="1"/>
          </p:cNvSpPr>
          <p:nvPr>
            <p:ph type="title"/>
          </p:nvPr>
        </p:nvSpPr>
        <p:spPr/>
        <p:txBody>
          <a:bodyPr/>
          <a:lstStyle/>
          <a:p>
            <a:endParaRPr lang="en-CA"/>
          </a:p>
        </p:txBody>
      </p:sp>
      <p:grpSp>
        <p:nvGrpSpPr>
          <p:cNvPr id="7" name="Group 6">
            <a:extLst>
              <a:ext uri="{FF2B5EF4-FFF2-40B4-BE49-F238E27FC236}">
                <a16:creationId xmlns:a16="http://schemas.microsoft.com/office/drawing/2014/main" id="{5C49FD65-F6C5-FDE2-F6E7-15EDDBB7B967}"/>
              </a:ext>
            </a:extLst>
          </p:cNvPr>
          <p:cNvGrpSpPr/>
          <p:nvPr/>
        </p:nvGrpSpPr>
        <p:grpSpPr>
          <a:xfrm>
            <a:off x="1179135" y="2144505"/>
            <a:ext cx="6752160" cy="149760"/>
            <a:chOff x="1179135" y="2144505"/>
            <a:chExt cx="6752160" cy="1497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6DB1637-4433-D250-17BE-B6D08C6FE0A7}"/>
                    </a:ext>
                  </a:extLst>
                </p14:cNvPr>
                <p14:cNvContentPartPr/>
                <p14:nvPr/>
              </p14:nvContentPartPr>
              <p14:xfrm>
                <a:off x="1200735" y="2259345"/>
                <a:ext cx="289080" cy="34920"/>
              </p14:xfrm>
            </p:contentPart>
          </mc:Choice>
          <mc:Fallback xmlns="">
            <p:pic>
              <p:nvPicPr>
                <p:cNvPr id="4" name="Ink 3">
                  <a:extLst>
                    <a:ext uri="{FF2B5EF4-FFF2-40B4-BE49-F238E27FC236}">
                      <a16:creationId xmlns:a16="http://schemas.microsoft.com/office/drawing/2014/main" id="{C6DB1637-4433-D250-17BE-B6D08C6FE0A7}"/>
                    </a:ext>
                  </a:extLst>
                </p:cNvPr>
                <p:cNvPicPr/>
                <p:nvPr/>
              </p:nvPicPr>
              <p:blipFill>
                <a:blip r:embed="rId3"/>
                <a:stretch>
                  <a:fillRect/>
                </a:stretch>
              </p:blipFill>
              <p:spPr>
                <a:xfrm>
                  <a:off x="1194615" y="2253225"/>
                  <a:ext cx="301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B48B164-183D-2FE1-E842-20A6FBDE75B8}"/>
                    </a:ext>
                  </a:extLst>
                </p14:cNvPr>
                <p14:cNvContentPartPr/>
                <p14:nvPr/>
              </p14:nvContentPartPr>
              <p14:xfrm>
                <a:off x="1179135" y="2144505"/>
                <a:ext cx="279360" cy="11160"/>
              </p14:xfrm>
            </p:contentPart>
          </mc:Choice>
          <mc:Fallback xmlns="">
            <p:pic>
              <p:nvPicPr>
                <p:cNvPr id="5" name="Ink 4">
                  <a:extLst>
                    <a:ext uri="{FF2B5EF4-FFF2-40B4-BE49-F238E27FC236}">
                      <a16:creationId xmlns:a16="http://schemas.microsoft.com/office/drawing/2014/main" id="{5B48B164-183D-2FE1-E842-20A6FBDE75B8}"/>
                    </a:ext>
                  </a:extLst>
                </p:cNvPr>
                <p:cNvPicPr/>
                <p:nvPr/>
              </p:nvPicPr>
              <p:blipFill>
                <a:blip r:embed="rId5"/>
                <a:stretch>
                  <a:fillRect/>
                </a:stretch>
              </p:blipFill>
              <p:spPr>
                <a:xfrm>
                  <a:off x="1173015" y="2138385"/>
                  <a:ext cx="291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762316A-D1AE-8578-1CAA-3577746C5130}"/>
                    </a:ext>
                  </a:extLst>
                </p14:cNvPr>
                <p14:cNvContentPartPr/>
                <p14:nvPr/>
              </p14:nvContentPartPr>
              <p14:xfrm>
                <a:off x="2216295" y="2198865"/>
                <a:ext cx="5715000" cy="81360"/>
              </p14:xfrm>
            </p:contentPart>
          </mc:Choice>
          <mc:Fallback xmlns="">
            <p:pic>
              <p:nvPicPr>
                <p:cNvPr id="6" name="Ink 5">
                  <a:extLst>
                    <a:ext uri="{FF2B5EF4-FFF2-40B4-BE49-F238E27FC236}">
                      <a16:creationId xmlns:a16="http://schemas.microsoft.com/office/drawing/2014/main" id="{5762316A-D1AE-8578-1CAA-3577746C5130}"/>
                    </a:ext>
                  </a:extLst>
                </p:cNvPr>
                <p:cNvPicPr/>
                <p:nvPr/>
              </p:nvPicPr>
              <p:blipFill>
                <a:blip r:embed="rId7"/>
                <a:stretch>
                  <a:fillRect/>
                </a:stretch>
              </p:blipFill>
              <p:spPr>
                <a:xfrm>
                  <a:off x="2210175" y="2192745"/>
                  <a:ext cx="5727240" cy="93600"/>
                </a:xfrm>
                <a:prstGeom prst="rect">
                  <a:avLst/>
                </a:prstGeom>
              </p:spPr>
            </p:pic>
          </mc:Fallback>
        </mc:AlternateContent>
      </p:grpSp>
      <p:grpSp>
        <p:nvGrpSpPr>
          <p:cNvPr id="20" name="Group 19">
            <a:extLst>
              <a:ext uri="{FF2B5EF4-FFF2-40B4-BE49-F238E27FC236}">
                <a16:creationId xmlns:a16="http://schemas.microsoft.com/office/drawing/2014/main" id="{BCA596E9-1EB9-11C6-F7FF-754743214699}"/>
              </a:ext>
            </a:extLst>
          </p:cNvPr>
          <p:cNvGrpSpPr/>
          <p:nvPr/>
        </p:nvGrpSpPr>
        <p:grpSpPr>
          <a:xfrm>
            <a:off x="1982295" y="1457985"/>
            <a:ext cx="2185560" cy="639000"/>
            <a:chOff x="1982295" y="1457985"/>
            <a:chExt cx="2185560" cy="63900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EAE1F58-29DC-6A72-C0CE-B0DE180BF7C0}"/>
                    </a:ext>
                  </a:extLst>
                </p14:cNvPr>
                <p14:cNvContentPartPr/>
                <p14:nvPr/>
              </p14:nvContentPartPr>
              <p14:xfrm>
                <a:off x="2374695" y="1747065"/>
                <a:ext cx="224280" cy="158400"/>
              </p14:xfrm>
            </p:contentPart>
          </mc:Choice>
          <mc:Fallback xmlns="">
            <p:pic>
              <p:nvPicPr>
                <p:cNvPr id="8" name="Ink 7">
                  <a:extLst>
                    <a:ext uri="{FF2B5EF4-FFF2-40B4-BE49-F238E27FC236}">
                      <a16:creationId xmlns:a16="http://schemas.microsoft.com/office/drawing/2014/main" id="{5EAE1F58-29DC-6A72-C0CE-B0DE180BF7C0}"/>
                    </a:ext>
                  </a:extLst>
                </p:cNvPr>
                <p:cNvPicPr/>
                <p:nvPr/>
              </p:nvPicPr>
              <p:blipFill>
                <a:blip r:embed="rId9"/>
                <a:stretch>
                  <a:fillRect/>
                </a:stretch>
              </p:blipFill>
              <p:spPr>
                <a:xfrm>
                  <a:off x="2368575" y="1740945"/>
                  <a:ext cx="236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E04051C-BE8D-DB24-B8C0-1D6760C227E1}"/>
                    </a:ext>
                  </a:extLst>
                </p14:cNvPr>
                <p14:cNvContentPartPr/>
                <p14:nvPr/>
              </p14:nvContentPartPr>
              <p14:xfrm>
                <a:off x="2379735" y="1767945"/>
                <a:ext cx="233640" cy="168120"/>
              </p14:xfrm>
            </p:contentPart>
          </mc:Choice>
          <mc:Fallback xmlns="">
            <p:pic>
              <p:nvPicPr>
                <p:cNvPr id="9" name="Ink 8">
                  <a:extLst>
                    <a:ext uri="{FF2B5EF4-FFF2-40B4-BE49-F238E27FC236}">
                      <a16:creationId xmlns:a16="http://schemas.microsoft.com/office/drawing/2014/main" id="{0E04051C-BE8D-DB24-B8C0-1D6760C227E1}"/>
                    </a:ext>
                  </a:extLst>
                </p:cNvPr>
                <p:cNvPicPr/>
                <p:nvPr/>
              </p:nvPicPr>
              <p:blipFill>
                <a:blip r:embed="rId11"/>
                <a:stretch>
                  <a:fillRect/>
                </a:stretch>
              </p:blipFill>
              <p:spPr>
                <a:xfrm>
                  <a:off x="2373615" y="1761825"/>
                  <a:ext cx="245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D29B99F6-8DC6-A787-8E6B-25555434DFD9}"/>
                    </a:ext>
                  </a:extLst>
                </p14:cNvPr>
                <p14:cNvContentPartPr/>
                <p14:nvPr/>
              </p14:nvContentPartPr>
              <p14:xfrm>
                <a:off x="2442375" y="1662825"/>
                <a:ext cx="332640" cy="349920"/>
              </p14:xfrm>
            </p:contentPart>
          </mc:Choice>
          <mc:Fallback xmlns="">
            <p:pic>
              <p:nvPicPr>
                <p:cNvPr id="10" name="Ink 9">
                  <a:extLst>
                    <a:ext uri="{FF2B5EF4-FFF2-40B4-BE49-F238E27FC236}">
                      <a16:creationId xmlns:a16="http://schemas.microsoft.com/office/drawing/2014/main" id="{D29B99F6-8DC6-A787-8E6B-25555434DFD9}"/>
                    </a:ext>
                  </a:extLst>
                </p:cNvPr>
                <p:cNvPicPr/>
                <p:nvPr/>
              </p:nvPicPr>
              <p:blipFill>
                <a:blip r:embed="rId13"/>
                <a:stretch>
                  <a:fillRect/>
                </a:stretch>
              </p:blipFill>
              <p:spPr>
                <a:xfrm>
                  <a:off x="2436255" y="1656705"/>
                  <a:ext cx="3448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A014CCB9-2F76-6AA8-481B-5C3108110ED9}"/>
                    </a:ext>
                  </a:extLst>
                </p14:cNvPr>
                <p14:cNvContentPartPr/>
                <p14:nvPr/>
              </p14:nvContentPartPr>
              <p14:xfrm>
                <a:off x="2223855" y="1657425"/>
                <a:ext cx="194760" cy="336960"/>
              </p14:xfrm>
            </p:contentPart>
          </mc:Choice>
          <mc:Fallback xmlns="">
            <p:pic>
              <p:nvPicPr>
                <p:cNvPr id="11" name="Ink 10">
                  <a:extLst>
                    <a:ext uri="{FF2B5EF4-FFF2-40B4-BE49-F238E27FC236}">
                      <a16:creationId xmlns:a16="http://schemas.microsoft.com/office/drawing/2014/main" id="{A014CCB9-2F76-6AA8-481B-5C3108110ED9}"/>
                    </a:ext>
                  </a:extLst>
                </p:cNvPr>
                <p:cNvPicPr/>
                <p:nvPr/>
              </p:nvPicPr>
              <p:blipFill>
                <a:blip r:embed="rId15"/>
                <a:stretch>
                  <a:fillRect/>
                </a:stretch>
              </p:blipFill>
              <p:spPr>
                <a:xfrm>
                  <a:off x="2217735" y="1651305"/>
                  <a:ext cx="2070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B565957-7F4D-8E70-9410-EB24277C7836}"/>
                    </a:ext>
                  </a:extLst>
                </p14:cNvPr>
                <p14:cNvContentPartPr/>
                <p14:nvPr/>
              </p14:nvContentPartPr>
              <p14:xfrm>
                <a:off x="2940255" y="1511265"/>
                <a:ext cx="27000" cy="188640"/>
              </p14:xfrm>
            </p:contentPart>
          </mc:Choice>
          <mc:Fallback xmlns="">
            <p:pic>
              <p:nvPicPr>
                <p:cNvPr id="12" name="Ink 11">
                  <a:extLst>
                    <a:ext uri="{FF2B5EF4-FFF2-40B4-BE49-F238E27FC236}">
                      <a16:creationId xmlns:a16="http://schemas.microsoft.com/office/drawing/2014/main" id="{3B565957-7F4D-8E70-9410-EB24277C7836}"/>
                    </a:ext>
                  </a:extLst>
                </p:cNvPr>
                <p:cNvPicPr/>
                <p:nvPr/>
              </p:nvPicPr>
              <p:blipFill>
                <a:blip r:embed="rId17"/>
                <a:stretch>
                  <a:fillRect/>
                </a:stretch>
              </p:blipFill>
              <p:spPr>
                <a:xfrm>
                  <a:off x="2934135" y="1505145"/>
                  <a:ext cx="3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6D51E6D8-C5B7-9834-BC86-9461387E5819}"/>
                    </a:ext>
                  </a:extLst>
                </p14:cNvPr>
                <p14:cNvContentPartPr/>
                <p14:nvPr/>
              </p14:nvContentPartPr>
              <p14:xfrm>
                <a:off x="2897055" y="1796025"/>
                <a:ext cx="257760" cy="135720"/>
              </p14:xfrm>
            </p:contentPart>
          </mc:Choice>
          <mc:Fallback xmlns="">
            <p:pic>
              <p:nvPicPr>
                <p:cNvPr id="13" name="Ink 12">
                  <a:extLst>
                    <a:ext uri="{FF2B5EF4-FFF2-40B4-BE49-F238E27FC236}">
                      <a16:creationId xmlns:a16="http://schemas.microsoft.com/office/drawing/2014/main" id="{6D51E6D8-C5B7-9834-BC86-9461387E5819}"/>
                    </a:ext>
                  </a:extLst>
                </p:cNvPr>
                <p:cNvPicPr/>
                <p:nvPr/>
              </p:nvPicPr>
              <p:blipFill>
                <a:blip r:embed="rId19"/>
                <a:stretch>
                  <a:fillRect/>
                </a:stretch>
              </p:blipFill>
              <p:spPr>
                <a:xfrm>
                  <a:off x="2890935" y="1789905"/>
                  <a:ext cx="270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74797436-7F28-D6CB-D97D-5E3DDC129A97}"/>
                    </a:ext>
                  </a:extLst>
                </p14:cNvPr>
                <p14:cNvContentPartPr/>
                <p14:nvPr/>
              </p14:nvContentPartPr>
              <p14:xfrm>
                <a:off x="3472335" y="1751385"/>
                <a:ext cx="10080" cy="200520"/>
              </p14:xfrm>
            </p:contentPart>
          </mc:Choice>
          <mc:Fallback xmlns="">
            <p:pic>
              <p:nvPicPr>
                <p:cNvPr id="14" name="Ink 13">
                  <a:extLst>
                    <a:ext uri="{FF2B5EF4-FFF2-40B4-BE49-F238E27FC236}">
                      <a16:creationId xmlns:a16="http://schemas.microsoft.com/office/drawing/2014/main" id="{74797436-7F28-D6CB-D97D-5E3DDC129A97}"/>
                    </a:ext>
                  </a:extLst>
                </p:cNvPr>
                <p:cNvPicPr/>
                <p:nvPr/>
              </p:nvPicPr>
              <p:blipFill>
                <a:blip r:embed="rId21"/>
                <a:stretch>
                  <a:fillRect/>
                </a:stretch>
              </p:blipFill>
              <p:spPr>
                <a:xfrm>
                  <a:off x="3466215" y="1745265"/>
                  <a:ext cx="22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0823991A-A0F2-851C-4C43-3664412AA53F}"/>
                    </a:ext>
                  </a:extLst>
                </p14:cNvPr>
                <p14:cNvContentPartPr/>
                <p14:nvPr/>
              </p14:nvContentPartPr>
              <p14:xfrm>
                <a:off x="3260295" y="1720065"/>
                <a:ext cx="200160" cy="315360"/>
              </p14:xfrm>
            </p:contentPart>
          </mc:Choice>
          <mc:Fallback xmlns="">
            <p:pic>
              <p:nvPicPr>
                <p:cNvPr id="15" name="Ink 14">
                  <a:extLst>
                    <a:ext uri="{FF2B5EF4-FFF2-40B4-BE49-F238E27FC236}">
                      <a16:creationId xmlns:a16="http://schemas.microsoft.com/office/drawing/2014/main" id="{0823991A-A0F2-851C-4C43-3664412AA53F}"/>
                    </a:ext>
                  </a:extLst>
                </p:cNvPr>
                <p:cNvPicPr/>
                <p:nvPr/>
              </p:nvPicPr>
              <p:blipFill>
                <a:blip r:embed="rId23"/>
                <a:stretch>
                  <a:fillRect/>
                </a:stretch>
              </p:blipFill>
              <p:spPr>
                <a:xfrm>
                  <a:off x="3254175" y="1713945"/>
                  <a:ext cx="2124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069ED518-B257-ED41-4D24-58BB8DD511FF}"/>
                    </a:ext>
                  </a:extLst>
                </p14:cNvPr>
                <p14:cNvContentPartPr/>
                <p14:nvPr/>
              </p14:nvContentPartPr>
              <p14:xfrm>
                <a:off x="3623895" y="1701705"/>
                <a:ext cx="151920" cy="315720"/>
              </p14:xfrm>
            </p:contentPart>
          </mc:Choice>
          <mc:Fallback xmlns="">
            <p:pic>
              <p:nvPicPr>
                <p:cNvPr id="16" name="Ink 15">
                  <a:extLst>
                    <a:ext uri="{FF2B5EF4-FFF2-40B4-BE49-F238E27FC236}">
                      <a16:creationId xmlns:a16="http://schemas.microsoft.com/office/drawing/2014/main" id="{069ED518-B257-ED41-4D24-58BB8DD511FF}"/>
                    </a:ext>
                  </a:extLst>
                </p:cNvPr>
                <p:cNvPicPr/>
                <p:nvPr/>
              </p:nvPicPr>
              <p:blipFill>
                <a:blip r:embed="rId25"/>
                <a:stretch>
                  <a:fillRect/>
                </a:stretch>
              </p:blipFill>
              <p:spPr>
                <a:xfrm>
                  <a:off x="3617775" y="1695585"/>
                  <a:ext cx="1641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74886FE4-5E25-D690-DF26-CA41A71863C8}"/>
                    </a:ext>
                  </a:extLst>
                </p14:cNvPr>
                <p14:cNvContentPartPr/>
                <p14:nvPr/>
              </p14:nvContentPartPr>
              <p14:xfrm>
                <a:off x="3833055" y="1539345"/>
                <a:ext cx="38880" cy="195120"/>
              </p14:xfrm>
            </p:contentPart>
          </mc:Choice>
          <mc:Fallback xmlns="">
            <p:pic>
              <p:nvPicPr>
                <p:cNvPr id="17" name="Ink 16">
                  <a:extLst>
                    <a:ext uri="{FF2B5EF4-FFF2-40B4-BE49-F238E27FC236}">
                      <a16:creationId xmlns:a16="http://schemas.microsoft.com/office/drawing/2014/main" id="{74886FE4-5E25-D690-DF26-CA41A71863C8}"/>
                    </a:ext>
                  </a:extLst>
                </p:cNvPr>
                <p:cNvPicPr/>
                <p:nvPr/>
              </p:nvPicPr>
              <p:blipFill>
                <a:blip r:embed="rId27"/>
                <a:stretch>
                  <a:fillRect/>
                </a:stretch>
              </p:blipFill>
              <p:spPr>
                <a:xfrm>
                  <a:off x="3826935" y="1533225"/>
                  <a:ext cx="51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DF353C07-8B99-7412-2E99-8DC1588883FA}"/>
                    </a:ext>
                  </a:extLst>
                </p14:cNvPr>
                <p14:cNvContentPartPr/>
                <p14:nvPr/>
              </p14:nvContentPartPr>
              <p14:xfrm>
                <a:off x="3729735" y="1457985"/>
                <a:ext cx="438120" cy="639000"/>
              </p14:xfrm>
            </p:contentPart>
          </mc:Choice>
          <mc:Fallback xmlns="">
            <p:pic>
              <p:nvPicPr>
                <p:cNvPr id="18" name="Ink 17">
                  <a:extLst>
                    <a:ext uri="{FF2B5EF4-FFF2-40B4-BE49-F238E27FC236}">
                      <a16:creationId xmlns:a16="http://schemas.microsoft.com/office/drawing/2014/main" id="{DF353C07-8B99-7412-2E99-8DC1588883FA}"/>
                    </a:ext>
                  </a:extLst>
                </p:cNvPr>
                <p:cNvPicPr/>
                <p:nvPr/>
              </p:nvPicPr>
              <p:blipFill>
                <a:blip r:embed="rId29"/>
                <a:stretch>
                  <a:fillRect/>
                </a:stretch>
              </p:blipFill>
              <p:spPr>
                <a:xfrm>
                  <a:off x="3723615" y="1451865"/>
                  <a:ext cx="45036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F7D5188E-E759-990C-B678-E4AC42170EC3}"/>
                    </a:ext>
                  </a:extLst>
                </p14:cNvPr>
                <p14:cNvContentPartPr/>
                <p14:nvPr/>
              </p14:nvContentPartPr>
              <p14:xfrm>
                <a:off x="1982295" y="1547985"/>
                <a:ext cx="313560" cy="493920"/>
              </p14:xfrm>
            </p:contentPart>
          </mc:Choice>
          <mc:Fallback xmlns="">
            <p:pic>
              <p:nvPicPr>
                <p:cNvPr id="19" name="Ink 18">
                  <a:extLst>
                    <a:ext uri="{FF2B5EF4-FFF2-40B4-BE49-F238E27FC236}">
                      <a16:creationId xmlns:a16="http://schemas.microsoft.com/office/drawing/2014/main" id="{F7D5188E-E759-990C-B678-E4AC42170EC3}"/>
                    </a:ext>
                  </a:extLst>
                </p:cNvPr>
                <p:cNvPicPr/>
                <p:nvPr/>
              </p:nvPicPr>
              <p:blipFill>
                <a:blip r:embed="rId31"/>
                <a:stretch>
                  <a:fillRect/>
                </a:stretch>
              </p:blipFill>
              <p:spPr>
                <a:xfrm>
                  <a:off x="1976175" y="1541865"/>
                  <a:ext cx="325800" cy="506160"/>
                </a:xfrm>
                <a:prstGeom prst="rect">
                  <a:avLst/>
                </a:prstGeom>
              </p:spPr>
            </p:pic>
          </mc:Fallback>
        </mc:AlternateContent>
      </p:grpSp>
      <p:grpSp>
        <p:nvGrpSpPr>
          <p:cNvPr id="31" name="Group 30">
            <a:extLst>
              <a:ext uri="{FF2B5EF4-FFF2-40B4-BE49-F238E27FC236}">
                <a16:creationId xmlns:a16="http://schemas.microsoft.com/office/drawing/2014/main" id="{27CB4E57-BCFE-9D57-1D9A-C042B9456A1D}"/>
              </a:ext>
            </a:extLst>
          </p:cNvPr>
          <p:cNvGrpSpPr/>
          <p:nvPr/>
        </p:nvGrpSpPr>
        <p:grpSpPr>
          <a:xfrm>
            <a:off x="4525335" y="1549065"/>
            <a:ext cx="2426400" cy="583920"/>
            <a:chOff x="4525335" y="1549065"/>
            <a:chExt cx="2426400" cy="583920"/>
          </a:xfrm>
        </p:grpSpPr>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F8D836D-D0FE-A260-4AFE-7CFF2950A2BD}"/>
                    </a:ext>
                  </a:extLst>
                </p14:cNvPr>
                <p14:cNvContentPartPr/>
                <p14:nvPr/>
              </p14:nvContentPartPr>
              <p14:xfrm>
                <a:off x="4648815" y="1724385"/>
                <a:ext cx="267480" cy="176040"/>
              </p14:xfrm>
            </p:contentPart>
          </mc:Choice>
          <mc:Fallback xmlns="">
            <p:pic>
              <p:nvPicPr>
                <p:cNvPr id="21" name="Ink 20">
                  <a:extLst>
                    <a:ext uri="{FF2B5EF4-FFF2-40B4-BE49-F238E27FC236}">
                      <a16:creationId xmlns:a16="http://schemas.microsoft.com/office/drawing/2014/main" id="{0F8D836D-D0FE-A260-4AFE-7CFF2950A2BD}"/>
                    </a:ext>
                  </a:extLst>
                </p:cNvPr>
                <p:cNvPicPr/>
                <p:nvPr/>
              </p:nvPicPr>
              <p:blipFill>
                <a:blip r:embed="rId33"/>
                <a:stretch>
                  <a:fillRect/>
                </a:stretch>
              </p:blipFill>
              <p:spPr>
                <a:xfrm>
                  <a:off x="4642695" y="1718265"/>
                  <a:ext cx="2797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4A4FA8B8-5168-B6D7-DDCC-7215B6438A38}"/>
                    </a:ext>
                  </a:extLst>
                </p14:cNvPr>
                <p14:cNvContentPartPr/>
                <p14:nvPr/>
              </p14:nvContentPartPr>
              <p14:xfrm>
                <a:off x="4744935" y="1725465"/>
                <a:ext cx="204840" cy="191880"/>
              </p14:xfrm>
            </p:contentPart>
          </mc:Choice>
          <mc:Fallback xmlns="">
            <p:pic>
              <p:nvPicPr>
                <p:cNvPr id="22" name="Ink 21">
                  <a:extLst>
                    <a:ext uri="{FF2B5EF4-FFF2-40B4-BE49-F238E27FC236}">
                      <a16:creationId xmlns:a16="http://schemas.microsoft.com/office/drawing/2014/main" id="{4A4FA8B8-5168-B6D7-DDCC-7215B6438A38}"/>
                    </a:ext>
                  </a:extLst>
                </p:cNvPr>
                <p:cNvPicPr/>
                <p:nvPr/>
              </p:nvPicPr>
              <p:blipFill>
                <a:blip r:embed="rId35"/>
                <a:stretch>
                  <a:fillRect/>
                </a:stretch>
              </p:blipFill>
              <p:spPr>
                <a:xfrm>
                  <a:off x="4738815" y="1719345"/>
                  <a:ext cx="217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528867B-077A-10A8-6AAA-9A92BD526EFB}"/>
                    </a:ext>
                  </a:extLst>
                </p14:cNvPr>
                <p14:cNvContentPartPr/>
                <p14:nvPr/>
              </p14:nvContentPartPr>
              <p14:xfrm>
                <a:off x="5072175" y="1549065"/>
                <a:ext cx="281880" cy="159120"/>
              </p14:xfrm>
            </p:contentPart>
          </mc:Choice>
          <mc:Fallback xmlns="">
            <p:pic>
              <p:nvPicPr>
                <p:cNvPr id="23" name="Ink 22">
                  <a:extLst>
                    <a:ext uri="{FF2B5EF4-FFF2-40B4-BE49-F238E27FC236}">
                      <a16:creationId xmlns:a16="http://schemas.microsoft.com/office/drawing/2014/main" id="{0528867B-077A-10A8-6AAA-9A92BD526EFB}"/>
                    </a:ext>
                  </a:extLst>
                </p:cNvPr>
                <p:cNvPicPr/>
                <p:nvPr/>
              </p:nvPicPr>
              <p:blipFill>
                <a:blip r:embed="rId37"/>
                <a:stretch>
                  <a:fillRect/>
                </a:stretch>
              </p:blipFill>
              <p:spPr>
                <a:xfrm>
                  <a:off x="5066055" y="1542945"/>
                  <a:ext cx="2941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3C8B10B7-7276-5442-AC2D-D4BBF4F1A32B}"/>
                    </a:ext>
                  </a:extLst>
                </p14:cNvPr>
                <p14:cNvContentPartPr/>
                <p14:nvPr/>
              </p14:nvContentPartPr>
              <p14:xfrm>
                <a:off x="5274495" y="1785225"/>
                <a:ext cx="250560" cy="143280"/>
              </p14:xfrm>
            </p:contentPart>
          </mc:Choice>
          <mc:Fallback xmlns="">
            <p:pic>
              <p:nvPicPr>
                <p:cNvPr id="24" name="Ink 23">
                  <a:extLst>
                    <a:ext uri="{FF2B5EF4-FFF2-40B4-BE49-F238E27FC236}">
                      <a16:creationId xmlns:a16="http://schemas.microsoft.com/office/drawing/2014/main" id="{3C8B10B7-7276-5442-AC2D-D4BBF4F1A32B}"/>
                    </a:ext>
                  </a:extLst>
                </p:cNvPr>
                <p:cNvPicPr/>
                <p:nvPr/>
              </p:nvPicPr>
              <p:blipFill>
                <a:blip r:embed="rId39"/>
                <a:stretch>
                  <a:fillRect/>
                </a:stretch>
              </p:blipFill>
              <p:spPr>
                <a:xfrm>
                  <a:off x="5268375" y="1779105"/>
                  <a:ext cx="262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25921000-2986-DFA7-3DC3-98B00FB3B471}"/>
                    </a:ext>
                  </a:extLst>
                </p14:cNvPr>
                <p14:cNvContentPartPr/>
                <p14:nvPr/>
              </p14:nvContentPartPr>
              <p14:xfrm>
                <a:off x="5567895" y="1719705"/>
                <a:ext cx="237240" cy="213120"/>
              </p14:xfrm>
            </p:contentPart>
          </mc:Choice>
          <mc:Fallback xmlns="">
            <p:pic>
              <p:nvPicPr>
                <p:cNvPr id="25" name="Ink 24">
                  <a:extLst>
                    <a:ext uri="{FF2B5EF4-FFF2-40B4-BE49-F238E27FC236}">
                      <a16:creationId xmlns:a16="http://schemas.microsoft.com/office/drawing/2014/main" id="{25921000-2986-DFA7-3DC3-98B00FB3B471}"/>
                    </a:ext>
                  </a:extLst>
                </p:cNvPr>
                <p:cNvPicPr/>
                <p:nvPr/>
              </p:nvPicPr>
              <p:blipFill>
                <a:blip r:embed="rId41"/>
                <a:stretch>
                  <a:fillRect/>
                </a:stretch>
              </p:blipFill>
              <p:spPr>
                <a:xfrm>
                  <a:off x="5561775" y="1713585"/>
                  <a:ext cx="2494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71F5E0DC-0B2D-FA0D-F8ED-3252A6C6BA8F}"/>
                    </a:ext>
                  </a:extLst>
                </p14:cNvPr>
                <p14:cNvContentPartPr/>
                <p14:nvPr/>
              </p14:nvContentPartPr>
              <p14:xfrm>
                <a:off x="5883255" y="1787385"/>
                <a:ext cx="284400" cy="158400"/>
              </p14:xfrm>
            </p:contentPart>
          </mc:Choice>
          <mc:Fallback xmlns="">
            <p:pic>
              <p:nvPicPr>
                <p:cNvPr id="26" name="Ink 25">
                  <a:extLst>
                    <a:ext uri="{FF2B5EF4-FFF2-40B4-BE49-F238E27FC236}">
                      <a16:creationId xmlns:a16="http://schemas.microsoft.com/office/drawing/2014/main" id="{71F5E0DC-0B2D-FA0D-F8ED-3252A6C6BA8F}"/>
                    </a:ext>
                  </a:extLst>
                </p:cNvPr>
                <p:cNvPicPr/>
                <p:nvPr/>
              </p:nvPicPr>
              <p:blipFill>
                <a:blip r:embed="rId43"/>
                <a:stretch>
                  <a:fillRect/>
                </a:stretch>
              </p:blipFill>
              <p:spPr>
                <a:xfrm>
                  <a:off x="5877135" y="1781265"/>
                  <a:ext cx="296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CFF34827-83A4-C8BD-0144-1CC94D7B4E29}"/>
                    </a:ext>
                  </a:extLst>
                </p14:cNvPr>
                <p14:cNvContentPartPr/>
                <p14:nvPr/>
              </p14:nvContentPartPr>
              <p14:xfrm>
                <a:off x="5974695" y="1806825"/>
                <a:ext cx="125640" cy="141120"/>
              </p14:xfrm>
            </p:contentPart>
          </mc:Choice>
          <mc:Fallback xmlns="">
            <p:pic>
              <p:nvPicPr>
                <p:cNvPr id="27" name="Ink 26">
                  <a:extLst>
                    <a:ext uri="{FF2B5EF4-FFF2-40B4-BE49-F238E27FC236}">
                      <a16:creationId xmlns:a16="http://schemas.microsoft.com/office/drawing/2014/main" id="{CFF34827-83A4-C8BD-0144-1CC94D7B4E29}"/>
                    </a:ext>
                  </a:extLst>
                </p:cNvPr>
                <p:cNvPicPr/>
                <p:nvPr/>
              </p:nvPicPr>
              <p:blipFill>
                <a:blip r:embed="rId45"/>
                <a:stretch>
                  <a:fillRect/>
                </a:stretch>
              </p:blipFill>
              <p:spPr>
                <a:xfrm>
                  <a:off x="5968575" y="1800705"/>
                  <a:ext cx="137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ED9A1745-374D-EACC-E7B9-40CD3DBE0353}"/>
                    </a:ext>
                  </a:extLst>
                </p14:cNvPr>
                <p14:cNvContentPartPr/>
                <p14:nvPr/>
              </p14:nvContentPartPr>
              <p14:xfrm>
                <a:off x="6097455" y="1597665"/>
                <a:ext cx="428400" cy="495000"/>
              </p14:xfrm>
            </p:contentPart>
          </mc:Choice>
          <mc:Fallback xmlns="">
            <p:pic>
              <p:nvPicPr>
                <p:cNvPr id="28" name="Ink 27">
                  <a:extLst>
                    <a:ext uri="{FF2B5EF4-FFF2-40B4-BE49-F238E27FC236}">
                      <a16:creationId xmlns:a16="http://schemas.microsoft.com/office/drawing/2014/main" id="{ED9A1745-374D-EACC-E7B9-40CD3DBE0353}"/>
                    </a:ext>
                  </a:extLst>
                </p:cNvPr>
                <p:cNvPicPr/>
                <p:nvPr/>
              </p:nvPicPr>
              <p:blipFill>
                <a:blip r:embed="rId47"/>
                <a:stretch>
                  <a:fillRect/>
                </a:stretch>
              </p:blipFill>
              <p:spPr>
                <a:xfrm>
                  <a:off x="6091335" y="1591545"/>
                  <a:ext cx="44064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1E474B04-C60C-7D35-58DD-D43813A344F8}"/>
                    </a:ext>
                  </a:extLst>
                </p14:cNvPr>
                <p14:cNvContentPartPr/>
                <p14:nvPr/>
              </p14:nvContentPartPr>
              <p14:xfrm>
                <a:off x="4525335" y="1590105"/>
                <a:ext cx="451080" cy="542880"/>
              </p14:xfrm>
            </p:contentPart>
          </mc:Choice>
          <mc:Fallback xmlns="">
            <p:pic>
              <p:nvPicPr>
                <p:cNvPr id="29" name="Ink 28">
                  <a:extLst>
                    <a:ext uri="{FF2B5EF4-FFF2-40B4-BE49-F238E27FC236}">
                      <a16:creationId xmlns:a16="http://schemas.microsoft.com/office/drawing/2014/main" id="{1E474B04-C60C-7D35-58DD-D43813A344F8}"/>
                    </a:ext>
                  </a:extLst>
                </p:cNvPr>
                <p:cNvPicPr/>
                <p:nvPr/>
              </p:nvPicPr>
              <p:blipFill>
                <a:blip r:embed="rId49"/>
                <a:stretch>
                  <a:fillRect/>
                </a:stretch>
              </p:blipFill>
              <p:spPr>
                <a:xfrm>
                  <a:off x="4519215" y="1583985"/>
                  <a:ext cx="46332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E2783BD6-2EE3-7671-B026-FFCE42FB4220}"/>
                    </a:ext>
                  </a:extLst>
                </p14:cNvPr>
                <p14:cNvContentPartPr/>
                <p14:nvPr/>
              </p14:nvContentPartPr>
              <p14:xfrm>
                <a:off x="6667695" y="1864065"/>
                <a:ext cx="284040" cy="20160"/>
              </p14:xfrm>
            </p:contentPart>
          </mc:Choice>
          <mc:Fallback xmlns="">
            <p:pic>
              <p:nvPicPr>
                <p:cNvPr id="30" name="Ink 29">
                  <a:extLst>
                    <a:ext uri="{FF2B5EF4-FFF2-40B4-BE49-F238E27FC236}">
                      <a16:creationId xmlns:a16="http://schemas.microsoft.com/office/drawing/2014/main" id="{E2783BD6-2EE3-7671-B026-FFCE42FB4220}"/>
                    </a:ext>
                  </a:extLst>
                </p:cNvPr>
                <p:cNvPicPr/>
                <p:nvPr/>
              </p:nvPicPr>
              <p:blipFill>
                <a:blip r:embed="rId51"/>
                <a:stretch>
                  <a:fillRect/>
                </a:stretch>
              </p:blipFill>
              <p:spPr>
                <a:xfrm>
                  <a:off x="6661575" y="1857945"/>
                  <a:ext cx="296280" cy="32400"/>
                </a:xfrm>
                <a:prstGeom prst="rect">
                  <a:avLst/>
                </a:prstGeom>
              </p:spPr>
            </p:pic>
          </mc:Fallback>
        </mc:AlternateContent>
      </p:grpSp>
      <p:grpSp>
        <p:nvGrpSpPr>
          <p:cNvPr id="66" name="Group 65">
            <a:extLst>
              <a:ext uri="{FF2B5EF4-FFF2-40B4-BE49-F238E27FC236}">
                <a16:creationId xmlns:a16="http://schemas.microsoft.com/office/drawing/2014/main" id="{B130F2CF-67BD-935C-4013-7FA6CEDC0B7F}"/>
              </a:ext>
            </a:extLst>
          </p:cNvPr>
          <p:cNvGrpSpPr/>
          <p:nvPr/>
        </p:nvGrpSpPr>
        <p:grpSpPr>
          <a:xfrm>
            <a:off x="5272335" y="2436825"/>
            <a:ext cx="2767320" cy="680400"/>
            <a:chOff x="5272335" y="2436825"/>
            <a:chExt cx="2767320" cy="680400"/>
          </a:xfrm>
        </p:grpSpPr>
        <mc:AlternateContent xmlns:mc="http://schemas.openxmlformats.org/markup-compatibility/2006" xmlns:p14="http://schemas.microsoft.com/office/powerpoint/2010/main">
          <mc:Choice Requires="p14">
            <p:contentPart p14:bwMode="auto" r:id="rId52">
              <p14:nvContentPartPr>
                <p14:cNvPr id="56" name="Ink 55">
                  <a:extLst>
                    <a:ext uri="{FF2B5EF4-FFF2-40B4-BE49-F238E27FC236}">
                      <a16:creationId xmlns:a16="http://schemas.microsoft.com/office/drawing/2014/main" id="{52457E47-640B-79FA-1848-9D605DC93F91}"/>
                    </a:ext>
                  </a:extLst>
                </p14:cNvPr>
                <p14:cNvContentPartPr/>
                <p14:nvPr/>
              </p14:nvContentPartPr>
              <p14:xfrm>
                <a:off x="5440455" y="2624385"/>
                <a:ext cx="387720" cy="181800"/>
              </p14:xfrm>
            </p:contentPart>
          </mc:Choice>
          <mc:Fallback xmlns="">
            <p:pic>
              <p:nvPicPr>
                <p:cNvPr id="56" name="Ink 55">
                  <a:extLst>
                    <a:ext uri="{FF2B5EF4-FFF2-40B4-BE49-F238E27FC236}">
                      <a16:creationId xmlns:a16="http://schemas.microsoft.com/office/drawing/2014/main" id="{52457E47-640B-79FA-1848-9D605DC93F91}"/>
                    </a:ext>
                  </a:extLst>
                </p:cNvPr>
                <p:cNvPicPr/>
                <p:nvPr/>
              </p:nvPicPr>
              <p:blipFill>
                <a:blip r:embed="rId53"/>
                <a:stretch>
                  <a:fillRect/>
                </a:stretch>
              </p:blipFill>
              <p:spPr>
                <a:xfrm>
                  <a:off x="5434335" y="2618265"/>
                  <a:ext cx="399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7" name="Ink 56">
                  <a:extLst>
                    <a:ext uri="{FF2B5EF4-FFF2-40B4-BE49-F238E27FC236}">
                      <a16:creationId xmlns:a16="http://schemas.microsoft.com/office/drawing/2014/main" id="{7B0694BE-7BCE-77B7-4BFF-940592E1CD38}"/>
                    </a:ext>
                  </a:extLst>
                </p14:cNvPr>
                <p14:cNvContentPartPr/>
                <p14:nvPr/>
              </p14:nvContentPartPr>
              <p14:xfrm>
                <a:off x="5534415" y="2623305"/>
                <a:ext cx="166320" cy="203760"/>
              </p14:xfrm>
            </p:contentPart>
          </mc:Choice>
          <mc:Fallback xmlns="">
            <p:pic>
              <p:nvPicPr>
                <p:cNvPr id="57" name="Ink 56">
                  <a:extLst>
                    <a:ext uri="{FF2B5EF4-FFF2-40B4-BE49-F238E27FC236}">
                      <a16:creationId xmlns:a16="http://schemas.microsoft.com/office/drawing/2014/main" id="{7B0694BE-7BCE-77B7-4BFF-940592E1CD38}"/>
                    </a:ext>
                  </a:extLst>
                </p:cNvPr>
                <p:cNvPicPr/>
                <p:nvPr/>
              </p:nvPicPr>
              <p:blipFill>
                <a:blip r:embed="rId55"/>
                <a:stretch>
                  <a:fillRect/>
                </a:stretch>
              </p:blipFill>
              <p:spPr>
                <a:xfrm>
                  <a:off x="5528295" y="2617185"/>
                  <a:ext cx="178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8" name="Ink 57">
                  <a:extLst>
                    <a:ext uri="{FF2B5EF4-FFF2-40B4-BE49-F238E27FC236}">
                      <a16:creationId xmlns:a16="http://schemas.microsoft.com/office/drawing/2014/main" id="{A6507480-E23F-23D0-66EC-79094B8B5FA5}"/>
                    </a:ext>
                  </a:extLst>
                </p14:cNvPr>
                <p14:cNvContentPartPr/>
                <p14:nvPr/>
              </p14:nvContentPartPr>
              <p14:xfrm>
                <a:off x="5736375" y="2515305"/>
                <a:ext cx="308520" cy="96120"/>
              </p14:xfrm>
            </p:contentPart>
          </mc:Choice>
          <mc:Fallback xmlns="">
            <p:pic>
              <p:nvPicPr>
                <p:cNvPr id="58" name="Ink 57">
                  <a:extLst>
                    <a:ext uri="{FF2B5EF4-FFF2-40B4-BE49-F238E27FC236}">
                      <a16:creationId xmlns:a16="http://schemas.microsoft.com/office/drawing/2014/main" id="{A6507480-E23F-23D0-66EC-79094B8B5FA5}"/>
                    </a:ext>
                  </a:extLst>
                </p:cNvPr>
                <p:cNvPicPr/>
                <p:nvPr/>
              </p:nvPicPr>
              <p:blipFill>
                <a:blip r:embed="rId57"/>
                <a:stretch>
                  <a:fillRect/>
                </a:stretch>
              </p:blipFill>
              <p:spPr>
                <a:xfrm>
                  <a:off x="5730255" y="2509185"/>
                  <a:ext cx="320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9" name="Ink 58">
                  <a:extLst>
                    <a:ext uri="{FF2B5EF4-FFF2-40B4-BE49-F238E27FC236}">
                      <a16:creationId xmlns:a16="http://schemas.microsoft.com/office/drawing/2014/main" id="{84CA2D6C-72C0-BA05-C74E-B65A6E3A4C00}"/>
                    </a:ext>
                  </a:extLst>
                </p14:cNvPr>
                <p14:cNvContentPartPr/>
                <p14:nvPr/>
              </p14:nvContentPartPr>
              <p14:xfrm>
                <a:off x="6130935" y="2766225"/>
                <a:ext cx="322920" cy="2520"/>
              </p14:xfrm>
            </p:contentPart>
          </mc:Choice>
          <mc:Fallback xmlns="">
            <p:pic>
              <p:nvPicPr>
                <p:cNvPr id="59" name="Ink 58">
                  <a:extLst>
                    <a:ext uri="{FF2B5EF4-FFF2-40B4-BE49-F238E27FC236}">
                      <a16:creationId xmlns:a16="http://schemas.microsoft.com/office/drawing/2014/main" id="{84CA2D6C-72C0-BA05-C74E-B65A6E3A4C00}"/>
                    </a:ext>
                  </a:extLst>
                </p:cNvPr>
                <p:cNvPicPr/>
                <p:nvPr/>
              </p:nvPicPr>
              <p:blipFill>
                <a:blip r:embed="rId59"/>
                <a:stretch>
                  <a:fillRect/>
                </a:stretch>
              </p:blipFill>
              <p:spPr>
                <a:xfrm>
                  <a:off x="6124815" y="2760105"/>
                  <a:ext cx="3351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0" name="Ink 59">
                  <a:extLst>
                    <a:ext uri="{FF2B5EF4-FFF2-40B4-BE49-F238E27FC236}">
                      <a16:creationId xmlns:a16="http://schemas.microsoft.com/office/drawing/2014/main" id="{F9A60E9C-C671-F9CF-EE12-D4E84A7D9444}"/>
                    </a:ext>
                  </a:extLst>
                </p14:cNvPr>
                <p14:cNvContentPartPr/>
                <p14:nvPr/>
              </p14:nvContentPartPr>
              <p14:xfrm>
                <a:off x="6347655" y="2707545"/>
                <a:ext cx="53280" cy="200520"/>
              </p14:xfrm>
            </p:contentPart>
          </mc:Choice>
          <mc:Fallback xmlns="">
            <p:pic>
              <p:nvPicPr>
                <p:cNvPr id="60" name="Ink 59">
                  <a:extLst>
                    <a:ext uri="{FF2B5EF4-FFF2-40B4-BE49-F238E27FC236}">
                      <a16:creationId xmlns:a16="http://schemas.microsoft.com/office/drawing/2014/main" id="{F9A60E9C-C671-F9CF-EE12-D4E84A7D9444}"/>
                    </a:ext>
                  </a:extLst>
                </p:cNvPr>
                <p:cNvPicPr/>
                <p:nvPr/>
              </p:nvPicPr>
              <p:blipFill>
                <a:blip r:embed="rId61"/>
                <a:stretch>
                  <a:fillRect/>
                </a:stretch>
              </p:blipFill>
              <p:spPr>
                <a:xfrm>
                  <a:off x="6341535" y="2701425"/>
                  <a:ext cx="655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1" name="Ink 60">
                  <a:extLst>
                    <a:ext uri="{FF2B5EF4-FFF2-40B4-BE49-F238E27FC236}">
                      <a16:creationId xmlns:a16="http://schemas.microsoft.com/office/drawing/2014/main" id="{9C28F7F2-DF92-A2EE-AA89-81D68E8CF1B6}"/>
                    </a:ext>
                  </a:extLst>
                </p14:cNvPr>
                <p14:cNvContentPartPr/>
                <p14:nvPr/>
              </p14:nvContentPartPr>
              <p14:xfrm>
                <a:off x="6578415" y="2621145"/>
                <a:ext cx="214920" cy="257040"/>
              </p14:xfrm>
            </p:contentPart>
          </mc:Choice>
          <mc:Fallback xmlns="">
            <p:pic>
              <p:nvPicPr>
                <p:cNvPr id="61" name="Ink 60">
                  <a:extLst>
                    <a:ext uri="{FF2B5EF4-FFF2-40B4-BE49-F238E27FC236}">
                      <a16:creationId xmlns:a16="http://schemas.microsoft.com/office/drawing/2014/main" id="{9C28F7F2-DF92-A2EE-AA89-81D68E8CF1B6}"/>
                    </a:ext>
                  </a:extLst>
                </p:cNvPr>
                <p:cNvPicPr/>
                <p:nvPr/>
              </p:nvPicPr>
              <p:blipFill>
                <a:blip r:embed="rId63"/>
                <a:stretch>
                  <a:fillRect/>
                </a:stretch>
              </p:blipFill>
              <p:spPr>
                <a:xfrm>
                  <a:off x="6572295" y="2615025"/>
                  <a:ext cx="2271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8DBA4936-2FF1-BCED-2D7A-70FEA5EE19E4}"/>
                    </a:ext>
                  </a:extLst>
                </p14:cNvPr>
                <p14:cNvContentPartPr/>
                <p14:nvPr/>
              </p14:nvContentPartPr>
              <p14:xfrm>
                <a:off x="7011495" y="2709705"/>
                <a:ext cx="217080" cy="185400"/>
              </p14:xfrm>
            </p:contentPart>
          </mc:Choice>
          <mc:Fallback xmlns="">
            <p:pic>
              <p:nvPicPr>
                <p:cNvPr id="62" name="Ink 61">
                  <a:extLst>
                    <a:ext uri="{FF2B5EF4-FFF2-40B4-BE49-F238E27FC236}">
                      <a16:creationId xmlns:a16="http://schemas.microsoft.com/office/drawing/2014/main" id="{8DBA4936-2FF1-BCED-2D7A-70FEA5EE19E4}"/>
                    </a:ext>
                  </a:extLst>
                </p:cNvPr>
                <p:cNvPicPr/>
                <p:nvPr/>
              </p:nvPicPr>
              <p:blipFill>
                <a:blip r:embed="rId65"/>
                <a:stretch>
                  <a:fillRect/>
                </a:stretch>
              </p:blipFill>
              <p:spPr>
                <a:xfrm>
                  <a:off x="7005375" y="2703585"/>
                  <a:ext cx="229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A65C41C3-C3A8-C106-FDF6-5049A225453B}"/>
                    </a:ext>
                  </a:extLst>
                </p14:cNvPr>
                <p14:cNvContentPartPr/>
                <p14:nvPr/>
              </p14:nvContentPartPr>
              <p14:xfrm>
                <a:off x="7018695" y="2560305"/>
                <a:ext cx="493560" cy="556920"/>
              </p14:xfrm>
            </p:contentPart>
          </mc:Choice>
          <mc:Fallback xmlns="">
            <p:pic>
              <p:nvPicPr>
                <p:cNvPr id="63" name="Ink 62">
                  <a:extLst>
                    <a:ext uri="{FF2B5EF4-FFF2-40B4-BE49-F238E27FC236}">
                      <a16:creationId xmlns:a16="http://schemas.microsoft.com/office/drawing/2014/main" id="{A65C41C3-C3A8-C106-FDF6-5049A225453B}"/>
                    </a:ext>
                  </a:extLst>
                </p:cNvPr>
                <p:cNvPicPr/>
                <p:nvPr/>
              </p:nvPicPr>
              <p:blipFill>
                <a:blip r:embed="rId67"/>
                <a:stretch>
                  <a:fillRect/>
                </a:stretch>
              </p:blipFill>
              <p:spPr>
                <a:xfrm>
                  <a:off x="7012575" y="2554185"/>
                  <a:ext cx="50580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9BB2499D-4D03-4394-6ECC-3B742E8546AB}"/>
                    </a:ext>
                  </a:extLst>
                </p14:cNvPr>
                <p14:cNvContentPartPr/>
                <p14:nvPr/>
              </p14:nvContentPartPr>
              <p14:xfrm>
                <a:off x="5272335" y="2444385"/>
                <a:ext cx="712080" cy="627120"/>
              </p14:xfrm>
            </p:contentPart>
          </mc:Choice>
          <mc:Fallback xmlns="">
            <p:pic>
              <p:nvPicPr>
                <p:cNvPr id="64" name="Ink 63">
                  <a:extLst>
                    <a:ext uri="{FF2B5EF4-FFF2-40B4-BE49-F238E27FC236}">
                      <a16:creationId xmlns:a16="http://schemas.microsoft.com/office/drawing/2014/main" id="{9BB2499D-4D03-4394-6ECC-3B742E8546AB}"/>
                    </a:ext>
                  </a:extLst>
                </p:cNvPr>
                <p:cNvPicPr/>
                <p:nvPr/>
              </p:nvPicPr>
              <p:blipFill>
                <a:blip r:embed="rId69"/>
                <a:stretch>
                  <a:fillRect/>
                </a:stretch>
              </p:blipFill>
              <p:spPr>
                <a:xfrm>
                  <a:off x="5266215" y="2438265"/>
                  <a:ext cx="72432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DE692171-7048-5F1F-19EF-42BEB31D2491}"/>
                    </a:ext>
                  </a:extLst>
                </p14:cNvPr>
                <p14:cNvContentPartPr/>
                <p14:nvPr/>
              </p14:nvContentPartPr>
              <p14:xfrm>
                <a:off x="7420815" y="2436825"/>
                <a:ext cx="618840" cy="138960"/>
              </p14:xfrm>
            </p:contentPart>
          </mc:Choice>
          <mc:Fallback xmlns="">
            <p:pic>
              <p:nvPicPr>
                <p:cNvPr id="65" name="Ink 64">
                  <a:extLst>
                    <a:ext uri="{FF2B5EF4-FFF2-40B4-BE49-F238E27FC236}">
                      <a16:creationId xmlns:a16="http://schemas.microsoft.com/office/drawing/2014/main" id="{DE692171-7048-5F1F-19EF-42BEB31D2491}"/>
                    </a:ext>
                  </a:extLst>
                </p:cNvPr>
                <p:cNvPicPr/>
                <p:nvPr/>
              </p:nvPicPr>
              <p:blipFill>
                <a:blip r:embed="rId71"/>
                <a:stretch>
                  <a:fillRect/>
                </a:stretch>
              </p:blipFill>
              <p:spPr>
                <a:xfrm>
                  <a:off x="7414695" y="2430705"/>
                  <a:ext cx="631080" cy="151200"/>
                </a:xfrm>
                <a:prstGeom prst="rect">
                  <a:avLst/>
                </a:prstGeom>
              </p:spPr>
            </p:pic>
          </mc:Fallback>
        </mc:AlternateContent>
      </p:grpSp>
      <p:grpSp>
        <p:nvGrpSpPr>
          <p:cNvPr id="70" name="Group 69">
            <a:extLst>
              <a:ext uri="{FF2B5EF4-FFF2-40B4-BE49-F238E27FC236}">
                <a16:creationId xmlns:a16="http://schemas.microsoft.com/office/drawing/2014/main" id="{37382521-1BAC-C681-D9FB-8A1C441192D8}"/>
              </a:ext>
            </a:extLst>
          </p:cNvPr>
          <p:cNvGrpSpPr/>
          <p:nvPr/>
        </p:nvGrpSpPr>
        <p:grpSpPr>
          <a:xfrm>
            <a:off x="1398015" y="4073025"/>
            <a:ext cx="511920" cy="135720"/>
            <a:chOff x="1398015" y="4073025"/>
            <a:chExt cx="511920" cy="135720"/>
          </a:xfrm>
        </p:grpSpPr>
        <mc:AlternateContent xmlns:mc="http://schemas.openxmlformats.org/markup-compatibility/2006" xmlns:p14="http://schemas.microsoft.com/office/powerpoint/2010/main">
          <mc:Choice Requires="p14">
            <p:contentPart p14:bwMode="auto" r:id="rId72">
              <p14:nvContentPartPr>
                <p14:cNvPr id="67" name="Ink 66">
                  <a:extLst>
                    <a:ext uri="{FF2B5EF4-FFF2-40B4-BE49-F238E27FC236}">
                      <a16:creationId xmlns:a16="http://schemas.microsoft.com/office/drawing/2014/main" id="{2E616C80-7522-D248-EFA5-FC4DD1391F55}"/>
                    </a:ext>
                  </a:extLst>
                </p14:cNvPr>
                <p14:cNvContentPartPr/>
                <p14:nvPr/>
              </p14:nvContentPartPr>
              <p14:xfrm>
                <a:off x="1398015" y="4073025"/>
                <a:ext cx="511920" cy="16560"/>
              </p14:xfrm>
            </p:contentPart>
          </mc:Choice>
          <mc:Fallback xmlns="">
            <p:pic>
              <p:nvPicPr>
                <p:cNvPr id="67" name="Ink 66">
                  <a:extLst>
                    <a:ext uri="{FF2B5EF4-FFF2-40B4-BE49-F238E27FC236}">
                      <a16:creationId xmlns:a16="http://schemas.microsoft.com/office/drawing/2014/main" id="{2E616C80-7522-D248-EFA5-FC4DD1391F55}"/>
                    </a:ext>
                  </a:extLst>
                </p:cNvPr>
                <p:cNvPicPr/>
                <p:nvPr/>
              </p:nvPicPr>
              <p:blipFill>
                <a:blip r:embed="rId73"/>
                <a:stretch>
                  <a:fillRect/>
                </a:stretch>
              </p:blipFill>
              <p:spPr>
                <a:xfrm>
                  <a:off x="1391895" y="4066905"/>
                  <a:ext cx="5241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8" name="Ink 67">
                  <a:extLst>
                    <a:ext uri="{FF2B5EF4-FFF2-40B4-BE49-F238E27FC236}">
                      <a16:creationId xmlns:a16="http://schemas.microsoft.com/office/drawing/2014/main" id="{F3C06300-9BB4-3A44-EB96-9548505B50AF}"/>
                    </a:ext>
                  </a:extLst>
                </p14:cNvPr>
                <p14:cNvContentPartPr/>
                <p14:nvPr/>
              </p14:nvContentPartPr>
              <p14:xfrm>
                <a:off x="1460655" y="4207305"/>
                <a:ext cx="358920" cy="1440"/>
              </p14:xfrm>
            </p:contentPart>
          </mc:Choice>
          <mc:Fallback xmlns="">
            <p:pic>
              <p:nvPicPr>
                <p:cNvPr id="68" name="Ink 67">
                  <a:extLst>
                    <a:ext uri="{FF2B5EF4-FFF2-40B4-BE49-F238E27FC236}">
                      <a16:creationId xmlns:a16="http://schemas.microsoft.com/office/drawing/2014/main" id="{F3C06300-9BB4-3A44-EB96-9548505B50AF}"/>
                    </a:ext>
                  </a:extLst>
                </p:cNvPr>
                <p:cNvPicPr/>
                <p:nvPr/>
              </p:nvPicPr>
              <p:blipFill>
                <a:blip r:embed="rId75"/>
                <a:stretch>
                  <a:fillRect/>
                </a:stretch>
              </p:blipFill>
              <p:spPr>
                <a:xfrm>
                  <a:off x="1454535" y="4201185"/>
                  <a:ext cx="371160" cy="1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69" name="Ink 68">
                <a:extLst>
                  <a:ext uri="{FF2B5EF4-FFF2-40B4-BE49-F238E27FC236}">
                    <a16:creationId xmlns:a16="http://schemas.microsoft.com/office/drawing/2014/main" id="{9B637C3D-3BE4-6834-6595-400540DDDFBE}"/>
                  </a:ext>
                </a:extLst>
              </p14:cNvPr>
              <p14:cNvContentPartPr/>
              <p14:nvPr/>
            </p14:nvContentPartPr>
            <p14:xfrm>
              <a:off x="2577015" y="4175625"/>
              <a:ext cx="6831720" cy="253800"/>
            </p14:xfrm>
          </p:contentPart>
        </mc:Choice>
        <mc:Fallback xmlns="">
          <p:pic>
            <p:nvPicPr>
              <p:cNvPr id="69" name="Ink 68">
                <a:extLst>
                  <a:ext uri="{FF2B5EF4-FFF2-40B4-BE49-F238E27FC236}">
                    <a16:creationId xmlns:a16="http://schemas.microsoft.com/office/drawing/2014/main" id="{9B637C3D-3BE4-6834-6595-400540DDDFBE}"/>
                  </a:ext>
                </a:extLst>
              </p:cNvPr>
              <p:cNvPicPr/>
              <p:nvPr/>
            </p:nvPicPr>
            <p:blipFill>
              <a:blip r:embed="rId77"/>
              <a:stretch>
                <a:fillRect/>
              </a:stretch>
            </p:blipFill>
            <p:spPr>
              <a:xfrm>
                <a:off x="2570895" y="4169505"/>
                <a:ext cx="6843960" cy="266040"/>
              </a:xfrm>
              <a:prstGeom prst="rect">
                <a:avLst/>
              </a:prstGeom>
            </p:spPr>
          </p:pic>
        </mc:Fallback>
      </mc:AlternateContent>
      <p:grpSp>
        <p:nvGrpSpPr>
          <p:cNvPr id="80" name="Group 79">
            <a:extLst>
              <a:ext uri="{FF2B5EF4-FFF2-40B4-BE49-F238E27FC236}">
                <a16:creationId xmlns:a16="http://schemas.microsoft.com/office/drawing/2014/main" id="{EF881310-9261-0004-B882-E77088BE3BC4}"/>
              </a:ext>
            </a:extLst>
          </p:cNvPr>
          <p:cNvGrpSpPr/>
          <p:nvPr/>
        </p:nvGrpSpPr>
        <p:grpSpPr>
          <a:xfrm>
            <a:off x="2848815" y="3514305"/>
            <a:ext cx="419040" cy="618480"/>
            <a:chOff x="2848815" y="3514305"/>
            <a:chExt cx="419040" cy="618480"/>
          </a:xfrm>
        </p:grpSpPr>
        <mc:AlternateContent xmlns:mc="http://schemas.openxmlformats.org/markup-compatibility/2006" xmlns:p14="http://schemas.microsoft.com/office/powerpoint/2010/main">
          <mc:Choice Requires="p14">
            <p:contentPart p14:bwMode="auto" r:id="rId78">
              <p14:nvContentPartPr>
                <p14:cNvPr id="71" name="Ink 70">
                  <a:extLst>
                    <a:ext uri="{FF2B5EF4-FFF2-40B4-BE49-F238E27FC236}">
                      <a16:creationId xmlns:a16="http://schemas.microsoft.com/office/drawing/2014/main" id="{521FC695-052A-202E-ECA1-1128C1761456}"/>
                    </a:ext>
                  </a:extLst>
                </p14:cNvPr>
                <p14:cNvContentPartPr/>
                <p14:nvPr/>
              </p14:nvContentPartPr>
              <p14:xfrm>
                <a:off x="3012615" y="3607185"/>
                <a:ext cx="200520" cy="313920"/>
              </p14:xfrm>
            </p:contentPart>
          </mc:Choice>
          <mc:Fallback xmlns="">
            <p:pic>
              <p:nvPicPr>
                <p:cNvPr id="71" name="Ink 70">
                  <a:extLst>
                    <a:ext uri="{FF2B5EF4-FFF2-40B4-BE49-F238E27FC236}">
                      <a16:creationId xmlns:a16="http://schemas.microsoft.com/office/drawing/2014/main" id="{521FC695-052A-202E-ECA1-1128C1761456}"/>
                    </a:ext>
                  </a:extLst>
                </p:cNvPr>
                <p:cNvPicPr/>
                <p:nvPr/>
              </p:nvPicPr>
              <p:blipFill>
                <a:blip r:embed="rId79"/>
                <a:stretch>
                  <a:fillRect/>
                </a:stretch>
              </p:blipFill>
              <p:spPr>
                <a:xfrm>
                  <a:off x="3006495" y="3601065"/>
                  <a:ext cx="2127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2" name="Ink 71">
                  <a:extLst>
                    <a:ext uri="{FF2B5EF4-FFF2-40B4-BE49-F238E27FC236}">
                      <a16:creationId xmlns:a16="http://schemas.microsoft.com/office/drawing/2014/main" id="{CC8141EC-6238-614D-0B28-F248B330E534}"/>
                    </a:ext>
                  </a:extLst>
                </p14:cNvPr>
                <p14:cNvContentPartPr/>
                <p14:nvPr/>
              </p14:nvContentPartPr>
              <p14:xfrm>
                <a:off x="3034215" y="3926865"/>
                <a:ext cx="233640" cy="13320"/>
              </p14:xfrm>
            </p:contentPart>
          </mc:Choice>
          <mc:Fallback xmlns="">
            <p:pic>
              <p:nvPicPr>
                <p:cNvPr id="72" name="Ink 71">
                  <a:extLst>
                    <a:ext uri="{FF2B5EF4-FFF2-40B4-BE49-F238E27FC236}">
                      <a16:creationId xmlns:a16="http://schemas.microsoft.com/office/drawing/2014/main" id="{CC8141EC-6238-614D-0B28-F248B330E534}"/>
                    </a:ext>
                  </a:extLst>
                </p:cNvPr>
                <p:cNvPicPr/>
                <p:nvPr/>
              </p:nvPicPr>
              <p:blipFill>
                <a:blip r:embed="rId81"/>
                <a:stretch>
                  <a:fillRect/>
                </a:stretch>
              </p:blipFill>
              <p:spPr>
                <a:xfrm>
                  <a:off x="3028095" y="3920745"/>
                  <a:ext cx="245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9" name="Ink 78">
                  <a:extLst>
                    <a:ext uri="{FF2B5EF4-FFF2-40B4-BE49-F238E27FC236}">
                      <a16:creationId xmlns:a16="http://schemas.microsoft.com/office/drawing/2014/main" id="{F3B85427-1A78-D823-E47A-625D47BF3F38}"/>
                    </a:ext>
                  </a:extLst>
                </p14:cNvPr>
                <p14:cNvContentPartPr/>
                <p14:nvPr/>
              </p14:nvContentPartPr>
              <p14:xfrm>
                <a:off x="2848815" y="3514305"/>
                <a:ext cx="344880" cy="618480"/>
              </p14:xfrm>
            </p:contentPart>
          </mc:Choice>
          <mc:Fallback xmlns="">
            <p:pic>
              <p:nvPicPr>
                <p:cNvPr id="79" name="Ink 78">
                  <a:extLst>
                    <a:ext uri="{FF2B5EF4-FFF2-40B4-BE49-F238E27FC236}">
                      <a16:creationId xmlns:a16="http://schemas.microsoft.com/office/drawing/2014/main" id="{F3B85427-1A78-D823-E47A-625D47BF3F38}"/>
                    </a:ext>
                  </a:extLst>
                </p:cNvPr>
                <p:cNvPicPr/>
                <p:nvPr/>
              </p:nvPicPr>
              <p:blipFill>
                <a:blip r:embed="rId83"/>
                <a:stretch>
                  <a:fillRect/>
                </a:stretch>
              </p:blipFill>
              <p:spPr>
                <a:xfrm>
                  <a:off x="2842695" y="3508185"/>
                  <a:ext cx="357120" cy="630720"/>
                </a:xfrm>
                <a:prstGeom prst="rect">
                  <a:avLst/>
                </a:prstGeom>
              </p:spPr>
            </p:pic>
          </mc:Fallback>
        </mc:AlternateContent>
      </p:grpSp>
      <p:grpSp>
        <p:nvGrpSpPr>
          <p:cNvPr id="102" name="Group 101">
            <a:extLst>
              <a:ext uri="{FF2B5EF4-FFF2-40B4-BE49-F238E27FC236}">
                <a16:creationId xmlns:a16="http://schemas.microsoft.com/office/drawing/2014/main" id="{CE7BB196-2A88-3D07-9E7C-F0844FA3C1AF}"/>
              </a:ext>
            </a:extLst>
          </p:cNvPr>
          <p:cNvGrpSpPr/>
          <p:nvPr/>
        </p:nvGrpSpPr>
        <p:grpSpPr>
          <a:xfrm>
            <a:off x="3650175" y="3508905"/>
            <a:ext cx="7878600" cy="1033560"/>
            <a:chOff x="3650175" y="3508905"/>
            <a:chExt cx="7878600" cy="1033560"/>
          </a:xfrm>
        </p:grpSpPr>
        <mc:AlternateContent xmlns:mc="http://schemas.openxmlformats.org/markup-compatibility/2006" xmlns:p14="http://schemas.microsoft.com/office/powerpoint/2010/main">
          <mc:Choice Requires="p14">
            <p:contentPart p14:bwMode="auto" r:id="rId84">
              <p14:nvContentPartPr>
                <p14:cNvPr id="73" name="Ink 72">
                  <a:extLst>
                    <a:ext uri="{FF2B5EF4-FFF2-40B4-BE49-F238E27FC236}">
                      <a16:creationId xmlns:a16="http://schemas.microsoft.com/office/drawing/2014/main" id="{4DEDE3D8-4A2D-459B-73D6-00A394499A76}"/>
                    </a:ext>
                  </a:extLst>
                </p14:cNvPr>
                <p14:cNvContentPartPr/>
                <p14:nvPr/>
              </p14:nvContentPartPr>
              <p14:xfrm>
                <a:off x="3650175" y="3790425"/>
                <a:ext cx="428760" cy="20880"/>
              </p14:xfrm>
            </p:contentPart>
          </mc:Choice>
          <mc:Fallback xmlns="">
            <p:pic>
              <p:nvPicPr>
                <p:cNvPr id="73" name="Ink 72">
                  <a:extLst>
                    <a:ext uri="{FF2B5EF4-FFF2-40B4-BE49-F238E27FC236}">
                      <a16:creationId xmlns:a16="http://schemas.microsoft.com/office/drawing/2014/main" id="{4DEDE3D8-4A2D-459B-73D6-00A394499A76}"/>
                    </a:ext>
                  </a:extLst>
                </p:cNvPr>
                <p:cNvPicPr/>
                <p:nvPr/>
              </p:nvPicPr>
              <p:blipFill>
                <a:blip r:embed="rId85"/>
                <a:stretch>
                  <a:fillRect/>
                </a:stretch>
              </p:blipFill>
              <p:spPr>
                <a:xfrm>
                  <a:off x="3644055" y="3784305"/>
                  <a:ext cx="441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Ink 73">
                  <a:extLst>
                    <a:ext uri="{FF2B5EF4-FFF2-40B4-BE49-F238E27FC236}">
                      <a16:creationId xmlns:a16="http://schemas.microsoft.com/office/drawing/2014/main" id="{D311FE9D-B616-9D07-87AA-AFDF72B4E59B}"/>
                    </a:ext>
                  </a:extLst>
                </p14:cNvPr>
                <p14:cNvContentPartPr/>
                <p14:nvPr/>
              </p14:nvContentPartPr>
              <p14:xfrm>
                <a:off x="3869055" y="3749025"/>
                <a:ext cx="27000" cy="180000"/>
              </p14:xfrm>
            </p:contentPart>
          </mc:Choice>
          <mc:Fallback xmlns="">
            <p:pic>
              <p:nvPicPr>
                <p:cNvPr id="74" name="Ink 73">
                  <a:extLst>
                    <a:ext uri="{FF2B5EF4-FFF2-40B4-BE49-F238E27FC236}">
                      <a16:creationId xmlns:a16="http://schemas.microsoft.com/office/drawing/2014/main" id="{D311FE9D-B616-9D07-87AA-AFDF72B4E59B}"/>
                    </a:ext>
                  </a:extLst>
                </p:cNvPr>
                <p:cNvPicPr/>
                <p:nvPr/>
              </p:nvPicPr>
              <p:blipFill>
                <a:blip r:embed="rId87"/>
                <a:stretch>
                  <a:fillRect/>
                </a:stretch>
              </p:blipFill>
              <p:spPr>
                <a:xfrm>
                  <a:off x="3862935" y="3742905"/>
                  <a:ext cx="39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Ink 76">
                  <a:extLst>
                    <a:ext uri="{FF2B5EF4-FFF2-40B4-BE49-F238E27FC236}">
                      <a16:creationId xmlns:a16="http://schemas.microsoft.com/office/drawing/2014/main" id="{63A52B0D-0A50-E9A0-F8D1-B0A938DBC2C0}"/>
                    </a:ext>
                  </a:extLst>
                </p14:cNvPr>
                <p14:cNvContentPartPr/>
                <p14:nvPr/>
              </p14:nvContentPartPr>
              <p14:xfrm>
                <a:off x="4344615" y="3649665"/>
                <a:ext cx="432360" cy="327240"/>
              </p14:xfrm>
            </p:contentPart>
          </mc:Choice>
          <mc:Fallback xmlns="">
            <p:pic>
              <p:nvPicPr>
                <p:cNvPr id="77" name="Ink 76">
                  <a:extLst>
                    <a:ext uri="{FF2B5EF4-FFF2-40B4-BE49-F238E27FC236}">
                      <a16:creationId xmlns:a16="http://schemas.microsoft.com/office/drawing/2014/main" id="{63A52B0D-0A50-E9A0-F8D1-B0A938DBC2C0}"/>
                    </a:ext>
                  </a:extLst>
                </p:cNvPr>
                <p:cNvPicPr/>
                <p:nvPr/>
              </p:nvPicPr>
              <p:blipFill>
                <a:blip r:embed="rId89"/>
                <a:stretch>
                  <a:fillRect/>
                </a:stretch>
              </p:blipFill>
              <p:spPr>
                <a:xfrm>
                  <a:off x="4338495" y="3643545"/>
                  <a:ext cx="4446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8" name="Ink 77">
                  <a:extLst>
                    <a:ext uri="{FF2B5EF4-FFF2-40B4-BE49-F238E27FC236}">
                      <a16:creationId xmlns:a16="http://schemas.microsoft.com/office/drawing/2014/main" id="{203D8C80-DC58-A4C8-5A13-FE43269C392C}"/>
                    </a:ext>
                  </a:extLst>
                </p14:cNvPr>
                <p14:cNvContentPartPr/>
                <p14:nvPr/>
              </p14:nvContentPartPr>
              <p14:xfrm>
                <a:off x="4492215" y="3508905"/>
                <a:ext cx="440640" cy="636840"/>
              </p14:xfrm>
            </p:contentPart>
          </mc:Choice>
          <mc:Fallback xmlns="">
            <p:pic>
              <p:nvPicPr>
                <p:cNvPr id="78" name="Ink 77">
                  <a:extLst>
                    <a:ext uri="{FF2B5EF4-FFF2-40B4-BE49-F238E27FC236}">
                      <a16:creationId xmlns:a16="http://schemas.microsoft.com/office/drawing/2014/main" id="{203D8C80-DC58-A4C8-5A13-FE43269C392C}"/>
                    </a:ext>
                  </a:extLst>
                </p:cNvPr>
                <p:cNvPicPr/>
                <p:nvPr/>
              </p:nvPicPr>
              <p:blipFill>
                <a:blip r:embed="rId91"/>
                <a:stretch>
                  <a:fillRect/>
                </a:stretch>
              </p:blipFill>
              <p:spPr>
                <a:xfrm>
                  <a:off x="4486095" y="3502785"/>
                  <a:ext cx="452880" cy="649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Ink 81">
                  <a:extLst>
                    <a:ext uri="{FF2B5EF4-FFF2-40B4-BE49-F238E27FC236}">
                      <a16:creationId xmlns:a16="http://schemas.microsoft.com/office/drawing/2014/main" id="{FE3A6D37-6DEA-68C5-6DF7-109A5E3BBCF6}"/>
                    </a:ext>
                  </a:extLst>
                </p14:cNvPr>
                <p14:cNvContentPartPr/>
                <p14:nvPr/>
              </p14:nvContentPartPr>
              <p14:xfrm>
                <a:off x="5341455" y="3826065"/>
                <a:ext cx="306360" cy="195480"/>
              </p14:xfrm>
            </p:contentPart>
          </mc:Choice>
          <mc:Fallback xmlns="">
            <p:pic>
              <p:nvPicPr>
                <p:cNvPr id="82" name="Ink 81">
                  <a:extLst>
                    <a:ext uri="{FF2B5EF4-FFF2-40B4-BE49-F238E27FC236}">
                      <a16:creationId xmlns:a16="http://schemas.microsoft.com/office/drawing/2014/main" id="{FE3A6D37-6DEA-68C5-6DF7-109A5E3BBCF6}"/>
                    </a:ext>
                  </a:extLst>
                </p:cNvPr>
                <p:cNvPicPr/>
                <p:nvPr/>
              </p:nvPicPr>
              <p:blipFill>
                <a:blip r:embed="rId93"/>
                <a:stretch>
                  <a:fillRect/>
                </a:stretch>
              </p:blipFill>
              <p:spPr>
                <a:xfrm>
                  <a:off x="5335335" y="3819945"/>
                  <a:ext cx="318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Ink 82">
                  <a:extLst>
                    <a:ext uri="{FF2B5EF4-FFF2-40B4-BE49-F238E27FC236}">
                      <a16:creationId xmlns:a16="http://schemas.microsoft.com/office/drawing/2014/main" id="{8A013B55-E246-B294-4D23-989909BC6916}"/>
                    </a:ext>
                  </a:extLst>
                </p14:cNvPr>
                <p14:cNvContentPartPr/>
                <p14:nvPr/>
              </p14:nvContentPartPr>
              <p14:xfrm>
                <a:off x="5404455" y="3861705"/>
                <a:ext cx="144720" cy="197280"/>
              </p14:xfrm>
            </p:contentPart>
          </mc:Choice>
          <mc:Fallback xmlns="">
            <p:pic>
              <p:nvPicPr>
                <p:cNvPr id="83" name="Ink 82">
                  <a:extLst>
                    <a:ext uri="{FF2B5EF4-FFF2-40B4-BE49-F238E27FC236}">
                      <a16:creationId xmlns:a16="http://schemas.microsoft.com/office/drawing/2014/main" id="{8A013B55-E246-B294-4D23-989909BC6916}"/>
                    </a:ext>
                  </a:extLst>
                </p:cNvPr>
                <p:cNvPicPr/>
                <p:nvPr/>
              </p:nvPicPr>
              <p:blipFill>
                <a:blip r:embed="rId95"/>
                <a:stretch>
                  <a:fillRect/>
                </a:stretch>
              </p:blipFill>
              <p:spPr>
                <a:xfrm>
                  <a:off x="5398335" y="3855585"/>
                  <a:ext cx="156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Ink 83">
                  <a:extLst>
                    <a:ext uri="{FF2B5EF4-FFF2-40B4-BE49-F238E27FC236}">
                      <a16:creationId xmlns:a16="http://schemas.microsoft.com/office/drawing/2014/main" id="{BEDAA5CE-D26A-F30B-BD23-C2F20F439E46}"/>
                    </a:ext>
                  </a:extLst>
                </p14:cNvPr>
                <p14:cNvContentPartPr/>
                <p14:nvPr/>
              </p14:nvContentPartPr>
              <p14:xfrm>
                <a:off x="5599215" y="3659385"/>
                <a:ext cx="303480" cy="117720"/>
              </p14:xfrm>
            </p:contentPart>
          </mc:Choice>
          <mc:Fallback xmlns="">
            <p:pic>
              <p:nvPicPr>
                <p:cNvPr id="84" name="Ink 83">
                  <a:extLst>
                    <a:ext uri="{FF2B5EF4-FFF2-40B4-BE49-F238E27FC236}">
                      <a16:creationId xmlns:a16="http://schemas.microsoft.com/office/drawing/2014/main" id="{BEDAA5CE-D26A-F30B-BD23-C2F20F439E46}"/>
                    </a:ext>
                  </a:extLst>
                </p:cNvPr>
                <p:cNvPicPr/>
                <p:nvPr/>
              </p:nvPicPr>
              <p:blipFill>
                <a:blip r:embed="rId97"/>
                <a:stretch>
                  <a:fillRect/>
                </a:stretch>
              </p:blipFill>
              <p:spPr>
                <a:xfrm>
                  <a:off x="5593095" y="3653265"/>
                  <a:ext cx="3157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5" name="Ink 84">
                  <a:extLst>
                    <a:ext uri="{FF2B5EF4-FFF2-40B4-BE49-F238E27FC236}">
                      <a16:creationId xmlns:a16="http://schemas.microsoft.com/office/drawing/2014/main" id="{F39E45E4-CFDF-17F8-9118-C059D1651F60}"/>
                    </a:ext>
                  </a:extLst>
                </p14:cNvPr>
                <p14:cNvContentPartPr/>
                <p14:nvPr/>
              </p14:nvContentPartPr>
              <p14:xfrm>
                <a:off x="5861655" y="3944145"/>
                <a:ext cx="257760" cy="19800"/>
              </p14:xfrm>
            </p:contentPart>
          </mc:Choice>
          <mc:Fallback xmlns="">
            <p:pic>
              <p:nvPicPr>
                <p:cNvPr id="85" name="Ink 84">
                  <a:extLst>
                    <a:ext uri="{FF2B5EF4-FFF2-40B4-BE49-F238E27FC236}">
                      <a16:creationId xmlns:a16="http://schemas.microsoft.com/office/drawing/2014/main" id="{F39E45E4-CFDF-17F8-9118-C059D1651F60}"/>
                    </a:ext>
                  </a:extLst>
                </p:cNvPr>
                <p:cNvPicPr/>
                <p:nvPr/>
              </p:nvPicPr>
              <p:blipFill>
                <a:blip r:embed="rId99"/>
                <a:stretch>
                  <a:fillRect/>
                </a:stretch>
              </p:blipFill>
              <p:spPr>
                <a:xfrm>
                  <a:off x="5855535" y="3938025"/>
                  <a:ext cx="270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6" name="Ink 85">
                  <a:extLst>
                    <a:ext uri="{FF2B5EF4-FFF2-40B4-BE49-F238E27FC236}">
                      <a16:creationId xmlns:a16="http://schemas.microsoft.com/office/drawing/2014/main" id="{6A6C181B-B921-0543-38BC-7B23ED0359DB}"/>
                    </a:ext>
                  </a:extLst>
                </p14:cNvPr>
                <p14:cNvContentPartPr/>
                <p14:nvPr/>
              </p14:nvContentPartPr>
              <p14:xfrm>
                <a:off x="6029775" y="3904185"/>
                <a:ext cx="57960" cy="205920"/>
              </p14:xfrm>
            </p:contentPart>
          </mc:Choice>
          <mc:Fallback xmlns="">
            <p:pic>
              <p:nvPicPr>
                <p:cNvPr id="86" name="Ink 85">
                  <a:extLst>
                    <a:ext uri="{FF2B5EF4-FFF2-40B4-BE49-F238E27FC236}">
                      <a16:creationId xmlns:a16="http://schemas.microsoft.com/office/drawing/2014/main" id="{6A6C181B-B921-0543-38BC-7B23ED0359DB}"/>
                    </a:ext>
                  </a:extLst>
                </p:cNvPr>
                <p:cNvPicPr/>
                <p:nvPr/>
              </p:nvPicPr>
              <p:blipFill>
                <a:blip r:embed="rId101"/>
                <a:stretch>
                  <a:fillRect/>
                </a:stretch>
              </p:blipFill>
              <p:spPr>
                <a:xfrm>
                  <a:off x="6023655" y="3898065"/>
                  <a:ext cx="70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7" name="Ink 86">
                  <a:extLst>
                    <a:ext uri="{FF2B5EF4-FFF2-40B4-BE49-F238E27FC236}">
                      <a16:creationId xmlns:a16="http://schemas.microsoft.com/office/drawing/2014/main" id="{D61D7BC6-A9E2-8197-FC35-9318D6DAEE4A}"/>
                    </a:ext>
                  </a:extLst>
                </p14:cNvPr>
                <p14:cNvContentPartPr/>
                <p14:nvPr/>
              </p14:nvContentPartPr>
              <p14:xfrm>
                <a:off x="6239295" y="3837585"/>
                <a:ext cx="207720" cy="290880"/>
              </p14:xfrm>
            </p:contentPart>
          </mc:Choice>
          <mc:Fallback xmlns="">
            <p:pic>
              <p:nvPicPr>
                <p:cNvPr id="87" name="Ink 86">
                  <a:extLst>
                    <a:ext uri="{FF2B5EF4-FFF2-40B4-BE49-F238E27FC236}">
                      <a16:creationId xmlns:a16="http://schemas.microsoft.com/office/drawing/2014/main" id="{D61D7BC6-A9E2-8197-FC35-9318D6DAEE4A}"/>
                    </a:ext>
                  </a:extLst>
                </p:cNvPr>
                <p:cNvPicPr/>
                <p:nvPr/>
              </p:nvPicPr>
              <p:blipFill>
                <a:blip r:embed="rId103"/>
                <a:stretch>
                  <a:fillRect/>
                </a:stretch>
              </p:blipFill>
              <p:spPr>
                <a:xfrm>
                  <a:off x="6233175" y="3831465"/>
                  <a:ext cx="2199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7D96C516-54C3-8F43-3ECC-FFE55E260DBE}"/>
                    </a:ext>
                  </a:extLst>
                </p14:cNvPr>
                <p14:cNvContentPartPr/>
                <p14:nvPr/>
              </p14:nvContentPartPr>
              <p14:xfrm>
                <a:off x="6532695" y="3932265"/>
                <a:ext cx="274680" cy="203760"/>
              </p14:xfrm>
            </p:contentPart>
          </mc:Choice>
          <mc:Fallback xmlns="">
            <p:pic>
              <p:nvPicPr>
                <p:cNvPr id="88" name="Ink 87">
                  <a:extLst>
                    <a:ext uri="{FF2B5EF4-FFF2-40B4-BE49-F238E27FC236}">
                      <a16:creationId xmlns:a16="http://schemas.microsoft.com/office/drawing/2014/main" id="{7D96C516-54C3-8F43-3ECC-FFE55E260DBE}"/>
                    </a:ext>
                  </a:extLst>
                </p:cNvPr>
                <p:cNvPicPr/>
                <p:nvPr/>
              </p:nvPicPr>
              <p:blipFill>
                <a:blip r:embed="rId105"/>
                <a:stretch>
                  <a:fillRect/>
                </a:stretch>
              </p:blipFill>
              <p:spPr>
                <a:xfrm>
                  <a:off x="6526575" y="3926145"/>
                  <a:ext cx="286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9" name="Ink 88">
                  <a:extLst>
                    <a:ext uri="{FF2B5EF4-FFF2-40B4-BE49-F238E27FC236}">
                      <a16:creationId xmlns:a16="http://schemas.microsoft.com/office/drawing/2014/main" id="{8166BFF3-ACFE-9591-AA5E-FC0F83D0D042}"/>
                    </a:ext>
                  </a:extLst>
                </p14:cNvPr>
                <p14:cNvContentPartPr/>
                <p14:nvPr/>
              </p14:nvContentPartPr>
              <p14:xfrm>
                <a:off x="6448455" y="3732825"/>
                <a:ext cx="503280" cy="580680"/>
              </p14:xfrm>
            </p:contentPart>
          </mc:Choice>
          <mc:Fallback xmlns="">
            <p:pic>
              <p:nvPicPr>
                <p:cNvPr id="89" name="Ink 88">
                  <a:extLst>
                    <a:ext uri="{FF2B5EF4-FFF2-40B4-BE49-F238E27FC236}">
                      <a16:creationId xmlns:a16="http://schemas.microsoft.com/office/drawing/2014/main" id="{8166BFF3-ACFE-9591-AA5E-FC0F83D0D042}"/>
                    </a:ext>
                  </a:extLst>
                </p:cNvPr>
                <p:cNvPicPr/>
                <p:nvPr/>
              </p:nvPicPr>
              <p:blipFill>
                <a:blip r:embed="rId107"/>
                <a:stretch>
                  <a:fillRect/>
                </a:stretch>
              </p:blipFill>
              <p:spPr>
                <a:xfrm>
                  <a:off x="6442335" y="3726705"/>
                  <a:ext cx="51552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0" name="Ink 89">
                  <a:extLst>
                    <a:ext uri="{FF2B5EF4-FFF2-40B4-BE49-F238E27FC236}">
                      <a16:creationId xmlns:a16="http://schemas.microsoft.com/office/drawing/2014/main" id="{AE0796AA-87FF-10E3-510D-FA803CDD52F2}"/>
                    </a:ext>
                  </a:extLst>
                </p14:cNvPr>
                <p14:cNvContentPartPr/>
                <p14:nvPr/>
              </p14:nvContentPartPr>
              <p14:xfrm>
                <a:off x="5093775" y="3700425"/>
                <a:ext cx="368640" cy="516960"/>
              </p14:xfrm>
            </p:contentPart>
          </mc:Choice>
          <mc:Fallback xmlns="">
            <p:pic>
              <p:nvPicPr>
                <p:cNvPr id="90" name="Ink 89">
                  <a:extLst>
                    <a:ext uri="{FF2B5EF4-FFF2-40B4-BE49-F238E27FC236}">
                      <a16:creationId xmlns:a16="http://schemas.microsoft.com/office/drawing/2014/main" id="{AE0796AA-87FF-10E3-510D-FA803CDD52F2}"/>
                    </a:ext>
                  </a:extLst>
                </p:cNvPr>
                <p:cNvPicPr/>
                <p:nvPr/>
              </p:nvPicPr>
              <p:blipFill>
                <a:blip r:embed="rId109"/>
                <a:stretch>
                  <a:fillRect/>
                </a:stretch>
              </p:blipFill>
              <p:spPr>
                <a:xfrm>
                  <a:off x="5087655" y="3694305"/>
                  <a:ext cx="38088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1" name="Ink 90">
                  <a:extLst>
                    <a:ext uri="{FF2B5EF4-FFF2-40B4-BE49-F238E27FC236}">
                      <a16:creationId xmlns:a16="http://schemas.microsoft.com/office/drawing/2014/main" id="{DD0BB80D-5CBE-0AC4-5B66-B3F876984E6A}"/>
                    </a:ext>
                  </a:extLst>
                </p14:cNvPr>
                <p14:cNvContentPartPr/>
                <p14:nvPr/>
              </p14:nvContentPartPr>
              <p14:xfrm>
                <a:off x="7175295" y="4103985"/>
                <a:ext cx="255240" cy="10440"/>
              </p14:xfrm>
            </p:contentPart>
          </mc:Choice>
          <mc:Fallback xmlns="">
            <p:pic>
              <p:nvPicPr>
                <p:cNvPr id="91" name="Ink 90">
                  <a:extLst>
                    <a:ext uri="{FF2B5EF4-FFF2-40B4-BE49-F238E27FC236}">
                      <a16:creationId xmlns:a16="http://schemas.microsoft.com/office/drawing/2014/main" id="{DD0BB80D-5CBE-0AC4-5B66-B3F876984E6A}"/>
                    </a:ext>
                  </a:extLst>
                </p:cNvPr>
                <p:cNvPicPr/>
                <p:nvPr/>
              </p:nvPicPr>
              <p:blipFill>
                <a:blip r:embed="rId111"/>
                <a:stretch>
                  <a:fillRect/>
                </a:stretch>
              </p:blipFill>
              <p:spPr>
                <a:xfrm>
                  <a:off x="7169175" y="4097865"/>
                  <a:ext cx="2674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 name="Ink 91">
                  <a:extLst>
                    <a:ext uri="{FF2B5EF4-FFF2-40B4-BE49-F238E27FC236}">
                      <a16:creationId xmlns:a16="http://schemas.microsoft.com/office/drawing/2014/main" id="{AC2B8D39-9462-A02D-AABC-7F5C57D5C04C}"/>
                    </a:ext>
                  </a:extLst>
                </p14:cNvPr>
                <p14:cNvContentPartPr/>
                <p14:nvPr/>
              </p14:nvContentPartPr>
              <p14:xfrm>
                <a:off x="7745535" y="3978705"/>
                <a:ext cx="337320" cy="232200"/>
              </p14:xfrm>
            </p:contentPart>
          </mc:Choice>
          <mc:Fallback xmlns="">
            <p:pic>
              <p:nvPicPr>
                <p:cNvPr id="92" name="Ink 91">
                  <a:extLst>
                    <a:ext uri="{FF2B5EF4-FFF2-40B4-BE49-F238E27FC236}">
                      <a16:creationId xmlns:a16="http://schemas.microsoft.com/office/drawing/2014/main" id="{AC2B8D39-9462-A02D-AABC-7F5C57D5C04C}"/>
                    </a:ext>
                  </a:extLst>
                </p:cNvPr>
                <p:cNvPicPr/>
                <p:nvPr/>
              </p:nvPicPr>
              <p:blipFill>
                <a:blip r:embed="rId113"/>
                <a:stretch>
                  <a:fillRect/>
                </a:stretch>
              </p:blipFill>
              <p:spPr>
                <a:xfrm>
                  <a:off x="7739415" y="3972585"/>
                  <a:ext cx="3495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3" name="Ink 92">
                  <a:extLst>
                    <a:ext uri="{FF2B5EF4-FFF2-40B4-BE49-F238E27FC236}">
                      <a16:creationId xmlns:a16="http://schemas.microsoft.com/office/drawing/2014/main" id="{9BDB51EF-655C-ABA6-7D6F-CB82856AC57B}"/>
                    </a:ext>
                  </a:extLst>
                </p14:cNvPr>
                <p14:cNvContentPartPr/>
                <p14:nvPr/>
              </p14:nvContentPartPr>
              <p14:xfrm>
                <a:off x="7856055" y="4006785"/>
                <a:ext cx="156600" cy="213480"/>
              </p14:xfrm>
            </p:contentPart>
          </mc:Choice>
          <mc:Fallback xmlns="">
            <p:pic>
              <p:nvPicPr>
                <p:cNvPr id="93" name="Ink 92">
                  <a:extLst>
                    <a:ext uri="{FF2B5EF4-FFF2-40B4-BE49-F238E27FC236}">
                      <a16:creationId xmlns:a16="http://schemas.microsoft.com/office/drawing/2014/main" id="{9BDB51EF-655C-ABA6-7D6F-CB82856AC57B}"/>
                    </a:ext>
                  </a:extLst>
                </p:cNvPr>
                <p:cNvPicPr/>
                <p:nvPr/>
              </p:nvPicPr>
              <p:blipFill>
                <a:blip r:embed="rId115"/>
                <a:stretch>
                  <a:fillRect/>
                </a:stretch>
              </p:blipFill>
              <p:spPr>
                <a:xfrm>
                  <a:off x="7849935" y="4000665"/>
                  <a:ext cx="168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4" name="Ink 93">
                  <a:extLst>
                    <a:ext uri="{FF2B5EF4-FFF2-40B4-BE49-F238E27FC236}">
                      <a16:creationId xmlns:a16="http://schemas.microsoft.com/office/drawing/2014/main" id="{CB75478B-77B3-D57A-57E1-1CA6AEB5960A}"/>
                    </a:ext>
                  </a:extLst>
                </p14:cNvPr>
                <p14:cNvContentPartPr/>
                <p14:nvPr/>
              </p14:nvContentPartPr>
              <p14:xfrm>
                <a:off x="8135415" y="4093545"/>
                <a:ext cx="250560" cy="15480"/>
              </p14:xfrm>
            </p:contentPart>
          </mc:Choice>
          <mc:Fallback xmlns="">
            <p:pic>
              <p:nvPicPr>
                <p:cNvPr id="94" name="Ink 93">
                  <a:extLst>
                    <a:ext uri="{FF2B5EF4-FFF2-40B4-BE49-F238E27FC236}">
                      <a16:creationId xmlns:a16="http://schemas.microsoft.com/office/drawing/2014/main" id="{CB75478B-77B3-D57A-57E1-1CA6AEB5960A}"/>
                    </a:ext>
                  </a:extLst>
                </p:cNvPr>
                <p:cNvPicPr/>
                <p:nvPr/>
              </p:nvPicPr>
              <p:blipFill>
                <a:blip r:embed="rId117"/>
                <a:stretch>
                  <a:fillRect/>
                </a:stretch>
              </p:blipFill>
              <p:spPr>
                <a:xfrm>
                  <a:off x="8129295" y="4087425"/>
                  <a:ext cx="262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Ink 94">
                  <a:extLst>
                    <a:ext uri="{FF2B5EF4-FFF2-40B4-BE49-F238E27FC236}">
                      <a16:creationId xmlns:a16="http://schemas.microsoft.com/office/drawing/2014/main" id="{EB24B9C1-7C3E-AEFE-7254-697EBD59A534}"/>
                    </a:ext>
                  </a:extLst>
                </p14:cNvPr>
                <p14:cNvContentPartPr/>
                <p14:nvPr/>
              </p14:nvContentPartPr>
              <p14:xfrm>
                <a:off x="8229015" y="4015425"/>
                <a:ext cx="313200" cy="234360"/>
              </p14:xfrm>
            </p:contentPart>
          </mc:Choice>
          <mc:Fallback xmlns="">
            <p:pic>
              <p:nvPicPr>
                <p:cNvPr id="95" name="Ink 94">
                  <a:extLst>
                    <a:ext uri="{FF2B5EF4-FFF2-40B4-BE49-F238E27FC236}">
                      <a16:creationId xmlns:a16="http://schemas.microsoft.com/office/drawing/2014/main" id="{EB24B9C1-7C3E-AEFE-7254-697EBD59A534}"/>
                    </a:ext>
                  </a:extLst>
                </p:cNvPr>
                <p:cNvPicPr/>
                <p:nvPr/>
              </p:nvPicPr>
              <p:blipFill>
                <a:blip r:embed="rId119"/>
                <a:stretch>
                  <a:fillRect/>
                </a:stretch>
              </p:blipFill>
              <p:spPr>
                <a:xfrm>
                  <a:off x="8222895" y="4009305"/>
                  <a:ext cx="325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6" name="Ink 95">
                  <a:extLst>
                    <a:ext uri="{FF2B5EF4-FFF2-40B4-BE49-F238E27FC236}">
                      <a16:creationId xmlns:a16="http://schemas.microsoft.com/office/drawing/2014/main" id="{CF2506EF-F540-6864-F71C-7EEA2EF2583D}"/>
                    </a:ext>
                  </a:extLst>
                </p14:cNvPr>
                <p14:cNvContentPartPr/>
                <p14:nvPr/>
              </p14:nvContentPartPr>
              <p14:xfrm>
                <a:off x="8378415" y="3842265"/>
                <a:ext cx="385920" cy="505080"/>
              </p14:xfrm>
            </p:contentPart>
          </mc:Choice>
          <mc:Fallback xmlns="">
            <p:pic>
              <p:nvPicPr>
                <p:cNvPr id="96" name="Ink 95">
                  <a:extLst>
                    <a:ext uri="{FF2B5EF4-FFF2-40B4-BE49-F238E27FC236}">
                      <a16:creationId xmlns:a16="http://schemas.microsoft.com/office/drawing/2014/main" id="{CF2506EF-F540-6864-F71C-7EEA2EF2583D}"/>
                    </a:ext>
                  </a:extLst>
                </p:cNvPr>
                <p:cNvPicPr/>
                <p:nvPr/>
              </p:nvPicPr>
              <p:blipFill>
                <a:blip r:embed="rId121"/>
                <a:stretch>
                  <a:fillRect/>
                </a:stretch>
              </p:blipFill>
              <p:spPr>
                <a:xfrm>
                  <a:off x="8372295" y="3836145"/>
                  <a:ext cx="39816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7" name="Ink 96">
                  <a:extLst>
                    <a:ext uri="{FF2B5EF4-FFF2-40B4-BE49-F238E27FC236}">
                      <a16:creationId xmlns:a16="http://schemas.microsoft.com/office/drawing/2014/main" id="{32343A00-744A-F17A-A151-BBB63DF4B04A}"/>
                    </a:ext>
                  </a:extLst>
                </p14:cNvPr>
                <p14:cNvContentPartPr/>
                <p14:nvPr/>
              </p14:nvContentPartPr>
              <p14:xfrm>
                <a:off x="7642215" y="3887625"/>
                <a:ext cx="293760" cy="468000"/>
              </p14:xfrm>
            </p:contentPart>
          </mc:Choice>
          <mc:Fallback xmlns="">
            <p:pic>
              <p:nvPicPr>
                <p:cNvPr id="97" name="Ink 96">
                  <a:extLst>
                    <a:ext uri="{FF2B5EF4-FFF2-40B4-BE49-F238E27FC236}">
                      <a16:creationId xmlns:a16="http://schemas.microsoft.com/office/drawing/2014/main" id="{32343A00-744A-F17A-A151-BBB63DF4B04A}"/>
                    </a:ext>
                  </a:extLst>
                </p:cNvPr>
                <p:cNvPicPr/>
                <p:nvPr/>
              </p:nvPicPr>
              <p:blipFill>
                <a:blip r:embed="rId123"/>
                <a:stretch>
                  <a:fillRect/>
                </a:stretch>
              </p:blipFill>
              <p:spPr>
                <a:xfrm>
                  <a:off x="7636095" y="3881505"/>
                  <a:ext cx="306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9" name="Ink 98">
                  <a:extLst>
                    <a:ext uri="{FF2B5EF4-FFF2-40B4-BE49-F238E27FC236}">
                      <a16:creationId xmlns:a16="http://schemas.microsoft.com/office/drawing/2014/main" id="{CE09B6B3-6647-C88D-E109-B18D31102F3B}"/>
                    </a:ext>
                  </a:extLst>
                </p14:cNvPr>
                <p14:cNvContentPartPr/>
                <p14:nvPr/>
              </p14:nvContentPartPr>
              <p14:xfrm>
                <a:off x="8866575" y="3743625"/>
                <a:ext cx="274680" cy="654480"/>
              </p14:xfrm>
            </p:contentPart>
          </mc:Choice>
          <mc:Fallback xmlns="">
            <p:pic>
              <p:nvPicPr>
                <p:cNvPr id="99" name="Ink 98">
                  <a:extLst>
                    <a:ext uri="{FF2B5EF4-FFF2-40B4-BE49-F238E27FC236}">
                      <a16:creationId xmlns:a16="http://schemas.microsoft.com/office/drawing/2014/main" id="{CE09B6B3-6647-C88D-E109-B18D31102F3B}"/>
                    </a:ext>
                  </a:extLst>
                </p:cNvPr>
                <p:cNvPicPr/>
                <p:nvPr/>
              </p:nvPicPr>
              <p:blipFill>
                <a:blip r:embed="rId125"/>
                <a:stretch>
                  <a:fillRect/>
                </a:stretch>
              </p:blipFill>
              <p:spPr>
                <a:xfrm>
                  <a:off x="8860455" y="3737505"/>
                  <a:ext cx="28692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0" name="Ink 99">
                  <a:extLst>
                    <a:ext uri="{FF2B5EF4-FFF2-40B4-BE49-F238E27FC236}">
                      <a16:creationId xmlns:a16="http://schemas.microsoft.com/office/drawing/2014/main" id="{46B24D47-055A-58BE-220B-95904B294FE9}"/>
                    </a:ext>
                  </a:extLst>
                </p14:cNvPr>
                <p14:cNvContentPartPr/>
                <p14:nvPr/>
              </p14:nvContentPartPr>
              <p14:xfrm>
                <a:off x="11176695" y="3829305"/>
                <a:ext cx="240840" cy="514800"/>
              </p14:xfrm>
            </p:contentPart>
          </mc:Choice>
          <mc:Fallback xmlns="">
            <p:pic>
              <p:nvPicPr>
                <p:cNvPr id="100" name="Ink 99">
                  <a:extLst>
                    <a:ext uri="{FF2B5EF4-FFF2-40B4-BE49-F238E27FC236}">
                      <a16:creationId xmlns:a16="http://schemas.microsoft.com/office/drawing/2014/main" id="{46B24D47-055A-58BE-220B-95904B294FE9}"/>
                    </a:ext>
                  </a:extLst>
                </p:cNvPr>
                <p:cNvPicPr/>
                <p:nvPr/>
              </p:nvPicPr>
              <p:blipFill>
                <a:blip r:embed="rId127"/>
                <a:stretch>
                  <a:fillRect/>
                </a:stretch>
              </p:blipFill>
              <p:spPr>
                <a:xfrm>
                  <a:off x="11170575" y="3823185"/>
                  <a:ext cx="25308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1" name="Ink 100">
                  <a:extLst>
                    <a:ext uri="{FF2B5EF4-FFF2-40B4-BE49-F238E27FC236}">
                      <a16:creationId xmlns:a16="http://schemas.microsoft.com/office/drawing/2014/main" id="{AA6666C3-7967-9B57-F159-BB31B9239CA6}"/>
                    </a:ext>
                  </a:extLst>
                </p14:cNvPr>
                <p14:cNvContentPartPr/>
                <p14:nvPr/>
              </p14:nvContentPartPr>
              <p14:xfrm>
                <a:off x="9283095" y="4471545"/>
                <a:ext cx="2245680" cy="70920"/>
              </p14:xfrm>
            </p:contentPart>
          </mc:Choice>
          <mc:Fallback xmlns="">
            <p:pic>
              <p:nvPicPr>
                <p:cNvPr id="101" name="Ink 100">
                  <a:extLst>
                    <a:ext uri="{FF2B5EF4-FFF2-40B4-BE49-F238E27FC236}">
                      <a16:creationId xmlns:a16="http://schemas.microsoft.com/office/drawing/2014/main" id="{AA6666C3-7967-9B57-F159-BB31B9239CA6}"/>
                    </a:ext>
                  </a:extLst>
                </p:cNvPr>
                <p:cNvPicPr/>
                <p:nvPr/>
              </p:nvPicPr>
              <p:blipFill>
                <a:blip r:embed="rId129"/>
                <a:stretch>
                  <a:fillRect/>
                </a:stretch>
              </p:blipFill>
              <p:spPr>
                <a:xfrm>
                  <a:off x="9276975" y="4465425"/>
                  <a:ext cx="2257920" cy="83160"/>
                </a:xfrm>
                <a:prstGeom prst="rect">
                  <a:avLst/>
                </a:prstGeom>
              </p:spPr>
            </p:pic>
          </mc:Fallback>
        </mc:AlternateContent>
      </p:grpSp>
      <p:grpSp>
        <p:nvGrpSpPr>
          <p:cNvPr id="110" name="Group 109">
            <a:extLst>
              <a:ext uri="{FF2B5EF4-FFF2-40B4-BE49-F238E27FC236}">
                <a16:creationId xmlns:a16="http://schemas.microsoft.com/office/drawing/2014/main" id="{923CD5AA-B059-BB0B-DBDA-12B1AB9E00CA}"/>
              </a:ext>
            </a:extLst>
          </p:cNvPr>
          <p:cNvGrpSpPr/>
          <p:nvPr/>
        </p:nvGrpSpPr>
        <p:grpSpPr>
          <a:xfrm>
            <a:off x="9273015" y="3953865"/>
            <a:ext cx="1416240" cy="313200"/>
            <a:chOff x="9273015" y="3953865"/>
            <a:chExt cx="1416240" cy="313200"/>
          </a:xfrm>
        </p:grpSpPr>
        <mc:AlternateContent xmlns:mc="http://schemas.openxmlformats.org/markup-compatibility/2006" xmlns:p14="http://schemas.microsoft.com/office/powerpoint/2010/main">
          <mc:Choice Requires="p14">
            <p:contentPart p14:bwMode="auto" r:id="rId130">
              <p14:nvContentPartPr>
                <p14:cNvPr id="103" name="Ink 102">
                  <a:extLst>
                    <a:ext uri="{FF2B5EF4-FFF2-40B4-BE49-F238E27FC236}">
                      <a16:creationId xmlns:a16="http://schemas.microsoft.com/office/drawing/2014/main" id="{1E025194-71A8-BBE6-C7E4-947776B46331}"/>
                    </a:ext>
                  </a:extLst>
                </p14:cNvPr>
                <p14:cNvContentPartPr/>
                <p14:nvPr/>
              </p14:nvContentPartPr>
              <p14:xfrm>
                <a:off x="9273015" y="3985185"/>
                <a:ext cx="380880" cy="215280"/>
              </p14:xfrm>
            </p:contentPart>
          </mc:Choice>
          <mc:Fallback xmlns="">
            <p:pic>
              <p:nvPicPr>
                <p:cNvPr id="103" name="Ink 102">
                  <a:extLst>
                    <a:ext uri="{FF2B5EF4-FFF2-40B4-BE49-F238E27FC236}">
                      <a16:creationId xmlns:a16="http://schemas.microsoft.com/office/drawing/2014/main" id="{1E025194-71A8-BBE6-C7E4-947776B46331}"/>
                    </a:ext>
                  </a:extLst>
                </p:cNvPr>
                <p:cNvPicPr/>
                <p:nvPr/>
              </p:nvPicPr>
              <p:blipFill>
                <a:blip r:embed="rId131"/>
                <a:stretch>
                  <a:fillRect/>
                </a:stretch>
              </p:blipFill>
              <p:spPr>
                <a:xfrm>
                  <a:off x="9266895" y="3979065"/>
                  <a:ext cx="3931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4" name="Ink 103">
                  <a:extLst>
                    <a:ext uri="{FF2B5EF4-FFF2-40B4-BE49-F238E27FC236}">
                      <a16:creationId xmlns:a16="http://schemas.microsoft.com/office/drawing/2014/main" id="{650ED559-6FB5-368E-C186-158B78651092}"/>
                    </a:ext>
                  </a:extLst>
                </p14:cNvPr>
                <p14:cNvContentPartPr/>
                <p14:nvPr/>
              </p14:nvContentPartPr>
              <p14:xfrm>
                <a:off x="9699255" y="4065465"/>
                <a:ext cx="238680" cy="144360"/>
              </p14:xfrm>
            </p:contentPart>
          </mc:Choice>
          <mc:Fallback xmlns="">
            <p:pic>
              <p:nvPicPr>
                <p:cNvPr id="104" name="Ink 103">
                  <a:extLst>
                    <a:ext uri="{FF2B5EF4-FFF2-40B4-BE49-F238E27FC236}">
                      <a16:creationId xmlns:a16="http://schemas.microsoft.com/office/drawing/2014/main" id="{650ED559-6FB5-368E-C186-158B78651092}"/>
                    </a:ext>
                  </a:extLst>
                </p:cNvPr>
                <p:cNvPicPr/>
                <p:nvPr/>
              </p:nvPicPr>
              <p:blipFill>
                <a:blip r:embed="rId133"/>
                <a:stretch>
                  <a:fillRect/>
                </a:stretch>
              </p:blipFill>
              <p:spPr>
                <a:xfrm>
                  <a:off x="9693135" y="4059345"/>
                  <a:ext cx="250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5" name="Ink 104">
                  <a:extLst>
                    <a:ext uri="{FF2B5EF4-FFF2-40B4-BE49-F238E27FC236}">
                      <a16:creationId xmlns:a16="http://schemas.microsoft.com/office/drawing/2014/main" id="{EBDE6407-54AF-69E5-9642-9D23518C8437}"/>
                    </a:ext>
                  </a:extLst>
                </p14:cNvPr>
                <p14:cNvContentPartPr/>
                <p14:nvPr/>
              </p14:nvContentPartPr>
              <p14:xfrm>
                <a:off x="9684855" y="4080585"/>
                <a:ext cx="176040" cy="130320"/>
              </p14:xfrm>
            </p:contentPart>
          </mc:Choice>
          <mc:Fallback xmlns="">
            <p:pic>
              <p:nvPicPr>
                <p:cNvPr id="105" name="Ink 104">
                  <a:extLst>
                    <a:ext uri="{FF2B5EF4-FFF2-40B4-BE49-F238E27FC236}">
                      <a16:creationId xmlns:a16="http://schemas.microsoft.com/office/drawing/2014/main" id="{EBDE6407-54AF-69E5-9642-9D23518C8437}"/>
                    </a:ext>
                  </a:extLst>
                </p:cNvPr>
                <p:cNvPicPr/>
                <p:nvPr/>
              </p:nvPicPr>
              <p:blipFill>
                <a:blip r:embed="rId135"/>
                <a:stretch>
                  <a:fillRect/>
                </a:stretch>
              </p:blipFill>
              <p:spPr>
                <a:xfrm>
                  <a:off x="9678735" y="4074465"/>
                  <a:ext cx="188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7" name="Ink 106">
                  <a:extLst>
                    <a:ext uri="{FF2B5EF4-FFF2-40B4-BE49-F238E27FC236}">
                      <a16:creationId xmlns:a16="http://schemas.microsoft.com/office/drawing/2014/main" id="{2F12414C-9544-EF2D-9205-4D960797C416}"/>
                    </a:ext>
                  </a:extLst>
                </p14:cNvPr>
                <p14:cNvContentPartPr/>
                <p14:nvPr/>
              </p14:nvContentPartPr>
              <p14:xfrm>
                <a:off x="10012095" y="4133505"/>
                <a:ext cx="226800" cy="12240"/>
              </p14:xfrm>
            </p:contentPart>
          </mc:Choice>
          <mc:Fallback xmlns="">
            <p:pic>
              <p:nvPicPr>
                <p:cNvPr id="107" name="Ink 106">
                  <a:extLst>
                    <a:ext uri="{FF2B5EF4-FFF2-40B4-BE49-F238E27FC236}">
                      <a16:creationId xmlns:a16="http://schemas.microsoft.com/office/drawing/2014/main" id="{2F12414C-9544-EF2D-9205-4D960797C416}"/>
                    </a:ext>
                  </a:extLst>
                </p:cNvPr>
                <p:cNvPicPr/>
                <p:nvPr/>
              </p:nvPicPr>
              <p:blipFill>
                <a:blip r:embed="rId137"/>
                <a:stretch>
                  <a:fillRect/>
                </a:stretch>
              </p:blipFill>
              <p:spPr>
                <a:xfrm>
                  <a:off x="10005975" y="4127385"/>
                  <a:ext cx="2390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8" name="Ink 107">
                  <a:extLst>
                    <a:ext uri="{FF2B5EF4-FFF2-40B4-BE49-F238E27FC236}">
                      <a16:creationId xmlns:a16="http://schemas.microsoft.com/office/drawing/2014/main" id="{B8DC9BA0-3AFA-2FDB-60CB-8BFD54AB235C}"/>
                    </a:ext>
                  </a:extLst>
                </p14:cNvPr>
                <p14:cNvContentPartPr/>
                <p14:nvPr/>
              </p14:nvContentPartPr>
              <p14:xfrm>
                <a:off x="10079415" y="4088145"/>
                <a:ext cx="108720" cy="171360"/>
              </p14:xfrm>
            </p:contentPart>
          </mc:Choice>
          <mc:Fallback xmlns="">
            <p:pic>
              <p:nvPicPr>
                <p:cNvPr id="108" name="Ink 107">
                  <a:extLst>
                    <a:ext uri="{FF2B5EF4-FFF2-40B4-BE49-F238E27FC236}">
                      <a16:creationId xmlns:a16="http://schemas.microsoft.com/office/drawing/2014/main" id="{B8DC9BA0-3AFA-2FDB-60CB-8BFD54AB235C}"/>
                    </a:ext>
                  </a:extLst>
                </p:cNvPr>
                <p:cNvPicPr/>
                <p:nvPr/>
              </p:nvPicPr>
              <p:blipFill>
                <a:blip r:embed="rId139"/>
                <a:stretch>
                  <a:fillRect/>
                </a:stretch>
              </p:blipFill>
              <p:spPr>
                <a:xfrm>
                  <a:off x="10073295" y="4082025"/>
                  <a:ext cx="120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9" name="Ink 108">
                  <a:extLst>
                    <a:ext uri="{FF2B5EF4-FFF2-40B4-BE49-F238E27FC236}">
                      <a16:creationId xmlns:a16="http://schemas.microsoft.com/office/drawing/2014/main" id="{C30CCEA4-A641-3F8D-8A44-E5386784C4B7}"/>
                    </a:ext>
                  </a:extLst>
                </p14:cNvPr>
                <p14:cNvContentPartPr/>
                <p14:nvPr/>
              </p14:nvContentPartPr>
              <p14:xfrm>
                <a:off x="10389735" y="3953865"/>
                <a:ext cx="299520" cy="313200"/>
              </p14:xfrm>
            </p:contentPart>
          </mc:Choice>
          <mc:Fallback xmlns="">
            <p:pic>
              <p:nvPicPr>
                <p:cNvPr id="109" name="Ink 108">
                  <a:extLst>
                    <a:ext uri="{FF2B5EF4-FFF2-40B4-BE49-F238E27FC236}">
                      <a16:creationId xmlns:a16="http://schemas.microsoft.com/office/drawing/2014/main" id="{C30CCEA4-A641-3F8D-8A44-E5386784C4B7}"/>
                    </a:ext>
                  </a:extLst>
                </p:cNvPr>
                <p:cNvPicPr/>
                <p:nvPr/>
              </p:nvPicPr>
              <p:blipFill>
                <a:blip r:embed="rId141"/>
                <a:stretch>
                  <a:fillRect/>
                </a:stretch>
              </p:blipFill>
              <p:spPr>
                <a:xfrm>
                  <a:off x="10383615" y="3947745"/>
                  <a:ext cx="311760" cy="325440"/>
                </a:xfrm>
                <a:prstGeom prst="rect">
                  <a:avLst/>
                </a:prstGeom>
              </p:spPr>
            </p:pic>
          </mc:Fallback>
        </mc:AlternateContent>
      </p:grpSp>
      <p:grpSp>
        <p:nvGrpSpPr>
          <p:cNvPr id="113" name="Group 112">
            <a:extLst>
              <a:ext uri="{FF2B5EF4-FFF2-40B4-BE49-F238E27FC236}">
                <a16:creationId xmlns:a16="http://schemas.microsoft.com/office/drawing/2014/main" id="{556BAD7C-F2F1-781F-2861-4CE58E4B7977}"/>
              </a:ext>
            </a:extLst>
          </p:cNvPr>
          <p:cNvGrpSpPr/>
          <p:nvPr/>
        </p:nvGrpSpPr>
        <p:grpSpPr>
          <a:xfrm>
            <a:off x="10825335" y="3936585"/>
            <a:ext cx="349200" cy="292680"/>
            <a:chOff x="10825335" y="3936585"/>
            <a:chExt cx="349200" cy="292680"/>
          </a:xfrm>
        </p:grpSpPr>
        <mc:AlternateContent xmlns:mc="http://schemas.openxmlformats.org/markup-compatibility/2006" xmlns:p14="http://schemas.microsoft.com/office/powerpoint/2010/main">
          <mc:Choice Requires="p14">
            <p:contentPart p14:bwMode="auto" r:id="rId142">
              <p14:nvContentPartPr>
                <p14:cNvPr id="111" name="Ink 110">
                  <a:extLst>
                    <a:ext uri="{FF2B5EF4-FFF2-40B4-BE49-F238E27FC236}">
                      <a16:creationId xmlns:a16="http://schemas.microsoft.com/office/drawing/2014/main" id="{61DB25E7-DF7D-B10D-6DB5-C6CAA7F80464}"/>
                    </a:ext>
                  </a:extLst>
                </p14:cNvPr>
                <p14:cNvContentPartPr/>
                <p14:nvPr/>
              </p14:nvContentPartPr>
              <p14:xfrm>
                <a:off x="10825335" y="4013265"/>
                <a:ext cx="57960" cy="43200"/>
              </p14:xfrm>
            </p:contentPart>
          </mc:Choice>
          <mc:Fallback xmlns="">
            <p:pic>
              <p:nvPicPr>
                <p:cNvPr id="111" name="Ink 110">
                  <a:extLst>
                    <a:ext uri="{FF2B5EF4-FFF2-40B4-BE49-F238E27FC236}">
                      <a16:creationId xmlns:a16="http://schemas.microsoft.com/office/drawing/2014/main" id="{61DB25E7-DF7D-B10D-6DB5-C6CAA7F80464}"/>
                    </a:ext>
                  </a:extLst>
                </p:cNvPr>
                <p:cNvPicPr/>
                <p:nvPr/>
              </p:nvPicPr>
              <p:blipFill>
                <a:blip r:embed="rId143"/>
                <a:stretch>
                  <a:fillRect/>
                </a:stretch>
              </p:blipFill>
              <p:spPr>
                <a:xfrm>
                  <a:off x="10819215" y="4007145"/>
                  <a:ext cx="702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2" name="Ink 111">
                  <a:extLst>
                    <a:ext uri="{FF2B5EF4-FFF2-40B4-BE49-F238E27FC236}">
                      <a16:creationId xmlns:a16="http://schemas.microsoft.com/office/drawing/2014/main" id="{4EDD8B11-6DC7-18EA-1E85-E35CCDDC7DA3}"/>
                    </a:ext>
                  </a:extLst>
                </p14:cNvPr>
                <p14:cNvContentPartPr/>
                <p14:nvPr/>
              </p14:nvContentPartPr>
              <p14:xfrm>
                <a:off x="11121255" y="3936585"/>
                <a:ext cx="53280" cy="292680"/>
              </p14:xfrm>
            </p:contentPart>
          </mc:Choice>
          <mc:Fallback xmlns="">
            <p:pic>
              <p:nvPicPr>
                <p:cNvPr id="112" name="Ink 111">
                  <a:extLst>
                    <a:ext uri="{FF2B5EF4-FFF2-40B4-BE49-F238E27FC236}">
                      <a16:creationId xmlns:a16="http://schemas.microsoft.com/office/drawing/2014/main" id="{4EDD8B11-6DC7-18EA-1E85-E35CCDDC7DA3}"/>
                    </a:ext>
                  </a:extLst>
                </p:cNvPr>
                <p:cNvPicPr/>
                <p:nvPr/>
              </p:nvPicPr>
              <p:blipFill>
                <a:blip r:embed="rId145"/>
                <a:stretch>
                  <a:fillRect/>
                </a:stretch>
              </p:blipFill>
              <p:spPr>
                <a:xfrm>
                  <a:off x="11115135" y="3930465"/>
                  <a:ext cx="65520" cy="304920"/>
                </a:xfrm>
                <a:prstGeom prst="rect">
                  <a:avLst/>
                </a:prstGeom>
              </p:spPr>
            </p:pic>
          </mc:Fallback>
        </mc:AlternateContent>
      </p:grpSp>
      <p:grpSp>
        <p:nvGrpSpPr>
          <p:cNvPr id="116" name="Group 115">
            <a:extLst>
              <a:ext uri="{FF2B5EF4-FFF2-40B4-BE49-F238E27FC236}">
                <a16:creationId xmlns:a16="http://schemas.microsoft.com/office/drawing/2014/main" id="{8ACF1E52-29FA-589A-AB9D-FBEE30945A9D}"/>
              </a:ext>
            </a:extLst>
          </p:cNvPr>
          <p:cNvGrpSpPr/>
          <p:nvPr/>
        </p:nvGrpSpPr>
        <p:grpSpPr>
          <a:xfrm>
            <a:off x="7314975" y="1506945"/>
            <a:ext cx="4167720" cy="754200"/>
            <a:chOff x="7314975" y="1506945"/>
            <a:chExt cx="4167720" cy="754200"/>
          </a:xfrm>
        </p:grpSpPr>
        <mc:AlternateContent xmlns:mc="http://schemas.openxmlformats.org/markup-compatibility/2006" xmlns:p14="http://schemas.microsoft.com/office/powerpoint/2010/main">
          <mc:Choice Requires="p14">
            <p:contentPart p14:bwMode="auto" r:id="rId146">
              <p14:nvContentPartPr>
                <p14:cNvPr id="32" name="Ink 31">
                  <a:extLst>
                    <a:ext uri="{FF2B5EF4-FFF2-40B4-BE49-F238E27FC236}">
                      <a16:creationId xmlns:a16="http://schemas.microsoft.com/office/drawing/2014/main" id="{332BBD15-B6B4-7F71-1240-18B77F20E73C}"/>
                    </a:ext>
                  </a:extLst>
                </p14:cNvPr>
                <p14:cNvContentPartPr/>
                <p14:nvPr/>
              </p14:nvContentPartPr>
              <p14:xfrm>
                <a:off x="7435215" y="1772265"/>
                <a:ext cx="238680" cy="191880"/>
              </p14:xfrm>
            </p:contentPart>
          </mc:Choice>
          <mc:Fallback xmlns="">
            <p:pic>
              <p:nvPicPr>
                <p:cNvPr id="32" name="Ink 31">
                  <a:extLst>
                    <a:ext uri="{FF2B5EF4-FFF2-40B4-BE49-F238E27FC236}">
                      <a16:creationId xmlns:a16="http://schemas.microsoft.com/office/drawing/2014/main" id="{332BBD15-B6B4-7F71-1240-18B77F20E73C}"/>
                    </a:ext>
                  </a:extLst>
                </p:cNvPr>
                <p:cNvPicPr/>
                <p:nvPr/>
              </p:nvPicPr>
              <p:blipFill>
                <a:blip r:embed="rId147"/>
                <a:stretch>
                  <a:fillRect/>
                </a:stretch>
              </p:blipFill>
              <p:spPr>
                <a:xfrm>
                  <a:off x="7429095" y="1766145"/>
                  <a:ext cx="2509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 name="Ink 32">
                  <a:extLst>
                    <a:ext uri="{FF2B5EF4-FFF2-40B4-BE49-F238E27FC236}">
                      <a16:creationId xmlns:a16="http://schemas.microsoft.com/office/drawing/2014/main" id="{64A5BF2B-89EA-35F4-D9FE-FE6AD3EFC88C}"/>
                    </a:ext>
                  </a:extLst>
                </p14:cNvPr>
                <p14:cNvContentPartPr/>
                <p14:nvPr/>
              </p14:nvContentPartPr>
              <p14:xfrm>
                <a:off x="7471215" y="1798185"/>
                <a:ext cx="202320" cy="182160"/>
              </p14:xfrm>
            </p:contentPart>
          </mc:Choice>
          <mc:Fallback xmlns="">
            <p:pic>
              <p:nvPicPr>
                <p:cNvPr id="33" name="Ink 32">
                  <a:extLst>
                    <a:ext uri="{FF2B5EF4-FFF2-40B4-BE49-F238E27FC236}">
                      <a16:creationId xmlns:a16="http://schemas.microsoft.com/office/drawing/2014/main" id="{64A5BF2B-89EA-35F4-D9FE-FE6AD3EFC88C}"/>
                    </a:ext>
                  </a:extLst>
                </p:cNvPr>
                <p:cNvPicPr/>
                <p:nvPr/>
              </p:nvPicPr>
              <p:blipFill>
                <a:blip r:embed="rId149"/>
                <a:stretch>
                  <a:fillRect/>
                </a:stretch>
              </p:blipFill>
              <p:spPr>
                <a:xfrm>
                  <a:off x="7465095" y="1792065"/>
                  <a:ext cx="2145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4" name="Ink 33">
                  <a:extLst>
                    <a:ext uri="{FF2B5EF4-FFF2-40B4-BE49-F238E27FC236}">
                      <a16:creationId xmlns:a16="http://schemas.microsoft.com/office/drawing/2014/main" id="{6ED613BE-A6E0-48AD-28D2-1C12FC1853AE}"/>
                    </a:ext>
                  </a:extLst>
                </p14:cNvPr>
                <p14:cNvContentPartPr/>
                <p14:nvPr/>
              </p14:nvContentPartPr>
              <p14:xfrm>
                <a:off x="7878015" y="1862985"/>
                <a:ext cx="300960" cy="29520"/>
              </p14:xfrm>
            </p:contentPart>
          </mc:Choice>
          <mc:Fallback xmlns="">
            <p:pic>
              <p:nvPicPr>
                <p:cNvPr id="34" name="Ink 33">
                  <a:extLst>
                    <a:ext uri="{FF2B5EF4-FFF2-40B4-BE49-F238E27FC236}">
                      <a16:creationId xmlns:a16="http://schemas.microsoft.com/office/drawing/2014/main" id="{6ED613BE-A6E0-48AD-28D2-1C12FC1853AE}"/>
                    </a:ext>
                  </a:extLst>
                </p:cNvPr>
                <p:cNvPicPr/>
                <p:nvPr/>
              </p:nvPicPr>
              <p:blipFill>
                <a:blip r:embed="rId151"/>
                <a:stretch>
                  <a:fillRect/>
                </a:stretch>
              </p:blipFill>
              <p:spPr>
                <a:xfrm>
                  <a:off x="7871895" y="1856865"/>
                  <a:ext cx="313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5" name="Ink 34">
                  <a:extLst>
                    <a:ext uri="{FF2B5EF4-FFF2-40B4-BE49-F238E27FC236}">
                      <a16:creationId xmlns:a16="http://schemas.microsoft.com/office/drawing/2014/main" id="{17ADE914-EE59-DA10-A80D-93BEB6C2347F}"/>
                    </a:ext>
                  </a:extLst>
                </p14:cNvPr>
                <p14:cNvContentPartPr/>
                <p14:nvPr/>
              </p14:nvContentPartPr>
              <p14:xfrm>
                <a:off x="8027055" y="1784145"/>
                <a:ext cx="330120" cy="236520"/>
              </p14:xfrm>
            </p:contentPart>
          </mc:Choice>
          <mc:Fallback xmlns="">
            <p:pic>
              <p:nvPicPr>
                <p:cNvPr id="35" name="Ink 34">
                  <a:extLst>
                    <a:ext uri="{FF2B5EF4-FFF2-40B4-BE49-F238E27FC236}">
                      <a16:creationId xmlns:a16="http://schemas.microsoft.com/office/drawing/2014/main" id="{17ADE914-EE59-DA10-A80D-93BEB6C2347F}"/>
                    </a:ext>
                  </a:extLst>
                </p:cNvPr>
                <p:cNvPicPr/>
                <p:nvPr/>
              </p:nvPicPr>
              <p:blipFill>
                <a:blip r:embed="rId153"/>
                <a:stretch>
                  <a:fillRect/>
                </a:stretch>
              </p:blipFill>
              <p:spPr>
                <a:xfrm>
                  <a:off x="8020935" y="1778025"/>
                  <a:ext cx="3423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6" name="Ink 35">
                  <a:extLst>
                    <a:ext uri="{FF2B5EF4-FFF2-40B4-BE49-F238E27FC236}">
                      <a16:creationId xmlns:a16="http://schemas.microsoft.com/office/drawing/2014/main" id="{453B46DF-6679-5FD8-2BD0-764140A1C712}"/>
                    </a:ext>
                  </a:extLst>
                </p14:cNvPr>
                <p14:cNvContentPartPr/>
                <p14:nvPr/>
              </p14:nvContentPartPr>
              <p14:xfrm>
                <a:off x="8322975" y="1649865"/>
                <a:ext cx="262800" cy="416160"/>
              </p14:xfrm>
            </p:contentPart>
          </mc:Choice>
          <mc:Fallback xmlns="">
            <p:pic>
              <p:nvPicPr>
                <p:cNvPr id="36" name="Ink 35">
                  <a:extLst>
                    <a:ext uri="{FF2B5EF4-FFF2-40B4-BE49-F238E27FC236}">
                      <a16:creationId xmlns:a16="http://schemas.microsoft.com/office/drawing/2014/main" id="{453B46DF-6679-5FD8-2BD0-764140A1C712}"/>
                    </a:ext>
                  </a:extLst>
                </p:cNvPr>
                <p:cNvPicPr/>
                <p:nvPr/>
              </p:nvPicPr>
              <p:blipFill>
                <a:blip r:embed="rId155"/>
                <a:stretch>
                  <a:fillRect/>
                </a:stretch>
              </p:blipFill>
              <p:spPr>
                <a:xfrm>
                  <a:off x="8316855" y="1643745"/>
                  <a:ext cx="27504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7" name="Ink 36">
                  <a:extLst>
                    <a:ext uri="{FF2B5EF4-FFF2-40B4-BE49-F238E27FC236}">
                      <a16:creationId xmlns:a16="http://schemas.microsoft.com/office/drawing/2014/main" id="{DB590B7A-2F61-C21E-F765-E20452E93E60}"/>
                    </a:ext>
                  </a:extLst>
                </p14:cNvPr>
                <p14:cNvContentPartPr/>
                <p14:nvPr/>
              </p14:nvContentPartPr>
              <p14:xfrm>
                <a:off x="7314975" y="1669305"/>
                <a:ext cx="207360" cy="429120"/>
              </p14:xfrm>
            </p:contentPart>
          </mc:Choice>
          <mc:Fallback xmlns="">
            <p:pic>
              <p:nvPicPr>
                <p:cNvPr id="37" name="Ink 36">
                  <a:extLst>
                    <a:ext uri="{FF2B5EF4-FFF2-40B4-BE49-F238E27FC236}">
                      <a16:creationId xmlns:a16="http://schemas.microsoft.com/office/drawing/2014/main" id="{DB590B7A-2F61-C21E-F765-E20452E93E60}"/>
                    </a:ext>
                  </a:extLst>
                </p:cNvPr>
                <p:cNvPicPr/>
                <p:nvPr/>
              </p:nvPicPr>
              <p:blipFill>
                <a:blip r:embed="rId157"/>
                <a:stretch>
                  <a:fillRect/>
                </a:stretch>
              </p:blipFill>
              <p:spPr>
                <a:xfrm>
                  <a:off x="7308855" y="1663185"/>
                  <a:ext cx="2196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8" name="Ink 37">
                  <a:extLst>
                    <a:ext uri="{FF2B5EF4-FFF2-40B4-BE49-F238E27FC236}">
                      <a16:creationId xmlns:a16="http://schemas.microsoft.com/office/drawing/2014/main" id="{9AE5DA4D-E3A4-613D-38B9-995CFEA79417}"/>
                    </a:ext>
                  </a:extLst>
                </p14:cNvPr>
                <p14:cNvContentPartPr/>
                <p14:nvPr/>
              </p14:nvContentPartPr>
              <p14:xfrm>
                <a:off x="7747695" y="2189145"/>
                <a:ext cx="2493360" cy="72000"/>
              </p14:xfrm>
            </p:contentPart>
          </mc:Choice>
          <mc:Fallback xmlns="">
            <p:pic>
              <p:nvPicPr>
                <p:cNvPr id="38" name="Ink 37">
                  <a:extLst>
                    <a:ext uri="{FF2B5EF4-FFF2-40B4-BE49-F238E27FC236}">
                      <a16:creationId xmlns:a16="http://schemas.microsoft.com/office/drawing/2014/main" id="{9AE5DA4D-E3A4-613D-38B9-995CFEA79417}"/>
                    </a:ext>
                  </a:extLst>
                </p:cNvPr>
                <p:cNvPicPr/>
                <p:nvPr/>
              </p:nvPicPr>
              <p:blipFill>
                <a:blip r:embed="rId159"/>
                <a:stretch>
                  <a:fillRect/>
                </a:stretch>
              </p:blipFill>
              <p:spPr>
                <a:xfrm>
                  <a:off x="7741575" y="2183025"/>
                  <a:ext cx="25056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9" name="Ink 38">
                  <a:extLst>
                    <a:ext uri="{FF2B5EF4-FFF2-40B4-BE49-F238E27FC236}">
                      <a16:creationId xmlns:a16="http://schemas.microsoft.com/office/drawing/2014/main" id="{42CE0F72-EB8B-492C-E692-4105071B3F8C}"/>
                    </a:ext>
                  </a:extLst>
                </p14:cNvPr>
                <p14:cNvContentPartPr/>
                <p14:nvPr/>
              </p14:nvContentPartPr>
              <p14:xfrm>
                <a:off x="9093015" y="1823025"/>
                <a:ext cx="274320" cy="141840"/>
              </p14:xfrm>
            </p:contentPart>
          </mc:Choice>
          <mc:Fallback xmlns="">
            <p:pic>
              <p:nvPicPr>
                <p:cNvPr id="39" name="Ink 38">
                  <a:extLst>
                    <a:ext uri="{FF2B5EF4-FFF2-40B4-BE49-F238E27FC236}">
                      <a16:creationId xmlns:a16="http://schemas.microsoft.com/office/drawing/2014/main" id="{42CE0F72-EB8B-492C-E692-4105071B3F8C}"/>
                    </a:ext>
                  </a:extLst>
                </p:cNvPr>
                <p:cNvPicPr/>
                <p:nvPr/>
              </p:nvPicPr>
              <p:blipFill>
                <a:blip r:embed="rId161"/>
                <a:stretch>
                  <a:fillRect/>
                </a:stretch>
              </p:blipFill>
              <p:spPr>
                <a:xfrm>
                  <a:off x="9086895" y="1816905"/>
                  <a:ext cx="286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0" name="Ink 39">
                  <a:extLst>
                    <a:ext uri="{FF2B5EF4-FFF2-40B4-BE49-F238E27FC236}">
                      <a16:creationId xmlns:a16="http://schemas.microsoft.com/office/drawing/2014/main" id="{2167B499-80D2-C2E9-0DBD-9873BC57B0D0}"/>
                    </a:ext>
                  </a:extLst>
                </p14:cNvPr>
                <p14:cNvContentPartPr/>
                <p14:nvPr/>
              </p14:nvContentPartPr>
              <p14:xfrm>
                <a:off x="9148455" y="1839225"/>
                <a:ext cx="156600" cy="146520"/>
              </p14:xfrm>
            </p:contentPart>
          </mc:Choice>
          <mc:Fallback xmlns="">
            <p:pic>
              <p:nvPicPr>
                <p:cNvPr id="40" name="Ink 39">
                  <a:extLst>
                    <a:ext uri="{FF2B5EF4-FFF2-40B4-BE49-F238E27FC236}">
                      <a16:creationId xmlns:a16="http://schemas.microsoft.com/office/drawing/2014/main" id="{2167B499-80D2-C2E9-0DBD-9873BC57B0D0}"/>
                    </a:ext>
                  </a:extLst>
                </p:cNvPr>
                <p:cNvPicPr/>
                <p:nvPr/>
              </p:nvPicPr>
              <p:blipFill>
                <a:blip r:embed="rId163"/>
                <a:stretch>
                  <a:fillRect/>
                </a:stretch>
              </p:blipFill>
              <p:spPr>
                <a:xfrm>
                  <a:off x="9142335" y="1833105"/>
                  <a:ext cx="168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1" name="Ink 40">
                  <a:extLst>
                    <a:ext uri="{FF2B5EF4-FFF2-40B4-BE49-F238E27FC236}">
                      <a16:creationId xmlns:a16="http://schemas.microsoft.com/office/drawing/2014/main" id="{7C5F7824-B0EA-1B5F-2D78-443798559724}"/>
                    </a:ext>
                  </a:extLst>
                </p14:cNvPr>
                <p14:cNvContentPartPr/>
                <p14:nvPr/>
              </p14:nvContentPartPr>
              <p14:xfrm>
                <a:off x="9410535" y="1731945"/>
                <a:ext cx="248040" cy="128160"/>
              </p14:xfrm>
            </p:contentPart>
          </mc:Choice>
          <mc:Fallback xmlns="">
            <p:pic>
              <p:nvPicPr>
                <p:cNvPr id="41" name="Ink 40">
                  <a:extLst>
                    <a:ext uri="{FF2B5EF4-FFF2-40B4-BE49-F238E27FC236}">
                      <a16:creationId xmlns:a16="http://schemas.microsoft.com/office/drawing/2014/main" id="{7C5F7824-B0EA-1B5F-2D78-443798559724}"/>
                    </a:ext>
                  </a:extLst>
                </p:cNvPr>
                <p:cNvPicPr/>
                <p:nvPr/>
              </p:nvPicPr>
              <p:blipFill>
                <a:blip r:embed="rId165"/>
                <a:stretch>
                  <a:fillRect/>
                </a:stretch>
              </p:blipFill>
              <p:spPr>
                <a:xfrm>
                  <a:off x="9404415" y="1725825"/>
                  <a:ext cx="2602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2" name="Ink 41">
                  <a:extLst>
                    <a:ext uri="{FF2B5EF4-FFF2-40B4-BE49-F238E27FC236}">
                      <a16:creationId xmlns:a16="http://schemas.microsoft.com/office/drawing/2014/main" id="{733B4212-A674-B8E1-4C47-57853B03070F}"/>
                    </a:ext>
                  </a:extLst>
                </p14:cNvPr>
                <p14:cNvContentPartPr/>
                <p14:nvPr/>
              </p14:nvContentPartPr>
              <p14:xfrm>
                <a:off x="9485055" y="1674705"/>
                <a:ext cx="318240" cy="416160"/>
              </p14:xfrm>
            </p:contentPart>
          </mc:Choice>
          <mc:Fallback xmlns="">
            <p:pic>
              <p:nvPicPr>
                <p:cNvPr id="42" name="Ink 41">
                  <a:extLst>
                    <a:ext uri="{FF2B5EF4-FFF2-40B4-BE49-F238E27FC236}">
                      <a16:creationId xmlns:a16="http://schemas.microsoft.com/office/drawing/2014/main" id="{733B4212-A674-B8E1-4C47-57853B03070F}"/>
                    </a:ext>
                  </a:extLst>
                </p:cNvPr>
                <p:cNvPicPr/>
                <p:nvPr/>
              </p:nvPicPr>
              <p:blipFill>
                <a:blip r:embed="rId167"/>
                <a:stretch>
                  <a:fillRect/>
                </a:stretch>
              </p:blipFill>
              <p:spPr>
                <a:xfrm>
                  <a:off x="9478935" y="1668585"/>
                  <a:ext cx="33048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3" name="Ink 42">
                  <a:extLst>
                    <a:ext uri="{FF2B5EF4-FFF2-40B4-BE49-F238E27FC236}">
                      <a16:creationId xmlns:a16="http://schemas.microsoft.com/office/drawing/2014/main" id="{C5163F1E-CBD0-3AB0-D965-4F1E7397DA35}"/>
                    </a:ext>
                  </a:extLst>
                </p14:cNvPr>
                <p14:cNvContentPartPr/>
                <p14:nvPr/>
              </p14:nvContentPartPr>
              <p14:xfrm>
                <a:off x="8963055" y="1726545"/>
                <a:ext cx="228960" cy="336960"/>
              </p14:xfrm>
            </p:contentPart>
          </mc:Choice>
          <mc:Fallback xmlns="">
            <p:pic>
              <p:nvPicPr>
                <p:cNvPr id="43" name="Ink 42">
                  <a:extLst>
                    <a:ext uri="{FF2B5EF4-FFF2-40B4-BE49-F238E27FC236}">
                      <a16:creationId xmlns:a16="http://schemas.microsoft.com/office/drawing/2014/main" id="{C5163F1E-CBD0-3AB0-D965-4F1E7397DA35}"/>
                    </a:ext>
                  </a:extLst>
                </p:cNvPr>
                <p:cNvPicPr/>
                <p:nvPr/>
              </p:nvPicPr>
              <p:blipFill>
                <a:blip r:embed="rId169"/>
                <a:stretch>
                  <a:fillRect/>
                </a:stretch>
              </p:blipFill>
              <p:spPr>
                <a:xfrm>
                  <a:off x="8956935" y="1720425"/>
                  <a:ext cx="2412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4" name="Ink 43">
                  <a:extLst>
                    <a:ext uri="{FF2B5EF4-FFF2-40B4-BE49-F238E27FC236}">
                      <a16:creationId xmlns:a16="http://schemas.microsoft.com/office/drawing/2014/main" id="{769FF977-44EE-F6B2-14CF-37B70B550107}"/>
                    </a:ext>
                  </a:extLst>
                </p14:cNvPr>
                <p14:cNvContentPartPr/>
                <p14:nvPr/>
              </p14:nvContentPartPr>
              <p14:xfrm>
                <a:off x="9841095" y="1506945"/>
                <a:ext cx="60480" cy="204840"/>
              </p14:xfrm>
            </p:contentPart>
          </mc:Choice>
          <mc:Fallback xmlns="">
            <p:pic>
              <p:nvPicPr>
                <p:cNvPr id="44" name="Ink 43">
                  <a:extLst>
                    <a:ext uri="{FF2B5EF4-FFF2-40B4-BE49-F238E27FC236}">
                      <a16:creationId xmlns:a16="http://schemas.microsoft.com/office/drawing/2014/main" id="{769FF977-44EE-F6B2-14CF-37B70B550107}"/>
                    </a:ext>
                  </a:extLst>
                </p:cNvPr>
                <p:cNvPicPr/>
                <p:nvPr/>
              </p:nvPicPr>
              <p:blipFill>
                <a:blip r:embed="rId171"/>
                <a:stretch>
                  <a:fillRect/>
                </a:stretch>
              </p:blipFill>
              <p:spPr>
                <a:xfrm>
                  <a:off x="9834975" y="1500825"/>
                  <a:ext cx="727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5" name="Ink 44">
                  <a:extLst>
                    <a:ext uri="{FF2B5EF4-FFF2-40B4-BE49-F238E27FC236}">
                      <a16:creationId xmlns:a16="http://schemas.microsoft.com/office/drawing/2014/main" id="{4F360913-AA0E-9F74-9EF1-835E98ECDF3C}"/>
                    </a:ext>
                  </a:extLst>
                </p14:cNvPr>
                <p14:cNvContentPartPr/>
                <p14:nvPr/>
              </p14:nvContentPartPr>
              <p14:xfrm>
                <a:off x="9853335" y="1888905"/>
                <a:ext cx="303480" cy="18720"/>
              </p14:xfrm>
            </p:contentPart>
          </mc:Choice>
          <mc:Fallback xmlns="">
            <p:pic>
              <p:nvPicPr>
                <p:cNvPr id="45" name="Ink 44">
                  <a:extLst>
                    <a:ext uri="{FF2B5EF4-FFF2-40B4-BE49-F238E27FC236}">
                      <a16:creationId xmlns:a16="http://schemas.microsoft.com/office/drawing/2014/main" id="{4F360913-AA0E-9F74-9EF1-835E98ECDF3C}"/>
                    </a:ext>
                  </a:extLst>
                </p:cNvPr>
                <p:cNvPicPr/>
                <p:nvPr/>
              </p:nvPicPr>
              <p:blipFill>
                <a:blip r:embed="rId173"/>
                <a:stretch>
                  <a:fillRect/>
                </a:stretch>
              </p:blipFill>
              <p:spPr>
                <a:xfrm>
                  <a:off x="9847215" y="1882785"/>
                  <a:ext cx="315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6" name="Ink 45">
                  <a:extLst>
                    <a:ext uri="{FF2B5EF4-FFF2-40B4-BE49-F238E27FC236}">
                      <a16:creationId xmlns:a16="http://schemas.microsoft.com/office/drawing/2014/main" id="{2DC68015-A48A-5B01-91BE-3B955D8471A2}"/>
                    </a:ext>
                  </a:extLst>
                </p14:cNvPr>
                <p14:cNvContentPartPr/>
                <p14:nvPr/>
              </p14:nvContentPartPr>
              <p14:xfrm>
                <a:off x="10021815" y="1815465"/>
                <a:ext cx="94320" cy="207000"/>
              </p14:xfrm>
            </p:contentPart>
          </mc:Choice>
          <mc:Fallback xmlns="">
            <p:pic>
              <p:nvPicPr>
                <p:cNvPr id="46" name="Ink 45">
                  <a:extLst>
                    <a:ext uri="{FF2B5EF4-FFF2-40B4-BE49-F238E27FC236}">
                      <a16:creationId xmlns:a16="http://schemas.microsoft.com/office/drawing/2014/main" id="{2DC68015-A48A-5B01-91BE-3B955D8471A2}"/>
                    </a:ext>
                  </a:extLst>
                </p:cNvPr>
                <p:cNvPicPr/>
                <p:nvPr/>
              </p:nvPicPr>
              <p:blipFill>
                <a:blip r:embed="rId175"/>
                <a:stretch>
                  <a:fillRect/>
                </a:stretch>
              </p:blipFill>
              <p:spPr>
                <a:xfrm>
                  <a:off x="10015695" y="1809345"/>
                  <a:ext cx="106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7" name="Ink 46">
                  <a:extLst>
                    <a:ext uri="{FF2B5EF4-FFF2-40B4-BE49-F238E27FC236}">
                      <a16:creationId xmlns:a16="http://schemas.microsoft.com/office/drawing/2014/main" id="{4E8B2DCC-4C3B-1B87-FE1E-1A99EAB1B750}"/>
                    </a:ext>
                  </a:extLst>
                </p14:cNvPr>
                <p14:cNvContentPartPr/>
                <p14:nvPr/>
              </p14:nvContentPartPr>
              <p14:xfrm>
                <a:off x="10360935" y="1764705"/>
                <a:ext cx="217440" cy="243720"/>
              </p14:xfrm>
            </p:contentPart>
          </mc:Choice>
          <mc:Fallback xmlns="">
            <p:pic>
              <p:nvPicPr>
                <p:cNvPr id="47" name="Ink 46">
                  <a:extLst>
                    <a:ext uri="{FF2B5EF4-FFF2-40B4-BE49-F238E27FC236}">
                      <a16:creationId xmlns:a16="http://schemas.microsoft.com/office/drawing/2014/main" id="{4E8B2DCC-4C3B-1B87-FE1E-1A99EAB1B750}"/>
                    </a:ext>
                  </a:extLst>
                </p:cNvPr>
                <p:cNvPicPr/>
                <p:nvPr/>
              </p:nvPicPr>
              <p:blipFill>
                <a:blip r:embed="rId177"/>
                <a:stretch>
                  <a:fillRect/>
                </a:stretch>
              </p:blipFill>
              <p:spPr>
                <a:xfrm>
                  <a:off x="10354815" y="1758585"/>
                  <a:ext cx="229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8" name="Ink 47">
                  <a:extLst>
                    <a:ext uri="{FF2B5EF4-FFF2-40B4-BE49-F238E27FC236}">
                      <a16:creationId xmlns:a16="http://schemas.microsoft.com/office/drawing/2014/main" id="{4804B465-D312-9C4F-4515-E83C64C92F0C}"/>
                    </a:ext>
                  </a:extLst>
                </p14:cNvPr>
                <p14:cNvContentPartPr/>
                <p14:nvPr/>
              </p14:nvContentPartPr>
              <p14:xfrm>
                <a:off x="10693215" y="1882425"/>
                <a:ext cx="214560" cy="173520"/>
              </p14:xfrm>
            </p:contentPart>
          </mc:Choice>
          <mc:Fallback xmlns="">
            <p:pic>
              <p:nvPicPr>
                <p:cNvPr id="48" name="Ink 47">
                  <a:extLst>
                    <a:ext uri="{FF2B5EF4-FFF2-40B4-BE49-F238E27FC236}">
                      <a16:creationId xmlns:a16="http://schemas.microsoft.com/office/drawing/2014/main" id="{4804B465-D312-9C4F-4515-E83C64C92F0C}"/>
                    </a:ext>
                  </a:extLst>
                </p:cNvPr>
                <p:cNvPicPr/>
                <p:nvPr/>
              </p:nvPicPr>
              <p:blipFill>
                <a:blip r:embed="rId179"/>
                <a:stretch>
                  <a:fillRect/>
                </a:stretch>
              </p:blipFill>
              <p:spPr>
                <a:xfrm>
                  <a:off x="10687095" y="1876305"/>
                  <a:ext cx="226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9" name="Ink 48">
                  <a:extLst>
                    <a:ext uri="{FF2B5EF4-FFF2-40B4-BE49-F238E27FC236}">
                      <a16:creationId xmlns:a16="http://schemas.microsoft.com/office/drawing/2014/main" id="{9E51D072-0B32-E52E-D976-DF3B3D25958F}"/>
                    </a:ext>
                  </a:extLst>
                </p14:cNvPr>
                <p14:cNvContentPartPr/>
                <p14:nvPr/>
              </p14:nvContentPartPr>
              <p14:xfrm>
                <a:off x="10726695" y="1752825"/>
                <a:ext cx="393480" cy="435600"/>
              </p14:xfrm>
            </p:contentPart>
          </mc:Choice>
          <mc:Fallback xmlns="">
            <p:pic>
              <p:nvPicPr>
                <p:cNvPr id="49" name="Ink 48">
                  <a:extLst>
                    <a:ext uri="{FF2B5EF4-FFF2-40B4-BE49-F238E27FC236}">
                      <a16:creationId xmlns:a16="http://schemas.microsoft.com/office/drawing/2014/main" id="{9E51D072-0B32-E52E-D976-DF3B3D25958F}"/>
                    </a:ext>
                  </a:extLst>
                </p:cNvPr>
                <p:cNvPicPr/>
                <p:nvPr/>
              </p:nvPicPr>
              <p:blipFill>
                <a:blip r:embed="rId181"/>
                <a:stretch>
                  <a:fillRect/>
                </a:stretch>
              </p:blipFill>
              <p:spPr>
                <a:xfrm>
                  <a:off x="10720575" y="1746705"/>
                  <a:ext cx="40572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0" name="Ink 49">
                  <a:extLst>
                    <a:ext uri="{FF2B5EF4-FFF2-40B4-BE49-F238E27FC236}">
                      <a16:creationId xmlns:a16="http://schemas.microsoft.com/office/drawing/2014/main" id="{3832D841-436B-9289-55AF-ECE18E0A758D}"/>
                    </a:ext>
                  </a:extLst>
                </p14:cNvPr>
                <p14:cNvContentPartPr/>
                <p14:nvPr/>
              </p14:nvContentPartPr>
              <p14:xfrm>
                <a:off x="10175175" y="1723305"/>
                <a:ext cx="313560" cy="437760"/>
              </p14:xfrm>
            </p:contentPart>
          </mc:Choice>
          <mc:Fallback xmlns="">
            <p:pic>
              <p:nvPicPr>
                <p:cNvPr id="50" name="Ink 49">
                  <a:extLst>
                    <a:ext uri="{FF2B5EF4-FFF2-40B4-BE49-F238E27FC236}">
                      <a16:creationId xmlns:a16="http://schemas.microsoft.com/office/drawing/2014/main" id="{3832D841-436B-9289-55AF-ECE18E0A758D}"/>
                    </a:ext>
                  </a:extLst>
                </p:cNvPr>
                <p:cNvPicPr/>
                <p:nvPr/>
              </p:nvPicPr>
              <p:blipFill>
                <a:blip r:embed="rId183"/>
                <a:stretch>
                  <a:fillRect/>
                </a:stretch>
              </p:blipFill>
              <p:spPr>
                <a:xfrm>
                  <a:off x="10169055" y="1717185"/>
                  <a:ext cx="32580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1" name="Ink 50">
                  <a:extLst>
                    <a:ext uri="{FF2B5EF4-FFF2-40B4-BE49-F238E27FC236}">
                      <a16:creationId xmlns:a16="http://schemas.microsoft.com/office/drawing/2014/main" id="{4C084CB0-7137-22FF-83D8-BF0CC3E8E3CA}"/>
                    </a:ext>
                  </a:extLst>
                </p14:cNvPr>
                <p14:cNvContentPartPr/>
                <p14:nvPr/>
              </p14:nvContentPartPr>
              <p14:xfrm>
                <a:off x="11089935" y="1610985"/>
                <a:ext cx="67680" cy="145440"/>
              </p14:xfrm>
            </p:contentPart>
          </mc:Choice>
          <mc:Fallback xmlns="">
            <p:pic>
              <p:nvPicPr>
                <p:cNvPr id="51" name="Ink 50">
                  <a:extLst>
                    <a:ext uri="{FF2B5EF4-FFF2-40B4-BE49-F238E27FC236}">
                      <a16:creationId xmlns:a16="http://schemas.microsoft.com/office/drawing/2014/main" id="{4C084CB0-7137-22FF-83D8-BF0CC3E8E3CA}"/>
                    </a:ext>
                  </a:extLst>
                </p:cNvPr>
                <p:cNvPicPr/>
                <p:nvPr/>
              </p:nvPicPr>
              <p:blipFill>
                <a:blip r:embed="rId185"/>
                <a:stretch>
                  <a:fillRect/>
                </a:stretch>
              </p:blipFill>
              <p:spPr>
                <a:xfrm>
                  <a:off x="11083815" y="1604865"/>
                  <a:ext cx="79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2" name="Ink 51">
                  <a:extLst>
                    <a:ext uri="{FF2B5EF4-FFF2-40B4-BE49-F238E27FC236}">
                      <a16:creationId xmlns:a16="http://schemas.microsoft.com/office/drawing/2014/main" id="{97115740-DB46-3839-094F-4FF6E7282215}"/>
                    </a:ext>
                  </a:extLst>
                </p14:cNvPr>
                <p14:cNvContentPartPr/>
                <p14:nvPr/>
              </p14:nvContentPartPr>
              <p14:xfrm>
                <a:off x="11094975" y="1522785"/>
                <a:ext cx="387720" cy="652680"/>
              </p14:xfrm>
            </p:contentPart>
          </mc:Choice>
          <mc:Fallback xmlns="">
            <p:pic>
              <p:nvPicPr>
                <p:cNvPr id="52" name="Ink 51">
                  <a:extLst>
                    <a:ext uri="{FF2B5EF4-FFF2-40B4-BE49-F238E27FC236}">
                      <a16:creationId xmlns:a16="http://schemas.microsoft.com/office/drawing/2014/main" id="{97115740-DB46-3839-094F-4FF6E7282215}"/>
                    </a:ext>
                  </a:extLst>
                </p:cNvPr>
                <p:cNvPicPr/>
                <p:nvPr/>
              </p:nvPicPr>
              <p:blipFill>
                <a:blip r:embed="rId187"/>
                <a:stretch>
                  <a:fillRect/>
                </a:stretch>
              </p:blipFill>
              <p:spPr>
                <a:xfrm>
                  <a:off x="11088855" y="1516665"/>
                  <a:ext cx="39996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4" name="Ink 53">
                  <a:extLst>
                    <a:ext uri="{FF2B5EF4-FFF2-40B4-BE49-F238E27FC236}">
                      <a16:creationId xmlns:a16="http://schemas.microsoft.com/office/drawing/2014/main" id="{9E5277DE-CB54-6B78-C4D0-D82DB522067A}"/>
                    </a:ext>
                  </a:extLst>
                </p14:cNvPr>
                <p14:cNvContentPartPr/>
                <p14:nvPr/>
              </p14:nvContentPartPr>
              <p14:xfrm>
                <a:off x="8755335" y="1613865"/>
                <a:ext cx="200880" cy="488520"/>
              </p14:xfrm>
            </p:contentPart>
          </mc:Choice>
          <mc:Fallback xmlns="">
            <p:pic>
              <p:nvPicPr>
                <p:cNvPr id="54" name="Ink 53">
                  <a:extLst>
                    <a:ext uri="{FF2B5EF4-FFF2-40B4-BE49-F238E27FC236}">
                      <a16:creationId xmlns:a16="http://schemas.microsoft.com/office/drawing/2014/main" id="{9E5277DE-CB54-6B78-C4D0-D82DB522067A}"/>
                    </a:ext>
                  </a:extLst>
                </p:cNvPr>
                <p:cNvPicPr/>
                <p:nvPr/>
              </p:nvPicPr>
              <p:blipFill>
                <a:blip r:embed="rId189"/>
                <a:stretch>
                  <a:fillRect/>
                </a:stretch>
              </p:blipFill>
              <p:spPr>
                <a:xfrm>
                  <a:off x="8749215" y="1607745"/>
                  <a:ext cx="21312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2136A12C-51F8-B242-5014-5D9D489CDAA3}"/>
                    </a:ext>
                  </a:extLst>
                </p14:cNvPr>
                <p14:cNvContentPartPr/>
                <p14:nvPr/>
              </p14:nvContentPartPr>
              <p14:xfrm>
                <a:off x="10236015" y="1539345"/>
                <a:ext cx="289800" cy="189000"/>
              </p14:xfrm>
            </p:contentPart>
          </mc:Choice>
          <mc:Fallback xmlns="">
            <p:pic>
              <p:nvPicPr>
                <p:cNvPr id="114" name="Ink 113">
                  <a:extLst>
                    <a:ext uri="{FF2B5EF4-FFF2-40B4-BE49-F238E27FC236}">
                      <a16:creationId xmlns:a16="http://schemas.microsoft.com/office/drawing/2014/main" id="{2136A12C-51F8-B242-5014-5D9D489CDAA3}"/>
                    </a:ext>
                  </a:extLst>
                </p:cNvPr>
                <p:cNvPicPr/>
                <p:nvPr/>
              </p:nvPicPr>
              <p:blipFill>
                <a:blip r:embed="rId191"/>
                <a:stretch>
                  <a:fillRect/>
                </a:stretch>
              </p:blipFill>
              <p:spPr>
                <a:xfrm>
                  <a:off x="10229895" y="1533225"/>
                  <a:ext cx="302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3A8BE6F-52C7-3A12-3066-75E4239346D6}"/>
                    </a:ext>
                  </a:extLst>
                </p14:cNvPr>
                <p14:cNvContentPartPr/>
                <p14:nvPr/>
              </p14:nvContentPartPr>
              <p14:xfrm>
                <a:off x="10210815" y="1636905"/>
                <a:ext cx="75960" cy="64440"/>
              </p14:xfrm>
            </p:contentPart>
          </mc:Choice>
          <mc:Fallback xmlns="">
            <p:pic>
              <p:nvPicPr>
                <p:cNvPr id="115" name="Ink 114">
                  <a:extLst>
                    <a:ext uri="{FF2B5EF4-FFF2-40B4-BE49-F238E27FC236}">
                      <a16:creationId xmlns:a16="http://schemas.microsoft.com/office/drawing/2014/main" id="{C3A8BE6F-52C7-3A12-3066-75E4239346D6}"/>
                    </a:ext>
                  </a:extLst>
                </p:cNvPr>
                <p:cNvPicPr/>
                <p:nvPr/>
              </p:nvPicPr>
              <p:blipFill>
                <a:blip r:embed="rId193"/>
                <a:stretch>
                  <a:fillRect/>
                </a:stretch>
              </p:blipFill>
              <p:spPr>
                <a:xfrm>
                  <a:off x="10204695" y="1630785"/>
                  <a:ext cx="88200" cy="76680"/>
                </a:xfrm>
                <a:prstGeom prst="rect">
                  <a:avLst/>
                </a:prstGeom>
              </p:spPr>
            </p:pic>
          </mc:Fallback>
        </mc:AlternateContent>
      </p:grpSp>
      <p:grpSp>
        <p:nvGrpSpPr>
          <p:cNvPr id="127" name="Group 126">
            <a:extLst>
              <a:ext uri="{FF2B5EF4-FFF2-40B4-BE49-F238E27FC236}">
                <a16:creationId xmlns:a16="http://schemas.microsoft.com/office/drawing/2014/main" id="{A99FD175-E1D2-4069-80F2-AD0ED2867962}"/>
              </a:ext>
            </a:extLst>
          </p:cNvPr>
          <p:cNvGrpSpPr/>
          <p:nvPr/>
        </p:nvGrpSpPr>
        <p:grpSpPr>
          <a:xfrm>
            <a:off x="5252895" y="4492065"/>
            <a:ext cx="2827440" cy="669600"/>
            <a:chOff x="5252895" y="4492065"/>
            <a:chExt cx="2827440" cy="669600"/>
          </a:xfrm>
        </p:grpSpPr>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E3BCEA38-73E1-5E69-1C9F-31A82649D6B1}"/>
                    </a:ext>
                  </a:extLst>
                </p14:cNvPr>
                <p14:cNvContentPartPr/>
                <p14:nvPr/>
              </p14:nvContentPartPr>
              <p14:xfrm>
                <a:off x="5421015" y="4618785"/>
                <a:ext cx="428400" cy="252360"/>
              </p14:xfrm>
            </p:contentPart>
          </mc:Choice>
          <mc:Fallback xmlns="">
            <p:pic>
              <p:nvPicPr>
                <p:cNvPr id="117" name="Ink 116">
                  <a:extLst>
                    <a:ext uri="{FF2B5EF4-FFF2-40B4-BE49-F238E27FC236}">
                      <a16:creationId xmlns:a16="http://schemas.microsoft.com/office/drawing/2014/main" id="{E3BCEA38-73E1-5E69-1C9F-31A82649D6B1}"/>
                    </a:ext>
                  </a:extLst>
                </p:cNvPr>
                <p:cNvPicPr/>
                <p:nvPr/>
              </p:nvPicPr>
              <p:blipFill>
                <a:blip r:embed="rId195"/>
                <a:stretch>
                  <a:fillRect/>
                </a:stretch>
              </p:blipFill>
              <p:spPr>
                <a:xfrm>
                  <a:off x="5414895" y="4612665"/>
                  <a:ext cx="440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E1D9F968-53DE-A60D-4916-27A9C9FAE57A}"/>
                    </a:ext>
                  </a:extLst>
                </p14:cNvPr>
                <p14:cNvContentPartPr/>
                <p14:nvPr/>
              </p14:nvContentPartPr>
              <p14:xfrm>
                <a:off x="5575095" y="4633905"/>
                <a:ext cx="178560" cy="285120"/>
              </p14:xfrm>
            </p:contentPart>
          </mc:Choice>
          <mc:Fallback xmlns="">
            <p:pic>
              <p:nvPicPr>
                <p:cNvPr id="118" name="Ink 117">
                  <a:extLst>
                    <a:ext uri="{FF2B5EF4-FFF2-40B4-BE49-F238E27FC236}">
                      <a16:creationId xmlns:a16="http://schemas.microsoft.com/office/drawing/2014/main" id="{E1D9F968-53DE-A60D-4916-27A9C9FAE57A}"/>
                    </a:ext>
                  </a:extLst>
                </p:cNvPr>
                <p:cNvPicPr/>
                <p:nvPr/>
              </p:nvPicPr>
              <p:blipFill>
                <a:blip r:embed="rId197"/>
                <a:stretch>
                  <a:fillRect/>
                </a:stretch>
              </p:blipFill>
              <p:spPr>
                <a:xfrm>
                  <a:off x="5568975" y="4627785"/>
                  <a:ext cx="1908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1C5BB963-38C6-B7B9-B8E8-CCA0A1A462D7}"/>
                    </a:ext>
                  </a:extLst>
                </p14:cNvPr>
                <p14:cNvContentPartPr/>
                <p14:nvPr/>
              </p14:nvContentPartPr>
              <p14:xfrm>
                <a:off x="5837535" y="4552545"/>
                <a:ext cx="483840" cy="125640"/>
              </p14:xfrm>
            </p:contentPart>
          </mc:Choice>
          <mc:Fallback xmlns="">
            <p:pic>
              <p:nvPicPr>
                <p:cNvPr id="119" name="Ink 118">
                  <a:extLst>
                    <a:ext uri="{FF2B5EF4-FFF2-40B4-BE49-F238E27FC236}">
                      <a16:creationId xmlns:a16="http://schemas.microsoft.com/office/drawing/2014/main" id="{1C5BB963-38C6-B7B9-B8E8-CCA0A1A462D7}"/>
                    </a:ext>
                  </a:extLst>
                </p:cNvPr>
                <p:cNvPicPr/>
                <p:nvPr/>
              </p:nvPicPr>
              <p:blipFill>
                <a:blip r:embed="rId199"/>
                <a:stretch>
                  <a:fillRect/>
                </a:stretch>
              </p:blipFill>
              <p:spPr>
                <a:xfrm>
                  <a:off x="5831415" y="4546425"/>
                  <a:ext cx="496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C2CB4FC6-8D69-7BDF-D971-3FD55CDB079E}"/>
                    </a:ext>
                  </a:extLst>
                </p14:cNvPr>
                <p14:cNvContentPartPr/>
                <p14:nvPr/>
              </p14:nvContentPartPr>
              <p14:xfrm>
                <a:off x="6405255" y="4804905"/>
                <a:ext cx="238680" cy="11160"/>
              </p14:xfrm>
            </p:contentPart>
          </mc:Choice>
          <mc:Fallback xmlns="">
            <p:pic>
              <p:nvPicPr>
                <p:cNvPr id="120" name="Ink 119">
                  <a:extLst>
                    <a:ext uri="{FF2B5EF4-FFF2-40B4-BE49-F238E27FC236}">
                      <a16:creationId xmlns:a16="http://schemas.microsoft.com/office/drawing/2014/main" id="{C2CB4FC6-8D69-7BDF-D971-3FD55CDB079E}"/>
                    </a:ext>
                  </a:extLst>
                </p:cNvPr>
                <p:cNvPicPr/>
                <p:nvPr/>
              </p:nvPicPr>
              <p:blipFill>
                <a:blip r:embed="rId201"/>
                <a:stretch>
                  <a:fillRect/>
                </a:stretch>
              </p:blipFill>
              <p:spPr>
                <a:xfrm>
                  <a:off x="6399135" y="4798785"/>
                  <a:ext cx="2509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85823996-6A87-A334-67B1-C588E6D363C2}"/>
                    </a:ext>
                  </a:extLst>
                </p14:cNvPr>
                <p14:cNvContentPartPr/>
                <p14:nvPr/>
              </p14:nvContentPartPr>
              <p14:xfrm>
                <a:off x="6547095" y="4750545"/>
                <a:ext cx="77400" cy="192960"/>
              </p14:xfrm>
            </p:contentPart>
          </mc:Choice>
          <mc:Fallback xmlns="">
            <p:pic>
              <p:nvPicPr>
                <p:cNvPr id="121" name="Ink 120">
                  <a:extLst>
                    <a:ext uri="{FF2B5EF4-FFF2-40B4-BE49-F238E27FC236}">
                      <a16:creationId xmlns:a16="http://schemas.microsoft.com/office/drawing/2014/main" id="{85823996-6A87-A334-67B1-C588E6D363C2}"/>
                    </a:ext>
                  </a:extLst>
                </p:cNvPr>
                <p:cNvPicPr/>
                <p:nvPr/>
              </p:nvPicPr>
              <p:blipFill>
                <a:blip r:embed="rId203"/>
                <a:stretch>
                  <a:fillRect/>
                </a:stretch>
              </p:blipFill>
              <p:spPr>
                <a:xfrm>
                  <a:off x="6540975" y="4744425"/>
                  <a:ext cx="89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F7C337D4-F75F-E897-C0C0-CCEC46998A5A}"/>
                    </a:ext>
                  </a:extLst>
                </p14:cNvPr>
                <p14:cNvContentPartPr/>
                <p14:nvPr/>
              </p14:nvContentPartPr>
              <p14:xfrm>
                <a:off x="6725295" y="4676025"/>
                <a:ext cx="232200" cy="290160"/>
              </p14:xfrm>
            </p:contentPart>
          </mc:Choice>
          <mc:Fallback xmlns="">
            <p:pic>
              <p:nvPicPr>
                <p:cNvPr id="122" name="Ink 121">
                  <a:extLst>
                    <a:ext uri="{FF2B5EF4-FFF2-40B4-BE49-F238E27FC236}">
                      <a16:creationId xmlns:a16="http://schemas.microsoft.com/office/drawing/2014/main" id="{F7C337D4-F75F-E897-C0C0-CCEC46998A5A}"/>
                    </a:ext>
                  </a:extLst>
                </p:cNvPr>
                <p:cNvPicPr/>
                <p:nvPr/>
              </p:nvPicPr>
              <p:blipFill>
                <a:blip r:embed="rId205"/>
                <a:stretch>
                  <a:fillRect/>
                </a:stretch>
              </p:blipFill>
              <p:spPr>
                <a:xfrm>
                  <a:off x="6719175" y="4669905"/>
                  <a:ext cx="2444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ED79C96F-9AA6-C79B-DD48-F00896642AB2}"/>
                    </a:ext>
                  </a:extLst>
                </p14:cNvPr>
                <p14:cNvContentPartPr/>
                <p14:nvPr/>
              </p14:nvContentPartPr>
              <p14:xfrm>
                <a:off x="7088535" y="4753065"/>
                <a:ext cx="315720" cy="241920"/>
              </p14:xfrm>
            </p:contentPart>
          </mc:Choice>
          <mc:Fallback xmlns="">
            <p:pic>
              <p:nvPicPr>
                <p:cNvPr id="123" name="Ink 122">
                  <a:extLst>
                    <a:ext uri="{FF2B5EF4-FFF2-40B4-BE49-F238E27FC236}">
                      <a16:creationId xmlns:a16="http://schemas.microsoft.com/office/drawing/2014/main" id="{ED79C96F-9AA6-C79B-DD48-F00896642AB2}"/>
                    </a:ext>
                  </a:extLst>
                </p:cNvPr>
                <p:cNvPicPr/>
                <p:nvPr/>
              </p:nvPicPr>
              <p:blipFill>
                <a:blip r:embed="rId207"/>
                <a:stretch>
                  <a:fillRect/>
                </a:stretch>
              </p:blipFill>
              <p:spPr>
                <a:xfrm>
                  <a:off x="7082415" y="4746945"/>
                  <a:ext cx="327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DB281209-31EC-04AC-D4E9-F894D466B55B}"/>
                    </a:ext>
                  </a:extLst>
                </p14:cNvPr>
                <p14:cNvContentPartPr/>
                <p14:nvPr/>
              </p14:nvContentPartPr>
              <p14:xfrm>
                <a:off x="7127055" y="4613385"/>
                <a:ext cx="601920" cy="548280"/>
              </p14:xfrm>
            </p:contentPart>
          </mc:Choice>
          <mc:Fallback xmlns="">
            <p:pic>
              <p:nvPicPr>
                <p:cNvPr id="124" name="Ink 123">
                  <a:extLst>
                    <a:ext uri="{FF2B5EF4-FFF2-40B4-BE49-F238E27FC236}">
                      <a16:creationId xmlns:a16="http://schemas.microsoft.com/office/drawing/2014/main" id="{DB281209-31EC-04AC-D4E9-F894D466B55B}"/>
                    </a:ext>
                  </a:extLst>
                </p:cNvPr>
                <p:cNvPicPr/>
                <p:nvPr/>
              </p:nvPicPr>
              <p:blipFill>
                <a:blip r:embed="rId209"/>
                <a:stretch>
                  <a:fillRect/>
                </a:stretch>
              </p:blipFill>
              <p:spPr>
                <a:xfrm>
                  <a:off x="7120935" y="4607265"/>
                  <a:ext cx="61416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5" name="Ink 124">
                  <a:extLst>
                    <a:ext uri="{FF2B5EF4-FFF2-40B4-BE49-F238E27FC236}">
                      <a16:creationId xmlns:a16="http://schemas.microsoft.com/office/drawing/2014/main" id="{9B7D3FBF-002C-F8A5-DEAA-308DA3A18BB7}"/>
                    </a:ext>
                  </a:extLst>
                </p14:cNvPr>
                <p14:cNvContentPartPr/>
                <p14:nvPr/>
              </p14:nvContentPartPr>
              <p14:xfrm>
                <a:off x="5252895" y="4492065"/>
                <a:ext cx="592200" cy="609840"/>
              </p14:xfrm>
            </p:contentPart>
          </mc:Choice>
          <mc:Fallback xmlns="">
            <p:pic>
              <p:nvPicPr>
                <p:cNvPr id="125" name="Ink 124">
                  <a:extLst>
                    <a:ext uri="{FF2B5EF4-FFF2-40B4-BE49-F238E27FC236}">
                      <a16:creationId xmlns:a16="http://schemas.microsoft.com/office/drawing/2014/main" id="{9B7D3FBF-002C-F8A5-DEAA-308DA3A18BB7}"/>
                    </a:ext>
                  </a:extLst>
                </p:cNvPr>
                <p:cNvPicPr/>
                <p:nvPr/>
              </p:nvPicPr>
              <p:blipFill>
                <a:blip r:embed="rId211"/>
                <a:stretch>
                  <a:fillRect/>
                </a:stretch>
              </p:blipFill>
              <p:spPr>
                <a:xfrm>
                  <a:off x="5246775" y="4485945"/>
                  <a:ext cx="60444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id="{C1B1164D-ECB2-094A-9C2D-080C21E69270}"/>
                    </a:ext>
                  </a:extLst>
                </p14:cNvPr>
                <p14:cNvContentPartPr/>
                <p14:nvPr/>
              </p14:nvContentPartPr>
              <p14:xfrm>
                <a:off x="7697295" y="4562265"/>
                <a:ext cx="383040" cy="135720"/>
              </p14:xfrm>
            </p:contentPart>
          </mc:Choice>
          <mc:Fallback xmlns="">
            <p:pic>
              <p:nvPicPr>
                <p:cNvPr id="126" name="Ink 125">
                  <a:extLst>
                    <a:ext uri="{FF2B5EF4-FFF2-40B4-BE49-F238E27FC236}">
                      <a16:creationId xmlns:a16="http://schemas.microsoft.com/office/drawing/2014/main" id="{C1B1164D-ECB2-094A-9C2D-080C21E69270}"/>
                    </a:ext>
                  </a:extLst>
                </p:cNvPr>
                <p:cNvPicPr/>
                <p:nvPr/>
              </p:nvPicPr>
              <p:blipFill>
                <a:blip r:embed="rId213"/>
                <a:stretch>
                  <a:fillRect/>
                </a:stretch>
              </p:blipFill>
              <p:spPr>
                <a:xfrm>
                  <a:off x="7691175" y="4556145"/>
                  <a:ext cx="395280" cy="147960"/>
                </a:xfrm>
                <a:prstGeom prst="rect">
                  <a:avLst/>
                </a:prstGeom>
              </p:spPr>
            </p:pic>
          </mc:Fallback>
        </mc:AlternateContent>
      </p:grpSp>
      <p:grpSp>
        <p:nvGrpSpPr>
          <p:cNvPr id="132" name="Group 131">
            <a:extLst>
              <a:ext uri="{FF2B5EF4-FFF2-40B4-BE49-F238E27FC236}">
                <a16:creationId xmlns:a16="http://schemas.microsoft.com/office/drawing/2014/main" id="{B1EEEA35-1D16-0EC0-911E-01B1267788E2}"/>
              </a:ext>
            </a:extLst>
          </p:cNvPr>
          <p:cNvGrpSpPr/>
          <p:nvPr/>
        </p:nvGrpSpPr>
        <p:grpSpPr>
          <a:xfrm>
            <a:off x="1999575" y="6250305"/>
            <a:ext cx="334800" cy="181080"/>
            <a:chOff x="1999575" y="6250305"/>
            <a:chExt cx="334800" cy="181080"/>
          </a:xfrm>
        </p:grpSpPr>
        <mc:AlternateContent xmlns:mc="http://schemas.openxmlformats.org/markup-compatibility/2006" xmlns:p14="http://schemas.microsoft.com/office/powerpoint/2010/main">
          <mc:Choice Requires="p14">
            <p:contentPart p14:bwMode="auto" r:id="rId214">
              <p14:nvContentPartPr>
                <p14:cNvPr id="128" name="Ink 127">
                  <a:extLst>
                    <a:ext uri="{FF2B5EF4-FFF2-40B4-BE49-F238E27FC236}">
                      <a16:creationId xmlns:a16="http://schemas.microsoft.com/office/drawing/2014/main" id="{4CC93CAC-9E76-84C4-ADE0-93B83FD547C0}"/>
                    </a:ext>
                  </a:extLst>
                </p14:cNvPr>
                <p14:cNvContentPartPr/>
                <p14:nvPr/>
              </p14:nvContentPartPr>
              <p14:xfrm>
                <a:off x="2081295" y="6387825"/>
                <a:ext cx="48600" cy="43560"/>
              </p14:xfrm>
            </p:contentPart>
          </mc:Choice>
          <mc:Fallback xmlns="">
            <p:pic>
              <p:nvPicPr>
                <p:cNvPr id="128" name="Ink 127">
                  <a:extLst>
                    <a:ext uri="{FF2B5EF4-FFF2-40B4-BE49-F238E27FC236}">
                      <a16:creationId xmlns:a16="http://schemas.microsoft.com/office/drawing/2014/main" id="{4CC93CAC-9E76-84C4-ADE0-93B83FD547C0}"/>
                    </a:ext>
                  </a:extLst>
                </p:cNvPr>
                <p:cNvPicPr/>
                <p:nvPr/>
              </p:nvPicPr>
              <p:blipFill>
                <a:blip r:embed="rId215"/>
                <a:stretch>
                  <a:fillRect/>
                </a:stretch>
              </p:blipFill>
              <p:spPr>
                <a:xfrm>
                  <a:off x="2075175" y="6381705"/>
                  <a:ext cx="608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Ink 128">
                  <a:extLst>
                    <a:ext uri="{FF2B5EF4-FFF2-40B4-BE49-F238E27FC236}">
                      <a16:creationId xmlns:a16="http://schemas.microsoft.com/office/drawing/2014/main" id="{C8143818-F9D4-2A55-CB01-560126B5CBA0}"/>
                    </a:ext>
                  </a:extLst>
                </p14:cNvPr>
                <p14:cNvContentPartPr/>
                <p14:nvPr/>
              </p14:nvContentPartPr>
              <p14:xfrm>
                <a:off x="1999575" y="6334905"/>
                <a:ext cx="334800" cy="28800"/>
              </p14:xfrm>
            </p:contentPart>
          </mc:Choice>
          <mc:Fallback xmlns="">
            <p:pic>
              <p:nvPicPr>
                <p:cNvPr id="129" name="Ink 128">
                  <a:extLst>
                    <a:ext uri="{FF2B5EF4-FFF2-40B4-BE49-F238E27FC236}">
                      <a16:creationId xmlns:a16="http://schemas.microsoft.com/office/drawing/2014/main" id="{C8143818-F9D4-2A55-CB01-560126B5CBA0}"/>
                    </a:ext>
                  </a:extLst>
                </p:cNvPr>
                <p:cNvPicPr/>
                <p:nvPr/>
              </p:nvPicPr>
              <p:blipFill>
                <a:blip r:embed="rId217"/>
                <a:stretch>
                  <a:fillRect/>
                </a:stretch>
              </p:blipFill>
              <p:spPr>
                <a:xfrm>
                  <a:off x="1993455" y="6328785"/>
                  <a:ext cx="347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Ink 129">
                  <a:extLst>
                    <a:ext uri="{FF2B5EF4-FFF2-40B4-BE49-F238E27FC236}">
                      <a16:creationId xmlns:a16="http://schemas.microsoft.com/office/drawing/2014/main" id="{FB546280-9D53-EBE4-2B47-09BE43ED430F}"/>
                    </a:ext>
                  </a:extLst>
                </p14:cNvPr>
                <p14:cNvContentPartPr/>
                <p14:nvPr/>
              </p14:nvContentPartPr>
              <p14:xfrm>
                <a:off x="2009295" y="6250305"/>
                <a:ext cx="238680" cy="360"/>
              </p14:xfrm>
            </p:contentPart>
          </mc:Choice>
          <mc:Fallback xmlns="">
            <p:pic>
              <p:nvPicPr>
                <p:cNvPr id="130" name="Ink 129">
                  <a:extLst>
                    <a:ext uri="{FF2B5EF4-FFF2-40B4-BE49-F238E27FC236}">
                      <a16:creationId xmlns:a16="http://schemas.microsoft.com/office/drawing/2014/main" id="{FB546280-9D53-EBE4-2B47-09BE43ED430F}"/>
                    </a:ext>
                  </a:extLst>
                </p:cNvPr>
                <p:cNvPicPr/>
                <p:nvPr/>
              </p:nvPicPr>
              <p:blipFill>
                <a:blip r:embed="rId219"/>
                <a:stretch>
                  <a:fillRect/>
                </a:stretch>
              </p:blipFill>
              <p:spPr>
                <a:xfrm>
                  <a:off x="2003175" y="6244185"/>
                  <a:ext cx="250920" cy="12600"/>
                </a:xfrm>
                <a:prstGeom prst="rect">
                  <a:avLst/>
                </a:prstGeom>
              </p:spPr>
            </p:pic>
          </mc:Fallback>
        </mc:AlternateContent>
      </p:grpSp>
      <p:grpSp>
        <p:nvGrpSpPr>
          <p:cNvPr id="169" name="Group 168">
            <a:extLst>
              <a:ext uri="{FF2B5EF4-FFF2-40B4-BE49-F238E27FC236}">
                <a16:creationId xmlns:a16="http://schemas.microsoft.com/office/drawing/2014/main" id="{7B1D2D94-12D1-E878-7357-FC3235D06FFB}"/>
              </a:ext>
            </a:extLst>
          </p:cNvPr>
          <p:cNvGrpSpPr/>
          <p:nvPr/>
        </p:nvGrpSpPr>
        <p:grpSpPr>
          <a:xfrm>
            <a:off x="3053655" y="5700225"/>
            <a:ext cx="6071400" cy="1104840"/>
            <a:chOff x="3053655" y="5700225"/>
            <a:chExt cx="6071400" cy="1104840"/>
          </a:xfrm>
        </p:grpSpPr>
        <mc:AlternateContent xmlns:mc="http://schemas.openxmlformats.org/markup-compatibility/2006" xmlns:p14="http://schemas.microsoft.com/office/powerpoint/2010/main">
          <mc:Choice Requires="p14">
            <p:contentPart p14:bwMode="auto" r:id="rId220">
              <p14:nvContentPartPr>
                <p14:cNvPr id="131" name="Ink 130">
                  <a:extLst>
                    <a:ext uri="{FF2B5EF4-FFF2-40B4-BE49-F238E27FC236}">
                      <a16:creationId xmlns:a16="http://schemas.microsoft.com/office/drawing/2014/main" id="{E0503D74-9464-9D12-F6DA-87742BA3F4DD}"/>
                    </a:ext>
                  </a:extLst>
                </p14:cNvPr>
                <p14:cNvContentPartPr/>
                <p14:nvPr/>
              </p14:nvContentPartPr>
              <p14:xfrm>
                <a:off x="3253095" y="6230865"/>
                <a:ext cx="5871960" cy="75240"/>
              </p14:xfrm>
            </p:contentPart>
          </mc:Choice>
          <mc:Fallback xmlns="">
            <p:pic>
              <p:nvPicPr>
                <p:cNvPr id="131" name="Ink 130">
                  <a:extLst>
                    <a:ext uri="{FF2B5EF4-FFF2-40B4-BE49-F238E27FC236}">
                      <a16:creationId xmlns:a16="http://schemas.microsoft.com/office/drawing/2014/main" id="{E0503D74-9464-9D12-F6DA-87742BA3F4DD}"/>
                    </a:ext>
                  </a:extLst>
                </p:cNvPr>
                <p:cNvPicPr/>
                <p:nvPr/>
              </p:nvPicPr>
              <p:blipFill>
                <a:blip r:embed="rId221"/>
                <a:stretch>
                  <a:fillRect/>
                </a:stretch>
              </p:blipFill>
              <p:spPr>
                <a:xfrm>
                  <a:off x="3246975" y="6224745"/>
                  <a:ext cx="5884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Ink 132">
                  <a:extLst>
                    <a:ext uri="{FF2B5EF4-FFF2-40B4-BE49-F238E27FC236}">
                      <a16:creationId xmlns:a16="http://schemas.microsoft.com/office/drawing/2014/main" id="{55D48B6A-3374-E34A-0098-D6281908F58C}"/>
                    </a:ext>
                  </a:extLst>
                </p14:cNvPr>
                <p14:cNvContentPartPr/>
                <p14:nvPr/>
              </p14:nvContentPartPr>
              <p14:xfrm>
                <a:off x="5592015" y="6397905"/>
                <a:ext cx="300960" cy="221040"/>
              </p14:xfrm>
            </p:contentPart>
          </mc:Choice>
          <mc:Fallback xmlns="">
            <p:pic>
              <p:nvPicPr>
                <p:cNvPr id="133" name="Ink 132">
                  <a:extLst>
                    <a:ext uri="{FF2B5EF4-FFF2-40B4-BE49-F238E27FC236}">
                      <a16:creationId xmlns:a16="http://schemas.microsoft.com/office/drawing/2014/main" id="{55D48B6A-3374-E34A-0098-D6281908F58C}"/>
                    </a:ext>
                  </a:extLst>
                </p:cNvPr>
                <p:cNvPicPr/>
                <p:nvPr/>
              </p:nvPicPr>
              <p:blipFill>
                <a:blip r:embed="rId223"/>
                <a:stretch>
                  <a:fillRect/>
                </a:stretch>
              </p:blipFill>
              <p:spPr>
                <a:xfrm>
                  <a:off x="5585895" y="6391785"/>
                  <a:ext cx="313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Ink 133">
                  <a:extLst>
                    <a:ext uri="{FF2B5EF4-FFF2-40B4-BE49-F238E27FC236}">
                      <a16:creationId xmlns:a16="http://schemas.microsoft.com/office/drawing/2014/main" id="{858D66B3-3396-6AAC-3B03-417F87BB11CE}"/>
                    </a:ext>
                  </a:extLst>
                </p14:cNvPr>
                <p14:cNvContentPartPr/>
                <p14:nvPr/>
              </p14:nvContentPartPr>
              <p14:xfrm>
                <a:off x="5587335" y="6428865"/>
                <a:ext cx="195120" cy="183240"/>
              </p14:xfrm>
            </p:contentPart>
          </mc:Choice>
          <mc:Fallback xmlns="">
            <p:pic>
              <p:nvPicPr>
                <p:cNvPr id="134" name="Ink 133">
                  <a:extLst>
                    <a:ext uri="{FF2B5EF4-FFF2-40B4-BE49-F238E27FC236}">
                      <a16:creationId xmlns:a16="http://schemas.microsoft.com/office/drawing/2014/main" id="{858D66B3-3396-6AAC-3B03-417F87BB11CE}"/>
                    </a:ext>
                  </a:extLst>
                </p:cNvPr>
                <p:cNvPicPr/>
                <p:nvPr/>
              </p:nvPicPr>
              <p:blipFill>
                <a:blip r:embed="rId225"/>
                <a:stretch>
                  <a:fillRect/>
                </a:stretch>
              </p:blipFill>
              <p:spPr>
                <a:xfrm>
                  <a:off x="5581215" y="6422745"/>
                  <a:ext cx="207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Ink 134">
                  <a:extLst>
                    <a:ext uri="{FF2B5EF4-FFF2-40B4-BE49-F238E27FC236}">
                      <a16:creationId xmlns:a16="http://schemas.microsoft.com/office/drawing/2014/main" id="{91B8B26F-970A-FA53-3492-D8344FD64098}"/>
                    </a:ext>
                  </a:extLst>
                </p14:cNvPr>
                <p14:cNvContentPartPr/>
                <p14:nvPr/>
              </p14:nvContentPartPr>
              <p14:xfrm>
                <a:off x="5938335" y="6266505"/>
                <a:ext cx="236160" cy="151200"/>
              </p14:xfrm>
            </p:contentPart>
          </mc:Choice>
          <mc:Fallback xmlns="">
            <p:pic>
              <p:nvPicPr>
                <p:cNvPr id="135" name="Ink 134">
                  <a:extLst>
                    <a:ext uri="{FF2B5EF4-FFF2-40B4-BE49-F238E27FC236}">
                      <a16:creationId xmlns:a16="http://schemas.microsoft.com/office/drawing/2014/main" id="{91B8B26F-970A-FA53-3492-D8344FD64098}"/>
                    </a:ext>
                  </a:extLst>
                </p:cNvPr>
                <p:cNvPicPr/>
                <p:nvPr/>
              </p:nvPicPr>
              <p:blipFill>
                <a:blip r:embed="rId227"/>
                <a:stretch>
                  <a:fillRect/>
                </a:stretch>
              </p:blipFill>
              <p:spPr>
                <a:xfrm>
                  <a:off x="5932215" y="6260385"/>
                  <a:ext cx="248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Ink 135">
                  <a:extLst>
                    <a:ext uri="{FF2B5EF4-FFF2-40B4-BE49-F238E27FC236}">
                      <a16:creationId xmlns:a16="http://schemas.microsoft.com/office/drawing/2014/main" id="{D355BF63-D334-E5BD-7F20-4773F85AAF47}"/>
                    </a:ext>
                  </a:extLst>
                </p14:cNvPr>
                <p14:cNvContentPartPr/>
                <p14:nvPr/>
              </p14:nvContentPartPr>
              <p14:xfrm>
                <a:off x="6265575" y="6554505"/>
                <a:ext cx="236160" cy="18720"/>
              </p14:xfrm>
            </p:contentPart>
          </mc:Choice>
          <mc:Fallback xmlns="">
            <p:pic>
              <p:nvPicPr>
                <p:cNvPr id="136" name="Ink 135">
                  <a:extLst>
                    <a:ext uri="{FF2B5EF4-FFF2-40B4-BE49-F238E27FC236}">
                      <a16:creationId xmlns:a16="http://schemas.microsoft.com/office/drawing/2014/main" id="{D355BF63-D334-E5BD-7F20-4773F85AAF47}"/>
                    </a:ext>
                  </a:extLst>
                </p:cNvPr>
                <p:cNvPicPr/>
                <p:nvPr/>
              </p:nvPicPr>
              <p:blipFill>
                <a:blip r:embed="rId229"/>
                <a:stretch>
                  <a:fillRect/>
                </a:stretch>
              </p:blipFill>
              <p:spPr>
                <a:xfrm>
                  <a:off x="6259455" y="6548385"/>
                  <a:ext cx="248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Ink 136">
                  <a:extLst>
                    <a:ext uri="{FF2B5EF4-FFF2-40B4-BE49-F238E27FC236}">
                      <a16:creationId xmlns:a16="http://schemas.microsoft.com/office/drawing/2014/main" id="{1363340F-E823-230D-4578-70F6B741F977}"/>
                    </a:ext>
                  </a:extLst>
                </p14:cNvPr>
                <p14:cNvContentPartPr/>
                <p14:nvPr/>
              </p14:nvContentPartPr>
              <p14:xfrm>
                <a:off x="6359535" y="6491865"/>
                <a:ext cx="101520" cy="171360"/>
              </p14:xfrm>
            </p:contentPart>
          </mc:Choice>
          <mc:Fallback xmlns="">
            <p:pic>
              <p:nvPicPr>
                <p:cNvPr id="137" name="Ink 136">
                  <a:extLst>
                    <a:ext uri="{FF2B5EF4-FFF2-40B4-BE49-F238E27FC236}">
                      <a16:creationId xmlns:a16="http://schemas.microsoft.com/office/drawing/2014/main" id="{1363340F-E823-230D-4578-70F6B741F977}"/>
                    </a:ext>
                  </a:extLst>
                </p:cNvPr>
                <p:cNvPicPr/>
                <p:nvPr/>
              </p:nvPicPr>
              <p:blipFill>
                <a:blip r:embed="rId231"/>
                <a:stretch>
                  <a:fillRect/>
                </a:stretch>
              </p:blipFill>
              <p:spPr>
                <a:xfrm>
                  <a:off x="6353415" y="6485745"/>
                  <a:ext cx="113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Ink 137">
                  <a:extLst>
                    <a:ext uri="{FF2B5EF4-FFF2-40B4-BE49-F238E27FC236}">
                      <a16:creationId xmlns:a16="http://schemas.microsoft.com/office/drawing/2014/main" id="{4F2A75A8-8629-FEFA-F05C-B311AF0DDDCD}"/>
                    </a:ext>
                  </a:extLst>
                </p14:cNvPr>
                <p14:cNvContentPartPr/>
                <p14:nvPr/>
              </p14:nvContentPartPr>
              <p14:xfrm>
                <a:off x="6633855" y="6420585"/>
                <a:ext cx="266040" cy="279360"/>
              </p14:xfrm>
            </p:contentPart>
          </mc:Choice>
          <mc:Fallback xmlns="">
            <p:pic>
              <p:nvPicPr>
                <p:cNvPr id="138" name="Ink 137">
                  <a:extLst>
                    <a:ext uri="{FF2B5EF4-FFF2-40B4-BE49-F238E27FC236}">
                      <a16:creationId xmlns:a16="http://schemas.microsoft.com/office/drawing/2014/main" id="{4F2A75A8-8629-FEFA-F05C-B311AF0DDDCD}"/>
                    </a:ext>
                  </a:extLst>
                </p:cNvPr>
                <p:cNvPicPr/>
                <p:nvPr/>
              </p:nvPicPr>
              <p:blipFill>
                <a:blip r:embed="rId233"/>
                <a:stretch>
                  <a:fillRect/>
                </a:stretch>
              </p:blipFill>
              <p:spPr>
                <a:xfrm>
                  <a:off x="6627735" y="6414465"/>
                  <a:ext cx="2782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E9BA3E43-6AB6-E83E-5812-58A81C34952C}"/>
                    </a:ext>
                  </a:extLst>
                </p14:cNvPr>
                <p14:cNvContentPartPr/>
                <p14:nvPr/>
              </p14:nvContentPartPr>
              <p14:xfrm>
                <a:off x="7052535" y="6512385"/>
                <a:ext cx="210240" cy="180360"/>
              </p14:xfrm>
            </p:contentPart>
          </mc:Choice>
          <mc:Fallback xmlns="">
            <p:pic>
              <p:nvPicPr>
                <p:cNvPr id="139" name="Ink 138">
                  <a:extLst>
                    <a:ext uri="{FF2B5EF4-FFF2-40B4-BE49-F238E27FC236}">
                      <a16:creationId xmlns:a16="http://schemas.microsoft.com/office/drawing/2014/main" id="{E9BA3E43-6AB6-E83E-5812-58A81C34952C}"/>
                    </a:ext>
                  </a:extLst>
                </p:cNvPr>
                <p:cNvPicPr/>
                <p:nvPr/>
              </p:nvPicPr>
              <p:blipFill>
                <a:blip r:embed="rId235"/>
                <a:stretch>
                  <a:fillRect/>
                </a:stretch>
              </p:blipFill>
              <p:spPr>
                <a:xfrm>
                  <a:off x="7046415" y="6506265"/>
                  <a:ext cx="2224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id="{A715324F-4FC7-CB6F-FC0E-F26D55701D38}"/>
                    </a:ext>
                  </a:extLst>
                </p14:cNvPr>
                <p14:cNvContentPartPr/>
                <p14:nvPr/>
              </p14:nvContentPartPr>
              <p14:xfrm>
                <a:off x="7033455" y="6556665"/>
                <a:ext cx="120600" cy="137880"/>
              </p14:xfrm>
            </p:contentPart>
          </mc:Choice>
          <mc:Fallback xmlns="">
            <p:pic>
              <p:nvPicPr>
                <p:cNvPr id="140" name="Ink 139">
                  <a:extLst>
                    <a:ext uri="{FF2B5EF4-FFF2-40B4-BE49-F238E27FC236}">
                      <a16:creationId xmlns:a16="http://schemas.microsoft.com/office/drawing/2014/main" id="{A715324F-4FC7-CB6F-FC0E-F26D55701D38}"/>
                    </a:ext>
                  </a:extLst>
                </p:cNvPr>
                <p:cNvPicPr/>
                <p:nvPr/>
              </p:nvPicPr>
              <p:blipFill>
                <a:blip r:embed="rId237"/>
                <a:stretch>
                  <a:fillRect/>
                </a:stretch>
              </p:blipFill>
              <p:spPr>
                <a:xfrm>
                  <a:off x="7027335" y="6550545"/>
                  <a:ext cx="132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Ink 140">
                  <a:extLst>
                    <a:ext uri="{FF2B5EF4-FFF2-40B4-BE49-F238E27FC236}">
                      <a16:creationId xmlns:a16="http://schemas.microsoft.com/office/drawing/2014/main" id="{316FF96A-3587-0F43-1C6B-3F50E445A9A9}"/>
                    </a:ext>
                  </a:extLst>
                </p14:cNvPr>
                <p14:cNvContentPartPr/>
                <p14:nvPr/>
              </p14:nvContentPartPr>
              <p14:xfrm>
                <a:off x="7100775" y="6366225"/>
                <a:ext cx="416880" cy="438840"/>
              </p14:xfrm>
            </p:contentPart>
          </mc:Choice>
          <mc:Fallback xmlns="">
            <p:pic>
              <p:nvPicPr>
                <p:cNvPr id="141" name="Ink 140">
                  <a:extLst>
                    <a:ext uri="{FF2B5EF4-FFF2-40B4-BE49-F238E27FC236}">
                      <a16:creationId xmlns:a16="http://schemas.microsoft.com/office/drawing/2014/main" id="{316FF96A-3587-0F43-1C6B-3F50E445A9A9}"/>
                    </a:ext>
                  </a:extLst>
                </p:cNvPr>
                <p:cNvPicPr/>
                <p:nvPr/>
              </p:nvPicPr>
              <p:blipFill>
                <a:blip r:embed="rId239"/>
                <a:stretch>
                  <a:fillRect/>
                </a:stretch>
              </p:blipFill>
              <p:spPr>
                <a:xfrm>
                  <a:off x="7094655" y="6360105"/>
                  <a:ext cx="4291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7405E354-DC31-4AF9-DA8E-99915D36EDCA}"/>
                    </a:ext>
                  </a:extLst>
                </p14:cNvPr>
                <p14:cNvContentPartPr/>
                <p14:nvPr/>
              </p14:nvContentPartPr>
              <p14:xfrm>
                <a:off x="5388615" y="6327345"/>
                <a:ext cx="487800" cy="438840"/>
              </p14:xfrm>
            </p:contentPart>
          </mc:Choice>
          <mc:Fallback xmlns="">
            <p:pic>
              <p:nvPicPr>
                <p:cNvPr id="142" name="Ink 141">
                  <a:extLst>
                    <a:ext uri="{FF2B5EF4-FFF2-40B4-BE49-F238E27FC236}">
                      <a16:creationId xmlns:a16="http://schemas.microsoft.com/office/drawing/2014/main" id="{7405E354-DC31-4AF9-DA8E-99915D36EDCA}"/>
                    </a:ext>
                  </a:extLst>
                </p:cNvPr>
                <p:cNvPicPr/>
                <p:nvPr/>
              </p:nvPicPr>
              <p:blipFill>
                <a:blip r:embed="rId241"/>
                <a:stretch>
                  <a:fillRect/>
                </a:stretch>
              </p:blipFill>
              <p:spPr>
                <a:xfrm>
                  <a:off x="5382495" y="6321225"/>
                  <a:ext cx="5000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B64CAA1C-E0E6-4CC6-7586-8322C5FC65A5}"/>
                    </a:ext>
                  </a:extLst>
                </p14:cNvPr>
                <p14:cNvContentPartPr/>
                <p14:nvPr/>
              </p14:nvContentPartPr>
              <p14:xfrm>
                <a:off x="7552935" y="6341025"/>
                <a:ext cx="370800" cy="143280"/>
              </p14:xfrm>
            </p:contentPart>
          </mc:Choice>
          <mc:Fallback xmlns="">
            <p:pic>
              <p:nvPicPr>
                <p:cNvPr id="143" name="Ink 142">
                  <a:extLst>
                    <a:ext uri="{FF2B5EF4-FFF2-40B4-BE49-F238E27FC236}">
                      <a16:creationId xmlns:a16="http://schemas.microsoft.com/office/drawing/2014/main" id="{B64CAA1C-E0E6-4CC6-7586-8322C5FC65A5}"/>
                    </a:ext>
                  </a:extLst>
                </p:cNvPr>
                <p:cNvPicPr/>
                <p:nvPr/>
              </p:nvPicPr>
              <p:blipFill>
                <a:blip r:embed="rId243"/>
                <a:stretch>
                  <a:fillRect/>
                </a:stretch>
              </p:blipFill>
              <p:spPr>
                <a:xfrm>
                  <a:off x="7546815" y="6334905"/>
                  <a:ext cx="383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5" name="Ink 144">
                  <a:extLst>
                    <a:ext uri="{FF2B5EF4-FFF2-40B4-BE49-F238E27FC236}">
                      <a16:creationId xmlns:a16="http://schemas.microsoft.com/office/drawing/2014/main" id="{BDA64BAD-64B5-C5BC-DA08-DF024DFB9B80}"/>
                    </a:ext>
                  </a:extLst>
                </p14:cNvPr>
                <p14:cNvContentPartPr/>
                <p14:nvPr/>
              </p14:nvContentPartPr>
              <p14:xfrm>
                <a:off x="3053655" y="5832345"/>
                <a:ext cx="370800" cy="146520"/>
              </p14:xfrm>
            </p:contentPart>
          </mc:Choice>
          <mc:Fallback xmlns="">
            <p:pic>
              <p:nvPicPr>
                <p:cNvPr id="145" name="Ink 144">
                  <a:extLst>
                    <a:ext uri="{FF2B5EF4-FFF2-40B4-BE49-F238E27FC236}">
                      <a16:creationId xmlns:a16="http://schemas.microsoft.com/office/drawing/2014/main" id="{BDA64BAD-64B5-C5BC-DA08-DF024DFB9B80}"/>
                    </a:ext>
                  </a:extLst>
                </p:cNvPr>
                <p:cNvPicPr/>
                <p:nvPr/>
              </p:nvPicPr>
              <p:blipFill>
                <a:blip r:embed="rId245"/>
                <a:stretch>
                  <a:fillRect/>
                </a:stretch>
              </p:blipFill>
              <p:spPr>
                <a:xfrm>
                  <a:off x="3047535" y="5826225"/>
                  <a:ext cx="383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Ink 145">
                  <a:extLst>
                    <a:ext uri="{FF2B5EF4-FFF2-40B4-BE49-F238E27FC236}">
                      <a16:creationId xmlns:a16="http://schemas.microsoft.com/office/drawing/2014/main" id="{45F368B4-3411-BBA4-3FB5-5011F34C72AA}"/>
                    </a:ext>
                  </a:extLst>
                </p14:cNvPr>
                <p14:cNvContentPartPr/>
                <p14:nvPr/>
              </p14:nvContentPartPr>
              <p14:xfrm>
                <a:off x="3192975" y="5861505"/>
                <a:ext cx="72720" cy="170280"/>
              </p14:xfrm>
            </p:contentPart>
          </mc:Choice>
          <mc:Fallback xmlns="">
            <p:pic>
              <p:nvPicPr>
                <p:cNvPr id="146" name="Ink 145">
                  <a:extLst>
                    <a:ext uri="{FF2B5EF4-FFF2-40B4-BE49-F238E27FC236}">
                      <a16:creationId xmlns:a16="http://schemas.microsoft.com/office/drawing/2014/main" id="{45F368B4-3411-BBA4-3FB5-5011F34C72AA}"/>
                    </a:ext>
                  </a:extLst>
                </p:cNvPr>
                <p:cNvPicPr/>
                <p:nvPr/>
              </p:nvPicPr>
              <p:blipFill>
                <a:blip r:embed="rId247"/>
                <a:stretch>
                  <a:fillRect/>
                </a:stretch>
              </p:blipFill>
              <p:spPr>
                <a:xfrm>
                  <a:off x="3186855" y="5855385"/>
                  <a:ext cx="849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30F8D7C6-A4D3-4CA2-6779-270B21868BED}"/>
                    </a:ext>
                  </a:extLst>
                </p14:cNvPr>
                <p14:cNvContentPartPr/>
                <p14:nvPr/>
              </p14:nvContentPartPr>
              <p14:xfrm>
                <a:off x="3383055" y="5700225"/>
                <a:ext cx="399960" cy="148320"/>
              </p14:xfrm>
            </p:contentPart>
          </mc:Choice>
          <mc:Fallback xmlns="">
            <p:pic>
              <p:nvPicPr>
                <p:cNvPr id="147" name="Ink 146">
                  <a:extLst>
                    <a:ext uri="{FF2B5EF4-FFF2-40B4-BE49-F238E27FC236}">
                      <a16:creationId xmlns:a16="http://schemas.microsoft.com/office/drawing/2014/main" id="{30F8D7C6-A4D3-4CA2-6779-270B21868BED}"/>
                    </a:ext>
                  </a:extLst>
                </p:cNvPr>
                <p:cNvPicPr/>
                <p:nvPr/>
              </p:nvPicPr>
              <p:blipFill>
                <a:blip r:embed="rId249"/>
                <a:stretch>
                  <a:fillRect/>
                </a:stretch>
              </p:blipFill>
              <p:spPr>
                <a:xfrm>
                  <a:off x="3376935" y="5694105"/>
                  <a:ext cx="412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70F244C3-1804-BD3F-6FE5-302A98DC94C0}"/>
                    </a:ext>
                  </a:extLst>
                </p14:cNvPr>
                <p14:cNvContentPartPr/>
                <p14:nvPr/>
              </p14:nvContentPartPr>
              <p14:xfrm>
                <a:off x="3931695" y="5948265"/>
                <a:ext cx="325080" cy="3600"/>
              </p14:xfrm>
            </p:contentPart>
          </mc:Choice>
          <mc:Fallback xmlns="">
            <p:pic>
              <p:nvPicPr>
                <p:cNvPr id="148" name="Ink 147">
                  <a:extLst>
                    <a:ext uri="{FF2B5EF4-FFF2-40B4-BE49-F238E27FC236}">
                      <a16:creationId xmlns:a16="http://schemas.microsoft.com/office/drawing/2014/main" id="{70F244C3-1804-BD3F-6FE5-302A98DC94C0}"/>
                    </a:ext>
                  </a:extLst>
                </p:cNvPr>
                <p:cNvPicPr/>
                <p:nvPr/>
              </p:nvPicPr>
              <p:blipFill>
                <a:blip r:embed="rId251"/>
                <a:stretch>
                  <a:fillRect/>
                </a:stretch>
              </p:blipFill>
              <p:spPr>
                <a:xfrm>
                  <a:off x="3925575" y="5942145"/>
                  <a:ext cx="33732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EBDF0AD4-4E1B-8D80-B306-A913B7BB66F4}"/>
                    </a:ext>
                  </a:extLst>
                </p14:cNvPr>
                <p14:cNvContentPartPr/>
                <p14:nvPr/>
              </p14:nvContentPartPr>
              <p14:xfrm>
                <a:off x="4066335" y="5880945"/>
                <a:ext cx="110880" cy="186480"/>
              </p14:xfrm>
            </p:contentPart>
          </mc:Choice>
          <mc:Fallback xmlns="">
            <p:pic>
              <p:nvPicPr>
                <p:cNvPr id="149" name="Ink 148">
                  <a:extLst>
                    <a:ext uri="{FF2B5EF4-FFF2-40B4-BE49-F238E27FC236}">
                      <a16:creationId xmlns:a16="http://schemas.microsoft.com/office/drawing/2014/main" id="{EBDF0AD4-4E1B-8D80-B306-A913B7BB66F4}"/>
                    </a:ext>
                  </a:extLst>
                </p:cNvPr>
                <p:cNvPicPr/>
                <p:nvPr/>
              </p:nvPicPr>
              <p:blipFill>
                <a:blip r:embed="rId253"/>
                <a:stretch>
                  <a:fillRect/>
                </a:stretch>
              </p:blipFill>
              <p:spPr>
                <a:xfrm>
                  <a:off x="4060215" y="5874825"/>
                  <a:ext cx="1231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Ink 149">
                  <a:extLst>
                    <a:ext uri="{FF2B5EF4-FFF2-40B4-BE49-F238E27FC236}">
                      <a16:creationId xmlns:a16="http://schemas.microsoft.com/office/drawing/2014/main" id="{DD797D24-1F55-B843-E904-BEBC73D96207}"/>
                    </a:ext>
                  </a:extLst>
                </p14:cNvPr>
                <p14:cNvContentPartPr/>
                <p14:nvPr/>
              </p14:nvContentPartPr>
              <p14:xfrm>
                <a:off x="4263975" y="5828025"/>
                <a:ext cx="323280" cy="236520"/>
              </p14:xfrm>
            </p:contentPart>
          </mc:Choice>
          <mc:Fallback xmlns="">
            <p:pic>
              <p:nvPicPr>
                <p:cNvPr id="150" name="Ink 149">
                  <a:extLst>
                    <a:ext uri="{FF2B5EF4-FFF2-40B4-BE49-F238E27FC236}">
                      <a16:creationId xmlns:a16="http://schemas.microsoft.com/office/drawing/2014/main" id="{DD797D24-1F55-B843-E904-BEBC73D96207}"/>
                    </a:ext>
                  </a:extLst>
                </p:cNvPr>
                <p:cNvPicPr/>
                <p:nvPr/>
              </p:nvPicPr>
              <p:blipFill>
                <a:blip r:embed="rId255"/>
                <a:stretch>
                  <a:fillRect/>
                </a:stretch>
              </p:blipFill>
              <p:spPr>
                <a:xfrm>
                  <a:off x="4257855" y="5821905"/>
                  <a:ext cx="3355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Ink 150">
                  <a:extLst>
                    <a:ext uri="{FF2B5EF4-FFF2-40B4-BE49-F238E27FC236}">
                      <a16:creationId xmlns:a16="http://schemas.microsoft.com/office/drawing/2014/main" id="{EF505B73-0D09-0B3A-4343-C8E212595B1E}"/>
                    </a:ext>
                  </a:extLst>
                </p14:cNvPr>
                <p14:cNvContentPartPr/>
                <p14:nvPr/>
              </p14:nvContentPartPr>
              <p14:xfrm>
                <a:off x="4682295" y="5928825"/>
                <a:ext cx="234000" cy="142560"/>
              </p14:xfrm>
            </p:contentPart>
          </mc:Choice>
          <mc:Fallback xmlns="">
            <p:pic>
              <p:nvPicPr>
                <p:cNvPr id="151" name="Ink 150">
                  <a:extLst>
                    <a:ext uri="{FF2B5EF4-FFF2-40B4-BE49-F238E27FC236}">
                      <a16:creationId xmlns:a16="http://schemas.microsoft.com/office/drawing/2014/main" id="{EF505B73-0D09-0B3A-4343-C8E212595B1E}"/>
                    </a:ext>
                  </a:extLst>
                </p:cNvPr>
                <p:cNvPicPr/>
                <p:nvPr/>
              </p:nvPicPr>
              <p:blipFill>
                <a:blip r:embed="rId257"/>
                <a:stretch>
                  <a:fillRect/>
                </a:stretch>
              </p:blipFill>
              <p:spPr>
                <a:xfrm>
                  <a:off x="4676175" y="5922705"/>
                  <a:ext cx="246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2" name="Ink 151">
                  <a:extLst>
                    <a:ext uri="{FF2B5EF4-FFF2-40B4-BE49-F238E27FC236}">
                      <a16:creationId xmlns:a16="http://schemas.microsoft.com/office/drawing/2014/main" id="{9643DC34-692D-F901-461C-0F5CF9E75847}"/>
                    </a:ext>
                  </a:extLst>
                </p14:cNvPr>
                <p14:cNvContentPartPr/>
                <p14:nvPr/>
              </p14:nvContentPartPr>
              <p14:xfrm>
                <a:off x="4644135" y="5938545"/>
                <a:ext cx="140040" cy="138960"/>
              </p14:xfrm>
            </p:contentPart>
          </mc:Choice>
          <mc:Fallback xmlns="">
            <p:pic>
              <p:nvPicPr>
                <p:cNvPr id="152" name="Ink 151">
                  <a:extLst>
                    <a:ext uri="{FF2B5EF4-FFF2-40B4-BE49-F238E27FC236}">
                      <a16:creationId xmlns:a16="http://schemas.microsoft.com/office/drawing/2014/main" id="{9643DC34-692D-F901-461C-0F5CF9E75847}"/>
                    </a:ext>
                  </a:extLst>
                </p:cNvPr>
                <p:cNvPicPr/>
                <p:nvPr/>
              </p:nvPicPr>
              <p:blipFill>
                <a:blip r:embed="rId259"/>
                <a:stretch>
                  <a:fillRect/>
                </a:stretch>
              </p:blipFill>
              <p:spPr>
                <a:xfrm>
                  <a:off x="4638015" y="5932425"/>
                  <a:ext cx="152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3" name="Ink 152">
                  <a:extLst>
                    <a:ext uri="{FF2B5EF4-FFF2-40B4-BE49-F238E27FC236}">
                      <a16:creationId xmlns:a16="http://schemas.microsoft.com/office/drawing/2014/main" id="{D887487F-DAE5-8435-3C79-6D1E44C895F0}"/>
                    </a:ext>
                  </a:extLst>
                </p14:cNvPr>
                <p14:cNvContentPartPr/>
                <p14:nvPr/>
              </p14:nvContentPartPr>
              <p14:xfrm>
                <a:off x="5161455" y="5955825"/>
                <a:ext cx="383040" cy="10080"/>
              </p14:xfrm>
            </p:contentPart>
          </mc:Choice>
          <mc:Fallback xmlns="">
            <p:pic>
              <p:nvPicPr>
                <p:cNvPr id="153" name="Ink 152">
                  <a:extLst>
                    <a:ext uri="{FF2B5EF4-FFF2-40B4-BE49-F238E27FC236}">
                      <a16:creationId xmlns:a16="http://schemas.microsoft.com/office/drawing/2014/main" id="{D887487F-DAE5-8435-3C79-6D1E44C895F0}"/>
                    </a:ext>
                  </a:extLst>
                </p:cNvPr>
                <p:cNvPicPr/>
                <p:nvPr/>
              </p:nvPicPr>
              <p:blipFill>
                <a:blip r:embed="rId261"/>
                <a:stretch>
                  <a:fillRect/>
                </a:stretch>
              </p:blipFill>
              <p:spPr>
                <a:xfrm>
                  <a:off x="5155335" y="5949705"/>
                  <a:ext cx="3952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5" name="Ink 154">
                  <a:extLst>
                    <a:ext uri="{FF2B5EF4-FFF2-40B4-BE49-F238E27FC236}">
                      <a16:creationId xmlns:a16="http://schemas.microsoft.com/office/drawing/2014/main" id="{74A7E33D-F543-2F34-FFB9-EED33DF0DD49}"/>
                    </a:ext>
                  </a:extLst>
                </p14:cNvPr>
                <p14:cNvContentPartPr/>
                <p14:nvPr/>
              </p14:nvContentPartPr>
              <p14:xfrm>
                <a:off x="5746095" y="5842065"/>
                <a:ext cx="370800" cy="177120"/>
              </p14:xfrm>
            </p:contentPart>
          </mc:Choice>
          <mc:Fallback xmlns="">
            <p:pic>
              <p:nvPicPr>
                <p:cNvPr id="155" name="Ink 154">
                  <a:extLst>
                    <a:ext uri="{FF2B5EF4-FFF2-40B4-BE49-F238E27FC236}">
                      <a16:creationId xmlns:a16="http://schemas.microsoft.com/office/drawing/2014/main" id="{74A7E33D-F543-2F34-FFB9-EED33DF0DD49}"/>
                    </a:ext>
                  </a:extLst>
                </p:cNvPr>
                <p:cNvPicPr/>
                <p:nvPr/>
              </p:nvPicPr>
              <p:blipFill>
                <a:blip r:embed="rId263"/>
                <a:stretch>
                  <a:fillRect/>
                </a:stretch>
              </p:blipFill>
              <p:spPr>
                <a:xfrm>
                  <a:off x="5739975" y="5835945"/>
                  <a:ext cx="3830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6" name="Ink 155">
                  <a:extLst>
                    <a:ext uri="{FF2B5EF4-FFF2-40B4-BE49-F238E27FC236}">
                      <a16:creationId xmlns:a16="http://schemas.microsoft.com/office/drawing/2014/main" id="{17123BBD-3762-1F5A-6960-B287B21A56E8}"/>
                    </a:ext>
                  </a:extLst>
                </p14:cNvPr>
                <p14:cNvContentPartPr/>
                <p14:nvPr/>
              </p14:nvContentPartPr>
              <p14:xfrm>
                <a:off x="5866335" y="5886345"/>
                <a:ext cx="144720" cy="167040"/>
              </p14:xfrm>
            </p:contentPart>
          </mc:Choice>
          <mc:Fallback xmlns="">
            <p:pic>
              <p:nvPicPr>
                <p:cNvPr id="156" name="Ink 155">
                  <a:extLst>
                    <a:ext uri="{FF2B5EF4-FFF2-40B4-BE49-F238E27FC236}">
                      <a16:creationId xmlns:a16="http://schemas.microsoft.com/office/drawing/2014/main" id="{17123BBD-3762-1F5A-6960-B287B21A56E8}"/>
                    </a:ext>
                  </a:extLst>
                </p:cNvPr>
                <p:cNvPicPr/>
                <p:nvPr/>
              </p:nvPicPr>
              <p:blipFill>
                <a:blip r:embed="rId265"/>
                <a:stretch>
                  <a:fillRect/>
                </a:stretch>
              </p:blipFill>
              <p:spPr>
                <a:xfrm>
                  <a:off x="5860215" y="5880225"/>
                  <a:ext cx="1569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7" name="Ink 156">
                  <a:extLst>
                    <a:ext uri="{FF2B5EF4-FFF2-40B4-BE49-F238E27FC236}">
                      <a16:creationId xmlns:a16="http://schemas.microsoft.com/office/drawing/2014/main" id="{C36FA8D7-AC37-D4AE-019E-F2816DDA8647}"/>
                    </a:ext>
                  </a:extLst>
                </p14:cNvPr>
                <p14:cNvContentPartPr/>
                <p14:nvPr/>
              </p14:nvContentPartPr>
              <p14:xfrm>
                <a:off x="6210495" y="5925585"/>
                <a:ext cx="250560" cy="18720"/>
              </p14:xfrm>
            </p:contentPart>
          </mc:Choice>
          <mc:Fallback xmlns="">
            <p:pic>
              <p:nvPicPr>
                <p:cNvPr id="157" name="Ink 156">
                  <a:extLst>
                    <a:ext uri="{FF2B5EF4-FFF2-40B4-BE49-F238E27FC236}">
                      <a16:creationId xmlns:a16="http://schemas.microsoft.com/office/drawing/2014/main" id="{C36FA8D7-AC37-D4AE-019E-F2816DDA8647}"/>
                    </a:ext>
                  </a:extLst>
                </p:cNvPr>
                <p:cNvPicPr/>
                <p:nvPr/>
              </p:nvPicPr>
              <p:blipFill>
                <a:blip r:embed="rId267"/>
                <a:stretch>
                  <a:fillRect/>
                </a:stretch>
              </p:blipFill>
              <p:spPr>
                <a:xfrm>
                  <a:off x="6204375" y="5919465"/>
                  <a:ext cx="262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8" name="Ink 157">
                  <a:extLst>
                    <a:ext uri="{FF2B5EF4-FFF2-40B4-BE49-F238E27FC236}">
                      <a16:creationId xmlns:a16="http://schemas.microsoft.com/office/drawing/2014/main" id="{58CF2405-634D-14EC-17D8-DA1DEE846028}"/>
                    </a:ext>
                  </a:extLst>
                </p14:cNvPr>
                <p14:cNvContentPartPr/>
                <p14:nvPr/>
              </p14:nvContentPartPr>
              <p14:xfrm>
                <a:off x="6289695" y="5861505"/>
                <a:ext cx="306000" cy="206640"/>
              </p14:xfrm>
            </p:contentPart>
          </mc:Choice>
          <mc:Fallback xmlns="">
            <p:pic>
              <p:nvPicPr>
                <p:cNvPr id="158" name="Ink 157">
                  <a:extLst>
                    <a:ext uri="{FF2B5EF4-FFF2-40B4-BE49-F238E27FC236}">
                      <a16:creationId xmlns:a16="http://schemas.microsoft.com/office/drawing/2014/main" id="{58CF2405-634D-14EC-17D8-DA1DEE846028}"/>
                    </a:ext>
                  </a:extLst>
                </p:cNvPr>
                <p:cNvPicPr/>
                <p:nvPr/>
              </p:nvPicPr>
              <p:blipFill>
                <a:blip r:embed="rId269"/>
                <a:stretch>
                  <a:fillRect/>
                </a:stretch>
              </p:blipFill>
              <p:spPr>
                <a:xfrm>
                  <a:off x="6283575" y="5855385"/>
                  <a:ext cx="318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9" name="Ink 158">
                  <a:extLst>
                    <a:ext uri="{FF2B5EF4-FFF2-40B4-BE49-F238E27FC236}">
                      <a16:creationId xmlns:a16="http://schemas.microsoft.com/office/drawing/2014/main" id="{49B4EB6B-A5B1-9F4D-0570-CE4DE59D3B7B}"/>
                    </a:ext>
                  </a:extLst>
                </p14:cNvPr>
                <p14:cNvContentPartPr/>
                <p14:nvPr/>
              </p14:nvContentPartPr>
              <p14:xfrm>
                <a:off x="6573735" y="5761065"/>
                <a:ext cx="301320" cy="397800"/>
              </p14:xfrm>
            </p:contentPart>
          </mc:Choice>
          <mc:Fallback xmlns="">
            <p:pic>
              <p:nvPicPr>
                <p:cNvPr id="159" name="Ink 158">
                  <a:extLst>
                    <a:ext uri="{FF2B5EF4-FFF2-40B4-BE49-F238E27FC236}">
                      <a16:creationId xmlns:a16="http://schemas.microsoft.com/office/drawing/2014/main" id="{49B4EB6B-A5B1-9F4D-0570-CE4DE59D3B7B}"/>
                    </a:ext>
                  </a:extLst>
                </p:cNvPr>
                <p:cNvPicPr/>
                <p:nvPr/>
              </p:nvPicPr>
              <p:blipFill>
                <a:blip r:embed="rId271"/>
                <a:stretch>
                  <a:fillRect/>
                </a:stretch>
              </p:blipFill>
              <p:spPr>
                <a:xfrm>
                  <a:off x="6567615" y="5754945"/>
                  <a:ext cx="3135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9F4D156B-A53F-7211-AB94-A1AA285C871B}"/>
                    </a:ext>
                  </a:extLst>
                </p14:cNvPr>
                <p14:cNvContentPartPr/>
                <p14:nvPr/>
              </p14:nvContentPartPr>
              <p14:xfrm>
                <a:off x="5628015" y="5786985"/>
                <a:ext cx="347040" cy="341280"/>
              </p14:xfrm>
            </p:contentPart>
          </mc:Choice>
          <mc:Fallback xmlns="">
            <p:pic>
              <p:nvPicPr>
                <p:cNvPr id="160" name="Ink 159">
                  <a:extLst>
                    <a:ext uri="{FF2B5EF4-FFF2-40B4-BE49-F238E27FC236}">
                      <a16:creationId xmlns:a16="http://schemas.microsoft.com/office/drawing/2014/main" id="{9F4D156B-A53F-7211-AB94-A1AA285C871B}"/>
                    </a:ext>
                  </a:extLst>
                </p:cNvPr>
                <p:cNvPicPr/>
                <p:nvPr/>
              </p:nvPicPr>
              <p:blipFill>
                <a:blip r:embed="rId273"/>
                <a:stretch>
                  <a:fillRect/>
                </a:stretch>
              </p:blipFill>
              <p:spPr>
                <a:xfrm>
                  <a:off x="5621895" y="5780865"/>
                  <a:ext cx="359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2" name="Ink 161">
                  <a:extLst>
                    <a:ext uri="{FF2B5EF4-FFF2-40B4-BE49-F238E27FC236}">
                      <a16:creationId xmlns:a16="http://schemas.microsoft.com/office/drawing/2014/main" id="{26EF158C-2FB5-0891-5912-26D08F70A1B5}"/>
                    </a:ext>
                  </a:extLst>
                </p14:cNvPr>
                <p14:cNvContentPartPr/>
                <p14:nvPr/>
              </p14:nvContentPartPr>
              <p14:xfrm>
                <a:off x="7221015" y="5872305"/>
                <a:ext cx="419040" cy="204120"/>
              </p14:xfrm>
            </p:contentPart>
          </mc:Choice>
          <mc:Fallback xmlns="">
            <p:pic>
              <p:nvPicPr>
                <p:cNvPr id="162" name="Ink 161">
                  <a:extLst>
                    <a:ext uri="{FF2B5EF4-FFF2-40B4-BE49-F238E27FC236}">
                      <a16:creationId xmlns:a16="http://schemas.microsoft.com/office/drawing/2014/main" id="{26EF158C-2FB5-0891-5912-26D08F70A1B5}"/>
                    </a:ext>
                  </a:extLst>
                </p:cNvPr>
                <p:cNvPicPr/>
                <p:nvPr/>
              </p:nvPicPr>
              <p:blipFill>
                <a:blip r:embed="rId275"/>
                <a:stretch>
                  <a:fillRect/>
                </a:stretch>
              </p:blipFill>
              <p:spPr>
                <a:xfrm>
                  <a:off x="7214895" y="5866185"/>
                  <a:ext cx="4312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3" name="Ink 162">
                  <a:extLst>
                    <a:ext uri="{FF2B5EF4-FFF2-40B4-BE49-F238E27FC236}">
                      <a16:creationId xmlns:a16="http://schemas.microsoft.com/office/drawing/2014/main" id="{734C972E-9177-2106-B434-5329C55CD9AE}"/>
                    </a:ext>
                  </a:extLst>
                </p14:cNvPr>
                <p14:cNvContentPartPr/>
                <p14:nvPr/>
              </p14:nvContentPartPr>
              <p14:xfrm>
                <a:off x="7771815" y="5937465"/>
                <a:ext cx="180720" cy="132480"/>
              </p14:xfrm>
            </p:contentPart>
          </mc:Choice>
          <mc:Fallback xmlns="">
            <p:pic>
              <p:nvPicPr>
                <p:cNvPr id="163" name="Ink 162">
                  <a:extLst>
                    <a:ext uri="{FF2B5EF4-FFF2-40B4-BE49-F238E27FC236}">
                      <a16:creationId xmlns:a16="http://schemas.microsoft.com/office/drawing/2014/main" id="{734C972E-9177-2106-B434-5329C55CD9AE}"/>
                    </a:ext>
                  </a:extLst>
                </p:cNvPr>
                <p:cNvPicPr/>
                <p:nvPr/>
              </p:nvPicPr>
              <p:blipFill>
                <a:blip r:embed="rId277"/>
                <a:stretch>
                  <a:fillRect/>
                </a:stretch>
              </p:blipFill>
              <p:spPr>
                <a:xfrm>
                  <a:off x="7765695" y="5931345"/>
                  <a:ext cx="192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4" name="Ink 163">
                  <a:extLst>
                    <a:ext uri="{FF2B5EF4-FFF2-40B4-BE49-F238E27FC236}">
                      <a16:creationId xmlns:a16="http://schemas.microsoft.com/office/drawing/2014/main" id="{B609406F-0322-E5E7-F4D8-D88D824B8B81}"/>
                    </a:ext>
                  </a:extLst>
                </p14:cNvPr>
                <p14:cNvContentPartPr/>
                <p14:nvPr/>
              </p14:nvContentPartPr>
              <p14:xfrm>
                <a:off x="7757415" y="5961225"/>
                <a:ext cx="106200" cy="140040"/>
              </p14:xfrm>
            </p:contentPart>
          </mc:Choice>
          <mc:Fallback xmlns="">
            <p:pic>
              <p:nvPicPr>
                <p:cNvPr id="164" name="Ink 163">
                  <a:extLst>
                    <a:ext uri="{FF2B5EF4-FFF2-40B4-BE49-F238E27FC236}">
                      <a16:creationId xmlns:a16="http://schemas.microsoft.com/office/drawing/2014/main" id="{B609406F-0322-E5E7-F4D8-D88D824B8B81}"/>
                    </a:ext>
                  </a:extLst>
                </p:cNvPr>
                <p:cNvPicPr/>
                <p:nvPr/>
              </p:nvPicPr>
              <p:blipFill>
                <a:blip r:embed="rId279"/>
                <a:stretch>
                  <a:fillRect/>
                </a:stretch>
              </p:blipFill>
              <p:spPr>
                <a:xfrm>
                  <a:off x="7751295" y="5955105"/>
                  <a:ext cx="118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5" name="Ink 164">
                  <a:extLst>
                    <a:ext uri="{FF2B5EF4-FFF2-40B4-BE49-F238E27FC236}">
                      <a16:creationId xmlns:a16="http://schemas.microsoft.com/office/drawing/2014/main" id="{DE427F87-D95D-A097-D8E1-30457EB080CE}"/>
                    </a:ext>
                  </a:extLst>
                </p14:cNvPr>
                <p14:cNvContentPartPr/>
                <p14:nvPr/>
              </p14:nvContentPartPr>
              <p14:xfrm>
                <a:off x="8084655" y="5947185"/>
                <a:ext cx="253080" cy="202680"/>
              </p14:xfrm>
            </p:contentPart>
          </mc:Choice>
          <mc:Fallback xmlns="">
            <p:pic>
              <p:nvPicPr>
                <p:cNvPr id="165" name="Ink 164">
                  <a:extLst>
                    <a:ext uri="{FF2B5EF4-FFF2-40B4-BE49-F238E27FC236}">
                      <a16:creationId xmlns:a16="http://schemas.microsoft.com/office/drawing/2014/main" id="{DE427F87-D95D-A097-D8E1-30457EB080CE}"/>
                    </a:ext>
                  </a:extLst>
                </p:cNvPr>
                <p:cNvPicPr/>
                <p:nvPr/>
              </p:nvPicPr>
              <p:blipFill>
                <a:blip r:embed="rId281"/>
                <a:stretch>
                  <a:fillRect/>
                </a:stretch>
              </p:blipFill>
              <p:spPr>
                <a:xfrm>
                  <a:off x="8078535" y="5941065"/>
                  <a:ext cx="2653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6" name="Ink 165">
                  <a:extLst>
                    <a:ext uri="{FF2B5EF4-FFF2-40B4-BE49-F238E27FC236}">
                      <a16:creationId xmlns:a16="http://schemas.microsoft.com/office/drawing/2014/main" id="{993FD495-3494-4930-2B8F-0E4A0B86DBBE}"/>
                    </a:ext>
                  </a:extLst>
                </p14:cNvPr>
                <p14:cNvContentPartPr/>
                <p14:nvPr/>
              </p14:nvContentPartPr>
              <p14:xfrm>
                <a:off x="8371215" y="5912985"/>
                <a:ext cx="280080" cy="236160"/>
              </p14:xfrm>
            </p:contentPart>
          </mc:Choice>
          <mc:Fallback xmlns="">
            <p:pic>
              <p:nvPicPr>
                <p:cNvPr id="166" name="Ink 165">
                  <a:extLst>
                    <a:ext uri="{FF2B5EF4-FFF2-40B4-BE49-F238E27FC236}">
                      <a16:creationId xmlns:a16="http://schemas.microsoft.com/office/drawing/2014/main" id="{993FD495-3494-4930-2B8F-0E4A0B86DBBE}"/>
                    </a:ext>
                  </a:extLst>
                </p:cNvPr>
                <p:cNvPicPr/>
                <p:nvPr/>
              </p:nvPicPr>
              <p:blipFill>
                <a:blip r:embed="rId283"/>
                <a:stretch>
                  <a:fillRect/>
                </a:stretch>
              </p:blipFill>
              <p:spPr>
                <a:xfrm>
                  <a:off x="8365095" y="5906865"/>
                  <a:ext cx="2923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7" name="Ink 166">
                  <a:extLst>
                    <a:ext uri="{FF2B5EF4-FFF2-40B4-BE49-F238E27FC236}">
                      <a16:creationId xmlns:a16="http://schemas.microsoft.com/office/drawing/2014/main" id="{DA5700CD-76BA-DF57-2ED0-886E0811E380}"/>
                    </a:ext>
                  </a:extLst>
                </p14:cNvPr>
                <p14:cNvContentPartPr/>
                <p14:nvPr/>
              </p14:nvContentPartPr>
              <p14:xfrm>
                <a:off x="8464815" y="5819385"/>
                <a:ext cx="434160" cy="437760"/>
              </p14:xfrm>
            </p:contentPart>
          </mc:Choice>
          <mc:Fallback xmlns="">
            <p:pic>
              <p:nvPicPr>
                <p:cNvPr id="167" name="Ink 166">
                  <a:extLst>
                    <a:ext uri="{FF2B5EF4-FFF2-40B4-BE49-F238E27FC236}">
                      <a16:creationId xmlns:a16="http://schemas.microsoft.com/office/drawing/2014/main" id="{DA5700CD-76BA-DF57-2ED0-886E0811E380}"/>
                    </a:ext>
                  </a:extLst>
                </p:cNvPr>
                <p:cNvPicPr/>
                <p:nvPr/>
              </p:nvPicPr>
              <p:blipFill>
                <a:blip r:embed="rId285"/>
                <a:stretch>
                  <a:fillRect/>
                </a:stretch>
              </p:blipFill>
              <p:spPr>
                <a:xfrm>
                  <a:off x="8458695" y="5813265"/>
                  <a:ext cx="44640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8" name="Ink 167">
                  <a:extLst>
                    <a:ext uri="{FF2B5EF4-FFF2-40B4-BE49-F238E27FC236}">
                      <a16:creationId xmlns:a16="http://schemas.microsoft.com/office/drawing/2014/main" id="{5ADAB485-EFA1-1B50-A532-C3D75E1B76C4}"/>
                    </a:ext>
                  </a:extLst>
                </p14:cNvPr>
                <p14:cNvContentPartPr/>
                <p14:nvPr/>
              </p14:nvContentPartPr>
              <p14:xfrm>
                <a:off x="7045335" y="5819385"/>
                <a:ext cx="308520" cy="394560"/>
              </p14:xfrm>
            </p:contentPart>
          </mc:Choice>
          <mc:Fallback xmlns="">
            <p:pic>
              <p:nvPicPr>
                <p:cNvPr id="168" name="Ink 167">
                  <a:extLst>
                    <a:ext uri="{FF2B5EF4-FFF2-40B4-BE49-F238E27FC236}">
                      <a16:creationId xmlns:a16="http://schemas.microsoft.com/office/drawing/2014/main" id="{5ADAB485-EFA1-1B50-A532-C3D75E1B76C4}"/>
                    </a:ext>
                  </a:extLst>
                </p:cNvPr>
                <p:cNvPicPr/>
                <p:nvPr/>
              </p:nvPicPr>
              <p:blipFill>
                <a:blip r:embed="rId287"/>
                <a:stretch>
                  <a:fillRect/>
                </a:stretch>
              </p:blipFill>
              <p:spPr>
                <a:xfrm>
                  <a:off x="7039215" y="5813265"/>
                  <a:ext cx="320760" cy="406800"/>
                </a:xfrm>
                <a:prstGeom prst="rect">
                  <a:avLst/>
                </a:prstGeom>
              </p:spPr>
            </p:pic>
          </mc:Fallback>
        </mc:AlternateContent>
      </p:grpSp>
    </p:spTree>
    <p:extLst>
      <p:ext uri="{BB962C8B-B14F-4D97-AF65-F5344CB8AC3E}">
        <p14:creationId xmlns:p14="http://schemas.microsoft.com/office/powerpoint/2010/main" val="1817316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2C267-875B-269D-A4E0-D54EABFDA48B}"/>
              </a:ext>
            </a:extLst>
          </p:cNvPr>
          <p:cNvSpPr>
            <a:spLocks noGrp="1"/>
          </p:cNvSpPr>
          <p:nvPr>
            <p:ph type="title"/>
          </p:nvPr>
        </p:nvSpPr>
        <p:spPr/>
        <p:txBody>
          <a:bodyPr/>
          <a:lstStyle/>
          <a:p>
            <a:endParaRPr lang="en-CA"/>
          </a:p>
        </p:txBody>
      </p:sp>
      <p:grpSp>
        <p:nvGrpSpPr>
          <p:cNvPr id="9" name="Group 8">
            <a:extLst>
              <a:ext uri="{FF2B5EF4-FFF2-40B4-BE49-F238E27FC236}">
                <a16:creationId xmlns:a16="http://schemas.microsoft.com/office/drawing/2014/main" id="{95974EE1-A364-CAEA-17E5-6AC005DDE2F1}"/>
              </a:ext>
            </a:extLst>
          </p:cNvPr>
          <p:cNvGrpSpPr/>
          <p:nvPr/>
        </p:nvGrpSpPr>
        <p:grpSpPr>
          <a:xfrm>
            <a:off x="1070775" y="1734825"/>
            <a:ext cx="1243800" cy="671040"/>
            <a:chOff x="1070775" y="1734825"/>
            <a:chExt cx="1243800" cy="6710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14D5EC-45D0-8ED0-E323-9AA40CF697C6}"/>
                    </a:ext>
                  </a:extLst>
                </p14:cNvPr>
                <p14:cNvContentPartPr/>
                <p14:nvPr/>
              </p14:nvContentPartPr>
              <p14:xfrm>
                <a:off x="1125495" y="1734825"/>
                <a:ext cx="426960" cy="407880"/>
              </p14:xfrm>
            </p:contentPart>
          </mc:Choice>
          <mc:Fallback xmlns="">
            <p:pic>
              <p:nvPicPr>
                <p:cNvPr id="4" name="Ink 3">
                  <a:extLst>
                    <a:ext uri="{FF2B5EF4-FFF2-40B4-BE49-F238E27FC236}">
                      <a16:creationId xmlns:a16="http://schemas.microsoft.com/office/drawing/2014/main" id="{0814D5EC-45D0-8ED0-E323-9AA40CF697C6}"/>
                    </a:ext>
                  </a:extLst>
                </p:cNvPr>
                <p:cNvPicPr/>
                <p:nvPr/>
              </p:nvPicPr>
              <p:blipFill>
                <a:blip r:embed="rId3"/>
                <a:stretch>
                  <a:fillRect/>
                </a:stretch>
              </p:blipFill>
              <p:spPr>
                <a:xfrm>
                  <a:off x="1119375" y="1728705"/>
                  <a:ext cx="43920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76F2865-6656-03A2-C409-218F5E3A9D67}"/>
                    </a:ext>
                  </a:extLst>
                </p14:cNvPr>
                <p14:cNvContentPartPr/>
                <p14:nvPr/>
              </p14:nvContentPartPr>
              <p14:xfrm>
                <a:off x="1674855" y="1914105"/>
                <a:ext cx="303480" cy="209160"/>
              </p14:xfrm>
            </p:contentPart>
          </mc:Choice>
          <mc:Fallback xmlns="">
            <p:pic>
              <p:nvPicPr>
                <p:cNvPr id="5" name="Ink 4">
                  <a:extLst>
                    <a:ext uri="{FF2B5EF4-FFF2-40B4-BE49-F238E27FC236}">
                      <a16:creationId xmlns:a16="http://schemas.microsoft.com/office/drawing/2014/main" id="{376F2865-6656-03A2-C409-218F5E3A9D67}"/>
                    </a:ext>
                  </a:extLst>
                </p:cNvPr>
                <p:cNvPicPr/>
                <p:nvPr/>
              </p:nvPicPr>
              <p:blipFill>
                <a:blip r:embed="rId5"/>
                <a:stretch>
                  <a:fillRect/>
                </a:stretch>
              </p:blipFill>
              <p:spPr>
                <a:xfrm>
                  <a:off x="1668735" y="1907985"/>
                  <a:ext cx="315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D2C292-6B2B-ABC6-73C1-675830395E72}"/>
                    </a:ext>
                  </a:extLst>
                </p14:cNvPr>
                <p14:cNvContentPartPr/>
                <p14:nvPr/>
              </p14:nvContentPartPr>
              <p14:xfrm>
                <a:off x="1657935" y="1914105"/>
                <a:ext cx="236160" cy="247320"/>
              </p14:xfrm>
            </p:contentPart>
          </mc:Choice>
          <mc:Fallback xmlns="">
            <p:pic>
              <p:nvPicPr>
                <p:cNvPr id="6" name="Ink 5">
                  <a:extLst>
                    <a:ext uri="{FF2B5EF4-FFF2-40B4-BE49-F238E27FC236}">
                      <a16:creationId xmlns:a16="http://schemas.microsoft.com/office/drawing/2014/main" id="{73D2C292-6B2B-ABC6-73C1-675830395E72}"/>
                    </a:ext>
                  </a:extLst>
                </p:cNvPr>
                <p:cNvPicPr/>
                <p:nvPr/>
              </p:nvPicPr>
              <p:blipFill>
                <a:blip r:embed="rId7"/>
                <a:stretch>
                  <a:fillRect/>
                </a:stretch>
              </p:blipFill>
              <p:spPr>
                <a:xfrm>
                  <a:off x="1651815" y="1907985"/>
                  <a:ext cx="2484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93BEACF-E543-7489-5E61-FC3043E7AA3D}"/>
                    </a:ext>
                  </a:extLst>
                </p14:cNvPr>
                <p14:cNvContentPartPr/>
                <p14:nvPr/>
              </p14:nvContentPartPr>
              <p14:xfrm>
                <a:off x="1070775" y="2220105"/>
                <a:ext cx="1243800" cy="86400"/>
              </p14:xfrm>
            </p:contentPart>
          </mc:Choice>
          <mc:Fallback xmlns="">
            <p:pic>
              <p:nvPicPr>
                <p:cNvPr id="7" name="Ink 6">
                  <a:extLst>
                    <a:ext uri="{FF2B5EF4-FFF2-40B4-BE49-F238E27FC236}">
                      <a16:creationId xmlns:a16="http://schemas.microsoft.com/office/drawing/2014/main" id="{293BEACF-E543-7489-5E61-FC3043E7AA3D}"/>
                    </a:ext>
                  </a:extLst>
                </p:cNvPr>
                <p:cNvPicPr/>
                <p:nvPr/>
              </p:nvPicPr>
              <p:blipFill>
                <a:blip r:embed="rId9"/>
                <a:stretch>
                  <a:fillRect/>
                </a:stretch>
              </p:blipFill>
              <p:spPr>
                <a:xfrm>
                  <a:off x="1064655" y="2213985"/>
                  <a:ext cx="12560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B558128-ACE7-4035-316F-1FC9E9C12E35}"/>
                    </a:ext>
                  </a:extLst>
                </p14:cNvPr>
                <p14:cNvContentPartPr/>
                <p14:nvPr/>
              </p14:nvContentPartPr>
              <p14:xfrm>
                <a:off x="1277775" y="2364465"/>
                <a:ext cx="794520" cy="41400"/>
              </p14:xfrm>
            </p:contentPart>
          </mc:Choice>
          <mc:Fallback xmlns="">
            <p:pic>
              <p:nvPicPr>
                <p:cNvPr id="8" name="Ink 7">
                  <a:extLst>
                    <a:ext uri="{FF2B5EF4-FFF2-40B4-BE49-F238E27FC236}">
                      <a16:creationId xmlns:a16="http://schemas.microsoft.com/office/drawing/2014/main" id="{8B558128-ACE7-4035-316F-1FC9E9C12E35}"/>
                    </a:ext>
                  </a:extLst>
                </p:cNvPr>
                <p:cNvPicPr/>
                <p:nvPr/>
              </p:nvPicPr>
              <p:blipFill>
                <a:blip r:embed="rId11"/>
                <a:stretch>
                  <a:fillRect/>
                </a:stretch>
              </p:blipFill>
              <p:spPr>
                <a:xfrm>
                  <a:off x="1271655" y="2358345"/>
                  <a:ext cx="806760" cy="53640"/>
                </a:xfrm>
                <a:prstGeom prst="rect">
                  <a:avLst/>
                </a:prstGeom>
              </p:spPr>
            </p:pic>
          </mc:Fallback>
        </mc:AlternateContent>
      </p:grpSp>
      <p:grpSp>
        <p:nvGrpSpPr>
          <p:cNvPr id="35" name="Group 34">
            <a:extLst>
              <a:ext uri="{FF2B5EF4-FFF2-40B4-BE49-F238E27FC236}">
                <a16:creationId xmlns:a16="http://schemas.microsoft.com/office/drawing/2014/main" id="{CDC91349-743E-27F8-3E60-A0E24E164B75}"/>
              </a:ext>
            </a:extLst>
          </p:cNvPr>
          <p:cNvGrpSpPr/>
          <p:nvPr/>
        </p:nvGrpSpPr>
        <p:grpSpPr>
          <a:xfrm>
            <a:off x="2800935" y="1674705"/>
            <a:ext cx="1518840" cy="515880"/>
            <a:chOff x="2800935" y="1674705"/>
            <a:chExt cx="1518840" cy="51588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9CC7397-E473-B62F-4FE9-335D3C1A2428}"/>
                    </a:ext>
                  </a:extLst>
                </p14:cNvPr>
                <p14:cNvContentPartPr/>
                <p14:nvPr/>
              </p14:nvContentPartPr>
              <p14:xfrm>
                <a:off x="2800935" y="1851105"/>
                <a:ext cx="89280" cy="337320"/>
              </p14:xfrm>
            </p:contentPart>
          </mc:Choice>
          <mc:Fallback xmlns="">
            <p:pic>
              <p:nvPicPr>
                <p:cNvPr id="10" name="Ink 9">
                  <a:extLst>
                    <a:ext uri="{FF2B5EF4-FFF2-40B4-BE49-F238E27FC236}">
                      <a16:creationId xmlns:a16="http://schemas.microsoft.com/office/drawing/2014/main" id="{19CC7397-E473-B62F-4FE9-335D3C1A2428}"/>
                    </a:ext>
                  </a:extLst>
                </p:cNvPr>
                <p:cNvPicPr/>
                <p:nvPr/>
              </p:nvPicPr>
              <p:blipFill>
                <a:blip r:embed="rId13"/>
                <a:stretch>
                  <a:fillRect/>
                </a:stretch>
              </p:blipFill>
              <p:spPr>
                <a:xfrm>
                  <a:off x="2794815" y="1844985"/>
                  <a:ext cx="1015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0E311088-BFE3-E3AF-7148-95F9E2FED048}"/>
                    </a:ext>
                  </a:extLst>
                </p14:cNvPr>
                <p14:cNvContentPartPr/>
                <p14:nvPr/>
              </p14:nvContentPartPr>
              <p14:xfrm>
                <a:off x="2810655" y="1902225"/>
                <a:ext cx="274680" cy="29520"/>
              </p14:xfrm>
            </p:contentPart>
          </mc:Choice>
          <mc:Fallback xmlns="">
            <p:pic>
              <p:nvPicPr>
                <p:cNvPr id="11" name="Ink 10">
                  <a:extLst>
                    <a:ext uri="{FF2B5EF4-FFF2-40B4-BE49-F238E27FC236}">
                      <a16:creationId xmlns:a16="http://schemas.microsoft.com/office/drawing/2014/main" id="{0E311088-BFE3-E3AF-7148-95F9E2FED048}"/>
                    </a:ext>
                  </a:extLst>
                </p:cNvPr>
                <p:cNvPicPr/>
                <p:nvPr/>
              </p:nvPicPr>
              <p:blipFill>
                <a:blip r:embed="rId15"/>
                <a:stretch>
                  <a:fillRect/>
                </a:stretch>
              </p:blipFill>
              <p:spPr>
                <a:xfrm>
                  <a:off x="2804535" y="1896105"/>
                  <a:ext cx="2869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EF461AE-0397-8CD3-73C6-A3A9201B6DB8}"/>
                    </a:ext>
                  </a:extLst>
                </p14:cNvPr>
                <p14:cNvContentPartPr/>
                <p14:nvPr/>
              </p14:nvContentPartPr>
              <p14:xfrm>
                <a:off x="2861055" y="2009145"/>
                <a:ext cx="460080" cy="160560"/>
              </p14:xfrm>
            </p:contentPart>
          </mc:Choice>
          <mc:Fallback xmlns="">
            <p:pic>
              <p:nvPicPr>
                <p:cNvPr id="12" name="Ink 11">
                  <a:extLst>
                    <a:ext uri="{FF2B5EF4-FFF2-40B4-BE49-F238E27FC236}">
                      <a16:creationId xmlns:a16="http://schemas.microsoft.com/office/drawing/2014/main" id="{EEF461AE-0397-8CD3-73C6-A3A9201B6DB8}"/>
                    </a:ext>
                  </a:extLst>
                </p:cNvPr>
                <p:cNvPicPr/>
                <p:nvPr/>
              </p:nvPicPr>
              <p:blipFill>
                <a:blip r:embed="rId17"/>
                <a:stretch>
                  <a:fillRect/>
                </a:stretch>
              </p:blipFill>
              <p:spPr>
                <a:xfrm>
                  <a:off x="2854935" y="2003025"/>
                  <a:ext cx="472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1B75E2AA-FD8A-C1D8-216C-9DF562317BB3}"/>
                    </a:ext>
                  </a:extLst>
                </p14:cNvPr>
                <p14:cNvContentPartPr/>
                <p14:nvPr/>
              </p14:nvContentPartPr>
              <p14:xfrm>
                <a:off x="3185775" y="1906545"/>
                <a:ext cx="57960" cy="4680"/>
              </p14:xfrm>
            </p:contentPart>
          </mc:Choice>
          <mc:Fallback xmlns="">
            <p:pic>
              <p:nvPicPr>
                <p:cNvPr id="13" name="Ink 12">
                  <a:extLst>
                    <a:ext uri="{FF2B5EF4-FFF2-40B4-BE49-F238E27FC236}">
                      <a16:creationId xmlns:a16="http://schemas.microsoft.com/office/drawing/2014/main" id="{1B75E2AA-FD8A-C1D8-216C-9DF562317BB3}"/>
                    </a:ext>
                  </a:extLst>
                </p:cNvPr>
                <p:cNvPicPr/>
                <p:nvPr/>
              </p:nvPicPr>
              <p:blipFill>
                <a:blip r:embed="rId19"/>
                <a:stretch>
                  <a:fillRect/>
                </a:stretch>
              </p:blipFill>
              <p:spPr>
                <a:xfrm>
                  <a:off x="3179655" y="1900425"/>
                  <a:ext cx="702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BF3E76A9-1D7B-0DDB-5E5B-4967E06CD56C}"/>
                    </a:ext>
                  </a:extLst>
                </p14:cNvPr>
                <p14:cNvContentPartPr/>
                <p14:nvPr/>
              </p14:nvContentPartPr>
              <p14:xfrm>
                <a:off x="3443175" y="2019585"/>
                <a:ext cx="245880" cy="168840"/>
              </p14:xfrm>
            </p:contentPart>
          </mc:Choice>
          <mc:Fallback xmlns="">
            <p:pic>
              <p:nvPicPr>
                <p:cNvPr id="14" name="Ink 13">
                  <a:extLst>
                    <a:ext uri="{FF2B5EF4-FFF2-40B4-BE49-F238E27FC236}">
                      <a16:creationId xmlns:a16="http://schemas.microsoft.com/office/drawing/2014/main" id="{BF3E76A9-1D7B-0DDB-5E5B-4967E06CD56C}"/>
                    </a:ext>
                  </a:extLst>
                </p:cNvPr>
                <p:cNvPicPr/>
                <p:nvPr/>
              </p:nvPicPr>
              <p:blipFill>
                <a:blip r:embed="rId21"/>
                <a:stretch>
                  <a:fillRect/>
                </a:stretch>
              </p:blipFill>
              <p:spPr>
                <a:xfrm>
                  <a:off x="3437055" y="2013465"/>
                  <a:ext cx="258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04547E7-5FC8-EA3F-2277-21D4F3F7CA74}"/>
                    </a:ext>
                  </a:extLst>
                </p14:cNvPr>
                <p14:cNvContentPartPr/>
                <p14:nvPr/>
              </p14:nvContentPartPr>
              <p14:xfrm>
                <a:off x="3868335" y="1674705"/>
                <a:ext cx="451440" cy="515880"/>
              </p14:xfrm>
            </p:contentPart>
          </mc:Choice>
          <mc:Fallback xmlns="">
            <p:pic>
              <p:nvPicPr>
                <p:cNvPr id="15" name="Ink 14">
                  <a:extLst>
                    <a:ext uri="{FF2B5EF4-FFF2-40B4-BE49-F238E27FC236}">
                      <a16:creationId xmlns:a16="http://schemas.microsoft.com/office/drawing/2014/main" id="{704547E7-5FC8-EA3F-2277-21D4F3F7CA74}"/>
                    </a:ext>
                  </a:extLst>
                </p:cNvPr>
                <p:cNvPicPr/>
                <p:nvPr/>
              </p:nvPicPr>
              <p:blipFill>
                <a:blip r:embed="rId23"/>
                <a:stretch>
                  <a:fillRect/>
                </a:stretch>
              </p:blipFill>
              <p:spPr>
                <a:xfrm>
                  <a:off x="3862215" y="1668585"/>
                  <a:ext cx="463680" cy="528120"/>
                </a:xfrm>
                <a:prstGeom prst="rect">
                  <a:avLst/>
                </a:prstGeom>
              </p:spPr>
            </p:pic>
          </mc:Fallback>
        </mc:AlternateContent>
      </p:grpSp>
      <p:grpSp>
        <p:nvGrpSpPr>
          <p:cNvPr id="34" name="Group 33">
            <a:extLst>
              <a:ext uri="{FF2B5EF4-FFF2-40B4-BE49-F238E27FC236}">
                <a16:creationId xmlns:a16="http://schemas.microsoft.com/office/drawing/2014/main" id="{4EE9796D-F558-BF1E-027B-4EC553252198}"/>
              </a:ext>
            </a:extLst>
          </p:cNvPr>
          <p:cNvGrpSpPr/>
          <p:nvPr/>
        </p:nvGrpSpPr>
        <p:grpSpPr>
          <a:xfrm>
            <a:off x="4697055" y="1774425"/>
            <a:ext cx="690840" cy="719640"/>
            <a:chOff x="4697055" y="1774425"/>
            <a:chExt cx="690840" cy="719640"/>
          </a:xfrm>
        </p:grpSpPr>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FE7912FE-B678-6985-B00F-C40001605F6A}"/>
                    </a:ext>
                  </a:extLst>
                </p14:cNvPr>
                <p14:cNvContentPartPr/>
                <p14:nvPr/>
              </p14:nvContentPartPr>
              <p14:xfrm>
                <a:off x="4697055" y="1964505"/>
                <a:ext cx="440640" cy="529560"/>
              </p14:xfrm>
            </p:contentPart>
          </mc:Choice>
          <mc:Fallback xmlns="">
            <p:pic>
              <p:nvPicPr>
                <p:cNvPr id="16" name="Ink 15">
                  <a:extLst>
                    <a:ext uri="{FF2B5EF4-FFF2-40B4-BE49-F238E27FC236}">
                      <a16:creationId xmlns:a16="http://schemas.microsoft.com/office/drawing/2014/main" id="{FE7912FE-B678-6985-B00F-C40001605F6A}"/>
                    </a:ext>
                  </a:extLst>
                </p:cNvPr>
                <p:cNvPicPr/>
                <p:nvPr/>
              </p:nvPicPr>
              <p:blipFill>
                <a:blip r:embed="rId25"/>
                <a:stretch>
                  <a:fillRect/>
                </a:stretch>
              </p:blipFill>
              <p:spPr>
                <a:xfrm>
                  <a:off x="4690935" y="1958385"/>
                  <a:ext cx="45288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806ADE3-8302-C567-6E24-07E45CCFAF7C}"/>
                    </a:ext>
                  </a:extLst>
                </p14:cNvPr>
                <p14:cNvContentPartPr/>
                <p14:nvPr/>
              </p14:nvContentPartPr>
              <p14:xfrm>
                <a:off x="5365935" y="1774425"/>
                <a:ext cx="21960" cy="199440"/>
              </p14:xfrm>
            </p:contentPart>
          </mc:Choice>
          <mc:Fallback xmlns="">
            <p:pic>
              <p:nvPicPr>
                <p:cNvPr id="17" name="Ink 16">
                  <a:extLst>
                    <a:ext uri="{FF2B5EF4-FFF2-40B4-BE49-F238E27FC236}">
                      <a16:creationId xmlns:a16="http://schemas.microsoft.com/office/drawing/2014/main" id="{4806ADE3-8302-C567-6E24-07E45CCFAF7C}"/>
                    </a:ext>
                  </a:extLst>
                </p:cNvPr>
                <p:cNvPicPr/>
                <p:nvPr/>
              </p:nvPicPr>
              <p:blipFill>
                <a:blip r:embed="rId27"/>
                <a:stretch>
                  <a:fillRect/>
                </a:stretch>
              </p:blipFill>
              <p:spPr>
                <a:xfrm>
                  <a:off x="5359815" y="1768305"/>
                  <a:ext cx="34200" cy="211680"/>
                </a:xfrm>
                <a:prstGeom prst="rect">
                  <a:avLst/>
                </a:prstGeom>
              </p:spPr>
            </p:pic>
          </mc:Fallback>
        </mc:AlternateContent>
      </p:grpSp>
      <p:grpSp>
        <p:nvGrpSpPr>
          <p:cNvPr id="33" name="Group 32">
            <a:extLst>
              <a:ext uri="{FF2B5EF4-FFF2-40B4-BE49-F238E27FC236}">
                <a16:creationId xmlns:a16="http://schemas.microsoft.com/office/drawing/2014/main" id="{A5529758-E945-A5F3-7BAF-FE86E170F547}"/>
              </a:ext>
            </a:extLst>
          </p:cNvPr>
          <p:cNvGrpSpPr/>
          <p:nvPr/>
        </p:nvGrpSpPr>
        <p:grpSpPr>
          <a:xfrm>
            <a:off x="5991255" y="1854345"/>
            <a:ext cx="1343160" cy="371880"/>
            <a:chOff x="5991255" y="1854345"/>
            <a:chExt cx="1343160" cy="371880"/>
          </a:xfrm>
        </p:grpSpPr>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FDEC70B4-2F53-8D7D-6D8F-F8964C95729D}"/>
                    </a:ext>
                  </a:extLst>
                </p14:cNvPr>
                <p14:cNvContentPartPr/>
                <p14:nvPr/>
              </p14:nvContentPartPr>
              <p14:xfrm>
                <a:off x="5991255" y="2028585"/>
                <a:ext cx="340560" cy="197640"/>
              </p14:xfrm>
            </p:contentPart>
          </mc:Choice>
          <mc:Fallback xmlns="">
            <p:pic>
              <p:nvPicPr>
                <p:cNvPr id="18" name="Ink 17">
                  <a:extLst>
                    <a:ext uri="{FF2B5EF4-FFF2-40B4-BE49-F238E27FC236}">
                      <a16:creationId xmlns:a16="http://schemas.microsoft.com/office/drawing/2014/main" id="{FDEC70B4-2F53-8D7D-6D8F-F8964C95729D}"/>
                    </a:ext>
                  </a:extLst>
                </p:cNvPr>
                <p:cNvPicPr/>
                <p:nvPr/>
              </p:nvPicPr>
              <p:blipFill>
                <a:blip r:embed="rId29"/>
                <a:stretch>
                  <a:fillRect/>
                </a:stretch>
              </p:blipFill>
              <p:spPr>
                <a:xfrm>
                  <a:off x="5985135" y="2022465"/>
                  <a:ext cx="352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2170992B-C17A-2C72-2E48-D5C0C577BEA3}"/>
                    </a:ext>
                  </a:extLst>
                </p14:cNvPr>
                <p14:cNvContentPartPr/>
                <p14:nvPr/>
              </p14:nvContentPartPr>
              <p14:xfrm>
                <a:off x="6325695" y="1854345"/>
                <a:ext cx="325080" cy="351000"/>
              </p14:xfrm>
            </p:contentPart>
          </mc:Choice>
          <mc:Fallback xmlns="">
            <p:pic>
              <p:nvPicPr>
                <p:cNvPr id="19" name="Ink 18">
                  <a:extLst>
                    <a:ext uri="{FF2B5EF4-FFF2-40B4-BE49-F238E27FC236}">
                      <a16:creationId xmlns:a16="http://schemas.microsoft.com/office/drawing/2014/main" id="{2170992B-C17A-2C72-2E48-D5C0C577BEA3}"/>
                    </a:ext>
                  </a:extLst>
                </p:cNvPr>
                <p:cNvPicPr/>
                <p:nvPr/>
              </p:nvPicPr>
              <p:blipFill>
                <a:blip r:embed="rId31"/>
                <a:stretch>
                  <a:fillRect/>
                </a:stretch>
              </p:blipFill>
              <p:spPr>
                <a:xfrm>
                  <a:off x="6319575" y="1848225"/>
                  <a:ext cx="3373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CD6C11D6-FC10-C7EF-320F-B19AA05CAF2B}"/>
                    </a:ext>
                  </a:extLst>
                </p14:cNvPr>
                <p14:cNvContentPartPr/>
                <p14:nvPr/>
              </p14:nvContentPartPr>
              <p14:xfrm>
                <a:off x="6744375" y="2086185"/>
                <a:ext cx="306360" cy="114480"/>
              </p14:xfrm>
            </p:contentPart>
          </mc:Choice>
          <mc:Fallback xmlns="">
            <p:pic>
              <p:nvPicPr>
                <p:cNvPr id="20" name="Ink 19">
                  <a:extLst>
                    <a:ext uri="{FF2B5EF4-FFF2-40B4-BE49-F238E27FC236}">
                      <a16:creationId xmlns:a16="http://schemas.microsoft.com/office/drawing/2014/main" id="{CD6C11D6-FC10-C7EF-320F-B19AA05CAF2B}"/>
                    </a:ext>
                  </a:extLst>
                </p:cNvPr>
                <p:cNvPicPr/>
                <p:nvPr/>
              </p:nvPicPr>
              <p:blipFill>
                <a:blip r:embed="rId33"/>
                <a:stretch>
                  <a:fillRect/>
                </a:stretch>
              </p:blipFill>
              <p:spPr>
                <a:xfrm>
                  <a:off x="6738255" y="2080065"/>
                  <a:ext cx="3186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2D4F52A2-E851-0848-2602-E7CECE37C8EC}"/>
                    </a:ext>
                  </a:extLst>
                </p14:cNvPr>
                <p14:cNvContentPartPr/>
                <p14:nvPr/>
              </p14:nvContentPartPr>
              <p14:xfrm>
                <a:off x="7122375" y="2046225"/>
                <a:ext cx="212040" cy="168120"/>
              </p14:xfrm>
            </p:contentPart>
          </mc:Choice>
          <mc:Fallback xmlns="">
            <p:pic>
              <p:nvPicPr>
                <p:cNvPr id="21" name="Ink 20">
                  <a:extLst>
                    <a:ext uri="{FF2B5EF4-FFF2-40B4-BE49-F238E27FC236}">
                      <a16:creationId xmlns:a16="http://schemas.microsoft.com/office/drawing/2014/main" id="{2D4F52A2-E851-0848-2602-E7CECE37C8EC}"/>
                    </a:ext>
                  </a:extLst>
                </p:cNvPr>
                <p:cNvPicPr/>
                <p:nvPr/>
              </p:nvPicPr>
              <p:blipFill>
                <a:blip r:embed="rId35"/>
                <a:stretch>
                  <a:fillRect/>
                </a:stretch>
              </p:blipFill>
              <p:spPr>
                <a:xfrm>
                  <a:off x="7116255" y="2040105"/>
                  <a:ext cx="224280" cy="1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ACE8B490-D46F-C327-1108-9E08501E0665}"/>
                  </a:ext>
                </a:extLst>
              </p14:cNvPr>
              <p14:cNvContentPartPr/>
              <p14:nvPr/>
            </p14:nvContentPartPr>
            <p14:xfrm>
              <a:off x="8395335" y="1971705"/>
              <a:ext cx="433440" cy="614520"/>
            </p14:xfrm>
          </p:contentPart>
        </mc:Choice>
        <mc:Fallback xmlns="">
          <p:pic>
            <p:nvPicPr>
              <p:cNvPr id="22" name="Ink 21">
                <a:extLst>
                  <a:ext uri="{FF2B5EF4-FFF2-40B4-BE49-F238E27FC236}">
                    <a16:creationId xmlns:a16="http://schemas.microsoft.com/office/drawing/2014/main" id="{ACE8B490-D46F-C327-1108-9E08501E0665}"/>
                  </a:ext>
                </a:extLst>
              </p:cNvPr>
              <p:cNvPicPr/>
              <p:nvPr/>
            </p:nvPicPr>
            <p:blipFill>
              <a:blip r:embed="rId37"/>
              <a:stretch>
                <a:fillRect/>
              </a:stretch>
            </p:blipFill>
            <p:spPr>
              <a:xfrm>
                <a:off x="8389215" y="1965585"/>
                <a:ext cx="445680" cy="626760"/>
              </a:xfrm>
              <a:prstGeom prst="rect">
                <a:avLst/>
              </a:prstGeom>
            </p:spPr>
          </p:pic>
        </mc:Fallback>
      </mc:AlternateContent>
      <p:grpSp>
        <p:nvGrpSpPr>
          <p:cNvPr id="32" name="Group 31">
            <a:extLst>
              <a:ext uri="{FF2B5EF4-FFF2-40B4-BE49-F238E27FC236}">
                <a16:creationId xmlns:a16="http://schemas.microsoft.com/office/drawing/2014/main" id="{0E20B5CE-C327-628A-977B-C95CF6ADC67D}"/>
              </a:ext>
            </a:extLst>
          </p:cNvPr>
          <p:cNvGrpSpPr/>
          <p:nvPr/>
        </p:nvGrpSpPr>
        <p:grpSpPr>
          <a:xfrm>
            <a:off x="9208575" y="1709265"/>
            <a:ext cx="2545920" cy="665280"/>
            <a:chOff x="9208575" y="1709265"/>
            <a:chExt cx="2545920" cy="665280"/>
          </a:xfrm>
        </p:grpSpPr>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3FCD4B5F-94EB-9F3B-7646-5DF9B31500BF}"/>
                    </a:ext>
                  </a:extLst>
                </p14:cNvPr>
                <p14:cNvContentPartPr/>
                <p14:nvPr/>
              </p14:nvContentPartPr>
              <p14:xfrm>
                <a:off x="9268695" y="2171505"/>
                <a:ext cx="204840" cy="21960"/>
              </p14:xfrm>
            </p:contentPart>
          </mc:Choice>
          <mc:Fallback xmlns="">
            <p:pic>
              <p:nvPicPr>
                <p:cNvPr id="23" name="Ink 22">
                  <a:extLst>
                    <a:ext uri="{FF2B5EF4-FFF2-40B4-BE49-F238E27FC236}">
                      <a16:creationId xmlns:a16="http://schemas.microsoft.com/office/drawing/2014/main" id="{3FCD4B5F-94EB-9F3B-7646-5DF9B31500BF}"/>
                    </a:ext>
                  </a:extLst>
                </p:cNvPr>
                <p:cNvPicPr/>
                <p:nvPr/>
              </p:nvPicPr>
              <p:blipFill>
                <a:blip r:embed="rId39"/>
                <a:stretch>
                  <a:fillRect/>
                </a:stretch>
              </p:blipFill>
              <p:spPr>
                <a:xfrm>
                  <a:off x="9262575" y="2165385"/>
                  <a:ext cx="217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712FE895-FB00-444C-C555-BBBB9949B9AE}"/>
                    </a:ext>
                  </a:extLst>
                </p14:cNvPr>
                <p14:cNvContentPartPr/>
                <p14:nvPr/>
              </p14:nvContentPartPr>
              <p14:xfrm>
                <a:off x="9208575" y="2077545"/>
                <a:ext cx="354240" cy="360"/>
              </p14:xfrm>
            </p:contentPart>
          </mc:Choice>
          <mc:Fallback xmlns="">
            <p:pic>
              <p:nvPicPr>
                <p:cNvPr id="24" name="Ink 23">
                  <a:extLst>
                    <a:ext uri="{FF2B5EF4-FFF2-40B4-BE49-F238E27FC236}">
                      <a16:creationId xmlns:a16="http://schemas.microsoft.com/office/drawing/2014/main" id="{712FE895-FB00-444C-C555-BBBB9949B9AE}"/>
                    </a:ext>
                  </a:extLst>
                </p:cNvPr>
                <p:cNvPicPr/>
                <p:nvPr/>
              </p:nvPicPr>
              <p:blipFill>
                <a:blip r:embed="rId41"/>
                <a:stretch>
                  <a:fillRect/>
                </a:stretch>
              </p:blipFill>
              <p:spPr>
                <a:xfrm>
                  <a:off x="9202455" y="2071425"/>
                  <a:ext cx="366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079CFE4C-1F07-2D3A-A42D-C0B2098A4F34}"/>
                    </a:ext>
                  </a:extLst>
                </p14:cNvPr>
                <p14:cNvContentPartPr/>
                <p14:nvPr/>
              </p14:nvContentPartPr>
              <p14:xfrm>
                <a:off x="9838935" y="2036145"/>
                <a:ext cx="642960" cy="338400"/>
              </p14:xfrm>
            </p:contentPart>
          </mc:Choice>
          <mc:Fallback xmlns="">
            <p:pic>
              <p:nvPicPr>
                <p:cNvPr id="25" name="Ink 24">
                  <a:extLst>
                    <a:ext uri="{FF2B5EF4-FFF2-40B4-BE49-F238E27FC236}">
                      <a16:creationId xmlns:a16="http://schemas.microsoft.com/office/drawing/2014/main" id="{079CFE4C-1F07-2D3A-A42D-C0B2098A4F34}"/>
                    </a:ext>
                  </a:extLst>
                </p:cNvPr>
                <p:cNvPicPr/>
                <p:nvPr/>
              </p:nvPicPr>
              <p:blipFill>
                <a:blip r:embed="rId43"/>
                <a:stretch>
                  <a:fillRect/>
                </a:stretch>
              </p:blipFill>
              <p:spPr>
                <a:xfrm>
                  <a:off x="9832815" y="2030025"/>
                  <a:ext cx="65520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CF4370C3-3B2F-2271-5DDE-49BFEDE2EA4D}"/>
                    </a:ext>
                  </a:extLst>
                </p14:cNvPr>
                <p14:cNvContentPartPr/>
                <p14:nvPr/>
              </p14:nvContentPartPr>
              <p14:xfrm>
                <a:off x="10521495" y="1771185"/>
                <a:ext cx="300240" cy="188640"/>
              </p14:xfrm>
            </p:contentPart>
          </mc:Choice>
          <mc:Fallback xmlns="">
            <p:pic>
              <p:nvPicPr>
                <p:cNvPr id="26" name="Ink 25">
                  <a:extLst>
                    <a:ext uri="{FF2B5EF4-FFF2-40B4-BE49-F238E27FC236}">
                      <a16:creationId xmlns:a16="http://schemas.microsoft.com/office/drawing/2014/main" id="{CF4370C3-3B2F-2271-5DDE-49BFEDE2EA4D}"/>
                    </a:ext>
                  </a:extLst>
                </p:cNvPr>
                <p:cNvPicPr/>
                <p:nvPr/>
              </p:nvPicPr>
              <p:blipFill>
                <a:blip r:embed="rId45"/>
                <a:stretch>
                  <a:fillRect/>
                </a:stretch>
              </p:blipFill>
              <p:spPr>
                <a:xfrm>
                  <a:off x="10515375" y="1765065"/>
                  <a:ext cx="3124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7EFE08BE-5676-76DF-19E0-01E1680079A5}"/>
                    </a:ext>
                  </a:extLst>
                </p14:cNvPr>
                <p14:cNvContentPartPr/>
                <p14:nvPr/>
              </p14:nvContentPartPr>
              <p14:xfrm>
                <a:off x="10904895" y="1807905"/>
                <a:ext cx="27000" cy="164880"/>
              </p14:xfrm>
            </p:contentPart>
          </mc:Choice>
          <mc:Fallback xmlns="">
            <p:pic>
              <p:nvPicPr>
                <p:cNvPr id="27" name="Ink 26">
                  <a:extLst>
                    <a:ext uri="{FF2B5EF4-FFF2-40B4-BE49-F238E27FC236}">
                      <a16:creationId xmlns:a16="http://schemas.microsoft.com/office/drawing/2014/main" id="{7EFE08BE-5676-76DF-19E0-01E1680079A5}"/>
                    </a:ext>
                  </a:extLst>
                </p:cNvPr>
                <p:cNvPicPr/>
                <p:nvPr/>
              </p:nvPicPr>
              <p:blipFill>
                <a:blip r:embed="rId47"/>
                <a:stretch>
                  <a:fillRect/>
                </a:stretch>
              </p:blipFill>
              <p:spPr>
                <a:xfrm>
                  <a:off x="10898775" y="1801785"/>
                  <a:ext cx="39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36B7ACF1-EE31-2AF2-AC6E-662FA8A4F317}"/>
                    </a:ext>
                  </a:extLst>
                </p14:cNvPr>
                <p14:cNvContentPartPr/>
                <p14:nvPr/>
              </p14:nvContentPartPr>
              <p14:xfrm>
                <a:off x="10815615" y="1709265"/>
                <a:ext cx="46080" cy="26280"/>
              </p14:xfrm>
            </p:contentPart>
          </mc:Choice>
          <mc:Fallback xmlns="">
            <p:pic>
              <p:nvPicPr>
                <p:cNvPr id="28" name="Ink 27">
                  <a:extLst>
                    <a:ext uri="{FF2B5EF4-FFF2-40B4-BE49-F238E27FC236}">
                      <a16:creationId xmlns:a16="http://schemas.microsoft.com/office/drawing/2014/main" id="{36B7ACF1-EE31-2AF2-AC6E-662FA8A4F317}"/>
                    </a:ext>
                  </a:extLst>
                </p:cNvPr>
                <p:cNvPicPr/>
                <p:nvPr/>
              </p:nvPicPr>
              <p:blipFill>
                <a:blip r:embed="rId49"/>
                <a:stretch>
                  <a:fillRect/>
                </a:stretch>
              </p:blipFill>
              <p:spPr>
                <a:xfrm>
                  <a:off x="10809495" y="1703145"/>
                  <a:ext cx="583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D9268186-1011-7C17-0F61-E2AB6FD73DF1}"/>
                    </a:ext>
                  </a:extLst>
                </p14:cNvPr>
                <p14:cNvContentPartPr/>
                <p14:nvPr/>
              </p14:nvContentPartPr>
              <p14:xfrm>
                <a:off x="11063655" y="1785585"/>
                <a:ext cx="253440" cy="177120"/>
              </p14:xfrm>
            </p:contentPart>
          </mc:Choice>
          <mc:Fallback xmlns="">
            <p:pic>
              <p:nvPicPr>
                <p:cNvPr id="29" name="Ink 28">
                  <a:extLst>
                    <a:ext uri="{FF2B5EF4-FFF2-40B4-BE49-F238E27FC236}">
                      <a16:creationId xmlns:a16="http://schemas.microsoft.com/office/drawing/2014/main" id="{D9268186-1011-7C17-0F61-E2AB6FD73DF1}"/>
                    </a:ext>
                  </a:extLst>
                </p:cNvPr>
                <p:cNvPicPr/>
                <p:nvPr/>
              </p:nvPicPr>
              <p:blipFill>
                <a:blip r:embed="rId51"/>
                <a:stretch>
                  <a:fillRect/>
                </a:stretch>
              </p:blipFill>
              <p:spPr>
                <a:xfrm>
                  <a:off x="11057535" y="1779465"/>
                  <a:ext cx="2656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FBB10B01-5DDC-EB85-1FFF-46B2A040E9E9}"/>
                    </a:ext>
                  </a:extLst>
                </p14:cNvPr>
                <p14:cNvContentPartPr/>
                <p14:nvPr/>
              </p14:nvContentPartPr>
              <p14:xfrm>
                <a:off x="11436615" y="1766865"/>
                <a:ext cx="317880" cy="217080"/>
              </p14:xfrm>
            </p:contentPart>
          </mc:Choice>
          <mc:Fallback xmlns="">
            <p:pic>
              <p:nvPicPr>
                <p:cNvPr id="30" name="Ink 29">
                  <a:extLst>
                    <a:ext uri="{FF2B5EF4-FFF2-40B4-BE49-F238E27FC236}">
                      <a16:creationId xmlns:a16="http://schemas.microsoft.com/office/drawing/2014/main" id="{FBB10B01-5DDC-EB85-1FFF-46B2A040E9E9}"/>
                    </a:ext>
                  </a:extLst>
                </p:cNvPr>
                <p:cNvPicPr/>
                <p:nvPr/>
              </p:nvPicPr>
              <p:blipFill>
                <a:blip r:embed="rId53"/>
                <a:stretch>
                  <a:fillRect/>
                </a:stretch>
              </p:blipFill>
              <p:spPr>
                <a:xfrm>
                  <a:off x="11430495" y="1760745"/>
                  <a:ext cx="33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31E0FE3B-2410-98DB-AC6B-8136A73BA400}"/>
                    </a:ext>
                  </a:extLst>
                </p14:cNvPr>
                <p14:cNvContentPartPr/>
                <p14:nvPr/>
              </p14:nvContentPartPr>
              <p14:xfrm>
                <a:off x="11518335" y="1792785"/>
                <a:ext cx="197640" cy="184320"/>
              </p14:xfrm>
            </p:contentPart>
          </mc:Choice>
          <mc:Fallback xmlns="">
            <p:pic>
              <p:nvPicPr>
                <p:cNvPr id="31" name="Ink 30">
                  <a:extLst>
                    <a:ext uri="{FF2B5EF4-FFF2-40B4-BE49-F238E27FC236}">
                      <a16:creationId xmlns:a16="http://schemas.microsoft.com/office/drawing/2014/main" id="{31E0FE3B-2410-98DB-AC6B-8136A73BA400}"/>
                    </a:ext>
                  </a:extLst>
                </p:cNvPr>
                <p:cNvPicPr/>
                <p:nvPr/>
              </p:nvPicPr>
              <p:blipFill>
                <a:blip r:embed="rId55"/>
                <a:stretch>
                  <a:fillRect/>
                </a:stretch>
              </p:blipFill>
              <p:spPr>
                <a:xfrm>
                  <a:off x="11512215" y="1786665"/>
                  <a:ext cx="209880" cy="196560"/>
                </a:xfrm>
                <a:prstGeom prst="rect">
                  <a:avLst/>
                </a:prstGeom>
              </p:spPr>
            </p:pic>
          </mc:Fallback>
        </mc:AlternateContent>
      </p:grpSp>
      <p:grpSp>
        <p:nvGrpSpPr>
          <p:cNvPr id="48" name="Group 47">
            <a:extLst>
              <a:ext uri="{FF2B5EF4-FFF2-40B4-BE49-F238E27FC236}">
                <a16:creationId xmlns:a16="http://schemas.microsoft.com/office/drawing/2014/main" id="{31F60CE5-C638-87FC-A94D-862B6EF67AA1}"/>
              </a:ext>
            </a:extLst>
          </p:cNvPr>
          <p:cNvGrpSpPr/>
          <p:nvPr/>
        </p:nvGrpSpPr>
        <p:grpSpPr>
          <a:xfrm>
            <a:off x="545175" y="2899425"/>
            <a:ext cx="3214080" cy="557640"/>
            <a:chOff x="545175" y="2899425"/>
            <a:chExt cx="3214080" cy="557640"/>
          </a:xfrm>
        </p:grpSpPr>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1F3019E7-CEC1-C0CE-6AB4-C32EF7008B0B}"/>
                    </a:ext>
                  </a:extLst>
                </p14:cNvPr>
                <p14:cNvContentPartPr/>
                <p14:nvPr/>
              </p14:nvContentPartPr>
              <p14:xfrm>
                <a:off x="545175" y="2902665"/>
                <a:ext cx="382680" cy="332640"/>
              </p14:xfrm>
            </p:contentPart>
          </mc:Choice>
          <mc:Fallback xmlns="">
            <p:pic>
              <p:nvPicPr>
                <p:cNvPr id="36" name="Ink 35">
                  <a:extLst>
                    <a:ext uri="{FF2B5EF4-FFF2-40B4-BE49-F238E27FC236}">
                      <a16:creationId xmlns:a16="http://schemas.microsoft.com/office/drawing/2014/main" id="{1F3019E7-CEC1-C0CE-6AB4-C32EF7008B0B}"/>
                    </a:ext>
                  </a:extLst>
                </p:cNvPr>
                <p:cNvPicPr/>
                <p:nvPr/>
              </p:nvPicPr>
              <p:blipFill>
                <a:blip r:embed="rId57"/>
                <a:stretch>
                  <a:fillRect/>
                </a:stretch>
              </p:blipFill>
              <p:spPr>
                <a:xfrm>
                  <a:off x="539055" y="2896545"/>
                  <a:ext cx="3949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218A542C-4D01-B965-3651-E20B22C590B8}"/>
                    </a:ext>
                  </a:extLst>
                </p14:cNvPr>
                <p14:cNvContentPartPr/>
                <p14:nvPr/>
              </p14:nvContentPartPr>
              <p14:xfrm>
                <a:off x="1144935" y="3053145"/>
                <a:ext cx="174960" cy="194760"/>
              </p14:xfrm>
            </p:contentPart>
          </mc:Choice>
          <mc:Fallback xmlns="">
            <p:pic>
              <p:nvPicPr>
                <p:cNvPr id="37" name="Ink 36">
                  <a:extLst>
                    <a:ext uri="{FF2B5EF4-FFF2-40B4-BE49-F238E27FC236}">
                      <a16:creationId xmlns:a16="http://schemas.microsoft.com/office/drawing/2014/main" id="{218A542C-4D01-B965-3651-E20B22C590B8}"/>
                    </a:ext>
                  </a:extLst>
                </p:cNvPr>
                <p:cNvPicPr/>
                <p:nvPr/>
              </p:nvPicPr>
              <p:blipFill>
                <a:blip r:embed="rId59"/>
                <a:stretch>
                  <a:fillRect/>
                </a:stretch>
              </p:blipFill>
              <p:spPr>
                <a:xfrm>
                  <a:off x="1138815" y="3047025"/>
                  <a:ext cx="187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454C466F-9FE8-6B82-9209-2EE5C92DC028}"/>
                    </a:ext>
                  </a:extLst>
                </p14:cNvPr>
                <p14:cNvContentPartPr/>
                <p14:nvPr/>
              </p14:nvContentPartPr>
              <p14:xfrm>
                <a:off x="1378935" y="2899425"/>
                <a:ext cx="106200" cy="417240"/>
              </p14:xfrm>
            </p:contentPart>
          </mc:Choice>
          <mc:Fallback xmlns="">
            <p:pic>
              <p:nvPicPr>
                <p:cNvPr id="38" name="Ink 37">
                  <a:extLst>
                    <a:ext uri="{FF2B5EF4-FFF2-40B4-BE49-F238E27FC236}">
                      <a16:creationId xmlns:a16="http://schemas.microsoft.com/office/drawing/2014/main" id="{454C466F-9FE8-6B82-9209-2EE5C92DC028}"/>
                    </a:ext>
                  </a:extLst>
                </p:cNvPr>
                <p:cNvPicPr/>
                <p:nvPr/>
              </p:nvPicPr>
              <p:blipFill>
                <a:blip r:embed="rId61"/>
                <a:stretch>
                  <a:fillRect/>
                </a:stretch>
              </p:blipFill>
              <p:spPr>
                <a:xfrm>
                  <a:off x="1372815" y="2893305"/>
                  <a:ext cx="11844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DDF986D7-4DD2-6CD4-2EF9-F38F367F6949}"/>
                    </a:ext>
                  </a:extLst>
                </p14:cNvPr>
                <p14:cNvContentPartPr/>
                <p14:nvPr/>
              </p14:nvContentPartPr>
              <p14:xfrm>
                <a:off x="1636335" y="3119025"/>
                <a:ext cx="354240" cy="183240"/>
              </p14:xfrm>
            </p:contentPart>
          </mc:Choice>
          <mc:Fallback xmlns="">
            <p:pic>
              <p:nvPicPr>
                <p:cNvPr id="39" name="Ink 38">
                  <a:extLst>
                    <a:ext uri="{FF2B5EF4-FFF2-40B4-BE49-F238E27FC236}">
                      <a16:creationId xmlns:a16="http://schemas.microsoft.com/office/drawing/2014/main" id="{DDF986D7-4DD2-6CD4-2EF9-F38F367F6949}"/>
                    </a:ext>
                  </a:extLst>
                </p:cNvPr>
                <p:cNvPicPr/>
                <p:nvPr/>
              </p:nvPicPr>
              <p:blipFill>
                <a:blip r:embed="rId63"/>
                <a:stretch>
                  <a:fillRect/>
                </a:stretch>
              </p:blipFill>
              <p:spPr>
                <a:xfrm>
                  <a:off x="1630215" y="3112905"/>
                  <a:ext cx="3664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C833E515-AA34-2192-C8DD-0C98D5047F86}"/>
                    </a:ext>
                  </a:extLst>
                </p14:cNvPr>
                <p14:cNvContentPartPr/>
                <p14:nvPr/>
              </p14:nvContentPartPr>
              <p14:xfrm>
                <a:off x="2059695" y="2928585"/>
                <a:ext cx="142200" cy="387000"/>
              </p14:xfrm>
            </p:contentPart>
          </mc:Choice>
          <mc:Fallback xmlns="">
            <p:pic>
              <p:nvPicPr>
                <p:cNvPr id="40" name="Ink 39">
                  <a:extLst>
                    <a:ext uri="{FF2B5EF4-FFF2-40B4-BE49-F238E27FC236}">
                      <a16:creationId xmlns:a16="http://schemas.microsoft.com/office/drawing/2014/main" id="{C833E515-AA34-2192-C8DD-0C98D5047F86}"/>
                    </a:ext>
                  </a:extLst>
                </p:cNvPr>
                <p:cNvPicPr/>
                <p:nvPr/>
              </p:nvPicPr>
              <p:blipFill>
                <a:blip r:embed="rId65"/>
                <a:stretch>
                  <a:fillRect/>
                </a:stretch>
              </p:blipFill>
              <p:spPr>
                <a:xfrm>
                  <a:off x="2053575" y="2922465"/>
                  <a:ext cx="1544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D97ED782-CB59-DD21-EBD6-A739B2120896}"/>
                    </a:ext>
                  </a:extLst>
                </p14:cNvPr>
                <p14:cNvContentPartPr/>
                <p14:nvPr/>
              </p14:nvContentPartPr>
              <p14:xfrm>
                <a:off x="1977975" y="3186345"/>
                <a:ext cx="462600" cy="157320"/>
              </p14:xfrm>
            </p:contentPart>
          </mc:Choice>
          <mc:Fallback xmlns="">
            <p:pic>
              <p:nvPicPr>
                <p:cNvPr id="41" name="Ink 40">
                  <a:extLst>
                    <a:ext uri="{FF2B5EF4-FFF2-40B4-BE49-F238E27FC236}">
                      <a16:creationId xmlns:a16="http://schemas.microsoft.com/office/drawing/2014/main" id="{D97ED782-CB59-DD21-EBD6-A739B2120896}"/>
                    </a:ext>
                  </a:extLst>
                </p:cNvPr>
                <p:cNvPicPr/>
                <p:nvPr/>
              </p:nvPicPr>
              <p:blipFill>
                <a:blip r:embed="rId67"/>
                <a:stretch>
                  <a:fillRect/>
                </a:stretch>
              </p:blipFill>
              <p:spPr>
                <a:xfrm>
                  <a:off x="1971855" y="3180225"/>
                  <a:ext cx="4748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416069EB-D3B9-8D27-8D6E-0DB7A129886F}"/>
                    </a:ext>
                  </a:extLst>
                </p14:cNvPr>
                <p14:cNvContentPartPr/>
                <p14:nvPr/>
              </p14:nvContentPartPr>
              <p14:xfrm>
                <a:off x="2281095" y="3000945"/>
                <a:ext cx="125640" cy="50040"/>
              </p14:xfrm>
            </p:contentPart>
          </mc:Choice>
          <mc:Fallback xmlns="">
            <p:pic>
              <p:nvPicPr>
                <p:cNvPr id="42" name="Ink 41">
                  <a:extLst>
                    <a:ext uri="{FF2B5EF4-FFF2-40B4-BE49-F238E27FC236}">
                      <a16:creationId xmlns:a16="http://schemas.microsoft.com/office/drawing/2014/main" id="{416069EB-D3B9-8D27-8D6E-0DB7A129886F}"/>
                    </a:ext>
                  </a:extLst>
                </p:cNvPr>
                <p:cNvPicPr/>
                <p:nvPr/>
              </p:nvPicPr>
              <p:blipFill>
                <a:blip r:embed="rId69"/>
                <a:stretch>
                  <a:fillRect/>
                </a:stretch>
              </p:blipFill>
              <p:spPr>
                <a:xfrm>
                  <a:off x="2274975" y="2994825"/>
                  <a:ext cx="137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806058D1-7D57-7690-6A98-EE28A7868D46}"/>
                    </a:ext>
                  </a:extLst>
                </p14:cNvPr>
                <p14:cNvContentPartPr/>
                <p14:nvPr/>
              </p14:nvContentPartPr>
              <p14:xfrm>
                <a:off x="2625255" y="3110385"/>
                <a:ext cx="292680" cy="227880"/>
              </p14:xfrm>
            </p:contentPart>
          </mc:Choice>
          <mc:Fallback xmlns="">
            <p:pic>
              <p:nvPicPr>
                <p:cNvPr id="43" name="Ink 42">
                  <a:extLst>
                    <a:ext uri="{FF2B5EF4-FFF2-40B4-BE49-F238E27FC236}">
                      <a16:creationId xmlns:a16="http://schemas.microsoft.com/office/drawing/2014/main" id="{806058D1-7D57-7690-6A98-EE28A7868D46}"/>
                    </a:ext>
                  </a:extLst>
                </p:cNvPr>
                <p:cNvPicPr/>
                <p:nvPr/>
              </p:nvPicPr>
              <p:blipFill>
                <a:blip r:embed="rId71"/>
                <a:stretch>
                  <a:fillRect/>
                </a:stretch>
              </p:blipFill>
              <p:spPr>
                <a:xfrm>
                  <a:off x="2619135" y="3104265"/>
                  <a:ext cx="3049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2BBDA728-2FC5-A128-97FE-AA88877F60BC}"/>
                    </a:ext>
                  </a:extLst>
                </p14:cNvPr>
                <p14:cNvContentPartPr/>
                <p14:nvPr/>
              </p14:nvContentPartPr>
              <p14:xfrm>
                <a:off x="2993175" y="3119025"/>
                <a:ext cx="322920" cy="193320"/>
              </p14:xfrm>
            </p:contentPart>
          </mc:Choice>
          <mc:Fallback xmlns="">
            <p:pic>
              <p:nvPicPr>
                <p:cNvPr id="44" name="Ink 43">
                  <a:extLst>
                    <a:ext uri="{FF2B5EF4-FFF2-40B4-BE49-F238E27FC236}">
                      <a16:creationId xmlns:a16="http://schemas.microsoft.com/office/drawing/2014/main" id="{2BBDA728-2FC5-A128-97FE-AA88877F60BC}"/>
                    </a:ext>
                  </a:extLst>
                </p:cNvPr>
                <p:cNvPicPr/>
                <p:nvPr/>
              </p:nvPicPr>
              <p:blipFill>
                <a:blip r:embed="rId73"/>
                <a:stretch>
                  <a:fillRect/>
                </a:stretch>
              </p:blipFill>
              <p:spPr>
                <a:xfrm>
                  <a:off x="2987055" y="3112905"/>
                  <a:ext cx="335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B032BBDB-A262-E180-05F8-9219DDBBF330}"/>
                    </a:ext>
                  </a:extLst>
                </p14:cNvPr>
                <p14:cNvContentPartPr/>
                <p14:nvPr/>
              </p14:nvContentPartPr>
              <p14:xfrm>
                <a:off x="3508335" y="3030105"/>
                <a:ext cx="130320" cy="98280"/>
              </p14:xfrm>
            </p:contentPart>
          </mc:Choice>
          <mc:Fallback xmlns="">
            <p:pic>
              <p:nvPicPr>
                <p:cNvPr id="45" name="Ink 44">
                  <a:extLst>
                    <a:ext uri="{FF2B5EF4-FFF2-40B4-BE49-F238E27FC236}">
                      <a16:creationId xmlns:a16="http://schemas.microsoft.com/office/drawing/2014/main" id="{B032BBDB-A262-E180-05F8-9219DDBBF330}"/>
                    </a:ext>
                  </a:extLst>
                </p:cNvPr>
                <p:cNvPicPr/>
                <p:nvPr/>
              </p:nvPicPr>
              <p:blipFill>
                <a:blip r:embed="rId75"/>
                <a:stretch>
                  <a:fillRect/>
                </a:stretch>
              </p:blipFill>
              <p:spPr>
                <a:xfrm>
                  <a:off x="3502215" y="3023985"/>
                  <a:ext cx="1425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8769164C-E947-40F8-226E-DEDD3AF8DD1A}"/>
                    </a:ext>
                  </a:extLst>
                </p14:cNvPr>
                <p14:cNvContentPartPr/>
                <p14:nvPr/>
              </p14:nvContentPartPr>
              <p14:xfrm>
                <a:off x="3567735" y="3225225"/>
                <a:ext cx="191520" cy="89280"/>
              </p14:xfrm>
            </p:contentPart>
          </mc:Choice>
          <mc:Fallback xmlns="">
            <p:pic>
              <p:nvPicPr>
                <p:cNvPr id="46" name="Ink 45">
                  <a:extLst>
                    <a:ext uri="{FF2B5EF4-FFF2-40B4-BE49-F238E27FC236}">
                      <a16:creationId xmlns:a16="http://schemas.microsoft.com/office/drawing/2014/main" id="{8769164C-E947-40F8-226E-DEDD3AF8DD1A}"/>
                    </a:ext>
                  </a:extLst>
                </p:cNvPr>
                <p:cNvPicPr/>
                <p:nvPr/>
              </p:nvPicPr>
              <p:blipFill>
                <a:blip r:embed="rId77"/>
                <a:stretch>
                  <a:fillRect/>
                </a:stretch>
              </p:blipFill>
              <p:spPr>
                <a:xfrm>
                  <a:off x="3561615" y="3219105"/>
                  <a:ext cx="2037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FD750EF7-C57E-BC01-2FDD-5AFD61C458DA}"/>
                    </a:ext>
                  </a:extLst>
                </p14:cNvPr>
                <p14:cNvContentPartPr/>
                <p14:nvPr/>
              </p14:nvContentPartPr>
              <p14:xfrm>
                <a:off x="724095" y="3396225"/>
                <a:ext cx="2914560" cy="60840"/>
              </p14:xfrm>
            </p:contentPart>
          </mc:Choice>
          <mc:Fallback xmlns="">
            <p:pic>
              <p:nvPicPr>
                <p:cNvPr id="47" name="Ink 46">
                  <a:extLst>
                    <a:ext uri="{FF2B5EF4-FFF2-40B4-BE49-F238E27FC236}">
                      <a16:creationId xmlns:a16="http://schemas.microsoft.com/office/drawing/2014/main" id="{FD750EF7-C57E-BC01-2FDD-5AFD61C458DA}"/>
                    </a:ext>
                  </a:extLst>
                </p:cNvPr>
                <p:cNvPicPr/>
                <p:nvPr/>
              </p:nvPicPr>
              <p:blipFill>
                <a:blip r:embed="rId79"/>
                <a:stretch>
                  <a:fillRect/>
                </a:stretch>
              </p:blipFill>
              <p:spPr>
                <a:xfrm>
                  <a:off x="717975" y="3390105"/>
                  <a:ext cx="2926800" cy="73080"/>
                </a:xfrm>
                <a:prstGeom prst="rect">
                  <a:avLst/>
                </a:prstGeom>
              </p:spPr>
            </p:pic>
          </mc:Fallback>
        </mc:AlternateContent>
      </p:grpSp>
      <p:grpSp>
        <p:nvGrpSpPr>
          <p:cNvPr id="75" name="Group 74">
            <a:extLst>
              <a:ext uri="{FF2B5EF4-FFF2-40B4-BE49-F238E27FC236}">
                <a16:creationId xmlns:a16="http://schemas.microsoft.com/office/drawing/2014/main" id="{4D1EB11B-BBBA-1A37-6808-7D74EDE2E70E}"/>
              </a:ext>
            </a:extLst>
          </p:cNvPr>
          <p:cNvGrpSpPr/>
          <p:nvPr/>
        </p:nvGrpSpPr>
        <p:grpSpPr>
          <a:xfrm>
            <a:off x="1547415" y="3676665"/>
            <a:ext cx="3895560" cy="1585440"/>
            <a:chOff x="1547415" y="3676665"/>
            <a:chExt cx="3895560" cy="1585440"/>
          </a:xfrm>
        </p:grpSpPr>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8149682E-0FD1-5A68-6335-3129F49DFC9B}"/>
                    </a:ext>
                  </a:extLst>
                </p14:cNvPr>
                <p14:cNvContentPartPr/>
                <p14:nvPr/>
              </p14:nvContentPartPr>
              <p14:xfrm>
                <a:off x="1547415" y="3795105"/>
                <a:ext cx="577800" cy="484920"/>
              </p14:xfrm>
            </p:contentPart>
          </mc:Choice>
          <mc:Fallback xmlns="">
            <p:pic>
              <p:nvPicPr>
                <p:cNvPr id="49" name="Ink 48">
                  <a:extLst>
                    <a:ext uri="{FF2B5EF4-FFF2-40B4-BE49-F238E27FC236}">
                      <a16:creationId xmlns:a16="http://schemas.microsoft.com/office/drawing/2014/main" id="{8149682E-0FD1-5A68-6335-3129F49DFC9B}"/>
                    </a:ext>
                  </a:extLst>
                </p:cNvPr>
                <p:cNvPicPr/>
                <p:nvPr/>
              </p:nvPicPr>
              <p:blipFill>
                <a:blip r:embed="rId81"/>
                <a:stretch>
                  <a:fillRect/>
                </a:stretch>
              </p:blipFill>
              <p:spPr>
                <a:xfrm>
                  <a:off x="1541295" y="3788985"/>
                  <a:ext cx="59004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423F83F6-D6C3-27FD-7BEB-CB45074452F3}"/>
                    </a:ext>
                  </a:extLst>
                </p14:cNvPr>
                <p14:cNvContentPartPr/>
                <p14:nvPr/>
              </p14:nvContentPartPr>
              <p14:xfrm>
                <a:off x="2375055" y="4047105"/>
                <a:ext cx="221760" cy="26280"/>
              </p14:xfrm>
            </p:contentPart>
          </mc:Choice>
          <mc:Fallback xmlns="">
            <p:pic>
              <p:nvPicPr>
                <p:cNvPr id="50" name="Ink 49">
                  <a:extLst>
                    <a:ext uri="{FF2B5EF4-FFF2-40B4-BE49-F238E27FC236}">
                      <a16:creationId xmlns:a16="http://schemas.microsoft.com/office/drawing/2014/main" id="{423F83F6-D6C3-27FD-7BEB-CB45074452F3}"/>
                    </a:ext>
                  </a:extLst>
                </p:cNvPr>
                <p:cNvPicPr/>
                <p:nvPr/>
              </p:nvPicPr>
              <p:blipFill>
                <a:blip r:embed="rId83"/>
                <a:stretch>
                  <a:fillRect/>
                </a:stretch>
              </p:blipFill>
              <p:spPr>
                <a:xfrm>
                  <a:off x="2368935" y="4040985"/>
                  <a:ext cx="234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E1508A18-A372-A618-B74D-359CF288F92F}"/>
                    </a:ext>
                  </a:extLst>
                </p14:cNvPr>
                <p14:cNvContentPartPr/>
                <p14:nvPr/>
              </p14:nvContentPartPr>
              <p14:xfrm>
                <a:off x="2382255" y="3973305"/>
                <a:ext cx="245880" cy="6840"/>
              </p14:xfrm>
            </p:contentPart>
          </mc:Choice>
          <mc:Fallback xmlns="">
            <p:pic>
              <p:nvPicPr>
                <p:cNvPr id="51" name="Ink 50">
                  <a:extLst>
                    <a:ext uri="{FF2B5EF4-FFF2-40B4-BE49-F238E27FC236}">
                      <a16:creationId xmlns:a16="http://schemas.microsoft.com/office/drawing/2014/main" id="{E1508A18-A372-A618-B74D-359CF288F92F}"/>
                    </a:ext>
                  </a:extLst>
                </p:cNvPr>
                <p:cNvPicPr/>
                <p:nvPr/>
              </p:nvPicPr>
              <p:blipFill>
                <a:blip r:embed="rId85"/>
                <a:stretch>
                  <a:fillRect/>
                </a:stretch>
              </p:blipFill>
              <p:spPr>
                <a:xfrm>
                  <a:off x="2376135" y="3967185"/>
                  <a:ext cx="2581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CBA9DE9F-2093-0B55-2E96-47197933CFD1}"/>
                    </a:ext>
                  </a:extLst>
                </p14:cNvPr>
                <p14:cNvContentPartPr/>
                <p14:nvPr/>
              </p14:nvContentPartPr>
              <p14:xfrm>
                <a:off x="2856015" y="3908145"/>
                <a:ext cx="476640" cy="245160"/>
              </p14:xfrm>
            </p:contentPart>
          </mc:Choice>
          <mc:Fallback xmlns="">
            <p:pic>
              <p:nvPicPr>
                <p:cNvPr id="52" name="Ink 51">
                  <a:extLst>
                    <a:ext uri="{FF2B5EF4-FFF2-40B4-BE49-F238E27FC236}">
                      <a16:creationId xmlns:a16="http://schemas.microsoft.com/office/drawing/2014/main" id="{CBA9DE9F-2093-0B55-2E96-47197933CFD1}"/>
                    </a:ext>
                  </a:extLst>
                </p:cNvPr>
                <p:cNvPicPr/>
                <p:nvPr/>
              </p:nvPicPr>
              <p:blipFill>
                <a:blip r:embed="rId87"/>
                <a:stretch>
                  <a:fillRect/>
                </a:stretch>
              </p:blipFill>
              <p:spPr>
                <a:xfrm>
                  <a:off x="2849895" y="3902025"/>
                  <a:ext cx="4888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F7F31C57-0408-243D-15DE-ACBB187EB3FD}"/>
                    </a:ext>
                  </a:extLst>
                </p14:cNvPr>
                <p14:cNvContentPartPr/>
                <p14:nvPr/>
              </p14:nvContentPartPr>
              <p14:xfrm>
                <a:off x="3308535" y="3724905"/>
                <a:ext cx="164160" cy="142560"/>
              </p14:xfrm>
            </p:contentPart>
          </mc:Choice>
          <mc:Fallback xmlns="">
            <p:pic>
              <p:nvPicPr>
                <p:cNvPr id="53" name="Ink 52">
                  <a:extLst>
                    <a:ext uri="{FF2B5EF4-FFF2-40B4-BE49-F238E27FC236}">
                      <a16:creationId xmlns:a16="http://schemas.microsoft.com/office/drawing/2014/main" id="{F7F31C57-0408-243D-15DE-ACBB187EB3FD}"/>
                    </a:ext>
                  </a:extLst>
                </p:cNvPr>
                <p:cNvPicPr/>
                <p:nvPr/>
              </p:nvPicPr>
              <p:blipFill>
                <a:blip r:embed="rId89"/>
                <a:stretch>
                  <a:fillRect/>
                </a:stretch>
              </p:blipFill>
              <p:spPr>
                <a:xfrm>
                  <a:off x="3302415" y="3718785"/>
                  <a:ext cx="176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2A440887-6577-C0EE-A179-B5A970A0C929}"/>
                    </a:ext>
                  </a:extLst>
                </p14:cNvPr>
                <p14:cNvContentPartPr/>
                <p14:nvPr/>
              </p14:nvContentPartPr>
              <p14:xfrm>
                <a:off x="3582855" y="3752265"/>
                <a:ext cx="67680" cy="149760"/>
              </p14:xfrm>
            </p:contentPart>
          </mc:Choice>
          <mc:Fallback xmlns="">
            <p:pic>
              <p:nvPicPr>
                <p:cNvPr id="54" name="Ink 53">
                  <a:extLst>
                    <a:ext uri="{FF2B5EF4-FFF2-40B4-BE49-F238E27FC236}">
                      <a16:creationId xmlns:a16="http://schemas.microsoft.com/office/drawing/2014/main" id="{2A440887-6577-C0EE-A179-B5A970A0C929}"/>
                    </a:ext>
                  </a:extLst>
                </p:cNvPr>
                <p:cNvPicPr/>
                <p:nvPr/>
              </p:nvPicPr>
              <p:blipFill>
                <a:blip r:embed="rId91"/>
                <a:stretch>
                  <a:fillRect/>
                </a:stretch>
              </p:blipFill>
              <p:spPr>
                <a:xfrm>
                  <a:off x="3576735" y="3746145"/>
                  <a:ext cx="79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6EB99F7A-BBF8-AE10-D305-900299B374FC}"/>
                    </a:ext>
                  </a:extLst>
                </p14:cNvPr>
                <p14:cNvContentPartPr/>
                <p14:nvPr/>
              </p14:nvContentPartPr>
              <p14:xfrm>
                <a:off x="3518055" y="3676665"/>
                <a:ext cx="2880" cy="360"/>
              </p14:xfrm>
            </p:contentPart>
          </mc:Choice>
          <mc:Fallback xmlns="">
            <p:pic>
              <p:nvPicPr>
                <p:cNvPr id="55" name="Ink 54">
                  <a:extLst>
                    <a:ext uri="{FF2B5EF4-FFF2-40B4-BE49-F238E27FC236}">
                      <a16:creationId xmlns:a16="http://schemas.microsoft.com/office/drawing/2014/main" id="{6EB99F7A-BBF8-AE10-D305-900299B374FC}"/>
                    </a:ext>
                  </a:extLst>
                </p:cNvPr>
                <p:cNvPicPr/>
                <p:nvPr/>
              </p:nvPicPr>
              <p:blipFill>
                <a:blip r:embed="rId93"/>
                <a:stretch>
                  <a:fillRect/>
                </a:stretch>
              </p:blipFill>
              <p:spPr>
                <a:xfrm>
                  <a:off x="3511935" y="3670545"/>
                  <a:ext cx="15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CA48D73E-E8F5-BAE9-E53F-1043D6D03EF3}"/>
                    </a:ext>
                  </a:extLst>
                </p14:cNvPr>
                <p14:cNvContentPartPr/>
                <p14:nvPr/>
              </p14:nvContentPartPr>
              <p14:xfrm>
                <a:off x="3518055" y="3676665"/>
                <a:ext cx="320400" cy="233280"/>
              </p14:xfrm>
            </p:contentPart>
          </mc:Choice>
          <mc:Fallback xmlns="">
            <p:pic>
              <p:nvPicPr>
                <p:cNvPr id="56" name="Ink 55">
                  <a:extLst>
                    <a:ext uri="{FF2B5EF4-FFF2-40B4-BE49-F238E27FC236}">
                      <a16:creationId xmlns:a16="http://schemas.microsoft.com/office/drawing/2014/main" id="{CA48D73E-E8F5-BAE9-E53F-1043D6D03EF3}"/>
                    </a:ext>
                  </a:extLst>
                </p:cNvPr>
                <p:cNvPicPr/>
                <p:nvPr/>
              </p:nvPicPr>
              <p:blipFill>
                <a:blip r:embed="rId95"/>
                <a:stretch>
                  <a:fillRect/>
                </a:stretch>
              </p:blipFill>
              <p:spPr>
                <a:xfrm>
                  <a:off x="3511935" y="3670545"/>
                  <a:ext cx="332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AE30C5C0-253B-6A64-4941-DEE62CED14EE}"/>
                    </a:ext>
                  </a:extLst>
                </p14:cNvPr>
                <p14:cNvContentPartPr/>
                <p14:nvPr/>
              </p14:nvContentPartPr>
              <p14:xfrm>
                <a:off x="3941415" y="3741465"/>
                <a:ext cx="244440" cy="154440"/>
              </p14:xfrm>
            </p:contentPart>
          </mc:Choice>
          <mc:Fallback xmlns="">
            <p:pic>
              <p:nvPicPr>
                <p:cNvPr id="57" name="Ink 56">
                  <a:extLst>
                    <a:ext uri="{FF2B5EF4-FFF2-40B4-BE49-F238E27FC236}">
                      <a16:creationId xmlns:a16="http://schemas.microsoft.com/office/drawing/2014/main" id="{AE30C5C0-253B-6A64-4941-DEE62CED14EE}"/>
                    </a:ext>
                  </a:extLst>
                </p:cNvPr>
                <p:cNvPicPr/>
                <p:nvPr/>
              </p:nvPicPr>
              <p:blipFill>
                <a:blip r:embed="rId97"/>
                <a:stretch>
                  <a:fillRect/>
                </a:stretch>
              </p:blipFill>
              <p:spPr>
                <a:xfrm>
                  <a:off x="3935295" y="3735345"/>
                  <a:ext cx="256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7834FCAA-6501-6FD6-E7F9-961BC38475C4}"/>
                    </a:ext>
                  </a:extLst>
                </p14:cNvPr>
                <p14:cNvContentPartPr/>
                <p14:nvPr/>
              </p14:nvContentPartPr>
              <p14:xfrm>
                <a:off x="3972735" y="3738225"/>
                <a:ext cx="127800" cy="148680"/>
              </p14:xfrm>
            </p:contentPart>
          </mc:Choice>
          <mc:Fallback xmlns="">
            <p:pic>
              <p:nvPicPr>
                <p:cNvPr id="58" name="Ink 57">
                  <a:extLst>
                    <a:ext uri="{FF2B5EF4-FFF2-40B4-BE49-F238E27FC236}">
                      <a16:creationId xmlns:a16="http://schemas.microsoft.com/office/drawing/2014/main" id="{7834FCAA-6501-6FD6-E7F9-961BC38475C4}"/>
                    </a:ext>
                  </a:extLst>
                </p:cNvPr>
                <p:cNvPicPr/>
                <p:nvPr/>
              </p:nvPicPr>
              <p:blipFill>
                <a:blip r:embed="rId99"/>
                <a:stretch>
                  <a:fillRect/>
                </a:stretch>
              </p:blipFill>
              <p:spPr>
                <a:xfrm>
                  <a:off x="3966615" y="3732105"/>
                  <a:ext cx="140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BBBDDA64-9BBD-6D71-F496-ECDD7E48F076}"/>
                    </a:ext>
                  </a:extLst>
                </p14:cNvPr>
                <p14:cNvContentPartPr/>
                <p14:nvPr/>
              </p14:nvContentPartPr>
              <p14:xfrm>
                <a:off x="1857735" y="4691505"/>
                <a:ext cx="399960" cy="420120"/>
              </p14:xfrm>
            </p:contentPart>
          </mc:Choice>
          <mc:Fallback xmlns="">
            <p:pic>
              <p:nvPicPr>
                <p:cNvPr id="60" name="Ink 59">
                  <a:extLst>
                    <a:ext uri="{FF2B5EF4-FFF2-40B4-BE49-F238E27FC236}">
                      <a16:creationId xmlns:a16="http://schemas.microsoft.com/office/drawing/2014/main" id="{BBBDDA64-9BBD-6D71-F496-ECDD7E48F076}"/>
                    </a:ext>
                  </a:extLst>
                </p:cNvPr>
                <p:cNvPicPr/>
                <p:nvPr/>
              </p:nvPicPr>
              <p:blipFill>
                <a:blip r:embed="rId101"/>
                <a:stretch>
                  <a:fillRect/>
                </a:stretch>
              </p:blipFill>
              <p:spPr>
                <a:xfrm>
                  <a:off x="1851615" y="4685385"/>
                  <a:ext cx="41220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3E914638-3440-6ABD-FEFB-2541B33280C6}"/>
                    </a:ext>
                  </a:extLst>
                </p14:cNvPr>
                <p14:cNvContentPartPr/>
                <p14:nvPr/>
              </p14:nvContentPartPr>
              <p14:xfrm>
                <a:off x="2312415" y="4517985"/>
                <a:ext cx="38880" cy="203760"/>
              </p14:xfrm>
            </p:contentPart>
          </mc:Choice>
          <mc:Fallback xmlns="">
            <p:pic>
              <p:nvPicPr>
                <p:cNvPr id="61" name="Ink 60">
                  <a:extLst>
                    <a:ext uri="{FF2B5EF4-FFF2-40B4-BE49-F238E27FC236}">
                      <a16:creationId xmlns:a16="http://schemas.microsoft.com/office/drawing/2014/main" id="{3E914638-3440-6ABD-FEFB-2541B33280C6}"/>
                    </a:ext>
                  </a:extLst>
                </p:cNvPr>
                <p:cNvPicPr/>
                <p:nvPr/>
              </p:nvPicPr>
              <p:blipFill>
                <a:blip r:embed="rId103"/>
                <a:stretch>
                  <a:fillRect/>
                </a:stretch>
              </p:blipFill>
              <p:spPr>
                <a:xfrm>
                  <a:off x="2306295" y="4511865"/>
                  <a:ext cx="51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2873A284-862C-C73C-B0C9-29EE0D9BEAEC}"/>
                    </a:ext>
                  </a:extLst>
                </p14:cNvPr>
                <p14:cNvContentPartPr/>
                <p14:nvPr/>
              </p14:nvContentPartPr>
              <p14:xfrm>
                <a:off x="2613015" y="4824345"/>
                <a:ext cx="291600" cy="2520"/>
              </p14:xfrm>
            </p:contentPart>
          </mc:Choice>
          <mc:Fallback xmlns="">
            <p:pic>
              <p:nvPicPr>
                <p:cNvPr id="62" name="Ink 61">
                  <a:extLst>
                    <a:ext uri="{FF2B5EF4-FFF2-40B4-BE49-F238E27FC236}">
                      <a16:creationId xmlns:a16="http://schemas.microsoft.com/office/drawing/2014/main" id="{2873A284-862C-C73C-B0C9-29EE0D9BEAEC}"/>
                    </a:ext>
                  </a:extLst>
                </p:cNvPr>
                <p:cNvPicPr/>
                <p:nvPr/>
              </p:nvPicPr>
              <p:blipFill>
                <a:blip r:embed="rId105"/>
                <a:stretch>
                  <a:fillRect/>
                </a:stretch>
              </p:blipFill>
              <p:spPr>
                <a:xfrm>
                  <a:off x="2606895" y="4818225"/>
                  <a:ext cx="30384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562CC95A-8EAF-92B8-1CCC-0C3954C2F016}"/>
                    </a:ext>
                  </a:extLst>
                </p14:cNvPr>
                <p14:cNvContentPartPr/>
                <p14:nvPr/>
              </p14:nvContentPartPr>
              <p14:xfrm>
                <a:off x="2646855" y="4928385"/>
                <a:ext cx="248040" cy="7920"/>
              </p14:xfrm>
            </p:contentPart>
          </mc:Choice>
          <mc:Fallback xmlns="">
            <p:pic>
              <p:nvPicPr>
                <p:cNvPr id="63" name="Ink 62">
                  <a:extLst>
                    <a:ext uri="{FF2B5EF4-FFF2-40B4-BE49-F238E27FC236}">
                      <a16:creationId xmlns:a16="http://schemas.microsoft.com/office/drawing/2014/main" id="{562CC95A-8EAF-92B8-1CCC-0C3954C2F016}"/>
                    </a:ext>
                  </a:extLst>
                </p:cNvPr>
                <p:cNvPicPr/>
                <p:nvPr/>
              </p:nvPicPr>
              <p:blipFill>
                <a:blip r:embed="rId107"/>
                <a:stretch>
                  <a:fillRect/>
                </a:stretch>
              </p:blipFill>
              <p:spPr>
                <a:xfrm>
                  <a:off x="2640735" y="4922265"/>
                  <a:ext cx="2602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27DAC687-1148-1B1A-1A15-FC4DC7788EFE}"/>
                    </a:ext>
                  </a:extLst>
                </p14:cNvPr>
                <p14:cNvContentPartPr/>
                <p14:nvPr/>
              </p14:nvContentPartPr>
              <p14:xfrm>
                <a:off x="3373695" y="4769985"/>
                <a:ext cx="556200" cy="271080"/>
              </p14:xfrm>
            </p:contentPart>
          </mc:Choice>
          <mc:Fallback xmlns="">
            <p:pic>
              <p:nvPicPr>
                <p:cNvPr id="64" name="Ink 63">
                  <a:extLst>
                    <a:ext uri="{FF2B5EF4-FFF2-40B4-BE49-F238E27FC236}">
                      <a16:creationId xmlns:a16="http://schemas.microsoft.com/office/drawing/2014/main" id="{27DAC687-1148-1B1A-1A15-FC4DC7788EFE}"/>
                    </a:ext>
                  </a:extLst>
                </p:cNvPr>
                <p:cNvPicPr/>
                <p:nvPr/>
              </p:nvPicPr>
              <p:blipFill>
                <a:blip r:embed="rId109"/>
                <a:stretch>
                  <a:fillRect/>
                </a:stretch>
              </p:blipFill>
              <p:spPr>
                <a:xfrm>
                  <a:off x="3367575" y="4763865"/>
                  <a:ext cx="5684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5608B57A-8FE6-914C-B216-A24FB9AB83D7}"/>
                    </a:ext>
                  </a:extLst>
                </p14:cNvPr>
                <p14:cNvContentPartPr/>
                <p14:nvPr/>
              </p14:nvContentPartPr>
              <p14:xfrm>
                <a:off x="3894615" y="4580625"/>
                <a:ext cx="216720" cy="168120"/>
              </p14:xfrm>
            </p:contentPart>
          </mc:Choice>
          <mc:Fallback xmlns="">
            <p:pic>
              <p:nvPicPr>
                <p:cNvPr id="65" name="Ink 64">
                  <a:extLst>
                    <a:ext uri="{FF2B5EF4-FFF2-40B4-BE49-F238E27FC236}">
                      <a16:creationId xmlns:a16="http://schemas.microsoft.com/office/drawing/2014/main" id="{5608B57A-8FE6-914C-B216-A24FB9AB83D7}"/>
                    </a:ext>
                  </a:extLst>
                </p:cNvPr>
                <p:cNvPicPr/>
                <p:nvPr/>
              </p:nvPicPr>
              <p:blipFill>
                <a:blip r:embed="rId111"/>
                <a:stretch>
                  <a:fillRect/>
                </a:stretch>
              </p:blipFill>
              <p:spPr>
                <a:xfrm>
                  <a:off x="3888495" y="4574505"/>
                  <a:ext cx="228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865376F7-D802-8E8F-71DE-A7A66D43537A}"/>
                    </a:ext>
                  </a:extLst>
                </p14:cNvPr>
                <p14:cNvContentPartPr/>
                <p14:nvPr/>
              </p14:nvContentPartPr>
              <p14:xfrm>
                <a:off x="4234815" y="4596825"/>
                <a:ext cx="65160" cy="176760"/>
              </p14:xfrm>
            </p:contentPart>
          </mc:Choice>
          <mc:Fallback xmlns="">
            <p:pic>
              <p:nvPicPr>
                <p:cNvPr id="66" name="Ink 65">
                  <a:extLst>
                    <a:ext uri="{FF2B5EF4-FFF2-40B4-BE49-F238E27FC236}">
                      <a16:creationId xmlns:a16="http://schemas.microsoft.com/office/drawing/2014/main" id="{865376F7-D802-8E8F-71DE-A7A66D43537A}"/>
                    </a:ext>
                  </a:extLst>
                </p:cNvPr>
                <p:cNvPicPr/>
                <p:nvPr/>
              </p:nvPicPr>
              <p:blipFill>
                <a:blip r:embed="rId113"/>
                <a:stretch>
                  <a:fillRect/>
                </a:stretch>
              </p:blipFill>
              <p:spPr>
                <a:xfrm>
                  <a:off x="4228695" y="4590705"/>
                  <a:ext cx="77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B38C1945-BF14-089C-A772-DB8E90021A92}"/>
                    </a:ext>
                  </a:extLst>
                </p14:cNvPr>
                <p14:cNvContentPartPr/>
                <p14:nvPr/>
              </p14:nvContentPartPr>
              <p14:xfrm>
                <a:off x="4181895" y="4515825"/>
                <a:ext cx="29160" cy="15480"/>
              </p14:xfrm>
            </p:contentPart>
          </mc:Choice>
          <mc:Fallback xmlns="">
            <p:pic>
              <p:nvPicPr>
                <p:cNvPr id="67" name="Ink 66">
                  <a:extLst>
                    <a:ext uri="{FF2B5EF4-FFF2-40B4-BE49-F238E27FC236}">
                      <a16:creationId xmlns:a16="http://schemas.microsoft.com/office/drawing/2014/main" id="{B38C1945-BF14-089C-A772-DB8E90021A92}"/>
                    </a:ext>
                  </a:extLst>
                </p:cNvPr>
                <p:cNvPicPr/>
                <p:nvPr/>
              </p:nvPicPr>
              <p:blipFill>
                <a:blip r:embed="rId115"/>
                <a:stretch>
                  <a:fillRect/>
                </a:stretch>
              </p:blipFill>
              <p:spPr>
                <a:xfrm>
                  <a:off x="4175775" y="4509705"/>
                  <a:ext cx="414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B17425FA-1E91-9EFB-055B-22B9EE7BD65C}"/>
                    </a:ext>
                  </a:extLst>
                </p14:cNvPr>
                <p14:cNvContentPartPr/>
                <p14:nvPr/>
              </p14:nvContentPartPr>
              <p14:xfrm>
                <a:off x="4391415" y="4615905"/>
                <a:ext cx="224280" cy="177480"/>
              </p14:xfrm>
            </p:contentPart>
          </mc:Choice>
          <mc:Fallback xmlns="">
            <p:pic>
              <p:nvPicPr>
                <p:cNvPr id="68" name="Ink 67">
                  <a:extLst>
                    <a:ext uri="{FF2B5EF4-FFF2-40B4-BE49-F238E27FC236}">
                      <a16:creationId xmlns:a16="http://schemas.microsoft.com/office/drawing/2014/main" id="{B17425FA-1E91-9EFB-055B-22B9EE7BD65C}"/>
                    </a:ext>
                  </a:extLst>
                </p:cNvPr>
                <p:cNvPicPr/>
                <p:nvPr/>
              </p:nvPicPr>
              <p:blipFill>
                <a:blip r:embed="rId117"/>
                <a:stretch>
                  <a:fillRect/>
                </a:stretch>
              </p:blipFill>
              <p:spPr>
                <a:xfrm>
                  <a:off x="4385295" y="4609785"/>
                  <a:ext cx="236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231E04D9-34EA-812E-DE78-DF729B4C4F60}"/>
                    </a:ext>
                  </a:extLst>
                </p14:cNvPr>
                <p14:cNvContentPartPr/>
                <p14:nvPr/>
              </p14:nvContentPartPr>
              <p14:xfrm>
                <a:off x="4725855" y="4604385"/>
                <a:ext cx="245880" cy="205920"/>
              </p14:xfrm>
            </p:contentPart>
          </mc:Choice>
          <mc:Fallback xmlns="">
            <p:pic>
              <p:nvPicPr>
                <p:cNvPr id="69" name="Ink 68">
                  <a:extLst>
                    <a:ext uri="{FF2B5EF4-FFF2-40B4-BE49-F238E27FC236}">
                      <a16:creationId xmlns:a16="http://schemas.microsoft.com/office/drawing/2014/main" id="{231E04D9-34EA-812E-DE78-DF729B4C4F60}"/>
                    </a:ext>
                  </a:extLst>
                </p:cNvPr>
                <p:cNvPicPr/>
                <p:nvPr/>
              </p:nvPicPr>
              <p:blipFill>
                <a:blip r:embed="rId119"/>
                <a:stretch>
                  <a:fillRect/>
                </a:stretch>
              </p:blipFill>
              <p:spPr>
                <a:xfrm>
                  <a:off x="4719735" y="4598265"/>
                  <a:ext cx="258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CD1B6C8C-8429-7B91-F450-4815796BEBC9}"/>
                    </a:ext>
                  </a:extLst>
                </p14:cNvPr>
                <p14:cNvContentPartPr/>
                <p14:nvPr/>
              </p14:nvContentPartPr>
              <p14:xfrm>
                <a:off x="4747455" y="4631745"/>
                <a:ext cx="168840" cy="175680"/>
              </p14:xfrm>
            </p:contentPart>
          </mc:Choice>
          <mc:Fallback xmlns="">
            <p:pic>
              <p:nvPicPr>
                <p:cNvPr id="70" name="Ink 69">
                  <a:extLst>
                    <a:ext uri="{FF2B5EF4-FFF2-40B4-BE49-F238E27FC236}">
                      <a16:creationId xmlns:a16="http://schemas.microsoft.com/office/drawing/2014/main" id="{CD1B6C8C-8429-7B91-F450-4815796BEBC9}"/>
                    </a:ext>
                  </a:extLst>
                </p:cNvPr>
                <p:cNvPicPr/>
                <p:nvPr/>
              </p:nvPicPr>
              <p:blipFill>
                <a:blip r:embed="rId121"/>
                <a:stretch>
                  <a:fillRect/>
                </a:stretch>
              </p:blipFill>
              <p:spPr>
                <a:xfrm>
                  <a:off x="4741335" y="4625625"/>
                  <a:ext cx="181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09704E84-2D85-17C9-A113-08F1DD4EC475}"/>
                    </a:ext>
                  </a:extLst>
                </p14:cNvPr>
                <p14:cNvContentPartPr/>
                <p14:nvPr/>
              </p14:nvContentPartPr>
              <p14:xfrm>
                <a:off x="4588695" y="4499625"/>
                <a:ext cx="722520" cy="686880"/>
              </p14:xfrm>
            </p:contentPart>
          </mc:Choice>
          <mc:Fallback xmlns="">
            <p:pic>
              <p:nvPicPr>
                <p:cNvPr id="71" name="Ink 70">
                  <a:extLst>
                    <a:ext uri="{FF2B5EF4-FFF2-40B4-BE49-F238E27FC236}">
                      <a16:creationId xmlns:a16="http://schemas.microsoft.com/office/drawing/2014/main" id="{09704E84-2D85-17C9-A113-08F1DD4EC475}"/>
                    </a:ext>
                  </a:extLst>
                </p:cNvPr>
                <p:cNvPicPr/>
                <p:nvPr/>
              </p:nvPicPr>
              <p:blipFill>
                <a:blip r:embed="rId123"/>
                <a:stretch>
                  <a:fillRect/>
                </a:stretch>
              </p:blipFill>
              <p:spPr>
                <a:xfrm>
                  <a:off x="4582575" y="4493505"/>
                  <a:ext cx="734760" cy="699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9C2A67CC-A859-6A50-0D65-C75D56FA6A9E}"/>
                    </a:ext>
                  </a:extLst>
                </p14:cNvPr>
                <p14:cNvContentPartPr/>
                <p14:nvPr/>
              </p14:nvContentPartPr>
              <p14:xfrm>
                <a:off x="3122775" y="4582785"/>
                <a:ext cx="592920" cy="679320"/>
              </p14:xfrm>
            </p:contentPart>
          </mc:Choice>
          <mc:Fallback xmlns="">
            <p:pic>
              <p:nvPicPr>
                <p:cNvPr id="72" name="Ink 71">
                  <a:extLst>
                    <a:ext uri="{FF2B5EF4-FFF2-40B4-BE49-F238E27FC236}">
                      <a16:creationId xmlns:a16="http://schemas.microsoft.com/office/drawing/2014/main" id="{9C2A67CC-A859-6A50-0D65-C75D56FA6A9E}"/>
                    </a:ext>
                  </a:extLst>
                </p:cNvPr>
                <p:cNvPicPr/>
                <p:nvPr/>
              </p:nvPicPr>
              <p:blipFill>
                <a:blip r:embed="rId125"/>
                <a:stretch>
                  <a:fillRect/>
                </a:stretch>
              </p:blipFill>
              <p:spPr>
                <a:xfrm>
                  <a:off x="3116655" y="4576665"/>
                  <a:ext cx="605160" cy="691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31D4D339-E148-E463-590F-8D6E15F05E80}"/>
                    </a:ext>
                  </a:extLst>
                </p14:cNvPr>
                <p14:cNvContentPartPr/>
                <p14:nvPr/>
              </p14:nvContentPartPr>
              <p14:xfrm>
                <a:off x="5293575" y="4269945"/>
                <a:ext cx="149400" cy="223560"/>
              </p14:xfrm>
            </p:contentPart>
          </mc:Choice>
          <mc:Fallback xmlns="">
            <p:pic>
              <p:nvPicPr>
                <p:cNvPr id="74" name="Ink 73">
                  <a:extLst>
                    <a:ext uri="{FF2B5EF4-FFF2-40B4-BE49-F238E27FC236}">
                      <a16:creationId xmlns:a16="http://schemas.microsoft.com/office/drawing/2014/main" id="{31D4D339-E148-E463-590F-8D6E15F05E80}"/>
                    </a:ext>
                  </a:extLst>
                </p:cNvPr>
                <p:cNvPicPr/>
                <p:nvPr/>
              </p:nvPicPr>
              <p:blipFill>
                <a:blip r:embed="rId127"/>
                <a:stretch>
                  <a:fillRect/>
                </a:stretch>
              </p:blipFill>
              <p:spPr>
                <a:xfrm>
                  <a:off x="5287455" y="4263825"/>
                  <a:ext cx="161640" cy="23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68A8D65A-BB26-9DE1-1BFE-6968576F8081}"/>
                  </a:ext>
                </a:extLst>
              </p14:cNvPr>
              <p14:cNvContentPartPr/>
              <p14:nvPr/>
            </p14:nvContentPartPr>
            <p14:xfrm>
              <a:off x="7276095" y="3546705"/>
              <a:ext cx="149760" cy="2570400"/>
            </p14:xfrm>
          </p:contentPart>
        </mc:Choice>
        <mc:Fallback xmlns="">
          <p:pic>
            <p:nvPicPr>
              <p:cNvPr id="76" name="Ink 75">
                <a:extLst>
                  <a:ext uri="{FF2B5EF4-FFF2-40B4-BE49-F238E27FC236}">
                    <a16:creationId xmlns:a16="http://schemas.microsoft.com/office/drawing/2014/main" id="{68A8D65A-BB26-9DE1-1BFE-6968576F8081}"/>
                  </a:ext>
                </a:extLst>
              </p:cNvPr>
              <p:cNvPicPr/>
              <p:nvPr/>
            </p:nvPicPr>
            <p:blipFill>
              <a:blip r:embed="rId129"/>
              <a:stretch>
                <a:fillRect/>
              </a:stretch>
            </p:blipFill>
            <p:spPr>
              <a:xfrm>
                <a:off x="7269975" y="3540585"/>
                <a:ext cx="162000" cy="2582640"/>
              </a:xfrm>
              <a:prstGeom prst="rect">
                <a:avLst/>
              </a:prstGeom>
            </p:spPr>
          </p:pic>
        </mc:Fallback>
      </mc:AlternateContent>
      <p:grpSp>
        <p:nvGrpSpPr>
          <p:cNvPr id="89" name="Group 88">
            <a:extLst>
              <a:ext uri="{FF2B5EF4-FFF2-40B4-BE49-F238E27FC236}">
                <a16:creationId xmlns:a16="http://schemas.microsoft.com/office/drawing/2014/main" id="{3BE9620B-89DA-C359-0035-99AA03D5AE74}"/>
              </a:ext>
            </a:extLst>
          </p:cNvPr>
          <p:cNvGrpSpPr/>
          <p:nvPr/>
        </p:nvGrpSpPr>
        <p:grpSpPr>
          <a:xfrm>
            <a:off x="8597295" y="3454545"/>
            <a:ext cx="1716120" cy="913320"/>
            <a:chOff x="8597295" y="3454545"/>
            <a:chExt cx="1716120" cy="913320"/>
          </a:xfrm>
        </p:grpSpPr>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69248824-CC85-6EC5-C083-D4C5D29E6CB1}"/>
                    </a:ext>
                  </a:extLst>
                </p14:cNvPr>
                <p14:cNvContentPartPr/>
                <p14:nvPr/>
              </p14:nvContentPartPr>
              <p14:xfrm>
                <a:off x="8828055" y="3888705"/>
                <a:ext cx="534600" cy="269640"/>
              </p14:xfrm>
            </p:contentPart>
          </mc:Choice>
          <mc:Fallback xmlns="">
            <p:pic>
              <p:nvPicPr>
                <p:cNvPr id="77" name="Ink 76">
                  <a:extLst>
                    <a:ext uri="{FF2B5EF4-FFF2-40B4-BE49-F238E27FC236}">
                      <a16:creationId xmlns:a16="http://schemas.microsoft.com/office/drawing/2014/main" id="{69248824-CC85-6EC5-C083-D4C5D29E6CB1}"/>
                    </a:ext>
                  </a:extLst>
                </p:cNvPr>
                <p:cNvPicPr/>
                <p:nvPr/>
              </p:nvPicPr>
              <p:blipFill>
                <a:blip r:embed="rId131"/>
                <a:stretch>
                  <a:fillRect/>
                </a:stretch>
              </p:blipFill>
              <p:spPr>
                <a:xfrm>
                  <a:off x="8821935" y="3882585"/>
                  <a:ext cx="5468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47EDC06B-95DF-961F-7028-3C4EB206910E}"/>
                    </a:ext>
                  </a:extLst>
                </p14:cNvPr>
                <p14:cNvContentPartPr/>
                <p14:nvPr/>
              </p14:nvContentPartPr>
              <p14:xfrm>
                <a:off x="9456255" y="3795825"/>
                <a:ext cx="158760" cy="149040"/>
              </p14:xfrm>
            </p:contentPart>
          </mc:Choice>
          <mc:Fallback xmlns="">
            <p:pic>
              <p:nvPicPr>
                <p:cNvPr id="78" name="Ink 77">
                  <a:extLst>
                    <a:ext uri="{FF2B5EF4-FFF2-40B4-BE49-F238E27FC236}">
                      <a16:creationId xmlns:a16="http://schemas.microsoft.com/office/drawing/2014/main" id="{47EDC06B-95DF-961F-7028-3C4EB206910E}"/>
                    </a:ext>
                  </a:extLst>
                </p:cNvPr>
                <p:cNvPicPr/>
                <p:nvPr/>
              </p:nvPicPr>
              <p:blipFill>
                <a:blip r:embed="rId133"/>
                <a:stretch>
                  <a:fillRect/>
                </a:stretch>
              </p:blipFill>
              <p:spPr>
                <a:xfrm>
                  <a:off x="9450135" y="3789705"/>
                  <a:ext cx="171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1971EA06-BC7D-CFA7-DA3A-73DF1C95623E}"/>
                    </a:ext>
                  </a:extLst>
                </p14:cNvPr>
                <p14:cNvContentPartPr/>
                <p14:nvPr/>
              </p14:nvContentPartPr>
              <p14:xfrm>
                <a:off x="9456255" y="3801225"/>
                <a:ext cx="125640" cy="169200"/>
              </p14:xfrm>
            </p:contentPart>
          </mc:Choice>
          <mc:Fallback xmlns="">
            <p:pic>
              <p:nvPicPr>
                <p:cNvPr id="79" name="Ink 78">
                  <a:extLst>
                    <a:ext uri="{FF2B5EF4-FFF2-40B4-BE49-F238E27FC236}">
                      <a16:creationId xmlns:a16="http://schemas.microsoft.com/office/drawing/2014/main" id="{1971EA06-BC7D-CFA7-DA3A-73DF1C95623E}"/>
                    </a:ext>
                  </a:extLst>
                </p:cNvPr>
                <p:cNvPicPr/>
                <p:nvPr/>
              </p:nvPicPr>
              <p:blipFill>
                <a:blip r:embed="rId135"/>
                <a:stretch>
                  <a:fillRect/>
                </a:stretch>
              </p:blipFill>
              <p:spPr>
                <a:xfrm>
                  <a:off x="9450135" y="3795105"/>
                  <a:ext cx="137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CB855C2F-9B65-E40A-F9FA-BAB41A7ED29A}"/>
                    </a:ext>
                  </a:extLst>
                </p14:cNvPr>
                <p14:cNvContentPartPr/>
                <p14:nvPr/>
              </p14:nvContentPartPr>
              <p14:xfrm>
                <a:off x="9191655" y="3701505"/>
                <a:ext cx="652320" cy="666360"/>
              </p14:xfrm>
            </p:contentPart>
          </mc:Choice>
          <mc:Fallback xmlns="">
            <p:pic>
              <p:nvPicPr>
                <p:cNvPr id="80" name="Ink 79">
                  <a:extLst>
                    <a:ext uri="{FF2B5EF4-FFF2-40B4-BE49-F238E27FC236}">
                      <a16:creationId xmlns:a16="http://schemas.microsoft.com/office/drawing/2014/main" id="{CB855C2F-9B65-E40A-F9FA-BAB41A7ED29A}"/>
                    </a:ext>
                  </a:extLst>
                </p:cNvPr>
                <p:cNvPicPr/>
                <p:nvPr/>
              </p:nvPicPr>
              <p:blipFill>
                <a:blip r:embed="rId137"/>
                <a:stretch>
                  <a:fillRect/>
                </a:stretch>
              </p:blipFill>
              <p:spPr>
                <a:xfrm>
                  <a:off x="9185535" y="3695385"/>
                  <a:ext cx="66456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69EFB4E3-0232-DD7D-3A05-EEE6E3DF5750}"/>
                    </a:ext>
                  </a:extLst>
                </p14:cNvPr>
                <p14:cNvContentPartPr/>
                <p14:nvPr/>
              </p14:nvContentPartPr>
              <p14:xfrm>
                <a:off x="8597295" y="3675585"/>
                <a:ext cx="385200" cy="595800"/>
              </p14:xfrm>
            </p:contentPart>
          </mc:Choice>
          <mc:Fallback xmlns="">
            <p:pic>
              <p:nvPicPr>
                <p:cNvPr id="81" name="Ink 80">
                  <a:extLst>
                    <a:ext uri="{FF2B5EF4-FFF2-40B4-BE49-F238E27FC236}">
                      <a16:creationId xmlns:a16="http://schemas.microsoft.com/office/drawing/2014/main" id="{69EFB4E3-0232-DD7D-3A05-EEE6E3DF5750}"/>
                    </a:ext>
                  </a:extLst>
                </p:cNvPr>
                <p:cNvPicPr/>
                <p:nvPr/>
              </p:nvPicPr>
              <p:blipFill>
                <a:blip r:embed="rId139"/>
                <a:stretch>
                  <a:fillRect/>
                </a:stretch>
              </p:blipFill>
              <p:spPr>
                <a:xfrm>
                  <a:off x="8591175" y="3669465"/>
                  <a:ext cx="39744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E13158D3-E2DC-5DDD-E7D6-8757DE52138F}"/>
                    </a:ext>
                  </a:extLst>
                </p14:cNvPr>
                <p14:cNvContentPartPr/>
                <p14:nvPr/>
              </p14:nvContentPartPr>
              <p14:xfrm>
                <a:off x="9855855" y="3454545"/>
                <a:ext cx="132840" cy="200520"/>
              </p14:xfrm>
            </p:contentPart>
          </mc:Choice>
          <mc:Fallback xmlns="">
            <p:pic>
              <p:nvPicPr>
                <p:cNvPr id="82" name="Ink 81">
                  <a:extLst>
                    <a:ext uri="{FF2B5EF4-FFF2-40B4-BE49-F238E27FC236}">
                      <a16:creationId xmlns:a16="http://schemas.microsoft.com/office/drawing/2014/main" id="{E13158D3-E2DC-5DDD-E7D6-8757DE52138F}"/>
                    </a:ext>
                  </a:extLst>
                </p:cNvPr>
                <p:cNvPicPr/>
                <p:nvPr/>
              </p:nvPicPr>
              <p:blipFill>
                <a:blip r:embed="rId141"/>
                <a:stretch>
                  <a:fillRect/>
                </a:stretch>
              </p:blipFill>
              <p:spPr>
                <a:xfrm>
                  <a:off x="9849735" y="3448425"/>
                  <a:ext cx="1450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7E71A7BE-ED5E-4578-A421-450AF38923F1}"/>
                    </a:ext>
                  </a:extLst>
                </p14:cNvPr>
                <p14:cNvContentPartPr/>
                <p14:nvPr/>
              </p14:nvContentPartPr>
              <p14:xfrm>
                <a:off x="10117935" y="3939825"/>
                <a:ext cx="192960" cy="20880"/>
              </p14:xfrm>
            </p:contentPart>
          </mc:Choice>
          <mc:Fallback xmlns="">
            <p:pic>
              <p:nvPicPr>
                <p:cNvPr id="83" name="Ink 82">
                  <a:extLst>
                    <a:ext uri="{FF2B5EF4-FFF2-40B4-BE49-F238E27FC236}">
                      <a16:creationId xmlns:a16="http://schemas.microsoft.com/office/drawing/2014/main" id="{7E71A7BE-ED5E-4578-A421-450AF38923F1}"/>
                    </a:ext>
                  </a:extLst>
                </p:cNvPr>
                <p:cNvPicPr/>
                <p:nvPr/>
              </p:nvPicPr>
              <p:blipFill>
                <a:blip r:embed="rId143"/>
                <a:stretch>
                  <a:fillRect/>
                </a:stretch>
              </p:blipFill>
              <p:spPr>
                <a:xfrm>
                  <a:off x="10111815" y="3933705"/>
                  <a:ext cx="205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A3C4CA01-3004-9BE3-21EE-24BEA344F36F}"/>
                    </a:ext>
                  </a:extLst>
                </p14:cNvPr>
                <p14:cNvContentPartPr/>
                <p14:nvPr/>
              </p14:nvContentPartPr>
              <p14:xfrm>
                <a:off x="10096335" y="4049265"/>
                <a:ext cx="217080" cy="16560"/>
              </p14:xfrm>
            </p:contentPart>
          </mc:Choice>
          <mc:Fallback xmlns="">
            <p:pic>
              <p:nvPicPr>
                <p:cNvPr id="84" name="Ink 83">
                  <a:extLst>
                    <a:ext uri="{FF2B5EF4-FFF2-40B4-BE49-F238E27FC236}">
                      <a16:creationId xmlns:a16="http://schemas.microsoft.com/office/drawing/2014/main" id="{A3C4CA01-3004-9BE3-21EE-24BEA344F36F}"/>
                    </a:ext>
                  </a:extLst>
                </p:cNvPr>
                <p:cNvPicPr/>
                <p:nvPr/>
              </p:nvPicPr>
              <p:blipFill>
                <a:blip r:embed="rId145"/>
                <a:stretch>
                  <a:fillRect/>
                </a:stretch>
              </p:blipFill>
              <p:spPr>
                <a:xfrm>
                  <a:off x="10090215" y="4043145"/>
                  <a:ext cx="229320" cy="28800"/>
                </a:xfrm>
                <a:prstGeom prst="rect">
                  <a:avLst/>
                </a:prstGeom>
              </p:spPr>
            </p:pic>
          </mc:Fallback>
        </mc:AlternateContent>
      </p:grpSp>
      <p:grpSp>
        <p:nvGrpSpPr>
          <p:cNvPr id="88" name="Group 87">
            <a:extLst>
              <a:ext uri="{FF2B5EF4-FFF2-40B4-BE49-F238E27FC236}">
                <a16:creationId xmlns:a16="http://schemas.microsoft.com/office/drawing/2014/main" id="{78E3448D-FB5A-3792-3921-0EB2175E42A8}"/>
              </a:ext>
            </a:extLst>
          </p:cNvPr>
          <p:cNvGrpSpPr/>
          <p:nvPr/>
        </p:nvGrpSpPr>
        <p:grpSpPr>
          <a:xfrm>
            <a:off x="10683495" y="3785025"/>
            <a:ext cx="743760" cy="435240"/>
            <a:chOff x="10683495" y="3785025"/>
            <a:chExt cx="743760" cy="435240"/>
          </a:xfrm>
        </p:grpSpPr>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249F9212-7937-3A48-CD03-BAD50B968D1A}"/>
                    </a:ext>
                  </a:extLst>
                </p14:cNvPr>
                <p14:cNvContentPartPr/>
                <p14:nvPr/>
              </p14:nvContentPartPr>
              <p14:xfrm>
                <a:off x="10683495" y="3916065"/>
                <a:ext cx="460080" cy="304200"/>
              </p14:xfrm>
            </p:contentPart>
          </mc:Choice>
          <mc:Fallback xmlns="">
            <p:pic>
              <p:nvPicPr>
                <p:cNvPr id="85" name="Ink 84">
                  <a:extLst>
                    <a:ext uri="{FF2B5EF4-FFF2-40B4-BE49-F238E27FC236}">
                      <a16:creationId xmlns:a16="http://schemas.microsoft.com/office/drawing/2014/main" id="{249F9212-7937-3A48-CD03-BAD50B968D1A}"/>
                    </a:ext>
                  </a:extLst>
                </p:cNvPr>
                <p:cNvPicPr/>
                <p:nvPr/>
              </p:nvPicPr>
              <p:blipFill>
                <a:blip r:embed="rId147"/>
                <a:stretch>
                  <a:fillRect/>
                </a:stretch>
              </p:blipFill>
              <p:spPr>
                <a:xfrm>
                  <a:off x="10677375" y="3909945"/>
                  <a:ext cx="4723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87C4421E-FC1D-8F7F-9D0F-30024B38F8C6}"/>
                    </a:ext>
                  </a:extLst>
                </p14:cNvPr>
                <p14:cNvContentPartPr/>
                <p14:nvPr/>
              </p14:nvContentPartPr>
              <p14:xfrm>
                <a:off x="11128455" y="3785025"/>
                <a:ext cx="298800" cy="194400"/>
              </p14:xfrm>
            </p:contentPart>
          </mc:Choice>
          <mc:Fallback xmlns="">
            <p:pic>
              <p:nvPicPr>
                <p:cNvPr id="86" name="Ink 85">
                  <a:extLst>
                    <a:ext uri="{FF2B5EF4-FFF2-40B4-BE49-F238E27FC236}">
                      <a16:creationId xmlns:a16="http://schemas.microsoft.com/office/drawing/2014/main" id="{87C4421E-FC1D-8F7F-9D0F-30024B38F8C6}"/>
                    </a:ext>
                  </a:extLst>
                </p:cNvPr>
                <p:cNvPicPr/>
                <p:nvPr/>
              </p:nvPicPr>
              <p:blipFill>
                <a:blip r:embed="rId149"/>
                <a:stretch>
                  <a:fillRect/>
                </a:stretch>
              </p:blipFill>
              <p:spPr>
                <a:xfrm>
                  <a:off x="11122335" y="3778905"/>
                  <a:ext cx="3110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0C10FF47-4800-1E1F-D2D6-933AC2EE72E4}"/>
                    </a:ext>
                  </a:extLst>
                </p14:cNvPr>
                <p14:cNvContentPartPr/>
                <p14:nvPr/>
              </p14:nvContentPartPr>
              <p14:xfrm>
                <a:off x="11155095" y="3797985"/>
                <a:ext cx="257760" cy="198360"/>
              </p14:xfrm>
            </p:contentPart>
          </mc:Choice>
          <mc:Fallback xmlns="">
            <p:pic>
              <p:nvPicPr>
                <p:cNvPr id="87" name="Ink 86">
                  <a:extLst>
                    <a:ext uri="{FF2B5EF4-FFF2-40B4-BE49-F238E27FC236}">
                      <a16:creationId xmlns:a16="http://schemas.microsoft.com/office/drawing/2014/main" id="{0C10FF47-4800-1E1F-D2D6-933AC2EE72E4}"/>
                    </a:ext>
                  </a:extLst>
                </p:cNvPr>
                <p:cNvPicPr/>
                <p:nvPr/>
              </p:nvPicPr>
              <p:blipFill>
                <a:blip r:embed="rId151"/>
                <a:stretch>
                  <a:fillRect/>
                </a:stretch>
              </p:blipFill>
              <p:spPr>
                <a:xfrm>
                  <a:off x="11148975" y="3791865"/>
                  <a:ext cx="270000" cy="210600"/>
                </a:xfrm>
                <a:prstGeom prst="rect">
                  <a:avLst/>
                </a:prstGeom>
              </p:spPr>
            </p:pic>
          </mc:Fallback>
        </mc:AlternateContent>
      </p:grpSp>
      <p:grpSp>
        <p:nvGrpSpPr>
          <p:cNvPr id="95" name="Group 94">
            <a:extLst>
              <a:ext uri="{FF2B5EF4-FFF2-40B4-BE49-F238E27FC236}">
                <a16:creationId xmlns:a16="http://schemas.microsoft.com/office/drawing/2014/main" id="{A9B429B4-63A8-175B-2521-6BB2F42583DF}"/>
              </a:ext>
            </a:extLst>
          </p:cNvPr>
          <p:cNvGrpSpPr/>
          <p:nvPr/>
        </p:nvGrpSpPr>
        <p:grpSpPr>
          <a:xfrm>
            <a:off x="2740455" y="5886345"/>
            <a:ext cx="229320" cy="115200"/>
            <a:chOff x="2740455" y="5886345"/>
            <a:chExt cx="229320" cy="115200"/>
          </a:xfrm>
        </p:grpSpPr>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DB16D347-8BB2-EFCF-612E-4A4DAD0CE6FF}"/>
                    </a:ext>
                  </a:extLst>
                </p14:cNvPr>
                <p14:cNvContentPartPr/>
                <p14:nvPr/>
              </p14:nvContentPartPr>
              <p14:xfrm>
                <a:off x="2740455" y="5886345"/>
                <a:ext cx="200520" cy="11160"/>
              </p14:xfrm>
            </p:contentPart>
          </mc:Choice>
          <mc:Fallback xmlns="">
            <p:pic>
              <p:nvPicPr>
                <p:cNvPr id="93" name="Ink 92">
                  <a:extLst>
                    <a:ext uri="{FF2B5EF4-FFF2-40B4-BE49-F238E27FC236}">
                      <a16:creationId xmlns:a16="http://schemas.microsoft.com/office/drawing/2014/main" id="{DB16D347-8BB2-EFCF-612E-4A4DAD0CE6FF}"/>
                    </a:ext>
                  </a:extLst>
                </p:cNvPr>
                <p:cNvPicPr/>
                <p:nvPr/>
              </p:nvPicPr>
              <p:blipFill>
                <a:blip r:embed="rId153"/>
                <a:stretch>
                  <a:fillRect/>
                </a:stretch>
              </p:blipFill>
              <p:spPr>
                <a:xfrm>
                  <a:off x="2734335" y="5880225"/>
                  <a:ext cx="212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3CEF552A-2E2D-6A86-1182-D8F0058231B5}"/>
                    </a:ext>
                  </a:extLst>
                </p14:cNvPr>
                <p14:cNvContentPartPr/>
                <p14:nvPr/>
              </p14:nvContentPartPr>
              <p14:xfrm>
                <a:off x="2745495" y="5991465"/>
                <a:ext cx="224280" cy="10080"/>
              </p14:xfrm>
            </p:contentPart>
          </mc:Choice>
          <mc:Fallback xmlns="">
            <p:pic>
              <p:nvPicPr>
                <p:cNvPr id="94" name="Ink 93">
                  <a:extLst>
                    <a:ext uri="{FF2B5EF4-FFF2-40B4-BE49-F238E27FC236}">
                      <a16:creationId xmlns:a16="http://schemas.microsoft.com/office/drawing/2014/main" id="{3CEF552A-2E2D-6A86-1182-D8F0058231B5}"/>
                    </a:ext>
                  </a:extLst>
                </p:cNvPr>
                <p:cNvPicPr/>
                <p:nvPr/>
              </p:nvPicPr>
              <p:blipFill>
                <a:blip r:embed="rId155"/>
                <a:stretch>
                  <a:fillRect/>
                </a:stretch>
              </p:blipFill>
              <p:spPr>
                <a:xfrm>
                  <a:off x="2739375" y="5985345"/>
                  <a:ext cx="236520" cy="22320"/>
                </a:xfrm>
                <a:prstGeom prst="rect">
                  <a:avLst/>
                </a:prstGeom>
              </p:spPr>
            </p:pic>
          </mc:Fallback>
        </mc:AlternateContent>
      </p:grpSp>
      <p:grpSp>
        <p:nvGrpSpPr>
          <p:cNvPr id="103" name="Group 102">
            <a:extLst>
              <a:ext uri="{FF2B5EF4-FFF2-40B4-BE49-F238E27FC236}">
                <a16:creationId xmlns:a16="http://schemas.microsoft.com/office/drawing/2014/main" id="{9F12D6D6-7903-AD2E-CB78-918867388423}"/>
              </a:ext>
            </a:extLst>
          </p:cNvPr>
          <p:cNvGrpSpPr/>
          <p:nvPr/>
        </p:nvGrpSpPr>
        <p:grpSpPr>
          <a:xfrm>
            <a:off x="3551535" y="5497905"/>
            <a:ext cx="1684440" cy="568440"/>
            <a:chOff x="3551535" y="5497905"/>
            <a:chExt cx="1684440" cy="568440"/>
          </a:xfrm>
        </p:grpSpPr>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DE0644F4-FA33-C03E-A03F-628C500E1471}"/>
                    </a:ext>
                  </a:extLst>
                </p14:cNvPr>
                <p14:cNvContentPartPr/>
                <p14:nvPr/>
              </p14:nvContentPartPr>
              <p14:xfrm>
                <a:off x="3551535" y="5818305"/>
                <a:ext cx="570600" cy="248040"/>
              </p14:xfrm>
            </p:contentPart>
          </mc:Choice>
          <mc:Fallback xmlns="">
            <p:pic>
              <p:nvPicPr>
                <p:cNvPr id="96" name="Ink 95">
                  <a:extLst>
                    <a:ext uri="{FF2B5EF4-FFF2-40B4-BE49-F238E27FC236}">
                      <a16:creationId xmlns:a16="http://schemas.microsoft.com/office/drawing/2014/main" id="{DE0644F4-FA33-C03E-A03F-628C500E1471}"/>
                    </a:ext>
                  </a:extLst>
                </p:cNvPr>
                <p:cNvPicPr/>
                <p:nvPr/>
              </p:nvPicPr>
              <p:blipFill>
                <a:blip r:embed="rId157"/>
                <a:stretch>
                  <a:fillRect/>
                </a:stretch>
              </p:blipFill>
              <p:spPr>
                <a:xfrm>
                  <a:off x="3545415" y="5812185"/>
                  <a:ext cx="5828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3FC13BF4-66B3-7D51-F487-81E0EE21FC1F}"/>
                    </a:ext>
                  </a:extLst>
                </p14:cNvPr>
                <p14:cNvContentPartPr/>
                <p14:nvPr/>
              </p14:nvContentPartPr>
              <p14:xfrm>
                <a:off x="4173255" y="5634705"/>
                <a:ext cx="204480" cy="162360"/>
              </p14:xfrm>
            </p:contentPart>
          </mc:Choice>
          <mc:Fallback xmlns="">
            <p:pic>
              <p:nvPicPr>
                <p:cNvPr id="97" name="Ink 96">
                  <a:extLst>
                    <a:ext uri="{FF2B5EF4-FFF2-40B4-BE49-F238E27FC236}">
                      <a16:creationId xmlns:a16="http://schemas.microsoft.com/office/drawing/2014/main" id="{3FC13BF4-66B3-7D51-F487-81E0EE21FC1F}"/>
                    </a:ext>
                  </a:extLst>
                </p:cNvPr>
                <p:cNvPicPr/>
                <p:nvPr/>
              </p:nvPicPr>
              <p:blipFill>
                <a:blip r:embed="rId159"/>
                <a:stretch>
                  <a:fillRect/>
                </a:stretch>
              </p:blipFill>
              <p:spPr>
                <a:xfrm>
                  <a:off x="4167135" y="5628585"/>
                  <a:ext cx="2167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2845FA82-A9B5-2AD8-E5CD-A7ADC968D11E}"/>
                    </a:ext>
                  </a:extLst>
                </p14:cNvPr>
                <p14:cNvContentPartPr/>
                <p14:nvPr/>
              </p14:nvContentPartPr>
              <p14:xfrm>
                <a:off x="4516335" y="5662425"/>
                <a:ext cx="15480" cy="137160"/>
              </p14:xfrm>
            </p:contentPart>
          </mc:Choice>
          <mc:Fallback xmlns="">
            <p:pic>
              <p:nvPicPr>
                <p:cNvPr id="98" name="Ink 97">
                  <a:extLst>
                    <a:ext uri="{FF2B5EF4-FFF2-40B4-BE49-F238E27FC236}">
                      <a16:creationId xmlns:a16="http://schemas.microsoft.com/office/drawing/2014/main" id="{2845FA82-A9B5-2AD8-E5CD-A7ADC968D11E}"/>
                    </a:ext>
                  </a:extLst>
                </p:cNvPr>
                <p:cNvPicPr/>
                <p:nvPr/>
              </p:nvPicPr>
              <p:blipFill>
                <a:blip r:embed="rId161"/>
                <a:stretch>
                  <a:fillRect/>
                </a:stretch>
              </p:blipFill>
              <p:spPr>
                <a:xfrm>
                  <a:off x="4510215" y="5656305"/>
                  <a:ext cx="27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59743F68-2928-7E6C-EED6-90FCCA439C64}"/>
                    </a:ext>
                  </a:extLst>
                </p14:cNvPr>
                <p14:cNvContentPartPr/>
                <p14:nvPr/>
              </p14:nvContentPartPr>
              <p14:xfrm>
                <a:off x="4420215" y="5497905"/>
                <a:ext cx="63000" cy="41400"/>
              </p14:xfrm>
            </p:contentPart>
          </mc:Choice>
          <mc:Fallback xmlns="">
            <p:pic>
              <p:nvPicPr>
                <p:cNvPr id="99" name="Ink 98">
                  <a:extLst>
                    <a:ext uri="{FF2B5EF4-FFF2-40B4-BE49-F238E27FC236}">
                      <a16:creationId xmlns:a16="http://schemas.microsoft.com/office/drawing/2014/main" id="{59743F68-2928-7E6C-EED6-90FCCA439C64}"/>
                    </a:ext>
                  </a:extLst>
                </p:cNvPr>
                <p:cNvPicPr/>
                <p:nvPr/>
              </p:nvPicPr>
              <p:blipFill>
                <a:blip r:embed="rId163"/>
                <a:stretch>
                  <a:fillRect/>
                </a:stretch>
              </p:blipFill>
              <p:spPr>
                <a:xfrm>
                  <a:off x="4414095" y="5491785"/>
                  <a:ext cx="75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6AEC3F5C-B443-C590-5472-22349A6C9B91}"/>
                    </a:ext>
                  </a:extLst>
                </p14:cNvPr>
                <p14:cNvContentPartPr/>
                <p14:nvPr/>
              </p14:nvContentPartPr>
              <p14:xfrm>
                <a:off x="4623615" y="5615625"/>
                <a:ext cx="179640" cy="197280"/>
              </p14:xfrm>
            </p:contentPart>
          </mc:Choice>
          <mc:Fallback xmlns="">
            <p:pic>
              <p:nvPicPr>
                <p:cNvPr id="100" name="Ink 99">
                  <a:extLst>
                    <a:ext uri="{FF2B5EF4-FFF2-40B4-BE49-F238E27FC236}">
                      <a16:creationId xmlns:a16="http://schemas.microsoft.com/office/drawing/2014/main" id="{6AEC3F5C-B443-C590-5472-22349A6C9B91}"/>
                    </a:ext>
                  </a:extLst>
                </p:cNvPr>
                <p:cNvPicPr/>
                <p:nvPr/>
              </p:nvPicPr>
              <p:blipFill>
                <a:blip r:embed="rId165"/>
                <a:stretch>
                  <a:fillRect/>
                </a:stretch>
              </p:blipFill>
              <p:spPr>
                <a:xfrm>
                  <a:off x="4617495" y="5609505"/>
                  <a:ext cx="191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B9C1FB45-8BE1-9427-922D-DE3F33C659D6}"/>
                    </a:ext>
                  </a:extLst>
                </p14:cNvPr>
                <p14:cNvContentPartPr/>
                <p14:nvPr/>
              </p14:nvContentPartPr>
              <p14:xfrm>
                <a:off x="4935015" y="5618145"/>
                <a:ext cx="300960" cy="169200"/>
              </p14:xfrm>
            </p:contentPart>
          </mc:Choice>
          <mc:Fallback xmlns="">
            <p:pic>
              <p:nvPicPr>
                <p:cNvPr id="101" name="Ink 100">
                  <a:extLst>
                    <a:ext uri="{FF2B5EF4-FFF2-40B4-BE49-F238E27FC236}">
                      <a16:creationId xmlns:a16="http://schemas.microsoft.com/office/drawing/2014/main" id="{B9C1FB45-8BE1-9427-922D-DE3F33C659D6}"/>
                    </a:ext>
                  </a:extLst>
                </p:cNvPr>
                <p:cNvPicPr/>
                <p:nvPr/>
              </p:nvPicPr>
              <p:blipFill>
                <a:blip r:embed="rId167"/>
                <a:stretch>
                  <a:fillRect/>
                </a:stretch>
              </p:blipFill>
              <p:spPr>
                <a:xfrm>
                  <a:off x="4928895" y="5612025"/>
                  <a:ext cx="313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6007ADC2-278B-C09E-E8A7-C26B9D1D0E28}"/>
                    </a:ext>
                  </a:extLst>
                </p14:cNvPr>
                <p14:cNvContentPartPr/>
                <p14:nvPr/>
              </p14:nvContentPartPr>
              <p14:xfrm>
                <a:off x="4959135" y="5623545"/>
                <a:ext cx="185760" cy="173520"/>
              </p14:xfrm>
            </p:contentPart>
          </mc:Choice>
          <mc:Fallback xmlns="">
            <p:pic>
              <p:nvPicPr>
                <p:cNvPr id="102" name="Ink 101">
                  <a:extLst>
                    <a:ext uri="{FF2B5EF4-FFF2-40B4-BE49-F238E27FC236}">
                      <a16:creationId xmlns:a16="http://schemas.microsoft.com/office/drawing/2014/main" id="{6007ADC2-278B-C09E-E8A7-C26B9D1D0E28}"/>
                    </a:ext>
                  </a:extLst>
                </p:cNvPr>
                <p:cNvPicPr/>
                <p:nvPr/>
              </p:nvPicPr>
              <p:blipFill>
                <a:blip r:embed="rId169"/>
                <a:stretch>
                  <a:fillRect/>
                </a:stretch>
              </p:blipFill>
              <p:spPr>
                <a:xfrm>
                  <a:off x="4953015" y="5617425"/>
                  <a:ext cx="198000" cy="185760"/>
                </a:xfrm>
                <a:prstGeom prst="rect">
                  <a:avLst/>
                </a:prstGeom>
              </p:spPr>
            </p:pic>
          </mc:Fallback>
        </mc:AlternateContent>
      </p:grpSp>
      <p:grpSp>
        <p:nvGrpSpPr>
          <p:cNvPr id="113" name="Group 112">
            <a:extLst>
              <a:ext uri="{FF2B5EF4-FFF2-40B4-BE49-F238E27FC236}">
                <a16:creationId xmlns:a16="http://schemas.microsoft.com/office/drawing/2014/main" id="{35EB4C56-3809-CE53-86B7-C2F2743A48B9}"/>
              </a:ext>
            </a:extLst>
          </p:cNvPr>
          <p:cNvGrpSpPr/>
          <p:nvPr/>
        </p:nvGrpSpPr>
        <p:grpSpPr>
          <a:xfrm>
            <a:off x="5512455" y="5537865"/>
            <a:ext cx="1688040" cy="649800"/>
            <a:chOff x="5512455" y="5537865"/>
            <a:chExt cx="1688040" cy="649800"/>
          </a:xfrm>
        </p:grpSpPr>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D4C5C2E6-BC07-4172-8A02-FD121E1333F8}"/>
                    </a:ext>
                  </a:extLst>
                </p14:cNvPr>
                <p14:cNvContentPartPr/>
                <p14:nvPr/>
              </p14:nvContentPartPr>
              <p14:xfrm>
                <a:off x="5512455" y="5906505"/>
                <a:ext cx="128160" cy="76680"/>
              </p14:xfrm>
            </p:contentPart>
          </mc:Choice>
          <mc:Fallback xmlns="">
            <p:pic>
              <p:nvPicPr>
                <p:cNvPr id="104" name="Ink 103">
                  <a:extLst>
                    <a:ext uri="{FF2B5EF4-FFF2-40B4-BE49-F238E27FC236}">
                      <a16:creationId xmlns:a16="http://schemas.microsoft.com/office/drawing/2014/main" id="{D4C5C2E6-BC07-4172-8A02-FD121E1333F8}"/>
                    </a:ext>
                  </a:extLst>
                </p:cNvPr>
                <p:cNvPicPr/>
                <p:nvPr/>
              </p:nvPicPr>
              <p:blipFill>
                <a:blip r:embed="rId171"/>
                <a:stretch>
                  <a:fillRect/>
                </a:stretch>
              </p:blipFill>
              <p:spPr>
                <a:xfrm>
                  <a:off x="5506335" y="5900385"/>
                  <a:ext cx="1404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5" name="Ink 104">
                  <a:extLst>
                    <a:ext uri="{FF2B5EF4-FFF2-40B4-BE49-F238E27FC236}">
                      <a16:creationId xmlns:a16="http://schemas.microsoft.com/office/drawing/2014/main" id="{7B67CCF9-79AB-9BAA-AEB8-BCDAB209D17E}"/>
                    </a:ext>
                  </a:extLst>
                </p14:cNvPr>
                <p14:cNvContentPartPr/>
                <p14:nvPr/>
              </p14:nvContentPartPr>
              <p14:xfrm>
                <a:off x="5969655" y="5788785"/>
                <a:ext cx="234360" cy="157680"/>
              </p14:xfrm>
            </p:contentPart>
          </mc:Choice>
          <mc:Fallback xmlns="">
            <p:pic>
              <p:nvPicPr>
                <p:cNvPr id="105" name="Ink 104">
                  <a:extLst>
                    <a:ext uri="{FF2B5EF4-FFF2-40B4-BE49-F238E27FC236}">
                      <a16:creationId xmlns:a16="http://schemas.microsoft.com/office/drawing/2014/main" id="{7B67CCF9-79AB-9BAA-AEB8-BCDAB209D17E}"/>
                    </a:ext>
                  </a:extLst>
                </p:cNvPr>
                <p:cNvPicPr/>
                <p:nvPr/>
              </p:nvPicPr>
              <p:blipFill>
                <a:blip r:embed="rId173"/>
                <a:stretch>
                  <a:fillRect/>
                </a:stretch>
              </p:blipFill>
              <p:spPr>
                <a:xfrm>
                  <a:off x="5963535" y="5782665"/>
                  <a:ext cx="246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6F8E1BCE-7DF6-EE89-735D-D7B249BCF6E0}"/>
                    </a:ext>
                  </a:extLst>
                </p14:cNvPr>
                <p14:cNvContentPartPr/>
                <p14:nvPr/>
              </p14:nvContentPartPr>
              <p14:xfrm>
                <a:off x="6366735" y="5840985"/>
                <a:ext cx="24480" cy="144360"/>
              </p14:xfrm>
            </p:contentPart>
          </mc:Choice>
          <mc:Fallback xmlns="">
            <p:pic>
              <p:nvPicPr>
                <p:cNvPr id="106" name="Ink 105">
                  <a:extLst>
                    <a:ext uri="{FF2B5EF4-FFF2-40B4-BE49-F238E27FC236}">
                      <a16:creationId xmlns:a16="http://schemas.microsoft.com/office/drawing/2014/main" id="{6F8E1BCE-7DF6-EE89-735D-D7B249BCF6E0}"/>
                    </a:ext>
                  </a:extLst>
                </p:cNvPr>
                <p:cNvPicPr/>
                <p:nvPr/>
              </p:nvPicPr>
              <p:blipFill>
                <a:blip r:embed="rId175"/>
                <a:stretch>
                  <a:fillRect/>
                </a:stretch>
              </p:blipFill>
              <p:spPr>
                <a:xfrm>
                  <a:off x="6360615" y="5834865"/>
                  <a:ext cx="36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642CB17A-E299-CE1E-D233-17CFE1D14AE7}"/>
                    </a:ext>
                  </a:extLst>
                </p14:cNvPr>
                <p14:cNvContentPartPr/>
                <p14:nvPr/>
              </p14:nvContentPartPr>
              <p14:xfrm>
                <a:off x="6369255" y="5702385"/>
                <a:ext cx="70200" cy="37080"/>
              </p14:xfrm>
            </p:contentPart>
          </mc:Choice>
          <mc:Fallback xmlns="">
            <p:pic>
              <p:nvPicPr>
                <p:cNvPr id="107" name="Ink 106">
                  <a:extLst>
                    <a:ext uri="{FF2B5EF4-FFF2-40B4-BE49-F238E27FC236}">
                      <a16:creationId xmlns:a16="http://schemas.microsoft.com/office/drawing/2014/main" id="{642CB17A-E299-CE1E-D233-17CFE1D14AE7}"/>
                    </a:ext>
                  </a:extLst>
                </p:cNvPr>
                <p:cNvPicPr/>
                <p:nvPr/>
              </p:nvPicPr>
              <p:blipFill>
                <a:blip r:embed="rId177"/>
                <a:stretch>
                  <a:fillRect/>
                </a:stretch>
              </p:blipFill>
              <p:spPr>
                <a:xfrm>
                  <a:off x="6363135" y="5696265"/>
                  <a:ext cx="824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73F87489-255B-27EC-D33C-38081C731229}"/>
                    </a:ext>
                  </a:extLst>
                </p14:cNvPr>
                <p14:cNvContentPartPr/>
                <p14:nvPr/>
              </p14:nvContentPartPr>
              <p14:xfrm>
                <a:off x="6561495" y="5818305"/>
                <a:ext cx="178560" cy="173160"/>
              </p14:xfrm>
            </p:contentPart>
          </mc:Choice>
          <mc:Fallback xmlns="">
            <p:pic>
              <p:nvPicPr>
                <p:cNvPr id="108" name="Ink 107">
                  <a:extLst>
                    <a:ext uri="{FF2B5EF4-FFF2-40B4-BE49-F238E27FC236}">
                      <a16:creationId xmlns:a16="http://schemas.microsoft.com/office/drawing/2014/main" id="{73F87489-255B-27EC-D33C-38081C731229}"/>
                    </a:ext>
                  </a:extLst>
                </p:cNvPr>
                <p:cNvPicPr/>
                <p:nvPr/>
              </p:nvPicPr>
              <p:blipFill>
                <a:blip r:embed="rId179"/>
                <a:stretch>
                  <a:fillRect/>
                </a:stretch>
              </p:blipFill>
              <p:spPr>
                <a:xfrm>
                  <a:off x="6555375" y="5812185"/>
                  <a:ext cx="190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0510B30A-12C8-D588-2261-BE418BF5BA5F}"/>
                    </a:ext>
                  </a:extLst>
                </p14:cNvPr>
                <p14:cNvContentPartPr/>
                <p14:nvPr/>
              </p14:nvContentPartPr>
              <p14:xfrm>
                <a:off x="6869655" y="5825865"/>
                <a:ext cx="185760" cy="183240"/>
              </p14:xfrm>
            </p:contentPart>
          </mc:Choice>
          <mc:Fallback xmlns="">
            <p:pic>
              <p:nvPicPr>
                <p:cNvPr id="109" name="Ink 108">
                  <a:extLst>
                    <a:ext uri="{FF2B5EF4-FFF2-40B4-BE49-F238E27FC236}">
                      <a16:creationId xmlns:a16="http://schemas.microsoft.com/office/drawing/2014/main" id="{0510B30A-12C8-D588-2261-BE418BF5BA5F}"/>
                    </a:ext>
                  </a:extLst>
                </p:cNvPr>
                <p:cNvPicPr/>
                <p:nvPr/>
              </p:nvPicPr>
              <p:blipFill>
                <a:blip r:embed="rId181"/>
                <a:stretch>
                  <a:fillRect/>
                </a:stretch>
              </p:blipFill>
              <p:spPr>
                <a:xfrm>
                  <a:off x="6863535" y="5819745"/>
                  <a:ext cx="198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B567B68E-22CE-B8A1-28C5-A2080EFC4351}"/>
                    </a:ext>
                  </a:extLst>
                </p14:cNvPr>
                <p14:cNvContentPartPr/>
                <p14:nvPr/>
              </p14:nvContentPartPr>
              <p14:xfrm>
                <a:off x="6896295" y="5705625"/>
                <a:ext cx="304200" cy="482040"/>
              </p14:xfrm>
            </p:contentPart>
          </mc:Choice>
          <mc:Fallback xmlns="">
            <p:pic>
              <p:nvPicPr>
                <p:cNvPr id="110" name="Ink 109">
                  <a:extLst>
                    <a:ext uri="{FF2B5EF4-FFF2-40B4-BE49-F238E27FC236}">
                      <a16:creationId xmlns:a16="http://schemas.microsoft.com/office/drawing/2014/main" id="{B567B68E-22CE-B8A1-28C5-A2080EFC4351}"/>
                    </a:ext>
                  </a:extLst>
                </p:cNvPr>
                <p:cNvPicPr/>
                <p:nvPr/>
              </p:nvPicPr>
              <p:blipFill>
                <a:blip r:embed="rId183"/>
                <a:stretch>
                  <a:fillRect/>
                </a:stretch>
              </p:blipFill>
              <p:spPr>
                <a:xfrm>
                  <a:off x="6890175" y="5699505"/>
                  <a:ext cx="3164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D663BAC2-3C0A-74D9-ABFF-77417A08517C}"/>
                    </a:ext>
                  </a:extLst>
                </p14:cNvPr>
                <p14:cNvContentPartPr/>
                <p14:nvPr/>
              </p14:nvContentPartPr>
              <p14:xfrm>
                <a:off x="5916375" y="5684025"/>
                <a:ext cx="376200" cy="448560"/>
              </p14:xfrm>
            </p:contentPart>
          </mc:Choice>
          <mc:Fallback xmlns="">
            <p:pic>
              <p:nvPicPr>
                <p:cNvPr id="111" name="Ink 110">
                  <a:extLst>
                    <a:ext uri="{FF2B5EF4-FFF2-40B4-BE49-F238E27FC236}">
                      <a16:creationId xmlns:a16="http://schemas.microsoft.com/office/drawing/2014/main" id="{D663BAC2-3C0A-74D9-ABFF-77417A08517C}"/>
                    </a:ext>
                  </a:extLst>
                </p:cNvPr>
                <p:cNvPicPr/>
                <p:nvPr/>
              </p:nvPicPr>
              <p:blipFill>
                <a:blip r:embed="rId185"/>
                <a:stretch>
                  <a:fillRect/>
                </a:stretch>
              </p:blipFill>
              <p:spPr>
                <a:xfrm>
                  <a:off x="5910255" y="5677905"/>
                  <a:ext cx="388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72D25A21-2494-3959-623B-E6766347FD11}"/>
                    </a:ext>
                  </a:extLst>
                </p14:cNvPr>
                <p14:cNvContentPartPr/>
                <p14:nvPr/>
              </p14:nvContentPartPr>
              <p14:xfrm>
                <a:off x="7079175" y="5537865"/>
                <a:ext cx="118440" cy="176760"/>
              </p14:xfrm>
            </p:contentPart>
          </mc:Choice>
          <mc:Fallback xmlns="">
            <p:pic>
              <p:nvPicPr>
                <p:cNvPr id="112" name="Ink 111">
                  <a:extLst>
                    <a:ext uri="{FF2B5EF4-FFF2-40B4-BE49-F238E27FC236}">
                      <a16:creationId xmlns:a16="http://schemas.microsoft.com/office/drawing/2014/main" id="{72D25A21-2494-3959-623B-E6766347FD11}"/>
                    </a:ext>
                  </a:extLst>
                </p:cNvPr>
                <p:cNvPicPr/>
                <p:nvPr/>
              </p:nvPicPr>
              <p:blipFill>
                <a:blip r:embed="rId187"/>
                <a:stretch>
                  <a:fillRect/>
                </a:stretch>
              </p:blipFill>
              <p:spPr>
                <a:xfrm>
                  <a:off x="7073055" y="5531745"/>
                  <a:ext cx="130680" cy="189000"/>
                </a:xfrm>
                <a:prstGeom prst="rect">
                  <a:avLst/>
                </a:prstGeom>
              </p:spPr>
            </p:pic>
          </mc:Fallback>
        </mc:AlternateContent>
      </p:grpSp>
      <p:grpSp>
        <p:nvGrpSpPr>
          <p:cNvPr id="117" name="Group 116">
            <a:extLst>
              <a:ext uri="{FF2B5EF4-FFF2-40B4-BE49-F238E27FC236}">
                <a16:creationId xmlns:a16="http://schemas.microsoft.com/office/drawing/2014/main" id="{EDDD7C85-CCF3-ED37-957B-9A1DEF312F5E}"/>
              </a:ext>
            </a:extLst>
          </p:cNvPr>
          <p:cNvGrpSpPr/>
          <p:nvPr/>
        </p:nvGrpSpPr>
        <p:grpSpPr>
          <a:xfrm>
            <a:off x="3054375" y="6500505"/>
            <a:ext cx="244800" cy="96480"/>
            <a:chOff x="3054375" y="6500505"/>
            <a:chExt cx="244800" cy="96480"/>
          </a:xfrm>
        </p:grpSpPr>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894D16AB-DE08-30E1-775B-62C80AC1FC65}"/>
                    </a:ext>
                  </a:extLst>
                </p14:cNvPr>
                <p14:cNvContentPartPr/>
                <p14:nvPr/>
              </p14:nvContentPartPr>
              <p14:xfrm>
                <a:off x="3054375" y="6500505"/>
                <a:ext cx="212040" cy="21960"/>
              </p14:xfrm>
            </p:contentPart>
          </mc:Choice>
          <mc:Fallback xmlns="">
            <p:pic>
              <p:nvPicPr>
                <p:cNvPr id="114" name="Ink 113">
                  <a:extLst>
                    <a:ext uri="{FF2B5EF4-FFF2-40B4-BE49-F238E27FC236}">
                      <a16:creationId xmlns:a16="http://schemas.microsoft.com/office/drawing/2014/main" id="{894D16AB-DE08-30E1-775B-62C80AC1FC65}"/>
                    </a:ext>
                  </a:extLst>
                </p:cNvPr>
                <p:cNvPicPr/>
                <p:nvPr/>
              </p:nvPicPr>
              <p:blipFill>
                <a:blip r:embed="rId189"/>
                <a:stretch>
                  <a:fillRect/>
                </a:stretch>
              </p:blipFill>
              <p:spPr>
                <a:xfrm>
                  <a:off x="3048255" y="6494385"/>
                  <a:ext cx="224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Ink 114">
                  <a:extLst>
                    <a:ext uri="{FF2B5EF4-FFF2-40B4-BE49-F238E27FC236}">
                      <a16:creationId xmlns:a16="http://schemas.microsoft.com/office/drawing/2014/main" id="{C26F52D1-C1C2-0240-3319-C98EE1897F61}"/>
                    </a:ext>
                  </a:extLst>
                </p14:cNvPr>
                <p14:cNvContentPartPr/>
                <p14:nvPr/>
              </p14:nvContentPartPr>
              <p14:xfrm>
                <a:off x="3108735" y="6580425"/>
                <a:ext cx="190440" cy="16560"/>
              </p14:xfrm>
            </p:contentPart>
          </mc:Choice>
          <mc:Fallback xmlns="">
            <p:pic>
              <p:nvPicPr>
                <p:cNvPr id="115" name="Ink 114">
                  <a:extLst>
                    <a:ext uri="{FF2B5EF4-FFF2-40B4-BE49-F238E27FC236}">
                      <a16:creationId xmlns:a16="http://schemas.microsoft.com/office/drawing/2014/main" id="{C26F52D1-C1C2-0240-3319-C98EE1897F61}"/>
                    </a:ext>
                  </a:extLst>
                </p:cNvPr>
                <p:cNvPicPr/>
                <p:nvPr/>
              </p:nvPicPr>
              <p:blipFill>
                <a:blip r:embed="rId191"/>
                <a:stretch>
                  <a:fillRect/>
                </a:stretch>
              </p:blipFill>
              <p:spPr>
                <a:xfrm>
                  <a:off x="3102615" y="6574305"/>
                  <a:ext cx="202680" cy="28800"/>
                </a:xfrm>
                <a:prstGeom prst="rect">
                  <a:avLst/>
                </a:prstGeom>
              </p:spPr>
            </p:pic>
          </mc:Fallback>
        </mc:AlternateContent>
      </p:grpSp>
      <p:grpSp>
        <p:nvGrpSpPr>
          <p:cNvPr id="123" name="Group 122">
            <a:extLst>
              <a:ext uri="{FF2B5EF4-FFF2-40B4-BE49-F238E27FC236}">
                <a16:creationId xmlns:a16="http://schemas.microsoft.com/office/drawing/2014/main" id="{93444AC6-6C1D-C0A1-A479-A9D7E230E033}"/>
              </a:ext>
            </a:extLst>
          </p:cNvPr>
          <p:cNvGrpSpPr/>
          <p:nvPr/>
        </p:nvGrpSpPr>
        <p:grpSpPr>
          <a:xfrm>
            <a:off x="3724695" y="6255705"/>
            <a:ext cx="1367280" cy="447840"/>
            <a:chOff x="3724695" y="6255705"/>
            <a:chExt cx="1367280" cy="447840"/>
          </a:xfrm>
        </p:grpSpPr>
        <mc:AlternateContent xmlns:mc="http://schemas.openxmlformats.org/markup-compatibility/2006" xmlns:p14="http://schemas.microsoft.com/office/powerpoint/2010/main">
          <mc:Choice Requires="p14">
            <p:contentPart p14:bwMode="auto" r:id="rId192">
              <p14:nvContentPartPr>
                <p14:cNvPr id="116" name="Ink 115">
                  <a:extLst>
                    <a:ext uri="{FF2B5EF4-FFF2-40B4-BE49-F238E27FC236}">
                      <a16:creationId xmlns:a16="http://schemas.microsoft.com/office/drawing/2014/main" id="{02CE4C94-85CF-EE7C-425D-9713E97F8B7E}"/>
                    </a:ext>
                  </a:extLst>
                </p14:cNvPr>
                <p14:cNvContentPartPr/>
                <p14:nvPr/>
              </p14:nvContentPartPr>
              <p14:xfrm>
                <a:off x="3724695" y="6498345"/>
                <a:ext cx="560880" cy="205200"/>
              </p14:xfrm>
            </p:contentPart>
          </mc:Choice>
          <mc:Fallback xmlns="">
            <p:pic>
              <p:nvPicPr>
                <p:cNvPr id="116" name="Ink 115">
                  <a:extLst>
                    <a:ext uri="{FF2B5EF4-FFF2-40B4-BE49-F238E27FC236}">
                      <a16:creationId xmlns:a16="http://schemas.microsoft.com/office/drawing/2014/main" id="{02CE4C94-85CF-EE7C-425D-9713E97F8B7E}"/>
                    </a:ext>
                  </a:extLst>
                </p:cNvPr>
                <p:cNvPicPr/>
                <p:nvPr/>
              </p:nvPicPr>
              <p:blipFill>
                <a:blip r:embed="rId193"/>
                <a:stretch>
                  <a:fillRect/>
                </a:stretch>
              </p:blipFill>
              <p:spPr>
                <a:xfrm>
                  <a:off x="3718575" y="6492225"/>
                  <a:ext cx="5731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0AD2AA47-14EC-34BF-4996-0E5229C7E0FB}"/>
                    </a:ext>
                  </a:extLst>
                </p14:cNvPr>
                <p14:cNvContentPartPr/>
                <p14:nvPr/>
              </p14:nvContentPartPr>
              <p14:xfrm>
                <a:off x="4268295" y="6341385"/>
                <a:ext cx="147600" cy="159840"/>
              </p14:xfrm>
            </p:contentPart>
          </mc:Choice>
          <mc:Fallback xmlns="">
            <p:pic>
              <p:nvPicPr>
                <p:cNvPr id="118" name="Ink 117">
                  <a:extLst>
                    <a:ext uri="{FF2B5EF4-FFF2-40B4-BE49-F238E27FC236}">
                      <a16:creationId xmlns:a16="http://schemas.microsoft.com/office/drawing/2014/main" id="{0AD2AA47-14EC-34BF-4996-0E5229C7E0FB}"/>
                    </a:ext>
                  </a:extLst>
                </p:cNvPr>
                <p:cNvPicPr/>
                <p:nvPr/>
              </p:nvPicPr>
              <p:blipFill>
                <a:blip r:embed="rId195"/>
                <a:stretch>
                  <a:fillRect/>
                </a:stretch>
              </p:blipFill>
              <p:spPr>
                <a:xfrm>
                  <a:off x="4262175" y="6335265"/>
                  <a:ext cx="159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BF687B2C-10AC-3352-FE31-F19A532FDE15}"/>
                    </a:ext>
                  </a:extLst>
                </p14:cNvPr>
                <p14:cNvContentPartPr/>
                <p14:nvPr/>
              </p14:nvContentPartPr>
              <p14:xfrm>
                <a:off x="4516335" y="6358665"/>
                <a:ext cx="34200" cy="183960"/>
              </p14:xfrm>
            </p:contentPart>
          </mc:Choice>
          <mc:Fallback xmlns="">
            <p:pic>
              <p:nvPicPr>
                <p:cNvPr id="119" name="Ink 118">
                  <a:extLst>
                    <a:ext uri="{FF2B5EF4-FFF2-40B4-BE49-F238E27FC236}">
                      <a16:creationId xmlns:a16="http://schemas.microsoft.com/office/drawing/2014/main" id="{BF687B2C-10AC-3352-FE31-F19A532FDE15}"/>
                    </a:ext>
                  </a:extLst>
                </p:cNvPr>
                <p:cNvPicPr/>
                <p:nvPr/>
              </p:nvPicPr>
              <p:blipFill>
                <a:blip r:embed="rId197"/>
                <a:stretch>
                  <a:fillRect/>
                </a:stretch>
              </p:blipFill>
              <p:spPr>
                <a:xfrm>
                  <a:off x="4510215" y="6352545"/>
                  <a:ext cx="46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F7E3A263-C55A-DD52-D9FA-B42BEFA7DCA0}"/>
                    </a:ext>
                  </a:extLst>
                </p14:cNvPr>
                <p14:cNvContentPartPr/>
                <p14:nvPr/>
              </p14:nvContentPartPr>
              <p14:xfrm>
                <a:off x="4492215" y="6255705"/>
                <a:ext cx="63000" cy="44640"/>
              </p14:xfrm>
            </p:contentPart>
          </mc:Choice>
          <mc:Fallback xmlns="">
            <p:pic>
              <p:nvPicPr>
                <p:cNvPr id="120" name="Ink 119">
                  <a:extLst>
                    <a:ext uri="{FF2B5EF4-FFF2-40B4-BE49-F238E27FC236}">
                      <a16:creationId xmlns:a16="http://schemas.microsoft.com/office/drawing/2014/main" id="{F7E3A263-C55A-DD52-D9FA-B42BEFA7DCA0}"/>
                    </a:ext>
                  </a:extLst>
                </p:cNvPr>
                <p:cNvPicPr/>
                <p:nvPr/>
              </p:nvPicPr>
              <p:blipFill>
                <a:blip r:embed="rId199"/>
                <a:stretch>
                  <a:fillRect/>
                </a:stretch>
              </p:blipFill>
              <p:spPr>
                <a:xfrm>
                  <a:off x="4486095" y="6249585"/>
                  <a:ext cx="752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Ink 120">
                  <a:extLst>
                    <a:ext uri="{FF2B5EF4-FFF2-40B4-BE49-F238E27FC236}">
                      <a16:creationId xmlns:a16="http://schemas.microsoft.com/office/drawing/2014/main" id="{94BD9430-CCAD-C6FB-2ABC-DE70D146CBA3}"/>
                    </a:ext>
                  </a:extLst>
                </p14:cNvPr>
                <p14:cNvContentPartPr/>
                <p14:nvPr/>
              </p14:nvContentPartPr>
              <p14:xfrm>
                <a:off x="4641615" y="6305385"/>
                <a:ext cx="450360" cy="184320"/>
              </p14:xfrm>
            </p:contentPart>
          </mc:Choice>
          <mc:Fallback xmlns="">
            <p:pic>
              <p:nvPicPr>
                <p:cNvPr id="121" name="Ink 120">
                  <a:extLst>
                    <a:ext uri="{FF2B5EF4-FFF2-40B4-BE49-F238E27FC236}">
                      <a16:creationId xmlns:a16="http://schemas.microsoft.com/office/drawing/2014/main" id="{94BD9430-CCAD-C6FB-2ABC-DE70D146CBA3}"/>
                    </a:ext>
                  </a:extLst>
                </p:cNvPr>
                <p:cNvPicPr/>
                <p:nvPr/>
              </p:nvPicPr>
              <p:blipFill>
                <a:blip r:embed="rId201"/>
                <a:stretch>
                  <a:fillRect/>
                </a:stretch>
              </p:blipFill>
              <p:spPr>
                <a:xfrm>
                  <a:off x="4635495" y="6299265"/>
                  <a:ext cx="4626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2" name="Ink 121">
                  <a:extLst>
                    <a:ext uri="{FF2B5EF4-FFF2-40B4-BE49-F238E27FC236}">
                      <a16:creationId xmlns:a16="http://schemas.microsoft.com/office/drawing/2014/main" id="{70E9B59A-62F0-3400-AAC6-3D733C771F3D}"/>
                    </a:ext>
                  </a:extLst>
                </p14:cNvPr>
                <p14:cNvContentPartPr/>
                <p14:nvPr/>
              </p14:nvContentPartPr>
              <p14:xfrm>
                <a:off x="4910895" y="6360825"/>
                <a:ext cx="110880" cy="137880"/>
              </p14:xfrm>
            </p:contentPart>
          </mc:Choice>
          <mc:Fallback xmlns="">
            <p:pic>
              <p:nvPicPr>
                <p:cNvPr id="122" name="Ink 121">
                  <a:extLst>
                    <a:ext uri="{FF2B5EF4-FFF2-40B4-BE49-F238E27FC236}">
                      <a16:creationId xmlns:a16="http://schemas.microsoft.com/office/drawing/2014/main" id="{70E9B59A-62F0-3400-AAC6-3D733C771F3D}"/>
                    </a:ext>
                  </a:extLst>
                </p:cNvPr>
                <p:cNvPicPr/>
                <p:nvPr/>
              </p:nvPicPr>
              <p:blipFill>
                <a:blip r:embed="rId203"/>
                <a:stretch>
                  <a:fillRect/>
                </a:stretch>
              </p:blipFill>
              <p:spPr>
                <a:xfrm>
                  <a:off x="4904775" y="6354705"/>
                  <a:ext cx="123120" cy="150120"/>
                </a:xfrm>
                <a:prstGeom prst="rect">
                  <a:avLst/>
                </a:prstGeom>
              </p:spPr>
            </p:pic>
          </mc:Fallback>
        </mc:AlternateContent>
      </p:grpSp>
      <p:grpSp>
        <p:nvGrpSpPr>
          <p:cNvPr id="130" name="Group 129">
            <a:extLst>
              <a:ext uri="{FF2B5EF4-FFF2-40B4-BE49-F238E27FC236}">
                <a16:creationId xmlns:a16="http://schemas.microsoft.com/office/drawing/2014/main" id="{3DB7B60A-7D8F-2D78-F633-5356C5CA09E1}"/>
              </a:ext>
            </a:extLst>
          </p:cNvPr>
          <p:cNvGrpSpPr/>
          <p:nvPr/>
        </p:nvGrpSpPr>
        <p:grpSpPr>
          <a:xfrm>
            <a:off x="5522175" y="6490785"/>
            <a:ext cx="1404000" cy="231840"/>
            <a:chOff x="5522175" y="6490785"/>
            <a:chExt cx="1404000" cy="231840"/>
          </a:xfrm>
        </p:grpSpPr>
        <mc:AlternateContent xmlns:mc="http://schemas.openxmlformats.org/markup-compatibility/2006" xmlns:p14="http://schemas.microsoft.com/office/powerpoint/2010/main">
          <mc:Choice Requires="p14">
            <p:contentPart p14:bwMode="auto" r:id="rId204">
              <p14:nvContentPartPr>
                <p14:cNvPr id="124" name="Ink 123">
                  <a:extLst>
                    <a:ext uri="{FF2B5EF4-FFF2-40B4-BE49-F238E27FC236}">
                      <a16:creationId xmlns:a16="http://schemas.microsoft.com/office/drawing/2014/main" id="{B35A2CC8-9811-71E0-9119-AE091B87091E}"/>
                    </a:ext>
                  </a:extLst>
                </p14:cNvPr>
                <p14:cNvContentPartPr/>
                <p14:nvPr/>
              </p14:nvContentPartPr>
              <p14:xfrm>
                <a:off x="5522175" y="6576105"/>
                <a:ext cx="363600" cy="96840"/>
              </p14:xfrm>
            </p:contentPart>
          </mc:Choice>
          <mc:Fallback xmlns="">
            <p:pic>
              <p:nvPicPr>
                <p:cNvPr id="124" name="Ink 123">
                  <a:extLst>
                    <a:ext uri="{FF2B5EF4-FFF2-40B4-BE49-F238E27FC236}">
                      <a16:creationId xmlns:a16="http://schemas.microsoft.com/office/drawing/2014/main" id="{B35A2CC8-9811-71E0-9119-AE091B87091E}"/>
                    </a:ext>
                  </a:extLst>
                </p:cNvPr>
                <p:cNvPicPr/>
                <p:nvPr/>
              </p:nvPicPr>
              <p:blipFill>
                <a:blip r:embed="rId205"/>
                <a:stretch>
                  <a:fillRect/>
                </a:stretch>
              </p:blipFill>
              <p:spPr>
                <a:xfrm>
                  <a:off x="5516055" y="6569985"/>
                  <a:ext cx="3758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9719812F-969F-BC59-151C-A02FB947652B}"/>
                    </a:ext>
                  </a:extLst>
                </p14:cNvPr>
                <p14:cNvContentPartPr/>
                <p14:nvPr/>
              </p14:nvContentPartPr>
              <p14:xfrm>
                <a:off x="5955255" y="6496185"/>
                <a:ext cx="84600" cy="26280"/>
              </p14:xfrm>
            </p:contentPart>
          </mc:Choice>
          <mc:Fallback xmlns="">
            <p:pic>
              <p:nvPicPr>
                <p:cNvPr id="125" name="Ink 124">
                  <a:extLst>
                    <a:ext uri="{FF2B5EF4-FFF2-40B4-BE49-F238E27FC236}">
                      <a16:creationId xmlns:a16="http://schemas.microsoft.com/office/drawing/2014/main" id="{9719812F-969F-BC59-151C-A02FB947652B}"/>
                    </a:ext>
                  </a:extLst>
                </p:cNvPr>
                <p:cNvPicPr/>
                <p:nvPr/>
              </p:nvPicPr>
              <p:blipFill>
                <a:blip r:embed="rId207"/>
                <a:stretch>
                  <a:fillRect/>
                </a:stretch>
              </p:blipFill>
              <p:spPr>
                <a:xfrm>
                  <a:off x="5949135" y="6490065"/>
                  <a:ext cx="96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1ABB0EC9-DE51-D0EE-FBCD-6DA16A611037}"/>
                    </a:ext>
                  </a:extLst>
                </p14:cNvPr>
                <p14:cNvContentPartPr/>
                <p14:nvPr/>
              </p14:nvContentPartPr>
              <p14:xfrm>
                <a:off x="5536575" y="6490785"/>
                <a:ext cx="349200" cy="208080"/>
              </p14:xfrm>
            </p:contentPart>
          </mc:Choice>
          <mc:Fallback xmlns="">
            <p:pic>
              <p:nvPicPr>
                <p:cNvPr id="126" name="Ink 125">
                  <a:extLst>
                    <a:ext uri="{FF2B5EF4-FFF2-40B4-BE49-F238E27FC236}">
                      <a16:creationId xmlns:a16="http://schemas.microsoft.com/office/drawing/2014/main" id="{1ABB0EC9-DE51-D0EE-FBCD-6DA16A611037}"/>
                    </a:ext>
                  </a:extLst>
                </p:cNvPr>
                <p:cNvPicPr/>
                <p:nvPr/>
              </p:nvPicPr>
              <p:blipFill>
                <a:blip r:embed="rId209"/>
                <a:stretch>
                  <a:fillRect/>
                </a:stretch>
              </p:blipFill>
              <p:spPr>
                <a:xfrm>
                  <a:off x="5530455" y="6484665"/>
                  <a:ext cx="361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Ink 126">
                  <a:extLst>
                    <a:ext uri="{FF2B5EF4-FFF2-40B4-BE49-F238E27FC236}">
                      <a16:creationId xmlns:a16="http://schemas.microsoft.com/office/drawing/2014/main" id="{626A7468-EAE2-9ED1-8DF6-3B15AAEDDA89}"/>
                    </a:ext>
                  </a:extLst>
                </p14:cNvPr>
                <p14:cNvContentPartPr/>
                <p14:nvPr/>
              </p14:nvContentPartPr>
              <p14:xfrm>
                <a:off x="5923575" y="6517785"/>
                <a:ext cx="431280" cy="195120"/>
              </p14:xfrm>
            </p:contentPart>
          </mc:Choice>
          <mc:Fallback xmlns="">
            <p:pic>
              <p:nvPicPr>
                <p:cNvPr id="127" name="Ink 126">
                  <a:extLst>
                    <a:ext uri="{FF2B5EF4-FFF2-40B4-BE49-F238E27FC236}">
                      <a16:creationId xmlns:a16="http://schemas.microsoft.com/office/drawing/2014/main" id="{626A7468-EAE2-9ED1-8DF6-3B15AAEDDA89}"/>
                    </a:ext>
                  </a:extLst>
                </p:cNvPr>
                <p:cNvPicPr/>
                <p:nvPr/>
              </p:nvPicPr>
              <p:blipFill>
                <a:blip r:embed="rId211"/>
                <a:stretch>
                  <a:fillRect/>
                </a:stretch>
              </p:blipFill>
              <p:spPr>
                <a:xfrm>
                  <a:off x="5917455" y="6511665"/>
                  <a:ext cx="4435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8" name="Ink 127">
                  <a:extLst>
                    <a:ext uri="{FF2B5EF4-FFF2-40B4-BE49-F238E27FC236}">
                      <a16:creationId xmlns:a16="http://schemas.microsoft.com/office/drawing/2014/main" id="{C2B96B02-E2D3-5C38-CA6A-2C12E44F3835}"/>
                    </a:ext>
                  </a:extLst>
                </p14:cNvPr>
                <p14:cNvContentPartPr/>
                <p14:nvPr/>
              </p14:nvContentPartPr>
              <p14:xfrm>
                <a:off x="6619455" y="6498345"/>
                <a:ext cx="306720" cy="224280"/>
              </p14:xfrm>
            </p:contentPart>
          </mc:Choice>
          <mc:Fallback xmlns="">
            <p:pic>
              <p:nvPicPr>
                <p:cNvPr id="128" name="Ink 127">
                  <a:extLst>
                    <a:ext uri="{FF2B5EF4-FFF2-40B4-BE49-F238E27FC236}">
                      <a16:creationId xmlns:a16="http://schemas.microsoft.com/office/drawing/2014/main" id="{C2B96B02-E2D3-5C38-CA6A-2C12E44F3835}"/>
                    </a:ext>
                  </a:extLst>
                </p:cNvPr>
                <p:cNvPicPr/>
                <p:nvPr/>
              </p:nvPicPr>
              <p:blipFill>
                <a:blip r:embed="rId213"/>
                <a:stretch>
                  <a:fillRect/>
                </a:stretch>
              </p:blipFill>
              <p:spPr>
                <a:xfrm>
                  <a:off x="6613335" y="6492225"/>
                  <a:ext cx="3189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id="{28A24CAA-FFC0-ACAF-F4F8-68D5BA929531}"/>
                    </a:ext>
                  </a:extLst>
                </p14:cNvPr>
                <p14:cNvContentPartPr/>
                <p14:nvPr/>
              </p14:nvContentPartPr>
              <p14:xfrm>
                <a:off x="6588135" y="6517785"/>
                <a:ext cx="272160" cy="204840"/>
              </p14:xfrm>
            </p:contentPart>
          </mc:Choice>
          <mc:Fallback xmlns="">
            <p:pic>
              <p:nvPicPr>
                <p:cNvPr id="129" name="Ink 128">
                  <a:extLst>
                    <a:ext uri="{FF2B5EF4-FFF2-40B4-BE49-F238E27FC236}">
                      <a16:creationId xmlns:a16="http://schemas.microsoft.com/office/drawing/2014/main" id="{28A24CAA-FFC0-ACAF-F4F8-68D5BA929531}"/>
                    </a:ext>
                  </a:extLst>
                </p:cNvPr>
                <p:cNvPicPr/>
                <p:nvPr/>
              </p:nvPicPr>
              <p:blipFill>
                <a:blip r:embed="rId215"/>
                <a:stretch>
                  <a:fillRect/>
                </a:stretch>
              </p:blipFill>
              <p:spPr>
                <a:xfrm>
                  <a:off x="6582015" y="6511665"/>
                  <a:ext cx="284400" cy="217080"/>
                </a:xfrm>
                <a:prstGeom prst="rect">
                  <a:avLst/>
                </a:prstGeom>
              </p:spPr>
            </p:pic>
          </mc:Fallback>
        </mc:AlternateContent>
      </p:grpSp>
      <p:grpSp>
        <p:nvGrpSpPr>
          <p:cNvPr id="160" name="Group 159">
            <a:extLst>
              <a:ext uri="{FF2B5EF4-FFF2-40B4-BE49-F238E27FC236}">
                <a16:creationId xmlns:a16="http://schemas.microsoft.com/office/drawing/2014/main" id="{CE968253-F66C-8C91-972C-E32CD08ED034}"/>
              </a:ext>
            </a:extLst>
          </p:cNvPr>
          <p:cNvGrpSpPr/>
          <p:nvPr/>
        </p:nvGrpSpPr>
        <p:grpSpPr>
          <a:xfrm>
            <a:off x="8371215" y="4669545"/>
            <a:ext cx="1150560" cy="458280"/>
            <a:chOff x="8371215" y="4669545"/>
            <a:chExt cx="1150560" cy="458280"/>
          </a:xfrm>
        </p:grpSpPr>
        <mc:AlternateContent xmlns:mc="http://schemas.openxmlformats.org/markup-compatibility/2006" xmlns:p14="http://schemas.microsoft.com/office/powerpoint/2010/main">
          <mc:Choice Requires="p14">
            <p:contentPart p14:bwMode="auto" r:id="rId216">
              <p14:nvContentPartPr>
                <p14:cNvPr id="131" name="Ink 130">
                  <a:extLst>
                    <a:ext uri="{FF2B5EF4-FFF2-40B4-BE49-F238E27FC236}">
                      <a16:creationId xmlns:a16="http://schemas.microsoft.com/office/drawing/2014/main" id="{8189033A-37F0-8762-55F8-4A65A8A0E6B2}"/>
                    </a:ext>
                  </a:extLst>
                </p14:cNvPr>
                <p14:cNvContentPartPr/>
                <p14:nvPr/>
              </p14:nvContentPartPr>
              <p14:xfrm>
                <a:off x="8389935" y="4669545"/>
                <a:ext cx="203760" cy="458280"/>
              </p14:xfrm>
            </p:contentPart>
          </mc:Choice>
          <mc:Fallback xmlns="">
            <p:pic>
              <p:nvPicPr>
                <p:cNvPr id="131" name="Ink 130">
                  <a:extLst>
                    <a:ext uri="{FF2B5EF4-FFF2-40B4-BE49-F238E27FC236}">
                      <a16:creationId xmlns:a16="http://schemas.microsoft.com/office/drawing/2014/main" id="{8189033A-37F0-8762-55F8-4A65A8A0E6B2}"/>
                    </a:ext>
                  </a:extLst>
                </p:cNvPr>
                <p:cNvPicPr/>
                <p:nvPr/>
              </p:nvPicPr>
              <p:blipFill>
                <a:blip r:embed="rId217"/>
                <a:stretch>
                  <a:fillRect/>
                </a:stretch>
              </p:blipFill>
              <p:spPr>
                <a:xfrm>
                  <a:off x="8383815" y="4663425"/>
                  <a:ext cx="21600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2" name="Ink 131">
                  <a:extLst>
                    <a:ext uri="{FF2B5EF4-FFF2-40B4-BE49-F238E27FC236}">
                      <a16:creationId xmlns:a16="http://schemas.microsoft.com/office/drawing/2014/main" id="{7813A2E0-72FD-0B46-BA44-007FD4B52286}"/>
                    </a:ext>
                  </a:extLst>
                </p14:cNvPr>
                <p14:cNvContentPartPr/>
                <p14:nvPr/>
              </p14:nvContentPartPr>
              <p14:xfrm>
                <a:off x="8371215" y="4895985"/>
                <a:ext cx="233640" cy="18720"/>
              </p14:xfrm>
            </p:contentPart>
          </mc:Choice>
          <mc:Fallback xmlns="">
            <p:pic>
              <p:nvPicPr>
                <p:cNvPr id="132" name="Ink 131">
                  <a:extLst>
                    <a:ext uri="{FF2B5EF4-FFF2-40B4-BE49-F238E27FC236}">
                      <a16:creationId xmlns:a16="http://schemas.microsoft.com/office/drawing/2014/main" id="{7813A2E0-72FD-0B46-BA44-007FD4B52286}"/>
                    </a:ext>
                  </a:extLst>
                </p:cNvPr>
                <p:cNvPicPr/>
                <p:nvPr/>
              </p:nvPicPr>
              <p:blipFill>
                <a:blip r:embed="rId219"/>
                <a:stretch>
                  <a:fillRect/>
                </a:stretch>
              </p:blipFill>
              <p:spPr>
                <a:xfrm>
                  <a:off x="8365095" y="4889865"/>
                  <a:ext cx="245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3" name="Ink 132">
                  <a:extLst>
                    <a:ext uri="{FF2B5EF4-FFF2-40B4-BE49-F238E27FC236}">
                      <a16:creationId xmlns:a16="http://schemas.microsoft.com/office/drawing/2014/main" id="{3AB673CA-FE18-C636-176A-7AD1292B7805}"/>
                    </a:ext>
                  </a:extLst>
                </p14:cNvPr>
                <p14:cNvContentPartPr/>
                <p14:nvPr/>
              </p14:nvContentPartPr>
              <p14:xfrm>
                <a:off x="8794575" y="4818945"/>
                <a:ext cx="269280" cy="159120"/>
              </p14:xfrm>
            </p:contentPart>
          </mc:Choice>
          <mc:Fallback xmlns="">
            <p:pic>
              <p:nvPicPr>
                <p:cNvPr id="133" name="Ink 132">
                  <a:extLst>
                    <a:ext uri="{FF2B5EF4-FFF2-40B4-BE49-F238E27FC236}">
                      <a16:creationId xmlns:a16="http://schemas.microsoft.com/office/drawing/2014/main" id="{3AB673CA-FE18-C636-176A-7AD1292B7805}"/>
                    </a:ext>
                  </a:extLst>
                </p:cNvPr>
                <p:cNvPicPr/>
                <p:nvPr/>
              </p:nvPicPr>
              <p:blipFill>
                <a:blip r:embed="rId221"/>
                <a:stretch>
                  <a:fillRect/>
                </a:stretch>
              </p:blipFill>
              <p:spPr>
                <a:xfrm>
                  <a:off x="8788455" y="4812825"/>
                  <a:ext cx="2815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4" name="Ink 133">
                  <a:extLst>
                    <a:ext uri="{FF2B5EF4-FFF2-40B4-BE49-F238E27FC236}">
                      <a16:creationId xmlns:a16="http://schemas.microsoft.com/office/drawing/2014/main" id="{C444404D-01AA-ABD0-35AC-C8E84DEC0AF6}"/>
                    </a:ext>
                  </a:extLst>
                </p14:cNvPr>
                <p14:cNvContentPartPr/>
                <p14:nvPr/>
              </p14:nvContentPartPr>
              <p14:xfrm>
                <a:off x="8814015" y="4834065"/>
                <a:ext cx="231480" cy="167040"/>
              </p14:xfrm>
            </p:contentPart>
          </mc:Choice>
          <mc:Fallback xmlns="">
            <p:pic>
              <p:nvPicPr>
                <p:cNvPr id="134" name="Ink 133">
                  <a:extLst>
                    <a:ext uri="{FF2B5EF4-FFF2-40B4-BE49-F238E27FC236}">
                      <a16:creationId xmlns:a16="http://schemas.microsoft.com/office/drawing/2014/main" id="{C444404D-01AA-ABD0-35AC-C8E84DEC0AF6}"/>
                    </a:ext>
                  </a:extLst>
                </p:cNvPr>
                <p:cNvPicPr/>
                <p:nvPr/>
              </p:nvPicPr>
              <p:blipFill>
                <a:blip r:embed="rId223"/>
                <a:stretch>
                  <a:fillRect/>
                </a:stretch>
              </p:blipFill>
              <p:spPr>
                <a:xfrm>
                  <a:off x="8807895" y="4827945"/>
                  <a:ext cx="2437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5" name="Ink 134">
                  <a:extLst>
                    <a:ext uri="{FF2B5EF4-FFF2-40B4-BE49-F238E27FC236}">
                      <a16:creationId xmlns:a16="http://schemas.microsoft.com/office/drawing/2014/main" id="{E38F15D6-69C8-4E0D-0E2D-996620C51E3C}"/>
                    </a:ext>
                  </a:extLst>
                </p14:cNvPr>
                <p14:cNvContentPartPr/>
                <p14:nvPr/>
              </p14:nvContentPartPr>
              <p14:xfrm>
                <a:off x="8734095" y="4759545"/>
                <a:ext cx="265320" cy="297000"/>
              </p14:xfrm>
            </p:contentPart>
          </mc:Choice>
          <mc:Fallback xmlns="">
            <p:pic>
              <p:nvPicPr>
                <p:cNvPr id="135" name="Ink 134">
                  <a:extLst>
                    <a:ext uri="{FF2B5EF4-FFF2-40B4-BE49-F238E27FC236}">
                      <a16:creationId xmlns:a16="http://schemas.microsoft.com/office/drawing/2014/main" id="{E38F15D6-69C8-4E0D-0E2D-996620C51E3C}"/>
                    </a:ext>
                  </a:extLst>
                </p:cNvPr>
                <p:cNvPicPr/>
                <p:nvPr/>
              </p:nvPicPr>
              <p:blipFill>
                <a:blip r:embed="rId225"/>
                <a:stretch>
                  <a:fillRect/>
                </a:stretch>
              </p:blipFill>
              <p:spPr>
                <a:xfrm>
                  <a:off x="8727975" y="4753425"/>
                  <a:ext cx="2775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6" name="Ink 135">
                  <a:extLst>
                    <a:ext uri="{FF2B5EF4-FFF2-40B4-BE49-F238E27FC236}">
                      <a16:creationId xmlns:a16="http://schemas.microsoft.com/office/drawing/2014/main" id="{3B84280B-C6DC-52EA-3E0B-2426A73DDA1F}"/>
                    </a:ext>
                  </a:extLst>
                </p14:cNvPr>
                <p14:cNvContentPartPr/>
                <p14:nvPr/>
              </p14:nvContentPartPr>
              <p14:xfrm>
                <a:off x="9020655" y="4755225"/>
                <a:ext cx="137520" cy="291600"/>
              </p14:xfrm>
            </p:contentPart>
          </mc:Choice>
          <mc:Fallback xmlns="">
            <p:pic>
              <p:nvPicPr>
                <p:cNvPr id="136" name="Ink 135">
                  <a:extLst>
                    <a:ext uri="{FF2B5EF4-FFF2-40B4-BE49-F238E27FC236}">
                      <a16:creationId xmlns:a16="http://schemas.microsoft.com/office/drawing/2014/main" id="{3B84280B-C6DC-52EA-3E0B-2426A73DDA1F}"/>
                    </a:ext>
                  </a:extLst>
                </p:cNvPr>
                <p:cNvPicPr/>
                <p:nvPr/>
              </p:nvPicPr>
              <p:blipFill>
                <a:blip r:embed="rId227"/>
                <a:stretch>
                  <a:fillRect/>
                </a:stretch>
              </p:blipFill>
              <p:spPr>
                <a:xfrm>
                  <a:off x="9014535" y="4749105"/>
                  <a:ext cx="1497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7" name="Ink 136">
                  <a:extLst>
                    <a:ext uri="{FF2B5EF4-FFF2-40B4-BE49-F238E27FC236}">
                      <a16:creationId xmlns:a16="http://schemas.microsoft.com/office/drawing/2014/main" id="{6D9B873E-4509-E505-37E1-F48D836B764C}"/>
                    </a:ext>
                  </a:extLst>
                </p14:cNvPr>
                <p14:cNvContentPartPr/>
                <p14:nvPr/>
              </p14:nvContentPartPr>
              <p14:xfrm>
                <a:off x="9321615" y="4862145"/>
                <a:ext cx="200160" cy="95760"/>
              </p14:xfrm>
            </p:contentPart>
          </mc:Choice>
          <mc:Fallback xmlns="">
            <p:pic>
              <p:nvPicPr>
                <p:cNvPr id="137" name="Ink 136">
                  <a:extLst>
                    <a:ext uri="{FF2B5EF4-FFF2-40B4-BE49-F238E27FC236}">
                      <a16:creationId xmlns:a16="http://schemas.microsoft.com/office/drawing/2014/main" id="{6D9B873E-4509-E505-37E1-F48D836B764C}"/>
                    </a:ext>
                  </a:extLst>
                </p:cNvPr>
                <p:cNvPicPr/>
                <p:nvPr/>
              </p:nvPicPr>
              <p:blipFill>
                <a:blip r:embed="rId229"/>
                <a:stretch>
                  <a:fillRect/>
                </a:stretch>
              </p:blipFill>
              <p:spPr>
                <a:xfrm>
                  <a:off x="9315495" y="4856025"/>
                  <a:ext cx="212400" cy="108000"/>
                </a:xfrm>
                <a:prstGeom prst="rect">
                  <a:avLst/>
                </a:prstGeom>
              </p:spPr>
            </p:pic>
          </mc:Fallback>
        </mc:AlternateContent>
      </p:grpSp>
      <p:grpSp>
        <p:nvGrpSpPr>
          <p:cNvPr id="159" name="Group 158">
            <a:extLst>
              <a:ext uri="{FF2B5EF4-FFF2-40B4-BE49-F238E27FC236}">
                <a16:creationId xmlns:a16="http://schemas.microsoft.com/office/drawing/2014/main" id="{CF04592A-9B73-6449-A15D-93A71B27939F}"/>
              </a:ext>
            </a:extLst>
          </p:cNvPr>
          <p:cNvGrpSpPr/>
          <p:nvPr/>
        </p:nvGrpSpPr>
        <p:grpSpPr>
          <a:xfrm>
            <a:off x="9838935" y="4639305"/>
            <a:ext cx="782280" cy="409320"/>
            <a:chOff x="9838935" y="4639305"/>
            <a:chExt cx="782280" cy="409320"/>
          </a:xfrm>
        </p:grpSpPr>
        <mc:AlternateContent xmlns:mc="http://schemas.openxmlformats.org/markup-compatibility/2006" xmlns:p14="http://schemas.microsoft.com/office/powerpoint/2010/main">
          <mc:Choice Requires="p14">
            <p:contentPart p14:bwMode="auto" r:id="rId230">
              <p14:nvContentPartPr>
                <p14:cNvPr id="138" name="Ink 137">
                  <a:extLst>
                    <a:ext uri="{FF2B5EF4-FFF2-40B4-BE49-F238E27FC236}">
                      <a16:creationId xmlns:a16="http://schemas.microsoft.com/office/drawing/2014/main" id="{739E9E68-8579-34C6-A0A4-8569238D2228}"/>
                    </a:ext>
                  </a:extLst>
                </p14:cNvPr>
                <p14:cNvContentPartPr/>
                <p14:nvPr/>
              </p14:nvContentPartPr>
              <p14:xfrm>
                <a:off x="9838935" y="4844505"/>
                <a:ext cx="476640" cy="204120"/>
              </p14:xfrm>
            </p:contentPart>
          </mc:Choice>
          <mc:Fallback xmlns="">
            <p:pic>
              <p:nvPicPr>
                <p:cNvPr id="138" name="Ink 137">
                  <a:extLst>
                    <a:ext uri="{FF2B5EF4-FFF2-40B4-BE49-F238E27FC236}">
                      <a16:creationId xmlns:a16="http://schemas.microsoft.com/office/drawing/2014/main" id="{739E9E68-8579-34C6-A0A4-8569238D2228}"/>
                    </a:ext>
                  </a:extLst>
                </p:cNvPr>
                <p:cNvPicPr/>
                <p:nvPr/>
              </p:nvPicPr>
              <p:blipFill>
                <a:blip r:embed="rId231"/>
                <a:stretch>
                  <a:fillRect/>
                </a:stretch>
              </p:blipFill>
              <p:spPr>
                <a:xfrm>
                  <a:off x="9832815" y="4838385"/>
                  <a:ext cx="4888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9" name="Ink 138">
                  <a:extLst>
                    <a:ext uri="{FF2B5EF4-FFF2-40B4-BE49-F238E27FC236}">
                      <a16:creationId xmlns:a16="http://schemas.microsoft.com/office/drawing/2014/main" id="{3964B7DB-97D8-A0F2-B5C0-2D4D0EC83B74}"/>
                    </a:ext>
                  </a:extLst>
                </p14:cNvPr>
                <p14:cNvContentPartPr/>
                <p14:nvPr/>
              </p14:nvContentPartPr>
              <p14:xfrm>
                <a:off x="10298295" y="4639305"/>
                <a:ext cx="322920" cy="253440"/>
              </p14:xfrm>
            </p:contentPart>
          </mc:Choice>
          <mc:Fallback xmlns="">
            <p:pic>
              <p:nvPicPr>
                <p:cNvPr id="139" name="Ink 138">
                  <a:extLst>
                    <a:ext uri="{FF2B5EF4-FFF2-40B4-BE49-F238E27FC236}">
                      <a16:creationId xmlns:a16="http://schemas.microsoft.com/office/drawing/2014/main" id="{3964B7DB-97D8-A0F2-B5C0-2D4D0EC83B74}"/>
                    </a:ext>
                  </a:extLst>
                </p:cNvPr>
                <p:cNvPicPr/>
                <p:nvPr/>
              </p:nvPicPr>
              <p:blipFill>
                <a:blip r:embed="rId233"/>
                <a:stretch>
                  <a:fillRect/>
                </a:stretch>
              </p:blipFill>
              <p:spPr>
                <a:xfrm>
                  <a:off x="10292175" y="4633185"/>
                  <a:ext cx="3351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0" name="Ink 139">
                  <a:extLst>
                    <a:ext uri="{FF2B5EF4-FFF2-40B4-BE49-F238E27FC236}">
                      <a16:creationId xmlns:a16="http://schemas.microsoft.com/office/drawing/2014/main" id="{E440DE2D-8A42-391B-124E-288EFE72F22F}"/>
                    </a:ext>
                  </a:extLst>
                </p14:cNvPr>
                <p14:cNvContentPartPr/>
                <p14:nvPr/>
              </p14:nvContentPartPr>
              <p14:xfrm>
                <a:off x="10296135" y="4686825"/>
                <a:ext cx="253080" cy="216000"/>
              </p14:xfrm>
            </p:contentPart>
          </mc:Choice>
          <mc:Fallback xmlns="">
            <p:pic>
              <p:nvPicPr>
                <p:cNvPr id="140" name="Ink 139">
                  <a:extLst>
                    <a:ext uri="{FF2B5EF4-FFF2-40B4-BE49-F238E27FC236}">
                      <a16:creationId xmlns:a16="http://schemas.microsoft.com/office/drawing/2014/main" id="{E440DE2D-8A42-391B-124E-288EFE72F22F}"/>
                    </a:ext>
                  </a:extLst>
                </p:cNvPr>
                <p:cNvPicPr/>
                <p:nvPr/>
              </p:nvPicPr>
              <p:blipFill>
                <a:blip r:embed="rId235"/>
                <a:stretch>
                  <a:fillRect/>
                </a:stretch>
              </p:blipFill>
              <p:spPr>
                <a:xfrm>
                  <a:off x="10290015" y="4680705"/>
                  <a:ext cx="265320" cy="228240"/>
                </a:xfrm>
                <a:prstGeom prst="rect">
                  <a:avLst/>
                </a:prstGeom>
              </p:spPr>
            </p:pic>
          </mc:Fallback>
        </mc:AlternateContent>
      </p:grpSp>
      <p:grpSp>
        <p:nvGrpSpPr>
          <p:cNvPr id="158" name="Group 157">
            <a:extLst>
              <a:ext uri="{FF2B5EF4-FFF2-40B4-BE49-F238E27FC236}">
                <a16:creationId xmlns:a16="http://schemas.microsoft.com/office/drawing/2014/main" id="{50F0FAD2-B6D4-62B7-B180-FC0E78F46965}"/>
              </a:ext>
            </a:extLst>
          </p:cNvPr>
          <p:cNvGrpSpPr/>
          <p:nvPr/>
        </p:nvGrpSpPr>
        <p:grpSpPr>
          <a:xfrm>
            <a:off x="8570295" y="5264985"/>
            <a:ext cx="884160" cy="491760"/>
            <a:chOff x="8570295" y="5264985"/>
            <a:chExt cx="884160" cy="491760"/>
          </a:xfrm>
        </p:grpSpPr>
        <mc:AlternateContent xmlns:mc="http://schemas.openxmlformats.org/markup-compatibility/2006" xmlns:p14="http://schemas.microsoft.com/office/powerpoint/2010/main">
          <mc:Choice Requires="p14">
            <p:contentPart p14:bwMode="auto" r:id="rId236">
              <p14:nvContentPartPr>
                <p14:cNvPr id="141" name="Ink 140">
                  <a:extLst>
                    <a:ext uri="{FF2B5EF4-FFF2-40B4-BE49-F238E27FC236}">
                      <a16:creationId xmlns:a16="http://schemas.microsoft.com/office/drawing/2014/main" id="{CE872927-0A48-09C8-41F4-78921E69822B}"/>
                    </a:ext>
                  </a:extLst>
                </p14:cNvPr>
                <p14:cNvContentPartPr/>
                <p14:nvPr/>
              </p14:nvContentPartPr>
              <p14:xfrm>
                <a:off x="8570295" y="5393865"/>
                <a:ext cx="277560" cy="362880"/>
              </p14:xfrm>
            </p:contentPart>
          </mc:Choice>
          <mc:Fallback xmlns="">
            <p:pic>
              <p:nvPicPr>
                <p:cNvPr id="141" name="Ink 140">
                  <a:extLst>
                    <a:ext uri="{FF2B5EF4-FFF2-40B4-BE49-F238E27FC236}">
                      <a16:creationId xmlns:a16="http://schemas.microsoft.com/office/drawing/2014/main" id="{CE872927-0A48-09C8-41F4-78921E69822B}"/>
                    </a:ext>
                  </a:extLst>
                </p:cNvPr>
                <p:cNvPicPr/>
                <p:nvPr/>
              </p:nvPicPr>
              <p:blipFill>
                <a:blip r:embed="rId237"/>
                <a:stretch>
                  <a:fillRect/>
                </a:stretch>
              </p:blipFill>
              <p:spPr>
                <a:xfrm>
                  <a:off x="8564175" y="5387745"/>
                  <a:ext cx="28980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2" name="Ink 141">
                  <a:extLst>
                    <a:ext uri="{FF2B5EF4-FFF2-40B4-BE49-F238E27FC236}">
                      <a16:creationId xmlns:a16="http://schemas.microsoft.com/office/drawing/2014/main" id="{F081E028-84D1-1B97-3C80-931313023D79}"/>
                    </a:ext>
                  </a:extLst>
                </p14:cNvPr>
                <p14:cNvContentPartPr/>
                <p14:nvPr/>
              </p14:nvContentPartPr>
              <p14:xfrm>
                <a:off x="8890695" y="5264985"/>
                <a:ext cx="108720" cy="108720"/>
              </p14:xfrm>
            </p:contentPart>
          </mc:Choice>
          <mc:Fallback xmlns="">
            <p:pic>
              <p:nvPicPr>
                <p:cNvPr id="142" name="Ink 141">
                  <a:extLst>
                    <a:ext uri="{FF2B5EF4-FFF2-40B4-BE49-F238E27FC236}">
                      <a16:creationId xmlns:a16="http://schemas.microsoft.com/office/drawing/2014/main" id="{F081E028-84D1-1B97-3C80-931313023D79}"/>
                    </a:ext>
                  </a:extLst>
                </p:cNvPr>
                <p:cNvPicPr/>
                <p:nvPr/>
              </p:nvPicPr>
              <p:blipFill>
                <a:blip r:embed="rId239"/>
                <a:stretch>
                  <a:fillRect/>
                </a:stretch>
              </p:blipFill>
              <p:spPr>
                <a:xfrm>
                  <a:off x="8884575" y="5258865"/>
                  <a:ext cx="1209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3" name="Ink 142">
                  <a:extLst>
                    <a:ext uri="{FF2B5EF4-FFF2-40B4-BE49-F238E27FC236}">
                      <a16:creationId xmlns:a16="http://schemas.microsoft.com/office/drawing/2014/main" id="{E120AB28-DC17-F357-7B06-A84FDEE20A0C}"/>
                    </a:ext>
                  </a:extLst>
                </p14:cNvPr>
                <p14:cNvContentPartPr/>
                <p14:nvPr/>
              </p14:nvContentPartPr>
              <p14:xfrm>
                <a:off x="8999055" y="5464065"/>
                <a:ext cx="236160" cy="163800"/>
              </p14:xfrm>
            </p:contentPart>
          </mc:Choice>
          <mc:Fallback xmlns="">
            <p:pic>
              <p:nvPicPr>
                <p:cNvPr id="143" name="Ink 142">
                  <a:extLst>
                    <a:ext uri="{FF2B5EF4-FFF2-40B4-BE49-F238E27FC236}">
                      <a16:creationId xmlns:a16="http://schemas.microsoft.com/office/drawing/2014/main" id="{E120AB28-DC17-F357-7B06-A84FDEE20A0C}"/>
                    </a:ext>
                  </a:extLst>
                </p:cNvPr>
                <p:cNvPicPr/>
                <p:nvPr/>
              </p:nvPicPr>
              <p:blipFill>
                <a:blip r:embed="rId241"/>
                <a:stretch>
                  <a:fillRect/>
                </a:stretch>
              </p:blipFill>
              <p:spPr>
                <a:xfrm>
                  <a:off x="8992935" y="5457945"/>
                  <a:ext cx="248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Ink 143">
                  <a:extLst>
                    <a:ext uri="{FF2B5EF4-FFF2-40B4-BE49-F238E27FC236}">
                      <a16:creationId xmlns:a16="http://schemas.microsoft.com/office/drawing/2014/main" id="{C1FB8B6C-9064-ECC5-CB10-0DEFBE6BD57C}"/>
                    </a:ext>
                  </a:extLst>
                </p14:cNvPr>
                <p14:cNvContentPartPr/>
                <p14:nvPr/>
              </p14:nvContentPartPr>
              <p14:xfrm>
                <a:off x="9042255" y="5488185"/>
                <a:ext cx="147240" cy="133560"/>
              </p14:xfrm>
            </p:contentPart>
          </mc:Choice>
          <mc:Fallback xmlns="">
            <p:pic>
              <p:nvPicPr>
                <p:cNvPr id="144" name="Ink 143">
                  <a:extLst>
                    <a:ext uri="{FF2B5EF4-FFF2-40B4-BE49-F238E27FC236}">
                      <a16:creationId xmlns:a16="http://schemas.microsoft.com/office/drawing/2014/main" id="{C1FB8B6C-9064-ECC5-CB10-0DEFBE6BD57C}"/>
                    </a:ext>
                  </a:extLst>
                </p:cNvPr>
                <p:cNvPicPr/>
                <p:nvPr/>
              </p:nvPicPr>
              <p:blipFill>
                <a:blip r:embed="rId243"/>
                <a:stretch>
                  <a:fillRect/>
                </a:stretch>
              </p:blipFill>
              <p:spPr>
                <a:xfrm>
                  <a:off x="9036135" y="5482065"/>
                  <a:ext cx="159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5" name="Ink 144">
                  <a:extLst>
                    <a:ext uri="{FF2B5EF4-FFF2-40B4-BE49-F238E27FC236}">
                      <a16:creationId xmlns:a16="http://schemas.microsoft.com/office/drawing/2014/main" id="{BBCF45D6-6C45-B795-7CE0-17599BB6E216}"/>
                    </a:ext>
                  </a:extLst>
                </p14:cNvPr>
                <p14:cNvContentPartPr/>
                <p14:nvPr/>
              </p14:nvContentPartPr>
              <p14:xfrm>
                <a:off x="8895735" y="5314665"/>
                <a:ext cx="300960" cy="415080"/>
              </p14:xfrm>
            </p:contentPart>
          </mc:Choice>
          <mc:Fallback xmlns="">
            <p:pic>
              <p:nvPicPr>
                <p:cNvPr id="145" name="Ink 144">
                  <a:extLst>
                    <a:ext uri="{FF2B5EF4-FFF2-40B4-BE49-F238E27FC236}">
                      <a16:creationId xmlns:a16="http://schemas.microsoft.com/office/drawing/2014/main" id="{BBCF45D6-6C45-B795-7CE0-17599BB6E216}"/>
                    </a:ext>
                  </a:extLst>
                </p:cNvPr>
                <p:cNvPicPr/>
                <p:nvPr/>
              </p:nvPicPr>
              <p:blipFill>
                <a:blip r:embed="rId245"/>
                <a:stretch>
                  <a:fillRect/>
                </a:stretch>
              </p:blipFill>
              <p:spPr>
                <a:xfrm>
                  <a:off x="8889615" y="5308545"/>
                  <a:ext cx="31320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Ink 145">
                  <a:extLst>
                    <a:ext uri="{FF2B5EF4-FFF2-40B4-BE49-F238E27FC236}">
                      <a16:creationId xmlns:a16="http://schemas.microsoft.com/office/drawing/2014/main" id="{10A63746-C819-658B-B55C-3617096FF6E7}"/>
                    </a:ext>
                  </a:extLst>
                </p14:cNvPr>
                <p14:cNvContentPartPr/>
                <p14:nvPr/>
              </p14:nvContentPartPr>
              <p14:xfrm>
                <a:off x="9304695" y="5304945"/>
                <a:ext cx="149760" cy="407520"/>
              </p14:xfrm>
            </p:contentPart>
          </mc:Choice>
          <mc:Fallback xmlns="">
            <p:pic>
              <p:nvPicPr>
                <p:cNvPr id="146" name="Ink 145">
                  <a:extLst>
                    <a:ext uri="{FF2B5EF4-FFF2-40B4-BE49-F238E27FC236}">
                      <a16:creationId xmlns:a16="http://schemas.microsoft.com/office/drawing/2014/main" id="{10A63746-C819-658B-B55C-3617096FF6E7}"/>
                    </a:ext>
                  </a:extLst>
                </p:cNvPr>
                <p:cNvPicPr/>
                <p:nvPr/>
              </p:nvPicPr>
              <p:blipFill>
                <a:blip r:embed="rId247"/>
                <a:stretch>
                  <a:fillRect/>
                </a:stretch>
              </p:blipFill>
              <p:spPr>
                <a:xfrm>
                  <a:off x="9298575" y="5298825"/>
                  <a:ext cx="162000" cy="419760"/>
                </a:xfrm>
                <a:prstGeom prst="rect">
                  <a:avLst/>
                </a:prstGeom>
              </p:spPr>
            </p:pic>
          </mc:Fallback>
        </mc:AlternateContent>
      </p:grpSp>
      <p:grpSp>
        <p:nvGrpSpPr>
          <p:cNvPr id="157" name="Group 156">
            <a:extLst>
              <a:ext uri="{FF2B5EF4-FFF2-40B4-BE49-F238E27FC236}">
                <a16:creationId xmlns:a16="http://schemas.microsoft.com/office/drawing/2014/main" id="{9DDA70B1-53D7-6E21-641B-625A250C4CDC}"/>
              </a:ext>
            </a:extLst>
          </p:cNvPr>
          <p:cNvGrpSpPr/>
          <p:nvPr/>
        </p:nvGrpSpPr>
        <p:grpSpPr>
          <a:xfrm>
            <a:off x="9773775" y="5367945"/>
            <a:ext cx="1463400" cy="299520"/>
            <a:chOff x="9773775" y="5367945"/>
            <a:chExt cx="1463400" cy="299520"/>
          </a:xfrm>
        </p:grpSpPr>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7FDFCBAA-3C93-5F43-2ADF-22F0C6559177}"/>
                    </a:ext>
                  </a:extLst>
                </p14:cNvPr>
                <p14:cNvContentPartPr/>
                <p14:nvPr/>
              </p14:nvContentPartPr>
              <p14:xfrm>
                <a:off x="9773775" y="5552985"/>
                <a:ext cx="147240" cy="19800"/>
              </p14:xfrm>
            </p:contentPart>
          </mc:Choice>
          <mc:Fallback xmlns="">
            <p:pic>
              <p:nvPicPr>
                <p:cNvPr id="147" name="Ink 146">
                  <a:extLst>
                    <a:ext uri="{FF2B5EF4-FFF2-40B4-BE49-F238E27FC236}">
                      <a16:creationId xmlns:a16="http://schemas.microsoft.com/office/drawing/2014/main" id="{7FDFCBAA-3C93-5F43-2ADF-22F0C6559177}"/>
                    </a:ext>
                  </a:extLst>
                </p:cNvPr>
                <p:cNvPicPr/>
                <p:nvPr/>
              </p:nvPicPr>
              <p:blipFill>
                <a:blip r:embed="rId249"/>
                <a:stretch>
                  <a:fillRect/>
                </a:stretch>
              </p:blipFill>
              <p:spPr>
                <a:xfrm>
                  <a:off x="9767655" y="5546865"/>
                  <a:ext cx="159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39BC3697-DF97-3920-67A2-E9924E579E19}"/>
                    </a:ext>
                  </a:extLst>
                </p14:cNvPr>
                <p14:cNvContentPartPr/>
                <p14:nvPr/>
              </p14:nvContentPartPr>
              <p14:xfrm>
                <a:off x="9786015" y="5456505"/>
                <a:ext cx="262800" cy="5760"/>
              </p14:xfrm>
            </p:contentPart>
          </mc:Choice>
          <mc:Fallback xmlns="">
            <p:pic>
              <p:nvPicPr>
                <p:cNvPr id="148" name="Ink 147">
                  <a:extLst>
                    <a:ext uri="{FF2B5EF4-FFF2-40B4-BE49-F238E27FC236}">
                      <a16:creationId xmlns:a16="http://schemas.microsoft.com/office/drawing/2014/main" id="{39BC3697-DF97-3920-67A2-E9924E579E19}"/>
                    </a:ext>
                  </a:extLst>
                </p:cNvPr>
                <p:cNvPicPr/>
                <p:nvPr/>
              </p:nvPicPr>
              <p:blipFill>
                <a:blip r:embed="rId251"/>
                <a:stretch>
                  <a:fillRect/>
                </a:stretch>
              </p:blipFill>
              <p:spPr>
                <a:xfrm>
                  <a:off x="9779895" y="5450385"/>
                  <a:ext cx="27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9" name="Ink 148">
                  <a:extLst>
                    <a:ext uri="{FF2B5EF4-FFF2-40B4-BE49-F238E27FC236}">
                      <a16:creationId xmlns:a16="http://schemas.microsoft.com/office/drawing/2014/main" id="{C93478DE-8686-0C51-2E0D-2B5EFD8BF751}"/>
                    </a:ext>
                  </a:extLst>
                </p14:cNvPr>
                <p14:cNvContentPartPr/>
                <p14:nvPr/>
              </p14:nvContentPartPr>
              <p14:xfrm>
                <a:off x="10156455" y="5428785"/>
                <a:ext cx="217080" cy="219960"/>
              </p14:xfrm>
            </p:contentPart>
          </mc:Choice>
          <mc:Fallback xmlns="">
            <p:pic>
              <p:nvPicPr>
                <p:cNvPr id="149" name="Ink 148">
                  <a:extLst>
                    <a:ext uri="{FF2B5EF4-FFF2-40B4-BE49-F238E27FC236}">
                      <a16:creationId xmlns:a16="http://schemas.microsoft.com/office/drawing/2014/main" id="{C93478DE-8686-0C51-2E0D-2B5EFD8BF751}"/>
                    </a:ext>
                  </a:extLst>
                </p:cNvPr>
                <p:cNvPicPr/>
                <p:nvPr/>
              </p:nvPicPr>
              <p:blipFill>
                <a:blip r:embed="rId253"/>
                <a:stretch>
                  <a:fillRect/>
                </a:stretch>
              </p:blipFill>
              <p:spPr>
                <a:xfrm>
                  <a:off x="10150335" y="5422665"/>
                  <a:ext cx="229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Ink 149">
                  <a:extLst>
                    <a:ext uri="{FF2B5EF4-FFF2-40B4-BE49-F238E27FC236}">
                      <a16:creationId xmlns:a16="http://schemas.microsoft.com/office/drawing/2014/main" id="{470F8101-797C-359C-9076-C45BDEC143B3}"/>
                    </a:ext>
                  </a:extLst>
                </p14:cNvPr>
                <p14:cNvContentPartPr/>
                <p14:nvPr/>
              </p14:nvContentPartPr>
              <p14:xfrm>
                <a:off x="10385055" y="5367945"/>
                <a:ext cx="173520" cy="286200"/>
              </p14:xfrm>
            </p:contentPart>
          </mc:Choice>
          <mc:Fallback xmlns="">
            <p:pic>
              <p:nvPicPr>
                <p:cNvPr id="150" name="Ink 149">
                  <a:extLst>
                    <a:ext uri="{FF2B5EF4-FFF2-40B4-BE49-F238E27FC236}">
                      <a16:creationId xmlns:a16="http://schemas.microsoft.com/office/drawing/2014/main" id="{470F8101-797C-359C-9076-C45BDEC143B3}"/>
                    </a:ext>
                  </a:extLst>
                </p:cNvPr>
                <p:cNvPicPr/>
                <p:nvPr/>
              </p:nvPicPr>
              <p:blipFill>
                <a:blip r:embed="rId255"/>
                <a:stretch>
                  <a:fillRect/>
                </a:stretch>
              </p:blipFill>
              <p:spPr>
                <a:xfrm>
                  <a:off x="10378935" y="5361825"/>
                  <a:ext cx="1857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Ink 150">
                  <a:extLst>
                    <a:ext uri="{FF2B5EF4-FFF2-40B4-BE49-F238E27FC236}">
                      <a16:creationId xmlns:a16="http://schemas.microsoft.com/office/drawing/2014/main" id="{23392071-22DE-16E9-6B90-DD64FEC4285D}"/>
                    </a:ext>
                  </a:extLst>
                </p14:cNvPr>
                <p14:cNvContentPartPr/>
                <p14:nvPr/>
              </p14:nvContentPartPr>
              <p14:xfrm>
                <a:off x="10680975" y="5492505"/>
                <a:ext cx="224280" cy="174960"/>
              </p14:xfrm>
            </p:contentPart>
          </mc:Choice>
          <mc:Fallback xmlns="">
            <p:pic>
              <p:nvPicPr>
                <p:cNvPr id="151" name="Ink 150">
                  <a:extLst>
                    <a:ext uri="{FF2B5EF4-FFF2-40B4-BE49-F238E27FC236}">
                      <a16:creationId xmlns:a16="http://schemas.microsoft.com/office/drawing/2014/main" id="{23392071-22DE-16E9-6B90-DD64FEC4285D}"/>
                    </a:ext>
                  </a:extLst>
                </p:cNvPr>
                <p:cNvPicPr/>
                <p:nvPr/>
              </p:nvPicPr>
              <p:blipFill>
                <a:blip r:embed="rId257"/>
                <a:stretch>
                  <a:fillRect/>
                </a:stretch>
              </p:blipFill>
              <p:spPr>
                <a:xfrm>
                  <a:off x="10674855" y="5486385"/>
                  <a:ext cx="236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2" name="Ink 151">
                  <a:extLst>
                    <a:ext uri="{FF2B5EF4-FFF2-40B4-BE49-F238E27FC236}">
                      <a16:creationId xmlns:a16="http://schemas.microsoft.com/office/drawing/2014/main" id="{3DCA0AB1-B336-79F2-6B58-9687501EFED7}"/>
                    </a:ext>
                  </a:extLst>
                </p14:cNvPr>
                <p14:cNvContentPartPr/>
                <p14:nvPr/>
              </p14:nvContentPartPr>
              <p14:xfrm>
                <a:off x="11039535" y="5476305"/>
                <a:ext cx="197640" cy="178920"/>
              </p14:xfrm>
            </p:contentPart>
          </mc:Choice>
          <mc:Fallback xmlns="">
            <p:pic>
              <p:nvPicPr>
                <p:cNvPr id="152" name="Ink 151">
                  <a:extLst>
                    <a:ext uri="{FF2B5EF4-FFF2-40B4-BE49-F238E27FC236}">
                      <a16:creationId xmlns:a16="http://schemas.microsoft.com/office/drawing/2014/main" id="{3DCA0AB1-B336-79F2-6B58-9687501EFED7}"/>
                    </a:ext>
                  </a:extLst>
                </p:cNvPr>
                <p:cNvPicPr/>
                <p:nvPr/>
              </p:nvPicPr>
              <p:blipFill>
                <a:blip r:embed="rId259"/>
                <a:stretch>
                  <a:fillRect/>
                </a:stretch>
              </p:blipFill>
              <p:spPr>
                <a:xfrm>
                  <a:off x="11033415" y="5470185"/>
                  <a:ext cx="209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3" name="Ink 152">
                  <a:extLst>
                    <a:ext uri="{FF2B5EF4-FFF2-40B4-BE49-F238E27FC236}">
                      <a16:creationId xmlns:a16="http://schemas.microsoft.com/office/drawing/2014/main" id="{246ED08D-0F15-3FFC-E66E-FB6993C84429}"/>
                    </a:ext>
                  </a:extLst>
                </p14:cNvPr>
                <p14:cNvContentPartPr/>
                <p14:nvPr/>
              </p14:nvContentPartPr>
              <p14:xfrm>
                <a:off x="10965015" y="5450025"/>
                <a:ext cx="231480" cy="144360"/>
              </p14:xfrm>
            </p:contentPart>
          </mc:Choice>
          <mc:Fallback xmlns="">
            <p:pic>
              <p:nvPicPr>
                <p:cNvPr id="153" name="Ink 152">
                  <a:extLst>
                    <a:ext uri="{FF2B5EF4-FFF2-40B4-BE49-F238E27FC236}">
                      <a16:creationId xmlns:a16="http://schemas.microsoft.com/office/drawing/2014/main" id="{246ED08D-0F15-3FFC-E66E-FB6993C84429}"/>
                    </a:ext>
                  </a:extLst>
                </p:cNvPr>
                <p:cNvPicPr/>
                <p:nvPr/>
              </p:nvPicPr>
              <p:blipFill>
                <a:blip r:embed="rId261"/>
                <a:stretch>
                  <a:fillRect/>
                </a:stretch>
              </p:blipFill>
              <p:spPr>
                <a:xfrm>
                  <a:off x="10958895" y="5443905"/>
                  <a:ext cx="243720" cy="156600"/>
                </a:xfrm>
                <a:prstGeom prst="rect">
                  <a:avLst/>
                </a:prstGeom>
              </p:spPr>
            </p:pic>
          </mc:Fallback>
        </mc:AlternateContent>
      </p:grpSp>
      <p:grpSp>
        <p:nvGrpSpPr>
          <p:cNvPr id="177" name="Group 176">
            <a:extLst>
              <a:ext uri="{FF2B5EF4-FFF2-40B4-BE49-F238E27FC236}">
                <a16:creationId xmlns:a16="http://schemas.microsoft.com/office/drawing/2014/main" id="{0A7E9FD6-52EC-FB41-C980-ED66344810E3}"/>
              </a:ext>
            </a:extLst>
          </p:cNvPr>
          <p:cNvGrpSpPr/>
          <p:nvPr/>
        </p:nvGrpSpPr>
        <p:grpSpPr>
          <a:xfrm>
            <a:off x="8180775" y="5996865"/>
            <a:ext cx="3605040" cy="537480"/>
            <a:chOff x="8180775" y="5996865"/>
            <a:chExt cx="3605040" cy="537480"/>
          </a:xfrm>
        </p:grpSpPr>
        <mc:AlternateContent xmlns:mc="http://schemas.openxmlformats.org/markup-compatibility/2006" xmlns:p14="http://schemas.microsoft.com/office/powerpoint/2010/main">
          <mc:Choice Requires="p14">
            <p:contentPart p14:bwMode="auto" r:id="rId262">
              <p14:nvContentPartPr>
                <p14:cNvPr id="154" name="Ink 153">
                  <a:extLst>
                    <a:ext uri="{FF2B5EF4-FFF2-40B4-BE49-F238E27FC236}">
                      <a16:creationId xmlns:a16="http://schemas.microsoft.com/office/drawing/2014/main" id="{2F7290C0-9881-6504-3393-4C3405721E4B}"/>
                    </a:ext>
                  </a:extLst>
                </p14:cNvPr>
                <p14:cNvContentPartPr/>
                <p14:nvPr/>
              </p14:nvContentPartPr>
              <p14:xfrm>
                <a:off x="8392815" y="6085425"/>
                <a:ext cx="191520" cy="362520"/>
              </p14:xfrm>
            </p:contentPart>
          </mc:Choice>
          <mc:Fallback xmlns="">
            <p:pic>
              <p:nvPicPr>
                <p:cNvPr id="154" name="Ink 153">
                  <a:extLst>
                    <a:ext uri="{FF2B5EF4-FFF2-40B4-BE49-F238E27FC236}">
                      <a16:creationId xmlns:a16="http://schemas.microsoft.com/office/drawing/2014/main" id="{2F7290C0-9881-6504-3393-4C3405721E4B}"/>
                    </a:ext>
                  </a:extLst>
                </p:cNvPr>
                <p:cNvPicPr/>
                <p:nvPr/>
              </p:nvPicPr>
              <p:blipFill>
                <a:blip r:embed="rId263"/>
                <a:stretch>
                  <a:fillRect/>
                </a:stretch>
              </p:blipFill>
              <p:spPr>
                <a:xfrm>
                  <a:off x="8386695" y="6079305"/>
                  <a:ext cx="2037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5" name="Ink 154">
                  <a:extLst>
                    <a:ext uri="{FF2B5EF4-FFF2-40B4-BE49-F238E27FC236}">
                      <a16:creationId xmlns:a16="http://schemas.microsoft.com/office/drawing/2014/main" id="{06844B34-C90E-80D3-71A7-450B934213A1}"/>
                    </a:ext>
                  </a:extLst>
                </p14:cNvPr>
                <p14:cNvContentPartPr/>
                <p14:nvPr/>
              </p14:nvContentPartPr>
              <p14:xfrm>
                <a:off x="8373375" y="6264345"/>
                <a:ext cx="135000" cy="360"/>
              </p14:xfrm>
            </p:contentPart>
          </mc:Choice>
          <mc:Fallback xmlns="">
            <p:pic>
              <p:nvPicPr>
                <p:cNvPr id="155" name="Ink 154">
                  <a:extLst>
                    <a:ext uri="{FF2B5EF4-FFF2-40B4-BE49-F238E27FC236}">
                      <a16:creationId xmlns:a16="http://schemas.microsoft.com/office/drawing/2014/main" id="{06844B34-C90E-80D3-71A7-450B934213A1}"/>
                    </a:ext>
                  </a:extLst>
                </p:cNvPr>
                <p:cNvPicPr/>
                <p:nvPr/>
              </p:nvPicPr>
              <p:blipFill>
                <a:blip r:embed="rId265"/>
                <a:stretch>
                  <a:fillRect/>
                </a:stretch>
              </p:blipFill>
              <p:spPr>
                <a:xfrm>
                  <a:off x="8367255" y="6258225"/>
                  <a:ext cx="147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Ink 160">
                  <a:extLst>
                    <a:ext uri="{FF2B5EF4-FFF2-40B4-BE49-F238E27FC236}">
                      <a16:creationId xmlns:a16="http://schemas.microsoft.com/office/drawing/2014/main" id="{3CAF2EF3-EA7A-B492-ABB3-37191F28BEFB}"/>
                    </a:ext>
                  </a:extLst>
                </p14:cNvPr>
                <p14:cNvContentPartPr/>
                <p14:nvPr/>
              </p14:nvContentPartPr>
              <p14:xfrm>
                <a:off x="8711775" y="6218985"/>
                <a:ext cx="133920" cy="85680"/>
              </p14:xfrm>
            </p:contentPart>
          </mc:Choice>
          <mc:Fallback xmlns="">
            <p:pic>
              <p:nvPicPr>
                <p:cNvPr id="161" name="Ink 160">
                  <a:extLst>
                    <a:ext uri="{FF2B5EF4-FFF2-40B4-BE49-F238E27FC236}">
                      <a16:creationId xmlns:a16="http://schemas.microsoft.com/office/drawing/2014/main" id="{3CAF2EF3-EA7A-B492-ABB3-37191F28BEFB}"/>
                    </a:ext>
                  </a:extLst>
                </p:cNvPr>
                <p:cNvPicPr/>
                <p:nvPr/>
              </p:nvPicPr>
              <p:blipFill>
                <a:blip r:embed="rId267"/>
                <a:stretch>
                  <a:fillRect/>
                </a:stretch>
              </p:blipFill>
              <p:spPr>
                <a:xfrm>
                  <a:off x="8705655" y="6212865"/>
                  <a:ext cx="146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a16="http://schemas.microsoft.com/office/drawing/2014/main" id="{7610A74D-4C1C-0DFD-49FE-5BE93B6C52C2}"/>
                    </a:ext>
                  </a:extLst>
                </p14:cNvPr>
                <p14:cNvContentPartPr/>
                <p14:nvPr/>
              </p14:nvContentPartPr>
              <p14:xfrm>
                <a:off x="8967735" y="6173625"/>
                <a:ext cx="155520" cy="238680"/>
              </p14:xfrm>
            </p:contentPart>
          </mc:Choice>
          <mc:Fallback xmlns="">
            <p:pic>
              <p:nvPicPr>
                <p:cNvPr id="162" name="Ink 161">
                  <a:extLst>
                    <a:ext uri="{FF2B5EF4-FFF2-40B4-BE49-F238E27FC236}">
                      <a16:creationId xmlns:a16="http://schemas.microsoft.com/office/drawing/2014/main" id="{7610A74D-4C1C-0DFD-49FE-5BE93B6C52C2}"/>
                    </a:ext>
                  </a:extLst>
                </p:cNvPr>
                <p:cNvPicPr/>
                <p:nvPr/>
              </p:nvPicPr>
              <p:blipFill>
                <a:blip r:embed="rId269"/>
                <a:stretch>
                  <a:fillRect/>
                </a:stretch>
              </p:blipFill>
              <p:spPr>
                <a:xfrm>
                  <a:off x="8961615" y="6167505"/>
                  <a:ext cx="1677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a16="http://schemas.microsoft.com/office/drawing/2014/main" id="{AAC7B519-D47C-21C5-8C9A-19779D6B729B}"/>
                    </a:ext>
                  </a:extLst>
                </p14:cNvPr>
                <p14:cNvContentPartPr/>
                <p14:nvPr/>
              </p14:nvContentPartPr>
              <p14:xfrm>
                <a:off x="9119295" y="6071745"/>
                <a:ext cx="263160" cy="462600"/>
              </p14:xfrm>
            </p:contentPart>
          </mc:Choice>
          <mc:Fallback xmlns="">
            <p:pic>
              <p:nvPicPr>
                <p:cNvPr id="163" name="Ink 162">
                  <a:extLst>
                    <a:ext uri="{FF2B5EF4-FFF2-40B4-BE49-F238E27FC236}">
                      <a16:creationId xmlns:a16="http://schemas.microsoft.com/office/drawing/2014/main" id="{AAC7B519-D47C-21C5-8C9A-19779D6B729B}"/>
                    </a:ext>
                  </a:extLst>
                </p:cNvPr>
                <p:cNvPicPr/>
                <p:nvPr/>
              </p:nvPicPr>
              <p:blipFill>
                <a:blip r:embed="rId271"/>
                <a:stretch>
                  <a:fillRect/>
                </a:stretch>
              </p:blipFill>
              <p:spPr>
                <a:xfrm>
                  <a:off x="9113175" y="6065625"/>
                  <a:ext cx="27540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5" name="Ink 164">
                  <a:extLst>
                    <a:ext uri="{FF2B5EF4-FFF2-40B4-BE49-F238E27FC236}">
                      <a16:creationId xmlns:a16="http://schemas.microsoft.com/office/drawing/2014/main" id="{E3FAC44F-E814-B916-E7CA-B84F3A72F965}"/>
                    </a:ext>
                  </a:extLst>
                </p14:cNvPr>
                <p14:cNvContentPartPr/>
                <p14:nvPr/>
              </p14:nvContentPartPr>
              <p14:xfrm>
                <a:off x="8180775" y="6093345"/>
                <a:ext cx="308520" cy="385920"/>
              </p14:xfrm>
            </p:contentPart>
          </mc:Choice>
          <mc:Fallback xmlns="">
            <p:pic>
              <p:nvPicPr>
                <p:cNvPr id="165" name="Ink 164">
                  <a:extLst>
                    <a:ext uri="{FF2B5EF4-FFF2-40B4-BE49-F238E27FC236}">
                      <a16:creationId xmlns:a16="http://schemas.microsoft.com/office/drawing/2014/main" id="{E3FAC44F-E814-B916-E7CA-B84F3A72F965}"/>
                    </a:ext>
                  </a:extLst>
                </p:cNvPr>
                <p:cNvPicPr/>
                <p:nvPr/>
              </p:nvPicPr>
              <p:blipFill>
                <a:blip r:embed="rId273"/>
                <a:stretch>
                  <a:fillRect/>
                </a:stretch>
              </p:blipFill>
              <p:spPr>
                <a:xfrm>
                  <a:off x="8174655" y="6087225"/>
                  <a:ext cx="3207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6" name="Ink 165">
                  <a:extLst>
                    <a:ext uri="{FF2B5EF4-FFF2-40B4-BE49-F238E27FC236}">
                      <a16:creationId xmlns:a16="http://schemas.microsoft.com/office/drawing/2014/main" id="{EB177AD3-E5F7-0725-588B-94A42F647997}"/>
                    </a:ext>
                  </a:extLst>
                </p14:cNvPr>
                <p14:cNvContentPartPr/>
                <p14:nvPr/>
              </p14:nvContentPartPr>
              <p14:xfrm>
                <a:off x="9600615" y="6167865"/>
                <a:ext cx="217080" cy="168840"/>
              </p14:xfrm>
            </p:contentPart>
          </mc:Choice>
          <mc:Fallback xmlns="">
            <p:pic>
              <p:nvPicPr>
                <p:cNvPr id="166" name="Ink 165">
                  <a:extLst>
                    <a:ext uri="{FF2B5EF4-FFF2-40B4-BE49-F238E27FC236}">
                      <a16:creationId xmlns:a16="http://schemas.microsoft.com/office/drawing/2014/main" id="{EB177AD3-E5F7-0725-588B-94A42F647997}"/>
                    </a:ext>
                  </a:extLst>
                </p:cNvPr>
                <p:cNvPicPr/>
                <p:nvPr/>
              </p:nvPicPr>
              <p:blipFill>
                <a:blip r:embed="rId275"/>
                <a:stretch>
                  <a:fillRect/>
                </a:stretch>
              </p:blipFill>
              <p:spPr>
                <a:xfrm>
                  <a:off x="9594495" y="6161745"/>
                  <a:ext cx="229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7" name="Ink 166">
                  <a:extLst>
                    <a:ext uri="{FF2B5EF4-FFF2-40B4-BE49-F238E27FC236}">
                      <a16:creationId xmlns:a16="http://schemas.microsoft.com/office/drawing/2014/main" id="{0E7FD010-F026-B426-6AD9-5C42B1D731D0}"/>
                    </a:ext>
                  </a:extLst>
                </p14:cNvPr>
                <p14:cNvContentPartPr/>
                <p14:nvPr/>
              </p14:nvContentPartPr>
              <p14:xfrm>
                <a:off x="9665775" y="6211425"/>
                <a:ext cx="130320" cy="143280"/>
              </p14:xfrm>
            </p:contentPart>
          </mc:Choice>
          <mc:Fallback xmlns="">
            <p:pic>
              <p:nvPicPr>
                <p:cNvPr id="167" name="Ink 166">
                  <a:extLst>
                    <a:ext uri="{FF2B5EF4-FFF2-40B4-BE49-F238E27FC236}">
                      <a16:creationId xmlns:a16="http://schemas.microsoft.com/office/drawing/2014/main" id="{0E7FD010-F026-B426-6AD9-5C42B1D731D0}"/>
                    </a:ext>
                  </a:extLst>
                </p:cNvPr>
                <p:cNvPicPr/>
                <p:nvPr/>
              </p:nvPicPr>
              <p:blipFill>
                <a:blip r:embed="rId277"/>
                <a:stretch>
                  <a:fillRect/>
                </a:stretch>
              </p:blipFill>
              <p:spPr>
                <a:xfrm>
                  <a:off x="9659655" y="6205305"/>
                  <a:ext cx="1425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8" name="Ink 167">
                  <a:extLst>
                    <a:ext uri="{FF2B5EF4-FFF2-40B4-BE49-F238E27FC236}">
                      <a16:creationId xmlns:a16="http://schemas.microsoft.com/office/drawing/2014/main" id="{7D6A3257-A1F4-BD0F-2008-4999566D47D2}"/>
                    </a:ext>
                  </a:extLst>
                </p14:cNvPr>
                <p14:cNvContentPartPr/>
                <p14:nvPr/>
              </p14:nvContentPartPr>
              <p14:xfrm>
                <a:off x="9524655" y="6172185"/>
                <a:ext cx="186840" cy="266400"/>
              </p14:xfrm>
            </p:contentPart>
          </mc:Choice>
          <mc:Fallback xmlns="">
            <p:pic>
              <p:nvPicPr>
                <p:cNvPr id="168" name="Ink 167">
                  <a:extLst>
                    <a:ext uri="{FF2B5EF4-FFF2-40B4-BE49-F238E27FC236}">
                      <a16:creationId xmlns:a16="http://schemas.microsoft.com/office/drawing/2014/main" id="{7D6A3257-A1F4-BD0F-2008-4999566D47D2}"/>
                    </a:ext>
                  </a:extLst>
                </p:cNvPr>
                <p:cNvPicPr/>
                <p:nvPr/>
              </p:nvPicPr>
              <p:blipFill>
                <a:blip r:embed="rId279"/>
                <a:stretch>
                  <a:fillRect/>
                </a:stretch>
              </p:blipFill>
              <p:spPr>
                <a:xfrm>
                  <a:off x="9518535" y="6166065"/>
                  <a:ext cx="1990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9" name="Ink 168">
                  <a:extLst>
                    <a:ext uri="{FF2B5EF4-FFF2-40B4-BE49-F238E27FC236}">
                      <a16:creationId xmlns:a16="http://schemas.microsoft.com/office/drawing/2014/main" id="{83602E4C-47D4-F19A-2E65-3DD67B098FA1}"/>
                    </a:ext>
                  </a:extLst>
                </p14:cNvPr>
                <p14:cNvContentPartPr/>
                <p14:nvPr/>
              </p14:nvContentPartPr>
              <p14:xfrm>
                <a:off x="9899055" y="6127905"/>
                <a:ext cx="68760" cy="272160"/>
              </p14:xfrm>
            </p:contentPart>
          </mc:Choice>
          <mc:Fallback xmlns="">
            <p:pic>
              <p:nvPicPr>
                <p:cNvPr id="169" name="Ink 168">
                  <a:extLst>
                    <a:ext uri="{FF2B5EF4-FFF2-40B4-BE49-F238E27FC236}">
                      <a16:creationId xmlns:a16="http://schemas.microsoft.com/office/drawing/2014/main" id="{83602E4C-47D4-F19A-2E65-3DD67B098FA1}"/>
                    </a:ext>
                  </a:extLst>
                </p:cNvPr>
                <p:cNvPicPr/>
                <p:nvPr/>
              </p:nvPicPr>
              <p:blipFill>
                <a:blip r:embed="rId281"/>
                <a:stretch>
                  <a:fillRect/>
                </a:stretch>
              </p:blipFill>
              <p:spPr>
                <a:xfrm>
                  <a:off x="9892935" y="6121785"/>
                  <a:ext cx="810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0" name="Ink 169">
                  <a:extLst>
                    <a:ext uri="{FF2B5EF4-FFF2-40B4-BE49-F238E27FC236}">
                      <a16:creationId xmlns:a16="http://schemas.microsoft.com/office/drawing/2014/main" id="{7BF7C063-E58B-EE5C-711C-68E8C6D537F2}"/>
                    </a:ext>
                  </a:extLst>
                </p14:cNvPr>
                <p14:cNvContentPartPr/>
                <p14:nvPr/>
              </p14:nvContentPartPr>
              <p14:xfrm>
                <a:off x="10163655" y="6183345"/>
                <a:ext cx="228960" cy="117360"/>
              </p14:xfrm>
            </p:contentPart>
          </mc:Choice>
          <mc:Fallback xmlns="">
            <p:pic>
              <p:nvPicPr>
                <p:cNvPr id="170" name="Ink 169">
                  <a:extLst>
                    <a:ext uri="{FF2B5EF4-FFF2-40B4-BE49-F238E27FC236}">
                      <a16:creationId xmlns:a16="http://schemas.microsoft.com/office/drawing/2014/main" id="{7BF7C063-E58B-EE5C-711C-68E8C6D537F2}"/>
                    </a:ext>
                  </a:extLst>
                </p:cNvPr>
                <p:cNvPicPr/>
                <p:nvPr/>
              </p:nvPicPr>
              <p:blipFill>
                <a:blip r:embed="rId283"/>
                <a:stretch>
                  <a:fillRect/>
                </a:stretch>
              </p:blipFill>
              <p:spPr>
                <a:xfrm>
                  <a:off x="10157535" y="6177225"/>
                  <a:ext cx="241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1" name="Ink 170">
                  <a:extLst>
                    <a:ext uri="{FF2B5EF4-FFF2-40B4-BE49-F238E27FC236}">
                      <a16:creationId xmlns:a16="http://schemas.microsoft.com/office/drawing/2014/main" id="{C3E08CC2-5336-E74D-0ADF-B0C2CD6A4F2A}"/>
                    </a:ext>
                  </a:extLst>
                </p14:cNvPr>
                <p14:cNvContentPartPr/>
                <p14:nvPr/>
              </p14:nvContentPartPr>
              <p14:xfrm>
                <a:off x="10543815" y="6165705"/>
                <a:ext cx="320400" cy="178200"/>
              </p14:xfrm>
            </p:contentPart>
          </mc:Choice>
          <mc:Fallback xmlns="">
            <p:pic>
              <p:nvPicPr>
                <p:cNvPr id="171" name="Ink 170">
                  <a:extLst>
                    <a:ext uri="{FF2B5EF4-FFF2-40B4-BE49-F238E27FC236}">
                      <a16:creationId xmlns:a16="http://schemas.microsoft.com/office/drawing/2014/main" id="{C3E08CC2-5336-E74D-0ADF-B0C2CD6A4F2A}"/>
                    </a:ext>
                  </a:extLst>
                </p:cNvPr>
                <p:cNvPicPr/>
                <p:nvPr/>
              </p:nvPicPr>
              <p:blipFill>
                <a:blip r:embed="rId285"/>
                <a:stretch>
                  <a:fillRect/>
                </a:stretch>
              </p:blipFill>
              <p:spPr>
                <a:xfrm>
                  <a:off x="10537695" y="6159585"/>
                  <a:ext cx="332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2" name="Ink 171">
                  <a:extLst>
                    <a:ext uri="{FF2B5EF4-FFF2-40B4-BE49-F238E27FC236}">
                      <a16:creationId xmlns:a16="http://schemas.microsoft.com/office/drawing/2014/main" id="{02C4FFD9-C412-EA21-9C7B-E5794C7DB337}"/>
                    </a:ext>
                  </a:extLst>
                </p14:cNvPr>
                <p14:cNvContentPartPr/>
                <p14:nvPr/>
              </p14:nvContentPartPr>
              <p14:xfrm>
                <a:off x="10858455" y="6016305"/>
                <a:ext cx="133560" cy="140040"/>
              </p14:xfrm>
            </p:contentPart>
          </mc:Choice>
          <mc:Fallback xmlns="">
            <p:pic>
              <p:nvPicPr>
                <p:cNvPr id="172" name="Ink 171">
                  <a:extLst>
                    <a:ext uri="{FF2B5EF4-FFF2-40B4-BE49-F238E27FC236}">
                      <a16:creationId xmlns:a16="http://schemas.microsoft.com/office/drawing/2014/main" id="{02C4FFD9-C412-EA21-9C7B-E5794C7DB337}"/>
                    </a:ext>
                  </a:extLst>
                </p:cNvPr>
                <p:cNvPicPr/>
                <p:nvPr/>
              </p:nvPicPr>
              <p:blipFill>
                <a:blip r:embed="rId287"/>
                <a:stretch>
                  <a:fillRect/>
                </a:stretch>
              </p:blipFill>
              <p:spPr>
                <a:xfrm>
                  <a:off x="10852335" y="6010185"/>
                  <a:ext cx="1458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3" name="Ink 172">
                  <a:extLst>
                    <a:ext uri="{FF2B5EF4-FFF2-40B4-BE49-F238E27FC236}">
                      <a16:creationId xmlns:a16="http://schemas.microsoft.com/office/drawing/2014/main" id="{1A6D51B7-72D4-8BA3-B811-DE7A060CCCEE}"/>
                    </a:ext>
                  </a:extLst>
                </p14:cNvPr>
                <p14:cNvContentPartPr/>
                <p14:nvPr/>
              </p14:nvContentPartPr>
              <p14:xfrm>
                <a:off x="11087775" y="6050145"/>
                <a:ext cx="48960" cy="153000"/>
              </p14:xfrm>
            </p:contentPart>
          </mc:Choice>
          <mc:Fallback xmlns="">
            <p:pic>
              <p:nvPicPr>
                <p:cNvPr id="173" name="Ink 172">
                  <a:extLst>
                    <a:ext uri="{FF2B5EF4-FFF2-40B4-BE49-F238E27FC236}">
                      <a16:creationId xmlns:a16="http://schemas.microsoft.com/office/drawing/2014/main" id="{1A6D51B7-72D4-8BA3-B811-DE7A060CCCEE}"/>
                    </a:ext>
                  </a:extLst>
                </p:cNvPr>
                <p:cNvPicPr/>
                <p:nvPr/>
              </p:nvPicPr>
              <p:blipFill>
                <a:blip r:embed="rId289"/>
                <a:stretch>
                  <a:fillRect/>
                </a:stretch>
              </p:blipFill>
              <p:spPr>
                <a:xfrm>
                  <a:off x="11081655" y="6044025"/>
                  <a:ext cx="61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4" name="Ink 173">
                  <a:extLst>
                    <a:ext uri="{FF2B5EF4-FFF2-40B4-BE49-F238E27FC236}">
                      <a16:creationId xmlns:a16="http://schemas.microsoft.com/office/drawing/2014/main" id="{10504411-D224-62B3-1E9F-631961F556F2}"/>
                    </a:ext>
                  </a:extLst>
                </p14:cNvPr>
                <p14:cNvContentPartPr/>
                <p14:nvPr/>
              </p14:nvContentPartPr>
              <p14:xfrm>
                <a:off x="11015415" y="5996865"/>
                <a:ext cx="72720" cy="53280"/>
              </p14:xfrm>
            </p:contentPart>
          </mc:Choice>
          <mc:Fallback xmlns="">
            <p:pic>
              <p:nvPicPr>
                <p:cNvPr id="174" name="Ink 173">
                  <a:extLst>
                    <a:ext uri="{FF2B5EF4-FFF2-40B4-BE49-F238E27FC236}">
                      <a16:creationId xmlns:a16="http://schemas.microsoft.com/office/drawing/2014/main" id="{10504411-D224-62B3-1E9F-631961F556F2}"/>
                    </a:ext>
                  </a:extLst>
                </p:cNvPr>
                <p:cNvPicPr/>
                <p:nvPr/>
              </p:nvPicPr>
              <p:blipFill>
                <a:blip r:embed="rId291"/>
                <a:stretch>
                  <a:fillRect/>
                </a:stretch>
              </p:blipFill>
              <p:spPr>
                <a:xfrm>
                  <a:off x="11009295" y="5990745"/>
                  <a:ext cx="849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Ink 174">
                  <a:extLst>
                    <a:ext uri="{FF2B5EF4-FFF2-40B4-BE49-F238E27FC236}">
                      <a16:creationId xmlns:a16="http://schemas.microsoft.com/office/drawing/2014/main" id="{FD0DE4D3-8817-606C-D617-12470C62D70C}"/>
                    </a:ext>
                  </a:extLst>
                </p14:cNvPr>
                <p14:cNvContentPartPr/>
                <p14:nvPr/>
              </p14:nvContentPartPr>
              <p14:xfrm>
                <a:off x="11234295" y="6042225"/>
                <a:ext cx="180720" cy="163440"/>
              </p14:xfrm>
            </p:contentPart>
          </mc:Choice>
          <mc:Fallback xmlns="">
            <p:pic>
              <p:nvPicPr>
                <p:cNvPr id="175" name="Ink 174">
                  <a:extLst>
                    <a:ext uri="{FF2B5EF4-FFF2-40B4-BE49-F238E27FC236}">
                      <a16:creationId xmlns:a16="http://schemas.microsoft.com/office/drawing/2014/main" id="{FD0DE4D3-8817-606C-D617-12470C62D70C}"/>
                    </a:ext>
                  </a:extLst>
                </p:cNvPr>
                <p:cNvPicPr/>
                <p:nvPr/>
              </p:nvPicPr>
              <p:blipFill>
                <a:blip r:embed="rId293"/>
                <a:stretch>
                  <a:fillRect/>
                </a:stretch>
              </p:blipFill>
              <p:spPr>
                <a:xfrm>
                  <a:off x="11228175" y="6036105"/>
                  <a:ext cx="1929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6" name="Ink 175">
                  <a:extLst>
                    <a:ext uri="{FF2B5EF4-FFF2-40B4-BE49-F238E27FC236}">
                      <a16:creationId xmlns:a16="http://schemas.microsoft.com/office/drawing/2014/main" id="{39CB39CB-8F33-A050-9C99-11FB0B0019BF}"/>
                    </a:ext>
                  </a:extLst>
                </p14:cNvPr>
                <p14:cNvContentPartPr/>
                <p14:nvPr/>
              </p14:nvContentPartPr>
              <p14:xfrm>
                <a:off x="11583495" y="5996865"/>
                <a:ext cx="202320" cy="167040"/>
              </p14:xfrm>
            </p:contentPart>
          </mc:Choice>
          <mc:Fallback xmlns="">
            <p:pic>
              <p:nvPicPr>
                <p:cNvPr id="176" name="Ink 175">
                  <a:extLst>
                    <a:ext uri="{FF2B5EF4-FFF2-40B4-BE49-F238E27FC236}">
                      <a16:creationId xmlns:a16="http://schemas.microsoft.com/office/drawing/2014/main" id="{39CB39CB-8F33-A050-9C99-11FB0B0019BF}"/>
                    </a:ext>
                  </a:extLst>
                </p:cNvPr>
                <p:cNvPicPr/>
                <p:nvPr/>
              </p:nvPicPr>
              <p:blipFill>
                <a:blip r:embed="rId295"/>
                <a:stretch>
                  <a:fillRect/>
                </a:stretch>
              </p:blipFill>
              <p:spPr>
                <a:xfrm>
                  <a:off x="11577375" y="5990745"/>
                  <a:ext cx="214560" cy="179280"/>
                </a:xfrm>
                <a:prstGeom prst="rect">
                  <a:avLst/>
                </a:prstGeom>
              </p:spPr>
            </p:pic>
          </mc:Fallback>
        </mc:AlternateContent>
      </p:grpSp>
      <p:grpSp>
        <p:nvGrpSpPr>
          <p:cNvPr id="193" name="Group 192">
            <a:extLst>
              <a:ext uri="{FF2B5EF4-FFF2-40B4-BE49-F238E27FC236}">
                <a16:creationId xmlns:a16="http://schemas.microsoft.com/office/drawing/2014/main" id="{7F0C81F5-DA39-2731-380D-518B1DB40A81}"/>
              </a:ext>
            </a:extLst>
          </p:cNvPr>
          <p:cNvGrpSpPr/>
          <p:nvPr/>
        </p:nvGrpSpPr>
        <p:grpSpPr>
          <a:xfrm>
            <a:off x="84735" y="5560545"/>
            <a:ext cx="2143800" cy="827640"/>
            <a:chOff x="84735" y="5560545"/>
            <a:chExt cx="2143800" cy="827640"/>
          </a:xfrm>
        </p:grpSpPr>
        <mc:AlternateContent xmlns:mc="http://schemas.openxmlformats.org/markup-compatibility/2006" xmlns:p14="http://schemas.microsoft.com/office/powerpoint/2010/main">
          <mc:Choice Requires="p14">
            <p:contentPart p14:bwMode="auto" r:id="rId296">
              <p14:nvContentPartPr>
                <p14:cNvPr id="178" name="Ink 177">
                  <a:extLst>
                    <a:ext uri="{FF2B5EF4-FFF2-40B4-BE49-F238E27FC236}">
                      <a16:creationId xmlns:a16="http://schemas.microsoft.com/office/drawing/2014/main" id="{BD3768AE-9BC4-046B-5A54-8CED7098C57B}"/>
                    </a:ext>
                  </a:extLst>
                </p14:cNvPr>
                <p14:cNvContentPartPr/>
                <p14:nvPr/>
              </p14:nvContentPartPr>
              <p14:xfrm>
                <a:off x="1638135" y="5869065"/>
                <a:ext cx="590400" cy="45720"/>
              </p14:xfrm>
            </p:contentPart>
          </mc:Choice>
          <mc:Fallback xmlns="">
            <p:pic>
              <p:nvPicPr>
                <p:cNvPr id="178" name="Ink 177">
                  <a:extLst>
                    <a:ext uri="{FF2B5EF4-FFF2-40B4-BE49-F238E27FC236}">
                      <a16:creationId xmlns:a16="http://schemas.microsoft.com/office/drawing/2014/main" id="{BD3768AE-9BC4-046B-5A54-8CED7098C57B}"/>
                    </a:ext>
                  </a:extLst>
                </p:cNvPr>
                <p:cNvPicPr/>
                <p:nvPr/>
              </p:nvPicPr>
              <p:blipFill>
                <a:blip r:embed="rId297"/>
                <a:stretch>
                  <a:fillRect/>
                </a:stretch>
              </p:blipFill>
              <p:spPr>
                <a:xfrm>
                  <a:off x="1632015" y="5862945"/>
                  <a:ext cx="602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9" name="Ink 178">
                  <a:extLst>
                    <a:ext uri="{FF2B5EF4-FFF2-40B4-BE49-F238E27FC236}">
                      <a16:creationId xmlns:a16="http://schemas.microsoft.com/office/drawing/2014/main" id="{47B27D5B-85E3-1450-F7DD-A2A4EDB39A3C}"/>
                    </a:ext>
                  </a:extLst>
                </p14:cNvPr>
                <p14:cNvContentPartPr/>
                <p14:nvPr/>
              </p14:nvContentPartPr>
              <p14:xfrm>
                <a:off x="2079135" y="5869065"/>
                <a:ext cx="50760" cy="78480"/>
              </p14:xfrm>
            </p:contentPart>
          </mc:Choice>
          <mc:Fallback xmlns="">
            <p:pic>
              <p:nvPicPr>
                <p:cNvPr id="179" name="Ink 178">
                  <a:extLst>
                    <a:ext uri="{FF2B5EF4-FFF2-40B4-BE49-F238E27FC236}">
                      <a16:creationId xmlns:a16="http://schemas.microsoft.com/office/drawing/2014/main" id="{47B27D5B-85E3-1450-F7DD-A2A4EDB39A3C}"/>
                    </a:ext>
                  </a:extLst>
                </p:cNvPr>
                <p:cNvPicPr/>
                <p:nvPr/>
              </p:nvPicPr>
              <p:blipFill>
                <a:blip r:embed="rId299"/>
                <a:stretch>
                  <a:fillRect/>
                </a:stretch>
              </p:blipFill>
              <p:spPr>
                <a:xfrm>
                  <a:off x="2073015" y="5862945"/>
                  <a:ext cx="630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1" name="Ink 180">
                  <a:extLst>
                    <a:ext uri="{FF2B5EF4-FFF2-40B4-BE49-F238E27FC236}">
                      <a16:creationId xmlns:a16="http://schemas.microsoft.com/office/drawing/2014/main" id="{709D4DA7-F07C-1D51-49E1-1924ED88A92F}"/>
                    </a:ext>
                  </a:extLst>
                </p14:cNvPr>
                <p14:cNvContentPartPr/>
                <p14:nvPr/>
              </p14:nvContentPartPr>
              <p14:xfrm>
                <a:off x="368055" y="5707785"/>
                <a:ext cx="171360" cy="168120"/>
              </p14:xfrm>
            </p:contentPart>
          </mc:Choice>
          <mc:Fallback xmlns="">
            <p:pic>
              <p:nvPicPr>
                <p:cNvPr id="181" name="Ink 180">
                  <a:extLst>
                    <a:ext uri="{FF2B5EF4-FFF2-40B4-BE49-F238E27FC236}">
                      <a16:creationId xmlns:a16="http://schemas.microsoft.com/office/drawing/2014/main" id="{709D4DA7-F07C-1D51-49E1-1924ED88A92F}"/>
                    </a:ext>
                  </a:extLst>
                </p:cNvPr>
                <p:cNvPicPr/>
                <p:nvPr/>
              </p:nvPicPr>
              <p:blipFill>
                <a:blip r:embed="rId301"/>
                <a:stretch>
                  <a:fillRect/>
                </a:stretch>
              </p:blipFill>
              <p:spPr>
                <a:xfrm>
                  <a:off x="361935" y="5701665"/>
                  <a:ext cx="183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2" name="Ink 181">
                  <a:extLst>
                    <a:ext uri="{FF2B5EF4-FFF2-40B4-BE49-F238E27FC236}">
                      <a16:creationId xmlns:a16="http://schemas.microsoft.com/office/drawing/2014/main" id="{5326A9AE-38FC-F506-7348-84F54E8CCDC1}"/>
                    </a:ext>
                  </a:extLst>
                </p14:cNvPr>
                <p14:cNvContentPartPr/>
                <p14:nvPr/>
              </p14:nvContentPartPr>
              <p14:xfrm>
                <a:off x="603855" y="5714265"/>
                <a:ext cx="82080" cy="210960"/>
              </p14:xfrm>
            </p:contentPart>
          </mc:Choice>
          <mc:Fallback xmlns="">
            <p:pic>
              <p:nvPicPr>
                <p:cNvPr id="182" name="Ink 181">
                  <a:extLst>
                    <a:ext uri="{FF2B5EF4-FFF2-40B4-BE49-F238E27FC236}">
                      <a16:creationId xmlns:a16="http://schemas.microsoft.com/office/drawing/2014/main" id="{5326A9AE-38FC-F506-7348-84F54E8CCDC1}"/>
                    </a:ext>
                  </a:extLst>
                </p:cNvPr>
                <p:cNvPicPr/>
                <p:nvPr/>
              </p:nvPicPr>
              <p:blipFill>
                <a:blip r:embed="rId303"/>
                <a:stretch>
                  <a:fillRect/>
                </a:stretch>
              </p:blipFill>
              <p:spPr>
                <a:xfrm>
                  <a:off x="597735" y="5708145"/>
                  <a:ext cx="94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3" name="Ink 182">
                  <a:extLst>
                    <a:ext uri="{FF2B5EF4-FFF2-40B4-BE49-F238E27FC236}">
                      <a16:creationId xmlns:a16="http://schemas.microsoft.com/office/drawing/2014/main" id="{42F1AEB1-4518-5934-0CB6-5A168AB4ECB0}"/>
                    </a:ext>
                  </a:extLst>
                </p14:cNvPr>
                <p14:cNvContentPartPr/>
                <p14:nvPr/>
              </p14:nvContentPartPr>
              <p14:xfrm>
                <a:off x="769095" y="5839905"/>
                <a:ext cx="266040" cy="70560"/>
              </p14:xfrm>
            </p:contentPart>
          </mc:Choice>
          <mc:Fallback xmlns="">
            <p:pic>
              <p:nvPicPr>
                <p:cNvPr id="183" name="Ink 182">
                  <a:extLst>
                    <a:ext uri="{FF2B5EF4-FFF2-40B4-BE49-F238E27FC236}">
                      <a16:creationId xmlns:a16="http://schemas.microsoft.com/office/drawing/2014/main" id="{42F1AEB1-4518-5934-0CB6-5A168AB4ECB0}"/>
                    </a:ext>
                  </a:extLst>
                </p:cNvPr>
                <p:cNvPicPr/>
                <p:nvPr/>
              </p:nvPicPr>
              <p:blipFill>
                <a:blip r:embed="rId305"/>
                <a:stretch>
                  <a:fillRect/>
                </a:stretch>
              </p:blipFill>
              <p:spPr>
                <a:xfrm>
                  <a:off x="762975" y="5833785"/>
                  <a:ext cx="278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4" name="Ink 183">
                  <a:extLst>
                    <a:ext uri="{FF2B5EF4-FFF2-40B4-BE49-F238E27FC236}">
                      <a16:creationId xmlns:a16="http://schemas.microsoft.com/office/drawing/2014/main" id="{DDAB0AC9-F15C-4AE6-2DC1-E19D9C00C977}"/>
                    </a:ext>
                  </a:extLst>
                </p14:cNvPr>
                <p14:cNvContentPartPr/>
                <p14:nvPr/>
              </p14:nvContentPartPr>
              <p14:xfrm>
                <a:off x="1063575" y="5862585"/>
                <a:ext cx="17280" cy="66240"/>
              </p14:xfrm>
            </p:contentPart>
          </mc:Choice>
          <mc:Fallback xmlns="">
            <p:pic>
              <p:nvPicPr>
                <p:cNvPr id="184" name="Ink 183">
                  <a:extLst>
                    <a:ext uri="{FF2B5EF4-FFF2-40B4-BE49-F238E27FC236}">
                      <a16:creationId xmlns:a16="http://schemas.microsoft.com/office/drawing/2014/main" id="{DDAB0AC9-F15C-4AE6-2DC1-E19D9C00C977}"/>
                    </a:ext>
                  </a:extLst>
                </p:cNvPr>
                <p:cNvPicPr/>
                <p:nvPr/>
              </p:nvPicPr>
              <p:blipFill>
                <a:blip r:embed="rId307"/>
                <a:stretch>
                  <a:fillRect/>
                </a:stretch>
              </p:blipFill>
              <p:spPr>
                <a:xfrm>
                  <a:off x="1057455" y="5856465"/>
                  <a:ext cx="295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5" name="Ink 184">
                  <a:extLst>
                    <a:ext uri="{FF2B5EF4-FFF2-40B4-BE49-F238E27FC236}">
                      <a16:creationId xmlns:a16="http://schemas.microsoft.com/office/drawing/2014/main" id="{1F588440-322A-617F-DC85-4E6B57B5F4EC}"/>
                    </a:ext>
                  </a:extLst>
                </p14:cNvPr>
                <p14:cNvContentPartPr/>
                <p14:nvPr/>
              </p14:nvContentPartPr>
              <p14:xfrm>
                <a:off x="1053855" y="5767545"/>
                <a:ext cx="360" cy="360"/>
              </p14:xfrm>
            </p:contentPart>
          </mc:Choice>
          <mc:Fallback xmlns="">
            <p:pic>
              <p:nvPicPr>
                <p:cNvPr id="185" name="Ink 184">
                  <a:extLst>
                    <a:ext uri="{FF2B5EF4-FFF2-40B4-BE49-F238E27FC236}">
                      <a16:creationId xmlns:a16="http://schemas.microsoft.com/office/drawing/2014/main" id="{1F588440-322A-617F-DC85-4E6B57B5F4EC}"/>
                    </a:ext>
                  </a:extLst>
                </p:cNvPr>
                <p:cNvPicPr/>
                <p:nvPr/>
              </p:nvPicPr>
              <p:blipFill>
                <a:blip r:embed="rId93"/>
                <a:stretch>
                  <a:fillRect/>
                </a:stretch>
              </p:blipFill>
              <p:spPr>
                <a:xfrm>
                  <a:off x="1047735" y="576142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6" name="Ink 185">
                  <a:extLst>
                    <a:ext uri="{FF2B5EF4-FFF2-40B4-BE49-F238E27FC236}">
                      <a16:creationId xmlns:a16="http://schemas.microsoft.com/office/drawing/2014/main" id="{056913CD-A8C6-EADC-4C98-5C2E88096AE4}"/>
                    </a:ext>
                  </a:extLst>
                </p14:cNvPr>
                <p14:cNvContentPartPr/>
                <p14:nvPr/>
              </p14:nvContentPartPr>
              <p14:xfrm>
                <a:off x="1053855" y="5767545"/>
                <a:ext cx="313200" cy="178920"/>
              </p14:xfrm>
            </p:contentPart>
          </mc:Choice>
          <mc:Fallback xmlns="">
            <p:pic>
              <p:nvPicPr>
                <p:cNvPr id="186" name="Ink 185">
                  <a:extLst>
                    <a:ext uri="{FF2B5EF4-FFF2-40B4-BE49-F238E27FC236}">
                      <a16:creationId xmlns:a16="http://schemas.microsoft.com/office/drawing/2014/main" id="{056913CD-A8C6-EADC-4C98-5C2E88096AE4}"/>
                    </a:ext>
                  </a:extLst>
                </p:cNvPr>
                <p:cNvPicPr/>
                <p:nvPr/>
              </p:nvPicPr>
              <p:blipFill>
                <a:blip r:embed="rId310"/>
                <a:stretch>
                  <a:fillRect/>
                </a:stretch>
              </p:blipFill>
              <p:spPr>
                <a:xfrm>
                  <a:off x="1047735" y="5761425"/>
                  <a:ext cx="325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7" name="Ink 186">
                  <a:extLst>
                    <a:ext uri="{FF2B5EF4-FFF2-40B4-BE49-F238E27FC236}">
                      <a16:creationId xmlns:a16="http://schemas.microsoft.com/office/drawing/2014/main" id="{678A40D8-39A1-13D6-C34D-F006EE4923C4}"/>
                    </a:ext>
                  </a:extLst>
                </p14:cNvPr>
                <p14:cNvContentPartPr/>
                <p14:nvPr/>
              </p14:nvContentPartPr>
              <p14:xfrm>
                <a:off x="522135" y="6046905"/>
                <a:ext cx="240840" cy="119880"/>
              </p14:xfrm>
            </p:contentPart>
          </mc:Choice>
          <mc:Fallback xmlns="">
            <p:pic>
              <p:nvPicPr>
                <p:cNvPr id="187" name="Ink 186">
                  <a:extLst>
                    <a:ext uri="{FF2B5EF4-FFF2-40B4-BE49-F238E27FC236}">
                      <a16:creationId xmlns:a16="http://schemas.microsoft.com/office/drawing/2014/main" id="{678A40D8-39A1-13D6-C34D-F006EE4923C4}"/>
                    </a:ext>
                  </a:extLst>
                </p:cNvPr>
                <p:cNvPicPr/>
                <p:nvPr/>
              </p:nvPicPr>
              <p:blipFill>
                <a:blip r:embed="rId312"/>
                <a:stretch>
                  <a:fillRect/>
                </a:stretch>
              </p:blipFill>
              <p:spPr>
                <a:xfrm>
                  <a:off x="516015" y="6040785"/>
                  <a:ext cx="253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8" name="Ink 187">
                  <a:extLst>
                    <a:ext uri="{FF2B5EF4-FFF2-40B4-BE49-F238E27FC236}">
                      <a16:creationId xmlns:a16="http://schemas.microsoft.com/office/drawing/2014/main" id="{CFCC7EEB-8E0D-A496-57D0-C21C5F3B0949}"/>
                    </a:ext>
                  </a:extLst>
                </p14:cNvPr>
                <p14:cNvContentPartPr/>
                <p14:nvPr/>
              </p14:nvContentPartPr>
              <p14:xfrm>
                <a:off x="791415" y="6100185"/>
                <a:ext cx="296640" cy="98640"/>
              </p14:xfrm>
            </p:contentPart>
          </mc:Choice>
          <mc:Fallback xmlns="">
            <p:pic>
              <p:nvPicPr>
                <p:cNvPr id="188" name="Ink 187">
                  <a:extLst>
                    <a:ext uri="{FF2B5EF4-FFF2-40B4-BE49-F238E27FC236}">
                      <a16:creationId xmlns:a16="http://schemas.microsoft.com/office/drawing/2014/main" id="{CFCC7EEB-8E0D-A496-57D0-C21C5F3B0949}"/>
                    </a:ext>
                  </a:extLst>
                </p:cNvPr>
                <p:cNvPicPr/>
                <p:nvPr/>
              </p:nvPicPr>
              <p:blipFill>
                <a:blip r:embed="rId314"/>
                <a:stretch>
                  <a:fillRect/>
                </a:stretch>
              </p:blipFill>
              <p:spPr>
                <a:xfrm>
                  <a:off x="785295" y="6094065"/>
                  <a:ext cx="308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9" name="Ink 188">
                  <a:extLst>
                    <a:ext uri="{FF2B5EF4-FFF2-40B4-BE49-F238E27FC236}">
                      <a16:creationId xmlns:a16="http://schemas.microsoft.com/office/drawing/2014/main" id="{827C1760-5613-8809-AD5B-499A5B7CE549}"/>
                    </a:ext>
                  </a:extLst>
                </p14:cNvPr>
                <p14:cNvContentPartPr/>
                <p14:nvPr/>
              </p14:nvContentPartPr>
              <p14:xfrm>
                <a:off x="1147815" y="6020625"/>
                <a:ext cx="24480" cy="200520"/>
              </p14:xfrm>
            </p:contentPart>
          </mc:Choice>
          <mc:Fallback xmlns="">
            <p:pic>
              <p:nvPicPr>
                <p:cNvPr id="189" name="Ink 188">
                  <a:extLst>
                    <a:ext uri="{FF2B5EF4-FFF2-40B4-BE49-F238E27FC236}">
                      <a16:creationId xmlns:a16="http://schemas.microsoft.com/office/drawing/2014/main" id="{827C1760-5613-8809-AD5B-499A5B7CE549}"/>
                    </a:ext>
                  </a:extLst>
                </p:cNvPr>
                <p:cNvPicPr/>
                <p:nvPr/>
              </p:nvPicPr>
              <p:blipFill>
                <a:blip r:embed="rId316"/>
                <a:stretch>
                  <a:fillRect/>
                </a:stretch>
              </p:blipFill>
              <p:spPr>
                <a:xfrm>
                  <a:off x="1141695" y="6014505"/>
                  <a:ext cx="367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0" name="Ink 189">
                  <a:extLst>
                    <a:ext uri="{FF2B5EF4-FFF2-40B4-BE49-F238E27FC236}">
                      <a16:creationId xmlns:a16="http://schemas.microsoft.com/office/drawing/2014/main" id="{14C7183D-1231-4B02-BAF1-FE2BE7DDB8F9}"/>
                    </a:ext>
                  </a:extLst>
                </p14:cNvPr>
                <p14:cNvContentPartPr/>
                <p14:nvPr/>
              </p14:nvContentPartPr>
              <p14:xfrm>
                <a:off x="1265895" y="6157785"/>
                <a:ext cx="264960" cy="102600"/>
              </p14:xfrm>
            </p:contentPart>
          </mc:Choice>
          <mc:Fallback xmlns="">
            <p:pic>
              <p:nvPicPr>
                <p:cNvPr id="190" name="Ink 189">
                  <a:extLst>
                    <a:ext uri="{FF2B5EF4-FFF2-40B4-BE49-F238E27FC236}">
                      <a16:creationId xmlns:a16="http://schemas.microsoft.com/office/drawing/2014/main" id="{14C7183D-1231-4B02-BAF1-FE2BE7DDB8F9}"/>
                    </a:ext>
                  </a:extLst>
                </p:cNvPr>
                <p:cNvPicPr/>
                <p:nvPr/>
              </p:nvPicPr>
              <p:blipFill>
                <a:blip r:embed="rId318"/>
                <a:stretch>
                  <a:fillRect/>
                </a:stretch>
              </p:blipFill>
              <p:spPr>
                <a:xfrm>
                  <a:off x="1259775" y="6151665"/>
                  <a:ext cx="277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1" name="Ink 190">
                  <a:extLst>
                    <a:ext uri="{FF2B5EF4-FFF2-40B4-BE49-F238E27FC236}">
                      <a16:creationId xmlns:a16="http://schemas.microsoft.com/office/drawing/2014/main" id="{5C7BCC85-DE71-EFCC-2B72-3861385A890E}"/>
                    </a:ext>
                  </a:extLst>
                </p14:cNvPr>
                <p14:cNvContentPartPr/>
                <p14:nvPr/>
              </p14:nvContentPartPr>
              <p14:xfrm>
                <a:off x="998775" y="5700225"/>
                <a:ext cx="599400" cy="687960"/>
              </p14:xfrm>
            </p:contentPart>
          </mc:Choice>
          <mc:Fallback xmlns="">
            <p:pic>
              <p:nvPicPr>
                <p:cNvPr id="191" name="Ink 190">
                  <a:extLst>
                    <a:ext uri="{FF2B5EF4-FFF2-40B4-BE49-F238E27FC236}">
                      <a16:creationId xmlns:a16="http://schemas.microsoft.com/office/drawing/2014/main" id="{5C7BCC85-DE71-EFCC-2B72-3861385A890E}"/>
                    </a:ext>
                  </a:extLst>
                </p:cNvPr>
                <p:cNvPicPr/>
                <p:nvPr/>
              </p:nvPicPr>
              <p:blipFill>
                <a:blip r:embed="rId320"/>
                <a:stretch>
                  <a:fillRect/>
                </a:stretch>
              </p:blipFill>
              <p:spPr>
                <a:xfrm>
                  <a:off x="992655" y="5694105"/>
                  <a:ext cx="611640" cy="70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2" name="Ink 191">
                  <a:extLst>
                    <a:ext uri="{FF2B5EF4-FFF2-40B4-BE49-F238E27FC236}">
                      <a16:creationId xmlns:a16="http://schemas.microsoft.com/office/drawing/2014/main" id="{B404CE83-BB24-BC1C-A28D-19BB2474ABB2}"/>
                    </a:ext>
                  </a:extLst>
                </p14:cNvPr>
                <p14:cNvContentPartPr/>
                <p14:nvPr/>
              </p14:nvContentPartPr>
              <p14:xfrm>
                <a:off x="84735" y="5560545"/>
                <a:ext cx="298440" cy="646920"/>
              </p14:xfrm>
            </p:contentPart>
          </mc:Choice>
          <mc:Fallback xmlns="">
            <p:pic>
              <p:nvPicPr>
                <p:cNvPr id="192" name="Ink 191">
                  <a:extLst>
                    <a:ext uri="{FF2B5EF4-FFF2-40B4-BE49-F238E27FC236}">
                      <a16:creationId xmlns:a16="http://schemas.microsoft.com/office/drawing/2014/main" id="{B404CE83-BB24-BC1C-A28D-19BB2474ABB2}"/>
                    </a:ext>
                  </a:extLst>
                </p:cNvPr>
                <p:cNvPicPr/>
                <p:nvPr/>
              </p:nvPicPr>
              <p:blipFill>
                <a:blip r:embed="rId322"/>
                <a:stretch>
                  <a:fillRect/>
                </a:stretch>
              </p:blipFill>
              <p:spPr>
                <a:xfrm>
                  <a:off x="78615" y="5554425"/>
                  <a:ext cx="310680" cy="659160"/>
                </a:xfrm>
                <a:prstGeom prst="rect">
                  <a:avLst/>
                </a:prstGeom>
              </p:spPr>
            </p:pic>
          </mc:Fallback>
        </mc:AlternateContent>
      </p:grpSp>
      <p:grpSp>
        <p:nvGrpSpPr>
          <p:cNvPr id="202" name="Group 201">
            <a:extLst>
              <a:ext uri="{FF2B5EF4-FFF2-40B4-BE49-F238E27FC236}">
                <a16:creationId xmlns:a16="http://schemas.microsoft.com/office/drawing/2014/main" id="{FF9CE738-3839-1093-768D-290C52076F58}"/>
              </a:ext>
            </a:extLst>
          </p:cNvPr>
          <p:cNvGrpSpPr/>
          <p:nvPr/>
        </p:nvGrpSpPr>
        <p:grpSpPr>
          <a:xfrm>
            <a:off x="3934215" y="4800225"/>
            <a:ext cx="1131480" cy="105840"/>
            <a:chOff x="3934215" y="4800225"/>
            <a:chExt cx="1131480" cy="105840"/>
          </a:xfrm>
        </p:grpSpPr>
        <mc:AlternateContent xmlns:mc="http://schemas.openxmlformats.org/markup-compatibility/2006" xmlns:p14="http://schemas.microsoft.com/office/powerpoint/2010/main">
          <mc:Choice Requires="p14">
            <p:contentPart p14:bwMode="auto" r:id="rId323">
              <p14:nvContentPartPr>
                <p14:cNvPr id="90" name="Ink 89">
                  <a:extLst>
                    <a:ext uri="{FF2B5EF4-FFF2-40B4-BE49-F238E27FC236}">
                      <a16:creationId xmlns:a16="http://schemas.microsoft.com/office/drawing/2014/main" id="{A151AE68-D241-EE04-27BC-73F440564DEE}"/>
                    </a:ext>
                  </a:extLst>
                </p14:cNvPr>
                <p14:cNvContentPartPr/>
                <p14:nvPr/>
              </p14:nvContentPartPr>
              <p14:xfrm>
                <a:off x="3940335" y="4811385"/>
                <a:ext cx="954000" cy="39960"/>
              </p14:xfrm>
            </p:contentPart>
          </mc:Choice>
          <mc:Fallback xmlns="">
            <p:pic>
              <p:nvPicPr>
                <p:cNvPr id="90" name="Ink 89">
                  <a:extLst>
                    <a:ext uri="{FF2B5EF4-FFF2-40B4-BE49-F238E27FC236}">
                      <a16:creationId xmlns:a16="http://schemas.microsoft.com/office/drawing/2014/main" id="{A151AE68-D241-EE04-27BC-73F440564DEE}"/>
                    </a:ext>
                  </a:extLst>
                </p:cNvPr>
                <p:cNvPicPr/>
                <p:nvPr/>
              </p:nvPicPr>
              <p:blipFill>
                <a:blip r:embed="rId324"/>
                <a:stretch>
                  <a:fillRect/>
                </a:stretch>
              </p:blipFill>
              <p:spPr>
                <a:xfrm>
                  <a:off x="3934215" y="4805265"/>
                  <a:ext cx="9662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91" name="Ink 90">
                  <a:extLst>
                    <a:ext uri="{FF2B5EF4-FFF2-40B4-BE49-F238E27FC236}">
                      <a16:creationId xmlns:a16="http://schemas.microsoft.com/office/drawing/2014/main" id="{136492B5-FE31-22D1-E3A4-9C9DDDD2FEDF}"/>
                    </a:ext>
                  </a:extLst>
                </p14:cNvPr>
                <p14:cNvContentPartPr/>
                <p14:nvPr/>
              </p14:nvContentPartPr>
              <p14:xfrm>
                <a:off x="4008735" y="4800225"/>
                <a:ext cx="988560" cy="76320"/>
              </p14:xfrm>
            </p:contentPart>
          </mc:Choice>
          <mc:Fallback xmlns="">
            <p:pic>
              <p:nvPicPr>
                <p:cNvPr id="91" name="Ink 90">
                  <a:extLst>
                    <a:ext uri="{FF2B5EF4-FFF2-40B4-BE49-F238E27FC236}">
                      <a16:creationId xmlns:a16="http://schemas.microsoft.com/office/drawing/2014/main" id="{136492B5-FE31-22D1-E3A4-9C9DDDD2FEDF}"/>
                    </a:ext>
                  </a:extLst>
                </p:cNvPr>
                <p:cNvPicPr/>
                <p:nvPr/>
              </p:nvPicPr>
              <p:blipFill>
                <a:blip r:embed="rId326"/>
                <a:stretch>
                  <a:fillRect/>
                </a:stretch>
              </p:blipFill>
              <p:spPr>
                <a:xfrm>
                  <a:off x="4002615" y="4794105"/>
                  <a:ext cx="10008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7" name="Ink 196">
                  <a:extLst>
                    <a:ext uri="{FF2B5EF4-FFF2-40B4-BE49-F238E27FC236}">
                      <a16:creationId xmlns:a16="http://schemas.microsoft.com/office/drawing/2014/main" id="{C1B89102-F9B6-71C8-28EC-A8C26EB7042E}"/>
                    </a:ext>
                  </a:extLst>
                </p14:cNvPr>
                <p14:cNvContentPartPr/>
                <p14:nvPr/>
              </p14:nvContentPartPr>
              <p14:xfrm>
                <a:off x="3934215" y="4816425"/>
                <a:ext cx="968400" cy="89640"/>
              </p14:xfrm>
            </p:contentPart>
          </mc:Choice>
          <mc:Fallback xmlns="">
            <p:pic>
              <p:nvPicPr>
                <p:cNvPr id="197" name="Ink 196">
                  <a:extLst>
                    <a:ext uri="{FF2B5EF4-FFF2-40B4-BE49-F238E27FC236}">
                      <a16:creationId xmlns:a16="http://schemas.microsoft.com/office/drawing/2014/main" id="{C1B89102-F9B6-71C8-28EC-A8C26EB7042E}"/>
                    </a:ext>
                  </a:extLst>
                </p:cNvPr>
                <p:cNvPicPr/>
                <p:nvPr/>
              </p:nvPicPr>
              <p:blipFill>
                <a:blip r:embed="rId328"/>
                <a:stretch>
                  <a:fillRect/>
                </a:stretch>
              </p:blipFill>
              <p:spPr>
                <a:xfrm>
                  <a:off x="3928095" y="4810305"/>
                  <a:ext cx="9806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8" name="Ink 197">
                  <a:extLst>
                    <a:ext uri="{FF2B5EF4-FFF2-40B4-BE49-F238E27FC236}">
                      <a16:creationId xmlns:a16="http://schemas.microsoft.com/office/drawing/2014/main" id="{973FEB84-A3A9-2A01-F8FF-692384B58BFB}"/>
                    </a:ext>
                  </a:extLst>
                </p14:cNvPr>
                <p14:cNvContentPartPr/>
                <p14:nvPr/>
              </p14:nvContentPartPr>
              <p14:xfrm>
                <a:off x="3996855" y="4841625"/>
                <a:ext cx="1068840" cy="57960"/>
              </p14:xfrm>
            </p:contentPart>
          </mc:Choice>
          <mc:Fallback xmlns="">
            <p:pic>
              <p:nvPicPr>
                <p:cNvPr id="198" name="Ink 197">
                  <a:extLst>
                    <a:ext uri="{FF2B5EF4-FFF2-40B4-BE49-F238E27FC236}">
                      <a16:creationId xmlns:a16="http://schemas.microsoft.com/office/drawing/2014/main" id="{973FEB84-A3A9-2A01-F8FF-692384B58BFB}"/>
                    </a:ext>
                  </a:extLst>
                </p:cNvPr>
                <p:cNvPicPr/>
                <p:nvPr/>
              </p:nvPicPr>
              <p:blipFill>
                <a:blip r:embed="rId330"/>
                <a:stretch>
                  <a:fillRect/>
                </a:stretch>
              </p:blipFill>
              <p:spPr>
                <a:xfrm>
                  <a:off x="3990735" y="4835505"/>
                  <a:ext cx="1081080" cy="70200"/>
                </a:xfrm>
                <a:prstGeom prst="rect">
                  <a:avLst/>
                </a:prstGeom>
              </p:spPr>
            </p:pic>
          </mc:Fallback>
        </mc:AlternateContent>
      </p:grpSp>
      <p:grpSp>
        <p:nvGrpSpPr>
          <p:cNvPr id="201" name="Group 200">
            <a:extLst>
              <a:ext uri="{FF2B5EF4-FFF2-40B4-BE49-F238E27FC236}">
                <a16:creationId xmlns:a16="http://schemas.microsoft.com/office/drawing/2014/main" id="{09C97006-6726-4CFF-0269-AAF384F5A531}"/>
              </a:ext>
            </a:extLst>
          </p:cNvPr>
          <p:cNvGrpSpPr/>
          <p:nvPr/>
        </p:nvGrpSpPr>
        <p:grpSpPr>
          <a:xfrm>
            <a:off x="6073335" y="6032865"/>
            <a:ext cx="1116360" cy="133560"/>
            <a:chOff x="6073335" y="6032865"/>
            <a:chExt cx="1116360" cy="133560"/>
          </a:xfrm>
        </p:grpSpPr>
        <mc:AlternateContent xmlns:mc="http://schemas.openxmlformats.org/markup-compatibility/2006" xmlns:p14="http://schemas.microsoft.com/office/powerpoint/2010/main">
          <mc:Choice Requires="p14">
            <p:contentPart p14:bwMode="auto" r:id="rId331">
              <p14:nvContentPartPr>
                <p14:cNvPr id="194" name="Ink 193">
                  <a:extLst>
                    <a:ext uri="{FF2B5EF4-FFF2-40B4-BE49-F238E27FC236}">
                      <a16:creationId xmlns:a16="http://schemas.microsoft.com/office/drawing/2014/main" id="{A3BE5E27-EBE2-609B-323E-AFAD74C17E6F}"/>
                    </a:ext>
                  </a:extLst>
                </p14:cNvPr>
                <p14:cNvContentPartPr/>
                <p14:nvPr/>
              </p14:nvContentPartPr>
              <p14:xfrm>
                <a:off x="6091695" y="6032865"/>
                <a:ext cx="1026000" cy="95400"/>
              </p14:xfrm>
            </p:contentPart>
          </mc:Choice>
          <mc:Fallback xmlns="">
            <p:pic>
              <p:nvPicPr>
                <p:cNvPr id="194" name="Ink 193">
                  <a:extLst>
                    <a:ext uri="{FF2B5EF4-FFF2-40B4-BE49-F238E27FC236}">
                      <a16:creationId xmlns:a16="http://schemas.microsoft.com/office/drawing/2014/main" id="{A3BE5E27-EBE2-609B-323E-AFAD74C17E6F}"/>
                    </a:ext>
                  </a:extLst>
                </p:cNvPr>
                <p:cNvPicPr/>
                <p:nvPr/>
              </p:nvPicPr>
              <p:blipFill>
                <a:blip r:embed="rId332"/>
                <a:stretch>
                  <a:fillRect/>
                </a:stretch>
              </p:blipFill>
              <p:spPr>
                <a:xfrm>
                  <a:off x="6085575" y="6026745"/>
                  <a:ext cx="10382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5" name="Ink 194">
                  <a:extLst>
                    <a:ext uri="{FF2B5EF4-FFF2-40B4-BE49-F238E27FC236}">
                      <a16:creationId xmlns:a16="http://schemas.microsoft.com/office/drawing/2014/main" id="{6B0A35BA-CBB6-E2EF-23F3-DBAB022833F0}"/>
                    </a:ext>
                  </a:extLst>
                </p14:cNvPr>
                <p14:cNvContentPartPr/>
                <p14:nvPr/>
              </p14:nvContentPartPr>
              <p14:xfrm>
                <a:off x="6146775" y="6093345"/>
                <a:ext cx="915840" cy="73080"/>
              </p14:xfrm>
            </p:contentPart>
          </mc:Choice>
          <mc:Fallback xmlns="">
            <p:pic>
              <p:nvPicPr>
                <p:cNvPr id="195" name="Ink 194">
                  <a:extLst>
                    <a:ext uri="{FF2B5EF4-FFF2-40B4-BE49-F238E27FC236}">
                      <a16:creationId xmlns:a16="http://schemas.microsoft.com/office/drawing/2014/main" id="{6B0A35BA-CBB6-E2EF-23F3-DBAB022833F0}"/>
                    </a:ext>
                  </a:extLst>
                </p:cNvPr>
                <p:cNvPicPr/>
                <p:nvPr/>
              </p:nvPicPr>
              <p:blipFill>
                <a:blip r:embed="rId334"/>
                <a:stretch>
                  <a:fillRect/>
                </a:stretch>
              </p:blipFill>
              <p:spPr>
                <a:xfrm>
                  <a:off x="6140655" y="6087225"/>
                  <a:ext cx="9280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99" name="Ink 198">
                  <a:extLst>
                    <a:ext uri="{FF2B5EF4-FFF2-40B4-BE49-F238E27FC236}">
                      <a16:creationId xmlns:a16="http://schemas.microsoft.com/office/drawing/2014/main" id="{C07F7822-62EB-1523-D1DE-B3294CA40D03}"/>
                    </a:ext>
                  </a:extLst>
                </p14:cNvPr>
                <p14:cNvContentPartPr/>
                <p14:nvPr/>
              </p14:nvContentPartPr>
              <p14:xfrm>
                <a:off x="6176655" y="6043665"/>
                <a:ext cx="928440" cy="81720"/>
              </p14:xfrm>
            </p:contentPart>
          </mc:Choice>
          <mc:Fallback xmlns="">
            <p:pic>
              <p:nvPicPr>
                <p:cNvPr id="199" name="Ink 198">
                  <a:extLst>
                    <a:ext uri="{FF2B5EF4-FFF2-40B4-BE49-F238E27FC236}">
                      <a16:creationId xmlns:a16="http://schemas.microsoft.com/office/drawing/2014/main" id="{C07F7822-62EB-1523-D1DE-B3294CA40D03}"/>
                    </a:ext>
                  </a:extLst>
                </p:cNvPr>
                <p:cNvPicPr/>
                <p:nvPr/>
              </p:nvPicPr>
              <p:blipFill>
                <a:blip r:embed="rId336"/>
                <a:stretch>
                  <a:fillRect/>
                </a:stretch>
              </p:blipFill>
              <p:spPr>
                <a:xfrm>
                  <a:off x="6170535" y="6037545"/>
                  <a:ext cx="940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0" name="Ink 199">
                  <a:extLst>
                    <a:ext uri="{FF2B5EF4-FFF2-40B4-BE49-F238E27FC236}">
                      <a16:creationId xmlns:a16="http://schemas.microsoft.com/office/drawing/2014/main" id="{E9DAB761-439A-FD21-D523-207E19B6900A}"/>
                    </a:ext>
                  </a:extLst>
                </p14:cNvPr>
                <p14:cNvContentPartPr/>
                <p14:nvPr/>
              </p14:nvContentPartPr>
              <p14:xfrm>
                <a:off x="6073335" y="6047985"/>
                <a:ext cx="1116360" cy="101160"/>
              </p14:xfrm>
            </p:contentPart>
          </mc:Choice>
          <mc:Fallback xmlns="">
            <p:pic>
              <p:nvPicPr>
                <p:cNvPr id="200" name="Ink 199">
                  <a:extLst>
                    <a:ext uri="{FF2B5EF4-FFF2-40B4-BE49-F238E27FC236}">
                      <a16:creationId xmlns:a16="http://schemas.microsoft.com/office/drawing/2014/main" id="{E9DAB761-439A-FD21-D523-207E19B6900A}"/>
                    </a:ext>
                  </a:extLst>
                </p:cNvPr>
                <p:cNvPicPr/>
                <p:nvPr/>
              </p:nvPicPr>
              <p:blipFill>
                <a:blip r:embed="rId338"/>
                <a:stretch>
                  <a:fillRect/>
                </a:stretch>
              </p:blipFill>
              <p:spPr>
                <a:xfrm>
                  <a:off x="6067215" y="6041865"/>
                  <a:ext cx="1128600" cy="113400"/>
                </a:xfrm>
                <a:prstGeom prst="rect">
                  <a:avLst/>
                </a:prstGeom>
              </p:spPr>
            </p:pic>
          </mc:Fallback>
        </mc:AlternateContent>
      </p:grpSp>
    </p:spTree>
    <p:extLst>
      <p:ext uri="{BB962C8B-B14F-4D97-AF65-F5344CB8AC3E}">
        <p14:creationId xmlns:p14="http://schemas.microsoft.com/office/powerpoint/2010/main" val="603455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F5BE6-C82B-FEA2-9903-0F62ECED1926}"/>
              </a:ext>
            </a:extLst>
          </p:cNvPr>
          <p:cNvSpPr>
            <a:spLocks noGrp="1"/>
          </p:cNvSpPr>
          <p:nvPr>
            <p:ph type="title"/>
          </p:nvPr>
        </p:nvSpPr>
        <p:spPr/>
        <p:txBody>
          <a:bodyPr/>
          <a:lstStyle/>
          <a:p>
            <a:endParaRPr lang="en-CA"/>
          </a:p>
        </p:txBody>
      </p:sp>
      <p:grpSp>
        <p:nvGrpSpPr>
          <p:cNvPr id="9" name="Group 8">
            <a:extLst>
              <a:ext uri="{FF2B5EF4-FFF2-40B4-BE49-F238E27FC236}">
                <a16:creationId xmlns:a16="http://schemas.microsoft.com/office/drawing/2014/main" id="{D79A88E5-35DE-2A63-1A76-5D7F24A68720}"/>
              </a:ext>
            </a:extLst>
          </p:cNvPr>
          <p:cNvGrpSpPr/>
          <p:nvPr/>
        </p:nvGrpSpPr>
        <p:grpSpPr>
          <a:xfrm>
            <a:off x="935055" y="1594425"/>
            <a:ext cx="898920" cy="522360"/>
            <a:chOff x="935055" y="1594425"/>
            <a:chExt cx="898920" cy="5223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AB55345-833B-7211-E94F-DE9F572D39CB}"/>
                    </a:ext>
                  </a:extLst>
                </p14:cNvPr>
                <p14:cNvContentPartPr/>
                <p14:nvPr/>
              </p14:nvContentPartPr>
              <p14:xfrm>
                <a:off x="935055" y="1594425"/>
                <a:ext cx="400680" cy="308880"/>
              </p14:xfrm>
            </p:contentPart>
          </mc:Choice>
          <mc:Fallback xmlns="">
            <p:pic>
              <p:nvPicPr>
                <p:cNvPr id="4" name="Ink 3">
                  <a:extLst>
                    <a:ext uri="{FF2B5EF4-FFF2-40B4-BE49-F238E27FC236}">
                      <a16:creationId xmlns:a16="http://schemas.microsoft.com/office/drawing/2014/main" id="{7AB55345-833B-7211-E94F-DE9F572D39CB}"/>
                    </a:ext>
                  </a:extLst>
                </p:cNvPr>
                <p:cNvPicPr/>
                <p:nvPr/>
              </p:nvPicPr>
              <p:blipFill>
                <a:blip r:embed="rId3"/>
                <a:stretch>
                  <a:fillRect/>
                </a:stretch>
              </p:blipFill>
              <p:spPr>
                <a:xfrm>
                  <a:off x="928935" y="1588305"/>
                  <a:ext cx="4129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EEE8890-2320-772D-9677-E41BF8348CAD}"/>
                    </a:ext>
                  </a:extLst>
                </p14:cNvPr>
                <p14:cNvContentPartPr/>
                <p14:nvPr/>
              </p14:nvContentPartPr>
              <p14:xfrm>
                <a:off x="1426815" y="1702785"/>
                <a:ext cx="248040" cy="176760"/>
              </p14:xfrm>
            </p:contentPart>
          </mc:Choice>
          <mc:Fallback xmlns="">
            <p:pic>
              <p:nvPicPr>
                <p:cNvPr id="5" name="Ink 4">
                  <a:extLst>
                    <a:ext uri="{FF2B5EF4-FFF2-40B4-BE49-F238E27FC236}">
                      <a16:creationId xmlns:a16="http://schemas.microsoft.com/office/drawing/2014/main" id="{4EEE8890-2320-772D-9677-E41BF8348CAD}"/>
                    </a:ext>
                  </a:extLst>
                </p:cNvPr>
                <p:cNvPicPr/>
                <p:nvPr/>
              </p:nvPicPr>
              <p:blipFill>
                <a:blip r:embed="rId5"/>
                <a:stretch>
                  <a:fillRect/>
                </a:stretch>
              </p:blipFill>
              <p:spPr>
                <a:xfrm>
                  <a:off x="1420695" y="1696665"/>
                  <a:ext cx="2602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A376B47-64B4-6C3E-8F1A-1EFF404B2A5E}"/>
                    </a:ext>
                  </a:extLst>
                </p14:cNvPr>
                <p14:cNvContentPartPr/>
                <p14:nvPr/>
              </p14:nvContentPartPr>
              <p14:xfrm>
                <a:off x="1436535" y="1709265"/>
                <a:ext cx="159120" cy="198360"/>
              </p14:xfrm>
            </p:contentPart>
          </mc:Choice>
          <mc:Fallback xmlns="">
            <p:pic>
              <p:nvPicPr>
                <p:cNvPr id="6" name="Ink 5">
                  <a:extLst>
                    <a:ext uri="{FF2B5EF4-FFF2-40B4-BE49-F238E27FC236}">
                      <a16:creationId xmlns:a16="http://schemas.microsoft.com/office/drawing/2014/main" id="{1A376B47-64B4-6C3E-8F1A-1EFF404B2A5E}"/>
                    </a:ext>
                  </a:extLst>
                </p:cNvPr>
                <p:cNvPicPr/>
                <p:nvPr/>
              </p:nvPicPr>
              <p:blipFill>
                <a:blip r:embed="rId7"/>
                <a:stretch>
                  <a:fillRect/>
                </a:stretch>
              </p:blipFill>
              <p:spPr>
                <a:xfrm>
                  <a:off x="1430415" y="1703145"/>
                  <a:ext cx="171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1A9DD41-09EB-C928-3E7F-CE788A265EE3}"/>
                    </a:ext>
                  </a:extLst>
                </p14:cNvPr>
                <p14:cNvContentPartPr/>
                <p14:nvPr/>
              </p14:nvContentPartPr>
              <p14:xfrm>
                <a:off x="938655" y="1939305"/>
                <a:ext cx="895320" cy="64800"/>
              </p14:xfrm>
            </p:contentPart>
          </mc:Choice>
          <mc:Fallback xmlns="">
            <p:pic>
              <p:nvPicPr>
                <p:cNvPr id="7" name="Ink 6">
                  <a:extLst>
                    <a:ext uri="{FF2B5EF4-FFF2-40B4-BE49-F238E27FC236}">
                      <a16:creationId xmlns:a16="http://schemas.microsoft.com/office/drawing/2014/main" id="{21A9DD41-09EB-C928-3E7F-CE788A265EE3}"/>
                    </a:ext>
                  </a:extLst>
                </p:cNvPr>
                <p:cNvPicPr/>
                <p:nvPr/>
              </p:nvPicPr>
              <p:blipFill>
                <a:blip r:embed="rId9"/>
                <a:stretch>
                  <a:fillRect/>
                </a:stretch>
              </p:blipFill>
              <p:spPr>
                <a:xfrm>
                  <a:off x="932535" y="1933185"/>
                  <a:ext cx="9075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0501D72-1570-407D-F892-424EB9870F04}"/>
                    </a:ext>
                  </a:extLst>
                </p14:cNvPr>
                <p14:cNvContentPartPr/>
                <p14:nvPr/>
              </p14:nvContentPartPr>
              <p14:xfrm>
                <a:off x="1013175" y="2062425"/>
                <a:ext cx="657360" cy="54360"/>
              </p14:xfrm>
            </p:contentPart>
          </mc:Choice>
          <mc:Fallback xmlns="">
            <p:pic>
              <p:nvPicPr>
                <p:cNvPr id="8" name="Ink 7">
                  <a:extLst>
                    <a:ext uri="{FF2B5EF4-FFF2-40B4-BE49-F238E27FC236}">
                      <a16:creationId xmlns:a16="http://schemas.microsoft.com/office/drawing/2014/main" id="{B0501D72-1570-407D-F892-424EB9870F04}"/>
                    </a:ext>
                  </a:extLst>
                </p:cNvPr>
                <p:cNvPicPr/>
                <p:nvPr/>
              </p:nvPicPr>
              <p:blipFill>
                <a:blip r:embed="rId11"/>
                <a:stretch>
                  <a:fillRect/>
                </a:stretch>
              </p:blipFill>
              <p:spPr>
                <a:xfrm>
                  <a:off x="1007055" y="2056305"/>
                  <a:ext cx="669600" cy="66600"/>
                </a:xfrm>
                <a:prstGeom prst="rect">
                  <a:avLst/>
                </a:prstGeom>
              </p:spPr>
            </p:pic>
          </mc:Fallback>
        </mc:AlternateContent>
      </p:grpSp>
      <p:grpSp>
        <p:nvGrpSpPr>
          <p:cNvPr id="13" name="Group 12">
            <a:extLst>
              <a:ext uri="{FF2B5EF4-FFF2-40B4-BE49-F238E27FC236}">
                <a16:creationId xmlns:a16="http://schemas.microsoft.com/office/drawing/2014/main" id="{4B05120C-FB58-5CAA-9F2B-842E50951671}"/>
              </a:ext>
            </a:extLst>
          </p:cNvPr>
          <p:cNvGrpSpPr/>
          <p:nvPr/>
        </p:nvGrpSpPr>
        <p:grpSpPr>
          <a:xfrm>
            <a:off x="2649375" y="1636185"/>
            <a:ext cx="1022760" cy="551160"/>
            <a:chOff x="2649375" y="1636185"/>
            <a:chExt cx="1022760" cy="55116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E01BAB3-1542-F24B-A842-3AA10885F55F}"/>
                    </a:ext>
                  </a:extLst>
                </p14:cNvPr>
                <p14:cNvContentPartPr/>
                <p14:nvPr/>
              </p14:nvContentPartPr>
              <p14:xfrm>
                <a:off x="2649375" y="1636185"/>
                <a:ext cx="510480" cy="551160"/>
              </p14:xfrm>
            </p:contentPart>
          </mc:Choice>
          <mc:Fallback xmlns="">
            <p:pic>
              <p:nvPicPr>
                <p:cNvPr id="10" name="Ink 9">
                  <a:extLst>
                    <a:ext uri="{FF2B5EF4-FFF2-40B4-BE49-F238E27FC236}">
                      <a16:creationId xmlns:a16="http://schemas.microsoft.com/office/drawing/2014/main" id="{9E01BAB3-1542-F24B-A842-3AA10885F55F}"/>
                    </a:ext>
                  </a:extLst>
                </p:cNvPr>
                <p:cNvPicPr/>
                <p:nvPr/>
              </p:nvPicPr>
              <p:blipFill>
                <a:blip r:embed="rId13"/>
                <a:stretch>
                  <a:fillRect/>
                </a:stretch>
              </p:blipFill>
              <p:spPr>
                <a:xfrm>
                  <a:off x="2643255" y="1630065"/>
                  <a:ext cx="52272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607668A-28B1-BE37-D6FC-EF16978573D1}"/>
                    </a:ext>
                  </a:extLst>
                </p14:cNvPr>
                <p14:cNvContentPartPr/>
                <p14:nvPr/>
              </p14:nvContentPartPr>
              <p14:xfrm>
                <a:off x="3390255" y="1927065"/>
                <a:ext cx="233640" cy="34920"/>
              </p14:xfrm>
            </p:contentPart>
          </mc:Choice>
          <mc:Fallback xmlns="">
            <p:pic>
              <p:nvPicPr>
                <p:cNvPr id="11" name="Ink 10">
                  <a:extLst>
                    <a:ext uri="{FF2B5EF4-FFF2-40B4-BE49-F238E27FC236}">
                      <a16:creationId xmlns:a16="http://schemas.microsoft.com/office/drawing/2014/main" id="{C607668A-28B1-BE37-D6FC-EF16978573D1}"/>
                    </a:ext>
                  </a:extLst>
                </p:cNvPr>
                <p:cNvPicPr/>
                <p:nvPr/>
              </p:nvPicPr>
              <p:blipFill>
                <a:blip r:embed="rId15"/>
                <a:stretch>
                  <a:fillRect/>
                </a:stretch>
              </p:blipFill>
              <p:spPr>
                <a:xfrm>
                  <a:off x="3384135" y="1920945"/>
                  <a:ext cx="245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07C96C7B-316D-A3E1-2499-BAD788C988CC}"/>
                    </a:ext>
                  </a:extLst>
                </p14:cNvPr>
                <p14:cNvContentPartPr/>
                <p14:nvPr/>
              </p14:nvContentPartPr>
              <p14:xfrm>
                <a:off x="3337335" y="1812225"/>
                <a:ext cx="334800" cy="2520"/>
              </p14:xfrm>
            </p:contentPart>
          </mc:Choice>
          <mc:Fallback xmlns="">
            <p:pic>
              <p:nvPicPr>
                <p:cNvPr id="12" name="Ink 11">
                  <a:extLst>
                    <a:ext uri="{FF2B5EF4-FFF2-40B4-BE49-F238E27FC236}">
                      <a16:creationId xmlns:a16="http://schemas.microsoft.com/office/drawing/2014/main" id="{07C96C7B-316D-A3E1-2499-BAD788C988CC}"/>
                    </a:ext>
                  </a:extLst>
                </p:cNvPr>
                <p:cNvPicPr/>
                <p:nvPr/>
              </p:nvPicPr>
              <p:blipFill>
                <a:blip r:embed="rId17"/>
                <a:stretch>
                  <a:fillRect/>
                </a:stretch>
              </p:blipFill>
              <p:spPr>
                <a:xfrm>
                  <a:off x="3331215" y="1806105"/>
                  <a:ext cx="347040" cy="14760"/>
                </a:xfrm>
                <a:prstGeom prst="rect">
                  <a:avLst/>
                </a:prstGeom>
              </p:spPr>
            </p:pic>
          </mc:Fallback>
        </mc:AlternateContent>
      </p:grpSp>
      <p:grpSp>
        <p:nvGrpSpPr>
          <p:cNvPr id="29" name="Group 28">
            <a:extLst>
              <a:ext uri="{FF2B5EF4-FFF2-40B4-BE49-F238E27FC236}">
                <a16:creationId xmlns:a16="http://schemas.microsoft.com/office/drawing/2014/main" id="{E047894B-D5FC-7780-4A74-7669603CD9C9}"/>
              </a:ext>
            </a:extLst>
          </p:cNvPr>
          <p:cNvGrpSpPr/>
          <p:nvPr/>
        </p:nvGrpSpPr>
        <p:grpSpPr>
          <a:xfrm>
            <a:off x="4364775" y="1513425"/>
            <a:ext cx="4038480" cy="863280"/>
            <a:chOff x="4364775" y="1513425"/>
            <a:chExt cx="4038480" cy="863280"/>
          </a:xfrm>
        </p:grpSpPr>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4DD515A-77E4-5882-4305-09BB1DDBD865}"/>
                    </a:ext>
                  </a:extLst>
                </p14:cNvPr>
                <p14:cNvContentPartPr/>
                <p14:nvPr/>
              </p14:nvContentPartPr>
              <p14:xfrm>
                <a:off x="4364775" y="1715385"/>
                <a:ext cx="284400" cy="370080"/>
              </p14:xfrm>
            </p:contentPart>
          </mc:Choice>
          <mc:Fallback xmlns="">
            <p:pic>
              <p:nvPicPr>
                <p:cNvPr id="14" name="Ink 13">
                  <a:extLst>
                    <a:ext uri="{FF2B5EF4-FFF2-40B4-BE49-F238E27FC236}">
                      <a16:creationId xmlns:a16="http://schemas.microsoft.com/office/drawing/2014/main" id="{84DD515A-77E4-5882-4305-09BB1DDBD865}"/>
                    </a:ext>
                  </a:extLst>
                </p:cNvPr>
                <p:cNvPicPr/>
                <p:nvPr/>
              </p:nvPicPr>
              <p:blipFill>
                <a:blip r:embed="rId19"/>
                <a:stretch>
                  <a:fillRect/>
                </a:stretch>
              </p:blipFill>
              <p:spPr>
                <a:xfrm>
                  <a:off x="4358655" y="1709265"/>
                  <a:ext cx="2966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520489E5-41F0-5106-3515-0F417C097758}"/>
                    </a:ext>
                  </a:extLst>
                </p14:cNvPr>
                <p14:cNvContentPartPr/>
                <p14:nvPr/>
              </p14:nvContentPartPr>
              <p14:xfrm>
                <a:off x="4444335" y="1907625"/>
                <a:ext cx="286560" cy="360"/>
              </p14:xfrm>
            </p:contentPart>
          </mc:Choice>
          <mc:Fallback xmlns="">
            <p:pic>
              <p:nvPicPr>
                <p:cNvPr id="15" name="Ink 14">
                  <a:extLst>
                    <a:ext uri="{FF2B5EF4-FFF2-40B4-BE49-F238E27FC236}">
                      <a16:creationId xmlns:a16="http://schemas.microsoft.com/office/drawing/2014/main" id="{520489E5-41F0-5106-3515-0F417C097758}"/>
                    </a:ext>
                  </a:extLst>
                </p:cNvPr>
                <p:cNvPicPr/>
                <p:nvPr/>
              </p:nvPicPr>
              <p:blipFill>
                <a:blip r:embed="rId21"/>
                <a:stretch>
                  <a:fillRect/>
                </a:stretch>
              </p:blipFill>
              <p:spPr>
                <a:xfrm>
                  <a:off x="4438215" y="1901505"/>
                  <a:ext cx="298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A1095BD-0B8D-6681-1DAF-FE5EB79CFA5F}"/>
                    </a:ext>
                  </a:extLst>
                </p14:cNvPr>
                <p14:cNvContentPartPr/>
                <p14:nvPr/>
              </p14:nvContentPartPr>
              <p14:xfrm>
                <a:off x="4804695" y="1917345"/>
                <a:ext cx="412200" cy="208800"/>
              </p14:xfrm>
            </p:contentPart>
          </mc:Choice>
          <mc:Fallback xmlns="">
            <p:pic>
              <p:nvPicPr>
                <p:cNvPr id="16" name="Ink 15">
                  <a:extLst>
                    <a:ext uri="{FF2B5EF4-FFF2-40B4-BE49-F238E27FC236}">
                      <a16:creationId xmlns:a16="http://schemas.microsoft.com/office/drawing/2014/main" id="{0A1095BD-0B8D-6681-1DAF-FE5EB79CFA5F}"/>
                    </a:ext>
                  </a:extLst>
                </p:cNvPr>
                <p:cNvPicPr/>
                <p:nvPr/>
              </p:nvPicPr>
              <p:blipFill>
                <a:blip r:embed="rId23"/>
                <a:stretch>
                  <a:fillRect/>
                </a:stretch>
              </p:blipFill>
              <p:spPr>
                <a:xfrm>
                  <a:off x="4798575" y="1911225"/>
                  <a:ext cx="4244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CE929005-170C-B964-015C-77F608F040F9}"/>
                    </a:ext>
                  </a:extLst>
                </p14:cNvPr>
                <p14:cNvContentPartPr/>
                <p14:nvPr/>
              </p14:nvContentPartPr>
              <p14:xfrm>
                <a:off x="5192415" y="1900065"/>
                <a:ext cx="378000" cy="224640"/>
              </p14:xfrm>
            </p:contentPart>
          </mc:Choice>
          <mc:Fallback xmlns="">
            <p:pic>
              <p:nvPicPr>
                <p:cNvPr id="17" name="Ink 16">
                  <a:extLst>
                    <a:ext uri="{FF2B5EF4-FFF2-40B4-BE49-F238E27FC236}">
                      <a16:creationId xmlns:a16="http://schemas.microsoft.com/office/drawing/2014/main" id="{CE929005-170C-B964-015C-77F608F040F9}"/>
                    </a:ext>
                  </a:extLst>
                </p:cNvPr>
                <p:cNvPicPr/>
                <p:nvPr/>
              </p:nvPicPr>
              <p:blipFill>
                <a:blip r:embed="rId25"/>
                <a:stretch>
                  <a:fillRect/>
                </a:stretch>
              </p:blipFill>
              <p:spPr>
                <a:xfrm>
                  <a:off x="5186295" y="1893945"/>
                  <a:ext cx="3902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F3979AE9-B765-327C-2FA4-2450CD0197FB}"/>
                    </a:ext>
                  </a:extLst>
                </p14:cNvPr>
                <p14:cNvContentPartPr/>
                <p14:nvPr/>
              </p14:nvContentPartPr>
              <p14:xfrm>
                <a:off x="6078375" y="1880265"/>
                <a:ext cx="406800" cy="228960"/>
              </p14:xfrm>
            </p:contentPart>
          </mc:Choice>
          <mc:Fallback xmlns="">
            <p:pic>
              <p:nvPicPr>
                <p:cNvPr id="19" name="Ink 18">
                  <a:extLst>
                    <a:ext uri="{FF2B5EF4-FFF2-40B4-BE49-F238E27FC236}">
                      <a16:creationId xmlns:a16="http://schemas.microsoft.com/office/drawing/2014/main" id="{F3979AE9-B765-327C-2FA4-2450CD0197FB}"/>
                    </a:ext>
                  </a:extLst>
                </p:cNvPr>
                <p:cNvPicPr/>
                <p:nvPr/>
              </p:nvPicPr>
              <p:blipFill>
                <a:blip r:embed="rId27"/>
                <a:stretch>
                  <a:fillRect/>
                </a:stretch>
              </p:blipFill>
              <p:spPr>
                <a:xfrm>
                  <a:off x="6072255" y="1874145"/>
                  <a:ext cx="4190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014DBAB9-4784-3ABB-6FA2-160F670AED2E}"/>
                    </a:ext>
                  </a:extLst>
                </p14:cNvPr>
                <p14:cNvContentPartPr/>
                <p14:nvPr/>
              </p14:nvContentPartPr>
              <p14:xfrm>
                <a:off x="6431895" y="1752825"/>
                <a:ext cx="248040" cy="121680"/>
              </p14:xfrm>
            </p:contentPart>
          </mc:Choice>
          <mc:Fallback xmlns="">
            <p:pic>
              <p:nvPicPr>
                <p:cNvPr id="20" name="Ink 19">
                  <a:extLst>
                    <a:ext uri="{FF2B5EF4-FFF2-40B4-BE49-F238E27FC236}">
                      <a16:creationId xmlns:a16="http://schemas.microsoft.com/office/drawing/2014/main" id="{014DBAB9-4784-3ABB-6FA2-160F670AED2E}"/>
                    </a:ext>
                  </a:extLst>
                </p:cNvPr>
                <p:cNvPicPr/>
                <p:nvPr/>
              </p:nvPicPr>
              <p:blipFill>
                <a:blip r:embed="rId29"/>
                <a:stretch>
                  <a:fillRect/>
                </a:stretch>
              </p:blipFill>
              <p:spPr>
                <a:xfrm>
                  <a:off x="6425775" y="1746705"/>
                  <a:ext cx="2602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4560C371-6CA2-2FA5-D30C-F1D4AB435ADD}"/>
                    </a:ext>
                  </a:extLst>
                </p14:cNvPr>
                <p14:cNvContentPartPr/>
                <p14:nvPr/>
              </p14:nvContentPartPr>
              <p14:xfrm>
                <a:off x="6722775" y="2015625"/>
                <a:ext cx="236160" cy="7920"/>
              </p14:xfrm>
            </p:contentPart>
          </mc:Choice>
          <mc:Fallback xmlns="">
            <p:pic>
              <p:nvPicPr>
                <p:cNvPr id="21" name="Ink 20">
                  <a:extLst>
                    <a:ext uri="{FF2B5EF4-FFF2-40B4-BE49-F238E27FC236}">
                      <a16:creationId xmlns:a16="http://schemas.microsoft.com/office/drawing/2014/main" id="{4560C371-6CA2-2FA5-D30C-F1D4AB435ADD}"/>
                    </a:ext>
                  </a:extLst>
                </p:cNvPr>
                <p:cNvPicPr/>
                <p:nvPr/>
              </p:nvPicPr>
              <p:blipFill>
                <a:blip r:embed="rId31"/>
                <a:stretch>
                  <a:fillRect/>
                </a:stretch>
              </p:blipFill>
              <p:spPr>
                <a:xfrm>
                  <a:off x="6716655" y="2009505"/>
                  <a:ext cx="248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FE7DF888-E338-055C-11D2-31A0D6E26133}"/>
                    </a:ext>
                  </a:extLst>
                </p14:cNvPr>
                <p14:cNvContentPartPr/>
                <p14:nvPr/>
              </p14:nvContentPartPr>
              <p14:xfrm>
                <a:off x="6790095" y="1948665"/>
                <a:ext cx="77400" cy="184320"/>
              </p14:xfrm>
            </p:contentPart>
          </mc:Choice>
          <mc:Fallback xmlns="">
            <p:pic>
              <p:nvPicPr>
                <p:cNvPr id="22" name="Ink 21">
                  <a:extLst>
                    <a:ext uri="{FF2B5EF4-FFF2-40B4-BE49-F238E27FC236}">
                      <a16:creationId xmlns:a16="http://schemas.microsoft.com/office/drawing/2014/main" id="{FE7DF888-E338-055C-11D2-31A0D6E26133}"/>
                    </a:ext>
                  </a:extLst>
                </p:cNvPr>
                <p:cNvPicPr/>
                <p:nvPr/>
              </p:nvPicPr>
              <p:blipFill>
                <a:blip r:embed="rId33"/>
                <a:stretch>
                  <a:fillRect/>
                </a:stretch>
              </p:blipFill>
              <p:spPr>
                <a:xfrm>
                  <a:off x="6783975" y="1942545"/>
                  <a:ext cx="896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767AC7A4-7989-5230-8934-B24DC08F0D01}"/>
                    </a:ext>
                  </a:extLst>
                </p14:cNvPr>
                <p14:cNvContentPartPr/>
                <p14:nvPr/>
              </p14:nvContentPartPr>
              <p14:xfrm>
                <a:off x="7206615" y="1884585"/>
                <a:ext cx="522360" cy="262440"/>
              </p14:xfrm>
            </p:contentPart>
          </mc:Choice>
          <mc:Fallback xmlns="">
            <p:pic>
              <p:nvPicPr>
                <p:cNvPr id="23" name="Ink 22">
                  <a:extLst>
                    <a:ext uri="{FF2B5EF4-FFF2-40B4-BE49-F238E27FC236}">
                      <a16:creationId xmlns:a16="http://schemas.microsoft.com/office/drawing/2014/main" id="{767AC7A4-7989-5230-8934-B24DC08F0D01}"/>
                    </a:ext>
                  </a:extLst>
                </p:cNvPr>
                <p:cNvPicPr/>
                <p:nvPr/>
              </p:nvPicPr>
              <p:blipFill>
                <a:blip r:embed="rId35"/>
                <a:stretch>
                  <a:fillRect/>
                </a:stretch>
              </p:blipFill>
              <p:spPr>
                <a:xfrm>
                  <a:off x="7200495" y="1878465"/>
                  <a:ext cx="5346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2E11CFB4-B601-6508-EB9A-263E06FD433D}"/>
                    </a:ext>
                  </a:extLst>
                </p14:cNvPr>
                <p14:cNvContentPartPr/>
                <p14:nvPr/>
              </p14:nvContentPartPr>
              <p14:xfrm>
                <a:off x="7608015" y="1698465"/>
                <a:ext cx="374040" cy="142200"/>
              </p14:xfrm>
            </p:contentPart>
          </mc:Choice>
          <mc:Fallback xmlns="">
            <p:pic>
              <p:nvPicPr>
                <p:cNvPr id="25" name="Ink 24">
                  <a:extLst>
                    <a:ext uri="{FF2B5EF4-FFF2-40B4-BE49-F238E27FC236}">
                      <a16:creationId xmlns:a16="http://schemas.microsoft.com/office/drawing/2014/main" id="{2E11CFB4-B601-6508-EB9A-263E06FD433D}"/>
                    </a:ext>
                  </a:extLst>
                </p:cNvPr>
                <p:cNvPicPr/>
                <p:nvPr/>
              </p:nvPicPr>
              <p:blipFill>
                <a:blip r:embed="rId37"/>
                <a:stretch>
                  <a:fillRect/>
                </a:stretch>
              </p:blipFill>
              <p:spPr>
                <a:xfrm>
                  <a:off x="7601895" y="1692345"/>
                  <a:ext cx="3862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1CB6816D-5BEC-EEAF-45DC-ADB3061FE7A7}"/>
                    </a:ext>
                  </a:extLst>
                </p14:cNvPr>
                <p14:cNvContentPartPr/>
                <p14:nvPr/>
              </p14:nvContentPartPr>
              <p14:xfrm>
                <a:off x="7906815" y="1583985"/>
                <a:ext cx="152280" cy="124560"/>
              </p14:xfrm>
            </p:contentPart>
          </mc:Choice>
          <mc:Fallback xmlns="">
            <p:pic>
              <p:nvPicPr>
                <p:cNvPr id="26" name="Ink 25">
                  <a:extLst>
                    <a:ext uri="{FF2B5EF4-FFF2-40B4-BE49-F238E27FC236}">
                      <a16:creationId xmlns:a16="http://schemas.microsoft.com/office/drawing/2014/main" id="{1CB6816D-5BEC-EEAF-45DC-ADB3061FE7A7}"/>
                    </a:ext>
                  </a:extLst>
                </p:cNvPr>
                <p:cNvPicPr/>
                <p:nvPr/>
              </p:nvPicPr>
              <p:blipFill>
                <a:blip r:embed="rId39"/>
                <a:stretch>
                  <a:fillRect/>
                </a:stretch>
              </p:blipFill>
              <p:spPr>
                <a:xfrm>
                  <a:off x="7900695" y="1577865"/>
                  <a:ext cx="1645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969F3B3A-4805-D05C-EB97-95D3B0F9E0DD}"/>
                    </a:ext>
                  </a:extLst>
                </p14:cNvPr>
                <p14:cNvContentPartPr/>
                <p14:nvPr/>
              </p14:nvContentPartPr>
              <p14:xfrm>
                <a:off x="7721415" y="1513425"/>
                <a:ext cx="681840" cy="863280"/>
              </p14:xfrm>
            </p:contentPart>
          </mc:Choice>
          <mc:Fallback xmlns="">
            <p:pic>
              <p:nvPicPr>
                <p:cNvPr id="27" name="Ink 26">
                  <a:extLst>
                    <a:ext uri="{FF2B5EF4-FFF2-40B4-BE49-F238E27FC236}">
                      <a16:creationId xmlns:a16="http://schemas.microsoft.com/office/drawing/2014/main" id="{969F3B3A-4805-D05C-EB97-95D3B0F9E0DD}"/>
                    </a:ext>
                  </a:extLst>
                </p:cNvPr>
                <p:cNvPicPr/>
                <p:nvPr/>
              </p:nvPicPr>
              <p:blipFill>
                <a:blip r:embed="rId41"/>
                <a:stretch>
                  <a:fillRect/>
                </a:stretch>
              </p:blipFill>
              <p:spPr>
                <a:xfrm>
                  <a:off x="7715295" y="1507305"/>
                  <a:ext cx="694080" cy="875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8A868F20-BCDE-5C93-7FB3-4C8F5A5E1EAE}"/>
                    </a:ext>
                  </a:extLst>
                </p14:cNvPr>
                <p14:cNvContentPartPr/>
                <p14:nvPr/>
              </p14:nvContentPartPr>
              <p14:xfrm>
                <a:off x="5922135" y="1652025"/>
                <a:ext cx="413640" cy="666360"/>
              </p14:xfrm>
            </p:contentPart>
          </mc:Choice>
          <mc:Fallback xmlns="">
            <p:pic>
              <p:nvPicPr>
                <p:cNvPr id="28" name="Ink 27">
                  <a:extLst>
                    <a:ext uri="{FF2B5EF4-FFF2-40B4-BE49-F238E27FC236}">
                      <a16:creationId xmlns:a16="http://schemas.microsoft.com/office/drawing/2014/main" id="{8A868F20-BCDE-5C93-7FB3-4C8F5A5E1EAE}"/>
                    </a:ext>
                  </a:extLst>
                </p:cNvPr>
                <p:cNvPicPr/>
                <p:nvPr/>
              </p:nvPicPr>
              <p:blipFill>
                <a:blip r:embed="rId43"/>
                <a:stretch>
                  <a:fillRect/>
                </a:stretch>
              </p:blipFill>
              <p:spPr>
                <a:xfrm>
                  <a:off x="5916015" y="1645905"/>
                  <a:ext cx="425880" cy="67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09E75C69-D6D9-7C3A-83BE-F7DF9C0C67BA}"/>
                  </a:ext>
                </a:extLst>
              </p14:cNvPr>
              <p14:cNvContentPartPr/>
              <p14:nvPr/>
            </p14:nvContentPartPr>
            <p14:xfrm>
              <a:off x="8643015" y="2175825"/>
              <a:ext cx="19440" cy="13320"/>
            </p14:xfrm>
          </p:contentPart>
        </mc:Choice>
        <mc:Fallback xmlns="">
          <p:pic>
            <p:nvPicPr>
              <p:cNvPr id="30" name="Ink 29">
                <a:extLst>
                  <a:ext uri="{FF2B5EF4-FFF2-40B4-BE49-F238E27FC236}">
                    <a16:creationId xmlns:a16="http://schemas.microsoft.com/office/drawing/2014/main" id="{09E75C69-D6D9-7C3A-83BE-F7DF9C0C67BA}"/>
                  </a:ext>
                </a:extLst>
              </p:cNvPr>
              <p:cNvPicPr/>
              <p:nvPr/>
            </p:nvPicPr>
            <p:blipFill>
              <a:blip r:embed="rId45"/>
              <a:stretch>
                <a:fillRect/>
              </a:stretch>
            </p:blipFill>
            <p:spPr>
              <a:xfrm>
                <a:off x="8636895" y="2169705"/>
                <a:ext cx="31680" cy="25560"/>
              </a:xfrm>
              <a:prstGeom prst="rect">
                <a:avLst/>
              </a:prstGeom>
            </p:spPr>
          </p:pic>
        </mc:Fallback>
      </mc:AlternateContent>
      <p:grpSp>
        <p:nvGrpSpPr>
          <p:cNvPr id="40" name="Group 39">
            <a:extLst>
              <a:ext uri="{FF2B5EF4-FFF2-40B4-BE49-F238E27FC236}">
                <a16:creationId xmlns:a16="http://schemas.microsoft.com/office/drawing/2014/main" id="{88D59A3E-89A9-4C9A-D651-F8423B39BCCF}"/>
              </a:ext>
            </a:extLst>
          </p:cNvPr>
          <p:cNvGrpSpPr/>
          <p:nvPr/>
        </p:nvGrpSpPr>
        <p:grpSpPr>
          <a:xfrm>
            <a:off x="8948655" y="1720065"/>
            <a:ext cx="1509120" cy="526680"/>
            <a:chOff x="8948655" y="1720065"/>
            <a:chExt cx="1509120" cy="526680"/>
          </a:xfrm>
        </p:grpSpPr>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D3068218-C98B-CC2B-DAE2-FF2B83A75DF0}"/>
                    </a:ext>
                  </a:extLst>
                </p14:cNvPr>
                <p14:cNvContentPartPr/>
                <p14:nvPr/>
              </p14:nvContentPartPr>
              <p14:xfrm>
                <a:off x="9037575" y="1824105"/>
                <a:ext cx="96120" cy="336960"/>
              </p14:xfrm>
            </p:contentPart>
          </mc:Choice>
          <mc:Fallback xmlns="">
            <p:pic>
              <p:nvPicPr>
                <p:cNvPr id="31" name="Ink 30">
                  <a:extLst>
                    <a:ext uri="{FF2B5EF4-FFF2-40B4-BE49-F238E27FC236}">
                      <a16:creationId xmlns:a16="http://schemas.microsoft.com/office/drawing/2014/main" id="{D3068218-C98B-CC2B-DAE2-FF2B83A75DF0}"/>
                    </a:ext>
                  </a:extLst>
                </p:cNvPr>
                <p:cNvPicPr/>
                <p:nvPr/>
              </p:nvPicPr>
              <p:blipFill>
                <a:blip r:embed="rId47"/>
                <a:stretch>
                  <a:fillRect/>
                </a:stretch>
              </p:blipFill>
              <p:spPr>
                <a:xfrm>
                  <a:off x="9031455" y="1817985"/>
                  <a:ext cx="1083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8CA2C064-908A-867E-F635-65ECEACED1F7}"/>
                    </a:ext>
                  </a:extLst>
                </p14:cNvPr>
                <p14:cNvContentPartPr/>
                <p14:nvPr/>
              </p14:nvContentPartPr>
              <p14:xfrm>
                <a:off x="8948655" y="1847865"/>
                <a:ext cx="426240" cy="18720"/>
              </p14:xfrm>
            </p:contentPart>
          </mc:Choice>
          <mc:Fallback xmlns="">
            <p:pic>
              <p:nvPicPr>
                <p:cNvPr id="32" name="Ink 31">
                  <a:extLst>
                    <a:ext uri="{FF2B5EF4-FFF2-40B4-BE49-F238E27FC236}">
                      <a16:creationId xmlns:a16="http://schemas.microsoft.com/office/drawing/2014/main" id="{8CA2C064-908A-867E-F635-65ECEACED1F7}"/>
                    </a:ext>
                  </a:extLst>
                </p:cNvPr>
                <p:cNvPicPr/>
                <p:nvPr/>
              </p:nvPicPr>
              <p:blipFill>
                <a:blip r:embed="rId49"/>
                <a:stretch>
                  <a:fillRect/>
                </a:stretch>
              </p:blipFill>
              <p:spPr>
                <a:xfrm>
                  <a:off x="8942535" y="1841745"/>
                  <a:ext cx="438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B88047A4-8468-BB77-0B59-72570E5ADAB1}"/>
                    </a:ext>
                  </a:extLst>
                </p14:cNvPr>
                <p14:cNvContentPartPr/>
                <p14:nvPr/>
              </p14:nvContentPartPr>
              <p14:xfrm>
                <a:off x="9097695" y="1998345"/>
                <a:ext cx="510480" cy="213480"/>
              </p14:xfrm>
            </p:contentPart>
          </mc:Choice>
          <mc:Fallback xmlns="">
            <p:pic>
              <p:nvPicPr>
                <p:cNvPr id="33" name="Ink 32">
                  <a:extLst>
                    <a:ext uri="{FF2B5EF4-FFF2-40B4-BE49-F238E27FC236}">
                      <a16:creationId xmlns:a16="http://schemas.microsoft.com/office/drawing/2014/main" id="{B88047A4-8468-BB77-0B59-72570E5ADAB1}"/>
                    </a:ext>
                  </a:extLst>
                </p:cNvPr>
                <p:cNvPicPr/>
                <p:nvPr/>
              </p:nvPicPr>
              <p:blipFill>
                <a:blip r:embed="rId51"/>
                <a:stretch>
                  <a:fillRect/>
                </a:stretch>
              </p:blipFill>
              <p:spPr>
                <a:xfrm>
                  <a:off x="9091575" y="1992225"/>
                  <a:ext cx="522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4FD79436-C63E-2F48-CE78-1D3421DCA2F7}"/>
                    </a:ext>
                  </a:extLst>
                </p14:cNvPr>
                <p14:cNvContentPartPr/>
                <p14:nvPr/>
              </p14:nvContentPartPr>
              <p14:xfrm>
                <a:off x="9422775" y="1893225"/>
                <a:ext cx="65160" cy="36000"/>
              </p14:xfrm>
            </p:contentPart>
          </mc:Choice>
          <mc:Fallback xmlns="">
            <p:pic>
              <p:nvPicPr>
                <p:cNvPr id="34" name="Ink 33">
                  <a:extLst>
                    <a:ext uri="{FF2B5EF4-FFF2-40B4-BE49-F238E27FC236}">
                      <a16:creationId xmlns:a16="http://schemas.microsoft.com/office/drawing/2014/main" id="{4FD79436-C63E-2F48-CE78-1D3421DCA2F7}"/>
                    </a:ext>
                  </a:extLst>
                </p:cNvPr>
                <p:cNvPicPr/>
                <p:nvPr/>
              </p:nvPicPr>
              <p:blipFill>
                <a:blip r:embed="rId53"/>
                <a:stretch>
                  <a:fillRect/>
                </a:stretch>
              </p:blipFill>
              <p:spPr>
                <a:xfrm>
                  <a:off x="9416655" y="1887105"/>
                  <a:ext cx="774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C40A7182-BFFC-03C4-4096-2C533606F182}"/>
                    </a:ext>
                  </a:extLst>
                </p14:cNvPr>
                <p14:cNvContentPartPr/>
                <p14:nvPr/>
              </p14:nvContentPartPr>
              <p14:xfrm>
                <a:off x="9680175" y="2037225"/>
                <a:ext cx="236160" cy="209520"/>
              </p14:xfrm>
            </p:contentPart>
          </mc:Choice>
          <mc:Fallback xmlns="">
            <p:pic>
              <p:nvPicPr>
                <p:cNvPr id="35" name="Ink 34">
                  <a:extLst>
                    <a:ext uri="{FF2B5EF4-FFF2-40B4-BE49-F238E27FC236}">
                      <a16:creationId xmlns:a16="http://schemas.microsoft.com/office/drawing/2014/main" id="{C40A7182-BFFC-03C4-4096-2C533606F182}"/>
                    </a:ext>
                  </a:extLst>
                </p:cNvPr>
                <p:cNvPicPr/>
                <p:nvPr/>
              </p:nvPicPr>
              <p:blipFill>
                <a:blip r:embed="rId55"/>
                <a:stretch>
                  <a:fillRect/>
                </a:stretch>
              </p:blipFill>
              <p:spPr>
                <a:xfrm>
                  <a:off x="9674055" y="2031105"/>
                  <a:ext cx="2484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F45D5315-F9D4-F8A0-DFB2-2E928457A7D7}"/>
                    </a:ext>
                  </a:extLst>
                </p14:cNvPr>
                <p14:cNvContentPartPr/>
                <p14:nvPr/>
              </p14:nvContentPartPr>
              <p14:xfrm>
                <a:off x="10026135" y="1720065"/>
                <a:ext cx="431640" cy="510480"/>
              </p14:xfrm>
            </p:contentPart>
          </mc:Choice>
          <mc:Fallback xmlns="">
            <p:pic>
              <p:nvPicPr>
                <p:cNvPr id="36" name="Ink 35">
                  <a:extLst>
                    <a:ext uri="{FF2B5EF4-FFF2-40B4-BE49-F238E27FC236}">
                      <a16:creationId xmlns:a16="http://schemas.microsoft.com/office/drawing/2014/main" id="{F45D5315-F9D4-F8A0-DFB2-2E928457A7D7}"/>
                    </a:ext>
                  </a:extLst>
                </p:cNvPr>
                <p:cNvPicPr/>
                <p:nvPr/>
              </p:nvPicPr>
              <p:blipFill>
                <a:blip r:embed="rId57"/>
                <a:stretch>
                  <a:fillRect/>
                </a:stretch>
              </p:blipFill>
              <p:spPr>
                <a:xfrm>
                  <a:off x="10020015" y="1713945"/>
                  <a:ext cx="443880" cy="522720"/>
                </a:xfrm>
                <a:prstGeom prst="rect">
                  <a:avLst/>
                </a:prstGeom>
              </p:spPr>
            </p:pic>
          </mc:Fallback>
        </mc:AlternateContent>
      </p:grpSp>
      <p:grpSp>
        <p:nvGrpSpPr>
          <p:cNvPr id="39" name="Group 38">
            <a:extLst>
              <a:ext uri="{FF2B5EF4-FFF2-40B4-BE49-F238E27FC236}">
                <a16:creationId xmlns:a16="http://schemas.microsoft.com/office/drawing/2014/main" id="{63426D0B-6619-DB21-A6AA-F09C339725CE}"/>
              </a:ext>
            </a:extLst>
          </p:cNvPr>
          <p:cNvGrpSpPr/>
          <p:nvPr/>
        </p:nvGrpSpPr>
        <p:grpSpPr>
          <a:xfrm>
            <a:off x="10810935" y="1726545"/>
            <a:ext cx="483840" cy="723240"/>
            <a:chOff x="10810935" y="1726545"/>
            <a:chExt cx="483840" cy="723240"/>
          </a:xfrm>
        </p:grpSpPr>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64B9E87C-1085-98DE-AC01-75DA9848A775}"/>
                    </a:ext>
                  </a:extLst>
                </p14:cNvPr>
                <p14:cNvContentPartPr/>
                <p14:nvPr/>
              </p14:nvContentPartPr>
              <p14:xfrm>
                <a:off x="10810935" y="2009145"/>
                <a:ext cx="303480" cy="440640"/>
              </p14:xfrm>
            </p:contentPart>
          </mc:Choice>
          <mc:Fallback xmlns="">
            <p:pic>
              <p:nvPicPr>
                <p:cNvPr id="37" name="Ink 36">
                  <a:extLst>
                    <a:ext uri="{FF2B5EF4-FFF2-40B4-BE49-F238E27FC236}">
                      <a16:creationId xmlns:a16="http://schemas.microsoft.com/office/drawing/2014/main" id="{64B9E87C-1085-98DE-AC01-75DA9848A775}"/>
                    </a:ext>
                  </a:extLst>
                </p:cNvPr>
                <p:cNvPicPr/>
                <p:nvPr/>
              </p:nvPicPr>
              <p:blipFill>
                <a:blip r:embed="rId59"/>
                <a:stretch>
                  <a:fillRect/>
                </a:stretch>
              </p:blipFill>
              <p:spPr>
                <a:xfrm>
                  <a:off x="10804815" y="2003025"/>
                  <a:ext cx="3157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CC6BC1B8-1EEB-C7C9-8193-CAB7A945FC3E}"/>
                    </a:ext>
                  </a:extLst>
                </p14:cNvPr>
                <p14:cNvContentPartPr/>
                <p14:nvPr/>
              </p14:nvContentPartPr>
              <p14:xfrm>
                <a:off x="11282535" y="1726545"/>
                <a:ext cx="12240" cy="258120"/>
              </p14:xfrm>
            </p:contentPart>
          </mc:Choice>
          <mc:Fallback xmlns="">
            <p:pic>
              <p:nvPicPr>
                <p:cNvPr id="38" name="Ink 37">
                  <a:extLst>
                    <a:ext uri="{FF2B5EF4-FFF2-40B4-BE49-F238E27FC236}">
                      <a16:creationId xmlns:a16="http://schemas.microsoft.com/office/drawing/2014/main" id="{CC6BC1B8-1EEB-C7C9-8193-CAB7A945FC3E}"/>
                    </a:ext>
                  </a:extLst>
                </p:cNvPr>
                <p:cNvPicPr/>
                <p:nvPr/>
              </p:nvPicPr>
              <p:blipFill>
                <a:blip r:embed="rId61"/>
                <a:stretch>
                  <a:fillRect/>
                </a:stretch>
              </p:blipFill>
              <p:spPr>
                <a:xfrm>
                  <a:off x="11276415" y="1720425"/>
                  <a:ext cx="24480" cy="270360"/>
                </a:xfrm>
                <a:prstGeom prst="rect">
                  <a:avLst/>
                </a:prstGeom>
              </p:spPr>
            </p:pic>
          </mc:Fallback>
        </mc:AlternateContent>
      </p:grpSp>
      <p:grpSp>
        <p:nvGrpSpPr>
          <p:cNvPr id="102" name="Group 101">
            <a:extLst>
              <a:ext uri="{FF2B5EF4-FFF2-40B4-BE49-F238E27FC236}">
                <a16:creationId xmlns:a16="http://schemas.microsoft.com/office/drawing/2014/main" id="{FFC96AC7-5A3F-60AF-A34C-EAF46FE50E0B}"/>
              </a:ext>
            </a:extLst>
          </p:cNvPr>
          <p:cNvGrpSpPr/>
          <p:nvPr/>
        </p:nvGrpSpPr>
        <p:grpSpPr>
          <a:xfrm>
            <a:off x="5399415" y="4128105"/>
            <a:ext cx="2084400" cy="155160"/>
            <a:chOff x="5399415" y="4128105"/>
            <a:chExt cx="2084400" cy="155160"/>
          </a:xfrm>
        </p:grpSpPr>
        <mc:AlternateContent xmlns:mc="http://schemas.openxmlformats.org/markup-compatibility/2006" xmlns:p14="http://schemas.microsoft.com/office/powerpoint/2010/main">
          <mc:Choice Requires="p14">
            <p:contentPart p14:bwMode="auto" r:id="rId62">
              <p14:nvContentPartPr>
                <p14:cNvPr id="100" name="Ink 99">
                  <a:extLst>
                    <a:ext uri="{FF2B5EF4-FFF2-40B4-BE49-F238E27FC236}">
                      <a16:creationId xmlns:a16="http://schemas.microsoft.com/office/drawing/2014/main" id="{AA4DE003-54D7-4905-B016-C19FE0607183}"/>
                    </a:ext>
                  </a:extLst>
                </p14:cNvPr>
                <p14:cNvContentPartPr/>
                <p14:nvPr/>
              </p14:nvContentPartPr>
              <p14:xfrm>
                <a:off x="5399415" y="4186785"/>
                <a:ext cx="2027160" cy="96480"/>
              </p14:xfrm>
            </p:contentPart>
          </mc:Choice>
          <mc:Fallback xmlns="">
            <p:pic>
              <p:nvPicPr>
                <p:cNvPr id="100" name="Ink 99">
                  <a:extLst>
                    <a:ext uri="{FF2B5EF4-FFF2-40B4-BE49-F238E27FC236}">
                      <a16:creationId xmlns:a16="http://schemas.microsoft.com/office/drawing/2014/main" id="{AA4DE003-54D7-4905-B016-C19FE0607183}"/>
                    </a:ext>
                  </a:extLst>
                </p:cNvPr>
                <p:cNvPicPr/>
                <p:nvPr/>
              </p:nvPicPr>
              <p:blipFill>
                <a:blip r:embed="rId63"/>
                <a:stretch>
                  <a:fillRect/>
                </a:stretch>
              </p:blipFill>
              <p:spPr>
                <a:xfrm>
                  <a:off x="5393295" y="4180665"/>
                  <a:ext cx="20394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1" name="Ink 100">
                  <a:extLst>
                    <a:ext uri="{FF2B5EF4-FFF2-40B4-BE49-F238E27FC236}">
                      <a16:creationId xmlns:a16="http://schemas.microsoft.com/office/drawing/2014/main" id="{1C450C5C-E937-823B-6CBE-5AB6AA367216}"/>
                    </a:ext>
                  </a:extLst>
                </p14:cNvPr>
                <p14:cNvContentPartPr/>
                <p14:nvPr/>
              </p14:nvContentPartPr>
              <p14:xfrm>
                <a:off x="5426055" y="4128105"/>
                <a:ext cx="2057760" cy="135720"/>
              </p14:xfrm>
            </p:contentPart>
          </mc:Choice>
          <mc:Fallback xmlns="">
            <p:pic>
              <p:nvPicPr>
                <p:cNvPr id="101" name="Ink 100">
                  <a:extLst>
                    <a:ext uri="{FF2B5EF4-FFF2-40B4-BE49-F238E27FC236}">
                      <a16:creationId xmlns:a16="http://schemas.microsoft.com/office/drawing/2014/main" id="{1C450C5C-E937-823B-6CBE-5AB6AA367216}"/>
                    </a:ext>
                  </a:extLst>
                </p:cNvPr>
                <p:cNvPicPr/>
                <p:nvPr/>
              </p:nvPicPr>
              <p:blipFill>
                <a:blip r:embed="rId65"/>
                <a:stretch>
                  <a:fillRect/>
                </a:stretch>
              </p:blipFill>
              <p:spPr>
                <a:xfrm>
                  <a:off x="5419935" y="4121985"/>
                  <a:ext cx="207000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77" name="Ink 76">
                <a:extLst>
                  <a:ext uri="{FF2B5EF4-FFF2-40B4-BE49-F238E27FC236}">
                    <a16:creationId xmlns:a16="http://schemas.microsoft.com/office/drawing/2014/main" id="{ADFAB6ED-E073-F7BB-467D-760441BFC49B}"/>
                  </a:ext>
                </a:extLst>
              </p14:cNvPr>
              <p14:cNvContentPartPr/>
              <p14:nvPr/>
            </p14:nvContentPartPr>
            <p14:xfrm>
              <a:off x="9123255" y="3334665"/>
              <a:ext cx="448920" cy="3250800"/>
            </p14:xfrm>
          </p:contentPart>
        </mc:Choice>
        <mc:Fallback xmlns="">
          <p:pic>
            <p:nvPicPr>
              <p:cNvPr id="77" name="Ink 76">
                <a:extLst>
                  <a:ext uri="{FF2B5EF4-FFF2-40B4-BE49-F238E27FC236}">
                    <a16:creationId xmlns:a16="http://schemas.microsoft.com/office/drawing/2014/main" id="{ADFAB6ED-E073-F7BB-467D-760441BFC49B}"/>
                  </a:ext>
                </a:extLst>
              </p:cNvPr>
              <p:cNvPicPr/>
              <p:nvPr/>
            </p:nvPicPr>
            <p:blipFill>
              <a:blip r:embed="rId67"/>
              <a:stretch>
                <a:fillRect/>
              </a:stretch>
            </p:blipFill>
            <p:spPr>
              <a:xfrm>
                <a:off x="9117135" y="3328545"/>
                <a:ext cx="461160" cy="326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8" name="Ink 77">
                <a:extLst>
                  <a:ext uri="{FF2B5EF4-FFF2-40B4-BE49-F238E27FC236}">
                    <a16:creationId xmlns:a16="http://schemas.microsoft.com/office/drawing/2014/main" id="{CDBEBD30-02CC-2BB4-6A6B-3E018F96AF99}"/>
                  </a:ext>
                </a:extLst>
              </p14:cNvPr>
              <p14:cNvContentPartPr/>
              <p14:nvPr/>
            </p14:nvContentPartPr>
            <p14:xfrm>
              <a:off x="9220455" y="3262665"/>
              <a:ext cx="2644920" cy="131760"/>
            </p14:xfrm>
          </p:contentPart>
        </mc:Choice>
        <mc:Fallback xmlns="">
          <p:pic>
            <p:nvPicPr>
              <p:cNvPr id="78" name="Ink 77">
                <a:extLst>
                  <a:ext uri="{FF2B5EF4-FFF2-40B4-BE49-F238E27FC236}">
                    <a16:creationId xmlns:a16="http://schemas.microsoft.com/office/drawing/2014/main" id="{CDBEBD30-02CC-2BB4-6A6B-3E018F96AF99}"/>
                  </a:ext>
                </a:extLst>
              </p:cNvPr>
              <p:cNvPicPr/>
              <p:nvPr/>
            </p:nvPicPr>
            <p:blipFill>
              <a:blip r:embed="rId69"/>
              <a:stretch>
                <a:fillRect/>
              </a:stretch>
            </p:blipFill>
            <p:spPr>
              <a:xfrm>
                <a:off x="9214335" y="3256545"/>
                <a:ext cx="2657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0" name="Ink 79">
                <a:extLst>
                  <a:ext uri="{FF2B5EF4-FFF2-40B4-BE49-F238E27FC236}">
                    <a16:creationId xmlns:a16="http://schemas.microsoft.com/office/drawing/2014/main" id="{0018099F-8A17-0CD4-BFD2-6AA78D95A65F}"/>
                  </a:ext>
                </a:extLst>
              </p14:cNvPr>
              <p14:cNvContentPartPr/>
              <p14:nvPr/>
            </p14:nvContentPartPr>
            <p14:xfrm>
              <a:off x="10107855" y="3656145"/>
              <a:ext cx="138240" cy="452880"/>
            </p14:xfrm>
          </p:contentPart>
        </mc:Choice>
        <mc:Fallback xmlns="">
          <p:pic>
            <p:nvPicPr>
              <p:cNvPr id="80" name="Ink 79">
                <a:extLst>
                  <a:ext uri="{FF2B5EF4-FFF2-40B4-BE49-F238E27FC236}">
                    <a16:creationId xmlns:a16="http://schemas.microsoft.com/office/drawing/2014/main" id="{0018099F-8A17-0CD4-BFD2-6AA78D95A65F}"/>
                  </a:ext>
                </a:extLst>
              </p:cNvPr>
              <p:cNvPicPr/>
              <p:nvPr/>
            </p:nvPicPr>
            <p:blipFill>
              <a:blip r:embed="rId71"/>
              <a:stretch>
                <a:fillRect/>
              </a:stretch>
            </p:blipFill>
            <p:spPr>
              <a:xfrm>
                <a:off x="10101735" y="3650025"/>
                <a:ext cx="1504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1" name="Ink 80">
                <a:extLst>
                  <a:ext uri="{FF2B5EF4-FFF2-40B4-BE49-F238E27FC236}">
                    <a16:creationId xmlns:a16="http://schemas.microsoft.com/office/drawing/2014/main" id="{C95B42B0-486B-1A99-1A8F-60580D071124}"/>
                  </a:ext>
                </a:extLst>
              </p14:cNvPr>
              <p14:cNvContentPartPr/>
              <p14:nvPr/>
            </p14:nvContentPartPr>
            <p14:xfrm>
              <a:off x="10016775" y="3904185"/>
              <a:ext cx="407160" cy="34920"/>
            </p14:xfrm>
          </p:contentPart>
        </mc:Choice>
        <mc:Fallback xmlns="">
          <p:pic>
            <p:nvPicPr>
              <p:cNvPr id="81" name="Ink 80">
                <a:extLst>
                  <a:ext uri="{FF2B5EF4-FFF2-40B4-BE49-F238E27FC236}">
                    <a16:creationId xmlns:a16="http://schemas.microsoft.com/office/drawing/2014/main" id="{C95B42B0-486B-1A99-1A8F-60580D071124}"/>
                  </a:ext>
                </a:extLst>
              </p:cNvPr>
              <p:cNvPicPr/>
              <p:nvPr/>
            </p:nvPicPr>
            <p:blipFill>
              <a:blip r:embed="rId73"/>
              <a:stretch>
                <a:fillRect/>
              </a:stretch>
            </p:blipFill>
            <p:spPr>
              <a:xfrm>
                <a:off x="10010655" y="3898065"/>
                <a:ext cx="4194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2" name="Ink 81">
                <a:extLst>
                  <a:ext uri="{FF2B5EF4-FFF2-40B4-BE49-F238E27FC236}">
                    <a16:creationId xmlns:a16="http://schemas.microsoft.com/office/drawing/2014/main" id="{93128272-B7DF-3C85-9199-A9620341C75F}"/>
                  </a:ext>
                </a:extLst>
              </p14:cNvPr>
              <p14:cNvContentPartPr/>
              <p14:nvPr/>
            </p14:nvContentPartPr>
            <p14:xfrm>
              <a:off x="10327095" y="3874665"/>
              <a:ext cx="337320" cy="195120"/>
            </p14:xfrm>
          </p:contentPart>
        </mc:Choice>
        <mc:Fallback xmlns="">
          <p:pic>
            <p:nvPicPr>
              <p:cNvPr id="82" name="Ink 81">
                <a:extLst>
                  <a:ext uri="{FF2B5EF4-FFF2-40B4-BE49-F238E27FC236}">
                    <a16:creationId xmlns:a16="http://schemas.microsoft.com/office/drawing/2014/main" id="{93128272-B7DF-3C85-9199-A9620341C75F}"/>
                  </a:ext>
                </a:extLst>
              </p:cNvPr>
              <p:cNvPicPr/>
              <p:nvPr/>
            </p:nvPicPr>
            <p:blipFill>
              <a:blip r:embed="rId75"/>
              <a:stretch>
                <a:fillRect/>
              </a:stretch>
            </p:blipFill>
            <p:spPr>
              <a:xfrm>
                <a:off x="10320975" y="3868545"/>
                <a:ext cx="3495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3" name="Ink 82">
                <a:extLst>
                  <a:ext uri="{FF2B5EF4-FFF2-40B4-BE49-F238E27FC236}">
                    <a16:creationId xmlns:a16="http://schemas.microsoft.com/office/drawing/2014/main" id="{6F4129E0-80A8-6859-72B1-01E08BC95E09}"/>
                  </a:ext>
                </a:extLst>
              </p14:cNvPr>
              <p14:cNvContentPartPr/>
              <p14:nvPr/>
            </p14:nvContentPartPr>
            <p14:xfrm>
              <a:off x="10719135" y="3904185"/>
              <a:ext cx="205200" cy="200520"/>
            </p14:xfrm>
          </p:contentPart>
        </mc:Choice>
        <mc:Fallback xmlns="">
          <p:pic>
            <p:nvPicPr>
              <p:cNvPr id="83" name="Ink 82">
                <a:extLst>
                  <a:ext uri="{FF2B5EF4-FFF2-40B4-BE49-F238E27FC236}">
                    <a16:creationId xmlns:a16="http://schemas.microsoft.com/office/drawing/2014/main" id="{6F4129E0-80A8-6859-72B1-01E08BC95E09}"/>
                  </a:ext>
                </a:extLst>
              </p:cNvPr>
              <p:cNvPicPr/>
              <p:nvPr/>
            </p:nvPicPr>
            <p:blipFill>
              <a:blip r:embed="rId77"/>
              <a:stretch>
                <a:fillRect/>
              </a:stretch>
            </p:blipFill>
            <p:spPr>
              <a:xfrm>
                <a:off x="10713015" y="3898065"/>
                <a:ext cx="217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Ink 83">
                <a:extLst>
                  <a:ext uri="{FF2B5EF4-FFF2-40B4-BE49-F238E27FC236}">
                    <a16:creationId xmlns:a16="http://schemas.microsoft.com/office/drawing/2014/main" id="{E2AC3C70-6153-8BDB-9D4B-C6907B4023E9}"/>
                  </a:ext>
                </a:extLst>
              </p14:cNvPr>
              <p14:cNvContentPartPr/>
              <p14:nvPr/>
            </p14:nvContentPartPr>
            <p14:xfrm>
              <a:off x="11073375" y="3913905"/>
              <a:ext cx="164160" cy="163800"/>
            </p14:xfrm>
          </p:contentPart>
        </mc:Choice>
        <mc:Fallback xmlns="">
          <p:pic>
            <p:nvPicPr>
              <p:cNvPr id="84" name="Ink 83">
                <a:extLst>
                  <a:ext uri="{FF2B5EF4-FFF2-40B4-BE49-F238E27FC236}">
                    <a16:creationId xmlns:a16="http://schemas.microsoft.com/office/drawing/2014/main" id="{E2AC3C70-6153-8BDB-9D4B-C6907B4023E9}"/>
                  </a:ext>
                </a:extLst>
              </p:cNvPr>
              <p:cNvPicPr/>
              <p:nvPr/>
            </p:nvPicPr>
            <p:blipFill>
              <a:blip r:embed="rId79"/>
              <a:stretch>
                <a:fillRect/>
              </a:stretch>
            </p:blipFill>
            <p:spPr>
              <a:xfrm>
                <a:off x="11067255" y="3907785"/>
                <a:ext cx="176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Ink 84">
                <a:extLst>
                  <a:ext uri="{FF2B5EF4-FFF2-40B4-BE49-F238E27FC236}">
                    <a16:creationId xmlns:a16="http://schemas.microsoft.com/office/drawing/2014/main" id="{52C11E22-D7F4-164D-F6B1-A9CD6EB772E4}"/>
                  </a:ext>
                </a:extLst>
              </p14:cNvPr>
              <p14:cNvContentPartPr/>
              <p14:nvPr/>
            </p14:nvContentPartPr>
            <p14:xfrm>
              <a:off x="11063655" y="3930105"/>
              <a:ext cx="106200" cy="165960"/>
            </p14:xfrm>
          </p:contentPart>
        </mc:Choice>
        <mc:Fallback xmlns="">
          <p:pic>
            <p:nvPicPr>
              <p:cNvPr id="85" name="Ink 84">
                <a:extLst>
                  <a:ext uri="{FF2B5EF4-FFF2-40B4-BE49-F238E27FC236}">
                    <a16:creationId xmlns:a16="http://schemas.microsoft.com/office/drawing/2014/main" id="{52C11E22-D7F4-164D-F6B1-A9CD6EB772E4}"/>
                  </a:ext>
                </a:extLst>
              </p:cNvPr>
              <p:cNvPicPr/>
              <p:nvPr/>
            </p:nvPicPr>
            <p:blipFill>
              <a:blip r:embed="rId81"/>
              <a:stretch>
                <a:fillRect/>
              </a:stretch>
            </p:blipFill>
            <p:spPr>
              <a:xfrm>
                <a:off x="11057535" y="3923985"/>
                <a:ext cx="1184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6" name="Ink 85">
                <a:extLst>
                  <a:ext uri="{FF2B5EF4-FFF2-40B4-BE49-F238E27FC236}">
                    <a16:creationId xmlns:a16="http://schemas.microsoft.com/office/drawing/2014/main" id="{0573CA20-C686-5B9B-08E7-51DF9CB7767E}"/>
                  </a:ext>
                </a:extLst>
              </p14:cNvPr>
              <p14:cNvContentPartPr/>
              <p14:nvPr/>
            </p14:nvContentPartPr>
            <p14:xfrm>
              <a:off x="10981935" y="3745785"/>
              <a:ext cx="557280" cy="587160"/>
            </p14:xfrm>
          </p:contentPart>
        </mc:Choice>
        <mc:Fallback xmlns="">
          <p:pic>
            <p:nvPicPr>
              <p:cNvPr id="86" name="Ink 85">
                <a:extLst>
                  <a:ext uri="{FF2B5EF4-FFF2-40B4-BE49-F238E27FC236}">
                    <a16:creationId xmlns:a16="http://schemas.microsoft.com/office/drawing/2014/main" id="{0573CA20-C686-5B9B-08E7-51DF9CB7767E}"/>
                  </a:ext>
                </a:extLst>
              </p:cNvPr>
              <p:cNvPicPr/>
              <p:nvPr/>
            </p:nvPicPr>
            <p:blipFill>
              <a:blip r:embed="rId83"/>
              <a:stretch>
                <a:fillRect/>
              </a:stretch>
            </p:blipFill>
            <p:spPr>
              <a:xfrm>
                <a:off x="10975815" y="3739665"/>
                <a:ext cx="56952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7" name="Ink 86">
                <a:extLst>
                  <a:ext uri="{FF2B5EF4-FFF2-40B4-BE49-F238E27FC236}">
                    <a16:creationId xmlns:a16="http://schemas.microsoft.com/office/drawing/2014/main" id="{BEDEBA70-9390-058F-EC4D-7A8E3F9BC70E}"/>
                  </a:ext>
                </a:extLst>
              </p14:cNvPr>
              <p14:cNvContentPartPr/>
              <p14:nvPr/>
            </p14:nvContentPartPr>
            <p14:xfrm>
              <a:off x="9985455" y="3673425"/>
              <a:ext cx="370800" cy="632520"/>
            </p14:xfrm>
          </p:contentPart>
        </mc:Choice>
        <mc:Fallback xmlns="">
          <p:pic>
            <p:nvPicPr>
              <p:cNvPr id="87" name="Ink 86">
                <a:extLst>
                  <a:ext uri="{FF2B5EF4-FFF2-40B4-BE49-F238E27FC236}">
                    <a16:creationId xmlns:a16="http://schemas.microsoft.com/office/drawing/2014/main" id="{BEDEBA70-9390-058F-EC4D-7A8E3F9BC70E}"/>
                  </a:ext>
                </a:extLst>
              </p:cNvPr>
              <p:cNvPicPr/>
              <p:nvPr/>
            </p:nvPicPr>
            <p:blipFill>
              <a:blip r:embed="rId85"/>
              <a:stretch>
                <a:fillRect/>
              </a:stretch>
            </p:blipFill>
            <p:spPr>
              <a:xfrm>
                <a:off x="9979335" y="3667305"/>
                <a:ext cx="38304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8" name="Ink 87">
                <a:extLst>
                  <a:ext uri="{FF2B5EF4-FFF2-40B4-BE49-F238E27FC236}">
                    <a16:creationId xmlns:a16="http://schemas.microsoft.com/office/drawing/2014/main" id="{30076D7F-CA56-B011-8DF6-73F8DA7C9FE7}"/>
                  </a:ext>
                </a:extLst>
              </p14:cNvPr>
              <p14:cNvContentPartPr/>
              <p14:nvPr/>
            </p14:nvContentPartPr>
            <p14:xfrm>
              <a:off x="11547135" y="3526185"/>
              <a:ext cx="113400" cy="169200"/>
            </p14:xfrm>
          </p:contentPart>
        </mc:Choice>
        <mc:Fallback xmlns="">
          <p:pic>
            <p:nvPicPr>
              <p:cNvPr id="88" name="Ink 87">
                <a:extLst>
                  <a:ext uri="{FF2B5EF4-FFF2-40B4-BE49-F238E27FC236}">
                    <a16:creationId xmlns:a16="http://schemas.microsoft.com/office/drawing/2014/main" id="{30076D7F-CA56-B011-8DF6-73F8DA7C9FE7}"/>
                  </a:ext>
                </a:extLst>
              </p:cNvPr>
              <p:cNvPicPr/>
              <p:nvPr/>
            </p:nvPicPr>
            <p:blipFill>
              <a:blip r:embed="rId87"/>
              <a:stretch>
                <a:fillRect/>
              </a:stretch>
            </p:blipFill>
            <p:spPr>
              <a:xfrm>
                <a:off x="11541015" y="3520065"/>
                <a:ext cx="1256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9" name="Ink 88">
                <a:extLst>
                  <a:ext uri="{FF2B5EF4-FFF2-40B4-BE49-F238E27FC236}">
                    <a16:creationId xmlns:a16="http://schemas.microsoft.com/office/drawing/2014/main" id="{902B98E3-4837-F327-E245-FCC74DC71E25}"/>
                  </a:ext>
                </a:extLst>
              </p14:cNvPr>
              <p14:cNvContentPartPr/>
              <p14:nvPr/>
            </p14:nvContentPartPr>
            <p14:xfrm>
              <a:off x="9951975" y="4774665"/>
              <a:ext cx="154440" cy="25200"/>
            </p14:xfrm>
          </p:contentPart>
        </mc:Choice>
        <mc:Fallback xmlns="">
          <p:pic>
            <p:nvPicPr>
              <p:cNvPr id="89" name="Ink 88">
                <a:extLst>
                  <a:ext uri="{FF2B5EF4-FFF2-40B4-BE49-F238E27FC236}">
                    <a16:creationId xmlns:a16="http://schemas.microsoft.com/office/drawing/2014/main" id="{902B98E3-4837-F327-E245-FCC74DC71E25}"/>
                  </a:ext>
                </a:extLst>
              </p:cNvPr>
              <p:cNvPicPr/>
              <p:nvPr/>
            </p:nvPicPr>
            <p:blipFill>
              <a:blip r:embed="rId89"/>
              <a:stretch>
                <a:fillRect/>
              </a:stretch>
            </p:blipFill>
            <p:spPr>
              <a:xfrm>
                <a:off x="9945855" y="4768545"/>
                <a:ext cx="1666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0" name="Ink 89">
                <a:extLst>
                  <a:ext uri="{FF2B5EF4-FFF2-40B4-BE49-F238E27FC236}">
                    <a16:creationId xmlns:a16="http://schemas.microsoft.com/office/drawing/2014/main" id="{1BCECF7D-A4F8-4B5D-53F3-7547B883F418}"/>
                  </a:ext>
                </a:extLst>
              </p14:cNvPr>
              <p14:cNvContentPartPr/>
              <p14:nvPr/>
            </p14:nvContentPartPr>
            <p14:xfrm>
              <a:off x="9795375" y="4916505"/>
              <a:ext cx="360" cy="360"/>
            </p14:xfrm>
          </p:contentPart>
        </mc:Choice>
        <mc:Fallback xmlns="">
          <p:pic>
            <p:nvPicPr>
              <p:cNvPr id="90" name="Ink 89">
                <a:extLst>
                  <a:ext uri="{FF2B5EF4-FFF2-40B4-BE49-F238E27FC236}">
                    <a16:creationId xmlns:a16="http://schemas.microsoft.com/office/drawing/2014/main" id="{1BCECF7D-A4F8-4B5D-53F3-7547B883F418}"/>
                  </a:ext>
                </a:extLst>
              </p:cNvPr>
              <p:cNvPicPr/>
              <p:nvPr/>
            </p:nvPicPr>
            <p:blipFill>
              <a:blip r:embed="rId91"/>
              <a:stretch>
                <a:fillRect/>
              </a:stretch>
            </p:blipFill>
            <p:spPr>
              <a:xfrm>
                <a:off x="9789255" y="491038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3" name="Ink 92">
                <a:extLst>
                  <a:ext uri="{FF2B5EF4-FFF2-40B4-BE49-F238E27FC236}">
                    <a16:creationId xmlns:a16="http://schemas.microsoft.com/office/drawing/2014/main" id="{6746FAB8-5F0D-3621-1FF2-DC8553CC7738}"/>
                  </a:ext>
                </a:extLst>
              </p14:cNvPr>
              <p14:cNvContentPartPr/>
              <p14:nvPr/>
            </p14:nvContentPartPr>
            <p14:xfrm>
              <a:off x="10057815" y="4920825"/>
              <a:ext cx="255240" cy="19800"/>
            </p14:xfrm>
          </p:contentPart>
        </mc:Choice>
        <mc:Fallback xmlns="">
          <p:pic>
            <p:nvPicPr>
              <p:cNvPr id="93" name="Ink 92">
                <a:extLst>
                  <a:ext uri="{FF2B5EF4-FFF2-40B4-BE49-F238E27FC236}">
                    <a16:creationId xmlns:a16="http://schemas.microsoft.com/office/drawing/2014/main" id="{6746FAB8-5F0D-3621-1FF2-DC8553CC7738}"/>
                  </a:ext>
                </a:extLst>
              </p:cNvPr>
              <p:cNvPicPr/>
              <p:nvPr/>
            </p:nvPicPr>
            <p:blipFill>
              <a:blip r:embed="rId93"/>
              <a:stretch>
                <a:fillRect/>
              </a:stretch>
            </p:blipFill>
            <p:spPr>
              <a:xfrm>
                <a:off x="10051695" y="4914705"/>
                <a:ext cx="267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4" name="Ink 93">
                <a:extLst>
                  <a:ext uri="{FF2B5EF4-FFF2-40B4-BE49-F238E27FC236}">
                    <a16:creationId xmlns:a16="http://schemas.microsoft.com/office/drawing/2014/main" id="{022D0D26-F69D-A6DF-37F1-A8A7B7063872}"/>
                  </a:ext>
                </a:extLst>
              </p14:cNvPr>
              <p14:cNvContentPartPr/>
              <p14:nvPr/>
            </p14:nvContentPartPr>
            <p14:xfrm>
              <a:off x="10463895" y="4793025"/>
              <a:ext cx="230040" cy="180000"/>
            </p14:xfrm>
          </p:contentPart>
        </mc:Choice>
        <mc:Fallback xmlns="">
          <p:pic>
            <p:nvPicPr>
              <p:cNvPr id="94" name="Ink 93">
                <a:extLst>
                  <a:ext uri="{FF2B5EF4-FFF2-40B4-BE49-F238E27FC236}">
                    <a16:creationId xmlns:a16="http://schemas.microsoft.com/office/drawing/2014/main" id="{022D0D26-F69D-A6DF-37F1-A8A7B7063872}"/>
                  </a:ext>
                </a:extLst>
              </p:cNvPr>
              <p:cNvPicPr/>
              <p:nvPr/>
            </p:nvPicPr>
            <p:blipFill>
              <a:blip r:embed="rId95"/>
              <a:stretch>
                <a:fillRect/>
              </a:stretch>
            </p:blipFill>
            <p:spPr>
              <a:xfrm>
                <a:off x="10457775" y="4786905"/>
                <a:ext cx="242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5" name="Ink 94">
                <a:extLst>
                  <a:ext uri="{FF2B5EF4-FFF2-40B4-BE49-F238E27FC236}">
                    <a16:creationId xmlns:a16="http://schemas.microsoft.com/office/drawing/2014/main" id="{DBA6CB9A-016D-57D9-F9C1-2E9A391DD355}"/>
                  </a:ext>
                </a:extLst>
              </p14:cNvPr>
              <p14:cNvContentPartPr/>
              <p14:nvPr/>
            </p14:nvContentPartPr>
            <p14:xfrm>
              <a:off x="10794015" y="4816785"/>
              <a:ext cx="273240" cy="177840"/>
            </p14:xfrm>
          </p:contentPart>
        </mc:Choice>
        <mc:Fallback xmlns="">
          <p:pic>
            <p:nvPicPr>
              <p:cNvPr id="95" name="Ink 94">
                <a:extLst>
                  <a:ext uri="{FF2B5EF4-FFF2-40B4-BE49-F238E27FC236}">
                    <a16:creationId xmlns:a16="http://schemas.microsoft.com/office/drawing/2014/main" id="{DBA6CB9A-016D-57D9-F9C1-2E9A391DD355}"/>
                  </a:ext>
                </a:extLst>
              </p:cNvPr>
              <p:cNvPicPr/>
              <p:nvPr/>
            </p:nvPicPr>
            <p:blipFill>
              <a:blip r:embed="rId97"/>
              <a:stretch>
                <a:fillRect/>
              </a:stretch>
            </p:blipFill>
            <p:spPr>
              <a:xfrm>
                <a:off x="10787895" y="4810665"/>
                <a:ext cx="2854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6" name="Ink 95">
                <a:extLst>
                  <a:ext uri="{FF2B5EF4-FFF2-40B4-BE49-F238E27FC236}">
                    <a16:creationId xmlns:a16="http://schemas.microsoft.com/office/drawing/2014/main" id="{F3385B91-1C5A-8882-38A9-239F670A4A3A}"/>
                  </a:ext>
                </a:extLst>
              </p14:cNvPr>
              <p14:cNvContentPartPr/>
              <p14:nvPr/>
            </p14:nvContentPartPr>
            <p14:xfrm>
              <a:off x="11126295" y="4811385"/>
              <a:ext cx="212040" cy="198360"/>
            </p14:xfrm>
          </p:contentPart>
        </mc:Choice>
        <mc:Fallback xmlns="">
          <p:pic>
            <p:nvPicPr>
              <p:cNvPr id="96" name="Ink 95">
                <a:extLst>
                  <a:ext uri="{FF2B5EF4-FFF2-40B4-BE49-F238E27FC236}">
                    <a16:creationId xmlns:a16="http://schemas.microsoft.com/office/drawing/2014/main" id="{F3385B91-1C5A-8882-38A9-239F670A4A3A}"/>
                  </a:ext>
                </a:extLst>
              </p:cNvPr>
              <p:cNvPicPr/>
              <p:nvPr/>
            </p:nvPicPr>
            <p:blipFill>
              <a:blip r:embed="rId99"/>
              <a:stretch>
                <a:fillRect/>
              </a:stretch>
            </p:blipFill>
            <p:spPr>
              <a:xfrm>
                <a:off x="11120175" y="4805265"/>
                <a:ext cx="2242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7" name="Ink 96">
                <a:extLst>
                  <a:ext uri="{FF2B5EF4-FFF2-40B4-BE49-F238E27FC236}">
                    <a16:creationId xmlns:a16="http://schemas.microsoft.com/office/drawing/2014/main" id="{15BCA43E-DA24-24E0-746C-E318EA930136}"/>
                  </a:ext>
                </a:extLst>
              </p14:cNvPr>
              <p14:cNvContentPartPr/>
              <p14:nvPr/>
            </p14:nvContentPartPr>
            <p14:xfrm>
              <a:off x="11441295" y="4672785"/>
              <a:ext cx="204840" cy="141480"/>
            </p14:xfrm>
          </p:contentPart>
        </mc:Choice>
        <mc:Fallback xmlns="">
          <p:pic>
            <p:nvPicPr>
              <p:cNvPr id="97" name="Ink 96">
                <a:extLst>
                  <a:ext uri="{FF2B5EF4-FFF2-40B4-BE49-F238E27FC236}">
                    <a16:creationId xmlns:a16="http://schemas.microsoft.com/office/drawing/2014/main" id="{15BCA43E-DA24-24E0-746C-E318EA930136}"/>
                  </a:ext>
                </a:extLst>
              </p:cNvPr>
              <p:cNvPicPr/>
              <p:nvPr/>
            </p:nvPicPr>
            <p:blipFill>
              <a:blip r:embed="rId101"/>
              <a:stretch>
                <a:fillRect/>
              </a:stretch>
            </p:blipFill>
            <p:spPr>
              <a:xfrm>
                <a:off x="11435175" y="4666665"/>
                <a:ext cx="217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Ink 97">
                <a:extLst>
                  <a:ext uri="{FF2B5EF4-FFF2-40B4-BE49-F238E27FC236}">
                    <a16:creationId xmlns:a16="http://schemas.microsoft.com/office/drawing/2014/main" id="{91CA73B9-3EFE-3B14-07DF-539F334859A0}"/>
                  </a:ext>
                </a:extLst>
              </p14:cNvPr>
              <p14:cNvContentPartPr/>
              <p14:nvPr/>
            </p14:nvContentPartPr>
            <p14:xfrm>
              <a:off x="11607255" y="4895985"/>
              <a:ext cx="320400" cy="182160"/>
            </p14:xfrm>
          </p:contentPart>
        </mc:Choice>
        <mc:Fallback xmlns="">
          <p:pic>
            <p:nvPicPr>
              <p:cNvPr id="98" name="Ink 97">
                <a:extLst>
                  <a:ext uri="{FF2B5EF4-FFF2-40B4-BE49-F238E27FC236}">
                    <a16:creationId xmlns:a16="http://schemas.microsoft.com/office/drawing/2014/main" id="{91CA73B9-3EFE-3B14-07DF-539F334859A0}"/>
                  </a:ext>
                </a:extLst>
              </p:cNvPr>
              <p:cNvPicPr/>
              <p:nvPr/>
            </p:nvPicPr>
            <p:blipFill>
              <a:blip r:embed="rId103"/>
              <a:stretch>
                <a:fillRect/>
              </a:stretch>
            </p:blipFill>
            <p:spPr>
              <a:xfrm>
                <a:off x="11601135" y="4889865"/>
                <a:ext cx="3326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3" name="Ink 102">
                <a:extLst>
                  <a:ext uri="{FF2B5EF4-FFF2-40B4-BE49-F238E27FC236}">
                    <a16:creationId xmlns:a16="http://schemas.microsoft.com/office/drawing/2014/main" id="{9AED2ECD-713D-B908-33BA-0CD959DCD307}"/>
                  </a:ext>
                </a:extLst>
              </p14:cNvPr>
              <p14:cNvContentPartPr/>
              <p14:nvPr/>
            </p14:nvContentPartPr>
            <p14:xfrm>
              <a:off x="1595295" y="5244465"/>
              <a:ext cx="380880" cy="360"/>
            </p14:xfrm>
          </p:contentPart>
        </mc:Choice>
        <mc:Fallback xmlns="">
          <p:pic>
            <p:nvPicPr>
              <p:cNvPr id="103" name="Ink 102">
                <a:extLst>
                  <a:ext uri="{FF2B5EF4-FFF2-40B4-BE49-F238E27FC236}">
                    <a16:creationId xmlns:a16="http://schemas.microsoft.com/office/drawing/2014/main" id="{9AED2ECD-713D-B908-33BA-0CD959DCD307}"/>
                  </a:ext>
                </a:extLst>
              </p:cNvPr>
              <p:cNvPicPr/>
              <p:nvPr/>
            </p:nvPicPr>
            <p:blipFill>
              <a:blip r:embed="rId105"/>
              <a:stretch>
                <a:fillRect/>
              </a:stretch>
            </p:blipFill>
            <p:spPr>
              <a:xfrm>
                <a:off x="1589175" y="5238345"/>
                <a:ext cx="393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4" name="Ink 103">
                <a:extLst>
                  <a:ext uri="{FF2B5EF4-FFF2-40B4-BE49-F238E27FC236}">
                    <a16:creationId xmlns:a16="http://schemas.microsoft.com/office/drawing/2014/main" id="{6981AD5A-0495-7EBC-FC0E-5D624617DD8D}"/>
                  </a:ext>
                </a:extLst>
              </p14:cNvPr>
              <p14:cNvContentPartPr/>
              <p14:nvPr/>
            </p14:nvContentPartPr>
            <p14:xfrm>
              <a:off x="1689255" y="5360385"/>
              <a:ext cx="250560" cy="6840"/>
            </p14:xfrm>
          </p:contentPart>
        </mc:Choice>
        <mc:Fallback xmlns="">
          <p:pic>
            <p:nvPicPr>
              <p:cNvPr id="104" name="Ink 103">
                <a:extLst>
                  <a:ext uri="{FF2B5EF4-FFF2-40B4-BE49-F238E27FC236}">
                    <a16:creationId xmlns:a16="http://schemas.microsoft.com/office/drawing/2014/main" id="{6981AD5A-0495-7EBC-FC0E-5D624617DD8D}"/>
                  </a:ext>
                </a:extLst>
              </p:cNvPr>
              <p:cNvPicPr/>
              <p:nvPr/>
            </p:nvPicPr>
            <p:blipFill>
              <a:blip r:embed="rId107"/>
              <a:stretch>
                <a:fillRect/>
              </a:stretch>
            </p:blipFill>
            <p:spPr>
              <a:xfrm>
                <a:off x="1683135" y="5354265"/>
                <a:ext cx="2628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6" name="Ink 105">
                <a:extLst>
                  <a:ext uri="{FF2B5EF4-FFF2-40B4-BE49-F238E27FC236}">
                    <a16:creationId xmlns:a16="http://schemas.microsoft.com/office/drawing/2014/main" id="{34731061-22C4-483E-FED9-52A884EB9246}"/>
                  </a:ext>
                </a:extLst>
              </p14:cNvPr>
              <p14:cNvContentPartPr/>
              <p14:nvPr/>
            </p14:nvContentPartPr>
            <p14:xfrm>
              <a:off x="2292975" y="5176065"/>
              <a:ext cx="310680" cy="209520"/>
            </p14:xfrm>
          </p:contentPart>
        </mc:Choice>
        <mc:Fallback xmlns="">
          <p:pic>
            <p:nvPicPr>
              <p:cNvPr id="106" name="Ink 105">
                <a:extLst>
                  <a:ext uri="{FF2B5EF4-FFF2-40B4-BE49-F238E27FC236}">
                    <a16:creationId xmlns:a16="http://schemas.microsoft.com/office/drawing/2014/main" id="{34731061-22C4-483E-FED9-52A884EB9246}"/>
                  </a:ext>
                </a:extLst>
              </p:cNvPr>
              <p:cNvPicPr/>
              <p:nvPr/>
            </p:nvPicPr>
            <p:blipFill>
              <a:blip r:embed="rId109"/>
              <a:stretch>
                <a:fillRect/>
              </a:stretch>
            </p:blipFill>
            <p:spPr>
              <a:xfrm>
                <a:off x="2286855" y="5169945"/>
                <a:ext cx="3229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7" name="Ink 106">
                <a:extLst>
                  <a:ext uri="{FF2B5EF4-FFF2-40B4-BE49-F238E27FC236}">
                    <a16:creationId xmlns:a16="http://schemas.microsoft.com/office/drawing/2014/main" id="{720D0BE7-42AE-C0AC-8E6A-8693AAF4A9B6}"/>
                  </a:ext>
                </a:extLst>
              </p14:cNvPr>
              <p14:cNvContentPartPr/>
              <p14:nvPr/>
            </p14:nvContentPartPr>
            <p14:xfrm>
              <a:off x="2752695" y="5228625"/>
              <a:ext cx="311040" cy="169920"/>
            </p14:xfrm>
          </p:contentPart>
        </mc:Choice>
        <mc:Fallback xmlns="">
          <p:pic>
            <p:nvPicPr>
              <p:cNvPr id="107" name="Ink 106">
                <a:extLst>
                  <a:ext uri="{FF2B5EF4-FFF2-40B4-BE49-F238E27FC236}">
                    <a16:creationId xmlns:a16="http://schemas.microsoft.com/office/drawing/2014/main" id="{720D0BE7-42AE-C0AC-8E6A-8693AAF4A9B6}"/>
                  </a:ext>
                </a:extLst>
              </p:cNvPr>
              <p:cNvPicPr/>
              <p:nvPr/>
            </p:nvPicPr>
            <p:blipFill>
              <a:blip r:embed="rId111"/>
              <a:stretch>
                <a:fillRect/>
              </a:stretch>
            </p:blipFill>
            <p:spPr>
              <a:xfrm>
                <a:off x="2746575" y="5222505"/>
                <a:ext cx="3232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8" name="Ink 107">
                <a:extLst>
                  <a:ext uri="{FF2B5EF4-FFF2-40B4-BE49-F238E27FC236}">
                    <a16:creationId xmlns:a16="http://schemas.microsoft.com/office/drawing/2014/main" id="{88B64996-E2C8-A761-0A31-41DFFC1D4D03}"/>
                  </a:ext>
                </a:extLst>
              </p14:cNvPr>
              <p14:cNvContentPartPr/>
              <p14:nvPr/>
            </p14:nvContentPartPr>
            <p14:xfrm>
              <a:off x="3141855" y="5218545"/>
              <a:ext cx="273240" cy="183600"/>
            </p14:xfrm>
          </p:contentPart>
        </mc:Choice>
        <mc:Fallback xmlns="">
          <p:pic>
            <p:nvPicPr>
              <p:cNvPr id="108" name="Ink 107">
                <a:extLst>
                  <a:ext uri="{FF2B5EF4-FFF2-40B4-BE49-F238E27FC236}">
                    <a16:creationId xmlns:a16="http://schemas.microsoft.com/office/drawing/2014/main" id="{88B64996-E2C8-A761-0A31-41DFFC1D4D03}"/>
                  </a:ext>
                </a:extLst>
              </p:cNvPr>
              <p:cNvPicPr/>
              <p:nvPr/>
            </p:nvPicPr>
            <p:blipFill>
              <a:blip r:embed="rId113"/>
              <a:stretch>
                <a:fillRect/>
              </a:stretch>
            </p:blipFill>
            <p:spPr>
              <a:xfrm>
                <a:off x="3135735" y="5212425"/>
                <a:ext cx="2854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9" name="Ink 108">
                <a:extLst>
                  <a:ext uri="{FF2B5EF4-FFF2-40B4-BE49-F238E27FC236}">
                    <a16:creationId xmlns:a16="http://schemas.microsoft.com/office/drawing/2014/main" id="{CBB7B0C8-FD97-3012-A2DA-5026C95FF1E6}"/>
                  </a:ext>
                </a:extLst>
              </p14:cNvPr>
              <p14:cNvContentPartPr/>
              <p14:nvPr/>
            </p14:nvContentPartPr>
            <p14:xfrm>
              <a:off x="3399975" y="5026665"/>
              <a:ext cx="433440" cy="153720"/>
            </p14:xfrm>
          </p:contentPart>
        </mc:Choice>
        <mc:Fallback xmlns="">
          <p:pic>
            <p:nvPicPr>
              <p:cNvPr id="109" name="Ink 108">
                <a:extLst>
                  <a:ext uri="{FF2B5EF4-FFF2-40B4-BE49-F238E27FC236}">
                    <a16:creationId xmlns:a16="http://schemas.microsoft.com/office/drawing/2014/main" id="{CBB7B0C8-FD97-3012-A2DA-5026C95FF1E6}"/>
                  </a:ext>
                </a:extLst>
              </p:cNvPr>
              <p:cNvPicPr/>
              <p:nvPr/>
            </p:nvPicPr>
            <p:blipFill>
              <a:blip r:embed="rId115"/>
              <a:stretch>
                <a:fillRect/>
              </a:stretch>
            </p:blipFill>
            <p:spPr>
              <a:xfrm>
                <a:off x="3393855" y="5020545"/>
                <a:ext cx="445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1" name="Ink 110">
                <a:extLst>
                  <a:ext uri="{FF2B5EF4-FFF2-40B4-BE49-F238E27FC236}">
                    <a16:creationId xmlns:a16="http://schemas.microsoft.com/office/drawing/2014/main" id="{C69AD62B-6953-F38C-0C28-E0933E554638}"/>
                  </a:ext>
                </a:extLst>
              </p14:cNvPr>
              <p14:cNvContentPartPr/>
              <p14:nvPr/>
            </p14:nvContentPartPr>
            <p14:xfrm>
              <a:off x="4066335" y="5263905"/>
              <a:ext cx="313200" cy="171720"/>
            </p14:xfrm>
          </p:contentPart>
        </mc:Choice>
        <mc:Fallback xmlns="">
          <p:pic>
            <p:nvPicPr>
              <p:cNvPr id="111" name="Ink 110">
                <a:extLst>
                  <a:ext uri="{FF2B5EF4-FFF2-40B4-BE49-F238E27FC236}">
                    <a16:creationId xmlns:a16="http://schemas.microsoft.com/office/drawing/2014/main" id="{C69AD62B-6953-F38C-0C28-E0933E554638}"/>
                  </a:ext>
                </a:extLst>
              </p:cNvPr>
              <p:cNvPicPr/>
              <p:nvPr/>
            </p:nvPicPr>
            <p:blipFill>
              <a:blip r:embed="rId117"/>
              <a:stretch>
                <a:fillRect/>
              </a:stretch>
            </p:blipFill>
            <p:spPr>
              <a:xfrm>
                <a:off x="4060215" y="5257785"/>
                <a:ext cx="3254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2" name="Ink 111">
                <a:extLst>
                  <a:ext uri="{FF2B5EF4-FFF2-40B4-BE49-F238E27FC236}">
                    <a16:creationId xmlns:a16="http://schemas.microsoft.com/office/drawing/2014/main" id="{1351BB6E-D8B5-1E93-32EA-9157CC5EBA2A}"/>
                  </a:ext>
                </a:extLst>
              </p14:cNvPr>
              <p14:cNvContentPartPr/>
              <p14:nvPr/>
            </p14:nvContentPartPr>
            <p14:xfrm>
              <a:off x="4143375" y="5280105"/>
              <a:ext cx="144720" cy="214560"/>
            </p14:xfrm>
          </p:contentPart>
        </mc:Choice>
        <mc:Fallback xmlns="">
          <p:pic>
            <p:nvPicPr>
              <p:cNvPr id="112" name="Ink 111">
                <a:extLst>
                  <a:ext uri="{FF2B5EF4-FFF2-40B4-BE49-F238E27FC236}">
                    <a16:creationId xmlns:a16="http://schemas.microsoft.com/office/drawing/2014/main" id="{1351BB6E-D8B5-1E93-32EA-9157CC5EBA2A}"/>
                  </a:ext>
                </a:extLst>
              </p:cNvPr>
              <p:cNvPicPr/>
              <p:nvPr/>
            </p:nvPicPr>
            <p:blipFill>
              <a:blip r:embed="rId119"/>
              <a:stretch>
                <a:fillRect/>
              </a:stretch>
            </p:blipFill>
            <p:spPr>
              <a:xfrm>
                <a:off x="4137255" y="5273985"/>
                <a:ext cx="156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3" name="Ink 112">
                <a:extLst>
                  <a:ext uri="{FF2B5EF4-FFF2-40B4-BE49-F238E27FC236}">
                    <a16:creationId xmlns:a16="http://schemas.microsoft.com/office/drawing/2014/main" id="{893E8D8E-812E-180E-BEA8-04761D092874}"/>
                  </a:ext>
                </a:extLst>
              </p14:cNvPr>
              <p14:cNvContentPartPr/>
              <p14:nvPr/>
            </p14:nvContentPartPr>
            <p14:xfrm>
              <a:off x="4379175" y="5127465"/>
              <a:ext cx="373320" cy="117360"/>
            </p14:xfrm>
          </p:contentPart>
        </mc:Choice>
        <mc:Fallback xmlns="">
          <p:pic>
            <p:nvPicPr>
              <p:cNvPr id="113" name="Ink 112">
                <a:extLst>
                  <a:ext uri="{FF2B5EF4-FFF2-40B4-BE49-F238E27FC236}">
                    <a16:creationId xmlns:a16="http://schemas.microsoft.com/office/drawing/2014/main" id="{893E8D8E-812E-180E-BEA8-04761D092874}"/>
                  </a:ext>
                </a:extLst>
              </p:cNvPr>
              <p:cNvPicPr/>
              <p:nvPr/>
            </p:nvPicPr>
            <p:blipFill>
              <a:blip r:embed="rId121"/>
              <a:stretch>
                <a:fillRect/>
              </a:stretch>
            </p:blipFill>
            <p:spPr>
              <a:xfrm>
                <a:off x="4373055" y="5121345"/>
                <a:ext cx="3855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4" name="Ink 113">
                <a:extLst>
                  <a:ext uri="{FF2B5EF4-FFF2-40B4-BE49-F238E27FC236}">
                    <a16:creationId xmlns:a16="http://schemas.microsoft.com/office/drawing/2014/main" id="{424D540D-80B5-1781-2A77-F93B75078910}"/>
                  </a:ext>
                </a:extLst>
              </p14:cNvPr>
              <p14:cNvContentPartPr/>
              <p14:nvPr/>
            </p14:nvContentPartPr>
            <p14:xfrm>
              <a:off x="4672935" y="5407905"/>
              <a:ext cx="327600" cy="15480"/>
            </p14:xfrm>
          </p:contentPart>
        </mc:Choice>
        <mc:Fallback xmlns="">
          <p:pic>
            <p:nvPicPr>
              <p:cNvPr id="114" name="Ink 113">
                <a:extLst>
                  <a:ext uri="{FF2B5EF4-FFF2-40B4-BE49-F238E27FC236}">
                    <a16:creationId xmlns:a16="http://schemas.microsoft.com/office/drawing/2014/main" id="{424D540D-80B5-1781-2A77-F93B75078910}"/>
                  </a:ext>
                </a:extLst>
              </p:cNvPr>
              <p:cNvPicPr/>
              <p:nvPr/>
            </p:nvPicPr>
            <p:blipFill>
              <a:blip r:embed="rId123"/>
              <a:stretch>
                <a:fillRect/>
              </a:stretch>
            </p:blipFill>
            <p:spPr>
              <a:xfrm>
                <a:off x="4666815" y="5401785"/>
                <a:ext cx="339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5" name="Ink 114">
                <a:extLst>
                  <a:ext uri="{FF2B5EF4-FFF2-40B4-BE49-F238E27FC236}">
                    <a16:creationId xmlns:a16="http://schemas.microsoft.com/office/drawing/2014/main" id="{BEE05464-A928-6CFF-BF30-E306E3620DD2}"/>
                  </a:ext>
                </a:extLst>
              </p14:cNvPr>
              <p14:cNvContentPartPr/>
              <p14:nvPr/>
            </p14:nvContentPartPr>
            <p14:xfrm>
              <a:off x="4846095" y="5350665"/>
              <a:ext cx="101520" cy="207000"/>
            </p14:xfrm>
          </p:contentPart>
        </mc:Choice>
        <mc:Fallback xmlns="">
          <p:pic>
            <p:nvPicPr>
              <p:cNvPr id="115" name="Ink 114">
                <a:extLst>
                  <a:ext uri="{FF2B5EF4-FFF2-40B4-BE49-F238E27FC236}">
                    <a16:creationId xmlns:a16="http://schemas.microsoft.com/office/drawing/2014/main" id="{BEE05464-A928-6CFF-BF30-E306E3620DD2}"/>
                  </a:ext>
                </a:extLst>
              </p:cNvPr>
              <p:cNvPicPr/>
              <p:nvPr/>
            </p:nvPicPr>
            <p:blipFill>
              <a:blip r:embed="rId125"/>
              <a:stretch>
                <a:fillRect/>
              </a:stretch>
            </p:blipFill>
            <p:spPr>
              <a:xfrm>
                <a:off x="4839975" y="5344545"/>
                <a:ext cx="1137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6" name="Ink 115">
                <a:extLst>
                  <a:ext uri="{FF2B5EF4-FFF2-40B4-BE49-F238E27FC236}">
                    <a16:creationId xmlns:a16="http://schemas.microsoft.com/office/drawing/2014/main" id="{76F3ABE9-2295-8632-A9DB-96C4983C43A4}"/>
                  </a:ext>
                </a:extLst>
              </p14:cNvPr>
              <p14:cNvContentPartPr/>
              <p14:nvPr/>
            </p14:nvContentPartPr>
            <p14:xfrm>
              <a:off x="5106015" y="5344905"/>
              <a:ext cx="385200" cy="217800"/>
            </p14:xfrm>
          </p:contentPart>
        </mc:Choice>
        <mc:Fallback xmlns="">
          <p:pic>
            <p:nvPicPr>
              <p:cNvPr id="116" name="Ink 115">
                <a:extLst>
                  <a:ext uri="{FF2B5EF4-FFF2-40B4-BE49-F238E27FC236}">
                    <a16:creationId xmlns:a16="http://schemas.microsoft.com/office/drawing/2014/main" id="{76F3ABE9-2295-8632-A9DB-96C4983C43A4}"/>
                  </a:ext>
                </a:extLst>
              </p:cNvPr>
              <p:cNvPicPr/>
              <p:nvPr/>
            </p:nvPicPr>
            <p:blipFill>
              <a:blip r:embed="rId127"/>
              <a:stretch>
                <a:fillRect/>
              </a:stretch>
            </p:blipFill>
            <p:spPr>
              <a:xfrm>
                <a:off x="5099895" y="5338785"/>
                <a:ext cx="397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7" name="Ink 116">
                <a:extLst>
                  <a:ext uri="{FF2B5EF4-FFF2-40B4-BE49-F238E27FC236}">
                    <a16:creationId xmlns:a16="http://schemas.microsoft.com/office/drawing/2014/main" id="{8369B8B7-4D68-9A32-5E78-41A41E05D3D7}"/>
                  </a:ext>
                </a:extLst>
              </p14:cNvPr>
              <p14:cNvContentPartPr/>
              <p14:nvPr/>
            </p14:nvContentPartPr>
            <p14:xfrm>
              <a:off x="5430735" y="5169585"/>
              <a:ext cx="235800" cy="151560"/>
            </p14:xfrm>
          </p:contentPart>
        </mc:Choice>
        <mc:Fallback xmlns="">
          <p:pic>
            <p:nvPicPr>
              <p:cNvPr id="117" name="Ink 116">
                <a:extLst>
                  <a:ext uri="{FF2B5EF4-FFF2-40B4-BE49-F238E27FC236}">
                    <a16:creationId xmlns:a16="http://schemas.microsoft.com/office/drawing/2014/main" id="{8369B8B7-4D68-9A32-5E78-41A41E05D3D7}"/>
                  </a:ext>
                </a:extLst>
              </p:cNvPr>
              <p:cNvPicPr/>
              <p:nvPr/>
            </p:nvPicPr>
            <p:blipFill>
              <a:blip r:embed="rId129"/>
              <a:stretch>
                <a:fillRect/>
              </a:stretch>
            </p:blipFill>
            <p:spPr>
              <a:xfrm>
                <a:off x="5424615" y="5163465"/>
                <a:ext cx="2480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8" name="Ink 117">
                <a:extLst>
                  <a:ext uri="{FF2B5EF4-FFF2-40B4-BE49-F238E27FC236}">
                    <a16:creationId xmlns:a16="http://schemas.microsoft.com/office/drawing/2014/main" id="{FF802F5E-3DD4-133A-6AB1-10E928CD1020}"/>
                  </a:ext>
                </a:extLst>
              </p14:cNvPr>
              <p14:cNvContentPartPr/>
              <p14:nvPr/>
            </p14:nvContentPartPr>
            <p14:xfrm>
              <a:off x="5473935" y="5206665"/>
              <a:ext cx="108720" cy="168120"/>
            </p14:xfrm>
          </p:contentPart>
        </mc:Choice>
        <mc:Fallback xmlns="">
          <p:pic>
            <p:nvPicPr>
              <p:cNvPr id="118" name="Ink 117">
                <a:extLst>
                  <a:ext uri="{FF2B5EF4-FFF2-40B4-BE49-F238E27FC236}">
                    <a16:creationId xmlns:a16="http://schemas.microsoft.com/office/drawing/2014/main" id="{FF802F5E-3DD4-133A-6AB1-10E928CD1020}"/>
                  </a:ext>
                </a:extLst>
              </p:cNvPr>
              <p:cNvPicPr/>
              <p:nvPr/>
            </p:nvPicPr>
            <p:blipFill>
              <a:blip r:embed="rId131"/>
              <a:stretch>
                <a:fillRect/>
              </a:stretch>
            </p:blipFill>
            <p:spPr>
              <a:xfrm>
                <a:off x="5467815" y="5200545"/>
                <a:ext cx="120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9" name="Ink 118">
                <a:extLst>
                  <a:ext uri="{FF2B5EF4-FFF2-40B4-BE49-F238E27FC236}">
                    <a16:creationId xmlns:a16="http://schemas.microsoft.com/office/drawing/2014/main" id="{892558B5-2256-5B15-B606-B026CB73821C}"/>
                  </a:ext>
                </a:extLst>
              </p14:cNvPr>
              <p14:cNvContentPartPr/>
              <p14:nvPr/>
            </p14:nvContentPartPr>
            <p14:xfrm>
              <a:off x="5582295" y="5089665"/>
              <a:ext cx="178920" cy="175680"/>
            </p14:xfrm>
          </p:contentPart>
        </mc:Choice>
        <mc:Fallback xmlns="">
          <p:pic>
            <p:nvPicPr>
              <p:cNvPr id="119" name="Ink 118">
                <a:extLst>
                  <a:ext uri="{FF2B5EF4-FFF2-40B4-BE49-F238E27FC236}">
                    <a16:creationId xmlns:a16="http://schemas.microsoft.com/office/drawing/2014/main" id="{892558B5-2256-5B15-B606-B026CB73821C}"/>
                  </a:ext>
                </a:extLst>
              </p:cNvPr>
              <p:cNvPicPr/>
              <p:nvPr/>
            </p:nvPicPr>
            <p:blipFill>
              <a:blip r:embed="rId133"/>
              <a:stretch>
                <a:fillRect/>
              </a:stretch>
            </p:blipFill>
            <p:spPr>
              <a:xfrm>
                <a:off x="5576175" y="5083545"/>
                <a:ext cx="191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0" name="Ink 119">
                <a:extLst>
                  <a:ext uri="{FF2B5EF4-FFF2-40B4-BE49-F238E27FC236}">
                    <a16:creationId xmlns:a16="http://schemas.microsoft.com/office/drawing/2014/main" id="{38962472-9D11-0BEA-2E7B-CDD2BA34A88E}"/>
                  </a:ext>
                </a:extLst>
              </p14:cNvPr>
              <p14:cNvContentPartPr/>
              <p14:nvPr/>
            </p14:nvContentPartPr>
            <p14:xfrm>
              <a:off x="5466735" y="4995345"/>
              <a:ext cx="655200" cy="869760"/>
            </p14:xfrm>
          </p:contentPart>
        </mc:Choice>
        <mc:Fallback xmlns="">
          <p:pic>
            <p:nvPicPr>
              <p:cNvPr id="120" name="Ink 119">
                <a:extLst>
                  <a:ext uri="{FF2B5EF4-FFF2-40B4-BE49-F238E27FC236}">
                    <a16:creationId xmlns:a16="http://schemas.microsoft.com/office/drawing/2014/main" id="{38962472-9D11-0BEA-2E7B-CDD2BA34A88E}"/>
                  </a:ext>
                </a:extLst>
              </p:cNvPr>
              <p:cNvPicPr/>
              <p:nvPr/>
            </p:nvPicPr>
            <p:blipFill>
              <a:blip r:embed="rId135"/>
              <a:stretch>
                <a:fillRect/>
              </a:stretch>
            </p:blipFill>
            <p:spPr>
              <a:xfrm>
                <a:off x="5460615" y="4989225"/>
                <a:ext cx="667440" cy="882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1" name="Ink 120">
                <a:extLst>
                  <a:ext uri="{FF2B5EF4-FFF2-40B4-BE49-F238E27FC236}">
                    <a16:creationId xmlns:a16="http://schemas.microsoft.com/office/drawing/2014/main" id="{3FC62160-E818-3C73-A261-B83B1A5F61CB}"/>
                  </a:ext>
                </a:extLst>
              </p14:cNvPr>
              <p14:cNvContentPartPr/>
              <p14:nvPr/>
            </p14:nvContentPartPr>
            <p14:xfrm>
              <a:off x="3754215" y="5132865"/>
              <a:ext cx="675720" cy="711720"/>
            </p14:xfrm>
          </p:contentPart>
        </mc:Choice>
        <mc:Fallback xmlns="">
          <p:pic>
            <p:nvPicPr>
              <p:cNvPr id="121" name="Ink 120">
                <a:extLst>
                  <a:ext uri="{FF2B5EF4-FFF2-40B4-BE49-F238E27FC236}">
                    <a16:creationId xmlns:a16="http://schemas.microsoft.com/office/drawing/2014/main" id="{3FC62160-E818-3C73-A261-B83B1A5F61CB}"/>
                  </a:ext>
                </a:extLst>
              </p:cNvPr>
              <p:cNvPicPr/>
              <p:nvPr/>
            </p:nvPicPr>
            <p:blipFill>
              <a:blip r:embed="rId137"/>
              <a:stretch>
                <a:fillRect/>
              </a:stretch>
            </p:blipFill>
            <p:spPr>
              <a:xfrm>
                <a:off x="3748095" y="5126745"/>
                <a:ext cx="68796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3" name="Ink 142">
                <a:extLst>
                  <a:ext uri="{FF2B5EF4-FFF2-40B4-BE49-F238E27FC236}">
                    <a16:creationId xmlns:a16="http://schemas.microsoft.com/office/drawing/2014/main" id="{1E1EFEFD-ECC4-1EEB-C4CD-83E942DCDDBE}"/>
                  </a:ext>
                </a:extLst>
              </p14:cNvPr>
              <p14:cNvContentPartPr/>
              <p14:nvPr/>
            </p14:nvContentPartPr>
            <p14:xfrm>
              <a:off x="1547415" y="6365865"/>
              <a:ext cx="252720" cy="10440"/>
            </p14:xfrm>
          </p:contentPart>
        </mc:Choice>
        <mc:Fallback xmlns="">
          <p:pic>
            <p:nvPicPr>
              <p:cNvPr id="143" name="Ink 142">
                <a:extLst>
                  <a:ext uri="{FF2B5EF4-FFF2-40B4-BE49-F238E27FC236}">
                    <a16:creationId xmlns:a16="http://schemas.microsoft.com/office/drawing/2014/main" id="{1E1EFEFD-ECC4-1EEB-C4CD-83E942DCDDBE}"/>
                  </a:ext>
                </a:extLst>
              </p:cNvPr>
              <p:cNvPicPr/>
              <p:nvPr/>
            </p:nvPicPr>
            <p:blipFill>
              <a:blip r:embed="rId139"/>
              <a:stretch>
                <a:fillRect/>
              </a:stretch>
            </p:blipFill>
            <p:spPr>
              <a:xfrm>
                <a:off x="1541295" y="6359745"/>
                <a:ext cx="264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4" name="Ink 143">
                <a:extLst>
                  <a:ext uri="{FF2B5EF4-FFF2-40B4-BE49-F238E27FC236}">
                    <a16:creationId xmlns:a16="http://schemas.microsoft.com/office/drawing/2014/main" id="{423EA7E9-7168-9234-91C2-62B5703EE44C}"/>
                  </a:ext>
                </a:extLst>
              </p14:cNvPr>
              <p14:cNvContentPartPr/>
              <p14:nvPr/>
            </p14:nvContentPartPr>
            <p14:xfrm>
              <a:off x="1619415" y="6452625"/>
              <a:ext cx="219240" cy="16560"/>
            </p14:xfrm>
          </p:contentPart>
        </mc:Choice>
        <mc:Fallback xmlns="">
          <p:pic>
            <p:nvPicPr>
              <p:cNvPr id="144" name="Ink 143">
                <a:extLst>
                  <a:ext uri="{FF2B5EF4-FFF2-40B4-BE49-F238E27FC236}">
                    <a16:creationId xmlns:a16="http://schemas.microsoft.com/office/drawing/2014/main" id="{423EA7E9-7168-9234-91C2-62B5703EE44C}"/>
                  </a:ext>
                </a:extLst>
              </p:cNvPr>
              <p:cNvPicPr/>
              <p:nvPr/>
            </p:nvPicPr>
            <p:blipFill>
              <a:blip r:embed="rId141"/>
              <a:stretch>
                <a:fillRect/>
              </a:stretch>
            </p:blipFill>
            <p:spPr>
              <a:xfrm>
                <a:off x="1613295" y="6446505"/>
                <a:ext cx="231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5" name="Ink 144">
                <a:extLst>
                  <a:ext uri="{FF2B5EF4-FFF2-40B4-BE49-F238E27FC236}">
                    <a16:creationId xmlns:a16="http://schemas.microsoft.com/office/drawing/2014/main" id="{F7DDA65A-9BDF-EEE8-DF26-4CAE18A8B6AB}"/>
                  </a:ext>
                </a:extLst>
              </p14:cNvPr>
              <p14:cNvContentPartPr/>
              <p14:nvPr/>
            </p14:nvContentPartPr>
            <p14:xfrm>
              <a:off x="2187135" y="6279465"/>
              <a:ext cx="221760" cy="195840"/>
            </p14:xfrm>
          </p:contentPart>
        </mc:Choice>
        <mc:Fallback xmlns="">
          <p:pic>
            <p:nvPicPr>
              <p:cNvPr id="145" name="Ink 144">
                <a:extLst>
                  <a:ext uri="{FF2B5EF4-FFF2-40B4-BE49-F238E27FC236}">
                    <a16:creationId xmlns:a16="http://schemas.microsoft.com/office/drawing/2014/main" id="{F7DDA65A-9BDF-EEE8-DF26-4CAE18A8B6AB}"/>
                  </a:ext>
                </a:extLst>
              </p:cNvPr>
              <p:cNvPicPr/>
              <p:nvPr/>
            </p:nvPicPr>
            <p:blipFill>
              <a:blip r:embed="rId143"/>
              <a:stretch>
                <a:fillRect/>
              </a:stretch>
            </p:blipFill>
            <p:spPr>
              <a:xfrm>
                <a:off x="2181015" y="6273345"/>
                <a:ext cx="234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6" name="Ink 145">
                <a:extLst>
                  <a:ext uri="{FF2B5EF4-FFF2-40B4-BE49-F238E27FC236}">
                    <a16:creationId xmlns:a16="http://schemas.microsoft.com/office/drawing/2014/main" id="{22AF406E-3B95-80A9-19D3-8327AE380AA4}"/>
                  </a:ext>
                </a:extLst>
              </p14:cNvPr>
              <p14:cNvContentPartPr/>
              <p14:nvPr/>
            </p14:nvContentPartPr>
            <p14:xfrm>
              <a:off x="2514375" y="6321225"/>
              <a:ext cx="378000" cy="167760"/>
            </p14:xfrm>
          </p:contentPart>
        </mc:Choice>
        <mc:Fallback xmlns="">
          <p:pic>
            <p:nvPicPr>
              <p:cNvPr id="146" name="Ink 145">
                <a:extLst>
                  <a:ext uri="{FF2B5EF4-FFF2-40B4-BE49-F238E27FC236}">
                    <a16:creationId xmlns:a16="http://schemas.microsoft.com/office/drawing/2014/main" id="{22AF406E-3B95-80A9-19D3-8327AE380AA4}"/>
                  </a:ext>
                </a:extLst>
              </p:cNvPr>
              <p:cNvPicPr/>
              <p:nvPr/>
            </p:nvPicPr>
            <p:blipFill>
              <a:blip r:embed="rId145"/>
              <a:stretch>
                <a:fillRect/>
              </a:stretch>
            </p:blipFill>
            <p:spPr>
              <a:xfrm>
                <a:off x="2508255" y="6315105"/>
                <a:ext cx="390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7" name="Ink 146">
                <a:extLst>
                  <a:ext uri="{FF2B5EF4-FFF2-40B4-BE49-F238E27FC236}">
                    <a16:creationId xmlns:a16="http://schemas.microsoft.com/office/drawing/2014/main" id="{E79AEA9C-01A2-D87C-954D-B336A2808A7D}"/>
                  </a:ext>
                </a:extLst>
              </p14:cNvPr>
              <p14:cNvContentPartPr/>
              <p14:nvPr/>
            </p14:nvContentPartPr>
            <p14:xfrm>
              <a:off x="3023775" y="6303225"/>
              <a:ext cx="186480" cy="163800"/>
            </p14:xfrm>
          </p:contentPart>
        </mc:Choice>
        <mc:Fallback xmlns="">
          <p:pic>
            <p:nvPicPr>
              <p:cNvPr id="147" name="Ink 146">
                <a:extLst>
                  <a:ext uri="{FF2B5EF4-FFF2-40B4-BE49-F238E27FC236}">
                    <a16:creationId xmlns:a16="http://schemas.microsoft.com/office/drawing/2014/main" id="{E79AEA9C-01A2-D87C-954D-B336A2808A7D}"/>
                  </a:ext>
                </a:extLst>
              </p:cNvPr>
              <p:cNvPicPr/>
              <p:nvPr/>
            </p:nvPicPr>
            <p:blipFill>
              <a:blip r:embed="rId147"/>
              <a:stretch>
                <a:fillRect/>
              </a:stretch>
            </p:blipFill>
            <p:spPr>
              <a:xfrm>
                <a:off x="3017655" y="6297105"/>
                <a:ext cx="198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8" name="Ink 147">
                <a:extLst>
                  <a:ext uri="{FF2B5EF4-FFF2-40B4-BE49-F238E27FC236}">
                    <a16:creationId xmlns:a16="http://schemas.microsoft.com/office/drawing/2014/main" id="{85E57AA1-2611-09E9-E2AE-EB559E6EB443}"/>
                  </a:ext>
                </a:extLst>
              </p14:cNvPr>
              <p14:cNvContentPartPr/>
              <p14:nvPr/>
            </p14:nvContentPartPr>
            <p14:xfrm>
              <a:off x="3113775" y="6179025"/>
              <a:ext cx="278640" cy="99000"/>
            </p14:xfrm>
          </p:contentPart>
        </mc:Choice>
        <mc:Fallback xmlns="">
          <p:pic>
            <p:nvPicPr>
              <p:cNvPr id="148" name="Ink 147">
                <a:extLst>
                  <a:ext uri="{FF2B5EF4-FFF2-40B4-BE49-F238E27FC236}">
                    <a16:creationId xmlns:a16="http://schemas.microsoft.com/office/drawing/2014/main" id="{85E57AA1-2611-09E9-E2AE-EB559E6EB443}"/>
                  </a:ext>
                </a:extLst>
              </p:cNvPr>
              <p:cNvPicPr/>
              <p:nvPr/>
            </p:nvPicPr>
            <p:blipFill>
              <a:blip r:embed="rId149"/>
              <a:stretch>
                <a:fillRect/>
              </a:stretch>
            </p:blipFill>
            <p:spPr>
              <a:xfrm>
                <a:off x="3107655" y="6172905"/>
                <a:ext cx="290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9" name="Ink 148">
                <a:extLst>
                  <a:ext uri="{FF2B5EF4-FFF2-40B4-BE49-F238E27FC236}">
                    <a16:creationId xmlns:a16="http://schemas.microsoft.com/office/drawing/2014/main" id="{F9EA9B82-CA0A-C2E4-8335-54239844AA70}"/>
                  </a:ext>
                </a:extLst>
              </p14:cNvPr>
              <p14:cNvContentPartPr/>
              <p14:nvPr/>
            </p14:nvContentPartPr>
            <p14:xfrm>
              <a:off x="3667095" y="6312945"/>
              <a:ext cx="373320" cy="244080"/>
            </p14:xfrm>
          </p:contentPart>
        </mc:Choice>
        <mc:Fallback xmlns="">
          <p:pic>
            <p:nvPicPr>
              <p:cNvPr id="149" name="Ink 148">
                <a:extLst>
                  <a:ext uri="{FF2B5EF4-FFF2-40B4-BE49-F238E27FC236}">
                    <a16:creationId xmlns:a16="http://schemas.microsoft.com/office/drawing/2014/main" id="{F9EA9B82-CA0A-C2E4-8335-54239844AA70}"/>
                  </a:ext>
                </a:extLst>
              </p:cNvPr>
              <p:cNvPicPr/>
              <p:nvPr/>
            </p:nvPicPr>
            <p:blipFill>
              <a:blip r:embed="rId151"/>
              <a:stretch>
                <a:fillRect/>
              </a:stretch>
            </p:blipFill>
            <p:spPr>
              <a:xfrm>
                <a:off x="3660975" y="6306825"/>
                <a:ext cx="3855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0" name="Ink 149">
                <a:extLst>
                  <a:ext uri="{FF2B5EF4-FFF2-40B4-BE49-F238E27FC236}">
                    <a16:creationId xmlns:a16="http://schemas.microsoft.com/office/drawing/2014/main" id="{CF24A23C-7626-7367-0F61-D2AF9B6E900D}"/>
                  </a:ext>
                </a:extLst>
              </p14:cNvPr>
              <p14:cNvContentPartPr/>
              <p14:nvPr/>
            </p14:nvContentPartPr>
            <p14:xfrm>
              <a:off x="3770415" y="6341385"/>
              <a:ext cx="156600" cy="191880"/>
            </p14:xfrm>
          </p:contentPart>
        </mc:Choice>
        <mc:Fallback xmlns="">
          <p:pic>
            <p:nvPicPr>
              <p:cNvPr id="150" name="Ink 149">
                <a:extLst>
                  <a:ext uri="{FF2B5EF4-FFF2-40B4-BE49-F238E27FC236}">
                    <a16:creationId xmlns:a16="http://schemas.microsoft.com/office/drawing/2014/main" id="{CF24A23C-7626-7367-0F61-D2AF9B6E900D}"/>
                  </a:ext>
                </a:extLst>
              </p:cNvPr>
              <p:cNvPicPr/>
              <p:nvPr/>
            </p:nvPicPr>
            <p:blipFill>
              <a:blip r:embed="rId153"/>
              <a:stretch>
                <a:fillRect/>
              </a:stretch>
            </p:blipFill>
            <p:spPr>
              <a:xfrm>
                <a:off x="3764295" y="6335265"/>
                <a:ext cx="168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1" name="Ink 150">
                <a:extLst>
                  <a:ext uri="{FF2B5EF4-FFF2-40B4-BE49-F238E27FC236}">
                    <a16:creationId xmlns:a16="http://schemas.microsoft.com/office/drawing/2014/main" id="{B1C7E712-55D3-9805-FDCE-C8C96F0B51A1}"/>
                  </a:ext>
                </a:extLst>
              </p14:cNvPr>
              <p14:cNvContentPartPr/>
              <p14:nvPr/>
            </p14:nvContentPartPr>
            <p14:xfrm>
              <a:off x="3958335" y="6189825"/>
              <a:ext cx="262800" cy="132120"/>
            </p14:xfrm>
          </p:contentPart>
        </mc:Choice>
        <mc:Fallback xmlns="">
          <p:pic>
            <p:nvPicPr>
              <p:cNvPr id="151" name="Ink 150">
                <a:extLst>
                  <a:ext uri="{FF2B5EF4-FFF2-40B4-BE49-F238E27FC236}">
                    <a16:creationId xmlns:a16="http://schemas.microsoft.com/office/drawing/2014/main" id="{B1C7E712-55D3-9805-FDCE-C8C96F0B51A1}"/>
                  </a:ext>
                </a:extLst>
              </p:cNvPr>
              <p:cNvPicPr/>
              <p:nvPr/>
            </p:nvPicPr>
            <p:blipFill>
              <a:blip r:embed="rId155"/>
              <a:stretch>
                <a:fillRect/>
              </a:stretch>
            </p:blipFill>
            <p:spPr>
              <a:xfrm>
                <a:off x="3952215" y="6183705"/>
                <a:ext cx="275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2" name="Ink 151">
                <a:extLst>
                  <a:ext uri="{FF2B5EF4-FFF2-40B4-BE49-F238E27FC236}">
                    <a16:creationId xmlns:a16="http://schemas.microsoft.com/office/drawing/2014/main" id="{D71A9F51-9AC1-E195-2DB2-A4B43FEB010A}"/>
                  </a:ext>
                </a:extLst>
              </p14:cNvPr>
              <p14:cNvContentPartPr/>
              <p14:nvPr/>
            </p14:nvContentPartPr>
            <p14:xfrm>
              <a:off x="4316895" y="6478905"/>
              <a:ext cx="229320" cy="15480"/>
            </p14:xfrm>
          </p:contentPart>
        </mc:Choice>
        <mc:Fallback xmlns="">
          <p:pic>
            <p:nvPicPr>
              <p:cNvPr id="152" name="Ink 151">
                <a:extLst>
                  <a:ext uri="{FF2B5EF4-FFF2-40B4-BE49-F238E27FC236}">
                    <a16:creationId xmlns:a16="http://schemas.microsoft.com/office/drawing/2014/main" id="{D71A9F51-9AC1-E195-2DB2-A4B43FEB010A}"/>
                  </a:ext>
                </a:extLst>
              </p:cNvPr>
              <p:cNvPicPr/>
              <p:nvPr/>
            </p:nvPicPr>
            <p:blipFill>
              <a:blip r:embed="rId157"/>
              <a:stretch>
                <a:fillRect/>
              </a:stretch>
            </p:blipFill>
            <p:spPr>
              <a:xfrm>
                <a:off x="4310775" y="6472785"/>
                <a:ext cx="24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53" name="Ink 152">
                <a:extLst>
                  <a:ext uri="{FF2B5EF4-FFF2-40B4-BE49-F238E27FC236}">
                    <a16:creationId xmlns:a16="http://schemas.microsoft.com/office/drawing/2014/main" id="{B9341B07-6E09-C385-F3C6-E0CEBB6E716B}"/>
                  </a:ext>
                </a:extLst>
              </p14:cNvPr>
              <p14:cNvContentPartPr/>
              <p14:nvPr/>
            </p14:nvContentPartPr>
            <p14:xfrm>
              <a:off x="4429935" y="6411585"/>
              <a:ext cx="94320" cy="200520"/>
            </p14:xfrm>
          </p:contentPart>
        </mc:Choice>
        <mc:Fallback xmlns="">
          <p:pic>
            <p:nvPicPr>
              <p:cNvPr id="153" name="Ink 152">
                <a:extLst>
                  <a:ext uri="{FF2B5EF4-FFF2-40B4-BE49-F238E27FC236}">
                    <a16:creationId xmlns:a16="http://schemas.microsoft.com/office/drawing/2014/main" id="{B9341B07-6E09-C385-F3C6-E0CEBB6E716B}"/>
                  </a:ext>
                </a:extLst>
              </p:cNvPr>
              <p:cNvPicPr/>
              <p:nvPr/>
            </p:nvPicPr>
            <p:blipFill>
              <a:blip r:embed="rId159"/>
              <a:stretch>
                <a:fillRect/>
              </a:stretch>
            </p:blipFill>
            <p:spPr>
              <a:xfrm>
                <a:off x="4423815" y="6405465"/>
                <a:ext cx="106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4" name="Ink 153">
                <a:extLst>
                  <a:ext uri="{FF2B5EF4-FFF2-40B4-BE49-F238E27FC236}">
                    <a16:creationId xmlns:a16="http://schemas.microsoft.com/office/drawing/2014/main" id="{7E33C931-F50A-1CD2-B39C-28A2751A2CDC}"/>
                  </a:ext>
                </a:extLst>
              </p14:cNvPr>
              <p14:cNvContentPartPr/>
              <p14:nvPr/>
            </p14:nvContentPartPr>
            <p14:xfrm>
              <a:off x="4729455" y="6398985"/>
              <a:ext cx="371880" cy="217440"/>
            </p14:xfrm>
          </p:contentPart>
        </mc:Choice>
        <mc:Fallback xmlns="">
          <p:pic>
            <p:nvPicPr>
              <p:cNvPr id="154" name="Ink 153">
                <a:extLst>
                  <a:ext uri="{FF2B5EF4-FFF2-40B4-BE49-F238E27FC236}">
                    <a16:creationId xmlns:a16="http://schemas.microsoft.com/office/drawing/2014/main" id="{7E33C931-F50A-1CD2-B39C-28A2751A2CDC}"/>
                  </a:ext>
                </a:extLst>
              </p:cNvPr>
              <p:cNvPicPr/>
              <p:nvPr/>
            </p:nvPicPr>
            <p:blipFill>
              <a:blip r:embed="rId161"/>
              <a:stretch>
                <a:fillRect/>
              </a:stretch>
            </p:blipFill>
            <p:spPr>
              <a:xfrm>
                <a:off x="4723335" y="6392865"/>
                <a:ext cx="3841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5" name="Ink 154">
                <a:extLst>
                  <a:ext uri="{FF2B5EF4-FFF2-40B4-BE49-F238E27FC236}">
                    <a16:creationId xmlns:a16="http://schemas.microsoft.com/office/drawing/2014/main" id="{149248AE-8DC0-5124-6115-EE71F73A9AFD}"/>
                  </a:ext>
                </a:extLst>
              </p14:cNvPr>
              <p14:cNvContentPartPr/>
              <p14:nvPr/>
            </p14:nvContentPartPr>
            <p14:xfrm>
              <a:off x="4968855" y="6203865"/>
              <a:ext cx="286560" cy="167040"/>
            </p14:xfrm>
          </p:contentPart>
        </mc:Choice>
        <mc:Fallback xmlns="">
          <p:pic>
            <p:nvPicPr>
              <p:cNvPr id="155" name="Ink 154">
                <a:extLst>
                  <a:ext uri="{FF2B5EF4-FFF2-40B4-BE49-F238E27FC236}">
                    <a16:creationId xmlns:a16="http://schemas.microsoft.com/office/drawing/2014/main" id="{149248AE-8DC0-5124-6115-EE71F73A9AFD}"/>
                  </a:ext>
                </a:extLst>
              </p:cNvPr>
              <p:cNvPicPr/>
              <p:nvPr/>
            </p:nvPicPr>
            <p:blipFill>
              <a:blip r:embed="rId163"/>
              <a:stretch>
                <a:fillRect/>
              </a:stretch>
            </p:blipFill>
            <p:spPr>
              <a:xfrm>
                <a:off x="4962735" y="6197745"/>
                <a:ext cx="298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6" name="Ink 155">
                <a:extLst>
                  <a:ext uri="{FF2B5EF4-FFF2-40B4-BE49-F238E27FC236}">
                    <a16:creationId xmlns:a16="http://schemas.microsoft.com/office/drawing/2014/main" id="{50D00B67-70B9-71F5-8F4A-559038FEBF54}"/>
                  </a:ext>
                </a:extLst>
              </p14:cNvPr>
              <p14:cNvContentPartPr/>
              <p14:nvPr/>
            </p14:nvContentPartPr>
            <p14:xfrm>
              <a:off x="5086575" y="6237345"/>
              <a:ext cx="84600" cy="176760"/>
            </p14:xfrm>
          </p:contentPart>
        </mc:Choice>
        <mc:Fallback xmlns="">
          <p:pic>
            <p:nvPicPr>
              <p:cNvPr id="156" name="Ink 155">
                <a:extLst>
                  <a:ext uri="{FF2B5EF4-FFF2-40B4-BE49-F238E27FC236}">
                    <a16:creationId xmlns:a16="http://schemas.microsoft.com/office/drawing/2014/main" id="{50D00B67-70B9-71F5-8F4A-559038FEBF54}"/>
                  </a:ext>
                </a:extLst>
              </p:cNvPr>
              <p:cNvPicPr/>
              <p:nvPr/>
            </p:nvPicPr>
            <p:blipFill>
              <a:blip r:embed="rId165"/>
              <a:stretch>
                <a:fillRect/>
              </a:stretch>
            </p:blipFill>
            <p:spPr>
              <a:xfrm>
                <a:off x="5080455" y="6231225"/>
                <a:ext cx="968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7" name="Ink 156">
                <a:extLst>
                  <a:ext uri="{FF2B5EF4-FFF2-40B4-BE49-F238E27FC236}">
                    <a16:creationId xmlns:a16="http://schemas.microsoft.com/office/drawing/2014/main" id="{9336701B-7FEC-99AB-86DF-CA7C4B72B6E2}"/>
                  </a:ext>
                </a:extLst>
              </p14:cNvPr>
              <p14:cNvContentPartPr/>
              <p14:nvPr/>
            </p14:nvContentPartPr>
            <p14:xfrm>
              <a:off x="5163615" y="6073905"/>
              <a:ext cx="196200" cy="181080"/>
            </p14:xfrm>
          </p:contentPart>
        </mc:Choice>
        <mc:Fallback xmlns="">
          <p:pic>
            <p:nvPicPr>
              <p:cNvPr id="157" name="Ink 156">
                <a:extLst>
                  <a:ext uri="{FF2B5EF4-FFF2-40B4-BE49-F238E27FC236}">
                    <a16:creationId xmlns:a16="http://schemas.microsoft.com/office/drawing/2014/main" id="{9336701B-7FEC-99AB-86DF-CA7C4B72B6E2}"/>
                  </a:ext>
                </a:extLst>
              </p:cNvPr>
              <p:cNvPicPr/>
              <p:nvPr/>
            </p:nvPicPr>
            <p:blipFill>
              <a:blip r:embed="rId167"/>
              <a:stretch>
                <a:fillRect/>
              </a:stretch>
            </p:blipFill>
            <p:spPr>
              <a:xfrm>
                <a:off x="5157495" y="6067785"/>
                <a:ext cx="208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8" name="Ink 157">
                <a:extLst>
                  <a:ext uri="{FF2B5EF4-FFF2-40B4-BE49-F238E27FC236}">
                    <a16:creationId xmlns:a16="http://schemas.microsoft.com/office/drawing/2014/main" id="{C2DBE62D-1D53-800A-F93F-A38B608E21D1}"/>
                  </a:ext>
                </a:extLst>
              </p14:cNvPr>
              <p14:cNvContentPartPr/>
              <p14:nvPr/>
            </p14:nvContentPartPr>
            <p14:xfrm>
              <a:off x="5351535" y="6044745"/>
              <a:ext cx="393120" cy="683640"/>
            </p14:xfrm>
          </p:contentPart>
        </mc:Choice>
        <mc:Fallback xmlns="">
          <p:pic>
            <p:nvPicPr>
              <p:cNvPr id="158" name="Ink 157">
                <a:extLst>
                  <a:ext uri="{FF2B5EF4-FFF2-40B4-BE49-F238E27FC236}">
                    <a16:creationId xmlns:a16="http://schemas.microsoft.com/office/drawing/2014/main" id="{C2DBE62D-1D53-800A-F93F-A38B608E21D1}"/>
                  </a:ext>
                </a:extLst>
              </p:cNvPr>
              <p:cNvPicPr/>
              <p:nvPr/>
            </p:nvPicPr>
            <p:blipFill>
              <a:blip r:embed="rId169"/>
              <a:stretch>
                <a:fillRect/>
              </a:stretch>
            </p:blipFill>
            <p:spPr>
              <a:xfrm>
                <a:off x="5345415" y="6038625"/>
                <a:ext cx="40536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0" name="Ink 159">
                <a:extLst>
                  <a:ext uri="{FF2B5EF4-FFF2-40B4-BE49-F238E27FC236}">
                    <a16:creationId xmlns:a16="http://schemas.microsoft.com/office/drawing/2014/main" id="{31D18F51-1221-8EEB-A3D3-BADA86AAA010}"/>
                  </a:ext>
                </a:extLst>
              </p14:cNvPr>
              <p14:cNvContentPartPr/>
              <p14:nvPr/>
            </p14:nvContentPartPr>
            <p14:xfrm>
              <a:off x="3573135" y="6144105"/>
              <a:ext cx="370800" cy="533160"/>
            </p14:xfrm>
          </p:contentPart>
        </mc:Choice>
        <mc:Fallback xmlns="">
          <p:pic>
            <p:nvPicPr>
              <p:cNvPr id="160" name="Ink 159">
                <a:extLst>
                  <a:ext uri="{FF2B5EF4-FFF2-40B4-BE49-F238E27FC236}">
                    <a16:creationId xmlns:a16="http://schemas.microsoft.com/office/drawing/2014/main" id="{31D18F51-1221-8EEB-A3D3-BADA86AAA010}"/>
                  </a:ext>
                </a:extLst>
              </p:cNvPr>
              <p:cNvPicPr/>
              <p:nvPr/>
            </p:nvPicPr>
            <p:blipFill>
              <a:blip r:embed="rId171"/>
              <a:stretch>
                <a:fillRect/>
              </a:stretch>
            </p:blipFill>
            <p:spPr>
              <a:xfrm>
                <a:off x="3567015" y="6137985"/>
                <a:ext cx="38304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1" name="Ink 160">
                <a:extLst>
                  <a:ext uri="{FF2B5EF4-FFF2-40B4-BE49-F238E27FC236}">
                    <a16:creationId xmlns:a16="http://schemas.microsoft.com/office/drawing/2014/main" id="{61BD4E97-996E-DC19-23C3-66B0A5793E11}"/>
                  </a:ext>
                </a:extLst>
              </p14:cNvPr>
              <p14:cNvContentPartPr/>
              <p14:nvPr/>
            </p14:nvContentPartPr>
            <p14:xfrm>
              <a:off x="6146055" y="6456945"/>
              <a:ext cx="53280" cy="67320"/>
            </p14:xfrm>
          </p:contentPart>
        </mc:Choice>
        <mc:Fallback xmlns="">
          <p:pic>
            <p:nvPicPr>
              <p:cNvPr id="161" name="Ink 160">
                <a:extLst>
                  <a:ext uri="{FF2B5EF4-FFF2-40B4-BE49-F238E27FC236}">
                    <a16:creationId xmlns:a16="http://schemas.microsoft.com/office/drawing/2014/main" id="{61BD4E97-996E-DC19-23C3-66B0A5793E11}"/>
                  </a:ext>
                </a:extLst>
              </p:cNvPr>
              <p:cNvPicPr/>
              <p:nvPr/>
            </p:nvPicPr>
            <p:blipFill>
              <a:blip r:embed="rId173"/>
              <a:stretch>
                <a:fillRect/>
              </a:stretch>
            </p:blipFill>
            <p:spPr>
              <a:xfrm>
                <a:off x="6139935" y="6450825"/>
                <a:ext cx="655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Ink 122">
                <a:extLst>
                  <a:ext uri="{FF2B5EF4-FFF2-40B4-BE49-F238E27FC236}">
                    <a16:creationId xmlns:a16="http://schemas.microsoft.com/office/drawing/2014/main" id="{7EBB81F0-92B5-517A-8D33-D97BCFCEEACC}"/>
                  </a:ext>
                </a:extLst>
              </p14:cNvPr>
              <p14:cNvContentPartPr/>
              <p14:nvPr/>
            </p14:nvContentPartPr>
            <p14:xfrm>
              <a:off x="6376455" y="5422665"/>
              <a:ext cx="51480" cy="54360"/>
            </p14:xfrm>
          </p:contentPart>
        </mc:Choice>
        <mc:Fallback xmlns="">
          <p:pic>
            <p:nvPicPr>
              <p:cNvPr id="123" name="Ink 122">
                <a:extLst>
                  <a:ext uri="{FF2B5EF4-FFF2-40B4-BE49-F238E27FC236}">
                    <a16:creationId xmlns:a16="http://schemas.microsoft.com/office/drawing/2014/main" id="{7EBB81F0-92B5-517A-8D33-D97BCFCEEACC}"/>
                  </a:ext>
                </a:extLst>
              </p:cNvPr>
              <p:cNvPicPr/>
              <p:nvPr/>
            </p:nvPicPr>
            <p:blipFill>
              <a:blip r:embed="rId175"/>
              <a:stretch>
                <a:fillRect/>
              </a:stretch>
            </p:blipFill>
            <p:spPr>
              <a:xfrm>
                <a:off x="6370335" y="5416545"/>
                <a:ext cx="637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Ink 123">
                <a:extLst>
                  <a:ext uri="{FF2B5EF4-FFF2-40B4-BE49-F238E27FC236}">
                    <a16:creationId xmlns:a16="http://schemas.microsoft.com/office/drawing/2014/main" id="{05659AEF-57FC-41D3-F764-8E52A45AE589}"/>
                  </a:ext>
                </a:extLst>
              </p14:cNvPr>
              <p14:cNvContentPartPr/>
              <p14:nvPr/>
            </p14:nvContentPartPr>
            <p14:xfrm>
              <a:off x="7076655" y="5377665"/>
              <a:ext cx="308520" cy="195120"/>
            </p14:xfrm>
          </p:contentPart>
        </mc:Choice>
        <mc:Fallback xmlns="">
          <p:pic>
            <p:nvPicPr>
              <p:cNvPr id="124" name="Ink 123">
                <a:extLst>
                  <a:ext uri="{FF2B5EF4-FFF2-40B4-BE49-F238E27FC236}">
                    <a16:creationId xmlns:a16="http://schemas.microsoft.com/office/drawing/2014/main" id="{05659AEF-57FC-41D3-F764-8E52A45AE589}"/>
                  </a:ext>
                </a:extLst>
              </p:cNvPr>
              <p:cNvPicPr/>
              <p:nvPr/>
            </p:nvPicPr>
            <p:blipFill>
              <a:blip r:embed="rId177"/>
              <a:stretch>
                <a:fillRect/>
              </a:stretch>
            </p:blipFill>
            <p:spPr>
              <a:xfrm>
                <a:off x="7070535" y="5371545"/>
                <a:ext cx="320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Ink 124">
                <a:extLst>
                  <a:ext uri="{FF2B5EF4-FFF2-40B4-BE49-F238E27FC236}">
                    <a16:creationId xmlns:a16="http://schemas.microsoft.com/office/drawing/2014/main" id="{E3C58C7F-B61B-DC82-8383-7555191FD183}"/>
                  </a:ext>
                </a:extLst>
              </p14:cNvPr>
              <p14:cNvContentPartPr/>
              <p14:nvPr/>
            </p14:nvContentPartPr>
            <p14:xfrm>
              <a:off x="7102935" y="5408985"/>
              <a:ext cx="197640" cy="177120"/>
            </p14:xfrm>
          </p:contentPart>
        </mc:Choice>
        <mc:Fallback xmlns="">
          <p:pic>
            <p:nvPicPr>
              <p:cNvPr id="125" name="Ink 124">
                <a:extLst>
                  <a:ext uri="{FF2B5EF4-FFF2-40B4-BE49-F238E27FC236}">
                    <a16:creationId xmlns:a16="http://schemas.microsoft.com/office/drawing/2014/main" id="{E3C58C7F-B61B-DC82-8383-7555191FD183}"/>
                  </a:ext>
                </a:extLst>
              </p:cNvPr>
              <p:cNvPicPr/>
              <p:nvPr/>
            </p:nvPicPr>
            <p:blipFill>
              <a:blip r:embed="rId179"/>
              <a:stretch>
                <a:fillRect/>
              </a:stretch>
            </p:blipFill>
            <p:spPr>
              <a:xfrm>
                <a:off x="7096815" y="5402865"/>
                <a:ext cx="2098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Ink 125">
                <a:extLst>
                  <a:ext uri="{FF2B5EF4-FFF2-40B4-BE49-F238E27FC236}">
                    <a16:creationId xmlns:a16="http://schemas.microsoft.com/office/drawing/2014/main" id="{67B5D798-7A1C-BD13-045C-AA7EC236E18D}"/>
                  </a:ext>
                </a:extLst>
              </p14:cNvPr>
              <p14:cNvContentPartPr/>
              <p14:nvPr/>
            </p14:nvContentPartPr>
            <p14:xfrm>
              <a:off x="7372575" y="5222505"/>
              <a:ext cx="274680" cy="143640"/>
            </p14:xfrm>
          </p:contentPart>
        </mc:Choice>
        <mc:Fallback xmlns="">
          <p:pic>
            <p:nvPicPr>
              <p:cNvPr id="126" name="Ink 125">
                <a:extLst>
                  <a:ext uri="{FF2B5EF4-FFF2-40B4-BE49-F238E27FC236}">
                    <a16:creationId xmlns:a16="http://schemas.microsoft.com/office/drawing/2014/main" id="{67B5D798-7A1C-BD13-045C-AA7EC236E18D}"/>
                  </a:ext>
                </a:extLst>
              </p:cNvPr>
              <p:cNvPicPr/>
              <p:nvPr/>
            </p:nvPicPr>
            <p:blipFill>
              <a:blip r:embed="rId181"/>
              <a:stretch>
                <a:fillRect/>
              </a:stretch>
            </p:blipFill>
            <p:spPr>
              <a:xfrm>
                <a:off x="7366455" y="5216385"/>
                <a:ext cx="286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Ink 126">
                <a:extLst>
                  <a:ext uri="{FF2B5EF4-FFF2-40B4-BE49-F238E27FC236}">
                    <a16:creationId xmlns:a16="http://schemas.microsoft.com/office/drawing/2014/main" id="{EAEFA0C3-5591-34FD-3FEC-5482168B9710}"/>
                  </a:ext>
                </a:extLst>
              </p14:cNvPr>
              <p14:cNvContentPartPr/>
              <p14:nvPr/>
            </p14:nvContentPartPr>
            <p14:xfrm>
              <a:off x="7579575" y="5509785"/>
              <a:ext cx="236520" cy="5760"/>
            </p14:xfrm>
          </p:contentPart>
        </mc:Choice>
        <mc:Fallback xmlns="">
          <p:pic>
            <p:nvPicPr>
              <p:cNvPr id="127" name="Ink 126">
                <a:extLst>
                  <a:ext uri="{FF2B5EF4-FFF2-40B4-BE49-F238E27FC236}">
                    <a16:creationId xmlns:a16="http://schemas.microsoft.com/office/drawing/2014/main" id="{EAEFA0C3-5591-34FD-3FEC-5482168B9710}"/>
                  </a:ext>
                </a:extLst>
              </p:cNvPr>
              <p:cNvPicPr/>
              <p:nvPr/>
            </p:nvPicPr>
            <p:blipFill>
              <a:blip r:embed="rId183"/>
              <a:stretch>
                <a:fillRect/>
              </a:stretch>
            </p:blipFill>
            <p:spPr>
              <a:xfrm>
                <a:off x="7573455" y="5503665"/>
                <a:ext cx="248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Ink 127">
                <a:extLst>
                  <a:ext uri="{FF2B5EF4-FFF2-40B4-BE49-F238E27FC236}">
                    <a16:creationId xmlns:a16="http://schemas.microsoft.com/office/drawing/2014/main" id="{334026A8-4B65-758B-D92E-8611A31B108C}"/>
                  </a:ext>
                </a:extLst>
              </p14:cNvPr>
              <p14:cNvContentPartPr/>
              <p14:nvPr/>
            </p14:nvContentPartPr>
            <p14:xfrm>
              <a:off x="7714215" y="5476305"/>
              <a:ext cx="360" cy="183240"/>
            </p14:xfrm>
          </p:contentPart>
        </mc:Choice>
        <mc:Fallback xmlns="">
          <p:pic>
            <p:nvPicPr>
              <p:cNvPr id="128" name="Ink 127">
                <a:extLst>
                  <a:ext uri="{FF2B5EF4-FFF2-40B4-BE49-F238E27FC236}">
                    <a16:creationId xmlns:a16="http://schemas.microsoft.com/office/drawing/2014/main" id="{334026A8-4B65-758B-D92E-8611A31B108C}"/>
                  </a:ext>
                </a:extLst>
              </p:cNvPr>
              <p:cNvPicPr/>
              <p:nvPr/>
            </p:nvPicPr>
            <p:blipFill>
              <a:blip r:embed="rId185"/>
              <a:stretch>
                <a:fillRect/>
              </a:stretch>
            </p:blipFill>
            <p:spPr>
              <a:xfrm>
                <a:off x="7708095" y="5470185"/>
                <a:ext cx="12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Ink 128">
                <a:extLst>
                  <a:ext uri="{FF2B5EF4-FFF2-40B4-BE49-F238E27FC236}">
                    <a16:creationId xmlns:a16="http://schemas.microsoft.com/office/drawing/2014/main" id="{0648F8CD-0C88-9C78-D7F7-583AC8A0E205}"/>
                  </a:ext>
                </a:extLst>
              </p14:cNvPr>
              <p14:cNvContentPartPr/>
              <p14:nvPr/>
            </p14:nvContentPartPr>
            <p14:xfrm>
              <a:off x="7952535" y="5427345"/>
              <a:ext cx="392400" cy="224280"/>
            </p14:xfrm>
          </p:contentPart>
        </mc:Choice>
        <mc:Fallback xmlns="">
          <p:pic>
            <p:nvPicPr>
              <p:cNvPr id="129" name="Ink 128">
                <a:extLst>
                  <a:ext uri="{FF2B5EF4-FFF2-40B4-BE49-F238E27FC236}">
                    <a16:creationId xmlns:a16="http://schemas.microsoft.com/office/drawing/2014/main" id="{0648F8CD-0C88-9C78-D7F7-583AC8A0E205}"/>
                  </a:ext>
                </a:extLst>
              </p:cNvPr>
              <p:cNvPicPr/>
              <p:nvPr/>
            </p:nvPicPr>
            <p:blipFill>
              <a:blip r:embed="rId187"/>
              <a:stretch>
                <a:fillRect/>
              </a:stretch>
            </p:blipFill>
            <p:spPr>
              <a:xfrm>
                <a:off x="7946415" y="5421225"/>
                <a:ext cx="4046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5" name="Ink 134">
                <a:extLst>
                  <a:ext uri="{FF2B5EF4-FFF2-40B4-BE49-F238E27FC236}">
                    <a16:creationId xmlns:a16="http://schemas.microsoft.com/office/drawing/2014/main" id="{BD06F0E0-B234-1E84-F610-FD97AA752B82}"/>
                  </a:ext>
                </a:extLst>
              </p14:cNvPr>
              <p14:cNvContentPartPr/>
              <p14:nvPr/>
            </p14:nvContentPartPr>
            <p14:xfrm>
              <a:off x="8371215" y="5036385"/>
              <a:ext cx="486720" cy="870120"/>
            </p14:xfrm>
          </p:contentPart>
        </mc:Choice>
        <mc:Fallback xmlns="">
          <p:pic>
            <p:nvPicPr>
              <p:cNvPr id="135" name="Ink 134">
                <a:extLst>
                  <a:ext uri="{FF2B5EF4-FFF2-40B4-BE49-F238E27FC236}">
                    <a16:creationId xmlns:a16="http://schemas.microsoft.com/office/drawing/2014/main" id="{BD06F0E0-B234-1E84-F610-FD97AA752B82}"/>
                  </a:ext>
                </a:extLst>
              </p:cNvPr>
              <p:cNvPicPr/>
              <p:nvPr/>
            </p:nvPicPr>
            <p:blipFill>
              <a:blip r:embed="rId189"/>
              <a:stretch>
                <a:fillRect/>
              </a:stretch>
            </p:blipFill>
            <p:spPr>
              <a:xfrm>
                <a:off x="8365095" y="5030265"/>
                <a:ext cx="49896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6" name="Ink 135">
                <a:extLst>
                  <a:ext uri="{FF2B5EF4-FFF2-40B4-BE49-F238E27FC236}">
                    <a16:creationId xmlns:a16="http://schemas.microsoft.com/office/drawing/2014/main" id="{E565985F-F67D-3411-FF6A-A7BB89874185}"/>
                  </a:ext>
                </a:extLst>
              </p14:cNvPr>
              <p14:cNvContentPartPr/>
              <p14:nvPr/>
            </p14:nvContentPartPr>
            <p14:xfrm>
              <a:off x="6872535" y="5147985"/>
              <a:ext cx="437760" cy="738720"/>
            </p14:xfrm>
          </p:contentPart>
        </mc:Choice>
        <mc:Fallback xmlns="">
          <p:pic>
            <p:nvPicPr>
              <p:cNvPr id="136" name="Ink 135">
                <a:extLst>
                  <a:ext uri="{FF2B5EF4-FFF2-40B4-BE49-F238E27FC236}">
                    <a16:creationId xmlns:a16="http://schemas.microsoft.com/office/drawing/2014/main" id="{E565985F-F67D-3411-FF6A-A7BB89874185}"/>
                  </a:ext>
                </a:extLst>
              </p:cNvPr>
              <p:cNvPicPr/>
              <p:nvPr/>
            </p:nvPicPr>
            <p:blipFill>
              <a:blip r:embed="rId191"/>
              <a:stretch>
                <a:fillRect/>
              </a:stretch>
            </p:blipFill>
            <p:spPr>
              <a:xfrm>
                <a:off x="6866415" y="5141865"/>
                <a:ext cx="45000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7" name="Ink 136">
                <a:extLst>
                  <a:ext uri="{FF2B5EF4-FFF2-40B4-BE49-F238E27FC236}">
                    <a16:creationId xmlns:a16="http://schemas.microsoft.com/office/drawing/2014/main" id="{52F64AC1-8811-8F75-E421-4906A41266C8}"/>
                  </a:ext>
                </a:extLst>
              </p14:cNvPr>
              <p14:cNvContentPartPr/>
              <p14:nvPr/>
            </p14:nvContentPartPr>
            <p14:xfrm>
              <a:off x="8806455" y="4886985"/>
              <a:ext cx="238680" cy="230040"/>
            </p14:xfrm>
          </p:contentPart>
        </mc:Choice>
        <mc:Fallback xmlns="">
          <p:pic>
            <p:nvPicPr>
              <p:cNvPr id="137" name="Ink 136">
                <a:extLst>
                  <a:ext uri="{FF2B5EF4-FFF2-40B4-BE49-F238E27FC236}">
                    <a16:creationId xmlns:a16="http://schemas.microsoft.com/office/drawing/2014/main" id="{52F64AC1-8811-8F75-E421-4906A41266C8}"/>
                  </a:ext>
                </a:extLst>
              </p:cNvPr>
              <p:cNvPicPr/>
              <p:nvPr/>
            </p:nvPicPr>
            <p:blipFill>
              <a:blip r:embed="rId193"/>
              <a:stretch>
                <a:fillRect/>
              </a:stretch>
            </p:blipFill>
            <p:spPr>
              <a:xfrm>
                <a:off x="8800335" y="4880865"/>
                <a:ext cx="250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9" name="Ink 138">
                <a:extLst>
                  <a:ext uri="{FF2B5EF4-FFF2-40B4-BE49-F238E27FC236}">
                    <a16:creationId xmlns:a16="http://schemas.microsoft.com/office/drawing/2014/main" id="{8B6DCF6A-8543-F2BD-1639-BFE58DDAF241}"/>
                  </a:ext>
                </a:extLst>
              </p14:cNvPr>
              <p14:cNvContentPartPr/>
              <p14:nvPr/>
            </p14:nvContentPartPr>
            <p14:xfrm>
              <a:off x="8267535" y="5294145"/>
              <a:ext cx="204840" cy="129240"/>
            </p14:xfrm>
          </p:contentPart>
        </mc:Choice>
        <mc:Fallback xmlns="">
          <p:pic>
            <p:nvPicPr>
              <p:cNvPr id="139" name="Ink 138">
                <a:extLst>
                  <a:ext uri="{FF2B5EF4-FFF2-40B4-BE49-F238E27FC236}">
                    <a16:creationId xmlns:a16="http://schemas.microsoft.com/office/drawing/2014/main" id="{8B6DCF6A-8543-F2BD-1639-BFE58DDAF241}"/>
                  </a:ext>
                </a:extLst>
              </p:cNvPr>
              <p:cNvPicPr/>
              <p:nvPr/>
            </p:nvPicPr>
            <p:blipFill>
              <a:blip r:embed="rId195"/>
              <a:stretch>
                <a:fillRect/>
              </a:stretch>
            </p:blipFill>
            <p:spPr>
              <a:xfrm>
                <a:off x="8261415" y="5288025"/>
                <a:ext cx="217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0" name="Ink 139">
                <a:extLst>
                  <a:ext uri="{FF2B5EF4-FFF2-40B4-BE49-F238E27FC236}">
                    <a16:creationId xmlns:a16="http://schemas.microsoft.com/office/drawing/2014/main" id="{52244E0F-4B06-B26B-6C2B-058784DF7DF3}"/>
                  </a:ext>
                </a:extLst>
              </p14:cNvPr>
              <p14:cNvContentPartPr/>
              <p14:nvPr/>
            </p14:nvContentPartPr>
            <p14:xfrm>
              <a:off x="8375175" y="5298465"/>
              <a:ext cx="69120" cy="129960"/>
            </p14:xfrm>
          </p:contentPart>
        </mc:Choice>
        <mc:Fallback xmlns="">
          <p:pic>
            <p:nvPicPr>
              <p:cNvPr id="140" name="Ink 139">
                <a:extLst>
                  <a:ext uri="{FF2B5EF4-FFF2-40B4-BE49-F238E27FC236}">
                    <a16:creationId xmlns:a16="http://schemas.microsoft.com/office/drawing/2014/main" id="{52244E0F-4B06-B26B-6C2B-058784DF7DF3}"/>
                  </a:ext>
                </a:extLst>
              </p:cNvPr>
              <p:cNvPicPr/>
              <p:nvPr/>
            </p:nvPicPr>
            <p:blipFill>
              <a:blip r:embed="rId197"/>
              <a:stretch>
                <a:fillRect/>
              </a:stretch>
            </p:blipFill>
            <p:spPr>
              <a:xfrm>
                <a:off x="8369055" y="5292345"/>
                <a:ext cx="81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1" name="Ink 140">
                <a:extLst>
                  <a:ext uri="{FF2B5EF4-FFF2-40B4-BE49-F238E27FC236}">
                    <a16:creationId xmlns:a16="http://schemas.microsoft.com/office/drawing/2014/main" id="{49C27642-0962-4977-FAA9-5AA5134F1BA3}"/>
                  </a:ext>
                </a:extLst>
              </p14:cNvPr>
              <p14:cNvContentPartPr/>
              <p14:nvPr/>
            </p14:nvContentPartPr>
            <p14:xfrm>
              <a:off x="8421615" y="5094705"/>
              <a:ext cx="169920" cy="167400"/>
            </p14:xfrm>
          </p:contentPart>
        </mc:Choice>
        <mc:Fallback xmlns="">
          <p:pic>
            <p:nvPicPr>
              <p:cNvPr id="141" name="Ink 140">
                <a:extLst>
                  <a:ext uri="{FF2B5EF4-FFF2-40B4-BE49-F238E27FC236}">
                    <a16:creationId xmlns:a16="http://schemas.microsoft.com/office/drawing/2014/main" id="{49C27642-0962-4977-FAA9-5AA5134F1BA3}"/>
                  </a:ext>
                </a:extLst>
              </p:cNvPr>
              <p:cNvPicPr/>
              <p:nvPr/>
            </p:nvPicPr>
            <p:blipFill>
              <a:blip r:embed="rId199"/>
              <a:stretch>
                <a:fillRect/>
              </a:stretch>
            </p:blipFill>
            <p:spPr>
              <a:xfrm>
                <a:off x="8415495" y="5088585"/>
                <a:ext cx="182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Ink 162">
                <a:extLst>
                  <a:ext uri="{FF2B5EF4-FFF2-40B4-BE49-F238E27FC236}">
                    <a16:creationId xmlns:a16="http://schemas.microsoft.com/office/drawing/2014/main" id="{D8889164-7634-6F85-2027-1BB001E25968}"/>
                  </a:ext>
                </a:extLst>
              </p14:cNvPr>
              <p14:cNvContentPartPr/>
              <p14:nvPr/>
            </p14:nvContentPartPr>
            <p14:xfrm>
              <a:off x="6872175" y="6365865"/>
              <a:ext cx="254880" cy="199800"/>
            </p14:xfrm>
          </p:contentPart>
        </mc:Choice>
        <mc:Fallback xmlns="">
          <p:pic>
            <p:nvPicPr>
              <p:cNvPr id="163" name="Ink 162">
                <a:extLst>
                  <a:ext uri="{FF2B5EF4-FFF2-40B4-BE49-F238E27FC236}">
                    <a16:creationId xmlns:a16="http://schemas.microsoft.com/office/drawing/2014/main" id="{D8889164-7634-6F85-2027-1BB001E25968}"/>
                  </a:ext>
                </a:extLst>
              </p:cNvPr>
              <p:cNvPicPr/>
              <p:nvPr/>
            </p:nvPicPr>
            <p:blipFill>
              <a:blip r:embed="rId201"/>
              <a:stretch>
                <a:fillRect/>
              </a:stretch>
            </p:blipFill>
            <p:spPr>
              <a:xfrm>
                <a:off x="6866055" y="6359745"/>
                <a:ext cx="2671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4" name="Ink 163">
                <a:extLst>
                  <a:ext uri="{FF2B5EF4-FFF2-40B4-BE49-F238E27FC236}">
                    <a16:creationId xmlns:a16="http://schemas.microsoft.com/office/drawing/2014/main" id="{41A5C10C-61A9-1D07-D0F8-1440AEED6432}"/>
                  </a:ext>
                </a:extLst>
              </p14:cNvPr>
              <p14:cNvContentPartPr/>
              <p14:nvPr/>
            </p14:nvContentPartPr>
            <p14:xfrm>
              <a:off x="6970815" y="6392145"/>
              <a:ext cx="159120" cy="194040"/>
            </p14:xfrm>
          </p:contentPart>
        </mc:Choice>
        <mc:Fallback xmlns="">
          <p:pic>
            <p:nvPicPr>
              <p:cNvPr id="164" name="Ink 163">
                <a:extLst>
                  <a:ext uri="{FF2B5EF4-FFF2-40B4-BE49-F238E27FC236}">
                    <a16:creationId xmlns:a16="http://schemas.microsoft.com/office/drawing/2014/main" id="{41A5C10C-61A9-1D07-D0F8-1440AEED6432}"/>
                  </a:ext>
                </a:extLst>
              </p:cNvPr>
              <p:cNvPicPr/>
              <p:nvPr/>
            </p:nvPicPr>
            <p:blipFill>
              <a:blip r:embed="rId203"/>
              <a:stretch>
                <a:fillRect/>
              </a:stretch>
            </p:blipFill>
            <p:spPr>
              <a:xfrm>
                <a:off x="6964695" y="6386025"/>
                <a:ext cx="1713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5" name="Ink 164">
                <a:extLst>
                  <a:ext uri="{FF2B5EF4-FFF2-40B4-BE49-F238E27FC236}">
                    <a16:creationId xmlns:a16="http://schemas.microsoft.com/office/drawing/2014/main" id="{8D25C5D5-A76A-A11F-CE69-67AC1956E821}"/>
                  </a:ext>
                </a:extLst>
              </p14:cNvPr>
              <p14:cNvContentPartPr/>
              <p14:nvPr/>
            </p14:nvContentPartPr>
            <p14:xfrm>
              <a:off x="7261695" y="6249585"/>
              <a:ext cx="296280" cy="150840"/>
            </p14:xfrm>
          </p:contentPart>
        </mc:Choice>
        <mc:Fallback xmlns="">
          <p:pic>
            <p:nvPicPr>
              <p:cNvPr id="165" name="Ink 164">
                <a:extLst>
                  <a:ext uri="{FF2B5EF4-FFF2-40B4-BE49-F238E27FC236}">
                    <a16:creationId xmlns:a16="http://schemas.microsoft.com/office/drawing/2014/main" id="{8D25C5D5-A76A-A11F-CE69-67AC1956E821}"/>
                  </a:ext>
                </a:extLst>
              </p:cNvPr>
              <p:cNvPicPr/>
              <p:nvPr/>
            </p:nvPicPr>
            <p:blipFill>
              <a:blip r:embed="rId205"/>
              <a:stretch>
                <a:fillRect/>
              </a:stretch>
            </p:blipFill>
            <p:spPr>
              <a:xfrm>
                <a:off x="7255575" y="6243465"/>
                <a:ext cx="308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7" name="Ink 166">
                <a:extLst>
                  <a:ext uri="{FF2B5EF4-FFF2-40B4-BE49-F238E27FC236}">
                    <a16:creationId xmlns:a16="http://schemas.microsoft.com/office/drawing/2014/main" id="{ABE0C819-50F8-1E8D-E73F-FEEE7C0FEC9E}"/>
                  </a:ext>
                </a:extLst>
              </p14:cNvPr>
              <p14:cNvContentPartPr/>
              <p14:nvPr/>
            </p14:nvContentPartPr>
            <p14:xfrm>
              <a:off x="7464015" y="6271905"/>
              <a:ext cx="245880" cy="477720"/>
            </p14:xfrm>
          </p:contentPart>
        </mc:Choice>
        <mc:Fallback xmlns="">
          <p:pic>
            <p:nvPicPr>
              <p:cNvPr id="167" name="Ink 166">
                <a:extLst>
                  <a:ext uri="{FF2B5EF4-FFF2-40B4-BE49-F238E27FC236}">
                    <a16:creationId xmlns:a16="http://schemas.microsoft.com/office/drawing/2014/main" id="{ABE0C819-50F8-1E8D-E73F-FEEE7C0FEC9E}"/>
                  </a:ext>
                </a:extLst>
              </p:cNvPr>
              <p:cNvPicPr/>
              <p:nvPr/>
            </p:nvPicPr>
            <p:blipFill>
              <a:blip r:embed="rId207"/>
              <a:stretch>
                <a:fillRect/>
              </a:stretch>
            </p:blipFill>
            <p:spPr>
              <a:xfrm>
                <a:off x="7457895" y="6265785"/>
                <a:ext cx="2581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8" name="Ink 167">
                <a:extLst>
                  <a:ext uri="{FF2B5EF4-FFF2-40B4-BE49-F238E27FC236}">
                    <a16:creationId xmlns:a16="http://schemas.microsoft.com/office/drawing/2014/main" id="{72B35970-862A-1650-D8A7-4D61113EE056}"/>
                  </a:ext>
                </a:extLst>
              </p14:cNvPr>
              <p14:cNvContentPartPr/>
              <p14:nvPr/>
            </p14:nvContentPartPr>
            <p14:xfrm>
              <a:off x="6763815" y="6282345"/>
              <a:ext cx="270000" cy="407160"/>
            </p14:xfrm>
          </p:contentPart>
        </mc:Choice>
        <mc:Fallback xmlns="">
          <p:pic>
            <p:nvPicPr>
              <p:cNvPr id="168" name="Ink 167">
                <a:extLst>
                  <a:ext uri="{FF2B5EF4-FFF2-40B4-BE49-F238E27FC236}">
                    <a16:creationId xmlns:a16="http://schemas.microsoft.com/office/drawing/2014/main" id="{72B35970-862A-1650-D8A7-4D61113EE056}"/>
                  </a:ext>
                </a:extLst>
              </p:cNvPr>
              <p:cNvPicPr/>
              <p:nvPr/>
            </p:nvPicPr>
            <p:blipFill>
              <a:blip r:embed="rId209"/>
              <a:stretch>
                <a:fillRect/>
              </a:stretch>
            </p:blipFill>
            <p:spPr>
              <a:xfrm>
                <a:off x="6757695" y="6276225"/>
                <a:ext cx="28224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9" name="Ink 168">
                <a:extLst>
                  <a:ext uri="{FF2B5EF4-FFF2-40B4-BE49-F238E27FC236}">
                    <a16:creationId xmlns:a16="http://schemas.microsoft.com/office/drawing/2014/main" id="{3291E8ED-EA7C-29E9-965F-AF41ABDBEECF}"/>
                  </a:ext>
                </a:extLst>
              </p14:cNvPr>
              <p14:cNvContentPartPr/>
              <p14:nvPr/>
            </p14:nvContentPartPr>
            <p14:xfrm>
              <a:off x="7776855" y="6076065"/>
              <a:ext cx="89280" cy="212400"/>
            </p14:xfrm>
          </p:contentPart>
        </mc:Choice>
        <mc:Fallback xmlns="">
          <p:pic>
            <p:nvPicPr>
              <p:cNvPr id="169" name="Ink 168">
                <a:extLst>
                  <a:ext uri="{FF2B5EF4-FFF2-40B4-BE49-F238E27FC236}">
                    <a16:creationId xmlns:a16="http://schemas.microsoft.com/office/drawing/2014/main" id="{3291E8ED-EA7C-29E9-965F-AF41ABDBEECF}"/>
                  </a:ext>
                </a:extLst>
              </p:cNvPr>
              <p:cNvPicPr/>
              <p:nvPr/>
            </p:nvPicPr>
            <p:blipFill>
              <a:blip r:embed="rId211"/>
              <a:stretch>
                <a:fillRect/>
              </a:stretch>
            </p:blipFill>
            <p:spPr>
              <a:xfrm>
                <a:off x="7770735" y="6069945"/>
                <a:ext cx="1015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1" name="Ink 170">
                <a:extLst>
                  <a:ext uri="{FF2B5EF4-FFF2-40B4-BE49-F238E27FC236}">
                    <a16:creationId xmlns:a16="http://schemas.microsoft.com/office/drawing/2014/main" id="{CB62AE1D-E5AF-2E42-9111-F2B0E7D4FC1F}"/>
                  </a:ext>
                </a:extLst>
              </p14:cNvPr>
              <p14:cNvContentPartPr/>
              <p14:nvPr/>
            </p14:nvContentPartPr>
            <p14:xfrm>
              <a:off x="7853895" y="6476745"/>
              <a:ext cx="224280" cy="21960"/>
            </p14:xfrm>
          </p:contentPart>
        </mc:Choice>
        <mc:Fallback xmlns="">
          <p:pic>
            <p:nvPicPr>
              <p:cNvPr id="171" name="Ink 170">
                <a:extLst>
                  <a:ext uri="{FF2B5EF4-FFF2-40B4-BE49-F238E27FC236}">
                    <a16:creationId xmlns:a16="http://schemas.microsoft.com/office/drawing/2014/main" id="{CB62AE1D-E5AF-2E42-9111-F2B0E7D4FC1F}"/>
                  </a:ext>
                </a:extLst>
              </p:cNvPr>
              <p:cNvPicPr/>
              <p:nvPr/>
            </p:nvPicPr>
            <p:blipFill>
              <a:blip r:embed="rId213"/>
              <a:stretch>
                <a:fillRect/>
              </a:stretch>
            </p:blipFill>
            <p:spPr>
              <a:xfrm>
                <a:off x="7847775" y="6470625"/>
                <a:ext cx="236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2" name="Ink 171">
                <a:extLst>
                  <a:ext uri="{FF2B5EF4-FFF2-40B4-BE49-F238E27FC236}">
                    <a16:creationId xmlns:a16="http://schemas.microsoft.com/office/drawing/2014/main" id="{C0B72532-2351-D312-E395-76F13ECF8531}"/>
                  </a:ext>
                </a:extLst>
              </p14:cNvPr>
              <p14:cNvContentPartPr/>
              <p14:nvPr/>
            </p14:nvContentPartPr>
            <p14:xfrm>
              <a:off x="8012655" y="6421305"/>
              <a:ext cx="65160" cy="202680"/>
            </p14:xfrm>
          </p:contentPart>
        </mc:Choice>
        <mc:Fallback xmlns="">
          <p:pic>
            <p:nvPicPr>
              <p:cNvPr id="172" name="Ink 171">
                <a:extLst>
                  <a:ext uri="{FF2B5EF4-FFF2-40B4-BE49-F238E27FC236}">
                    <a16:creationId xmlns:a16="http://schemas.microsoft.com/office/drawing/2014/main" id="{C0B72532-2351-D312-E395-76F13ECF8531}"/>
                  </a:ext>
                </a:extLst>
              </p:cNvPr>
              <p:cNvPicPr/>
              <p:nvPr/>
            </p:nvPicPr>
            <p:blipFill>
              <a:blip r:embed="rId215"/>
              <a:stretch>
                <a:fillRect/>
              </a:stretch>
            </p:blipFill>
            <p:spPr>
              <a:xfrm>
                <a:off x="8006535" y="6415185"/>
                <a:ext cx="774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3" name="Ink 172">
                <a:extLst>
                  <a:ext uri="{FF2B5EF4-FFF2-40B4-BE49-F238E27FC236}">
                    <a16:creationId xmlns:a16="http://schemas.microsoft.com/office/drawing/2014/main" id="{9EA16207-DD55-2370-9ACE-EDECC5DEE5C2}"/>
                  </a:ext>
                </a:extLst>
              </p14:cNvPr>
              <p14:cNvContentPartPr/>
              <p14:nvPr/>
            </p14:nvContentPartPr>
            <p14:xfrm>
              <a:off x="8416935" y="6401865"/>
              <a:ext cx="332280" cy="186840"/>
            </p14:xfrm>
          </p:contentPart>
        </mc:Choice>
        <mc:Fallback xmlns="">
          <p:pic>
            <p:nvPicPr>
              <p:cNvPr id="173" name="Ink 172">
                <a:extLst>
                  <a:ext uri="{FF2B5EF4-FFF2-40B4-BE49-F238E27FC236}">
                    <a16:creationId xmlns:a16="http://schemas.microsoft.com/office/drawing/2014/main" id="{9EA16207-DD55-2370-9ACE-EDECC5DEE5C2}"/>
                  </a:ext>
                </a:extLst>
              </p:cNvPr>
              <p:cNvPicPr/>
              <p:nvPr/>
            </p:nvPicPr>
            <p:blipFill>
              <a:blip r:embed="rId217"/>
              <a:stretch>
                <a:fillRect/>
              </a:stretch>
            </p:blipFill>
            <p:spPr>
              <a:xfrm>
                <a:off x="8410815" y="6395745"/>
                <a:ext cx="344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4" name="Ink 173">
                <a:extLst>
                  <a:ext uri="{FF2B5EF4-FFF2-40B4-BE49-F238E27FC236}">
                    <a16:creationId xmlns:a16="http://schemas.microsoft.com/office/drawing/2014/main" id="{7790A100-BB44-86F0-EBAD-D706EB84C39F}"/>
                  </a:ext>
                </a:extLst>
              </p14:cNvPr>
              <p14:cNvContentPartPr/>
              <p14:nvPr/>
            </p14:nvContentPartPr>
            <p14:xfrm>
              <a:off x="8739135" y="6240585"/>
              <a:ext cx="249840" cy="127800"/>
            </p14:xfrm>
          </p:contentPart>
        </mc:Choice>
        <mc:Fallback xmlns="">
          <p:pic>
            <p:nvPicPr>
              <p:cNvPr id="174" name="Ink 173">
                <a:extLst>
                  <a:ext uri="{FF2B5EF4-FFF2-40B4-BE49-F238E27FC236}">
                    <a16:creationId xmlns:a16="http://schemas.microsoft.com/office/drawing/2014/main" id="{7790A100-BB44-86F0-EBAD-D706EB84C39F}"/>
                  </a:ext>
                </a:extLst>
              </p:cNvPr>
              <p:cNvPicPr/>
              <p:nvPr/>
            </p:nvPicPr>
            <p:blipFill>
              <a:blip r:embed="rId219"/>
              <a:stretch>
                <a:fillRect/>
              </a:stretch>
            </p:blipFill>
            <p:spPr>
              <a:xfrm>
                <a:off x="8733015" y="6234465"/>
                <a:ext cx="262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5" name="Ink 174">
                <a:extLst>
                  <a:ext uri="{FF2B5EF4-FFF2-40B4-BE49-F238E27FC236}">
                    <a16:creationId xmlns:a16="http://schemas.microsoft.com/office/drawing/2014/main" id="{C9FAC93E-A87D-E450-CEBF-53F32FD8FCE5}"/>
                  </a:ext>
                </a:extLst>
              </p14:cNvPr>
              <p14:cNvContentPartPr/>
              <p14:nvPr/>
            </p14:nvContentPartPr>
            <p14:xfrm>
              <a:off x="8775495" y="6256785"/>
              <a:ext cx="137520" cy="169200"/>
            </p14:xfrm>
          </p:contentPart>
        </mc:Choice>
        <mc:Fallback xmlns="">
          <p:pic>
            <p:nvPicPr>
              <p:cNvPr id="175" name="Ink 174">
                <a:extLst>
                  <a:ext uri="{FF2B5EF4-FFF2-40B4-BE49-F238E27FC236}">
                    <a16:creationId xmlns:a16="http://schemas.microsoft.com/office/drawing/2014/main" id="{C9FAC93E-A87D-E450-CEBF-53F32FD8FCE5}"/>
                  </a:ext>
                </a:extLst>
              </p:cNvPr>
              <p:cNvPicPr/>
              <p:nvPr/>
            </p:nvPicPr>
            <p:blipFill>
              <a:blip r:embed="rId221"/>
              <a:stretch>
                <a:fillRect/>
              </a:stretch>
            </p:blipFill>
            <p:spPr>
              <a:xfrm>
                <a:off x="8769375" y="6250665"/>
                <a:ext cx="149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6" name="Ink 175">
                <a:extLst>
                  <a:ext uri="{FF2B5EF4-FFF2-40B4-BE49-F238E27FC236}">
                    <a16:creationId xmlns:a16="http://schemas.microsoft.com/office/drawing/2014/main" id="{2BF04943-C306-2283-B6EB-0EE86178883B}"/>
                  </a:ext>
                </a:extLst>
              </p14:cNvPr>
              <p14:cNvContentPartPr/>
              <p14:nvPr/>
            </p14:nvContentPartPr>
            <p14:xfrm>
              <a:off x="8924535" y="6103065"/>
              <a:ext cx="138600" cy="159480"/>
            </p14:xfrm>
          </p:contentPart>
        </mc:Choice>
        <mc:Fallback xmlns="">
          <p:pic>
            <p:nvPicPr>
              <p:cNvPr id="176" name="Ink 175">
                <a:extLst>
                  <a:ext uri="{FF2B5EF4-FFF2-40B4-BE49-F238E27FC236}">
                    <a16:creationId xmlns:a16="http://schemas.microsoft.com/office/drawing/2014/main" id="{2BF04943-C306-2283-B6EB-0EE86178883B}"/>
                  </a:ext>
                </a:extLst>
              </p:cNvPr>
              <p:cNvPicPr/>
              <p:nvPr/>
            </p:nvPicPr>
            <p:blipFill>
              <a:blip r:embed="rId223"/>
              <a:stretch>
                <a:fillRect/>
              </a:stretch>
            </p:blipFill>
            <p:spPr>
              <a:xfrm>
                <a:off x="8918415" y="6096945"/>
                <a:ext cx="1508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7" name="Ink 176">
                <a:extLst>
                  <a:ext uri="{FF2B5EF4-FFF2-40B4-BE49-F238E27FC236}">
                    <a16:creationId xmlns:a16="http://schemas.microsoft.com/office/drawing/2014/main" id="{78F2032E-7090-7C07-CDEE-3A257B6869FA}"/>
                  </a:ext>
                </a:extLst>
              </p14:cNvPr>
              <p14:cNvContentPartPr/>
              <p14:nvPr/>
            </p14:nvContentPartPr>
            <p14:xfrm>
              <a:off x="8799255" y="6091185"/>
              <a:ext cx="394560" cy="622800"/>
            </p14:xfrm>
          </p:contentPart>
        </mc:Choice>
        <mc:Fallback xmlns="">
          <p:pic>
            <p:nvPicPr>
              <p:cNvPr id="177" name="Ink 176">
                <a:extLst>
                  <a:ext uri="{FF2B5EF4-FFF2-40B4-BE49-F238E27FC236}">
                    <a16:creationId xmlns:a16="http://schemas.microsoft.com/office/drawing/2014/main" id="{78F2032E-7090-7C07-CDEE-3A257B6869FA}"/>
                  </a:ext>
                </a:extLst>
              </p:cNvPr>
              <p:cNvPicPr/>
              <p:nvPr/>
            </p:nvPicPr>
            <p:blipFill>
              <a:blip r:embed="rId225"/>
              <a:stretch>
                <a:fillRect/>
              </a:stretch>
            </p:blipFill>
            <p:spPr>
              <a:xfrm>
                <a:off x="8793135" y="6085065"/>
                <a:ext cx="40680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8" name="Ink 177">
                <a:extLst>
                  <a:ext uri="{FF2B5EF4-FFF2-40B4-BE49-F238E27FC236}">
                    <a16:creationId xmlns:a16="http://schemas.microsoft.com/office/drawing/2014/main" id="{25BD490E-538F-75A0-88F5-B0E8D3CE8C43}"/>
                  </a:ext>
                </a:extLst>
              </p14:cNvPr>
              <p14:cNvContentPartPr/>
              <p14:nvPr/>
            </p14:nvContentPartPr>
            <p14:xfrm>
              <a:off x="8368695" y="6277305"/>
              <a:ext cx="260280" cy="417240"/>
            </p14:xfrm>
          </p:contentPart>
        </mc:Choice>
        <mc:Fallback xmlns="">
          <p:pic>
            <p:nvPicPr>
              <p:cNvPr id="178" name="Ink 177">
                <a:extLst>
                  <a:ext uri="{FF2B5EF4-FFF2-40B4-BE49-F238E27FC236}">
                    <a16:creationId xmlns:a16="http://schemas.microsoft.com/office/drawing/2014/main" id="{25BD490E-538F-75A0-88F5-B0E8D3CE8C43}"/>
                  </a:ext>
                </a:extLst>
              </p:cNvPr>
              <p:cNvPicPr/>
              <p:nvPr/>
            </p:nvPicPr>
            <p:blipFill>
              <a:blip r:embed="rId227"/>
              <a:stretch>
                <a:fillRect/>
              </a:stretch>
            </p:blipFill>
            <p:spPr>
              <a:xfrm>
                <a:off x="8362575" y="6271185"/>
                <a:ext cx="2725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9" name="Ink 178">
                <a:extLst>
                  <a:ext uri="{FF2B5EF4-FFF2-40B4-BE49-F238E27FC236}">
                    <a16:creationId xmlns:a16="http://schemas.microsoft.com/office/drawing/2014/main" id="{044B9090-BE91-CEB3-A2C8-31A7C7E16738}"/>
                  </a:ext>
                </a:extLst>
              </p14:cNvPr>
              <p14:cNvContentPartPr/>
              <p14:nvPr/>
            </p14:nvContentPartPr>
            <p14:xfrm>
              <a:off x="9124335" y="5946105"/>
              <a:ext cx="53280" cy="121680"/>
            </p14:xfrm>
          </p:contentPart>
        </mc:Choice>
        <mc:Fallback xmlns="">
          <p:pic>
            <p:nvPicPr>
              <p:cNvPr id="179" name="Ink 178">
                <a:extLst>
                  <a:ext uri="{FF2B5EF4-FFF2-40B4-BE49-F238E27FC236}">
                    <a16:creationId xmlns:a16="http://schemas.microsoft.com/office/drawing/2014/main" id="{044B9090-BE91-CEB3-A2C8-31A7C7E16738}"/>
                  </a:ext>
                </a:extLst>
              </p:cNvPr>
              <p:cNvPicPr/>
              <p:nvPr/>
            </p:nvPicPr>
            <p:blipFill>
              <a:blip r:embed="rId229"/>
              <a:stretch>
                <a:fillRect/>
              </a:stretch>
            </p:blipFill>
            <p:spPr>
              <a:xfrm>
                <a:off x="9118215" y="5939985"/>
                <a:ext cx="65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1" name="Ink 180">
                <a:extLst>
                  <a:ext uri="{FF2B5EF4-FFF2-40B4-BE49-F238E27FC236}">
                    <a16:creationId xmlns:a16="http://schemas.microsoft.com/office/drawing/2014/main" id="{2FC3ECFA-DE64-8255-BD37-BE70D5E77886}"/>
                  </a:ext>
                </a:extLst>
              </p14:cNvPr>
              <p14:cNvContentPartPr/>
              <p14:nvPr/>
            </p14:nvContentPartPr>
            <p14:xfrm>
              <a:off x="8987175" y="5864745"/>
              <a:ext cx="358920" cy="928080"/>
            </p14:xfrm>
          </p:contentPart>
        </mc:Choice>
        <mc:Fallback xmlns="">
          <p:pic>
            <p:nvPicPr>
              <p:cNvPr id="181" name="Ink 180">
                <a:extLst>
                  <a:ext uri="{FF2B5EF4-FFF2-40B4-BE49-F238E27FC236}">
                    <a16:creationId xmlns:a16="http://schemas.microsoft.com/office/drawing/2014/main" id="{2FC3ECFA-DE64-8255-BD37-BE70D5E77886}"/>
                  </a:ext>
                </a:extLst>
              </p:cNvPr>
              <p:cNvPicPr/>
              <p:nvPr/>
            </p:nvPicPr>
            <p:blipFill>
              <a:blip r:embed="rId231"/>
              <a:stretch>
                <a:fillRect/>
              </a:stretch>
            </p:blipFill>
            <p:spPr>
              <a:xfrm>
                <a:off x="8981055" y="5858625"/>
                <a:ext cx="37116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3" name="Ink 182">
                <a:extLst>
                  <a:ext uri="{FF2B5EF4-FFF2-40B4-BE49-F238E27FC236}">
                    <a16:creationId xmlns:a16="http://schemas.microsoft.com/office/drawing/2014/main" id="{569F3672-C231-D4F9-175D-EC94AD0BA560}"/>
                  </a:ext>
                </a:extLst>
              </p14:cNvPr>
              <p14:cNvContentPartPr/>
              <p14:nvPr/>
            </p14:nvContentPartPr>
            <p14:xfrm>
              <a:off x="6510015" y="6010905"/>
              <a:ext cx="307080" cy="722160"/>
            </p14:xfrm>
          </p:contentPart>
        </mc:Choice>
        <mc:Fallback xmlns="">
          <p:pic>
            <p:nvPicPr>
              <p:cNvPr id="183" name="Ink 182">
                <a:extLst>
                  <a:ext uri="{FF2B5EF4-FFF2-40B4-BE49-F238E27FC236}">
                    <a16:creationId xmlns:a16="http://schemas.microsoft.com/office/drawing/2014/main" id="{569F3672-C231-D4F9-175D-EC94AD0BA560}"/>
                  </a:ext>
                </a:extLst>
              </p:cNvPr>
              <p:cNvPicPr/>
              <p:nvPr/>
            </p:nvPicPr>
            <p:blipFill>
              <a:blip r:embed="rId233"/>
              <a:stretch>
                <a:fillRect/>
              </a:stretch>
            </p:blipFill>
            <p:spPr>
              <a:xfrm>
                <a:off x="6503895" y="6004785"/>
                <a:ext cx="31932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1" name="Ink 40">
                <a:extLst>
                  <a:ext uri="{FF2B5EF4-FFF2-40B4-BE49-F238E27FC236}">
                    <a16:creationId xmlns:a16="http://schemas.microsoft.com/office/drawing/2014/main" id="{379648A1-BD66-1F54-4CFB-7F2209649845}"/>
                  </a:ext>
                </a:extLst>
              </p14:cNvPr>
              <p14:cNvContentPartPr/>
              <p14:nvPr/>
            </p14:nvContentPartPr>
            <p14:xfrm>
              <a:off x="671535" y="2770905"/>
              <a:ext cx="390960" cy="325800"/>
            </p14:xfrm>
          </p:contentPart>
        </mc:Choice>
        <mc:Fallback xmlns="">
          <p:pic>
            <p:nvPicPr>
              <p:cNvPr id="41" name="Ink 40">
                <a:extLst>
                  <a:ext uri="{FF2B5EF4-FFF2-40B4-BE49-F238E27FC236}">
                    <a16:creationId xmlns:a16="http://schemas.microsoft.com/office/drawing/2014/main" id="{379648A1-BD66-1F54-4CFB-7F2209649845}"/>
                  </a:ext>
                </a:extLst>
              </p:cNvPr>
              <p:cNvPicPr/>
              <p:nvPr/>
            </p:nvPicPr>
            <p:blipFill>
              <a:blip r:embed="rId235"/>
              <a:stretch>
                <a:fillRect/>
              </a:stretch>
            </p:blipFill>
            <p:spPr>
              <a:xfrm>
                <a:off x="665415" y="2764785"/>
                <a:ext cx="4032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2" name="Ink 41">
                <a:extLst>
                  <a:ext uri="{FF2B5EF4-FFF2-40B4-BE49-F238E27FC236}">
                    <a16:creationId xmlns:a16="http://schemas.microsoft.com/office/drawing/2014/main" id="{AEB0C69F-43C9-5ADA-E865-C287AF48F798}"/>
                  </a:ext>
                </a:extLst>
              </p14:cNvPr>
              <p14:cNvContentPartPr/>
              <p14:nvPr/>
            </p14:nvContentPartPr>
            <p14:xfrm>
              <a:off x="1272375" y="2894745"/>
              <a:ext cx="191160" cy="171000"/>
            </p14:xfrm>
          </p:contentPart>
        </mc:Choice>
        <mc:Fallback xmlns="">
          <p:pic>
            <p:nvPicPr>
              <p:cNvPr id="42" name="Ink 41">
                <a:extLst>
                  <a:ext uri="{FF2B5EF4-FFF2-40B4-BE49-F238E27FC236}">
                    <a16:creationId xmlns:a16="http://schemas.microsoft.com/office/drawing/2014/main" id="{AEB0C69F-43C9-5ADA-E865-C287AF48F798}"/>
                  </a:ext>
                </a:extLst>
              </p:cNvPr>
              <p:cNvPicPr/>
              <p:nvPr/>
            </p:nvPicPr>
            <p:blipFill>
              <a:blip r:embed="rId237"/>
              <a:stretch>
                <a:fillRect/>
              </a:stretch>
            </p:blipFill>
            <p:spPr>
              <a:xfrm>
                <a:off x="1266255" y="2888625"/>
                <a:ext cx="2034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3" name="Ink 42">
                <a:extLst>
                  <a:ext uri="{FF2B5EF4-FFF2-40B4-BE49-F238E27FC236}">
                    <a16:creationId xmlns:a16="http://schemas.microsoft.com/office/drawing/2014/main" id="{0391EE1F-3FD3-9EE8-1F7A-16922CAE5CEF}"/>
                  </a:ext>
                </a:extLst>
              </p14:cNvPr>
              <p14:cNvContentPartPr/>
              <p14:nvPr/>
            </p14:nvContentPartPr>
            <p14:xfrm>
              <a:off x="1496655" y="2629785"/>
              <a:ext cx="209520" cy="456120"/>
            </p14:xfrm>
          </p:contentPart>
        </mc:Choice>
        <mc:Fallback xmlns="">
          <p:pic>
            <p:nvPicPr>
              <p:cNvPr id="43" name="Ink 42">
                <a:extLst>
                  <a:ext uri="{FF2B5EF4-FFF2-40B4-BE49-F238E27FC236}">
                    <a16:creationId xmlns:a16="http://schemas.microsoft.com/office/drawing/2014/main" id="{0391EE1F-3FD3-9EE8-1F7A-16922CAE5CEF}"/>
                  </a:ext>
                </a:extLst>
              </p:cNvPr>
              <p:cNvPicPr/>
              <p:nvPr/>
            </p:nvPicPr>
            <p:blipFill>
              <a:blip r:embed="rId239"/>
              <a:stretch>
                <a:fillRect/>
              </a:stretch>
            </p:blipFill>
            <p:spPr>
              <a:xfrm>
                <a:off x="1490535" y="2623665"/>
                <a:ext cx="2217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4" name="Ink 43">
                <a:extLst>
                  <a:ext uri="{FF2B5EF4-FFF2-40B4-BE49-F238E27FC236}">
                    <a16:creationId xmlns:a16="http://schemas.microsoft.com/office/drawing/2014/main" id="{9C98C107-3C35-D744-26B0-2F0E2434B659}"/>
                  </a:ext>
                </a:extLst>
              </p14:cNvPr>
              <p14:cNvContentPartPr/>
              <p14:nvPr/>
            </p14:nvContentPartPr>
            <p14:xfrm>
              <a:off x="1814175" y="2910225"/>
              <a:ext cx="358920" cy="168480"/>
            </p14:xfrm>
          </p:contentPart>
        </mc:Choice>
        <mc:Fallback xmlns="">
          <p:pic>
            <p:nvPicPr>
              <p:cNvPr id="44" name="Ink 43">
                <a:extLst>
                  <a:ext uri="{FF2B5EF4-FFF2-40B4-BE49-F238E27FC236}">
                    <a16:creationId xmlns:a16="http://schemas.microsoft.com/office/drawing/2014/main" id="{9C98C107-3C35-D744-26B0-2F0E2434B659}"/>
                  </a:ext>
                </a:extLst>
              </p:cNvPr>
              <p:cNvPicPr/>
              <p:nvPr/>
            </p:nvPicPr>
            <p:blipFill>
              <a:blip r:embed="rId241"/>
              <a:stretch>
                <a:fillRect/>
              </a:stretch>
            </p:blipFill>
            <p:spPr>
              <a:xfrm>
                <a:off x="1808055" y="2904105"/>
                <a:ext cx="3711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5" name="Ink 44">
                <a:extLst>
                  <a:ext uri="{FF2B5EF4-FFF2-40B4-BE49-F238E27FC236}">
                    <a16:creationId xmlns:a16="http://schemas.microsoft.com/office/drawing/2014/main" id="{34FAC3D5-23CA-56D4-7559-EEDFE00C2C28}"/>
                  </a:ext>
                </a:extLst>
              </p14:cNvPr>
              <p14:cNvContentPartPr/>
              <p14:nvPr/>
            </p14:nvContentPartPr>
            <p14:xfrm>
              <a:off x="2148615" y="2706465"/>
              <a:ext cx="200160" cy="383760"/>
            </p14:xfrm>
          </p:contentPart>
        </mc:Choice>
        <mc:Fallback xmlns="">
          <p:pic>
            <p:nvPicPr>
              <p:cNvPr id="45" name="Ink 44">
                <a:extLst>
                  <a:ext uri="{FF2B5EF4-FFF2-40B4-BE49-F238E27FC236}">
                    <a16:creationId xmlns:a16="http://schemas.microsoft.com/office/drawing/2014/main" id="{34FAC3D5-23CA-56D4-7559-EEDFE00C2C28}"/>
                  </a:ext>
                </a:extLst>
              </p:cNvPr>
              <p:cNvPicPr/>
              <p:nvPr/>
            </p:nvPicPr>
            <p:blipFill>
              <a:blip r:embed="rId243"/>
              <a:stretch>
                <a:fillRect/>
              </a:stretch>
            </p:blipFill>
            <p:spPr>
              <a:xfrm>
                <a:off x="2142495" y="2700345"/>
                <a:ext cx="2124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6" name="Ink 45">
                <a:extLst>
                  <a:ext uri="{FF2B5EF4-FFF2-40B4-BE49-F238E27FC236}">
                    <a16:creationId xmlns:a16="http://schemas.microsoft.com/office/drawing/2014/main" id="{3666F00A-F5FF-A4D7-2C80-616303BFB190}"/>
                  </a:ext>
                </a:extLst>
              </p14:cNvPr>
              <p14:cNvContentPartPr/>
              <p14:nvPr/>
            </p14:nvContentPartPr>
            <p14:xfrm>
              <a:off x="2192175" y="2775945"/>
              <a:ext cx="416520" cy="289440"/>
            </p14:xfrm>
          </p:contentPart>
        </mc:Choice>
        <mc:Fallback xmlns="">
          <p:pic>
            <p:nvPicPr>
              <p:cNvPr id="46" name="Ink 45">
                <a:extLst>
                  <a:ext uri="{FF2B5EF4-FFF2-40B4-BE49-F238E27FC236}">
                    <a16:creationId xmlns:a16="http://schemas.microsoft.com/office/drawing/2014/main" id="{3666F00A-F5FF-A4D7-2C80-616303BFB190}"/>
                  </a:ext>
                </a:extLst>
              </p:cNvPr>
              <p:cNvPicPr/>
              <p:nvPr/>
            </p:nvPicPr>
            <p:blipFill>
              <a:blip r:embed="rId245"/>
              <a:stretch>
                <a:fillRect/>
              </a:stretch>
            </p:blipFill>
            <p:spPr>
              <a:xfrm>
                <a:off x="2186055" y="2769825"/>
                <a:ext cx="4287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7" name="Ink 46">
                <a:extLst>
                  <a:ext uri="{FF2B5EF4-FFF2-40B4-BE49-F238E27FC236}">
                    <a16:creationId xmlns:a16="http://schemas.microsoft.com/office/drawing/2014/main" id="{93E6D69C-7C86-1D90-B5BA-E20BF2EE15A4}"/>
                  </a:ext>
                </a:extLst>
              </p14:cNvPr>
              <p14:cNvContentPartPr/>
              <p14:nvPr/>
            </p14:nvContentPartPr>
            <p14:xfrm>
              <a:off x="2740455" y="2861265"/>
              <a:ext cx="607320" cy="221040"/>
            </p14:xfrm>
          </p:contentPart>
        </mc:Choice>
        <mc:Fallback xmlns="">
          <p:pic>
            <p:nvPicPr>
              <p:cNvPr id="47" name="Ink 46">
                <a:extLst>
                  <a:ext uri="{FF2B5EF4-FFF2-40B4-BE49-F238E27FC236}">
                    <a16:creationId xmlns:a16="http://schemas.microsoft.com/office/drawing/2014/main" id="{93E6D69C-7C86-1D90-B5BA-E20BF2EE15A4}"/>
                  </a:ext>
                </a:extLst>
              </p:cNvPr>
              <p:cNvPicPr/>
              <p:nvPr/>
            </p:nvPicPr>
            <p:blipFill>
              <a:blip r:embed="rId247"/>
              <a:stretch>
                <a:fillRect/>
              </a:stretch>
            </p:blipFill>
            <p:spPr>
              <a:xfrm>
                <a:off x="2734335" y="2855145"/>
                <a:ext cx="619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8" name="Ink 47">
                <a:extLst>
                  <a:ext uri="{FF2B5EF4-FFF2-40B4-BE49-F238E27FC236}">
                    <a16:creationId xmlns:a16="http://schemas.microsoft.com/office/drawing/2014/main" id="{95620812-D099-B980-DD88-28221463FECB}"/>
                  </a:ext>
                </a:extLst>
              </p14:cNvPr>
              <p14:cNvContentPartPr/>
              <p14:nvPr/>
            </p14:nvContentPartPr>
            <p14:xfrm>
              <a:off x="3481695" y="2782425"/>
              <a:ext cx="92160" cy="86040"/>
            </p14:xfrm>
          </p:contentPart>
        </mc:Choice>
        <mc:Fallback xmlns="">
          <p:pic>
            <p:nvPicPr>
              <p:cNvPr id="48" name="Ink 47">
                <a:extLst>
                  <a:ext uri="{FF2B5EF4-FFF2-40B4-BE49-F238E27FC236}">
                    <a16:creationId xmlns:a16="http://schemas.microsoft.com/office/drawing/2014/main" id="{95620812-D099-B980-DD88-28221463FECB}"/>
                  </a:ext>
                </a:extLst>
              </p:cNvPr>
              <p:cNvPicPr/>
              <p:nvPr/>
            </p:nvPicPr>
            <p:blipFill>
              <a:blip r:embed="rId249"/>
              <a:stretch>
                <a:fillRect/>
              </a:stretch>
            </p:blipFill>
            <p:spPr>
              <a:xfrm>
                <a:off x="3475575" y="2776305"/>
                <a:ext cx="1044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9" name="Ink 48">
                <a:extLst>
                  <a:ext uri="{FF2B5EF4-FFF2-40B4-BE49-F238E27FC236}">
                    <a16:creationId xmlns:a16="http://schemas.microsoft.com/office/drawing/2014/main" id="{2CC96EE7-908E-A53D-877D-84441E1900E5}"/>
                  </a:ext>
                </a:extLst>
              </p14:cNvPr>
              <p14:cNvContentPartPr/>
              <p14:nvPr/>
            </p14:nvContentPartPr>
            <p14:xfrm>
              <a:off x="3562335" y="2971785"/>
              <a:ext cx="116640" cy="92880"/>
            </p14:xfrm>
          </p:contentPart>
        </mc:Choice>
        <mc:Fallback xmlns="">
          <p:pic>
            <p:nvPicPr>
              <p:cNvPr id="49" name="Ink 48">
                <a:extLst>
                  <a:ext uri="{FF2B5EF4-FFF2-40B4-BE49-F238E27FC236}">
                    <a16:creationId xmlns:a16="http://schemas.microsoft.com/office/drawing/2014/main" id="{2CC96EE7-908E-A53D-877D-84441E1900E5}"/>
                  </a:ext>
                </a:extLst>
              </p:cNvPr>
              <p:cNvPicPr/>
              <p:nvPr/>
            </p:nvPicPr>
            <p:blipFill>
              <a:blip r:embed="rId251"/>
              <a:stretch>
                <a:fillRect/>
              </a:stretch>
            </p:blipFill>
            <p:spPr>
              <a:xfrm>
                <a:off x="3556215" y="2965665"/>
                <a:ext cx="128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0" name="Ink 49">
                <a:extLst>
                  <a:ext uri="{FF2B5EF4-FFF2-40B4-BE49-F238E27FC236}">
                    <a16:creationId xmlns:a16="http://schemas.microsoft.com/office/drawing/2014/main" id="{7AD16F16-D9D0-73E6-EC30-8F2FA198700E}"/>
                  </a:ext>
                </a:extLst>
              </p14:cNvPr>
              <p14:cNvContentPartPr/>
              <p14:nvPr/>
            </p14:nvContentPartPr>
            <p14:xfrm>
              <a:off x="561015" y="3204705"/>
              <a:ext cx="3553560" cy="75240"/>
            </p14:xfrm>
          </p:contentPart>
        </mc:Choice>
        <mc:Fallback xmlns="">
          <p:pic>
            <p:nvPicPr>
              <p:cNvPr id="50" name="Ink 49">
                <a:extLst>
                  <a:ext uri="{FF2B5EF4-FFF2-40B4-BE49-F238E27FC236}">
                    <a16:creationId xmlns:a16="http://schemas.microsoft.com/office/drawing/2014/main" id="{7AD16F16-D9D0-73E6-EC30-8F2FA198700E}"/>
                  </a:ext>
                </a:extLst>
              </p:cNvPr>
              <p:cNvPicPr/>
              <p:nvPr/>
            </p:nvPicPr>
            <p:blipFill>
              <a:blip r:embed="rId253"/>
              <a:stretch>
                <a:fillRect/>
              </a:stretch>
            </p:blipFill>
            <p:spPr>
              <a:xfrm>
                <a:off x="554895" y="3198585"/>
                <a:ext cx="3565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1" name="Ink 50">
                <a:extLst>
                  <a:ext uri="{FF2B5EF4-FFF2-40B4-BE49-F238E27FC236}">
                    <a16:creationId xmlns:a16="http://schemas.microsoft.com/office/drawing/2014/main" id="{82E4055A-6E98-E85C-5205-2F95AFA0125A}"/>
                  </a:ext>
                </a:extLst>
              </p14:cNvPr>
              <p14:cNvContentPartPr/>
              <p14:nvPr/>
            </p14:nvContentPartPr>
            <p14:xfrm>
              <a:off x="1320975" y="3690705"/>
              <a:ext cx="493560" cy="474840"/>
            </p14:xfrm>
          </p:contentPart>
        </mc:Choice>
        <mc:Fallback xmlns="">
          <p:pic>
            <p:nvPicPr>
              <p:cNvPr id="51" name="Ink 50">
                <a:extLst>
                  <a:ext uri="{FF2B5EF4-FFF2-40B4-BE49-F238E27FC236}">
                    <a16:creationId xmlns:a16="http://schemas.microsoft.com/office/drawing/2014/main" id="{82E4055A-6E98-E85C-5205-2F95AFA0125A}"/>
                  </a:ext>
                </a:extLst>
              </p:cNvPr>
              <p:cNvPicPr/>
              <p:nvPr/>
            </p:nvPicPr>
            <p:blipFill>
              <a:blip r:embed="rId255"/>
              <a:stretch>
                <a:fillRect/>
              </a:stretch>
            </p:blipFill>
            <p:spPr>
              <a:xfrm>
                <a:off x="1314855" y="3684585"/>
                <a:ext cx="50580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2" name="Ink 51">
                <a:extLst>
                  <a:ext uri="{FF2B5EF4-FFF2-40B4-BE49-F238E27FC236}">
                    <a16:creationId xmlns:a16="http://schemas.microsoft.com/office/drawing/2014/main" id="{B461A714-B68E-A0BB-C72F-446A68EC61D7}"/>
                  </a:ext>
                </a:extLst>
              </p14:cNvPr>
              <p14:cNvContentPartPr/>
              <p14:nvPr/>
            </p14:nvContentPartPr>
            <p14:xfrm>
              <a:off x="1992375" y="3484065"/>
              <a:ext cx="55800" cy="209160"/>
            </p14:xfrm>
          </p:contentPart>
        </mc:Choice>
        <mc:Fallback xmlns="">
          <p:pic>
            <p:nvPicPr>
              <p:cNvPr id="52" name="Ink 51">
                <a:extLst>
                  <a:ext uri="{FF2B5EF4-FFF2-40B4-BE49-F238E27FC236}">
                    <a16:creationId xmlns:a16="http://schemas.microsoft.com/office/drawing/2014/main" id="{B461A714-B68E-A0BB-C72F-446A68EC61D7}"/>
                  </a:ext>
                </a:extLst>
              </p:cNvPr>
              <p:cNvPicPr/>
              <p:nvPr/>
            </p:nvPicPr>
            <p:blipFill>
              <a:blip r:embed="rId257"/>
              <a:stretch>
                <a:fillRect/>
              </a:stretch>
            </p:blipFill>
            <p:spPr>
              <a:xfrm>
                <a:off x="1986255" y="3477945"/>
                <a:ext cx="68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3" name="Ink 52">
                <a:extLst>
                  <a:ext uri="{FF2B5EF4-FFF2-40B4-BE49-F238E27FC236}">
                    <a16:creationId xmlns:a16="http://schemas.microsoft.com/office/drawing/2014/main" id="{A43192F0-060B-939D-DE6B-A989427C4B85}"/>
                  </a:ext>
                </a:extLst>
              </p14:cNvPr>
              <p14:cNvContentPartPr/>
              <p14:nvPr/>
            </p14:nvContentPartPr>
            <p14:xfrm>
              <a:off x="2444895" y="3801225"/>
              <a:ext cx="439920" cy="2520"/>
            </p14:xfrm>
          </p:contentPart>
        </mc:Choice>
        <mc:Fallback xmlns="">
          <p:pic>
            <p:nvPicPr>
              <p:cNvPr id="53" name="Ink 52">
                <a:extLst>
                  <a:ext uri="{FF2B5EF4-FFF2-40B4-BE49-F238E27FC236}">
                    <a16:creationId xmlns:a16="http://schemas.microsoft.com/office/drawing/2014/main" id="{A43192F0-060B-939D-DE6B-A989427C4B85}"/>
                  </a:ext>
                </a:extLst>
              </p:cNvPr>
              <p:cNvPicPr/>
              <p:nvPr/>
            </p:nvPicPr>
            <p:blipFill>
              <a:blip r:embed="rId259"/>
              <a:stretch>
                <a:fillRect/>
              </a:stretch>
            </p:blipFill>
            <p:spPr>
              <a:xfrm>
                <a:off x="2438775" y="3795105"/>
                <a:ext cx="45216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4" name="Ink 53">
                <a:extLst>
                  <a:ext uri="{FF2B5EF4-FFF2-40B4-BE49-F238E27FC236}">
                    <a16:creationId xmlns:a16="http://schemas.microsoft.com/office/drawing/2014/main" id="{102F7432-2059-6714-D0F8-D21D19D462DB}"/>
                  </a:ext>
                </a:extLst>
              </p14:cNvPr>
              <p14:cNvContentPartPr/>
              <p14:nvPr/>
            </p14:nvContentPartPr>
            <p14:xfrm>
              <a:off x="2529135" y="3934425"/>
              <a:ext cx="270000" cy="30600"/>
            </p14:xfrm>
          </p:contentPart>
        </mc:Choice>
        <mc:Fallback xmlns="">
          <p:pic>
            <p:nvPicPr>
              <p:cNvPr id="54" name="Ink 53">
                <a:extLst>
                  <a:ext uri="{FF2B5EF4-FFF2-40B4-BE49-F238E27FC236}">
                    <a16:creationId xmlns:a16="http://schemas.microsoft.com/office/drawing/2014/main" id="{102F7432-2059-6714-D0F8-D21D19D462DB}"/>
                  </a:ext>
                </a:extLst>
              </p:cNvPr>
              <p:cNvPicPr/>
              <p:nvPr/>
            </p:nvPicPr>
            <p:blipFill>
              <a:blip r:embed="rId261"/>
              <a:stretch>
                <a:fillRect/>
              </a:stretch>
            </p:blipFill>
            <p:spPr>
              <a:xfrm>
                <a:off x="2523015" y="3928305"/>
                <a:ext cx="2822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5" name="Ink 54">
                <a:extLst>
                  <a:ext uri="{FF2B5EF4-FFF2-40B4-BE49-F238E27FC236}">
                    <a16:creationId xmlns:a16="http://schemas.microsoft.com/office/drawing/2014/main" id="{3DBC5BEF-5F84-1B2F-1FF5-672A7AED1D9C}"/>
                  </a:ext>
                </a:extLst>
              </p14:cNvPr>
              <p14:cNvContentPartPr/>
              <p14:nvPr/>
            </p14:nvContentPartPr>
            <p14:xfrm>
              <a:off x="3628575" y="3622665"/>
              <a:ext cx="272160" cy="392400"/>
            </p14:xfrm>
          </p:contentPart>
        </mc:Choice>
        <mc:Fallback xmlns="">
          <p:pic>
            <p:nvPicPr>
              <p:cNvPr id="55" name="Ink 54">
                <a:extLst>
                  <a:ext uri="{FF2B5EF4-FFF2-40B4-BE49-F238E27FC236}">
                    <a16:creationId xmlns:a16="http://schemas.microsoft.com/office/drawing/2014/main" id="{3DBC5BEF-5F84-1B2F-1FF5-672A7AED1D9C}"/>
                  </a:ext>
                </a:extLst>
              </p:cNvPr>
              <p:cNvPicPr/>
              <p:nvPr/>
            </p:nvPicPr>
            <p:blipFill>
              <a:blip r:embed="rId263"/>
              <a:stretch>
                <a:fillRect/>
              </a:stretch>
            </p:blipFill>
            <p:spPr>
              <a:xfrm>
                <a:off x="3622455" y="3616545"/>
                <a:ext cx="2844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6" name="Ink 55">
                <a:extLst>
                  <a:ext uri="{FF2B5EF4-FFF2-40B4-BE49-F238E27FC236}">
                    <a16:creationId xmlns:a16="http://schemas.microsoft.com/office/drawing/2014/main" id="{EF457778-AEBA-88CC-26CA-F32C5F3295FC}"/>
                  </a:ext>
                </a:extLst>
              </p14:cNvPr>
              <p14:cNvContentPartPr/>
              <p14:nvPr/>
            </p14:nvContentPartPr>
            <p14:xfrm>
              <a:off x="3616695" y="3817425"/>
              <a:ext cx="407160" cy="7920"/>
            </p14:xfrm>
          </p:contentPart>
        </mc:Choice>
        <mc:Fallback xmlns="">
          <p:pic>
            <p:nvPicPr>
              <p:cNvPr id="56" name="Ink 55">
                <a:extLst>
                  <a:ext uri="{FF2B5EF4-FFF2-40B4-BE49-F238E27FC236}">
                    <a16:creationId xmlns:a16="http://schemas.microsoft.com/office/drawing/2014/main" id="{EF457778-AEBA-88CC-26CA-F32C5F3295FC}"/>
                  </a:ext>
                </a:extLst>
              </p:cNvPr>
              <p:cNvPicPr/>
              <p:nvPr/>
            </p:nvPicPr>
            <p:blipFill>
              <a:blip r:embed="rId265"/>
              <a:stretch>
                <a:fillRect/>
              </a:stretch>
            </p:blipFill>
            <p:spPr>
              <a:xfrm>
                <a:off x="3610575" y="3811305"/>
                <a:ext cx="419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7" name="Ink 56">
                <a:extLst>
                  <a:ext uri="{FF2B5EF4-FFF2-40B4-BE49-F238E27FC236}">
                    <a16:creationId xmlns:a16="http://schemas.microsoft.com/office/drawing/2014/main" id="{62D55556-08FB-E65A-B3BE-38802AABD551}"/>
                  </a:ext>
                </a:extLst>
              </p14:cNvPr>
              <p14:cNvContentPartPr/>
              <p14:nvPr/>
            </p14:nvContentPartPr>
            <p14:xfrm>
              <a:off x="4041855" y="3800865"/>
              <a:ext cx="369000" cy="223560"/>
            </p14:xfrm>
          </p:contentPart>
        </mc:Choice>
        <mc:Fallback xmlns="">
          <p:pic>
            <p:nvPicPr>
              <p:cNvPr id="57" name="Ink 56">
                <a:extLst>
                  <a:ext uri="{FF2B5EF4-FFF2-40B4-BE49-F238E27FC236}">
                    <a16:creationId xmlns:a16="http://schemas.microsoft.com/office/drawing/2014/main" id="{62D55556-08FB-E65A-B3BE-38802AABD551}"/>
                  </a:ext>
                </a:extLst>
              </p:cNvPr>
              <p:cNvPicPr/>
              <p:nvPr/>
            </p:nvPicPr>
            <p:blipFill>
              <a:blip r:embed="rId267"/>
              <a:stretch>
                <a:fillRect/>
              </a:stretch>
            </p:blipFill>
            <p:spPr>
              <a:xfrm>
                <a:off x="4035735" y="3794745"/>
                <a:ext cx="3812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8" name="Ink 57">
                <a:extLst>
                  <a:ext uri="{FF2B5EF4-FFF2-40B4-BE49-F238E27FC236}">
                    <a16:creationId xmlns:a16="http://schemas.microsoft.com/office/drawing/2014/main" id="{0B07C3BC-92F7-C33F-8E18-FFF4EC14EEB6}"/>
                  </a:ext>
                </a:extLst>
              </p14:cNvPr>
              <p14:cNvContentPartPr/>
              <p14:nvPr/>
            </p14:nvContentPartPr>
            <p14:xfrm>
              <a:off x="4454055" y="3833625"/>
              <a:ext cx="445320" cy="248400"/>
            </p14:xfrm>
          </p:contentPart>
        </mc:Choice>
        <mc:Fallback xmlns="">
          <p:pic>
            <p:nvPicPr>
              <p:cNvPr id="58" name="Ink 57">
                <a:extLst>
                  <a:ext uri="{FF2B5EF4-FFF2-40B4-BE49-F238E27FC236}">
                    <a16:creationId xmlns:a16="http://schemas.microsoft.com/office/drawing/2014/main" id="{0B07C3BC-92F7-C33F-8E18-FFF4EC14EEB6}"/>
                  </a:ext>
                </a:extLst>
              </p:cNvPr>
              <p:cNvPicPr/>
              <p:nvPr/>
            </p:nvPicPr>
            <p:blipFill>
              <a:blip r:embed="rId269"/>
              <a:stretch>
                <a:fillRect/>
              </a:stretch>
            </p:blipFill>
            <p:spPr>
              <a:xfrm>
                <a:off x="4447935" y="3827505"/>
                <a:ext cx="4575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62" name="Ink 61">
                <a:extLst>
                  <a:ext uri="{FF2B5EF4-FFF2-40B4-BE49-F238E27FC236}">
                    <a16:creationId xmlns:a16="http://schemas.microsoft.com/office/drawing/2014/main" id="{1967B1EF-E3F1-5DB0-9BF6-145F6A49121E}"/>
                  </a:ext>
                </a:extLst>
              </p14:cNvPr>
              <p14:cNvContentPartPr/>
              <p14:nvPr/>
            </p14:nvContentPartPr>
            <p14:xfrm>
              <a:off x="5336775" y="3770985"/>
              <a:ext cx="488880" cy="211320"/>
            </p14:xfrm>
          </p:contentPart>
        </mc:Choice>
        <mc:Fallback xmlns="">
          <p:pic>
            <p:nvPicPr>
              <p:cNvPr id="62" name="Ink 61">
                <a:extLst>
                  <a:ext uri="{FF2B5EF4-FFF2-40B4-BE49-F238E27FC236}">
                    <a16:creationId xmlns:a16="http://schemas.microsoft.com/office/drawing/2014/main" id="{1967B1EF-E3F1-5DB0-9BF6-145F6A49121E}"/>
                  </a:ext>
                </a:extLst>
              </p:cNvPr>
              <p:cNvPicPr/>
              <p:nvPr/>
            </p:nvPicPr>
            <p:blipFill>
              <a:blip r:embed="rId271"/>
              <a:stretch>
                <a:fillRect/>
              </a:stretch>
            </p:blipFill>
            <p:spPr>
              <a:xfrm>
                <a:off x="5330655" y="3764865"/>
                <a:ext cx="5011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3" name="Ink 62">
                <a:extLst>
                  <a:ext uri="{FF2B5EF4-FFF2-40B4-BE49-F238E27FC236}">
                    <a16:creationId xmlns:a16="http://schemas.microsoft.com/office/drawing/2014/main" id="{C68FD7E3-2DFE-C581-7B9F-5465E27EB484}"/>
                  </a:ext>
                </a:extLst>
              </p14:cNvPr>
              <p14:cNvContentPartPr/>
              <p14:nvPr/>
            </p14:nvContentPartPr>
            <p14:xfrm>
              <a:off x="5777415" y="3599625"/>
              <a:ext cx="279360" cy="152640"/>
            </p14:xfrm>
          </p:contentPart>
        </mc:Choice>
        <mc:Fallback xmlns="">
          <p:pic>
            <p:nvPicPr>
              <p:cNvPr id="63" name="Ink 62">
                <a:extLst>
                  <a:ext uri="{FF2B5EF4-FFF2-40B4-BE49-F238E27FC236}">
                    <a16:creationId xmlns:a16="http://schemas.microsoft.com/office/drawing/2014/main" id="{C68FD7E3-2DFE-C581-7B9F-5465E27EB484}"/>
                  </a:ext>
                </a:extLst>
              </p:cNvPr>
              <p:cNvPicPr/>
              <p:nvPr/>
            </p:nvPicPr>
            <p:blipFill>
              <a:blip r:embed="rId273"/>
              <a:stretch>
                <a:fillRect/>
              </a:stretch>
            </p:blipFill>
            <p:spPr>
              <a:xfrm>
                <a:off x="5771295" y="3593505"/>
                <a:ext cx="291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4" name="Ink 63">
                <a:extLst>
                  <a:ext uri="{FF2B5EF4-FFF2-40B4-BE49-F238E27FC236}">
                    <a16:creationId xmlns:a16="http://schemas.microsoft.com/office/drawing/2014/main" id="{9D01D920-C8BB-18EA-9BE0-D3F9B6C32016}"/>
                  </a:ext>
                </a:extLst>
              </p14:cNvPr>
              <p14:cNvContentPartPr/>
              <p14:nvPr/>
            </p14:nvContentPartPr>
            <p14:xfrm>
              <a:off x="6097455" y="3950625"/>
              <a:ext cx="358920" cy="360"/>
            </p14:xfrm>
          </p:contentPart>
        </mc:Choice>
        <mc:Fallback xmlns="">
          <p:pic>
            <p:nvPicPr>
              <p:cNvPr id="64" name="Ink 63">
                <a:extLst>
                  <a:ext uri="{FF2B5EF4-FFF2-40B4-BE49-F238E27FC236}">
                    <a16:creationId xmlns:a16="http://schemas.microsoft.com/office/drawing/2014/main" id="{9D01D920-C8BB-18EA-9BE0-D3F9B6C32016}"/>
                  </a:ext>
                </a:extLst>
              </p:cNvPr>
              <p:cNvPicPr/>
              <p:nvPr/>
            </p:nvPicPr>
            <p:blipFill>
              <a:blip r:embed="rId275"/>
              <a:stretch>
                <a:fillRect/>
              </a:stretch>
            </p:blipFill>
            <p:spPr>
              <a:xfrm>
                <a:off x="6091335" y="3944505"/>
                <a:ext cx="371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5" name="Ink 64">
                <a:extLst>
                  <a:ext uri="{FF2B5EF4-FFF2-40B4-BE49-F238E27FC236}">
                    <a16:creationId xmlns:a16="http://schemas.microsoft.com/office/drawing/2014/main" id="{9765B5D4-4D42-6B90-6F06-DF06296A137D}"/>
                  </a:ext>
                </a:extLst>
              </p14:cNvPr>
              <p14:cNvContentPartPr/>
              <p14:nvPr/>
            </p14:nvContentPartPr>
            <p14:xfrm>
              <a:off x="6304095" y="3876825"/>
              <a:ext cx="106200" cy="204840"/>
            </p14:xfrm>
          </p:contentPart>
        </mc:Choice>
        <mc:Fallback xmlns="">
          <p:pic>
            <p:nvPicPr>
              <p:cNvPr id="65" name="Ink 64">
                <a:extLst>
                  <a:ext uri="{FF2B5EF4-FFF2-40B4-BE49-F238E27FC236}">
                    <a16:creationId xmlns:a16="http://schemas.microsoft.com/office/drawing/2014/main" id="{9765B5D4-4D42-6B90-6F06-DF06296A137D}"/>
                  </a:ext>
                </a:extLst>
              </p:cNvPr>
              <p:cNvPicPr/>
              <p:nvPr/>
            </p:nvPicPr>
            <p:blipFill>
              <a:blip r:embed="rId277"/>
              <a:stretch>
                <a:fillRect/>
              </a:stretch>
            </p:blipFill>
            <p:spPr>
              <a:xfrm>
                <a:off x="6297975" y="3870705"/>
                <a:ext cx="1184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66" name="Ink 65">
                <a:extLst>
                  <a:ext uri="{FF2B5EF4-FFF2-40B4-BE49-F238E27FC236}">
                    <a16:creationId xmlns:a16="http://schemas.microsoft.com/office/drawing/2014/main" id="{7BB57CA9-C200-EEF9-CD3A-048BEBAA3A30}"/>
                  </a:ext>
                </a:extLst>
              </p14:cNvPr>
              <p14:cNvContentPartPr/>
              <p14:nvPr/>
            </p14:nvContentPartPr>
            <p14:xfrm>
              <a:off x="6631335" y="3822105"/>
              <a:ext cx="507960" cy="276120"/>
            </p14:xfrm>
          </p:contentPart>
        </mc:Choice>
        <mc:Fallback xmlns="">
          <p:pic>
            <p:nvPicPr>
              <p:cNvPr id="66" name="Ink 65">
                <a:extLst>
                  <a:ext uri="{FF2B5EF4-FFF2-40B4-BE49-F238E27FC236}">
                    <a16:creationId xmlns:a16="http://schemas.microsoft.com/office/drawing/2014/main" id="{7BB57CA9-C200-EEF9-CD3A-048BEBAA3A30}"/>
                  </a:ext>
                </a:extLst>
              </p:cNvPr>
              <p:cNvPicPr/>
              <p:nvPr/>
            </p:nvPicPr>
            <p:blipFill>
              <a:blip r:embed="rId279"/>
              <a:stretch>
                <a:fillRect/>
              </a:stretch>
            </p:blipFill>
            <p:spPr>
              <a:xfrm>
                <a:off x="6625215" y="3815985"/>
                <a:ext cx="5202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67" name="Ink 66">
                <a:extLst>
                  <a:ext uri="{FF2B5EF4-FFF2-40B4-BE49-F238E27FC236}">
                    <a16:creationId xmlns:a16="http://schemas.microsoft.com/office/drawing/2014/main" id="{023821C2-354F-9F18-AC2B-21BAD05A5A47}"/>
                  </a:ext>
                </a:extLst>
              </p14:cNvPr>
              <p14:cNvContentPartPr/>
              <p14:nvPr/>
            </p14:nvContentPartPr>
            <p14:xfrm>
              <a:off x="6905655" y="3624825"/>
              <a:ext cx="351720" cy="184320"/>
            </p14:xfrm>
          </p:contentPart>
        </mc:Choice>
        <mc:Fallback xmlns="">
          <p:pic>
            <p:nvPicPr>
              <p:cNvPr id="67" name="Ink 66">
                <a:extLst>
                  <a:ext uri="{FF2B5EF4-FFF2-40B4-BE49-F238E27FC236}">
                    <a16:creationId xmlns:a16="http://schemas.microsoft.com/office/drawing/2014/main" id="{023821C2-354F-9F18-AC2B-21BAD05A5A47}"/>
                  </a:ext>
                </a:extLst>
              </p:cNvPr>
              <p:cNvPicPr/>
              <p:nvPr/>
            </p:nvPicPr>
            <p:blipFill>
              <a:blip r:embed="rId281"/>
              <a:stretch>
                <a:fillRect/>
              </a:stretch>
            </p:blipFill>
            <p:spPr>
              <a:xfrm>
                <a:off x="6899535" y="3618705"/>
                <a:ext cx="363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68" name="Ink 67">
                <a:extLst>
                  <a:ext uri="{FF2B5EF4-FFF2-40B4-BE49-F238E27FC236}">
                    <a16:creationId xmlns:a16="http://schemas.microsoft.com/office/drawing/2014/main" id="{E5B2637A-9350-0149-2071-91036F0405BC}"/>
                  </a:ext>
                </a:extLst>
              </p14:cNvPr>
              <p14:cNvContentPartPr/>
              <p14:nvPr/>
            </p14:nvContentPartPr>
            <p14:xfrm>
              <a:off x="7047855" y="3657225"/>
              <a:ext cx="127800" cy="190800"/>
            </p14:xfrm>
          </p:contentPart>
        </mc:Choice>
        <mc:Fallback xmlns="">
          <p:pic>
            <p:nvPicPr>
              <p:cNvPr id="68" name="Ink 67">
                <a:extLst>
                  <a:ext uri="{FF2B5EF4-FFF2-40B4-BE49-F238E27FC236}">
                    <a16:creationId xmlns:a16="http://schemas.microsoft.com/office/drawing/2014/main" id="{E5B2637A-9350-0149-2071-91036F0405BC}"/>
                  </a:ext>
                </a:extLst>
              </p:cNvPr>
              <p:cNvPicPr/>
              <p:nvPr/>
            </p:nvPicPr>
            <p:blipFill>
              <a:blip r:embed="rId283"/>
              <a:stretch>
                <a:fillRect/>
              </a:stretch>
            </p:blipFill>
            <p:spPr>
              <a:xfrm>
                <a:off x="7041735" y="3651105"/>
                <a:ext cx="140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69" name="Ink 68">
                <a:extLst>
                  <a:ext uri="{FF2B5EF4-FFF2-40B4-BE49-F238E27FC236}">
                    <a16:creationId xmlns:a16="http://schemas.microsoft.com/office/drawing/2014/main" id="{5960EEB3-1A23-6801-71FC-030C200D191C}"/>
                  </a:ext>
                </a:extLst>
              </p14:cNvPr>
              <p14:cNvContentPartPr/>
              <p14:nvPr/>
            </p14:nvContentPartPr>
            <p14:xfrm>
              <a:off x="7235415" y="3511065"/>
              <a:ext cx="137520" cy="174600"/>
            </p14:xfrm>
          </p:contentPart>
        </mc:Choice>
        <mc:Fallback xmlns="">
          <p:pic>
            <p:nvPicPr>
              <p:cNvPr id="69" name="Ink 68">
                <a:extLst>
                  <a:ext uri="{FF2B5EF4-FFF2-40B4-BE49-F238E27FC236}">
                    <a16:creationId xmlns:a16="http://schemas.microsoft.com/office/drawing/2014/main" id="{5960EEB3-1A23-6801-71FC-030C200D191C}"/>
                  </a:ext>
                </a:extLst>
              </p:cNvPr>
              <p:cNvPicPr/>
              <p:nvPr/>
            </p:nvPicPr>
            <p:blipFill>
              <a:blip r:embed="rId285"/>
              <a:stretch>
                <a:fillRect/>
              </a:stretch>
            </p:blipFill>
            <p:spPr>
              <a:xfrm>
                <a:off x="7229295" y="3504945"/>
                <a:ext cx="149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70" name="Ink 69">
                <a:extLst>
                  <a:ext uri="{FF2B5EF4-FFF2-40B4-BE49-F238E27FC236}">
                    <a16:creationId xmlns:a16="http://schemas.microsoft.com/office/drawing/2014/main" id="{8720B056-2871-034A-E98E-2623A93AB5DF}"/>
                  </a:ext>
                </a:extLst>
              </p14:cNvPr>
              <p14:cNvContentPartPr/>
              <p14:nvPr/>
            </p14:nvContentPartPr>
            <p14:xfrm>
              <a:off x="7208775" y="3470025"/>
              <a:ext cx="683640" cy="939240"/>
            </p14:xfrm>
          </p:contentPart>
        </mc:Choice>
        <mc:Fallback xmlns="">
          <p:pic>
            <p:nvPicPr>
              <p:cNvPr id="70" name="Ink 69">
                <a:extLst>
                  <a:ext uri="{FF2B5EF4-FFF2-40B4-BE49-F238E27FC236}">
                    <a16:creationId xmlns:a16="http://schemas.microsoft.com/office/drawing/2014/main" id="{8720B056-2871-034A-E98E-2623A93AB5DF}"/>
                  </a:ext>
                </a:extLst>
              </p:cNvPr>
              <p:cNvPicPr/>
              <p:nvPr/>
            </p:nvPicPr>
            <p:blipFill>
              <a:blip r:embed="rId287"/>
              <a:stretch>
                <a:fillRect/>
              </a:stretch>
            </p:blipFill>
            <p:spPr>
              <a:xfrm>
                <a:off x="7202655" y="3463905"/>
                <a:ext cx="695880" cy="951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1" name="Ink 70">
                <a:extLst>
                  <a:ext uri="{FF2B5EF4-FFF2-40B4-BE49-F238E27FC236}">
                    <a16:creationId xmlns:a16="http://schemas.microsoft.com/office/drawing/2014/main" id="{AFDBA759-7456-7242-AF2A-FB8E74B1F50F}"/>
                  </a:ext>
                </a:extLst>
              </p14:cNvPr>
              <p14:cNvContentPartPr/>
              <p14:nvPr/>
            </p14:nvContentPartPr>
            <p14:xfrm>
              <a:off x="5115375" y="3563985"/>
              <a:ext cx="443160" cy="774360"/>
            </p14:xfrm>
          </p:contentPart>
        </mc:Choice>
        <mc:Fallback xmlns="">
          <p:pic>
            <p:nvPicPr>
              <p:cNvPr id="71" name="Ink 70">
                <a:extLst>
                  <a:ext uri="{FF2B5EF4-FFF2-40B4-BE49-F238E27FC236}">
                    <a16:creationId xmlns:a16="http://schemas.microsoft.com/office/drawing/2014/main" id="{AFDBA759-7456-7242-AF2A-FB8E74B1F50F}"/>
                  </a:ext>
                </a:extLst>
              </p:cNvPr>
              <p:cNvPicPr/>
              <p:nvPr/>
            </p:nvPicPr>
            <p:blipFill>
              <a:blip r:embed="rId289"/>
              <a:stretch>
                <a:fillRect/>
              </a:stretch>
            </p:blipFill>
            <p:spPr>
              <a:xfrm>
                <a:off x="5109255" y="3557865"/>
                <a:ext cx="45540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2" name="Ink 71">
                <a:extLst>
                  <a:ext uri="{FF2B5EF4-FFF2-40B4-BE49-F238E27FC236}">
                    <a16:creationId xmlns:a16="http://schemas.microsoft.com/office/drawing/2014/main" id="{6A66CC13-5650-0BCF-F387-92C724C99E1B}"/>
                  </a:ext>
                </a:extLst>
              </p14:cNvPr>
              <p14:cNvContentPartPr/>
              <p14:nvPr/>
            </p14:nvContentPartPr>
            <p14:xfrm>
              <a:off x="3224295" y="3575865"/>
              <a:ext cx="1003680" cy="837360"/>
            </p14:xfrm>
          </p:contentPart>
        </mc:Choice>
        <mc:Fallback xmlns="">
          <p:pic>
            <p:nvPicPr>
              <p:cNvPr id="72" name="Ink 71">
                <a:extLst>
                  <a:ext uri="{FF2B5EF4-FFF2-40B4-BE49-F238E27FC236}">
                    <a16:creationId xmlns:a16="http://schemas.microsoft.com/office/drawing/2014/main" id="{6A66CC13-5650-0BCF-F387-92C724C99E1B}"/>
                  </a:ext>
                </a:extLst>
              </p:cNvPr>
              <p:cNvPicPr/>
              <p:nvPr/>
            </p:nvPicPr>
            <p:blipFill>
              <a:blip r:embed="rId291"/>
              <a:stretch>
                <a:fillRect/>
              </a:stretch>
            </p:blipFill>
            <p:spPr>
              <a:xfrm>
                <a:off x="3218175" y="3569745"/>
                <a:ext cx="101592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4" name="Ink 73">
                <a:extLst>
                  <a:ext uri="{FF2B5EF4-FFF2-40B4-BE49-F238E27FC236}">
                    <a16:creationId xmlns:a16="http://schemas.microsoft.com/office/drawing/2014/main" id="{61669378-AC73-33B0-346D-2CB66D374A64}"/>
                  </a:ext>
                </a:extLst>
              </p14:cNvPr>
              <p14:cNvContentPartPr/>
              <p14:nvPr/>
            </p14:nvContentPartPr>
            <p14:xfrm>
              <a:off x="7574535" y="3513225"/>
              <a:ext cx="493920" cy="883800"/>
            </p14:xfrm>
          </p:contentPart>
        </mc:Choice>
        <mc:Fallback xmlns="">
          <p:pic>
            <p:nvPicPr>
              <p:cNvPr id="74" name="Ink 73">
                <a:extLst>
                  <a:ext uri="{FF2B5EF4-FFF2-40B4-BE49-F238E27FC236}">
                    <a16:creationId xmlns:a16="http://schemas.microsoft.com/office/drawing/2014/main" id="{61669378-AC73-33B0-346D-2CB66D374A64}"/>
                  </a:ext>
                </a:extLst>
              </p:cNvPr>
              <p:cNvPicPr/>
              <p:nvPr/>
            </p:nvPicPr>
            <p:blipFill>
              <a:blip r:embed="rId293"/>
              <a:stretch>
                <a:fillRect/>
              </a:stretch>
            </p:blipFill>
            <p:spPr>
              <a:xfrm>
                <a:off x="7568415" y="3507105"/>
                <a:ext cx="50616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5" name="Ink 74">
                <a:extLst>
                  <a:ext uri="{FF2B5EF4-FFF2-40B4-BE49-F238E27FC236}">
                    <a16:creationId xmlns:a16="http://schemas.microsoft.com/office/drawing/2014/main" id="{AB90DFA0-9894-302E-D0D4-A26CD3464ED8}"/>
                  </a:ext>
                </a:extLst>
              </p14:cNvPr>
              <p14:cNvContentPartPr/>
              <p14:nvPr/>
            </p14:nvContentPartPr>
            <p14:xfrm>
              <a:off x="8190495" y="3205785"/>
              <a:ext cx="74880" cy="196200"/>
            </p14:xfrm>
          </p:contentPart>
        </mc:Choice>
        <mc:Fallback xmlns="">
          <p:pic>
            <p:nvPicPr>
              <p:cNvPr id="75" name="Ink 74">
                <a:extLst>
                  <a:ext uri="{FF2B5EF4-FFF2-40B4-BE49-F238E27FC236}">
                    <a16:creationId xmlns:a16="http://schemas.microsoft.com/office/drawing/2014/main" id="{AB90DFA0-9894-302E-D0D4-A26CD3464ED8}"/>
                  </a:ext>
                </a:extLst>
              </p:cNvPr>
              <p:cNvPicPr/>
              <p:nvPr/>
            </p:nvPicPr>
            <p:blipFill>
              <a:blip r:embed="rId295"/>
              <a:stretch>
                <a:fillRect/>
              </a:stretch>
            </p:blipFill>
            <p:spPr>
              <a:xfrm>
                <a:off x="8184375" y="3199665"/>
                <a:ext cx="87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5" name="Ink 184">
                <a:extLst>
                  <a:ext uri="{FF2B5EF4-FFF2-40B4-BE49-F238E27FC236}">
                    <a16:creationId xmlns:a16="http://schemas.microsoft.com/office/drawing/2014/main" id="{D9498C59-C212-0972-5BE5-516FC4BA8C8D}"/>
                  </a:ext>
                </a:extLst>
              </p14:cNvPr>
              <p14:cNvContentPartPr/>
              <p14:nvPr/>
            </p14:nvContentPartPr>
            <p14:xfrm>
              <a:off x="5141295" y="3244305"/>
              <a:ext cx="2676960" cy="993960"/>
            </p14:xfrm>
          </p:contentPart>
        </mc:Choice>
        <mc:Fallback xmlns="">
          <p:pic>
            <p:nvPicPr>
              <p:cNvPr id="185" name="Ink 184">
                <a:extLst>
                  <a:ext uri="{FF2B5EF4-FFF2-40B4-BE49-F238E27FC236}">
                    <a16:creationId xmlns:a16="http://schemas.microsoft.com/office/drawing/2014/main" id="{D9498C59-C212-0972-5BE5-516FC4BA8C8D}"/>
                  </a:ext>
                </a:extLst>
              </p:cNvPr>
              <p:cNvPicPr/>
              <p:nvPr/>
            </p:nvPicPr>
            <p:blipFill>
              <a:blip r:embed="rId297"/>
              <a:stretch>
                <a:fillRect/>
              </a:stretch>
            </p:blipFill>
            <p:spPr>
              <a:xfrm>
                <a:off x="5135175" y="3238185"/>
                <a:ext cx="268920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6" name="Ink 185">
                <a:extLst>
                  <a:ext uri="{FF2B5EF4-FFF2-40B4-BE49-F238E27FC236}">
                    <a16:creationId xmlns:a16="http://schemas.microsoft.com/office/drawing/2014/main" id="{3C62A16B-A808-AEE5-BBDE-F1FA13EFEC52}"/>
                  </a:ext>
                </a:extLst>
              </p14:cNvPr>
              <p14:cNvContentPartPr/>
              <p14:nvPr/>
            </p14:nvContentPartPr>
            <p14:xfrm>
              <a:off x="6285015" y="2864505"/>
              <a:ext cx="787320" cy="364320"/>
            </p14:xfrm>
          </p:contentPart>
        </mc:Choice>
        <mc:Fallback xmlns="">
          <p:pic>
            <p:nvPicPr>
              <p:cNvPr id="186" name="Ink 185">
                <a:extLst>
                  <a:ext uri="{FF2B5EF4-FFF2-40B4-BE49-F238E27FC236}">
                    <a16:creationId xmlns:a16="http://schemas.microsoft.com/office/drawing/2014/main" id="{3C62A16B-A808-AEE5-BBDE-F1FA13EFEC52}"/>
                  </a:ext>
                </a:extLst>
              </p:cNvPr>
              <p:cNvPicPr/>
              <p:nvPr/>
            </p:nvPicPr>
            <p:blipFill>
              <a:blip r:embed="rId299"/>
              <a:stretch>
                <a:fillRect/>
              </a:stretch>
            </p:blipFill>
            <p:spPr>
              <a:xfrm>
                <a:off x="6278895" y="2858385"/>
                <a:ext cx="7995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7" name="Ink 186">
                <a:extLst>
                  <a:ext uri="{FF2B5EF4-FFF2-40B4-BE49-F238E27FC236}">
                    <a16:creationId xmlns:a16="http://schemas.microsoft.com/office/drawing/2014/main" id="{1D0DBD67-268B-DB40-7523-19795E4021F5}"/>
                  </a:ext>
                </a:extLst>
              </p14:cNvPr>
              <p14:cNvContentPartPr/>
              <p14:nvPr/>
            </p14:nvContentPartPr>
            <p14:xfrm>
              <a:off x="6874335" y="2864505"/>
              <a:ext cx="89280" cy="118440"/>
            </p14:xfrm>
          </p:contentPart>
        </mc:Choice>
        <mc:Fallback xmlns="">
          <p:pic>
            <p:nvPicPr>
              <p:cNvPr id="187" name="Ink 186">
                <a:extLst>
                  <a:ext uri="{FF2B5EF4-FFF2-40B4-BE49-F238E27FC236}">
                    <a16:creationId xmlns:a16="http://schemas.microsoft.com/office/drawing/2014/main" id="{1D0DBD67-268B-DB40-7523-19795E4021F5}"/>
                  </a:ext>
                </a:extLst>
              </p:cNvPr>
              <p:cNvPicPr/>
              <p:nvPr/>
            </p:nvPicPr>
            <p:blipFill>
              <a:blip r:embed="rId301"/>
              <a:stretch>
                <a:fillRect/>
              </a:stretch>
            </p:blipFill>
            <p:spPr>
              <a:xfrm>
                <a:off x="6868215" y="2858385"/>
                <a:ext cx="101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8" name="Ink 187">
                <a:extLst>
                  <a:ext uri="{FF2B5EF4-FFF2-40B4-BE49-F238E27FC236}">
                    <a16:creationId xmlns:a16="http://schemas.microsoft.com/office/drawing/2014/main" id="{EEC6AF1E-7BB2-F1CC-D319-AB68361CEC3A}"/>
                  </a:ext>
                </a:extLst>
              </p14:cNvPr>
              <p14:cNvContentPartPr/>
              <p14:nvPr/>
            </p14:nvContentPartPr>
            <p14:xfrm>
              <a:off x="7295535" y="2665425"/>
              <a:ext cx="592200" cy="414000"/>
            </p14:xfrm>
          </p:contentPart>
        </mc:Choice>
        <mc:Fallback xmlns="">
          <p:pic>
            <p:nvPicPr>
              <p:cNvPr id="188" name="Ink 187">
                <a:extLst>
                  <a:ext uri="{FF2B5EF4-FFF2-40B4-BE49-F238E27FC236}">
                    <a16:creationId xmlns:a16="http://schemas.microsoft.com/office/drawing/2014/main" id="{EEC6AF1E-7BB2-F1CC-D319-AB68361CEC3A}"/>
                  </a:ext>
                </a:extLst>
              </p:cNvPr>
              <p:cNvPicPr/>
              <p:nvPr/>
            </p:nvPicPr>
            <p:blipFill>
              <a:blip r:embed="rId303"/>
              <a:stretch>
                <a:fillRect/>
              </a:stretch>
            </p:blipFill>
            <p:spPr>
              <a:xfrm>
                <a:off x="7289415" y="2659305"/>
                <a:ext cx="60444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9" name="Ink 188">
                <a:extLst>
                  <a:ext uri="{FF2B5EF4-FFF2-40B4-BE49-F238E27FC236}">
                    <a16:creationId xmlns:a16="http://schemas.microsoft.com/office/drawing/2014/main" id="{C3430FB0-BA1B-BB35-F259-C29C388257C7}"/>
                  </a:ext>
                </a:extLst>
              </p14:cNvPr>
              <p14:cNvContentPartPr/>
              <p14:nvPr/>
            </p14:nvContentPartPr>
            <p14:xfrm>
              <a:off x="7334055" y="2694585"/>
              <a:ext cx="481680" cy="332640"/>
            </p14:xfrm>
          </p:contentPart>
        </mc:Choice>
        <mc:Fallback xmlns="">
          <p:pic>
            <p:nvPicPr>
              <p:cNvPr id="189" name="Ink 188">
                <a:extLst>
                  <a:ext uri="{FF2B5EF4-FFF2-40B4-BE49-F238E27FC236}">
                    <a16:creationId xmlns:a16="http://schemas.microsoft.com/office/drawing/2014/main" id="{C3430FB0-BA1B-BB35-F259-C29C388257C7}"/>
                  </a:ext>
                </a:extLst>
              </p:cNvPr>
              <p:cNvPicPr/>
              <p:nvPr/>
            </p:nvPicPr>
            <p:blipFill>
              <a:blip r:embed="rId305"/>
              <a:stretch>
                <a:fillRect/>
              </a:stretch>
            </p:blipFill>
            <p:spPr>
              <a:xfrm>
                <a:off x="7327935" y="2688465"/>
                <a:ext cx="4939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2" name="Ink 201">
                <a:extLst>
                  <a:ext uri="{FF2B5EF4-FFF2-40B4-BE49-F238E27FC236}">
                    <a16:creationId xmlns:a16="http://schemas.microsoft.com/office/drawing/2014/main" id="{F7296D08-BF86-0BA7-3B4F-2E1DB4781D42}"/>
                  </a:ext>
                </a:extLst>
              </p14:cNvPr>
              <p14:cNvContentPartPr/>
              <p14:nvPr/>
            </p14:nvContentPartPr>
            <p14:xfrm>
              <a:off x="8047575" y="2860185"/>
              <a:ext cx="391320" cy="132480"/>
            </p14:xfrm>
          </p:contentPart>
        </mc:Choice>
        <mc:Fallback xmlns="">
          <p:pic>
            <p:nvPicPr>
              <p:cNvPr id="202" name="Ink 201">
                <a:extLst>
                  <a:ext uri="{FF2B5EF4-FFF2-40B4-BE49-F238E27FC236}">
                    <a16:creationId xmlns:a16="http://schemas.microsoft.com/office/drawing/2014/main" id="{F7296D08-BF86-0BA7-3B4F-2E1DB4781D42}"/>
                  </a:ext>
                </a:extLst>
              </p:cNvPr>
              <p:cNvPicPr/>
              <p:nvPr/>
            </p:nvPicPr>
            <p:blipFill>
              <a:blip r:embed="rId307"/>
              <a:stretch>
                <a:fillRect/>
              </a:stretch>
            </p:blipFill>
            <p:spPr>
              <a:xfrm>
                <a:off x="8041455" y="2854065"/>
                <a:ext cx="403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3" name="Ink 202">
                <a:extLst>
                  <a:ext uri="{FF2B5EF4-FFF2-40B4-BE49-F238E27FC236}">
                    <a16:creationId xmlns:a16="http://schemas.microsoft.com/office/drawing/2014/main" id="{E957F47C-0CC9-2B8D-ABF9-4D55CEA8C1F1}"/>
                  </a:ext>
                </a:extLst>
              </p14:cNvPr>
              <p14:cNvContentPartPr/>
              <p14:nvPr/>
            </p14:nvContentPartPr>
            <p14:xfrm>
              <a:off x="8414415" y="2867745"/>
              <a:ext cx="149760" cy="109080"/>
            </p14:xfrm>
          </p:contentPart>
        </mc:Choice>
        <mc:Fallback xmlns="">
          <p:pic>
            <p:nvPicPr>
              <p:cNvPr id="203" name="Ink 202">
                <a:extLst>
                  <a:ext uri="{FF2B5EF4-FFF2-40B4-BE49-F238E27FC236}">
                    <a16:creationId xmlns:a16="http://schemas.microsoft.com/office/drawing/2014/main" id="{E957F47C-0CC9-2B8D-ABF9-4D55CEA8C1F1}"/>
                  </a:ext>
                </a:extLst>
              </p:cNvPr>
              <p:cNvPicPr/>
              <p:nvPr/>
            </p:nvPicPr>
            <p:blipFill>
              <a:blip r:embed="rId309"/>
              <a:stretch>
                <a:fillRect/>
              </a:stretch>
            </p:blipFill>
            <p:spPr>
              <a:xfrm>
                <a:off x="8408295" y="2861625"/>
                <a:ext cx="1620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4" name="Ink 203">
                <a:extLst>
                  <a:ext uri="{FF2B5EF4-FFF2-40B4-BE49-F238E27FC236}">
                    <a16:creationId xmlns:a16="http://schemas.microsoft.com/office/drawing/2014/main" id="{D3662967-3AEA-D830-E661-DFBD93F384E2}"/>
                  </a:ext>
                </a:extLst>
              </p14:cNvPr>
              <p14:cNvContentPartPr/>
              <p14:nvPr/>
            </p14:nvContentPartPr>
            <p14:xfrm>
              <a:off x="8585415" y="2881785"/>
              <a:ext cx="63360" cy="106560"/>
            </p14:xfrm>
          </p:contentPart>
        </mc:Choice>
        <mc:Fallback xmlns="">
          <p:pic>
            <p:nvPicPr>
              <p:cNvPr id="204" name="Ink 203">
                <a:extLst>
                  <a:ext uri="{FF2B5EF4-FFF2-40B4-BE49-F238E27FC236}">
                    <a16:creationId xmlns:a16="http://schemas.microsoft.com/office/drawing/2014/main" id="{D3662967-3AEA-D830-E661-DFBD93F384E2}"/>
                  </a:ext>
                </a:extLst>
              </p:cNvPr>
              <p:cNvPicPr/>
              <p:nvPr/>
            </p:nvPicPr>
            <p:blipFill>
              <a:blip r:embed="rId311"/>
              <a:stretch>
                <a:fillRect/>
              </a:stretch>
            </p:blipFill>
            <p:spPr>
              <a:xfrm>
                <a:off x="8579295" y="2875665"/>
                <a:ext cx="75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5" name="Ink 204">
                <a:extLst>
                  <a:ext uri="{FF2B5EF4-FFF2-40B4-BE49-F238E27FC236}">
                    <a16:creationId xmlns:a16="http://schemas.microsoft.com/office/drawing/2014/main" id="{6FA3919A-E0C4-F57D-8215-C89A58AD0717}"/>
                  </a:ext>
                </a:extLst>
              </p14:cNvPr>
              <p14:cNvContentPartPr/>
              <p14:nvPr/>
            </p14:nvContentPartPr>
            <p14:xfrm>
              <a:off x="8757495" y="2863425"/>
              <a:ext cx="172080" cy="140760"/>
            </p14:xfrm>
          </p:contentPart>
        </mc:Choice>
        <mc:Fallback xmlns="">
          <p:pic>
            <p:nvPicPr>
              <p:cNvPr id="205" name="Ink 204">
                <a:extLst>
                  <a:ext uri="{FF2B5EF4-FFF2-40B4-BE49-F238E27FC236}">
                    <a16:creationId xmlns:a16="http://schemas.microsoft.com/office/drawing/2014/main" id="{6FA3919A-E0C4-F57D-8215-C89A58AD0717}"/>
                  </a:ext>
                </a:extLst>
              </p:cNvPr>
              <p:cNvPicPr/>
              <p:nvPr/>
            </p:nvPicPr>
            <p:blipFill>
              <a:blip r:embed="rId313"/>
              <a:stretch>
                <a:fillRect/>
              </a:stretch>
            </p:blipFill>
            <p:spPr>
              <a:xfrm>
                <a:off x="8751375" y="2857305"/>
                <a:ext cx="1843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6" name="Ink 205">
                <a:extLst>
                  <a:ext uri="{FF2B5EF4-FFF2-40B4-BE49-F238E27FC236}">
                    <a16:creationId xmlns:a16="http://schemas.microsoft.com/office/drawing/2014/main" id="{88F4ACCA-DD9E-3611-034C-9A384045EA9C}"/>
                  </a:ext>
                </a:extLst>
              </p14:cNvPr>
              <p14:cNvContentPartPr/>
              <p14:nvPr/>
            </p14:nvContentPartPr>
            <p14:xfrm>
              <a:off x="9008775" y="2874225"/>
              <a:ext cx="233640" cy="140400"/>
            </p14:xfrm>
          </p:contentPart>
        </mc:Choice>
        <mc:Fallback xmlns="">
          <p:pic>
            <p:nvPicPr>
              <p:cNvPr id="206" name="Ink 205">
                <a:extLst>
                  <a:ext uri="{FF2B5EF4-FFF2-40B4-BE49-F238E27FC236}">
                    <a16:creationId xmlns:a16="http://schemas.microsoft.com/office/drawing/2014/main" id="{88F4ACCA-DD9E-3611-034C-9A384045EA9C}"/>
                  </a:ext>
                </a:extLst>
              </p:cNvPr>
              <p:cNvPicPr/>
              <p:nvPr/>
            </p:nvPicPr>
            <p:blipFill>
              <a:blip r:embed="rId315"/>
              <a:stretch>
                <a:fillRect/>
              </a:stretch>
            </p:blipFill>
            <p:spPr>
              <a:xfrm>
                <a:off x="9002655" y="2868105"/>
                <a:ext cx="245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7" name="Ink 206">
                <a:extLst>
                  <a:ext uri="{FF2B5EF4-FFF2-40B4-BE49-F238E27FC236}">
                    <a16:creationId xmlns:a16="http://schemas.microsoft.com/office/drawing/2014/main" id="{656057C9-87F1-4AD4-50BA-C81D5F171179}"/>
                  </a:ext>
                </a:extLst>
              </p14:cNvPr>
              <p14:cNvContentPartPr/>
              <p14:nvPr/>
            </p14:nvContentPartPr>
            <p14:xfrm>
              <a:off x="9313695" y="2924985"/>
              <a:ext cx="227160" cy="118440"/>
            </p14:xfrm>
          </p:contentPart>
        </mc:Choice>
        <mc:Fallback xmlns="">
          <p:pic>
            <p:nvPicPr>
              <p:cNvPr id="207" name="Ink 206">
                <a:extLst>
                  <a:ext uri="{FF2B5EF4-FFF2-40B4-BE49-F238E27FC236}">
                    <a16:creationId xmlns:a16="http://schemas.microsoft.com/office/drawing/2014/main" id="{656057C9-87F1-4AD4-50BA-C81D5F171179}"/>
                  </a:ext>
                </a:extLst>
              </p:cNvPr>
              <p:cNvPicPr/>
              <p:nvPr/>
            </p:nvPicPr>
            <p:blipFill>
              <a:blip r:embed="rId317"/>
              <a:stretch>
                <a:fillRect/>
              </a:stretch>
            </p:blipFill>
            <p:spPr>
              <a:xfrm>
                <a:off x="9307575" y="2918865"/>
                <a:ext cx="239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8" name="Ink 207">
                <a:extLst>
                  <a:ext uri="{FF2B5EF4-FFF2-40B4-BE49-F238E27FC236}">
                    <a16:creationId xmlns:a16="http://schemas.microsoft.com/office/drawing/2014/main" id="{6B1DEB7C-1F1B-21A7-FD33-9D83A79BEA5E}"/>
                  </a:ext>
                </a:extLst>
              </p14:cNvPr>
              <p14:cNvContentPartPr/>
              <p14:nvPr/>
            </p14:nvContentPartPr>
            <p14:xfrm>
              <a:off x="9316575" y="2784585"/>
              <a:ext cx="346680" cy="372960"/>
            </p14:xfrm>
          </p:contentPart>
        </mc:Choice>
        <mc:Fallback xmlns="">
          <p:pic>
            <p:nvPicPr>
              <p:cNvPr id="208" name="Ink 207">
                <a:extLst>
                  <a:ext uri="{FF2B5EF4-FFF2-40B4-BE49-F238E27FC236}">
                    <a16:creationId xmlns:a16="http://schemas.microsoft.com/office/drawing/2014/main" id="{6B1DEB7C-1F1B-21A7-FD33-9D83A79BEA5E}"/>
                  </a:ext>
                </a:extLst>
              </p:cNvPr>
              <p:cNvPicPr/>
              <p:nvPr/>
            </p:nvPicPr>
            <p:blipFill>
              <a:blip r:embed="rId319"/>
              <a:stretch>
                <a:fillRect/>
              </a:stretch>
            </p:blipFill>
            <p:spPr>
              <a:xfrm>
                <a:off x="9310455" y="2778465"/>
                <a:ext cx="3589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9" name="Ink 208">
                <a:extLst>
                  <a:ext uri="{FF2B5EF4-FFF2-40B4-BE49-F238E27FC236}">
                    <a16:creationId xmlns:a16="http://schemas.microsoft.com/office/drawing/2014/main" id="{C17A7CC1-9CB7-DEB3-FFF7-830ACB4012A7}"/>
                  </a:ext>
                </a:extLst>
              </p14:cNvPr>
              <p14:cNvContentPartPr/>
              <p14:nvPr/>
            </p14:nvContentPartPr>
            <p14:xfrm>
              <a:off x="7927695" y="2755425"/>
              <a:ext cx="364320" cy="365400"/>
            </p14:xfrm>
          </p:contentPart>
        </mc:Choice>
        <mc:Fallback xmlns="">
          <p:pic>
            <p:nvPicPr>
              <p:cNvPr id="209" name="Ink 208">
                <a:extLst>
                  <a:ext uri="{FF2B5EF4-FFF2-40B4-BE49-F238E27FC236}">
                    <a16:creationId xmlns:a16="http://schemas.microsoft.com/office/drawing/2014/main" id="{C17A7CC1-9CB7-DEB3-FFF7-830ACB4012A7}"/>
                  </a:ext>
                </a:extLst>
              </p:cNvPr>
              <p:cNvPicPr/>
              <p:nvPr/>
            </p:nvPicPr>
            <p:blipFill>
              <a:blip r:embed="rId321"/>
              <a:stretch>
                <a:fillRect/>
              </a:stretch>
            </p:blipFill>
            <p:spPr>
              <a:xfrm>
                <a:off x="7921575" y="2749305"/>
                <a:ext cx="376560" cy="377640"/>
              </a:xfrm>
              <a:prstGeom prst="rect">
                <a:avLst/>
              </a:prstGeom>
            </p:spPr>
          </p:pic>
        </mc:Fallback>
      </mc:AlternateContent>
      <p:grpSp>
        <p:nvGrpSpPr>
          <p:cNvPr id="213" name="Group 212">
            <a:extLst>
              <a:ext uri="{FF2B5EF4-FFF2-40B4-BE49-F238E27FC236}">
                <a16:creationId xmlns:a16="http://schemas.microsoft.com/office/drawing/2014/main" id="{57F2126F-3052-BF7F-B985-AE17376BCECC}"/>
              </a:ext>
            </a:extLst>
          </p:cNvPr>
          <p:cNvGrpSpPr/>
          <p:nvPr/>
        </p:nvGrpSpPr>
        <p:grpSpPr>
          <a:xfrm>
            <a:off x="7124895" y="5702385"/>
            <a:ext cx="1440000" cy="136080"/>
            <a:chOff x="7124895" y="5702385"/>
            <a:chExt cx="1440000" cy="136080"/>
          </a:xfrm>
        </p:grpSpPr>
        <mc:AlternateContent xmlns:mc="http://schemas.openxmlformats.org/markup-compatibility/2006" xmlns:p14="http://schemas.microsoft.com/office/powerpoint/2010/main">
          <mc:Choice Requires="p14">
            <p:contentPart p14:bwMode="auto" r:id="rId322">
              <p14:nvContentPartPr>
                <p14:cNvPr id="211" name="Ink 210">
                  <a:extLst>
                    <a:ext uri="{FF2B5EF4-FFF2-40B4-BE49-F238E27FC236}">
                      <a16:creationId xmlns:a16="http://schemas.microsoft.com/office/drawing/2014/main" id="{3853D7D4-7C7E-7C0F-91FA-C4EAB50033C7}"/>
                    </a:ext>
                  </a:extLst>
                </p14:cNvPr>
                <p14:cNvContentPartPr/>
                <p14:nvPr/>
              </p14:nvContentPartPr>
              <p14:xfrm>
                <a:off x="7124895" y="5702385"/>
                <a:ext cx="1434600" cy="85320"/>
              </p14:xfrm>
            </p:contentPart>
          </mc:Choice>
          <mc:Fallback xmlns="">
            <p:pic>
              <p:nvPicPr>
                <p:cNvPr id="211" name="Ink 210">
                  <a:extLst>
                    <a:ext uri="{FF2B5EF4-FFF2-40B4-BE49-F238E27FC236}">
                      <a16:creationId xmlns:a16="http://schemas.microsoft.com/office/drawing/2014/main" id="{3853D7D4-7C7E-7C0F-91FA-C4EAB50033C7}"/>
                    </a:ext>
                  </a:extLst>
                </p:cNvPr>
                <p:cNvPicPr/>
                <p:nvPr/>
              </p:nvPicPr>
              <p:blipFill>
                <a:blip r:embed="rId323"/>
                <a:stretch>
                  <a:fillRect/>
                </a:stretch>
              </p:blipFill>
              <p:spPr>
                <a:xfrm>
                  <a:off x="7118775" y="5696265"/>
                  <a:ext cx="1446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2" name="Ink 211">
                  <a:extLst>
                    <a:ext uri="{FF2B5EF4-FFF2-40B4-BE49-F238E27FC236}">
                      <a16:creationId xmlns:a16="http://schemas.microsoft.com/office/drawing/2014/main" id="{CA989CE6-B254-6571-5212-88A145EBDC71}"/>
                    </a:ext>
                  </a:extLst>
                </p14:cNvPr>
                <p14:cNvContentPartPr/>
                <p14:nvPr/>
              </p14:nvContentPartPr>
              <p14:xfrm>
                <a:off x="7281495" y="5758905"/>
                <a:ext cx="1283400" cy="79560"/>
              </p14:xfrm>
            </p:contentPart>
          </mc:Choice>
          <mc:Fallback xmlns="">
            <p:pic>
              <p:nvPicPr>
                <p:cNvPr id="212" name="Ink 211">
                  <a:extLst>
                    <a:ext uri="{FF2B5EF4-FFF2-40B4-BE49-F238E27FC236}">
                      <a16:creationId xmlns:a16="http://schemas.microsoft.com/office/drawing/2014/main" id="{CA989CE6-B254-6571-5212-88A145EBDC71}"/>
                    </a:ext>
                  </a:extLst>
                </p:cNvPr>
                <p:cNvPicPr/>
                <p:nvPr/>
              </p:nvPicPr>
              <p:blipFill>
                <a:blip r:embed="rId325"/>
                <a:stretch>
                  <a:fillRect/>
                </a:stretch>
              </p:blipFill>
              <p:spPr>
                <a:xfrm>
                  <a:off x="7275375" y="5752785"/>
                  <a:ext cx="1295640" cy="9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6">
            <p14:nvContentPartPr>
              <p14:cNvPr id="222" name="Ink 221">
                <a:extLst>
                  <a:ext uri="{FF2B5EF4-FFF2-40B4-BE49-F238E27FC236}">
                    <a16:creationId xmlns:a16="http://schemas.microsoft.com/office/drawing/2014/main" id="{C12CBB49-8B40-1682-C329-796BDDEBD249}"/>
                  </a:ext>
                </a:extLst>
              </p14:cNvPr>
              <p14:cNvContentPartPr/>
              <p14:nvPr/>
            </p14:nvContentPartPr>
            <p14:xfrm>
              <a:off x="10156455" y="5963025"/>
              <a:ext cx="542160" cy="272520"/>
            </p14:xfrm>
          </p:contentPart>
        </mc:Choice>
        <mc:Fallback xmlns="">
          <p:pic>
            <p:nvPicPr>
              <p:cNvPr id="222" name="Ink 221">
                <a:extLst>
                  <a:ext uri="{FF2B5EF4-FFF2-40B4-BE49-F238E27FC236}">
                    <a16:creationId xmlns:a16="http://schemas.microsoft.com/office/drawing/2014/main" id="{C12CBB49-8B40-1682-C329-796BDDEBD249}"/>
                  </a:ext>
                </a:extLst>
              </p:cNvPr>
              <p:cNvPicPr/>
              <p:nvPr/>
            </p:nvPicPr>
            <p:blipFill>
              <a:blip r:embed="rId327"/>
              <a:stretch>
                <a:fillRect/>
              </a:stretch>
            </p:blipFill>
            <p:spPr>
              <a:xfrm>
                <a:off x="10150335" y="5956905"/>
                <a:ext cx="554400" cy="284760"/>
              </a:xfrm>
              <a:prstGeom prst="rect">
                <a:avLst/>
              </a:prstGeom>
            </p:spPr>
          </p:pic>
        </mc:Fallback>
      </mc:AlternateContent>
      <p:grpSp>
        <p:nvGrpSpPr>
          <p:cNvPr id="240" name="Group 239">
            <a:extLst>
              <a:ext uri="{FF2B5EF4-FFF2-40B4-BE49-F238E27FC236}">
                <a16:creationId xmlns:a16="http://schemas.microsoft.com/office/drawing/2014/main" id="{7EDE2E2B-8719-5E7C-E2D8-49DBD62E9B02}"/>
              </a:ext>
            </a:extLst>
          </p:cNvPr>
          <p:cNvGrpSpPr/>
          <p:nvPr/>
        </p:nvGrpSpPr>
        <p:grpSpPr>
          <a:xfrm>
            <a:off x="9807255" y="5279025"/>
            <a:ext cx="2289240" cy="1296360"/>
            <a:chOff x="9807255" y="5279025"/>
            <a:chExt cx="2289240" cy="1296360"/>
          </a:xfrm>
        </p:grpSpPr>
        <mc:AlternateContent xmlns:mc="http://schemas.openxmlformats.org/markup-compatibility/2006" xmlns:p14="http://schemas.microsoft.com/office/powerpoint/2010/main">
          <mc:Choice Requires="p14">
            <p:contentPart p14:bwMode="auto" r:id="rId328">
              <p14:nvContentPartPr>
                <p14:cNvPr id="191" name="Ink 190">
                  <a:extLst>
                    <a:ext uri="{FF2B5EF4-FFF2-40B4-BE49-F238E27FC236}">
                      <a16:creationId xmlns:a16="http://schemas.microsoft.com/office/drawing/2014/main" id="{C0FF716A-3A78-706D-B6AF-CE12B5B28652}"/>
                    </a:ext>
                  </a:extLst>
                </p14:cNvPr>
                <p14:cNvContentPartPr/>
                <p14:nvPr/>
              </p14:nvContentPartPr>
              <p14:xfrm>
                <a:off x="10161135" y="5544345"/>
                <a:ext cx="332280" cy="167760"/>
              </p14:xfrm>
            </p:contentPart>
          </mc:Choice>
          <mc:Fallback xmlns="">
            <p:pic>
              <p:nvPicPr>
                <p:cNvPr id="191" name="Ink 190">
                  <a:extLst>
                    <a:ext uri="{FF2B5EF4-FFF2-40B4-BE49-F238E27FC236}">
                      <a16:creationId xmlns:a16="http://schemas.microsoft.com/office/drawing/2014/main" id="{C0FF716A-3A78-706D-B6AF-CE12B5B28652}"/>
                    </a:ext>
                  </a:extLst>
                </p:cNvPr>
                <p:cNvPicPr/>
                <p:nvPr/>
              </p:nvPicPr>
              <p:blipFill>
                <a:blip r:embed="rId329"/>
                <a:stretch>
                  <a:fillRect/>
                </a:stretch>
              </p:blipFill>
              <p:spPr>
                <a:xfrm>
                  <a:off x="10155015" y="5538225"/>
                  <a:ext cx="344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2" name="Ink 191">
                  <a:extLst>
                    <a:ext uri="{FF2B5EF4-FFF2-40B4-BE49-F238E27FC236}">
                      <a16:creationId xmlns:a16="http://schemas.microsoft.com/office/drawing/2014/main" id="{F77EEE6D-D800-C52D-B7CA-908A69B8927E}"/>
                    </a:ext>
                  </a:extLst>
                </p14:cNvPr>
                <p14:cNvContentPartPr/>
                <p14:nvPr/>
              </p14:nvContentPartPr>
              <p14:xfrm>
                <a:off x="10416375" y="5429505"/>
                <a:ext cx="233640" cy="148680"/>
              </p14:xfrm>
            </p:contentPart>
          </mc:Choice>
          <mc:Fallback xmlns="">
            <p:pic>
              <p:nvPicPr>
                <p:cNvPr id="192" name="Ink 191">
                  <a:extLst>
                    <a:ext uri="{FF2B5EF4-FFF2-40B4-BE49-F238E27FC236}">
                      <a16:creationId xmlns:a16="http://schemas.microsoft.com/office/drawing/2014/main" id="{F77EEE6D-D800-C52D-B7CA-908A69B8927E}"/>
                    </a:ext>
                  </a:extLst>
                </p:cNvPr>
                <p:cNvPicPr/>
                <p:nvPr/>
              </p:nvPicPr>
              <p:blipFill>
                <a:blip r:embed="rId331"/>
                <a:stretch>
                  <a:fillRect/>
                </a:stretch>
              </p:blipFill>
              <p:spPr>
                <a:xfrm>
                  <a:off x="10410255" y="5423385"/>
                  <a:ext cx="245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3" name="Ink 192">
                  <a:extLst>
                    <a:ext uri="{FF2B5EF4-FFF2-40B4-BE49-F238E27FC236}">
                      <a16:creationId xmlns:a16="http://schemas.microsoft.com/office/drawing/2014/main" id="{3C05948C-9A3A-982E-E31E-AA397A059D14}"/>
                    </a:ext>
                  </a:extLst>
                </p14:cNvPr>
                <p14:cNvContentPartPr/>
                <p14:nvPr/>
              </p14:nvContentPartPr>
              <p14:xfrm>
                <a:off x="10490895" y="5434905"/>
                <a:ext cx="96480" cy="163800"/>
              </p14:xfrm>
            </p:contentPart>
          </mc:Choice>
          <mc:Fallback xmlns="">
            <p:pic>
              <p:nvPicPr>
                <p:cNvPr id="193" name="Ink 192">
                  <a:extLst>
                    <a:ext uri="{FF2B5EF4-FFF2-40B4-BE49-F238E27FC236}">
                      <a16:creationId xmlns:a16="http://schemas.microsoft.com/office/drawing/2014/main" id="{3C05948C-9A3A-982E-E31E-AA397A059D14}"/>
                    </a:ext>
                  </a:extLst>
                </p:cNvPr>
                <p:cNvPicPr/>
                <p:nvPr/>
              </p:nvPicPr>
              <p:blipFill>
                <a:blip r:embed="rId333"/>
                <a:stretch>
                  <a:fillRect/>
                </a:stretch>
              </p:blipFill>
              <p:spPr>
                <a:xfrm>
                  <a:off x="10484775" y="5428785"/>
                  <a:ext cx="108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4" name="Ink 193">
                  <a:extLst>
                    <a:ext uri="{FF2B5EF4-FFF2-40B4-BE49-F238E27FC236}">
                      <a16:creationId xmlns:a16="http://schemas.microsoft.com/office/drawing/2014/main" id="{7D00AAE6-1ABF-3E45-72E1-B22E6E5F1587}"/>
                    </a:ext>
                  </a:extLst>
                </p14:cNvPr>
                <p14:cNvContentPartPr/>
                <p14:nvPr/>
              </p14:nvContentPartPr>
              <p14:xfrm>
                <a:off x="10459575" y="5386305"/>
                <a:ext cx="340200" cy="498240"/>
              </p14:xfrm>
            </p:contentPart>
          </mc:Choice>
          <mc:Fallback xmlns="">
            <p:pic>
              <p:nvPicPr>
                <p:cNvPr id="194" name="Ink 193">
                  <a:extLst>
                    <a:ext uri="{FF2B5EF4-FFF2-40B4-BE49-F238E27FC236}">
                      <a16:creationId xmlns:a16="http://schemas.microsoft.com/office/drawing/2014/main" id="{7D00AAE6-1ABF-3E45-72E1-B22E6E5F1587}"/>
                    </a:ext>
                  </a:extLst>
                </p:cNvPr>
                <p:cNvPicPr/>
                <p:nvPr/>
              </p:nvPicPr>
              <p:blipFill>
                <a:blip r:embed="rId335"/>
                <a:stretch>
                  <a:fillRect/>
                </a:stretch>
              </p:blipFill>
              <p:spPr>
                <a:xfrm>
                  <a:off x="10453455" y="5380185"/>
                  <a:ext cx="35244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5" name="Ink 194">
                  <a:extLst>
                    <a:ext uri="{FF2B5EF4-FFF2-40B4-BE49-F238E27FC236}">
                      <a16:creationId xmlns:a16="http://schemas.microsoft.com/office/drawing/2014/main" id="{6E657F83-6377-D29F-C8E0-B8441A909D01}"/>
                    </a:ext>
                  </a:extLst>
                </p14:cNvPr>
                <p14:cNvContentPartPr/>
                <p14:nvPr/>
              </p14:nvContentPartPr>
              <p14:xfrm>
                <a:off x="9845775" y="5434905"/>
                <a:ext cx="335160" cy="446400"/>
              </p14:xfrm>
            </p:contentPart>
          </mc:Choice>
          <mc:Fallback xmlns="">
            <p:pic>
              <p:nvPicPr>
                <p:cNvPr id="195" name="Ink 194">
                  <a:extLst>
                    <a:ext uri="{FF2B5EF4-FFF2-40B4-BE49-F238E27FC236}">
                      <a16:creationId xmlns:a16="http://schemas.microsoft.com/office/drawing/2014/main" id="{6E657F83-6377-D29F-C8E0-B8441A909D01}"/>
                    </a:ext>
                  </a:extLst>
                </p:cNvPr>
                <p:cNvPicPr/>
                <p:nvPr/>
              </p:nvPicPr>
              <p:blipFill>
                <a:blip r:embed="rId337"/>
                <a:stretch>
                  <a:fillRect/>
                </a:stretch>
              </p:blipFill>
              <p:spPr>
                <a:xfrm>
                  <a:off x="9839655" y="5428785"/>
                  <a:ext cx="3474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6" name="Ink 195">
                  <a:extLst>
                    <a:ext uri="{FF2B5EF4-FFF2-40B4-BE49-F238E27FC236}">
                      <a16:creationId xmlns:a16="http://schemas.microsoft.com/office/drawing/2014/main" id="{05F0818D-F78D-D29D-8375-9E439FACAC09}"/>
                    </a:ext>
                  </a:extLst>
                </p14:cNvPr>
                <p14:cNvContentPartPr/>
                <p14:nvPr/>
              </p14:nvContentPartPr>
              <p14:xfrm>
                <a:off x="10854135" y="5279025"/>
                <a:ext cx="55800" cy="158400"/>
              </p14:xfrm>
            </p:contentPart>
          </mc:Choice>
          <mc:Fallback xmlns="">
            <p:pic>
              <p:nvPicPr>
                <p:cNvPr id="196" name="Ink 195">
                  <a:extLst>
                    <a:ext uri="{FF2B5EF4-FFF2-40B4-BE49-F238E27FC236}">
                      <a16:creationId xmlns:a16="http://schemas.microsoft.com/office/drawing/2014/main" id="{05F0818D-F78D-D29D-8375-9E439FACAC09}"/>
                    </a:ext>
                  </a:extLst>
                </p:cNvPr>
                <p:cNvPicPr/>
                <p:nvPr/>
              </p:nvPicPr>
              <p:blipFill>
                <a:blip r:embed="rId339"/>
                <a:stretch>
                  <a:fillRect/>
                </a:stretch>
              </p:blipFill>
              <p:spPr>
                <a:xfrm>
                  <a:off x="10848015" y="5272905"/>
                  <a:ext cx="68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7" name="Ink 196">
                  <a:extLst>
                    <a:ext uri="{FF2B5EF4-FFF2-40B4-BE49-F238E27FC236}">
                      <a16:creationId xmlns:a16="http://schemas.microsoft.com/office/drawing/2014/main" id="{D8AFAAB1-FAE6-42DF-FDA7-9E80F94C4CC1}"/>
                    </a:ext>
                  </a:extLst>
                </p14:cNvPr>
                <p14:cNvContentPartPr/>
                <p14:nvPr/>
              </p14:nvContentPartPr>
              <p14:xfrm>
                <a:off x="10957815" y="5642985"/>
                <a:ext cx="219240" cy="84960"/>
              </p14:xfrm>
            </p:contentPart>
          </mc:Choice>
          <mc:Fallback xmlns="">
            <p:pic>
              <p:nvPicPr>
                <p:cNvPr id="197" name="Ink 196">
                  <a:extLst>
                    <a:ext uri="{FF2B5EF4-FFF2-40B4-BE49-F238E27FC236}">
                      <a16:creationId xmlns:a16="http://schemas.microsoft.com/office/drawing/2014/main" id="{D8AFAAB1-FAE6-42DF-FDA7-9E80F94C4CC1}"/>
                    </a:ext>
                  </a:extLst>
                </p:cNvPr>
                <p:cNvPicPr/>
                <p:nvPr/>
              </p:nvPicPr>
              <p:blipFill>
                <a:blip r:embed="rId341"/>
                <a:stretch>
                  <a:fillRect/>
                </a:stretch>
              </p:blipFill>
              <p:spPr>
                <a:xfrm>
                  <a:off x="10951695" y="5636865"/>
                  <a:ext cx="2314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8" name="Ink 197">
                  <a:extLst>
                    <a:ext uri="{FF2B5EF4-FFF2-40B4-BE49-F238E27FC236}">
                      <a16:creationId xmlns:a16="http://schemas.microsoft.com/office/drawing/2014/main" id="{3841620C-1325-C2EA-0848-1317D86D7324}"/>
                    </a:ext>
                  </a:extLst>
                </p14:cNvPr>
                <p14:cNvContentPartPr/>
                <p14:nvPr/>
              </p14:nvContentPartPr>
              <p14:xfrm>
                <a:off x="11318535" y="5598345"/>
                <a:ext cx="368640" cy="210600"/>
              </p14:xfrm>
            </p:contentPart>
          </mc:Choice>
          <mc:Fallback xmlns="">
            <p:pic>
              <p:nvPicPr>
                <p:cNvPr id="198" name="Ink 197">
                  <a:extLst>
                    <a:ext uri="{FF2B5EF4-FFF2-40B4-BE49-F238E27FC236}">
                      <a16:creationId xmlns:a16="http://schemas.microsoft.com/office/drawing/2014/main" id="{3841620C-1325-C2EA-0848-1317D86D7324}"/>
                    </a:ext>
                  </a:extLst>
                </p:cNvPr>
                <p:cNvPicPr/>
                <p:nvPr/>
              </p:nvPicPr>
              <p:blipFill>
                <a:blip r:embed="rId343"/>
                <a:stretch>
                  <a:fillRect/>
                </a:stretch>
              </p:blipFill>
              <p:spPr>
                <a:xfrm>
                  <a:off x="11312415" y="5592225"/>
                  <a:ext cx="3808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9" name="Ink 198">
                  <a:extLst>
                    <a:ext uri="{FF2B5EF4-FFF2-40B4-BE49-F238E27FC236}">
                      <a16:creationId xmlns:a16="http://schemas.microsoft.com/office/drawing/2014/main" id="{0C7C791B-7F74-D3D3-FCD4-D617CE85C055}"/>
                    </a:ext>
                  </a:extLst>
                </p14:cNvPr>
                <p14:cNvContentPartPr/>
                <p14:nvPr/>
              </p14:nvContentPartPr>
              <p14:xfrm>
                <a:off x="11609775" y="5450025"/>
                <a:ext cx="171360" cy="182160"/>
              </p14:xfrm>
            </p:contentPart>
          </mc:Choice>
          <mc:Fallback xmlns="">
            <p:pic>
              <p:nvPicPr>
                <p:cNvPr id="199" name="Ink 198">
                  <a:extLst>
                    <a:ext uri="{FF2B5EF4-FFF2-40B4-BE49-F238E27FC236}">
                      <a16:creationId xmlns:a16="http://schemas.microsoft.com/office/drawing/2014/main" id="{0C7C791B-7F74-D3D3-FCD4-D617CE85C055}"/>
                    </a:ext>
                  </a:extLst>
                </p:cNvPr>
                <p:cNvPicPr/>
                <p:nvPr/>
              </p:nvPicPr>
              <p:blipFill>
                <a:blip r:embed="rId345"/>
                <a:stretch>
                  <a:fillRect/>
                </a:stretch>
              </p:blipFill>
              <p:spPr>
                <a:xfrm>
                  <a:off x="11603655" y="5443905"/>
                  <a:ext cx="183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0" name="Ink 199">
                  <a:extLst>
                    <a:ext uri="{FF2B5EF4-FFF2-40B4-BE49-F238E27FC236}">
                      <a16:creationId xmlns:a16="http://schemas.microsoft.com/office/drawing/2014/main" id="{89E2BCC8-A333-D909-C01E-A6EBC9C204A4}"/>
                    </a:ext>
                  </a:extLst>
                </p14:cNvPr>
                <p14:cNvContentPartPr/>
                <p14:nvPr/>
              </p14:nvContentPartPr>
              <p14:xfrm>
                <a:off x="11564055" y="5464065"/>
                <a:ext cx="173520" cy="198360"/>
              </p14:xfrm>
            </p:contentPart>
          </mc:Choice>
          <mc:Fallback xmlns="">
            <p:pic>
              <p:nvPicPr>
                <p:cNvPr id="200" name="Ink 199">
                  <a:extLst>
                    <a:ext uri="{FF2B5EF4-FFF2-40B4-BE49-F238E27FC236}">
                      <a16:creationId xmlns:a16="http://schemas.microsoft.com/office/drawing/2014/main" id="{89E2BCC8-A333-D909-C01E-A6EBC9C204A4}"/>
                    </a:ext>
                  </a:extLst>
                </p:cNvPr>
                <p:cNvPicPr/>
                <p:nvPr/>
              </p:nvPicPr>
              <p:blipFill>
                <a:blip r:embed="rId347"/>
                <a:stretch>
                  <a:fillRect/>
                </a:stretch>
              </p:blipFill>
              <p:spPr>
                <a:xfrm>
                  <a:off x="11557935" y="5457945"/>
                  <a:ext cx="1857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4" name="Ink 213">
                  <a:extLst>
                    <a:ext uri="{FF2B5EF4-FFF2-40B4-BE49-F238E27FC236}">
                      <a16:creationId xmlns:a16="http://schemas.microsoft.com/office/drawing/2014/main" id="{BEE55603-E3FB-2516-F987-111C38BBBE6D}"/>
                    </a:ext>
                  </a:extLst>
                </p14:cNvPr>
                <p14:cNvContentPartPr/>
                <p14:nvPr/>
              </p14:nvContentPartPr>
              <p14:xfrm>
                <a:off x="9942255" y="6175425"/>
                <a:ext cx="344520" cy="162360"/>
              </p14:xfrm>
            </p:contentPart>
          </mc:Choice>
          <mc:Fallback xmlns="">
            <p:pic>
              <p:nvPicPr>
                <p:cNvPr id="214" name="Ink 213">
                  <a:extLst>
                    <a:ext uri="{FF2B5EF4-FFF2-40B4-BE49-F238E27FC236}">
                      <a16:creationId xmlns:a16="http://schemas.microsoft.com/office/drawing/2014/main" id="{BEE55603-E3FB-2516-F987-111C38BBBE6D}"/>
                    </a:ext>
                  </a:extLst>
                </p:cNvPr>
                <p:cNvPicPr/>
                <p:nvPr/>
              </p:nvPicPr>
              <p:blipFill>
                <a:blip r:embed="rId349"/>
                <a:stretch>
                  <a:fillRect/>
                </a:stretch>
              </p:blipFill>
              <p:spPr>
                <a:xfrm>
                  <a:off x="9936135" y="6169305"/>
                  <a:ext cx="356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5" name="Ink 214">
                  <a:extLst>
                    <a:ext uri="{FF2B5EF4-FFF2-40B4-BE49-F238E27FC236}">
                      <a16:creationId xmlns:a16="http://schemas.microsoft.com/office/drawing/2014/main" id="{5820D187-0F5D-BF54-9B1C-418A3DC80708}"/>
                    </a:ext>
                  </a:extLst>
                </p14:cNvPr>
                <p14:cNvContentPartPr/>
                <p14:nvPr/>
              </p14:nvContentPartPr>
              <p14:xfrm>
                <a:off x="10327455" y="6074985"/>
                <a:ext cx="137880" cy="105120"/>
              </p14:xfrm>
            </p:contentPart>
          </mc:Choice>
          <mc:Fallback xmlns="">
            <p:pic>
              <p:nvPicPr>
                <p:cNvPr id="215" name="Ink 214">
                  <a:extLst>
                    <a:ext uri="{FF2B5EF4-FFF2-40B4-BE49-F238E27FC236}">
                      <a16:creationId xmlns:a16="http://schemas.microsoft.com/office/drawing/2014/main" id="{5820D187-0F5D-BF54-9B1C-418A3DC80708}"/>
                    </a:ext>
                  </a:extLst>
                </p:cNvPr>
                <p:cNvPicPr/>
                <p:nvPr/>
              </p:nvPicPr>
              <p:blipFill>
                <a:blip r:embed="rId351"/>
                <a:stretch>
                  <a:fillRect/>
                </a:stretch>
              </p:blipFill>
              <p:spPr>
                <a:xfrm>
                  <a:off x="10321335" y="6068865"/>
                  <a:ext cx="1501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6" name="Ink 215">
                  <a:extLst>
                    <a:ext uri="{FF2B5EF4-FFF2-40B4-BE49-F238E27FC236}">
                      <a16:creationId xmlns:a16="http://schemas.microsoft.com/office/drawing/2014/main" id="{B5E3D3D8-9B19-631E-0001-FE02B4E38A8D}"/>
                    </a:ext>
                  </a:extLst>
                </p14:cNvPr>
                <p14:cNvContentPartPr/>
                <p14:nvPr/>
              </p14:nvContentPartPr>
              <p14:xfrm>
                <a:off x="10341855" y="6064185"/>
                <a:ext cx="110880" cy="121680"/>
              </p14:xfrm>
            </p:contentPart>
          </mc:Choice>
          <mc:Fallback xmlns="">
            <p:pic>
              <p:nvPicPr>
                <p:cNvPr id="216" name="Ink 215">
                  <a:extLst>
                    <a:ext uri="{FF2B5EF4-FFF2-40B4-BE49-F238E27FC236}">
                      <a16:creationId xmlns:a16="http://schemas.microsoft.com/office/drawing/2014/main" id="{B5E3D3D8-9B19-631E-0001-FE02B4E38A8D}"/>
                    </a:ext>
                  </a:extLst>
                </p:cNvPr>
                <p:cNvPicPr/>
                <p:nvPr/>
              </p:nvPicPr>
              <p:blipFill>
                <a:blip r:embed="rId353"/>
                <a:stretch>
                  <a:fillRect/>
                </a:stretch>
              </p:blipFill>
              <p:spPr>
                <a:xfrm>
                  <a:off x="10335735" y="6058065"/>
                  <a:ext cx="123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7" name="Ink 216">
                  <a:extLst>
                    <a:ext uri="{FF2B5EF4-FFF2-40B4-BE49-F238E27FC236}">
                      <a16:creationId xmlns:a16="http://schemas.microsoft.com/office/drawing/2014/main" id="{2DE6A1A9-C20A-A683-9CDC-4FB4EA35F7A0}"/>
                    </a:ext>
                  </a:extLst>
                </p14:cNvPr>
                <p14:cNvContentPartPr/>
                <p14:nvPr/>
              </p14:nvContentPartPr>
              <p14:xfrm>
                <a:off x="10479015" y="6003345"/>
                <a:ext cx="84600" cy="136080"/>
              </p14:xfrm>
            </p:contentPart>
          </mc:Choice>
          <mc:Fallback xmlns="">
            <p:pic>
              <p:nvPicPr>
                <p:cNvPr id="217" name="Ink 216">
                  <a:extLst>
                    <a:ext uri="{FF2B5EF4-FFF2-40B4-BE49-F238E27FC236}">
                      <a16:creationId xmlns:a16="http://schemas.microsoft.com/office/drawing/2014/main" id="{2DE6A1A9-C20A-A683-9CDC-4FB4EA35F7A0}"/>
                    </a:ext>
                  </a:extLst>
                </p:cNvPr>
                <p:cNvPicPr/>
                <p:nvPr/>
              </p:nvPicPr>
              <p:blipFill>
                <a:blip r:embed="rId355"/>
                <a:stretch>
                  <a:fillRect/>
                </a:stretch>
              </p:blipFill>
              <p:spPr>
                <a:xfrm>
                  <a:off x="10472895" y="5997225"/>
                  <a:ext cx="968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8" name="Ink 217">
                  <a:extLst>
                    <a:ext uri="{FF2B5EF4-FFF2-40B4-BE49-F238E27FC236}">
                      <a16:creationId xmlns:a16="http://schemas.microsoft.com/office/drawing/2014/main" id="{17FB7696-A714-839B-371E-6D24EBF3EB86}"/>
                    </a:ext>
                  </a:extLst>
                </p14:cNvPr>
                <p14:cNvContentPartPr/>
                <p14:nvPr/>
              </p14:nvContentPartPr>
              <p14:xfrm>
                <a:off x="10250415" y="6001185"/>
                <a:ext cx="482400" cy="574200"/>
              </p14:xfrm>
            </p:contentPart>
          </mc:Choice>
          <mc:Fallback xmlns="">
            <p:pic>
              <p:nvPicPr>
                <p:cNvPr id="218" name="Ink 217">
                  <a:extLst>
                    <a:ext uri="{FF2B5EF4-FFF2-40B4-BE49-F238E27FC236}">
                      <a16:creationId xmlns:a16="http://schemas.microsoft.com/office/drawing/2014/main" id="{17FB7696-A714-839B-371E-6D24EBF3EB86}"/>
                    </a:ext>
                  </a:extLst>
                </p:cNvPr>
                <p:cNvPicPr/>
                <p:nvPr/>
              </p:nvPicPr>
              <p:blipFill>
                <a:blip r:embed="rId357"/>
                <a:stretch>
                  <a:fillRect/>
                </a:stretch>
              </p:blipFill>
              <p:spPr>
                <a:xfrm>
                  <a:off x="10244295" y="5995065"/>
                  <a:ext cx="49464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9" name="Ink 218">
                  <a:extLst>
                    <a:ext uri="{FF2B5EF4-FFF2-40B4-BE49-F238E27FC236}">
                      <a16:creationId xmlns:a16="http://schemas.microsoft.com/office/drawing/2014/main" id="{2DD68EE3-5DEF-C1A9-0387-C007E4191EDD}"/>
                    </a:ext>
                  </a:extLst>
                </p14:cNvPr>
                <p14:cNvContentPartPr/>
                <p14:nvPr/>
              </p14:nvContentPartPr>
              <p14:xfrm>
                <a:off x="9807255" y="6071745"/>
                <a:ext cx="315720" cy="426960"/>
              </p14:xfrm>
            </p:contentPart>
          </mc:Choice>
          <mc:Fallback xmlns="">
            <p:pic>
              <p:nvPicPr>
                <p:cNvPr id="219" name="Ink 218">
                  <a:extLst>
                    <a:ext uri="{FF2B5EF4-FFF2-40B4-BE49-F238E27FC236}">
                      <a16:creationId xmlns:a16="http://schemas.microsoft.com/office/drawing/2014/main" id="{2DD68EE3-5DEF-C1A9-0387-C007E4191EDD}"/>
                    </a:ext>
                  </a:extLst>
                </p:cNvPr>
                <p:cNvPicPr/>
                <p:nvPr/>
              </p:nvPicPr>
              <p:blipFill>
                <a:blip r:embed="rId359"/>
                <a:stretch>
                  <a:fillRect/>
                </a:stretch>
              </p:blipFill>
              <p:spPr>
                <a:xfrm>
                  <a:off x="9801135" y="6065625"/>
                  <a:ext cx="3279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0" name="Ink 219">
                  <a:extLst>
                    <a:ext uri="{FF2B5EF4-FFF2-40B4-BE49-F238E27FC236}">
                      <a16:creationId xmlns:a16="http://schemas.microsoft.com/office/drawing/2014/main" id="{6D592EC0-966C-B003-D698-F486396635CC}"/>
                    </a:ext>
                  </a:extLst>
                </p14:cNvPr>
                <p14:cNvContentPartPr/>
                <p14:nvPr/>
              </p14:nvContentPartPr>
              <p14:xfrm>
                <a:off x="10669095" y="5922345"/>
                <a:ext cx="99000" cy="91440"/>
              </p14:xfrm>
            </p:contentPart>
          </mc:Choice>
          <mc:Fallback xmlns="">
            <p:pic>
              <p:nvPicPr>
                <p:cNvPr id="220" name="Ink 219">
                  <a:extLst>
                    <a:ext uri="{FF2B5EF4-FFF2-40B4-BE49-F238E27FC236}">
                      <a16:creationId xmlns:a16="http://schemas.microsoft.com/office/drawing/2014/main" id="{6D592EC0-966C-B003-D698-F486396635CC}"/>
                    </a:ext>
                  </a:extLst>
                </p:cNvPr>
                <p:cNvPicPr/>
                <p:nvPr/>
              </p:nvPicPr>
              <p:blipFill>
                <a:blip r:embed="rId361"/>
                <a:stretch>
                  <a:fillRect/>
                </a:stretch>
              </p:blipFill>
              <p:spPr>
                <a:xfrm>
                  <a:off x="10662975" y="5916225"/>
                  <a:ext cx="1112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Ink 223">
                  <a:extLst>
                    <a:ext uri="{FF2B5EF4-FFF2-40B4-BE49-F238E27FC236}">
                      <a16:creationId xmlns:a16="http://schemas.microsoft.com/office/drawing/2014/main" id="{FEE63413-CF8F-3B1F-8224-87742DCBD166}"/>
                    </a:ext>
                  </a:extLst>
                </p14:cNvPr>
                <p14:cNvContentPartPr/>
                <p14:nvPr/>
              </p14:nvContentPartPr>
              <p14:xfrm>
                <a:off x="10878255" y="6240585"/>
                <a:ext cx="127800" cy="4680"/>
              </p14:xfrm>
            </p:contentPart>
          </mc:Choice>
          <mc:Fallback xmlns="">
            <p:pic>
              <p:nvPicPr>
                <p:cNvPr id="224" name="Ink 223">
                  <a:extLst>
                    <a:ext uri="{FF2B5EF4-FFF2-40B4-BE49-F238E27FC236}">
                      <a16:creationId xmlns:a16="http://schemas.microsoft.com/office/drawing/2014/main" id="{FEE63413-CF8F-3B1F-8224-87742DCBD166}"/>
                    </a:ext>
                  </a:extLst>
                </p:cNvPr>
                <p:cNvPicPr/>
                <p:nvPr/>
              </p:nvPicPr>
              <p:blipFill>
                <a:blip r:embed="rId363"/>
                <a:stretch>
                  <a:fillRect/>
                </a:stretch>
              </p:blipFill>
              <p:spPr>
                <a:xfrm>
                  <a:off x="10872135" y="6234465"/>
                  <a:ext cx="1400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FD4B7512-EDCE-34CF-9DB8-4E133395042C}"/>
                    </a:ext>
                  </a:extLst>
                </p14:cNvPr>
                <p14:cNvContentPartPr/>
                <p14:nvPr/>
              </p14:nvContentPartPr>
              <p14:xfrm>
                <a:off x="10878255" y="6244905"/>
                <a:ext cx="123120" cy="54360"/>
              </p14:xfrm>
            </p:contentPart>
          </mc:Choice>
          <mc:Fallback xmlns="">
            <p:pic>
              <p:nvPicPr>
                <p:cNvPr id="225" name="Ink 224">
                  <a:extLst>
                    <a:ext uri="{FF2B5EF4-FFF2-40B4-BE49-F238E27FC236}">
                      <a16:creationId xmlns:a16="http://schemas.microsoft.com/office/drawing/2014/main" id="{FD4B7512-EDCE-34CF-9DB8-4E133395042C}"/>
                    </a:ext>
                  </a:extLst>
                </p:cNvPr>
                <p:cNvPicPr/>
                <p:nvPr/>
              </p:nvPicPr>
              <p:blipFill>
                <a:blip r:embed="rId365"/>
                <a:stretch>
                  <a:fillRect/>
                </a:stretch>
              </p:blipFill>
              <p:spPr>
                <a:xfrm>
                  <a:off x="10872135" y="6238785"/>
                  <a:ext cx="135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B7C97DE7-3656-8AC6-7E9E-564F10C7621B}"/>
                    </a:ext>
                  </a:extLst>
                </p14:cNvPr>
                <p14:cNvContentPartPr/>
                <p14:nvPr/>
              </p14:nvContentPartPr>
              <p14:xfrm>
                <a:off x="11140695" y="6196305"/>
                <a:ext cx="253080" cy="133560"/>
              </p14:xfrm>
            </p:contentPart>
          </mc:Choice>
          <mc:Fallback xmlns="">
            <p:pic>
              <p:nvPicPr>
                <p:cNvPr id="226" name="Ink 225">
                  <a:extLst>
                    <a:ext uri="{FF2B5EF4-FFF2-40B4-BE49-F238E27FC236}">
                      <a16:creationId xmlns:a16="http://schemas.microsoft.com/office/drawing/2014/main" id="{B7C97DE7-3656-8AC6-7E9E-564F10C7621B}"/>
                    </a:ext>
                  </a:extLst>
                </p:cNvPr>
                <p:cNvPicPr/>
                <p:nvPr/>
              </p:nvPicPr>
              <p:blipFill>
                <a:blip r:embed="rId367"/>
                <a:stretch>
                  <a:fillRect/>
                </a:stretch>
              </p:blipFill>
              <p:spPr>
                <a:xfrm>
                  <a:off x="11134575" y="6190185"/>
                  <a:ext cx="2653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DE3C5540-D9FC-0A06-5C51-B32D27B69F75}"/>
                    </a:ext>
                  </a:extLst>
                </p14:cNvPr>
                <p14:cNvContentPartPr/>
                <p14:nvPr/>
              </p14:nvContentPartPr>
              <p14:xfrm>
                <a:off x="11455695" y="6054465"/>
                <a:ext cx="103680" cy="74160"/>
              </p14:xfrm>
            </p:contentPart>
          </mc:Choice>
          <mc:Fallback xmlns="">
            <p:pic>
              <p:nvPicPr>
                <p:cNvPr id="227" name="Ink 226">
                  <a:extLst>
                    <a:ext uri="{FF2B5EF4-FFF2-40B4-BE49-F238E27FC236}">
                      <a16:creationId xmlns:a16="http://schemas.microsoft.com/office/drawing/2014/main" id="{DE3C5540-D9FC-0A06-5C51-B32D27B69F75}"/>
                    </a:ext>
                  </a:extLst>
                </p:cNvPr>
                <p:cNvPicPr/>
                <p:nvPr/>
              </p:nvPicPr>
              <p:blipFill>
                <a:blip r:embed="rId369"/>
                <a:stretch>
                  <a:fillRect/>
                </a:stretch>
              </p:blipFill>
              <p:spPr>
                <a:xfrm>
                  <a:off x="11449575" y="6048345"/>
                  <a:ext cx="1159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8" name="Ink 227">
                  <a:extLst>
                    <a:ext uri="{FF2B5EF4-FFF2-40B4-BE49-F238E27FC236}">
                      <a16:creationId xmlns:a16="http://schemas.microsoft.com/office/drawing/2014/main" id="{F98893AF-0CD4-930C-858A-7EA5D59835C3}"/>
                    </a:ext>
                  </a:extLst>
                </p14:cNvPr>
                <p14:cNvContentPartPr/>
                <p14:nvPr/>
              </p14:nvContentPartPr>
              <p14:xfrm>
                <a:off x="11455695" y="6054465"/>
                <a:ext cx="103680" cy="109440"/>
              </p14:xfrm>
            </p:contentPart>
          </mc:Choice>
          <mc:Fallback xmlns="">
            <p:pic>
              <p:nvPicPr>
                <p:cNvPr id="228" name="Ink 227">
                  <a:extLst>
                    <a:ext uri="{FF2B5EF4-FFF2-40B4-BE49-F238E27FC236}">
                      <a16:creationId xmlns:a16="http://schemas.microsoft.com/office/drawing/2014/main" id="{F98893AF-0CD4-930C-858A-7EA5D59835C3}"/>
                    </a:ext>
                  </a:extLst>
                </p:cNvPr>
                <p:cNvPicPr/>
                <p:nvPr/>
              </p:nvPicPr>
              <p:blipFill>
                <a:blip r:embed="rId371"/>
                <a:stretch>
                  <a:fillRect/>
                </a:stretch>
              </p:blipFill>
              <p:spPr>
                <a:xfrm>
                  <a:off x="11449575" y="6048345"/>
                  <a:ext cx="1159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0" name="Ink 229">
                  <a:extLst>
                    <a:ext uri="{FF2B5EF4-FFF2-40B4-BE49-F238E27FC236}">
                      <a16:creationId xmlns:a16="http://schemas.microsoft.com/office/drawing/2014/main" id="{B050416C-EC47-019E-D64C-C9EFED85B815}"/>
                    </a:ext>
                  </a:extLst>
                </p14:cNvPr>
                <p14:cNvContentPartPr/>
                <p14:nvPr/>
              </p14:nvContentPartPr>
              <p14:xfrm>
                <a:off x="11597895" y="5946825"/>
                <a:ext cx="89640" cy="136080"/>
              </p14:xfrm>
            </p:contentPart>
          </mc:Choice>
          <mc:Fallback xmlns="">
            <p:pic>
              <p:nvPicPr>
                <p:cNvPr id="230" name="Ink 229">
                  <a:extLst>
                    <a:ext uri="{FF2B5EF4-FFF2-40B4-BE49-F238E27FC236}">
                      <a16:creationId xmlns:a16="http://schemas.microsoft.com/office/drawing/2014/main" id="{B050416C-EC47-019E-D64C-C9EFED85B815}"/>
                    </a:ext>
                  </a:extLst>
                </p:cNvPr>
                <p:cNvPicPr/>
                <p:nvPr/>
              </p:nvPicPr>
              <p:blipFill>
                <a:blip r:embed="rId373"/>
                <a:stretch>
                  <a:fillRect/>
                </a:stretch>
              </p:blipFill>
              <p:spPr>
                <a:xfrm>
                  <a:off x="11591775" y="5940705"/>
                  <a:ext cx="1018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2" name="Ink 231">
                  <a:extLst>
                    <a:ext uri="{FF2B5EF4-FFF2-40B4-BE49-F238E27FC236}">
                      <a16:creationId xmlns:a16="http://schemas.microsoft.com/office/drawing/2014/main" id="{619E0649-C96D-2728-02C2-B88DC0DA7A00}"/>
                    </a:ext>
                  </a:extLst>
                </p14:cNvPr>
                <p14:cNvContentPartPr/>
                <p14:nvPr/>
              </p14:nvContentPartPr>
              <p14:xfrm>
                <a:off x="11556855" y="6289185"/>
                <a:ext cx="48240" cy="6840"/>
              </p14:xfrm>
            </p:contentPart>
          </mc:Choice>
          <mc:Fallback xmlns="">
            <p:pic>
              <p:nvPicPr>
                <p:cNvPr id="232" name="Ink 231">
                  <a:extLst>
                    <a:ext uri="{FF2B5EF4-FFF2-40B4-BE49-F238E27FC236}">
                      <a16:creationId xmlns:a16="http://schemas.microsoft.com/office/drawing/2014/main" id="{619E0649-C96D-2728-02C2-B88DC0DA7A00}"/>
                    </a:ext>
                  </a:extLst>
                </p:cNvPr>
                <p:cNvPicPr/>
                <p:nvPr/>
              </p:nvPicPr>
              <p:blipFill>
                <a:blip r:embed="rId375"/>
                <a:stretch>
                  <a:fillRect/>
                </a:stretch>
              </p:blipFill>
              <p:spPr>
                <a:xfrm>
                  <a:off x="11550735" y="6283065"/>
                  <a:ext cx="60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3" name="Ink 232">
                  <a:extLst>
                    <a:ext uri="{FF2B5EF4-FFF2-40B4-BE49-F238E27FC236}">
                      <a16:creationId xmlns:a16="http://schemas.microsoft.com/office/drawing/2014/main" id="{D93316FF-53A9-2A1E-DAD4-C34385B7EEFC}"/>
                    </a:ext>
                  </a:extLst>
                </p14:cNvPr>
                <p14:cNvContentPartPr/>
                <p14:nvPr/>
              </p14:nvContentPartPr>
              <p14:xfrm>
                <a:off x="11715615" y="6250305"/>
                <a:ext cx="79920" cy="116280"/>
              </p14:xfrm>
            </p:contentPart>
          </mc:Choice>
          <mc:Fallback xmlns="">
            <p:pic>
              <p:nvPicPr>
                <p:cNvPr id="233" name="Ink 232">
                  <a:extLst>
                    <a:ext uri="{FF2B5EF4-FFF2-40B4-BE49-F238E27FC236}">
                      <a16:creationId xmlns:a16="http://schemas.microsoft.com/office/drawing/2014/main" id="{D93316FF-53A9-2A1E-DAD4-C34385B7EEFC}"/>
                    </a:ext>
                  </a:extLst>
                </p:cNvPr>
                <p:cNvPicPr/>
                <p:nvPr/>
              </p:nvPicPr>
              <p:blipFill>
                <a:blip r:embed="rId377"/>
                <a:stretch>
                  <a:fillRect/>
                </a:stretch>
              </p:blipFill>
              <p:spPr>
                <a:xfrm>
                  <a:off x="11709495" y="6244185"/>
                  <a:ext cx="921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4" name="Ink 233">
                  <a:extLst>
                    <a:ext uri="{FF2B5EF4-FFF2-40B4-BE49-F238E27FC236}">
                      <a16:creationId xmlns:a16="http://schemas.microsoft.com/office/drawing/2014/main" id="{9A0B7834-E983-84B7-0462-4BDD8027D2CC}"/>
                    </a:ext>
                  </a:extLst>
                </p14:cNvPr>
                <p14:cNvContentPartPr/>
                <p14:nvPr/>
              </p14:nvContentPartPr>
              <p14:xfrm>
                <a:off x="11665215" y="6252465"/>
                <a:ext cx="110880" cy="121680"/>
              </p14:xfrm>
            </p:contentPart>
          </mc:Choice>
          <mc:Fallback xmlns="">
            <p:pic>
              <p:nvPicPr>
                <p:cNvPr id="234" name="Ink 233">
                  <a:extLst>
                    <a:ext uri="{FF2B5EF4-FFF2-40B4-BE49-F238E27FC236}">
                      <a16:creationId xmlns:a16="http://schemas.microsoft.com/office/drawing/2014/main" id="{9A0B7834-E983-84B7-0462-4BDD8027D2CC}"/>
                    </a:ext>
                  </a:extLst>
                </p:cNvPr>
                <p:cNvPicPr/>
                <p:nvPr/>
              </p:nvPicPr>
              <p:blipFill>
                <a:blip r:embed="rId379"/>
                <a:stretch>
                  <a:fillRect/>
                </a:stretch>
              </p:blipFill>
              <p:spPr>
                <a:xfrm>
                  <a:off x="11659095" y="6246345"/>
                  <a:ext cx="123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6" name="Ink 235">
                  <a:extLst>
                    <a:ext uri="{FF2B5EF4-FFF2-40B4-BE49-F238E27FC236}">
                      <a16:creationId xmlns:a16="http://schemas.microsoft.com/office/drawing/2014/main" id="{A1AC312F-4AFB-7FF9-0F00-609D9035EC80}"/>
                    </a:ext>
                  </a:extLst>
                </p14:cNvPr>
                <p14:cNvContentPartPr/>
                <p14:nvPr/>
              </p14:nvContentPartPr>
              <p14:xfrm>
                <a:off x="11799855" y="6194505"/>
                <a:ext cx="102240" cy="126000"/>
              </p14:xfrm>
            </p:contentPart>
          </mc:Choice>
          <mc:Fallback xmlns="">
            <p:pic>
              <p:nvPicPr>
                <p:cNvPr id="236" name="Ink 235">
                  <a:extLst>
                    <a:ext uri="{FF2B5EF4-FFF2-40B4-BE49-F238E27FC236}">
                      <a16:creationId xmlns:a16="http://schemas.microsoft.com/office/drawing/2014/main" id="{A1AC312F-4AFB-7FF9-0F00-609D9035EC80}"/>
                    </a:ext>
                  </a:extLst>
                </p:cNvPr>
                <p:cNvPicPr/>
                <p:nvPr/>
              </p:nvPicPr>
              <p:blipFill>
                <a:blip r:embed="rId381"/>
                <a:stretch>
                  <a:fillRect/>
                </a:stretch>
              </p:blipFill>
              <p:spPr>
                <a:xfrm>
                  <a:off x="11793735" y="6188385"/>
                  <a:ext cx="1144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7" name="Ink 236">
                  <a:extLst>
                    <a:ext uri="{FF2B5EF4-FFF2-40B4-BE49-F238E27FC236}">
                      <a16:creationId xmlns:a16="http://schemas.microsoft.com/office/drawing/2014/main" id="{8AE28CA4-7136-A3FD-8F0A-AA4A21194D07}"/>
                    </a:ext>
                  </a:extLst>
                </p14:cNvPr>
                <p14:cNvContentPartPr/>
                <p14:nvPr/>
              </p14:nvContentPartPr>
              <p14:xfrm>
                <a:off x="11722815" y="6153825"/>
                <a:ext cx="257760" cy="285120"/>
              </p14:xfrm>
            </p:contentPart>
          </mc:Choice>
          <mc:Fallback xmlns="">
            <p:pic>
              <p:nvPicPr>
                <p:cNvPr id="237" name="Ink 236">
                  <a:extLst>
                    <a:ext uri="{FF2B5EF4-FFF2-40B4-BE49-F238E27FC236}">
                      <a16:creationId xmlns:a16="http://schemas.microsoft.com/office/drawing/2014/main" id="{8AE28CA4-7136-A3FD-8F0A-AA4A21194D07}"/>
                    </a:ext>
                  </a:extLst>
                </p:cNvPr>
                <p:cNvPicPr/>
                <p:nvPr/>
              </p:nvPicPr>
              <p:blipFill>
                <a:blip r:embed="rId383"/>
                <a:stretch>
                  <a:fillRect/>
                </a:stretch>
              </p:blipFill>
              <p:spPr>
                <a:xfrm>
                  <a:off x="11716695" y="6147705"/>
                  <a:ext cx="2700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8" name="Ink 237">
                  <a:extLst>
                    <a:ext uri="{FF2B5EF4-FFF2-40B4-BE49-F238E27FC236}">
                      <a16:creationId xmlns:a16="http://schemas.microsoft.com/office/drawing/2014/main" id="{D85583AB-46E1-EC99-4605-635B4D6AA64A}"/>
                    </a:ext>
                  </a:extLst>
                </p14:cNvPr>
                <p14:cNvContentPartPr/>
                <p14:nvPr/>
              </p14:nvContentPartPr>
              <p14:xfrm>
                <a:off x="11523015" y="6197385"/>
                <a:ext cx="192960" cy="228960"/>
              </p14:xfrm>
            </p:contentPart>
          </mc:Choice>
          <mc:Fallback xmlns="">
            <p:pic>
              <p:nvPicPr>
                <p:cNvPr id="238" name="Ink 237">
                  <a:extLst>
                    <a:ext uri="{FF2B5EF4-FFF2-40B4-BE49-F238E27FC236}">
                      <a16:creationId xmlns:a16="http://schemas.microsoft.com/office/drawing/2014/main" id="{D85583AB-46E1-EC99-4605-635B4D6AA64A}"/>
                    </a:ext>
                  </a:extLst>
                </p:cNvPr>
                <p:cNvPicPr/>
                <p:nvPr/>
              </p:nvPicPr>
              <p:blipFill>
                <a:blip r:embed="rId385"/>
                <a:stretch>
                  <a:fillRect/>
                </a:stretch>
              </p:blipFill>
              <p:spPr>
                <a:xfrm>
                  <a:off x="11516895" y="6191265"/>
                  <a:ext cx="2052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9" name="Ink 238">
                  <a:extLst>
                    <a:ext uri="{FF2B5EF4-FFF2-40B4-BE49-F238E27FC236}">
                      <a16:creationId xmlns:a16="http://schemas.microsoft.com/office/drawing/2014/main" id="{41F054AA-7DDE-20E9-9AAE-43DAE1F0421E}"/>
                    </a:ext>
                  </a:extLst>
                </p14:cNvPr>
                <p14:cNvContentPartPr/>
                <p14:nvPr/>
              </p14:nvContentPartPr>
              <p14:xfrm>
                <a:off x="12023775" y="6045465"/>
                <a:ext cx="72720" cy="91440"/>
              </p14:xfrm>
            </p:contentPart>
          </mc:Choice>
          <mc:Fallback xmlns="">
            <p:pic>
              <p:nvPicPr>
                <p:cNvPr id="239" name="Ink 238">
                  <a:extLst>
                    <a:ext uri="{FF2B5EF4-FFF2-40B4-BE49-F238E27FC236}">
                      <a16:creationId xmlns:a16="http://schemas.microsoft.com/office/drawing/2014/main" id="{41F054AA-7DDE-20E9-9AAE-43DAE1F0421E}"/>
                    </a:ext>
                  </a:extLst>
                </p:cNvPr>
                <p:cNvPicPr/>
                <p:nvPr/>
              </p:nvPicPr>
              <p:blipFill>
                <a:blip r:embed="rId387"/>
                <a:stretch>
                  <a:fillRect/>
                </a:stretch>
              </p:blipFill>
              <p:spPr>
                <a:xfrm>
                  <a:off x="12017655" y="6039345"/>
                  <a:ext cx="84960" cy="103680"/>
                </a:xfrm>
                <a:prstGeom prst="rect">
                  <a:avLst/>
                </a:prstGeom>
              </p:spPr>
            </p:pic>
          </mc:Fallback>
        </mc:AlternateContent>
      </p:grpSp>
    </p:spTree>
    <p:extLst>
      <p:ext uri="{BB962C8B-B14F-4D97-AF65-F5344CB8AC3E}">
        <p14:creationId xmlns:p14="http://schemas.microsoft.com/office/powerpoint/2010/main" val="406244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8C6BA-0476-B47E-8E70-4C13B77A4CE9}"/>
              </a:ext>
            </a:extLst>
          </p:cNvPr>
          <p:cNvSpPr>
            <a:spLocks noGrp="1"/>
          </p:cNvSpPr>
          <p:nvPr>
            <p:ph type="title"/>
          </p:nvPr>
        </p:nvSpPr>
        <p:spPr/>
        <p:txBody>
          <a:bodyPr/>
          <a:lstStyle/>
          <a:p>
            <a:endParaRPr lang="en-CA"/>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FDD116A-5AA4-CBF1-D916-F4CE6092C61A}"/>
                  </a:ext>
                </a:extLst>
              </p14:cNvPr>
              <p14:cNvContentPartPr/>
              <p14:nvPr/>
            </p14:nvContentPartPr>
            <p14:xfrm>
              <a:off x="1342575" y="2387145"/>
              <a:ext cx="457560" cy="2520"/>
            </p14:xfrm>
          </p:contentPart>
        </mc:Choice>
        <mc:Fallback xmlns="">
          <p:pic>
            <p:nvPicPr>
              <p:cNvPr id="4" name="Ink 3">
                <a:extLst>
                  <a:ext uri="{FF2B5EF4-FFF2-40B4-BE49-F238E27FC236}">
                    <a16:creationId xmlns:a16="http://schemas.microsoft.com/office/drawing/2014/main" id="{7FDD116A-5AA4-CBF1-D916-F4CE6092C61A}"/>
                  </a:ext>
                </a:extLst>
              </p:cNvPr>
              <p:cNvPicPr/>
              <p:nvPr/>
            </p:nvPicPr>
            <p:blipFill>
              <a:blip r:embed="rId3"/>
              <a:stretch>
                <a:fillRect/>
              </a:stretch>
            </p:blipFill>
            <p:spPr>
              <a:xfrm>
                <a:off x="1336455" y="2381025"/>
                <a:ext cx="46980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F94B1B9-E8EC-EB18-38B3-482466811B8F}"/>
                  </a:ext>
                </a:extLst>
              </p14:cNvPr>
              <p14:cNvContentPartPr/>
              <p14:nvPr/>
            </p14:nvContentPartPr>
            <p14:xfrm>
              <a:off x="1424655" y="2524665"/>
              <a:ext cx="375840" cy="11160"/>
            </p14:xfrm>
          </p:contentPart>
        </mc:Choice>
        <mc:Fallback xmlns="">
          <p:pic>
            <p:nvPicPr>
              <p:cNvPr id="5" name="Ink 4">
                <a:extLst>
                  <a:ext uri="{FF2B5EF4-FFF2-40B4-BE49-F238E27FC236}">
                    <a16:creationId xmlns:a16="http://schemas.microsoft.com/office/drawing/2014/main" id="{7F94B1B9-E8EC-EB18-38B3-482466811B8F}"/>
                  </a:ext>
                </a:extLst>
              </p:cNvPr>
              <p:cNvPicPr/>
              <p:nvPr/>
            </p:nvPicPr>
            <p:blipFill>
              <a:blip r:embed="rId5"/>
              <a:stretch>
                <a:fillRect/>
              </a:stretch>
            </p:blipFill>
            <p:spPr>
              <a:xfrm>
                <a:off x="1418535" y="2518545"/>
                <a:ext cx="388080" cy="23400"/>
              </a:xfrm>
              <a:prstGeom prst="rect">
                <a:avLst/>
              </a:prstGeom>
            </p:spPr>
          </p:pic>
        </mc:Fallback>
      </mc:AlternateContent>
      <p:grpSp>
        <p:nvGrpSpPr>
          <p:cNvPr id="22" name="Group 21">
            <a:extLst>
              <a:ext uri="{FF2B5EF4-FFF2-40B4-BE49-F238E27FC236}">
                <a16:creationId xmlns:a16="http://schemas.microsoft.com/office/drawing/2014/main" id="{A65208B3-DF0D-F317-C6A3-D15AF1A44DFB}"/>
              </a:ext>
            </a:extLst>
          </p:cNvPr>
          <p:cNvGrpSpPr/>
          <p:nvPr/>
        </p:nvGrpSpPr>
        <p:grpSpPr>
          <a:xfrm>
            <a:off x="2256975" y="1947585"/>
            <a:ext cx="4795920" cy="1001880"/>
            <a:chOff x="2256975" y="1947585"/>
            <a:chExt cx="4795920" cy="100188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B4B41D5-A385-6B97-A248-F0F08F9FA750}"/>
                    </a:ext>
                  </a:extLst>
                </p14:cNvPr>
                <p14:cNvContentPartPr/>
                <p14:nvPr/>
              </p14:nvContentPartPr>
              <p14:xfrm>
                <a:off x="2256975" y="2297145"/>
                <a:ext cx="343440" cy="258840"/>
              </p14:xfrm>
            </p:contentPart>
          </mc:Choice>
          <mc:Fallback xmlns="">
            <p:pic>
              <p:nvPicPr>
                <p:cNvPr id="6" name="Ink 5">
                  <a:extLst>
                    <a:ext uri="{FF2B5EF4-FFF2-40B4-BE49-F238E27FC236}">
                      <a16:creationId xmlns:a16="http://schemas.microsoft.com/office/drawing/2014/main" id="{CB4B41D5-A385-6B97-A248-F0F08F9FA750}"/>
                    </a:ext>
                  </a:extLst>
                </p:cNvPr>
                <p:cNvPicPr/>
                <p:nvPr/>
              </p:nvPicPr>
              <p:blipFill>
                <a:blip r:embed="rId7"/>
                <a:stretch>
                  <a:fillRect/>
                </a:stretch>
              </p:blipFill>
              <p:spPr>
                <a:xfrm>
                  <a:off x="2250855" y="2291025"/>
                  <a:ext cx="3556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3E1CB931-EABC-BB76-530B-8374D8685552}"/>
                    </a:ext>
                  </a:extLst>
                </p14:cNvPr>
                <p14:cNvContentPartPr/>
                <p14:nvPr/>
              </p14:nvContentPartPr>
              <p14:xfrm>
                <a:off x="2860335" y="2339265"/>
                <a:ext cx="446040" cy="210600"/>
              </p14:xfrm>
            </p:contentPart>
          </mc:Choice>
          <mc:Fallback xmlns="">
            <p:pic>
              <p:nvPicPr>
                <p:cNvPr id="7" name="Ink 6">
                  <a:extLst>
                    <a:ext uri="{FF2B5EF4-FFF2-40B4-BE49-F238E27FC236}">
                      <a16:creationId xmlns:a16="http://schemas.microsoft.com/office/drawing/2014/main" id="{3E1CB931-EABC-BB76-530B-8374D8685552}"/>
                    </a:ext>
                  </a:extLst>
                </p:cNvPr>
                <p:cNvPicPr/>
                <p:nvPr/>
              </p:nvPicPr>
              <p:blipFill>
                <a:blip r:embed="rId9"/>
                <a:stretch>
                  <a:fillRect/>
                </a:stretch>
              </p:blipFill>
              <p:spPr>
                <a:xfrm>
                  <a:off x="2854215" y="2333145"/>
                  <a:ext cx="4582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D63D763-3249-1F4E-A968-63EE1D776067}"/>
                    </a:ext>
                  </a:extLst>
                </p14:cNvPr>
                <p14:cNvContentPartPr/>
                <p14:nvPr/>
              </p14:nvContentPartPr>
              <p14:xfrm>
                <a:off x="3375855" y="2343945"/>
                <a:ext cx="370800" cy="220680"/>
              </p14:xfrm>
            </p:contentPart>
          </mc:Choice>
          <mc:Fallback xmlns="">
            <p:pic>
              <p:nvPicPr>
                <p:cNvPr id="8" name="Ink 7">
                  <a:extLst>
                    <a:ext uri="{FF2B5EF4-FFF2-40B4-BE49-F238E27FC236}">
                      <a16:creationId xmlns:a16="http://schemas.microsoft.com/office/drawing/2014/main" id="{FD63D763-3249-1F4E-A968-63EE1D776067}"/>
                    </a:ext>
                  </a:extLst>
                </p:cNvPr>
                <p:cNvPicPr/>
                <p:nvPr/>
              </p:nvPicPr>
              <p:blipFill>
                <a:blip r:embed="rId11"/>
                <a:stretch>
                  <a:fillRect/>
                </a:stretch>
              </p:blipFill>
              <p:spPr>
                <a:xfrm>
                  <a:off x="3369735" y="2337825"/>
                  <a:ext cx="3830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BBE4082-3B25-0A85-0DF8-F40742B604C8}"/>
                    </a:ext>
                  </a:extLst>
                </p14:cNvPr>
                <p14:cNvContentPartPr/>
                <p14:nvPr/>
              </p14:nvContentPartPr>
              <p14:xfrm>
                <a:off x="3513015" y="2132625"/>
                <a:ext cx="399960" cy="149760"/>
              </p14:xfrm>
            </p:contentPart>
          </mc:Choice>
          <mc:Fallback xmlns="">
            <p:pic>
              <p:nvPicPr>
                <p:cNvPr id="9" name="Ink 8">
                  <a:extLst>
                    <a:ext uri="{FF2B5EF4-FFF2-40B4-BE49-F238E27FC236}">
                      <a16:creationId xmlns:a16="http://schemas.microsoft.com/office/drawing/2014/main" id="{1BBE4082-3B25-0A85-0DF8-F40742B604C8}"/>
                    </a:ext>
                  </a:extLst>
                </p:cNvPr>
                <p:cNvPicPr/>
                <p:nvPr/>
              </p:nvPicPr>
              <p:blipFill>
                <a:blip r:embed="rId13"/>
                <a:stretch>
                  <a:fillRect/>
                </a:stretch>
              </p:blipFill>
              <p:spPr>
                <a:xfrm>
                  <a:off x="3506895" y="2126505"/>
                  <a:ext cx="412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A10E6EBC-3DBF-4D54-CB7E-A26923E0F97D}"/>
                    </a:ext>
                  </a:extLst>
                </p14:cNvPr>
                <p14:cNvContentPartPr/>
                <p14:nvPr/>
              </p14:nvContentPartPr>
              <p14:xfrm>
                <a:off x="4530735" y="2405505"/>
                <a:ext cx="428040" cy="199800"/>
              </p14:xfrm>
            </p:contentPart>
          </mc:Choice>
          <mc:Fallback xmlns="">
            <p:pic>
              <p:nvPicPr>
                <p:cNvPr id="11" name="Ink 10">
                  <a:extLst>
                    <a:ext uri="{FF2B5EF4-FFF2-40B4-BE49-F238E27FC236}">
                      <a16:creationId xmlns:a16="http://schemas.microsoft.com/office/drawing/2014/main" id="{A10E6EBC-3DBF-4D54-CB7E-A26923E0F97D}"/>
                    </a:ext>
                  </a:extLst>
                </p:cNvPr>
                <p:cNvPicPr/>
                <p:nvPr/>
              </p:nvPicPr>
              <p:blipFill>
                <a:blip r:embed="rId15"/>
                <a:stretch>
                  <a:fillRect/>
                </a:stretch>
              </p:blipFill>
              <p:spPr>
                <a:xfrm>
                  <a:off x="4524615" y="2399385"/>
                  <a:ext cx="440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80D71B82-3FCC-7DE4-BEA8-04B633739EC9}"/>
                    </a:ext>
                  </a:extLst>
                </p14:cNvPr>
                <p14:cNvContentPartPr/>
                <p14:nvPr/>
              </p14:nvContentPartPr>
              <p14:xfrm>
                <a:off x="4533255" y="2427105"/>
                <a:ext cx="183240" cy="233280"/>
              </p14:xfrm>
            </p:contentPart>
          </mc:Choice>
          <mc:Fallback xmlns="">
            <p:pic>
              <p:nvPicPr>
                <p:cNvPr id="12" name="Ink 11">
                  <a:extLst>
                    <a:ext uri="{FF2B5EF4-FFF2-40B4-BE49-F238E27FC236}">
                      <a16:creationId xmlns:a16="http://schemas.microsoft.com/office/drawing/2014/main" id="{80D71B82-3FCC-7DE4-BEA8-04B633739EC9}"/>
                    </a:ext>
                  </a:extLst>
                </p:cNvPr>
                <p:cNvPicPr/>
                <p:nvPr/>
              </p:nvPicPr>
              <p:blipFill>
                <a:blip r:embed="rId17"/>
                <a:stretch>
                  <a:fillRect/>
                </a:stretch>
              </p:blipFill>
              <p:spPr>
                <a:xfrm>
                  <a:off x="4527135" y="2420985"/>
                  <a:ext cx="1954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2D6542FB-4544-1000-B5AC-744FB208997E}"/>
                    </a:ext>
                  </a:extLst>
                </p14:cNvPr>
                <p14:cNvContentPartPr/>
                <p14:nvPr/>
              </p14:nvContentPartPr>
              <p14:xfrm>
                <a:off x="4740255" y="2123985"/>
                <a:ext cx="402120" cy="186480"/>
              </p14:xfrm>
            </p:contentPart>
          </mc:Choice>
          <mc:Fallback xmlns="">
            <p:pic>
              <p:nvPicPr>
                <p:cNvPr id="13" name="Ink 12">
                  <a:extLst>
                    <a:ext uri="{FF2B5EF4-FFF2-40B4-BE49-F238E27FC236}">
                      <a16:creationId xmlns:a16="http://schemas.microsoft.com/office/drawing/2014/main" id="{2D6542FB-4544-1000-B5AC-744FB208997E}"/>
                    </a:ext>
                  </a:extLst>
                </p:cNvPr>
                <p:cNvPicPr/>
                <p:nvPr/>
              </p:nvPicPr>
              <p:blipFill>
                <a:blip r:embed="rId19"/>
                <a:stretch>
                  <a:fillRect/>
                </a:stretch>
              </p:blipFill>
              <p:spPr>
                <a:xfrm>
                  <a:off x="4734135" y="2117865"/>
                  <a:ext cx="414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AD1BABB-E012-CB41-77E7-F868F419DF21}"/>
                    </a:ext>
                  </a:extLst>
                </p14:cNvPr>
                <p14:cNvContentPartPr/>
                <p14:nvPr/>
              </p14:nvContentPartPr>
              <p14:xfrm>
                <a:off x="5313015" y="2494425"/>
                <a:ext cx="293760" cy="9000"/>
              </p14:xfrm>
            </p:contentPart>
          </mc:Choice>
          <mc:Fallback xmlns="">
            <p:pic>
              <p:nvPicPr>
                <p:cNvPr id="14" name="Ink 13">
                  <a:extLst>
                    <a:ext uri="{FF2B5EF4-FFF2-40B4-BE49-F238E27FC236}">
                      <a16:creationId xmlns:a16="http://schemas.microsoft.com/office/drawing/2014/main" id="{6AD1BABB-E012-CB41-77E7-F868F419DF21}"/>
                    </a:ext>
                  </a:extLst>
                </p:cNvPr>
                <p:cNvPicPr/>
                <p:nvPr/>
              </p:nvPicPr>
              <p:blipFill>
                <a:blip r:embed="rId21"/>
                <a:stretch>
                  <a:fillRect/>
                </a:stretch>
              </p:blipFill>
              <p:spPr>
                <a:xfrm>
                  <a:off x="5306895" y="2488305"/>
                  <a:ext cx="306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E02C4902-5C58-0C9C-03F6-7C48D00A3C2C}"/>
                    </a:ext>
                  </a:extLst>
                </p14:cNvPr>
                <p14:cNvContentPartPr/>
                <p14:nvPr/>
              </p14:nvContentPartPr>
              <p14:xfrm>
                <a:off x="5428215" y="2414145"/>
                <a:ext cx="57960" cy="204840"/>
              </p14:xfrm>
            </p:contentPart>
          </mc:Choice>
          <mc:Fallback xmlns="">
            <p:pic>
              <p:nvPicPr>
                <p:cNvPr id="15" name="Ink 14">
                  <a:extLst>
                    <a:ext uri="{FF2B5EF4-FFF2-40B4-BE49-F238E27FC236}">
                      <a16:creationId xmlns:a16="http://schemas.microsoft.com/office/drawing/2014/main" id="{E02C4902-5C58-0C9C-03F6-7C48D00A3C2C}"/>
                    </a:ext>
                  </a:extLst>
                </p:cNvPr>
                <p:cNvPicPr/>
                <p:nvPr/>
              </p:nvPicPr>
              <p:blipFill>
                <a:blip r:embed="rId23"/>
                <a:stretch>
                  <a:fillRect/>
                </a:stretch>
              </p:blipFill>
              <p:spPr>
                <a:xfrm>
                  <a:off x="5422095" y="2408025"/>
                  <a:ext cx="702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9E8B374-926F-B09A-56A3-B61E655AA5C1}"/>
                    </a:ext>
                  </a:extLst>
                </p14:cNvPr>
                <p14:cNvContentPartPr/>
                <p14:nvPr/>
              </p14:nvContentPartPr>
              <p14:xfrm>
                <a:off x="5823135" y="2359065"/>
                <a:ext cx="580320" cy="272880"/>
              </p14:xfrm>
            </p:contentPart>
          </mc:Choice>
          <mc:Fallback xmlns="">
            <p:pic>
              <p:nvPicPr>
                <p:cNvPr id="16" name="Ink 15">
                  <a:extLst>
                    <a:ext uri="{FF2B5EF4-FFF2-40B4-BE49-F238E27FC236}">
                      <a16:creationId xmlns:a16="http://schemas.microsoft.com/office/drawing/2014/main" id="{79E8B374-926F-B09A-56A3-B61E655AA5C1}"/>
                    </a:ext>
                  </a:extLst>
                </p:cNvPr>
                <p:cNvPicPr/>
                <p:nvPr/>
              </p:nvPicPr>
              <p:blipFill>
                <a:blip r:embed="rId25"/>
                <a:stretch>
                  <a:fillRect/>
                </a:stretch>
              </p:blipFill>
              <p:spPr>
                <a:xfrm>
                  <a:off x="5817015" y="2352945"/>
                  <a:ext cx="5925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B18B3DD5-BEBD-9535-DEF6-4A2D37E07C14}"/>
                    </a:ext>
                  </a:extLst>
                </p14:cNvPr>
                <p14:cNvContentPartPr/>
                <p14:nvPr/>
              </p14:nvContentPartPr>
              <p14:xfrm>
                <a:off x="6243975" y="2155305"/>
                <a:ext cx="279720" cy="165960"/>
              </p14:xfrm>
            </p:contentPart>
          </mc:Choice>
          <mc:Fallback xmlns="">
            <p:pic>
              <p:nvPicPr>
                <p:cNvPr id="17" name="Ink 16">
                  <a:extLst>
                    <a:ext uri="{FF2B5EF4-FFF2-40B4-BE49-F238E27FC236}">
                      <a16:creationId xmlns:a16="http://schemas.microsoft.com/office/drawing/2014/main" id="{B18B3DD5-BEBD-9535-DEF6-4A2D37E07C14}"/>
                    </a:ext>
                  </a:extLst>
                </p:cNvPr>
                <p:cNvPicPr/>
                <p:nvPr/>
              </p:nvPicPr>
              <p:blipFill>
                <a:blip r:embed="rId27"/>
                <a:stretch>
                  <a:fillRect/>
                </a:stretch>
              </p:blipFill>
              <p:spPr>
                <a:xfrm>
                  <a:off x="6237855" y="2149185"/>
                  <a:ext cx="2919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300648C6-5F02-8A97-DB23-4C0C9F0D6654}"/>
                    </a:ext>
                  </a:extLst>
                </p14:cNvPr>
                <p14:cNvContentPartPr/>
                <p14:nvPr/>
              </p14:nvContentPartPr>
              <p14:xfrm>
                <a:off x="6311295" y="2183745"/>
                <a:ext cx="151920" cy="170640"/>
              </p14:xfrm>
            </p:contentPart>
          </mc:Choice>
          <mc:Fallback xmlns="">
            <p:pic>
              <p:nvPicPr>
                <p:cNvPr id="18" name="Ink 17">
                  <a:extLst>
                    <a:ext uri="{FF2B5EF4-FFF2-40B4-BE49-F238E27FC236}">
                      <a16:creationId xmlns:a16="http://schemas.microsoft.com/office/drawing/2014/main" id="{300648C6-5F02-8A97-DB23-4C0C9F0D6654}"/>
                    </a:ext>
                  </a:extLst>
                </p:cNvPr>
                <p:cNvPicPr/>
                <p:nvPr/>
              </p:nvPicPr>
              <p:blipFill>
                <a:blip r:embed="rId29"/>
                <a:stretch>
                  <a:fillRect/>
                </a:stretch>
              </p:blipFill>
              <p:spPr>
                <a:xfrm>
                  <a:off x="6305175" y="2177625"/>
                  <a:ext cx="1641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DCFDE64D-1E30-FA9F-40DA-53D41F82B073}"/>
                    </a:ext>
                  </a:extLst>
                </p14:cNvPr>
                <p14:cNvContentPartPr/>
                <p14:nvPr/>
              </p14:nvContentPartPr>
              <p14:xfrm>
                <a:off x="6492015" y="2026425"/>
                <a:ext cx="186120" cy="179280"/>
              </p14:xfrm>
            </p:contentPart>
          </mc:Choice>
          <mc:Fallback xmlns="">
            <p:pic>
              <p:nvPicPr>
                <p:cNvPr id="19" name="Ink 18">
                  <a:extLst>
                    <a:ext uri="{FF2B5EF4-FFF2-40B4-BE49-F238E27FC236}">
                      <a16:creationId xmlns:a16="http://schemas.microsoft.com/office/drawing/2014/main" id="{DCFDE64D-1E30-FA9F-40DA-53D41F82B073}"/>
                    </a:ext>
                  </a:extLst>
                </p:cNvPr>
                <p:cNvPicPr/>
                <p:nvPr/>
              </p:nvPicPr>
              <p:blipFill>
                <a:blip r:embed="rId31"/>
                <a:stretch>
                  <a:fillRect/>
                </a:stretch>
              </p:blipFill>
              <p:spPr>
                <a:xfrm>
                  <a:off x="6485895" y="2020305"/>
                  <a:ext cx="1983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E07AEC9E-B461-B10C-4137-4E800FBCA21A}"/>
                    </a:ext>
                  </a:extLst>
                </p14:cNvPr>
                <p14:cNvContentPartPr/>
                <p14:nvPr/>
              </p14:nvContentPartPr>
              <p14:xfrm>
                <a:off x="6340455" y="1947585"/>
                <a:ext cx="712440" cy="862200"/>
              </p14:xfrm>
            </p:contentPart>
          </mc:Choice>
          <mc:Fallback xmlns="">
            <p:pic>
              <p:nvPicPr>
                <p:cNvPr id="20" name="Ink 19">
                  <a:extLst>
                    <a:ext uri="{FF2B5EF4-FFF2-40B4-BE49-F238E27FC236}">
                      <a16:creationId xmlns:a16="http://schemas.microsoft.com/office/drawing/2014/main" id="{E07AEC9E-B461-B10C-4137-4E800FBCA21A}"/>
                    </a:ext>
                  </a:extLst>
                </p:cNvPr>
                <p:cNvPicPr/>
                <p:nvPr/>
              </p:nvPicPr>
              <p:blipFill>
                <a:blip r:embed="rId33"/>
                <a:stretch>
                  <a:fillRect/>
                </a:stretch>
              </p:blipFill>
              <p:spPr>
                <a:xfrm>
                  <a:off x="6334335" y="1941465"/>
                  <a:ext cx="724680" cy="874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0546CB03-6301-702B-D00C-9AF554E4190A}"/>
                    </a:ext>
                  </a:extLst>
                </p14:cNvPr>
                <p14:cNvContentPartPr/>
                <p14:nvPr/>
              </p14:nvContentPartPr>
              <p14:xfrm>
                <a:off x="4121775" y="2018865"/>
                <a:ext cx="739080" cy="930600"/>
              </p14:xfrm>
            </p:contentPart>
          </mc:Choice>
          <mc:Fallback xmlns="">
            <p:pic>
              <p:nvPicPr>
                <p:cNvPr id="21" name="Ink 20">
                  <a:extLst>
                    <a:ext uri="{FF2B5EF4-FFF2-40B4-BE49-F238E27FC236}">
                      <a16:creationId xmlns:a16="http://schemas.microsoft.com/office/drawing/2014/main" id="{0546CB03-6301-702B-D00C-9AF554E4190A}"/>
                    </a:ext>
                  </a:extLst>
                </p:cNvPr>
                <p:cNvPicPr/>
                <p:nvPr/>
              </p:nvPicPr>
              <p:blipFill>
                <a:blip r:embed="rId35"/>
                <a:stretch>
                  <a:fillRect/>
                </a:stretch>
              </p:blipFill>
              <p:spPr>
                <a:xfrm>
                  <a:off x="4115655" y="2012745"/>
                  <a:ext cx="751320" cy="9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93DEC19C-D40E-3530-E60D-175FBF7A1B83}"/>
                  </a:ext>
                </a:extLst>
              </p14:cNvPr>
              <p14:cNvContentPartPr/>
              <p14:nvPr/>
            </p14:nvContentPartPr>
            <p14:xfrm>
              <a:off x="7436655" y="2328825"/>
              <a:ext cx="78480" cy="77400"/>
            </p14:xfrm>
          </p:contentPart>
        </mc:Choice>
        <mc:Fallback xmlns="">
          <p:pic>
            <p:nvPicPr>
              <p:cNvPr id="23" name="Ink 22">
                <a:extLst>
                  <a:ext uri="{FF2B5EF4-FFF2-40B4-BE49-F238E27FC236}">
                    <a16:creationId xmlns:a16="http://schemas.microsoft.com/office/drawing/2014/main" id="{93DEC19C-D40E-3530-E60D-175FBF7A1B83}"/>
                  </a:ext>
                </a:extLst>
              </p:cNvPr>
              <p:cNvPicPr/>
              <p:nvPr/>
            </p:nvPicPr>
            <p:blipFill>
              <a:blip r:embed="rId37"/>
              <a:stretch>
                <a:fillRect/>
              </a:stretch>
            </p:blipFill>
            <p:spPr>
              <a:xfrm>
                <a:off x="7430535" y="2322705"/>
                <a:ext cx="907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28A1D2D-8D0C-BCFD-429D-75B8085C039F}"/>
                  </a:ext>
                </a:extLst>
              </p14:cNvPr>
              <p14:cNvContentPartPr/>
              <p14:nvPr/>
            </p14:nvContentPartPr>
            <p14:xfrm>
              <a:off x="7824015" y="1884585"/>
              <a:ext cx="571680" cy="1303200"/>
            </p14:xfrm>
          </p:contentPart>
        </mc:Choice>
        <mc:Fallback xmlns="">
          <p:pic>
            <p:nvPicPr>
              <p:cNvPr id="24" name="Ink 23">
                <a:extLst>
                  <a:ext uri="{FF2B5EF4-FFF2-40B4-BE49-F238E27FC236}">
                    <a16:creationId xmlns:a16="http://schemas.microsoft.com/office/drawing/2014/main" id="{028A1D2D-8D0C-BCFD-429D-75B8085C039F}"/>
                  </a:ext>
                </a:extLst>
              </p:cNvPr>
              <p:cNvPicPr/>
              <p:nvPr/>
            </p:nvPicPr>
            <p:blipFill>
              <a:blip r:embed="rId39"/>
              <a:stretch>
                <a:fillRect/>
              </a:stretch>
            </p:blipFill>
            <p:spPr>
              <a:xfrm>
                <a:off x="7817895" y="1878465"/>
                <a:ext cx="583920" cy="131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68FA4882-1D56-1F1E-FE10-7E87524B1B97}"/>
                  </a:ext>
                </a:extLst>
              </p14:cNvPr>
              <p14:cNvContentPartPr/>
              <p14:nvPr/>
            </p14:nvContentPartPr>
            <p14:xfrm>
              <a:off x="8365095" y="2345025"/>
              <a:ext cx="408240" cy="288720"/>
            </p14:xfrm>
          </p:contentPart>
        </mc:Choice>
        <mc:Fallback xmlns="">
          <p:pic>
            <p:nvPicPr>
              <p:cNvPr id="27" name="Ink 26">
                <a:extLst>
                  <a:ext uri="{FF2B5EF4-FFF2-40B4-BE49-F238E27FC236}">
                    <a16:creationId xmlns:a16="http://schemas.microsoft.com/office/drawing/2014/main" id="{68FA4882-1D56-1F1E-FE10-7E87524B1B97}"/>
                  </a:ext>
                </a:extLst>
              </p:cNvPr>
              <p:cNvPicPr/>
              <p:nvPr/>
            </p:nvPicPr>
            <p:blipFill>
              <a:blip r:embed="rId41"/>
              <a:stretch>
                <a:fillRect/>
              </a:stretch>
            </p:blipFill>
            <p:spPr>
              <a:xfrm>
                <a:off x="8358975" y="2338905"/>
                <a:ext cx="4204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74DE7942-5848-6DCD-EA86-B5B72D1A4C88}"/>
                  </a:ext>
                </a:extLst>
              </p14:cNvPr>
              <p14:cNvContentPartPr/>
              <p14:nvPr/>
            </p14:nvContentPartPr>
            <p14:xfrm>
              <a:off x="8797095" y="2456265"/>
              <a:ext cx="342000" cy="169200"/>
            </p14:xfrm>
          </p:contentPart>
        </mc:Choice>
        <mc:Fallback xmlns="">
          <p:pic>
            <p:nvPicPr>
              <p:cNvPr id="28" name="Ink 27">
                <a:extLst>
                  <a:ext uri="{FF2B5EF4-FFF2-40B4-BE49-F238E27FC236}">
                    <a16:creationId xmlns:a16="http://schemas.microsoft.com/office/drawing/2014/main" id="{74DE7942-5848-6DCD-EA86-B5B72D1A4C88}"/>
                  </a:ext>
                </a:extLst>
              </p:cNvPr>
              <p:cNvPicPr/>
              <p:nvPr/>
            </p:nvPicPr>
            <p:blipFill>
              <a:blip r:embed="rId43"/>
              <a:stretch>
                <a:fillRect/>
              </a:stretch>
            </p:blipFill>
            <p:spPr>
              <a:xfrm>
                <a:off x="8790975" y="2450145"/>
                <a:ext cx="354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5EE2B9E3-F329-EAB7-E2B7-1508130797C5}"/>
                  </a:ext>
                </a:extLst>
              </p14:cNvPr>
              <p14:cNvContentPartPr/>
              <p14:nvPr/>
            </p14:nvContentPartPr>
            <p14:xfrm>
              <a:off x="8876295" y="2447625"/>
              <a:ext cx="190440" cy="199440"/>
            </p14:xfrm>
          </p:contentPart>
        </mc:Choice>
        <mc:Fallback xmlns="">
          <p:pic>
            <p:nvPicPr>
              <p:cNvPr id="29" name="Ink 28">
                <a:extLst>
                  <a:ext uri="{FF2B5EF4-FFF2-40B4-BE49-F238E27FC236}">
                    <a16:creationId xmlns:a16="http://schemas.microsoft.com/office/drawing/2014/main" id="{5EE2B9E3-F329-EAB7-E2B7-1508130797C5}"/>
                  </a:ext>
                </a:extLst>
              </p:cNvPr>
              <p:cNvPicPr/>
              <p:nvPr/>
            </p:nvPicPr>
            <p:blipFill>
              <a:blip r:embed="rId45"/>
              <a:stretch>
                <a:fillRect/>
              </a:stretch>
            </p:blipFill>
            <p:spPr>
              <a:xfrm>
                <a:off x="8870175" y="2441505"/>
                <a:ext cx="202680" cy="211680"/>
              </a:xfrm>
              <a:prstGeom prst="rect">
                <a:avLst/>
              </a:prstGeom>
            </p:spPr>
          </p:pic>
        </mc:Fallback>
      </mc:AlternateContent>
      <p:grpSp>
        <p:nvGrpSpPr>
          <p:cNvPr id="43" name="Group 42">
            <a:extLst>
              <a:ext uri="{FF2B5EF4-FFF2-40B4-BE49-F238E27FC236}">
                <a16:creationId xmlns:a16="http://schemas.microsoft.com/office/drawing/2014/main" id="{5049AE19-C75F-F985-0F68-38338CF2F88F}"/>
              </a:ext>
            </a:extLst>
          </p:cNvPr>
          <p:cNvGrpSpPr/>
          <p:nvPr/>
        </p:nvGrpSpPr>
        <p:grpSpPr>
          <a:xfrm>
            <a:off x="9405855" y="1956225"/>
            <a:ext cx="2009880" cy="948600"/>
            <a:chOff x="9405855" y="1956225"/>
            <a:chExt cx="2009880" cy="948600"/>
          </a:xfrm>
        </p:grpSpPr>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a16="http://schemas.microsoft.com/office/drawing/2014/main" id="{C656B7A1-C724-9D9E-BCAF-5D023C125260}"/>
                    </a:ext>
                  </a:extLst>
                </p14:cNvPr>
                <p14:cNvContentPartPr/>
                <p14:nvPr/>
              </p14:nvContentPartPr>
              <p14:xfrm>
                <a:off x="10810935" y="1956225"/>
                <a:ext cx="604800" cy="948600"/>
              </p14:xfrm>
            </p:contentPart>
          </mc:Choice>
          <mc:Fallback xmlns="">
            <p:pic>
              <p:nvPicPr>
                <p:cNvPr id="25" name="Ink 24">
                  <a:extLst>
                    <a:ext uri="{FF2B5EF4-FFF2-40B4-BE49-F238E27FC236}">
                      <a16:creationId xmlns:a16="http://schemas.microsoft.com/office/drawing/2014/main" id="{C656B7A1-C724-9D9E-BCAF-5D023C125260}"/>
                    </a:ext>
                  </a:extLst>
                </p:cNvPr>
                <p:cNvPicPr/>
                <p:nvPr/>
              </p:nvPicPr>
              <p:blipFill>
                <a:blip r:embed="rId47"/>
                <a:stretch>
                  <a:fillRect/>
                </a:stretch>
              </p:blipFill>
              <p:spPr>
                <a:xfrm>
                  <a:off x="10804815" y="1950105"/>
                  <a:ext cx="617040" cy="960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A4D311B6-EE89-DC6C-576D-3FB3A25EEB7E}"/>
                    </a:ext>
                  </a:extLst>
                </p14:cNvPr>
                <p14:cNvContentPartPr/>
                <p14:nvPr/>
              </p14:nvContentPartPr>
              <p14:xfrm>
                <a:off x="9405855" y="2441145"/>
                <a:ext cx="366120" cy="186480"/>
              </p14:xfrm>
            </p:contentPart>
          </mc:Choice>
          <mc:Fallback xmlns="">
            <p:pic>
              <p:nvPicPr>
                <p:cNvPr id="30" name="Ink 29">
                  <a:extLst>
                    <a:ext uri="{FF2B5EF4-FFF2-40B4-BE49-F238E27FC236}">
                      <a16:creationId xmlns:a16="http://schemas.microsoft.com/office/drawing/2014/main" id="{A4D311B6-EE89-DC6C-576D-3FB3A25EEB7E}"/>
                    </a:ext>
                  </a:extLst>
                </p:cNvPr>
                <p:cNvPicPr/>
                <p:nvPr/>
              </p:nvPicPr>
              <p:blipFill>
                <a:blip r:embed="rId49"/>
                <a:stretch>
                  <a:fillRect/>
                </a:stretch>
              </p:blipFill>
              <p:spPr>
                <a:xfrm>
                  <a:off x="9399735" y="2435025"/>
                  <a:ext cx="378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D44F1C1D-D741-A266-D3B1-01C9BBDF3DEB}"/>
                    </a:ext>
                  </a:extLst>
                </p14:cNvPr>
                <p14:cNvContentPartPr/>
                <p14:nvPr/>
              </p14:nvContentPartPr>
              <p14:xfrm>
                <a:off x="9915975" y="2403345"/>
                <a:ext cx="339480" cy="178920"/>
              </p14:xfrm>
            </p:contentPart>
          </mc:Choice>
          <mc:Fallback xmlns="">
            <p:pic>
              <p:nvPicPr>
                <p:cNvPr id="32" name="Ink 31">
                  <a:extLst>
                    <a:ext uri="{FF2B5EF4-FFF2-40B4-BE49-F238E27FC236}">
                      <a16:creationId xmlns:a16="http://schemas.microsoft.com/office/drawing/2014/main" id="{D44F1C1D-D741-A266-D3B1-01C9BBDF3DEB}"/>
                    </a:ext>
                  </a:extLst>
                </p:cNvPr>
                <p:cNvPicPr/>
                <p:nvPr/>
              </p:nvPicPr>
              <p:blipFill>
                <a:blip r:embed="rId51"/>
                <a:stretch>
                  <a:fillRect/>
                </a:stretch>
              </p:blipFill>
              <p:spPr>
                <a:xfrm>
                  <a:off x="9909855" y="2397225"/>
                  <a:ext cx="351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4A5A6C13-9EB1-2733-1C07-672B48D08C6F}"/>
                    </a:ext>
                  </a:extLst>
                </p14:cNvPr>
                <p14:cNvContentPartPr/>
                <p14:nvPr/>
              </p14:nvContentPartPr>
              <p14:xfrm>
                <a:off x="10168335" y="2222625"/>
                <a:ext cx="212040" cy="109800"/>
              </p14:xfrm>
            </p:contentPart>
          </mc:Choice>
          <mc:Fallback xmlns="">
            <p:pic>
              <p:nvPicPr>
                <p:cNvPr id="33" name="Ink 32">
                  <a:extLst>
                    <a:ext uri="{FF2B5EF4-FFF2-40B4-BE49-F238E27FC236}">
                      <a16:creationId xmlns:a16="http://schemas.microsoft.com/office/drawing/2014/main" id="{4A5A6C13-9EB1-2733-1C07-672B48D08C6F}"/>
                    </a:ext>
                  </a:extLst>
                </p:cNvPr>
                <p:cNvPicPr/>
                <p:nvPr/>
              </p:nvPicPr>
              <p:blipFill>
                <a:blip r:embed="rId53"/>
                <a:stretch>
                  <a:fillRect/>
                </a:stretch>
              </p:blipFill>
              <p:spPr>
                <a:xfrm>
                  <a:off x="10162215" y="2216505"/>
                  <a:ext cx="224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16D4C943-993E-F77A-72A6-5AE8AEACE9F8}"/>
                    </a:ext>
                  </a:extLst>
                </p14:cNvPr>
                <p14:cNvContentPartPr/>
                <p14:nvPr/>
              </p14:nvContentPartPr>
              <p14:xfrm>
                <a:off x="10216575" y="2218305"/>
                <a:ext cx="82080" cy="165960"/>
              </p14:xfrm>
            </p:contentPart>
          </mc:Choice>
          <mc:Fallback xmlns="">
            <p:pic>
              <p:nvPicPr>
                <p:cNvPr id="34" name="Ink 33">
                  <a:extLst>
                    <a:ext uri="{FF2B5EF4-FFF2-40B4-BE49-F238E27FC236}">
                      <a16:creationId xmlns:a16="http://schemas.microsoft.com/office/drawing/2014/main" id="{16D4C943-993E-F77A-72A6-5AE8AEACE9F8}"/>
                    </a:ext>
                  </a:extLst>
                </p:cNvPr>
                <p:cNvPicPr/>
                <p:nvPr/>
              </p:nvPicPr>
              <p:blipFill>
                <a:blip r:embed="rId55"/>
                <a:stretch>
                  <a:fillRect/>
                </a:stretch>
              </p:blipFill>
              <p:spPr>
                <a:xfrm>
                  <a:off x="10210455" y="2212185"/>
                  <a:ext cx="943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A542F9A3-2FC7-A36D-CE4E-B98BBE6806BE}"/>
                    </a:ext>
                  </a:extLst>
                </p14:cNvPr>
                <p14:cNvContentPartPr/>
                <p14:nvPr/>
              </p14:nvContentPartPr>
              <p14:xfrm>
                <a:off x="10313055" y="2090865"/>
                <a:ext cx="169560" cy="151560"/>
              </p14:xfrm>
            </p:contentPart>
          </mc:Choice>
          <mc:Fallback xmlns="">
            <p:pic>
              <p:nvPicPr>
                <p:cNvPr id="35" name="Ink 34">
                  <a:extLst>
                    <a:ext uri="{FF2B5EF4-FFF2-40B4-BE49-F238E27FC236}">
                      <a16:creationId xmlns:a16="http://schemas.microsoft.com/office/drawing/2014/main" id="{A542F9A3-2FC7-A36D-CE4E-B98BBE6806BE}"/>
                    </a:ext>
                  </a:extLst>
                </p:cNvPr>
                <p:cNvPicPr/>
                <p:nvPr/>
              </p:nvPicPr>
              <p:blipFill>
                <a:blip r:embed="rId57"/>
                <a:stretch>
                  <a:fillRect/>
                </a:stretch>
              </p:blipFill>
              <p:spPr>
                <a:xfrm>
                  <a:off x="10306935" y="2084745"/>
                  <a:ext cx="1818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D33A6277-AB68-9CAD-BF5C-F632598905C4}"/>
                    </a:ext>
                  </a:extLst>
                </p14:cNvPr>
                <p14:cNvContentPartPr/>
                <p14:nvPr/>
              </p14:nvContentPartPr>
              <p14:xfrm>
                <a:off x="10488375" y="2482545"/>
                <a:ext cx="2880" cy="28440"/>
              </p14:xfrm>
            </p:contentPart>
          </mc:Choice>
          <mc:Fallback xmlns="">
            <p:pic>
              <p:nvPicPr>
                <p:cNvPr id="36" name="Ink 35">
                  <a:extLst>
                    <a:ext uri="{FF2B5EF4-FFF2-40B4-BE49-F238E27FC236}">
                      <a16:creationId xmlns:a16="http://schemas.microsoft.com/office/drawing/2014/main" id="{D33A6277-AB68-9CAD-BF5C-F632598905C4}"/>
                    </a:ext>
                  </a:extLst>
                </p:cNvPr>
                <p:cNvPicPr/>
                <p:nvPr/>
              </p:nvPicPr>
              <p:blipFill>
                <a:blip r:embed="rId59"/>
                <a:stretch>
                  <a:fillRect/>
                </a:stretch>
              </p:blipFill>
              <p:spPr>
                <a:xfrm>
                  <a:off x="10482255" y="2476425"/>
                  <a:ext cx="15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3843FE88-9ECF-7E25-A64A-E4E05F046A2E}"/>
                    </a:ext>
                  </a:extLst>
                </p14:cNvPr>
                <p14:cNvContentPartPr/>
                <p14:nvPr/>
              </p14:nvContentPartPr>
              <p14:xfrm>
                <a:off x="10702575" y="2426025"/>
                <a:ext cx="272520" cy="154080"/>
              </p14:xfrm>
            </p:contentPart>
          </mc:Choice>
          <mc:Fallback xmlns="">
            <p:pic>
              <p:nvPicPr>
                <p:cNvPr id="37" name="Ink 36">
                  <a:extLst>
                    <a:ext uri="{FF2B5EF4-FFF2-40B4-BE49-F238E27FC236}">
                      <a16:creationId xmlns:a16="http://schemas.microsoft.com/office/drawing/2014/main" id="{3843FE88-9ECF-7E25-A64A-E4E05F046A2E}"/>
                    </a:ext>
                  </a:extLst>
                </p:cNvPr>
                <p:cNvPicPr/>
                <p:nvPr/>
              </p:nvPicPr>
              <p:blipFill>
                <a:blip r:embed="rId61"/>
                <a:stretch>
                  <a:fillRect/>
                </a:stretch>
              </p:blipFill>
              <p:spPr>
                <a:xfrm>
                  <a:off x="10696455" y="2419905"/>
                  <a:ext cx="284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C28547CE-B094-9B5B-70EE-072974F1AC2D}"/>
                    </a:ext>
                  </a:extLst>
                </p14:cNvPr>
                <p14:cNvContentPartPr/>
                <p14:nvPr/>
              </p14:nvContentPartPr>
              <p14:xfrm>
                <a:off x="10796535" y="2419545"/>
                <a:ext cx="108720" cy="181080"/>
              </p14:xfrm>
            </p:contentPart>
          </mc:Choice>
          <mc:Fallback xmlns="">
            <p:pic>
              <p:nvPicPr>
                <p:cNvPr id="38" name="Ink 37">
                  <a:extLst>
                    <a:ext uri="{FF2B5EF4-FFF2-40B4-BE49-F238E27FC236}">
                      <a16:creationId xmlns:a16="http://schemas.microsoft.com/office/drawing/2014/main" id="{C28547CE-B094-9B5B-70EE-072974F1AC2D}"/>
                    </a:ext>
                  </a:extLst>
                </p:cNvPr>
                <p:cNvPicPr/>
                <p:nvPr/>
              </p:nvPicPr>
              <p:blipFill>
                <a:blip r:embed="rId63"/>
                <a:stretch>
                  <a:fillRect/>
                </a:stretch>
              </p:blipFill>
              <p:spPr>
                <a:xfrm>
                  <a:off x="10790415" y="2413425"/>
                  <a:ext cx="120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D1651C9E-51E7-C8BE-1982-6EACA5E1D35F}"/>
                    </a:ext>
                  </a:extLst>
                </p14:cNvPr>
                <p14:cNvContentPartPr/>
                <p14:nvPr/>
              </p14:nvContentPartPr>
              <p14:xfrm>
                <a:off x="10919295" y="2322705"/>
                <a:ext cx="84600" cy="125280"/>
              </p14:xfrm>
            </p:contentPart>
          </mc:Choice>
          <mc:Fallback xmlns="">
            <p:pic>
              <p:nvPicPr>
                <p:cNvPr id="39" name="Ink 38">
                  <a:extLst>
                    <a:ext uri="{FF2B5EF4-FFF2-40B4-BE49-F238E27FC236}">
                      <a16:creationId xmlns:a16="http://schemas.microsoft.com/office/drawing/2014/main" id="{D1651C9E-51E7-C8BE-1982-6EACA5E1D35F}"/>
                    </a:ext>
                  </a:extLst>
                </p:cNvPr>
                <p:cNvPicPr/>
                <p:nvPr/>
              </p:nvPicPr>
              <p:blipFill>
                <a:blip r:embed="rId65"/>
                <a:stretch>
                  <a:fillRect/>
                </a:stretch>
              </p:blipFill>
              <p:spPr>
                <a:xfrm>
                  <a:off x="10913175" y="2316585"/>
                  <a:ext cx="96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41543E78-5935-5676-9AB8-018043F1758C}"/>
                    </a:ext>
                  </a:extLst>
                </p14:cNvPr>
                <p14:cNvContentPartPr/>
                <p14:nvPr/>
              </p14:nvContentPartPr>
              <p14:xfrm>
                <a:off x="10991295" y="2277705"/>
                <a:ext cx="239400" cy="367560"/>
              </p14:xfrm>
            </p:contentPart>
          </mc:Choice>
          <mc:Fallback xmlns="">
            <p:pic>
              <p:nvPicPr>
                <p:cNvPr id="40" name="Ink 39">
                  <a:extLst>
                    <a:ext uri="{FF2B5EF4-FFF2-40B4-BE49-F238E27FC236}">
                      <a16:creationId xmlns:a16="http://schemas.microsoft.com/office/drawing/2014/main" id="{41543E78-5935-5676-9AB8-018043F1758C}"/>
                    </a:ext>
                  </a:extLst>
                </p:cNvPr>
                <p:cNvPicPr/>
                <p:nvPr/>
              </p:nvPicPr>
              <p:blipFill>
                <a:blip r:embed="rId67"/>
                <a:stretch>
                  <a:fillRect/>
                </a:stretch>
              </p:blipFill>
              <p:spPr>
                <a:xfrm>
                  <a:off x="10985175" y="2271585"/>
                  <a:ext cx="2516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832D2C9B-5714-7EE1-DA32-8358D4676625}"/>
                    </a:ext>
                  </a:extLst>
                </p14:cNvPr>
                <p14:cNvContentPartPr/>
                <p14:nvPr/>
              </p14:nvContentPartPr>
              <p14:xfrm>
                <a:off x="10608255" y="2353665"/>
                <a:ext cx="138240" cy="320760"/>
              </p14:xfrm>
            </p:contentPart>
          </mc:Choice>
          <mc:Fallback xmlns="">
            <p:pic>
              <p:nvPicPr>
                <p:cNvPr id="41" name="Ink 40">
                  <a:extLst>
                    <a:ext uri="{FF2B5EF4-FFF2-40B4-BE49-F238E27FC236}">
                      <a16:creationId xmlns:a16="http://schemas.microsoft.com/office/drawing/2014/main" id="{832D2C9B-5714-7EE1-DA32-8358D4676625}"/>
                    </a:ext>
                  </a:extLst>
                </p:cNvPr>
                <p:cNvPicPr/>
                <p:nvPr/>
              </p:nvPicPr>
              <p:blipFill>
                <a:blip r:embed="rId69"/>
                <a:stretch>
                  <a:fillRect/>
                </a:stretch>
              </p:blipFill>
              <p:spPr>
                <a:xfrm>
                  <a:off x="10602135" y="2347545"/>
                  <a:ext cx="1504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5681A867-3DD5-3F99-ED81-53D7A156617D}"/>
                    </a:ext>
                  </a:extLst>
                </p14:cNvPr>
                <p14:cNvContentPartPr/>
                <p14:nvPr/>
              </p14:nvContentPartPr>
              <p14:xfrm>
                <a:off x="11051415" y="2120745"/>
                <a:ext cx="41400" cy="90360"/>
              </p14:xfrm>
            </p:contentPart>
          </mc:Choice>
          <mc:Fallback xmlns="">
            <p:pic>
              <p:nvPicPr>
                <p:cNvPr id="42" name="Ink 41">
                  <a:extLst>
                    <a:ext uri="{FF2B5EF4-FFF2-40B4-BE49-F238E27FC236}">
                      <a16:creationId xmlns:a16="http://schemas.microsoft.com/office/drawing/2014/main" id="{5681A867-3DD5-3F99-ED81-53D7A156617D}"/>
                    </a:ext>
                  </a:extLst>
                </p:cNvPr>
                <p:cNvPicPr/>
                <p:nvPr/>
              </p:nvPicPr>
              <p:blipFill>
                <a:blip r:embed="rId71"/>
                <a:stretch>
                  <a:fillRect/>
                </a:stretch>
              </p:blipFill>
              <p:spPr>
                <a:xfrm>
                  <a:off x="11045295" y="2114625"/>
                  <a:ext cx="53640" cy="102600"/>
                </a:xfrm>
                <a:prstGeom prst="rect">
                  <a:avLst/>
                </a:prstGeom>
              </p:spPr>
            </p:pic>
          </mc:Fallback>
        </mc:AlternateContent>
      </p:grpSp>
      <p:grpSp>
        <p:nvGrpSpPr>
          <p:cNvPr id="140" name="Group 139">
            <a:extLst>
              <a:ext uri="{FF2B5EF4-FFF2-40B4-BE49-F238E27FC236}">
                <a16:creationId xmlns:a16="http://schemas.microsoft.com/office/drawing/2014/main" id="{C2BDBC23-A717-BC22-5744-6E12BAF6FD09}"/>
              </a:ext>
            </a:extLst>
          </p:cNvPr>
          <p:cNvGrpSpPr/>
          <p:nvPr/>
        </p:nvGrpSpPr>
        <p:grpSpPr>
          <a:xfrm>
            <a:off x="348975" y="3382185"/>
            <a:ext cx="11879280" cy="3227760"/>
            <a:chOff x="348975" y="3382185"/>
            <a:chExt cx="11879280" cy="3227760"/>
          </a:xfrm>
        </p:grpSpPr>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687E6D3F-1152-0CDB-AFBD-F011BB5999BB}"/>
                    </a:ext>
                  </a:extLst>
                </p14:cNvPr>
                <p14:cNvContentPartPr/>
                <p14:nvPr/>
              </p14:nvContentPartPr>
              <p14:xfrm>
                <a:off x="1256175" y="3793305"/>
                <a:ext cx="385560" cy="8280"/>
              </p14:xfrm>
            </p:contentPart>
          </mc:Choice>
          <mc:Fallback xmlns="">
            <p:pic>
              <p:nvPicPr>
                <p:cNvPr id="44" name="Ink 43">
                  <a:extLst>
                    <a:ext uri="{FF2B5EF4-FFF2-40B4-BE49-F238E27FC236}">
                      <a16:creationId xmlns:a16="http://schemas.microsoft.com/office/drawing/2014/main" id="{687E6D3F-1152-0CDB-AFBD-F011BB5999BB}"/>
                    </a:ext>
                  </a:extLst>
                </p:cNvPr>
                <p:cNvPicPr/>
                <p:nvPr/>
              </p:nvPicPr>
              <p:blipFill>
                <a:blip r:embed="rId73"/>
                <a:stretch>
                  <a:fillRect/>
                </a:stretch>
              </p:blipFill>
              <p:spPr>
                <a:xfrm>
                  <a:off x="1250055" y="3787185"/>
                  <a:ext cx="397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91C0F119-11AA-A430-9E9A-334C6EBF3E89}"/>
                    </a:ext>
                  </a:extLst>
                </p14:cNvPr>
                <p14:cNvContentPartPr/>
                <p14:nvPr/>
              </p14:nvContentPartPr>
              <p14:xfrm>
                <a:off x="1347615" y="3938745"/>
                <a:ext cx="349200" cy="17640"/>
              </p14:xfrm>
            </p:contentPart>
          </mc:Choice>
          <mc:Fallback xmlns="">
            <p:pic>
              <p:nvPicPr>
                <p:cNvPr id="45" name="Ink 44">
                  <a:extLst>
                    <a:ext uri="{FF2B5EF4-FFF2-40B4-BE49-F238E27FC236}">
                      <a16:creationId xmlns:a16="http://schemas.microsoft.com/office/drawing/2014/main" id="{91C0F119-11AA-A430-9E9A-334C6EBF3E89}"/>
                    </a:ext>
                  </a:extLst>
                </p:cNvPr>
                <p:cNvPicPr/>
                <p:nvPr/>
              </p:nvPicPr>
              <p:blipFill>
                <a:blip r:embed="rId75"/>
                <a:stretch>
                  <a:fillRect/>
                </a:stretch>
              </p:blipFill>
              <p:spPr>
                <a:xfrm>
                  <a:off x="1341495" y="3932625"/>
                  <a:ext cx="361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5D302EC8-5594-8FE7-4CE8-06DF62AD802E}"/>
                    </a:ext>
                  </a:extLst>
                </p14:cNvPr>
                <p14:cNvContentPartPr/>
                <p14:nvPr/>
              </p14:nvContentPartPr>
              <p14:xfrm>
                <a:off x="2037735" y="3741465"/>
                <a:ext cx="249480" cy="223920"/>
              </p14:xfrm>
            </p:contentPart>
          </mc:Choice>
          <mc:Fallback xmlns="">
            <p:pic>
              <p:nvPicPr>
                <p:cNvPr id="46" name="Ink 45">
                  <a:extLst>
                    <a:ext uri="{FF2B5EF4-FFF2-40B4-BE49-F238E27FC236}">
                      <a16:creationId xmlns:a16="http://schemas.microsoft.com/office/drawing/2014/main" id="{5D302EC8-5594-8FE7-4CE8-06DF62AD802E}"/>
                    </a:ext>
                  </a:extLst>
                </p:cNvPr>
                <p:cNvPicPr/>
                <p:nvPr/>
              </p:nvPicPr>
              <p:blipFill>
                <a:blip r:embed="rId77"/>
                <a:stretch>
                  <a:fillRect/>
                </a:stretch>
              </p:blipFill>
              <p:spPr>
                <a:xfrm>
                  <a:off x="2031615" y="3735345"/>
                  <a:ext cx="2617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77880A8-15A6-D9E5-DFDC-2B7FB0D8342A}"/>
                    </a:ext>
                  </a:extLst>
                </p14:cNvPr>
                <p14:cNvContentPartPr/>
                <p14:nvPr/>
              </p14:nvContentPartPr>
              <p14:xfrm>
                <a:off x="2396655" y="3765225"/>
                <a:ext cx="438120" cy="216360"/>
              </p14:xfrm>
            </p:contentPart>
          </mc:Choice>
          <mc:Fallback xmlns="">
            <p:pic>
              <p:nvPicPr>
                <p:cNvPr id="47" name="Ink 46">
                  <a:extLst>
                    <a:ext uri="{FF2B5EF4-FFF2-40B4-BE49-F238E27FC236}">
                      <a16:creationId xmlns:a16="http://schemas.microsoft.com/office/drawing/2014/main" id="{277880A8-15A6-D9E5-DFDC-2B7FB0D8342A}"/>
                    </a:ext>
                  </a:extLst>
                </p:cNvPr>
                <p:cNvPicPr/>
                <p:nvPr/>
              </p:nvPicPr>
              <p:blipFill>
                <a:blip r:embed="rId79"/>
                <a:stretch>
                  <a:fillRect/>
                </a:stretch>
              </p:blipFill>
              <p:spPr>
                <a:xfrm>
                  <a:off x="2390535" y="3759105"/>
                  <a:ext cx="450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72A88B93-9234-F81A-1A63-706F05D8B675}"/>
                    </a:ext>
                  </a:extLst>
                </p14:cNvPr>
                <p14:cNvContentPartPr/>
                <p14:nvPr/>
              </p14:nvContentPartPr>
              <p14:xfrm>
                <a:off x="2834415" y="3736065"/>
                <a:ext cx="334800" cy="250560"/>
              </p14:xfrm>
            </p:contentPart>
          </mc:Choice>
          <mc:Fallback xmlns="">
            <p:pic>
              <p:nvPicPr>
                <p:cNvPr id="48" name="Ink 47">
                  <a:extLst>
                    <a:ext uri="{FF2B5EF4-FFF2-40B4-BE49-F238E27FC236}">
                      <a16:creationId xmlns:a16="http://schemas.microsoft.com/office/drawing/2014/main" id="{72A88B93-9234-F81A-1A63-706F05D8B675}"/>
                    </a:ext>
                  </a:extLst>
                </p:cNvPr>
                <p:cNvPicPr/>
                <p:nvPr/>
              </p:nvPicPr>
              <p:blipFill>
                <a:blip r:embed="rId81"/>
                <a:stretch>
                  <a:fillRect/>
                </a:stretch>
              </p:blipFill>
              <p:spPr>
                <a:xfrm>
                  <a:off x="2828295" y="3729945"/>
                  <a:ext cx="3470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6F97B65-1774-D632-A572-CF3BD4ACEAD9}"/>
                    </a:ext>
                  </a:extLst>
                </p14:cNvPr>
                <p14:cNvContentPartPr/>
                <p14:nvPr/>
              </p14:nvContentPartPr>
              <p14:xfrm>
                <a:off x="2947455" y="3559305"/>
                <a:ext cx="370800" cy="153360"/>
              </p14:xfrm>
            </p:contentPart>
          </mc:Choice>
          <mc:Fallback xmlns="">
            <p:pic>
              <p:nvPicPr>
                <p:cNvPr id="49" name="Ink 48">
                  <a:extLst>
                    <a:ext uri="{FF2B5EF4-FFF2-40B4-BE49-F238E27FC236}">
                      <a16:creationId xmlns:a16="http://schemas.microsoft.com/office/drawing/2014/main" id="{D6F97B65-1774-D632-A572-CF3BD4ACEAD9}"/>
                    </a:ext>
                  </a:extLst>
                </p:cNvPr>
                <p:cNvPicPr/>
                <p:nvPr/>
              </p:nvPicPr>
              <p:blipFill>
                <a:blip r:embed="rId83"/>
                <a:stretch>
                  <a:fillRect/>
                </a:stretch>
              </p:blipFill>
              <p:spPr>
                <a:xfrm>
                  <a:off x="2941335" y="3553185"/>
                  <a:ext cx="383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7FB26909-24F2-68E5-47EC-EE4099C13E59}"/>
                    </a:ext>
                  </a:extLst>
                </p14:cNvPr>
                <p14:cNvContentPartPr/>
                <p14:nvPr/>
              </p14:nvContentPartPr>
              <p14:xfrm>
                <a:off x="3852495" y="3786105"/>
                <a:ext cx="474480" cy="221400"/>
              </p14:xfrm>
            </p:contentPart>
          </mc:Choice>
          <mc:Fallback xmlns="">
            <p:pic>
              <p:nvPicPr>
                <p:cNvPr id="50" name="Ink 49">
                  <a:extLst>
                    <a:ext uri="{FF2B5EF4-FFF2-40B4-BE49-F238E27FC236}">
                      <a16:creationId xmlns:a16="http://schemas.microsoft.com/office/drawing/2014/main" id="{7FB26909-24F2-68E5-47EC-EE4099C13E59}"/>
                    </a:ext>
                  </a:extLst>
                </p:cNvPr>
                <p:cNvPicPr/>
                <p:nvPr/>
              </p:nvPicPr>
              <p:blipFill>
                <a:blip r:embed="rId85"/>
                <a:stretch>
                  <a:fillRect/>
                </a:stretch>
              </p:blipFill>
              <p:spPr>
                <a:xfrm>
                  <a:off x="3846375" y="3779985"/>
                  <a:ext cx="4867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54EB6D4A-AF1E-1EAD-9F73-A4917AABCE92}"/>
                    </a:ext>
                  </a:extLst>
                </p14:cNvPr>
                <p14:cNvContentPartPr/>
                <p14:nvPr/>
              </p14:nvContentPartPr>
              <p14:xfrm>
                <a:off x="3967695" y="3782865"/>
                <a:ext cx="164160" cy="286200"/>
              </p14:xfrm>
            </p:contentPart>
          </mc:Choice>
          <mc:Fallback xmlns="">
            <p:pic>
              <p:nvPicPr>
                <p:cNvPr id="51" name="Ink 50">
                  <a:extLst>
                    <a:ext uri="{FF2B5EF4-FFF2-40B4-BE49-F238E27FC236}">
                      <a16:creationId xmlns:a16="http://schemas.microsoft.com/office/drawing/2014/main" id="{54EB6D4A-AF1E-1EAD-9F73-A4917AABCE92}"/>
                    </a:ext>
                  </a:extLst>
                </p:cNvPr>
                <p:cNvPicPr/>
                <p:nvPr/>
              </p:nvPicPr>
              <p:blipFill>
                <a:blip r:embed="rId87"/>
                <a:stretch>
                  <a:fillRect/>
                </a:stretch>
              </p:blipFill>
              <p:spPr>
                <a:xfrm>
                  <a:off x="3961575" y="3776745"/>
                  <a:ext cx="1764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AB5608EC-A578-731E-4B67-EBFD238B9713}"/>
                    </a:ext>
                  </a:extLst>
                </p14:cNvPr>
                <p14:cNvContentPartPr/>
                <p14:nvPr/>
              </p14:nvContentPartPr>
              <p14:xfrm>
                <a:off x="4220415" y="3645345"/>
                <a:ext cx="844920" cy="327240"/>
              </p14:xfrm>
            </p:contentPart>
          </mc:Choice>
          <mc:Fallback xmlns="">
            <p:pic>
              <p:nvPicPr>
                <p:cNvPr id="52" name="Ink 51">
                  <a:extLst>
                    <a:ext uri="{FF2B5EF4-FFF2-40B4-BE49-F238E27FC236}">
                      <a16:creationId xmlns:a16="http://schemas.microsoft.com/office/drawing/2014/main" id="{AB5608EC-A578-731E-4B67-EBFD238B9713}"/>
                    </a:ext>
                  </a:extLst>
                </p:cNvPr>
                <p:cNvPicPr/>
                <p:nvPr/>
              </p:nvPicPr>
              <p:blipFill>
                <a:blip r:embed="rId89"/>
                <a:stretch>
                  <a:fillRect/>
                </a:stretch>
              </p:blipFill>
              <p:spPr>
                <a:xfrm>
                  <a:off x="4214295" y="3639225"/>
                  <a:ext cx="8571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FDE0A67C-CBD2-721B-DE23-815204FD4E9A}"/>
                    </a:ext>
                  </a:extLst>
                </p14:cNvPr>
                <p14:cNvContentPartPr/>
                <p14:nvPr/>
              </p14:nvContentPartPr>
              <p14:xfrm>
                <a:off x="4887135" y="3851985"/>
                <a:ext cx="144720" cy="235440"/>
              </p14:xfrm>
            </p:contentPart>
          </mc:Choice>
          <mc:Fallback xmlns="">
            <p:pic>
              <p:nvPicPr>
                <p:cNvPr id="53" name="Ink 52">
                  <a:extLst>
                    <a:ext uri="{FF2B5EF4-FFF2-40B4-BE49-F238E27FC236}">
                      <a16:creationId xmlns:a16="http://schemas.microsoft.com/office/drawing/2014/main" id="{FDE0A67C-CBD2-721B-DE23-815204FD4E9A}"/>
                    </a:ext>
                  </a:extLst>
                </p:cNvPr>
                <p:cNvPicPr/>
                <p:nvPr/>
              </p:nvPicPr>
              <p:blipFill>
                <a:blip r:embed="rId91"/>
                <a:stretch>
                  <a:fillRect/>
                </a:stretch>
              </p:blipFill>
              <p:spPr>
                <a:xfrm>
                  <a:off x="4881015" y="3845865"/>
                  <a:ext cx="1569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BAFD18EF-9159-8263-BB69-8D467B20E7F4}"/>
                    </a:ext>
                  </a:extLst>
                </p14:cNvPr>
                <p14:cNvContentPartPr/>
                <p14:nvPr/>
              </p14:nvContentPartPr>
              <p14:xfrm>
                <a:off x="5291775" y="3836145"/>
                <a:ext cx="423360" cy="259200"/>
              </p14:xfrm>
            </p:contentPart>
          </mc:Choice>
          <mc:Fallback xmlns="">
            <p:pic>
              <p:nvPicPr>
                <p:cNvPr id="54" name="Ink 53">
                  <a:extLst>
                    <a:ext uri="{FF2B5EF4-FFF2-40B4-BE49-F238E27FC236}">
                      <a16:creationId xmlns:a16="http://schemas.microsoft.com/office/drawing/2014/main" id="{BAFD18EF-9159-8263-BB69-8D467B20E7F4}"/>
                    </a:ext>
                  </a:extLst>
                </p:cNvPr>
                <p:cNvPicPr/>
                <p:nvPr/>
              </p:nvPicPr>
              <p:blipFill>
                <a:blip r:embed="rId93"/>
                <a:stretch>
                  <a:fillRect/>
                </a:stretch>
              </p:blipFill>
              <p:spPr>
                <a:xfrm>
                  <a:off x="5285655" y="3830025"/>
                  <a:ext cx="4356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5A8E9113-25C1-7C3F-76F3-DDC5C4BB8B1E}"/>
                    </a:ext>
                  </a:extLst>
                </p14:cNvPr>
                <p14:cNvContentPartPr/>
                <p14:nvPr/>
              </p14:nvContentPartPr>
              <p14:xfrm>
                <a:off x="5726655" y="3601785"/>
                <a:ext cx="279360" cy="214560"/>
              </p14:xfrm>
            </p:contentPart>
          </mc:Choice>
          <mc:Fallback xmlns="">
            <p:pic>
              <p:nvPicPr>
                <p:cNvPr id="55" name="Ink 54">
                  <a:extLst>
                    <a:ext uri="{FF2B5EF4-FFF2-40B4-BE49-F238E27FC236}">
                      <a16:creationId xmlns:a16="http://schemas.microsoft.com/office/drawing/2014/main" id="{5A8E9113-25C1-7C3F-76F3-DDC5C4BB8B1E}"/>
                    </a:ext>
                  </a:extLst>
                </p:cNvPr>
                <p:cNvPicPr/>
                <p:nvPr/>
              </p:nvPicPr>
              <p:blipFill>
                <a:blip r:embed="rId95"/>
                <a:stretch>
                  <a:fillRect/>
                </a:stretch>
              </p:blipFill>
              <p:spPr>
                <a:xfrm>
                  <a:off x="5720535" y="3595665"/>
                  <a:ext cx="291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BBAECD53-3134-E82D-6B4C-9C557832B85E}"/>
                    </a:ext>
                  </a:extLst>
                </p14:cNvPr>
                <p14:cNvContentPartPr/>
                <p14:nvPr/>
              </p14:nvContentPartPr>
              <p14:xfrm>
                <a:off x="5757975" y="3632385"/>
                <a:ext cx="185760" cy="227880"/>
              </p14:xfrm>
            </p:contentPart>
          </mc:Choice>
          <mc:Fallback xmlns="">
            <p:pic>
              <p:nvPicPr>
                <p:cNvPr id="56" name="Ink 55">
                  <a:extLst>
                    <a:ext uri="{FF2B5EF4-FFF2-40B4-BE49-F238E27FC236}">
                      <a16:creationId xmlns:a16="http://schemas.microsoft.com/office/drawing/2014/main" id="{BBAECD53-3134-E82D-6B4C-9C557832B85E}"/>
                    </a:ext>
                  </a:extLst>
                </p:cNvPr>
                <p:cNvPicPr/>
                <p:nvPr/>
              </p:nvPicPr>
              <p:blipFill>
                <a:blip r:embed="rId97"/>
                <a:stretch>
                  <a:fillRect/>
                </a:stretch>
              </p:blipFill>
              <p:spPr>
                <a:xfrm>
                  <a:off x="5751855" y="3626265"/>
                  <a:ext cx="1980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0A254377-D7F8-5EB9-A847-3343F933E0B3}"/>
                    </a:ext>
                  </a:extLst>
                </p14:cNvPr>
                <p14:cNvContentPartPr/>
                <p14:nvPr/>
              </p14:nvContentPartPr>
              <p14:xfrm>
                <a:off x="5969655" y="3473625"/>
                <a:ext cx="167400" cy="173880"/>
              </p14:xfrm>
            </p:contentPart>
          </mc:Choice>
          <mc:Fallback xmlns="">
            <p:pic>
              <p:nvPicPr>
                <p:cNvPr id="57" name="Ink 56">
                  <a:extLst>
                    <a:ext uri="{FF2B5EF4-FFF2-40B4-BE49-F238E27FC236}">
                      <a16:creationId xmlns:a16="http://schemas.microsoft.com/office/drawing/2014/main" id="{0A254377-D7F8-5EB9-A847-3343F933E0B3}"/>
                    </a:ext>
                  </a:extLst>
                </p:cNvPr>
                <p:cNvPicPr/>
                <p:nvPr/>
              </p:nvPicPr>
              <p:blipFill>
                <a:blip r:embed="rId99"/>
                <a:stretch>
                  <a:fillRect/>
                </a:stretch>
              </p:blipFill>
              <p:spPr>
                <a:xfrm>
                  <a:off x="5963535" y="3467505"/>
                  <a:ext cx="1796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29156355-5DE2-A942-B92E-60A2740FE55F}"/>
                    </a:ext>
                  </a:extLst>
                </p14:cNvPr>
                <p14:cNvContentPartPr/>
                <p14:nvPr/>
              </p14:nvContentPartPr>
              <p14:xfrm>
                <a:off x="5878215" y="3383265"/>
                <a:ext cx="603360" cy="799560"/>
              </p14:xfrm>
            </p:contentPart>
          </mc:Choice>
          <mc:Fallback xmlns="">
            <p:pic>
              <p:nvPicPr>
                <p:cNvPr id="58" name="Ink 57">
                  <a:extLst>
                    <a:ext uri="{FF2B5EF4-FFF2-40B4-BE49-F238E27FC236}">
                      <a16:creationId xmlns:a16="http://schemas.microsoft.com/office/drawing/2014/main" id="{29156355-5DE2-A942-B92E-60A2740FE55F}"/>
                    </a:ext>
                  </a:extLst>
                </p:cNvPr>
                <p:cNvPicPr/>
                <p:nvPr/>
              </p:nvPicPr>
              <p:blipFill>
                <a:blip r:embed="rId101"/>
                <a:stretch>
                  <a:fillRect/>
                </a:stretch>
              </p:blipFill>
              <p:spPr>
                <a:xfrm>
                  <a:off x="5872095" y="3377145"/>
                  <a:ext cx="615600" cy="811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D113D137-A40F-F6E7-CDA8-02DE191B27A1}"/>
                    </a:ext>
                  </a:extLst>
                </p14:cNvPr>
                <p14:cNvContentPartPr/>
                <p14:nvPr/>
              </p14:nvContentPartPr>
              <p14:xfrm>
                <a:off x="3472335" y="3478665"/>
                <a:ext cx="626040" cy="779760"/>
              </p14:xfrm>
            </p:contentPart>
          </mc:Choice>
          <mc:Fallback xmlns="">
            <p:pic>
              <p:nvPicPr>
                <p:cNvPr id="59" name="Ink 58">
                  <a:extLst>
                    <a:ext uri="{FF2B5EF4-FFF2-40B4-BE49-F238E27FC236}">
                      <a16:creationId xmlns:a16="http://schemas.microsoft.com/office/drawing/2014/main" id="{D113D137-A40F-F6E7-CDA8-02DE191B27A1}"/>
                    </a:ext>
                  </a:extLst>
                </p:cNvPr>
                <p:cNvPicPr/>
                <p:nvPr/>
              </p:nvPicPr>
              <p:blipFill>
                <a:blip r:embed="rId103"/>
                <a:stretch>
                  <a:fillRect/>
                </a:stretch>
              </p:blipFill>
              <p:spPr>
                <a:xfrm>
                  <a:off x="3466215" y="3472545"/>
                  <a:ext cx="63828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15749DFD-EE98-9654-FD82-5970203779D1}"/>
                    </a:ext>
                  </a:extLst>
                </p14:cNvPr>
                <p14:cNvContentPartPr/>
                <p14:nvPr/>
              </p14:nvContentPartPr>
              <p14:xfrm>
                <a:off x="6859935" y="3924705"/>
                <a:ext cx="126360" cy="120600"/>
              </p14:xfrm>
            </p:contentPart>
          </mc:Choice>
          <mc:Fallback xmlns="">
            <p:pic>
              <p:nvPicPr>
                <p:cNvPr id="60" name="Ink 59">
                  <a:extLst>
                    <a:ext uri="{FF2B5EF4-FFF2-40B4-BE49-F238E27FC236}">
                      <a16:creationId xmlns:a16="http://schemas.microsoft.com/office/drawing/2014/main" id="{15749DFD-EE98-9654-FD82-5970203779D1}"/>
                    </a:ext>
                  </a:extLst>
                </p:cNvPr>
                <p:cNvPicPr/>
                <p:nvPr/>
              </p:nvPicPr>
              <p:blipFill>
                <a:blip r:embed="rId105"/>
                <a:stretch>
                  <a:fillRect/>
                </a:stretch>
              </p:blipFill>
              <p:spPr>
                <a:xfrm>
                  <a:off x="6853815" y="3918585"/>
                  <a:ext cx="1386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CF26188E-4157-A063-FCF1-DAE2109C0D40}"/>
                    </a:ext>
                  </a:extLst>
                </p14:cNvPr>
                <p14:cNvContentPartPr/>
                <p14:nvPr/>
              </p14:nvContentPartPr>
              <p14:xfrm>
                <a:off x="10892655" y="3808785"/>
                <a:ext cx="273240" cy="297360"/>
              </p14:xfrm>
            </p:contentPart>
          </mc:Choice>
          <mc:Fallback xmlns="">
            <p:pic>
              <p:nvPicPr>
                <p:cNvPr id="73" name="Ink 72">
                  <a:extLst>
                    <a:ext uri="{FF2B5EF4-FFF2-40B4-BE49-F238E27FC236}">
                      <a16:creationId xmlns:a16="http://schemas.microsoft.com/office/drawing/2014/main" id="{CF26188E-4157-A063-FCF1-DAE2109C0D40}"/>
                    </a:ext>
                  </a:extLst>
                </p:cNvPr>
                <p:cNvPicPr/>
                <p:nvPr/>
              </p:nvPicPr>
              <p:blipFill>
                <a:blip r:embed="rId107"/>
                <a:stretch>
                  <a:fillRect/>
                </a:stretch>
              </p:blipFill>
              <p:spPr>
                <a:xfrm>
                  <a:off x="10886535" y="3802665"/>
                  <a:ext cx="2854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C14892E9-FDA7-05FC-949A-71AE62FBA10E}"/>
                    </a:ext>
                  </a:extLst>
                </p14:cNvPr>
                <p14:cNvContentPartPr/>
                <p14:nvPr/>
              </p14:nvContentPartPr>
              <p14:xfrm>
                <a:off x="11390895" y="3853065"/>
                <a:ext cx="339480" cy="168480"/>
              </p14:xfrm>
            </p:contentPart>
          </mc:Choice>
          <mc:Fallback xmlns="">
            <p:pic>
              <p:nvPicPr>
                <p:cNvPr id="74" name="Ink 73">
                  <a:extLst>
                    <a:ext uri="{FF2B5EF4-FFF2-40B4-BE49-F238E27FC236}">
                      <a16:creationId xmlns:a16="http://schemas.microsoft.com/office/drawing/2014/main" id="{C14892E9-FDA7-05FC-949A-71AE62FBA10E}"/>
                    </a:ext>
                  </a:extLst>
                </p:cNvPr>
                <p:cNvPicPr/>
                <p:nvPr/>
              </p:nvPicPr>
              <p:blipFill>
                <a:blip r:embed="rId109"/>
                <a:stretch>
                  <a:fillRect/>
                </a:stretch>
              </p:blipFill>
              <p:spPr>
                <a:xfrm>
                  <a:off x="11384775" y="3846945"/>
                  <a:ext cx="351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6307097A-B8C8-5D0F-0D28-B926B5609725}"/>
                    </a:ext>
                  </a:extLst>
                </p14:cNvPr>
                <p14:cNvContentPartPr/>
                <p14:nvPr/>
              </p14:nvContentPartPr>
              <p14:xfrm>
                <a:off x="11537775" y="3859545"/>
                <a:ext cx="70200" cy="225720"/>
              </p14:xfrm>
            </p:contentPart>
          </mc:Choice>
          <mc:Fallback xmlns="">
            <p:pic>
              <p:nvPicPr>
                <p:cNvPr id="75" name="Ink 74">
                  <a:extLst>
                    <a:ext uri="{FF2B5EF4-FFF2-40B4-BE49-F238E27FC236}">
                      <a16:creationId xmlns:a16="http://schemas.microsoft.com/office/drawing/2014/main" id="{6307097A-B8C8-5D0F-0D28-B926B5609725}"/>
                    </a:ext>
                  </a:extLst>
                </p:cNvPr>
                <p:cNvPicPr/>
                <p:nvPr/>
              </p:nvPicPr>
              <p:blipFill>
                <a:blip r:embed="rId111"/>
                <a:stretch>
                  <a:fillRect/>
                </a:stretch>
              </p:blipFill>
              <p:spPr>
                <a:xfrm>
                  <a:off x="11531655" y="3853425"/>
                  <a:ext cx="82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8EC5CEF3-8B9D-77E6-B39F-4ECD90D048FA}"/>
                    </a:ext>
                  </a:extLst>
                </p14:cNvPr>
                <p14:cNvContentPartPr/>
                <p14:nvPr/>
              </p14:nvContentPartPr>
              <p14:xfrm>
                <a:off x="11631375" y="3695025"/>
                <a:ext cx="161640" cy="129240"/>
              </p14:xfrm>
            </p:contentPart>
          </mc:Choice>
          <mc:Fallback xmlns="">
            <p:pic>
              <p:nvPicPr>
                <p:cNvPr id="76" name="Ink 75">
                  <a:extLst>
                    <a:ext uri="{FF2B5EF4-FFF2-40B4-BE49-F238E27FC236}">
                      <a16:creationId xmlns:a16="http://schemas.microsoft.com/office/drawing/2014/main" id="{8EC5CEF3-8B9D-77E6-B39F-4ECD90D048FA}"/>
                    </a:ext>
                  </a:extLst>
                </p:cNvPr>
                <p:cNvPicPr/>
                <p:nvPr/>
              </p:nvPicPr>
              <p:blipFill>
                <a:blip r:embed="rId113"/>
                <a:stretch>
                  <a:fillRect/>
                </a:stretch>
              </p:blipFill>
              <p:spPr>
                <a:xfrm>
                  <a:off x="11625255" y="3688905"/>
                  <a:ext cx="1738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CB5931AB-781E-2195-3E30-6A9CD9890E3F}"/>
                    </a:ext>
                  </a:extLst>
                </p14:cNvPr>
                <p14:cNvContentPartPr/>
                <p14:nvPr/>
              </p14:nvContentPartPr>
              <p14:xfrm>
                <a:off x="11465415" y="3565065"/>
                <a:ext cx="762840" cy="903240"/>
              </p14:xfrm>
            </p:contentPart>
          </mc:Choice>
          <mc:Fallback xmlns="">
            <p:pic>
              <p:nvPicPr>
                <p:cNvPr id="77" name="Ink 76">
                  <a:extLst>
                    <a:ext uri="{FF2B5EF4-FFF2-40B4-BE49-F238E27FC236}">
                      <a16:creationId xmlns:a16="http://schemas.microsoft.com/office/drawing/2014/main" id="{CB5931AB-781E-2195-3E30-6A9CD9890E3F}"/>
                    </a:ext>
                  </a:extLst>
                </p:cNvPr>
                <p:cNvPicPr/>
                <p:nvPr/>
              </p:nvPicPr>
              <p:blipFill>
                <a:blip r:embed="rId115"/>
                <a:stretch>
                  <a:fillRect/>
                </a:stretch>
              </p:blipFill>
              <p:spPr>
                <a:xfrm>
                  <a:off x="11459295" y="3558945"/>
                  <a:ext cx="775080" cy="915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Ink 60">
                  <a:extLst>
                    <a:ext uri="{FF2B5EF4-FFF2-40B4-BE49-F238E27FC236}">
                      <a16:creationId xmlns:a16="http://schemas.microsoft.com/office/drawing/2014/main" id="{CA583B99-DE40-05AA-2DA0-89247EB2A30A}"/>
                    </a:ext>
                  </a:extLst>
                </p14:cNvPr>
                <p14:cNvContentPartPr/>
                <p14:nvPr/>
              </p14:nvContentPartPr>
              <p14:xfrm>
                <a:off x="7680015" y="3778545"/>
                <a:ext cx="491760" cy="370440"/>
              </p14:xfrm>
            </p:contentPart>
          </mc:Choice>
          <mc:Fallback xmlns="">
            <p:pic>
              <p:nvPicPr>
                <p:cNvPr id="61" name="Ink 60">
                  <a:extLst>
                    <a:ext uri="{FF2B5EF4-FFF2-40B4-BE49-F238E27FC236}">
                      <a16:creationId xmlns:a16="http://schemas.microsoft.com/office/drawing/2014/main" id="{CA583B99-DE40-05AA-2DA0-89247EB2A30A}"/>
                    </a:ext>
                  </a:extLst>
                </p:cNvPr>
                <p:cNvPicPr/>
                <p:nvPr/>
              </p:nvPicPr>
              <p:blipFill>
                <a:blip r:embed="rId117"/>
                <a:stretch>
                  <a:fillRect/>
                </a:stretch>
              </p:blipFill>
              <p:spPr>
                <a:xfrm>
                  <a:off x="7673895" y="3772425"/>
                  <a:ext cx="504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Ink 61">
                  <a:extLst>
                    <a:ext uri="{FF2B5EF4-FFF2-40B4-BE49-F238E27FC236}">
                      <a16:creationId xmlns:a16="http://schemas.microsoft.com/office/drawing/2014/main" id="{3ED48DFE-5E71-69AA-AE77-468B49016A66}"/>
                    </a:ext>
                  </a:extLst>
                </p14:cNvPr>
                <p14:cNvContentPartPr/>
                <p14:nvPr/>
              </p14:nvContentPartPr>
              <p14:xfrm>
                <a:off x="8296695" y="3862785"/>
                <a:ext cx="416520" cy="288360"/>
              </p14:xfrm>
            </p:contentPart>
          </mc:Choice>
          <mc:Fallback xmlns="">
            <p:pic>
              <p:nvPicPr>
                <p:cNvPr id="62" name="Ink 61">
                  <a:extLst>
                    <a:ext uri="{FF2B5EF4-FFF2-40B4-BE49-F238E27FC236}">
                      <a16:creationId xmlns:a16="http://schemas.microsoft.com/office/drawing/2014/main" id="{3ED48DFE-5E71-69AA-AE77-468B49016A66}"/>
                    </a:ext>
                  </a:extLst>
                </p:cNvPr>
                <p:cNvPicPr/>
                <p:nvPr/>
              </p:nvPicPr>
              <p:blipFill>
                <a:blip r:embed="rId119"/>
                <a:stretch>
                  <a:fillRect/>
                </a:stretch>
              </p:blipFill>
              <p:spPr>
                <a:xfrm>
                  <a:off x="8290575" y="3856665"/>
                  <a:ext cx="4287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Ink 62">
                  <a:extLst>
                    <a:ext uri="{FF2B5EF4-FFF2-40B4-BE49-F238E27FC236}">
                      <a16:creationId xmlns:a16="http://schemas.microsoft.com/office/drawing/2014/main" id="{00ACD6FF-1CAD-D8BC-2307-9D646D074C32}"/>
                    </a:ext>
                  </a:extLst>
                </p14:cNvPr>
                <p14:cNvContentPartPr/>
                <p14:nvPr/>
              </p14:nvContentPartPr>
              <p14:xfrm>
                <a:off x="8402535" y="3874665"/>
                <a:ext cx="168840" cy="264600"/>
              </p14:xfrm>
            </p:contentPart>
          </mc:Choice>
          <mc:Fallback xmlns="">
            <p:pic>
              <p:nvPicPr>
                <p:cNvPr id="63" name="Ink 62">
                  <a:extLst>
                    <a:ext uri="{FF2B5EF4-FFF2-40B4-BE49-F238E27FC236}">
                      <a16:creationId xmlns:a16="http://schemas.microsoft.com/office/drawing/2014/main" id="{00ACD6FF-1CAD-D8BC-2307-9D646D074C32}"/>
                    </a:ext>
                  </a:extLst>
                </p:cNvPr>
                <p:cNvPicPr/>
                <p:nvPr/>
              </p:nvPicPr>
              <p:blipFill>
                <a:blip r:embed="rId121"/>
                <a:stretch>
                  <a:fillRect/>
                </a:stretch>
              </p:blipFill>
              <p:spPr>
                <a:xfrm>
                  <a:off x="8396415" y="3868545"/>
                  <a:ext cx="1810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Ink 63">
                  <a:extLst>
                    <a:ext uri="{FF2B5EF4-FFF2-40B4-BE49-F238E27FC236}">
                      <a16:creationId xmlns:a16="http://schemas.microsoft.com/office/drawing/2014/main" id="{7749230B-5017-81B0-CFF1-29103D2875F3}"/>
                    </a:ext>
                  </a:extLst>
                </p14:cNvPr>
                <p14:cNvContentPartPr/>
                <p14:nvPr/>
              </p14:nvContentPartPr>
              <p14:xfrm>
                <a:off x="8852175" y="3885465"/>
                <a:ext cx="430560" cy="294840"/>
              </p14:xfrm>
            </p:contentPart>
          </mc:Choice>
          <mc:Fallback xmlns="">
            <p:pic>
              <p:nvPicPr>
                <p:cNvPr id="64" name="Ink 63">
                  <a:extLst>
                    <a:ext uri="{FF2B5EF4-FFF2-40B4-BE49-F238E27FC236}">
                      <a16:creationId xmlns:a16="http://schemas.microsoft.com/office/drawing/2014/main" id="{7749230B-5017-81B0-CFF1-29103D2875F3}"/>
                    </a:ext>
                  </a:extLst>
                </p:cNvPr>
                <p:cNvPicPr/>
                <p:nvPr/>
              </p:nvPicPr>
              <p:blipFill>
                <a:blip r:embed="rId123"/>
                <a:stretch>
                  <a:fillRect/>
                </a:stretch>
              </p:blipFill>
              <p:spPr>
                <a:xfrm>
                  <a:off x="8846055" y="3879345"/>
                  <a:ext cx="442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7" name="Ink 66">
                  <a:extLst>
                    <a:ext uri="{FF2B5EF4-FFF2-40B4-BE49-F238E27FC236}">
                      <a16:creationId xmlns:a16="http://schemas.microsoft.com/office/drawing/2014/main" id="{AFF62FFB-6F59-BBC9-E89F-00C79791A74D}"/>
                    </a:ext>
                  </a:extLst>
                </p14:cNvPr>
                <p14:cNvContentPartPr/>
                <p14:nvPr/>
              </p14:nvContentPartPr>
              <p14:xfrm>
                <a:off x="9516375" y="3888705"/>
                <a:ext cx="563400" cy="257400"/>
              </p14:xfrm>
            </p:contentPart>
          </mc:Choice>
          <mc:Fallback xmlns="">
            <p:pic>
              <p:nvPicPr>
                <p:cNvPr id="67" name="Ink 66">
                  <a:extLst>
                    <a:ext uri="{FF2B5EF4-FFF2-40B4-BE49-F238E27FC236}">
                      <a16:creationId xmlns:a16="http://schemas.microsoft.com/office/drawing/2014/main" id="{AFF62FFB-6F59-BBC9-E89F-00C79791A74D}"/>
                    </a:ext>
                  </a:extLst>
                </p:cNvPr>
                <p:cNvPicPr/>
                <p:nvPr/>
              </p:nvPicPr>
              <p:blipFill>
                <a:blip r:embed="rId125"/>
                <a:stretch>
                  <a:fillRect/>
                </a:stretch>
              </p:blipFill>
              <p:spPr>
                <a:xfrm>
                  <a:off x="9510255" y="3882585"/>
                  <a:ext cx="5756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8" name="Ink 67">
                  <a:extLst>
                    <a:ext uri="{FF2B5EF4-FFF2-40B4-BE49-F238E27FC236}">
                      <a16:creationId xmlns:a16="http://schemas.microsoft.com/office/drawing/2014/main" id="{4A2C0381-EA87-2ABD-AD6A-4CDD0A71D2DC}"/>
                    </a:ext>
                  </a:extLst>
                </p14:cNvPr>
                <p14:cNvContentPartPr/>
                <p14:nvPr/>
              </p14:nvContentPartPr>
              <p14:xfrm>
                <a:off x="9882135" y="3582345"/>
                <a:ext cx="460080" cy="203760"/>
              </p14:xfrm>
            </p:contentPart>
          </mc:Choice>
          <mc:Fallback xmlns="">
            <p:pic>
              <p:nvPicPr>
                <p:cNvPr id="68" name="Ink 67">
                  <a:extLst>
                    <a:ext uri="{FF2B5EF4-FFF2-40B4-BE49-F238E27FC236}">
                      <a16:creationId xmlns:a16="http://schemas.microsoft.com/office/drawing/2014/main" id="{4A2C0381-EA87-2ABD-AD6A-4CDD0A71D2DC}"/>
                    </a:ext>
                  </a:extLst>
                </p:cNvPr>
                <p:cNvPicPr/>
                <p:nvPr/>
              </p:nvPicPr>
              <p:blipFill>
                <a:blip r:embed="rId127"/>
                <a:stretch>
                  <a:fillRect/>
                </a:stretch>
              </p:blipFill>
              <p:spPr>
                <a:xfrm>
                  <a:off x="9876015" y="3576225"/>
                  <a:ext cx="472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9" name="Ink 68">
                  <a:extLst>
                    <a:ext uri="{FF2B5EF4-FFF2-40B4-BE49-F238E27FC236}">
                      <a16:creationId xmlns:a16="http://schemas.microsoft.com/office/drawing/2014/main" id="{71A92CEF-BCC1-384A-F3FC-B9091C684E7D}"/>
                    </a:ext>
                  </a:extLst>
                </p14:cNvPr>
                <p14:cNvContentPartPr/>
                <p14:nvPr/>
              </p14:nvContentPartPr>
              <p14:xfrm>
                <a:off x="10069695" y="3592065"/>
                <a:ext cx="113400" cy="262440"/>
              </p14:xfrm>
            </p:contentPart>
          </mc:Choice>
          <mc:Fallback xmlns="">
            <p:pic>
              <p:nvPicPr>
                <p:cNvPr id="69" name="Ink 68">
                  <a:extLst>
                    <a:ext uri="{FF2B5EF4-FFF2-40B4-BE49-F238E27FC236}">
                      <a16:creationId xmlns:a16="http://schemas.microsoft.com/office/drawing/2014/main" id="{71A92CEF-BCC1-384A-F3FC-B9091C684E7D}"/>
                    </a:ext>
                  </a:extLst>
                </p:cNvPr>
                <p:cNvPicPr/>
                <p:nvPr/>
              </p:nvPicPr>
              <p:blipFill>
                <a:blip r:embed="rId129"/>
                <a:stretch>
                  <a:fillRect/>
                </a:stretch>
              </p:blipFill>
              <p:spPr>
                <a:xfrm>
                  <a:off x="10063575" y="3585945"/>
                  <a:ext cx="1256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0" name="Ink 69">
                  <a:extLst>
                    <a:ext uri="{FF2B5EF4-FFF2-40B4-BE49-F238E27FC236}">
                      <a16:creationId xmlns:a16="http://schemas.microsoft.com/office/drawing/2014/main" id="{095591B2-C84A-0277-3E56-D53E757D7FDE}"/>
                    </a:ext>
                  </a:extLst>
                </p14:cNvPr>
                <p14:cNvContentPartPr/>
                <p14:nvPr/>
              </p14:nvContentPartPr>
              <p14:xfrm>
                <a:off x="10199655" y="3382185"/>
                <a:ext cx="241200" cy="205920"/>
              </p14:xfrm>
            </p:contentPart>
          </mc:Choice>
          <mc:Fallback xmlns="">
            <p:pic>
              <p:nvPicPr>
                <p:cNvPr id="70" name="Ink 69">
                  <a:extLst>
                    <a:ext uri="{FF2B5EF4-FFF2-40B4-BE49-F238E27FC236}">
                      <a16:creationId xmlns:a16="http://schemas.microsoft.com/office/drawing/2014/main" id="{095591B2-C84A-0277-3E56-D53E757D7FDE}"/>
                    </a:ext>
                  </a:extLst>
                </p:cNvPr>
                <p:cNvPicPr/>
                <p:nvPr/>
              </p:nvPicPr>
              <p:blipFill>
                <a:blip r:embed="rId131"/>
                <a:stretch>
                  <a:fillRect/>
                </a:stretch>
              </p:blipFill>
              <p:spPr>
                <a:xfrm>
                  <a:off x="10193535" y="3376065"/>
                  <a:ext cx="253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2" name="Ink 71">
                  <a:extLst>
                    <a:ext uri="{FF2B5EF4-FFF2-40B4-BE49-F238E27FC236}">
                      <a16:creationId xmlns:a16="http://schemas.microsoft.com/office/drawing/2014/main" id="{97BBFCA2-FBE9-7B3F-04C7-B839004BD371}"/>
                    </a:ext>
                  </a:extLst>
                </p14:cNvPr>
                <p14:cNvContentPartPr/>
                <p14:nvPr/>
              </p14:nvContentPartPr>
              <p14:xfrm>
                <a:off x="10548855" y="4085985"/>
                <a:ext cx="38880" cy="57960"/>
              </p14:xfrm>
            </p:contentPart>
          </mc:Choice>
          <mc:Fallback xmlns="">
            <p:pic>
              <p:nvPicPr>
                <p:cNvPr id="72" name="Ink 71">
                  <a:extLst>
                    <a:ext uri="{FF2B5EF4-FFF2-40B4-BE49-F238E27FC236}">
                      <a16:creationId xmlns:a16="http://schemas.microsoft.com/office/drawing/2014/main" id="{97BBFCA2-FBE9-7B3F-04C7-B839004BD371}"/>
                    </a:ext>
                  </a:extLst>
                </p:cNvPr>
                <p:cNvPicPr/>
                <p:nvPr/>
              </p:nvPicPr>
              <p:blipFill>
                <a:blip r:embed="rId133"/>
                <a:stretch>
                  <a:fillRect/>
                </a:stretch>
              </p:blipFill>
              <p:spPr>
                <a:xfrm>
                  <a:off x="10542735" y="4079865"/>
                  <a:ext cx="51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0CC0D023-3179-6FEF-98AD-12B2FBA1D7FC}"/>
                    </a:ext>
                  </a:extLst>
                </p14:cNvPr>
                <p14:cNvContentPartPr/>
                <p14:nvPr/>
              </p14:nvContentPartPr>
              <p14:xfrm>
                <a:off x="7440615" y="3707985"/>
                <a:ext cx="1058400" cy="725760"/>
              </p14:xfrm>
            </p:contentPart>
          </mc:Choice>
          <mc:Fallback xmlns="">
            <p:pic>
              <p:nvPicPr>
                <p:cNvPr id="79" name="Ink 78">
                  <a:extLst>
                    <a:ext uri="{FF2B5EF4-FFF2-40B4-BE49-F238E27FC236}">
                      <a16:creationId xmlns:a16="http://schemas.microsoft.com/office/drawing/2014/main" id="{0CC0D023-3179-6FEF-98AD-12B2FBA1D7FC}"/>
                    </a:ext>
                  </a:extLst>
                </p:cNvPr>
                <p:cNvPicPr/>
                <p:nvPr/>
              </p:nvPicPr>
              <p:blipFill>
                <a:blip r:embed="rId135"/>
                <a:stretch>
                  <a:fillRect/>
                </a:stretch>
              </p:blipFill>
              <p:spPr>
                <a:xfrm>
                  <a:off x="7434495" y="3701865"/>
                  <a:ext cx="107064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140800D1-D2ED-810D-9A07-D9905082CB29}"/>
                    </a:ext>
                  </a:extLst>
                </p14:cNvPr>
                <p14:cNvContentPartPr/>
                <p14:nvPr/>
              </p14:nvContentPartPr>
              <p14:xfrm>
                <a:off x="348975" y="4460025"/>
                <a:ext cx="11702520" cy="111240"/>
              </p14:xfrm>
            </p:contentPart>
          </mc:Choice>
          <mc:Fallback xmlns="">
            <p:pic>
              <p:nvPicPr>
                <p:cNvPr id="81" name="Ink 80">
                  <a:extLst>
                    <a:ext uri="{FF2B5EF4-FFF2-40B4-BE49-F238E27FC236}">
                      <a16:creationId xmlns:a16="http://schemas.microsoft.com/office/drawing/2014/main" id="{140800D1-D2ED-810D-9A07-D9905082CB29}"/>
                    </a:ext>
                  </a:extLst>
                </p:cNvPr>
                <p:cNvPicPr/>
                <p:nvPr/>
              </p:nvPicPr>
              <p:blipFill>
                <a:blip r:embed="rId137"/>
                <a:stretch>
                  <a:fillRect/>
                </a:stretch>
              </p:blipFill>
              <p:spPr>
                <a:xfrm>
                  <a:off x="342855" y="4453905"/>
                  <a:ext cx="117147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A488C275-B15D-37A0-C05D-F04850772352}"/>
                    </a:ext>
                  </a:extLst>
                </p14:cNvPr>
                <p14:cNvContentPartPr/>
                <p14:nvPr/>
              </p14:nvContentPartPr>
              <p14:xfrm>
                <a:off x="411615" y="4699065"/>
                <a:ext cx="11617560" cy="128880"/>
              </p14:xfrm>
            </p:contentPart>
          </mc:Choice>
          <mc:Fallback xmlns="">
            <p:pic>
              <p:nvPicPr>
                <p:cNvPr id="82" name="Ink 81">
                  <a:extLst>
                    <a:ext uri="{FF2B5EF4-FFF2-40B4-BE49-F238E27FC236}">
                      <a16:creationId xmlns:a16="http://schemas.microsoft.com/office/drawing/2014/main" id="{A488C275-B15D-37A0-C05D-F04850772352}"/>
                    </a:ext>
                  </a:extLst>
                </p:cNvPr>
                <p:cNvPicPr/>
                <p:nvPr/>
              </p:nvPicPr>
              <p:blipFill>
                <a:blip r:embed="rId139"/>
                <a:stretch>
                  <a:fillRect/>
                </a:stretch>
              </p:blipFill>
              <p:spPr>
                <a:xfrm>
                  <a:off x="405495" y="4692945"/>
                  <a:ext cx="116298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4745C1D7-79D0-A714-A46C-070DFE0115C0}"/>
                    </a:ext>
                  </a:extLst>
                </p14:cNvPr>
                <p14:cNvContentPartPr/>
                <p14:nvPr/>
              </p14:nvContentPartPr>
              <p14:xfrm>
                <a:off x="1128375" y="5183265"/>
                <a:ext cx="224640" cy="622440"/>
              </p14:xfrm>
            </p:contentPart>
          </mc:Choice>
          <mc:Fallback xmlns="">
            <p:pic>
              <p:nvPicPr>
                <p:cNvPr id="84" name="Ink 83">
                  <a:extLst>
                    <a:ext uri="{FF2B5EF4-FFF2-40B4-BE49-F238E27FC236}">
                      <a16:creationId xmlns:a16="http://schemas.microsoft.com/office/drawing/2014/main" id="{4745C1D7-79D0-A714-A46C-070DFE0115C0}"/>
                    </a:ext>
                  </a:extLst>
                </p:cNvPr>
                <p:cNvPicPr/>
                <p:nvPr/>
              </p:nvPicPr>
              <p:blipFill>
                <a:blip r:embed="rId141"/>
                <a:stretch>
                  <a:fillRect/>
                </a:stretch>
              </p:blipFill>
              <p:spPr>
                <a:xfrm>
                  <a:off x="1122255" y="5177145"/>
                  <a:ext cx="23688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123D48B6-1D07-A0E5-093E-D68DC81DC6AC}"/>
                    </a:ext>
                  </a:extLst>
                </p14:cNvPr>
                <p14:cNvContentPartPr/>
                <p14:nvPr/>
              </p14:nvContentPartPr>
              <p14:xfrm>
                <a:off x="1102095" y="5453265"/>
                <a:ext cx="293760" cy="15480"/>
              </p14:xfrm>
            </p:contentPart>
          </mc:Choice>
          <mc:Fallback xmlns="">
            <p:pic>
              <p:nvPicPr>
                <p:cNvPr id="85" name="Ink 84">
                  <a:extLst>
                    <a:ext uri="{FF2B5EF4-FFF2-40B4-BE49-F238E27FC236}">
                      <a16:creationId xmlns:a16="http://schemas.microsoft.com/office/drawing/2014/main" id="{123D48B6-1D07-A0E5-093E-D68DC81DC6AC}"/>
                    </a:ext>
                  </a:extLst>
                </p:cNvPr>
                <p:cNvPicPr/>
                <p:nvPr/>
              </p:nvPicPr>
              <p:blipFill>
                <a:blip r:embed="rId143"/>
                <a:stretch>
                  <a:fillRect/>
                </a:stretch>
              </p:blipFill>
              <p:spPr>
                <a:xfrm>
                  <a:off x="1095975" y="5447145"/>
                  <a:ext cx="306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21C23CAB-CE79-831C-AF64-9451E235138D}"/>
                    </a:ext>
                  </a:extLst>
                </p14:cNvPr>
                <p14:cNvContentPartPr/>
                <p14:nvPr/>
              </p14:nvContentPartPr>
              <p14:xfrm>
                <a:off x="1734255" y="5345265"/>
                <a:ext cx="410760" cy="444600"/>
              </p14:xfrm>
            </p:contentPart>
          </mc:Choice>
          <mc:Fallback xmlns="">
            <p:pic>
              <p:nvPicPr>
                <p:cNvPr id="86" name="Ink 85">
                  <a:extLst>
                    <a:ext uri="{FF2B5EF4-FFF2-40B4-BE49-F238E27FC236}">
                      <a16:creationId xmlns:a16="http://schemas.microsoft.com/office/drawing/2014/main" id="{21C23CAB-CE79-831C-AF64-9451E235138D}"/>
                    </a:ext>
                  </a:extLst>
                </p:cNvPr>
                <p:cNvPicPr/>
                <p:nvPr/>
              </p:nvPicPr>
              <p:blipFill>
                <a:blip r:embed="rId145"/>
                <a:stretch>
                  <a:fillRect/>
                </a:stretch>
              </p:blipFill>
              <p:spPr>
                <a:xfrm>
                  <a:off x="1728135" y="5339145"/>
                  <a:ext cx="42300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574F821F-284E-88D5-17FA-8F1DC0B191C2}"/>
                    </a:ext>
                  </a:extLst>
                </p14:cNvPr>
                <p14:cNvContentPartPr/>
                <p14:nvPr/>
              </p14:nvContentPartPr>
              <p14:xfrm>
                <a:off x="2346255" y="5439225"/>
                <a:ext cx="363600" cy="162720"/>
              </p14:xfrm>
            </p:contentPart>
          </mc:Choice>
          <mc:Fallback xmlns="">
            <p:pic>
              <p:nvPicPr>
                <p:cNvPr id="87" name="Ink 86">
                  <a:extLst>
                    <a:ext uri="{FF2B5EF4-FFF2-40B4-BE49-F238E27FC236}">
                      <a16:creationId xmlns:a16="http://schemas.microsoft.com/office/drawing/2014/main" id="{574F821F-284E-88D5-17FA-8F1DC0B191C2}"/>
                    </a:ext>
                  </a:extLst>
                </p:cNvPr>
                <p:cNvPicPr/>
                <p:nvPr/>
              </p:nvPicPr>
              <p:blipFill>
                <a:blip r:embed="rId147"/>
                <a:stretch>
                  <a:fillRect/>
                </a:stretch>
              </p:blipFill>
              <p:spPr>
                <a:xfrm>
                  <a:off x="2340135" y="5433105"/>
                  <a:ext cx="375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20D3736B-850E-9E56-0213-8051A16F315E}"/>
                    </a:ext>
                  </a:extLst>
                </p14:cNvPr>
                <p14:cNvContentPartPr/>
                <p14:nvPr/>
              </p14:nvContentPartPr>
              <p14:xfrm>
                <a:off x="2509695" y="5447865"/>
                <a:ext cx="144720" cy="194040"/>
              </p14:xfrm>
            </p:contentPart>
          </mc:Choice>
          <mc:Fallback xmlns="">
            <p:pic>
              <p:nvPicPr>
                <p:cNvPr id="88" name="Ink 87">
                  <a:extLst>
                    <a:ext uri="{FF2B5EF4-FFF2-40B4-BE49-F238E27FC236}">
                      <a16:creationId xmlns:a16="http://schemas.microsoft.com/office/drawing/2014/main" id="{20D3736B-850E-9E56-0213-8051A16F315E}"/>
                    </a:ext>
                  </a:extLst>
                </p:cNvPr>
                <p:cNvPicPr/>
                <p:nvPr/>
              </p:nvPicPr>
              <p:blipFill>
                <a:blip r:embed="rId149"/>
                <a:stretch>
                  <a:fillRect/>
                </a:stretch>
              </p:blipFill>
              <p:spPr>
                <a:xfrm>
                  <a:off x="2503575" y="5441745"/>
                  <a:ext cx="156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E127A493-3B81-D99A-FF30-B9DC2A41E239}"/>
                    </a:ext>
                  </a:extLst>
                </p14:cNvPr>
                <p14:cNvContentPartPr/>
                <p14:nvPr/>
              </p14:nvContentPartPr>
              <p14:xfrm>
                <a:off x="2262015" y="5384145"/>
                <a:ext cx="447840" cy="335880"/>
              </p14:xfrm>
            </p:contentPart>
          </mc:Choice>
          <mc:Fallback xmlns="">
            <p:pic>
              <p:nvPicPr>
                <p:cNvPr id="89" name="Ink 88">
                  <a:extLst>
                    <a:ext uri="{FF2B5EF4-FFF2-40B4-BE49-F238E27FC236}">
                      <a16:creationId xmlns:a16="http://schemas.microsoft.com/office/drawing/2014/main" id="{E127A493-3B81-D99A-FF30-B9DC2A41E239}"/>
                    </a:ext>
                  </a:extLst>
                </p:cNvPr>
                <p:cNvPicPr/>
                <p:nvPr/>
              </p:nvPicPr>
              <p:blipFill>
                <a:blip r:embed="rId151"/>
                <a:stretch>
                  <a:fillRect/>
                </a:stretch>
              </p:blipFill>
              <p:spPr>
                <a:xfrm>
                  <a:off x="2255895" y="5378025"/>
                  <a:ext cx="4600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335EC4BE-349B-D861-0524-8DE5D85FB9A7}"/>
                    </a:ext>
                  </a:extLst>
                </p14:cNvPr>
                <p14:cNvContentPartPr/>
                <p14:nvPr/>
              </p14:nvContentPartPr>
              <p14:xfrm>
                <a:off x="2752695" y="5340945"/>
                <a:ext cx="185760" cy="451800"/>
              </p14:xfrm>
            </p:contentPart>
          </mc:Choice>
          <mc:Fallback xmlns="">
            <p:pic>
              <p:nvPicPr>
                <p:cNvPr id="90" name="Ink 89">
                  <a:extLst>
                    <a:ext uri="{FF2B5EF4-FFF2-40B4-BE49-F238E27FC236}">
                      <a16:creationId xmlns:a16="http://schemas.microsoft.com/office/drawing/2014/main" id="{335EC4BE-349B-D861-0524-8DE5D85FB9A7}"/>
                    </a:ext>
                  </a:extLst>
                </p:cNvPr>
                <p:cNvPicPr/>
                <p:nvPr/>
              </p:nvPicPr>
              <p:blipFill>
                <a:blip r:embed="rId153"/>
                <a:stretch>
                  <a:fillRect/>
                </a:stretch>
              </p:blipFill>
              <p:spPr>
                <a:xfrm>
                  <a:off x="2746575" y="5334825"/>
                  <a:ext cx="198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75D3842F-0910-9CCF-1049-E995654E86CB}"/>
                    </a:ext>
                  </a:extLst>
                </p14:cNvPr>
                <p14:cNvContentPartPr/>
                <p14:nvPr/>
              </p14:nvContentPartPr>
              <p14:xfrm>
                <a:off x="2834415" y="5230425"/>
                <a:ext cx="530280" cy="600120"/>
              </p14:xfrm>
            </p:contentPart>
          </mc:Choice>
          <mc:Fallback xmlns="">
            <p:pic>
              <p:nvPicPr>
                <p:cNvPr id="92" name="Ink 91">
                  <a:extLst>
                    <a:ext uri="{FF2B5EF4-FFF2-40B4-BE49-F238E27FC236}">
                      <a16:creationId xmlns:a16="http://schemas.microsoft.com/office/drawing/2014/main" id="{75D3842F-0910-9CCF-1049-E995654E86CB}"/>
                    </a:ext>
                  </a:extLst>
                </p:cNvPr>
                <p:cNvPicPr/>
                <p:nvPr/>
              </p:nvPicPr>
              <p:blipFill>
                <a:blip r:embed="rId155"/>
                <a:stretch>
                  <a:fillRect/>
                </a:stretch>
              </p:blipFill>
              <p:spPr>
                <a:xfrm>
                  <a:off x="2828295" y="5224305"/>
                  <a:ext cx="54252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9541EE2D-AC2B-FDB4-90FE-D3ADAA144CA0}"/>
                    </a:ext>
                  </a:extLst>
                </p14:cNvPr>
                <p14:cNvContentPartPr/>
                <p14:nvPr/>
              </p14:nvContentPartPr>
              <p14:xfrm>
                <a:off x="1534455" y="5263905"/>
                <a:ext cx="396000" cy="627120"/>
              </p14:xfrm>
            </p:contentPart>
          </mc:Choice>
          <mc:Fallback xmlns="">
            <p:pic>
              <p:nvPicPr>
                <p:cNvPr id="93" name="Ink 92">
                  <a:extLst>
                    <a:ext uri="{FF2B5EF4-FFF2-40B4-BE49-F238E27FC236}">
                      <a16:creationId xmlns:a16="http://schemas.microsoft.com/office/drawing/2014/main" id="{9541EE2D-AC2B-FDB4-90FE-D3ADAA144CA0}"/>
                    </a:ext>
                  </a:extLst>
                </p:cNvPr>
                <p:cNvPicPr/>
                <p:nvPr/>
              </p:nvPicPr>
              <p:blipFill>
                <a:blip r:embed="rId157"/>
                <a:stretch>
                  <a:fillRect/>
                </a:stretch>
              </p:blipFill>
              <p:spPr>
                <a:xfrm>
                  <a:off x="1528335" y="5257785"/>
                  <a:ext cx="40824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CE6EC630-58D6-83C9-425B-2F12B2C65AE6}"/>
                    </a:ext>
                  </a:extLst>
                </p14:cNvPr>
                <p14:cNvContentPartPr/>
                <p14:nvPr/>
              </p14:nvContentPartPr>
              <p14:xfrm>
                <a:off x="3262815" y="5195865"/>
                <a:ext cx="446400" cy="730080"/>
              </p14:xfrm>
            </p:contentPart>
          </mc:Choice>
          <mc:Fallback xmlns="">
            <p:pic>
              <p:nvPicPr>
                <p:cNvPr id="94" name="Ink 93">
                  <a:extLst>
                    <a:ext uri="{FF2B5EF4-FFF2-40B4-BE49-F238E27FC236}">
                      <a16:creationId xmlns:a16="http://schemas.microsoft.com/office/drawing/2014/main" id="{CE6EC630-58D6-83C9-425B-2F12B2C65AE6}"/>
                    </a:ext>
                  </a:extLst>
                </p:cNvPr>
                <p:cNvPicPr/>
                <p:nvPr/>
              </p:nvPicPr>
              <p:blipFill>
                <a:blip r:embed="rId159"/>
                <a:stretch>
                  <a:fillRect/>
                </a:stretch>
              </p:blipFill>
              <p:spPr>
                <a:xfrm>
                  <a:off x="3256695" y="5189745"/>
                  <a:ext cx="458640" cy="742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65946F5A-8A87-412F-84C0-62FB4AA5F58B}"/>
                    </a:ext>
                  </a:extLst>
                </p14:cNvPr>
                <p14:cNvContentPartPr/>
                <p14:nvPr/>
              </p14:nvContentPartPr>
              <p14:xfrm>
                <a:off x="674775" y="5119905"/>
                <a:ext cx="779040" cy="861120"/>
              </p14:xfrm>
            </p:contentPart>
          </mc:Choice>
          <mc:Fallback xmlns="">
            <p:pic>
              <p:nvPicPr>
                <p:cNvPr id="95" name="Ink 94">
                  <a:extLst>
                    <a:ext uri="{FF2B5EF4-FFF2-40B4-BE49-F238E27FC236}">
                      <a16:creationId xmlns:a16="http://schemas.microsoft.com/office/drawing/2014/main" id="{65946F5A-8A87-412F-84C0-62FB4AA5F58B}"/>
                    </a:ext>
                  </a:extLst>
                </p:cNvPr>
                <p:cNvPicPr/>
                <p:nvPr/>
              </p:nvPicPr>
              <p:blipFill>
                <a:blip r:embed="rId161"/>
                <a:stretch>
                  <a:fillRect/>
                </a:stretch>
              </p:blipFill>
              <p:spPr>
                <a:xfrm>
                  <a:off x="668655" y="5113785"/>
                  <a:ext cx="791280" cy="873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660E26AA-9C4D-02EE-8390-583A0E6B92C3}"/>
                    </a:ext>
                  </a:extLst>
                </p14:cNvPr>
                <p14:cNvContentPartPr/>
                <p14:nvPr/>
              </p14:nvContentPartPr>
              <p14:xfrm>
                <a:off x="3724695" y="4884825"/>
                <a:ext cx="89280" cy="220320"/>
              </p14:xfrm>
            </p:contentPart>
          </mc:Choice>
          <mc:Fallback xmlns="">
            <p:pic>
              <p:nvPicPr>
                <p:cNvPr id="96" name="Ink 95">
                  <a:extLst>
                    <a:ext uri="{FF2B5EF4-FFF2-40B4-BE49-F238E27FC236}">
                      <a16:creationId xmlns:a16="http://schemas.microsoft.com/office/drawing/2014/main" id="{660E26AA-9C4D-02EE-8390-583A0E6B92C3}"/>
                    </a:ext>
                  </a:extLst>
                </p:cNvPr>
                <p:cNvPicPr/>
                <p:nvPr/>
              </p:nvPicPr>
              <p:blipFill>
                <a:blip r:embed="rId163"/>
                <a:stretch>
                  <a:fillRect/>
                </a:stretch>
              </p:blipFill>
              <p:spPr>
                <a:xfrm>
                  <a:off x="3718575" y="4878705"/>
                  <a:ext cx="101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Ink 96">
                  <a:extLst>
                    <a:ext uri="{FF2B5EF4-FFF2-40B4-BE49-F238E27FC236}">
                      <a16:creationId xmlns:a16="http://schemas.microsoft.com/office/drawing/2014/main" id="{D21CB769-7D69-9485-6FB0-1532959A92B7}"/>
                    </a:ext>
                  </a:extLst>
                </p14:cNvPr>
                <p14:cNvContentPartPr/>
                <p14:nvPr/>
              </p14:nvContentPartPr>
              <p14:xfrm>
                <a:off x="4287735" y="5483865"/>
                <a:ext cx="448200" cy="27360"/>
              </p14:xfrm>
            </p:contentPart>
          </mc:Choice>
          <mc:Fallback xmlns="">
            <p:pic>
              <p:nvPicPr>
                <p:cNvPr id="97" name="Ink 96">
                  <a:extLst>
                    <a:ext uri="{FF2B5EF4-FFF2-40B4-BE49-F238E27FC236}">
                      <a16:creationId xmlns:a16="http://schemas.microsoft.com/office/drawing/2014/main" id="{D21CB769-7D69-9485-6FB0-1532959A92B7}"/>
                    </a:ext>
                  </a:extLst>
                </p:cNvPr>
                <p:cNvPicPr/>
                <p:nvPr/>
              </p:nvPicPr>
              <p:blipFill>
                <a:blip r:embed="rId165"/>
                <a:stretch>
                  <a:fillRect/>
                </a:stretch>
              </p:blipFill>
              <p:spPr>
                <a:xfrm>
                  <a:off x="4281615" y="5477745"/>
                  <a:ext cx="460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8" name="Ink 97">
                  <a:extLst>
                    <a:ext uri="{FF2B5EF4-FFF2-40B4-BE49-F238E27FC236}">
                      <a16:creationId xmlns:a16="http://schemas.microsoft.com/office/drawing/2014/main" id="{BEA0DE53-6EBF-7FDF-58BF-CFA1A1D018F7}"/>
                    </a:ext>
                  </a:extLst>
                </p14:cNvPr>
                <p14:cNvContentPartPr/>
                <p14:nvPr/>
              </p14:nvContentPartPr>
              <p14:xfrm>
                <a:off x="4239855" y="5668905"/>
                <a:ext cx="573120" cy="360"/>
              </p14:xfrm>
            </p:contentPart>
          </mc:Choice>
          <mc:Fallback xmlns="">
            <p:pic>
              <p:nvPicPr>
                <p:cNvPr id="98" name="Ink 97">
                  <a:extLst>
                    <a:ext uri="{FF2B5EF4-FFF2-40B4-BE49-F238E27FC236}">
                      <a16:creationId xmlns:a16="http://schemas.microsoft.com/office/drawing/2014/main" id="{BEA0DE53-6EBF-7FDF-58BF-CFA1A1D018F7}"/>
                    </a:ext>
                  </a:extLst>
                </p:cNvPr>
                <p:cNvPicPr/>
                <p:nvPr/>
              </p:nvPicPr>
              <p:blipFill>
                <a:blip r:embed="rId167"/>
                <a:stretch>
                  <a:fillRect/>
                </a:stretch>
              </p:blipFill>
              <p:spPr>
                <a:xfrm>
                  <a:off x="4233735" y="5662785"/>
                  <a:ext cx="585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6DEB0C58-A7BE-DC11-95F3-F680C508DEA1}"/>
                    </a:ext>
                  </a:extLst>
                </p14:cNvPr>
                <p14:cNvContentPartPr/>
                <p14:nvPr/>
              </p14:nvContentPartPr>
              <p14:xfrm>
                <a:off x="5192415" y="5361465"/>
                <a:ext cx="239040" cy="599760"/>
              </p14:xfrm>
            </p:contentPart>
          </mc:Choice>
          <mc:Fallback xmlns="">
            <p:pic>
              <p:nvPicPr>
                <p:cNvPr id="100" name="Ink 99">
                  <a:extLst>
                    <a:ext uri="{FF2B5EF4-FFF2-40B4-BE49-F238E27FC236}">
                      <a16:creationId xmlns:a16="http://schemas.microsoft.com/office/drawing/2014/main" id="{6DEB0C58-A7BE-DC11-95F3-F680C508DEA1}"/>
                    </a:ext>
                  </a:extLst>
                </p:cNvPr>
                <p:cNvPicPr/>
                <p:nvPr/>
              </p:nvPicPr>
              <p:blipFill>
                <a:blip r:embed="rId169"/>
                <a:stretch>
                  <a:fillRect/>
                </a:stretch>
              </p:blipFill>
              <p:spPr>
                <a:xfrm>
                  <a:off x="5186295" y="5355345"/>
                  <a:ext cx="25128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0A85D0BA-D242-9910-9572-AEDE0BE090BF}"/>
                    </a:ext>
                  </a:extLst>
                </p14:cNvPr>
                <p14:cNvContentPartPr/>
                <p14:nvPr/>
              </p14:nvContentPartPr>
              <p14:xfrm>
                <a:off x="5219055" y="5661345"/>
                <a:ext cx="267480" cy="23040"/>
              </p14:xfrm>
            </p:contentPart>
          </mc:Choice>
          <mc:Fallback xmlns="">
            <p:pic>
              <p:nvPicPr>
                <p:cNvPr id="101" name="Ink 100">
                  <a:extLst>
                    <a:ext uri="{FF2B5EF4-FFF2-40B4-BE49-F238E27FC236}">
                      <a16:creationId xmlns:a16="http://schemas.microsoft.com/office/drawing/2014/main" id="{0A85D0BA-D242-9910-9572-AEDE0BE090BF}"/>
                    </a:ext>
                  </a:extLst>
                </p:cNvPr>
                <p:cNvPicPr/>
                <p:nvPr/>
              </p:nvPicPr>
              <p:blipFill>
                <a:blip r:embed="rId171"/>
                <a:stretch>
                  <a:fillRect/>
                </a:stretch>
              </p:blipFill>
              <p:spPr>
                <a:xfrm>
                  <a:off x="5212935" y="5655225"/>
                  <a:ext cx="2797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E41D26AA-627E-8024-B163-870E661D38F5}"/>
                    </a:ext>
                  </a:extLst>
                </p14:cNvPr>
                <p14:cNvContentPartPr/>
                <p14:nvPr/>
              </p14:nvContentPartPr>
              <p14:xfrm>
                <a:off x="5625855" y="5057265"/>
                <a:ext cx="103680" cy="285480"/>
              </p14:xfrm>
            </p:contentPart>
          </mc:Choice>
          <mc:Fallback xmlns="">
            <p:pic>
              <p:nvPicPr>
                <p:cNvPr id="102" name="Ink 101">
                  <a:extLst>
                    <a:ext uri="{FF2B5EF4-FFF2-40B4-BE49-F238E27FC236}">
                      <a16:creationId xmlns:a16="http://schemas.microsoft.com/office/drawing/2014/main" id="{E41D26AA-627E-8024-B163-870E661D38F5}"/>
                    </a:ext>
                  </a:extLst>
                </p:cNvPr>
                <p:cNvPicPr/>
                <p:nvPr/>
              </p:nvPicPr>
              <p:blipFill>
                <a:blip r:embed="rId173"/>
                <a:stretch>
                  <a:fillRect/>
                </a:stretch>
              </p:blipFill>
              <p:spPr>
                <a:xfrm>
                  <a:off x="5619735" y="5051145"/>
                  <a:ext cx="115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94C89F99-1C84-832E-719E-87D4FD9DEF35}"/>
                    </a:ext>
                  </a:extLst>
                </p14:cNvPr>
                <p14:cNvContentPartPr/>
                <p14:nvPr/>
              </p14:nvContentPartPr>
              <p14:xfrm>
                <a:off x="5918175" y="5411145"/>
                <a:ext cx="357480" cy="468720"/>
              </p14:xfrm>
            </p:contentPart>
          </mc:Choice>
          <mc:Fallback xmlns="">
            <p:pic>
              <p:nvPicPr>
                <p:cNvPr id="103" name="Ink 102">
                  <a:extLst>
                    <a:ext uri="{FF2B5EF4-FFF2-40B4-BE49-F238E27FC236}">
                      <a16:creationId xmlns:a16="http://schemas.microsoft.com/office/drawing/2014/main" id="{94C89F99-1C84-832E-719E-87D4FD9DEF35}"/>
                    </a:ext>
                  </a:extLst>
                </p:cNvPr>
                <p:cNvPicPr/>
                <p:nvPr/>
              </p:nvPicPr>
              <p:blipFill>
                <a:blip r:embed="rId175"/>
                <a:stretch>
                  <a:fillRect/>
                </a:stretch>
              </p:blipFill>
              <p:spPr>
                <a:xfrm>
                  <a:off x="5912055" y="5405025"/>
                  <a:ext cx="36972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C5F99578-215D-2809-DC82-ECF2183AB30B}"/>
                    </a:ext>
                  </a:extLst>
                </p14:cNvPr>
                <p14:cNvContentPartPr/>
                <p14:nvPr/>
              </p14:nvContentPartPr>
              <p14:xfrm>
                <a:off x="6542415" y="5524905"/>
                <a:ext cx="270000" cy="204480"/>
              </p14:xfrm>
            </p:contentPart>
          </mc:Choice>
          <mc:Fallback xmlns="">
            <p:pic>
              <p:nvPicPr>
                <p:cNvPr id="104" name="Ink 103">
                  <a:extLst>
                    <a:ext uri="{FF2B5EF4-FFF2-40B4-BE49-F238E27FC236}">
                      <a16:creationId xmlns:a16="http://schemas.microsoft.com/office/drawing/2014/main" id="{C5F99578-215D-2809-DC82-ECF2183AB30B}"/>
                    </a:ext>
                  </a:extLst>
                </p:cNvPr>
                <p:cNvPicPr/>
                <p:nvPr/>
              </p:nvPicPr>
              <p:blipFill>
                <a:blip r:embed="rId177"/>
                <a:stretch>
                  <a:fillRect/>
                </a:stretch>
              </p:blipFill>
              <p:spPr>
                <a:xfrm>
                  <a:off x="6536295" y="5518785"/>
                  <a:ext cx="2822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5C8D9C6F-F9B7-B1C9-134B-25A79ECDC7DF}"/>
                    </a:ext>
                  </a:extLst>
                </p14:cNvPr>
                <p14:cNvContentPartPr/>
                <p14:nvPr/>
              </p14:nvContentPartPr>
              <p14:xfrm>
                <a:off x="6590655" y="5533545"/>
                <a:ext cx="166320" cy="233280"/>
              </p14:xfrm>
            </p:contentPart>
          </mc:Choice>
          <mc:Fallback xmlns="">
            <p:pic>
              <p:nvPicPr>
                <p:cNvPr id="105" name="Ink 104">
                  <a:extLst>
                    <a:ext uri="{FF2B5EF4-FFF2-40B4-BE49-F238E27FC236}">
                      <a16:creationId xmlns:a16="http://schemas.microsoft.com/office/drawing/2014/main" id="{5C8D9C6F-F9B7-B1C9-134B-25A79ECDC7DF}"/>
                    </a:ext>
                  </a:extLst>
                </p:cNvPr>
                <p:cNvPicPr/>
                <p:nvPr/>
              </p:nvPicPr>
              <p:blipFill>
                <a:blip r:embed="rId179"/>
                <a:stretch>
                  <a:fillRect/>
                </a:stretch>
              </p:blipFill>
              <p:spPr>
                <a:xfrm>
                  <a:off x="6584535" y="5527425"/>
                  <a:ext cx="1785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E0D4B926-0629-5B4B-F71B-DE1B23123D96}"/>
                    </a:ext>
                  </a:extLst>
                </p14:cNvPr>
                <p14:cNvContentPartPr/>
                <p14:nvPr/>
              </p14:nvContentPartPr>
              <p14:xfrm>
                <a:off x="6431535" y="5500065"/>
                <a:ext cx="380520" cy="401040"/>
              </p14:xfrm>
            </p:contentPart>
          </mc:Choice>
          <mc:Fallback xmlns="">
            <p:pic>
              <p:nvPicPr>
                <p:cNvPr id="106" name="Ink 105">
                  <a:extLst>
                    <a:ext uri="{FF2B5EF4-FFF2-40B4-BE49-F238E27FC236}">
                      <a16:creationId xmlns:a16="http://schemas.microsoft.com/office/drawing/2014/main" id="{E0D4B926-0629-5B4B-F71B-DE1B23123D96}"/>
                    </a:ext>
                  </a:extLst>
                </p:cNvPr>
                <p:cNvPicPr/>
                <p:nvPr/>
              </p:nvPicPr>
              <p:blipFill>
                <a:blip r:embed="rId181"/>
                <a:stretch>
                  <a:fillRect/>
                </a:stretch>
              </p:blipFill>
              <p:spPr>
                <a:xfrm>
                  <a:off x="6425415" y="5493945"/>
                  <a:ext cx="3927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4106F381-C62F-505C-35FA-53064E14AA53}"/>
                    </a:ext>
                  </a:extLst>
                </p14:cNvPr>
                <p14:cNvContentPartPr/>
                <p14:nvPr/>
              </p14:nvContentPartPr>
              <p14:xfrm>
                <a:off x="6942015" y="5446785"/>
                <a:ext cx="137880" cy="446400"/>
              </p14:xfrm>
            </p:contentPart>
          </mc:Choice>
          <mc:Fallback xmlns="">
            <p:pic>
              <p:nvPicPr>
                <p:cNvPr id="107" name="Ink 106">
                  <a:extLst>
                    <a:ext uri="{FF2B5EF4-FFF2-40B4-BE49-F238E27FC236}">
                      <a16:creationId xmlns:a16="http://schemas.microsoft.com/office/drawing/2014/main" id="{4106F381-C62F-505C-35FA-53064E14AA53}"/>
                    </a:ext>
                  </a:extLst>
                </p:cNvPr>
                <p:cNvPicPr/>
                <p:nvPr/>
              </p:nvPicPr>
              <p:blipFill>
                <a:blip r:embed="rId183"/>
                <a:stretch>
                  <a:fillRect/>
                </a:stretch>
              </p:blipFill>
              <p:spPr>
                <a:xfrm>
                  <a:off x="6935895" y="5440665"/>
                  <a:ext cx="15012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B4F07E98-609E-1D79-AB0B-031C9809722D}"/>
                    </a:ext>
                  </a:extLst>
                </p14:cNvPr>
                <p14:cNvContentPartPr/>
                <p14:nvPr/>
              </p14:nvContentPartPr>
              <p14:xfrm>
                <a:off x="6708375" y="5339865"/>
                <a:ext cx="599760" cy="704160"/>
              </p14:xfrm>
            </p:contentPart>
          </mc:Choice>
          <mc:Fallback xmlns="">
            <p:pic>
              <p:nvPicPr>
                <p:cNvPr id="108" name="Ink 107">
                  <a:extLst>
                    <a:ext uri="{FF2B5EF4-FFF2-40B4-BE49-F238E27FC236}">
                      <a16:creationId xmlns:a16="http://schemas.microsoft.com/office/drawing/2014/main" id="{B4F07E98-609E-1D79-AB0B-031C9809722D}"/>
                    </a:ext>
                  </a:extLst>
                </p:cNvPr>
                <p:cNvPicPr/>
                <p:nvPr/>
              </p:nvPicPr>
              <p:blipFill>
                <a:blip r:embed="rId185"/>
                <a:stretch>
                  <a:fillRect/>
                </a:stretch>
              </p:blipFill>
              <p:spPr>
                <a:xfrm>
                  <a:off x="6702255" y="5333745"/>
                  <a:ext cx="61200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3B4F65DE-74E3-5C01-27D4-66E77234C55D}"/>
                    </a:ext>
                  </a:extLst>
                </p14:cNvPr>
                <p14:cNvContentPartPr/>
                <p14:nvPr/>
              </p14:nvContentPartPr>
              <p14:xfrm>
                <a:off x="5736375" y="5376585"/>
                <a:ext cx="616320" cy="565560"/>
              </p14:xfrm>
            </p:contentPart>
          </mc:Choice>
          <mc:Fallback xmlns="">
            <p:pic>
              <p:nvPicPr>
                <p:cNvPr id="109" name="Ink 108">
                  <a:extLst>
                    <a:ext uri="{FF2B5EF4-FFF2-40B4-BE49-F238E27FC236}">
                      <a16:creationId xmlns:a16="http://schemas.microsoft.com/office/drawing/2014/main" id="{3B4F65DE-74E3-5C01-27D4-66E77234C55D}"/>
                    </a:ext>
                  </a:extLst>
                </p:cNvPr>
                <p:cNvPicPr/>
                <p:nvPr/>
              </p:nvPicPr>
              <p:blipFill>
                <a:blip r:embed="rId187"/>
                <a:stretch>
                  <a:fillRect/>
                </a:stretch>
              </p:blipFill>
              <p:spPr>
                <a:xfrm>
                  <a:off x="5730255" y="5370465"/>
                  <a:ext cx="62856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6EC25F99-5F5F-809B-FFFB-8BF1C195061E}"/>
                    </a:ext>
                  </a:extLst>
                </p14:cNvPr>
                <p14:cNvContentPartPr/>
                <p14:nvPr/>
              </p14:nvContentPartPr>
              <p14:xfrm>
                <a:off x="1682055" y="5186145"/>
                <a:ext cx="1374480" cy="705960"/>
              </p14:xfrm>
            </p:contentPart>
          </mc:Choice>
          <mc:Fallback xmlns="">
            <p:pic>
              <p:nvPicPr>
                <p:cNvPr id="111" name="Ink 110">
                  <a:extLst>
                    <a:ext uri="{FF2B5EF4-FFF2-40B4-BE49-F238E27FC236}">
                      <a16:creationId xmlns:a16="http://schemas.microsoft.com/office/drawing/2014/main" id="{6EC25F99-5F5F-809B-FFFB-8BF1C195061E}"/>
                    </a:ext>
                  </a:extLst>
                </p:cNvPr>
                <p:cNvPicPr/>
                <p:nvPr/>
              </p:nvPicPr>
              <p:blipFill>
                <a:blip r:embed="rId189"/>
                <a:stretch>
                  <a:fillRect/>
                </a:stretch>
              </p:blipFill>
              <p:spPr>
                <a:xfrm>
                  <a:off x="1675935" y="5180025"/>
                  <a:ext cx="1386720" cy="718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Ink 111">
                  <a:extLst>
                    <a:ext uri="{FF2B5EF4-FFF2-40B4-BE49-F238E27FC236}">
                      <a16:creationId xmlns:a16="http://schemas.microsoft.com/office/drawing/2014/main" id="{9492A2FD-6BF9-2631-7CAF-D773D5660E49}"/>
                    </a:ext>
                  </a:extLst>
                </p14:cNvPr>
                <p14:cNvContentPartPr/>
                <p14:nvPr/>
              </p14:nvContentPartPr>
              <p14:xfrm>
                <a:off x="7824735" y="5612385"/>
                <a:ext cx="99360" cy="98280"/>
              </p14:xfrm>
            </p:contentPart>
          </mc:Choice>
          <mc:Fallback xmlns="">
            <p:pic>
              <p:nvPicPr>
                <p:cNvPr id="112" name="Ink 111">
                  <a:extLst>
                    <a:ext uri="{FF2B5EF4-FFF2-40B4-BE49-F238E27FC236}">
                      <a16:creationId xmlns:a16="http://schemas.microsoft.com/office/drawing/2014/main" id="{9492A2FD-6BF9-2631-7CAF-D773D5660E49}"/>
                    </a:ext>
                  </a:extLst>
                </p:cNvPr>
                <p:cNvPicPr/>
                <p:nvPr/>
              </p:nvPicPr>
              <p:blipFill>
                <a:blip r:embed="rId191"/>
                <a:stretch>
                  <a:fillRect/>
                </a:stretch>
              </p:blipFill>
              <p:spPr>
                <a:xfrm>
                  <a:off x="7818615" y="5606265"/>
                  <a:ext cx="1116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3" name="Ink 112">
                  <a:extLst>
                    <a:ext uri="{FF2B5EF4-FFF2-40B4-BE49-F238E27FC236}">
                      <a16:creationId xmlns:a16="http://schemas.microsoft.com/office/drawing/2014/main" id="{ED040D31-89A8-764A-FEA7-992B8DF1BEBC}"/>
                    </a:ext>
                  </a:extLst>
                </p14:cNvPr>
                <p14:cNvContentPartPr/>
                <p14:nvPr/>
              </p14:nvContentPartPr>
              <p14:xfrm>
                <a:off x="8313615" y="5506185"/>
                <a:ext cx="500040" cy="678240"/>
              </p14:xfrm>
            </p:contentPart>
          </mc:Choice>
          <mc:Fallback xmlns="">
            <p:pic>
              <p:nvPicPr>
                <p:cNvPr id="113" name="Ink 112">
                  <a:extLst>
                    <a:ext uri="{FF2B5EF4-FFF2-40B4-BE49-F238E27FC236}">
                      <a16:creationId xmlns:a16="http://schemas.microsoft.com/office/drawing/2014/main" id="{ED040D31-89A8-764A-FEA7-992B8DF1BEBC}"/>
                    </a:ext>
                  </a:extLst>
                </p:cNvPr>
                <p:cNvPicPr/>
                <p:nvPr/>
              </p:nvPicPr>
              <p:blipFill>
                <a:blip r:embed="rId193"/>
                <a:stretch>
                  <a:fillRect/>
                </a:stretch>
              </p:blipFill>
              <p:spPr>
                <a:xfrm>
                  <a:off x="8307495" y="5500065"/>
                  <a:ext cx="51228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a16="http://schemas.microsoft.com/office/drawing/2014/main" id="{F3F56DFE-A8C5-A572-C86C-9D0650418FAD}"/>
                    </a:ext>
                  </a:extLst>
                </p14:cNvPr>
                <p14:cNvContentPartPr/>
                <p14:nvPr/>
              </p14:nvContentPartPr>
              <p14:xfrm>
                <a:off x="9020655" y="5216385"/>
                <a:ext cx="151920" cy="344520"/>
              </p14:xfrm>
            </p:contentPart>
          </mc:Choice>
          <mc:Fallback xmlns="">
            <p:pic>
              <p:nvPicPr>
                <p:cNvPr id="114" name="Ink 113">
                  <a:extLst>
                    <a:ext uri="{FF2B5EF4-FFF2-40B4-BE49-F238E27FC236}">
                      <a16:creationId xmlns:a16="http://schemas.microsoft.com/office/drawing/2014/main" id="{F3F56DFE-A8C5-A572-C86C-9D0650418FAD}"/>
                    </a:ext>
                  </a:extLst>
                </p:cNvPr>
                <p:cNvPicPr/>
                <p:nvPr/>
              </p:nvPicPr>
              <p:blipFill>
                <a:blip r:embed="rId195"/>
                <a:stretch>
                  <a:fillRect/>
                </a:stretch>
              </p:blipFill>
              <p:spPr>
                <a:xfrm>
                  <a:off x="9014535" y="5210265"/>
                  <a:ext cx="1641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Ink 114">
                  <a:extLst>
                    <a:ext uri="{FF2B5EF4-FFF2-40B4-BE49-F238E27FC236}">
                      <a16:creationId xmlns:a16="http://schemas.microsoft.com/office/drawing/2014/main" id="{7B6079CC-BDAF-A905-0F3B-5C4CB617684B}"/>
                    </a:ext>
                  </a:extLst>
                </p14:cNvPr>
                <p14:cNvContentPartPr/>
                <p14:nvPr/>
              </p14:nvContentPartPr>
              <p14:xfrm>
                <a:off x="9451575" y="5621385"/>
                <a:ext cx="527400" cy="255960"/>
              </p14:xfrm>
            </p:contentPart>
          </mc:Choice>
          <mc:Fallback xmlns="">
            <p:pic>
              <p:nvPicPr>
                <p:cNvPr id="115" name="Ink 114">
                  <a:extLst>
                    <a:ext uri="{FF2B5EF4-FFF2-40B4-BE49-F238E27FC236}">
                      <a16:creationId xmlns:a16="http://schemas.microsoft.com/office/drawing/2014/main" id="{7B6079CC-BDAF-A905-0F3B-5C4CB617684B}"/>
                    </a:ext>
                  </a:extLst>
                </p:cNvPr>
                <p:cNvPicPr/>
                <p:nvPr/>
              </p:nvPicPr>
              <p:blipFill>
                <a:blip r:embed="rId197"/>
                <a:stretch>
                  <a:fillRect/>
                </a:stretch>
              </p:blipFill>
              <p:spPr>
                <a:xfrm>
                  <a:off x="9445455" y="5615265"/>
                  <a:ext cx="5396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Ink 115">
                  <a:extLst>
                    <a:ext uri="{FF2B5EF4-FFF2-40B4-BE49-F238E27FC236}">
                      <a16:creationId xmlns:a16="http://schemas.microsoft.com/office/drawing/2014/main" id="{046FFEBA-FD1F-EFB9-24DF-F1ECF5F5077E}"/>
                    </a:ext>
                  </a:extLst>
                </p14:cNvPr>
                <p14:cNvContentPartPr/>
                <p14:nvPr/>
              </p14:nvContentPartPr>
              <p14:xfrm>
                <a:off x="9509175" y="5619225"/>
                <a:ext cx="284400" cy="300240"/>
              </p14:xfrm>
            </p:contentPart>
          </mc:Choice>
          <mc:Fallback xmlns="">
            <p:pic>
              <p:nvPicPr>
                <p:cNvPr id="116" name="Ink 115">
                  <a:extLst>
                    <a:ext uri="{FF2B5EF4-FFF2-40B4-BE49-F238E27FC236}">
                      <a16:creationId xmlns:a16="http://schemas.microsoft.com/office/drawing/2014/main" id="{046FFEBA-FD1F-EFB9-24DF-F1ECF5F5077E}"/>
                    </a:ext>
                  </a:extLst>
                </p:cNvPr>
                <p:cNvPicPr/>
                <p:nvPr/>
              </p:nvPicPr>
              <p:blipFill>
                <a:blip r:embed="rId199"/>
                <a:stretch>
                  <a:fillRect/>
                </a:stretch>
              </p:blipFill>
              <p:spPr>
                <a:xfrm>
                  <a:off x="9503055" y="5613105"/>
                  <a:ext cx="2966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a:extLst>
                    <a:ext uri="{FF2B5EF4-FFF2-40B4-BE49-F238E27FC236}">
                      <a16:creationId xmlns:a16="http://schemas.microsoft.com/office/drawing/2014/main" id="{64FD16DB-CEF3-B7E3-5859-4F373C90FF2E}"/>
                    </a:ext>
                  </a:extLst>
                </p14:cNvPr>
                <p14:cNvContentPartPr/>
                <p14:nvPr/>
              </p14:nvContentPartPr>
              <p14:xfrm>
                <a:off x="9217575" y="5405745"/>
                <a:ext cx="474840" cy="690120"/>
              </p14:xfrm>
            </p:contentPart>
          </mc:Choice>
          <mc:Fallback xmlns="">
            <p:pic>
              <p:nvPicPr>
                <p:cNvPr id="117" name="Ink 116">
                  <a:extLst>
                    <a:ext uri="{FF2B5EF4-FFF2-40B4-BE49-F238E27FC236}">
                      <a16:creationId xmlns:a16="http://schemas.microsoft.com/office/drawing/2014/main" id="{64FD16DB-CEF3-B7E3-5859-4F373C90FF2E}"/>
                    </a:ext>
                  </a:extLst>
                </p:cNvPr>
                <p:cNvPicPr/>
                <p:nvPr/>
              </p:nvPicPr>
              <p:blipFill>
                <a:blip r:embed="rId201"/>
                <a:stretch>
                  <a:fillRect/>
                </a:stretch>
              </p:blipFill>
              <p:spPr>
                <a:xfrm>
                  <a:off x="9211455" y="5399625"/>
                  <a:ext cx="48708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Ink 117">
                  <a:extLst>
                    <a:ext uri="{FF2B5EF4-FFF2-40B4-BE49-F238E27FC236}">
                      <a16:creationId xmlns:a16="http://schemas.microsoft.com/office/drawing/2014/main" id="{7CA210C8-915E-524C-DD81-C6C687C3BA49}"/>
                    </a:ext>
                  </a:extLst>
                </p14:cNvPr>
                <p14:cNvContentPartPr/>
                <p14:nvPr/>
              </p14:nvContentPartPr>
              <p14:xfrm>
                <a:off x="9819495" y="5379825"/>
                <a:ext cx="522360" cy="713880"/>
              </p14:xfrm>
            </p:contentPart>
          </mc:Choice>
          <mc:Fallback xmlns="">
            <p:pic>
              <p:nvPicPr>
                <p:cNvPr id="118" name="Ink 117">
                  <a:extLst>
                    <a:ext uri="{FF2B5EF4-FFF2-40B4-BE49-F238E27FC236}">
                      <a16:creationId xmlns:a16="http://schemas.microsoft.com/office/drawing/2014/main" id="{7CA210C8-915E-524C-DD81-C6C687C3BA49}"/>
                    </a:ext>
                  </a:extLst>
                </p:cNvPr>
                <p:cNvPicPr/>
                <p:nvPr/>
              </p:nvPicPr>
              <p:blipFill>
                <a:blip r:embed="rId203"/>
                <a:stretch>
                  <a:fillRect/>
                </a:stretch>
              </p:blipFill>
              <p:spPr>
                <a:xfrm>
                  <a:off x="9813375" y="5373705"/>
                  <a:ext cx="534600" cy="726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Ink 120">
                  <a:extLst>
                    <a:ext uri="{FF2B5EF4-FFF2-40B4-BE49-F238E27FC236}">
                      <a16:creationId xmlns:a16="http://schemas.microsoft.com/office/drawing/2014/main" id="{8F506C7F-95AD-2706-D540-4884C2CB1B52}"/>
                    </a:ext>
                  </a:extLst>
                </p14:cNvPr>
                <p14:cNvContentPartPr/>
                <p14:nvPr/>
              </p14:nvContentPartPr>
              <p14:xfrm>
                <a:off x="408735" y="4841265"/>
                <a:ext cx="385560" cy="232200"/>
              </p14:xfrm>
            </p:contentPart>
          </mc:Choice>
          <mc:Fallback xmlns="">
            <p:pic>
              <p:nvPicPr>
                <p:cNvPr id="121" name="Ink 120">
                  <a:extLst>
                    <a:ext uri="{FF2B5EF4-FFF2-40B4-BE49-F238E27FC236}">
                      <a16:creationId xmlns:a16="http://schemas.microsoft.com/office/drawing/2014/main" id="{8F506C7F-95AD-2706-D540-4884C2CB1B52}"/>
                    </a:ext>
                  </a:extLst>
                </p:cNvPr>
                <p:cNvPicPr/>
                <p:nvPr/>
              </p:nvPicPr>
              <p:blipFill>
                <a:blip r:embed="rId205"/>
                <a:stretch>
                  <a:fillRect/>
                </a:stretch>
              </p:blipFill>
              <p:spPr>
                <a:xfrm>
                  <a:off x="402615" y="4835145"/>
                  <a:ext cx="397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2" name="Ink 121">
                  <a:extLst>
                    <a:ext uri="{FF2B5EF4-FFF2-40B4-BE49-F238E27FC236}">
                      <a16:creationId xmlns:a16="http://schemas.microsoft.com/office/drawing/2014/main" id="{6E9E73CD-3047-94E6-A924-95AF8520A82B}"/>
                    </a:ext>
                  </a:extLst>
                </p14:cNvPr>
                <p14:cNvContentPartPr/>
                <p14:nvPr/>
              </p14:nvContentPartPr>
              <p14:xfrm>
                <a:off x="770175" y="4782225"/>
                <a:ext cx="303480" cy="265680"/>
              </p14:xfrm>
            </p:contentPart>
          </mc:Choice>
          <mc:Fallback xmlns="">
            <p:pic>
              <p:nvPicPr>
                <p:cNvPr id="122" name="Ink 121">
                  <a:extLst>
                    <a:ext uri="{FF2B5EF4-FFF2-40B4-BE49-F238E27FC236}">
                      <a16:creationId xmlns:a16="http://schemas.microsoft.com/office/drawing/2014/main" id="{6E9E73CD-3047-94E6-A924-95AF8520A82B}"/>
                    </a:ext>
                  </a:extLst>
                </p:cNvPr>
                <p:cNvPicPr/>
                <p:nvPr/>
              </p:nvPicPr>
              <p:blipFill>
                <a:blip r:embed="rId207"/>
                <a:stretch>
                  <a:fillRect/>
                </a:stretch>
              </p:blipFill>
              <p:spPr>
                <a:xfrm>
                  <a:off x="764055" y="4776105"/>
                  <a:ext cx="3157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3" name="Ink 122">
                  <a:extLst>
                    <a:ext uri="{FF2B5EF4-FFF2-40B4-BE49-F238E27FC236}">
                      <a16:creationId xmlns:a16="http://schemas.microsoft.com/office/drawing/2014/main" id="{06CF297E-88F0-6360-B1D4-6679F14AE822}"/>
                    </a:ext>
                  </a:extLst>
                </p14:cNvPr>
                <p14:cNvContentPartPr/>
                <p14:nvPr/>
              </p14:nvContentPartPr>
              <p14:xfrm>
                <a:off x="1079775" y="4902105"/>
                <a:ext cx="325800" cy="111240"/>
              </p14:xfrm>
            </p:contentPart>
          </mc:Choice>
          <mc:Fallback xmlns="">
            <p:pic>
              <p:nvPicPr>
                <p:cNvPr id="123" name="Ink 122">
                  <a:extLst>
                    <a:ext uri="{FF2B5EF4-FFF2-40B4-BE49-F238E27FC236}">
                      <a16:creationId xmlns:a16="http://schemas.microsoft.com/office/drawing/2014/main" id="{06CF297E-88F0-6360-B1D4-6679F14AE822}"/>
                    </a:ext>
                  </a:extLst>
                </p:cNvPr>
                <p:cNvPicPr/>
                <p:nvPr/>
              </p:nvPicPr>
              <p:blipFill>
                <a:blip r:embed="rId209"/>
                <a:stretch>
                  <a:fillRect/>
                </a:stretch>
              </p:blipFill>
              <p:spPr>
                <a:xfrm>
                  <a:off x="1073655" y="4895985"/>
                  <a:ext cx="3380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 name="Ink 123">
                  <a:extLst>
                    <a:ext uri="{FF2B5EF4-FFF2-40B4-BE49-F238E27FC236}">
                      <a16:creationId xmlns:a16="http://schemas.microsoft.com/office/drawing/2014/main" id="{0E28195F-F8E9-51EB-3C19-BF1FC9AC1D90}"/>
                    </a:ext>
                  </a:extLst>
                </p14:cNvPr>
                <p14:cNvContentPartPr/>
                <p14:nvPr/>
              </p14:nvContentPartPr>
              <p14:xfrm>
                <a:off x="1390815" y="4801665"/>
                <a:ext cx="123120" cy="217080"/>
              </p14:xfrm>
            </p:contentPart>
          </mc:Choice>
          <mc:Fallback xmlns="">
            <p:pic>
              <p:nvPicPr>
                <p:cNvPr id="124" name="Ink 123">
                  <a:extLst>
                    <a:ext uri="{FF2B5EF4-FFF2-40B4-BE49-F238E27FC236}">
                      <a16:creationId xmlns:a16="http://schemas.microsoft.com/office/drawing/2014/main" id="{0E28195F-F8E9-51EB-3C19-BF1FC9AC1D90}"/>
                    </a:ext>
                  </a:extLst>
                </p:cNvPr>
                <p:cNvPicPr/>
                <p:nvPr/>
              </p:nvPicPr>
              <p:blipFill>
                <a:blip r:embed="rId211"/>
                <a:stretch>
                  <a:fillRect/>
                </a:stretch>
              </p:blipFill>
              <p:spPr>
                <a:xfrm>
                  <a:off x="1384695" y="4795545"/>
                  <a:ext cx="1353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5" name="Ink 124">
                  <a:extLst>
                    <a:ext uri="{FF2B5EF4-FFF2-40B4-BE49-F238E27FC236}">
                      <a16:creationId xmlns:a16="http://schemas.microsoft.com/office/drawing/2014/main" id="{ACC28370-1520-5EDF-1149-1D44676E5F14}"/>
                    </a:ext>
                  </a:extLst>
                </p14:cNvPr>
                <p14:cNvContentPartPr/>
                <p14:nvPr/>
              </p14:nvContentPartPr>
              <p14:xfrm>
                <a:off x="1653255" y="4877625"/>
                <a:ext cx="270000" cy="156960"/>
              </p14:xfrm>
            </p:contentPart>
          </mc:Choice>
          <mc:Fallback xmlns="">
            <p:pic>
              <p:nvPicPr>
                <p:cNvPr id="125" name="Ink 124">
                  <a:extLst>
                    <a:ext uri="{FF2B5EF4-FFF2-40B4-BE49-F238E27FC236}">
                      <a16:creationId xmlns:a16="http://schemas.microsoft.com/office/drawing/2014/main" id="{ACC28370-1520-5EDF-1149-1D44676E5F14}"/>
                    </a:ext>
                  </a:extLst>
                </p:cNvPr>
                <p:cNvPicPr/>
                <p:nvPr/>
              </p:nvPicPr>
              <p:blipFill>
                <a:blip r:embed="rId213"/>
                <a:stretch>
                  <a:fillRect/>
                </a:stretch>
              </p:blipFill>
              <p:spPr>
                <a:xfrm>
                  <a:off x="1647135" y="4871505"/>
                  <a:ext cx="282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6" name="Ink 125">
                  <a:extLst>
                    <a:ext uri="{FF2B5EF4-FFF2-40B4-BE49-F238E27FC236}">
                      <a16:creationId xmlns:a16="http://schemas.microsoft.com/office/drawing/2014/main" id="{0C676647-5557-521A-641F-D91F0ECED2D3}"/>
                    </a:ext>
                  </a:extLst>
                </p14:cNvPr>
                <p14:cNvContentPartPr/>
                <p14:nvPr/>
              </p14:nvContentPartPr>
              <p14:xfrm>
                <a:off x="2204055" y="4815705"/>
                <a:ext cx="91800" cy="160560"/>
              </p14:xfrm>
            </p:contentPart>
          </mc:Choice>
          <mc:Fallback xmlns="">
            <p:pic>
              <p:nvPicPr>
                <p:cNvPr id="126" name="Ink 125">
                  <a:extLst>
                    <a:ext uri="{FF2B5EF4-FFF2-40B4-BE49-F238E27FC236}">
                      <a16:creationId xmlns:a16="http://schemas.microsoft.com/office/drawing/2014/main" id="{0C676647-5557-521A-641F-D91F0ECED2D3}"/>
                    </a:ext>
                  </a:extLst>
                </p:cNvPr>
                <p:cNvPicPr/>
                <p:nvPr/>
              </p:nvPicPr>
              <p:blipFill>
                <a:blip r:embed="rId215"/>
                <a:stretch>
                  <a:fillRect/>
                </a:stretch>
              </p:blipFill>
              <p:spPr>
                <a:xfrm>
                  <a:off x="2197935" y="4809585"/>
                  <a:ext cx="104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7" name="Ink 126">
                  <a:extLst>
                    <a:ext uri="{FF2B5EF4-FFF2-40B4-BE49-F238E27FC236}">
                      <a16:creationId xmlns:a16="http://schemas.microsoft.com/office/drawing/2014/main" id="{86494B48-77A0-D486-22D4-3DE6352CD266}"/>
                    </a:ext>
                  </a:extLst>
                </p14:cNvPr>
                <p14:cNvContentPartPr/>
                <p14:nvPr/>
              </p14:nvContentPartPr>
              <p14:xfrm>
                <a:off x="2415735" y="4837305"/>
                <a:ext cx="219600" cy="131400"/>
              </p14:xfrm>
            </p:contentPart>
          </mc:Choice>
          <mc:Fallback xmlns="">
            <p:pic>
              <p:nvPicPr>
                <p:cNvPr id="127" name="Ink 126">
                  <a:extLst>
                    <a:ext uri="{FF2B5EF4-FFF2-40B4-BE49-F238E27FC236}">
                      <a16:creationId xmlns:a16="http://schemas.microsoft.com/office/drawing/2014/main" id="{86494B48-77A0-D486-22D4-3DE6352CD266}"/>
                    </a:ext>
                  </a:extLst>
                </p:cNvPr>
                <p:cNvPicPr/>
                <p:nvPr/>
              </p:nvPicPr>
              <p:blipFill>
                <a:blip r:embed="rId217"/>
                <a:stretch>
                  <a:fillRect/>
                </a:stretch>
              </p:blipFill>
              <p:spPr>
                <a:xfrm>
                  <a:off x="2409615" y="4831185"/>
                  <a:ext cx="231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8" name="Ink 127">
                  <a:extLst>
                    <a:ext uri="{FF2B5EF4-FFF2-40B4-BE49-F238E27FC236}">
                      <a16:creationId xmlns:a16="http://schemas.microsoft.com/office/drawing/2014/main" id="{162120E9-4314-DE54-5BBF-F8FFEC74719C}"/>
                    </a:ext>
                  </a:extLst>
                </p14:cNvPr>
                <p14:cNvContentPartPr/>
                <p14:nvPr/>
              </p14:nvContentPartPr>
              <p14:xfrm>
                <a:off x="2605815" y="4686825"/>
                <a:ext cx="108720" cy="273240"/>
              </p14:xfrm>
            </p:contentPart>
          </mc:Choice>
          <mc:Fallback xmlns="">
            <p:pic>
              <p:nvPicPr>
                <p:cNvPr id="128" name="Ink 127">
                  <a:extLst>
                    <a:ext uri="{FF2B5EF4-FFF2-40B4-BE49-F238E27FC236}">
                      <a16:creationId xmlns:a16="http://schemas.microsoft.com/office/drawing/2014/main" id="{162120E9-4314-DE54-5BBF-F8FFEC74719C}"/>
                    </a:ext>
                  </a:extLst>
                </p:cNvPr>
                <p:cNvPicPr/>
                <p:nvPr/>
              </p:nvPicPr>
              <p:blipFill>
                <a:blip r:embed="rId219"/>
                <a:stretch>
                  <a:fillRect/>
                </a:stretch>
              </p:blipFill>
              <p:spPr>
                <a:xfrm>
                  <a:off x="2599695" y="4680705"/>
                  <a:ext cx="1209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Ink 128">
                  <a:extLst>
                    <a:ext uri="{FF2B5EF4-FFF2-40B4-BE49-F238E27FC236}">
                      <a16:creationId xmlns:a16="http://schemas.microsoft.com/office/drawing/2014/main" id="{21CECF10-D490-0D4B-6BB4-DF3146F19184}"/>
                    </a:ext>
                  </a:extLst>
                </p14:cNvPr>
                <p14:cNvContentPartPr/>
                <p14:nvPr/>
              </p14:nvContentPartPr>
              <p14:xfrm>
                <a:off x="2745495" y="4857105"/>
                <a:ext cx="270000" cy="138600"/>
              </p14:xfrm>
            </p:contentPart>
          </mc:Choice>
          <mc:Fallback xmlns="">
            <p:pic>
              <p:nvPicPr>
                <p:cNvPr id="129" name="Ink 128">
                  <a:extLst>
                    <a:ext uri="{FF2B5EF4-FFF2-40B4-BE49-F238E27FC236}">
                      <a16:creationId xmlns:a16="http://schemas.microsoft.com/office/drawing/2014/main" id="{21CECF10-D490-0D4B-6BB4-DF3146F19184}"/>
                    </a:ext>
                  </a:extLst>
                </p:cNvPr>
                <p:cNvPicPr/>
                <p:nvPr/>
              </p:nvPicPr>
              <p:blipFill>
                <a:blip r:embed="rId221"/>
                <a:stretch>
                  <a:fillRect/>
                </a:stretch>
              </p:blipFill>
              <p:spPr>
                <a:xfrm>
                  <a:off x="2739375" y="4850985"/>
                  <a:ext cx="282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0" name="Ink 129">
                  <a:extLst>
                    <a:ext uri="{FF2B5EF4-FFF2-40B4-BE49-F238E27FC236}">
                      <a16:creationId xmlns:a16="http://schemas.microsoft.com/office/drawing/2014/main" id="{86DFBCA4-CD4F-85F4-4A98-15198F40B91A}"/>
                    </a:ext>
                  </a:extLst>
                </p14:cNvPr>
                <p14:cNvContentPartPr/>
                <p14:nvPr/>
              </p14:nvContentPartPr>
              <p14:xfrm>
                <a:off x="428535" y="5014785"/>
                <a:ext cx="55800" cy="27360"/>
              </p14:xfrm>
            </p:contentPart>
          </mc:Choice>
          <mc:Fallback xmlns="">
            <p:pic>
              <p:nvPicPr>
                <p:cNvPr id="130" name="Ink 129">
                  <a:extLst>
                    <a:ext uri="{FF2B5EF4-FFF2-40B4-BE49-F238E27FC236}">
                      <a16:creationId xmlns:a16="http://schemas.microsoft.com/office/drawing/2014/main" id="{86DFBCA4-CD4F-85F4-4A98-15198F40B91A}"/>
                    </a:ext>
                  </a:extLst>
                </p:cNvPr>
                <p:cNvPicPr/>
                <p:nvPr/>
              </p:nvPicPr>
              <p:blipFill>
                <a:blip r:embed="rId223"/>
                <a:stretch>
                  <a:fillRect/>
                </a:stretch>
              </p:blipFill>
              <p:spPr>
                <a:xfrm>
                  <a:off x="422415" y="5008665"/>
                  <a:ext cx="680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1" name="Ink 130">
                  <a:extLst>
                    <a:ext uri="{FF2B5EF4-FFF2-40B4-BE49-F238E27FC236}">
                      <a16:creationId xmlns:a16="http://schemas.microsoft.com/office/drawing/2014/main" id="{0912B21D-2E7E-B32A-D8E1-603C4DA237FC}"/>
                    </a:ext>
                  </a:extLst>
                </p14:cNvPr>
                <p14:cNvContentPartPr/>
                <p14:nvPr/>
              </p14:nvContentPartPr>
              <p14:xfrm>
                <a:off x="416295" y="5014785"/>
                <a:ext cx="2873520" cy="70920"/>
              </p14:xfrm>
            </p:contentPart>
          </mc:Choice>
          <mc:Fallback xmlns="">
            <p:pic>
              <p:nvPicPr>
                <p:cNvPr id="131" name="Ink 130">
                  <a:extLst>
                    <a:ext uri="{FF2B5EF4-FFF2-40B4-BE49-F238E27FC236}">
                      <a16:creationId xmlns:a16="http://schemas.microsoft.com/office/drawing/2014/main" id="{0912B21D-2E7E-B32A-D8E1-603C4DA237FC}"/>
                    </a:ext>
                  </a:extLst>
                </p:cNvPr>
                <p:cNvPicPr/>
                <p:nvPr/>
              </p:nvPicPr>
              <p:blipFill>
                <a:blip r:embed="rId225"/>
                <a:stretch>
                  <a:fillRect/>
                </a:stretch>
              </p:blipFill>
              <p:spPr>
                <a:xfrm>
                  <a:off x="410175" y="5008665"/>
                  <a:ext cx="28857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B986ECF1-6F6C-3554-24FF-F3F68EA4166D}"/>
                    </a:ext>
                  </a:extLst>
                </p14:cNvPr>
                <p14:cNvContentPartPr/>
                <p14:nvPr/>
              </p14:nvContentPartPr>
              <p14:xfrm>
                <a:off x="2488095" y="5926305"/>
                <a:ext cx="226440" cy="389160"/>
              </p14:xfrm>
            </p:contentPart>
          </mc:Choice>
          <mc:Fallback xmlns="">
            <p:pic>
              <p:nvPicPr>
                <p:cNvPr id="133" name="Ink 132">
                  <a:extLst>
                    <a:ext uri="{FF2B5EF4-FFF2-40B4-BE49-F238E27FC236}">
                      <a16:creationId xmlns:a16="http://schemas.microsoft.com/office/drawing/2014/main" id="{B986ECF1-6F6C-3554-24FF-F3F68EA4166D}"/>
                    </a:ext>
                  </a:extLst>
                </p:cNvPr>
                <p:cNvPicPr/>
                <p:nvPr/>
              </p:nvPicPr>
              <p:blipFill>
                <a:blip r:embed="rId227"/>
                <a:stretch>
                  <a:fillRect/>
                </a:stretch>
              </p:blipFill>
              <p:spPr>
                <a:xfrm>
                  <a:off x="2481975" y="5920185"/>
                  <a:ext cx="23868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EC7FA23F-33E2-A1FA-A024-F457055580F8}"/>
                    </a:ext>
                  </a:extLst>
                </p14:cNvPr>
                <p14:cNvContentPartPr/>
                <p14:nvPr/>
              </p14:nvContentPartPr>
              <p14:xfrm>
                <a:off x="1621215" y="6411585"/>
                <a:ext cx="414720" cy="140400"/>
              </p14:xfrm>
            </p:contentPart>
          </mc:Choice>
          <mc:Fallback xmlns="">
            <p:pic>
              <p:nvPicPr>
                <p:cNvPr id="134" name="Ink 133">
                  <a:extLst>
                    <a:ext uri="{FF2B5EF4-FFF2-40B4-BE49-F238E27FC236}">
                      <a16:creationId xmlns:a16="http://schemas.microsoft.com/office/drawing/2014/main" id="{EC7FA23F-33E2-A1FA-A024-F457055580F8}"/>
                    </a:ext>
                  </a:extLst>
                </p:cNvPr>
                <p:cNvPicPr/>
                <p:nvPr/>
              </p:nvPicPr>
              <p:blipFill>
                <a:blip r:embed="rId229"/>
                <a:stretch>
                  <a:fillRect/>
                </a:stretch>
              </p:blipFill>
              <p:spPr>
                <a:xfrm>
                  <a:off x="1615095" y="6405465"/>
                  <a:ext cx="426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AFB835EC-EC3F-B5EA-FAAA-624A43627E34}"/>
                    </a:ext>
                  </a:extLst>
                </p14:cNvPr>
                <p14:cNvContentPartPr/>
                <p14:nvPr/>
              </p14:nvContentPartPr>
              <p14:xfrm>
                <a:off x="2049975" y="6427065"/>
                <a:ext cx="208800" cy="169920"/>
              </p14:xfrm>
            </p:contentPart>
          </mc:Choice>
          <mc:Fallback xmlns="">
            <p:pic>
              <p:nvPicPr>
                <p:cNvPr id="135" name="Ink 134">
                  <a:extLst>
                    <a:ext uri="{FF2B5EF4-FFF2-40B4-BE49-F238E27FC236}">
                      <a16:creationId xmlns:a16="http://schemas.microsoft.com/office/drawing/2014/main" id="{AFB835EC-EC3F-B5EA-FAAA-624A43627E34}"/>
                    </a:ext>
                  </a:extLst>
                </p:cNvPr>
                <p:cNvPicPr/>
                <p:nvPr/>
              </p:nvPicPr>
              <p:blipFill>
                <a:blip r:embed="rId231"/>
                <a:stretch>
                  <a:fillRect/>
                </a:stretch>
              </p:blipFill>
              <p:spPr>
                <a:xfrm>
                  <a:off x="2043855" y="6420945"/>
                  <a:ext cx="2210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912330D5-DEB9-39A0-CE36-556C400553EB}"/>
                    </a:ext>
                  </a:extLst>
                </p14:cNvPr>
                <p14:cNvContentPartPr/>
                <p14:nvPr/>
              </p14:nvContentPartPr>
              <p14:xfrm>
                <a:off x="2277495" y="6433185"/>
                <a:ext cx="171000" cy="171360"/>
              </p14:xfrm>
            </p:contentPart>
          </mc:Choice>
          <mc:Fallback xmlns="">
            <p:pic>
              <p:nvPicPr>
                <p:cNvPr id="136" name="Ink 135">
                  <a:extLst>
                    <a:ext uri="{FF2B5EF4-FFF2-40B4-BE49-F238E27FC236}">
                      <a16:creationId xmlns:a16="http://schemas.microsoft.com/office/drawing/2014/main" id="{912330D5-DEB9-39A0-CE36-556C400553EB}"/>
                    </a:ext>
                  </a:extLst>
                </p:cNvPr>
                <p:cNvPicPr/>
                <p:nvPr/>
              </p:nvPicPr>
              <p:blipFill>
                <a:blip r:embed="rId233"/>
                <a:stretch>
                  <a:fillRect/>
                </a:stretch>
              </p:blipFill>
              <p:spPr>
                <a:xfrm>
                  <a:off x="2271375" y="6427065"/>
                  <a:ext cx="1832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Ink 136">
                  <a:extLst>
                    <a:ext uri="{FF2B5EF4-FFF2-40B4-BE49-F238E27FC236}">
                      <a16:creationId xmlns:a16="http://schemas.microsoft.com/office/drawing/2014/main" id="{4CDB9B93-1F36-8EF7-0F8E-13B6EE01A6C5}"/>
                    </a:ext>
                  </a:extLst>
                </p14:cNvPr>
                <p14:cNvContentPartPr/>
                <p14:nvPr/>
              </p14:nvContentPartPr>
              <p14:xfrm>
                <a:off x="2579895" y="6460905"/>
                <a:ext cx="178560" cy="147240"/>
              </p14:xfrm>
            </p:contentPart>
          </mc:Choice>
          <mc:Fallback xmlns="">
            <p:pic>
              <p:nvPicPr>
                <p:cNvPr id="137" name="Ink 136">
                  <a:extLst>
                    <a:ext uri="{FF2B5EF4-FFF2-40B4-BE49-F238E27FC236}">
                      <a16:creationId xmlns:a16="http://schemas.microsoft.com/office/drawing/2014/main" id="{4CDB9B93-1F36-8EF7-0F8E-13B6EE01A6C5}"/>
                    </a:ext>
                  </a:extLst>
                </p:cNvPr>
                <p:cNvPicPr/>
                <p:nvPr/>
              </p:nvPicPr>
              <p:blipFill>
                <a:blip r:embed="rId235"/>
                <a:stretch>
                  <a:fillRect/>
                </a:stretch>
              </p:blipFill>
              <p:spPr>
                <a:xfrm>
                  <a:off x="2573775" y="6454785"/>
                  <a:ext cx="1908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2E4DBE1B-7E37-9EBE-2EE7-F928418BB6AC}"/>
                    </a:ext>
                  </a:extLst>
                </p14:cNvPr>
                <p14:cNvContentPartPr/>
                <p14:nvPr/>
              </p14:nvContentPartPr>
              <p14:xfrm>
                <a:off x="2894535" y="6450465"/>
                <a:ext cx="445680" cy="159480"/>
              </p14:xfrm>
            </p:contentPart>
          </mc:Choice>
          <mc:Fallback xmlns="">
            <p:pic>
              <p:nvPicPr>
                <p:cNvPr id="138" name="Ink 137">
                  <a:extLst>
                    <a:ext uri="{FF2B5EF4-FFF2-40B4-BE49-F238E27FC236}">
                      <a16:creationId xmlns:a16="http://schemas.microsoft.com/office/drawing/2014/main" id="{2E4DBE1B-7E37-9EBE-2EE7-F928418BB6AC}"/>
                    </a:ext>
                  </a:extLst>
                </p:cNvPr>
                <p:cNvPicPr/>
                <p:nvPr/>
              </p:nvPicPr>
              <p:blipFill>
                <a:blip r:embed="rId237"/>
                <a:stretch>
                  <a:fillRect/>
                </a:stretch>
              </p:blipFill>
              <p:spPr>
                <a:xfrm>
                  <a:off x="2888415" y="6444345"/>
                  <a:ext cx="457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FD94D017-ED0B-8CB3-23BB-9CE7FDA5B28F}"/>
                    </a:ext>
                  </a:extLst>
                </p14:cNvPr>
                <p14:cNvContentPartPr/>
                <p14:nvPr/>
              </p14:nvContentPartPr>
              <p14:xfrm>
                <a:off x="3439575" y="6466665"/>
                <a:ext cx="434880" cy="130320"/>
              </p14:xfrm>
            </p:contentPart>
          </mc:Choice>
          <mc:Fallback xmlns="">
            <p:pic>
              <p:nvPicPr>
                <p:cNvPr id="139" name="Ink 138">
                  <a:extLst>
                    <a:ext uri="{FF2B5EF4-FFF2-40B4-BE49-F238E27FC236}">
                      <a16:creationId xmlns:a16="http://schemas.microsoft.com/office/drawing/2014/main" id="{FD94D017-ED0B-8CB3-23BB-9CE7FDA5B28F}"/>
                    </a:ext>
                  </a:extLst>
                </p:cNvPr>
                <p:cNvPicPr/>
                <p:nvPr/>
              </p:nvPicPr>
              <p:blipFill>
                <a:blip r:embed="rId239"/>
                <a:stretch>
                  <a:fillRect/>
                </a:stretch>
              </p:blipFill>
              <p:spPr>
                <a:xfrm>
                  <a:off x="3433455" y="6460545"/>
                  <a:ext cx="447120" cy="142560"/>
                </a:xfrm>
                <a:prstGeom prst="rect">
                  <a:avLst/>
                </a:prstGeom>
              </p:spPr>
            </p:pic>
          </mc:Fallback>
        </mc:AlternateContent>
      </p:grpSp>
      <p:grpSp>
        <p:nvGrpSpPr>
          <p:cNvPr id="143" name="Group 142">
            <a:extLst>
              <a:ext uri="{FF2B5EF4-FFF2-40B4-BE49-F238E27FC236}">
                <a16:creationId xmlns:a16="http://schemas.microsoft.com/office/drawing/2014/main" id="{D633C95D-9A8E-2BB1-4F04-F5889C9FF75D}"/>
              </a:ext>
            </a:extLst>
          </p:cNvPr>
          <p:cNvGrpSpPr/>
          <p:nvPr/>
        </p:nvGrpSpPr>
        <p:grpSpPr>
          <a:xfrm>
            <a:off x="3994335" y="6368385"/>
            <a:ext cx="457560" cy="287280"/>
            <a:chOff x="3994335" y="6368385"/>
            <a:chExt cx="457560" cy="287280"/>
          </a:xfrm>
        </p:grpSpPr>
        <mc:AlternateContent xmlns:mc="http://schemas.openxmlformats.org/markup-compatibility/2006" xmlns:p14="http://schemas.microsoft.com/office/powerpoint/2010/main">
          <mc:Choice Requires="p14">
            <p:contentPart p14:bwMode="auto" r:id="rId240">
              <p14:nvContentPartPr>
                <p14:cNvPr id="141" name="Ink 140">
                  <a:extLst>
                    <a:ext uri="{FF2B5EF4-FFF2-40B4-BE49-F238E27FC236}">
                      <a16:creationId xmlns:a16="http://schemas.microsoft.com/office/drawing/2014/main" id="{603CA507-D17F-9B54-FEE2-CC9887A4C972}"/>
                    </a:ext>
                  </a:extLst>
                </p14:cNvPr>
                <p14:cNvContentPartPr/>
                <p14:nvPr/>
              </p14:nvContentPartPr>
              <p14:xfrm>
                <a:off x="3994335" y="6368385"/>
                <a:ext cx="457560" cy="281880"/>
              </p14:xfrm>
            </p:contentPart>
          </mc:Choice>
          <mc:Fallback xmlns="">
            <p:pic>
              <p:nvPicPr>
                <p:cNvPr id="141" name="Ink 140">
                  <a:extLst>
                    <a:ext uri="{FF2B5EF4-FFF2-40B4-BE49-F238E27FC236}">
                      <a16:creationId xmlns:a16="http://schemas.microsoft.com/office/drawing/2014/main" id="{603CA507-D17F-9B54-FEE2-CC9887A4C972}"/>
                    </a:ext>
                  </a:extLst>
                </p:cNvPr>
                <p:cNvPicPr/>
                <p:nvPr/>
              </p:nvPicPr>
              <p:blipFill>
                <a:blip r:embed="rId241"/>
                <a:stretch>
                  <a:fillRect/>
                </a:stretch>
              </p:blipFill>
              <p:spPr>
                <a:xfrm>
                  <a:off x="3988215" y="6362265"/>
                  <a:ext cx="4698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2" name="Ink 141">
                  <a:extLst>
                    <a:ext uri="{FF2B5EF4-FFF2-40B4-BE49-F238E27FC236}">
                      <a16:creationId xmlns:a16="http://schemas.microsoft.com/office/drawing/2014/main" id="{C726D205-060C-691B-783E-75DED2B01C9C}"/>
                    </a:ext>
                  </a:extLst>
                </p14:cNvPr>
                <p14:cNvContentPartPr/>
                <p14:nvPr/>
              </p14:nvContentPartPr>
              <p14:xfrm>
                <a:off x="4066335" y="6380265"/>
                <a:ext cx="178560" cy="275400"/>
              </p14:xfrm>
            </p:contentPart>
          </mc:Choice>
          <mc:Fallback xmlns="">
            <p:pic>
              <p:nvPicPr>
                <p:cNvPr id="142" name="Ink 141">
                  <a:extLst>
                    <a:ext uri="{FF2B5EF4-FFF2-40B4-BE49-F238E27FC236}">
                      <a16:creationId xmlns:a16="http://schemas.microsoft.com/office/drawing/2014/main" id="{C726D205-060C-691B-783E-75DED2B01C9C}"/>
                    </a:ext>
                  </a:extLst>
                </p:cNvPr>
                <p:cNvPicPr/>
                <p:nvPr/>
              </p:nvPicPr>
              <p:blipFill>
                <a:blip r:embed="rId243"/>
                <a:stretch>
                  <a:fillRect/>
                </a:stretch>
              </p:blipFill>
              <p:spPr>
                <a:xfrm>
                  <a:off x="4060215" y="6374145"/>
                  <a:ext cx="190800" cy="287640"/>
                </a:xfrm>
                <a:prstGeom prst="rect">
                  <a:avLst/>
                </a:prstGeom>
              </p:spPr>
            </p:pic>
          </mc:Fallback>
        </mc:AlternateContent>
      </p:grpSp>
    </p:spTree>
    <p:extLst>
      <p:ext uri="{BB962C8B-B14F-4D97-AF65-F5344CB8AC3E}">
        <p14:creationId xmlns:p14="http://schemas.microsoft.com/office/powerpoint/2010/main" val="1851090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701AC-6D74-971A-C5AA-0804680C79EB}"/>
              </a:ext>
            </a:extLst>
          </p:cNvPr>
          <p:cNvSpPr>
            <a:spLocks noGrp="1"/>
          </p:cNvSpPr>
          <p:nvPr>
            <p:ph type="title"/>
          </p:nvPr>
        </p:nvSpPr>
        <p:spPr/>
        <p:txBody>
          <a:bodyPr/>
          <a:lstStyle/>
          <a:p>
            <a:endParaRPr lang="en-CA"/>
          </a:p>
        </p:txBody>
      </p:sp>
      <p:grpSp>
        <p:nvGrpSpPr>
          <p:cNvPr id="20" name="Group 19">
            <a:extLst>
              <a:ext uri="{FF2B5EF4-FFF2-40B4-BE49-F238E27FC236}">
                <a16:creationId xmlns:a16="http://schemas.microsoft.com/office/drawing/2014/main" id="{84E2CFE9-990E-7E76-5A5E-437ACE897D76}"/>
              </a:ext>
            </a:extLst>
          </p:cNvPr>
          <p:cNvGrpSpPr/>
          <p:nvPr/>
        </p:nvGrpSpPr>
        <p:grpSpPr>
          <a:xfrm>
            <a:off x="743535" y="1448985"/>
            <a:ext cx="320400" cy="352440"/>
            <a:chOff x="743535" y="1448985"/>
            <a:chExt cx="320400" cy="3524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BD76F1E-ECA4-11DF-3323-74F3DE7F0398}"/>
                    </a:ext>
                  </a:extLst>
                </p14:cNvPr>
                <p14:cNvContentPartPr/>
                <p14:nvPr/>
              </p14:nvContentPartPr>
              <p14:xfrm>
                <a:off x="794295" y="1448985"/>
                <a:ext cx="132840" cy="352440"/>
              </p14:xfrm>
            </p:contentPart>
          </mc:Choice>
          <mc:Fallback xmlns="">
            <p:pic>
              <p:nvPicPr>
                <p:cNvPr id="4" name="Ink 3">
                  <a:extLst>
                    <a:ext uri="{FF2B5EF4-FFF2-40B4-BE49-F238E27FC236}">
                      <a16:creationId xmlns:a16="http://schemas.microsoft.com/office/drawing/2014/main" id="{DBD76F1E-ECA4-11DF-3323-74F3DE7F0398}"/>
                    </a:ext>
                  </a:extLst>
                </p:cNvPr>
                <p:cNvPicPr/>
                <p:nvPr/>
              </p:nvPicPr>
              <p:blipFill>
                <a:blip r:embed="rId3"/>
                <a:stretch>
                  <a:fillRect/>
                </a:stretch>
              </p:blipFill>
              <p:spPr>
                <a:xfrm>
                  <a:off x="788175" y="1442865"/>
                  <a:ext cx="1450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B08E0A8-8746-36CE-C869-0EFCC65998E5}"/>
                    </a:ext>
                  </a:extLst>
                </p14:cNvPr>
                <p14:cNvContentPartPr/>
                <p14:nvPr/>
              </p14:nvContentPartPr>
              <p14:xfrm>
                <a:off x="743535" y="1490385"/>
                <a:ext cx="320400" cy="14760"/>
              </p14:xfrm>
            </p:contentPart>
          </mc:Choice>
          <mc:Fallback xmlns="">
            <p:pic>
              <p:nvPicPr>
                <p:cNvPr id="5" name="Ink 4">
                  <a:extLst>
                    <a:ext uri="{FF2B5EF4-FFF2-40B4-BE49-F238E27FC236}">
                      <a16:creationId xmlns:a16="http://schemas.microsoft.com/office/drawing/2014/main" id="{FB08E0A8-8746-36CE-C869-0EFCC65998E5}"/>
                    </a:ext>
                  </a:extLst>
                </p:cNvPr>
                <p:cNvPicPr/>
                <p:nvPr/>
              </p:nvPicPr>
              <p:blipFill>
                <a:blip r:embed="rId5"/>
                <a:stretch>
                  <a:fillRect/>
                </a:stretch>
              </p:blipFill>
              <p:spPr>
                <a:xfrm>
                  <a:off x="737415" y="1484265"/>
                  <a:ext cx="332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E6FB7E3-DDEC-1EFC-CA41-5FF07E839F72}"/>
                    </a:ext>
                  </a:extLst>
                </p14:cNvPr>
                <p14:cNvContentPartPr/>
                <p14:nvPr/>
              </p14:nvContentPartPr>
              <p14:xfrm>
                <a:off x="784575" y="1668225"/>
                <a:ext cx="178560" cy="7920"/>
              </p14:xfrm>
            </p:contentPart>
          </mc:Choice>
          <mc:Fallback xmlns="">
            <p:pic>
              <p:nvPicPr>
                <p:cNvPr id="6" name="Ink 5">
                  <a:extLst>
                    <a:ext uri="{FF2B5EF4-FFF2-40B4-BE49-F238E27FC236}">
                      <a16:creationId xmlns:a16="http://schemas.microsoft.com/office/drawing/2014/main" id="{6E6FB7E3-DDEC-1EFC-CA41-5FF07E839F72}"/>
                    </a:ext>
                  </a:extLst>
                </p:cNvPr>
                <p:cNvPicPr/>
                <p:nvPr/>
              </p:nvPicPr>
              <p:blipFill>
                <a:blip r:embed="rId7"/>
                <a:stretch>
                  <a:fillRect/>
                </a:stretch>
              </p:blipFill>
              <p:spPr>
                <a:xfrm>
                  <a:off x="778455" y="1662105"/>
                  <a:ext cx="190800" cy="20160"/>
                </a:xfrm>
                <a:prstGeom prst="rect">
                  <a:avLst/>
                </a:prstGeom>
              </p:spPr>
            </p:pic>
          </mc:Fallback>
        </mc:AlternateContent>
      </p:grpSp>
      <p:grpSp>
        <p:nvGrpSpPr>
          <p:cNvPr id="19" name="Group 18">
            <a:extLst>
              <a:ext uri="{FF2B5EF4-FFF2-40B4-BE49-F238E27FC236}">
                <a16:creationId xmlns:a16="http://schemas.microsoft.com/office/drawing/2014/main" id="{0AF57498-20FB-1E9D-640E-E8C552172C29}"/>
              </a:ext>
            </a:extLst>
          </p:cNvPr>
          <p:cNvGrpSpPr/>
          <p:nvPr/>
        </p:nvGrpSpPr>
        <p:grpSpPr>
          <a:xfrm>
            <a:off x="1340415" y="1384545"/>
            <a:ext cx="1056600" cy="411840"/>
            <a:chOff x="1340415" y="1384545"/>
            <a:chExt cx="1056600" cy="41184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6142879-4CEF-E152-F4C1-0CA0EB253EF8}"/>
                    </a:ext>
                  </a:extLst>
                </p14:cNvPr>
                <p14:cNvContentPartPr/>
                <p14:nvPr/>
              </p14:nvContentPartPr>
              <p14:xfrm>
                <a:off x="1400535" y="1658505"/>
                <a:ext cx="79920" cy="137880"/>
              </p14:xfrm>
            </p:contentPart>
          </mc:Choice>
          <mc:Fallback xmlns="">
            <p:pic>
              <p:nvPicPr>
                <p:cNvPr id="7" name="Ink 6">
                  <a:extLst>
                    <a:ext uri="{FF2B5EF4-FFF2-40B4-BE49-F238E27FC236}">
                      <a16:creationId xmlns:a16="http://schemas.microsoft.com/office/drawing/2014/main" id="{E6142879-4CEF-E152-F4C1-0CA0EB253EF8}"/>
                    </a:ext>
                  </a:extLst>
                </p:cNvPr>
                <p:cNvPicPr/>
                <p:nvPr/>
              </p:nvPicPr>
              <p:blipFill>
                <a:blip r:embed="rId9"/>
                <a:stretch>
                  <a:fillRect/>
                </a:stretch>
              </p:blipFill>
              <p:spPr>
                <a:xfrm>
                  <a:off x="1394415" y="1652385"/>
                  <a:ext cx="92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E332F16-3C45-140B-6B08-80EE3EA75EED}"/>
                    </a:ext>
                  </a:extLst>
                </p14:cNvPr>
                <p14:cNvContentPartPr/>
                <p14:nvPr/>
              </p14:nvContentPartPr>
              <p14:xfrm>
                <a:off x="1340415" y="1557705"/>
                <a:ext cx="43560" cy="360"/>
              </p14:xfrm>
            </p:contentPart>
          </mc:Choice>
          <mc:Fallback xmlns="">
            <p:pic>
              <p:nvPicPr>
                <p:cNvPr id="8" name="Ink 7">
                  <a:extLst>
                    <a:ext uri="{FF2B5EF4-FFF2-40B4-BE49-F238E27FC236}">
                      <a16:creationId xmlns:a16="http://schemas.microsoft.com/office/drawing/2014/main" id="{4E332F16-3C45-140B-6B08-80EE3EA75EED}"/>
                    </a:ext>
                  </a:extLst>
                </p:cNvPr>
                <p:cNvPicPr/>
                <p:nvPr/>
              </p:nvPicPr>
              <p:blipFill>
                <a:blip r:embed="rId11"/>
                <a:stretch>
                  <a:fillRect/>
                </a:stretch>
              </p:blipFill>
              <p:spPr>
                <a:xfrm>
                  <a:off x="1334295" y="1551585"/>
                  <a:ext cx="55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A2CF8B1-37A2-AEA8-C13D-E2BCE2696F6D}"/>
                    </a:ext>
                  </a:extLst>
                </p14:cNvPr>
                <p14:cNvContentPartPr/>
                <p14:nvPr/>
              </p14:nvContentPartPr>
              <p14:xfrm>
                <a:off x="1590615" y="1625745"/>
                <a:ext cx="308520" cy="150840"/>
              </p14:xfrm>
            </p:contentPart>
          </mc:Choice>
          <mc:Fallback xmlns="">
            <p:pic>
              <p:nvPicPr>
                <p:cNvPr id="9" name="Ink 8">
                  <a:extLst>
                    <a:ext uri="{FF2B5EF4-FFF2-40B4-BE49-F238E27FC236}">
                      <a16:creationId xmlns:a16="http://schemas.microsoft.com/office/drawing/2014/main" id="{9A2CF8B1-37A2-AEA8-C13D-E2BCE2696F6D}"/>
                    </a:ext>
                  </a:extLst>
                </p:cNvPr>
                <p:cNvPicPr/>
                <p:nvPr/>
              </p:nvPicPr>
              <p:blipFill>
                <a:blip r:embed="rId13"/>
                <a:stretch>
                  <a:fillRect/>
                </a:stretch>
              </p:blipFill>
              <p:spPr>
                <a:xfrm>
                  <a:off x="1584495" y="1619625"/>
                  <a:ext cx="3207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6CD16CD-6BBF-CB1F-83C4-22365525135D}"/>
                    </a:ext>
                  </a:extLst>
                </p14:cNvPr>
                <p14:cNvContentPartPr/>
                <p14:nvPr/>
              </p14:nvContentPartPr>
              <p14:xfrm>
                <a:off x="2093535" y="1384545"/>
                <a:ext cx="303480" cy="409680"/>
              </p14:xfrm>
            </p:contentPart>
          </mc:Choice>
          <mc:Fallback xmlns="">
            <p:pic>
              <p:nvPicPr>
                <p:cNvPr id="10" name="Ink 9">
                  <a:extLst>
                    <a:ext uri="{FF2B5EF4-FFF2-40B4-BE49-F238E27FC236}">
                      <a16:creationId xmlns:a16="http://schemas.microsoft.com/office/drawing/2014/main" id="{B6CD16CD-6BBF-CB1F-83C4-22365525135D}"/>
                    </a:ext>
                  </a:extLst>
                </p:cNvPr>
                <p:cNvPicPr/>
                <p:nvPr/>
              </p:nvPicPr>
              <p:blipFill>
                <a:blip r:embed="rId15"/>
                <a:stretch>
                  <a:fillRect/>
                </a:stretch>
              </p:blipFill>
              <p:spPr>
                <a:xfrm>
                  <a:off x="2087415" y="1378425"/>
                  <a:ext cx="315720" cy="421920"/>
                </a:xfrm>
                <a:prstGeom prst="rect">
                  <a:avLst/>
                </a:prstGeom>
              </p:spPr>
            </p:pic>
          </mc:Fallback>
        </mc:AlternateContent>
      </p:grpSp>
      <p:grpSp>
        <p:nvGrpSpPr>
          <p:cNvPr id="18" name="Group 17">
            <a:extLst>
              <a:ext uri="{FF2B5EF4-FFF2-40B4-BE49-F238E27FC236}">
                <a16:creationId xmlns:a16="http://schemas.microsoft.com/office/drawing/2014/main" id="{2D85376F-FF03-C973-2FF7-10E152E00315}"/>
              </a:ext>
            </a:extLst>
          </p:cNvPr>
          <p:cNvGrpSpPr/>
          <p:nvPr/>
        </p:nvGrpSpPr>
        <p:grpSpPr>
          <a:xfrm>
            <a:off x="2933055" y="1304265"/>
            <a:ext cx="626040" cy="664560"/>
            <a:chOff x="2933055" y="1304265"/>
            <a:chExt cx="626040" cy="66456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F5D3DE8-3CC9-388E-FD94-2ECDDEA8680D}"/>
                    </a:ext>
                  </a:extLst>
                </p14:cNvPr>
                <p14:cNvContentPartPr/>
                <p14:nvPr/>
              </p14:nvContentPartPr>
              <p14:xfrm>
                <a:off x="2933055" y="1537545"/>
                <a:ext cx="407880" cy="431280"/>
              </p14:xfrm>
            </p:contentPart>
          </mc:Choice>
          <mc:Fallback xmlns="">
            <p:pic>
              <p:nvPicPr>
                <p:cNvPr id="11" name="Ink 10">
                  <a:extLst>
                    <a:ext uri="{FF2B5EF4-FFF2-40B4-BE49-F238E27FC236}">
                      <a16:creationId xmlns:a16="http://schemas.microsoft.com/office/drawing/2014/main" id="{6F5D3DE8-3CC9-388E-FD94-2ECDDEA8680D}"/>
                    </a:ext>
                  </a:extLst>
                </p:cNvPr>
                <p:cNvPicPr/>
                <p:nvPr/>
              </p:nvPicPr>
              <p:blipFill>
                <a:blip r:embed="rId17"/>
                <a:stretch>
                  <a:fillRect/>
                </a:stretch>
              </p:blipFill>
              <p:spPr>
                <a:xfrm>
                  <a:off x="2926935" y="1531425"/>
                  <a:ext cx="42012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734C4A93-B99C-2673-A4B8-C3BFBBC21DAA}"/>
                    </a:ext>
                  </a:extLst>
                </p14:cNvPr>
                <p14:cNvContentPartPr/>
                <p14:nvPr/>
              </p14:nvContentPartPr>
              <p14:xfrm>
                <a:off x="3513015" y="1304265"/>
                <a:ext cx="46080" cy="198360"/>
              </p14:xfrm>
            </p:contentPart>
          </mc:Choice>
          <mc:Fallback xmlns="">
            <p:pic>
              <p:nvPicPr>
                <p:cNvPr id="12" name="Ink 11">
                  <a:extLst>
                    <a:ext uri="{FF2B5EF4-FFF2-40B4-BE49-F238E27FC236}">
                      <a16:creationId xmlns:a16="http://schemas.microsoft.com/office/drawing/2014/main" id="{734C4A93-B99C-2673-A4B8-C3BFBBC21DAA}"/>
                    </a:ext>
                  </a:extLst>
                </p:cNvPr>
                <p:cNvPicPr/>
                <p:nvPr/>
              </p:nvPicPr>
              <p:blipFill>
                <a:blip r:embed="rId19"/>
                <a:stretch>
                  <a:fillRect/>
                </a:stretch>
              </p:blipFill>
              <p:spPr>
                <a:xfrm>
                  <a:off x="3506895" y="1298145"/>
                  <a:ext cx="58320" cy="210600"/>
                </a:xfrm>
                <a:prstGeom prst="rect">
                  <a:avLst/>
                </a:prstGeom>
              </p:spPr>
            </p:pic>
          </mc:Fallback>
        </mc:AlternateContent>
      </p:grpSp>
      <p:grpSp>
        <p:nvGrpSpPr>
          <p:cNvPr id="17" name="Group 16">
            <a:extLst>
              <a:ext uri="{FF2B5EF4-FFF2-40B4-BE49-F238E27FC236}">
                <a16:creationId xmlns:a16="http://schemas.microsoft.com/office/drawing/2014/main" id="{FB479E00-22B8-617E-40E2-662EF86BB509}"/>
              </a:ext>
            </a:extLst>
          </p:cNvPr>
          <p:cNvGrpSpPr/>
          <p:nvPr/>
        </p:nvGrpSpPr>
        <p:grpSpPr>
          <a:xfrm>
            <a:off x="4278015" y="1407225"/>
            <a:ext cx="1398600" cy="365760"/>
            <a:chOff x="4278015" y="1407225"/>
            <a:chExt cx="1398600" cy="365760"/>
          </a:xfrm>
        </p:grpSpPr>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6EA8DC2C-FF63-22C3-BA24-AC97D064DFF2}"/>
                    </a:ext>
                  </a:extLst>
                </p14:cNvPr>
                <p14:cNvContentPartPr/>
                <p14:nvPr/>
              </p14:nvContentPartPr>
              <p14:xfrm>
                <a:off x="4278015" y="1617465"/>
                <a:ext cx="321120" cy="155520"/>
              </p14:xfrm>
            </p:contentPart>
          </mc:Choice>
          <mc:Fallback xmlns="">
            <p:pic>
              <p:nvPicPr>
                <p:cNvPr id="13" name="Ink 12">
                  <a:extLst>
                    <a:ext uri="{FF2B5EF4-FFF2-40B4-BE49-F238E27FC236}">
                      <a16:creationId xmlns:a16="http://schemas.microsoft.com/office/drawing/2014/main" id="{6EA8DC2C-FF63-22C3-BA24-AC97D064DFF2}"/>
                    </a:ext>
                  </a:extLst>
                </p:cNvPr>
                <p:cNvPicPr/>
                <p:nvPr/>
              </p:nvPicPr>
              <p:blipFill>
                <a:blip r:embed="rId21"/>
                <a:stretch>
                  <a:fillRect/>
                </a:stretch>
              </p:blipFill>
              <p:spPr>
                <a:xfrm>
                  <a:off x="4271895" y="1611345"/>
                  <a:ext cx="333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3C4D157-00CC-506A-C445-52E873EB6665}"/>
                    </a:ext>
                  </a:extLst>
                </p14:cNvPr>
                <p14:cNvContentPartPr/>
                <p14:nvPr/>
              </p14:nvContentPartPr>
              <p14:xfrm>
                <a:off x="4542975" y="1407225"/>
                <a:ext cx="325080" cy="342000"/>
              </p14:xfrm>
            </p:contentPart>
          </mc:Choice>
          <mc:Fallback xmlns="">
            <p:pic>
              <p:nvPicPr>
                <p:cNvPr id="14" name="Ink 13">
                  <a:extLst>
                    <a:ext uri="{FF2B5EF4-FFF2-40B4-BE49-F238E27FC236}">
                      <a16:creationId xmlns:a16="http://schemas.microsoft.com/office/drawing/2014/main" id="{D3C4D157-00CC-506A-C445-52E873EB6665}"/>
                    </a:ext>
                  </a:extLst>
                </p:cNvPr>
                <p:cNvPicPr/>
                <p:nvPr/>
              </p:nvPicPr>
              <p:blipFill>
                <a:blip r:embed="rId23"/>
                <a:stretch>
                  <a:fillRect/>
                </a:stretch>
              </p:blipFill>
              <p:spPr>
                <a:xfrm>
                  <a:off x="4536855" y="1401105"/>
                  <a:ext cx="3373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4230C11A-A29A-BF96-BA52-3AC6491AA7A5}"/>
                    </a:ext>
                  </a:extLst>
                </p14:cNvPr>
                <p14:cNvContentPartPr/>
                <p14:nvPr/>
              </p14:nvContentPartPr>
              <p14:xfrm>
                <a:off x="5038695" y="1642665"/>
                <a:ext cx="356400" cy="128520"/>
              </p14:xfrm>
            </p:contentPart>
          </mc:Choice>
          <mc:Fallback xmlns="">
            <p:pic>
              <p:nvPicPr>
                <p:cNvPr id="15" name="Ink 14">
                  <a:extLst>
                    <a:ext uri="{FF2B5EF4-FFF2-40B4-BE49-F238E27FC236}">
                      <a16:creationId xmlns:a16="http://schemas.microsoft.com/office/drawing/2014/main" id="{4230C11A-A29A-BF96-BA52-3AC6491AA7A5}"/>
                    </a:ext>
                  </a:extLst>
                </p:cNvPr>
                <p:cNvPicPr/>
                <p:nvPr/>
              </p:nvPicPr>
              <p:blipFill>
                <a:blip r:embed="rId25"/>
                <a:stretch>
                  <a:fillRect/>
                </a:stretch>
              </p:blipFill>
              <p:spPr>
                <a:xfrm>
                  <a:off x="5032575" y="1636545"/>
                  <a:ext cx="368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B0C7DBC-33F6-B472-D3B0-F4D37D73809E}"/>
                    </a:ext>
                  </a:extLst>
                </p14:cNvPr>
                <p14:cNvContentPartPr/>
                <p14:nvPr/>
              </p14:nvContentPartPr>
              <p14:xfrm>
                <a:off x="5351535" y="1618905"/>
                <a:ext cx="325080" cy="132120"/>
              </p14:xfrm>
            </p:contentPart>
          </mc:Choice>
          <mc:Fallback xmlns="">
            <p:pic>
              <p:nvPicPr>
                <p:cNvPr id="16" name="Ink 15">
                  <a:extLst>
                    <a:ext uri="{FF2B5EF4-FFF2-40B4-BE49-F238E27FC236}">
                      <a16:creationId xmlns:a16="http://schemas.microsoft.com/office/drawing/2014/main" id="{3B0C7DBC-33F6-B472-D3B0-F4D37D73809E}"/>
                    </a:ext>
                  </a:extLst>
                </p:cNvPr>
                <p:cNvPicPr/>
                <p:nvPr/>
              </p:nvPicPr>
              <p:blipFill>
                <a:blip r:embed="rId27"/>
                <a:stretch>
                  <a:fillRect/>
                </a:stretch>
              </p:blipFill>
              <p:spPr>
                <a:xfrm>
                  <a:off x="5345415" y="1612785"/>
                  <a:ext cx="33732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6ED9B3AB-45B5-2EBD-DE87-D05D80A6E453}"/>
                  </a:ext>
                </a:extLst>
              </p14:cNvPr>
              <p14:cNvContentPartPr/>
              <p14:nvPr/>
            </p14:nvContentPartPr>
            <p14:xfrm>
              <a:off x="3094335" y="2396145"/>
              <a:ext cx="475200" cy="453960"/>
            </p14:xfrm>
          </p:contentPart>
        </mc:Choice>
        <mc:Fallback xmlns="">
          <p:pic>
            <p:nvPicPr>
              <p:cNvPr id="21" name="Ink 20">
                <a:extLst>
                  <a:ext uri="{FF2B5EF4-FFF2-40B4-BE49-F238E27FC236}">
                    <a16:creationId xmlns:a16="http://schemas.microsoft.com/office/drawing/2014/main" id="{6ED9B3AB-45B5-2EBD-DE87-D05D80A6E453}"/>
                  </a:ext>
                </a:extLst>
              </p:cNvPr>
              <p:cNvPicPr/>
              <p:nvPr/>
            </p:nvPicPr>
            <p:blipFill>
              <a:blip r:embed="rId29"/>
              <a:stretch>
                <a:fillRect/>
              </a:stretch>
            </p:blipFill>
            <p:spPr>
              <a:xfrm>
                <a:off x="3088215" y="2390025"/>
                <a:ext cx="487440" cy="466200"/>
              </a:xfrm>
              <a:prstGeom prst="rect">
                <a:avLst/>
              </a:prstGeom>
            </p:spPr>
          </p:pic>
        </mc:Fallback>
      </mc:AlternateContent>
      <p:grpSp>
        <p:nvGrpSpPr>
          <p:cNvPr id="24" name="Group 23">
            <a:extLst>
              <a:ext uri="{FF2B5EF4-FFF2-40B4-BE49-F238E27FC236}">
                <a16:creationId xmlns:a16="http://schemas.microsoft.com/office/drawing/2014/main" id="{CA58731F-85B2-6632-AD74-BE5EC486F0C1}"/>
              </a:ext>
            </a:extLst>
          </p:cNvPr>
          <p:cNvGrpSpPr/>
          <p:nvPr/>
        </p:nvGrpSpPr>
        <p:grpSpPr>
          <a:xfrm>
            <a:off x="3931695" y="2575425"/>
            <a:ext cx="267840" cy="102240"/>
            <a:chOff x="3931695" y="2575425"/>
            <a:chExt cx="267840" cy="102240"/>
          </a:xfrm>
        </p:grpSpPr>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EC3AAF23-50C1-1562-C25C-08F947E013A9}"/>
                    </a:ext>
                  </a:extLst>
                </p14:cNvPr>
                <p14:cNvContentPartPr/>
                <p14:nvPr/>
              </p14:nvContentPartPr>
              <p14:xfrm>
                <a:off x="3931695" y="2661105"/>
                <a:ext cx="267840" cy="16560"/>
              </p14:xfrm>
            </p:contentPart>
          </mc:Choice>
          <mc:Fallback xmlns="">
            <p:pic>
              <p:nvPicPr>
                <p:cNvPr id="22" name="Ink 21">
                  <a:extLst>
                    <a:ext uri="{FF2B5EF4-FFF2-40B4-BE49-F238E27FC236}">
                      <a16:creationId xmlns:a16="http://schemas.microsoft.com/office/drawing/2014/main" id="{EC3AAF23-50C1-1562-C25C-08F947E013A9}"/>
                    </a:ext>
                  </a:extLst>
                </p:cNvPr>
                <p:cNvPicPr/>
                <p:nvPr/>
              </p:nvPicPr>
              <p:blipFill>
                <a:blip r:embed="rId31"/>
                <a:stretch>
                  <a:fillRect/>
                </a:stretch>
              </p:blipFill>
              <p:spPr>
                <a:xfrm>
                  <a:off x="3925575" y="2654985"/>
                  <a:ext cx="280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C0BFD7E4-C5D3-C4AD-7200-562239214B1E}"/>
                    </a:ext>
                  </a:extLst>
                </p14:cNvPr>
                <p14:cNvContentPartPr/>
                <p14:nvPr/>
              </p14:nvContentPartPr>
              <p14:xfrm>
                <a:off x="3948615" y="2575425"/>
                <a:ext cx="217080" cy="12240"/>
              </p14:xfrm>
            </p:contentPart>
          </mc:Choice>
          <mc:Fallback xmlns="">
            <p:pic>
              <p:nvPicPr>
                <p:cNvPr id="23" name="Ink 22">
                  <a:extLst>
                    <a:ext uri="{FF2B5EF4-FFF2-40B4-BE49-F238E27FC236}">
                      <a16:creationId xmlns:a16="http://schemas.microsoft.com/office/drawing/2014/main" id="{C0BFD7E4-C5D3-C4AD-7200-562239214B1E}"/>
                    </a:ext>
                  </a:extLst>
                </p:cNvPr>
                <p:cNvPicPr/>
                <p:nvPr/>
              </p:nvPicPr>
              <p:blipFill>
                <a:blip r:embed="rId33"/>
                <a:stretch>
                  <a:fillRect/>
                </a:stretch>
              </p:blipFill>
              <p:spPr>
                <a:xfrm>
                  <a:off x="3942495" y="2569305"/>
                  <a:ext cx="229320"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738EA496-57A7-3986-5365-E3703102F511}"/>
                  </a:ext>
                </a:extLst>
              </p14:cNvPr>
              <p14:cNvContentPartPr/>
              <p14:nvPr/>
            </p14:nvContentPartPr>
            <p14:xfrm>
              <a:off x="5329575" y="2386065"/>
              <a:ext cx="60480" cy="12240"/>
            </p14:xfrm>
          </p:contentPart>
        </mc:Choice>
        <mc:Fallback xmlns="">
          <p:pic>
            <p:nvPicPr>
              <p:cNvPr id="27" name="Ink 26">
                <a:extLst>
                  <a:ext uri="{FF2B5EF4-FFF2-40B4-BE49-F238E27FC236}">
                    <a16:creationId xmlns:a16="http://schemas.microsoft.com/office/drawing/2014/main" id="{738EA496-57A7-3986-5365-E3703102F511}"/>
                  </a:ext>
                </a:extLst>
              </p:cNvPr>
              <p:cNvPicPr/>
              <p:nvPr/>
            </p:nvPicPr>
            <p:blipFill>
              <a:blip r:embed="rId35"/>
              <a:stretch>
                <a:fillRect/>
              </a:stretch>
            </p:blipFill>
            <p:spPr>
              <a:xfrm>
                <a:off x="5323455" y="2379945"/>
                <a:ext cx="72720" cy="24480"/>
              </a:xfrm>
              <a:prstGeom prst="rect">
                <a:avLst/>
              </a:prstGeom>
            </p:spPr>
          </p:pic>
        </mc:Fallback>
      </mc:AlternateContent>
      <p:grpSp>
        <p:nvGrpSpPr>
          <p:cNvPr id="30" name="Group 29">
            <a:extLst>
              <a:ext uri="{FF2B5EF4-FFF2-40B4-BE49-F238E27FC236}">
                <a16:creationId xmlns:a16="http://schemas.microsoft.com/office/drawing/2014/main" id="{74AA767F-291C-8410-D694-55D9A236AE07}"/>
              </a:ext>
            </a:extLst>
          </p:cNvPr>
          <p:cNvGrpSpPr/>
          <p:nvPr/>
        </p:nvGrpSpPr>
        <p:grpSpPr>
          <a:xfrm>
            <a:off x="4877415" y="2526825"/>
            <a:ext cx="1275480" cy="243000"/>
            <a:chOff x="4877415" y="2526825"/>
            <a:chExt cx="1275480" cy="24300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1045FD39-8BF5-67F3-8CE6-02D1FD26F418}"/>
                    </a:ext>
                  </a:extLst>
                </p14:cNvPr>
                <p14:cNvContentPartPr/>
                <p14:nvPr/>
              </p14:nvContentPartPr>
              <p14:xfrm>
                <a:off x="4877415" y="2536545"/>
                <a:ext cx="356760" cy="233280"/>
              </p14:xfrm>
            </p:contentPart>
          </mc:Choice>
          <mc:Fallback xmlns="">
            <p:pic>
              <p:nvPicPr>
                <p:cNvPr id="25" name="Ink 24">
                  <a:extLst>
                    <a:ext uri="{FF2B5EF4-FFF2-40B4-BE49-F238E27FC236}">
                      <a16:creationId xmlns:a16="http://schemas.microsoft.com/office/drawing/2014/main" id="{1045FD39-8BF5-67F3-8CE6-02D1FD26F418}"/>
                    </a:ext>
                  </a:extLst>
                </p:cNvPr>
                <p:cNvPicPr/>
                <p:nvPr/>
              </p:nvPicPr>
              <p:blipFill>
                <a:blip r:embed="rId37"/>
                <a:stretch>
                  <a:fillRect/>
                </a:stretch>
              </p:blipFill>
              <p:spPr>
                <a:xfrm>
                  <a:off x="4871295" y="2530425"/>
                  <a:ext cx="369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5256F430-FFD6-43BE-8A85-DEE04EA18873}"/>
                    </a:ext>
                  </a:extLst>
                </p14:cNvPr>
                <p14:cNvContentPartPr/>
                <p14:nvPr/>
              </p14:nvContentPartPr>
              <p14:xfrm>
                <a:off x="5368095" y="2533305"/>
                <a:ext cx="166320" cy="221760"/>
              </p14:xfrm>
            </p:contentPart>
          </mc:Choice>
          <mc:Fallback xmlns="">
            <p:pic>
              <p:nvPicPr>
                <p:cNvPr id="26" name="Ink 25">
                  <a:extLst>
                    <a:ext uri="{FF2B5EF4-FFF2-40B4-BE49-F238E27FC236}">
                      <a16:creationId xmlns:a16="http://schemas.microsoft.com/office/drawing/2014/main" id="{5256F430-FFD6-43BE-8A85-DEE04EA18873}"/>
                    </a:ext>
                  </a:extLst>
                </p:cNvPr>
                <p:cNvPicPr/>
                <p:nvPr/>
              </p:nvPicPr>
              <p:blipFill>
                <a:blip r:embed="rId39"/>
                <a:stretch>
                  <a:fillRect/>
                </a:stretch>
              </p:blipFill>
              <p:spPr>
                <a:xfrm>
                  <a:off x="5361975" y="2527185"/>
                  <a:ext cx="178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62C0FD45-FCF1-27CE-5922-5E98692122DB}"/>
                    </a:ext>
                  </a:extLst>
                </p14:cNvPr>
                <p14:cNvContentPartPr/>
                <p14:nvPr/>
              </p14:nvContentPartPr>
              <p14:xfrm>
                <a:off x="5659335" y="2526825"/>
                <a:ext cx="493560" cy="241560"/>
              </p14:xfrm>
            </p:contentPart>
          </mc:Choice>
          <mc:Fallback xmlns="">
            <p:pic>
              <p:nvPicPr>
                <p:cNvPr id="29" name="Ink 28">
                  <a:extLst>
                    <a:ext uri="{FF2B5EF4-FFF2-40B4-BE49-F238E27FC236}">
                      <a16:creationId xmlns:a16="http://schemas.microsoft.com/office/drawing/2014/main" id="{62C0FD45-FCF1-27CE-5922-5E98692122DB}"/>
                    </a:ext>
                  </a:extLst>
                </p:cNvPr>
                <p:cNvPicPr/>
                <p:nvPr/>
              </p:nvPicPr>
              <p:blipFill>
                <a:blip r:embed="rId41"/>
                <a:stretch>
                  <a:fillRect/>
                </a:stretch>
              </p:blipFill>
              <p:spPr>
                <a:xfrm>
                  <a:off x="5653215" y="2520705"/>
                  <a:ext cx="505800" cy="253800"/>
                </a:xfrm>
                <a:prstGeom prst="rect">
                  <a:avLst/>
                </a:prstGeom>
              </p:spPr>
            </p:pic>
          </mc:Fallback>
        </mc:AlternateContent>
      </p:grpSp>
      <p:grpSp>
        <p:nvGrpSpPr>
          <p:cNvPr id="52" name="Group 51">
            <a:extLst>
              <a:ext uri="{FF2B5EF4-FFF2-40B4-BE49-F238E27FC236}">
                <a16:creationId xmlns:a16="http://schemas.microsoft.com/office/drawing/2014/main" id="{F9C48BED-A5E0-AF91-5647-022DF548FF2E}"/>
              </a:ext>
            </a:extLst>
          </p:cNvPr>
          <p:cNvGrpSpPr/>
          <p:nvPr/>
        </p:nvGrpSpPr>
        <p:grpSpPr>
          <a:xfrm>
            <a:off x="6342255" y="2305785"/>
            <a:ext cx="3609720" cy="767160"/>
            <a:chOff x="6342255" y="2305785"/>
            <a:chExt cx="3609720" cy="767160"/>
          </a:xfrm>
        </p:grpSpPr>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B339BCC2-C90F-7273-2123-E0C5C8CB0883}"/>
                    </a:ext>
                  </a:extLst>
                </p14:cNvPr>
                <p14:cNvContentPartPr/>
                <p14:nvPr/>
              </p14:nvContentPartPr>
              <p14:xfrm>
                <a:off x="6605055" y="2388225"/>
                <a:ext cx="127800" cy="401040"/>
              </p14:xfrm>
            </p:contentPart>
          </mc:Choice>
          <mc:Fallback xmlns="">
            <p:pic>
              <p:nvPicPr>
                <p:cNvPr id="36" name="Ink 35">
                  <a:extLst>
                    <a:ext uri="{FF2B5EF4-FFF2-40B4-BE49-F238E27FC236}">
                      <a16:creationId xmlns:a16="http://schemas.microsoft.com/office/drawing/2014/main" id="{B339BCC2-C90F-7273-2123-E0C5C8CB0883}"/>
                    </a:ext>
                  </a:extLst>
                </p:cNvPr>
                <p:cNvPicPr/>
                <p:nvPr/>
              </p:nvPicPr>
              <p:blipFill>
                <a:blip r:embed="rId43"/>
                <a:stretch>
                  <a:fillRect/>
                </a:stretch>
              </p:blipFill>
              <p:spPr>
                <a:xfrm>
                  <a:off x="6598935" y="2382105"/>
                  <a:ext cx="1400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3BF30BE6-0324-AEB8-D376-9D4E312B7F22}"/>
                    </a:ext>
                  </a:extLst>
                </p14:cNvPr>
                <p14:cNvContentPartPr/>
                <p14:nvPr/>
              </p14:nvContentPartPr>
              <p14:xfrm>
                <a:off x="6900975" y="2539785"/>
                <a:ext cx="430920" cy="219240"/>
              </p14:xfrm>
            </p:contentPart>
          </mc:Choice>
          <mc:Fallback xmlns="">
            <p:pic>
              <p:nvPicPr>
                <p:cNvPr id="37" name="Ink 36">
                  <a:extLst>
                    <a:ext uri="{FF2B5EF4-FFF2-40B4-BE49-F238E27FC236}">
                      <a16:creationId xmlns:a16="http://schemas.microsoft.com/office/drawing/2014/main" id="{3BF30BE6-0324-AEB8-D376-9D4E312B7F22}"/>
                    </a:ext>
                  </a:extLst>
                </p:cNvPr>
                <p:cNvPicPr/>
                <p:nvPr/>
              </p:nvPicPr>
              <p:blipFill>
                <a:blip r:embed="rId45"/>
                <a:stretch>
                  <a:fillRect/>
                </a:stretch>
              </p:blipFill>
              <p:spPr>
                <a:xfrm>
                  <a:off x="6894855" y="2533665"/>
                  <a:ext cx="443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55159375-AD53-CB5F-6142-8D7B979FD04E}"/>
                    </a:ext>
                  </a:extLst>
                </p14:cNvPr>
                <p14:cNvContentPartPr/>
                <p14:nvPr/>
              </p14:nvContentPartPr>
              <p14:xfrm>
                <a:off x="7678215" y="2518185"/>
                <a:ext cx="549000" cy="218880"/>
              </p14:xfrm>
            </p:contentPart>
          </mc:Choice>
          <mc:Fallback xmlns="">
            <p:pic>
              <p:nvPicPr>
                <p:cNvPr id="38" name="Ink 37">
                  <a:extLst>
                    <a:ext uri="{FF2B5EF4-FFF2-40B4-BE49-F238E27FC236}">
                      <a16:creationId xmlns:a16="http://schemas.microsoft.com/office/drawing/2014/main" id="{55159375-AD53-CB5F-6142-8D7B979FD04E}"/>
                    </a:ext>
                  </a:extLst>
                </p:cNvPr>
                <p:cNvPicPr/>
                <p:nvPr/>
              </p:nvPicPr>
              <p:blipFill>
                <a:blip r:embed="rId47"/>
                <a:stretch>
                  <a:fillRect/>
                </a:stretch>
              </p:blipFill>
              <p:spPr>
                <a:xfrm>
                  <a:off x="7672095" y="2512065"/>
                  <a:ext cx="561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B1AB3FA2-2E7B-9CE6-A199-6446BDC705D5}"/>
                    </a:ext>
                  </a:extLst>
                </p14:cNvPr>
                <p14:cNvContentPartPr/>
                <p14:nvPr/>
              </p14:nvContentPartPr>
              <p14:xfrm>
                <a:off x="8108775" y="2380665"/>
                <a:ext cx="354240" cy="119520"/>
              </p14:xfrm>
            </p:contentPart>
          </mc:Choice>
          <mc:Fallback xmlns="">
            <p:pic>
              <p:nvPicPr>
                <p:cNvPr id="39" name="Ink 38">
                  <a:extLst>
                    <a:ext uri="{FF2B5EF4-FFF2-40B4-BE49-F238E27FC236}">
                      <a16:creationId xmlns:a16="http://schemas.microsoft.com/office/drawing/2014/main" id="{B1AB3FA2-2E7B-9CE6-A199-6446BDC705D5}"/>
                    </a:ext>
                  </a:extLst>
                </p:cNvPr>
                <p:cNvPicPr/>
                <p:nvPr/>
              </p:nvPicPr>
              <p:blipFill>
                <a:blip r:embed="rId49"/>
                <a:stretch>
                  <a:fillRect/>
                </a:stretch>
              </p:blipFill>
              <p:spPr>
                <a:xfrm>
                  <a:off x="8102655" y="2374545"/>
                  <a:ext cx="366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B1692163-CB54-873D-458B-6BADF8CD890B}"/>
                    </a:ext>
                  </a:extLst>
                </p14:cNvPr>
                <p14:cNvContentPartPr/>
                <p14:nvPr/>
              </p14:nvContentPartPr>
              <p14:xfrm>
                <a:off x="8404695" y="2672985"/>
                <a:ext cx="270360" cy="10080"/>
              </p14:xfrm>
            </p:contentPart>
          </mc:Choice>
          <mc:Fallback xmlns="">
            <p:pic>
              <p:nvPicPr>
                <p:cNvPr id="40" name="Ink 39">
                  <a:extLst>
                    <a:ext uri="{FF2B5EF4-FFF2-40B4-BE49-F238E27FC236}">
                      <a16:creationId xmlns:a16="http://schemas.microsoft.com/office/drawing/2014/main" id="{B1692163-CB54-873D-458B-6BADF8CD890B}"/>
                    </a:ext>
                  </a:extLst>
                </p:cNvPr>
                <p:cNvPicPr/>
                <p:nvPr/>
              </p:nvPicPr>
              <p:blipFill>
                <a:blip r:embed="rId51"/>
                <a:stretch>
                  <a:fillRect/>
                </a:stretch>
              </p:blipFill>
              <p:spPr>
                <a:xfrm>
                  <a:off x="8398575" y="2666865"/>
                  <a:ext cx="282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688B06B3-88DC-61DE-9F1A-4AD111A8134A}"/>
                    </a:ext>
                  </a:extLst>
                </p14:cNvPr>
                <p14:cNvContentPartPr/>
                <p14:nvPr/>
              </p14:nvContentPartPr>
              <p14:xfrm>
                <a:off x="8517735" y="2614665"/>
                <a:ext cx="79920" cy="198360"/>
              </p14:xfrm>
            </p:contentPart>
          </mc:Choice>
          <mc:Fallback xmlns="">
            <p:pic>
              <p:nvPicPr>
                <p:cNvPr id="41" name="Ink 40">
                  <a:extLst>
                    <a:ext uri="{FF2B5EF4-FFF2-40B4-BE49-F238E27FC236}">
                      <a16:creationId xmlns:a16="http://schemas.microsoft.com/office/drawing/2014/main" id="{688B06B3-88DC-61DE-9F1A-4AD111A8134A}"/>
                    </a:ext>
                  </a:extLst>
                </p:cNvPr>
                <p:cNvPicPr/>
                <p:nvPr/>
              </p:nvPicPr>
              <p:blipFill>
                <a:blip r:embed="rId53"/>
                <a:stretch>
                  <a:fillRect/>
                </a:stretch>
              </p:blipFill>
              <p:spPr>
                <a:xfrm>
                  <a:off x="8511615" y="2608545"/>
                  <a:ext cx="921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0BE82740-4605-2630-C499-FC68753E7694}"/>
                    </a:ext>
                  </a:extLst>
                </p14:cNvPr>
                <p14:cNvContentPartPr/>
                <p14:nvPr/>
              </p14:nvContentPartPr>
              <p14:xfrm>
                <a:off x="8799255" y="2547345"/>
                <a:ext cx="253800" cy="259920"/>
              </p14:xfrm>
            </p:contentPart>
          </mc:Choice>
          <mc:Fallback xmlns="">
            <p:pic>
              <p:nvPicPr>
                <p:cNvPr id="42" name="Ink 41">
                  <a:extLst>
                    <a:ext uri="{FF2B5EF4-FFF2-40B4-BE49-F238E27FC236}">
                      <a16:creationId xmlns:a16="http://schemas.microsoft.com/office/drawing/2014/main" id="{0BE82740-4605-2630-C499-FC68753E7694}"/>
                    </a:ext>
                  </a:extLst>
                </p:cNvPr>
                <p:cNvPicPr/>
                <p:nvPr/>
              </p:nvPicPr>
              <p:blipFill>
                <a:blip r:embed="rId55"/>
                <a:stretch>
                  <a:fillRect/>
                </a:stretch>
              </p:blipFill>
              <p:spPr>
                <a:xfrm>
                  <a:off x="8793135" y="2541225"/>
                  <a:ext cx="2660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0DE8B6D0-3530-4C4F-021F-09A929D07205}"/>
                    </a:ext>
                  </a:extLst>
                </p14:cNvPr>
                <p14:cNvContentPartPr/>
                <p14:nvPr/>
              </p14:nvContentPartPr>
              <p14:xfrm>
                <a:off x="8823375" y="2566785"/>
                <a:ext cx="310680" cy="9000"/>
              </p14:xfrm>
            </p:contentPart>
          </mc:Choice>
          <mc:Fallback xmlns="">
            <p:pic>
              <p:nvPicPr>
                <p:cNvPr id="43" name="Ink 42">
                  <a:extLst>
                    <a:ext uri="{FF2B5EF4-FFF2-40B4-BE49-F238E27FC236}">
                      <a16:creationId xmlns:a16="http://schemas.microsoft.com/office/drawing/2014/main" id="{0DE8B6D0-3530-4C4F-021F-09A929D07205}"/>
                    </a:ext>
                  </a:extLst>
                </p:cNvPr>
                <p:cNvPicPr/>
                <p:nvPr/>
              </p:nvPicPr>
              <p:blipFill>
                <a:blip r:embed="rId57"/>
                <a:stretch>
                  <a:fillRect/>
                </a:stretch>
              </p:blipFill>
              <p:spPr>
                <a:xfrm>
                  <a:off x="8817255" y="2560665"/>
                  <a:ext cx="3229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B0082856-1C92-F578-8E2A-3B4369236D18}"/>
                    </a:ext>
                  </a:extLst>
                </p14:cNvPr>
                <p14:cNvContentPartPr/>
                <p14:nvPr/>
              </p14:nvContentPartPr>
              <p14:xfrm>
                <a:off x="9215775" y="2617905"/>
                <a:ext cx="274680" cy="190080"/>
              </p14:xfrm>
            </p:contentPart>
          </mc:Choice>
          <mc:Fallback xmlns="">
            <p:pic>
              <p:nvPicPr>
                <p:cNvPr id="44" name="Ink 43">
                  <a:extLst>
                    <a:ext uri="{FF2B5EF4-FFF2-40B4-BE49-F238E27FC236}">
                      <a16:creationId xmlns:a16="http://schemas.microsoft.com/office/drawing/2014/main" id="{B0082856-1C92-F578-8E2A-3B4369236D18}"/>
                    </a:ext>
                  </a:extLst>
                </p:cNvPr>
                <p:cNvPicPr/>
                <p:nvPr/>
              </p:nvPicPr>
              <p:blipFill>
                <a:blip r:embed="rId59"/>
                <a:stretch>
                  <a:fillRect/>
                </a:stretch>
              </p:blipFill>
              <p:spPr>
                <a:xfrm>
                  <a:off x="9209655" y="2611785"/>
                  <a:ext cx="2869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5491EA66-B2C8-AE80-2A20-A3C285390CE3}"/>
                    </a:ext>
                  </a:extLst>
                </p14:cNvPr>
                <p14:cNvContentPartPr/>
                <p14:nvPr/>
              </p14:nvContentPartPr>
              <p14:xfrm>
                <a:off x="9249255" y="2451225"/>
                <a:ext cx="424080" cy="588240"/>
              </p14:xfrm>
            </p:contentPart>
          </mc:Choice>
          <mc:Fallback xmlns="">
            <p:pic>
              <p:nvPicPr>
                <p:cNvPr id="45" name="Ink 44">
                  <a:extLst>
                    <a:ext uri="{FF2B5EF4-FFF2-40B4-BE49-F238E27FC236}">
                      <a16:creationId xmlns:a16="http://schemas.microsoft.com/office/drawing/2014/main" id="{5491EA66-B2C8-AE80-2A20-A3C285390CE3}"/>
                    </a:ext>
                  </a:extLst>
                </p:cNvPr>
                <p:cNvPicPr/>
                <p:nvPr/>
              </p:nvPicPr>
              <p:blipFill>
                <a:blip r:embed="rId61"/>
                <a:stretch>
                  <a:fillRect/>
                </a:stretch>
              </p:blipFill>
              <p:spPr>
                <a:xfrm>
                  <a:off x="9243135" y="2445105"/>
                  <a:ext cx="43632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C49D85FB-584D-CF84-3B49-F283B2A56B31}"/>
                    </a:ext>
                  </a:extLst>
                </p14:cNvPr>
                <p14:cNvContentPartPr/>
                <p14:nvPr/>
              </p14:nvContentPartPr>
              <p14:xfrm>
                <a:off x="7579935" y="2478225"/>
                <a:ext cx="423360" cy="473400"/>
              </p14:xfrm>
            </p:contentPart>
          </mc:Choice>
          <mc:Fallback xmlns="">
            <p:pic>
              <p:nvPicPr>
                <p:cNvPr id="48" name="Ink 47">
                  <a:extLst>
                    <a:ext uri="{FF2B5EF4-FFF2-40B4-BE49-F238E27FC236}">
                      <a16:creationId xmlns:a16="http://schemas.microsoft.com/office/drawing/2014/main" id="{C49D85FB-584D-CF84-3B49-F283B2A56B31}"/>
                    </a:ext>
                  </a:extLst>
                </p:cNvPr>
                <p:cNvPicPr/>
                <p:nvPr/>
              </p:nvPicPr>
              <p:blipFill>
                <a:blip r:embed="rId63"/>
                <a:stretch>
                  <a:fillRect/>
                </a:stretch>
              </p:blipFill>
              <p:spPr>
                <a:xfrm>
                  <a:off x="7573815" y="2472105"/>
                  <a:ext cx="43560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k 48">
                  <a:extLst>
                    <a:ext uri="{FF2B5EF4-FFF2-40B4-BE49-F238E27FC236}">
                      <a16:creationId xmlns:a16="http://schemas.microsoft.com/office/drawing/2014/main" id="{97C05FA9-5537-244F-8CA4-B10E6179F156}"/>
                    </a:ext>
                  </a:extLst>
                </p14:cNvPr>
                <p14:cNvContentPartPr/>
                <p14:nvPr/>
              </p14:nvContentPartPr>
              <p14:xfrm>
                <a:off x="6342255" y="2337465"/>
                <a:ext cx="616680" cy="735480"/>
              </p14:xfrm>
            </p:contentPart>
          </mc:Choice>
          <mc:Fallback xmlns="">
            <p:pic>
              <p:nvPicPr>
                <p:cNvPr id="49" name="Ink 48">
                  <a:extLst>
                    <a:ext uri="{FF2B5EF4-FFF2-40B4-BE49-F238E27FC236}">
                      <a16:creationId xmlns:a16="http://schemas.microsoft.com/office/drawing/2014/main" id="{97C05FA9-5537-244F-8CA4-B10E6179F156}"/>
                    </a:ext>
                  </a:extLst>
                </p:cNvPr>
                <p:cNvPicPr/>
                <p:nvPr/>
              </p:nvPicPr>
              <p:blipFill>
                <a:blip r:embed="rId65"/>
                <a:stretch>
                  <a:fillRect/>
                </a:stretch>
              </p:blipFill>
              <p:spPr>
                <a:xfrm>
                  <a:off x="6336135" y="2331345"/>
                  <a:ext cx="62892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65D642EE-9BCD-A752-AF66-332B187D6E95}"/>
                    </a:ext>
                  </a:extLst>
                </p14:cNvPr>
                <p14:cNvContentPartPr/>
                <p14:nvPr/>
              </p14:nvContentPartPr>
              <p14:xfrm>
                <a:off x="9559575" y="2305785"/>
                <a:ext cx="392400" cy="714960"/>
              </p14:xfrm>
            </p:contentPart>
          </mc:Choice>
          <mc:Fallback xmlns="">
            <p:pic>
              <p:nvPicPr>
                <p:cNvPr id="51" name="Ink 50">
                  <a:extLst>
                    <a:ext uri="{FF2B5EF4-FFF2-40B4-BE49-F238E27FC236}">
                      <a16:creationId xmlns:a16="http://schemas.microsoft.com/office/drawing/2014/main" id="{65D642EE-9BCD-A752-AF66-332B187D6E95}"/>
                    </a:ext>
                  </a:extLst>
                </p:cNvPr>
                <p:cNvPicPr/>
                <p:nvPr/>
              </p:nvPicPr>
              <p:blipFill>
                <a:blip r:embed="rId67"/>
                <a:stretch>
                  <a:fillRect/>
                </a:stretch>
              </p:blipFill>
              <p:spPr>
                <a:xfrm>
                  <a:off x="9553455" y="2299665"/>
                  <a:ext cx="404640" cy="727200"/>
                </a:xfrm>
                <a:prstGeom prst="rect">
                  <a:avLst/>
                </a:prstGeom>
              </p:spPr>
            </p:pic>
          </mc:Fallback>
        </mc:AlternateContent>
      </p:grpSp>
      <p:grpSp>
        <p:nvGrpSpPr>
          <p:cNvPr id="64" name="Group 63">
            <a:extLst>
              <a:ext uri="{FF2B5EF4-FFF2-40B4-BE49-F238E27FC236}">
                <a16:creationId xmlns:a16="http://schemas.microsoft.com/office/drawing/2014/main" id="{62393B23-BC7F-2562-F197-3818DB97444A}"/>
              </a:ext>
            </a:extLst>
          </p:cNvPr>
          <p:cNvGrpSpPr/>
          <p:nvPr/>
        </p:nvGrpSpPr>
        <p:grpSpPr>
          <a:xfrm>
            <a:off x="1163655" y="3199305"/>
            <a:ext cx="3071880" cy="405360"/>
            <a:chOff x="1163655" y="3199305"/>
            <a:chExt cx="3071880" cy="405360"/>
          </a:xfrm>
        </p:grpSpPr>
        <mc:AlternateContent xmlns:mc="http://schemas.openxmlformats.org/markup-compatibility/2006" xmlns:p14="http://schemas.microsoft.com/office/powerpoint/2010/main">
          <mc:Choice Requires="p14">
            <p:contentPart p14:bwMode="auto" r:id="rId68">
              <p14:nvContentPartPr>
                <p14:cNvPr id="53" name="Ink 52">
                  <a:extLst>
                    <a:ext uri="{FF2B5EF4-FFF2-40B4-BE49-F238E27FC236}">
                      <a16:creationId xmlns:a16="http://schemas.microsoft.com/office/drawing/2014/main" id="{139838EC-DC81-8B3B-67EA-B836C95219DB}"/>
                    </a:ext>
                  </a:extLst>
                </p14:cNvPr>
                <p14:cNvContentPartPr/>
                <p14:nvPr/>
              </p14:nvContentPartPr>
              <p14:xfrm>
                <a:off x="1163655" y="3335385"/>
                <a:ext cx="343080" cy="269280"/>
              </p14:xfrm>
            </p:contentPart>
          </mc:Choice>
          <mc:Fallback xmlns="">
            <p:pic>
              <p:nvPicPr>
                <p:cNvPr id="53" name="Ink 52">
                  <a:extLst>
                    <a:ext uri="{FF2B5EF4-FFF2-40B4-BE49-F238E27FC236}">
                      <a16:creationId xmlns:a16="http://schemas.microsoft.com/office/drawing/2014/main" id="{139838EC-DC81-8B3B-67EA-B836C95219DB}"/>
                    </a:ext>
                  </a:extLst>
                </p:cNvPr>
                <p:cNvPicPr/>
                <p:nvPr/>
              </p:nvPicPr>
              <p:blipFill>
                <a:blip r:embed="rId69"/>
                <a:stretch>
                  <a:fillRect/>
                </a:stretch>
              </p:blipFill>
              <p:spPr>
                <a:xfrm>
                  <a:off x="1157535" y="3329265"/>
                  <a:ext cx="3553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Ink 53">
                  <a:extLst>
                    <a:ext uri="{FF2B5EF4-FFF2-40B4-BE49-F238E27FC236}">
                      <a16:creationId xmlns:a16="http://schemas.microsoft.com/office/drawing/2014/main" id="{C4153E3C-7664-4C60-AB98-60CB42035A37}"/>
                    </a:ext>
                  </a:extLst>
                </p14:cNvPr>
                <p14:cNvContentPartPr/>
                <p14:nvPr/>
              </p14:nvContentPartPr>
              <p14:xfrm>
                <a:off x="1719855" y="3414585"/>
                <a:ext cx="199440" cy="175320"/>
              </p14:xfrm>
            </p:contentPart>
          </mc:Choice>
          <mc:Fallback xmlns="">
            <p:pic>
              <p:nvPicPr>
                <p:cNvPr id="54" name="Ink 53">
                  <a:extLst>
                    <a:ext uri="{FF2B5EF4-FFF2-40B4-BE49-F238E27FC236}">
                      <a16:creationId xmlns:a16="http://schemas.microsoft.com/office/drawing/2014/main" id="{C4153E3C-7664-4C60-AB98-60CB42035A37}"/>
                    </a:ext>
                  </a:extLst>
                </p:cNvPr>
                <p:cNvPicPr/>
                <p:nvPr/>
              </p:nvPicPr>
              <p:blipFill>
                <a:blip r:embed="rId71"/>
                <a:stretch>
                  <a:fillRect/>
                </a:stretch>
              </p:blipFill>
              <p:spPr>
                <a:xfrm>
                  <a:off x="1713735" y="3408465"/>
                  <a:ext cx="211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Ink 54">
                  <a:extLst>
                    <a:ext uri="{FF2B5EF4-FFF2-40B4-BE49-F238E27FC236}">
                      <a16:creationId xmlns:a16="http://schemas.microsoft.com/office/drawing/2014/main" id="{74C51CC5-11F6-1709-BBE4-B74F20386642}"/>
                    </a:ext>
                  </a:extLst>
                </p14:cNvPr>
                <p14:cNvContentPartPr/>
                <p14:nvPr/>
              </p14:nvContentPartPr>
              <p14:xfrm>
                <a:off x="1980495" y="3199305"/>
                <a:ext cx="214560" cy="349560"/>
              </p14:xfrm>
            </p:contentPart>
          </mc:Choice>
          <mc:Fallback xmlns="">
            <p:pic>
              <p:nvPicPr>
                <p:cNvPr id="55" name="Ink 54">
                  <a:extLst>
                    <a:ext uri="{FF2B5EF4-FFF2-40B4-BE49-F238E27FC236}">
                      <a16:creationId xmlns:a16="http://schemas.microsoft.com/office/drawing/2014/main" id="{74C51CC5-11F6-1709-BBE4-B74F20386642}"/>
                    </a:ext>
                  </a:extLst>
                </p:cNvPr>
                <p:cNvPicPr/>
                <p:nvPr/>
              </p:nvPicPr>
              <p:blipFill>
                <a:blip r:embed="rId73"/>
                <a:stretch>
                  <a:fillRect/>
                </a:stretch>
              </p:blipFill>
              <p:spPr>
                <a:xfrm>
                  <a:off x="1974375" y="3193185"/>
                  <a:ext cx="22680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Ink 55">
                  <a:extLst>
                    <a:ext uri="{FF2B5EF4-FFF2-40B4-BE49-F238E27FC236}">
                      <a16:creationId xmlns:a16="http://schemas.microsoft.com/office/drawing/2014/main" id="{B0D25CC3-66A3-B127-C524-EC9CA3F73F63}"/>
                    </a:ext>
                  </a:extLst>
                </p14:cNvPr>
                <p14:cNvContentPartPr/>
                <p14:nvPr/>
              </p14:nvContentPartPr>
              <p14:xfrm>
                <a:off x="2278575" y="3413145"/>
                <a:ext cx="368640" cy="155880"/>
              </p14:xfrm>
            </p:contentPart>
          </mc:Choice>
          <mc:Fallback xmlns="">
            <p:pic>
              <p:nvPicPr>
                <p:cNvPr id="56" name="Ink 55">
                  <a:extLst>
                    <a:ext uri="{FF2B5EF4-FFF2-40B4-BE49-F238E27FC236}">
                      <a16:creationId xmlns:a16="http://schemas.microsoft.com/office/drawing/2014/main" id="{B0D25CC3-66A3-B127-C524-EC9CA3F73F63}"/>
                    </a:ext>
                  </a:extLst>
                </p:cNvPr>
                <p:cNvPicPr/>
                <p:nvPr/>
              </p:nvPicPr>
              <p:blipFill>
                <a:blip r:embed="rId75"/>
                <a:stretch>
                  <a:fillRect/>
                </a:stretch>
              </p:blipFill>
              <p:spPr>
                <a:xfrm>
                  <a:off x="2272455" y="3407025"/>
                  <a:ext cx="3808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3C25504F-3DE8-8D4E-62D4-5F6A03C71F6A}"/>
                    </a:ext>
                  </a:extLst>
                </p14:cNvPr>
                <p14:cNvContentPartPr/>
                <p14:nvPr/>
              </p14:nvContentPartPr>
              <p14:xfrm>
                <a:off x="2654055" y="3234945"/>
                <a:ext cx="156600" cy="343440"/>
              </p14:xfrm>
            </p:contentPart>
          </mc:Choice>
          <mc:Fallback xmlns="">
            <p:pic>
              <p:nvPicPr>
                <p:cNvPr id="57" name="Ink 56">
                  <a:extLst>
                    <a:ext uri="{FF2B5EF4-FFF2-40B4-BE49-F238E27FC236}">
                      <a16:creationId xmlns:a16="http://schemas.microsoft.com/office/drawing/2014/main" id="{3C25504F-3DE8-8D4E-62D4-5F6A03C71F6A}"/>
                    </a:ext>
                  </a:extLst>
                </p:cNvPr>
                <p:cNvPicPr/>
                <p:nvPr/>
              </p:nvPicPr>
              <p:blipFill>
                <a:blip r:embed="rId77"/>
                <a:stretch>
                  <a:fillRect/>
                </a:stretch>
              </p:blipFill>
              <p:spPr>
                <a:xfrm>
                  <a:off x="2647935" y="3228825"/>
                  <a:ext cx="1688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B8D1A8DF-2235-89AA-73D3-A223050286E8}"/>
                    </a:ext>
                  </a:extLst>
                </p14:cNvPr>
                <p14:cNvContentPartPr/>
                <p14:nvPr/>
              </p14:nvContentPartPr>
              <p14:xfrm>
                <a:off x="2670975" y="3430785"/>
                <a:ext cx="409680" cy="146520"/>
              </p14:xfrm>
            </p:contentPart>
          </mc:Choice>
          <mc:Fallback xmlns="">
            <p:pic>
              <p:nvPicPr>
                <p:cNvPr id="58" name="Ink 57">
                  <a:extLst>
                    <a:ext uri="{FF2B5EF4-FFF2-40B4-BE49-F238E27FC236}">
                      <a16:creationId xmlns:a16="http://schemas.microsoft.com/office/drawing/2014/main" id="{B8D1A8DF-2235-89AA-73D3-A223050286E8}"/>
                    </a:ext>
                  </a:extLst>
                </p:cNvPr>
                <p:cNvPicPr/>
                <p:nvPr/>
              </p:nvPicPr>
              <p:blipFill>
                <a:blip r:embed="rId79"/>
                <a:stretch>
                  <a:fillRect/>
                </a:stretch>
              </p:blipFill>
              <p:spPr>
                <a:xfrm>
                  <a:off x="2664855" y="3424665"/>
                  <a:ext cx="421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ED768D70-3679-D4AD-051E-A466D3269BF2}"/>
                    </a:ext>
                  </a:extLst>
                </p14:cNvPr>
                <p14:cNvContentPartPr/>
                <p14:nvPr/>
              </p14:nvContentPartPr>
              <p14:xfrm>
                <a:off x="2911455" y="3327105"/>
                <a:ext cx="149400" cy="3600"/>
              </p14:xfrm>
            </p:contentPart>
          </mc:Choice>
          <mc:Fallback xmlns="">
            <p:pic>
              <p:nvPicPr>
                <p:cNvPr id="59" name="Ink 58">
                  <a:extLst>
                    <a:ext uri="{FF2B5EF4-FFF2-40B4-BE49-F238E27FC236}">
                      <a16:creationId xmlns:a16="http://schemas.microsoft.com/office/drawing/2014/main" id="{ED768D70-3679-D4AD-051E-A466D3269BF2}"/>
                    </a:ext>
                  </a:extLst>
                </p:cNvPr>
                <p:cNvPicPr/>
                <p:nvPr/>
              </p:nvPicPr>
              <p:blipFill>
                <a:blip r:embed="rId81"/>
                <a:stretch>
                  <a:fillRect/>
                </a:stretch>
              </p:blipFill>
              <p:spPr>
                <a:xfrm>
                  <a:off x="2905335" y="3320985"/>
                  <a:ext cx="1616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E8F12EB9-6864-D8E3-B581-83E4557308B3}"/>
                    </a:ext>
                  </a:extLst>
                </p14:cNvPr>
                <p14:cNvContentPartPr/>
                <p14:nvPr/>
              </p14:nvContentPartPr>
              <p14:xfrm>
                <a:off x="3241215" y="3362745"/>
                <a:ext cx="628560" cy="204840"/>
              </p14:xfrm>
            </p:contentPart>
          </mc:Choice>
          <mc:Fallback xmlns="">
            <p:pic>
              <p:nvPicPr>
                <p:cNvPr id="60" name="Ink 59">
                  <a:extLst>
                    <a:ext uri="{FF2B5EF4-FFF2-40B4-BE49-F238E27FC236}">
                      <a16:creationId xmlns:a16="http://schemas.microsoft.com/office/drawing/2014/main" id="{E8F12EB9-6864-D8E3-B581-83E4557308B3}"/>
                    </a:ext>
                  </a:extLst>
                </p:cNvPr>
                <p:cNvPicPr/>
                <p:nvPr/>
              </p:nvPicPr>
              <p:blipFill>
                <a:blip r:embed="rId83"/>
                <a:stretch>
                  <a:fillRect/>
                </a:stretch>
              </p:blipFill>
              <p:spPr>
                <a:xfrm>
                  <a:off x="3235095" y="3356625"/>
                  <a:ext cx="640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00B3A404-1C41-6D75-DB76-50134AA8B941}"/>
                    </a:ext>
                  </a:extLst>
                </p14:cNvPr>
                <p14:cNvContentPartPr/>
                <p14:nvPr/>
              </p14:nvContentPartPr>
              <p14:xfrm>
                <a:off x="3965175" y="3271305"/>
                <a:ext cx="186480" cy="115920"/>
              </p14:xfrm>
            </p:contentPart>
          </mc:Choice>
          <mc:Fallback xmlns="">
            <p:pic>
              <p:nvPicPr>
                <p:cNvPr id="61" name="Ink 60">
                  <a:extLst>
                    <a:ext uri="{FF2B5EF4-FFF2-40B4-BE49-F238E27FC236}">
                      <a16:creationId xmlns:a16="http://schemas.microsoft.com/office/drawing/2014/main" id="{00B3A404-1C41-6D75-DB76-50134AA8B941}"/>
                    </a:ext>
                  </a:extLst>
                </p:cNvPr>
                <p:cNvPicPr/>
                <p:nvPr/>
              </p:nvPicPr>
              <p:blipFill>
                <a:blip r:embed="rId85"/>
                <a:stretch>
                  <a:fillRect/>
                </a:stretch>
              </p:blipFill>
              <p:spPr>
                <a:xfrm>
                  <a:off x="3959055" y="3265185"/>
                  <a:ext cx="198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A5A60693-57E4-2637-AF7D-211045B324FD}"/>
                    </a:ext>
                  </a:extLst>
                </p14:cNvPr>
                <p14:cNvContentPartPr/>
                <p14:nvPr/>
              </p14:nvContentPartPr>
              <p14:xfrm>
                <a:off x="4081095" y="3486225"/>
                <a:ext cx="154440" cy="102240"/>
              </p14:xfrm>
            </p:contentPart>
          </mc:Choice>
          <mc:Fallback xmlns="">
            <p:pic>
              <p:nvPicPr>
                <p:cNvPr id="62" name="Ink 61">
                  <a:extLst>
                    <a:ext uri="{FF2B5EF4-FFF2-40B4-BE49-F238E27FC236}">
                      <a16:creationId xmlns:a16="http://schemas.microsoft.com/office/drawing/2014/main" id="{A5A60693-57E4-2637-AF7D-211045B324FD}"/>
                    </a:ext>
                  </a:extLst>
                </p:cNvPr>
                <p:cNvPicPr/>
                <p:nvPr/>
              </p:nvPicPr>
              <p:blipFill>
                <a:blip r:embed="rId87"/>
                <a:stretch>
                  <a:fillRect/>
                </a:stretch>
              </p:blipFill>
              <p:spPr>
                <a:xfrm>
                  <a:off x="4074975" y="3480105"/>
                  <a:ext cx="166680" cy="11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83A92654-3A95-19D4-0DB2-13C50CED2C34}"/>
                  </a:ext>
                </a:extLst>
              </p14:cNvPr>
              <p14:cNvContentPartPr/>
              <p14:nvPr/>
            </p14:nvContentPartPr>
            <p14:xfrm>
              <a:off x="1123695" y="3767745"/>
              <a:ext cx="3187440" cy="47880"/>
            </p14:xfrm>
          </p:contentPart>
        </mc:Choice>
        <mc:Fallback xmlns="">
          <p:pic>
            <p:nvPicPr>
              <p:cNvPr id="63" name="Ink 62">
                <a:extLst>
                  <a:ext uri="{FF2B5EF4-FFF2-40B4-BE49-F238E27FC236}">
                    <a16:creationId xmlns:a16="http://schemas.microsoft.com/office/drawing/2014/main" id="{83A92654-3A95-19D4-0DB2-13C50CED2C34}"/>
                  </a:ext>
                </a:extLst>
              </p:cNvPr>
              <p:cNvPicPr/>
              <p:nvPr/>
            </p:nvPicPr>
            <p:blipFill>
              <a:blip r:embed="rId89"/>
              <a:stretch>
                <a:fillRect/>
              </a:stretch>
            </p:blipFill>
            <p:spPr>
              <a:xfrm>
                <a:off x="1117575" y="3761625"/>
                <a:ext cx="3199680" cy="60120"/>
              </a:xfrm>
              <a:prstGeom prst="rect">
                <a:avLst/>
              </a:prstGeom>
            </p:spPr>
          </p:pic>
        </mc:Fallback>
      </mc:AlternateContent>
      <p:grpSp>
        <p:nvGrpSpPr>
          <p:cNvPr id="89" name="Group 88">
            <a:extLst>
              <a:ext uri="{FF2B5EF4-FFF2-40B4-BE49-F238E27FC236}">
                <a16:creationId xmlns:a16="http://schemas.microsoft.com/office/drawing/2014/main" id="{22BA3065-EBC8-F699-8F6E-311FC24A6E82}"/>
              </a:ext>
            </a:extLst>
          </p:cNvPr>
          <p:cNvGrpSpPr/>
          <p:nvPr/>
        </p:nvGrpSpPr>
        <p:grpSpPr>
          <a:xfrm>
            <a:off x="1369215" y="3919305"/>
            <a:ext cx="487080" cy="619200"/>
            <a:chOff x="1369215" y="3919305"/>
            <a:chExt cx="487080" cy="619200"/>
          </a:xfrm>
        </p:grpSpPr>
        <mc:AlternateContent xmlns:mc="http://schemas.openxmlformats.org/markup-compatibility/2006" xmlns:p14="http://schemas.microsoft.com/office/powerpoint/2010/main">
          <mc:Choice Requires="p14">
            <p:contentPart p14:bwMode="auto" r:id="rId90">
              <p14:nvContentPartPr>
                <p14:cNvPr id="65" name="Ink 64">
                  <a:extLst>
                    <a:ext uri="{FF2B5EF4-FFF2-40B4-BE49-F238E27FC236}">
                      <a16:creationId xmlns:a16="http://schemas.microsoft.com/office/drawing/2014/main" id="{C80B268C-08E4-3764-399C-0062421C9912}"/>
                    </a:ext>
                  </a:extLst>
                </p14:cNvPr>
                <p14:cNvContentPartPr/>
                <p14:nvPr/>
              </p14:nvContentPartPr>
              <p14:xfrm>
                <a:off x="1369215" y="4101105"/>
                <a:ext cx="487080" cy="437400"/>
              </p14:xfrm>
            </p:contentPart>
          </mc:Choice>
          <mc:Fallback xmlns="">
            <p:pic>
              <p:nvPicPr>
                <p:cNvPr id="65" name="Ink 64">
                  <a:extLst>
                    <a:ext uri="{FF2B5EF4-FFF2-40B4-BE49-F238E27FC236}">
                      <a16:creationId xmlns:a16="http://schemas.microsoft.com/office/drawing/2014/main" id="{C80B268C-08E4-3764-399C-0062421C9912}"/>
                    </a:ext>
                  </a:extLst>
                </p:cNvPr>
                <p:cNvPicPr/>
                <p:nvPr/>
              </p:nvPicPr>
              <p:blipFill>
                <a:blip r:embed="rId91"/>
                <a:stretch>
                  <a:fillRect/>
                </a:stretch>
              </p:blipFill>
              <p:spPr>
                <a:xfrm>
                  <a:off x="1363095" y="4094985"/>
                  <a:ext cx="49932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Ink 65">
                  <a:extLst>
                    <a:ext uri="{FF2B5EF4-FFF2-40B4-BE49-F238E27FC236}">
                      <a16:creationId xmlns:a16="http://schemas.microsoft.com/office/drawing/2014/main" id="{14C3CCF2-FEEE-1390-DFE7-DBBE60FA196D}"/>
                    </a:ext>
                  </a:extLst>
                </p14:cNvPr>
                <p14:cNvContentPartPr/>
                <p14:nvPr/>
              </p14:nvContentPartPr>
              <p14:xfrm>
                <a:off x="1845495" y="3919305"/>
                <a:ext cx="2880" cy="175680"/>
              </p14:xfrm>
            </p:contentPart>
          </mc:Choice>
          <mc:Fallback xmlns="">
            <p:pic>
              <p:nvPicPr>
                <p:cNvPr id="66" name="Ink 65">
                  <a:extLst>
                    <a:ext uri="{FF2B5EF4-FFF2-40B4-BE49-F238E27FC236}">
                      <a16:creationId xmlns:a16="http://schemas.microsoft.com/office/drawing/2014/main" id="{14C3CCF2-FEEE-1390-DFE7-DBBE60FA196D}"/>
                    </a:ext>
                  </a:extLst>
                </p:cNvPr>
                <p:cNvPicPr/>
                <p:nvPr/>
              </p:nvPicPr>
              <p:blipFill>
                <a:blip r:embed="rId93"/>
                <a:stretch>
                  <a:fillRect/>
                </a:stretch>
              </p:blipFill>
              <p:spPr>
                <a:xfrm>
                  <a:off x="1839375" y="3913185"/>
                  <a:ext cx="15120" cy="187920"/>
                </a:xfrm>
                <a:prstGeom prst="rect">
                  <a:avLst/>
                </a:prstGeom>
              </p:spPr>
            </p:pic>
          </mc:Fallback>
        </mc:AlternateContent>
      </p:grpSp>
      <p:grpSp>
        <p:nvGrpSpPr>
          <p:cNvPr id="92" name="Group 91">
            <a:extLst>
              <a:ext uri="{FF2B5EF4-FFF2-40B4-BE49-F238E27FC236}">
                <a16:creationId xmlns:a16="http://schemas.microsoft.com/office/drawing/2014/main" id="{44351CE6-2492-DA6E-E857-AC8AD847D3DB}"/>
              </a:ext>
            </a:extLst>
          </p:cNvPr>
          <p:cNvGrpSpPr/>
          <p:nvPr/>
        </p:nvGrpSpPr>
        <p:grpSpPr>
          <a:xfrm>
            <a:off x="5509575" y="4048185"/>
            <a:ext cx="2700360" cy="623880"/>
            <a:chOff x="5509575" y="4048185"/>
            <a:chExt cx="2700360" cy="623880"/>
          </a:xfrm>
        </p:grpSpPr>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id="{3088A72D-62F2-C358-28E2-958653DFA66A}"/>
                    </a:ext>
                  </a:extLst>
                </p14:cNvPr>
                <p14:cNvContentPartPr/>
                <p14:nvPr/>
              </p14:nvContentPartPr>
              <p14:xfrm>
                <a:off x="5596695" y="4221345"/>
                <a:ext cx="491040" cy="186480"/>
              </p14:xfrm>
            </p:contentPart>
          </mc:Choice>
          <mc:Fallback xmlns="">
            <p:pic>
              <p:nvPicPr>
                <p:cNvPr id="75" name="Ink 74">
                  <a:extLst>
                    <a:ext uri="{FF2B5EF4-FFF2-40B4-BE49-F238E27FC236}">
                      <a16:creationId xmlns:a16="http://schemas.microsoft.com/office/drawing/2014/main" id="{3088A72D-62F2-C358-28E2-958653DFA66A}"/>
                    </a:ext>
                  </a:extLst>
                </p:cNvPr>
                <p:cNvPicPr/>
                <p:nvPr/>
              </p:nvPicPr>
              <p:blipFill>
                <a:blip r:embed="rId95"/>
                <a:stretch>
                  <a:fillRect/>
                </a:stretch>
              </p:blipFill>
              <p:spPr>
                <a:xfrm>
                  <a:off x="5590575" y="4215225"/>
                  <a:ext cx="503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Ink 75">
                  <a:extLst>
                    <a:ext uri="{FF2B5EF4-FFF2-40B4-BE49-F238E27FC236}">
                      <a16:creationId xmlns:a16="http://schemas.microsoft.com/office/drawing/2014/main" id="{444B4FA0-4FDA-9203-F3AF-F125CA663E71}"/>
                    </a:ext>
                  </a:extLst>
                </p14:cNvPr>
                <p14:cNvContentPartPr/>
                <p14:nvPr/>
              </p14:nvContentPartPr>
              <p14:xfrm>
                <a:off x="5936175" y="4150425"/>
                <a:ext cx="248040" cy="108360"/>
              </p14:xfrm>
            </p:contentPart>
          </mc:Choice>
          <mc:Fallback xmlns="">
            <p:pic>
              <p:nvPicPr>
                <p:cNvPr id="76" name="Ink 75">
                  <a:extLst>
                    <a:ext uri="{FF2B5EF4-FFF2-40B4-BE49-F238E27FC236}">
                      <a16:creationId xmlns:a16="http://schemas.microsoft.com/office/drawing/2014/main" id="{444B4FA0-4FDA-9203-F3AF-F125CA663E71}"/>
                    </a:ext>
                  </a:extLst>
                </p:cNvPr>
                <p:cNvPicPr/>
                <p:nvPr/>
              </p:nvPicPr>
              <p:blipFill>
                <a:blip r:embed="rId97"/>
                <a:stretch>
                  <a:fillRect/>
                </a:stretch>
              </p:blipFill>
              <p:spPr>
                <a:xfrm>
                  <a:off x="5930055" y="4144305"/>
                  <a:ext cx="2602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Ink 76">
                  <a:extLst>
                    <a:ext uri="{FF2B5EF4-FFF2-40B4-BE49-F238E27FC236}">
                      <a16:creationId xmlns:a16="http://schemas.microsoft.com/office/drawing/2014/main" id="{1F3D7AB6-61AC-A562-CA79-466E6CE7139E}"/>
                    </a:ext>
                  </a:extLst>
                </p14:cNvPr>
                <p14:cNvContentPartPr/>
                <p14:nvPr/>
              </p14:nvContentPartPr>
              <p14:xfrm>
                <a:off x="6405255" y="4315305"/>
                <a:ext cx="233640" cy="16560"/>
              </p14:xfrm>
            </p:contentPart>
          </mc:Choice>
          <mc:Fallback xmlns="">
            <p:pic>
              <p:nvPicPr>
                <p:cNvPr id="77" name="Ink 76">
                  <a:extLst>
                    <a:ext uri="{FF2B5EF4-FFF2-40B4-BE49-F238E27FC236}">
                      <a16:creationId xmlns:a16="http://schemas.microsoft.com/office/drawing/2014/main" id="{1F3D7AB6-61AC-A562-CA79-466E6CE7139E}"/>
                    </a:ext>
                  </a:extLst>
                </p:cNvPr>
                <p:cNvPicPr/>
                <p:nvPr/>
              </p:nvPicPr>
              <p:blipFill>
                <a:blip r:embed="rId99"/>
                <a:stretch>
                  <a:fillRect/>
                </a:stretch>
              </p:blipFill>
              <p:spPr>
                <a:xfrm>
                  <a:off x="6399135" y="4309185"/>
                  <a:ext cx="2458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Ink 77">
                  <a:extLst>
                    <a:ext uri="{FF2B5EF4-FFF2-40B4-BE49-F238E27FC236}">
                      <a16:creationId xmlns:a16="http://schemas.microsoft.com/office/drawing/2014/main" id="{947042C0-B46D-D5D2-E1F7-2BBEBDD4D263}"/>
                    </a:ext>
                  </a:extLst>
                </p14:cNvPr>
                <p14:cNvContentPartPr/>
                <p14:nvPr/>
              </p14:nvContentPartPr>
              <p14:xfrm>
                <a:off x="6486975" y="4256985"/>
                <a:ext cx="125640" cy="176760"/>
              </p14:xfrm>
            </p:contentPart>
          </mc:Choice>
          <mc:Fallback xmlns="">
            <p:pic>
              <p:nvPicPr>
                <p:cNvPr id="78" name="Ink 77">
                  <a:extLst>
                    <a:ext uri="{FF2B5EF4-FFF2-40B4-BE49-F238E27FC236}">
                      <a16:creationId xmlns:a16="http://schemas.microsoft.com/office/drawing/2014/main" id="{947042C0-B46D-D5D2-E1F7-2BBEBDD4D263}"/>
                    </a:ext>
                  </a:extLst>
                </p:cNvPr>
                <p:cNvPicPr/>
                <p:nvPr/>
              </p:nvPicPr>
              <p:blipFill>
                <a:blip r:embed="rId101"/>
                <a:stretch>
                  <a:fillRect/>
                </a:stretch>
              </p:blipFill>
              <p:spPr>
                <a:xfrm>
                  <a:off x="6480855" y="4250865"/>
                  <a:ext cx="1378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74186CCB-1E17-32AB-3ED8-D0078D66E12B}"/>
                    </a:ext>
                  </a:extLst>
                </p14:cNvPr>
                <p14:cNvContentPartPr/>
                <p14:nvPr/>
              </p14:nvContentPartPr>
              <p14:xfrm>
                <a:off x="6760935" y="4222425"/>
                <a:ext cx="208440" cy="234000"/>
              </p14:xfrm>
            </p:contentPart>
          </mc:Choice>
          <mc:Fallback xmlns="">
            <p:pic>
              <p:nvPicPr>
                <p:cNvPr id="79" name="Ink 78">
                  <a:extLst>
                    <a:ext uri="{FF2B5EF4-FFF2-40B4-BE49-F238E27FC236}">
                      <a16:creationId xmlns:a16="http://schemas.microsoft.com/office/drawing/2014/main" id="{74186CCB-1E17-32AB-3ED8-D0078D66E12B}"/>
                    </a:ext>
                  </a:extLst>
                </p:cNvPr>
                <p:cNvPicPr/>
                <p:nvPr/>
              </p:nvPicPr>
              <p:blipFill>
                <a:blip r:embed="rId103"/>
                <a:stretch>
                  <a:fillRect/>
                </a:stretch>
              </p:blipFill>
              <p:spPr>
                <a:xfrm>
                  <a:off x="6754815" y="4216305"/>
                  <a:ext cx="2206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93A4E2AF-C6EA-8EFD-43E7-3F546CDE750E}"/>
                    </a:ext>
                  </a:extLst>
                </p14:cNvPr>
                <p14:cNvContentPartPr/>
                <p14:nvPr/>
              </p14:nvContentPartPr>
              <p14:xfrm>
                <a:off x="6715575" y="4254825"/>
                <a:ext cx="238680" cy="10080"/>
              </p14:xfrm>
            </p:contentPart>
          </mc:Choice>
          <mc:Fallback xmlns="">
            <p:pic>
              <p:nvPicPr>
                <p:cNvPr id="80" name="Ink 79">
                  <a:extLst>
                    <a:ext uri="{FF2B5EF4-FFF2-40B4-BE49-F238E27FC236}">
                      <a16:creationId xmlns:a16="http://schemas.microsoft.com/office/drawing/2014/main" id="{93A4E2AF-C6EA-8EFD-43E7-3F546CDE750E}"/>
                    </a:ext>
                  </a:extLst>
                </p:cNvPr>
                <p:cNvPicPr/>
                <p:nvPr/>
              </p:nvPicPr>
              <p:blipFill>
                <a:blip r:embed="rId105"/>
                <a:stretch>
                  <a:fillRect/>
                </a:stretch>
              </p:blipFill>
              <p:spPr>
                <a:xfrm>
                  <a:off x="6709455" y="4248705"/>
                  <a:ext cx="250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35A3EBF6-B619-8C63-8B95-BC41274CE7A3}"/>
                    </a:ext>
                  </a:extLst>
                </p14:cNvPr>
                <p14:cNvContentPartPr/>
                <p14:nvPr/>
              </p14:nvContentPartPr>
              <p14:xfrm>
                <a:off x="7038135" y="4305585"/>
                <a:ext cx="272160" cy="170280"/>
              </p14:xfrm>
            </p:contentPart>
          </mc:Choice>
          <mc:Fallback xmlns="">
            <p:pic>
              <p:nvPicPr>
                <p:cNvPr id="81" name="Ink 80">
                  <a:extLst>
                    <a:ext uri="{FF2B5EF4-FFF2-40B4-BE49-F238E27FC236}">
                      <a16:creationId xmlns:a16="http://schemas.microsoft.com/office/drawing/2014/main" id="{35A3EBF6-B619-8C63-8B95-BC41274CE7A3}"/>
                    </a:ext>
                  </a:extLst>
                </p:cNvPr>
                <p:cNvPicPr/>
                <p:nvPr/>
              </p:nvPicPr>
              <p:blipFill>
                <a:blip r:embed="rId107"/>
                <a:stretch>
                  <a:fillRect/>
                </a:stretch>
              </p:blipFill>
              <p:spPr>
                <a:xfrm>
                  <a:off x="7032015" y="4299465"/>
                  <a:ext cx="284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EA9FB9BF-E6BA-025E-42E7-A1D82F1133EA}"/>
                    </a:ext>
                  </a:extLst>
                </p14:cNvPr>
                <p14:cNvContentPartPr/>
                <p14:nvPr/>
              </p14:nvContentPartPr>
              <p14:xfrm>
                <a:off x="7042815" y="4124865"/>
                <a:ext cx="385920" cy="547200"/>
              </p14:xfrm>
            </p:contentPart>
          </mc:Choice>
          <mc:Fallback xmlns="">
            <p:pic>
              <p:nvPicPr>
                <p:cNvPr id="82" name="Ink 81">
                  <a:extLst>
                    <a:ext uri="{FF2B5EF4-FFF2-40B4-BE49-F238E27FC236}">
                      <a16:creationId xmlns:a16="http://schemas.microsoft.com/office/drawing/2014/main" id="{EA9FB9BF-E6BA-025E-42E7-A1D82F1133EA}"/>
                    </a:ext>
                  </a:extLst>
                </p:cNvPr>
                <p:cNvPicPr/>
                <p:nvPr/>
              </p:nvPicPr>
              <p:blipFill>
                <a:blip r:embed="rId109"/>
                <a:stretch>
                  <a:fillRect/>
                </a:stretch>
              </p:blipFill>
              <p:spPr>
                <a:xfrm>
                  <a:off x="7036695" y="4118745"/>
                  <a:ext cx="3981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4F83125F-9CB6-24FA-8199-F616F2B3F8F7}"/>
                    </a:ext>
                  </a:extLst>
                </p14:cNvPr>
                <p14:cNvContentPartPr/>
                <p14:nvPr/>
              </p14:nvContentPartPr>
              <p14:xfrm>
                <a:off x="5509575" y="4160505"/>
                <a:ext cx="417240" cy="458280"/>
              </p14:xfrm>
            </p:contentPart>
          </mc:Choice>
          <mc:Fallback xmlns="">
            <p:pic>
              <p:nvPicPr>
                <p:cNvPr id="83" name="Ink 82">
                  <a:extLst>
                    <a:ext uri="{FF2B5EF4-FFF2-40B4-BE49-F238E27FC236}">
                      <a16:creationId xmlns:a16="http://schemas.microsoft.com/office/drawing/2014/main" id="{4F83125F-9CB6-24FA-8199-F616F2B3F8F7}"/>
                    </a:ext>
                  </a:extLst>
                </p:cNvPr>
                <p:cNvPicPr/>
                <p:nvPr/>
              </p:nvPicPr>
              <p:blipFill>
                <a:blip r:embed="rId111"/>
                <a:stretch>
                  <a:fillRect/>
                </a:stretch>
              </p:blipFill>
              <p:spPr>
                <a:xfrm>
                  <a:off x="5503455" y="4154385"/>
                  <a:ext cx="4294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BFBFB6BF-D2B9-8959-C512-C27553614592}"/>
                    </a:ext>
                  </a:extLst>
                </p14:cNvPr>
                <p14:cNvContentPartPr/>
                <p14:nvPr/>
              </p14:nvContentPartPr>
              <p14:xfrm>
                <a:off x="7353135" y="4111905"/>
                <a:ext cx="327960" cy="554760"/>
              </p14:xfrm>
            </p:contentPart>
          </mc:Choice>
          <mc:Fallback xmlns="">
            <p:pic>
              <p:nvPicPr>
                <p:cNvPr id="84" name="Ink 83">
                  <a:extLst>
                    <a:ext uri="{FF2B5EF4-FFF2-40B4-BE49-F238E27FC236}">
                      <a16:creationId xmlns:a16="http://schemas.microsoft.com/office/drawing/2014/main" id="{BFBFB6BF-D2B9-8959-C512-C27553614592}"/>
                    </a:ext>
                  </a:extLst>
                </p:cNvPr>
                <p:cNvPicPr/>
                <p:nvPr/>
              </p:nvPicPr>
              <p:blipFill>
                <a:blip r:embed="rId113"/>
                <a:stretch>
                  <a:fillRect/>
                </a:stretch>
              </p:blipFill>
              <p:spPr>
                <a:xfrm>
                  <a:off x="7347015" y="4105785"/>
                  <a:ext cx="34020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1" name="Ink 90">
                  <a:extLst>
                    <a:ext uri="{FF2B5EF4-FFF2-40B4-BE49-F238E27FC236}">
                      <a16:creationId xmlns:a16="http://schemas.microsoft.com/office/drawing/2014/main" id="{AA223A36-84A7-3046-EE99-19420067F6B8}"/>
                    </a:ext>
                  </a:extLst>
                </p14:cNvPr>
                <p14:cNvContentPartPr/>
                <p14:nvPr/>
              </p14:nvContentPartPr>
              <p14:xfrm>
                <a:off x="7680375" y="4048185"/>
                <a:ext cx="529560" cy="620640"/>
              </p14:xfrm>
            </p:contentPart>
          </mc:Choice>
          <mc:Fallback xmlns="">
            <p:pic>
              <p:nvPicPr>
                <p:cNvPr id="91" name="Ink 90">
                  <a:extLst>
                    <a:ext uri="{FF2B5EF4-FFF2-40B4-BE49-F238E27FC236}">
                      <a16:creationId xmlns:a16="http://schemas.microsoft.com/office/drawing/2014/main" id="{AA223A36-84A7-3046-EE99-19420067F6B8}"/>
                    </a:ext>
                  </a:extLst>
                </p:cNvPr>
                <p:cNvPicPr/>
                <p:nvPr/>
              </p:nvPicPr>
              <p:blipFill>
                <a:blip r:embed="rId115"/>
                <a:stretch>
                  <a:fillRect/>
                </a:stretch>
              </p:blipFill>
              <p:spPr>
                <a:xfrm>
                  <a:off x="7674255" y="4042065"/>
                  <a:ext cx="541800" cy="632880"/>
                </a:xfrm>
                <a:prstGeom prst="rect">
                  <a:avLst/>
                </a:prstGeom>
              </p:spPr>
            </p:pic>
          </mc:Fallback>
        </mc:AlternateContent>
      </p:grpSp>
      <p:grpSp>
        <p:nvGrpSpPr>
          <p:cNvPr id="95" name="Group 94">
            <a:extLst>
              <a:ext uri="{FF2B5EF4-FFF2-40B4-BE49-F238E27FC236}">
                <a16:creationId xmlns:a16="http://schemas.microsoft.com/office/drawing/2014/main" id="{E5871F98-6357-673E-0C95-FA04E2EA77D9}"/>
              </a:ext>
            </a:extLst>
          </p:cNvPr>
          <p:cNvGrpSpPr/>
          <p:nvPr/>
        </p:nvGrpSpPr>
        <p:grpSpPr>
          <a:xfrm>
            <a:off x="2242575" y="3997065"/>
            <a:ext cx="2878200" cy="653400"/>
            <a:chOff x="2242575" y="3997065"/>
            <a:chExt cx="2878200" cy="653400"/>
          </a:xfrm>
        </p:grpSpPr>
        <mc:AlternateContent xmlns:mc="http://schemas.openxmlformats.org/markup-compatibility/2006" xmlns:p14="http://schemas.microsoft.com/office/powerpoint/2010/main">
          <mc:Choice Requires="p14">
            <p:contentPart p14:bwMode="auto" r:id="rId116">
              <p14:nvContentPartPr>
                <p14:cNvPr id="67" name="Ink 66">
                  <a:extLst>
                    <a:ext uri="{FF2B5EF4-FFF2-40B4-BE49-F238E27FC236}">
                      <a16:creationId xmlns:a16="http://schemas.microsoft.com/office/drawing/2014/main" id="{860919A9-DA71-1B54-8A7D-94316FE48F4B}"/>
                    </a:ext>
                  </a:extLst>
                </p14:cNvPr>
                <p14:cNvContentPartPr/>
                <p14:nvPr/>
              </p14:nvContentPartPr>
              <p14:xfrm>
                <a:off x="2242575" y="4207305"/>
                <a:ext cx="363600" cy="7920"/>
              </p14:xfrm>
            </p:contentPart>
          </mc:Choice>
          <mc:Fallback xmlns="">
            <p:pic>
              <p:nvPicPr>
                <p:cNvPr id="67" name="Ink 66">
                  <a:extLst>
                    <a:ext uri="{FF2B5EF4-FFF2-40B4-BE49-F238E27FC236}">
                      <a16:creationId xmlns:a16="http://schemas.microsoft.com/office/drawing/2014/main" id="{860919A9-DA71-1B54-8A7D-94316FE48F4B}"/>
                    </a:ext>
                  </a:extLst>
                </p:cNvPr>
                <p:cNvPicPr/>
                <p:nvPr/>
              </p:nvPicPr>
              <p:blipFill>
                <a:blip r:embed="rId117"/>
                <a:stretch>
                  <a:fillRect/>
                </a:stretch>
              </p:blipFill>
              <p:spPr>
                <a:xfrm>
                  <a:off x="2236455" y="4201185"/>
                  <a:ext cx="3758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BA32B726-53F7-25AC-AF2A-D78C8DD35DFF}"/>
                    </a:ext>
                  </a:extLst>
                </p14:cNvPr>
                <p14:cNvContentPartPr/>
                <p14:nvPr/>
              </p14:nvContentPartPr>
              <p14:xfrm>
                <a:off x="2326815" y="4292625"/>
                <a:ext cx="270000" cy="11160"/>
              </p14:xfrm>
            </p:contentPart>
          </mc:Choice>
          <mc:Fallback xmlns="">
            <p:pic>
              <p:nvPicPr>
                <p:cNvPr id="68" name="Ink 67">
                  <a:extLst>
                    <a:ext uri="{FF2B5EF4-FFF2-40B4-BE49-F238E27FC236}">
                      <a16:creationId xmlns:a16="http://schemas.microsoft.com/office/drawing/2014/main" id="{BA32B726-53F7-25AC-AF2A-D78C8DD35DFF}"/>
                    </a:ext>
                  </a:extLst>
                </p:cNvPr>
                <p:cNvPicPr/>
                <p:nvPr/>
              </p:nvPicPr>
              <p:blipFill>
                <a:blip r:embed="rId119"/>
                <a:stretch>
                  <a:fillRect/>
                </a:stretch>
              </p:blipFill>
              <p:spPr>
                <a:xfrm>
                  <a:off x="2320695" y="4286505"/>
                  <a:ext cx="282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A0ADA718-613A-3E58-825B-F1B9849878F5}"/>
                    </a:ext>
                  </a:extLst>
                </p14:cNvPr>
                <p14:cNvContentPartPr/>
                <p14:nvPr/>
              </p14:nvContentPartPr>
              <p14:xfrm>
                <a:off x="3128175" y="4152225"/>
                <a:ext cx="301320" cy="179640"/>
              </p14:xfrm>
            </p:contentPart>
          </mc:Choice>
          <mc:Fallback xmlns="">
            <p:pic>
              <p:nvPicPr>
                <p:cNvPr id="69" name="Ink 68">
                  <a:extLst>
                    <a:ext uri="{FF2B5EF4-FFF2-40B4-BE49-F238E27FC236}">
                      <a16:creationId xmlns:a16="http://schemas.microsoft.com/office/drawing/2014/main" id="{A0ADA718-613A-3E58-825B-F1B9849878F5}"/>
                    </a:ext>
                  </a:extLst>
                </p:cNvPr>
                <p:cNvPicPr/>
                <p:nvPr/>
              </p:nvPicPr>
              <p:blipFill>
                <a:blip r:embed="rId121"/>
                <a:stretch>
                  <a:fillRect/>
                </a:stretch>
              </p:blipFill>
              <p:spPr>
                <a:xfrm>
                  <a:off x="3122055" y="4146105"/>
                  <a:ext cx="3135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CEEB103A-1AB8-C716-773A-5D2D2FF96027}"/>
                    </a:ext>
                  </a:extLst>
                </p14:cNvPr>
                <p14:cNvContentPartPr/>
                <p14:nvPr/>
              </p14:nvContentPartPr>
              <p14:xfrm>
                <a:off x="3493935" y="4193265"/>
                <a:ext cx="179280" cy="180000"/>
              </p14:xfrm>
            </p:contentPart>
          </mc:Choice>
          <mc:Fallback xmlns="">
            <p:pic>
              <p:nvPicPr>
                <p:cNvPr id="70" name="Ink 69">
                  <a:extLst>
                    <a:ext uri="{FF2B5EF4-FFF2-40B4-BE49-F238E27FC236}">
                      <a16:creationId xmlns:a16="http://schemas.microsoft.com/office/drawing/2014/main" id="{CEEB103A-1AB8-C716-773A-5D2D2FF96027}"/>
                    </a:ext>
                  </a:extLst>
                </p:cNvPr>
                <p:cNvPicPr/>
                <p:nvPr/>
              </p:nvPicPr>
              <p:blipFill>
                <a:blip r:embed="rId123"/>
                <a:stretch>
                  <a:fillRect/>
                </a:stretch>
              </p:blipFill>
              <p:spPr>
                <a:xfrm>
                  <a:off x="3487815" y="4187145"/>
                  <a:ext cx="1915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85B789AD-3C9E-2BA7-BD88-11A92C9D6F94}"/>
                    </a:ext>
                  </a:extLst>
                </p14:cNvPr>
                <p14:cNvContentPartPr/>
                <p14:nvPr/>
              </p14:nvContentPartPr>
              <p14:xfrm>
                <a:off x="3428775" y="4098945"/>
                <a:ext cx="50760" cy="360"/>
              </p14:xfrm>
            </p:contentPart>
          </mc:Choice>
          <mc:Fallback xmlns="">
            <p:pic>
              <p:nvPicPr>
                <p:cNvPr id="71" name="Ink 70">
                  <a:extLst>
                    <a:ext uri="{FF2B5EF4-FFF2-40B4-BE49-F238E27FC236}">
                      <a16:creationId xmlns:a16="http://schemas.microsoft.com/office/drawing/2014/main" id="{85B789AD-3C9E-2BA7-BD88-11A92C9D6F94}"/>
                    </a:ext>
                  </a:extLst>
                </p:cNvPr>
                <p:cNvPicPr/>
                <p:nvPr/>
              </p:nvPicPr>
              <p:blipFill>
                <a:blip r:embed="rId125"/>
                <a:stretch>
                  <a:fillRect/>
                </a:stretch>
              </p:blipFill>
              <p:spPr>
                <a:xfrm>
                  <a:off x="3422655" y="4092825"/>
                  <a:ext cx="63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Ink 71">
                  <a:extLst>
                    <a:ext uri="{FF2B5EF4-FFF2-40B4-BE49-F238E27FC236}">
                      <a16:creationId xmlns:a16="http://schemas.microsoft.com/office/drawing/2014/main" id="{3EDFE745-B280-3E4E-EB4D-253EA992949A}"/>
                    </a:ext>
                  </a:extLst>
                </p14:cNvPr>
                <p14:cNvContentPartPr/>
                <p14:nvPr/>
              </p14:nvContentPartPr>
              <p14:xfrm>
                <a:off x="3789855" y="4178865"/>
                <a:ext cx="313200" cy="188640"/>
              </p14:xfrm>
            </p:contentPart>
          </mc:Choice>
          <mc:Fallback xmlns="">
            <p:pic>
              <p:nvPicPr>
                <p:cNvPr id="72" name="Ink 71">
                  <a:extLst>
                    <a:ext uri="{FF2B5EF4-FFF2-40B4-BE49-F238E27FC236}">
                      <a16:creationId xmlns:a16="http://schemas.microsoft.com/office/drawing/2014/main" id="{3EDFE745-B280-3E4E-EB4D-253EA992949A}"/>
                    </a:ext>
                  </a:extLst>
                </p:cNvPr>
                <p:cNvPicPr/>
                <p:nvPr/>
              </p:nvPicPr>
              <p:blipFill>
                <a:blip r:embed="rId127"/>
                <a:stretch>
                  <a:fillRect/>
                </a:stretch>
              </p:blipFill>
              <p:spPr>
                <a:xfrm>
                  <a:off x="3783735" y="4172745"/>
                  <a:ext cx="3254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Ink 72">
                  <a:extLst>
                    <a:ext uri="{FF2B5EF4-FFF2-40B4-BE49-F238E27FC236}">
                      <a16:creationId xmlns:a16="http://schemas.microsoft.com/office/drawing/2014/main" id="{38CE17B7-3101-A53B-1BFF-C73F31CC9B95}"/>
                    </a:ext>
                  </a:extLst>
                </p14:cNvPr>
                <p14:cNvContentPartPr/>
                <p14:nvPr/>
              </p14:nvContentPartPr>
              <p14:xfrm>
                <a:off x="4454055" y="4064385"/>
                <a:ext cx="202320" cy="333720"/>
              </p14:xfrm>
            </p:contentPart>
          </mc:Choice>
          <mc:Fallback xmlns="">
            <p:pic>
              <p:nvPicPr>
                <p:cNvPr id="73" name="Ink 72">
                  <a:extLst>
                    <a:ext uri="{FF2B5EF4-FFF2-40B4-BE49-F238E27FC236}">
                      <a16:creationId xmlns:a16="http://schemas.microsoft.com/office/drawing/2014/main" id="{38CE17B7-3101-A53B-1BFF-C73F31CC9B95}"/>
                    </a:ext>
                  </a:extLst>
                </p:cNvPr>
                <p:cNvPicPr/>
                <p:nvPr/>
              </p:nvPicPr>
              <p:blipFill>
                <a:blip r:embed="rId129"/>
                <a:stretch>
                  <a:fillRect/>
                </a:stretch>
              </p:blipFill>
              <p:spPr>
                <a:xfrm>
                  <a:off x="4447935" y="4058265"/>
                  <a:ext cx="2145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Ink 73">
                  <a:extLst>
                    <a:ext uri="{FF2B5EF4-FFF2-40B4-BE49-F238E27FC236}">
                      <a16:creationId xmlns:a16="http://schemas.microsoft.com/office/drawing/2014/main" id="{FCF44C64-93CE-FB97-5DB4-14BE9017B3F9}"/>
                    </a:ext>
                  </a:extLst>
                </p14:cNvPr>
                <p14:cNvContentPartPr/>
                <p14:nvPr/>
              </p14:nvContentPartPr>
              <p14:xfrm>
                <a:off x="4720815" y="4223505"/>
                <a:ext cx="399960" cy="187200"/>
              </p14:xfrm>
            </p:contentPart>
          </mc:Choice>
          <mc:Fallback xmlns="">
            <p:pic>
              <p:nvPicPr>
                <p:cNvPr id="74" name="Ink 73">
                  <a:extLst>
                    <a:ext uri="{FF2B5EF4-FFF2-40B4-BE49-F238E27FC236}">
                      <a16:creationId xmlns:a16="http://schemas.microsoft.com/office/drawing/2014/main" id="{FCF44C64-93CE-FB97-5DB4-14BE9017B3F9}"/>
                    </a:ext>
                  </a:extLst>
                </p:cNvPr>
                <p:cNvPicPr/>
                <p:nvPr/>
              </p:nvPicPr>
              <p:blipFill>
                <a:blip r:embed="rId131"/>
                <a:stretch>
                  <a:fillRect/>
                </a:stretch>
              </p:blipFill>
              <p:spPr>
                <a:xfrm>
                  <a:off x="4714695" y="4217385"/>
                  <a:ext cx="4122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41241E33-7FC7-3FC5-3502-7986EE19E978}"/>
                    </a:ext>
                  </a:extLst>
                </p14:cNvPr>
                <p14:cNvContentPartPr/>
                <p14:nvPr/>
              </p14:nvContentPartPr>
              <p14:xfrm>
                <a:off x="4205295" y="4079505"/>
                <a:ext cx="508680" cy="472320"/>
              </p14:xfrm>
            </p:contentPart>
          </mc:Choice>
          <mc:Fallback xmlns="">
            <p:pic>
              <p:nvPicPr>
                <p:cNvPr id="90" name="Ink 89">
                  <a:extLst>
                    <a:ext uri="{FF2B5EF4-FFF2-40B4-BE49-F238E27FC236}">
                      <a16:creationId xmlns:a16="http://schemas.microsoft.com/office/drawing/2014/main" id="{41241E33-7FC7-3FC5-3502-7986EE19E978}"/>
                    </a:ext>
                  </a:extLst>
                </p:cNvPr>
                <p:cNvPicPr/>
                <p:nvPr/>
              </p:nvPicPr>
              <p:blipFill>
                <a:blip r:embed="rId133"/>
                <a:stretch>
                  <a:fillRect/>
                </a:stretch>
              </p:blipFill>
              <p:spPr>
                <a:xfrm>
                  <a:off x="4199175" y="4073385"/>
                  <a:ext cx="5209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4" name="Ink 93">
                  <a:extLst>
                    <a:ext uri="{FF2B5EF4-FFF2-40B4-BE49-F238E27FC236}">
                      <a16:creationId xmlns:a16="http://schemas.microsoft.com/office/drawing/2014/main" id="{669C0264-3DA9-8E33-92F0-865ECA7470CD}"/>
                    </a:ext>
                  </a:extLst>
                </p14:cNvPr>
                <p14:cNvContentPartPr/>
                <p14:nvPr/>
              </p14:nvContentPartPr>
              <p14:xfrm>
                <a:off x="2832615" y="3997065"/>
                <a:ext cx="825120" cy="653400"/>
              </p14:xfrm>
            </p:contentPart>
          </mc:Choice>
          <mc:Fallback xmlns="">
            <p:pic>
              <p:nvPicPr>
                <p:cNvPr id="94" name="Ink 93">
                  <a:extLst>
                    <a:ext uri="{FF2B5EF4-FFF2-40B4-BE49-F238E27FC236}">
                      <a16:creationId xmlns:a16="http://schemas.microsoft.com/office/drawing/2014/main" id="{669C0264-3DA9-8E33-92F0-865ECA7470CD}"/>
                    </a:ext>
                  </a:extLst>
                </p:cNvPr>
                <p:cNvPicPr/>
                <p:nvPr/>
              </p:nvPicPr>
              <p:blipFill>
                <a:blip r:embed="rId135"/>
                <a:stretch>
                  <a:fillRect/>
                </a:stretch>
              </p:blipFill>
              <p:spPr>
                <a:xfrm>
                  <a:off x="2826495" y="3990945"/>
                  <a:ext cx="837360" cy="66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96" name="Ink 95">
                <a:extLst>
                  <a:ext uri="{FF2B5EF4-FFF2-40B4-BE49-F238E27FC236}">
                    <a16:creationId xmlns:a16="http://schemas.microsoft.com/office/drawing/2014/main" id="{64B405BD-FB79-CC1E-995F-D216D46DCCAE}"/>
                  </a:ext>
                </a:extLst>
              </p14:cNvPr>
              <p14:cNvContentPartPr/>
              <p14:nvPr/>
            </p14:nvContentPartPr>
            <p14:xfrm>
              <a:off x="7969455" y="3551025"/>
              <a:ext cx="168840" cy="249480"/>
            </p14:xfrm>
          </p:contentPart>
        </mc:Choice>
        <mc:Fallback xmlns="">
          <p:pic>
            <p:nvPicPr>
              <p:cNvPr id="96" name="Ink 95">
                <a:extLst>
                  <a:ext uri="{FF2B5EF4-FFF2-40B4-BE49-F238E27FC236}">
                    <a16:creationId xmlns:a16="http://schemas.microsoft.com/office/drawing/2014/main" id="{64B405BD-FB79-CC1E-995F-D216D46DCCAE}"/>
                  </a:ext>
                </a:extLst>
              </p:cNvPr>
              <p:cNvPicPr/>
              <p:nvPr/>
            </p:nvPicPr>
            <p:blipFill>
              <a:blip r:embed="rId137"/>
              <a:stretch>
                <a:fillRect/>
              </a:stretch>
            </p:blipFill>
            <p:spPr>
              <a:xfrm>
                <a:off x="7963335" y="3544905"/>
                <a:ext cx="181080" cy="261720"/>
              </a:xfrm>
              <a:prstGeom prst="rect">
                <a:avLst/>
              </a:prstGeom>
            </p:spPr>
          </p:pic>
        </mc:Fallback>
      </mc:AlternateContent>
      <p:grpSp>
        <p:nvGrpSpPr>
          <p:cNvPr id="103" name="Group 102">
            <a:extLst>
              <a:ext uri="{FF2B5EF4-FFF2-40B4-BE49-F238E27FC236}">
                <a16:creationId xmlns:a16="http://schemas.microsoft.com/office/drawing/2014/main" id="{EC71D131-71B9-EC7A-E76C-F2BAAADDE65E}"/>
              </a:ext>
            </a:extLst>
          </p:cNvPr>
          <p:cNvGrpSpPr/>
          <p:nvPr/>
        </p:nvGrpSpPr>
        <p:grpSpPr>
          <a:xfrm>
            <a:off x="4609935" y="4467225"/>
            <a:ext cx="3036960" cy="195120"/>
            <a:chOff x="4609935" y="4467225"/>
            <a:chExt cx="3036960" cy="195120"/>
          </a:xfrm>
        </p:grpSpPr>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CD8039BF-A9B0-61E6-7A83-76DCEAD7F20B}"/>
                    </a:ext>
                  </a:extLst>
                </p14:cNvPr>
                <p14:cNvContentPartPr/>
                <p14:nvPr/>
              </p14:nvContentPartPr>
              <p14:xfrm>
                <a:off x="4609935" y="4467225"/>
                <a:ext cx="3015720" cy="116280"/>
              </p14:xfrm>
            </p:contentPart>
          </mc:Choice>
          <mc:Fallback xmlns="">
            <p:pic>
              <p:nvPicPr>
                <p:cNvPr id="100" name="Ink 99">
                  <a:extLst>
                    <a:ext uri="{FF2B5EF4-FFF2-40B4-BE49-F238E27FC236}">
                      <a16:creationId xmlns:a16="http://schemas.microsoft.com/office/drawing/2014/main" id="{CD8039BF-A9B0-61E6-7A83-76DCEAD7F20B}"/>
                    </a:ext>
                  </a:extLst>
                </p:cNvPr>
                <p:cNvPicPr/>
                <p:nvPr/>
              </p:nvPicPr>
              <p:blipFill>
                <a:blip r:embed="rId139"/>
                <a:stretch>
                  <a:fillRect/>
                </a:stretch>
              </p:blipFill>
              <p:spPr>
                <a:xfrm>
                  <a:off x="4603815" y="4461105"/>
                  <a:ext cx="30279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48DE1865-28E4-3AE3-29C6-71CFE8C23F78}"/>
                    </a:ext>
                  </a:extLst>
                </p14:cNvPr>
                <p14:cNvContentPartPr/>
                <p14:nvPr/>
              </p14:nvContentPartPr>
              <p14:xfrm>
                <a:off x="4660695" y="4538505"/>
                <a:ext cx="2986200" cy="79560"/>
              </p14:xfrm>
            </p:contentPart>
          </mc:Choice>
          <mc:Fallback xmlns="">
            <p:pic>
              <p:nvPicPr>
                <p:cNvPr id="101" name="Ink 100">
                  <a:extLst>
                    <a:ext uri="{FF2B5EF4-FFF2-40B4-BE49-F238E27FC236}">
                      <a16:creationId xmlns:a16="http://schemas.microsoft.com/office/drawing/2014/main" id="{48DE1865-28E4-3AE3-29C6-71CFE8C23F78}"/>
                    </a:ext>
                  </a:extLst>
                </p:cNvPr>
                <p:cNvPicPr/>
                <p:nvPr/>
              </p:nvPicPr>
              <p:blipFill>
                <a:blip r:embed="rId141"/>
                <a:stretch>
                  <a:fillRect/>
                </a:stretch>
              </p:blipFill>
              <p:spPr>
                <a:xfrm>
                  <a:off x="4654575" y="4532385"/>
                  <a:ext cx="2998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Ink 101">
                  <a:extLst>
                    <a:ext uri="{FF2B5EF4-FFF2-40B4-BE49-F238E27FC236}">
                      <a16:creationId xmlns:a16="http://schemas.microsoft.com/office/drawing/2014/main" id="{65BC9FFC-0DCA-1831-FBE6-4AB8BFB1B5C2}"/>
                    </a:ext>
                  </a:extLst>
                </p14:cNvPr>
                <p14:cNvContentPartPr/>
                <p14:nvPr/>
              </p14:nvContentPartPr>
              <p14:xfrm>
                <a:off x="4653495" y="4621305"/>
                <a:ext cx="2892600" cy="41040"/>
              </p14:xfrm>
            </p:contentPart>
          </mc:Choice>
          <mc:Fallback xmlns="">
            <p:pic>
              <p:nvPicPr>
                <p:cNvPr id="102" name="Ink 101">
                  <a:extLst>
                    <a:ext uri="{FF2B5EF4-FFF2-40B4-BE49-F238E27FC236}">
                      <a16:creationId xmlns:a16="http://schemas.microsoft.com/office/drawing/2014/main" id="{65BC9FFC-0DCA-1831-FBE6-4AB8BFB1B5C2}"/>
                    </a:ext>
                  </a:extLst>
                </p:cNvPr>
                <p:cNvPicPr/>
                <p:nvPr/>
              </p:nvPicPr>
              <p:blipFill>
                <a:blip r:embed="rId143"/>
                <a:stretch>
                  <a:fillRect/>
                </a:stretch>
              </p:blipFill>
              <p:spPr>
                <a:xfrm>
                  <a:off x="4647375" y="4615185"/>
                  <a:ext cx="2904840" cy="53280"/>
                </a:xfrm>
                <a:prstGeom prst="rect">
                  <a:avLst/>
                </a:prstGeom>
              </p:spPr>
            </p:pic>
          </mc:Fallback>
        </mc:AlternateContent>
      </p:grpSp>
      <p:grpSp>
        <p:nvGrpSpPr>
          <p:cNvPr id="120" name="Group 119">
            <a:extLst>
              <a:ext uri="{FF2B5EF4-FFF2-40B4-BE49-F238E27FC236}">
                <a16:creationId xmlns:a16="http://schemas.microsoft.com/office/drawing/2014/main" id="{5F08A31F-0CE8-6BF9-2B64-BA36DB2819A1}"/>
              </a:ext>
            </a:extLst>
          </p:cNvPr>
          <p:cNvGrpSpPr/>
          <p:nvPr/>
        </p:nvGrpSpPr>
        <p:grpSpPr>
          <a:xfrm>
            <a:off x="9035055" y="3977265"/>
            <a:ext cx="2647080" cy="2289960"/>
            <a:chOff x="9035055" y="3977265"/>
            <a:chExt cx="2647080" cy="2289960"/>
          </a:xfrm>
        </p:grpSpPr>
        <mc:AlternateContent xmlns:mc="http://schemas.openxmlformats.org/markup-compatibility/2006" xmlns:p14="http://schemas.microsoft.com/office/powerpoint/2010/main">
          <mc:Choice Requires="p14">
            <p:contentPart p14:bwMode="auto" r:id="rId144">
              <p14:nvContentPartPr>
                <p14:cNvPr id="104" name="Ink 103">
                  <a:extLst>
                    <a:ext uri="{FF2B5EF4-FFF2-40B4-BE49-F238E27FC236}">
                      <a16:creationId xmlns:a16="http://schemas.microsoft.com/office/drawing/2014/main" id="{DEC44B0A-26F8-C86F-751D-B2CF58E541D9}"/>
                    </a:ext>
                  </a:extLst>
                </p14:cNvPr>
                <p14:cNvContentPartPr/>
                <p14:nvPr/>
              </p14:nvContentPartPr>
              <p14:xfrm>
                <a:off x="9035055" y="3977265"/>
                <a:ext cx="840240" cy="2289960"/>
              </p14:xfrm>
            </p:contentPart>
          </mc:Choice>
          <mc:Fallback xmlns="">
            <p:pic>
              <p:nvPicPr>
                <p:cNvPr id="104" name="Ink 103">
                  <a:extLst>
                    <a:ext uri="{FF2B5EF4-FFF2-40B4-BE49-F238E27FC236}">
                      <a16:creationId xmlns:a16="http://schemas.microsoft.com/office/drawing/2014/main" id="{DEC44B0A-26F8-C86F-751D-B2CF58E541D9}"/>
                    </a:ext>
                  </a:extLst>
                </p:cNvPr>
                <p:cNvPicPr/>
                <p:nvPr/>
              </p:nvPicPr>
              <p:blipFill>
                <a:blip r:embed="rId145"/>
                <a:stretch>
                  <a:fillRect/>
                </a:stretch>
              </p:blipFill>
              <p:spPr>
                <a:xfrm>
                  <a:off x="9028935" y="3971145"/>
                  <a:ext cx="852480" cy="2302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Ink 104">
                  <a:extLst>
                    <a:ext uri="{FF2B5EF4-FFF2-40B4-BE49-F238E27FC236}">
                      <a16:creationId xmlns:a16="http://schemas.microsoft.com/office/drawing/2014/main" id="{55ADBC17-22BD-A4FC-5899-D2576DAEF1A4}"/>
                    </a:ext>
                  </a:extLst>
                </p14:cNvPr>
                <p14:cNvContentPartPr/>
                <p14:nvPr/>
              </p14:nvContentPartPr>
              <p14:xfrm>
                <a:off x="9675135" y="4328265"/>
                <a:ext cx="221760" cy="133920"/>
              </p14:xfrm>
            </p:contentPart>
          </mc:Choice>
          <mc:Fallback xmlns="">
            <p:pic>
              <p:nvPicPr>
                <p:cNvPr id="105" name="Ink 104">
                  <a:extLst>
                    <a:ext uri="{FF2B5EF4-FFF2-40B4-BE49-F238E27FC236}">
                      <a16:creationId xmlns:a16="http://schemas.microsoft.com/office/drawing/2014/main" id="{55ADBC17-22BD-A4FC-5899-D2576DAEF1A4}"/>
                    </a:ext>
                  </a:extLst>
                </p:cNvPr>
                <p:cNvPicPr/>
                <p:nvPr/>
              </p:nvPicPr>
              <p:blipFill>
                <a:blip r:embed="rId147"/>
                <a:stretch>
                  <a:fillRect/>
                </a:stretch>
              </p:blipFill>
              <p:spPr>
                <a:xfrm>
                  <a:off x="9669015" y="4322145"/>
                  <a:ext cx="2340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Ink 105">
                  <a:extLst>
                    <a:ext uri="{FF2B5EF4-FFF2-40B4-BE49-F238E27FC236}">
                      <a16:creationId xmlns:a16="http://schemas.microsoft.com/office/drawing/2014/main" id="{86CE5345-114A-5503-D839-19778AC56CED}"/>
                    </a:ext>
                  </a:extLst>
                </p14:cNvPr>
                <p14:cNvContentPartPr/>
                <p14:nvPr/>
              </p14:nvContentPartPr>
              <p14:xfrm>
                <a:off x="10000215" y="4329705"/>
                <a:ext cx="34200" cy="113760"/>
              </p14:xfrm>
            </p:contentPart>
          </mc:Choice>
          <mc:Fallback xmlns="">
            <p:pic>
              <p:nvPicPr>
                <p:cNvPr id="106" name="Ink 105">
                  <a:extLst>
                    <a:ext uri="{FF2B5EF4-FFF2-40B4-BE49-F238E27FC236}">
                      <a16:creationId xmlns:a16="http://schemas.microsoft.com/office/drawing/2014/main" id="{86CE5345-114A-5503-D839-19778AC56CED}"/>
                    </a:ext>
                  </a:extLst>
                </p:cNvPr>
                <p:cNvPicPr/>
                <p:nvPr/>
              </p:nvPicPr>
              <p:blipFill>
                <a:blip r:embed="rId149"/>
                <a:stretch>
                  <a:fillRect/>
                </a:stretch>
              </p:blipFill>
              <p:spPr>
                <a:xfrm>
                  <a:off x="9994095" y="4323585"/>
                  <a:ext cx="46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Ink 106">
                  <a:extLst>
                    <a:ext uri="{FF2B5EF4-FFF2-40B4-BE49-F238E27FC236}">
                      <a16:creationId xmlns:a16="http://schemas.microsoft.com/office/drawing/2014/main" id="{8B6E46B2-85FE-8740-68C3-F65F527FBD49}"/>
                    </a:ext>
                  </a:extLst>
                </p14:cNvPr>
                <p14:cNvContentPartPr/>
                <p14:nvPr/>
              </p14:nvContentPartPr>
              <p14:xfrm>
                <a:off x="9923175" y="4213785"/>
                <a:ext cx="74880" cy="6840"/>
              </p14:xfrm>
            </p:contentPart>
          </mc:Choice>
          <mc:Fallback xmlns="">
            <p:pic>
              <p:nvPicPr>
                <p:cNvPr id="107" name="Ink 106">
                  <a:extLst>
                    <a:ext uri="{FF2B5EF4-FFF2-40B4-BE49-F238E27FC236}">
                      <a16:creationId xmlns:a16="http://schemas.microsoft.com/office/drawing/2014/main" id="{8B6E46B2-85FE-8740-68C3-F65F527FBD49}"/>
                    </a:ext>
                  </a:extLst>
                </p:cNvPr>
                <p:cNvPicPr/>
                <p:nvPr/>
              </p:nvPicPr>
              <p:blipFill>
                <a:blip r:embed="rId151"/>
                <a:stretch>
                  <a:fillRect/>
                </a:stretch>
              </p:blipFill>
              <p:spPr>
                <a:xfrm>
                  <a:off x="9917055" y="4207665"/>
                  <a:ext cx="871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Ink 107">
                  <a:extLst>
                    <a:ext uri="{FF2B5EF4-FFF2-40B4-BE49-F238E27FC236}">
                      <a16:creationId xmlns:a16="http://schemas.microsoft.com/office/drawing/2014/main" id="{9D0D74E5-27DA-82DD-D140-D3BDF1FEFAA2}"/>
                    </a:ext>
                  </a:extLst>
                </p14:cNvPr>
                <p14:cNvContentPartPr/>
                <p14:nvPr/>
              </p14:nvContentPartPr>
              <p14:xfrm>
                <a:off x="10183095" y="4292625"/>
                <a:ext cx="221760" cy="216000"/>
              </p14:xfrm>
            </p:contentPart>
          </mc:Choice>
          <mc:Fallback xmlns="">
            <p:pic>
              <p:nvPicPr>
                <p:cNvPr id="108" name="Ink 107">
                  <a:extLst>
                    <a:ext uri="{FF2B5EF4-FFF2-40B4-BE49-F238E27FC236}">
                      <a16:creationId xmlns:a16="http://schemas.microsoft.com/office/drawing/2014/main" id="{9D0D74E5-27DA-82DD-D140-D3BDF1FEFAA2}"/>
                    </a:ext>
                  </a:extLst>
                </p:cNvPr>
                <p:cNvPicPr/>
                <p:nvPr/>
              </p:nvPicPr>
              <p:blipFill>
                <a:blip r:embed="rId153"/>
                <a:stretch>
                  <a:fillRect/>
                </a:stretch>
              </p:blipFill>
              <p:spPr>
                <a:xfrm>
                  <a:off x="10176975" y="4286505"/>
                  <a:ext cx="234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9" name="Ink 108">
                  <a:extLst>
                    <a:ext uri="{FF2B5EF4-FFF2-40B4-BE49-F238E27FC236}">
                      <a16:creationId xmlns:a16="http://schemas.microsoft.com/office/drawing/2014/main" id="{A27C80B4-F955-9DB4-7D82-77D129C6B581}"/>
                    </a:ext>
                  </a:extLst>
                </p14:cNvPr>
                <p14:cNvContentPartPr/>
                <p14:nvPr/>
              </p14:nvContentPartPr>
              <p14:xfrm>
                <a:off x="10584855" y="4327545"/>
                <a:ext cx="411840" cy="206640"/>
              </p14:xfrm>
            </p:contentPart>
          </mc:Choice>
          <mc:Fallback xmlns="">
            <p:pic>
              <p:nvPicPr>
                <p:cNvPr id="109" name="Ink 108">
                  <a:extLst>
                    <a:ext uri="{FF2B5EF4-FFF2-40B4-BE49-F238E27FC236}">
                      <a16:creationId xmlns:a16="http://schemas.microsoft.com/office/drawing/2014/main" id="{A27C80B4-F955-9DB4-7D82-77D129C6B581}"/>
                    </a:ext>
                  </a:extLst>
                </p:cNvPr>
                <p:cNvPicPr/>
                <p:nvPr/>
              </p:nvPicPr>
              <p:blipFill>
                <a:blip r:embed="rId155"/>
                <a:stretch>
                  <a:fillRect/>
                </a:stretch>
              </p:blipFill>
              <p:spPr>
                <a:xfrm>
                  <a:off x="10578735" y="4321425"/>
                  <a:ext cx="424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1" name="Ink 110">
                  <a:extLst>
                    <a:ext uri="{FF2B5EF4-FFF2-40B4-BE49-F238E27FC236}">
                      <a16:creationId xmlns:a16="http://schemas.microsoft.com/office/drawing/2014/main" id="{E893DF98-8019-CDA3-C33E-A8BE6246C53E}"/>
                    </a:ext>
                  </a:extLst>
                </p14:cNvPr>
                <p14:cNvContentPartPr/>
                <p14:nvPr/>
              </p14:nvContentPartPr>
              <p14:xfrm>
                <a:off x="10837575" y="4178865"/>
                <a:ext cx="393120" cy="516960"/>
              </p14:xfrm>
            </p:contentPart>
          </mc:Choice>
          <mc:Fallback xmlns="">
            <p:pic>
              <p:nvPicPr>
                <p:cNvPr id="111" name="Ink 110">
                  <a:extLst>
                    <a:ext uri="{FF2B5EF4-FFF2-40B4-BE49-F238E27FC236}">
                      <a16:creationId xmlns:a16="http://schemas.microsoft.com/office/drawing/2014/main" id="{E893DF98-8019-CDA3-C33E-A8BE6246C53E}"/>
                    </a:ext>
                  </a:extLst>
                </p:cNvPr>
                <p:cNvPicPr/>
                <p:nvPr/>
              </p:nvPicPr>
              <p:blipFill>
                <a:blip r:embed="rId157"/>
                <a:stretch>
                  <a:fillRect/>
                </a:stretch>
              </p:blipFill>
              <p:spPr>
                <a:xfrm>
                  <a:off x="10831455" y="4172745"/>
                  <a:ext cx="40536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2" name="Ink 111">
                  <a:extLst>
                    <a:ext uri="{FF2B5EF4-FFF2-40B4-BE49-F238E27FC236}">
                      <a16:creationId xmlns:a16="http://schemas.microsoft.com/office/drawing/2014/main" id="{8931D749-BEA9-BC16-9C28-70F3FB25F87B}"/>
                    </a:ext>
                  </a:extLst>
                </p14:cNvPr>
                <p14:cNvContentPartPr/>
                <p14:nvPr/>
              </p14:nvContentPartPr>
              <p14:xfrm>
                <a:off x="9328455" y="4267785"/>
                <a:ext cx="592560" cy="475560"/>
              </p14:xfrm>
            </p:contentPart>
          </mc:Choice>
          <mc:Fallback xmlns="">
            <p:pic>
              <p:nvPicPr>
                <p:cNvPr id="112" name="Ink 111">
                  <a:extLst>
                    <a:ext uri="{FF2B5EF4-FFF2-40B4-BE49-F238E27FC236}">
                      <a16:creationId xmlns:a16="http://schemas.microsoft.com/office/drawing/2014/main" id="{8931D749-BEA9-BC16-9C28-70F3FB25F87B}"/>
                    </a:ext>
                  </a:extLst>
                </p:cNvPr>
                <p:cNvPicPr/>
                <p:nvPr/>
              </p:nvPicPr>
              <p:blipFill>
                <a:blip r:embed="rId159"/>
                <a:stretch>
                  <a:fillRect/>
                </a:stretch>
              </p:blipFill>
              <p:spPr>
                <a:xfrm>
                  <a:off x="9322335" y="4261665"/>
                  <a:ext cx="60480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3" name="Ink 112">
                  <a:extLst>
                    <a:ext uri="{FF2B5EF4-FFF2-40B4-BE49-F238E27FC236}">
                      <a16:creationId xmlns:a16="http://schemas.microsoft.com/office/drawing/2014/main" id="{F9A213BA-2E12-383D-0F78-0409FAA2D862}"/>
                    </a:ext>
                  </a:extLst>
                </p14:cNvPr>
                <p14:cNvContentPartPr/>
                <p14:nvPr/>
              </p14:nvContentPartPr>
              <p14:xfrm>
                <a:off x="10988415" y="3986265"/>
                <a:ext cx="80280" cy="175680"/>
              </p14:xfrm>
            </p:contentPart>
          </mc:Choice>
          <mc:Fallback xmlns="">
            <p:pic>
              <p:nvPicPr>
                <p:cNvPr id="113" name="Ink 112">
                  <a:extLst>
                    <a:ext uri="{FF2B5EF4-FFF2-40B4-BE49-F238E27FC236}">
                      <a16:creationId xmlns:a16="http://schemas.microsoft.com/office/drawing/2014/main" id="{F9A213BA-2E12-383D-0F78-0409FAA2D862}"/>
                    </a:ext>
                  </a:extLst>
                </p:cNvPr>
                <p:cNvPicPr/>
                <p:nvPr/>
              </p:nvPicPr>
              <p:blipFill>
                <a:blip r:embed="rId161"/>
                <a:stretch>
                  <a:fillRect/>
                </a:stretch>
              </p:blipFill>
              <p:spPr>
                <a:xfrm>
                  <a:off x="10982295" y="3980145"/>
                  <a:ext cx="92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4" name="Ink 113">
                  <a:extLst>
                    <a:ext uri="{FF2B5EF4-FFF2-40B4-BE49-F238E27FC236}">
                      <a16:creationId xmlns:a16="http://schemas.microsoft.com/office/drawing/2014/main" id="{3615319D-945B-FB47-0CB9-2BA7D3696ACE}"/>
                    </a:ext>
                  </a:extLst>
                </p14:cNvPr>
                <p14:cNvContentPartPr/>
                <p14:nvPr/>
              </p14:nvContentPartPr>
              <p14:xfrm>
                <a:off x="9730575" y="5070225"/>
                <a:ext cx="226440" cy="18720"/>
              </p14:xfrm>
            </p:contentPart>
          </mc:Choice>
          <mc:Fallback xmlns="">
            <p:pic>
              <p:nvPicPr>
                <p:cNvPr id="114" name="Ink 113">
                  <a:extLst>
                    <a:ext uri="{FF2B5EF4-FFF2-40B4-BE49-F238E27FC236}">
                      <a16:creationId xmlns:a16="http://schemas.microsoft.com/office/drawing/2014/main" id="{3615319D-945B-FB47-0CB9-2BA7D3696ACE}"/>
                    </a:ext>
                  </a:extLst>
                </p:cNvPr>
                <p:cNvPicPr/>
                <p:nvPr/>
              </p:nvPicPr>
              <p:blipFill>
                <a:blip r:embed="rId163"/>
                <a:stretch>
                  <a:fillRect/>
                </a:stretch>
              </p:blipFill>
              <p:spPr>
                <a:xfrm>
                  <a:off x="9724455" y="5064105"/>
                  <a:ext cx="238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5" name="Ink 114">
                  <a:extLst>
                    <a:ext uri="{FF2B5EF4-FFF2-40B4-BE49-F238E27FC236}">
                      <a16:creationId xmlns:a16="http://schemas.microsoft.com/office/drawing/2014/main" id="{21B91CAA-9084-329B-9FDD-374DA5803C9C}"/>
                    </a:ext>
                  </a:extLst>
                </p14:cNvPr>
                <p14:cNvContentPartPr/>
                <p14:nvPr/>
              </p14:nvContentPartPr>
              <p14:xfrm>
                <a:off x="9776295" y="5203425"/>
                <a:ext cx="200160" cy="3600"/>
              </p14:xfrm>
            </p:contentPart>
          </mc:Choice>
          <mc:Fallback xmlns="">
            <p:pic>
              <p:nvPicPr>
                <p:cNvPr id="115" name="Ink 114">
                  <a:extLst>
                    <a:ext uri="{FF2B5EF4-FFF2-40B4-BE49-F238E27FC236}">
                      <a16:creationId xmlns:a16="http://schemas.microsoft.com/office/drawing/2014/main" id="{21B91CAA-9084-329B-9FDD-374DA5803C9C}"/>
                    </a:ext>
                  </a:extLst>
                </p:cNvPr>
                <p:cNvPicPr/>
                <p:nvPr/>
              </p:nvPicPr>
              <p:blipFill>
                <a:blip r:embed="rId165"/>
                <a:stretch>
                  <a:fillRect/>
                </a:stretch>
              </p:blipFill>
              <p:spPr>
                <a:xfrm>
                  <a:off x="9770175" y="5197305"/>
                  <a:ext cx="2124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6" name="Ink 115">
                  <a:extLst>
                    <a:ext uri="{FF2B5EF4-FFF2-40B4-BE49-F238E27FC236}">
                      <a16:creationId xmlns:a16="http://schemas.microsoft.com/office/drawing/2014/main" id="{C0E14EA6-7AB2-2EA4-DF65-7C0ACB042310}"/>
                    </a:ext>
                  </a:extLst>
                </p14:cNvPr>
                <p14:cNvContentPartPr/>
                <p14:nvPr/>
              </p14:nvContentPartPr>
              <p14:xfrm>
                <a:off x="10252215" y="5039985"/>
                <a:ext cx="316080" cy="178200"/>
              </p14:xfrm>
            </p:contentPart>
          </mc:Choice>
          <mc:Fallback xmlns="">
            <p:pic>
              <p:nvPicPr>
                <p:cNvPr id="116" name="Ink 115">
                  <a:extLst>
                    <a:ext uri="{FF2B5EF4-FFF2-40B4-BE49-F238E27FC236}">
                      <a16:creationId xmlns:a16="http://schemas.microsoft.com/office/drawing/2014/main" id="{C0E14EA6-7AB2-2EA4-DF65-7C0ACB042310}"/>
                    </a:ext>
                  </a:extLst>
                </p:cNvPr>
                <p:cNvPicPr/>
                <p:nvPr/>
              </p:nvPicPr>
              <p:blipFill>
                <a:blip r:embed="rId167"/>
                <a:stretch>
                  <a:fillRect/>
                </a:stretch>
              </p:blipFill>
              <p:spPr>
                <a:xfrm>
                  <a:off x="10246095" y="5033865"/>
                  <a:ext cx="328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Ink 116">
                  <a:extLst>
                    <a:ext uri="{FF2B5EF4-FFF2-40B4-BE49-F238E27FC236}">
                      <a16:creationId xmlns:a16="http://schemas.microsoft.com/office/drawing/2014/main" id="{E6F6EABB-AE92-1C2F-0827-C089DBFFD6D1}"/>
                    </a:ext>
                  </a:extLst>
                </p14:cNvPr>
                <p14:cNvContentPartPr/>
                <p14:nvPr/>
              </p14:nvContentPartPr>
              <p14:xfrm>
                <a:off x="10557495" y="5054025"/>
                <a:ext cx="364320" cy="197640"/>
              </p14:xfrm>
            </p:contentPart>
          </mc:Choice>
          <mc:Fallback xmlns="">
            <p:pic>
              <p:nvPicPr>
                <p:cNvPr id="117" name="Ink 116">
                  <a:extLst>
                    <a:ext uri="{FF2B5EF4-FFF2-40B4-BE49-F238E27FC236}">
                      <a16:creationId xmlns:a16="http://schemas.microsoft.com/office/drawing/2014/main" id="{E6F6EABB-AE92-1C2F-0827-C089DBFFD6D1}"/>
                    </a:ext>
                  </a:extLst>
                </p:cNvPr>
                <p:cNvPicPr/>
                <p:nvPr/>
              </p:nvPicPr>
              <p:blipFill>
                <a:blip r:embed="rId169"/>
                <a:stretch>
                  <a:fillRect/>
                </a:stretch>
              </p:blipFill>
              <p:spPr>
                <a:xfrm>
                  <a:off x="10551375" y="5047905"/>
                  <a:ext cx="376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Ink 117">
                  <a:extLst>
                    <a:ext uri="{FF2B5EF4-FFF2-40B4-BE49-F238E27FC236}">
                      <a16:creationId xmlns:a16="http://schemas.microsoft.com/office/drawing/2014/main" id="{EB7DA4FD-2049-7DD9-A979-2A90DE987EF6}"/>
                    </a:ext>
                  </a:extLst>
                </p14:cNvPr>
                <p14:cNvContentPartPr/>
                <p14:nvPr/>
              </p14:nvContentPartPr>
              <p14:xfrm>
                <a:off x="11121255" y="5061585"/>
                <a:ext cx="560880" cy="192960"/>
              </p14:xfrm>
            </p:contentPart>
          </mc:Choice>
          <mc:Fallback xmlns="">
            <p:pic>
              <p:nvPicPr>
                <p:cNvPr id="118" name="Ink 117">
                  <a:extLst>
                    <a:ext uri="{FF2B5EF4-FFF2-40B4-BE49-F238E27FC236}">
                      <a16:creationId xmlns:a16="http://schemas.microsoft.com/office/drawing/2014/main" id="{EB7DA4FD-2049-7DD9-A979-2A90DE987EF6}"/>
                    </a:ext>
                  </a:extLst>
                </p:cNvPr>
                <p:cNvPicPr/>
                <p:nvPr/>
              </p:nvPicPr>
              <p:blipFill>
                <a:blip r:embed="rId171"/>
                <a:stretch>
                  <a:fillRect/>
                </a:stretch>
              </p:blipFill>
              <p:spPr>
                <a:xfrm>
                  <a:off x="11115135" y="5055465"/>
                  <a:ext cx="573120" cy="205200"/>
                </a:xfrm>
                <a:prstGeom prst="rect">
                  <a:avLst/>
                </a:prstGeom>
              </p:spPr>
            </p:pic>
          </mc:Fallback>
        </mc:AlternateContent>
      </p:grpSp>
      <p:grpSp>
        <p:nvGrpSpPr>
          <p:cNvPr id="144" name="Group 143">
            <a:extLst>
              <a:ext uri="{FF2B5EF4-FFF2-40B4-BE49-F238E27FC236}">
                <a16:creationId xmlns:a16="http://schemas.microsoft.com/office/drawing/2014/main" id="{245D768E-3784-1B19-9CB9-2DA37B2DB74B}"/>
              </a:ext>
            </a:extLst>
          </p:cNvPr>
          <p:cNvGrpSpPr/>
          <p:nvPr/>
        </p:nvGrpSpPr>
        <p:grpSpPr>
          <a:xfrm>
            <a:off x="2399175" y="4994265"/>
            <a:ext cx="4541040" cy="682560"/>
            <a:chOff x="2399175" y="4994265"/>
            <a:chExt cx="4541040" cy="682560"/>
          </a:xfrm>
        </p:grpSpPr>
        <mc:AlternateContent xmlns:mc="http://schemas.openxmlformats.org/markup-compatibility/2006" xmlns:p14="http://schemas.microsoft.com/office/powerpoint/2010/main">
          <mc:Choice Requires="p14">
            <p:contentPart p14:bwMode="auto" r:id="rId172">
              <p14:nvContentPartPr>
                <p14:cNvPr id="97" name="Ink 96">
                  <a:extLst>
                    <a:ext uri="{FF2B5EF4-FFF2-40B4-BE49-F238E27FC236}">
                      <a16:creationId xmlns:a16="http://schemas.microsoft.com/office/drawing/2014/main" id="{E8E4E035-5FDF-E8B3-9278-8241C9ECB11A}"/>
                    </a:ext>
                  </a:extLst>
                </p14:cNvPr>
                <p14:cNvContentPartPr/>
                <p14:nvPr/>
              </p14:nvContentPartPr>
              <p14:xfrm>
                <a:off x="2399175" y="5159865"/>
                <a:ext cx="339480" cy="10080"/>
              </p14:xfrm>
            </p:contentPart>
          </mc:Choice>
          <mc:Fallback xmlns="">
            <p:pic>
              <p:nvPicPr>
                <p:cNvPr id="97" name="Ink 96">
                  <a:extLst>
                    <a:ext uri="{FF2B5EF4-FFF2-40B4-BE49-F238E27FC236}">
                      <a16:creationId xmlns:a16="http://schemas.microsoft.com/office/drawing/2014/main" id="{E8E4E035-5FDF-E8B3-9278-8241C9ECB11A}"/>
                    </a:ext>
                  </a:extLst>
                </p:cNvPr>
                <p:cNvPicPr/>
                <p:nvPr/>
              </p:nvPicPr>
              <p:blipFill>
                <a:blip r:embed="rId173"/>
                <a:stretch>
                  <a:fillRect/>
                </a:stretch>
              </p:blipFill>
              <p:spPr>
                <a:xfrm>
                  <a:off x="2393055" y="5153745"/>
                  <a:ext cx="351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8" name="Ink 97">
                  <a:extLst>
                    <a:ext uri="{FF2B5EF4-FFF2-40B4-BE49-F238E27FC236}">
                      <a16:creationId xmlns:a16="http://schemas.microsoft.com/office/drawing/2014/main" id="{04462AF8-3B1B-EDFF-1B3B-81712C1E96B8}"/>
                    </a:ext>
                  </a:extLst>
                </p14:cNvPr>
                <p14:cNvContentPartPr/>
                <p14:nvPr/>
              </p14:nvContentPartPr>
              <p14:xfrm>
                <a:off x="2488095" y="5279025"/>
                <a:ext cx="231480" cy="16560"/>
              </p14:xfrm>
            </p:contentPart>
          </mc:Choice>
          <mc:Fallback xmlns="">
            <p:pic>
              <p:nvPicPr>
                <p:cNvPr id="98" name="Ink 97">
                  <a:extLst>
                    <a:ext uri="{FF2B5EF4-FFF2-40B4-BE49-F238E27FC236}">
                      <a16:creationId xmlns:a16="http://schemas.microsoft.com/office/drawing/2014/main" id="{04462AF8-3B1B-EDFF-1B3B-81712C1E96B8}"/>
                    </a:ext>
                  </a:extLst>
                </p:cNvPr>
                <p:cNvPicPr/>
                <p:nvPr/>
              </p:nvPicPr>
              <p:blipFill>
                <a:blip r:embed="rId175"/>
                <a:stretch>
                  <a:fillRect/>
                </a:stretch>
              </p:blipFill>
              <p:spPr>
                <a:xfrm>
                  <a:off x="2481975" y="5272905"/>
                  <a:ext cx="243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6" name="Ink 125">
                  <a:extLst>
                    <a:ext uri="{FF2B5EF4-FFF2-40B4-BE49-F238E27FC236}">
                      <a16:creationId xmlns:a16="http://schemas.microsoft.com/office/drawing/2014/main" id="{DBB5EA69-669C-CEC4-7B19-09840245534D}"/>
                    </a:ext>
                  </a:extLst>
                </p14:cNvPr>
                <p14:cNvContentPartPr/>
                <p14:nvPr/>
              </p14:nvContentPartPr>
              <p14:xfrm>
                <a:off x="3011895" y="5155545"/>
                <a:ext cx="321120" cy="200880"/>
              </p14:xfrm>
            </p:contentPart>
          </mc:Choice>
          <mc:Fallback xmlns="">
            <p:pic>
              <p:nvPicPr>
                <p:cNvPr id="126" name="Ink 125">
                  <a:extLst>
                    <a:ext uri="{FF2B5EF4-FFF2-40B4-BE49-F238E27FC236}">
                      <a16:creationId xmlns:a16="http://schemas.microsoft.com/office/drawing/2014/main" id="{DBB5EA69-669C-CEC4-7B19-09840245534D}"/>
                    </a:ext>
                  </a:extLst>
                </p:cNvPr>
                <p:cNvPicPr/>
                <p:nvPr/>
              </p:nvPicPr>
              <p:blipFill>
                <a:blip r:embed="rId177"/>
                <a:stretch>
                  <a:fillRect/>
                </a:stretch>
              </p:blipFill>
              <p:spPr>
                <a:xfrm>
                  <a:off x="3005775" y="5149425"/>
                  <a:ext cx="3333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7" name="Ink 126">
                  <a:extLst>
                    <a:ext uri="{FF2B5EF4-FFF2-40B4-BE49-F238E27FC236}">
                      <a16:creationId xmlns:a16="http://schemas.microsoft.com/office/drawing/2014/main" id="{C32D6D6F-25F5-C780-923E-000F8B6540F9}"/>
                    </a:ext>
                  </a:extLst>
                </p14:cNvPr>
                <p14:cNvContentPartPr/>
                <p14:nvPr/>
              </p14:nvContentPartPr>
              <p14:xfrm>
                <a:off x="3401775" y="5179305"/>
                <a:ext cx="439200" cy="231480"/>
              </p14:xfrm>
            </p:contentPart>
          </mc:Choice>
          <mc:Fallback xmlns="">
            <p:pic>
              <p:nvPicPr>
                <p:cNvPr id="127" name="Ink 126">
                  <a:extLst>
                    <a:ext uri="{FF2B5EF4-FFF2-40B4-BE49-F238E27FC236}">
                      <a16:creationId xmlns:a16="http://schemas.microsoft.com/office/drawing/2014/main" id="{C32D6D6F-25F5-C780-923E-000F8B6540F9}"/>
                    </a:ext>
                  </a:extLst>
                </p:cNvPr>
                <p:cNvPicPr/>
                <p:nvPr/>
              </p:nvPicPr>
              <p:blipFill>
                <a:blip r:embed="rId179"/>
                <a:stretch>
                  <a:fillRect/>
                </a:stretch>
              </p:blipFill>
              <p:spPr>
                <a:xfrm>
                  <a:off x="3395655" y="5173185"/>
                  <a:ext cx="4514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8" name="Ink 127">
                  <a:extLst>
                    <a:ext uri="{FF2B5EF4-FFF2-40B4-BE49-F238E27FC236}">
                      <a16:creationId xmlns:a16="http://schemas.microsoft.com/office/drawing/2014/main" id="{52F49448-ED49-7641-32F3-B3816CD4B3E0}"/>
                    </a:ext>
                  </a:extLst>
                </p14:cNvPr>
                <p14:cNvContentPartPr/>
                <p14:nvPr/>
              </p14:nvContentPartPr>
              <p14:xfrm>
                <a:off x="3930255" y="4994265"/>
                <a:ext cx="451800" cy="617400"/>
              </p14:xfrm>
            </p:contentPart>
          </mc:Choice>
          <mc:Fallback xmlns="">
            <p:pic>
              <p:nvPicPr>
                <p:cNvPr id="128" name="Ink 127">
                  <a:extLst>
                    <a:ext uri="{FF2B5EF4-FFF2-40B4-BE49-F238E27FC236}">
                      <a16:creationId xmlns:a16="http://schemas.microsoft.com/office/drawing/2014/main" id="{52F49448-ED49-7641-32F3-B3816CD4B3E0}"/>
                    </a:ext>
                  </a:extLst>
                </p:cNvPr>
                <p:cNvPicPr/>
                <p:nvPr/>
              </p:nvPicPr>
              <p:blipFill>
                <a:blip r:embed="rId181"/>
                <a:stretch>
                  <a:fillRect/>
                </a:stretch>
              </p:blipFill>
              <p:spPr>
                <a:xfrm>
                  <a:off x="3924135" y="4988145"/>
                  <a:ext cx="46404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0" name="Ink 129">
                  <a:extLst>
                    <a:ext uri="{FF2B5EF4-FFF2-40B4-BE49-F238E27FC236}">
                      <a16:creationId xmlns:a16="http://schemas.microsoft.com/office/drawing/2014/main" id="{F18A57DD-790A-42D2-9477-9218FFD8AC40}"/>
                    </a:ext>
                  </a:extLst>
                </p14:cNvPr>
                <p14:cNvContentPartPr/>
                <p14:nvPr/>
              </p14:nvContentPartPr>
              <p14:xfrm>
                <a:off x="6650775" y="5241225"/>
                <a:ext cx="289440" cy="435600"/>
              </p14:xfrm>
            </p:contentPart>
          </mc:Choice>
          <mc:Fallback xmlns="">
            <p:pic>
              <p:nvPicPr>
                <p:cNvPr id="130" name="Ink 129">
                  <a:extLst>
                    <a:ext uri="{FF2B5EF4-FFF2-40B4-BE49-F238E27FC236}">
                      <a16:creationId xmlns:a16="http://schemas.microsoft.com/office/drawing/2014/main" id="{F18A57DD-790A-42D2-9477-9218FFD8AC40}"/>
                    </a:ext>
                  </a:extLst>
                </p:cNvPr>
                <p:cNvPicPr/>
                <p:nvPr/>
              </p:nvPicPr>
              <p:blipFill>
                <a:blip r:embed="rId183"/>
                <a:stretch>
                  <a:fillRect/>
                </a:stretch>
              </p:blipFill>
              <p:spPr>
                <a:xfrm>
                  <a:off x="6644655" y="5235105"/>
                  <a:ext cx="3016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1" name="Ink 130">
                  <a:extLst>
                    <a:ext uri="{FF2B5EF4-FFF2-40B4-BE49-F238E27FC236}">
                      <a16:creationId xmlns:a16="http://schemas.microsoft.com/office/drawing/2014/main" id="{79A188F4-EC9B-8CF0-6C8D-EC899E473DD1}"/>
                    </a:ext>
                  </a:extLst>
                </p14:cNvPr>
                <p14:cNvContentPartPr/>
                <p14:nvPr/>
              </p14:nvContentPartPr>
              <p14:xfrm>
                <a:off x="4172535" y="5185065"/>
                <a:ext cx="110520" cy="275400"/>
              </p14:xfrm>
            </p:contentPart>
          </mc:Choice>
          <mc:Fallback xmlns="">
            <p:pic>
              <p:nvPicPr>
                <p:cNvPr id="131" name="Ink 130">
                  <a:extLst>
                    <a:ext uri="{FF2B5EF4-FFF2-40B4-BE49-F238E27FC236}">
                      <a16:creationId xmlns:a16="http://schemas.microsoft.com/office/drawing/2014/main" id="{79A188F4-EC9B-8CF0-6C8D-EC899E473DD1}"/>
                    </a:ext>
                  </a:extLst>
                </p:cNvPr>
                <p:cNvPicPr/>
                <p:nvPr/>
              </p:nvPicPr>
              <p:blipFill>
                <a:blip r:embed="rId185"/>
                <a:stretch>
                  <a:fillRect/>
                </a:stretch>
              </p:blipFill>
              <p:spPr>
                <a:xfrm>
                  <a:off x="4166415" y="5178945"/>
                  <a:ext cx="1227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2" name="Ink 131">
                  <a:extLst>
                    <a:ext uri="{FF2B5EF4-FFF2-40B4-BE49-F238E27FC236}">
                      <a16:creationId xmlns:a16="http://schemas.microsoft.com/office/drawing/2014/main" id="{EA110214-2D9D-5642-CC95-EDFDEB02B1FB}"/>
                    </a:ext>
                  </a:extLst>
                </p14:cNvPr>
                <p14:cNvContentPartPr/>
                <p14:nvPr/>
              </p14:nvContentPartPr>
              <p14:xfrm>
                <a:off x="4338495" y="5308185"/>
                <a:ext cx="300960" cy="159480"/>
              </p14:xfrm>
            </p:contentPart>
          </mc:Choice>
          <mc:Fallback xmlns="">
            <p:pic>
              <p:nvPicPr>
                <p:cNvPr id="132" name="Ink 131">
                  <a:extLst>
                    <a:ext uri="{FF2B5EF4-FFF2-40B4-BE49-F238E27FC236}">
                      <a16:creationId xmlns:a16="http://schemas.microsoft.com/office/drawing/2014/main" id="{EA110214-2D9D-5642-CC95-EDFDEB02B1FB}"/>
                    </a:ext>
                  </a:extLst>
                </p:cNvPr>
                <p:cNvPicPr/>
                <p:nvPr/>
              </p:nvPicPr>
              <p:blipFill>
                <a:blip r:embed="rId187"/>
                <a:stretch>
                  <a:fillRect/>
                </a:stretch>
              </p:blipFill>
              <p:spPr>
                <a:xfrm>
                  <a:off x="4332375" y="5302065"/>
                  <a:ext cx="313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3" name="Ink 132">
                  <a:extLst>
                    <a:ext uri="{FF2B5EF4-FFF2-40B4-BE49-F238E27FC236}">
                      <a16:creationId xmlns:a16="http://schemas.microsoft.com/office/drawing/2014/main" id="{1180DAF1-5195-27F7-81D6-A4C937996613}"/>
                    </a:ext>
                  </a:extLst>
                </p14:cNvPr>
                <p14:cNvContentPartPr/>
                <p14:nvPr/>
              </p14:nvContentPartPr>
              <p14:xfrm>
                <a:off x="4855815" y="5280105"/>
                <a:ext cx="351360" cy="169200"/>
              </p14:xfrm>
            </p:contentPart>
          </mc:Choice>
          <mc:Fallback xmlns="">
            <p:pic>
              <p:nvPicPr>
                <p:cNvPr id="133" name="Ink 132">
                  <a:extLst>
                    <a:ext uri="{FF2B5EF4-FFF2-40B4-BE49-F238E27FC236}">
                      <a16:creationId xmlns:a16="http://schemas.microsoft.com/office/drawing/2014/main" id="{1180DAF1-5195-27F7-81D6-A4C937996613}"/>
                    </a:ext>
                  </a:extLst>
                </p:cNvPr>
                <p:cNvPicPr/>
                <p:nvPr/>
              </p:nvPicPr>
              <p:blipFill>
                <a:blip r:embed="rId189"/>
                <a:stretch>
                  <a:fillRect/>
                </a:stretch>
              </p:blipFill>
              <p:spPr>
                <a:xfrm>
                  <a:off x="4849695" y="5273985"/>
                  <a:ext cx="3636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4" name="Ink 133">
                  <a:extLst>
                    <a:ext uri="{FF2B5EF4-FFF2-40B4-BE49-F238E27FC236}">
                      <a16:creationId xmlns:a16="http://schemas.microsoft.com/office/drawing/2014/main" id="{0319A745-1C89-0A60-9A8A-ECAA044417E6}"/>
                    </a:ext>
                  </a:extLst>
                </p14:cNvPr>
                <p14:cNvContentPartPr/>
                <p14:nvPr/>
              </p14:nvContentPartPr>
              <p14:xfrm>
                <a:off x="5012055" y="5316825"/>
                <a:ext cx="55800" cy="154080"/>
              </p14:xfrm>
            </p:contentPart>
          </mc:Choice>
          <mc:Fallback xmlns="">
            <p:pic>
              <p:nvPicPr>
                <p:cNvPr id="134" name="Ink 133">
                  <a:extLst>
                    <a:ext uri="{FF2B5EF4-FFF2-40B4-BE49-F238E27FC236}">
                      <a16:creationId xmlns:a16="http://schemas.microsoft.com/office/drawing/2014/main" id="{0319A745-1C89-0A60-9A8A-ECAA044417E6}"/>
                    </a:ext>
                  </a:extLst>
                </p:cNvPr>
                <p:cNvPicPr/>
                <p:nvPr/>
              </p:nvPicPr>
              <p:blipFill>
                <a:blip r:embed="rId191"/>
                <a:stretch>
                  <a:fillRect/>
                </a:stretch>
              </p:blipFill>
              <p:spPr>
                <a:xfrm>
                  <a:off x="5005935" y="5310705"/>
                  <a:ext cx="680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5" name="Ink 134">
                  <a:extLst>
                    <a:ext uri="{FF2B5EF4-FFF2-40B4-BE49-F238E27FC236}">
                      <a16:creationId xmlns:a16="http://schemas.microsoft.com/office/drawing/2014/main" id="{228521F1-05D5-3E79-29BD-3C9DE5993A68}"/>
                    </a:ext>
                  </a:extLst>
                </p14:cNvPr>
                <p14:cNvContentPartPr/>
                <p14:nvPr/>
              </p14:nvContentPartPr>
              <p14:xfrm>
                <a:off x="5074695" y="5204505"/>
                <a:ext cx="262800" cy="147240"/>
              </p14:xfrm>
            </p:contentPart>
          </mc:Choice>
          <mc:Fallback xmlns="">
            <p:pic>
              <p:nvPicPr>
                <p:cNvPr id="135" name="Ink 134">
                  <a:extLst>
                    <a:ext uri="{FF2B5EF4-FFF2-40B4-BE49-F238E27FC236}">
                      <a16:creationId xmlns:a16="http://schemas.microsoft.com/office/drawing/2014/main" id="{228521F1-05D5-3E79-29BD-3C9DE5993A68}"/>
                    </a:ext>
                  </a:extLst>
                </p:cNvPr>
                <p:cNvPicPr/>
                <p:nvPr/>
              </p:nvPicPr>
              <p:blipFill>
                <a:blip r:embed="rId193"/>
                <a:stretch>
                  <a:fillRect/>
                </a:stretch>
              </p:blipFill>
              <p:spPr>
                <a:xfrm>
                  <a:off x="5068575" y="5198385"/>
                  <a:ext cx="2750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6" name="Ink 135">
                  <a:extLst>
                    <a:ext uri="{FF2B5EF4-FFF2-40B4-BE49-F238E27FC236}">
                      <a16:creationId xmlns:a16="http://schemas.microsoft.com/office/drawing/2014/main" id="{E15B4F78-6FC4-0751-15C9-5A8D1205B525}"/>
                    </a:ext>
                  </a:extLst>
                </p14:cNvPr>
                <p14:cNvContentPartPr/>
                <p14:nvPr/>
              </p14:nvContentPartPr>
              <p14:xfrm>
                <a:off x="5526855" y="5441385"/>
                <a:ext cx="217080" cy="1440"/>
              </p14:xfrm>
            </p:contentPart>
          </mc:Choice>
          <mc:Fallback xmlns="">
            <p:pic>
              <p:nvPicPr>
                <p:cNvPr id="136" name="Ink 135">
                  <a:extLst>
                    <a:ext uri="{FF2B5EF4-FFF2-40B4-BE49-F238E27FC236}">
                      <a16:creationId xmlns:a16="http://schemas.microsoft.com/office/drawing/2014/main" id="{E15B4F78-6FC4-0751-15C9-5A8D1205B525}"/>
                    </a:ext>
                  </a:extLst>
                </p:cNvPr>
                <p:cNvPicPr/>
                <p:nvPr/>
              </p:nvPicPr>
              <p:blipFill>
                <a:blip r:embed="rId195"/>
                <a:stretch>
                  <a:fillRect/>
                </a:stretch>
              </p:blipFill>
              <p:spPr>
                <a:xfrm>
                  <a:off x="5520735" y="5435265"/>
                  <a:ext cx="2293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7" name="Ink 136">
                  <a:extLst>
                    <a:ext uri="{FF2B5EF4-FFF2-40B4-BE49-F238E27FC236}">
                      <a16:creationId xmlns:a16="http://schemas.microsoft.com/office/drawing/2014/main" id="{E0479036-5F36-95BE-86BD-72916EF54F6C}"/>
                    </a:ext>
                  </a:extLst>
                </p14:cNvPr>
                <p14:cNvContentPartPr/>
                <p14:nvPr/>
              </p14:nvContentPartPr>
              <p14:xfrm>
                <a:off x="5603895" y="5362545"/>
                <a:ext cx="118440" cy="167040"/>
              </p14:xfrm>
            </p:contentPart>
          </mc:Choice>
          <mc:Fallback xmlns="">
            <p:pic>
              <p:nvPicPr>
                <p:cNvPr id="137" name="Ink 136">
                  <a:extLst>
                    <a:ext uri="{FF2B5EF4-FFF2-40B4-BE49-F238E27FC236}">
                      <a16:creationId xmlns:a16="http://schemas.microsoft.com/office/drawing/2014/main" id="{E0479036-5F36-95BE-86BD-72916EF54F6C}"/>
                    </a:ext>
                  </a:extLst>
                </p:cNvPr>
                <p:cNvPicPr/>
                <p:nvPr/>
              </p:nvPicPr>
              <p:blipFill>
                <a:blip r:embed="rId197"/>
                <a:stretch>
                  <a:fillRect/>
                </a:stretch>
              </p:blipFill>
              <p:spPr>
                <a:xfrm>
                  <a:off x="5597775" y="5356425"/>
                  <a:ext cx="130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8" name="Ink 137">
                  <a:extLst>
                    <a:ext uri="{FF2B5EF4-FFF2-40B4-BE49-F238E27FC236}">
                      <a16:creationId xmlns:a16="http://schemas.microsoft.com/office/drawing/2014/main" id="{4D43BD72-9347-B80B-1BFB-F098B51FE0DA}"/>
                    </a:ext>
                  </a:extLst>
                </p14:cNvPr>
                <p14:cNvContentPartPr/>
                <p14:nvPr/>
              </p14:nvContentPartPr>
              <p14:xfrm>
                <a:off x="5830335" y="5344185"/>
                <a:ext cx="203040" cy="195840"/>
              </p14:xfrm>
            </p:contentPart>
          </mc:Choice>
          <mc:Fallback xmlns="">
            <p:pic>
              <p:nvPicPr>
                <p:cNvPr id="138" name="Ink 137">
                  <a:extLst>
                    <a:ext uri="{FF2B5EF4-FFF2-40B4-BE49-F238E27FC236}">
                      <a16:creationId xmlns:a16="http://schemas.microsoft.com/office/drawing/2014/main" id="{4D43BD72-9347-B80B-1BFB-F098B51FE0DA}"/>
                    </a:ext>
                  </a:extLst>
                </p:cNvPr>
                <p:cNvPicPr/>
                <p:nvPr/>
              </p:nvPicPr>
              <p:blipFill>
                <a:blip r:embed="rId199"/>
                <a:stretch>
                  <a:fillRect/>
                </a:stretch>
              </p:blipFill>
              <p:spPr>
                <a:xfrm>
                  <a:off x="5824215" y="5338065"/>
                  <a:ext cx="215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9" name="Ink 138">
                  <a:extLst>
                    <a:ext uri="{FF2B5EF4-FFF2-40B4-BE49-F238E27FC236}">
                      <a16:creationId xmlns:a16="http://schemas.microsoft.com/office/drawing/2014/main" id="{4EB42982-CBA6-A5E4-4625-E84C57BC6612}"/>
                    </a:ext>
                  </a:extLst>
                </p14:cNvPr>
                <p14:cNvContentPartPr/>
                <p14:nvPr/>
              </p14:nvContentPartPr>
              <p14:xfrm>
                <a:off x="5854095" y="5348505"/>
                <a:ext cx="606600" cy="155160"/>
              </p14:xfrm>
            </p:contentPart>
          </mc:Choice>
          <mc:Fallback xmlns="">
            <p:pic>
              <p:nvPicPr>
                <p:cNvPr id="139" name="Ink 138">
                  <a:extLst>
                    <a:ext uri="{FF2B5EF4-FFF2-40B4-BE49-F238E27FC236}">
                      <a16:creationId xmlns:a16="http://schemas.microsoft.com/office/drawing/2014/main" id="{4EB42982-CBA6-A5E4-4625-E84C57BC6612}"/>
                    </a:ext>
                  </a:extLst>
                </p:cNvPr>
                <p:cNvPicPr/>
                <p:nvPr/>
              </p:nvPicPr>
              <p:blipFill>
                <a:blip r:embed="rId201"/>
                <a:stretch>
                  <a:fillRect/>
                </a:stretch>
              </p:blipFill>
              <p:spPr>
                <a:xfrm>
                  <a:off x="5847975" y="5342385"/>
                  <a:ext cx="618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0" name="Ink 139">
                  <a:extLst>
                    <a:ext uri="{FF2B5EF4-FFF2-40B4-BE49-F238E27FC236}">
                      <a16:creationId xmlns:a16="http://schemas.microsoft.com/office/drawing/2014/main" id="{F99413A8-9A86-69FD-C506-1EA6B6781B9A}"/>
                    </a:ext>
                  </a:extLst>
                </p14:cNvPr>
                <p14:cNvContentPartPr/>
                <p14:nvPr/>
              </p14:nvContentPartPr>
              <p14:xfrm>
                <a:off x="6325695" y="5364705"/>
                <a:ext cx="106200" cy="148680"/>
              </p14:xfrm>
            </p:contentPart>
          </mc:Choice>
          <mc:Fallback xmlns="">
            <p:pic>
              <p:nvPicPr>
                <p:cNvPr id="140" name="Ink 139">
                  <a:extLst>
                    <a:ext uri="{FF2B5EF4-FFF2-40B4-BE49-F238E27FC236}">
                      <a16:creationId xmlns:a16="http://schemas.microsoft.com/office/drawing/2014/main" id="{F99413A8-9A86-69FD-C506-1EA6B6781B9A}"/>
                    </a:ext>
                  </a:extLst>
                </p:cNvPr>
                <p:cNvPicPr/>
                <p:nvPr/>
              </p:nvPicPr>
              <p:blipFill>
                <a:blip r:embed="rId203"/>
                <a:stretch>
                  <a:fillRect/>
                </a:stretch>
              </p:blipFill>
              <p:spPr>
                <a:xfrm>
                  <a:off x="6319575" y="5358585"/>
                  <a:ext cx="1184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1" name="Ink 140">
                  <a:extLst>
                    <a:ext uri="{FF2B5EF4-FFF2-40B4-BE49-F238E27FC236}">
                      <a16:creationId xmlns:a16="http://schemas.microsoft.com/office/drawing/2014/main" id="{6F672D84-EA43-7E40-B389-686A3F40CB38}"/>
                    </a:ext>
                  </a:extLst>
                </p14:cNvPr>
                <p14:cNvContentPartPr/>
                <p14:nvPr/>
              </p14:nvContentPartPr>
              <p14:xfrm>
                <a:off x="6337935" y="5229345"/>
                <a:ext cx="261000" cy="430200"/>
              </p14:xfrm>
            </p:contentPart>
          </mc:Choice>
          <mc:Fallback xmlns="">
            <p:pic>
              <p:nvPicPr>
                <p:cNvPr id="141" name="Ink 140">
                  <a:extLst>
                    <a:ext uri="{FF2B5EF4-FFF2-40B4-BE49-F238E27FC236}">
                      <a16:creationId xmlns:a16="http://schemas.microsoft.com/office/drawing/2014/main" id="{6F672D84-EA43-7E40-B389-686A3F40CB38}"/>
                    </a:ext>
                  </a:extLst>
                </p:cNvPr>
                <p:cNvPicPr/>
                <p:nvPr/>
              </p:nvPicPr>
              <p:blipFill>
                <a:blip r:embed="rId205"/>
                <a:stretch>
                  <a:fillRect/>
                </a:stretch>
              </p:blipFill>
              <p:spPr>
                <a:xfrm>
                  <a:off x="6331815" y="5223225"/>
                  <a:ext cx="27324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Ink 142">
                  <a:extLst>
                    <a:ext uri="{FF2B5EF4-FFF2-40B4-BE49-F238E27FC236}">
                      <a16:creationId xmlns:a16="http://schemas.microsoft.com/office/drawing/2014/main" id="{B7C8BD55-38C6-092C-AB18-3F43A142095C}"/>
                    </a:ext>
                  </a:extLst>
                </p14:cNvPr>
                <p14:cNvContentPartPr/>
                <p14:nvPr/>
              </p14:nvContentPartPr>
              <p14:xfrm>
                <a:off x="4778415" y="5235825"/>
                <a:ext cx="166680" cy="297000"/>
              </p14:xfrm>
            </p:contentPart>
          </mc:Choice>
          <mc:Fallback xmlns="">
            <p:pic>
              <p:nvPicPr>
                <p:cNvPr id="143" name="Ink 142">
                  <a:extLst>
                    <a:ext uri="{FF2B5EF4-FFF2-40B4-BE49-F238E27FC236}">
                      <a16:creationId xmlns:a16="http://schemas.microsoft.com/office/drawing/2014/main" id="{B7C8BD55-38C6-092C-AB18-3F43A142095C}"/>
                    </a:ext>
                  </a:extLst>
                </p:cNvPr>
                <p:cNvPicPr/>
                <p:nvPr/>
              </p:nvPicPr>
              <p:blipFill>
                <a:blip r:embed="rId207"/>
                <a:stretch>
                  <a:fillRect/>
                </a:stretch>
              </p:blipFill>
              <p:spPr>
                <a:xfrm>
                  <a:off x="4772295" y="5229705"/>
                  <a:ext cx="178920" cy="309240"/>
                </a:xfrm>
                <a:prstGeom prst="rect">
                  <a:avLst/>
                </a:prstGeom>
              </p:spPr>
            </p:pic>
          </mc:Fallback>
        </mc:AlternateContent>
      </p:grpSp>
      <p:grpSp>
        <p:nvGrpSpPr>
          <p:cNvPr id="149" name="Group 148">
            <a:extLst>
              <a:ext uri="{FF2B5EF4-FFF2-40B4-BE49-F238E27FC236}">
                <a16:creationId xmlns:a16="http://schemas.microsoft.com/office/drawing/2014/main" id="{5D8A2211-2DE0-F6D9-4458-3ED1CEF7F518}"/>
              </a:ext>
            </a:extLst>
          </p:cNvPr>
          <p:cNvGrpSpPr/>
          <p:nvPr/>
        </p:nvGrpSpPr>
        <p:grpSpPr>
          <a:xfrm>
            <a:off x="4285575" y="5536425"/>
            <a:ext cx="2151360" cy="121320"/>
            <a:chOff x="4285575" y="5536425"/>
            <a:chExt cx="2151360" cy="121320"/>
          </a:xfrm>
        </p:grpSpPr>
        <mc:AlternateContent xmlns:mc="http://schemas.openxmlformats.org/markup-compatibility/2006" xmlns:p14="http://schemas.microsoft.com/office/powerpoint/2010/main">
          <mc:Choice Requires="p14">
            <p:contentPart p14:bwMode="auto" r:id="rId208">
              <p14:nvContentPartPr>
                <p14:cNvPr id="147" name="Ink 146">
                  <a:extLst>
                    <a:ext uri="{FF2B5EF4-FFF2-40B4-BE49-F238E27FC236}">
                      <a16:creationId xmlns:a16="http://schemas.microsoft.com/office/drawing/2014/main" id="{BB32BB77-5120-C878-1C8C-8C52E61D75BE}"/>
                    </a:ext>
                  </a:extLst>
                </p14:cNvPr>
                <p14:cNvContentPartPr/>
                <p14:nvPr/>
              </p14:nvContentPartPr>
              <p14:xfrm>
                <a:off x="4285575" y="5536425"/>
                <a:ext cx="2149200" cy="68040"/>
              </p14:xfrm>
            </p:contentPart>
          </mc:Choice>
          <mc:Fallback xmlns="">
            <p:pic>
              <p:nvPicPr>
                <p:cNvPr id="147" name="Ink 146">
                  <a:extLst>
                    <a:ext uri="{FF2B5EF4-FFF2-40B4-BE49-F238E27FC236}">
                      <a16:creationId xmlns:a16="http://schemas.microsoft.com/office/drawing/2014/main" id="{BB32BB77-5120-C878-1C8C-8C52E61D75BE}"/>
                    </a:ext>
                  </a:extLst>
                </p:cNvPr>
                <p:cNvPicPr/>
                <p:nvPr/>
              </p:nvPicPr>
              <p:blipFill>
                <a:blip r:embed="rId209"/>
                <a:stretch>
                  <a:fillRect/>
                </a:stretch>
              </p:blipFill>
              <p:spPr>
                <a:xfrm>
                  <a:off x="4279455" y="5530305"/>
                  <a:ext cx="2161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8" name="Ink 147">
                  <a:extLst>
                    <a:ext uri="{FF2B5EF4-FFF2-40B4-BE49-F238E27FC236}">
                      <a16:creationId xmlns:a16="http://schemas.microsoft.com/office/drawing/2014/main" id="{7DC47BB9-A9B0-052F-6B60-6F80BCA007B9}"/>
                    </a:ext>
                  </a:extLst>
                </p14:cNvPr>
                <p14:cNvContentPartPr/>
                <p14:nvPr/>
              </p14:nvContentPartPr>
              <p14:xfrm>
                <a:off x="4316895" y="5562705"/>
                <a:ext cx="2120040" cy="95040"/>
              </p14:xfrm>
            </p:contentPart>
          </mc:Choice>
          <mc:Fallback xmlns="">
            <p:pic>
              <p:nvPicPr>
                <p:cNvPr id="148" name="Ink 147">
                  <a:extLst>
                    <a:ext uri="{FF2B5EF4-FFF2-40B4-BE49-F238E27FC236}">
                      <a16:creationId xmlns:a16="http://schemas.microsoft.com/office/drawing/2014/main" id="{7DC47BB9-A9B0-052F-6B60-6F80BCA007B9}"/>
                    </a:ext>
                  </a:extLst>
                </p:cNvPr>
                <p:cNvPicPr/>
                <p:nvPr/>
              </p:nvPicPr>
              <p:blipFill>
                <a:blip r:embed="rId211"/>
                <a:stretch>
                  <a:fillRect/>
                </a:stretch>
              </p:blipFill>
              <p:spPr>
                <a:xfrm>
                  <a:off x="4310775" y="5556585"/>
                  <a:ext cx="2132280" cy="10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50" name="Ink 149">
                <a:extLst>
                  <a:ext uri="{FF2B5EF4-FFF2-40B4-BE49-F238E27FC236}">
                    <a16:creationId xmlns:a16="http://schemas.microsoft.com/office/drawing/2014/main" id="{E2169DD7-082B-5859-1957-4974EDC29E9E}"/>
                  </a:ext>
                </a:extLst>
              </p14:cNvPr>
              <p14:cNvContentPartPr/>
              <p14:nvPr/>
            </p14:nvContentPartPr>
            <p14:xfrm>
              <a:off x="7146495" y="5483505"/>
              <a:ext cx="51120" cy="54720"/>
            </p14:xfrm>
          </p:contentPart>
        </mc:Choice>
        <mc:Fallback xmlns="">
          <p:pic>
            <p:nvPicPr>
              <p:cNvPr id="150" name="Ink 149">
                <a:extLst>
                  <a:ext uri="{FF2B5EF4-FFF2-40B4-BE49-F238E27FC236}">
                    <a16:creationId xmlns:a16="http://schemas.microsoft.com/office/drawing/2014/main" id="{E2169DD7-082B-5859-1957-4974EDC29E9E}"/>
                  </a:ext>
                </a:extLst>
              </p:cNvPr>
              <p:cNvPicPr/>
              <p:nvPr/>
            </p:nvPicPr>
            <p:blipFill>
              <a:blip r:embed="rId213"/>
              <a:stretch>
                <a:fillRect/>
              </a:stretch>
            </p:blipFill>
            <p:spPr>
              <a:xfrm>
                <a:off x="7140375" y="5477385"/>
                <a:ext cx="63360" cy="66960"/>
              </a:xfrm>
              <a:prstGeom prst="rect">
                <a:avLst/>
              </a:prstGeom>
            </p:spPr>
          </p:pic>
        </mc:Fallback>
      </mc:AlternateContent>
      <p:grpSp>
        <p:nvGrpSpPr>
          <p:cNvPr id="170" name="Group 169">
            <a:extLst>
              <a:ext uri="{FF2B5EF4-FFF2-40B4-BE49-F238E27FC236}">
                <a16:creationId xmlns:a16="http://schemas.microsoft.com/office/drawing/2014/main" id="{AD553674-A5D2-7F36-19D3-F670CC46BC22}"/>
              </a:ext>
            </a:extLst>
          </p:cNvPr>
          <p:cNvGrpSpPr/>
          <p:nvPr/>
        </p:nvGrpSpPr>
        <p:grpSpPr>
          <a:xfrm>
            <a:off x="8135415" y="5801025"/>
            <a:ext cx="1191240" cy="84600"/>
            <a:chOff x="8135415" y="5801025"/>
            <a:chExt cx="1191240" cy="84600"/>
          </a:xfrm>
        </p:grpSpPr>
        <mc:AlternateContent xmlns:mc="http://schemas.openxmlformats.org/markup-compatibility/2006" xmlns:p14="http://schemas.microsoft.com/office/powerpoint/2010/main">
          <mc:Choice Requires="p14">
            <p:contentPart p14:bwMode="auto" r:id="rId214">
              <p14:nvContentPartPr>
                <p14:cNvPr id="168" name="Ink 167">
                  <a:extLst>
                    <a:ext uri="{FF2B5EF4-FFF2-40B4-BE49-F238E27FC236}">
                      <a16:creationId xmlns:a16="http://schemas.microsoft.com/office/drawing/2014/main" id="{23756FD5-FABC-FB95-EC00-C1BAA1770919}"/>
                    </a:ext>
                  </a:extLst>
                </p14:cNvPr>
                <p14:cNvContentPartPr/>
                <p14:nvPr/>
              </p14:nvContentPartPr>
              <p14:xfrm>
                <a:off x="8135415" y="5801025"/>
                <a:ext cx="1117080" cy="83880"/>
              </p14:xfrm>
            </p:contentPart>
          </mc:Choice>
          <mc:Fallback xmlns="">
            <p:pic>
              <p:nvPicPr>
                <p:cNvPr id="168" name="Ink 167">
                  <a:extLst>
                    <a:ext uri="{FF2B5EF4-FFF2-40B4-BE49-F238E27FC236}">
                      <a16:creationId xmlns:a16="http://schemas.microsoft.com/office/drawing/2014/main" id="{23756FD5-FABC-FB95-EC00-C1BAA1770919}"/>
                    </a:ext>
                  </a:extLst>
                </p:cNvPr>
                <p:cNvPicPr/>
                <p:nvPr/>
              </p:nvPicPr>
              <p:blipFill>
                <a:blip r:embed="rId215"/>
                <a:stretch>
                  <a:fillRect/>
                </a:stretch>
              </p:blipFill>
              <p:spPr>
                <a:xfrm>
                  <a:off x="8129295" y="5794905"/>
                  <a:ext cx="11293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9" name="Ink 168">
                  <a:extLst>
                    <a:ext uri="{FF2B5EF4-FFF2-40B4-BE49-F238E27FC236}">
                      <a16:creationId xmlns:a16="http://schemas.microsoft.com/office/drawing/2014/main" id="{3666CFFF-D3B1-8CD9-778E-5B1EC892C62E}"/>
                    </a:ext>
                  </a:extLst>
                </p14:cNvPr>
                <p14:cNvContentPartPr/>
                <p14:nvPr/>
              </p14:nvContentPartPr>
              <p14:xfrm>
                <a:off x="8189775" y="5861505"/>
                <a:ext cx="1136880" cy="24120"/>
              </p14:xfrm>
            </p:contentPart>
          </mc:Choice>
          <mc:Fallback xmlns="">
            <p:pic>
              <p:nvPicPr>
                <p:cNvPr id="169" name="Ink 168">
                  <a:extLst>
                    <a:ext uri="{FF2B5EF4-FFF2-40B4-BE49-F238E27FC236}">
                      <a16:creationId xmlns:a16="http://schemas.microsoft.com/office/drawing/2014/main" id="{3666CFFF-D3B1-8CD9-778E-5B1EC892C62E}"/>
                    </a:ext>
                  </a:extLst>
                </p:cNvPr>
                <p:cNvPicPr/>
                <p:nvPr/>
              </p:nvPicPr>
              <p:blipFill>
                <a:blip r:embed="rId217"/>
                <a:stretch>
                  <a:fillRect/>
                </a:stretch>
              </p:blipFill>
              <p:spPr>
                <a:xfrm>
                  <a:off x="8183655" y="5855385"/>
                  <a:ext cx="1149120" cy="36360"/>
                </a:xfrm>
                <a:prstGeom prst="rect">
                  <a:avLst/>
                </a:prstGeom>
              </p:spPr>
            </p:pic>
          </mc:Fallback>
        </mc:AlternateContent>
      </p:grpSp>
      <p:grpSp>
        <p:nvGrpSpPr>
          <p:cNvPr id="183" name="Group 182">
            <a:extLst>
              <a:ext uri="{FF2B5EF4-FFF2-40B4-BE49-F238E27FC236}">
                <a16:creationId xmlns:a16="http://schemas.microsoft.com/office/drawing/2014/main" id="{BBC3ACCC-5347-FDA5-007D-25D2E90AC2F1}"/>
              </a:ext>
            </a:extLst>
          </p:cNvPr>
          <p:cNvGrpSpPr/>
          <p:nvPr/>
        </p:nvGrpSpPr>
        <p:grpSpPr>
          <a:xfrm>
            <a:off x="9795375" y="5479545"/>
            <a:ext cx="1747440" cy="635760"/>
            <a:chOff x="9795375" y="5479545"/>
            <a:chExt cx="1747440" cy="635760"/>
          </a:xfrm>
        </p:grpSpPr>
        <mc:AlternateContent xmlns:mc="http://schemas.openxmlformats.org/markup-compatibility/2006" xmlns:p14="http://schemas.microsoft.com/office/powerpoint/2010/main">
          <mc:Choice Requires="p14">
            <p:contentPart p14:bwMode="auto" r:id="rId218">
              <p14:nvContentPartPr>
                <p14:cNvPr id="171" name="Ink 170">
                  <a:extLst>
                    <a:ext uri="{FF2B5EF4-FFF2-40B4-BE49-F238E27FC236}">
                      <a16:creationId xmlns:a16="http://schemas.microsoft.com/office/drawing/2014/main" id="{B4671321-CE49-FC22-831E-502E8BDE5A8A}"/>
                    </a:ext>
                  </a:extLst>
                </p14:cNvPr>
                <p14:cNvContentPartPr/>
                <p14:nvPr/>
              </p14:nvContentPartPr>
              <p14:xfrm>
                <a:off x="9891495" y="5635425"/>
                <a:ext cx="149400" cy="230040"/>
              </p14:xfrm>
            </p:contentPart>
          </mc:Choice>
          <mc:Fallback xmlns="">
            <p:pic>
              <p:nvPicPr>
                <p:cNvPr id="171" name="Ink 170">
                  <a:extLst>
                    <a:ext uri="{FF2B5EF4-FFF2-40B4-BE49-F238E27FC236}">
                      <a16:creationId xmlns:a16="http://schemas.microsoft.com/office/drawing/2014/main" id="{B4671321-CE49-FC22-831E-502E8BDE5A8A}"/>
                    </a:ext>
                  </a:extLst>
                </p:cNvPr>
                <p:cNvPicPr/>
                <p:nvPr/>
              </p:nvPicPr>
              <p:blipFill>
                <a:blip r:embed="rId219"/>
                <a:stretch>
                  <a:fillRect/>
                </a:stretch>
              </p:blipFill>
              <p:spPr>
                <a:xfrm>
                  <a:off x="9885375" y="5629305"/>
                  <a:ext cx="1616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2" name="Ink 171">
                  <a:extLst>
                    <a:ext uri="{FF2B5EF4-FFF2-40B4-BE49-F238E27FC236}">
                      <a16:creationId xmlns:a16="http://schemas.microsoft.com/office/drawing/2014/main" id="{E2EE6E8C-A331-7B47-4F34-8418B2167BEC}"/>
                    </a:ext>
                  </a:extLst>
                </p14:cNvPr>
                <p14:cNvContentPartPr/>
                <p14:nvPr/>
              </p14:nvContentPartPr>
              <p14:xfrm>
                <a:off x="10132335" y="5739105"/>
                <a:ext cx="236160" cy="135000"/>
              </p14:xfrm>
            </p:contentPart>
          </mc:Choice>
          <mc:Fallback xmlns="">
            <p:pic>
              <p:nvPicPr>
                <p:cNvPr id="172" name="Ink 171">
                  <a:extLst>
                    <a:ext uri="{FF2B5EF4-FFF2-40B4-BE49-F238E27FC236}">
                      <a16:creationId xmlns:a16="http://schemas.microsoft.com/office/drawing/2014/main" id="{E2EE6E8C-A331-7B47-4F34-8418B2167BEC}"/>
                    </a:ext>
                  </a:extLst>
                </p:cNvPr>
                <p:cNvPicPr/>
                <p:nvPr/>
              </p:nvPicPr>
              <p:blipFill>
                <a:blip r:embed="rId221"/>
                <a:stretch>
                  <a:fillRect/>
                </a:stretch>
              </p:blipFill>
              <p:spPr>
                <a:xfrm>
                  <a:off x="10126215" y="5732985"/>
                  <a:ext cx="248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3" name="Ink 172">
                  <a:extLst>
                    <a:ext uri="{FF2B5EF4-FFF2-40B4-BE49-F238E27FC236}">
                      <a16:creationId xmlns:a16="http://schemas.microsoft.com/office/drawing/2014/main" id="{45D35061-7019-41A0-1676-C2826E31F29E}"/>
                    </a:ext>
                  </a:extLst>
                </p14:cNvPr>
                <p14:cNvContentPartPr/>
                <p14:nvPr/>
              </p14:nvContentPartPr>
              <p14:xfrm>
                <a:off x="10404135" y="5757825"/>
                <a:ext cx="180720" cy="121680"/>
              </p14:xfrm>
            </p:contentPart>
          </mc:Choice>
          <mc:Fallback xmlns="">
            <p:pic>
              <p:nvPicPr>
                <p:cNvPr id="173" name="Ink 172">
                  <a:extLst>
                    <a:ext uri="{FF2B5EF4-FFF2-40B4-BE49-F238E27FC236}">
                      <a16:creationId xmlns:a16="http://schemas.microsoft.com/office/drawing/2014/main" id="{45D35061-7019-41A0-1676-C2826E31F29E}"/>
                    </a:ext>
                  </a:extLst>
                </p:cNvPr>
                <p:cNvPicPr/>
                <p:nvPr/>
              </p:nvPicPr>
              <p:blipFill>
                <a:blip r:embed="rId223"/>
                <a:stretch>
                  <a:fillRect/>
                </a:stretch>
              </p:blipFill>
              <p:spPr>
                <a:xfrm>
                  <a:off x="10398015" y="5751705"/>
                  <a:ext cx="1929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4" name="Ink 173">
                  <a:extLst>
                    <a:ext uri="{FF2B5EF4-FFF2-40B4-BE49-F238E27FC236}">
                      <a16:creationId xmlns:a16="http://schemas.microsoft.com/office/drawing/2014/main" id="{0D16B8DF-B7DA-2346-DD26-1446897803FE}"/>
                    </a:ext>
                  </a:extLst>
                </p14:cNvPr>
                <p14:cNvContentPartPr/>
                <p14:nvPr/>
              </p14:nvContentPartPr>
              <p14:xfrm>
                <a:off x="10423575" y="5772945"/>
                <a:ext cx="63000" cy="131400"/>
              </p14:xfrm>
            </p:contentPart>
          </mc:Choice>
          <mc:Fallback xmlns="">
            <p:pic>
              <p:nvPicPr>
                <p:cNvPr id="174" name="Ink 173">
                  <a:extLst>
                    <a:ext uri="{FF2B5EF4-FFF2-40B4-BE49-F238E27FC236}">
                      <a16:creationId xmlns:a16="http://schemas.microsoft.com/office/drawing/2014/main" id="{0D16B8DF-B7DA-2346-DD26-1446897803FE}"/>
                    </a:ext>
                  </a:extLst>
                </p:cNvPr>
                <p:cNvPicPr/>
                <p:nvPr/>
              </p:nvPicPr>
              <p:blipFill>
                <a:blip r:embed="rId225"/>
                <a:stretch>
                  <a:fillRect/>
                </a:stretch>
              </p:blipFill>
              <p:spPr>
                <a:xfrm>
                  <a:off x="10417455" y="5766825"/>
                  <a:ext cx="752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5" name="Ink 174">
                  <a:extLst>
                    <a:ext uri="{FF2B5EF4-FFF2-40B4-BE49-F238E27FC236}">
                      <a16:creationId xmlns:a16="http://schemas.microsoft.com/office/drawing/2014/main" id="{48BC8758-F0A7-ECEE-A594-5B87DF057248}"/>
                    </a:ext>
                  </a:extLst>
                </p14:cNvPr>
                <p14:cNvContentPartPr/>
                <p14:nvPr/>
              </p14:nvContentPartPr>
              <p14:xfrm>
                <a:off x="10437975" y="5666745"/>
                <a:ext cx="217080" cy="371880"/>
              </p14:xfrm>
            </p:contentPart>
          </mc:Choice>
          <mc:Fallback xmlns="">
            <p:pic>
              <p:nvPicPr>
                <p:cNvPr id="175" name="Ink 174">
                  <a:extLst>
                    <a:ext uri="{FF2B5EF4-FFF2-40B4-BE49-F238E27FC236}">
                      <a16:creationId xmlns:a16="http://schemas.microsoft.com/office/drawing/2014/main" id="{48BC8758-F0A7-ECEE-A594-5B87DF057248}"/>
                    </a:ext>
                  </a:extLst>
                </p:cNvPr>
                <p:cNvPicPr/>
                <p:nvPr/>
              </p:nvPicPr>
              <p:blipFill>
                <a:blip r:embed="rId227"/>
                <a:stretch>
                  <a:fillRect/>
                </a:stretch>
              </p:blipFill>
              <p:spPr>
                <a:xfrm>
                  <a:off x="10431855" y="5660625"/>
                  <a:ext cx="22932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6" name="Ink 175">
                  <a:extLst>
                    <a:ext uri="{FF2B5EF4-FFF2-40B4-BE49-F238E27FC236}">
                      <a16:creationId xmlns:a16="http://schemas.microsoft.com/office/drawing/2014/main" id="{913C2A7F-DD47-AF7F-F9BF-6B3510B90F5D}"/>
                    </a:ext>
                  </a:extLst>
                </p14:cNvPr>
                <p14:cNvContentPartPr/>
                <p14:nvPr/>
              </p14:nvContentPartPr>
              <p14:xfrm>
                <a:off x="9795375" y="5550825"/>
                <a:ext cx="424080" cy="426960"/>
              </p14:xfrm>
            </p:contentPart>
          </mc:Choice>
          <mc:Fallback xmlns="">
            <p:pic>
              <p:nvPicPr>
                <p:cNvPr id="176" name="Ink 175">
                  <a:extLst>
                    <a:ext uri="{FF2B5EF4-FFF2-40B4-BE49-F238E27FC236}">
                      <a16:creationId xmlns:a16="http://schemas.microsoft.com/office/drawing/2014/main" id="{913C2A7F-DD47-AF7F-F9BF-6B3510B90F5D}"/>
                    </a:ext>
                  </a:extLst>
                </p:cNvPr>
                <p:cNvPicPr/>
                <p:nvPr/>
              </p:nvPicPr>
              <p:blipFill>
                <a:blip r:embed="rId229"/>
                <a:stretch>
                  <a:fillRect/>
                </a:stretch>
              </p:blipFill>
              <p:spPr>
                <a:xfrm>
                  <a:off x="9789255" y="5544705"/>
                  <a:ext cx="4363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7" name="Ink 176">
                  <a:extLst>
                    <a:ext uri="{FF2B5EF4-FFF2-40B4-BE49-F238E27FC236}">
                      <a16:creationId xmlns:a16="http://schemas.microsoft.com/office/drawing/2014/main" id="{98BF2766-FBCB-061A-F1FE-9820BB7DEE81}"/>
                    </a:ext>
                  </a:extLst>
                </p14:cNvPr>
                <p14:cNvContentPartPr/>
                <p14:nvPr/>
              </p14:nvContentPartPr>
              <p14:xfrm>
                <a:off x="10632735" y="5479545"/>
                <a:ext cx="55800" cy="162720"/>
              </p14:xfrm>
            </p:contentPart>
          </mc:Choice>
          <mc:Fallback xmlns="">
            <p:pic>
              <p:nvPicPr>
                <p:cNvPr id="177" name="Ink 176">
                  <a:extLst>
                    <a:ext uri="{FF2B5EF4-FFF2-40B4-BE49-F238E27FC236}">
                      <a16:creationId xmlns:a16="http://schemas.microsoft.com/office/drawing/2014/main" id="{98BF2766-FBCB-061A-F1FE-9820BB7DEE81}"/>
                    </a:ext>
                  </a:extLst>
                </p:cNvPr>
                <p:cNvPicPr/>
                <p:nvPr/>
              </p:nvPicPr>
              <p:blipFill>
                <a:blip r:embed="rId231"/>
                <a:stretch>
                  <a:fillRect/>
                </a:stretch>
              </p:blipFill>
              <p:spPr>
                <a:xfrm>
                  <a:off x="10626615" y="5473425"/>
                  <a:ext cx="68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8" name="Ink 177">
                  <a:extLst>
                    <a:ext uri="{FF2B5EF4-FFF2-40B4-BE49-F238E27FC236}">
                      <a16:creationId xmlns:a16="http://schemas.microsoft.com/office/drawing/2014/main" id="{35F848D3-5AFF-639A-9012-FD2CF75E37D5}"/>
                    </a:ext>
                  </a:extLst>
                </p14:cNvPr>
                <p14:cNvContentPartPr/>
                <p14:nvPr/>
              </p14:nvContentPartPr>
              <p14:xfrm>
                <a:off x="10912095" y="5791305"/>
                <a:ext cx="187920" cy="5760"/>
              </p14:xfrm>
            </p:contentPart>
          </mc:Choice>
          <mc:Fallback xmlns="">
            <p:pic>
              <p:nvPicPr>
                <p:cNvPr id="178" name="Ink 177">
                  <a:extLst>
                    <a:ext uri="{FF2B5EF4-FFF2-40B4-BE49-F238E27FC236}">
                      <a16:creationId xmlns:a16="http://schemas.microsoft.com/office/drawing/2014/main" id="{35F848D3-5AFF-639A-9012-FD2CF75E37D5}"/>
                    </a:ext>
                  </a:extLst>
                </p:cNvPr>
                <p:cNvPicPr/>
                <p:nvPr/>
              </p:nvPicPr>
              <p:blipFill>
                <a:blip r:embed="rId233"/>
                <a:stretch>
                  <a:fillRect/>
                </a:stretch>
              </p:blipFill>
              <p:spPr>
                <a:xfrm>
                  <a:off x="10905975" y="5785185"/>
                  <a:ext cx="20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9" name="Ink 178">
                  <a:extLst>
                    <a:ext uri="{FF2B5EF4-FFF2-40B4-BE49-F238E27FC236}">
                      <a16:creationId xmlns:a16="http://schemas.microsoft.com/office/drawing/2014/main" id="{64D42782-D080-8F85-0939-D1DC3129DDA6}"/>
                    </a:ext>
                  </a:extLst>
                </p14:cNvPr>
                <p14:cNvContentPartPr/>
                <p14:nvPr/>
              </p14:nvContentPartPr>
              <p14:xfrm>
                <a:off x="10948095" y="5884185"/>
                <a:ext cx="156600" cy="11160"/>
              </p14:xfrm>
            </p:contentPart>
          </mc:Choice>
          <mc:Fallback xmlns="">
            <p:pic>
              <p:nvPicPr>
                <p:cNvPr id="179" name="Ink 178">
                  <a:extLst>
                    <a:ext uri="{FF2B5EF4-FFF2-40B4-BE49-F238E27FC236}">
                      <a16:creationId xmlns:a16="http://schemas.microsoft.com/office/drawing/2014/main" id="{64D42782-D080-8F85-0939-D1DC3129DDA6}"/>
                    </a:ext>
                  </a:extLst>
                </p:cNvPr>
                <p:cNvPicPr/>
                <p:nvPr/>
              </p:nvPicPr>
              <p:blipFill>
                <a:blip r:embed="rId235"/>
                <a:stretch>
                  <a:fillRect/>
                </a:stretch>
              </p:blipFill>
              <p:spPr>
                <a:xfrm>
                  <a:off x="10941975" y="5878065"/>
                  <a:ext cx="168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0" name="Ink 179">
                  <a:extLst>
                    <a:ext uri="{FF2B5EF4-FFF2-40B4-BE49-F238E27FC236}">
                      <a16:creationId xmlns:a16="http://schemas.microsoft.com/office/drawing/2014/main" id="{6A5E6465-CC0A-B674-8D2A-895DC20B78DE}"/>
                    </a:ext>
                  </a:extLst>
                </p14:cNvPr>
                <p14:cNvContentPartPr/>
                <p14:nvPr/>
              </p14:nvContentPartPr>
              <p14:xfrm>
                <a:off x="11241495" y="5595105"/>
                <a:ext cx="300960" cy="276480"/>
              </p14:xfrm>
            </p:contentPart>
          </mc:Choice>
          <mc:Fallback xmlns="">
            <p:pic>
              <p:nvPicPr>
                <p:cNvPr id="180" name="Ink 179">
                  <a:extLst>
                    <a:ext uri="{FF2B5EF4-FFF2-40B4-BE49-F238E27FC236}">
                      <a16:creationId xmlns:a16="http://schemas.microsoft.com/office/drawing/2014/main" id="{6A5E6465-CC0A-B674-8D2A-895DC20B78DE}"/>
                    </a:ext>
                  </a:extLst>
                </p:cNvPr>
                <p:cNvPicPr/>
                <p:nvPr/>
              </p:nvPicPr>
              <p:blipFill>
                <a:blip r:embed="rId237"/>
                <a:stretch>
                  <a:fillRect/>
                </a:stretch>
              </p:blipFill>
              <p:spPr>
                <a:xfrm>
                  <a:off x="11235375" y="5588985"/>
                  <a:ext cx="313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1" name="Ink 180">
                  <a:extLst>
                    <a:ext uri="{FF2B5EF4-FFF2-40B4-BE49-F238E27FC236}">
                      <a16:creationId xmlns:a16="http://schemas.microsoft.com/office/drawing/2014/main" id="{37D4889B-AD5F-6F34-3308-E0836A23FF79}"/>
                    </a:ext>
                  </a:extLst>
                </p14:cNvPr>
                <p14:cNvContentPartPr/>
                <p14:nvPr/>
              </p14:nvContentPartPr>
              <p14:xfrm>
                <a:off x="11325735" y="5967705"/>
                <a:ext cx="217080" cy="147600"/>
              </p14:xfrm>
            </p:contentPart>
          </mc:Choice>
          <mc:Fallback xmlns="">
            <p:pic>
              <p:nvPicPr>
                <p:cNvPr id="181" name="Ink 180">
                  <a:extLst>
                    <a:ext uri="{FF2B5EF4-FFF2-40B4-BE49-F238E27FC236}">
                      <a16:creationId xmlns:a16="http://schemas.microsoft.com/office/drawing/2014/main" id="{37D4889B-AD5F-6F34-3308-E0836A23FF79}"/>
                    </a:ext>
                  </a:extLst>
                </p:cNvPr>
                <p:cNvPicPr/>
                <p:nvPr/>
              </p:nvPicPr>
              <p:blipFill>
                <a:blip r:embed="rId239"/>
                <a:stretch>
                  <a:fillRect/>
                </a:stretch>
              </p:blipFill>
              <p:spPr>
                <a:xfrm>
                  <a:off x="11319615" y="5961585"/>
                  <a:ext cx="229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2" name="Ink 181">
                  <a:extLst>
                    <a:ext uri="{FF2B5EF4-FFF2-40B4-BE49-F238E27FC236}">
                      <a16:creationId xmlns:a16="http://schemas.microsoft.com/office/drawing/2014/main" id="{67FC8337-2EC6-2027-2A07-E3C945A57B08}"/>
                    </a:ext>
                  </a:extLst>
                </p14:cNvPr>
                <p14:cNvContentPartPr/>
                <p14:nvPr/>
              </p14:nvContentPartPr>
              <p14:xfrm>
                <a:off x="11330775" y="5994705"/>
                <a:ext cx="135000" cy="115200"/>
              </p14:xfrm>
            </p:contentPart>
          </mc:Choice>
          <mc:Fallback xmlns="">
            <p:pic>
              <p:nvPicPr>
                <p:cNvPr id="182" name="Ink 181">
                  <a:extLst>
                    <a:ext uri="{FF2B5EF4-FFF2-40B4-BE49-F238E27FC236}">
                      <a16:creationId xmlns:a16="http://schemas.microsoft.com/office/drawing/2014/main" id="{67FC8337-2EC6-2027-2A07-E3C945A57B08}"/>
                    </a:ext>
                  </a:extLst>
                </p:cNvPr>
                <p:cNvPicPr/>
                <p:nvPr/>
              </p:nvPicPr>
              <p:blipFill>
                <a:blip r:embed="rId241"/>
                <a:stretch>
                  <a:fillRect/>
                </a:stretch>
              </p:blipFill>
              <p:spPr>
                <a:xfrm>
                  <a:off x="11324655" y="5988585"/>
                  <a:ext cx="147240" cy="127440"/>
                </a:xfrm>
                <a:prstGeom prst="rect">
                  <a:avLst/>
                </a:prstGeom>
              </p:spPr>
            </p:pic>
          </mc:Fallback>
        </mc:AlternateContent>
      </p:grpSp>
      <p:grpSp>
        <p:nvGrpSpPr>
          <p:cNvPr id="220" name="Group 219">
            <a:extLst>
              <a:ext uri="{FF2B5EF4-FFF2-40B4-BE49-F238E27FC236}">
                <a16:creationId xmlns:a16="http://schemas.microsoft.com/office/drawing/2014/main" id="{4FF75B87-8ACF-1DEA-7BC9-98E49F767972}"/>
              </a:ext>
            </a:extLst>
          </p:cNvPr>
          <p:cNvGrpSpPr/>
          <p:nvPr/>
        </p:nvGrpSpPr>
        <p:grpSpPr>
          <a:xfrm>
            <a:off x="1863135" y="6002265"/>
            <a:ext cx="4676760" cy="698760"/>
            <a:chOff x="1863135" y="6002265"/>
            <a:chExt cx="4676760" cy="698760"/>
          </a:xfrm>
        </p:grpSpPr>
        <mc:AlternateContent xmlns:mc="http://schemas.openxmlformats.org/markup-compatibility/2006" xmlns:p14="http://schemas.microsoft.com/office/powerpoint/2010/main">
          <mc:Choice Requires="p14">
            <p:contentPart p14:bwMode="auto" r:id="rId242">
              <p14:nvContentPartPr>
                <p14:cNvPr id="184" name="Ink 183">
                  <a:extLst>
                    <a:ext uri="{FF2B5EF4-FFF2-40B4-BE49-F238E27FC236}">
                      <a16:creationId xmlns:a16="http://schemas.microsoft.com/office/drawing/2014/main" id="{231E91CA-2140-34E3-98EB-04A09428F7D7}"/>
                    </a:ext>
                  </a:extLst>
                </p14:cNvPr>
                <p14:cNvContentPartPr/>
                <p14:nvPr/>
              </p14:nvContentPartPr>
              <p14:xfrm>
                <a:off x="1863135" y="6117825"/>
                <a:ext cx="207000" cy="26640"/>
              </p14:xfrm>
            </p:contentPart>
          </mc:Choice>
          <mc:Fallback xmlns="">
            <p:pic>
              <p:nvPicPr>
                <p:cNvPr id="184" name="Ink 183">
                  <a:extLst>
                    <a:ext uri="{FF2B5EF4-FFF2-40B4-BE49-F238E27FC236}">
                      <a16:creationId xmlns:a16="http://schemas.microsoft.com/office/drawing/2014/main" id="{231E91CA-2140-34E3-98EB-04A09428F7D7}"/>
                    </a:ext>
                  </a:extLst>
                </p:cNvPr>
                <p:cNvPicPr/>
                <p:nvPr/>
              </p:nvPicPr>
              <p:blipFill>
                <a:blip r:embed="rId243"/>
                <a:stretch>
                  <a:fillRect/>
                </a:stretch>
              </p:blipFill>
              <p:spPr>
                <a:xfrm>
                  <a:off x="1857015" y="6111705"/>
                  <a:ext cx="2192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5" name="Ink 184">
                  <a:extLst>
                    <a:ext uri="{FF2B5EF4-FFF2-40B4-BE49-F238E27FC236}">
                      <a16:creationId xmlns:a16="http://schemas.microsoft.com/office/drawing/2014/main" id="{6481C3DD-A97E-B385-41BA-51330CF2306D}"/>
                    </a:ext>
                  </a:extLst>
                </p14:cNvPr>
                <p14:cNvContentPartPr/>
                <p14:nvPr/>
              </p14:nvContentPartPr>
              <p14:xfrm>
                <a:off x="1915335" y="6244905"/>
                <a:ext cx="238680" cy="17640"/>
              </p14:xfrm>
            </p:contentPart>
          </mc:Choice>
          <mc:Fallback xmlns="">
            <p:pic>
              <p:nvPicPr>
                <p:cNvPr id="185" name="Ink 184">
                  <a:extLst>
                    <a:ext uri="{FF2B5EF4-FFF2-40B4-BE49-F238E27FC236}">
                      <a16:creationId xmlns:a16="http://schemas.microsoft.com/office/drawing/2014/main" id="{6481C3DD-A97E-B385-41BA-51330CF2306D}"/>
                    </a:ext>
                  </a:extLst>
                </p:cNvPr>
                <p:cNvPicPr/>
                <p:nvPr/>
              </p:nvPicPr>
              <p:blipFill>
                <a:blip r:embed="rId245"/>
                <a:stretch>
                  <a:fillRect/>
                </a:stretch>
              </p:blipFill>
              <p:spPr>
                <a:xfrm>
                  <a:off x="1909215" y="6238785"/>
                  <a:ext cx="250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6" name="Ink 185">
                  <a:extLst>
                    <a:ext uri="{FF2B5EF4-FFF2-40B4-BE49-F238E27FC236}">
                      <a16:creationId xmlns:a16="http://schemas.microsoft.com/office/drawing/2014/main" id="{F364392C-ADAC-77EC-E9E8-30FB830F33E8}"/>
                    </a:ext>
                  </a:extLst>
                </p14:cNvPr>
                <p14:cNvContentPartPr/>
                <p14:nvPr/>
              </p14:nvContentPartPr>
              <p14:xfrm>
                <a:off x="2249055" y="6085425"/>
                <a:ext cx="231840" cy="169560"/>
              </p14:xfrm>
            </p:contentPart>
          </mc:Choice>
          <mc:Fallback xmlns="">
            <p:pic>
              <p:nvPicPr>
                <p:cNvPr id="186" name="Ink 185">
                  <a:extLst>
                    <a:ext uri="{FF2B5EF4-FFF2-40B4-BE49-F238E27FC236}">
                      <a16:creationId xmlns:a16="http://schemas.microsoft.com/office/drawing/2014/main" id="{F364392C-ADAC-77EC-E9E8-30FB830F33E8}"/>
                    </a:ext>
                  </a:extLst>
                </p:cNvPr>
                <p:cNvPicPr/>
                <p:nvPr/>
              </p:nvPicPr>
              <p:blipFill>
                <a:blip r:embed="rId247"/>
                <a:stretch>
                  <a:fillRect/>
                </a:stretch>
              </p:blipFill>
              <p:spPr>
                <a:xfrm>
                  <a:off x="2242935" y="6079305"/>
                  <a:ext cx="244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7" name="Ink 186">
                  <a:extLst>
                    <a:ext uri="{FF2B5EF4-FFF2-40B4-BE49-F238E27FC236}">
                      <a16:creationId xmlns:a16="http://schemas.microsoft.com/office/drawing/2014/main" id="{5C0DF322-9DD5-C361-BFC0-74376F00CFA8}"/>
                    </a:ext>
                  </a:extLst>
                </p14:cNvPr>
                <p14:cNvContentPartPr/>
                <p14:nvPr/>
              </p14:nvContentPartPr>
              <p14:xfrm>
                <a:off x="2518695" y="6122505"/>
                <a:ext cx="276120" cy="142200"/>
              </p14:xfrm>
            </p:contentPart>
          </mc:Choice>
          <mc:Fallback xmlns="">
            <p:pic>
              <p:nvPicPr>
                <p:cNvPr id="187" name="Ink 186">
                  <a:extLst>
                    <a:ext uri="{FF2B5EF4-FFF2-40B4-BE49-F238E27FC236}">
                      <a16:creationId xmlns:a16="http://schemas.microsoft.com/office/drawing/2014/main" id="{5C0DF322-9DD5-C361-BFC0-74376F00CFA8}"/>
                    </a:ext>
                  </a:extLst>
                </p:cNvPr>
                <p:cNvPicPr/>
                <p:nvPr/>
              </p:nvPicPr>
              <p:blipFill>
                <a:blip r:embed="rId249"/>
                <a:stretch>
                  <a:fillRect/>
                </a:stretch>
              </p:blipFill>
              <p:spPr>
                <a:xfrm>
                  <a:off x="2512575" y="6116385"/>
                  <a:ext cx="288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8" name="Ink 187">
                  <a:extLst>
                    <a:ext uri="{FF2B5EF4-FFF2-40B4-BE49-F238E27FC236}">
                      <a16:creationId xmlns:a16="http://schemas.microsoft.com/office/drawing/2014/main" id="{105A715A-DBA5-8DA2-C775-DEB185468C33}"/>
                    </a:ext>
                  </a:extLst>
                </p14:cNvPr>
                <p14:cNvContentPartPr/>
                <p14:nvPr/>
              </p14:nvContentPartPr>
              <p14:xfrm>
                <a:off x="2921175" y="6002265"/>
                <a:ext cx="118440" cy="275040"/>
              </p14:xfrm>
            </p:contentPart>
          </mc:Choice>
          <mc:Fallback xmlns="">
            <p:pic>
              <p:nvPicPr>
                <p:cNvPr id="188" name="Ink 187">
                  <a:extLst>
                    <a:ext uri="{FF2B5EF4-FFF2-40B4-BE49-F238E27FC236}">
                      <a16:creationId xmlns:a16="http://schemas.microsoft.com/office/drawing/2014/main" id="{105A715A-DBA5-8DA2-C775-DEB185468C33}"/>
                    </a:ext>
                  </a:extLst>
                </p:cNvPr>
                <p:cNvPicPr/>
                <p:nvPr/>
              </p:nvPicPr>
              <p:blipFill>
                <a:blip r:embed="rId251"/>
                <a:stretch>
                  <a:fillRect/>
                </a:stretch>
              </p:blipFill>
              <p:spPr>
                <a:xfrm>
                  <a:off x="2915055" y="5996145"/>
                  <a:ext cx="130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9" name="Ink 188">
                  <a:extLst>
                    <a:ext uri="{FF2B5EF4-FFF2-40B4-BE49-F238E27FC236}">
                      <a16:creationId xmlns:a16="http://schemas.microsoft.com/office/drawing/2014/main" id="{A386C866-11B8-2EA0-836E-401871BC64DD}"/>
                    </a:ext>
                  </a:extLst>
                </p14:cNvPr>
                <p14:cNvContentPartPr/>
                <p14:nvPr/>
              </p14:nvContentPartPr>
              <p14:xfrm>
                <a:off x="3058335" y="6146265"/>
                <a:ext cx="235800" cy="132480"/>
              </p14:xfrm>
            </p:contentPart>
          </mc:Choice>
          <mc:Fallback xmlns="">
            <p:pic>
              <p:nvPicPr>
                <p:cNvPr id="189" name="Ink 188">
                  <a:extLst>
                    <a:ext uri="{FF2B5EF4-FFF2-40B4-BE49-F238E27FC236}">
                      <a16:creationId xmlns:a16="http://schemas.microsoft.com/office/drawing/2014/main" id="{A386C866-11B8-2EA0-836E-401871BC64DD}"/>
                    </a:ext>
                  </a:extLst>
                </p:cNvPr>
                <p:cNvPicPr/>
                <p:nvPr/>
              </p:nvPicPr>
              <p:blipFill>
                <a:blip r:embed="rId253"/>
                <a:stretch>
                  <a:fillRect/>
                </a:stretch>
              </p:blipFill>
              <p:spPr>
                <a:xfrm>
                  <a:off x="3052215" y="6140145"/>
                  <a:ext cx="248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0" name="Ink 189">
                  <a:extLst>
                    <a:ext uri="{FF2B5EF4-FFF2-40B4-BE49-F238E27FC236}">
                      <a16:creationId xmlns:a16="http://schemas.microsoft.com/office/drawing/2014/main" id="{CA7C8B20-ED21-65A4-D56F-FC29E3FE898D}"/>
                    </a:ext>
                  </a:extLst>
                </p14:cNvPr>
                <p14:cNvContentPartPr/>
                <p14:nvPr/>
              </p14:nvContentPartPr>
              <p14:xfrm>
                <a:off x="3450375" y="6136545"/>
                <a:ext cx="274320" cy="147600"/>
              </p14:xfrm>
            </p:contentPart>
          </mc:Choice>
          <mc:Fallback xmlns="">
            <p:pic>
              <p:nvPicPr>
                <p:cNvPr id="190" name="Ink 189">
                  <a:extLst>
                    <a:ext uri="{FF2B5EF4-FFF2-40B4-BE49-F238E27FC236}">
                      <a16:creationId xmlns:a16="http://schemas.microsoft.com/office/drawing/2014/main" id="{CA7C8B20-ED21-65A4-D56F-FC29E3FE898D}"/>
                    </a:ext>
                  </a:extLst>
                </p:cNvPr>
                <p:cNvPicPr/>
                <p:nvPr/>
              </p:nvPicPr>
              <p:blipFill>
                <a:blip r:embed="rId255"/>
                <a:stretch>
                  <a:fillRect/>
                </a:stretch>
              </p:blipFill>
              <p:spPr>
                <a:xfrm>
                  <a:off x="3444255" y="6130425"/>
                  <a:ext cx="286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1" name="Ink 190">
                  <a:extLst>
                    <a:ext uri="{FF2B5EF4-FFF2-40B4-BE49-F238E27FC236}">
                      <a16:creationId xmlns:a16="http://schemas.microsoft.com/office/drawing/2014/main" id="{744B7C41-AA63-6B1E-BBD0-0B121F89B383}"/>
                    </a:ext>
                  </a:extLst>
                </p14:cNvPr>
                <p14:cNvContentPartPr/>
                <p14:nvPr/>
              </p14:nvContentPartPr>
              <p14:xfrm>
                <a:off x="3609495" y="6165705"/>
                <a:ext cx="17280" cy="137880"/>
              </p14:xfrm>
            </p:contentPart>
          </mc:Choice>
          <mc:Fallback xmlns="">
            <p:pic>
              <p:nvPicPr>
                <p:cNvPr id="191" name="Ink 190">
                  <a:extLst>
                    <a:ext uri="{FF2B5EF4-FFF2-40B4-BE49-F238E27FC236}">
                      <a16:creationId xmlns:a16="http://schemas.microsoft.com/office/drawing/2014/main" id="{744B7C41-AA63-6B1E-BBD0-0B121F89B383}"/>
                    </a:ext>
                  </a:extLst>
                </p:cNvPr>
                <p:cNvPicPr/>
                <p:nvPr/>
              </p:nvPicPr>
              <p:blipFill>
                <a:blip r:embed="rId257"/>
                <a:stretch>
                  <a:fillRect/>
                </a:stretch>
              </p:blipFill>
              <p:spPr>
                <a:xfrm>
                  <a:off x="3603375" y="6159585"/>
                  <a:ext cx="29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2" name="Ink 191">
                  <a:extLst>
                    <a:ext uri="{FF2B5EF4-FFF2-40B4-BE49-F238E27FC236}">
                      <a16:creationId xmlns:a16="http://schemas.microsoft.com/office/drawing/2014/main" id="{ADF0C1D8-B39A-CBA8-5B35-E59D161385B3}"/>
                    </a:ext>
                  </a:extLst>
                </p14:cNvPr>
                <p14:cNvContentPartPr/>
                <p14:nvPr/>
              </p14:nvContentPartPr>
              <p14:xfrm>
                <a:off x="3603735" y="6077505"/>
                <a:ext cx="219960" cy="93240"/>
              </p14:xfrm>
            </p:contentPart>
          </mc:Choice>
          <mc:Fallback xmlns="">
            <p:pic>
              <p:nvPicPr>
                <p:cNvPr id="192" name="Ink 191">
                  <a:extLst>
                    <a:ext uri="{FF2B5EF4-FFF2-40B4-BE49-F238E27FC236}">
                      <a16:creationId xmlns:a16="http://schemas.microsoft.com/office/drawing/2014/main" id="{ADF0C1D8-B39A-CBA8-5B35-E59D161385B3}"/>
                    </a:ext>
                  </a:extLst>
                </p:cNvPr>
                <p:cNvPicPr/>
                <p:nvPr/>
              </p:nvPicPr>
              <p:blipFill>
                <a:blip r:embed="rId259"/>
                <a:stretch>
                  <a:fillRect/>
                </a:stretch>
              </p:blipFill>
              <p:spPr>
                <a:xfrm>
                  <a:off x="3597615" y="6071385"/>
                  <a:ext cx="2322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3" name="Ink 192">
                  <a:extLst>
                    <a:ext uri="{FF2B5EF4-FFF2-40B4-BE49-F238E27FC236}">
                      <a16:creationId xmlns:a16="http://schemas.microsoft.com/office/drawing/2014/main" id="{4672CF6F-5529-4F22-5726-5B5CEFF56407}"/>
                    </a:ext>
                  </a:extLst>
                </p14:cNvPr>
                <p14:cNvContentPartPr/>
                <p14:nvPr/>
              </p14:nvContentPartPr>
              <p14:xfrm>
                <a:off x="3842775" y="6255705"/>
                <a:ext cx="214560" cy="5040"/>
              </p14:xfrm>
            </p:contentPart>
          </mc:Choice>
          <mc:Fallback xmlns="">
            <p:pic>
              <p:nvPicPr>
                <p:cNvPr id="193" name="Ink 192">
                  <a:extLst>
                    <a:ext uri="{FF2B5EF4-FFF2-40B4-BE49-F238E27FC236}">
                      <a16:creationId xmlns:a16="http://schemas.microsoft.com/office/drawing/2014/main" id="{4672CF6F-5529-4F22-5726-5B5CEFF56407}"/>
                    </a:ext>
                  </a:extLst>
                </p:cNvPr>
                <p:cNvPicPr/>
                <p:nvPr/>
              </p:nvPicPr>
              <p:blipFill>
                <a:blip r:embed="rId261"/>
                <a:stretch>
                  <a:fillRect/>
                </a:stretch>
              </p:blipFill>
              <p:spPr>
                <a:xfrm>
                  <a:off x="3836655" y="6249585"/>
                  <a:ext cx="2268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4" name="Ink 193">
                  <a:extLst>
                    <a:ext uri="{FF2B5EF4-FFF2-40B4-BE49-F238E27FC236}">
                      <a16:creationId xmlns:a16="http://schemas.microsoft.com/office/drawing/2014/main" id="{228603CC-6257-4588-279D-2C76668D3BAF}"/>
                    </a:ext>
                  </a:extLst>
                </p14:cNvPr>
                <p14:cNvContentPartPr/>
                <p14:nvPr/>
              </p14:nvContentPartPr>
              <p14:xfrm>
                <a:off x="3979935" y="6182265"/>
                <a:ext cx="135000" cy="153000"/>
              </p14:xfrm>
            </p:contentPart>
          </mc:Choice>
          <mc:Fallback xmlns="">
            <p:pic>
              <p:nvPicPr>
                <p:cNvPr id="194" name="Ink 193">
                  <a:extLst>
                    <a:ext uri="{FF2B5EF4-FFF2-40B4-BE49-F238E27FC236}">
                      <a16:creationId xmlns:a16="http://schemas.microsoft.com/office/drawing/2014/main" id="{228603CC-6257-4588-279D-2C76668D3BAF}"/>
                    </a:ext>
                  </a:extLst>
                </p:cNvPr>
                <p:cNvPicPr/>
                <p:nvPr/>
              </p:nvPicPr>
              <p:blipFill>
                <a:blip r:embed="rId263"/>
                <a:stretch>
                  <a:fillRect/>
                </a:stretch>
              </p:blipFill>
              <p:spPr>
                <a:xfrm>
                  <a:off x="3973815" y="6176145"/>
                  <a:ext cx="1472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5" name="Ink 194">
                  <a:extLst>
                    <a:ext uri="{FF2B5EF4-FFF2-40B4-BE49-F238E27FC236}">
                      <a16:creationId xmlns:a16="http://schemas.microsoft.com/office/drawing/2014/main" id="{7B9A7DF3-B2E2-74D2-E430-EC61C79F9778}"/>
                    </a:ext>
                  </a:extLst>
                </p14:cNvPr>
                <p14:cNvContentPartPr/>
                <p14:nvPr/>
              </p14:nvContentPartPr>
              <p14:xfrm>
                <a:off x="4155615" y="6185505"/>
                <a:ext cx="176040" cy="160200"/>
              </p14:xfrm>
            </p:contentPart>
          </mc:Choice>
          <mc:Fallback xmlns="">
            <p:pic>
              <p:nvPicPr>
                <p:cNvPr id="195" name="Ink 194">
                  <a:extLst>
                    <a:ext uri="{FF2B5EF4-FFF2-40B4-BE49-F238E27FC236}">
                      <a16:creationId xmlns:a16="http://schemas.microsoft.com/office/drawing/2014/main" id="{7B9A7DF3-B2E2-74D2-E430-EC61C79F9778}"/>
                    </a:ext>
                  </a:extLst>
                </p:cNvPr>
                <p:cNvPicPr/>
                <p:nvPr/>
              </p:nvPicPr>
              <p:blipFill>
                <a:blip r:embed="rId265"/>
                <a:stretch>
                  <a:fillRect/>
                </a:stretch>
              </p:blipFill>
              <p:spPr>
                <a:xfrm>
                  <a:off x="4149495" y="6179385"/>
                  <a:ext cx="188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6" name="Ink 195">
                  <a:extLst>
                    <a:ext uri="{FF2B5EF4-FFF2-40B4-BE49-F238E27FC236}">
                      <a16:creationId xmlns:a16="http://schemas.microsoft.com/office/drawing/2014/main" id="{C27A615B-FED3-7DCF-FF06-DE1D548BB21B}"/>
                    </a:ext>
                  </a:extLst>
                </p14:cNvPr>
                <p14:cNvContentPartPr/>
                <p14:nvPr/>
              </p14:nvContentPartPr>
              <p14:xfrm>
                <a:off x="4162815" y="6187665"/>
                <a:ext cx="163800" cy="360"/>
              </p14:xfrm>
            </p:contentPart>
          </mc:Choice>
          <mc:Fallback xmlns="">
            <p:pic>
              <p:nvPicPr>
                <p:cNvPr id="196" name="Ink 195">
                  <a:extLst>
                    <a:ext uri="{FF2B5EF4-FFF2-40B4-BE49-F238E27FC236}">
                      <a16:creationId xmlns:a16="http://schemas.microsoft.com/office/drawing/2014/main" id="{C27A615B-FED3-7DCF-FF06-DE1D548BB21B}"/>
                    </a:ext>
                  </a:extLst>
                </p:cNvPr>
                <p:cNvPicPr/>
                <p:nvPr/>
              </p:nvPicPr>
              <p:blipFill>
                <a:blip r:embed="rId267"/>
                <a:stretch>
                  <a:fillRect/>
                </a:stretch>
              </p:blipFill>
              <p:spPr>
                <a:xfrm>
                  <a:off x="4156695" y="6181545"/>
                  <a:ext cx="176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7" name="Ink 196">
                  <a:extLst>
                    <a:ext uri="{FF2B5EF4-FFF2-40B4-BE49-F238E27FC236}">
                      <a16:creationId xmlns:a16="http://schemas.microsoft.com/office/drawing/2014/main" id="{52DA7F6A-2957-6093-11A8-6BFCFBB9EE96}"/>
                    </a:ext>
                  </a:extLst>
                </p14:cNvPr>
                <p14:cNvContentPartPr/>
                <p14:nvPr/>
              </p14:nvContentPartPr>
              <p14:xfrm>
                <a:off x="4420215" y="6204945"/>
                <a:ext cx="207360" cy="134640"/>
              </p14:xfrm>
            </p:contentPart>
          </mc:Choice>
          <mc:Fallback xmlns="">
            <p:pic>
              <p:nvPicPr>
                <p:cNvPr id="197" name="Ink 196">
                  <a:extLst>
                    <a:ext uri="{FF2B5EF4-FFF2-40B4-BE49-F238E27FC236}">
                      <a16:creationId xmlns:a16="http://schemas.microsoft.com/office/drawing/2014/main" id="{52DA7F6A-2957-6093-11A8-6BFCFBB9EE96}"/>
                    </a:ext>
                  </a:extLst>
                </p:cNvPr>
                <p:cNvPicPr/>
                <p:nvPr/>
              </p:nvPicPr>
              <p:blipFill>
                <a:blip r:embed="rId269"/>
                <a:stretch>
                  <a:fillRect/>
                </a:stretch>
              </p:blipFill>
              <p:spPr>
                <a:xfrm>
                  <a:off x="4414095" y="6198825"/>
                  <a:ext cx="2196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8" name="Ink 197">
                  <a:extLst>
                    <a:ext uri="{FF2B5EF4-FFF2-40B4-BE49-F238E27FC236}">
                      <a16:creationId xmlns:a16="http://schemas.microsoft.com/office/drawing/2014/main" id="{F426B232-9BA3-59D7-692F-1F254C4EF625}"/>
                    </a:ext>
                  </a:extLst>
                </p14:cNvPr>
                <p14:cNvContentPartPr/>
                <p14:nvPr/>
              </p14:nvContentPartPr>
              <p14:xfrm>
                <a:off x="4458735" y="6097665"/>
                <a:ext cx="255600" cy="401040"/>
              </p14:xfrm>
            </p:contentPart>
          </mc:Choice>
          <mc:Fallback xmlns="">
            <p:pic>
              <p:nvPicPr>
                <p:cNvPr id="198" name="Ink 197">
                  <a:extLst>
                    <a:ext uri="{FF2B5EF4-FFF2-40B4-BE49-F238E27FC236}">
                      <a16:creationId xmlns:a16="http://schemas.microsoft.com/office/drawing/2014/main" id="{F426B232-9BA3-59D7-692F-1F254C4EF625}"/>
                    </a:ext>
                  </a:extLst>
                </p:cNvPr>
                <p:cNvPicPr/>
                <p:nvPr/>
              </p:nvPicPr>
              <p:blipFill>
                <a:blip r:embed="rId271"/>
                <a:stretch>
                  <a:fillRect/>
                </a:stretch>
              </p:blipFill>
              <p:spPr>
                <a:xfrm>
                  <a:off x="4452615" y="6091545"/>
                  <a:ext cx="2678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9" name="Ink 198">
                  <a:extLst>
                    <a:ext uri="{FF2B5EF4-FFF2-40B4-BE49-F238E27FC236}">
                      <a16:creationId xmlns:a16="http://schemas.microsoft.com/office/drawing/2014/main" id="{FF40DD37-2B41-AB6E-0838-846B3ED3D106}"/>
                    </a:ext>
                  </a:extLst>
                </p14:cNvPr>
                <p14:cNvContentPartPr/>
                <p14:nvPr/>
              </p14:nvContentPartPr>
              <p14:xfrm>
                <a:off x="3469095" y="6086865"/>
                <a:ext cx="369360" cy="361080"/>
              </p14:xfrm>
            </p:contentPart>
          </mc:Choice>
          <mc:Fallback xmlns="">
            <p:pic>
              <p:nvPicPr>
                <p:cNvPr id="199" name="Ink 198">
                  <a:extLst>
                    <a:ext uri="{FF2B5EF4-FFF2-40B4-BE49-F238E27FC236}">
                      <a16:creationId xmlns:a16="http://schemas.microsoft.com/office/drawing/2014/main" id="{FF40DD37-2B41-AB6E-0838-846B3ED3D106}"/>
                    </a:ext>
                  </a:extLst>
                </p:cNvPr>
                <p:cNvPicPr/>
                <p:nvPr/>
              </p:nvPicPr>
              <p:blipFill>
                <a:blip r:embed="rId273"/>
                <a:stretch>
                  <a:fillRect/>
                </a:stretch>
              </p:blipFill>
              <p:spPr>
                <a:xfrm>
                  <a:off x="3462975" y="6080745"/>
                  <a:ext cx="3816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00" name="Ink 199">
                  <a:extLst>
                    <a:ext uri="{FF2B5EF4-FFF2-40B4-BE49-F238E27FC236}">
                      <a16:creationId xmlns:a16="http://schemas.microsoft.com/office/drawing/2014/main" id="{5A7D8C1D-4CA5-2876-5982-E589E73E2332}"/>
                    </a:ext>
                  </a:extLst>
                </p14:cNvPr>
                <p14:cNvContentPartPr/>
                <p14:nvPr/>
              </p14:nvContentPartPr>
              <p14:xfrm>
                <a:off x="4651335" y="6073905"/>
                <a:ext cx="238680" cy="502920"/>
              </p14:xfrm>
            </p:contentPart>
          </mc:Choice>
          <mc:Fallback xmlns="">
            <p:pic>
              <p:nvPicPr>
                <p:cNvPr id="200" name="Ink 199">
                  <a:extLst>
                    <a:ext uri="{FF2B5EF4-FFF2-40B4-BE49-F238E27FC236}">
                      <a16:creationId xmlns:a16="http://schemas.microsoft.com/office/drawing/2014/main" id="{5A7D8C1D-4CA5-2876-5982-E589E73E2332}"/>
                    </a:ext>
                  </a:extLst>
                </p:cNvPr>
                <p:cNvPicPr/>
                <p:nvPr/>
              </p:nvPicPr>
              <p:blipFill>
                <a:blip r:embed="rId275"/>
                <a:stretch>
                  <a:fillRect/>
                </a:stretch>
              </p:blipFill>
              <p:spPr>
                <a:xfrm>
                  <a:off x="4645215" y="6067785"/>
                  <a:ext cx="25092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2" name="Ink 201">
                  <a:extLst>
                    <a:ext uri="{FF2B5EF4-FFF2-40B4-BE49-F238E27FC236}">
                      <a16:creationId xmlns:a16="http://schemas.microsoft.com/office/drawing/2014/main" id="{8184AB1C-E4D2-46A5-550F-574C49A9D9AB}"/>
                    </a:ext>
                  </a:extLst>
                </p14:cNvPr>
                <p14:cNvContentPartPr/>
                <p14:nvPr/>
              </p14:nvContentPartPr>
              <p14:xfrm>
                <a:off x="2851695" y="6016305"/>
                <a:ext cx="358560" cy="391320"/>
              </p14:xfrm>
            </p:contentPart>
          </mc:Choice>
          <mc:Fallback xmlns="">
            <p:pic>
              <p:nvPicPr>
                <p:cNvPr id="202" name="Ink 201">
                  <a:extLst>
                    <a:ext uri="{FF2B5EF4-FFF2-40B4-BE49-F238E27FC236}">
                      <a16:creationId xmlns:a16="http://schemas.microsoft.com/office/drawing/2014/main" id="{8184AB1C-E4D2-46A5-550F-574C49A9D9AB}"/>
                    </a:ext>
                  </a:extLst>
                </p:cNvPr>
                <p:cNvPicPr/>
                <p:nvPr/>
              </p:nvPicPr>
              <p:blipFill>
                <a:blip r:embed="rId277"/>
                <a:stretch>
                  <a:fillRect/>
                </a:stretch>
              </p:blipFill>
              <p:spPr>
                <a:xfrm>
                  <a:off x="2845575" y="6010185"/>
                  <a:ext cx="3708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3" name="Ink 202">
                  <a:extLst>
                    <a:ext uri="{FF2B5EF4-FFF2-40B4-BE49-F238E27FC236}">
                      <a16:creationId xmlns:a16="http://schemas.microsoft.com/office/drawing/2014/main" id="{093D9BE0-19B2-C325-8E7F-48973045C1E2}"/>
                    </a:ext>
                  </a:extLst>
                </p14:cNvPr>
                <p14:cNvContentPartPr/>
                <p14:nvPr/>
              </p14:nvContentPartPr>
              <p14:xfrm>
                <a:off x="4920255" y="6317265"/>
                <a:ext cx="60840" cy="73080"/>
              </p14:xfrm>
            </p:contentPart>
          </mc:Choice>
          <mc:Fallback xmlns="">
            <p:pic>
              <p:nvPicPr>
                <p:cNvPr id="203" name="Ink 202">
                  <a:extLst>
                    <a:ext uri="{FF2B5EF4-FFF2-40B4-BE49-F238E27FC236}">
                      <a16:creationId xmlns:a16="http://schemas.microsoft.com/office/drawing/2014/main" id="{093D9BE0-19B2-C325-8E7F-48973045C1E2}"/>
                    </a:ext>
                  </a:extLst>
                </p:cNvPr>
                <p:cNvPicPr/>
                <p:nvPr/>
              </p:nvPicPr>
              <p:blipFill>
                <a:blip r:embed="rId279"/>
                <a:stretch>
                  <a:fillRect/>
                </a:stretch>
              </p:blipFill>
              <p:spPr>
                <a:xfrm>
                  <a:off x="4914135" y="6311145"/>
                  <a:ext cx="730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5" name="Ink 204">
                  <a:extLst>
                    <a:ext uri="{FF2B5EF4-FFF2-40B4-BE49-F238E27FC236}">
                      <a16:creationId xmlns:a16="http://schemas.microsoft.com/office/drawing/2014/main" id="{820D8236-1AEC-89CE-1902-CE53DEB5BF6C}"/>
                    </a:ext>
                  </a:extLst>
                </p14:cNvPr>
                <p14:cNvContentPartPr/>
                <p14:nvPr/>
              </p14:nvContentPartPr>
              <p14:xfrm>
                <a:off x="5505255" y="6060945"/>
                <a:ext cx="37440" cy="175320"/>
              </p14:xfrm>
            </p:contentPart>
          </mc:Choice>
          <mc:Fallback xmlns="">
            <p:pic>
              <p:nvPicPr>
                <p:cNvPr id="205" name="Ink 204">
                  <a:extLst>
                    <a:ext uri="{FF2B5EF4-FFF2-40B4-BE49-F238E27FC236}">
                      <a16:creationId xmlns:a16="http://schemas.microsoft.com/office/drawing/2014/main" id="{820D8236-1AEC-89CE-1902-CE53DEB5BF6C}"/>
                    </a:ext>
                  </a:extLst>
                </p:cNvPr>
                <p:cNvPicPr/>
                <p:nvPr/>
              </p:nvPicPr>
              <p:blipFill>
                <a:blip r:embed="rId281"/>
                <a:stretch>
                  <a:fillRect/>
                </a:stretch>
              </p:blipFill>
              <p:spPr>
                <a:xfrm>
                  <a:off x="5499135" y="6054825"/>
                  <a:ext cx="49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6" name="Ink 205">
                  <a:extLst>
                    <a:ext uri="{FF2B5EF4-FFF2-40B4-BE49-F238E27FC236}">
                      <a16:creationId xmlns:a16="http://schemas.microsoft.com/office/drawing/2014/main" id="{B28DB90A-3050-F15F-61A2-1CE9BCFA6199}"/>
                    </a:ext>
                  </a:extLst>
                </p14:cNvPr>
                <p14:cNvContentPartPr/>
                <p14:nvPr/>
              </p14:nvContentPartPr>
              <p14:xfrm>
                <a:off x="5158935" y="6330585"/>
                <a:ext cx="1059480" cy="52200"/>
              </p14:xfrm>
            </p:contentPart>
          </mc:Choice>
          <mc:Fallback xmlns="">
            <p:pic>
              <p:nvPicPr>
                <p:cNvPr id="206" name="Ink 205">
                  <a:extLst>
                    <a:ext uri="{FF2B5EF4-FFF2-40B4-BE49-F238E27FC236}">
                      <a16:creationId xmlns:a16="http://schemas.microsoft.com/office/drawing/2014/main" id="{B28DB90A-3050-F15F-61A2-1CE9BCFA6199}"/>
                    </a:ext>
                  </a:extLst>
                </p:cNvPr>
                <p:cNvPicPr/>
                <p:nvPr/>
              </p:nvPicPr>
              <p:blipFill>
                <a:blip r:embed="rId283"/>
                <a:stretch>
                  <a:fillRect/>
                </a:stretch>
              </p:blipFill>
              <p:spPr>
                <a:xfrm>
                  <a:off x="5152815" y="6324465"/>
                  <a:ext cx="10717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8" name="Ink 207">
                  <a:extLst>
                    <a:ext uri="{FF2B5EF4-FFF2-40B4-BE49-F238E27FC236}">
                      <a16:creationId xmlns:a16="http://schemas.microsoft.com/office/drawing/2014/main" id="{93BF231B-4B56-D978-65D0-F1F5A1E75D4E}"/>
                    </a:ext>
                  </a:extLst>
                </p14:cNvPr>
                <p14:cNvContentPartPr/>
                <p14:nvPr/>
              </p14:nvContentPartPr>
              <p14:xfrm>
                <a:off x="5280255" y="6520665"/>
                <a:ext cx="184680" cy="108000"/>
              </p14:xfrm>
            </p:contentPart>
          </mc:Choice>
          <mc:Fallback xmlns="">
            <p:pic>
              <p:nvPicPr>
                <p:cNvPr id="208" name="Ink 207">
                  <a:extLst>
                    <a:ext uri="{FF2B5EF4-FFF2-40B4-BE49-F238E27FC236}">
                      <a16:creationId xmlns:a16="http://schemas.microsoft.com/office/drawing/2014/main" id="{93BF231B-4B56-D978-65D0-F1F5A1E75D4E}"/>
                    </a:ext>
                  </a:extLst>
                </p:cNvPr>
                <p:cNvPicPr/>
                <p:nvPr/>
              </p:nvPicPr>
              <p:blipFill>
                <a:blip r:embed="rId285"/>
                <a:stretch>
                  <a:fillRect/>
                </a:stretch>
              </p:blipFill>
              <p:spPr>
                <a:xfrm>
                  <a:off x="5274135" y="6514545"/>
                  <a:ext cx="196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9" name="Ink 208">
                  <a:extLst>
                    <a:ext uri="{FF2B5EF4-FFF2-40B4-BE49-F238E27FC236}">
                      <a16:creationId xmlns:a16="http://schemas.microsoft.com/office/drawing/2014/main" id="{D69A007D-901E-863D-F321-14646B67DAAC}"/>
                    </a:ext>
                  </a:extLst>
                </p14:cNvPr>
                <p14:cNvContentPartPr/>
                <p14:nvPr/>
              </p14:nvContentPartPr>
              <p14:xfrm>
                <a:off x="5416335" y="6510225"/>
                <a:ext cx="43560" cy="159480"/>
              </p14:xfrm>
            </p:contentPart>
          </mc:Choice>
          <mc:Fallback xmlns="">
            <p:pic>
              <p:nvPicPr>
                <p:cNvPr id="209" name="Ink 208">
                  <a:extLst>
                    <a:ext uri="{FF2B5EF4-FFF2-40B4-BE49-F238E27FC236}">
                      <a16:creationId xmlns:a16="http://schemas.microsoft.com/office/drawing/2014/main" id="{D69A007D-901E-863D-F321-14646B67DAAC}"/>
                    </a:ext>
                  </a:extLst>
                </p:cNvPr>
                <p:cNvPicPr/>
                <p:nvPr/>
              </p:nvPicPr>
              <p:blipFill>
                <a:blip r:embed="rId287"/>
                <a:stretch>
                  <a:fillRect/>
                </a:stretch>
              </p:blipFill>
              <p:spPr>
                <a:xfrm>
                  <a:off x="5410215" y="6504105"/>
                  <a:ext cx="558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0" name="Ink 209">
                  <a:extLst>
                    <a:ext uri="{FF2B5EF4-FFF2-40B4-BE49-F238E27FC236}">
                      <a16:creationId xmlns:a16="http://schemas.microsoft.com/office/drawing/2014/main" id="{28726016-43BE-BFA7-B80A-E2A4F2F951A1}"/>
                    </a:ext>
                  </a:extLst>
                </p14:cNvPr>
                <p14:cNvContentPartPr/>
                <p14:nvPr/>
              </p14:nvContentPartPr>
              <p14:xfrm>
                <a:off x="5512455" y="6411945"/>
                <a:ext cx="245880" cy="82440"/>
              </p14:xfrm>
            </p:contentPart>
          </mc:Choice>
          <mc:Fallback xmlns="">
            <p:pic>
              <p:nvPicPr>
                <p:cNvPr id="210" name="Ink 209">
                  <a:extLst>
                    <a:ext uri="{FF2B5EF4-FFF2-40B4-BE49-F238E27FC236}">
                      <a16:creationId xmlns:a16="http://schemas.microsoft.com/office/drawing/2014/main" id="{28726016-43BE-BFA7-B80A-E2A4F2F951A1}"/>
                    </a:ext>
                  </a:extLst>
                </p:cNvPr>
                <p:cNvPicPr/>
                <p:nvPr/>
              </p:nvPicPr>
              <p:blipFill>
                <a:blip r:embed="rId289"/>
                <a:stretch>
                  <a:fillRect/>
                </a:stretch>
              </p:blipFill>
              <p:spPr>
                <a:xfrm>
                  <a:off x="5506335" y="6405825"/>
                  <a:ext cx="2581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1" name="Ink 210">
                  <a:extLst>
                    <a:ext uri="{FF2B5EF4-FFF2-40B4-BE49-F238E27FC236}">
                      <a16:creationId xmlns:a16="http://schemas.microsoft.com/office/drawing/2014/main" id="{507B0A9A-FB1A-AFB5-ABC3-7B3DA97519B6}"/>
                    </a:ext>
                  </a:extLst>
                </p14:cNvPr>
                <p14:cNvContentPartPr/>
                <p14:nvPr/>
              </p14:nvContentPartPr>
              <p14:xfrm>
                <a:off x="5534415" y="6612105"/>
                <a:ext cx="360" cy="360"/>
              </p14:xfrm>
            </p:contentPart>
          </mc:Choice>
          <mc:Fallback xmlns="">
            <p:pic>
              <p:nvPicPr>
                <p:cNvPr id="211" name="Ink 210">
                  <a:extLst>
                    <a:ext uri="{FF2B5EF4-FFF2-40B4-BE49-F238E27FC236}">
                      <a16:creationId xmlns:a16="http://schemas.microsoft.com/office/drawing/2014/main" id="{507B0A9A-FB1A-AFB5-ABC3-7B3DA97519B6}"/>
                    </a:ext>
                  </a:extLst>
                </p:cNvPr>
                <p:cNvPicPr/>
                <p:nvPr/>
              </p:nvPicPr>
              <p:blipFill>
                <a:blip r:embed="rId291"/>
                <a:stretch>
                  <a:fillRect/>
                </a:stretch>
              </p:blipFill>
              <p:spPr>
                <a:xfrm>
                  <a:off x="5528295" y="660598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12" name="Ink 211">
                  <a:extLst>
                    <a:ext uri="{FF2B5EF4-FFF2-40B4-BE49-F238E27FC236}">
                      <a16:creationId xmlns:a16="http://schemas.microsoft.com/office/drawing/2014/main" id="{AD3E0865-4C33-30D9-38A5-E250A5A9BFA3}"/>
                    </a:ext>
                  </a:extLst>
                </p14:cNvPr>
                <p14:cNvContentPartPr/>
                <p14:nvPr/>
              </p14:nvContentPartPr>
              <p14:xfrm>
                <a:off x="5484735" y="6577905"/>
                <a:ext cx="148320" cy="62280"/>
              </p14:xfrm>
            </p:contentPart>
          </mc:Choice>
          <mc:Fallback xmlns="">
            <p:pic>
              <p:nvPicPr>
                <p:cNvPr id="212" name="Ink 211">
                  <a:extLst>
                    <a:ext uri="{FF2B5EF4-FFF2-40B4-BE49-F238E27FC236}">
                      <a16:creationId xmlns:a16="http://schemas.microsoft.com/office/drawing/2014/main" id="{AD3E0865-4C33-30D9-38A5-E250A5A9BFA3}"/>
                    </a:ext>
                  </a:extLst>
                </p:cNvPr>
                <p:cNvPicPr/>
                <p:nvPr/>
              </p:nvPicPr>
              <p:blipFill>
                <a:blip r:embed="rId293"/>
                <a:stretch>
                  <a:fillRect/>
                </a:stretch>
              </p:blipFill>
              <p:spPr>
                <a:xfrm>
                  <a:off x="5478615" y="6571785"/>
                  <a:ext cx="1605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3" name="Ink 212">
                  <a:extLst>
                    <a:ext uri="{FF2B5EF4-FFF2-40B4-BE49-F238E27FC236}">
                      <a16:creationId xmlns:a16="http://schemas.microsoft.com/office/drawing/2014/main" id="{13EBECC9-305C-94EF-FE2B-B0D23C0AB224}"/>
                    </a:ext>
                  </a:extLst>
                </p14:cNvPr>
                <p14:cNvContentPartPr/>
                <p14:nvPr/>
              </p14:nvContentPartPr>
              <p14:xfrm>
                <a:off x="5349015" y="6517065"/>
                <a:ext cx="336960" cy="183960"/>
              </p14:xfrm>
            </p:contentPart>
          </mc:Choice>
          <mc:Fallback xmlns="">
            <p:pic>
              <p:nvPicPr>
                <p:cNvPr id="213" name="Ink 212">
                  <a:extLst>
                    <a:ext uri="{FF2B5EF4-FFF2-40B4-BE49-F238E27FC236}">
                      <a16:creationId xmlns:a16="http://schemas.microsoft.com/office/drawing/2014/main" id="{13EBECC9-305C-94EF-FE2B-B0D23C0AB224}"/>
                    </a:ext>
                  </a:extLst>
                </p:cNvPr>
                <p:cNvPicPr/>
                <p:nvPr/>
              </p:nvPicPr>
              <p:blipFill>
                <a:blip r:embed="rId295"/>
                <a:stretch>
                  <a:fillRect/>
                </a:stretch>
              </p:blipFill>
              <p:spPr>
                <a:xfrm>
                  <a:off x="5342895" y="6510945"/>
                  <a:ext cx="3492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4" name="Ink 213">
                  <a:extLst>
                    <a:ext uri="{FF2B5EF4-FFF2-40B4-BE49-F238E27FC236}">
                      <a16:creationId xmlns:a16="http://schemas.microsoft.com/office/drawing/2014/main" id="{485A6F2D-28AF-3CAA-A412-570451EEB67A}"/>
                    </a:ext>
                  </a:extLst>
                </p14:cNvPr>
                <p14:cNvContentPartPr/>
                <p14:nvPr/>
              </p14:nvContentPartPr>
              <p14:xfrm>
                <a:off x="5777415" y="6576105"/>
                <a:ext cx="190800" cy="33840"/>
              </p14:xfrm>
            </p:contentPart>
          </mc:Choice>
          <mc:Fallback xmlns="">
            <p:pic>
              <p:nvPicPr>
                <p:cNvPr id="214" name="Ink 213">
                  <a:extLst>
                    <a:ext uri="{FF2B5EF4-FFF2-40B4-BE49-F238E27FC236}">
                      <a16:creationId xmlns:a16="http://schemas.microsoft.com/office/drawing/2014/main" id="{485A6F2D-28AF-3CAA-A412-570451EEB67A}"/>
                    </a:ext>
                  </a:extLst>
                </p:cNvPr>
                <p:cNvPicPr/>
                <p:nvPr/>
              </p:nvPicPr>
              <p:blipFill>
                <a:blip r:embed="rId297"/>
                <a:stretch>
                  <a:fillRect/>
                </a:stretch>
              </p:blipFill>
              <p:spPr>
                <a:xfrm>
                  <a:off x="5771295" y="6569985"/>
                  <a:ext cx="203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5" name="Ink 214">
                  <a:extLst>
                    <a:ext uri="{FF2B5EF4-FFF2-40B4-BE49-F238E27FC236}">
                      <a16:creationId xmlns:a16="http://schemas.microsoft.com/office/drawing/2014/main" id="{C093EC23-B809-DCA4-5716-A696D37E5583}"/>
                    </a:ext>
                  </a:extLst>
                </p14:cNvPr>
                <p14:cNvContentPartPr/>
                <p14:nvPr/>
              </p14:nvContentPartPr>
              <p14:xfrm>
                <a:off x="5873535" y="6529665"/>
                <a:ext cx="89280" cy="137880"/>
              </p14:xfrm>
            </p:contentPart>
          </mc:Choice>
          <mc:Fallback xmlns="">
            <p:pic>
              <p:nvPicPr>
                <p:cNvPr id="215" name="Ink 214">
                  <a:extLst>
                    <a:ext uri="{FF2B5EF4-FFF2-40B4-BE49-F238E27FC236}">
                      <a16:creationId xmlns:a16="http://schemas.microsoft.com/office/drawing/2014/main" id="{C093EC23-B809-DCA4-5716-A696D37E5583}"/>
                    </a:ext>
                  </a:extLst>
                </p:cNvPr>
                <p:cNvPicPr/>
                <p:nvPr/>
              </p:nvPicPr>
              <p:blipFill>
                <a:blip r:embed="rId299"/>
                <a:stretch>
                  <a:fillRect/>
                </a:stretch>
              </p:blipFill>
              <p:spPr>
                <a:xfrm>
                  <a:off x="5867415" y="6523545"/>
                  <a:ext cx="101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6" name="Ink 215">
                  <a:extLst>
                    <a:ext uri="{FF2B5EF4-FFF2-40B4-BE49-F238E27FC236}">
                      <a16:creationId xmlns:a16="http://schemas.microsoft.com/office/drawing/2014/main" id="{6FD18CCB-4009-08A6-4446-F82BA6AFF587}"/>
                    </a:ext>
                  </a:extLst>
                </p14:cNvPr>
                <p14:cNvContentPartPr/>
                <p14:nvPr/>
              </p14:nvContentPartPr>
              <p14:xfrm>
                <a:off x="6049215" y="6501585"/>
                <a:ext cx="191160" cy="162360"/>
              </p14:xfrm>
            </p:contentPart>
          </mc:Choice>
          <mc:Fallback xmlns="">
            <p:pic>
              <p:nvPicPr>
                <p:cNvPr id="216" name="Ink 215">
                  <a:extLst>
                    <a:ext uri="{FF2B5EF4-FFF2-40B4-BE49-F238E27FC236}">
                      <a16:creationId xmlns:a16="http://schemas.microsoft.com/office/drawing/2014/main" id="{6FD18CCB-4009-08A6-4446-F82BA6AFF587}"/>
                    </a:ext>
                  </a:extLst>
                </p:cNvPr>
                <p:cNvPicPr/>
                <p:nvPr/>
              </p:nvPicPr>
              <p:blipFill>
                <a:blip r:embed="rId301"/>
                <a:stretch>
                  <a:fillRect/>
                </a:stretch>
              </p:blipFill>
              <p:spPr>
                <a:xfrm>
                  <a:off x="6043095" y="6495465"/>
                  <a:ext cx="2034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7" name="Ink 216">
                  <a:extLst>
                    <a:ext uri="{FF2B5EF4-FFF2-40B4-BE49-F238E27FC236}">
                      <a16:creationId xmlns:a16="http://schemas.microsoft.com/office/drawing/2014/main" id="{594B5D23-901B-B4A1-7483-2CF6402E9F45}"/>
                    </a:ext>
                  </a:extLst>
                </p14:cNvPr>
                <p14:cNvContentPartPr/>
                <p14:nvPr/>
              </p14:nvContentPartPr>
              <p14:xfrm>
                <a:off x="6049215" y="6484305"/>
                <a:ext cx="176040" cy="19800"/>
              </p14:xfrm>
            </p:contentPart>
          </mc:Choice>
          <mc:Fallback xmlns="">
            <p:pic>
              <p:nvPicPr>
                <p:cNvPr id="217" name="Ink 216">
                  <a:extLst>
                    <a:ext uri="{FF2B5EF4-FFF2-40B4-BE49-F238E27FC236}">
                      <a16:creationId xmlns:a16="http://schemas.microsoft.com/office/drawing/2014/main" id="{594B5D23-901B-B4A1-7483-2CF6402E9F45}"/>
                    </a:ext>
                  </a:extLst>
                </p:cNvPr>
                <p:cNvPicPr/>
                <p:nvPr/>
              </p:nvPicPr>
              <p:blipFill>
                <a:blip r:embed="rId303"/>
                <a:stretch>
                  <a:fillRect/>
                </a:stretch>
              </p:blipFill>
              <p:spPr>
                <a:xfrm>
                  <a:off x="6043095" y="6478185"/>
                  <a:ext cx="188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8" name="Ink 217">
                  <a:extLst>
                    <a:ext uri="{FF2B5EF4-FFF2-40B4-BE49-F238E27FC236}">
                      <a16:creationId xmlns:a16="http://schemas.microsoft.com/office/drawing/2014/main" id="{ED819D1D-69A5-333B-8370-02830EBA457E}"/>
                    </a:ext>
                  </a:extLst>
                </p14:cNvPr>
                <p14:cNvContentPartPr/>
                <p14:nvPr/>
              </p14:nvContentPartPr>
              <p14:xfrm>
                <a:off x="6328215" y="6513465"/>
                <a:ext cx="211680" cy="136440"/>
              </p14:xfrm>
            </p:contentPart>
          </mc:Choice>
          <mc:Fallback xmlns="">
            <p:pic>
              <p:nvPicPr>
                <p:cNvPr id="218" name="Ink 217">
                  <a:extLst>
                    <a:ext uri="{FF2B5EF4-FFF2-40B4-BE49-F238E27FC236}">
                      <a16:creationId xmlns:a16="http://schemas.microsoft.com/office/drawing/2014/main" id="{ED819D1D-69A5-333B-8370-02830EBA457E}"/>
                    </a:ext>
                  </a:extLst>
                </p:cNvPr>
                <p:cNvPicPr/>
                <p:nvPr/>
              </p:nvPicPr>
              <p:blipFill>
                <a:blip r:embed="rId305"/>
                <a:stretch>
                  <a:fillRect/>
                </a:stretch>
              </p:blipFill>
              <p:spPr>
                <a:xfrm>
                  <a:off x="6322095" y="6507345"/>
                  <a:ext cx="2239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9" name="Ink 218">
                  <a:extLst>
                    <a:ext uri="{FF2B5EF4-FFF2-40B4-BE49-F238E27FC236}">
                      <a16:creationId xmlns:a16="http://schemas.microsoft.com/office/drawing/2014/main" id="{7B673BD1-1EAC-92A7-A237-7CDAB95A1CB2}"/>
                    </a:ext>
                  </a:extLst>
                </p14:cNvPr>
                <p14:cNvContentPartPr/>
                <p14:nvPr/>
              </p14:nvContentPartPr>
              <p14:xfrm>
                <a:off x="6198255" y="6334905"/>
                <a:ext cx="192960" cy="21960"/>
              </p14:xfrm>
            </p:contentPart>
          </mc:Choice>
          <mc:Fallback xmlns="">
            <p:pic>
              <p:nvPicPr>
                <p:cNvPr id="219" name="Ink 218">
                  <a:extLst>
                    <a:ext uri="{FF2B5EF4-FFF2-40B4-BE49-F238E27FC236}">
                      <a16:creationId xmlns:a16="http://schemas.microsoft.com/office/drawing/2014/main" id="{7B673BD1-1EAC-92A7-A237-7CDAB95A1CB2}"/>
                    </a:ext>
                  </a:extLst>
                </p:cNvPr>
                <p:cNvPicPr/>
                <p:nvPr/>
              </p:nvPicPr>
              <p:blipFill>
                <a:blip r:embed="rId307"/>
                <a:stretch>
                  <a:fillRect/>
                </a:stretch>
              </p:blipFill>
              <p:spPr>
                <a:xfrm>
                  <a:off x="6192135" y="6328785"/>
                  <a:ext cx="20520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8">
            <p14:nvContentPartPr>
              <p14:cNvPr id="221" name="Ink 220">
                <a:extLst>
                  <a:ext uri="{FF2B5EF4-FFF2-40B4-BE49-F238E27FC236}">
                    <a16:creationId xmlns:a16="http://schemas.microsoft.com/office/drawing/2014/main" id="{004B5610-F767-EDF3-0876-794A8AA2E0E8}"/>
                  </a:ext>
                </a:extLst>
              </p14:cNvPr>
              <p14:cNvContentPartPr/>
              <p14:nvPr/>
            </p14:nvContentPartPr>
            <p14:xfrm>
              <a:off x="6782895" y="6298185"/>
              <a:ext cx="70560" cy="57240"/>
            </p14:xfrm>
          </p:contentPart>
        </mc:Choice>
        <mc:Fallback xmlns="">
          <p:pic>
            <p:nvPicPr>
              <p:cNvPr id="221" name="Ink 220">
                <a:extLst>
                  <a:ext uri="{FF2B5EF4-FFF2-40B4-BE49-F238E27FC236}">
                    <a16:creationId xmlns:a16="http://schemas.microsoft.com/office/drawing/2014/main" id="{004B5610-F767-EDF3-0876-794A8AA2E0E8}"/>
                  </a:ext>
                </a:extLst>
              </p:cNvPr>
              <p:cNvPicPr/>
              <p:nvPr/>
            </p:nvPicPr>
            <p:blipFill>
              <a:blip r:embed="rId309"/>
              <a:stretch>
                <a:fillRect/>
              </a:stretch>
            </p:blipFill>
            <p:spPr>
              <a:xfrm>
                <a:off x="6776775" y="6292065"/>
                <a:ext cx="82800" cy="69480"/>
              </a:xfrm>
              <a:prstGeom prst="rect">
                <a:avLst/>
              </a:prstGeom>
            </p:spPr>
          </p:pic>
        </mc:Fallback>
      </mc:AlternateContent>
      <p:grpSp>
        <p:nvGrpSpPr>
          <p:cNvPr id="233" name="Group 232">
            <a:extLst>
              <a:ext uri="{FF2B5EF4-FFF2-40B4-BE49-F238E27FC236}">
                <a16:creationId xmlns:a16="http://schemas.microsoft.com/office/drawing/2014/main" id="{69DB2A74-BC18-4F7F-DF47-3E92FFE3D858}"/>
              </a:ext>
            </a:extLst>
          </p:cNvPr>
          <p:cNvGrpSpPr/>
          <p:nvPr/>
        </p:nvGrpSpPr>
        <p:grpSpPr>
          <a:xfrm>
            <a:off x="7174575" y="5169945"/>
            <a:ext cx="2248560" cy="1522440"/>
            <a:chOff x="7174575" y="5169945"/>
            <a:chExt cx="2248560" cy="1522440"/>
          </a:xfrm>
        </p:grpSpPr>
        <mc:AlternateContent xmlns:mc="http://schemas.openxmlformats.org/markup-compatibility/2006" xmlns:p14="http://schemas.microsoft.com/office/powerpoint/2010/main">
          <mc:Choice Requires="p14">
            <p:contentPart p14:bwMode="auto" r:id="rId310">
              <p14:nvContentPartPr>
                <p14:cNvPr id="151" name="Ink 150">
                  <a:extLst>
                    <a:ext uri="{FF2B5EF4-FFF2-40B4-BE49-F238E27FC236}">
                      <a16:creationId xmlns:a16="http://schemas.microsoft.com/office/drawing/2014/main" id="{18D3567A-6426-B3BF-EFCC-721DE1C9346C}"/>
                    </a:ext>
                  </a:extLst>
                </p14:cNvPr>
                <p14:cNvContentPartPr/>
                <p14:nvPr/>
              </p14:nvContentPartPr>
              <p14:xfrm>
                <a:off x="7532775" y="5360385"/>
                <a:ext cx="49320" cy="294840"/>
              </p14:xfrm>
            </p:contentPart>
          </mc:Choice>
          <mc:Fallback xmlns="">
            <p:pic>
              <p:nvPicPr>
                <p:cNvPr id="151" name="Ink 150">
                  <a:extLst>
                    <a:ext uri="{FF2B5EF4-FFF2-40B4-BE49-F238E27FC236}">
                      <a16:creationId xmlns:a16="http://schemas.microsoft.com/office/drawing/2014/main" id="{18D3567A-6426-B3BF-EFCC-721DE1C9346C}"/>
                    </a:ext>
                  </a:extLst>
                </p:cNvPr>
                <p:cNvPicPr/>
                <p:nvPr/>
              </p:nvPicPr>
              <p:blipFill>
                <a:blip r:embed="rId311"/>
                <a:stretch>
                  <a:fillRect/>
                </a:stretch>
              </p:blipFill>
              <p:spPr>
                <a:xfrm>
                  <a:off x="7526655" y="5354265"/>
                  <a:ext cx="615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52" name="Ink 151">
                  <a:extLst>
                    <a:ext uri="{FF2B5EF4-FFF2-40B4-BE49-F238E27FC236}">
                      <a16:creationId xmlns:a16="http://schemas.microsoft.com/office/drawing/2014/main" id="{EFADBC3D-9D82-F3F7-E219-57E32AE73B28}"/>
                    </a:ext>
                  </a:extLst>
                </p14:cNvPr>
                <p14:cNvContentPartPr/>
                <p14:nvPr/>
              </p14:nvContentPartPr>
              <p14:xfrm>
                <a:off x="7663815" y="5504385"/>
                <a:ext cx="262080" cy="178560"/>
              </p14:xfrm>
            </p:contentPart>
          </mc:Choice>
          <mc:Fallback xmlns="">
            <p:pic>
              <p:nvPicPr>
                <p:cNvPr id="152" name="Ink 151">
                  <a:extLst>
                    <a:ext uri="{FF2B5EF4-FFF2-40B4-BE49-F238E27FC236}">
                      <a16:creationId xmlns:a16="http://schemas.microsoft.com/office/drawing/2014/main" id="{EFADBC3D-9D82-F3F7-E219-57E32AE73B28}"/>
                    </a:ext>
                  </a:extLst>
                </p:cNvPr>
                <p:cNvPicPr/>
                <p:nvPr/>
              </p:nvPicPr>
              <p:blipFill>
                <a:blip r:embed="rId313"/>
                <a:stretch>
                  <a:fillRect/>
                </a:stretch>
              </p:blipFill>
              <p:spPr>
                <a:xfrm>
                  <a:off x="7657695" y="5498265"/>
                  <a:ext cx="2743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53" name="Ink 152">
                  <a:extLst>
                    <a:ext uri="{FF2B5EF4-FFF2-40B4-BE49-F238E27FC236}">
                      <a16:creationId xmlns:a16="http://schemas.microsoft.com/office/drawing/2014/main" id="{6A358D66-621D-E658-4A6D-893F6A01284D}"/>
                    </a:ext>
                  </a:extLst>
                </p14:cNvPr>
                <p14:cNvContentPartPr/>
                <p14:nvPr/>
              </p14:nvContentPartPr>
              <p14:xfrm>
                <a:off x="8159535" y="5501145"/>
                <a:ext cx="238680" cy="167040"/>
              </p14:xfrm>
            </p:contentPart>
          </mc:Choice>
          <mc:Fallback xmlns="">
            <p:pic>
              <p:nvPicPr>
                <p:cNvPr id="153" name="Ink 152">
                  <a:extLst>
                    <a:ext uri="{FF2B5EF4-FFF2-40B4-BE49-F238E27FC236}">
                      <a16:creationId xmlns:a16="http://schemas.microsoft.com/office/drawing/2014/main" id="{6A358D66-621D-E658-4A6D-893F6A01284D}"/>
                    </a:ext>
                  </a:extLst>
                </p:cNvPr>
                <p:cNvPicPr/>
                <p:nvPr/>
              </p:nvPicPr>
              <p:blipFill>
                <a:blip r:embed="rId315"/>
                <a:stretch>
                  <a:fillRect/>
                </a:stretch>
              </p:blipFill>
              <p:spPr>
                <a:xfrm>
                  <a:off x="8153415" y="5495025"/>
                  <a:ext cx="250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54" name="Ink 153">
                  <a:extLst>
                    <a:ext uri="{FF2B5EF4-FFF2-40B4-BE49-F238E27FC236}">
                      <a16:creationId xmlns:a16="http://schemas.microsoft.com/office/drawing/2014/main" id="{83F2E10E-4B3A-5619-56CD-2195347A8A88}"/>
                    </a:ext>
                  </a:extLst>
                </p14:cNvPr>
                <p14:cNvContentPartPr/>
                <p14:nvPr/>
              </p14:nvContentPartPr>
              <p14:xfrm>
                <a:off x="8217135" y="5568105"/>
                <a:ext cx="108720" cy="129240"/>
              </p14:xfrm>
            </p:contentPart>
          </mc:Choice>
          <mc:Fallback xmlns="">
            <p:pic>
              <p:nvPicPr>
                <p:cNvPr id="154" name="Ink 153">
                  <a:extLst>
                    <a:ext uri="{FF2B5EF4-FFF2-40B4-BE49-F238E27FC236}">
                      <a16:creationId xmlns:a16="http://schemas.microsoft.com/office/drawing/2014/main" id="{83F2E10E-4B3A-5619-56CD-2195347A8A88}"/>
                    </a:ext>
                  </a:extLst>
                </p:cNvPr>
                <p:cNvPicPr/>
                <p:nvPr/>
              </p:nvPicPr>
              <p:blipFill>
                <a:blip r:embed="rId317"/>
                <a:stretch>
                  <a:fillRect/>
                </a:stretch>
              </p:blipFill>
              <p:spPr>
                <a:xfrm>
                  <a:off x="8211015" y="5561985"/>
                  <a:ext cx="120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55" name="Ink 154">
                  <a:extLst>
                    <a:ext uri="{FF2B5EF4-FFF2-40B4-BE49-F238E27FC236}">
                      <a16:creationId xmlns:a16="http://schemas.microsoft.com/office/drawing/2014/main" id="{805C21AC-99CC-7512-9C9E-0F46D741973B}"/>
                    </a:ext>
                  </a:extLst>
                </p14:cNvPr>
                <p14:cNvContentPartPr/>
                <p14:nvPr/>
              </p14:nvContentPartPr>
              <p14:xfrm>
                <a:off x="8267535" y="5413305"/>
                <a:ext cx="267480" cy="116280"/>
              </p14:xfrm>
            </p:contentPart>
          </mc:Choice>
          <mc:Fallback xmlns="">
            <p:pic>
              <p:nvPicPr>
                <p:cNvPr id="155" name="Ink 154">
                  <a:extLst>
                    <a:ext uri="{FF2B5EF4-FFF2-40B4-BE49-F238E27FC236}">
                      <a16:creationId xmlns:a16="http://schemas.microsoft.com/office/drawing/2014/main" id="{805C21AC-99CC-7512-9C9E-0F46D741973B}"/>
                    </a:ext>
                  </a:extLst>
                </p:cNvPr>
                <p:cNvPicPr/>
                <p:nvPr/>
              </p:nvPicPr>
              <p:blipFill>
                <a:blip r:embed="rId319"/>
                <a:stretch>
                  <a:fillRect/>
                </a:stretch>
              </p:blipFill>
              <p:spPr>
                <a:xfrm>
                  <a:off x="8261415" y="5407185"/>
                  <a:ext cx="2797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56" name="Ink 155">
                  <a:extLst>
                    <a:ext uri="{FF2B5EF4-FFF2-40B4-BE49-F238E27FC236}">
                      <a16:creationId xmlns:a16="http://schemas.microsoft.com/office/drawing/2014/main" id="{F85203B4-76A5-D35D-1516-764E61C346BE}"/>
                    </a:ext>
                  </a:extLst>
                </p14:cNvPr>
                <p14:cNvContentPartPr/>
                <p14:nvPr/>
              </p14:nvContentPartPr>
              <p14:xfrm>
                <a:off x="8638335" y="5628945"/>
                <a:ext cx="137520" cy="9000"/>
              </p14:xfrm>
            </p:contentPart>
          </mc:Choice>
          <mc:Fallback xmlns="">
            <p:pic>
              <p:nvPicPr>
                <p:cNvPr id="156" name="Ink 155">
                  <a:extLst>
                    <a:ext uri="{FF2B5EF4-FFF2-40B4-BE49-F238E27FC236}">
                      <a16:creationId xmlns:a16="http://schemas.microsoft.com/office/drawing/2014/main" id="{F85203B4-76A5-D35D-1516-764E61C346BE}"/>
                    </a:ext>
                  </a:extLst>
                </p:cNvPr>
                <p:cNvPicPr/>
                <p:nvPr/>
              </p:nvPicPr>
              <p:blipFill>
                <a:blip r:embed="rId321"/>
                <a:stretch>
                  <a:fillRect/>
                </a:stretch>
              </p:blipFill>
              <p:spPr>
                <a:xfrm>
                  <a:off x="8632215" y="5622825"/>
                  <a:ext cx="1497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57" name="Ink 156">
                  <a:extLst>
                    <a:ext uri="{FF2B5EF4-FFF2-40B4-BE49-F238E27FC236}">
                      <a16:creationId xmlns:a16="http://schemas.microsoft.com/office/drawing/2014/main" id="{A6E6B81B-1420-905F-5F71-E5DE070CEA84}"/>
                    </a:ext>
                  </a:extLst>
                </p14:cNvPr>
                <p14:cNvContentPartPr/>
                <p14:nvPr/>
              </p14:nvContentPartPr>
              <p14:xfrm>
                <a:off x="8638335" y="5568105"/>
                <a:ext cx="120600" cy="161640"/>
              </p14:xfrm>
            </p:contentPart>
          </mc:Choice>
          <mc:Fallback xmlns="">
            <p:pic>
              <p:nvPicPr>
                <p:cNvPr id="157" name="Ink 156">
                  <a:extLst>
                    <a:ext uri="{FF2B5EF4-FFF2-40B4-BE49-F238E27FC236}">
                      <a16:creationId xmlns:a16="http://schemas.microsoft.com/office/drawing/2014/main" id="{A6E6B81B-1420-905F-5F71-E5DE070CEA84}"/>
                    </a:ext>
                  </a:extLst>
                </p:cNvPr>
                <p:cNvPicPr/>
                <p:nvPr/>
              </p:nvPicPr>
              <p:blipFill>
                <a:blip r:embed="rId323"/>
                <a:stretch>
                  <a:fillRect/>
                </a:stretch>
              </p:blipFill>
              <p:spPr>
                <a:xfrm>
                  <a:off x="8632215" y="5561985"/>
                  <a:ext cx="132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58" name="Ink 157">
                  <a:extLst>
                    <a:ext uri="{FF2B5EF4-FFF2-40B4-BE49-F238E27FC236}">
                      <a16:creationId xmlns:a16="http://schemas.microsoft.com/office/drawing/2014/main" id="{41D655F6-5BA5-9C44-1C17-4EB8AE500522}"/>
                    </a:ext>
                  </a:extLst>
                </p14:cNvPr>
                <p14:cNvContentPartPr/>
                <p14:nvPr/>
              </p14:nvContentPartPr>
              <p14:xfrm>
                <a:off x="8823375" y="5531385"/>
                <a:ext cx="125640" cy="213120"/>
              </p14:xfrm>
            </p:contentPart>
          </mc:Choice>
          <mc:Fallback xmlns="">
            <p:pic>
              <p:nvPicPr>
                <p:cNvPr id="158" name="Ink 157">
                  <a:extLst>
                    <a:ext uri="{FF2B5EF4-FFF2-40B4-BE49-F238E27FC236}">
                      <a16:creationId xmlns:a16="http://schemas.microsoft.com/office/drawing/2014/main" id="{41D655F6-5BA5-9C44-1C17-4EB8AE500522}"/>
                    </a:ext>
                  </a:extLst>
                </p:cNvPr>
                <p:cNvPicPr/>
                <p:nvPr/>
              </p:nvPicPr>
              <p:blipFill>
                <a:blip r:embed="rId325"/>
                <a:stretch>
                  <a:fillRect/>
                </a:stretch>
              </p:blipFill>
              <p:spPr>
                <a:xfrm>
                  <a:off x="8817255" y="5525265"/>
                  <a:ext cx="1378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59" name="Ink 158">
                  <a:extLst>
                    <a:ext uri="{FF2B5EF4-FFF2-40B4-BE49-F238E27FC236}">
                      <a16:creationId xmlns:a16="http://schemas.microsoft.com/office/drawing/2014/main" id="{B8F75A48-915A-AD8F-66D1-3284515C0509}"/>
                    </a:ext>
                  </a:extLst>
                </p14:cNvPr>
                <p14:cNvContentPartPr/>
                <p14:nvPr/>
              </p14:nvContentPartPr>
              <p14:xfrm>
                <a:off x="8850015" y="5541105"/>
                <a:ext cx="293760" cy="192960"/>
              </p14:xfrm>
            </p:contentPart>
          </mc:Choice>
          <mc:Fallback xmlns="">
            <p:pic>
              <p:nvPicPr>
                <p:cNvPr id="159" name="Ink 158">
                  <a:extLst>
                    <a:ext uri="{FF2B5EF4-FFF2-40B4-BE49-F238E27FC236}">
                      <a16:creationId xmlns:a16="http://schemas.microsoft.com/office/drawing/2014/main" id="{B8F75A48-915A-AD8F-66D1-3284515C0509}"/>
                    </a:ext>
                  </a:extLst>
                </p:cNvPr>
                <p:cNvPicPr/>
                <p:nvPr/>
              </p:nvPicPr>
              <p:blipFill>
                <a:blip r:embed="rId327"/>
                <a:stretch>
                  <a:fillRect/>
                </a:stretch>
              </p:blipFill>
              <p:spPr>
                <a:xfrm>
                  <a:off x="8843895" y="5534985"/>
                  <a:ext cx="306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60" name="Ink 159">
                  <a:extLst>
                    <a:ext uri="{FF2B5EF4-FFF2-40B4-BE49-F238E27FC236}">
                      <a16:creationId xmlns:a16="http://schemas.microsoft.com/office/drawing/2014/main" id="{9998FEDC-6636-238F-9A90-BE1BC59E0C82}"/>
                    </a:ext>
                  </a:extLst>
                </p14:cNvPr>
                <p14:cNvContentPartPr/>
                <p14:nvPr/>
              </p14:nvContentPartPr>
              <p14:xfrm>
                <a:off x="9020655" y="5473065"/>
                <a:ext cx="205560" cy="428040"/>
              </p14:xfrm>
            </p:contentPart>
          </mc:Choice>
          <mc:Fallback xmlns="">
            <p:pic>
              <p:nvPicPr>
                <p:cNvPr id="160" name="Ink 159">
                  <a:extLst>
                    <a:ext uri="{FF2B5EF4-FFF2-40B4-BE49-F238E27FC236}">
                      <a16:creationId xmlns:a16="http://schemas.microsoft.com/office/drawing/2014/main" id="{9998FEDC-6636-238F-9A90-BE1BC59E0C82}"/>
                    </a:ext>
                  </a:extLst>
                </p:cNvPr>
                <p:cNvPicPr/>
                <p:nvPr/>
              </p:nvPicPr>
              <p:blipFill>
                <a:blip r:embed="rId329"/>
                <a:stretch>
                  <a:fillRect/>
                </a:stretch>
              </p:blipFill>
              <p:spPr>
                <a:xfrm>
                  <a:off x="9014535" y="5466945"/>
                  <a:ext cx="2178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61" name="Ink 160">
                  <a:extLst>
                    <a:ext uri="{FF2B5EF4-FFF2-40B4-BE49-F238E27FC236}">
                      <a16:creationId xmlns:a16="http://schemas.microsoft.com/office/drawing/2014/main" id="{E452E604-46C1-0060-473F-E504D9A3BDEF}"/>
                    </a:ext>
                  </a:extLst>
                </p14:cNvPr>
                <p14:cNvContentPartPr/>
                <p14:nvPr/>
              </p14:nvContentPartPr>
              <p14:xfrm>
                <a:off x="8111295" y="5454345"/>
                <a:ext cx="330120" cy="424800"/>
              </p14:xfrm>
            </p:contentPart>
          </mc:Choice>
          <mc:Fallback xmlns="">
            <p:pic>
              <p:nvPicPr>
                <p:cNvPr id="161" name="Ink 160">
                  <a:extLst>
                    <a:ext uri="{FF2B5EF4-FFF2-40B4-BE49-F238E27FC236}">
                      <a16:creationId xmlns:a16="http://schemas.microsoft.com/office/drawing/2014/main" id="{E452E604-46C1-0060-473F-E504D9A3BDEF}"/>
                    </a:ext>
                  </a:extLst>
                </p:cNvPr>
                <p:cNvPicPr/>
                <p:nvPr/>
              </p:nvPicPr>
              <p:blipFill>
                <a:blip r:embed="rId331"/>
                <a:stretch>
                  <a:fillRect/>
                </a:stretch>
              </p:blipFill>
              <p:spPr>
                <a:xfrm>
                  <a:off x="8105175" y="5448225"/>
                  <a:ext cx="34236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62" name="Ink 161">
                  <a:extLst>
                    <a:ext uri="{FF2B5EF4-FFF2-40B4-BE49-F238E27FC236}">
                      <a16:creationId xmlns:a16="http://schemas.microsoft.com/office/drawing/2014/main" id="{3E56FC16-5A88-F629-F9EF-65B045753A65}"/>
                    </a:ext>
                  </a:extLst>
                </p14:cNvPr>
                <p14:cNvContentPartPr/>
                <p14:nvPr/>
              </p14:nvContentPartPr>
              <p14:xfrm>
                <a:off x="9124335" y="5396025"/>
                <a:ext cx="298800" cy="569880"/>
              </p14:xfrm>
            </p:contentPart>
          </mc:Choice>
          <mc:Fallback xmlns="">
            <p:pic>
              <p:nvPicPr>
                <p:cNvPr id="162" name="Ink 161">
                  <a:extLst>
                    <a:ext uri="{FF2B5EF4-FFF2-40B4-BE49-F238E27FC236}">
                      <a16:creationId xmlns:a16="http://schemas.microsoft.com/office/drawing/2014/main" id="{3E56FC16-5A88-F629-F9EF-65B045753A65}"/>
                    </a:ext>
                  </a:extLst>
                </p:cNvPr>
                <p:cNvPicPr/>
                <p:nvPr/>
              </p:nvPicPr>
              <p:blipFill>
                <a:blip r:embed="rId333"/>
                <a:stretch>
                  <a:fillRect/>
                </a:stretch>
              </p:blipFill>
              <p:spPr>
                <a:xfrm>
                  <a:off x="9118215" y="5389905"/>
                  <a:ext cx="31104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64" name="Ink 163">
                  <a:extLst>
                    <a:ext uri="{FF2B5EF4-FFF2-40B4-BE49-F238E27FC236}">
                      <a16:creationId xmlns:a16="http://schemas.microsoft.com/office/drawing/2014/main" id="{72B58BAC-2096-D033-B9D5-B4FC91D466F8}"/>
                    </a:ext>
                  </a:extLst>
                </p14:cNvPr>
                <p14:cNvContentPartPr/>
                <p14:nvPr/>
              </p14:nvContentPartPr>
              <p14:xfrm>
                <a:off x="7319295" y="5269305"/>
                <a:ext cx="462600" cy="597960"/>
              </p14:xfrm>
            </p:contentPart>
          </mc:Choice>
          <mc:Fallback xmlns="">
            <p:pic>
              <p:nvPicPr>
                <p:cNvPr id="164" name="Ink 163">
                  <a:extLst>
                    <a:ext uri="{FF2B5EF4-FFF2-40B4-BE49-F238E27FC236}">
                      <a16:creationId xmlns:a16="http://schemas.microsoft.com/office/drawing/2014/main" id="{72B58BAC-2096-D033-B9D5-B4FC91D466F8}"/>
                    </a:ext>
                  </a:extLst>
                </p:cNvPr>
                <p:cNvPicPr/>
                <p:nvPr/>
              </p:nvPicPr>
              <p:blipFill>
                <a:blip r:embed="rId335"/>
                <a:stretch>
                  <a:fillRect/>
                </a:stretch>
              </p:blipFill>
              <p:spPr>
                <a:xfrm>
                  <a:off x="7313175" y="5263185"/>
                  <a:ext cx="47484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66" name="Ink 165">
                  <a:extLst>
                    <a:ext uri="{FF2B5EF4-FFF2-40B4-BE49-F238E27FC236}">
                      <a16:creationId xmlns:a16="http://schemas.microsoft.com/office/drawing/2014/main" id="{7DC6F7F5-97B4-4656-5009-7E91A723CC16}"/>
                    </a:ext>
                  </a:extLst>
                </p14:cNvPr>
                <p14:cNvContentPartPr/>
                <p14:nvPr/>
              </p14:nvContentPartPr>
              <p14:xfrm>
                <a:off x="9280575" y="5169945"/>
                <a:ext cx="74880" cy="168480"/>
              </p14:xfrm>
            </p:contentPart>
          </mc:Choice>
          <mc:Fallback xmlns="">
            <p:pic>
              <p:nvPicPr>
                <p:cNvPr id="166" name="Ink 165">
                  <a:extLst>
                    <a:ext uri="{FF2B5EF4-FFF2-40B4-BE49-F238E27FC236}">
                      <a16:creationId xmlns:a16="http://schemas.microsoft.com/office/drawing/2014/main" id="{7DC6F7F5-97B4-4656-5009-7E91A723CC16}"/>
                    </a:ext>
                  </a:extLst>
                </p:cNvPr>
                <p:cNvPicPr/>
                <p:nvPr/>
              </p:nvPicPr>
              <p:blipFill>
                <a:blip r:embed="rId337"/>
                <a:stretch>
                  <a:fillRect/>
                </a:stretch>
              </p:blipFill>
              <p:spPr>
                <a:xfrm>
                  <a:off x="9274455" y="5163825"/>
                  <a:ext cx="87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2" name="Ink 221">
                  <a:extLst>
                    <a:ext uri="{FF2B5EF4-FFF2-40B4-BE49-F238E27FC236}">
                      <a16:creationId xmlns:a16="http://schemas.microsoft.com/office/drawing/2014/main" id="{666698C8-39E2-8978-1358-54B845D03961}"/>
                    </a:ext>
                  </a:extLst>
                </p14:cNvPr>
                <p14:cNvContentPartPr/>
                <p14:nvPr/>
              </p14:nvContentPartPr>
              <p14:xfrm>
                <a:off x="7307415" y="6262185"/>
                <a:ext cx="365760" cy="147600"/>
              </p14:xfrm>
            </p:contentPart>
          </mc:Choice>
          <mc:Fallback xmlns="">
            <p:pic>
              <p:nvPicPr>
                <p:cNvPr id="222" name="Ink 221">
                  <a:extLst>
                    <a:ext uri="{FF2B5EF4-FFF2-40B4-BE49-F238E27FC236}">
                      <a16:creationId xmlns:a16="http://schemas.microsoft.com/office/drawing/2014/main" id="{666698C8-39E2-8978-1358-54B845D03961}"/>
                    </a:ext>
                  </a:extLst>
                </p:cNvPr>
                <p:cNvPicPr/>
                <p:nvPr/>
              </p:nvPicPr>
              <p:blipFill>
                <a:blip r:embed="rId339"/>
                <a:stretch>
                  <a:fillRect/>
                </a:stretch>
              </p:blipFill>
              <p:spPr>
                <a:xfrm>
                  <a:off x="7301295" y="6256065"/>
                  <a:ext cx="378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3" name="Ink 222">
                  <a:extLst>
                    <a:ext uri="{FF2B5EF4-FFF2-40B4-BE49-F238E27FC236}">
                      <a16:creationId xmlns:a16="http://schemas.microsoft.com/office/drawing/2014/main" id="{D973F5E8-27D2-5D87-9884-CE8FACAEA420}"/>
                    </a:ext>
                  </a:extLst>
                </p14:cNvPr>
                <p14:cNvContentPartPr/>
                <p14:nvPr/>
              </p14:nvContentPartPr>
              <p14:xfrm>
                <a:off x="7449615" y="6248145"/>
                <a:ext cx="127800" cy="190800"/>
              </p14:xfrm>
            </p:contentPart>
          </mc:Choice>
          <mc:Fallback xmlns="">
            <p:pic>
              <p:nvPicPr>
                <p:cNvPr id="223" name="Ink 222">
                  <a:extLst>
                    <a:ext uri="{FF2B5EF4-FFF2-40B4-BE49-F238E27FC236}">
                      <a16:creationId xmlns:a16="http://schemas.microsoft.com/office/drawing/2014/main" id="{D973F5E8-27D2-5D87-9884-CE8FACAEA420}"/>
                    </a:ext>
                  </a:extLst>
                </p:cNvPr>
                <p:cNvPicPr/>
                <p:nvPr/>
              </p:nvPicPr>
              <p:blipFill>
                <a:blip r:embed="rId341"/>
                <a:stretch>
                  <a:fillRect/>
                </a:stretch>
              </p:blipFill>
              <p:spPr>
                <a:xfrm>
                  <a:off x="7443495" y="6242025"/>
                  <a:ext cx="140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4" name="Ink 223">
                  <a:extLst>
                    <a:ext uri="{FF2B5EF4-FFF2-40B4-BE49-F238E27FC236}">
                      <a16:creationId xmlns:a16="http://schemas.microsoft.com/office/drawing/2014/main" id="{03695080-CECF-ED98-7C2A-CE50E1D13D71}"/>
                    </a:ext>
                  </a:extLst>
                </p14:cNvPr>
                <p14:cNvContentPartPr/>
                <p14:nvPr/>
              </p14:nvContentPartPr>
              <p14:xfrm>
                <a:off x="7562655" y="6132585"/>
                <a:ext cx="226440" cy="120600"/>
              </p14:xfrm>
            </p:contentPart>
          </mc:Choice>
          <mc:Fallback xmlns="">
            <p:pic>
              <p:nvPicPr>
                <p:cNvPr id="224" name="Ink 223">
                  <a:extLst>
                    <a:ext uri="{FF2B5EF4-FFF2-40B4-BE49-F238E27FC236}">
                      <a16:creationId xmlns:a16="http://schemas.microsoft.com/office/drawing/2014/main" id="{03695080-CECF-ED98-7C2A-CE50E1D13D71}"/>
                    </a:ext>
                  </a:extLst>
                </p:cNvPr>
                <p:cNvPicPr/>
                <p:nvPr/>
              </p:nvPicPr>
              <p:blipFill>
                <a:blip r:embed="rId343"/>
                <a:stretch>
                  <a:fillRect/>
                </a:stretch>
              </p:blipFill>
              <p:spPr>
                <a:xfrm>
                  <a:off x="7556535" y="6126465"/>
                  <a:ext cx="238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5" name="Ink 224">
                  <a:extLst>
                    <a:ext uri="{FF2B5EF4-FFF2-40B4-BE49-F238E27FC236}">
                      <a16:creationId xmlns:a16="http://schemas.microsoft.com/office/drawing/2014/main" id="{CFB7D429-63BB-7B6D-A73A-5D27485A4DA2}"/>
                    </a:ext>
                  </a:extLst>
                </p14:cNvPr>
                <p14:cNvContentPartPr/>
                <p14:nvPr/>
              </p14:nvContentPartPr>
              <p14:xfrm>
                <a:off x="7858575" y="6368385"/>
                <a:ext cx="236160" cy="2520"/>
              </p14:xfrm>
            </p:contentPart>
          </mc:Choice>
          <mc:Fallback xmlns="">
            <p:pic>
              <p:nvPicPr>
                <p:cNvPr id="225" name="Ink 224">
                  <a:extLst>
                    <a:ext uri="{FF2B5EF4-FFF2-40B4-BE49-F238E27FC236}">
                      <a16:creationId xmlns:a16="http://schemas.microsoft.com/office/drawing/2014/main" id="{CFB7D429-63BB-7B6D-A73A-5D27485A4DA2}"/>
                    </a:ext>
                  </a:extLst>
                </p:cNvPr>
                <p:cNvPicPr/>
                <p:nvPr/>
              </p:nvPicPr>
              <p:blipFill>
                <a:blip r:embed="rId345"/>
                <a:stretch>
                  <a:fillRect/>
                </a:stretch>
              </p:blipFill>
              <p:spPr>
                <a:xfrm>
                  <a:off x="7852455" y="6362265"/>
                  <a:ext cx="24840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6" name="Ink 225">
                  <a:extLst>
                    <a:ext uri="{FF2B5EF4-FFF2-40B4-BE49-F238E27FC236}">
                      <a16:creationId xmlns:a16="http://schemas.microsoft.com/office/drawing/2014/main" id="{2451F9F5-2A70-A5A5-24E7-EE1DD6642391}"/>
                    </a:ext>
                  </a:extLst>
                </p14:cNvPr>
                <p14:cNvContentPartPr/>
                <p14:nvPr/>
              </p14:nvContentPartPr>
              <p14:xfrm>
                <a:off x="7950015" y="6297825"/>
                <a:ext cx="123120" cy="186480"/>
              </p14:xfrm>
            </p:contentPart>
          </mc:Choice>
          <mc:Fallback xmlns="">
            <p:pic>
              <p:nvPicPr>
                <p:cNvPr id="226" name="Ink 225">
                  <a:extLst>
                    <a:ext uri="{FF2B5EF4-FFF2-40B4-BE49-F238E27FC236}">
                      <a16:creationId xmlns:a16="http://schemas.microsoft.com/office/drawing/2014/main" id="{2451F9F5-2A70-A5A5-24E7-EE1DD6642391}"/>
                    </a:ext>
                  </a:extLst>
                </p:cNvPr>
                <p:cNvPicPr/>
                <p:nvPr/>
              </p:nvPicPr>
              <p:blipFill>
                <a:blip r:embed="rId347"/>
                <a:stretch>
                  <a:fillRect/>
                </a:stretch>
              </p:blipFill>
              <p:spPr>
                <a:xfrm>
                  <a:off x="7943895" y="6291705"/>
                  <a:ext cx="135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7" name="Ink 226">
                  <a:extLst>
                    <a:ext uri="{FF2B5EF4-FFF2-40B4-BE49-F238E27FC236}">
                      <a16:creationId xmlns:a16="http://schemas.microsoft.com/office/drawing/2014/main" id="{43A547A4-DE78-9948-ED6A-FC1411A372EB}"/>
                    </a:ext>
                  </a:extLst>
                </p14:cNvPr>
                <p14:cNvContentPartPr/>
                <p14:nvPr/>
              </p14:nvContentPartPr>
              <p14:xfrm>
                <a:off x="8217135" y="6283785"/>
                <a:ext cx="186840" cy="191520"/>
              </p14:xfrm>
            </p:contentPart>
          </mc:Choice>
          <mc:Fallback xmlns="">
            <p:pic>
              <p:nvPicPr>
                <p:cNvPr id="227" name="Ink 226">
                  <a:extLst>
                    <a:ext uri="{FF2B5EF4-FFF2-40B4-BE49-F238E27FC236}">
                      <a16:creationId xmlns:a16="http://schemas.microsoft.com/office/drawing/2014/main" id="{43A547A4-DE78-9948-ED6A-FC1411A372EB}"/>
                    </a:ext>
                  </a:extLst>
                </p:cNvPr>
                <p:cNvPicPr/>
                <p:nvPr/>
              </p:nvPicPr>
              <p:blipFill>
                <a:blip r:embed="rId349"/>
                <a:stretch>
                  <a:fillRect/>
                </a:stretch>
              </p:blipFill>
              <p:spPr>
                <a:xfrm>
                  <a:off x="8211015" y="6277665"/>
                  <a:ext cx="1990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8" name="Ink 227">
                  <a:extLst>
                    <a:ext uri="{FF2B5EF4-FFF2-40B4-BE49-F238E27FC236}">
                      <a16:creationId xmlns:a16="http://schemas.microsoft.com/office/drawing/2014/main" id="{92E8E722-F8D5-EB84-2E0F-59D0973CDE66}"/>
                    </a:ext>
                  </a:extLst>
                </p14:cNvPr>
                <p14:cNvContentPartPr/>
                <p14:nvPr/>
              </p14:nvContentPartPr>
              <p14:xfrm>
                <a:off x="8142615" y="6260025"/>
                <a:ext cx="560880" cy="207000"/>
              </p14:xfrm>
            </p:contentPart>
          </mc:Choice>
          <mc:Fallback xmlns="">
            <p:pic>
              <p:nvPicPr>
                <p:cNvPr id="228" name="Ink 227">
                  <a:extLst>
                    <a:ext uri="{FF2B5EF4-FFF2-40B4-BE49-F238E27FC236}">
                      <a16:creationId xmlns:a16="http://schemas.microsoft.com/office/drawing/2014/main" id="{92E8E722-F8D5-EB84-2E0F-59D0973CDE66}"/>
                    </a:ext>
                  </a:extLst>
                </p:cNvPr>
                <p:cNvPicPr/>
                <p:nvPr/>
              </p:nvPicPr>
              <p:blipFill>
                <a:blip r:embed="rId351"/>
                <a:stretch>
                  <a:fillRect/>
                </a:stretch>
              </p:blipFill>
              <p:spPr>
                <a:xfrm>
                  <a:off x="8136495" y="6253905"/>
                  <a:ext cx="5731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9" name="Ink 228">
                  <a:extLst>
                    <a:ext uri="{FF2B5EF4-FFF2-40B4-BE49-F238E27FC236}">
                      <a16:creationId xmlns:a16="http://schemas.microsoft.com/office/drawing/2014/main" id="{7B0C7568-7485-1744-DF4C-91489D7D97CB}"/>
                    </a:ext>
                  </a:extLst>
                </p14:cNvPr>
                <p14:cNvContentPartPr/>
                <p14:nvPr/>
              </p14:nvContentPartPr>
              <p14:xfrm>
                <a:off x="8438535" y="6320505"/>
                <a:ext cx="156600" cy="202680"/>
              </p14:xfrm>
            </p:contentPart>
          </mc:Choice>
          <mc:Fallback xmlns="">
            <p:pic>
              <p:nvPicPr>
                <p:cNvPr id="229" name="Ink 228">
                  <a:extLst>
                    <a:ext uri="{FF2B5EF4-FFF2-40B4-BE49-F238E27FC236}">
                      <a16:creationId xmlns:a16="http://schemas.microsoft.com/office/drawing/2014/main" id="{7B0C7568-7485-1744-DF4C-91489D7D97CB}"/>
                    </a:ext>
                  </a:extLst>
                </p:cNvPr>
                <p:cNvPicPr/>
                <p:nvPr/>
              </p:nvPicPr>
              <p:blipFill>
                <a:blip r:embed="rId353"/>
                <a:stretch>
                  <a:fillRect/>
                </a:stretch>
              </p:blipFill>
              <p:spPr>
                <a:xfrm>
                  <a:off x="8432415" y="6314385"/>
                  <a:ext cx="168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0" name="Ink 229">
                  <a:extLst>
                    <a:ext uri="{FF2B5EF4-FFF2-40B4-BE49-F238E27FC236}">
                      <a16:creationId xmlns:a16="http://schemas.microsoft.com/office/drawing/2014/main" id="{1E80CB26-C82D-888E-3ACF-6AF27BE8D970}"/>
                    </a:ext>
                  </a:extLst>
                </p14:cNvPr>
                <p14:cNvContentPartPr/>
                <p14:nvPr/>
              </p14:nvContentPartPr>
              <p14:xfrm>
                <a:off x="8503335" y="6108465"/>
                <a:ext cx="404280" cy="583920"/>
              </p14:xfrm>
            </p:contentPart>
          </mc:Choice>
          <mc:Fallback xmlns="">
            <p:pic>
              <p:nvPicPr>
                <p:cNvPr id="230" name="Ink 229">
                  <a:extLst>
                    <a:ext uri="{FF2B5EF4-FFF2-40B4-BE49-F238E27FC236}">
                      <a16:creationId xmlns:a16="http://schemas.microsoft.com/office/drawing/2014/main" id="{1E80CB26-C82D-888E-3ACF-6AF27BE8D970}"/>
                    </a:ext>
                  </a:extLst>
                </p:cNvPr>
                <p:cNvPicPr/>
                <p:nvPr/>
              </p:nvPicPr>
              <p:blipFill>
                <a:blip r:embed="rId355"/>
                <a:stretch>
                  <a:fillRect/>
                </a:stretch>
              </p:blipFill>
              <p:spPr>
                <a:xfrm>
                  <a:off x="8497215" y="6102345"/>
                  <a:ext cx="41652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1" name="Ink 230">
                  <a:extLst>
                    <a:ext uri="{FF2B5EF4-FFF2-40B4-BE49-F238E27FC236}">
                      <a16:creationId xmlns:a16="http://schemas.microsoft.com/office/drawing/2014/main" id="{F06ED419-113A-CEA8-596E-B7F586FABEE7}"/>
                    </a:ext>
                  </a:extLst>
                </p14:cNvPr>
                <p14:cNvContentPartPr/>
                <p14:nvPr/>
              </p14:nvContentPartPr>
              <p14:xfrm>
                <a:off x="7174575" y="6134385"/>
                <a:ext cx="482400" cy="528840"/>
              </p14:xfrm>
            </p:contentPart>
          </mc:Choice>
          <mc:Fallback xmlns="">
            <p:pic>
              <p:nvPicPr>
                <p:cNvPr id="231" name="Ink 230">
                  <a:extLst>
                    <a:ext uri="{FF2B5EF4-FFF2-40B4-BE49-F238E27FC236}">
                      <a16:creationId xmlns:a16="http://schemas.microsoft.com/office/drawing/2014/main" id="{F06ED419-113A-CEA8-596E-B7F586FABEE7}"/>
                    </a:ext>
                  </a:extLst>
                </p:cNvPr>
                <p:cNvPicPr/>
                <p:nvPr/>
              </p:nvPicPr>
              <p:blipFill>
                <a:blip r:embed="rId357"/>
                <a:stretch>
                  <a:fillRect/>
                </a:stretch>
              </p:blipFill>
              <p:spPr>
                <a:xfrm>
                  <a:off x="7168455" y="6128265"/>
                  <a:ext cx="4946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2" name="Ink 231">
                  <a:extLst>
                    <a:ext uri="{FF2B5EF4-FFF2-40B4-BE49-F238E27FC236}">
                      <a16:creationId xmlns:a16="http://schemas.microsoft.com/office/drawing/2014/main" id="{067E69D8-6700-50ED-B864-26A05CBD71C6}"/>
                    </a:ext>
                  </a:extLst>
                </p14:cNvPr>
                <p14:cNvContentPartPr/>
                <p14:nvPr/>
              </p14:nvContentPartPr>
              <p14:xfrm>
                <a:off x="8780175" y="6016305"/>
                <a:ext cx="137520" cy="132480"/>
              </p14:xfrm>
            </p:contentPart>
          </mc:Choice>
          <mc:Fallback xmlns="">
            <p:pic>
              <p:nvPicPr>
                <p:cNvPr id="232" name="Ink 231">
                  <a:extLst>
                    <a:ext uri="{FF2B5EF4-FFF2-40B4-BE49-F238E27FC236}">
                      <a16:creationId xmlns:a16="http://schemas.microsoft.com/office/drawing/2014/main" id="{067E69D8-6700-50ED-B864-26A05CBD71C6}"/>
                    </a:ext>
                  </a:extLst>
                </p:cNvPr>
                <p:cNvPicPr/>
                <p:nvPr/>
              </p:nvPicPr>
              <p:blipFill>
                <a:blip r:embed="rId359"/>
                <a:stretch>
                  <a:fillRect/>
                </a:stretch>
              </p:blipFill>
              <p:spPr>
                <a:xfrm>
                  <a:off x="8774055" y="6010185"/>
                  <a:ext cx="149760" cy="144720"/>
                </a:xfrm>
                <a:prstGeom prst="rect">
                  <a:avLst/>
                </a:prstGeom>
              </p:spPr>
            </p:pic>
          </mc:Fallback>
        </mc:AlternateContent>
      </p:grpSp>
    </p:spTree>
    <p:extLst>
      <p:ext uri="{BB962C8B-B14F-4D97-AF65-F5344CB8AC3E}">
        <p14:creationId xmlns:p14="http://schemas.microsoft.com/office/powerpoint/2010/main" val="142005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0"/>
          <p:cNvSpPr>
            <a:spLocks noGrp="1"/>
          </p:cNvSpPr>
          <p:nvPr>
            <p:ph sz="quarter" idx="12"/>
          </p:nvPr>
        </p:nvSpPr>
        <p:spPr>
          <a:xfrm>
            <a:off x="4019551" y="6443493"/>
            <a:ext cx="4152899" cy="247650"/>
          </a:xfrm>
        </p:spPr>
        <p:txBody>
          <a:bodyPr/>
          <a:lstStyle/>
          <a:p>
            <a:r>
              <a:rPr lang="en-IN" dirty="0"/>
              <a:t>Copyright © Cengage Learning. All rights reserved. </a:t>
            </a:r>
          </a:p>
        </p:txBody>
      </p:sp>
      <p:sp>
        <p:nvSpPr>
          <p:cNvPr id="5" name="Text Placeholder 3"/>
          <p:cNvSpPr txBox="1">
            <a:spLocks/>
          </p:cNvSpPr>
          <p:nvPr/>
        </p:nvSpPr>
        <p:spPr bwMode="auto">
          <a:xfrm>
            <a:off x="1687535" y="2436790"/>
            <a:ext cx="9048750" cy="1162050"/>
          </a:xfrm>
          <a:prstGeom prst="rect">
            <a:avLst/>
          </a:prstGeom>
          <a:solidFill>
            <a:srgbClr val="E1EBF7"/>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normAutofit/>
          </a:bodyPr>
          <a:lstStyle>
            <a:lvl1pPr marL="182880" indent="0" algn="l" rtl="0" eaLnBrk="1" fontAlgn="base" hangingPunct="1">
              <a:lnSpc>
                <a:spcPct val="90000"/>
              </a:lnSpc>
              <a:spcBef>
                <a:spcPts val="1000"/>
              </a:spcBef>
              <a:spcAft>
                <a:spcPct val="0"/>
              </a:spcAft>
              <a:buFont typeface="Arial" charset="0"/>
              <a:buNone/>
              <a:defRPr sz="4000" b="1" i="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N" dirty="0"/>
              <a:t>Derivative by laws, rules, theorems</a:t>
            </a:r>
          </a:p>
        </p:txBody>
      </p:sp>
    </p:spTree>
    <p:extLst>
      <p:ext uri="{BB962C8B-B14F-4D97-AF65-F5344CB8AC3E}">
        <p14:creationId xmlns:p14="http://schemas.microsoft.com/office/powerpoint/2010/main" val="968016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8B24E9-13AD-5C59-3546-84A00AABB540}"/>
              </a:ext>
            </a:extLst>
          </p:cNvPr>
          <p:cNvSpPr>
            <a:spLocks noGrp="1"/>
          </p:cNvSpPr>
          <p:nvPr>
            <p:ph type="title"/>
          </p:nvPr>
        </p:nvSpPr>
        <p:spPr/>
        <p:txBody>
          <a:bodyPr/>
          <a:lstStyle/>
          <a:p>
            <a:endParaRPr lang="en-CA"/>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F16A071-4072-A000-538B-D4D22687A209}"/>
                  </a:ext>
                </a:extLst>
              </p14:cNvPr>
              <p14:cNvContentPartPr/>
              <p14:nvPr/>
            </p14:nvContentPartPr>
            <p14:xfrm>
              <a:off x="1409175" y="2302545"/>
              <a:ext cx="484200" cy="10440"/>
            </p14:xfrm>
          </p:contentPart>
        </mc:Choice>
        <mc:Fallback xmlns="">
          <p:pic>
            <p:nvPicPr>
              <p:cNvPr id="4" name="Ink 3">
                <a:extLst>
                  <a:ext uri="{FF2B5EF4-FFF2-40B4-BE49-F238E27FC236}">
                    <a16:creationId xmlns:a16="http://schemas.microsoft.com/office/drawing/2014/main" id="{4F16A071-4072-A000-538B-D4D22687A209}"/>
                  </a:ext>
                </a:extLst>
              </p:cNvPr>
              <p:cNvPicPr/>
              <p:nvPr/>
            </p:nvPicPr>
            <p:blipFill>
              <a:blip r:embed="rId3"/>
              <a:stretch>
                <a:fillRect/>
              </a:stretch>
            </p:blipFill>
            <p:spPr>
              <a:xfrm>
                <a:off x="1403055" y="2296425"/>
                <a:ext cx="4964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EA6FBB4-6908-A34F-C489-0CB86CC18827}"/>
                  </a:ext>
                </a:extLst>
              </p14:cNvPr>
              <p14:cNvContentPartPr/>
              <p14:nvPr/>
            </p14:nvContentPartPr>
            <p14:xfrm>
              <a:off x="1467855" y="2454105"/>
              <a:ext cx="327600" cy="34920"/>
            </p14:xfrm>
          </p:contentPart>
        </mc:Choice>
        <mc:Fallback xmlns="">
          <p:pic>
            <p:nvPicPr>
              <p:cNvPr id="5" name="Ink 4">
                <a:extLst>
                  <a:ext uri="{FF2B5EF4-FFF2-40B4-BE49-F238E27FC236}">
                    <a16:creationId xmlns:a16="http://schemas.microsoft.com/office/drawing/2014/main" id="{EEA6FBB4-6908-A34F-C489-0CB86CC18827}"/>
                  </a:ext>
                </a:extLst>
              </p:cNvPr>
              <p:cNvPicPr/>
              <p:nvPr/>
            </p:nvPicPr>
            <p:blipFill>
              <a:blip r:embed="rId5"/>
              <a:stretch>
                <a:fillRect/>
              </a:stretch>
            </p:blipFill>
            <p:spPr>
              <a:xfrm>
                <a:off x="1461735" y="2447985"/>
                <a:ext cx="3398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4942E27-47A2-E9B3-7D70-39BA8D5EE658}"/>
                  </a:ext>
                </a:extLst>
              </p14:cNvPr>
              <p14:cNvContentPartPr/>
              <p14:nvPr/>
            </p14:nvContentPartPr>
            <p14:xfrm>
              <a:off x="4393575" y="2210745"/>
              <a:ext cx="289440" cy="212400"/>
            </p14:xfrm>
          </p:contentPart>
        </mc:Choice>
        <mc:Fallback xmlns="">
          <p:pic>
            <p:nvPicPr>
              <p:cNvPr id="10" name="Ink 9">
                <a:extLst>
                  <a:ext uri="{FF2B5EF4-FFF2-40B4-BE49-F238E27FC236}">
                    <a16:creationId xmlns:a16="http://schemas.microsoft.com/office/drawing/2014/main" id="{04942E27-47A2-E9B3-7D70-39BA8D5EE658}"/>
                  </a:ext>
                </a:extLst>
              </p:cNvPr>
              <p:cNvPicPr/>
              <p:nvPr/>
            </p:nvPicPr>
            <p:blipFill>
              <a:blip r:embed="rId7"/>
              <a:stretch>
                <a:fillRect/>
              </a:stretch>
            </p:blipFill>
            <p:spPr>
              <a:xfrm>
                <a:off x="4387455" y="2204625"/>
                <a:ext cx="301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048F228-B1A3-66C9-D316-18DDD5CB374C}"/>
                  </a:ext>
                </a:extLst>
              </p14:cNvPr>
              <p14:cNvContentPartPr/>
              <p14:nvPr/>
            </p14:nvContentPartPr>
            <p14:xfrm>
              <a:off x="4468455" y="2272305"/>
              <a:ext cx="137520" cy="185400"/>
            </p14:xfrm>
          </p:contentPart>
        </mc:Choice>
        <mc:Fallback xmlns="">
          <p:pic>
            <p:nvPicPr>
              <p:cNvPr id="11" name="Ink 10">
                <a:extLst>
                  <a:ext uri="{FF2B5EF4-FFF2-40B4-BE49-F238E27FC236}">
                    <a16:creationId xmlns:a16="http://schemas.microsoft.com/office/drawing/2014/main" id="{A048F228-B1A3-66C9-D316-18DDD5CB374C}"/>
                  </a:ext>
                </a:extLst>
              </p:cNvPr>
              <p:cNvPicPr/>
              <p:nvPr/>
            </p:nvPicPr>
            <p:blipFill>
              <a:blip r:embed="rId9"/>
              <a:stretch>
                <a:fillRect/>
              </a:stretch>
            </p:blipFill>
            <p:spPr>
              <a:xfrm>
                <a:off x="4462335" y="2266185"/>
                <a:ext cx="1497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D9AD53-6D13-C87F-C679-2B10557157B4}"/>
                  </a:ext>
                </a:extLst>
              </p14:cNvPr>
              <p14:cNvContentPartPr/>
              <p14:nvPr/>
            </p14:nvContentPartPr>
            <p14:xfrm>
              <a:off x="4644135" y="2066745"/>
              <a:ext cx="383040" cy="136080"/>
            </p14:xfrm>
          </p:contentPart>
        </mc:Choice>
        <mc:Fallback xmlns="">
          <p:pic>
            <p:nvPicPr>
              <p:cNvPr id="12" name="Ink 11">
                <a:extLst>
                  <a:ext uri="{FF2B5EF4-FFF2-40B4-BE49-F238E27FC236}">
                    <a16:creationId xmlns:a16="http://schemas.microsoft.com/office/drawing/2014/main" id="{5DD9AD53-6D13-C87F-C679-2B10557157B4}"/>
                  </a:ext>
                </a:extLst>
              </p:cNvPr>
              <p:cNvPicPr/>
              <p:nvPr/>
            </p:nvPicPr>
            <p:blipFill>
              <a:blip r:embed="rId11"/>
              <a:stretch>
                <a:fillRect/>
              </a:stretch>
            </p:blipFill>
            <p:spPr>
              <a:xfrm>
                <a:off x="4638015" y="2060625"/>
                <a:ext cx="3952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E31DD6F8-0075-3ADB-4C52-4B7AB57274D8}"/>
                  </a:ext>
                </a:extLst>
              </p14:cNvPr>
              <p14:cNvContentPartPr/>
              <p14:nvPr/>
            </p14:nvContentPartPr>
            <p14:xfrm>
              <a:off x="5045895" y="2323065"/>
              <a:ext cx="183240" cy="138960"/>
            </p14:xfrm>
          </p:contentPart>
        </mc:Choice>
        <mc:Fallback xmlns="">
          <p:pic>
            <p:nvPicPr>
              <p:cNvPr id="13" name="Ink 12">
                <a:extLst>
                  <a:ext uri="{FF2B5EF4-FFF2-40B4-BE49-F238E27FC236}">
                    <a16:creationId xmlns:a16="http://schemas.microsoft.com/office/drawing/2014/main" id="{E31DD6F8-0075-3ADB-4C52-4B7AB57274D8}"/>
                  </a:ext>
                </a:extLst>
              </p:cNvPr>
              <p:cNvPicPr/>
              <p:nvPr/>
            </p:nvPicPr>
            <p:blipFill>
              <a:blip r:embed="rId13"/>
              <a:stretch>
                <a:fillRect/>
              </a:stretch>
            </p:blipFill>
            <p:spPr>
              <a:xfrm>
                <a:off x="5039775" y="2316945"/>
                <a:ext cx="195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446A0027-0193-CF7A-02A2-5FC8CDFD6C8F}"/>
                  </a:ext>
                </a:extLst>
              </p14:cNvPr>
              <p14:cNvContentPartPr/>
              <p14:nvPr/>
            </p14:nvContentPartPr>
            <p14:xfrm>
              <a:off x="5373135" y="2222625"/>
              <a:ext cx="104040" cy="245520"/>
            </p14:xfrm>
          </p:contentPart>
        </mc:Choice>
        <mc:Fallback xmlns="">
          <p:pic>
            <p:nvPicPr>
              <p:cNvPr id="14" name="Ink 13">
                <a:extLst>
                  <a:ext uri="{FF2B5EF4-FFF2-40B4-BE49-F238E27FC236}">
                    <a16:creationId xmlns:a16="http://schemas.microsoft.com/office/drawing/2014/main" id="{446A0027-0193-CF7A-02A2-5FC8CDFD6C8F}"/>
                  </a:ext>
                </a:extLst>
              </p:cNvPr>
              <p:cNvPicPr/>
              <p:nvPr/>
            </p:nvPicPr>
            <p:blipFill>
              <a:blip r:embed="rId15"/>
              <a:stretch>
                <a:fillRect/>
              </a:stretch>
            </p:blipFill>
            <p:spPr>
              <a:xfrm>
                <a:off x="5367015" y="2216505"/>
                <a:ext cx="1162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D5A34B07-3301-F460-C542-263CCBC70661}"/>
                  </a:ext>
                </a:extLst>
              </p14:cNvPr>
              <p14:cNvContentPartPr/>
              <p14:nvPr/>
            </p14:nvContentPartPr>
            <p14:xfrm>
              <a:off x="5296095" y="2242065"/>
              <a:ext cx="599400" cy="215280"/>
            </p14:xfrm>
          </p:contentPart>
        </mc:Choice>
        <mc:Fallback xmlns="">
          <p:pic>
            <p:nvPicPr>
              <p:cNvPr id="15" name="Ink 14">
                <a:extLst>
                  <a:ext uri="{FF2B5EF4-FFF2-40B4-BE49-F238E27FC236}">
                    <a16:creationId xmlns:a16="http://schemas.microsoft.com/office/drawing/2014/main" id="{D5A34B07-3301-F460-C542-263CCBC70661}"/>
                  </a:ext>
                </a:extLst>
              </p:cNvPr>
              <p:cNvPicPr/>
              <p:nvPr/>
            </p:nvPicPr>
            <p:blipFill>
              <a:blip r:embed="rId17"/>
              <a:stretch>
                <a:fillRect/>
              </a:stretch>
            </p:blipFill>
            <p:spPr>
              <a:xfrm>
                <a:off x="5289975" y="2235945"/>
                <a:ext cx="6116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33D9B571-758F-5F3E-C629-9A8B358572D0}"/>
                  </a:ext>
                </a:extLst>
              </p14:cNvPr>
              <p14:cNvContentPartPr/>
              <p14:nvPr/>
            </p14:nvContentPartPr>
            <p14:xfrm>
              <a:off x="5707575" y="2357985"/>
              <a:ext cx="101520" cy="144360"/>
            </p14:xfrm>
          </p:contentPart>
        </mc:Choice>
        <mc:Fallback xmlns="">
          <p:pic>
            <p:nvPicPr>
              <p:cNvPr id="16" name="Ink 15">
                <a:extLst>
                  <a:ext uri="{FF2B5EF4-FFF2-40B4-BE49-F238E27FC236}">
                    <a16:creationId xmlns:a16="http://schemas.microsoft.com/office/drawing/2014/main" id="{33D9B571-758F-5F3E-C629-9A8B358572D0}"/>
                  </a:ext>
                </a:extLst>
              </p:cNvPr>
              <p:cNvPicPr/>
              <p:nvPr/>
            </p:nvPicPr>
            <p:blipFill>
              <a:blip r:embed="rId19"/>
              <a:stretch>
                <a:fillRect/>
              </a:stretch>
            </p:blipFill>
            <p:spPr>
              <a:xfrm>
                <a:off x="5701455" y="2351865"/>
                <a:ext cx="113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27D4B0D1-DB78-8991-B9C6-3B266D580207}"/>
                  </a:ext>
                </a:extLst>
              </p14:cNvPr>
              <p14:cNvContentPartPr/>
              <p14:nvPr/>
            </p14:nvContentPartPr>
            <p14:xfrm>
              <a:off x="5563215" y="2045145"/>
              <a:ext cx="544320" cy="705240"/>
            </p14:xfrm>
          </p:contentPart>
        </mc:Choice>
        <mc:Fallback xmlns="">
          <p:pic>
            <p:nvPicPr>
              <p:cNvPr id="17" name="Ink 16">
                <a:extLst>
                  <a:ext uri="{FF2B5EF4-FFF2-40B4-BE49-F238E27FC236}">
                    <a16:creationId xmlns:a16="http://schemas.microsoft.com/office/drawing/2014/main" id="{27D4B0D1-DB78-8991-B9C6-3B266D580207}"/>
                  </a:ext>
                </a:extLst>
              </p:cNvPr>
              <p:cNvPicPr/>
              <p:nvPr/>
            </p:nvPicPr>
            <p:blipFill>
              <a:blip r:embed="rId21"/>
              <a:stretch>
                <a:fillRect/>
              </a:stretch>
            </p:blipFill>
            <p:spPr>
              <a:xfrm>
                <a:off x="5557095" y="2039025"/>
                <a:ext cx="556560" cy="717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E596359B-9F76-C13E-7711-97FA01916674}"/>
                  </a:ext>
                </a:extLst>
              </p14:cNvPr>
              <p14:cNvContentPartPr/>
              <p14:nvPr/>
            </p14:nvContentPartPr>
            <p14:xfrm>
              <a:off x="4210695" y="2094825"/>
              <a:ext cx="435960" cy="564480"/>
            </p14:xfrm>
          </p:contentPart>
        </mc:Choice>
        <mc:Fallback xmlns="">
          <p:pic>
            <p:nvPicPr>
              <p:cNvPr id="18" name="Ink 17">
                <a:extLst>
                  <a:ext uri="{FF2B5EF4-FFF2-40B4-BE49-F238E27FC236}">
                    <a16:creationId xmlns:a16="http://schemas.microsoft.com/office/drawing/2014/main" id="{E596359B-9F76-C13E-7711-97FA01916674}"/>
                  </a:ext>
                </a:extLst>
              </p:cNvPr>
              <p:cNvPicPr/>
              <p:nvPr/>
            </p:nvPicPr>
            <p:blipFill>
              <a:blip r:embed="rId23"/>
              <a:stretch>
                <a:fillRect/>
              </a:stretch>
            </p:blipFill>
            <p:spPr>
              <a:xfrm>
                <a:off x="4204575" y="2088705"/>
                <a:ext cx="44820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16FE4AA9-4D8E-5401-A62E-2D882A85746B}"/>
                  </a:ext>
                </a:extLst>
              </p14:cNvPr>
              <p14:cNvContentPartPr/>
              <p14:nvPr/>
            </p14:nvContentPartPr>
            <p14:xfrm>
              <a:off x="6340455" y="2388225"/>
              <a:ext cx="108720" cy="50040"/>
            </p14:xfrm>
          </p:contentPart>
        </mc:Choice>
        <mc:Fallback xmlns="">
          <p:pic>
            <p:nvPicPr>
              <p:cNvPr id="19" name="Ink 18">
                <a:extLst>
                  <a:ext uri="{FF2B5EF4-FFF2-40B4-BE49-F238E27FC236}">
                    <a16:creationId xmlns:a16="http://schemas.microsoft.com/office/drawing/2014/main" id="{16FE4AA9-4D8E-5401-A62E-2D882A85746B}"/>
                  </a:ext>
                </a:extLst>
              </p:cNvPr>
              <p:cNvPicPr/>
              <p:nvPr/>
            </p:nvPicPr>
            <p:blipFill>
              <a:blip r:embed="rId25"/>
              <a:stretch>
                <a:fillRect/>
              </a:stretch>
            </p:blipFill>
            <p:spPr>
              <a:xfrm>
                <a:off x="6334335" y="2382105"/>
                <a:ext cx="120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2CAAAEE6-291B-7C6F-FAC0-FB6D132CA0E9}"/>
                  </a:ext>
                </a:extLst>
              </p14:cNvPr>
              <p14:cNvContentPartPr/>
              <p14:nvPr/>
            </p14:nvContentPartPr>
            <p14:xfrm>
              <a:off x="7086375" y="1967025"/>
              <a:ext cx="110880" cy="280800"/>
            </p14:xfrm>
          </p:contentPart>
        </mc:Choice>
        <mc:Fallback xmlns="">
          <p:pic>
            <p:nvPicPr>
              <p:cNvPr id="20" name="Ink 19">
                <a:extLst>
                  <a:ext uri="{FF2B5EF4-FFF2-40B4-BE49-F238E27FC236}">
                    <a16:creationId xmlns:a16="http://schemas.microsoft.com/office/drawing/2014/main" id="{2CAAAEE6-291B-7C6F-FAC0-FB6D132CA0E9}"/>
                  </a:ext>
                </a:extLst>
              </p:cNvPr>
              <p:cNvPicPr/>
              <p:nvPr/>
            </p:nvPicPr>
            <p:blipFill>
              <a:blip r:embed="rId27"/>
              <a:stretch>
                <a:fillRect/>
              </a:stretch>
            </p:blipFill>
            <p:spPr>
              <a:xfrm>
                <a:off x="7080255" y="1960905"/>
                <a:ext cx="1231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FAD1778B-6A63-CC9C-A9CB-BC304A2F19E0}"/>
                  </a:ext>
                </a:extLst>
              </p14:cNvPr>
              <p14:cNvContentPartPr/>
              <p14:nvPr/>
            </p14:nvContentPartPr>
            <p14:xfrm>
              <a:off x="7004295" y="2391465"/>
              <a:ext cx="748800" cy="45000"/>
            </p14:xfrm>
          </p:contentPart>
        </mc:Choice>
        <mc:Fallback xmlns="">
          <p:pic>
            <p:nvPicPr>
              <p:cNvPr id="21" name="Ink 20">
                <a:extLst>
                  <a:ext uri="{FF2B5EF4-FFF2-40B4-BE49-F238E27FC236}">
                    <a16:creationId xmlns:a16="http://schemas.microsoft.com/office/drawing/2014/main" id="{FAD1778B-6A63-CC9C-A9CB-BC304A2F19E0}"/>
                  </a:ext>
                </a:extLst>
              </p:cNvPr>
              <p:cNvPicPr/>
              <p:nvPr/>
            </p:nvPicPr>
            <p:blipFill>
              <a:blip r:embed="rId29"/>
              <a:stretch>
                <a:fillRect/>
              </a:stretch>
            </p:blipFill>
            <p:spPr>
              <a:xfrm>
                <a:off x="6998175" y="2385345"/>
                <a:ext cx="761040" cy="57240"/>
              </a:xfrm>
              <a:prstGeom prst="rect">
                <a:avLst/>
              </a:prstGeom>
            </p:spPr>
          </p:pic>
        </mc:Fallback>
      </mc:AlternateContent>
      <p:grpSp>
        <p:nvGrpSpPr>
          <p:cNvPr id="35" name="Group 34">
            <a:extLst>
              <a:ext uri="{FF2B5EF4-FFF2-40B4-BE49-F238E27FC236}">
                <a16:creationId xmlns:a16="http://schemas.microsoft.com/office/drawing/2014/main" id="{69264B68-BAF1-EE92-B358-9BDF5A33C09B}"/>
              </a:ext>
            </a:extLst>
          </p:cNvPr>
          <p:cNvGrpSpPr/>
          <p:nvPr/>
        </p:nvGrpSpPr>
        <p:grpSpPr>
          <a:xfrm>
            <a:off x="6867135" y="2565705"/>
            <a:ext cx="1172520" cy="259560"/>
            <a:chOff x="6867135" y="2565705"/>
            <a:chExt cx="1172520" cy="259560"/>
          </a:xfrm>
        </p:grpSpPr>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5E8C593-22F6-A3A2-A2FE-F59E33D7FE30}"/>
                    </a:ext>
                  </a:extLst>
                </p14:cNvPr>
                <p14:cNvContentPartPr/>
                <p14:nvPr/>
              </p14:nvContentPartPr>
              <p14:xfrm>
                <a:off x="6867135" y="2605665"/>
                <a:ext cx="286560" cy="165600"/>
              </p14:xfrm>
            </p:contentPart>
          </mc:Choice>
          <mc:Fallback xmlns="">
            <p:pic>
              <p:nvPicPr>
                <p:cNvPr id="23" name="Ink 22">
                  <a:extLst>
                    <a:ext uri="{FF2B5EF4-FFF2-40B4-BE49-F238E27FC236}">
                      <a16:creationId xmlns:a16="http://schemas.microsoft.com/office/drawing/2014/main" id="{15E8C593-22F6-A3A2-A2FE-F59E33D7FE30}"/>
                    </a:ext>
                  </a:extLst>
                </p:cNvPr>
                <p:cNvPicPr/>
                <p:nvPr/>
              </p:nvPicPr>
              <p:blipFill>
                <a:blip r:embed="rId31"/>
                <a:stretch>
                  <a:fillRect/>
                </a:stretch>
              </p:blipFill>
              <p:spPr>
                <a:xfrm>
                  <a:off x="6861015" y="2599545"/>
                  <a:ext cx="298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732519D4-97B6-AF70-363E-F68DBB054507}"/>
                    </a:ext>
                  </a:extLst>
                </p14:cNvPr>
                <p14:cNvContentPartPr/>
                <p14:nvPr/>
              </p14:nvContentPartPr>
              <p14:xfrm>
                <a:off x="6987735" y="2629785"/>
                <a:ext cx="67680" cy="154080"/>
              </p14:xfrm>
            </p:contentPart>
          </mc:Choice>
          <mc:Fallback xmlns="">
            <p:pic>
              <p:nvPicPr>
                <p:cNvPr id="24" name="Ink 23">
                  <a:extLst>
                    <a:ext uri="{FF2B5EF4-FFF2-40B4-BE49-F238E27FC236}">
                      <a16:creationId xmlns:a16="http://schemas.microsoft.com/office/drawing/2014/main" id="{732519D4-97B6-AF70-363E-F68DBB054507}"/>
                    </a:ext>
                  </a:extLst>
                </p:cNvPr>
                <p:cNvPicPr/>
                <p:nvPr/>
              </p:nvPicPr>
              <p:blipFill>
                <a:blip r:embed="rId33"/>
                <a:stretch>
                  <a:fillRect/>
                </a:stretch>
              </p:blipFill>
              <p:spPr>
                <a:xfrm>
                  <a:off x="6981615" y="2623665"/>
                  <a:ext cx="79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538C3B94-C93D-FA52-EF8F-295BBB8FB37A}"/>
                    </a:ext>
                  </a:extLst>
                </p14:cNvPr>
                <p14:cNvContentPartPr/>
                <p14:nvPr/>
              </p14:nvContentPartPr>
              <p14:xfrm>
                <a:off x="7107975" y="2565705"/>
                <a:ext cx="253080" cy="87120"/>
              </p14:xfrm>
            </p:contentPart>
          </mc:Choice>
          <mc:Fallback xmlns="">
            <p:pic>
              <p:nvPicPr>
                <p:cNvPr id="25" name="Ink 24">
                  <a:extLst>
                    <a:ext uri="{FF2B5EF4-FFF2-40B4-BE49-F238E27FC236}">
                      <a16:creationId xmlns:a16="http://schemas.microsoft.com/office/drawing/2014/main" id="{538C3B94-C93D-FA52-EF8F-295BBB8FB37A}"/>
                    </a:ext>
                  </a:extLst>
                </p:cNvPr>
                <p:cNvPicPr/>
                <p:nvPr/>
              </p:nvPicPr>
              <p:blipFill>
                <a:blip r:embed="rId35"/>
                <a:stretch>
                  <a:fillRect/>
                </a:stretch>
              </p:blipFill>
              <p:spPr>
                <a:xfrm>
                  <a:off x="7101855" y="2559585"/>
                  <a:ext cx="2653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EE88090F-2651-BD15-799D-B29BCF8B526A}"/>
                    </a:ext>
                  </a:extLst>
                </p14:cNvPr>
                <p14:cNvContentPartPr/>
                <p14:nvPr/>
              </p14:nvContentPartPr>
              <p14:xfrm>
                <a:off x="7418295" y="2747505"/>
                <a:ext cx="212040" cy="15480"/>
              </p14:xfrm>
            </p:contentPart>
          </mc:Choice>
          <mc:Fallback xmlns="">
            <p:pic>
              <p:nvPicPr>
                <p:cNvPr id="26" name="Ink 25">
                  <a:extLst>
                    <a:ext uri="{FF2B5EF4-FFF2-40B4-BE49-F238E27FC236}">
                      <a16:creationId xmlns:a16="http://schemas.microsoft.com/office/drawing/2014/main" id="{EE88090F-2651-BD15-799D-B29BCF8B526A}"/>
                    </a:ext>
                  </a:extLst>
                </p:cNvPr>
                <p:cNvPicPr/>
                <p:nvPr/>
              </p:nvPicPr>
              <p:blipFill>
                <a:blip r:embed="rId37"/>
                <a:stretch>
                  <a:fillRect/>
                </a:stretch>
              </p:blipFill>
              <p:spPr>
                <a:xfrm>
                  <a:off x="7412175" y="2741385"/>
                  <a:ext cx="224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35A95785-3C95-ECF1-BF3E-BC645254BE59}"/>
                    </a:ext>
                  </a:extLst>
                </p14:cNvPr>
                <p14:cNvContentPartPr/>
                <p14:nvPr/>
              </p14:nvContentPartPr>
              <p14:xfrm>
                <a:off x="7495335" y="2721585"/>
                <a:ext cx="110880" cy="92520"/>
              </p14:xfrm>
            </p:contentPart>
          </mc:Choice>
          <mc:Fallback xmlns="">
            <p:pic>
              <p:nvPicPr>
                <p:cNvPr id="27" name="Ink 26">
                  <a:extLst>
                    <a:ext uri="{FF2B5EF4-FFF2-40B4-BE49-F238E27FC236}">
                      <a16:creationId xmlns:a16="http://schemas.microsoft.com/office/drawing/2014/main" id="{35A95785-3C95-ECF1-BF3E-BC645254BE59}"/>
                    </a:ext>
                  </a:extLst>
                </p:cNvPr>
                <p:cNvPicPr/>
                <p:nvPr/>
              </p:nvPicPr>
              <p:blipFill>
                <a:blip r:embed="rId39"/>
                <a:stretch>
                  <a:fillRect/>
                </a:stretch>
              </p:blipFill>
              <p:spPr>
                <a:xfrm>
                  <a:off x="7489215" y="2715465"/>
                  <a:ext cx="1231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0CEA4748-8E9D-6E50-CEC1-F2DDD7E21F8C}"/>
                    </a:ext>
                  </a:extLst>
                </p14:cNvPr>
                <p14:cNvContentPartPr/>
                <p14:nvPr/>
              </p14:nvContentPartPr>
              <p14:xfrm>
                <a:off x="7634655" y="2612505"/>
                <a:ext cx="221760" cy="212760"/>
              </p14:xfrm>
            </p:contentPart>
          </mc:Choice>
          <mc:Fallback xmlns="">
            <p:pic>
              <p:nvPicPr>
                <p:cNvPr id="28" name="Ink 27">
                  <a:extLst>
                    <a:ext uri="{FF2B5EF4-FFF2-40B4-BE49-F238E27FC236}">
                      <a16:creationId xmlns:a16="http://schemas.microsoft.com/office/drawing/2014/main" id="{0CEA4748-8E9D-6E50-CEC1-F2DDD7E21F8C}"/>
                    </a:ext>
                  </a:extLst>
                </p:cNvPr>
                <p:cNvPicPr/>
                <p:nvPr/>
              </p:nvPicPr>
              <p:blipFill>
                <a:blip r:embed="rId41"/>
                <a:stretch>
                  <a:fillRect/>
                </a:stretch>
              </p:blipFill>
              <p:spPr>
                <a:xfrm>
                  <a:off x="7628535" y="2606385"/>
                  <a:ext cx="234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8B1D401-088D-582A-5AE3-0D61417BF66C}"/>
                    </a:ext>
                  </a:extLst>
                </p14:cNvPr>
                <p14:cNvContentPartPr/>
                <p14:nvPr/>
              </p14:nvContentPartPr>
              <p14:xfrm>
                <a:off x="7853895" y="2662185"/>
                <a:ext cx="185760" cy="123840"/>
              </p14:xfrm>
            </p:contentPart>
          </mc:Choice>
          <mc:Fallback xmlns="">
            <p:pic>
              <p:nvPicPr>
                <p:cNvPr id="29" name="Ink 28">
                  <a:extLst>
                    <a:ext uri="{FF2B5EF4-FFF2-40B4-BE49-F238E27FC236}">
                      <a16:creationId xmlns:a16="http://schemas.microsoft.com/office/drawing/2014/main" id="{E8B1D401-088D-582A-5AE3-0D61417BF66C}"/>
                    </a:ext>
                  </a:extLst>
                </p:cNvPr>
                <p:cNvPicPr/>
                <p:nvPr/>
              </p:nvPicPr>
              <p:blipFill>
                <a:blip r:embed="rId43"/>
                <a:stretch>
                  <a:fillRect/>
                </a:stretch>
              </p:blipFill>
              <p:spPr>
                <a:xfrm>
                  <a:off x="7847775" y="2656065"/>
                  <a:ext cx="19800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F601AD00-DEC8-7ECC-DBD0-F59B4E4588EB}"/>
                  </a:ext>
                </a:extLst>
              </p14:cNvPr>
              <p14:cNvContentPartPr/>
              <p14:nvPr/>
            </p14:nvContentPartPr>
            <p14:xfrm>
              <a:off x="7538535" y="2413065"/>
              <a:ext cx="438120" cy="29520"/>
            </p14:xfrm>
          </p:contentPart>
        </mc:Choice>
        <mc:Fallback xmlns="">
          <p:pic>
            <p:nvPicPr>
              <p:cNvPr id="30" name="Ink 29">
                <a:extLst>
                  <a:ext uri="{FF2B5EF4-FFF2-40B4-BE49-F238E27FC236}">
                    <a16:creationId xmlns:a16="http://schemas.microsoft.com/office/drawing/2014/main" id="{F601AD00-DEC8-7ECC-DBD0-F59B4E4588EB}"/>
                  </a:ext>
                </a:extLst>
              </p:cNvPr>
              <p:cNvPicPr/>
              <p:nvPr/>
            </p:nvPicPr>
            <p:blipFill>
              <a:blip r:embed="rId45"/>
              <a:stretch>
                <a:fillRect/>
              </a:stretch>
            </p:blipFill>
            <p:spPr>
              <a:xfrm>
                <a:off x="7532415" y="2406945"/>
                <a:ext cx="4503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21C4A731-78F0-56DA-3872-B9148AD3380A}"/>
                  </a:ext>
                </a:extLst>
              </p14:cNvPr>
              <p14:cNvContentPartPr/>
              <p14:nvPr/>
            </p14:nvContentPartPr>
            <p14:xfrm>
              <a:off x="5902335" y="1954065"/>
              <a:ext cx="581400" cy="884880"/>
            </p14:xfrm>
          </p:contentPart>
        </mc:Choice>
        <mc:Fallback xmlns="">
          <p:pic>
            <p:nvPicPr>
              <p:cNvPr id="31" name="Ink 30">
                <a:extLst>
                  <a:ext uri="{FF2B5EF4-FFF2-40B4-BE49-F238E27FC236}">
                    <a16:creationId xmlns:a16="http://schemas.microsoft.com/office/drawing/2014/main" id="{21C4A731-78F0-56DA-3872-B9148AD3380A}"/>
                  </a:ext>
                </a:extLst>
              </p:cNvPr>
              <p:cNvPicPr/>
              <p:nvPr/>
            </p:nvPicPr>
            <p:blipFill>
              <a:blip r:embed="rId47"/>
              <a:stretch>
                <a:fillRect/>
              </a:stretch>
            </p:blipFill>
            <p:spPr>
              <a:xfrm>
                <a:off x="5896215" y="1947945"/>
                <a:ext cx="593640" cy="897120"/>
              </a:xfrm>
              <a:prstGeom prst="rect">
                <a:avLst/>
              </a:prstGeom>
            </p:spPr>
          </p:pic>
        </mc:Fallback>
      </mc:AlternateContent>
      <p:grpSp>
        <p:nvGrpSpPr>
          <p:cNvPr id="34" name="Group 33">
            <a:extLst>
              <a:ext uri="{FF2B5EF4-FFF2-40B4-BE49-F238E27FC236}">
                <a16:creationId xmlns:a16="http://schemas.microsoft.com/office/drawing/2014/main" id="{ED556993-0F21-96B2-5B5A-BD0CDBC8E81E}"/>
              </a:ext>
            </a:extLst>
          </p:cNvPr>
          <p:cNvGrpSpPr/>
          <p:nvPr/>
        </p:nvGrpSpPr>
        <p:grpSpPr>
          <a:xfrm>
            <a:off x="2456415" y="1917705"/>
            <a:ext cx="1625040" cy="856080"/>
            <a:chOff x="2456415" y="1917705"/>
            <a:chExt cx="1625040" cy="856080"/>
          </a:xfrm>
        </p:grpSpPr>
        <mc:AlternateContent xmlns:mc="http://schemas.openxmlformats.org/markup-compatibility/2006" xmlns:p14="http://schemas.microsoft.com/office/powerpoint/2010/main">
          <mc:Choice Requires="p14">
            <p:contentPart p14:bwMode="auto" r:id="rId48">
              <p14:nvContentPartPr>
                <p14:cNvPr id="6" name="Ink 5">
                  <a:extLst>
                    <a:ext uri="{FF2B5EF4-FFF2-40B4-BE49-F238E27FC236}">
                      <a16:creationId xmlns:a16="http://schemas.microsoft.com/office/drawing/2014/main" id="{0314BACE-C367-FB39-DB77-1826F041E065}"/>
                    </a:ext>
                  </a:extLst>
                </p14:cNvPr>
                <p14:cNvContentPartPr/>
                <p14:nvPr/>
              </p14:nvContentPartPr>
              <p14:xfrm>
                <a:off x="2456415" y="2227665"/>
                <a:ext cx="349560" cy="199800"/>
              </p14:xfrm>
            </p:contentPart>
          </mc:Choice>
          <mc:Fallback xmlns="">
            <p:pic>
              <p:nvPicPr>
                <p:cNvPr id="6" name="Ink 5">
                  <a:extLst>
                    <a:ext uri="{FF2B5EF4-FFF2-40B4-BE49-F238E27FC236}">
                      <a16:creationId xmlns:a16="http://schemas.microsoft.com/office/drawing/2014/main" id="{0314BACE-C367-FB39-DB77-1826F041E065}"/>
                    </a:ext>
                  </a:extLst>
                </p:cNvPr>
                <p:cNvPicPr/>
                <p:nvPr/>
              </p:nvPicPr>
              <p:blipFill>
                <a:blip r:embed="rId49"/>
                <a:stretch>
                  <a:fillRect/>
                </a:stretch>
              </p:blipFill>
              <p:spPr>
                <a:xfrm>
                  <a:off x="2450295" y="2221545"/>
                  <a:ext cx="361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 name="Ink 6">
                  <a:extLst>
                    <a:ext uri="{FF2B5EF4-FFF2-40B4-BE49-F238E27FC236}">
                      <a16:creationId xmlns:a16="http://schemas.microsoft.com/office/drawing/2014/main" id="{29E48BC2-869C-B9C0-8640-C0B60D6610E2}"/>
                    </a:ext>
                  </a:extLst>
                </p14:cNvPr>
                <p14:cNvContentPartPr/>
                <p14:nvPr/>
              </p14:nvContentPartPr>
              <p14:xfrm>
                <a:off x="2846655" y="2226585"/>
                <a:ext cx="383400" cy="245160"/>
              </p14:xfrm>
            </p:contentPart>
          </mc:Choice>
          <mc:Fallback xmlns="">
            <p:pic>
              <p:nvPicPr>
                <p:cNvPr id="7" name="Ink 6">
                  <a:extLst>
                    <a:ext uri="{FF2B5EF4-FFF2-40B4-BE49-F238E27FC236}">
                      <a16:creationId xmlns:a16="http://schemas.microsoft.com/office/drawing/2014/main" id="{29E48BC2-869C-B9C0-8640-C0B60D6610E2}"/>
                    </a:ext>
                  </a:extLst>
                </p:cNvPr>
                <p:cNvPicPr/>
                <p:nvPr/>
              </p:nvPicPr>
              <p:blipFill>
                <a:blip r:embed="rId51"/>
                <a:stretch>
                  <a:fillRect/>
                </a:stretch>
              </p:blipFill>
              <p:spPr>
                <a:xfrm>
                  <a:off x="2840535" y="2220465"/>
                  <a:ext cx="3956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 name="Ink 7">
                  <a:extLst>
                    <a:ext uri="{FF2B5EF4-FFF2-40B4-BE49-F238E27FC236}">
                      <a16:creationId xmlns:a16="http://schemas.microsoft.com/office/drawing/2014/main" id="{44E585F1-C036-1DB2-4EAF-5E595A1FEE50}"/>
                    </a:ext>
                  </a:extLst>
                </p14:cNvPr>
                <p14:cNvContentPartPr/>
                <p14:nvPr/>
              </p14:nvContentPartPr>
              <p14:xfrm>
                <a:off x="3428775" y="2060265"/>
                <a:ext cx="176040" cy="360720"/>
              </p14:xfrm>
            </p:contentPart>
          </mc:Choice>
          <mc:Fallback xmlns="">
            <p:pic>
              <p:nvPicPr>
                <p:cNvPr id="8" name="Ink 7">
                  <a:extLst>
                    <a:ext uri="{FF2B5EF4-FFF2-40B4-BE49-F238E27FC236}">
                      <a16:creationId xmlns:a16="http://schemas.microsoft.com/office/drawing/2014/main" id="{44E585F1-C036-1DB2-4EAF-5E595A1FEE50}"/>
                    </a:ext>
                  </a:extLst>
                </p:cNvPr>
                <p:cNvPicPr/>
                <p:nvPr/>
              </p:nvPicPr>
              <p:blipFill>
                <a:blip r:embed="rId53"/>
                <a:stretch>
                  <a:fillRect/>
                </a:stretch>
              </p:blipFill>
              <p:spPr>
                <a:xfrm>
                  <a:off x="3422655" y="2054145"/>
                  <a:ext cx="1882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 name="Ink 8">
                  <a:extLst>
                    <a:ext uri="{FF2B5EF4-FFF2-40B4-BE49-F238E27FC236}">
                      <a16:creationId xmlns:a16="http://schemas.microsoft.com/office/drawing/2014/main" id="{3011E550-DB08-4FF2-C7F0-1794126A5869}"/>
                    </a:ext>
                  </a:extLst>
                </p14:cNvPr>
                <p14:cNvContentPartPr/>
                <p14:nvPr/>
              </p14:nvContentPartPr>
              <p14:xfrm>
                <a:off x="3708135" y="2238825"/>
                <a:ext cx="373320" cy="211320"/>
              </p14:xfrm>
            </p:contentPart>
          </mc:Choice>
          <mc:Fallback xmlns="">
            <p:pic>
              <p:nvPicPr>
                <p:cNvPr id="9" name="Ink 8">
                  <a:extLst>
                    <a:ext uri="{FF2B5EF4-FFF2-40B4-BE49-F238E27FC236}">
                      <a16:creationId xmlns:a16="http://schemas.microsoft.com/office/drawing/2014/main" id="{3011E550-DB08-4FF2-C7F0-1794126A5869}"/>
                    </a:ext>
                  </a:extLst>
                </p:cNvPr>
                <p:cNvPicPr/>
                <p:nvPr/>
              </p:nvPicPr>
              <p:blipFill>
                <a:blip r:embed="rId55"/>
                <a:stretch>
                  <a:fillRect/>
                </a:stretch>
              </p:blipFill>
              <p:spPr>
                <a:xfrm>
                  <a:off x="3702015" y="2232705"/>
                  <a:ext cx="385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6D74BDD0-84A5-3450-3EB7-8162926B7F12}"/>
                    </a:ext>
                  </a:extLst>
                </p14:cNvPr>
                <p14:cNvContentPartPr/>
                <p14:nvPr/>
              </p14:nvContentPartPr>
              <p14:xfrm>
                <a:off x="3293415" y="1917705"/>
                <a:ext cx="441360" cy="856080"/>
              </p14:xfrm>
            </p:contentPart>
          </mc:Choice>
          <mc:Fallback xmlns="">
            <p:pic>
              <p:nvPicPr>
                <p:cNvPr id="32" name="Ink 31">
                  <a:extLst>
                    <a:ext uri="{FF2B5EF4-FFF2-40B4-BE49-F238E27FC236}">
                      <a16:creationId xmlns:a16="http://schemas.microsoft.com/office/drawing/2014/main" id="{6D74BDD0-84A5-3450-3EB7-8162926B7F12}"/>
                    </a:ext>
                  </a:extLst>
                </p:cNvPr>
                <p:cNvPicPr/>
                <p:nvPr/>
              </p:nvPicPr>
              <p:blipFill>
                <a:blip r:embed="rId57"/>
                <a:stretch>
                  <a:fillRect/>
                </a:stretch>
              </p:blipFill>
              <p:spPr>
                <a:xfrm>
                  <a:off x="3287295" y="1911585"/>
                  <a:ext cx="453600" cy="868320"/>
                </a:xfrm>
                <a:prstGeom prst="rect">
                  <a:avLst/>
                </a:prstGeom>
              </p:spPr>
            </p:pic>
          </mc:Fallback>
        </mc:AlternateContent>
      </p:grpSp>
      <p:grpSp>
        <p:nvGrpSpPr>
          <p:cNvPr id="53" name="Group 52">
            <a:extLst>
              <a:ext uri="{FF2B5EF4-FFF2-40B4-BE49-F238E27FC236}">
                <a16:creationId xmlns:a16="http://schemas.microsoft.com/office/drawing/2014/main" id="{C634C59E-5862-DB95-D41E-DB80FE83D1F3}"/>
              </a:ext>
            </a:extLst>
          </p:cNvPr>
          <p:cNvGrpSpPr/>
          <p:nvPr/>
        </p:nvGrpSpPr>
        <p:grpSpPr>
          <a:xfrm>
            <a:off x="8339895" y="1845705"/>
            <a:ext cx="3674520" cy="1068480"/>
            <a:chOff x="8339895" y="1845705"/>
            <a:chExt cx="3674520" cy="1068480"/>
          </a:xfrm>
        </p:grpSpPr>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5DF4C87A-4D60-60B8-AF7F-D6C7012EA371}"/>
                    </a:ext>
                  </a:extLst>
                </p14:cNvPr>
                <p14:cNvContentPartPr/>
                <p14:nvPr/>
              </p14:nvContentPartPr>
              <p14:xfrm>
                <a:off x="8339895" y="2411985"/>
                <a:ext cx="70200" cy="34560"/>
              </p14:xfrm>
            </p:contentPart>
          </mc:Choice>
          <mc:Fallback xmlns="">
            <p:pic>
              <p:nvPicPr>
                <p:cNvPr id="33" name="Ink 32">
                  <a:extLst>
                    <a:ext uri="{FF2B5EF4-FFF2-40B4-BE49-F238E27FC236}">
                      <a16:creationId xmlns:a16="http://schemas.microsoft.com/office/drawing/2014/main" id="{5DF4C87A-4D60-60B8-AF7F-D6C7012EA371}"/>
                    </a:ext>
                  </a:extLst>
                </p:cNvPr>
                <p:cNvPicPr/>
                <p:nvPr/>
              </p:nvPicPr>
              <p:blipFill>
                <a:blip r:embed="rId59"/>
                <a:stretch>
                  <a:fillRect/>
                </a:stretch>
              </p:blipFill>
              <p:spPr>
                <a:xfrm>
                  <a:off x="8333775" y="2405865"/>
                  <a:ext cx="824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61BABC2E-F30B-3303-EC04-699877F35978}"/>
                    </a:ext>
                  </a:extLst>
                </p14:cNvPr>
                <p14:cNvContentPartPr/>
                <p14:nvPr/>
              </p14:nvContentPartPr>
              <p14:xfrm>
                <a:off x="8953335" y="2267985"/>
                <a:ext cx="341280" cy="176760"/>
              </p14:xfrm>
            </p:contentPart>
          </mc:Choice>
          <mc:Fallback xmlns="">
            <p:pic>
              <p:nvPicPr>
                <p:cNvPr id="36" name="Ink 35">
                  <a:extLst>
                    <a:ext uri="{FF2B5EF4-FFF2-40B4-BE49-F238E27FC236}">
                      <a16:creationId xmlns:a16="http://schemas.microsoft.com/office/drawing/2014/main" id="{61BABC2E-F30B-3303-EC04-699877F35978}"/>
                    </a:ext>
                  </a:extLst>
                </p:cNvPr>
                <p:cNvPicPr/>
                <p:nvPr/>
              </p:nvPicPr>
              <p:blipFill>
                <a:blip r:embed="rId61"/>
                <a:stretch>
                  <a:fillRect/>
                </a:stretch>
              </p:blipFill>
              <p:spPr>
                <a:xfrm>
                  <a:off x="8947215" y="2261865"/>
                  <a:ext cx="353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C6AA6DA2-4324-053A-E550-D5DB021EC2C9}"/>
                    </a:ext>
                  </a:extLst>
                </p14:cNvPr>
                <p14:cNvContentPartPr/>
                <p14:nvPr/>
              </p14:nvContentPartPr>
              <p14:xfrm>
                <a:off x="9100215" y="2283105"/>
                <a:ext cx="123120" cy="189720"/>
              </p14:xfrm>
            </p:contentPart>
          </mc:Choice>
          <mc:Fallback xmlns="">
            <p:pic>
              <p:nvPicPr>
                <p:cNvPr id="37" name="Ink 36">
                  <a:extLst>
                    <a:ext uri="{FF2B5EF4-FFF2-40B4-BE49-F238E27FC236}">
                      <a16:creationId xmlns:a16="http://schemas.microsoft.com/office/drawing/2014/main" id="{C6AA6DA2-4324-053A-E550-D5DB021EC2C9}"/>
                    </a:ext>
                  </a:extLst>
                </p:cNvPr>
                <p:cNvPicPr/>
                <p:nvPr/>
              </p:nvPicPr>
              <p:blipFill>
                <a:blip r:embed="rId63"/>
                <a:stretch>
                  <a:fillRect/>
                </a:stretch>
              </p:blipFill>
              <p:spPr>
                <a:xfrm>
                  <a:off x="9094095" y="2276985"/>
                  <a:ext cx="1353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E4EAB3CC-5496-C511-3A86-B84496078C6D}"/>
                    </a:ext>
                  </a:extLst>
                </p14:cNvPr>
                <p14:cNvContentPartPr/>
                <p14:nvPr/>
              </p14:nvContentPartPr>
              <p14:xfrm>
                <a:off x="9237375" y="2155305"/>
                <a:ext cx="176040" cy="132480"/>
              </p14:xfrm>
            </p:contentPart>
          </mc:Choice>
          <mc:Fallback xmlns="">
            <p:pic>
              <p:nvPicPr>
                <p:cNvPr id="38" name="Ink 37">
                  <a:extLst>
                    <a:ext uri="{FF2B5EF4-FFF2-40B4-BE49-F238E27FC236}">
                      <a16:creationId xmlns:a16="http://schemas.microsoft.com/office/drawing/2014/main" id="{E4EAB3CC-5496-C511-3A86-B84496078C6D}"/>
                    </a:ext>
                  </a:extLst>
                </p:cNvPr>
                <p:cNvPicPr/>
                <p:nvPr/>
              </p:nvPicPr>
              <p:blipFill>
                <a:blip r:embed="rId65"/>
                <a:stretch>
                  <a:fillRect/>
                </a:stretch>
              </p:blipFill>
              <p:spPr>
                <a:xfrm>
                  <a:off x="9231255" y="2149185"/>
                  <a:ext cx="1882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866F5686-75C0-B451-7402-954AE71E1375}"/>
                    </a:ext>
                  </a:extLst>
                </p14:cNvPr>
                <p14:cNvContentPartPr/>
                <p14:nvPr/>
              </p14:nvContentPartPr>
              <p14:xfrm>
                <a:off x="9403335" y="2122905"/>
                <a:ext cx="344520" cy="434520"/>
              </p14:xfrm>
            </p:contentPart>
          </mc:Choice>
          <mc:Fallback xmlns="">
            <p:pic>
              <p:nvPicPr>
                <p:cNvPr id="39" name="Ink 38">
                  <a:extLst>
                    <a:ext uri="{FF2B5EF4-FFF2-40B4-BE49-F238E27FC236}">
                      <a16:creationId xmlns:a16="http://schemas.microsoft.com/office/drawing/2014/main" id="{866F5686-75C0-B451-7402-954AE71E1375}"/>
                    </a:ext>
                  </a:extLst>
                </p:cNvPr>
                <p:cNvPicPr/>
                <p:nvPr/>
              </p:nvPicPr>
              <p:blipFill>
                <a:blip r:embed="rId67"/>
                <a:stretch>
                  <a:fillRect/>
                </a:stretch>
              </p:blipFill>
              <p:spPr>
                <a:xfrm>
                  <a:off x="9397215" y="2116785"/>
                  <a:ext cx="3567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432A8D32-DEA6-37C7-1E7C-C56C2CEAB9C1}"/>
                    </a:ext>
                  </a:extLst>
                </p14:cNvPr>
                <p14:cNvContentPartPr/>
                <p14:nvPr/>
              </p14:nvContentPartPr>
              <p14:xfrm>
                <a:off x="8724735" y="2217225"/>
                <a:ext cx="349200" cy="382680"/>
              </p14:xfrm>
            </p:contentPart>
          </mc:Choice>
          <mc:Fallback xmlns="">
            <p:pic>
              <p:nvPicPr>
                <p:cNvPr id="40" name="Ink 39">
                  <a:extLst>
                    <a:ext uri="{FF2B5EF4-FFF2-40B4-BE49-F238E27FC236}">
                      <a16:creationId xmlns:a16="http://schemas.microsoft.com/office/drawing/2014/main" id="{432A8D32-DEA6-37C7-1E7C-C56C2CEAB9C1}"/>
                    </a:ext>
                  </a:extLst>
                </p:cNvPr>
                <p:cNvPicPr/>
                <p:nvPr/>
              </p:nvPicPr>
              <p:blipFill>
                <a:blip r:embed="rId69"/>
                <a:stretch>
                  <a:fillRect/>
                </a:stretch>
              </p:blipFill>
              <p:spPr>
                <a:xfrm>
                  <a:off x="8718615" y="2211105"/>
                  <a:ext cx="361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D90B72A1-416D-E597-4AD0-148EB9D5C64E}"/>
                    </a:ext>
                  </a:extLst>
                </p14:cNvPr>
                <p14:cNvContentPartPr/>
                <p14:nvPr/>
              </p14:nvContentPartPr>
              <p14:xfrm>
                <a:off x="9680175" y="1858665"/>
                <a:ext cx="41400" cy="225720"/>
              </p14:xfrm>
            </p:contentPart>
          </mc:Choice>
          <mc:Fallback xmlns="">
            <p:pic>
              <p:nvPicPr>
                <p:cNvPr id="41" name="Ink 40">
                  <a:extLst>
                    <a:ext uri="{FF2B5EF4-FFF2-40B4-BE49-F238E27FC236}">
                      <a16:creationId xmlns:a16="http://schemas.microsoft.com/office/drawing/2014/main" id="{D90B72A1-416D-E597-4AD0-148EB9D5C64E}"/>
                    </a:ext>
                  </a:extLst>
                </p:cNvPr>
                <p:cNvPicPr/>
                <p:nvPr/>
              </p:nvPicPr>
              <p:blipFill>
                <a:blip r:embed="rId71"/>
                <a:stretch>
                  <a:fillRect/>
                </a:stretch>
              </p:blipFill>
              <p:spPr>
                <a:xfrm>
                  <a:off x="9674055" y="1852545"/>
                  <a:ext cx="536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11B546D4-73DD-E6A5-9E7B-51C1CCFEFE09}"/>
                    </a:ext>
                  </a:extLst>
                </p14:cNvPr>
                <p14:cNvContentPartPr/>
                <p14:nvPr/>
              </p14:nvContentPartPr>
              <p14:xfrm>
                <a:off x="9940095" y="2354745"/>
                <a:ext cx="296280" cy="21960"/>
              </p14:xfrm>
            </p:contentPart>
          </mc:Choice>
          <mc:Fallback xmlns="">
            <p:pic>
              <p:nvPicPr>
                <p:cNvPr id="42" name="Ink 41">
                  <a:extLst>
                    <a:ext uri="{FF2B5EF4-FFF2-40B4-BE49-F238E27FC236}">
                      <a16:creationId xmlns:a16="http://schemas.microsoft.com/office/drawing/2014/main" id="{11B546D4-73DD-E6A5-9E7B-51C1CCFEFE09}"/>
                    </a:ext>
                  </a:extLst>
                </p:cNvPr>
                <p:cNvPicPr/>
                <p:nvPr/>
              </p:nvPicPr>
              <p:blipFill>
                <a:blip r:embed="rId73"/>
                <a:stretch>
                  <a:fillRect/>
                </a:stretch>
              </p:blipFill>
              <p:spPr>
                <a:xfrm>
                  <a:off x="9933975" y="2348625"/>
                  <a:ext cx="30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CE9D6BCF-6CEB-7B35-7DA7-6FBA976AF44F}"/>
                    </a:ext>
                  </a:extLst>
                </p14:cNvPr>
                <p14:cNvContentPartPr/>
                <p14:nvPr/>
              </p14:nvContentPartPr>
              <p14:xfrm>
                <a:off x="10086615" y="2291745"/>
                <a:ext cx="115920" cy="190800"/>
              </p14:xfrm>
            </p:contentPart>
          </mc:Choice>
          <mc:Fallback xmlns="">
            <p:pic>
              <p:nvPicPr>
                <p:cNvPr id="43" name="Ink 42">
                  <a:extLst>
                    <a:ext uri="{FF2B5EF4-FFF2-40B4-BE49-F238E27FC236}">
                      <a16:creationId xmlns:a16="http://schemas.microsoft.com/office/drawing/2014/main" id="{CE9D6BCF-6CEB-7B35-7DA7-6FBA976AF44F}"/>
                    </a:ext>
                  </a:extLst>
                </p:cNvPr>
                <p:cNvPicPr/>
                <p:nvPr/>
              </p:nvPicPr>
              <p:blipFill>
                <a:blip r:embed="rId75"/>
                <a:stretch>
                  <a:fillRect/>
                </a:stretch>
              </p:blipFill>
              <p:spPr>
                <a:xfrm>
                  <a:off x="10080495" y="2285625"/>
                  <a:ext cx="128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DF814F3A-A10C-5897-3A33-73722521BF78}"/>
                    </a:ext>
                  </a:extLst>
                </p14:cNvPr>
                <p14:cNvContentPartPr/>
                <p14:nvPr/>
              </p14:nvContentPartPr>
              <p14:xfrm>
                <a:off x="10469295" y="2152065"/>
                <a:ext cx="304200" cy="330480"/>
              </p14:xfrm>
            </p:contentPart>
          </mc:Choice>
          <mc:Fallback xmlns="">
            <p:pic>
              <p:nvPicPr>
                <p:cNvPr id="44" name="Ink 43">
                  <a:extLst>
                    <a:ext uri="{FF2B5EF4-FFF2-40B4-BE49-F238E27FC236}">
                      <a16:creationId xmlns:a16="http://schemas.microsoft.com/office/drawing/2014/main" id="{DF814F3A-A10C-5897-3A33-73722521BF78}"/>
                    </a:ext>
                  </a:extLst>
                </p:cNvPr>
                <p:cNvPicPr/>
                <p:nvPr/>
              </p:nvPicPr>
              <p:blipFill>
                <a:blip r:embed="rId77"/>
                <a:stretch>
                  <a:fillRect/>
                </a:stretch>
              </p:blipFill>
              <p:spPr>
                <a:xfrm>
                  <a:off x="10463175" y="2145945"/>
                  <a:ext cx="3164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E81BA9E0-C041-BA56-230A-5CD738FDF5CD}"/>
                    </a:ext>
                  </a:extLst>
                </p14:cNvPr>
                <p14:cNvContentPartPr/>
                <p14:nvPr/>
              </p14:nvContentPartPr>
              <p14:xfrm>
                <a:off x="10428255" y="2173665"/>
                <a:ext cx="409320" cy="3600"/>
              </p14:xfrm>
            </p:contentPart>
          </mc:Choice>
          <mc:Fallback xmlns="">
            <p:pic>
              <p:nvPicPr>
                <p:cNvPr id="45" name="Ink 44">
                  <a:extLst>
                    <a:ext uri="{FF2B5EF4-FFF2-40B4-BE49-F238E27FC236}">
                      <a16:creationId xmlns:a16="http://schemas.microsoft.com/office/drawing/2014/main" id="{E81BA9E0-C041-BA56-230A-5CD738FDF5CD}"/>
                    </a:ext>
                  </a:extLst>
                </p:cNvPr>
                <p:cNvPicPr/>
                <p:nvPr/>
              </p:nvPicPr>
              <p:blipFill>
                <a:blip r:embed="rId79"/>
                <a:stretch>
                  <a:fillRect/>
                </a:stretch>
              </p:blipFill>
              <p:spPr>
                <a:xfrm>
                  <a:off x="10422135" y="2167545"/>
                  <a:ext cx="4215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3F5FAAC5-5A28-5714-9A61-DD00580C0B4E}"/>
                    </a:ext>
                  </a:extLst>
                </p14:cNvPr>
                <p14:cNvContentPartPr/>
                <p14:nvPr/>
              </p14:nvContentPartPr>
              <p14:xfrm>
                <a:off x="11029815" y="2275545"/>
                <a:ext cx="264960" cy="173520"/>
              </p14:xfrm>
            </p:contentPart>
          </mc:Choice>
          <mc:Fallback xmlns="">
            <p:pic>
              <p:nvPicPr>
                <p:cNvPr id="46" name="Ink 45">
                  <a:extLst>
                    <a:ext uri="{FF2B5EF4-FFF2-40B4-BE49-F238E27FC236}">
                      <a16:creationId xmlns:a16="http://schemas.microsoft.com/office/drawing/2014/main" id="{3F5FAAC5-5A28-5714-9A61-DD00580C0B4E}"/>
                    </a:ext>
                  </a:extLst>
                </p:cNvPr>
                <p:cNvPicPr/>
                <p:nvPr/>
              </p:nvPicPr>
              <p:blipFill>
                <a:blip r:embed="rId81"/>
                <a:stretch>
                  <a:fillRect/>
                </a:stretch>
              </p:blipFill>
              <p:spPr>
                <a:xfrm>
                  <a:off x="11023695" y="2269425"/>
                  <a:ext cx="277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A877C420-1FFE-0A7F-2154-060A54D8D5EE}"/>
                    </a:ext>
                  </a:extLst>
                </p14:cNvPr>
                <p14:cNvContentPartPr/>
                <p14:nvPr/>
              </p14:nvContentPartPr>
              <p14:xfrm>
                <a:off x="11068335" y="2286345"/>
                <a:ext cx="178560" cy="187560"/>
              </p14:xfrm>
            </p:contentPart>
          </mc:Choice>
          <mc:Fallback xmlns="">
            <p:pic>
              <p:nvPicPr>
                <p:cNvPr id="47" name="Ink 46">
                  <a:extLst>
                    <a:ext uri="{FF2B5EF4-FFF2-40B4-BE49-F238E27FC236}">
                      <a16:creationId xmlns:a16="http://schemas.microsoft.com/office/drawing/2014/main" id="{A877C420-1FFE-0A7F-2154-060A54D8D5EE}"/>
                    </a:ext>
                  </a:extLst>
                </p:cNvPr>
                <p:cNvPicPr/>
                <p:nvPr/>
              </p:nvPicPr>
              <p:blipFill>
                <a:blip r:embed="rId83"/>
                <a:stretch>
                  <a:fillRect/>
                </a:stretch>
              </p:blipFill>
              <p:spPr>
                <a:xfrm>
                  <a:off x="11062215" y="2280225"/>
                  <a:ext cx="190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6DB6C15C-11C7-5CDB-A973-C7C9939028AD}"/>
                    </a:ext>
                  </a:extLst>
                </p14:cNvPr>
                <p14:cNvContentPartPr/>
                <p14:nvPr/>
              </p14:nvContentPartPr>
              <p14:xfrm>
                <a:off x="10911735" y="2160705"/>
                <a:ext cx="243360" cy="418320"/>
              </p14:xfrm>
            </p:contentPart>
          </mc:Choice>
          <mc:Fallback xmlns="">
            <p:pic>
              <p:nvPicPr>
                <p:cNvPr id="48" name="Ink 47">
                  <a:extLst>
                    <a:ext uri="{FF2B5EF4-FFF2-40B4-BE49-F238E27FC236}">
                      <a16:creationId xmlns:a16="http://schemas.microsoft.com/office/drawing/2014/main" id="{6DB6C15C-11C7-5CDB-A973-C7C9939028AD}"/>
                    </a:ext>
                  </a:extLst>
                </p:cNvPr>
                <p:cNvPicPr/>
                <p:nvPr/>
              </p:nvPicPr>
              <p:blipFill>
                <a:blip r:embed="rId85"/>
                <a:stretch>
                  <a:fillRect/>
                </a:stretch>
              </p:blipFill>
              <p:spPr>
                <a:xfrm>
                  <a:off x="10905615" y="2154585"/>
                  <a:ext cx="25560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Ink 48">
                  <a:extLst>
                    <a:ext uri="{FF2B5EF4-FFF2-40B4-BE49-F238E27FC236}">
                      <a16:creationId xmlns:a16="http://schemas.microsoft.com/office/drawing/2014/main" id="{7BCA4369-43B8-9C77-43D8-5B370F2E279F}"/>
                    </a:ext>
                  </a:extLst>
                </p14:cNvPr>
                <p14:cNvContentPartPr/>
                <p14:nvPr/>
              </p14:nvContentPartPr>
              <p14:xfrm>
                <a:off x="11222415" y="2170425"/>
                <a:ext cx="186120" cy="380520"/>
              </p14:xfrm>
            </p:contentPart>
          </mc:Choice>
          <mc:Fallback xmlns="">
            <p:pic>
              <p:nvPicPr>
                <p:cNvPr id="49" name="Ink 48">
                  <a:extLst>
                    <a:ext uri="{FF2B5EF4-FFF2-40B4-BE49-F238E27FC236}">
                      <a16:creationId xmlns:a16="http://schemas.microsoft.com/office/drawing/2014/main" id="{7BCA4369-43B8-9C77-43D8-5B370F2E279F}"/>
                    </a:ext>
                  </a:extLst>
                </p:cNvPr>
                <p:cNvPicPr/>
                <p:nvPr/>
              </p:nvPicPr>
              <p:blipFill>
                <a:blip r:embed="rId87"/>
                <a:stretch>
                  <a:fillRect/>
                </a:stretch>
              </p:blipFill>
              <p:spPr>
                <a:xfrm>
                  <a:off x="11216295" y="2164305"/>
                  <a:ext cx="19836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Ink 49">
                  <a:extLst>
                    <a:ext uri="{FF2B5EF4-FFF2-40B4-BE49-F238E27FC236}">
                      <a16:creationId xmlns:a16="http://schemas.microsoft.com/office/drawing/2014/main" id="{4E6F0322-03F3-0C36-E5C6-FF39FAF86B5A}"/>
                    </a:ext>
                  </a:extLst>
                </p14:cNvPr>
                <p14:cNvContentPartPr/>
                <p14:nvPr/>
              </p14:nvContentPartPr>
              <p14:xfrm>
                <a:off x="11398095" y="1984305"/>
                <a:ext cx="5040" cy="214920"/>
              </p14:xfrm>
            </p:contentPart>
          </mc:Choice>
          <mc:Fallback xmlns="">
            <p:pic>
              <p:nvPicPr>
                <p:cNvPr id="50" name="Ink 49">
                  <a:extLst>
                    <a:ext uri="{FF2B5EF4-FFF2-40B4-BE49-F238E27FC236}">
                      <a16:creationId xmlns:a16="http://schemas.microsoft.com/office/drawing/2014/main" id="{4E6F0322-03F3-0C36-E5C6-FF39FAF86B5A}"/>
                    </a:ext>
                  </a:extLst>
                </p:cNvPr>
                <p:cNvPicPr/>
                <p:nvPr/>
              </p:nvPicPr>
              <p:blipFill>
                <a:blip r:embed="rId89"/>
                <a:stretch>
                  <a:fillRect/>
                </a:stretch>
              </p:blipFill>
              <p:spPr>
                <a:xfrm>
                  <a:off x="11391975" y="1978185"/>
                  <a:ext cx="172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Ink 50">
                  <a:extLst>
                    <a:ext uri="{FF2B5EF4-FFF2-40B4-BE49-F238E27FC236}">
                      <a16:creationId xmlns:a16="http://schemas.microsoft.com/office/drawing/2014/main" id="{1F369C2B-7385-7900-BF00-D0D1CF3E223D}"/>
                    </a:ext>
                  </a:extLst>
                </p14:cNvPr>
                <p14:cNvContentPartPr/>
                <p14:nvPr/>
              </p14:nvContentPartPr>
              <p14:xfrm>
                <a:off x="11092455" y="1845705"/>
                <a:ext cx="921960" cy="993240"/>
              </p14:xfrm>
            </p:contentPart>
          </mc:Choice>
          <mc:Fallback xmlns="">
            <p:pic>
              <p:nvPicPr>
                <p:cNvPr id="51" name="Ink 50">
                  <a:extLst>
                    <a:ext uri="{FF2B5EF4-FFF2-40B4-BE49-F238E27FC236}">
                      <a16:creationId xmlns:a16="http://schemas.microsoft.com/office/drawing/2014/main" id="{1F369C2B-7385-7900-BF00-D0D1CF3E223D}"/>
                    </a:ext>
                  </a:extLst>
                </p:cNvPr>
                <p:cNvPicPr/>
                <p:nvPr/>
              </p:nvPicPr>
              <p:blipFill>
                <a:blip r:embed="rId91"/>
                <a:stretch>
                  <a:fillRect/>
                </a:stretch>
              </p:blipFill>
              <p:spPr>
                <a:xfrm>
                  <a:off x="11086335" y="1839585"/>
                  <a:ext cx="934200" cy="100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k 51">
                  <a:extLst>
                    <a:ext uri="{FF2B5EF4-FFF2-40B4-BE49-F238E27FC236}">
                      <a16:creationId xmlns:a16="http://schemas.microsoft.com/office/drawing/2014/main" id="{C2C8DBA5-1FFB-0470-E118-526F0FD630BC}"/>
                    </a:ext>
                  </a:extLst>
                </p14:cNvPr>
                <p14:cNvContentPartPr/>
                <p14:nvPr/>
              </p14:nvContentPartPr>
              <p14:xfrm>
                <a:off x="8491095" y="1920225"/>
                <a:ext cx="662400" cy="993960"/>
              </p14:xfrm>
            </p:contentPart>
          </mc:Choice>
          <mc:Fallback xmlns="">
            <p:pic>
              <p:nvPicPr>
                <p:cNvPr id="52" name="Ink 51">
                  <a:extLst>
                    <a:ext uri="{FF2B5EF4-FFF2-40B4-BE49-F238E27FC236}">
                      <a16:creationId xmlns:a16="http://schemas.microsoft.com/office/drawing/2014/main" id="{C2C8DBA5-1FFB-0470-E118-526F0FD630BC}"/>
                    </a:ext>
                  </a:extLst>
                </p:cNvPr>
                <p:cNvPicPr/>
                <p:nvPr/>
              </p:nvPicPr>
              <p:blipFill>
                <a:blip r:embed="rId93"/>
                <a:stretch>
                  <a:fillRect/>
                </a:stretch>
              </p:blipFill>
              <p:spPr>
                <a:xfrm>
                  <a:off x="8484975" y="1914105"/>
                  <a:ext cx="674640" cy="10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F9468BA5-5998-E041-FC2F-87544097785D}"/>
                  </a:ext>
                </a:extLst>
              </p14:cNvPr>
              <p14:cNvContentPartPr/>
              <p14:nvPr/>
            </p14:nvContentPartPr>
            <p14:xfrm>
              <a:off x="1296855" y="3949545"/>
              <a:ext cx="404640" cy="11160"/>
            </p14:xfrm>
          </p:contentPart>
        </mc:Choice>
        <mc:Fallback xmlns="">
          <p:pic>
            <p:nvPicPr>
              <p:cNvPr id="54" name="Ink 53">
                <a:extLst>
                  <a:ext uri="{FF2B5EF4-FFF2-40B4-BE49-F238E27FC236}">
                    <a16:creationId xmlns:a16="http://schemas.microsoft.com/office/drawing/2014/main" id="{F9468BA5-5998-E041-FC2F-87544097785D}"/>
                  </a:ext>
                </a:extLst>
              </p:cNvPr>
              <p:cNvPicPr/>
              <p:nvPr/>
            </p:nvPicPr>
            <p:blipFill>
              <a:blip r:embed="rId95"/>
              <a:stretch>
                <a:fillRect/>
              </a:stretch>
            </p:blipFill>
            <p:spPr>
              <a:xfrm>
                <a:off x="1290735" y="3943425"/>
                <a:ext cx="416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44021FB4-BA4F-0D5D-6B6C-FE7370E6DCD8}"/>
                  </a:ext>
                </a:extLst>
              </p14:cNvPr>
              <p14:cNvContentPartPr/>
              <p14:nvPr/>
            </p14:nvContentPartPr>
            <p14:xfrm>
              <a:off x="1371735" y="4130265"/>
              <a:ext cx="306000" cy="26280"/>
            </p14:xfrm>
          </p:contentPart>
        </mc:Choice>
        <mc:Fallback xmlns="">
          <p:pic>
            <p:nvPicPr>
              <p:cNvPr id="55" name="Ink 54">
                <a:extLst>
                  <a:ext uri="{FF2B5EF4-FFF2-40B4-BE49-F238E27FC236}">
                    <a16:creationId xmlns:a16="http://schemas.microsoft.com/office/drawing/2014/main" id="{44021FB4-BA4F-0D5D-6B6C-FE7370E6DCD8}"/>
                  </a:ext>
                </a:extLst>
              </p:cNvPr>
              <p:cNvPicPr/>
              <p:nvPr/>
            </p:nvPicPr>
            <p:blipFill>
              <a:blip r:embed="rId97"/>
              <a:stretch>
                <a:fillRect/>
              </a:stretch>
            </p:blipFill>
            <p:spPr>
              <a:xfrm>
                <a:off x="1365615" y="4124145"/>
                <a:ext cx="318240" cy="38520"/>
              </a:xfrm>
              <a:prstGeom prst="rect">
                <a:avLst/>
              </a:prstGeom>
            </p:spPr>
          </p:pic>
        </mc:Fallback>
      </mc:AlternateContent>
      <p:grpSp>
        <p:nvGrpSpPr>
          <p:cNvPr id="82" name="Group 81">
            <a:extLst>
              <a:ext uri="{FF2B5EF4-FFF2-40B4-BE49-F238E27FC236}">
                <a16:creationId xmlns:a16="http://schemas.microsoft.com/office/drawing/2014/main" id="{9A7F79B2-9ED5-7A0A-EDC6-8C6738A1759C}"/>
              </a:ext>
            </a:extLst>
          </p:cNvPr>
          <p:cNvGrpSpPr/>
          <p:nvPr/>
        </p:nvGrpSpPr>
        <p:grpSpPr>
          <a:xfrm>
            <a:off x="2085975" y="3634545"/>
            <a:ext cx="4542480" cy="937800"/>
            <a:chOff x="2085975" y="3634545"/>
            <a:chExt cx="4542480" cy="937800"/>
          </a:xfrm>
        </p:grpSpPr>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DB260819-11F8-C843-C7BC-7979DF49C1F0}"/>
                    </a:ext>
                  </a:extLst>
                </p14:cNvPr>
                <p14:cNvContentPartPr/>
                <p14:nvPr/>
              </p14:nvContentPartPr>
              <p14:xfrm>
                <a:off x="2085975" y="3886545"/>
                <a:ext cx="284400" cy="212760"/>
              </p14:xfrm>
            </p:contentPart>
          </mc:Choice>
          <mc:Fallback xmlns="">
            <p:pic>
              <p:nvPicPr>
                <p:cNvPr id="56" name="Ink 55">
                  <a:extLst>
                    <a:ext uri="{FF2B5EF4-FFF2-40B4-BE49-F238E27FC236}">
                      <a16:creationId xmlns:a16="http://schemas.microsoft.com/office/drawing/2014/main" id="{DB260819-11F8-C843-C7BC-7979DF49C1F0}"/>
                    </a:ext>
                  </a:extLst>
                </p:cNvPr>
                <p:cNvPicPr/>
                <p:nvPr/>
              </p:nvPicPr>
              <p:blipFill>
                <a:blip r:embed="rId99"/>
                <a:stretch>
                  <a:fillRect/>
                </a:stretch>
              </p:blipFill>
              <p:spPr>
                <a:xfrm>
                  <a:off x="2079855" y="3880425"/>
                  <a:ext cx="2966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040454E6-744F-B1C6-F21C-6441A5C86DF9}"/>
                    </a:ext>
                  </a:extLst>
                </p14:cNvPr>
                <p14:cNvContentPartPr/>
                <p14:nvPr/>
              </p14:nvContentPartPr>
              <p14:xfrm>
                <a:off x="2463975" y="3833625"/>
                <a:ext cx="420480" cy="298080"/>
              </p14:xfrm>
            </p:contentPart>
          </mc:Choice>
          <mc:Fallback xmlns="">
            <p:pic>
              <p:nvPicPr>
                <p:cNvPr id="57" name="Ink 56">
                  <a:extLst>
                    <a:ext uri="{FF2B5EF4-FFF2-40B4-BE49-F238E27FC236}">
                      <a16:creationId xmlns:a16="http://schemas.microsoft.com/office/drawing/2014/main" id="{040454E6-744F-B1C6-F21C-6441A5C86DF9}"/>
                    </a:ext>
                  </a:extLst>
                </p:cNvPr>
                <p:cNvPicPr/>
                <p:nvPr/>
              </p:nvPicPr>
              <p:blipFill>
                <a:blip r:embed="rId101"/>
                <a:stretch>
                  <a:fillRect/>
                </a:stretch>
              </p:blipFill>
              <p:spPr>
                <a:xfrm>
                  <a:off x="2457855" y="3827505"/>
                  <a:ext cx="4327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F5BC4DFA-E8BF-FAB0-539B-DDAE7C70B0A8}"/>
                    </a:ext>
                  </a:extLst>
                </p14:cNvPr>
                <p14:cNvContentPartPr/>
                <p14:nvPr/>
              </p14:nvContentPartPr>
              <p14:xfrm>
                <a:off x="3173895" y="3690705"/>
                <a:ext cx="209520" cy="465840"/>
              </p14:xfrm>
            </p:contentPart>
          </mc:Choice>
          <mc:Fallback xmlns="">
            <p:pic>
              <p:nvPicPr>
                <p:cNvPr id="58" name="Ink 57">
                  <a:extLst>
                    <a:ext uri="{FF2B5EF4-FFF2-40B4-BE49-F238E27FC236}">
                      <a16:creationId xmlns:a16="http://schemas.microsoft.com/office/drawing/2014/main" id="{F5BC4DFA-E8BF-FAB0-539B-DDAE7C70B0A8}"/>
                    </a:ext>
                  </a:extLst>
                </p:cNvPr>
                <p:cNvPicPr/>
                <p:nvPr/>
              </p:nvPicPr>
              <p:blipFill>
                <a:blip r:embed="rId103"/>
                <a:stretch>
                  <a:fillRect/>
                </a:stretch>
              </p:blipFill>
              <p:spPr>
                <a:xfrm>
                  <a:off x="3167775" y="3684585"/>
                  <a:ext cx="22176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62A6A0D6-F979-4B2C-1E3B-DC60B2077404}"/>
                    </a:ext>
                  </a:extLst>
                </p14:cNvPr>
                <p14:cNvContentPartPr/>
                <p14:nvPr/>
              </p14:nvContentPartPr>
              <p14:xfrm>
                <a:off x="3457575" y="3898785"/>
                <a:ext cx="397440" cy="280800"/>
              </p14:xfrm>
            </p:contentPart>
          </mc:Choice>
          <mc:Fallback xmlns="">
            <p:pic>
              <p:nvPicPr>
                <p:cNvPr id="59" name="Ink 58">
                  <a:extLst>
                    <a:ext uri="{FF2B5EF4-FFF2-40B4-BE49-F238E27FC236}">
                      <a16:creationId xmlns:a16="http://schemas.microsoft.com/office/drawing/2014/main" id="{62A6A0D6-F979-4B2C-1E3B-DC60B2077404}"/>
                    </a:ext>
                  </a:extLst>
                </p:cNvPr>
                <p:cNvPicPr/>
                <p:nvPr/>
              </p:nvPicPr>
              <p:blipFill>
                <a:blip r:embed="rId105"/>
                <a:stretch>
                  <a:fillRect/>
                </a:stretch>
              </p:blipFill>
              <p:spPr>
                <a:xfrm>
                  <a:off x="3451455" y="3892665"/>
                  <a:ext cx="4096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Ink 59">
                  <a:extLst>
                    <a:ext uri="{FF2B5EF4-FFF2-40B4-BE49-F238E27FC236}">
                      <a16:creationId xmlns:a16="http://schemas.microsoft.com/office/drawing/2014/main" id="{5D65EB7C-0F02-661B-0D07-57170C8FBDA6}"/>
                    </a:ext>
                  </a:extLst>
                </p14:cNvPr>
                <p14:cNvContentPartPr/>
                <p14:nvPr/>
              </p14:nvContentPartPr>
              <p14:xfrm>
                <a:off x="4244535" y="3859545"/>
                <a:ext cx="370800" cy="249480"/>
              </p14:xfrm>
            </p:contentPart>
          </mc:Choice>
          <mc:Fallback xmlns="">
            <p:pic>
              <p:nvPicPr>
                <p:cNvPr id="60" name="Ink 59">
                  <a:extLst>
                    <a:ext uri="{FF2B5EF4-FFF2-40B4-BE49-F238E27FC236}">
                      <a16:creationId xmlns:a16="http://schemas.microsoft.com/office/drawing/2014/main" id="{5D65EB7C-0F02-661B-0D07-57170C8FBDA6}"/>
                    </a:ext>
                  </a:extLst>
                </p:cNvPr>
                <p:cNvPicPr/>
                <p:nvPr/>
              </p:nvPicPr>
              <p:blipFill>
                <a:blip r:embed="rId107"/>
                <a:stretch>
                  <a:fillRect/>
                </a:stretch>
              </p:blipFill>
              <p:spPr>
                <a:xfrm>
                  <a:off x="4238415" y="3853425"/>
                  <a:ext cx="3830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473C651D-2137-BC60-8BC1-803209E9AA4D}"/>
                    </a:ext>
                  </a:extLst>
                </p14:cNvPr>
                <p14:cNvContentPartPr/>
                <p14:nvPr/>
              </p14:nvContentPartPr>
              <p14:xfrm>
                <a:off x="4311855" y="3912825"/>
                <a:ext cx="144720" cy="220320"/>
              </p14:xfrm>
            </p:contentPart>
          </mc:Choice>
          <mc:Fallback xmlns="">
            <p:pic>
              <p:nvPicPr>
                <p:cNvPr id="61" name="Ink 60">
                  <a:extLst>
                    <a:ext uri="{FF2B5EF4-FFF2-40B4-BE49-F238E27FC236}">
                      <a16:creationId xmlns:a16="http://schemas.microsoft.com/office/drawing/2014/main" id="{473C651D-2137-BC60-8BC1-803209E9AA4D}"/>
                    </a:ext>
                  </a:extLst>
                </p:cNvPr>
                <p:cNvPicPr/>
                <p:nvPr/>
              </p:nvPicPr>
              <p:blipFill>
                <a:blip r:embed="rId109"/>
                <a:stretch>
                  <a:fillRect/>
                </a:stretch>
              </p:blipFill>
              <p:spPr>
                <a:xfrm>
                  <a:off x="4305735" y="3906705"/>
                  <a:ext cx="1569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E6479DE1-39EC-793D-9C95-7809FDCD0C6E}"/>
                    </a:ext>
                  </a:extLst>
                </p14:cNvPr>
                <p14:cNvContentPartPr/>
                <p14:nvPr/>
              </p14:nvContentPartPr>
              <p14:xfrm>
                <a:off x="4420215" y="3731745"/>
                <a:ext cx="363600" cy="153360"/>
              </p14:xfrm>
            </p:contentPart>
          </mc:Choice>
          <mc:Fallback xmlns="">
            <p:pic>
              <p:nvPicPr>
                <p:cNvPr id="62" name="Ink 61">
                  <a:extLst>
                    <a:ext uri="{FF2B5EF4-FFF2-40B4-BE49-F238E27FC236}">
                      <a16:creationId xmlns:a16="http://schemas.microsoft.com/office/drawing/2014/main" id="{E6479DE1-39EC-793D-9C95-7809FDCD0C6E}"/>
                    </a:ext>
                  </a:extLst>
                </p:cNvPr>
                <p:cNvPicPr/>
                <p:nvPr/>
              </p:nvPicPr>
              <p:blipFill>
                <a:blip r:embed="rId111"/>
                <a:stretch>
                  <a:fillRect/>
                </a:stretch>
              </p:blipFill>
              <p:spPr>
                <a:xfrm>
                  <a:off x="4414095" y="3725625"/>
                  <a:ext cx="3758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Ink 62">
                  <a:extLst>
                    <a:ext uri="{FF2B5EF4-FFF2-40B4-BE49-F238E27FC236}">
                      <a16:creationId xmlns:a16="http://schemas.microsoft.com/office/drawing/2014/main" id="{7DDD4B86-A7A0-3EDC-1DD8-294DFE4B8061}"/>
                    </a:ext>
                  </a:extLst>
                </p14:cNvPr>
                <p14:cNvContentPartPr/>
                <p14:nvPr/>
              </p14:nvContentPartPr>
              <p14:xfrm>
                <a:off x="4884615" y="4018665"/>
                <a:ext cx="286560" cy="161640"/>
              </p14:xfrm>
            </p:contentPart>
          </mc:Choice>
          <mc:Fallback xmlns="">
            <p:pic>
              <p:nvPicPr>
                <p:cNvPr id="63" name="Ink 62">
                  <a:extLst>
                    <a:ext uri="{FF2B5EF4-FFF2-40B4-BE49-F238E27FC236}">
                      <a16:creationId xmlns:a16="http://schemas.microsoft.com/office/drawing/2014/main" id="{7DDD4B86-A7A0-3EDC-1DD8-294DFE4B8061}"/>
                    </a:ext>
                  </a:extLst>
                </p:cNvPr>
                <p:cNvPicPr/>
                <p:nvPr/>
              </p:nvPicPr>
              <p:blipFill>
                <a:blip r:embed="rId113"/>
                <a:stretch>
                  <a:fillRect/>
                </a:stretch>
              </p:blipFill>
              <p:spPr>
                <a:xfrm>
                  <a:off x="4878495" y="4012545"/>
                  <a:ext cx="298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Ink 63">
                  <a:extLst>
                    <a:ext uri="{FF2B5EF4-FFF2-40B4-BE49-F238E27FC236}">
                      <a16:creationId xmlns:a16="http://schemas.microsoft.com/office/drawing/2014/main" id="{E55B4D6F-AD26-3724-9D19-1F70D8B675B4}"/>
                    </a:ext>
                  </a:extLst>
                </p14:cNvPr>
                <p14:cNvContentPartPr/>
                <p14:nvPr/>
              </p14:nvContentPartPr>
              <p14:xfrm>
                <a:off x="5324895" y="3893025"/>
                <a:ext cx="272520" cy="268920"/>
              </p14:xfrm>
            </p:contentPart>
          </mc:Choice>
          <mc:Fallback xmlns="">
            <p:pic>
              <p:nvPicPr>
                <p:cNvPr id="64" name="Ink 63">
                  <a:extLst>
                    <a:ext uri="{FF2B5EF4-FFF2-40B4-BE49-F238E27FC236}">
                      <a16:creationId xmlns:a16="http://schemas.microsoft.com/office/drawing/2014/main" id="{E55B4D6F-AD26-3724-9D19-1F70D8B675B4}"/>
                    </a:ext>
                  </a:extLst>
                </p:cNvPr>
                <p:cNvPicPr/>
                <p:nvPr/>
              </p:nvPicPr>
              <p:blipFill>
                <a:blip r:embed="rId115"/>
                <a:stretch>
                  <a:fillRect/>
                </a:stretch>
              </p:blipFill>
              <p:spPr>
                <a:xfrm>
                  <a:off x="5318775" y="3886905"/>
                  <a:ext cx="2847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Ink 64">
                  <a:extLst>
                    <a:ext uri="{FF2B5EF4-FFF2-40B4-BE49-F238E27FC236}">
                      <a16:creationId xmlns:a16="http://schemas.microsoft.com/office/drawing/2014/main" id="{54EA7AFB-AE2C-CD84-6B09-587A26D1DB2A}"/>
                    </a:ext>
                  </a:extLst>
                </p14:cNvPr>
                <p14:cNvContentPartPr/>
                <p14:nvPr/>
              </p14:nvContentPartPr>
              <p14:xfrm>
                <a:off x="5329575" y="3889785"/>
                <a:ext cx="777600" cy="212400"/>
              </p14:xfrm>
            </p:contentPart>
          </mc:Choice>
          <mc:Fallback xmlns="">
            <p:pic>
              <p:nvPicPr>
                <p:cNvPr id="65" name="Ink 64">
                  <a:extLst>
                    <a:ext uri="{FF2B5EF4-FFF2-40B4-BE49-F238E27FC236}">
                      <a16:creationId xmlns:a16="http://schemas.microsoft.com/office/drawing/2014/main" id="{54EA7AFB-AE2C-CD84-6B09-587A26D1DB2A}"/>
                    </a:ext>
                  </a:extLst>
                </p:cNvPr>
                <p:cNvPicPr/>
                <p:nvPr/>
              </p:nvPicPr>
              <p:blipFill>
                <a:blip r:embed="rId117"/>
                <a:stretch>
                  <a:fillRect/>
                </a:stretch>
              </p:blipFill>
              <p:spPr>
                <a:xfrm>
                  <a:off x="5323455" y="3883665"/>
                  <a:ext cx="7898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Ink 65">
                  <a:extLst>
                    <a:ext uri="{FF2B5EF4-FFF2-40B4-BE49-F238E27FC236}">
                      <a16:creationId xmlns:a16="http://schemas.microsoft.com/office/drawing/2014/main" id="{29E9EECE-77E2-9DE3-D5D3-5CDC21D92448}"/>
                    </a:ext>
                  </a:extLst>
                </p14:cNvPr>
                <p14:cNvContentPartPr/>
                <p14:nvPr/>
              </p14:nvContentPartPr>
              <p14:xfrm>
                <a:off x="5897655" y="3954945"/>
                <a:ext cx="99000" cy="183240"/>
              </p14:xfrm>
            </p:contentPart>
          </mc:Choice>
          <mc:Fallback xmlns="">
            <p:pic>
              <p:nvPicPr>
                <p:cNvPr id="66" name="Ink 65">
                  <a:extLst>
                    <a:ext uri="{FF2B5EF4-FFF2-40B4-BE49-F238E27FC236}">
                      <a16:creationId xmlns:a16="http://schemas.microsoft.com/office/drawing/2014/main" id="{29E9EECE-77E2-9DE3-D5D3-5CDC21D92448}"/>
                    </a:ext>
                  </a:extLst>
                </p:cNvPr>
                <p:cNvPicPr/>
                <p:nvPr/>
              </p:nvPicPr>
              <p:blipFill>
                <a:blip r:embed="rId119"/>
                <a:stretch>
                  <a:fillRect/>
                </a:stretch>
              </p:blipFill>
              <p:spPr>
                <a:xfrm>
                  <a:off x="5891535" y="3948825"/>
                  <a:ext cx="1112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Ink 66">
                  <a:extLst>
                    <a:ext uri="{FF2B5EF4-FFF2-40B4-BE49-F238E27FC236}">
                      <a16:creationId xmlns:a16="http://schemas.microsoft.com/office/drawing/2014/main" id="{420D57BF-D3B2-F95D-B9F3-2A08D7F96365}"/>
                    </a:ext>
                  </a:extLst>
                </p14:cNvPr>
                <p14:cNvContentPartPr/>
                <p14:nvPr/>
              </p14:nvContentPartPr>
              <p14:xfrm>
                <a:off x="5652135" y="3678825"/>
                <a:ext cx="705600" cy="808200"/>
              </p14:xfrm>
            </p:contentPart>
          </mc:Choice>
          <mc:Fallback xmlns="">
            <p:pic>
              <p:nvPicPr>
                <p:cNvPr id="67" name="Ink 66">
                  <a:extLst>
                    <a:ext uri="{FF2B5EF4-FFF2-40B4-BE49-F238E27FC236}">
                      <a16:creationId xmlns:a16="http://schemas.microsoft.com/office/drawing/2014/main" id="{420D57BF-D3B2-F95D-B9F3-2A08D7F96365}"/>
                    </a:ext>
                  </a:extLst>
                </p:cNvPr>
                <p:cNvPicPr/>
                <p:nvPr/>
              </p:nvPicPr>
              <p:blipFill>
                <a:blip r:embed="rId121"/>
                <a:stretch>
                  <a:fillRect/>
                </a:stretch>
              </p:blipFill>
              <p:spPr>
                <a:xfrm>
                  <a:off x="5646015" y="3672705"/>
                  <a:ext cx="71784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Ink 67">
                  <a:extLst>
                    <a:ext uri="{FF2B5EF4-FFF2-40B4-BE49-F238E27FC236}">
                      <a16:creationId xmlns:a16="http://schemas.microsoft.com/office/drawing/2014/main" id="{18BF9145-2C3D-69ED-DC7D-C3450E636FAF}"/>
                    </a:ext>
                  </a:extLst>
                </p14:cNvPr>
                <p14:cNvContentPartPr/>
                <p14:nvPr/>
              </p14:nvContentPartPr>
              <p14:xfrm>
                <a:off x="4083255" y="3751185"/>
                <a:ext cx="546480" cy="672840"/>
              </p14:xfrm>
            </p:contentPart>
          </mc:Choice>
          <mc:Fallback xmlns="">
            <p:pic>
              <p:nvPicPr>
                <p:cNvPr id="68" name="Ink 67">
                  <a:extLst>
                    <a:ext uri="{FF2B5EF4-FFF2-40B4-BE49-F238E27FC236}">
                      <a16:creationId xmlns:a16="http://schemas.microsoft.com/office/drawing/2014/main" id="{18BF9145-2C3D-69ED-DC7D-C3450E636FAF}"/>
                    </a:ext>
                  </a:extLst>
                </p:cNvPr>
                <p:cNvPicPr/>
                <p:nvPr/>
              </p:nvPicPr>
              <p:blipFill>
                <a:blip r:embed="rId123"/>
                <a:stretch>
                  <a:fillRect/>
                </a:stretch>
              </p:blipFill>
              <p:spPr>
                <a:xfrm>
                  <a:off x="4077135" y="3745065"/>
                  <a:ext cx="55872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Ink 68">
                  <a:extLst>
                    <a:ext uri="{FF2B5EF4-FFF2-40B4-BE49-F238E27FC236}">
                      <a16:creationId xmlns:a16="http://schemas.microsoft.com/office/drawing/2014/main" id="{B7BBD96C-03A3-474C-7A06-DA8AC3B5FB2A}"/>
                    </a:ext>
                  </a:extLst>
                </p14:cNvPr>
                <p14:cNvContentPartPr/>
                <p14:nvPr/>
              </p14:nvContentPartPr>
              <p14:xfrm>
                <a:off x="6094935" y="3634545"/>
                <a:ext cx="533520" cy="855720"/>
              </p14:xfrm>
            </p:contentPart>
          </mc:Choice>
          <mc:Fallback xmlns="">
            <p:pic>
              <p:nvPicPr>
                <p:cNvPr id="69" name="Ink 68">
                  <a:extLst>
                    <a:ext uri="{FF2B5EF4-FFF2-40B4-BE49-F238E27FC236}">
                      <a16:creationId xmlns:a16="http://schemas.microsoft.com/office/drawing/2014/main" id="{B7BBD96C-03A3-474C-7A06-DA8AC3B5FB2A}"/>
                    </a:ext>
                  </a:extLst>
                </p:cNvPr>
                <p:cNvPicPr/>
                <p:nvPr/>
              </p:nvPicPr>
              <p:blipFill>
                <a:blip r:embed="rId125"/>
                <a:stretch>
                  <a:fillRect/>
                </a:stretch>
              </p:blipFill>
              <p:spPr>
                <a:xfrm>
                  <a:off x="6088815" y="3628425"/>
                  <a:ext cx="545760" cy="867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Ink 69">
                  <a:extLst>
                    <a:ext uri="{FF2B5EF4-FFF2-40B4-BE49-F238E27FC236}">
                      <a16:creationId xmlns:a16="http://schemas.microsoft.com/office/drawing/2014/main" id="{F8019524-62DC-C06B-E4CE-5226F7663D89}"/>
                    </a:ext>
                  </a:extLst>
                </p14:cNvPr>
                <p14:cNvContentPartPr/>
                <p14:nvPr/>
              </p14:nvContentPartPr>
              <p14:xfrm>
                <a:off x="2858535" y="3655065"/>
                <a:ext cx="662040" cy="917280"/>
              </p14:xfrm>
            </p:contentPart>
          </mc:Choice>
          <mc:Fallback xmlns="">
            <p:pic>
              <p:nvPicPr>
                <p:cNvPr id="70" name="Ink 69">
                  <a:extLst>
                    <a:ext uri="{FF2B5EF4-FFF2-40B4-BE49-F238E27FC236}">
                      <a16:creationId xmlns:a16="http://schemas.microsoft.com/office/drawing/2014/main" id="{F8019524-62DC-C06B-E4CE-5226F7663D89}"/>
                    </a:ext>
                  </a:extLst>
                </p:cNvPr>
                <p:cNvPicPr/>
                <p:nvPr/>
              </p:nvPicPr>
              <p:blipFill>
                <a:blip r:embed="rId127"/>
                <a:stretch>
                  <a:fillRect/>
                </a:stretch>
              </p:blipFill>
              <p:spPr>
                <a:xfrm>
                  <a:off x="2852415" y="3648945"/>
                  <a:ext cx="674280" cy="9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71" name="Ink 70">
                <a:extLst>
                  <a:ext uri="{FF2B5EF4-FFF2-40B4-BE49-F238E27FC236}">
                    <a16:creationId xmlns:a16="http://schemas.microsoft.com/office/drawing/2014/main" id="{75B4584D-72A8-B61D-1684-FB48F90C7B76}"/>
                  </a:ext>
                </a:extLst>
              </p14:cNvPr>
              <p14:cNvContentPartPr/>
              <p14:nvPr/>
            </p14:nvContentPartPr>
            <p14:xfrm>
              <a:off x="6999615" y="3913545"/>
              <a:ext cx="46800" cy="65880"/>
            </p14:xfrm>
          </p:contentPart>
        </mc:Choice>
        <mc:Fallback xmlns="">
          <p:pic>
            <p:nvPicPr>
              <p:cNvPr id="71" name="Ink 70">
                <a:extLst>
                  <a:ext uri="{FF2B5EF4-FFF2-40B4-BE49-F238E27FC236}">
                    <a16:creationId xmlns:a16="http://schemas.microsoft.com/office/drawing/2014/main" id="{75B4584D-72A8-B61D-1684-FB48F90C7B76}"/>
                  </a:ext>
                </a:extLst>
              </p:cNvPr>
              <p:cNvPicPr/>
              <p:nvPr/>
            </p:nvPicPr>
            <p:blipFill>
              <a:blip r:embed="rId129"/>
              <a:stretch>
                <a:fillRect/>
              </a:stretch>
            </p:blipFill>
            <p:spPr>
              <a:xfrm>
                <a:off x="6993495" y="3907425"/>
                <a:ext cx="59040" cy="78120"/>
              </a:xfrm>
              <a:prstGeom prst="rect">
                <a:avLst/>
              </a:prstGeom>
            </p:spPr>
          </p:pic>
        </mc:Fallback>
      </mc:AlternateContent>
      <p:grpSp>
        <p:nvGrpSpPr>
          <p:cNvPr id="93" name="Group 92">
            <a:extLst>
              <a:ext uri="{FF2B5EF4-FFF2-40B4-BE49-F238E27FC236}">
                <a16:creationId xmlns:a16="http://schemas.microsoft.com/office/drawing/2014/main" id="{2C163158-7CDF-C550-4C43-68F7DE1E3D32}"/>
              </a:ext>
            </a:extLst>
          </p:cNvPr>
          <p:cNvGrpSpPr/>
          <p:nvPr/>
        </p:nvGrpSpPr>
        <p:grpSpPr>
          <a:xfrm>
            <a:off x="7411095" y="3511065"/>
            <a:ext cx="3934080" cy="1036440"/>
            <a:chOff x="7411095" y="3511065"/>
            <a:chExt cx="3934080" cy="1036440"/>
          </a:xfrm>
        </p:grpSpPr>
        <mc:AlternateContent xmlns:mc="http://schemas.openxmlformats.org/markup-compatibility/2006" xmlns:p14="http://schemas.microsoft.com/office/powerpoint/2010/main">
          <mc:Choice Requires="p14">
            <p:contentPart p14:bwMode="auto" r:id="rId130">
              <p14:nvContentPartPr>
                <p14:cNvPr id="72" name="Ink 71">
                  <a:extLst>
                    <a:ext uri="{FF2B5EF4-FFF2-40B4-BE49-F238E27FC236}">
                      <a16:creationId xmlns:a16="http://schemas.microsoft.com/office/drawing/2014/main" id="{09D9B2EA-7EF3-D4E8-37F1-A01731EC0B30}"/>
                    </a:ext>
                  </a:extLst>
                </p14:cNvPr>
                <p14:cNvContentPartPr/>
                <p14:nvPr/>
              </p14:nvContentPartPr>
              <p14:xfrm>
                <a:off x="7810335" y="3535905"/>
                <a:ext cx="142200" cy="289440"/>
              </p14:xfrm>
            </p:contentPart>
          </mc:Choice>
          <mc:Fallback xmlns="">
            <p:pic>
              <p:nvPicPr>
                <p:cNvPr id="72" name="Ink 71">
                  <a:extLst>
                    <a:ext uri="{FF2B5EF4-FFF2-40B4-BE49-F238E27FC236}">
                      <a16:creationId xmlns:a16="http://schemas.microsoft.com/office/drawing/2014/main" id="{09D9B2EA-7EF3-D4E8-37F1-A01731EC0B30}"/>
                    </a:ext>
                  </a:extLst>
                </p:cNvPr>
                <p:cNvPicPr/>
                <p:nvPr/>
              </p:nvPicPr>
              <p:blipFill>
                <a:blip r:embed="rId131"/>
                <a:stretch>
                  <a:fillRect/>
                </a:stretch>
              </p:blipFill>
              <p:spPr>
                <a:xfrm>
                  <a:off x="7804215" y="3529785"/>
                  <a:ext cx="1544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3" name="Ink 72">
                  <a:extLst>
                    <a:ext uri="{FF2B5EF4-FFF2-40B4-BE49-F238E27FC236}">
                      <a16:creationId xmlns:a16="http://schemas.microsoft.com/office/drawing/2014/main" id="{0098D55B-413C-6F71-7B0E-8CE03B685B9A}"/>
                    </a:ext>
                  </a:extLst>
                </p14:cNvPr>
                <p14:cNvContentPartPr/>
                <p14:nvPr/>
              </p14:nvContentPartPr>
              <p14:xfrm>
                <a:off x="7466535" y="3959265"/>
                <a:ext cx="1375560" cy="73440"/>
              </p14:xfrm>
            </p:contentPart>
          </mc:Choice>
          <mc:Fallback xmlns="">
            <p:pic>
              <p:nvPicPr>
                <p:cNvPr id="73" name="Ink 72">
                  <a:extLst>
                    <a:ext uri="{FF2B5EF4-FFF2-40B4-BE49-F238E27FC236}">
                      <a16:creationId xmlns:a16="http://schemas.microsoft.com/office/drawing/2014/main" id="{0098D55B-413C-6F71-7B0E-8CE03B685B9A}"/>
                    </a:ext>
                  </a:extLst>
                </p:cNvPr>
                <p:cNvPicPr/>
                <p:nvPr/>
              </p:nvPicPr>
              <p:blipFill>
                <a:blip r:embed="rId133"/>
                <a:stretch>
                  <a:fillRect/>
                </a:stretch>
              </p:blipFill>
              <p:spPr>
                <a:xfrm>
                  <a:off x="7460415" y="3953145"/>
                  <a:ext cx="13878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4" name="Ink 73">
                  <a:extLst>
                    <a:ext uri="{FF2B5EF4-FFF2-40B4-BE49-F238E27FC236}">
                      <a16:creationId xmlns:a16="http://schemas.microsoft.com/office/drawing/2014/main" id="{E44A7BA5-AEE2-5DFE-F2C1-04C4AE465AC1}"/>
                    </a:ext>
                  </a:extLst>
                </p14:cNvPr>
                <p14:cNvContentPartPr/>
                <p14:nvPr/>
              </p14:nvContentPartPr>
              <p14:xfrm>
                <a:off x="7411095" y="4358865"/>
                <a:ext cx="344520" cy="135720"/>
              </p14:xfrm>
            </p:contentPart>
          </mc:Choice>
          <mc:Fallback xmlns="">
            <p:pic>
              <p:nvPicPr>
                <p:cNvPr id="74" name="Ink 73">
                  <a:extLst>
                    <a:ext uri="{FF2B5EF4-FFF2-40B4-BE49-F238E27FC236}">
                      <a16:creationId xmlns:a16="http://schemas.microsoft.com/office/drawing/2014/main" id="{E44A7BA5-AEE2-5DFE-F2C1-04C4AE465AC1}"/>
                    </a:ext>
                  </a:extLst>
                </p:cNvPr>
                <p:cNvPicPr/>
                <p:nvPr/>
              </p:nvPicPr>
              <p:blipFill>
                <a:blip r:embed="rId135"/>
                <a:stretch>
                  <a:fillRect/>
                </a:stretch>
              </p:blipFill>
              <p:spPr>
                <a:xfrm>
                  <a:off x="7404975" y="4352745"/>
                  <a:ext cx="3567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2D375823-E482-7518-9E0C-A43853ECFD41}"/>
                    </a:ext>
                  </a:extLst>
                </p14:cNvPr>
                <p14:cNvContentPartPr/>
                <p14:nvPr/>
              </p14:nvContentPartPr>
              <p14:xfrm>
                <a:off x="7492815" y="4351305"/>
                <a:ext cx="156600" cy="196200"/>
              </p14:xfrm>
            </p:contentPart>
          </mc:Choice>
          <mc:Fallback xmlns="">
            <p:pic>
              <p:nvPicPr>
                <p:cNvPr id="75" name="Ink 74">
                  <a:extLst>
                    <a:ext uri="{FF2B5EF4-FFF2-40B4-BE49-F238E27FC236}">
                      <a16:creationId xmlns:a16="http://schemas.microsoft.com/office/drawing/2014/main" id="{2D375823-E482-7518-9E0C-A43853ECFD41}"/>
                    </a:ext>
                  </a:extLst>
                </p:cNvPr>
                <p:cNvPicPr/>
                <p:nvPr/>
              </p:nvPicPr>
              <p:blipFill>
                <a:blip r:embed="rId137"/>
                <a:stretch>
                  <a:fillRect/>
                </a:stretch>
              </p:blipFill>
              <p:spPr>
                <a:xfrm>
                  <a:off x="7486695" y="4345185"/>
                  <a:ext cx="168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735FDE2D-AAC9-E0D0-4FDB-36BA8BC8D945}"/>
                    </a:ext>
                  </a:extLst>
                </p14:cNvPr>
                <p14:cNvContentPartPr/>
                <p14:nvPr/>
              </p14:nvContentPartPr>
              <p14:xfrm>
                <a:off x="7632495" y="4177785"/>
                <a:ext cx="402120" cy="160560"/>
              </p14:xfrm>
            </p:contentPart>
          </mc:Choice>
          <mc:Fallback xmlns="">
            <p:pic>
              <p:nvPicPr>
                <p:cNvPr id="76" name="Ink 75">
                  <a:extLst>
                    <a:ext uri="{FF2B5EF4-FFF2-40B4-BE49-F238E27FC236}">
                      <a16:creationId xmlns:a16="http://schemas.microsoft.com/office/drawing/2014/main" id="{735FDE2D-AAC9-E0D0-4FDB-36BA8BC8D945}"/>
                    </a:ext>
                  </a:extLst>
                </p:cNvPr>
                <p:cNvPicPr/>
                <p:nvPr/>
              </p:nvPicPr>
              <p:blipFill>
                <a:blip r:embed="rId139"/>
                <a:stretch>
                  <a:fillRect/>
                </a:stretch>
              </p:blipFill>
              <p:spPr>
                <a:xfrm>
                  <a:off x="7626375" y="4171665"/>
                  <a:ext cx="414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Ink 76">
                  <a:extLst>
                    <a:ext uri="{FF2B5EF4-FFF2-40B4-BE49-F238E27FC236}">
                      <a16:creationId xmlns:a16="http://schemas.microsoft.com/office/drawing/2014/main" id="{16BF5E5D-2652-592D-54DC-2CFADFCDCE68}"/>
                    </a:ext>
                  </a:extLst>
                </p14:cNvPr>
                <p14:cNvContentPartPr/>
                <p14:nvPr/>
              </p14:nvContentPartPr>
              <p14:xfrm>
                <a:off x="8115975" y="4418265"/>
                <a:ext cx="260280" cy="118440"/>
              </p14:xfrm>
            </p:contentPart>
          </mc:Choice>
          <mc:Fallback xmlns="">
            <p:pic>
              <p:nvPicPr>
                <p:cNvPr id="77" name="Ink 76">
                  <a:extLst>
                    <a:ext uri="{FF2B5EF4-FFF2-40B4-BE49-F238E27FC236}">
                      <a16:creationId xmlns:a16="http://schemas.microsoft.com/office/drawing/2014/main" id="{16BF5E5D-2652-592D-54DC-2CFADFCDCE68}"/>
                    </a:ext>
                  </a:extLst>
                </p:cNvPr>
                <p:cNvPicPr/>
                <p:nvPr/>
              </p:nvPicPr>
              <p:blipFill>
                <a:blip r:embed="rId141"/>
                <a:stretch>
                  <a:fillRect/>
                </a:stretch>
              </p:blipFill>
              <p:spPr>
                <a:xfrm>
                  <a:off x="8109855" y="4412145"/>
                  <a:ext cx="272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Ink 77">
                  <a:extLst>
                    <a:ext uri="{FF2B5EF4-FFF2-40B4-BE49-F238E27FC236}">
                      <a16:creationId xmlns:a16="http://schemas.microsoft.com/office/drawing/2014/main" id="{6A84C370-FE97-67AC-92AD-704746471668}"/>
                    </a:ext>
                  </a:extLst>
                </p14:cNvPr>
                <p14:cNvContentPartPr/>
                <p14:nvPr/>
              </p14:nvContentPartPr>
              <p14:xfrm>
                <a:off x="8443215" y="4340505"/>
                <a:ext cx="137880" cy="191880"/>
              </p14:xfrm>
            </p:contentPart>
          </mc:Choice>
          <mc:Fallback xmlns="">
            <p:pic>
              <p:nvPicPr>
                <p:cNvPr id="78" name="Ink 77">
                  <a:extLst>
                    <a:ext uri="{FF2B5EF4-FFF2-40B4-BE49-F238E27FC236}">
                      <a16:creationId xmlns:a16="http://schemas.microsoft.com/office/drawing/2014/main" id="{6A84C370-FE97-67AC-92AD-704746471668}"/>
                    </a:ext>
                  </a:extLst>
                </p:cNvPr>
                <p:cNvPicPr/>
                <p:nvPr/>
              </p:nvPicPr>
              <p:blipFill>
                <a:blip r:embed="rId143"/>
                <a:stretch>
                  <a:fillRect/>
                </a:stretch>
              </p:blipFill>
              <p:spPr>
                <a:xfrm>
                  <a:off x="8437095" y="4334385"/>
                  <a:ext cx="1501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Ink 78">
                  <a:extLst>
                    <a:ext uri="{FF2B5EF4-FFF2-40B4-BE49-F238E27FC236}">
                      <a16:creationId xmlns:a16="http://schemas.microsoft.com/office/drawing/2014/main" id="{993B6E5F-E0FC-B415-837E-0F33F48413C5}"/>
                    </a:ext>
                  </a:extLst>
                </p14:cNvPr>
                <p14:cNvContentPartPr/>
                <p14:nvPr/>
              </p14:nvContentPartPr>
              <p14:xfrm>
                <a:off x="8385615" y="4338345"/>
                <a:ext cx="529560" cy="154080"/>
              </p14:xfrm>
            </p:contentPart>
          </mc:Choice>
          <mc:Fallback xmlns="">
            <p:pic>
              <p:nvPicPr>
                <p:cNvPr id="79" name="Ink 78">
                  <a:extLst>
                    <a:ext uri="{FF2B5EF4-FFF2-40B4-BE49-F238E27FC236}">
                      <a16:creationId xmlns:a16="http://schemas.microsoft.com/office/drawing/2014/main" id="{993B6E5F-E0FC-B415-837E-0F33F48413C5}"/>
                    </a:ext>
                  </a:extLst>
                </p:cNvPr>
                <p:cNvPicPr/>
                <p:nvPr/>
              </p:nvPicPr>
              <p:blipFill>
                <a:blip r:embed="rId145"/>
                <a:stretch>
                  <a:fillRect/>
                </a:stretch>
              </p:blipFill>
              <p:spPr>
                <a:xfrm>
                  <a:off x="8379495" y="4332225"/>
                  <a:ext cx="541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0" name="Ink 79">
                  <a:extLst>
                    <a:ext uri="{FF2B5EF4-FFF2-40B4-BE49-F238E27FC236}">
                      <a16:creationId xmlns:a16="http://schemas.microsoft.com/office/drawing/2014/main" id="{68337EB3-F5CA-2B1E-1D77-17C153833180}"/>
                    </a:ext>
                  </a:extLst>
                </p14:cNvPr>
                <p14:cNvContentPartPr/>
                <p14:nvPr/>
              </p14:nvContentPartPr>
              <p14:xfrm>
                <a:off x="8703135" y="4409625"/>
                <a:ext cx="108720" cy="109800"/>
              </p14:xfrm>
            </p:contentPart>
          </mc:Choice>
          <mc:Fallback xmlns="">
            <p:pic>
              <p:nvPicPr>
                <p:cNvPr id="80" name="Ink 79">
                  <a:extLst>
                    <a:ext uri="{FF2B5EF4-FFF2-40B4-BE49-F238E27FC236}">
                      <a16:creationId xmlns:a16="http://schemas.microsoft.com/office/drawing/2014/main" id="{68337EB3-F5CA-2B1E-1D77-17C153833180}"/>
                    </a:ext>
                  </a:extLst>
                </p:cNvPr>
                <p:cNvPicPr/>
                <p:nvPr/>
              </p:nvPicPr>
              <p:blipFill>
                <a:blip r:embed="rId147"/>
                <a:stretch>
                  <a:fillRect/>
                </a:stretch>
              </p:blipFill>
              <p:spPr>
                <a:xfrm>
                  <a:off x="8697015" y="4403505"/>
                  <a:ext cx="1209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3" name="Ink 82">
                  <a:extLst>
                    <a:ext uri="{FF2B5EF4-FFF2-40B4-BE49-F238E27FC236}">
                      <a16:creationId xmlns:a16="http://schemas.microsoft.com/office/drawing/2014/main" id="{90DC8079-E143-572F-EEEC-3DB85A2B1C94}"/>
                    </a:ext>
                  </a:extLst>
                </p14:cNvPr>
                <p14:cNvContentPartPr/>
                <p14:nvPr/>
              </p14:nvContentPartPr>
              <p14:xfrm>
                <a:off x="9206055" y="3778545"/>
                <a:ext cx="447840" cy="326160"/>
              </p14:xfrm>
            </p:contentPart>
          </mc:Choice>
          <mc:Fallback xmlns="">
            <p:pic>
              <p:nvPicPr>
                <p:cNvPr id="83" name="Ink 82">
                  <a:extLst>
                    <a:ext uri="{FF2B5EF4-FFF2-40B4-BE49-F238E27FC236}">
                      <a16:creationId xmlns:a16="http://schemas.microsoft.com/office/drawing/2014/main" id="{90DC8079-E143-572F-EEEC-3DB85A2B1C94}"/>
                    </a:ext>
                  </a:extLst>
                </p:cNvPr>
                <p:cNvPicPr/>
                <p:nvPr/>
              </p:nvPicPr>
              <p:blipFill>
                <a:blip r:embed="rId149"/>
                <a:stretch>
                  <a:fillRect/>
                </a:stretch>
              </p:blipFill>
              <p:spPr>
                <a:xfrm>
                  <a:off x="9199935" y="3772425"/>
                  <a:ext cx="4600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4" name="Ink 83">
                  <a:extLst>
                    <a:ext uri="{FF2B5EF4-FFF2-40B4-BE49-F238E27FC236}">
                      <a16:creationId xmlns:a16="http://schemas.microsoft.com/office/drawing/2014/main" id="{E5D9DECA-C809-0F4F-C0DA-AE4A6FED0C9A}"/>
                    </a:ext>
                  </a:extLst>
                </p14:cNvPr>
                <p14:cNvContentPartPr/>
                <p14:nvPr/>
              </p14:nvContentPartPr>
              <p14:xfrm>
                <a:off x="9684855" y="3857385"/>
                <a:ext cx="380160" cy="214560"/>
              </p14:xfrm>
            </p:contentPart>
          </mc:Choice>
          <mc:Fallback xmlns="">
            <p:pic>
              <p:nvPicPr>
                <p:cNvPr id="84" name="Ink 83">
                  <a:extLst>
                    <a:ext uri="{FF2B5EF4-FFF2-40B4-BE49-F238E27FC236}">
                      <a16:creationId xmlns:a16="http://schemas.microsoft.com/office/drawing/2014/main" id="{E5D9DECA-C809-0F4F-C0DA-AE4A6FED0C9A}"/>
                    </a:ext>
                  </a:extLst>
                </p:cNvPr>
                <p:cNvPicPr/>
                <p:nvPr/>
              </p:nvPicPr>
              <p:blipFill>
                <a:blip r:embed="rId151"/>
                <a:stretch>
                  <a:fillRect/>
                </a:stretch>
              </p:blipFill>
              <p:spPr>
                <a:xfrm>
                  <a:off x="9678735" y="3851265"/>
                  <a:ext cx="3924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5" name="Ink 84">
                  <a:extLst>
                    <a:ext uri="{FF2B5EF4-FFF2-40B4-BE49-F238E27FC236}">
                      <a16:creationId xmlns:a16="http://schemas.microsoft.com/office/drawing/2014/main" id="{09DCF9DD-33B5-EC33-45BD-FDCF93FAAF50}"/>
                    </a:ext>
                  </a:extLst>
                </p14:cNvPr>
                <p14:cNvContentPartPr/>
                <p14:nvPr/>
              </p14:nvContentPartPr>
              <p14:xfrm>
                <a:off x="9810135" y="3873585"/>
                <a:ext cx="127800" cy="248400"/>
              </p14:xfrm>
            </p:contentPart>
          </mc:Choice>
          <mc:Fallback xmlns="">
            <p:pic>
              <p:nvPicPr>
                <p:cNvPr id="85" name="Ink 84">
                  <a:extLst>
                    <a:ext uri="{FF2B5EF4-FFF2-40B4-BE49-F238E27FC236}">
                      <a16:creationId xmlns:a16="http://schemas.microsoft.com/office/drawing/2014/main" id="{09DCF9DD-33B5-EC33-45BD-FDCF93FAAF50}"/>
                    </a:ext>
                  </a:extLst>
                </p:cNvPr>
                <p:cNvPicPr/>
                <p:nvPr/>
              </p:nvPicPr>
              <p:blipFill>
                <a:blip r:embed="rId153"/>
                <a:stretch>
                  <a:fillRect/>
                </a:stretch>
              </p:blipFill>
              <p:spPr>
                <a:xfrm>
                  <a:off x="9804015" y="3867465"/>
                  <a:ext cx="140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6" name="Ink 85">
                  <a:extLst>
                    <a:ext uri="{FF2B5EF4-FFF2-40B4-BE49-F238E27FC236}">
                      <a16:creationId xmlns:a16="http://schemas.microsoft.com/office/drawing/2014/main" id="{E5CE6774-1CB9-5248-7F5E-94B5519F8F8D}"/>
                    </a:ext>
                  </a:extLst>
                </p14:cNvPr>
                <p14:cNvContentPartPr/>
                <p14:nvPr/>
              </p14:nvContentPartPr>
              <p14:xfrm>
                <a:off x="10180575" y="3965745"/>
                <a:ext cx="320400" cy="13320"/>
              </p14:xfrm>
            </p:contentPart>
          </mc:Choice>
          <mc:Fallback xmlns="">
            <p:pic>
              <p:nvPicPr>
                <p:cNvPr id="86" name="Ink 85">
                  <a:extLst>
                    <a:ext uri="{FF2B5EF4-FFF2-40B4-BE49-F238E27FC236}">
                      <a16:creationId xmlns:a16="http://schemas.microsoft.com/office/drawing/2014/main" id="{E5CE6774-1CB9-5248-7F5E-94B5519F8F8D}"/>
                    </a:ext>
                  </a:extLst>
                </p:cNvPr>
                <p:cNvPicPr/>
                <p:nvPr/>
              </p:nvPicPr>
              <p:blipFill>
                <a:blip r:embed="rId155"/>
                <a:stretch>
                  <a:fillRect/>
                </a:stretch>
              </p:blipFill>
              <p:spPr>
                <a:xfrm>
                  <a:off x="10174455" y="3959625"/>
                  <a:ext cx="332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Ink 86">
                  <a:extLst>
                    <a:ext uri="{FF2B5EF4-FFF2-40B4-BE49-F238E27FC236}">
                      <a16:creationId xmlns:a16="http://schemas.microsoft.com/office/drawing/2014/main" id="{8EBBDC59-499A-754E-70AE-5D246745E1EB}"/>
                    </a:ext>
                  </a:extLst>
                </p14:cNvPr>
                <p14:cNvContentPartPr/>
                <p14:nvPr/>
              </p14:nvContentPartPr>
              <p14:xfrm>
                <a:off x="10320255" y="3918225"/>
                <a:ext cx="113400" cy="211320"/>
              </p14:xfrm>
            </p:contentPart>
          </mc:Choice>
          <mc:Fallback xmlns="">
            <p:pic>
              <p:nvPicPr>
                <p:cNvPr id="87" name="Ink 86">
                  <a:extLst>
                    <a:ext uri="{FF2B5EF4-FFF2-40B4-BE49-F238E27FC236}">
                      <a16:creationId xmlns:a16="http://schemas.microsoft.com/office/drawing/2014/main" id="{8EBBDC59-499A-754E-70AE-5D246745E1EB}"/>
                    </a:ext>
                  </a:extLst>
                </p:cNvPr>
                <p:cNvPicPr/>
                <p:nvPr/>
              </p:nvPicPr>
              <p:blipFill>
                <a:blip r:embed="rId157"/>
                <a:stretch>
                  <a:fillRect/>
                </a:stretch>
              </p:blipFill>
              <p:spPr>
                <a:xfrm>
                  <a:off x="10314135" y="3912105"/>
                  <a:ext cx="125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8" name="Ink 87">
                  <a:extLst>
                    <a:ext uri="{FF2B5EF4-FFF2-40B4-BE49-F238E27FC236}">
                      <a16:creationId xmlns:a16="http://schemas.microsoft.com/office/drawing/2014/main" id="{31E2383C-A7C2-CCCD-DAAA-805E896EFB05}"/>
                    </a:ext>
                  </a:extLst>
                </p14:cNvPr>
                <p14:cNvContentPartPr/>
                <p14:nvPr/>
              </p14:nvContentPartPr>
              <p14:xfrm>
                <a:off x="10637775" y="3817425"/>
                <a:ext cx="281880" cy="287640"/>
              </p14:xfrm>
            </p:contentPart>
          </mc:Choice>
          <mc:Fallback xmlns="">
            <p:pic>
              <p:nvPicPr>
                <p:cNvPr id="88" name="Ink 87">
                  <a:extLst>
                    <a:ext uri="{FF2B5EF4-FFF2-40B4-BE49-F238E27FC236}">
                      <a16:creationId xmlns:a16="http://schemas.microsoft.com/office/drawing/2014/main" id="{31E2383C-A7C2-CCCD-DAAA-805E896EFB05}"/>
                    </a:ext>
                  </a:extLst>
                </p:cNvPr>
                <p:cNvPicPr/>
                <p:nvPr/>
              </p:nvPicPr>
              <p:blipFill>
                <a:blip r:embed="rId159"/>
                <a:stretch>
                  <a:fillRect/>
                </a:stretch>
              </p:blipFill>
              <p:spPr>
                <a:xfrm>
                  <a:off x="10631655" y="3811305"/>
                  <a:ext cx="2941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9" name="Ink 88">
                  <a:extLst>
                    <a:ext uri="{FF2B5EF4-FFF2-40B4-BE49-F238E27FC236}">
                      <a16:creationId xmlns:a16="http://schemas.microsoft.com/office/drawing/2014/main" id="{B84C60BC-1EE2-F96C-5ABA-5C5C2FD36682}"/>
                    </a:ext>
                  </a:extLst>
                </p14:cNvPr>
                <p14:cNvContentPartPr/>
                <p14:nvPr/>
              </p14:nvContentPartPr>
              <p14:xfrm>
                <a:off x="10724175" y="3794745"/>
                <a:ext cx="192960" cy="25200"/>
              </p14:xfrm>
            </p:contentPart>
          </mc:Choice>
          <mc:Fallback xmlns="">
            <p:pic>
              <p:nvPicPr>
                <p:cNvPr id="89" name="Ink 88">
                  <a:extLst>
                    <a:ext uri="{FF2B5EF4-FFF2-40B4-BE49-F238E27FC236}">
                      <a16:creationId xmlns:a16="http://schemas.microsoft.com/office/drawing/2014/main" id="{B84C60BC-1EE2-F96C-5ABA-5C5C2FD36682}"/>
                    </a:ext>
                  </a:extLst>
                </p:cNvPr>
                <p:cNvPicPr/>
                <p:nvPr/>
              </p:nvPicPr>
              <p:blipFill>
                <a:blip r:embed="rId161"/>
                <a:stretch>
                  <a:fillRect/>
                </a:stretch>
              </p:blipFill>
              <p:spPr>
                <a:xfrm>
                  <a:off x="10718055" y="3788625"/>
                  <a:ext cx="205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1" name="Ink 90">
                  <a:extLst>
                    <a:ext uri="{FF2B5EF4-FFF2-40B4-BE49-F238E27FC236}">
                      <a16:creationId xmlns:a16="http://schemas.microsoft.com/office/drawing/2014/main" id="{12C4CFC5-324A-19D9-A3B2-D9AD0444F060}"/>
                    </a:ext>
                  </a:extLst>
                </p14:cNvPr>
                <p14:cNvContentPartPr/>
                <p14:nvPr/>
              </p14:nvContentPartPr>
              <p14:xfrm>
                <a:off x="9055215" y="3511065"/>
                <a:ext cx="974160" cy="877320"/>
              </p14:xfrm>
            </p:contentPart>
          </mc:Choice>
          <mc:Fallback xmlns="">
            <p:pic>
              <p:nvPicPr>
                <p:cNvPr id="91" name="Ink 90">
                  <a:extLst>
                    <a:ext uri="{FF2B5EF4-FFF2-40B4-BE49-F238E27FC236}">
                      <a16:creationId xmlns:a16="http://schemas.microsoft.com/office/drawing/2014/main" id="{12C4CFC5-324A-19D9-A3B2-D9AD0444F060}"/>
                    </a:ext>
                  </a:extLst>
                </p:cNvPr>
                <p:cNvPicPr/>
                <p:nvPr/>
              </p:nvPicPr>
              <p:blipFill>
                <a:blip r:embed="rId163"/>
                <a:stretch>
                  <a:fillRect/>
                </a:stretch>
              </p:blipFill>
              <p:spPr>
                <a:xfrm>
                  <a:off x="9049095" y="3504945"/>
                  <a:ext cx="9864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2" name="Ink 91">
                  <a:extLst>
                    <a:ext uri="{FF2B5EF4-FFF2-40B4-BE49-F238E27FC236}">
                      <a16:creationId xmlns:a16="http://schemas.microsoft.com/office/drawing/2014/main" id="{E487FA64-048C-2E77-2D84-33985DE9C632}"/>
                    </a:ext>
                  </a:extLst>
                </p14:cNvPr>
                <p14:cNvContentPartPr/>
                <p14:nvPr/>
              </p14:nvContentPartPr>
              <p14:xfrm>
                <a:off x="10748295" y="3578025"/>
                <a:ext cx="596880" cy="951120"/>
              </p14:xfrm>
            </p:contentPart>
          </mc:Choice>
          <mc:Fallback xmlns="">
            <p:pic>
              <p:nvPicPr>
                <p:cNvPr id="92" name="Ink 91">
                  <a:extLst>
                    <a:ext uri="{FF2B5EF4-FFF2-40B4-BE49-F238E27FC236}">
                      <a16:creationId xmlns:a16="http://schemas.microsoft.com/office/drawing/2014/main" id="{E487FA64-048C-2E77-2D84-33985DE9C632}"/>
                    </a:ext>
                  </a:extLst>
                </p:cNvPr>
                <p:cNvPicPr/>
                <p:nvPr/>
              </p:nvPicPr>
              <p:blipFill>
                <a:blip r:embed="rId165"/>
                <a:stretch>
                  <a:fillRect/>
                </a:stretch>
              </p:blipFill>
              <p:spPr>
                <a:xfrm>
                  <a:off x="10742175" y="3571905"/>
                  <a:ext cx="609120" cy="963360"/>
                </a:xfrm>
                <a:prstGeom prst="rect">
                  <a:avLst/>
                </a:prstGeom>
              </p:spPr>
            </p:pic>
          </mc:Fallback>
        </mc:AlternateContent>
      </p:grpSp>
    </p:spTree>
    <p:extLst>
      <p:ext uri="{BB962C8B-B14F-4D97-AF65-F5344CB8AC3E}">
        <p14:creationId xmlns:p14="http://schemas.microsoft.com/office/powerpoint/2010/main" val="840151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F863F-BA25-8925-4943-FB9D47729BDC}"/>
              </a:ext>
            </a:extLst>
          </p:cNvPr>
          <p:cNvSpPr>
            <a:spLocks noGrp="1"/>
          </p:cNvSpPr>
          <p:nvPr>
            <p:ph type="title"/>
          </p:nvPr>
        </p:nvSpPr>
        <p:spPr/>
        <p:txBody>
          <a:bodyPr/>
          <a:lstStyle/>
          <a:p>
            <a:endParaRPr lang="en-CA"/>
          </a:p>
        </p:txBody>
      </p:sp>
      <p:grpSp>
        <p:nvGrpSpPr>
          <p:cNvPr id="15" name="Group 14">
            <a:extLst>
              <a:ext uri="{FF2B5EF4-FFF2-40B4-BE49-F238E27FC236}">
                <a16:creationId xmlns:a16="http://schemas.microsoft.com/office/drawing/2014/main" id="{84048E5C-8360-781C-1163-1B8BC6601A6D}"/>
              </a:ext>
            </a:extLst>
          </p:cNvPr>
          <p:cNvGrpSpPr/>
          <p:nvPr/>
        </p:nvGrpSpPr>
        <p:grpSpPr>
          <a:xfrm>
            <a:off x="690615" y="1559505"/>
            <a:ext cx="856800" cy="597240"/>
            <a:chOff x="690615" y="1559505"/>
            <a:chExt cx="856800" cy="5972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963C927-5A44-ACC8-7BF8-C8BD149301DD}"/>
                    </a:ext>
                  </a:extLst>
                </p14:cNvPr>
                <p14:cNvContentPartPr/>
                <p14:nvPr/>
              </p14:nvContentPartPr>
              <p14:xfrm>
                <a:off x="731295" y="1559505"/>
                <a:ext cx="354240" cy="303840"/>
              </p14:xfrm>
            </p:contentPart>
          </mc:Choice>
          <mc:Fallback xmlns="">
            <p:pic>
              <p:nvPicPr>
                <p:cNvPr id="4" name="Ink 3">
                  <a:extLst>
                    <a:ext uri="{FF2B5EF4-FFF2-40B4-BE49-F238E27FC236}">
                      <a16:creationId xmlns:a16="http://schemas.microsoft.com/office/drawing/2014/main" id="{6963C927-5A44-ACC8-7BF8-C8BD149301DD}"/>
                    </a:ext>
                  </a:extLst>
                </p:cNvPr>
                <p:cNvPicPr/>
                <p:nvPr/>
              </p:nvPicPr>
              <p:blipFill>
                <a:blip r:embed="rId3"/>
                <a:stretch>
                  <a:fillRect/>
                </a:stretch>
              </p:blipFill>
              <p:spPr>
                <a:xfrm>
                  <a:off x="725175" y="1553385"/>
                  <a:ext cx="3664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44A5D19-D788-BD74-C128-8B62A0D62092}"/>
                    </a:ext>
                  </a:extLst>
                </p14:cNvPr>
                <p14:cNvContentPartPr/>
                <p14:nvPr/>
              </p14:nvContentPartPr>
              <p14:xfrm>
                <a:off x="1210455" y="1728705"/>
                <a:ext cx="277200" cy="114120"/>
              </p14:xfrm>
            </p:contentPart>
          </mc:Choice>
          <mc:Fallback xmlns="">
            <p:pic>
              <p:nvPicPr>
                <p:cNvPr id="5" name="Ink 4">
                  <a:extLst>
                    <a:ext uri="{FF2B5EF4-FFF2-40B4-BE49-F238E27FC236}">
                      <a16:creationId xmlns:a16="http://schemas.microsoft.com/office/drawing/2014/main" id="{F44A5D19-D788-BD74-C128-8B62A0D62092}"/>
                    </a:ext>
                  </a:extLst>
                </p:cNvPr>
                <p:cNvPicPr/>
                <p:nvPr/>
              </p:nvPicPr>
              <p:blipFill>
                <a:blip r:embed="rId5"/>
                <a:stretch>
                  <a:fillRect/>
                </a:stretch>
              </p:blipFill>
              <p:spPr>
                <a:xfrm>
                  <a:off x="1204335" y="1722585"/>
                  <a:ext cx="2894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4F9BECA-1179-B4A6-5298-38AFB4D920EF}"/>
                    </a:ext>
                  </a:extLst>
                </p14:cNvPr>
                <p14:cNvContentPartPr/>
                <p14:nvPr/>
              </p14:nvContentPartPr>
              <p14:xfrm>
                <a:off x="1193535" y="1722225"/>
                <a:ext cx="163800" cy="162720"/>
              </p14:xfrm>
            </p:contentPart>
          </mc:Choice>
          <mc:Fallback xmlns="">
            <p:pic>
              <p:nvPicPr>
                <p:cNvPr id="6" name="Ink 5">
                  <a:extLst>
                    <a:ext uri="{FF2B5EF4-FFF2-40B4-BE49-F238E27FC236}">
                      <a16:creationId xmlns:a16="http://schemas.microsoft.com/office/drawing/2014/main" id="{F4F9BECA-1179-B4A6-5298-38AFB4D920EF}"/>
                    </a:ext>
                  </a:extLst>
                </p:cNvPr>
                <p:cNvPicPr/>
                <p:nvPr/>
              </p:nvPicPr>
              <p:blipFill>
                <a:blip r:embed="rId7"/>
                <a:stretch>
                  <a:fillRect/>
                </a:stretch>
              </p:blipFill>
              <p:spPr>
                <a:xfrm>
                  <a:off x="1187415" y="1716105"/>
                  <a:ext cx="176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1C95912-255D-E2AF-0569-F381CA0F23C3}"/>
                    </a:ext>
                  </a:extLst>
                </p14:cNvPr>
                <p14:cNvContentPartPr/>
                <p14:nvPr/>
              </p14:nvContentPartPr>
              <p14:xfrm>
                <a:off x="690615" y="1969185"/>
                <a:ext cx="856800" cy="187560"/>
              </p14:xfrm>
            </p:contentPart>
          </mc:Choice>
          <mc:Fallback xmlns="">
            <p:pic>
              <p:nvPicPr>
                <p:cNvPr id="7" name="Ink 6">
                  <a:extLst>
                    <a:ext uri="{FF2B5EF4-FFF2-40B4-BE49-F238E27FC236}">
                      <a16:creationId xmlns:a16="http://schemas.microsoft.com/office/drawing/2014/main" id="{01C95912-255D-E2AF-0569-F381CA0F23C3}"/>
                    </a:ext>
                  </a:extLst>
                </p:cNvPr>
                <p:cNvPicPr/>
                <p:nvPr/>
              </p:nvPicPr>
              <p:blipFill>
                <a:blip r:embed="rId9"/>
                <a:stretch>
                  <a:fillRect/>
                </a:stretch>
              </p:blipFill>
              <p:spPr>
                <a:xfrm>
                  <a:off x="684495" y="1963065"/>
                  <a:ext cx="869040" cy="19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1D8899A-D310-7526-94D9-0D81FEEB10C0}"/>
                  </a:ext>
                </a:extLst>
              </p14:cNvPr>
              <p14:cNvContentPartPr/>
              <p14:nvPr/>
            </p14:nvContentPartPr>
            <p14:xfrm>
              <a:off x="2379735" y="1652025"/>
              <a:ext cx="650520" cy="519120"/>
            </p14:xfrm>
          </p:contentPart>
        </mc:Choice>
        <mc:Fallback xmlns="">
          <p:pic>
            <p:nvPicPr>
              <p:cNvPr id="8" name="Ink 7">
                <a:extLst>
                  <a:ext uri="{FF2B5EF4-FFF2-40B4-BE49-F238E27FC236}">
                    <a16:creationId xmlns:a16="http://schemas.microsoft.com/office/drawing/2014/main" id="{E1D8899A-D310-7526-94D9-0D81FEEB10C0}"/>
                  </a:ext>
                </a:extLst>
              </p:cNvPr>
              <p:cNvPicPr/>
              <p:nvPr/>
            </p:nvPicPr>
            <p:blipFill>
              <a:blip r:embed="rId11"/>
              <a:stretch>
                <a:fillRect/>
              </a:stretch>
            </p:blipFill>
            <p:spPr>
              <a:xfrm>
                <a:off x="2373615" y="1645905"/>
                <a:ext cx="662760" cy="531360"/>
              </a:xfrm>
              <a:prstGeom prst="rect">
                <a:avLst/>
              </a:prstGeom>
            </p:spPr>
          </p:pic>
        </mc:Fallback>
      </mc:AlternateContent>
      <p:grpSp>
        <p:nvGrpSpPr>
          <p:cNvPr id="14" name="Group 13">
            <a:extLst>
              <a:ext uri="{FF2B5EF4-FFF2-40B4-BE49-F238E27FC236}">
                <a16:creationId xmlns:a16="http://schemas.microsoft.com/office/drawing/2014/main" id="{3FE0507C-5E68-7E1B-9B85-6BFB92C9F8DB}"/>
              </a:ext>
            </a:extLst>
          </p:cNvPr>
          <p:cNvGrpSpPr/>
          <p:nvPr/>
        </p:nvGrpSpPr>
        <p:grpSpPr>
          <a:xfrm>
            <a:off x="3477015" y="1832745"/>
            <a:ext cx="262800" cy="127080"/>
            <a:chOff x="3477015" y="1832745"/>
            <a:chExt cx="262800" cy="1270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3474A5F-83A3-183F-DA6A-0049F223742F}"/>
                    </a:ext>
                  </a:extLst>
                </p14:cNvPr>
                <p14:cNvContentPartPr/>
                <p14:nvPr/>
              </p14:nvContentPartPr>
              <p14:xfrm>
                <a:off x="3477015" y="1925985"/>
                <a:ext cx="262800" cy="33840"/>
              </p14:xfrm>
            </p:contentPart>
          </mc:Choice>
          <mc:Fallback xmlns="">
            <p:pic>
              <p:nvPicPr>
                <p:cNvPr id="9" name="Ink 8">
                  <a:extLst>
                    <a:ext uri="{FF2B5EF4-FFF2-40B4-BE49-F238E27FC236}">
                      <a16:creationId xmlns:a16="http://schemas.microsoft.com/office/drawing/2014/main" id="{B3474A5F-83A3-183F-DA6A-0049F223742F}"/>
                    </a:ext>
                  </a:extLst>
                </p:cNvPr>
                <p:cNvPicPr/>
                <p:nvPr/>
              </p:nvPicPr>
              <p:blipFill>
                <a:blip r:embed="rId13"/>
                <a:stretch>
                  <a:fillRect/>
                </a:stretch>
              </p:blipFill>
              <p:spPr>
                <a:xfrm>
                  <a:off x="3470895" y="1919865"/>
                  <a:ext cx="275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7C1C9EF-1F34-4343-ACB7-A2C793BAF2D9}"/>
                    </a:ext>
                  </a:extLst>
                </p14:cNvPr>
                <p14:cNvContentPartPr/>
                <p14:nvPr/>
              </p14:nvContentPartPr>
              <p14:xfrm>
                <a:off x="3551535" y="1832745"/>
                <a:ext cx="171360" cy="5760"/>
              </p14:xfrm>
            </p:contentPart>
          </mc:Choice>
          <mc:Fallback xmlns="">
            <p:pic>
              <p:nvPicPr>
                <p:cNvPr id="10" name="Ink 9">
                  <a:extLst>
                    <a:ext uri="{FF2B5EF4-FFF2-40B4-BE49-F238E27FC236}">
                      <a16:creationId xmlns:a16="http://schemas.microsoft.com/office/drawing/2014/main" id="{D7C1C9EF-1F34-4343-ACB7-A2C793BAF2D9}"/>
                    </a:ext>
                  </a:extLst>
                </p:cNvPr>
                <p:cNvPicPr/>
                <p:nvPr/>
              </p:nvPicPr>
              <p:blipFill>
                <a:blip r:embed="rId15"/>
                <a:stretch>
                  <a:fillRect/>
                </a:stretch>
              </p:blipFill>
              <p:spPr>
                <a:xfrm>
                  <a:off x="3545415" y="1826625"/>
                  <a:ext cx="183600" cy="18000"/>
                </a:xfrm>
                <a:prstGeom prst="rect">
                  <a:avLst/>
                </a:prstGeom>
              </p:spPr>
            </p:pic>
          </mc:Fallback>
        </mc:AlternateContent>
      </p:grpSp>
      <p:grpSp>
        <p:nvGrpSpPr>
          <p:cNvPr id="25" name="Group 24">
            <a:extLst>
              <a:ext uri="{FF2B5EF4-FFF2-40B4-BE49-F238E27FC236}">
                <a16:creationId xmlns:a16="http://schemas.microsoft.com/office/drawing/2014/main" id="{68E09657-BB62-B829-5042-1EFC35659AB2}"/>
              </a:ext>
            </a:extLst>
          </p:cNvPr>
          <p:cNvGrpSpPr/>
          <p:nvPr/>
        </p:nvGrpSpPr>
        <p:grpSpPr>
          <a:xfrm>
            <a:off x="4424895" y="1461225"/>
            <a:ext cx="2883240" cy="609840"/>
            <a:chOff x="4424895" y="1461225"/>
            <a:chExt cx="2883240" cy="60984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0F4092C4-1A6B-F008-79CF-0351D4C2F121}"/>
                    </a:ext>
                  </a:extLst>
                </p14:cNvPr>
                <p14:cNvContentPartPr/>
                <p14:nvPr/>
              </p14:nvContentPartPr>
              <p14:xfrm>
                <a:off x="4497255" y="1710345"/>
                <a:ext cx="421560" cy="360720"/>
              </p14:xfrm>
            </p:contentPart>
          </mc:Choice>
          <mc:Fallback xmlns="">
            <p:pic>
              <p:nvPicPr>
                <p:cNvPr id="11" name="Ink 10">
                  <a:extLst>
                    <a:ext uri="{FF2B5EF4-FFF2-40B4-BE49-F238E27FC236}">
                      <a16:creationId xmlns:a16="http://schemas.microsoft.com/office/drawing/2014/main" id="{0F4092C4-1A6B-F008-79CF-0351D4C2F121}"/>
                    </a:ext>
                  </a:extLst>
                </p:cNvPr>
                <p:cNvPicPr/>
                <p:nvPr/>
              </p:nvPicPr>
              <p:blipFill>
                <a:blip r:embed="rId17"/>
                <a:stretch>
                  <a:fillRect/>
                </a:stretch>
              </p:blipFill>
              <p:spPr>
                <a:xfrm>
                  <a:off x="4491135" y="1704225"/>
                  <a:ext cx="43380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80D94AD5-1F4E-B4EE-092B-105C0001F516}"/>
                    </a:ext>
                  </a:extLst>
                </p14:cNvPr>
                <p14:cNvContentPartPr/>
                <p14:nvPr/>
              </p14:nvContentPartPr>
              <p14:xfrm>
                <a:off x="4424895" y="1721145"/>
                <a:ext cx="493560" cy="39240"/>
              </p14:xfrm>
            </p:contentPart>
          </mc:Choice>
          <mc:Fallback xmlns="">
            <p:pic>
              <p:nvPicPr>
                <p:cNvPr id="12" name="Ink 11">
                  <a:extLst>
                    <a:ext uri="{FF2B5EF4-FFF2-40B4-BE49-F238E27FC236}">
                      <a16:creationId xmlns:a16="http://schemas.microsoft.com/office/drawing/2014/main" id="{80D94AD5-1F4E-B4EE-092B-105C0001F516}"/>
                    </a:ext>
                  </a:extLst>
                </p:cNvPr>
                <p:cNvPicPr/>
                <p:nvPr/>
              </p:nvPicPr>
              <p:blipFill>
                <a:blip r:embed="rId19"/>
                <a:stretch>
                  <a:fillRect/>
                </a:stretch>
              </p:blipFill>
              <p:spPr>
                <a:xfrm>
                  <a:off x="4418775" y="1715025"/>
                  <a:ext cx="5058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4A13A0B6-231A-2793-C398-EA0F20168267}"/>
                    </a:ext>
                  </a:extLst>
                </p14:cNvPr>
                <p14:cNvContentPartPr/>
                <p14:nvPr/>
              </p14:nvContentPartPr>
              <p14:xfrm>
                <a:off x="5064615" y="1497225"/>
                <a:ext cx="255960" cy="153000"/>
              </p14:xfrm>
            </p:contentPart>
          </mc:Choice>
          <mc:Fallback xmlns="">
            <p:pic>
              <p:nvPicPr>
                <p:cNvPr id="16" name="Ink 15">
                  <a:extLst>
                    <a:ext uri="{FF2B5EF4-FFF2-40B4-BE49-F238E27FC236}">
                      <a16:creationId xmlns:a16="http://schemas.microsoft.com/office/drawing/2014/main" id="{4A13A0B6-231A-2793-C398-EA0F20168267}"/>
                    </a:ext>
                  </a:extLst>
                </p:cNvPr>
                <p:cNvPicPr/>
                <p:nvPr/>
              </p:nvPicPr>
              <p:blipFill>
                <a:blip r:embed="rId21"/>
                <a:stretch>
                  <a:fillRect/>
                </a:stretch>
              </p:blipFill>
              <p:spPr>
                <a:xfrm>
                  <a:off x="5058495" y="1491105"/>
                  <a:ext cx="268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CF3BCD7-6323-0743-149A-FE3C05D60E0E}"/>
                    </a:ext>
                  </a:extLst>
                </p14:cNvPr>
                <p14:cNvContentPartPr/>
                <p14:nvPr/>
              </p14:nvContentPartPr>
              <p14:xfrm>
                <a:off x="5387535" y="1491825"/>
                <a:ext cx="347040" cy="186840"/>
              </p14:xfrm>
            </p:contentPart>
          </mc:Choice>
          <mc:Fallback xmlns="">
            <p:pic>
              <p:nvPicPr>
                <p:cNvPr id="17" name="Ink 16">
                  <a:extLst>
                    <a:ext uri="{FF2B5EF4-FFF2-40B4-BE49-F238E27FC236}">
                      <a16:creationId xmlns:a16="http://schemas.microsoft.com/office/drawing/2014/main" id="{ACF3BCD7-6323-0743-149A-FE3C05D60E0E}"/>
                    </a:ext>
                  </a:extLst>
                </p:cNvPr>
                <p:cNvPicPr/>
                <p:nvPr/>
              </p:nvPicPr>
              <p:blipFill>
                <a:blip r:embed="rId23"/>
                <a:stretch>
                  <a:fillRect/>
                </a:stretch>
              </p:blipFill>
              <p:spPr>
                <a:xfrm>
                  <a:off x="5381415" y="1485705"/>
                  <a:ext cx="3592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88B41671-92EE-DE2D-1D7B-E538D2F0D454}"/>
                    </a:ext>
                  </a:extLst>
                </p14:cNvPr>
                <p14:cNvContentPartPr/>
                <p14:nvPr/>
              </p14:nvContentPartPr>
              <p14:xfrm>
                <a:off x="5907015" y="1461225"/>
                <a:ext cx="289080" cy="195480"/>
              </p14:xfrm>
            </p:contentPart>
          </mc:Choice>
          <mc:Fallback xmlns="">
            <p:pic>
              <p:nvPicPr>
                <p:cNvPr id="18" name="Ink 17">
                  <a:extLst>
                    <a:ext uri="{FF2B5EF4-FFF2-40B4-BE49-F238E27FC236}">
                      <a16:creationId xmlns:a16="http://schemas.microsoft.com/office/drawing/2014/main" id="{88B41671-92EE-DE2D-1D7B-E538D2F0D454}"/>
                    </a:ext>
                  </a:extLst>
                </p:cNvPr>
                <p:cNvPicPr/>
                <p:nvPr/>
              </p:nvPicPr>
              <p:blipFill>
                <a:blip r:embed="rId25"/>
                <a:stretch>
                  <a:fillRect/>
                </a:stretch>
              </p:blipFill>
              <p:spPr>
                <a:xfrm>
                  <a:off x="5900895" y="1455105"/>
                  <a:ext cx="3013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47C34A03-60A9-69F7-65C6-145EC0C4F3DC}"/>
                    </a:ext>
                  </a:extLst>
                </p14:cNvPr>
                <p14:cNvContentPartPr/>
                <p14:nvPr/>
              </p14:nvContentPartPr>
              <p14:xfrm>
                <a:off x="6236775" y="1571745"/>
                <a:ext cx="233640" cy="15480"/>
              </p14:xfrm>
            </p:contentPart>
          </mc:Choice>
          <mc:Fallback xmlns="">
            <p:pic>
              <p:nvPicPr>
                <p:cNvPr id="19" name="Ink 18">
                  <a:extLst>
                    <a:ext uri="{FF2B5EF4-FFF2-40B4-BE49-F238E27FC236}">
                      <a16:creationId xmlns:a16="http://schemas.microsoft.com/office/drawing/2014/main" id="{47C34A03-60A9-69F7-65C6-145EC0C4F3DC}"/>
                    </a:ext>
                  </a:extLst>
                </p:cNvPr>
                <p:cNvPicPr/>
                <p:nvPr/>
              </p:nvPicPr>
              <p:blipFill>
                <a:blip r:embed="rId27"/>
                <a:stretch>
                  <a:fillRect/>
                </a:stretch>
              </p:blipFill>
              <p:spPr>
                <a:xfrm>
                  <a:off x="6230655" y="1565625"/>
                  <a:ext cx="245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F197AB40-3A88-12C4-BA99-949013922F43}"/>
                    </a:ext>
                  </a:extLst>
                </p14:cNvPr>
                <p14:cNvContentPartPr/>
                <p14:nvPr/>
              </p14:nvContentPartPr>
              <p14:xfrm>
                <a:off x="6342615" y="1535025"/>
                <a:ext cx="67680" cy="167040"/>
              </p14:xfrm>
            </p:contentPart>
          </mc:Choice>
          <mc:Fallback xmlns="">
            <p:pic>
              <p:nvPicPr>
                <p:cNvPr id="20" name="Ink 19">
                  <a:extLst>
                    <a:ext uri="{FF2B5EF4-FFF2-40B4-BE49-F238E27FC236}">
                      <a16:creationId xmlns:a16="http://schemas.microsoft.com/office/drawing/2014/main" id="{F197AB40-3A88-12C4-BA99-949013922F43}"/>
                    </a:ext>
                  </a:extLst>
                </p:cNvPr>
                <p:cNvPicPr/>
                <p:nvPr/>
              </p:nvPicPr>
              <p:blipFill>
                <a:blip r:embed="rId29"/>
                <a:stretch>
                  <a:fillRect/>
                </a:stretch>
              </p:blipFill>
              <p:spPr>
                <a:xfrm>
                  <a:off x="6336495" y="1528905"/>
                  <a:ext cx="79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446790AC-77B3-7280-0BF1-E644835D4F6F}"/>
                    </a:ext>
                  </a:extLst>
                </p14:cNvPr>
                <p14:cNvContentPartPr/>
                <p14:nvPr/>
              </p14:nvContentPartPr>
              <p14:xfrm>
                <a:off x="6635655" y="1475625"/>
                <a:ext cx="73080" cy="208080"/>
              </p14:xfrm>
            </p:contentPart>
          </mc:Choice>
          <mc:Fallback xmlns="">
            <p:pic>
              <p:nvPicPr>
                <p:cNvPr id="22" name="Ink 21">
                  <a:extLst>
                    <a:ext uri="{FF2B5EF4-FFF2-40B4-BE49-F238E27FC236}">
                      <a16:creationId xmlns:a16="http://schemas.microsoft.com/office/drawing/2014/main" id="{446790AC-77B3-7280-0BF1-E644835D4F6F}"/>
                    </a:ext>
                  </a:extLst>
                </p:cNvPr>
                <p:cNvPicPr/>
                <p:nvPr/>
              </p:nvPicPr>
              <p:blipFill>
                <a:blip r:embed="rId31"/>
                <a:stretch>
                  <a:fillRect/>
                </a:stretch>
              </p:blipFill>
              <p:spPr>
                <a:xfrm>
                  <a:off x="6629535" y="1469505"/>
                  <a:ext cx="85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7F1C12AA-1FCD-4790-3593-7B4D1DF20F91}"/>
                    </a:ext>
                  </a:extLst>
                </p14:cNvPr>
                <p14:cNvContentPartPr/>
                <p14:nvPr/>
              </p14:nvContentPartPr>
              <p14:xfrm>
                <a:off x="6756615" y="1553385"/>
                <a:ext cx="207360" cy="156240"/>
              </p14:xfrm>
            </p:contentPart>
          </mc:Choice>
          <mc:Fallback xmlns="">
            <p:pic>
              <p:nvPicPr>
                <p:cNvPr id="23" name="Ink 22">
                  <a:extLst>
                    <a:ext uri="{FF2B5EF4-FFF2-40B4-BE49-F238E27FC236}">
                      <a16:creationId xmlns:a16="http://schemas.microsoft.com/office/drawing/2014/main" id="{7F1C12AA-1FCD-4790-3593-7B4D1DF20F91}"/>
                    </a:ext>
                  </a:extLst>
                </p:cNvPr>
                <p:cNvPicPr/>
                <p:nvPr/>
              </p:nvPicPr>
              <p:blipFill>
                <a:blip r:embed="rId33"/>
                <a:stretch>
                  <a:fillRect/>
                </a:stretch>
              </p:blipFill>
              <p:spPr>
                <a:xfrm>
                  <a:off x="6750495" y="1547265"/>
                  <a:ext cx="219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DE7CACB5-7A3F-117B-8DBC-5B871B0090D7}"/>
                    </a:ext>
                  </a:extLst>
                </p14:cNvPr>
                <p14:cNvContentPartPr/>
                <p14:nvPr/>
              </p14:nvContentPartPr>
              <p14:xfrm>
                <a:off x="7040655" y="1567425"/>
                <a:ext cx="267480" cy="136800"/>
              </p14:xfrm>
            </p:contentPart>
          </mc:Choice>
          <mc:Fallback xmlns="">
            <p:pic>
              <p:nvPicPr>
                <p:cNvPr id="24" name="Ink 23">
                  <a:extLst>
                    <a:ext uri="{FF2B5EF4-FFF2-40B4-BE49-F238E27FC236}">
                      <a16:creationId xmlns:a16="http://schemas.microsoft.com/office/drawing/2014/main" id="{DE7CACB5-7A3F-117B-8DBC-5B871B0090D7}"/>
                    </a:ext>
                  </a:extLst>
                </p:cNvPr>
                <p:cNvPicPr/>
                <p:nvPr/>
              </p:nvPicPr>
              <p:blipFill>
                <a:blip r:embed="rId35"/>
                <a:stretch>
                  <a:fillRect/>
                </a:stretch>
              </p:blipFill>
              <p:spPr>
                <a:xfrm>
                  <a:off x="7034535" y="1561305"/>
                  <a:ext cx="279720" cy="149040"/>
                </a:xfrm>
                <a:prstGeom prst="rect">
                  <a:avLst/>
                </a:prstGeom>
              </p:spPr>
            </p:pic>
          </mc:Fallback>
        </mc:AlternateContent>
      </p:grpSp>
      <p:grpSp>
        <p:nvGrpSpPr>
          <p:cNvPr id="37" name="Group 36">
            <a:extLst>
              <a:ext uri="{FF2B5EF4-FFF2-40B4-BE49-F238E27FC236}">
                <a16:creationId xmlns:a16="http://schemas.microsoft.com/office/drawing/2014/main" id="{F8ADB3AD-4511-A3FE-D487-7EDE84636F1A}"/>
              </a:ext>
            </a:extLst>
          </p:cNvPr>
          <p:cNvGrpSpPr/>
          <p:nvPr/>
        </p:nvGrpSpPr>
        <p:grpSpPr>
          <a:xfrm>
            <a:off x="8539695" y="1702425"/>
            <a:ext cx="1328400" cy="417600"/>
            <a:chOff x="8539695" y="1702425"/>
            <a:chExt cx="1328400" cy="417600"/>
          </a:xfrm>
        </p:grpSpPr>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54A40BDB-C3C6-6514-8AE3-676713955592}"/>
                    </a:ext>
                  </a:extLst>
                </p14:cNvPr>
                <p14:cNvContentPartPr/>
                <p14:nvPr/>
              </p14:nvContentPartPr>
              <p14:xfrm>
                <a:off x="8539695" y="1774785"/>
                <a:ext cx="236160" cy="299880"/>
              </p14:xfrm>
            </p:contentPart>
          </mc:Choice>
          <mc:Fallback xmlns="">
            <p:pic>
              <p:nvPicPr>
                <p:cNvPr id="26" name="Ink 25">
                  <a:extLst>
                    <a:ext uri="{FF2B5EF4-FFF2-40B4-BE49-F238E27FC236}">
                      <a16:creationId xmlns:a16="http://schemas.microsoft.com/office/drawing/2014/main" id="{54A40BDB-C3C6-6514-8AE3-676713955592}"/>
                    </a:ext>
                  </a:extLst>
                </p:cNvPr>
                <p:cNvPicPr/>
                <p:nvPr/>
              </p:nvPicPr>
              <p:blipFill>
                <a:blip r:embed="rId37"/>
                <a:stretch>
                  <a:fillRect/>
                </a:stretch>
              </p:blipFill>
              <p:spPr>
                <a:xfrm>
                  <a:off x="8533575" y="1768665"/>
                  <a:ext cx="2484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3F97B8D5-7505-7DCE-669A-50B3F477BEE4}"/>
                    </a:ext>
                  </a:extLst>
                </p14:cNvPr>
                <p14:cNvContentPartPr/>
                <p14:nvPr/>
              </p14:nvContentPartPr>
              <p14:xfrm>
                <a:off x="8631135" y="1753905"/>
                <a:ext cx="255240" cy="13320"/>
              </p14:xfrm>
            </p:contentPart>
          </mc:Choice>
          <mc:Fallback xmlns="">
            <p:pic>
              <p:nvPicPr>
                <p:cNvPr id="27" name="Ink 26">
                  <a:extLst>
                    <a:ext uri="{FF2B5EF4-FFF2-40B4-BE49-F238E27FC236}">
                      <a16:creationId xmlns:a16="http://schemas.microsoft.com/office/drawing/2014/main" id="{3F97B8D5-7505-7DCE-669A-50B3F477BEE4}"/>
                    </a:ext>
                  </a:extLst>
                </p:cNvPr>
                <p:cNvPicPr/>
                <p:nvPr/>
              </p:nvPicPr>
              <p:blipFill>
                <a:blip r:embed="rId39"/>
                <a:stretch>
                  <a:fillRect/>
                </a:stretch>
              </p:blipFill>
              <p:spPr>
                <a:xfrm>
                  <a:off x="8625015" y="1747785"/>
                  <a:ext cx="267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9AD10AD3-48D5-94D7-F36B-C17D6E319B78}"/>
                    </a:ext>
                  </a:extLst>
                </p14:cNvPr>
                <p14:cNvContentPartPr/>
                <p14:nvPr/>
              </p14:nvContentPartPr>
              <p14:xfrm>
                <a:off x="8727255" y="1952985"/>
                <a:ext cx="120600" cy="1440"/>
              </p14:xfrm>
            </p:contentPart>
          </mc:Choice>
          <mc:Fallback xmlns="">
            <p:pic>
              <p:nvPicPr>
                <p:cNvPr id="28" name="Ink 27">
                  <a:extLst>
                    <a:ext uri="{FF2B5EF4-FFF2-40B4-BE49-F238E27FC236}">
                      <a16:creationId xmlns:a16="http://schemas.microsoft.com/office/drawing/2014/main" id="{9AD10AD3-48D5-94D7-F36B-C17D6E319B78}"/>
                    </a:ext>
                  </a:extLst>
                </p:cNvPr>
                <p:cNvPicPr/>
                <p:nvPr/>
              </p:nvPicPr>
              <p:blipFill>
                <a:blip r:embed="rId41"/>
                <a:stretch>
                  <a:fillRect/>
                </a:stretch>
              </p:blipFill>
              <p:spPr>
                <a:xfrm>
                  <a:off x="8721135" y="1946865"/>
                  <a:ext cx="1328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B1C1A25C-B115-BEAB-8B8B-94784F0E4227}"/>
                    </a:ext>
                  </a:extLst>
                </p14:cNvPr>
                <p14:cNvContentPartPr/>
                <p14:nvPr/>
              </p14:nvContentPartPr>
              <p14:xfrm>
                <a:off x="8999055" y="1842465"/>
                <a:ext cx="154440" cy="272160"/>
              </p14:xfrm>
            </p:contentPart>
          </mc:Choice>
          <mc:Fallback xmlns="">
            <p:pic>
              <p:nvPicPr>
                <p:cNvPr id="29" name="Ink 28">
                  <a:extLst>
                    <a:ext uri="{FF2B5EF4-FFF2-40B4-BE49-F238E27FC236}">
                      <a16:creationId xmlns:a16="http://schemas.microsoft.com/office/drawing/2014/main" id="{B1C1A25C-B115-BEAB-8B8B-94784F0E4227}"/>
                    </a:ext>
                  </a:extLst>
                </p:cNvPr>
                <p:cNvPicPr/>
                <p:nvPr/>
              </p:nvPicPr>
              <p:blipFill>
                <a:blip r:embed="rId43"/>
                <a:stretch>
                  <a:fillRect/>
                </a:stretch>
              </p:blipFill>
              <p:spPr>
                <a:xfrm>
                  <a:off x="8992935" y="1836345"/>
                  <a:ext cx="1666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FA9478E2-8CC7-55AB-4CD3-7619B9661C4C}"/>
                    </a:ext>
                  </a:extLst>
                </p14:cNvPr>
                <p14:cNvContentPartPr/>
                <p14:nvPr/>
              </p14:nvContentPartPr>
              <p14:xfrm>
                <a:off x="9261495" y="1948665"/>
                <a:ext cx="243360" cy="158400"/>
              </p14:xfrm>
            </p:contentPart>
          </mc:Choice>
          <mc:Fallback xmlns="">
            <p:pic>
              <p:nvPicPr>
                <p:cNvPr id="30" name="Ink 29">
                  <a:extLst>
                    <a:ext uri="{FF2B5EF4-FFF2-40B4-BE49-F238E27FC236}">
                      <a16:creationId xmlns:a16="http://schemas.microsoft.com/office/drawing/2014/main" id="{FA9478E2-8CC7-55AB-4CD3-7619B9661C4C}"/>
                    </a:ext>
                  </a:extLst>
                </p:cNvPr>
                <p:cNvPicPr/>
                <p:nvPr/>
              </p:nvPicPr>
              <p:blipFill>
                <a:blip r:embed="rId45"/>
                <a:stretch>
                  <a:fillRect/>
                </a:stretch>
              </p:blipFill>
              <p:spPr>
                <a:xfrm>
                  <a:off x="9255375" y="1942545"/>
                  <a:ext cx="255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AABBA6EC-0E90-CEF4-9AC1-BC07CB56D623}"/>
                    </a:ext>
                  </a:extLst>
                </p14:cNvPr>
                <p14:cNvContentPartPr/>
                <p14:nvPr/>
              </p14:nvContentPartPr>
              <p14:xfrm>
                <a:off x="9578655" y="1702425"/>
                <a:ext cx="289440" cy="417600"/>
              </p14:xfrm>
            </p:contentPart>
          </mc:Choice>
          <mc:Fallback xmlns="">
            <p:pic>
              <p:nvPicPr>
                <p:cNvPr id="31" name="Ink 30">
                  <a:extLst>
                    <a:ext uri="{FF2B5EF4-FFF2-40B4-BE49-F238E27FC236}">
                      <a16:creationId xmlns:a16="http://schemas.microsoft.com/office/drawing/2014/main" id="{AABBA6EC-0E90-CEF4-9AC1-BC07CB56D623}"/>
                    </a:ext>
                  </a:extLst>
                </p:cNvPr>
                <p:cNvPicPr/>
                <p:nvPr/>
              </p:nvPicPr>
              <p:blipFill>
                <a:blip r:embed="rId47"/>
                <a:stretch>
                  <a:fillRect/>
                </a:stretch>
              </p:blipFill>
              <p:spPr>
                <a:xfrm>
                  <a:off x="9572535" y="1696305"/>
                  <a:ext cx="3016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E95349F3-EDDC-1393-6728-B0EB50CDDCB9}"/>
                    </a:ext>
                  </a:extLst>
                </p14:cNvPr>
                <p14:cNvContentPartPr/>
                <p14:nvPr/>
              </p14:nvContentPartPr>
              <p14:xfrm>
                <a:off x="8593695" y="1786305"/>
                <a:ext cx="225360" cy="6120"/>
              </p14:xfrm>
            </p:contentPart>
          </mc:Choice>
          <mc:Fallback xmlns="">
            <p:pic>
              <p:nvPicPr>
                <p:cNvPr id="32" name="Ink 31">
                  <a:extLst>
                    <a:ext uri="{FF2B5EF4-FFF2-40B4-BE49-F238E27FC236}">
                      <a16:creationId xmlns:a16="http://schemas.microsoft.com/office/drawing/2014/main" id="{E95349F3-EDDC-1393-6728-B0EB50CDDCB9}"/>
                    </a:ext>
                  </a:extLst>
                </p:cNvPr>
                <p:cNvPicPr/>
                <p:nvPr/>
              </p:nvPicPr>
              <p:blipFill>
                <a:blip r:embed="rId49"/>
                <a:stretch>
                  <a:fillRect/>
                </a:stretch>
              </p:blipFill>
              <p:spPr>
                <a:xfrm>
                  <a:off x="8587575" y="1780185"/>
                  <a:ext cx="2376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62F8C044-A91B-29D4-58A8-DB9ACF55EA63}"/>
                    </a:ext>
                  </a:extLst>
                </p14:cNvPr>
                <p14:cNvContentPartPr/>
                <p14:nvPr/>
              </p14:nvContentPartPr>
              <p14:xfrm>
                <a:off x="8710335" y="1973505"/>
                <a:ext cx="89280" cy="1440"/>
              </p14:xfrm>
            </p:contentPart>
          </mc:Choice>
          <mc:Fallback xmlns="">
            <p:pic>
              <p:nvPicPr>
                <p:cNvPr id="33" name="Ink 32">
                  <a:extLst>
                    <a:ext uri="{FF2B5EF4-FFF2-40B4-BE49-F238E27FC236}">
                      <a16:creationId xmlns:a16="http://schemas.microsoft.com/office/drawing/2014/main" id="{62F8C044-A91B-29D4-58A8-DB9ACF55EA63}"/>
                    </a:ext>
                  </a:extLst>
                </p:cNvPr>
                <p:cNvPicPr/>
                <p:nvPr/>
              </p:nvPicPr>
              <p:blipFill>
                <a:blip r:embed="rId51"/>
                <a:stretch>
                  <a:fillRect/>
                </a:stretch>
              </p:blipFill>
              <p:spPr>
                <a:xfrm>
                  <a:off x="8704215" y="1967385"/>
                  <a:ext cx="101520" cy="13680"/>
                </a:xfrm>
                <a:prstGeom prst="rect">
                  <a:avLst/>
                </a:prstGeom>
              </p:spPr>
            </p:pic>
          </mc:Fallback>
        </mc:AlternateContent>
      </p:grpSp>
      <p:grpSp>
        <p:nvGrpSpPr>
          <p:cNvPr id="36" name="Group 35">
            <a:extLst>
              <a:ext uri="{FF2B5EF4-FFF2-40B4-BE49-F238E27FC236}">
                <a16:creationId xmlns:a16="http://schemas.microsoft.com/office/drawing/2014/main" id="{D731421F-7620-A114-460B-066FBAE5DC91}"/>
              </a:ext>
            </a:extLst>
          </p:cNvPr>
          <p:cNvGrpSpPr/>
          <p:nvPr/>
        </p:nvGrpSpPr>
        <p:grpSpPr>
          <a:xfrm>
            <a:off x="10377855" y="1642305"/>
            <a:ext cx="380520" cy="661680"/>
            <a:chOff x="10377855" y="1642305"/>
            <a:chExt cx="380520" cy="661680"/>
          </a:xfrm>
        </p:grpSpPr>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02CE8B74-6672-3EA4-7289-22365FFA0A65}"/>
                    </a:ext>
                  </a:extLst>
                </p14:cNvPr>
                <p14:cNvContentPartPr/>
                <p14:nvPr/>
              </p14:nvContentPartPr>
              <p14:xfrm>
                <a:off x="10377855" y="1854345"/>
                <a:ext cx="335160" cy="449640"/>
              </p14:xfrm>
            </p:contentPart>
          </mc:Choice>
          <mc:Fallback xmlns="">
            <p:pic>
              <p:nvPicPr>
                <p:cNvPr id="34" name="Ink 33">
                  <a:extLst>
                    <a:ext uri="{FF2B5EF4-FFF2-40B4-BE49-F238E27FC236}">
                      <a16:creationId xmlns:a16="http://schemas.microsoft.com/office/drawing/2014/main" id="{02CE8B74-6672-3EA4-7289-22365FFA0A65}"/>
                    </a:ext>
                  </a:extLst>
                </p:cNvPr>
                <p:cNvPicPr/>
                <p:nvPr/>
              </p:nvPicPr>
              <p:blipFill>
                <a:blip r:embed="rId53"/>
                <a:stretch>
                  <a:fillRect/>
                </a:stretch>
              </p:blipFill>
              <p:spPr>
                <a:xfrm>
                  <a:off x="10371735" y="1848225"/>
                  <a:ext cx="34740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A3D43E32-27FA-A605-0D54-7FCD261D7440}"/>
                    </a:ext>
                  </a:extLst>
                </p14:cNvPr>
                <p14:cNvContentPartPr/>
                <p14:nvPr/>
              </p14:nvContentPartPr>
              <p14:xfrm>
                <a:off x="10705095" y="1642305"/>
                <a:ext cx="53280" cy="207000"/>
              </p14:xfrm>
            </p:contentPart>
          </mc:Choice>
          <mc:Fallback xmlns="">
            <p:pic>
              <p:nvPicPr>
                <p:cNvPr id="35" name="Ink 34">
                  <a:extLst>
                    <a:ext uri="{FF2B5EF4-FFF2-40B4-BE49-F238E27FC236}">
                      <a16:creationId xmlns:a16="http://schemas.microsoft.com/office/drawing/2014/main" id="{A3D43E32-27FA-A605-0D54-7FCD261D7440}"/>
                    </a:ext>
                  </a:extLst>
                </p:cNvPr>
                <p:cNvPicPr/>
                <p:nvPr/>
              </p:nvPicPr>
              <p:blipFill>
                <a:blip r:embed="rId55"/>
                <a:stretch>
                  <a:fillRect/>
                </a:stretch>
              </p:blipFill>
              <p:spPr>
                <a:xfrm>
                  <a:off x="10698975" y="1636185"/>
                  <a:ext cx="65520" cy="21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3A96B0AD-DACD-E608-BE0E-CCF65C3F1719}"/>
                  </a:ext>
                </a:extLst>
              </p14:cNvPr>
              <p14:cNvContentPartPr/>
              <p14:nvPr/>
            </p14:nvContentPartPr>
            <p14:xfrm>
              <a:off x="9480375" y="3162225"/>
              <a:ext cx="876600" cy="2499480"/>
            </p14:xfrm>
          </p:contentPart>
        </mc:Choice>
        <mc:Fallback xmlns="">
          <p:pic>
            <p:nvPicPr>
              <p:cNvPr id="49" name="Ink 48">
                <a:extLst>
                  <a:ext uri="{FF2B5EF4-FFF2-40B4-BE49-F238E27FC236}">
                    <a16:creationId xmlns:a16="http://schemas.microsoft.com/office/drawing/2014/main" id="{3A96B0AD-DACD-E608-BE0E-CCF65C3F1719}"/>
                  </a:ext>
                </a:extLst>
              </p:cNvPr>
              <p:cNvPicPr/>
              <p:nvPr/>
            </p:nvPicPr>
            <p:blipFill>
              <a:blip r:embed="rId57"/>
              <a:stretch>
                <a:fillRect/>
              </a:stretch>
            </p:blipFill>
            <p:spPr>
              <a:xfrm>
                <a:off x="9474255" y="3156105"/>
                <a:ext cx="888840" cy="2511720"/>
              </a:xfrm>
              <a:prstGeom prst="rect">
                <a:avLst/>
              </a:prstGeom>
            </p:spPr>
          </p:pic>
        </mc:Fallback>
      </mc:AlternateContent>
      <p:grpSp>
        <p:nvGrpSpPr>
          <p:cNvPr id="76" name="Group 75">
            <a:extLst>
              <a:ext uri="{FF2B5EF4-FFF2-40B4-BE49-F238E27FC236}">
                <a16:creationId xmlns:a16="http://schemas.microsoft.com/office/drawing/2014/main" id="{9B252FC4-A605-06D3-2558-1EB697820247}"/>
              </a:ext>
            </a:extLst>
          </p:cNvPr>
          <p:cNvGrpSpPr/>
          <p:nvPr/>
        </p:nvGrpSpPr>
        <p:grpSpPr>
          <a:xfrm>
            <a:off x="10093815" y="4279665"/>
            <a:ext cx="1497240" cy="656280"/>
            <a:chOff x="10093815" y="4279665"/>
            <a:chExt cx="1497240" cy="656280"/>
          </a:xfrm>
        </p:grpSpPr>
        <mc:AlternateContent xmlns:mc="http://schemas.openxmlformats.org/markup-compatibility/2006" xmlns:p14="http://schemas.microsoft.com/office/powerpoint/2010/main">
          <mc:Choice Requires="p14">
            <p:contentPart p14:bwMode="auto" r:id="rId58">
              <p14:nvContentPartPr>
                <p14:cNvPr id="68" name="Ink 67">
                  <a:extLst>
                    <a:ext uri="{FF2B5EF4-FFF2-40B4-BE49-F238E27FC236}">
                      <a16:creationId xmlns:a16="http://schemas.microsoft.com/office/drawing/2014/main" id="{67E8460B-F42C-993F-54D7-A245E63C1205}"/>
                    </a:ext>
                  </a:extLst>
                </p14:cNvPr>
                <p14:cNvContentPartPr/>
                <p14:nvPr/>
              </p14:nvContentPartPr>
              <p14:xfrm>
                <a:off x="10093815" y="4279665"/>
                <a:ext cx="1497240" cy="34920"/>
              </p14:xfrm>
            </p:contentPart>
          </mc:Choice>
          <mc:Fallback xmlns="">
            <p:pic>
              <p:nvPicPr>
                <p:cNvPr id="68" name="Ink 67">
                  <a:extLst>
                    <a:ext uri="{FF2B5EF4-FFF2-40B4-BE49-F238E27FC236}">
                      <a16:creationId xmlns:a16="http://schemas.microsoft.com/office/drawing/2014/main" id="{67E8460B-F42C-993F-54D7-A245E63C1205}"/>
                    </a:ext>
                  </a:extLst>
                </p:cNvPr>
                <p:cNvPicPr/>
                <p:nvPr/>
              </p:nvPicPr>
              <p:blipFill>
                <a:blip r:embed="rId59"/>
                <a:stretch>
                  <a:fillRect/>
                </a:stretch>
              </p:blipFill>
              <p:spPr>
                <a:xfrm>
                  <a:off x="10087695" y="4273545"/>
                  <a:ext cx="1509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9" name="Ink 68">
                  <a:extLst>
                    <a:ext uri="{FF2B5EF4-FFF2-40B4-BE49-F238E27FC236}">
                      <a16:creationId xmlns:a16="http://schemas.microsoft.com/office/drawing/2014/main" id="{BCD01AD4-520B-E708-C578-3E0B5EB8B630}"/>
                    </a:ext>
                  </a:extLst>
                </p14:cNvPr>
                <p14:cNvContentPartPr/>
                <p14:nvPr/>
              </p14:nvContentPartPr>
              <p14:xfrm>
                <a:off x="10440495" y="4538865"/>
                <a:ext cx="229320" cy="226080"/>
              </p14:xfrm>
            </p:contentPart>
          </mc:Choice>
          <mc:Fallback xmlns="">
            <p:pic>
              <p:nvPicPr>
                <p:cNvPr id="69" name="Ink 68">
                  <a:extLst>
                    <a:ext uri="{FF2B5EF4-FFF2-40B4-BE49-F238E27FC236}">
                      <a16:creationId xmlns:a16="http://schemas.microsoft.com/office/drawing/2014/main" id="{BCD01AD4-520B-E708-C578-3E0B5EB8B630}"/>
                    </a:ext>
                  </a:extLst>
                </p:cNvPr>
                <p:cNvPicPr/>
                <p:nvPr/>
              </p:nvPicPr>
              <p:blipFill>
                <a:blip r:embed="rId61"/>
                <a:stretch>
                  <a:fillRect/>
                </a:stretch>
              </p:blipFill>
              <p:spPr>
                <a:xfrm>
                  <a:off x="10434375" y="4532745"/>
                  <a:ext cx="2415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Ink 69">
                  <a:extLst>
                    <a:ext uri="{FF2B5EF4-FFF2-40B4-BE49-F238E27FC236}">
                      <a16:creationId xmlns:a16="http://schemas.microsoft.com/office/drawing/2014/main" id="{E489B816-6999-C068-AD91-07E9E66AFF22}"/>
                    </a:ext>
                  </a:extLst>
                </p14:cNvPr>
                <p14:cNvContentPartPr/>
                <p14:nvPr/>
              </p14:nvContentPartPr>
              <p14:xfrm>
                <a:off x="10452375" y="4567665"/>
                <a:ext cx="147240" cy="16560"/>
              </p14:xfrm>
            </p:contentPart>
          </mc:Choice>
          <mc:Fallback xmlns="">
            <p:pic>
              <p:nvPicPr>
                <p:cNvPr id="70" name="Ink 69">
                  <a:extLst>
                    <a:ext uri="{FF2B5EF4-FFF2-40B4-BE49-F238E27FC236}">
                      <a16:creationId xmlns:a16="http://schemas.microsoft.com/office/drawing/2014/main" id="{E489B816-6999-C068-AD91-07E9E66AFF22}"/>
                    </a:ext>
                  </a:extLst>
                </p:cNvPr>
                <p:cNvPicPr/>
                <p:nvPr/>
              </p:nvPicPr>
              <p:blipFill>
                <a:blip r:embed="rId63"/>
                <a:stretch>
                  <a:fillRect/>
                </a:stretch>
              </p:blipFill>
              <p:spPr>
                <a:xfrm>
                  <a:off x="10446255" y="4561545"/>
                  <a:ext cx="159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Ink 70">
                  <a:extLst>
                    <a:ext uri="{FF2B5EF4-FFF2-40B4-BE49-F238E27FC236}">
                      <a16:creationId xmlns:a16="http://schemas.microsoft.com/office/drawing/2014/main" id="{1B6361E9-5B3A-072D-0F9E-FE1D61F5B799}"/>
                    </a:ext>
                  </a:extLst>
                </p14:cNvPr>
                <p14:cNvContentPartPr/>
                <p14:nvPr/>
              </p14:nvContentPartPr>
              <p14:xfrm>
                <a:off x="10635255" y="4505025"/>
                <a:ext cx="257400" cy="86040"/>
              </p14:xfrm>
            </p:contentPart>
          </mc:Choice>
          <mc:Fallback xmlns="">
            <p:pic>
              <p:nvPicPr>
                <p:cNvPr id="71" name="Ink 70">
                  <a:extLst>
                    <a:ext uri="{FF2B5EF4-FFF2-40B4-BE49-F238E27FC236}">
                      <a16:creationId xmlns:a16="http://schemas.microsoft.com/office/drawing/2014/main" id="{1B6361E9-5B3A-072D-0F9E-FE1D61F5B799}"/>
                    </a:ext>
                  </a:extLst>
                </p:cNvPr>
                <p:cNvPicPr/>
                <p:nvPr/>
              </p:nvPicPr>
              <p:blipFill>
                <a:blip r:embed="rId65"/>
                <a:stretch>
                  <a:fillRect/>
                </a:stretch>
              </p:blipFill>
              <p:spPr>
                <a:xfrm>
                  <a:off x="10629135" y="4498905"/>
                  <a:ext cx="2696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Ink 71">
                  <a:extLst>
                    <a:ext uri="{FF2B5EF4-FFF2-40B4-BE49-F238E27FC236}">
                      <a16:creationId xmlns:a16="http://schemas.microsoft.com/office/drawing/2014/main" id="{CB7AA191-0940-F2B4-F1E4-42822E20EECD}"/>
                    </a:ext>
                  </a:extLst>
                </p14:cNvPr>
                <p14:cNvContentPartPr/>
                <p14:nvPr/>
              </p14:nvContentPartPr>
              <p14:xfrm>
                <a:off x="10796535" y="4505025"/>
                <a:ext cx="46080" cy="113040"/>
              </p14:xfrm>
            </p:contentPart>
          </mc:Choice>
          <mc:Fallback xmlns="">
            <p:pic>
              <p:nvPicPr>
                <p:cNvPr id="72" name="Ink 71">
                  <a:extLst>
                    <a:ext uri="{FF2B5EF4-FFF2-40B4-BE49-F238E27FC236}">
                      <a16:creationId xmlns:a16="http://schemas.microsoft.com/office/drawing/2014/main" id="{CB7AA191-0940-F2B4-F1E4-42822E20EECD}"/>
                    </a:ext>
                  </a:extLst>
                </p:cNvPr>
                <p:cNvPicPr/>
                <p:nvPr/>
              </p:nvPicPr>
              <p:blipFill>
                <a:blip r:embed="rId67"/>
                <a:stretch>
                  <a:fillRect/>
                </a:stretch>
              </p:blipFill>
              <p:spPr>
                <a:xfrm>
                  <a:off x="10790415" y="4498905"/>
                  <a:ext cx="58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3" name="Ink 72">
                  <a:extLst>
                    <a:ext uri="{FF2B5EF4-FFF2-40B4-BE49-F238E27FC236}">
                      <a16:creationId xmlns:a16="http://schemas.microsoft.com/office/drawing/2014/main" id="{A929582C-29DE-D0BD-E611-815F9D568D37}"/>
                    </a:ext>
                  </a:extLst>
                </p14:cNvPr>
                <p14:cNvContentPartPr/>
                <p14:nvPr/>
              </p14:nvContentPartPr>
              <p14:xfrm>
                <a:off x="10587015" y="4454985"/>
                <a:ext cx="429120" cy="480960"/>
              </p14:xfrm>
            </p:contentPart>
          </mc:Choice>
          <mc:Fallback xmlns="">
            <p:pic>
              <p:nvPicPr>
                <p:cNvPr id="73" name="Ink 72">
                  <a:extLst>
                    <a:ext uri="{FF2B5EF4-FFF2-40B4-BE49-F238E27FC236}">
                      <a16:creationId xmlns:a16="http://schemas.microsoft.com/office/drawing/2014/main" id="{A929582C-29DE-D0BD-E611-815F9D568D37}"/>
                    </a:ext>
                  </a:extLst>
                </p:cNvPr>
                <p:cNvPicPr/>
                <p:nvPr/>
              </p:nvPicPr>
              <p:blipFill>
                <a:blip r:embed="rId69"/>
                <a:stretch>
                  <a:fillRect/>
                </a:stretch>
              </p:blipFill>
              <p:spPr>
                <a:xfrm>
                  <a:off x="10580895" y="4448865"/>
                  <a:ext cx="44136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Ink 73">
                  <a:extLst>
                    <a:ext uri="{FF2B5EF4-FFF2-40B4-BE49-F238E27FC236}">
                      <a16:creationId xmlns:a16="http://schemas.microsoft.com/office/drawing/2014/main" id="{62E7938A-32A1-6506-4995-8DFF2865BEA1}"/>
                    </a:ext>
                  </a:extLst>
                </p14:cNvPr>
                <p14:cNvContentPartPr/>
                <p14:nvPr/>
              </p14:nvContentPartPr>
              <p14:xfrm>
                <a:off x="10255095" y="4466865"/>
                <a:ext cx="346680" cy="437760"/>
              </p14:xfrm>
            </p:contentPart>
          </mc:Choice>
          <mc:Fallback xmlns="">
            <p:pic>
              <p:nvPicPr>
                <p:cNvPr id="74" name="Ink 73">
                  <a:extLst>
                    <a:ext uri="{FF2B5EF4-FFF2-40B4-BE49-F238E27FC236}">
                      <a16:creationId xmlns:a16="http://schemas.microsoft.com/office/drawing/2014/main" id="{62E7938A-32A1-6506-4995-8DFF2865BEA1}"/>
                    </a:ext>
                  </a:extLst>
                </p:cNvPr>
                <p:cNvPicPr/>
                <p:nvPr/>
              </p:nvPicPr>
              <p:blipFill>
                <a:blip r:embed="rId71"/>
                <a:stretch>
                  <a:fillRect/>
                </a:stretch>
              </p:blipFill>
              <p:spPr>
                <a:xfrm>
                  <a:off x="10248975" y="4460745"/>
                  <a:ext cx="35892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Ink 74">
                  <a:extLst>
                    <a:ext uri="{FF2B5EF4-FFF2-40B4-BE49-F238E27FC236}">
                      <a16:creationId xmlns:a16="http://schemas.microsoft.com/office/drawing/2014/main" id="{29CBF518-468A-F48C-5ADF-BE24CB029984}"/>
                    </a:ext>
                  </a:extLst>
                </p14:cNvPr>
                <p14:cNvContentPartPr/>
                <p14:nvPr/>
              </p14:nvContentPartPr>
              <p14:xfrm>
                <a:off x="11159775" y="4331865"/>
                <a:ext cx="74880" cy="197280"/>
              </p14:xfrm>
            </p:contentPart>
          </mc:Choice>
          <mc:Fallback xmlns="">
            <p:pic>
              <p:nvPicPr>
                <p:cNvPr id="75" name="Ink 74">
                  <a:extLst>
                    <a:ext uri="{FF2B5EF4-FFF2-40B4-BE49-F238E27FC236}">
                      <a16:creationId xmlns:a16="http://schemas.microsoft.com/office/drawing/2014/main" id="{29CBF518-468A-F48C-5ADF-BE24CB029984}"/>
                    </a:ext>
                  </a:extLst>
                </p:cNvPr>
                <p:cNvPicPr/>
                <p:nvPr/>
              </p:nvPicPr>
              <p:blipFill>
                <a:blip r:embed="rId73"/>
                <a:stretch>
                  <a:fillRect/>
                </a:stretch>
              </p:blipFill>
              <p:spPr>
                <a:xfrm>
                  <a:off x="11153655" y="4325745"/>
                  <a:ext cx="87120" cy="209520"/>
                </a:xfrm>
                <a:prstGeom prst="rect">
                  <a:avLst/>
                </a:prstGeom>
              </p:spPr>
            </p:pic>
          </mc:Fallback>
        </mc:AlternateContent>
      </p:grpSp>
      <p:grpSp>
        <p:nvGrpSpPr>
          <p:cNvPr id="89" name="Group 88">
            <a:extLst>
              <a:ext uri="{FF2B5EF4-FFF2-40B4-BE49-F238E27FC236}">
                <a16:creationId xmlns:a16="http://schemas.microsoft.com/office/drawing/2014/main" id="{35FCB438-A5B6-D478-A2F1-C1D5B2EAA3A0}"/>
              </a:ext>
            </a:extLst>
          </p:cNvPr>
          <p:cNvGrpSpPr/>
          <p:nvPr/>
        </p:nvGrpSpPr>
        <p:grpSpPr>
          <a:xfrm>
            <a:off x="10389735" y="5086425"/>
            <a:ext cx="1618920" cy="449640"/>
            <a:chOff x="10389735" y="5086425"/>
            <a:chExt cx="1618920" cy="449640"/>
          </a:xfrm>
        </p:grpSpPr>
        <mc:AlternateContent xmlns:mc="http://schemas.openxmlformats.org/markup-compatibility/2006" xmlns:p14="http://schemas.microsoft.com/office/powerpoint/2010/main">
          <mc:Choice Requires="p14">
            <p:contentPart p14:bwMode="auto" r:id="rId74">
              <p14:nvContentPartPr>
                <p14:cNvPr id="77" name="Ink 76">
                  <a:extLst>
                    <a:ext uri="{FF2B5EF4-FFF2-40B4-BE49-F238E27FC236}">
                      <a16:creationId xmlns:a16="http://schemas.microsoft.com/office/drawing/2014/main" id="{BD2E71BC-EB95-1836-55D5-A64E449AF352}"/>
                    </a:ext>
                  </a:extLst>
                </p14:cNvPr>
                <p14:cNvContentPartPr/>
                <p14:nvPr/>
              </p14:nvContentPartPr>
              <p14:xfrm>
                <a:off x="10389735" y="5256345"/>
                <a:ext cx="149400" cy="13320"/>
              </p14:xfrm>
            </p:contentPart>
          </mc:Choice>
          <mc:Fallback xmlns="">
            <p:pic>
              <p:nvPicPr>
                <p:cNvPr id="77" name="Ink 76">
                  <a:extLst>
                    <a:ext uri="{FF2B5EF4-FFF2-40B4-BE49-F238E27FC236}">
                      <a16:creationId xmlns:a16="http://schemas.microsoft.com/office/drawing/2014/main" id="{BD2E71BC-EB95-1836-55D5-A64E449AF352}"/>
                    </a:ext>
                  </a:extLst>
                </p:cNvPr>
                <p:cNvPicPr/>
                <p:nvPr/>
              </p:nvPicPr>
              <p:blipFill>
                <a:blip r:embed="rId75"/>
                <a:stretch>
                  <a:fillRect/>
                </a:stretch>
              </p:blipFill>
              <p:spPr>
                <a:xfrm>
                  <a:off x="10383615" y="5250225"/>
                  <a:ext cx="161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Ink 77">
                  <a:extLst>
                    <a:ext uri="{FF2B5EF4-FFF2-40B4-BE49-F238E27FC236}">
                      <a16:creationId xmlns:a16="http://schemas.microsoft.com/office/drawing/2014/main" id="{1D474EE3-7E43-ECB8-7D2E-9B08DDFD35A3}"/>
                    </a:ext>
                  </a:extLst>
                </p14:cNvPr>
                <p14:cNvContentPartPr/>
                <p14:nvPr/>
              </p14:nvContentPartPr>
              <p14:xfrm>
                <a:off x="10401975" y="5365785"/>
                <a:ext cx="125640" cy="4680"/>
              </p14:xfrm>
            </p:contentPart>
          </mc:Choice>
          <mc:Fallback xmlns="">
            <p:pic>
              <p:nvPicPr>
                <p:cNvPr id="78" name="Ink 77">
                  <a:extLst>
                    <a:ext uri="{FF2B5EF4-FFF2-40B4-BE49-F238E27FC236}">
                      <a16:creationId xmlns:a16="http://schemas.microsoft.com/office/drawing/2014/main" id="{1D474EE3-7E43-ECB8-7D2E-9B08DDFD35A3}"/>
                    </a:ext>
                  </a:extLst>
                </p:cNvPr>
                <p:cNvPicPr/>
                <p:nvPr/>
              </p:nvPicPr>
              <p:blipFill>
                <a:blip r:embed="rId77"/>
                <a:stretch>
                  <a:fillRect/>
                </a:stretch>
              </p:blipFill>
              <p:spPr>
                <a:xfrm>
                  <a:off x="10395855" y="5359665"/>
                  <a:ext cx="1378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E90AA62B-02E2-DCDE-6824-EB7DF056EFC4}"/>
                    </a:ext>
                  </a:extLst>
                </p14:cNvPr>
                <p14:cNvContentPartPr/>
                <p14:nvPr/>
              </p14:nvContentPartPr>
              <p14:xfrm>
                <a:off x="10656855" y="5248065"/>
                <a:ext cx="202320" cy="263160"/>
              </p14:xfrm>
            </p:contentPart>
          </mc:Choice>
          <mc:Fallback xmlns="">
            <p:pic>
              <p:nvPicPr>
                <p:cNvPr id="80" name="Ink 79">
                  <a:extLst>
                    <a:ext uri="{FF2B5EF4-FFF2-40B4-BE49-F238E27FC236}">
                      <a16:creationId xmlns:a16="http://schemas.microsoft.com/office/drawing/2014/main" id="{E90AA62B-02E2-DCDE-6824-EB7DF056EFC4}"/>
                    </a:ext>
                  </a:extLst>
                </p:cNvPr>
                <p:cNvPicPr/>
                <p:nvPr/>
              </p:nvPicPr>
              <p:blipFill>
                <a:blip r:embed="rId79"/>
                <a:stretch>
                  <a:fillRect/>
                </a:stretch>
              </p:blipFill>
              <p:spPr>
                <a:xfrm>
                  <a:off x="10650735" y="5241945"/>
                  <a:ext cx="2145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4B4DFCA9-7486-340F-079B-44D322340A36}"/>
                    </a:ext>
                  </a:extLst>
                </p14:cNvPr>
                <p14:cNvContentPartPr/>
                <p14:nvPr/>
              </p14:nvContentPartPr>
              <p14:xfrm>
                <a:off x="10644975" y="5254185"/>
                <a:ext cx="202320" cy="43560"/>
              </p14:xfrm>
            </p:contentPart>
          </mc:Choice>
          <mc:Fallback xmlns="">
            <p:pic>
              <p:nvPicPr>
                <p:cNvPr id="81" name="Ink 80">
                  <a:extLst>
                    <a:ext uri="{FF2B5EF4-FFF2-40B4-BE49-F238E27FC236}">
                      <a16:creationId xmlns:a16="http://schemas.microsoft.com/office/drawing/2014/main" id="{4B4DFCA9-7486-340F-079B-44D322340A36}"/>
                    </a:ext>
                  </a:extLst>
                </p:cNvPr>
                <p:cNvPicPr/>
                <p:nvPr/>
              </p:nvPicPr>
              <p:blipFill>
                <a:blip r:embed="rId81"/>
                <a:stretch>
                  <a:fillRect/>
                </a:stretch>
              </p:blipFill>
              <p:spPr>
                <a:xfrm>
                  <a:off x="10638855" y="5248065"/>
                  <a:ext cx="214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3" name="Ink 82">
                  <a:extLst>
                    <a:ext uri="{FF2B5EF4-FFF2-40B4-BE49-F238E27FC236}">
                      <a16:creationId xmlns:a16="http://schemas.microsoft.com/office/drawing/2014/main" id="{C0EC9550-CEE9-7E3B-3699-E1994DFF01EA}"/>
                    </a:ext>
                  </a:extLst>
                </p14:cNvPr>
                <p14:cNvContentPartPr/>
                <p14:nvPr/>
              </p14:nvContentPartPr>
              <p14:xfrm>
                <a:off x="10909575" y="5086425"/>
                <a:ext cx="214200" cy="111960"/>
              </p14:xfrm>
            </p:contentPart>
          </mc:Choice>
          <mc:Fallback xmlns="">
            <p:pic>
              <p:nvPicPr>
                <p:cNvPr id="83" name="Ink 82">
                  <a:extLst>
                    <a:ext uri="{FF2B5EF4-FFF2-40B4-BE49-F238E27FC236}">
                      <a16:creationId xmlns:a16="http://schemas.microsoft.com/office/drawing/2014/main" id="{C0EC9550-CEE9-7E3B-3699-E1994DFF01EA}"/>
                    </a:ext>
                  </a:extLst>
                </p:cNvPr>
                <p:cNvPicPr/>
                <p:nvPr/>
              </p:nvPicPr>
              <p:blipFill>
                <a:blip r:embed="rId83"/>
                <a:stretch>
                  <a:fillRect/>
                </a:stretch>
              </p:blipFill>
              <p:spPr>
                <a:xfrm>
                  <a:off x="10903455" y="5080305"/>
                  <a:ext cx="2264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4" name="Ink 83">
                  <a:extLst>
                    <a:ext uri="{FF2B5EF4-FFF2-40B4-BE49-F238E27FC236}">
                      <a16:creationId xmlns:a16="http://schemas.microsoft.com/office/drawing/2014/main" id="{6FD82D1E-937D-50FE-2B90-749B12FE088D}"/>
                    </a:ext>
                  </a:extLst>
                </p14:cNvPr>
                <p14:cNvContentPartPr/>
                <p14:nvPr/>
              </p14:nvContentPartPr>
              <p14:xfrm>
                <a:off x="10964655" y="5099385"/>
                <a:ext cx="145080" cy="153000"/>
              </p14:xfrm>
            </p:contentPart>
          </mc:Choice>
          <mc:Fallback xmlns="">
            <p:pic>
              <p:nvPicPr>
                <p:cNvPr id="84" name="Ink 83">
                  <a:extLst>
                    <a:ext uri="{FF2B5EF4-FFF2-40B4-BE49-F238E27FC236}">
                      <a16:creationId xmlns:a16="http://schemas.microsoft.com/office/drawing/2014/main" id="{6FD82D1E-937D-50FE-2B90-749B12FE088D}"/>
                    </a:ext>
                  </a:extLst>
                </p:cNvPr>
                <p:cNvPicPr/>
                <p:nvPr/>
              </p:nvPicPr>
              <p:blipFill>
                <a:blip r:embed="rId85"/>
                <a:stretch>
                  <a:fillRect/>
                </a:stretch>
              </p:blipFill>
              <p:spPr>
                <a:xfrm>
                  <a:off x="10958535" y="5093265"/>
                  <a:ext cx="157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5" name="Ink 84">
                  <a:extLst>
                    <a:ext uri="{FF2B5EF4-FFF2-40B4-BE49-F238E27FC236}">
                      <a16:creationId xmlns:a16="http://schemas.microsoft.com/office/drawing/2014/main" id="{71518A3D-4E2A-EB92-020A-820FF54CD4A7}"/>
                    </a:ext>
                  </a:extLst>
                </p14:cNvPr>
                <p14:cNvContentPartPr/>
                <p14:nvPr/>
              </p14:nvContentPartPr>
              <p14:xfrm>
                <a:off x="11272815" y="5193705"/>
                <a:ext cx="79920" cy="342360"/>
              </p14:xfrm>
            </p:contentPart>
          </mc:Choice>
          <mc:Fallback xmlns="">
            <p:pic>
              <p:nvPicPr>
                <p:cNvPr id="85" name="Ink 84">
                  <a:extLst>
                    <a:ext uri="{FF2B5EF4-FFF2-40B4-BE49-F238E27FC236}">
                      <a16:creationId xmlns:a16="http://schemas.microsoft.com/office/drawing/2014/main" id="{71518A3D-4E2A-EB92-020A-820FF54CD4A7}"/>
                    </a:ext>
                  </a:extLst>
                </p:cNvPr>
                <p:cNvPicPr/>
                <p:nvPr/>
              </p:nvPicPr>
              <p:blipFill>
                <a:blip r:embed="rId87"/>
                <a:stretch>
                  <a:fillRect/>
                </a:stretch>
              </p:blipFill>
              <p:spPr>
                <a:xfrm>
                  <a:off x="11266695" y="5187585"/>
                  <a:ext cx="921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6" name="Ink 85">
                  <a:extLst>
                    <a:ext uri="{FF2B5EF4-FFF2-40B4-BE49-F238E27FC236}">
                      <a16:creationId xmlns:a16="http://schemas.microsoft.com/office/drawing/2014/main" id="{EBEE1E51-BB6B-F77F-4816-14D393C34B87}"/>
                    </a:ext>
                  </a:extLst>
                </p14:cNvPr>
                <p14:cNvContentPartPr/>
                <p14:nvPr/>
              </p14:nvContentPartPr>
              <p14:xfrm>
                <a:off x="11419695" y="5348505"/>
                <a:ext cx="270000" cy="164160"/>
              </p14:xfrm>
            </p:contentPart>
          </mc:Choice>
          <mc:Fallback xmlns="">
            <p:pic>
              <p:nvPicPr>
                <p:cNvPr id="86" name="Ink 85">
                  <a:extLst>
                    <a:ext uri="{FF2B5EF4-FFF2-40B4-BE49-F238E27FC236}">
                      <a16:creationId xmlns:a16="http://schemas.microsoft.com/office/drawing/2014/main" id="{EBEE1E51-BB6B-F77F-4816-14D393C34B87}"/>
                    </a:ext>
                  </a:extLst>
                </p:cNvPr>
                <p:cNvPicPr/>
                <p:nvPr/>
              </p:nvPicPr>
              <p:blipFill>
                <a:blip r:embed="rId89"/>
                <a:stretch>
                  <a:fillRect/>
                </a:stretch>
              </p:blipFill>
              <p:spPr>
                <a:xfrm>
                  <a:off x="11413575" y="5342385"/>
                  <a:ext cx="282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7" name="Ink 86">
                  <a:extLst>
                    <a:ext uri="{FF2B5EF4-FFF2-40B4-BE49-F238E27FC236}">
                      <a16:creationId xmlns:a16="http://schemas.microsoft.com/office/drawing/2014/main" id="{0E829C2B-448C-799F-E78B-9E5525611613}"/>
                    </a:ext>
                  </a:extLst>
                </p14:cNvPr>
                <p14:cNvContentPartPr/>
                <p14:nvPr/>
              </p14:nvContentPartPr>
              <p14:xfrm>
                <a:off x="11756655" y="5272545"/>
                <a:ext cx="238680" cy="248400"/>
              </p14:xfrm>
            </p:contentPart>
          </mc:Choice>
          <mc:Fallback xmlns="">
            <p:pic>
              <p:nvPicPr>
                <p:cNvPr id="87" name="Ink 86">
                  <a:extLst>
                    <a:ext uri="{FF2B5EF4-FFF2-40B4-BE49-F238E27FC236}">
                      <a16:creationId xmlns:a16="http://schemas.microsoft.com/office/drawing/2014/main" id="{0E829C2B-448C-799F-E78B-9E5525611613}"/>
                    </a:ext>
                  </a:extLst>
                </p:cNvPr>
                <p:cNvPicPr/>
                <p:nvPr/>
              </p:nvPicPr>
              <p:blipFill>
                <a:blip r:embed="rId91"/>
                <a:stretch>
                  <a:fillRect/>
                </a:stretch>
              </p:blipFill>
              <p:spPr>
                <a:xfrm>
                  <a:off x="11750535" y="5266425"/>
                  <a:ext cx="250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8" name="Ink 87">
                  <a:extLst>
                    <a:ext uri="{FF2B5EF4-FFF2-40B4-BE49-F238E27FC236}">
                      <a16:creationId xmlns:a16="http://schemas.microsoft.com/office/drawing/2014/main" id="{8DAA945D-29F5-F452-AB7D-C6D05CA9C0AD}"/>
                    </a:ext>
                  </a:extLst>
                </p14:cNvPr>
                <p14:cNvContentPartPr/>
                <p14:nvPr/>
              </p14:nvContentPartPr>
              <p14:xfrm>
                <a:off x="11780415" y="5275785"/>
                <a:ext cx="228240" cy="18720"/>
              </p14:xfrm>
            </p:contentPart>
          </mc:Choice>
          <mc:Fallback xmlns="">
            <p:pic>
              <p:nvPicPr>
                <p:cNvPr id="88" name="Ink 87">
                  <a:extLst>
                    <a:ext uri="{FF2B5EF4-FFF2-40B4-BE49-F238E27FC236}">
                      <a16:creationId xmlns:a16="http://schemas.microsoft.com/office/drawing/2014/main" id="{8DAA945D-29F5-F452-AB7D-C6D05CA9C0AD}"/>
                    </a:ext>
                  </a:extLst>
                </p:cNvPr>
                <p:cNvPicPr/>
                <p:nvPr/>
              </p:nvPicPr>
              <p:blipFill>
                <a:blip r:embed="rId93"/>
                <a:stretch>
                  <a:fillRect/>
                </a:stretch>
              </p:blipFill>
              <p:spPr>
                <a:xfrm>
                  <a:off x="11774295" y="5269665"/>
                  <a:ext cx="240480" cy="30960"/>
                </a:xfrm>
                <a:prstGeom prst="rect">
                  <a:avLst/>
                </a:prstGeom>
              </p:spPr>
            </p:pic>
          </mc:Fallback>
        </mc:AlternateContent>
      </p:grpSp>
      <p:grpSp>
        <p:nvGrpSpPr>
          <p:cNvPr id="112" name="Group 111">
            <a:extLst>
              <a:ext uri="{FF2B5EF4-FFF2-40B4-BE49-F238E27FC236}">
                <a16:creationId xmlns:a16="http://schemas.microsoft.com/office/drawing/2014/main" id="{B2A4F0B2-F0D0-FAB9-18DD-A49E157DF350}"/>
              </a:ext>
            </a:extLst>
          </p:cNvPr>
          <p:cNvGrpSpPr/>
          <p:nvPr/>
        </p:nvGrpSpPr>
        <p:grpSpPr>
          <a:xfrm>
            <a:off x="594495" y="2924265"/>
            <a:ext cx="4822560" cy="1457280"/>
            <a:chOff x="594495" y="2924265"/>
            <a:chExt cx="4822560" cy="1457280"/>
          </a:xfrm>
        </p:grpSpPr>
        <mc:AlternateContent xmlns:mc="http://schemas.openxmlformats.org/markup-compatibility/2006" xmlns:p14="http://schemas.microsoft.com/office/powerpoint/2010/main">
          <mc:Choice Requires="p14">
            <p:contentPart p14:bwMode="auto" r:id="rId94">
              <p14:nvContentPartPr>
                <p14:cNvPr id="38" name="Ink 37">
                  <a:extLst>
                    <a:ext uri="{FF2B5EF4-FFF2-40B4-BE49-F238E27FC236}">
                      <a16:creationId xmlns:a16="http://schemas.microsoft.com/office/drawing/2014/main" id="{3C3F6494-F091-C4B3-0533-BD4CB8901ED4}"/>
                    </a:ext>
                  </a:extLst>
                </p14:cNvPr>
                <p14:cNvContentPartPr/>
                <p14:nvPr/>
              </p14:nvContentPartPr>
              <p14:xfrm>
                <a:off x="594495" y="3040905"/>
                <a:ext cx="480240" cy="252720"/>
              </p14:xfrm>
            </p:contentPart>
          </mc:Choice>
          <mc:Fallback xmlns="">
            <p:pic>
              <p:nvPicPr>
                <p:cNvPr id="38" name="Ink 37">
                  <a:extLst>
                    <a:ext uri="{FF2B5EF4-FFF2-40B4-BE49-F238E27FC236}">
                      <a16:creationId xmlns:a16="http://schemas.microsoft.com/office/drawing/2014/main" id="{3C3F6494-F091-C4B3-0533-BD4CB8901ED4}"/>
                    </a:ext>
                  </a:extLst>
                </p:cNvPr>
                <p:cNvPicPr/>
                <p:nvPr/>
              </p:nvPicPr>
              <p:blipFill>
                <a:blip r:embed="rId95"/>
                <a:stretch>
                  <a:fillRect/>
                </a:stretch>
              </p:blipFill>
              <p:spPr>
                <a:xfrm>
                  <a:off x="588375" y="3034785"/>
                  <a:ext cx="492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9" name="Ink 38">
                  <a:extLst>
                    <a:ext uri="{FF2B5EF4-FFF2-40B4-BE49-F238E27FC236}">
                      <a16:creationId xmlns:a16="http://schemas.microsoft.com/office/drawing/2014/main" id="{8BCBC4CA-432C-4C7B-5183-399F1A9AEF67}"/>
                    </a:ext>
                  </a:extLst>
                </p14:cNvPr>
                <p14:cNvContentPartPr/>
                <p14:nvPr/>
              </p14:nvContentPartPr>
              <p14:xfrm>
                <a:off x="1241415" y="3099585"/>
                <a:ext cx="152280" cy="149040"/>
              </p14:xfrm>
            </p:contentPart>
          </mc:Choice>
          <mc:Fallback xmlns="">
            <p:pic>
              <p:nvPicPr>
                <p:cNvPr id="39" name="Ink 38">
                  <a:extLst>
                    <a:ext uri="{FF2B5EF4-FFF2-40B4-BE49-F238E27FC236}">
                      <a16:creationId xmlns:a16="http://schemas.microsoft.com/office/drawing/2014/main" id="{8BCBC4CA-432C-4C7B-5183-399F1A9AEF67}"/>
                    </a:ext>
                  </a:extLst>
                </p:cNvPr>
                <p:cNvPicPr/>
                <p:nvPr/>
              </p:nvPicPr>
              <p:blipFill>
                <a:blip r:embed="rId97"/>
                <a:stretch>
                  <a:fillRect/>
                </a:stretch>
              </p:blipFill>
              <p:spPr>
                <a:xfrm>
                  <a:off x="1235295" y="3093465"/>
                  <a:ext cx="164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Ink 39">
                  <a:extLst>
                    <a:ext uri="{FF2B5EF4-FFF2-40B4-BE49-F238E27FC236}">
                      <a16:creationId xmlns:a16="http://schemas.microsoft.com/office/drawing/2014/main" id="{54CB4EA2-BC87-0374-5432-4C80143E435F}"/>
                    </a:ext>
                  </a:extLst>
                </p14:cNvPr>
                <p14:cNvContentPartPr/>
                <p14:nvPr/>
              </p14:nvContentPartPr>
              <p14:xfrm>
                <a:off x="1525455" y="2928585"/>
                <a:ext cx="130320" cy="361080"/>
              </p14:xfrm>
            </p:contentPart>
          </mc:Choice>
          <mc:Fallback xmlns="">
            <p:pic>
              <p:nvPicPr>
                <p:cNvPr id="40" name="Ink 39">
                  <a:extLst>
                    <a:ext uri="{FF2B5EF4-FFF2-40B4-BE49-F238E27FC236}">
                      <a16:creationId xmlns:a16="http://schemas.microsoft.com/office/drawing/2014/main" id="{54CB4EA2-BC87-0374-5432-4C80143E435F}"/>
                    </a:ext>
                  </a:extLst>
                </p:cNvPr>
                <p:cNvPicPr/>
                <p:nvPr/>
              </p:nvPicPr>
              <p:blipFill>
                <a:blip r:embed="rId99"/>
                <a:stretch>
                  <a:fillRect/>
                </a:stretch>
              </p:blipFill>
              <p:spPr>
                <a:xfrm>
                  <a:off x="1519335" y="2922465"/>
                  <a:ext cx="1425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1" name="Ink 40">
                  <a:extLst>
                    <a:ext uri="{FF2B5EF4-FFF2-40B4-BE49-F238E27FC236}">
                      <a16:creationId xmlns:a16="http://schemas.microsoft.com/office/drawing/2014/main" id="{F2BFBB14-AF2E-1C8C-2E57-9CF9B2605E58}"/>
                    </a:ext>
                  </a:extLst>
                </p14:cNvPr>
                <p14:cNvContentPartPr/>
                <p14:nvPr/>
              </p14:nvContentPartPr>
              <p14:xfrm>
                <a:off x="1703655" y="3116505"/>
                <a:ext cx="272160" cy="164520"/>
              </p14:xfrm>
            </p:contentPart>
          </mc:Choice>
          <mc:Fallback xmlns="">
            <p:pic>
              <p:nvPicPr>
                <p:cNvPr id="41" name="Ink 40">
                  <a:extLst>
                    <a:ext uri="{FF2B5EF4-FFF2-40B4-BE49-F238E27FC236}">
                      <a16:creationId xmlns:a16="http://schemas.microsoft.com/office/drawing/2014/main" id="{F2BFBB14-AF2E-1C8C-2E57-9CF9B2605E58}"/>
                    </a:ext>
                  </a:extLst>
                </p:cNvPr>
                <p:cNvPicPr/>
                <p:nvPr/>
              </p:nvPicPr>
              <p:blipFill>
                <a:blip r:embed="rId101"/>
                <a:stretch>
                  <a:fillRect/>
                </a:stretch>
              </p:blipFill>
              <p:spPr>
                <a:xfrm>
                  <a:off x="1697535" y="3110385"/>
                  <a:ext cx="2844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2" name="Ink 41">
                  <a:extLst>
                    <a:ext uri="{FF2B5EF4-FFF2-40B4-BE49-F238E27FC236}">
                      <a16:creationId xmlns:a16="http://schemas.microsoft.com/office/drawing/2014/main" id="{E58F27F3-FFD1-830B-B1B1-7253AB3B33E1}"/>
                    </a:ext>
                  </a:extLst>
                </p14:cNvPr>
                <p14:cNvContentPartPr/>
                <p14:nvPr/>
              </p14:nvContentPartPr>
              <p14:xfrm>
                <a:off x="1966095" y="2924265"/>
                <a:ext cx="144360" cy="319320"/>
              </p14:xfrm>
            </p:contentPart>
          </mc:Choice>
          <mc:Fallback xmlns="">
            <p:pic>
              <p:nvPicPr>
                <p:cNvPr id="42" name="Ink 41">
                  <a:extLst>
                    <a:ext uri="{FF2B5EF4-FFF2-40B4-BE49-F238E27FC236}">
                      <a16:creationId xmlns:a16="http://schemas.microsoft.com/office/drawing/2014/main" id="{E58F27F3-FFD1-830B-B1B1-7253AB3B33E1}"/>
                    </a:ext>
                  </a:extLst>
                </p:cNvPr>
                <p:cNvPicPr/>
                <p:nvPr/>
              </p:nvPicPr>
              <p:blipFill>
                <a:blip r:embed="rId103"/>
                <a:stretch>
                  <a:fillRect/>
                </a:stretch>
              </p:blipFill>
              <p:spPr>
                <a:xfrm>
                  <a:off x="1959975" y="2918145"/>
                  <a:ext cx="1566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Ink 42">
                  <a:extLst>
                    <a:ext uri="{FF2B5EF4-FFF2-40B4-BE49-F238E27FC236}">
                      <a16:creationId xmlns:a16="http://schemas.microsoft.com/office/drawing/2014/main" id="{075D97F6-33C6-AA54-7EC4-AD5A5D046E1D}"/>
                    </a:ext>
                  </a:extLst>
                </p14:cNvPr>
                <p14:cNvContentPartPr/>
                <p14:nvPr/>
              </p14:nvContentPartPr>
              <p14:xfrm>
                <a:off x="1927575" y="2994465"/>
                <a:ext cx="462240" cy="286920"/>
              </p14:xfrm>
            </p:contentPart>
          </mc:Choice>
          <mc:Fallback xmlns="">
            <p:pic>
              <p:nvPicPr>
                <p:cNvPr id="43" name="Ink 42">
                  <a:extLst>
                    <a:ext uri="{FF2B5EF4-FFF2-40B4-BE49-F238E27FC236}">
                      <a16:creationId xmlns:a16="http://schemas.microsoft.com/office/drawing/2014/main" id="{075D97F6-33C6-AA54-7EC4-AD5A5D046E1D}"/>
                    </a:ext>
                  </a:extLst>
                </p:cNvPr>
                <p:cNvPicPr/>
                <p:nvPr/>
              </p:nvPicPr>
              <p:blipFill>
                <a:blip r:embed="rId105"/>
                <a:stretch>
                  <a:fillRect/>
                </a:stretch>
              </p:blipFill>
              <p:spPr>
                <a:xfrm>
                  <a:off x="1921455" y="2988345"/>
                  <a:ext cx="4744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4" name="Ink 43">
                  <a:extLst>
                    <a:ext uri="{FF2B5EF4-FFF2-40B4-BE49-F238E27FC236}">
                      <a16:creationId xmlns:a16="http://schemas.microsoft.com/office/drawing/2014/main" id="{1A0C65A4-3431-A346-D99E-D9D2E31F765B}"/>
                    </a:ext>
                  </a:extLst>
                </p14:cNvPr>
                <p14:cNvContentPartPr/>
                <p14:nvPr/>
              </p14:nvContentPartPr>
              <p14:xfrm>
                <a:off x="2533815" y="3070425"/>
                <a:ext cx="561240" cy="178200"/>
              </p14:xfrm>
            </p:contentPart>
          </mc:Choice>
          <mc:Fallback xmlns="">
            <p:pic>
              <p:nvPicPr>
                <p:cNvPr id="44" name="Ink 43">
                  <a:extLst>
                    <a:ext uri="{FF2B5EF4-FFF2-40B4-BE49-F238E27FC236}">
                      <a16:creationId xmlns:a16="http://schemas.microsoft.com/office/drawing/2014/main" id="{1A0C65A4-3431-A346-D99E-D9D2E31F765B}"/>
                    </a:ext>
                  </a:extLst>
                </p:cNvPr>
                <p:cNvPicPr/>
                <p:nvPr/>
              </p:nvPicPr>
              <p:blipFill>
                <a:blip r:embed="rId107"/>
                <a:stretch>
                  <a:fillRect/>
                </a:stretch>
              </p:blipFill>
              <p:spPr>
                <a:xfrm>
                  <a:off x="2527695" y="3064305"/>
                  <a:ext cx="573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5" name="Ink 44">
                  <a:extLst>
                    <a:ext uri="{FF2B5EF4-FFF2-40B4-BE49-F238E27FC236}">
                      <a16:creationId xmlns:a16="http://schemas.microsoft.com/office/drawing/2014/main" id="{247557C3-ABA5-3266-5B38-AB7F4D033014}"/>
                    </a:ext>
                  </a:extLst>
                </p14:cNvPr>
                <p14:cNvContentPartPr/>
                <p14:nvPr/>
              </p14:nvContentPartPr>
              <p14:xfrm>
                <a:off x="3250215" y="2976105"/>
                <a:ext cx="139320" cy="118800"/>
              </p14:xfrm>
            </p:contentPart>
          </mc:Choice>
          <mc:Fallback xmlns="">
            <p:pic>
              <p:nvPicPr>
                <p:cNvPr id="45" name="Ink 44">
                  <a:extLst>
                    <a:ext uri="{FF2B5EF4-FFF2-40B4-BE49-F238E27FC236}">
                      <a16:creationId xmlns:a16="http://schemas.microsoft.com/office/drawing/2014/main" id="{247557C3-ABA5-3266-5B38-AB7F4D033014}"/>
                    </a:ext>
                  </a:extLst>
                </p:cNvPr>
                <p:cNvPicPr/>
                <p:nvPr/>
              </p:nvPicPr>
              <p:blipFill>
                <a:blip r:embed="rId109"/>
                <a:stretch>
                  <a:fillRect/>
                </a:stretch>
              </p:blipFill>
              <p:spPr>
                <a:xfrm>
                  <a:off x="3244095" y="2969985"/>
                  <a:ext cx="151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6" name="Ink 45">
                  <a:extLst>
                    <a:ext uri="{FF2B5EF4-FFF2-40B4-BE49-F238E27FC236}">
                      <a16:creationId xmlns:a16="http://schemas.microsoft.com/office/drawing/2014/main" id="{D4CFA26D-F1E8-63C2-433F-BE1AC48CB571}"/>
                    </a:ext>
                  </a:extLst>
                </p14:cNvPr>
                <p14:cNvContentPartPr/>
                <p14:nvPr/>
              </p14:nvContentPartPr>
              <p14:xfrm>
                <a:off x="3380535" y="3178425"/>
                <a:ext cx="111600" cy="80640"/>
              </p14:xfrm>
            </p:contentPart>
          </mc:Choice>
          <mc:Fallback xmlns="">
            <p:pic>
              <p:nvPicPr>
                <p:cNvPr id="46" name="Ink 45">
                  <a:extLst>
                    <a:ext uri="{FF2B5EF4-FFF2-40B4-BE49-F238E27FC236}">
                      <a16:creationId xmlns:a16="http://schemas.microsoft.com/office/drawing/2014/main" id="{D4CFA26D-F1E8-63C2-433F-BE1AC48CB571}"/>
                    </a:ext>
                  </a:extLst>
                </p:cNvPr>
                <p:cNvPicPr/>
                <p:nvPr/>
              </p:nvPicPr>
              <p:blipFill>
                <a:blip r:embed="rId111"/>
                <a:stretch>
                  <a:fillRect/>
                </a:stretch>
              </p:blipFill>
              <p:spPr>
                <a:xfrm>
                  <a:off x="3374415" y="3172305"/>
                  <a:ext cx="1238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7" name="Ink 46">
                  <a:extLst>
                    <a:ext uri="{FF2B5EF4-FFF2-40B4-BE49-F238E27FC236}">
                      <a16:creationId xmlns:a16="http://schemas.microsoft.com/office/drawing/2014/main" id="{1810B011-70DB-75FF-D3A8-BCA2DBA5EDCE}"/>
                    </a:ext>
                  </a:extLst>
                </p14:cNvPr>
                <p14:cNvContentPartPr/>
                <p14:nvPr/>
              </p14:nvContentPartPr>
              <p14:xfrm>
                <a:off x="729135" y="3384705"/>
                <a:ext cx="2743560" cy="46440"/>
              </p14:xfrm>
            </p:contentPart>
          </mc:Choice>
          <mc:Fallback xmlns="">
            <p:pic>
              <p:nvPicPr>
                <p:cNvPr id="47" name="Ink 46">
                  <a:extLst>
                    <a:ext uri="{FF2B5EF4-FFF2-40B4-BE49-F238E27FC236}">
                      <a16:creationId xmlns:a16="http://schemas.microsoft.com/office/drawing/2014/main" id="{1810B011-70DB-75FF-D3A8-BCA2DBA5EDCE}"/>
                    </a:ext>
                  </a:extLst>
                </p:cNvPr>
                <p:cNvPicPr/>
                <p:nvPr/>
              </p:nvPicPr>
              <p:blipFill>
                <a:blip r:embed="rId113"/>
                <a:stretch>
                  <a:fillRect/>
                </a:stretch>
              </p:blipFill>
              <p:spPr>
                <a:xfrm>
                  <a:off x="723015" y="3378585"/>
                  <a:ext cx="27558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 name="Ink 89">
                  <a:extLst>
                    <a:ext uri="{FF2B5EF4-FFF2-40B4-BE49-F238E27FC236}">
                      <a16:creationId xmlns:a16="http://schemas.microsoft.com/office/drawing/2014/main" id="{6814828C-1FC7-87F2-25C6-382BD4B503E4}"/>
                    </a:ext>
                  </a:extLst>
                </p14:cNvPr>
                <p14:cNvContentPartPr/>
                <p14:nvPr/>
              </p14:nvContentPartPr>
              <p14:xfrm>
                <a:off x="902295" y="3660465"/>
                <a:ext cx="469440" cy="472680"/>
              </p14:xfrm>
            </p:contentPart>
          </mc:Choice>
          <mc:Fallback xmlns="">
            <p:pic>
              <p:nvPicPr>
                <p:cNvPr id="90" name="Ink 89">
                  <a:extLst>
                    <a:ext uri="{FF2B5EF4-FFF2-40B4-BE49-F238E27FC236}">
                      <a16:creationId xmlns:a16="http://schemas.microsoft.com/office/drawing/2014/main" id="{6814828C-1FC7-87F2-25C6-382BD4B503E4}"/>
                    </a:ext>
                  </a:extLst>
                </p:cNvPr>
                <p:cNvPicPr/>
                <p:nvPr/>
              </p:nvPicPr>
              <p:blipFill>
                <a:blip r:embed="rId115"/>
                <a:stretch>
                  <a:fillRect/>
                </a:stretch>
              </p:blipFill>
              <p:spPr>
                <a:xfrm>
                  <a:off x="896175" y="3654345"/>
                  <a:ext cx="4816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1" name="Ink 90">
                  <a:extLst>
                    <a:ext uri="{FF2B5EF4-FFF2-40B4-BE49-F238E27FC236}">
                      <a16:creationId xmlns:a16="http://schemas.microsoft.com/office/drawing/2014/main" id="{68AAF970-2119-E433-EB24-F4D14D1B0989}"/>
                    </a:ext>
                  </a:extLst>
                </p14:cNvPr>
                <p14:cNvContentPartPr/>
                <p14:nvPr/>
              </p14:nvContentPartPr>
              <p14:xfrm>
                <a:off x="1450935" y="3506745"/>
                <a:ext cx="41400" cy="208080"/>
              </p14:xfrm>
            </p:contentPart>
          </mc:Choice>
          <mc:Fallback xmlns="">
            <p:pic>
              <p:nvPicPr>
                <p:cNvPr id="91" name="Ink 90">
                  <a:extLst>
                    <a:ext uri="{FF2B5EF4-FFF2-40B4-BE49-F238E27FC236}">
                      <a16:creationId xmlns:a16="http://schemas.microsoft.com/office/drawing/2014/main" id="{68AAF970-2119-E433-EB24-F4D14D1B0989}"/>
                    </a:ext>
                  </a:extLst>
                </p:cNvPr>
                <p:cNvPicPr/>
                <p:nvPr/>
              </p:nvPicPr>
              <p:blipFill>
                <a:blip r:embed="rId117"/>
                <a:stretch>
                  <a:fillRect/>
                </a:stretch>
              </p:blipFill>
              <p:spPr>
                <a:xfrm>
                  <a:off x="1444815" y="3500625"/>
                  <a:ext cx="536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 name="Ink 91">
                  <a:extLst>
                    <a:ext uri="{FF2B5EF4-FFF2-40B4-BE49-F238E27FC236}">
                      <a16:creationId xmlns:a16="http://schemas.microsoft.com/office/drawing/2014/main" id="{E38AECAE-0610-552E-DC4F-0054116AD6E8}"/>
                    </a:ext>
                  </a:extLst>
                </p14:cNvPr>
                <p14:cNvContentPartPr/>
                <p14:nvPr/>
              </p14:nvContentPartPr>
              <p14:xfrm>
                <a:off x="1756575" y="3769905"/>
                <a:ext cx="277200" cy="13320"/>
              </p14:xfrm>
            </p:contentPart>
          </mc:Choice>
          <mc:Fallback xmlns="">
            <p:pic>
              <p:nvPicPr>
                <p:cNvPr id="92" name="Ink 91">
                  <a:extLst>
                    <a:ext uri="{FF2B5EF4-FFF2-40B4-BE49-F238E27FC236}">
                      <a16:creationId xmlns:a16="http://schemas.microsoft.com/office/drawing/2014/main" id="{E38AECAE-0610-552E-DC4F-0054116AD6E8}"/>
                    </a:ext>
                  </a:extLst>
                </p:cNvPr>
                <p:cNvPicPr/>
                <p:nvPr/>
              </p:nvPicPr>
              <p:blipFill>
                <a:blip r:embed="rId119"/>
                <a:stretch>
                  <a:fillRect/>
                </a:stretch>
              </p:blipFill>
              <p:spPr>
                <a:xfrm>
                  <a:off x="1750455" y="3763785"/>
                  <a:ext cx="289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3" name="Ink 92">
                  <a:extLst>
                    <a:ext uri="{FF2B5EF4-FFF2-40B4-BE49-F238E27FC236}">
                      <a16:creationId xmlns:a16="http://schemas.microsoft.com/office/drawing/2014/main" id="{51AFF15B-3142-AEB5-4265-B4A243C39AD1}"/>
                    </a:ext>
                  </a:extLst>
                </p14:cNvPr>
                <p14:cNvContentPartPr/>
                <p14:nvPr/>
              </p14:nvContentPartPr>
              <p14:xfrm>
                <a:off x="1799775" y="3918225"/>
                <a:ext cx="255240" cy="34920"/>
              </p14:xfrm>
            </p:contentPart>
          </mc:Choice>
          <mc:Fallback xmlns="">
            <p:pic>
              <p:nvPicPr>
                <p:cNvPr id="93" name="Ink 92">
                  <a:extLst>
                    <a:ext uri="{FF2B5EF4-FFF2-40B4-BE49-F238E27FC236}">
                      <a16:creationId xmlns:a16="http://schemas.microsoft.com/office/drawing/2014/main" id="{51AFF15B-3142-AEB5-4265-B4A243C39AD1}"/>
                    </a:ext>
                  </a:extLst>
                </p:cNvPr>
                <p:cNvPicPr/>
                <p:nvPr/>
              </p:nvPicPr>
              <p:blipFill>
                <a:blip r:embed="rId121"/>
                <a:stretch>
                  <a:fillRect/>
                </a:stretch>
              </p:blipFill>
              <p:spPr>
                <a:xfrm>
                  <a:off x="1793655" y="3912105"/>
                  <a:ext cx="267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Ink 93">
                  <a:extLst>
                    <a:ext uri="{FF2B5EF4-FFF2-40B4-BE49-F238E27FC236}">
                      <a16:creationId xmlns:a16="http://schemas.microsoft.com/office/drawing/2014/main" id="{9BC75C30-AB65-FD50-1A84-1B18F014F9C9}"/>
                    </a:ext>
                  </a:extLst>
                </p14:cNvPr>
                <p14:cNvContentPartPr/>
                <p14:nvPr/>
              </p14:nvContentPartPr>
              <p14:xfrm>
                <a:off x="2699775" y="3683145"/>
                <a:ext cx="347040" cy="348840"/>
              </p14:xfrm>
            </p:contentPart>
          </mc:Choice>
          <mc:Fallback xmlns="">
            <p:pic>
              <p:nvPicPr>
                <p:cNvPr id="94" name="Ink 93">
                  <a:extLst>
                    <a:ext uri="{FF2B5EF4-FFF2-40B4-BE49-F238E27FC236}">
                      <a16:creationId xmlns:a16="http://schemas.microsoft.com/office/drawing/2014/main" id="{9BC75C30-AB65-FD50-1A84-1B18F014F9C9}"/>
                    </a:ext>
                  </a:extLst>
                </p:cNvPr>
                <p:cNvPicPr/>
                <p:nvPr/>
              </p:nvPicPr>
              <p:blipFill>
                <a:blip r:embed="rId123"/>
                <a:stretch>
                  <a:fillRect/>
                </a:stretch>
              </p:blipFill>
              <p:spPr>
                <a:xfrm>
                  <a:off x="2693655" y="3677025"/>
                  <a:ext cx="3592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5" name="Ink 94">
                  <a:extLst>
                    <a:ext uri="{FF2B5EF4-FFF2-40B4-BE49-F238E27FC236}">
                      <a16:creationId xmlns:a16="http://schemas.microsoft.com/office/drawing/2014/main" id="{04DF44D1-EF68-ABA0-B682-B97E48A32B16}"/>
                    </a:ext>
                  </a:extLst>
                </p14:cNvPr>
                <p14:cNvContentPartPr/>
                <p14:nvPr/>
              </p14:nvContentPartPr>
              <p14:xfrm>
                <a:off x="2742975" y="3657225"/>
                <a:ext cx="349200" cy="19800"/>
              </p14:xfrm>
            </p:contentPart>
          </mc:Choice>
          <mc:Fallback xmlns="">
            <p:pic>
              <p:nvPicPr>
                <p:cNvPr id="95" name="Ink 94">
                  <a:extLst>
                    <a:ext uri="{FF2B5EF4-FFF2-40B4-BE49-F238E27FC236}">
                      <a16:creationId xmlns:a16="http://schemas.microsoft.com/office/drawing/2014/main" id="{04DF44D1-EF68-ABA0-B682-B97E48A32B16}"/>
                    </a:ext>
                  </a:extLst>
                </p:cNvPr>
                <p:cNvPicPr/>
                <p:nvPr/>
              </p:nvPicPr>
              <p:blipFill>
                <a:blip r:embed="rId125"/>
                <a:stretch>
                  <a:fillRect/>
                </a:stretch>
              </p:blipFill>
              <p:spPr>
                <a:xfrm>
                  <a:off x="2736855" y="3651105"/>
                  <a:ext cx="3614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8" name="Ink 97">
                  <a:extLst>
                    <a:ext uri="{FF2B5EF4-FFF2-40B4-BE49-F238E27FC236}">
                      <a16:creationId xmlns:a16="http://schemas.microsoft.com/office/drawing/2014/main" id="{BB7FFC99-6536-21E0-6E7E-04CA07EDE77C}"/>
                    </a:ext>
                  </a:extLst>
                </p14:cNvPr>
                <p14:cNvContentPartPr/>
                <p14:nvPr/>
              </p14:nvContentPartPr>
              <p14:xfrm>
                <a:off x="3219255" y="3575865"/>
                <a:ext cx="243720" cy="120600"/>
              </p14:xfrm>
            </p:contentPart>
          </mc:Choice>
          <mc:Fallback xmlns="">
            <p:pic>
              <p:nvPicPr>
                <p:cNvPr id="98" name="Ink 97">
                  <a:extLst>
                    <a:ext uri="{FF2B5EF4-FFF2-40B4-BE49-F238E27FC236}">
                      <a16:creationId xmlns:a16="http://schemas.microsoft.com/office/drawing/2014/main" id="{BB7FFC99-6536-21E0-6E7E-04CA07EDE77C}"/>
                    </a:ext>
                  </a:extLst>
                </p:cNvPr>
                <p:cNvPicPr/>
                <p:nvPr/>
              </p:nvPicPr>
              <p:blipFill>
                <a:blip r:embed="rId127"/>
                <a:stretch>
                  <a:fillRect/>
                </a:stretch>
              </p:blipFill>
              <p:spPr>
                <a:xfrm>
                  <a:off x="3213135" y="3569745"/>
                  <a:ext cx="255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9" name="Ink 98">
                  <a:extLst>
                    <a:ext uri="{FF2B5EF4-FFF2-40B4-BE49-F238E27FC236}">
                      <a16:creationId xmlns:a16="http://schemas.microsoft.com/office/drawing/2014/main" id="{A2428279-656C-72E5-2E5A-E3B21D79A70F}"/>
                    </a:ext>
                  </a:extLst>
                </p14:cNvPr>
                <p14:cNvContentPartPr/>
                <p14:nvPr/>
              </p14:nvContentPartPr>
              <p14:xfrm>
                <a:off x="3469455" y="3599625"/>
                <a:ext cx="255960" cy="158400"/>
              </p14:xfrm>
            </p:contentPart>
          </mc:Choice>
          <mc:Fallback xmlns="">
            <p:pic>
              <p:nvPicPr>
                <p:cNvPr id="99" name="Ink 98">
                  <a:extLst>
                    <a:ext uri="{FF2B5EF4-FFF2-40B4-BE49-F238E27FC236}">
                      <a16:creationId xmlns:a16="http://schemas.microsoft.com/office/drawing/2014/main" id="{A2428279-656C-72E5-2E5A-E3B21D79A70F}"/>
                    </a:ext>
                  </a:extLst>
                </p:cNvPr>
                <p:cNvPicPr/>
                <p:nvPr/>
              </p:nvPicPr>
              <p:blipFill>
                <a:blip r:embed="rId129"/>
                <a:stretch>
                  <a:fillRect/>
                </a:stretch>
              </p:blipFill>
              <p:spPr>
                <a:xfrm>
                  <a:off x="3463335" y="3593505"/>
                  <a:ext cx="2682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0" name="Ink 99">
                  <a:extLst>
                    <a:ext uri="{FF2B5EF4-FFF2-40B4-BE49-F238E27FC236}">
                      <a16:creationId xmlns:a16="http://schemas.microsoft.com/office/drawing/2014/main" id="{3BA52088-76B3-A2BE-03EC-85AD19A01A96}"/>
                    </a:ext>
                  </a:extLst>
                </p14:cNvPr>
                <p14:cNvContentPartPr/>
                <p14:nvPr/>
              </p14:nvContentPartPr>
              <p14:xfrm>
                <a:off x="3801735" y="3594225"/>
                <a:ext cx="279360" cy="170280"/>
              </p14:xfrm>
            </p:contentPart>
          </mc:Choice>
          <mc:Fallback xmlns="">
            <p:pic>
              <p:nvPicPr>
                <p:cNvPr id="100" name="Ink 99">
                  <a:extLst>
                    <a:ext uri="{FF2B5EF4-FFF2-40B4-BE49-F238E27FC236}">
                      <a16:creationId xmlns:a16="http://schemas.microsoft.com/office/drawing/2014/main" id="{3BA52088-76B3-A2BE-03EC-85AD19A01A96}"/>
                    </a:ext>
                  </a:extLst>
                </p:cNvPr>
                <p:cNvPicPr/>
                <p:nvPr/>
              </p:nvPicPr>
              <p:blipFill>
                <a:blip r:embed="rId131"/>
                <a:stretch>
                  <a:fillRect/>
                </a:stretch>
              </p:blipFill>
              <p:spPr>
                <a:xfrm>
                  <a:off x="3795615" y="3588105"/>
                  <a:ext cx="2916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1" name="Ink 100">
                  <a:extLst>
                    <a:ext uri="{FF2B5EF4-FFF2-40B4-BE49-F238E27FC236}">
                      <a16:creationId xmlns:a16="http://schemas.microsoft.com/office/drawing/2014/main" id="{57AAC8B7-A97D-BFF9-D304-BCF5B19AB2B1}"/>
                    </a:ext>
                  </a:extLst>
                </p14:cNvPr>
                <p14:cNvContentPartPr/>
                <p14:nvPr/>
              </p14:nvContentPartPr>
              <p14:xfrm>
                <a:off x="3905415" y="3612945"/>
                <a:ext cx="94320" cy="167040"/>
              </p14:xfrm>
            </p:contentPart>
          </mc:Choice>
          <mc:Fallback xmlns="">
            <p:pic>
              <p:nvPicPr>
                <p:cNvPr id="101" name="Ink 100">
                  <a:extLst>
                    <a:ext uri="{FF2B5EF4-FFF2-40B4-BE49-F238E27FC236}">
                      <a16:creationId xmlns:a16="http://schemas.microsoft.com/office/drawing/2014/main" id="{57AAC8B7-A97D-BFF9-D304-BCF5B19AB2B1}"/>
                    </a:ext>
                  </a:extLst>
                </p:cNvPr>
                <p:cNvPicPr/>
                <p:nvPr/>
              </p:nvPicPr>
              <p:blipFill>
                <a:blip r:embed="rId133"/>
                <a:stretch>
                  <a:fillRect/>
                </a:stretch>
              </p:blipFill>
              <p:spPr>
                <a:xfrm>
                  <a:off x="3899295" y="3606825"/>
                  <a:ext cx="1065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2" name="Ink 101">
                  <a:extLst>
                    <a:ext uri="{FF2B5EF4-FFF2-40B4-BE49-F238E27FC236}">
                      <a16:creationId xmlns:a16="http://schemas.microsoft.com/office/drawing/2014/main" id="{483E41E3-492B-D341-5CFD-53DC286CF696}"/>
                    </a:ext>
                  </a:extLst>
                </p14:cNvPr>
                <p14:cNvContentPartPr/>
                <p14:nvPr/>
              </p14:nvContentPartPr>
              <p14:xfrm>
                <a:off x="4131495" y="3653985"/>
                <a:ext cx="253080" cy="8280"/>
              </p14:xfrm>
            </p:contentPart>
          </mc:Choice>
          <mc:Fallback xmlns="">
            <p:pic>
              <p:nvPicPr>
                <p:cNvPr id="102" name="Ink 101">
                  <a:extLst>
                    <a:ext uri="{FF2B5EF4-FFF2-40B4-BE49-F238E27FC236}">
                      <a16:creationId xmlns:a16="http://schemas.microsoft.com/office/drawing/2014/main" id="{483E41E3-492B-D341-5CFD-53DC286CF696}"/>
                    </a:ext>
                  </a:extLst>
                </p:cNvPr>
                <p:cNvPicPr/>
                <p:nvPr/>
              </p:nvPicPr>
              <p:blipFill>
                <a:blip r:embed="rId135"/>
                <a:stretch>
                  <a:fillRect/>
                </a:stretch>
              </p:blipFill>
              <p:spPr>
                <a:xfrm>
                  <a:off x="4125375" y="3647865"/>
                  <a:ext cx="265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3" name="Ink 102">
                  <a:extLst>
                    <a:ext uri="{FF2B5EF4-FFF2-40B4-BE49-F238E27FC236}">
                      <a16:creationId xmlns:a16="http://schemas.microsoft.com/office/drawing/2014/main" id="{6167AED9-1DA9-DAF8-DF51-4F32385A8DB2}"/>
                    </a:ext>
                  </a:extLst>
                </p14:cNvPr>
                <p14:cNvContentPartPr/>
                <p14:nvPr/>
              </p14:nvContentPartPr>
              <p14:xfrm>
                <a:off x="4234815" y="3593145"/>
                <a:ext cx="79920" cy="185400"/>
              </p14:xfrm>
            </p:contentPart>
          </mc:Choice>
          <mc:Fallback xmlns="">
            <p:pic>
              <p:nvPicPr>
                <p:cNvPr id="103" name="Ink 102">
                  <a:extLst>
                    <a:ext uri="{FF2B5EF4-FFF2-40B4-BE49-F238E27FC236}">
                      <a16:creationId xmlns:a16="http://schemas.microsoft.com/office/drawing/2014/main" id="{6167AED9-1DA9-DAF8-DF51-4F32385A8DB2}"/>
                    </a:ext>
                  </a:extLst>
                </p:cNvPr>
                <p:cNvPicPr/>
                <p:nvPr/>
              </p:nvPicPr>
              <p:blipFill>
                <a:blip r:embed="rId137"/>
                <a:stretch>
                  <a:fillRect/>
                </a:stretch>
              </p:blipFill>
              <p:spPr>
                <a:xfrm>
                  <a:off x="4228695" y="3587025"/>
                  <a:ext cx="92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4" name="Ink 103">
                  <a:extLst>
                    <a:ext uri="{FF2B5EF4-FFF2-40B4-BE49-F238E27FC236}">
                      <a16:creationId xmlns:a16="http://schemas.microsoft.com/office/drawing/2014/main" id="{7EDB1FB7-4CD9-D13A-B2E1-A17418AF9A30}"/>
                    </a:ext>
                  </a:extLst>
                </p14:cNvPr>
                <p14:cNvContentPartPr/>
                <p14:nvPr/>
              </p14:nvContentPartPr>
              <p14:xfrm>
                <a:off x="4410495" y="3514305"/>
                <a:ext cx="120600" cy="235440"/>
              </p14:xfrm>
            </p:contentPart>
          </mc:Choice>
          <mc:Fallback xmlns="">
            <p:pic>
              <p:nvPicPr>
                <p:cNvPr id="104" name="Ink 103">
                  <a:extLst>
                    <a:ext uri="{FF2B5EF4-FFF2-40B4-BE49-F238E27FC236}">
                      <a16:creationId xmlns:a16="http://schemas.microsoft.com/office/drawing/2014/main" id="{7EDB1FB7-4CD9-D13A-B2E1-A17418AF9A30}"/>
                    </a:ext>
                  </a:extLst>
                </p:cNvPr>
                <p:cNvPicPr/>
                <p:nvPr/>
              </p:nvPicPr>
              <p:blipFill>
                <a:blip r:embed="rId139"/>
                <a:stretch>
                  <a:fillRect/>
                </a:stretch>
              </p:blipFill>
              <p:spPr>
                <a:xfrm>
                  <a:off x="4404375" y="3508185"/>
                  <a:ext cx="132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5" name="Ink 104">
                  <a:extLst>
                    <a:ext uri="{FF2B5EF4-FFF2-40B4-BE49-F238E27FC236}">
                      <a16:creationId xmlns:a16="http://schemas.microsoft.com/office/drawing/2014/main" id="{57F94313-956E-C793-1710-C15C482822EE}"/>
                    </a:ext>
                  </a:extLst>
                </p14:cNvPr>
                <p14:cNvContentPartPr/>
                <p14:nvPr/>
              </p14:nvContentPartPr>
              <p14:xfrm>
                <a:off x="4528575" y="3599625"/>
                <a:ext cx="221760" cy="167400"/>
              </p14:xfrm>
            </p:contentPart>
          </mc:Choice>
          <mc:Fallback xmlns="">
            <p:pic>
              <p:nvPicPr>
                <p:cNvPr id="105" name="Ink 104">
                  <a:extLst>
                    <a:ext uri="{FF2B5EF4-FFF2-40B4-BE49-F238E27FC236}">
                      <a16:creationId xmlns:a16="http://schemas.microsoft.com/office/drawing/2014/main" id="{57F94313-956E-C793-1710-C15C482822EE}"/>
                    </a:ext>
                  </a:extLst>
                </p:cNvPr>
                <p:cNvPicPr/>
                <p:nvPr/>
              </p:nvPicPr>
              <p:blipFill>
                <a:blip r:embed="rId141"/>
                <a:stretch>
                  <a:fillRect/>
                </a:stretch>
              </p:blipFill>
              <p:spPr>
                <a:xfrm>
                  <a:off x="4522455" y="3593505"/>
                  <a:ext cx="234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Ink 105">
                  <a:extLst>
                    <a:ext uri="{FF2B5EF4-FFF2-40B4-BE49-F238E27FC236}">
                      <a16:creationId xmlns:a16="http://schemas.microsoft.com/office/drawing/2014/main" id="{C0182C44-E1C8-72EE-C90D-2E92ABB9C690}"/>
                    </a:ext>
                  </a:extLst>
                </p14:cNvPr>
                <p14:cNvContentPartPr/>
                <p14:nvPr/>
              </p14:nvContentPartPr>
              <p14:xfrm>
                <a:off x="4838895" y="3621585"/>
                <a:ext cx="173520" cy="129240"/>
              </p14:xfrm>
            </p:contentPart>
          </mc:Choice>
          <mc:Fallback xmlns="">
            <p:pic>
              <p:nvPicPr>
                <p:cNvPr id="106" name="Ink 105">
                  <a:extLst>
                    <a:ext uri="{FF2B5EF4-FFF2-40B4-BE49-F238E27FC236}">
                      <a16:creationId xmlns:a16="http://schemas.microsoft.com/office/drawing/2014/main" id="{C0182C44-E1C8-72EE-C90D-2E92ABB9C690}"/>
                    </a:ext>
                  </a:extLst>
                </p:cNvPr>
                <p:cNvPicPr/>
                <p:nvPr/>
              </p:nvPicPr>
              <p:blipFill>
                <a:blip r:embed="rId143"/>
                <a:stretch>
                  <a:fillRect/>
                </a:stretch>
              </p:blipFill>
              <p:spPr>
                <a:xfrm>
                  <a:off x="4832775" y="3615465"/>
                  <a:ext cx="1857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Ink 106">
                  <a:extLst>
                    <a:ext uri="{FF2B5EF4-FFF2-40B4-BE49-F238E27FC236}">
                      <a16:creationId xmlns:a16="http://schemas.microsoft.com/office/drawing/2014/main" id="{E7B5C621-0F2A-2A59-F9A3-9F73D7DA1164}"/>
                    </a:ext>
                  </a:extLst>
                </p14:cNvPr>
                <p14:cNvContentPartPr/>
                <p14:nvPr/>
              </p14:nvContentPartPr>
              <p14:xfrm>
                <a:off x="4879935" y="3603945"/>
                <a:ext cx="96480" cy="198360"/>
              </p14:xfrm>
            </p:contentPart>
          </mc:Choice>
          <mc:Fallback xmlns="">
            <p:pic>
              <p:nvPicPr>
                <p:cNvPr id="107" name="Ink 106">
                  <a:extLst>
                    <a:ext uri="{FF2B5EF4-FFF2-40B4-BE49-F238E27FC236}">
                      <a16:creationId xmlns:a16="http://schemas.microsoft.com/office/drawing/2014/main" id="{E7B5C621-0F2A-2A59-F9A3-9F73D7DA1164}"/>
                    </a:ext>
                  </a:extLst>
                </p:cNvPr>
                <p:cNvPicPr/>
                <p:nvPr/>
              </p:nvPicPr>
              <p:blipFill>
                <a:blip r:embed="rId145"/>
                <a:stretch>
                  <a:fillRect/>
                </a:stretch>
              </p:blipFill>
              <p:spPr>
                <a:xfrm>
                  <a:off x="4873815" y="3597825"/>
                  <a:ext cx="108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9" name="Ink 108">
                  <a:extLst>
                    <a:ext uri="{FF2B5EF4-FFF2-40B4-BE49-F238E27FC236}">
                      <a16:creationId xmlns:a16="http://schemas.microsoft.com/office/drawing/2014/main" id="{2EF3C593-A008-1667-8EAD-7C4DA59A8957}"/>
                    </a:ext>
                  </a:extLst>
                </p14:cNvPr>
                <p14:cNvContentPartPr/>
                <p14:nvPr/>
              </p14:nvContentPartPr>
              <p14:xfrm>
                <a:off x="4949415" y="3500265"/>
                <a:ext cx="467640" cy="808200"/>
              </p14:xfrm>
            </p:contentPart>
          </mc:Choice>
          <mc:Fallback xmlns="">
            <p:pic>
              <p:nvPicPr>
                <p:cNvPr id="109" name="Ink 108">
                  <a:extLst>
                    <a:ext uri="{FF2B5EF4-FFF2-40B4-BE49-F238E27FC236}">
                      <a16:creationId xmlns:a16="http://schemas.microsoft.com/office/drawing/2014/main" id="{2EF3C593-A008-1667-8EAD-7C4DA59A8957}"/>
                    </a:ext>
                  </a:extLst>
                </p:cNvPr>
                <p:cNvPicPr/>
                <p:nvPr/>
              </p:nvPicPr>
              <p:blipFill>
                <a:blip r:embed="rId147"/>
                <a:stretch>
                  <a:fillRect/>
                </a:stretch>
              </p:blipFill>
              <p:spPr>
                <a:xfrm>
                  <a:off x="4943295" y="3494145"/>
                  <a:ext cx="47988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0" name="Ink 109">
                  <a:extLst>
                    <a:ext uri="{FF2B5EF4-FFF2-40B4-BE49-F238E27FC236}">
                      <a16:creationId xmlns:a16="http://schemas.microsoft.com/office/drawing/2014/main" id="{A0765FC0-F6C1-A2F6-3263-44BC22EF8107}"/>
                    </a:ext>
                  </a:extLst>
                </p14:cNvPr>
                <p14:cNvContentPartPr/>
                <p14:nvPr/>
              </p14:nvContentPartPr>
              <p14:xfrm>
                <a:off x="2411055" y="3596385"/>
                <a:ext cx="741600" cy="785160"/>
              </p14:xfrm>
            </p:contentPart>
          </mc:Choice>
          <mc:Fallback xmlns="">
            <p:pic>
              <p:nvPicPr>
                <p:cNvPr id="110" name="Ink 109">
                  <a:extLst>
                    <a:ext uri="{FF2B5EF4-FFF2-40B4-BE49-F238E27FC236}">
                      <a16:creationId xmlns:a16="http://schemas.microsoft.com/office/drawing/2014/main" id="{A0765FC0-F6C1-A2F6-3263-44BC22EF8107}"/>
                    </a:ext>
                  </a:extLst>
                </p:cNvPr>
                <p:cNvPicPr/>
                <p:nvPr/>
              </p:nvPicPr>
              <p:blipFill>
                <a:blip r:embed="rId149"/>
                <a:stretch>
                  <a:fillRect/>
                </a:stretch>
              </p:blipFill>
              <p:spPr>
                <a:xfrm>
                  <a:off x="2404935" y="3590265"/>
                  <a:ext cx="753840" cy="797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1" name="Ink 110">
                  <a:extLst>
                    <a:ext uri="{FF2B5EF4-FFF2-40B4-BE49-F238E27FC236}">
                      <a16:creationId xmlns:a16="http://schemas.microsoft.com/office/drawing/2014/main" id="{BF784662-907E-D47F-8756-51B12B93FE3D}"/>
                    </a:ext>
                  </a:extLst>
                </p14:cNvPr>
                <p14:cNvContentPartPr/>
                <p14:nvPr/>
              </p14:nvContentPartPr>
              <p14:xfrm>
                <a:off x="5296095" y="3227385"/>
                <a:ext cx="101520" cy="182160"/>
              </p14:xfrm>
            </p:contentPart>
          </mc:Choice>
          <mc:Fallback xmlns="">
            <p:pic>
              <p:nvPicPr>
                <p:cNvPr id="111" name="Ink 110">
                  <a:extLst>
                    <a:ext uri="{FF2B5EF4-FFF2-40B4-BE49-F238E27FC236}">
                      <a16:creationId xmlns:a16="http://schemas.microsoft.com/office/drawing/2014/main" id="{BF784662-907E-D47F-8756-51B12B93FE3D}"/>
                    </a:ext>
                  </a:extLst>
                </p:cNvPr>
                <p:cNvPicPr/>
                <p:nvPr/>
              </p:nvPicPr>
              <p:blipFill>
                <a:blip r:embed="rId151"/>
                <a:stretch>
                  <a:fillRect/>
                </a:stretch>
              </p:blipFill>
              <p:spPr>
                <a:xfrm>
                  <a:off x="5289975" y="3221265"/>
                  <a:ext cx="113760" cy="194400"/>
                </a:xfrm>
                <a:prstGeom prst="rect">
                  <a:avLst/>
                </a:prstGeom>
              </p:spPr>
            </p:pic>
          </mc:Fallback>
        </mc:AlternateContent>
      </p:grpSp>
      <p:grpSp>
        <p:nvGrpSpPr>
          <p:cNvPr id="118" name="Group 117">
            <a:extLst>
              <a:ext uri="{FF2B5EF4-FFF2-40B4-BE49-F238E27FC236}">
                <a16:creationId xmlns:a16="http://schemas.microsoft.com/office/drawing/2014/main" id="{0B95A54D-4864-74B9-4924-40DD7742CECC}"/>
              </a:ext>
            </a:extLst>
          </p:cNvPr>
          <p:cNvGrpSpPr/>
          <p:nvPr/>
        </p:nvGrpSpPr>
        <p:grpSpPr>
          <a:xfrm>
            <a:off x="3244455" y="3782505"/>
            <a:ext cx="1994040" cy="113040"/>
            <a:chOff x="3244455" y="3782505"/>
            <a:chExt cx="1994040" cy="113040"/>
          </a:xfrm>
        </p:grpSpPr>
        <mc:AlternateContent xmlns:mc="http://schemas.openxmlformats.org/markup-compatibility/2006" xmlns:p14="http://schemas.microsoft.com/office/powerpoint/2010/main">
          <mc:Choice Requires="p14">
            <p:contentPart p14:bwMode="auto" r:id="rId152">
              <p14:nvContentPartPr>
                <p14:cNvPr id="116" name="Ink 115">
                  <a:extLst>
                    <a:ext uri="{FF2B5EF4-FFF2-40B4-BE49-F238E27FC236}">
                      <a16:creationId xmlns:a16="http://schemas.microsoft.com/office/drawing/2014/main" id="{DA0FA82F-2326-AC5D-9D5A-95E5D4EB7543}"/>
                    </a:ext>
                  </a:extLst>
                </p14:cNvPr>
                <p14:cNvContentPartPr/>
                <p14:nvPr/>
              </p14:nvContentPartPr>
              <p14:xfrm>
                <a:off x="3244455" y="3782505"/>
                <a:ext cx="1994040" cy="76320"/>
              </p14:xfrm>
            </p:contentPart>
          </mc:Choice>
          <mc:Fallback xmlns="">
            <p:pic>
              <p:nvPicPr>
                <p:cNvPr id="116" name="Ink 115">
                  <a:extLst>
                    <a:ext uri="{FF2B5EF4-FFF2-40B4-BE49-F238E27FC236}">
                      <a16:creationId xmlns:a16="http://schemas.microsoft.com/office/drawing/2014/main" id="{DA0FA82F-2326-AC5D-9D5A-95E5D4EB7543}"/>
                    </a:ext>
                  </a:extLst>
                </p:cNvPr>
                <p:cNvPicPr/>
                <p:nvPr/>
              </p:nvPicPr>
              <p:blipFill>
                <a:blip r:embed="rId153"/>
                <a:stretch>
                  <a:fillRect/>
                </a:stretch>
              </p:blipFill>
              <p:spPr>
                <a:xfrm>
                  <a:off x="3238335" y="3776385"/>
                  <a:ext cx="20062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7" name="Ink 116">
                  <a:extLst>
                    <a:ext uri="{FF2B5EF4-FFF2-40B4-BE49-F238E27FC236}">
                      <a16:creationId xmlns:a16="http://schemas.microsoft.com/office/drawing/2014/main" id="{6CFA0967-2555-CDD8-F2AE-662A684D4268}"/>
                    </a:ext>
                  </a:extLst>
                </p14:cNvPr>
                <p14:cNvContentPartPr/>
                <p14:nvPr/>
              </p14:nvContentPartPr>
              <p14:xfrm>
                <a:off x="3270015" y="3813465"/>
                <a:ext cx="1901160" cy="82080"/>
              </p14:xfrm>
            </p:contentPart>
          </mc:Choice>
          <mc:Fallback xmlns="">
            <p:pic>
              <p:nvPicPr>
                <p:cNvPr id="117" name="Ink 116">
                  <a:extLst>
                    <a:ext uri="{FF2B5EF4-FFF2-40B4-BE49-F238E27FC236}">
                      <a16:creationId xmlns:a16="http://schemas.microsoft.com/office/drawing/2014/main" id="{6CFA0967-2555-CDD8-F2AE-662A684D4268}"/>
                    </a:ext>
                  </a:extLst>
                </p:cNvPr>
                <p:cNvPicPr/>
                <p:nvPr/>
              </p:nvPicPr>
              <p:blipFill>
                <a:blip r:embed="rId155"/>
                <a:stretch>
                  <a:fillRect/>
                </a:stretch>
              </p:blipFill>
              <p:spPr>
                <a:xfrm>
                  <a:off x="3263895" y="3807345"/>
                  <a:ext cx="191340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6">
            <p14:nvContentPartPr>
              <p14:cNvPr id="113" name="Ink 112">
                <a:extLst>
                  <a:ext uri="{FF2B5EF4-FFF2-40B4-BE49-F238E27FC236}">
                    <a16:creationId xmlns:a16="http://schemas.microsoft.com/office/drawing/2014/main" id="{4CF3378F-C61F-E50A-115B-116BB9BC5D7D}"/>
                  </a:ext>
                </a:extLst>
              </p14:cNvPr>
              <p14:cNvContentPartPr/>
              <p14:nvPr/>
            </p14:nvContentPartPr>
            <p14:xfrm>
              <a:off x="1922535" y="4936665"/>
              <a:ext cx="368640" cy="27720"/>
            </p14:xfrm>
          </p:contentPart>
        </mc:Choice>
        <mc:Fallback xmlns="">
          <p:pic>
            <p:nvPicPr>
              <p:cNvPr id="113" name="Ink 112">
                <a:extLst>
                  <a:ext uri="{FF2B5EF4-FFF2-40B4-BE49-F238E27FC236}">
                    <a16:creationId xmlns:a16="http://schemas.microsoft.com/office/drawing/2014/main" id="{4CF3378F-C61F-E50A-115B-116BB9BC5D7D}"/>
                  </a:ext>
                </a:extLst>
              </p:cNvPr>
              <p:cNvPicPr/>
              <p:nvPr/>
            </p:nvPicPr>
            <p:blipFill>
              <a:blip r:embed="rId157"/>
              <a:stretch>
                <a:fillRect/>
              </a:stretch>
            </p:blipFill>
            <p:spPr>
              <a:xfrm>
                <a:off x="1916415" y="4930545"/>
                <a:ext cx="380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4" name="Ink 113">
                <a:extLst>
                  <a:ext uri="{FF2B5EF4-FFF2-40B4-BE49-F238E27FC236}">
                    <a16:creationId xmlns:a16="http://schemas.microsoft.com/office/drawing/2014/main" id="{A8F6E9B8-8C2E-493A-EB77-941D1E99A6F2}"/>
                  </a:ext>
                </a:extLst>
              </p14:cNvPr>
              <p14:cNvContentPartPr/>
              <p14:nvPr/>
            </p14:nvContentPartPr>
            <p14:xfrm>
              <a:off x="2002095" y="5083185"/>
              <a:ext cx="291600" cy="7920"/>
            </p14:xfrm>
          </p:contentPart>
        </mc:Choice>
        <mc:Fallback xmlns="">
          <p:pic>
            <p:nvPicPr>
              <p:cNvPr id="114" name="Ink 113">
                <a:extLst>
                  <a:ext uri="{FF2B5EF4-FFF2-40B4-BE49-F238E27FC236}">
                    <a16:creationId xmlns:a16="http://schemas.microsoft.com/office/drawing/2014/main" id="{A8F6E9B8-8C2E-493A-EB77-941D1E99A6F2}"/>
                  </a:ext>
                </a:extLst>
              </p:cNvPr>
              <p:cNvPicPr/>
              <p:nvPr/>
            </p:nvPicPr>
            <p:blipFill>
              <a:blip r:embed="rId159"/>
              <a:stretch>
                <a:fillRect/>
              </a:stretch>
            </p:blipFill>
            <p:spPr>
              <a:xfrm>
                <a:off x="1995975" y="5077065"/>
                <a:ext cx="303840" cy="20160"/>
              </a:xfrm>
              <a:prstGeom prst="rect">
                <a:avLst/>
              </a:prstGeom>
            </p:spPr>
          </p:pic>
        </mc:Fallback>
      </mc:AlternateContent>
      <p:grpSp>
        <p:nvGrpSpPr>
          <p:cNvPr id="138" name="Group 137">
            <a:extLst>
              <a:ext uri="{FF2B5EF4-FFF2-40B4-BE49-F238E27FC236}">
                <a16:creationId xmlns:a16="http://schemas.microsoft.com/office/drawing/2014/main" id="{F51C0C1B-ABC8-4DE2-82FE-EB3B00B51CF7}"/>
              </a:ext>
            </a:extLst>
          </p:cNvPr>
          <p:cNvGrpSpPr/>
          <p:nvPr/>
        </p:nvGrpSpPr>
        <p:grpSpPr>
          <a:xfrm>
            <a:off x="2699775" y="4628505"/>
            <a:ext cx="4244760" cy="572760"/>
            <a:chOff x="2699775" y="4628505"/>
            <a:chExt cx="4244760" cy="572760"/>
          </a:xfrm>
        </p:grpSpPr>
        <mc:AlternateContent xmlns:mc="http://schemas.openxmlformats.org/markup-compatibility/2006" xmlns:p14="http://schemas.microsoft.com/office/powerpoint/2010/main">
          <mc:Choice Requires="p14">
            <p:contentPart p14:bwMode="auto" r:id="rId160">
              <p14:nvContentPartPr>
                <p14:cNvPr id="119" name="Ink 118">
                  <a:extLst>
                    <a:ext uri="{FF2B5EF4-FFF2-40B4-BE49-F238E27FC236}">
                      <a16:creationId xmlns:a16="http://schemas.microsoft.com/office/drawing/2014/main" id="{BF2280BB-B20A-1E95-D080-F3F21C11DC95}"/>
                    </a:ext>
                  </a:extLst>
                </p14:cNvPr>
                <p14:cNvContentPartPr/>
                <p14:nvPr/>
              </p14:nvContentPartPr>
              <p14:xfrm>
                <a:off x="2699775" y="4908225"/>
                <a:ext cx="340560" cy="293040"/>
              </p14:xfrm>
            </p:contentPart>
          </mc:Choice>
          <mc:Fallback xmlns="">
            <p:pic>
              <p:nvPicPr>
                <p:cNvPr id="119" name="Ink 118">
                  <a:extLst>
                    <a:ext uri="{FF2B5EF4-FFF2-40B4-BE49-F238E27FC236}">
                      <a16:creationId xmlns:a16="http://schemas.microsoft.com/office/drawing/2014/main" id="{BF2280BB-B20A-1E95-D080-F3F21C11DC95}"/>
                    </a:ext>
                  </a:extLst>
                </p:cNvPr>
                <p:cNvPicPr/>
                <p:nvPr/>
              </p:nvPicPr>
              <p:blipFill>
                <a:blip r:embed="rId161"/>
                <a:stretch>
                  <a:fillRect/>
                </a:stretch>
              </p:blipFill>
              <p:spPr>
                <a:xfrm>
                  <a:off x="2693655" y="4902105"/>
                  <a:ext cx="3528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0" name="Ink 119">
                  <a:extLst>
                    <a:ext uri="{FF2B5EF4-FFF2-40B4-BE49-F238E27FC236}">
                      <a16:creationId xmlns:a16="http://schemas.microsoft.com/office/drawing/2014/main" id="{1C5DCC8D-F91F-0F3B-A723-EFADCA1F0731}"/>
                    </a:ext>
                  </a:extLst>
                </p14:cNvPr>
                <p14:cNvContentPartPr/>
                <p14:nvPr/>
              </p14:nvContentPartPr>
              <p14:xfrm>
                <a:off x="2758095" y="4924065"/>
                <a:ext cx="309960" cy="21960"/>
              </p14:xfrm>
            </p:contentPart>
          </mc:Choice>
          <mc:Fallback xmlns="">
            <p:pic>
              <p:nvPicPr>
                <p:cNvPr id="120" name="Ink 119">
                  <a:extLst>
                    <a:ext uri="{FF2B5EF4-FFF2-40B4-BE49-F238E27FC236}">
                      <a16:creationId xmlns:a16="http://schemas.microsoft.com/office/drawing/2014/main" id="{1C5DCC8D-F91F-0F3B-A723-EFADCA1F0731}"/>
                    </a:ext>
                  </a:extLst>
                </p:cNvPr>
                <p:cNvPicPr/>
                <p:nvPr/>
              </p:nvPicPr>
              <p:blipFill>
                <a:blip r:embed="rId163"/>
                <a:stretch>
                  <a:fillRect/>
                </a:stretch>
              </p:blipFill>
              <p:spPr>
                <a:xfrm>
                  <a:off x="2751975" y="4917945"/>
                  <a:ext cx="322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2" name="Ink 121">
                  <a:extLst>
                    <a:ext uri="{FF2B5EF4-FFF2-40B4-BE49-F238E27FC236}">
                      <a16:creationId xmlns:a16="http://schemas.microsoft.com/office/drawing/2014/main" id="{2104D874-C1E0-374E-D2E2-7374FC0DD835}"/>
                    </a:ext>
                  </a:extLst>
                </p14:cNvPr>
                <p14:cNvContentPartPr/>
                <p14:nvPr/>
              </p14:nvContentPartPr>
              <p14:xfrm>
                <a:off x="3245175" y="4745145"/>
                <a:ext cx="183960" cy="172800"/>
              </p14:xfrm>
            </p:contentPart>
          </mc:Choice>
          <mc:Fallback xmlns="">
            <p:pic>
              <p:nvPicPr>
                <p:cNvPr id="122" name="Ink 121">
                  <a:extLst>
                    <a:ext uri="{FF2B5EF4-FFF2-40B4-BE49-F238E27FC236}">
                      <a16:creationId xmlns:a16="http://schemas.microsoft.com/office/drawing/2014/main" id="{2104D874-C1E0-374E-D2E2-7374FC0DD835}"/>
                    </a:ext>
                  </a:extLst>
                </p:cNvPr>
                <p:cNvPicPr/>
                <p:nvPr/>
              </p:nvPicPr>
              <p:blipFill>
                <a:blip r:embed="rId165"/>
                <a:stretch>
                  <a:fillRect/>
                </a:stretch>
              </p:blipFill>
              <p:spPr>
                <a:xfrm>
                  <a:off x="3239055" y="4739025"/>
                  <a:ext cx="196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 name="Ink 122">
                  <a:extLst>
                    <a:ext uri="{FF2B5EF4-FFF2-40B4-BE49-F238E27FC236}">
                      <a16:creationId xmlns:a16="http://schemas.microsoft.com/office/drawing/2014/main" id="{D3113CA5-EC2F-BC84-0BC0-4141D18640F9}"/>
                    </a:ext>
                  </a:extLst>
                </p14:cNvPr>
                <p14:cNvContentPartPr/>
                <p14:nvPr/>
              </p14:nvContentPartPr>
              <p14:xfrm>
                <a:off x="3498255" y="4753785"/>
                <a:ext cx="200160" cy="192240"/>
              </p14:xfrm>
            </p:contentPart>
          </mc:Choice>
          <mc:Fallback xmlns="">
            <p:pic>
              <p:nvPicPr>
                <p:cNvPr id="123" name="Ink 122">
                  <a:extLst>
                    <a:ext uri="{FF2B5EF4-FFF2-40B4-BE49-F238E27FC236}">
                      <a16:creationId xmlns:a16="http://schemas.microsoft.com/office/drawing/2014/main" id="{D3113CA5-EC2F-BC84-0BC0-4141D18640F9}"/>
                    </a:ext>
                  </a:extLst>
                </p:cNvPr>
                <p:cNvPicPr/>
                <p:nvPr/>
              </p:nvPicPr>
              <p:blipFill>
                <a:blip r:embed="rId167"/>
                <a:stretch>
                  <a:fillRect/>
                </a:stretch>
              </p:blipFill>
              <p:spPr>
                <a:xfrm>
                  <a:off x="3492135" y="4747665"/>
                  <a:ext cx="212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4" name="Ink 123">
                  <a:extLst>
                    <a:ext uri="{FF2B5EF4-FFF2-40B4-BE49-F238E27FC236}">
                      <a16:creationId xmlns:a16="http://schemas.microsoft.com/office/drawing/2014/main" id="{72F5D592-681E-764C-F0F4-E8916AAF7401}"/>
                    </a:ext>
                  </a:extLst>
                </p14:cNvPr>
                <p14:cNvContentPartPr/>
                <p14:nvPr/>
              </p14:nvContentPartPr>
              <p14:xfrm>
                <a:off x="3919815" y="4753065"/>
                <a:ext cx="236160" cy="171360"/>
              </p14:xfrm>
            </p:contentPart>
          </mc:Choice>
          <mc:Fallback xmlns="">
            <p:pic>
              <p:nvPicPr>
                <p:cNvPr id="124" name="Ink 123">
                  <a:extLst>
                    <a:ext uri="{FF2B5EF4-FFF2-40B4-BE49-F238E27FC236}">
                      <a16:creationId xmlns:a16="http://schemas.microsoft.com/office/drawing/2014/main" id="{72F5D592-681E-764C-F0F4-E8916AAF7401}"/>
                    </a:ext>
                  </a:extLst>
                </p:cNvPr>
                <p:cNvPicPr/>
                <p:nvPr/>
              </p:nvPicPr>
              <p:blipFill>
                <a:blip r:embed="rId169"/>
                <a:stretch>
                  <a:fillRect/>
                </a:stretch>
              </p:blipFill>
              <p:spPr>
                <a:xfrm>
                  <a:off x="3913695" y="4746945"/>
                  <a:ext cx="2484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5" name="Ink 124">
                  <a:extLst>
                    <a:ext uri="{FF2B5EF4-FFF2-40B4-BE49-F238E27FC236}">
                      <a16:creationId xmlns:a16="http://schemas.microsoft.com/office/drawing/2014/main" id="{C2399DD6-2D3E-CA83-8066-365389DC1D08}"/>
                    </a:ext>
                  </a:extLst>
                </p14:cNvPr>
                <p14:cNvContentPartPr/>
                <p14:nvPr/>
              </p14:nvContentPartPr>
              <p14:xfrm>
                <a:off x="4051935" y="4777905"/>
                <a:ext cx="103680" cy="169200"/>
              </p14:xfrm>
            </p:contentPart>
          </mc:Choice>
          <mc:Fallback xmlns="">
            <p:pic>
              <p:nvPicPr>
                <p:cNvPr id="125" name="Ink 124">
                  <a:extLst>
                    <a:ext uri="{FF2B5EF4-FFF2-40B4-BE49-F238E27FC236}">
                      <a16:creationId xmlns:a16="http://schemas.microsoft.com/office/drawing/2014/main" id="{C2399DD6-2D3E-CA83-8066-365389DC1D08}"/>
                    </a:ext>
                  </a:extLst>
                </p:cNvPr>
                <p:cNvPicPr/>
                <p:nvPr/>
              </p:nvPicPr>
              <p:blipFill>
                <a:blip r:embed="rId171"/>
                <a:stretch>
                  <a:fillRect/>
                </a:stretch>
              </p:blipFill>
              <p:spPr>
                <a:xfrm>
                  <a:off x="4045815" y="4771785"/>
                  <a:ext cx="115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6" name="Ink 125">
                  <a:extLst>
                    <a:ext uri="{FF2B5EF4-FFF2-40B4-BE49-F238E27FC236}">
                      <a16:creationId xmlns:a16="http://schemas.microsoft.com/office/drawing/2014/main" id="{9D098259-72EF-44A3-C961-289C65FAADBE}"/>
                    </a:ext>
                  </a:extLst>
                </p14:cNvPr>
                <p14:cNvContentPartPr/>
                <p14:nvPr/>
              </p14:nvContentPartPr>
              <p14:xfrm>
                <a:off x="4347855" y="4831905"/>
                <a:ext cx="212040" cy="13320"/>
              </p14:xfrm>
            </p:contentPart>
          </mc:Choice>
          <mc:Fallback xmlns="">
            <p:pic>
              <p:nvPicPr>
                <p:cNvPr id="126" name="Ink 125">
                  <a:extLst>
                    <a:ext uri="{FF2B5EF4-FFF2-40B4-BE49-F238E27FC236}">
                      <a16:creationId xmlns:a16="http://schemas.microsoft.com/office/drawing/2014/main" id="{9D098259-72EF-44A3-C961-289C65FAADBE}"/>
                    </a:ext>
                  </a:extLst>
                </p:cNvPr>
                <p:cNvPicPr/>
                <p:nvPr/>
              </p:nvPicPr>
              <p:blipFill>
                <a:blip r:embed="rId173"/>
                <a:stretch>
                  <a:fillRect/>
                </a:stretch>
              </p:blipFill>
              <p:spPr>
                <a:xfrm>
                  <a:off x="4341735" y="4825785"/>
                  <a:ext cx="224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7" name="Ink 126">
                  <a:extLst>
                    <a:ext uri="{FF2B5EF4-FFF2-40B4-BE49-F238E27FC236}">
                      <a16:creationId xmlns:a16="http://schemas.microsoft.com/office/drawing/2014/main" id="{EF0DADFA-DE7D-E8C1-6B71-C8FB6078A885}"/>
                    </a:ext>
                  </a:extLst>
                </p14:cNvPr>
                <p14:cNvContentPartPr/>
                <p14:nvPr/>
              </p14:nvContentPartPr>
              <p14:xfrm>
                <a:off x="4393575" y="4760625"/>
                <a:ext cx="67680" cy="187560"/>
              </p14:xfrm>
            </p:contentPart>
          </mc:Choice>
          <mc:Fallback xmlns="">
            <p:pic>
              <p:nvPicPr>
                <p:cNvPr id="127" name="Ink 126">
                  <a:extLst>
                    <a:ext uri="{FF2B5EF4-FFF2-40B4-BE49-F238E27FC236}">
                      <a16:creationId xmlns:a16="http://schemas.microsoft.com/office/drawing/2014/main" id="{EF0DADFA-DE7D-E8C1-6B71-C8FB6078A885}"/>
                    </a:ext>
                  </a:extLst>
                </p:cNvPr>
                <p:cNvPicPr/>
                <p:nvPr/>
              </p:nvPicPr>
              <p:blipFill>
                <a:blip r:embed="rId175"/>
                <a:stretch>
                  <a:fillRect/>
                </a:stretch>
              </p:blipFill>
              <p:spPr>
                <a:xfrm>
                  <a:off x="4387455" y="4754505"/>
                  <a:ext cx="799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8" name="Ink 127">
                  <a:extLst>
                    <a:ext uri="{FF2B5EF4-FFF2-40B4-BE49-F238E27FC236}">
                      <a16:creationId xmlns:a16="http://schemas.microsoft.com/office/drawing/2014/main" id="{1D79D614-ED88-8776-5CD4-0220EF585C9D}"/>
                    </a:ext>
                  </a:extLst>
                </p14:cNvPr>
                <p14:cNvContentPartPr/>
                <p14:nvPr/>
              </p14:nvContentPartPr>
              <p14:xfrm>
                <a:off x="4610295" y="4628505"/>
                <a:ext cx="106200" cy="321840"/>
              </p14:xfrm>
            </p:contentPart>
          </mc:Choice>
          <mc:Fallback xmlns="">
            <p:pic>
              <p:nvPicPr>
                <p:cNvPr id="128" name="Ink 127">
                  <a:extLst>
                    <a:ext uri="{FF2B5EF4-FFF2-40B4-BE49-F238E27FC236}">
                      <a16:creationId xmlns:a16="http://schemas.microsoft.com/office/drawing/2014/main" id="{1D79D614-ED88-8776-5CD4-0220EF585C9D}"/>
                    </a:ext>
                  </a:extLst>
                </p:cNvPr>
                <p:cNvPicPr/>
                <p:nvPr/>
              </p:nvPicPr>
              <p:blipFill>
                <a:blip r:embed="rId177"/>
                <a:stretch>
                  <a:fillRect/>
                </a:stretch>
              </p:blipFill>
              <p:spPr>
                <a:xfrm>
                  <a:off x="4604175" y="4622385"/>
                  <a:ext cx="1184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9" name="Ink 128">
                  <a:extLst>
                    <a:ext uri="{FF2B5EF4-FFF2-40B4-BE49-F238E27FC236}">
                      <a16:creationId xmlns:a16="http://schemas.microsoft.com/office/drawing/2014/main" id="{E6CA70D6-B800-3624-D743-452CE205EE3B}"/>
                    </a:ext>
                  </a:extLst>
                </p14:cNvPr>
                <p14:cNvContentPartPr/>
                <p14:nvPr/>
              </p14:nvContentPartPr>
              <p14:xfrm>
                <a:off x="4793175" y="4737225"/>
                <a:ext cx="209520" cy="176040"/>
              </p14:xfrm>
            </p:contentPart>
          </mc:Choice>
          <mc:Fallback xmlns="">
            <p:pic>
              <p:nvPicPr>
                <p:cNvPr id="129" name="Ink 128">
                  <a:extLst>
                    <a:ext uri="{FF2B5EF4-FFF2-40B4-BE49-F238E27FC236}">
                      <a16:creationId xmlns:a16="http://schemas.microsoft.com/office/drawing/2014/main" id="{E6CA70D6-B800-3624-D743-452CE205EE3B}"/>
                    </a:ext>
                  </a:extLst>
                </p:cNvPr>
                <p:cNvPicPr/>
                <p:nvPr/>
              </p:nvPicPr>
              <p:blipFill>
                <a:blip r:embed="rId179"/>
                <a:stretch>
                  <a:fillRect/>
                </a:stretch>
              </p:blipFill>
              <p:spPr>
                <a:xfrm>
                  <a:off x="4787055" y="4731105"/>
                  <a:ext cx="2217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0" name="Ink 129">
                  <a:extLst>
                    <a:ext uri="{FF2B5EF4-FFF2-40B4-BE49-F238E27FC236}">
                      <a16:creationId xmlns:a16="http://schemas.microsoft.com/office/drawing/2014/main" id="{876F0228-F52E-855C-C240-1C3075FF85BE}"/>
                    </a:ext>
                  </a:extLst>
                </p14:cNvPr>
                <p14:cNvContentPartPr/>
                <p14:nvPr/>
              </p14:nvContentPartPr>
              <p14:xfrm>
                <a:off x="5163615" y="4739745"/>
                <a:ext cx="221760" cy="199440"/>
              </p14:xfrm>
            </p:contentPart>
          </mc:Choice>
          <mc:Fallback xmlns="">
            <p:pic>
              <p:nvPicPr>
                <p:cNvPr id="130" name="Ink 129">
                  <a:extLst>
                    <a:ext uri="{FF2B5EF4-FFF2-40B4-BE49-F238E27FC236}">
                      <a16:creationId xmlns:a16="http://schemas.microsoft.com/office/drawing/2014/main" id="{876F0228-F52E-855C-C240-1C3075FF85BE}"/>
                    </a:ext>
                  </a:extLst>
                </p:cNvPr>
                <p:cNvPicPr/>
                <p:nvPr/>
              </p:nvPicPr>
              <p:blipFill>
                <a:blip r:embed="rId181"/>
                <a:stretch>
                  <a:fillRect/>
                </a:stretch>
              </p:blipFill>
              <p:spPr>
                <a:xfrm>
                  <a:off x="5157495" y="4733625"/>
                  <a:ext cx="2340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1" name="Ink 130">
                  <a:extLst>
                    <a:ext uri="{FF2B5EF4-FFF2-40B4-BE49-F238E27FC236}">
                      <a16:creationId xmlns:a16="http://schemas.microsoft.com/office/drawing/2014/main" id="{A4F8F94E-1948-2144-EE8D-8BBEA8162E91}"/>
                    </a:ext>
                  </a:extLst>
                </p14:cNvPr>
                <p14:cNvContentPartPr/>
                <p14:nvPr/>
              </p14:nvContentPartPr>
              <p14:xfrm>
                <a:off x="5199615" y="4747305"/>
                <a:ext cx="171360" cy="202680"/>
              </p14:xfrm>
            </p:contentPart>
          </mc:Choice>
          <mc:Fallback xmlns="">
            <p:pic>
              <p:nvPicPr>
                <p:cNvPr id="131" name="Ink 130">
                  <a:extLst>
                    <a:ext uri="{FF2B5EF4-FFF2-40B4-BE49-F238E27FC236}">
                      <a16:creationId xmlns:a16="http://schemas.microsoft.com/office/drawing/2014/main" id="{A4F8F94E-1948-2144-EE8D-8BBEA8162E91}"/>
                    </a:ext>
                  </a:extLst>
                </p:cNvPr>
                <p:cNvPicPr/>
                <p:nvPr/>
              </p:nvPicPr>
              <p:blipFill>
                <a:blip r:embed="rId183"/>
                <a:stretch>
                  <a:fillRect/>
                </a:stretch>
              </p:blipFill>
              <p:spPr>
                <a:xfrm>
                  <a:off x="5193495" y="4741185"/>
                  <a:ext cx="183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3" name="Ink 132">
                  <a:extLst>
                    <a:ext uri="{FF2B5EF4-FFF2-40B4-BE49-F238E27FC236}">
                      <a16:creationId xmlns:a16="http://schemas.microsoft.com/office/drawing/2014/main" id="{82AFF776-5A58-2631-3D0E-9642756B8800}"/>
                    </a:ext>
                  </a:extLst>
                </p14:cNvPr>
                <p14:cNvContentPartPr/>
                <p14:nvPr/>
              </p14:nvContentPartPr>
              <p14:xfrm>
                <a:off x="5613255" y="5041785"/>
                <a:ext cx="90000" cy="55440"/>
              </p14:xfrm>
            </p:contentPart>
          </mc:Choice>
          <mc:Fallback xmlns="">
            <p:pic>
              <p:nvPicPr>
                <p:cNvPr id="133" name="Ink 132">
                  <a:extLst>
                    <a:ext uri="{FF2B5EF4-FFF2-40B4-BE49-F238E27FC236}">
                      <a16:creationId xmlns:a16="http://schemas.microsoft.com/office/drawing/2014/main" id="{82AFF776-5A58-2631-3D0E-9642756B8800}"/>
                    </a:ext>
                  </a:extLst>
                </p:cNvPr>
                <p:cNvPicPr/>
                <p:nvPr/>
              </p:nvPicPr>
              <p:blipFill>
                <a:blip r:embed="rId185"/>
                <a:stretch>
                  <a:fillRect/>
                </a:stretch>
              </p:blipFill>
              <p:spPr>
                <a:xfrm>
                  <a:off x="5607135" y="5035665"/>
                  <a:ext cx="102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4" name="Ink 133">
                  <a:extLst>
                    <a:ext uri="{FF2B5EF4-FFF2-40B4-BE49-F238E27FC236}">
                      <a16:creationId xmlns:a16="http://schemas.microsoft.com/office/drawing/2014/main" id="{FF2DDDF6-0922-E7B3-A138-B0AFE49406E0}"/>
                    </a:ext>
                  </a:extLst>
                </p14:cNvPr>
                <p14:cNvContentPartPr/>
                <p14:nvPr/>
              </p14:nvContentPartPr>
              <p14:xfrm>
                <a:off x="5928975" y="4788705"/>
                <a:ext cx="19800" cy="395640"/>
              </p14:xfrm>
            </p:contentPart>
          </mc:Choice>
          <mc:Fallback xmlns="">
            <p:pic>
              <p:nvPicPr>
                <p:cNvPr id="134" name="Ink 133">
                  <a:extLst>
                    <a:ext uri="{FF2B5EF4-FFF2-40B4-BE49-F238E27FC236}">
                      <a16:creationId xmlns:a16="http://schemas.microsoft.com/office/drawing/2014/main" id="{FF2DDDF6-0922-E7B3-A138-B0AFE49406E0}"/>
                    </a:ext>
                  </a:extLst>
                </p:cNvPr>
                <p:cNvPicPr/>
                <p:nvPr/>
              </p:nvPicPr>
              <p:blipFill>
                <a:blip r:embed="rId187"/>
                <a:stretch>
                  <a:fillRect/>
                </a:stretch>
              </p:blipFill>
              <p:spPr>
                <a:xfrm>
                  <a:off x="5922855" y="4782585"/>
                  <a:ext cx="320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5" name="Ink 134">
                  <a:extLst>
                    <a:ext uri="{FF2B5EF4-FFF2-40B4-BE49-F238E27FC236}">
                      <a16:creationId xmlns:a16="http://schemas.microsoft.com/office/drawing/2014/main" id="{FADD0E59-F96C-EEBE-7533-E1E3066BD920}"/>
                    </a:ext>
                  </a:extLst>
                </p14:cNvPr>
                <p14:cNvContentPartPr/>
                <p14:nvPr/>
              </p14:nvContentPartPr>
              <p14:xfrm>
                <a:off x="6032295" y="4955385"/>
                <a:ext cx="322920" cy="194040"/>
              </p14:xfrm>
            </p:contentPart>
          </mc:Choice>
          <mc:Fallback xmlns="">
            <p:pic>
              <p:nvPicPr>
                <p:cNvPr id="135" name="Ink 134">
                  <a:extLst>
                    <a:ext uri="{FF2B5EF4-FFF2-40B4-BE49-F238E27FC236}">
                      <a16:creationId xmlns:a16="http://schemas.microsoft.com/office/drawing/2014/main" id="{FADD0E59-F96C-EEBE-7533-E1E3066BD920}"/>
                    </a:ext>
                  </a:extLst>
                </p:cNvPr>
                <p:cNvPicPr/>
                <p:nvPr/>
              </p:nvPicPr>
              <p:blipFill>
                <a:blip r:embed="rId189"/>
                <a:stretch>
                  <a:fillRect/>
                </a:stretch>
              </p:blipFill>
              <p:spPr>
                <a:xfrm>
                  <a:off x="6026175" y="4949265"/>
                  <a:ext cx="335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6" name="Ink 135">
                  <a:extLst>
                    <a:ext uri="{FF2B5EF4-FFF2-40B4-BE49-F238E27FC236}">
                      <a16:creationId xmlns:a16="http://schemas.microsoft.com/office/drawing/2014/main" id="{30346B47-8C90-809D-5453-6489ADFF2AAA}"/>
                    </a:ext>
                  </a:extLst>
                </p14:cNvPr>
                <p14:cNvContentPartPr/>
                <p14:nvPr/>
              </p14:nvContentPartPr>
              <p14:xfrm>
                <a:off x="6547095" y="4897065"/>
                <a:ext cx="207360" cy="284040"/>
              </p14:xfrm>
            </p:contentPart>
          </mc:Choice>
          <mc:Fallback xmlns="">
            <p:pic>
              <p:nvPicPr>
                <p:cNvPr id="136" name="Ink 135">
                  <a:extLst>
                    <a:ext uri="{FF2B5EF4-FFF2-40B4-BE49-F238E27FC236}">
                      <a16:creationId xmlns:a16="http://schemas.microsoft.com/office/drawing/2014/main" id="{30346B47-8C90-809D-5453-6489ADFF2AAA}"/>
                    </a:ext>
                  </a:extLst>
                </p:cNvPr>
                <p:cNvPicPr/>
                <p:nvPr/>
              </p:nvPicPr>
              <p:blipFill>
                <a:blip r:embed="rId191"/>
                <a:stretch>
                  <a:fillRect/>
                </a:stretch>
              </p:blipFill>
              <p:spPr>
                <a:xfrm>
                  <a:off x="6540975" y="4890945"/>
                  <a:ext cx="2196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7" name="Ink 136">
                  <a:extLst>
                    <a:ext uri="{FF2B5EF4-FFF2-40B4-BE49-F238E27FC236}">
                      <a16:creationId xmlns:a16="http://schemas.microsoft.com/office/drawing/2014/main" id="{1C11D655-A78B-3A05-5D5B-4352E6FCF3EF}"/>
                    </a:ext>
                  </a:extLst>
                </p14:cNvPr>
                <p14:cNvContentPartPr/>
                <p14:nvPr/>
              </p14:nvContentPartPr>
              <p14:xfrm>
                <a:off x="6580935" y="4881585"/>
                <a:ext cx="363600" cy="27360"/>
              </p14:xfrm>
            </p:contentPart>
          </mc:Choice>
          <mc:Fallback xmlns="">
            <p:pic>
              <p:nvPicPr>
                <p:cNvPr id="137" name="Ink 136">
                  <a:extLst>
                    <a:ext uri="{FF2B5EF4-FFF2-40B4-BE49-F238E27FC236}">
                      <a16:creationId xmlns:a16="http://schemas.microsoft.com/office/drawing/2014/main" id="{1C11D655-A78B-3A05-5D5B-4352E6FCF3EF}"/>
                    </a:ext>
                  </a:extLst>
                </p:cNvPr>
                <p:cNvPicPr/>
                <p:nvPr/>
              </p:nvPicPr>
              <p:blipFill>
                <a:blip r:embed="rId193"/>
                <a:stretch>
                  <a:fillRect/>
                </a:stretch>
              </p:blipFill>
              <p:spPr>
                <a:xfrm>
                  <a:off x="6574815" y="4875465"/>
                  <a:ext cx="37584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139" name="Ink 138">
                <a:extLst>
                  <a:ext uri="{FF2B5EF4-FFF2-40B4-BE49-F238E27FC236}">
                    <a16:creationId xmlns:a16="http://schemas.microsoft.com/office/drawing/2014/main" id="{BE03D8C2-DF29-7E18-ACD2-AFCDBD452578}"/>
                  </a:ext>
                </a:extLst>
              </p14:cNvPr>
              <p14:cNvContentPartPr/>
              <p14:nvPr/>
            </p14:nvContentPartPr>
            <p14:xfrm>
              <a:off x="7199055" y="5046105"/>
              <a:ext cx="116280" cy="95400"/>
            </p14:xfrm>
          </p:contentPart>
        </mc:Choice>
        <mc:Fallback xmlns="">
          <p:pic>
            <p:nvPicPr>
              <p:cNvPr id="139" name="Ink 138">
                <a:extLst>
                  <a:ext uri="{FF2B5EF4-FFF2-40B4-BE49-F238E27FC236}">
                    <a16:creationId xmlns:a16="http://schemas.microsoft.com/office/drawing/2014/main" id="{BE03D8C2-DF29-7E18-ACD2-AFCDBD452578}"/>
                  </a:ext>
                </a:extLst>
              </p:cNvPr>
              <p:cNvPicPr/>
              <p:nvPr/>
            </p:nvPicPr>
            <p:blipFill>
              <a:blip r:embed="rId195"/>
              <a:stretch>
                <a:fillRect/>
              </a:stretch>
            </p:blipFill>
            <p:spPr>
              <a:xfrm>
                <a:off x="7192935" y="5039985"/>
                <a:ext cx="128520" cy="107640"/>
              </a:xfrm>
              <a:prstGeom prst="rect">
                <a:avLst/>
              </a:prstGeom>
            </p:spPr>
          </p:pic>
        </mc:Fallback>
      </mc:AlternateContent>
      <p:grpSp>
        <p:nvGrpSpPr>
          <p:cNvPr id="152" name="Group 151">
            <a:extLst>
              <a:ext uri="{FF2B5EF4-FFF2-40B4-BE49-F238E27FC236}">
                <a16:creationId xmlns:a16="http://schemas.microsoft.com/office/drawing/2014/main" id="{87E3BF6F-000D-32ED-0027-49ADA35E904B}"/>
              </a:ext>
            </a:extLst>
          </p:cNvPr>
          <p:cNvGrpSpPr/>
          <p:nvPr/>
        </p:nvGrpSpPr>
        <p:grpSpPr>
          <a:xfrm>
            <a:off x="7465815" y="4917585"/>
            <a:ext cx="1307520" cy="466920"/>
            <a:chOff x="7465815" y="4917585"/>
            <a:chExt cx="1307520" cy="466920"/>
          </a:xfrm>
        </p:grpSpPr>
        <mc:AlternateContent xmlns:mc="http://schemas.openxmlformats.org/markup-compatibility/2006" xmlns:p14="http://schemas.microsoft.com/office/powerpoint/2010/main">
          <mc:Choice Requires="p14">
            <p:contentPart p14:bwMode="auto" r:id="rId196">
              <p14:nvContentPartPr>
                <p14:cNvPr id="140" name="Ink 139">
                  <a:extLst>
                    <a:ext uri="{FF2B5EF4-FFF2-40B4-BE49-F238E27FC236}">
                      <a16:creationId xmlns:a16="http://schemas.microsoft.com/office/drawing/2014/main" id="{846830CE-5A5C-EB10-C550-D3341ADA25A9}"/>
                    </a:ext>
                  </a:extLst>
                </p14:cNvPr>
                <p14:cNvContentPartPr/>
                <p14:nvPr/>
              </p14:nvContentPartPr>
              <p14:xfrm>
                <a:off x="7691895" y="5005065"/>
                <a:ext cx="244080" cy="159480"/>
              </p14:xfrm>
            </p:contentPart>
          </mc:Choice>
          <mc:Fallback xmlns="">
            <p:pic>
              <p:nvPicPr>
                <p:cNvPr id="140" name="Ink 139">
                  <a:extLst>
                    <a:ext uri="{FF2B5EF4-FFF2-40B4-BE49-F238E27FC236}">
                      <a16:creationId xmlns:a16="http://schemas.microsoft.com/office/drawing/2014/main" id="{846830CE-5A5C-EB10-C550-D3341ADA25A9}"/>
                    </a:ext>
                  </a:extLst>
                </p:cNvPr>
                <p:cNvPicPr/>
                <p:nvPr/>
              </p:nvPicPr>
              <p:blipFill>
                <a:blip r:embed="rId197"/>
                <a:stretch>
                  <a:fillRect/>
                </a:stretch>
              </p:blipFill>
              <p:spPr>
                <a:xfrm>
                  <a:off x="7685775" y="4998945"/>
                  <a:ext cx="2563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1" name="Ink 140">
                  <a:extLst>
                    <a:ext uri="{FF2B5EF4-FFF2-40B4-BE49-F238E27FC236}">
                      <a16:creationId xmlns:a16="http://schemas.microsoft.com/office/drawing/2014/main" id="{B3DD1FD5-137A-0575-EF1F-3A572ACFDCD3}"/>
                    </a:ext>
                  </a:extLst>
                </p14:cNvPr>
                <p14:cNvContentPartPr/>
                <p14:nvPr/>
              </p14:nvContentPartPr>
              <p14:xfrm>
                <a:off x="7983135" y="5005785"/>
                <a:ext cx="412560" cy="209880"/>
              </p14:xfrm>
            </p:contentPart>
          </mc:Choice>
          <mc:Fallback xmlns="">
            <p:pic>
              <p:nvPicPr>
                <p:cNvPr id="141" name="Ink 140">
                  <a:extLst>
                    <a:ext uri="{FF2B5EF4-FFF2-40B4-BE49-F238E27FC236}">
                      <a16:creationId xmlns:a16="http://schemas.microsoft.com/office/drawing/2014/main" id="{B3DD1FD5-137A-0575-EF1F-3A572ACFDCD3}"/>
                    </a:ext>
                  </a:extLst>
                </p:cNvPr>
                <p:cNvPicPr/>
                <p:nvPr/>
              </p:nvPicPr>
              <p:blipFill>
                <a:blip r:embed="rId199"/>
                <a:stretch>
                  <a:fillRect/>
                </a:stretch>
              </p:blipFill>
              <p:spPr>
                <a:xfrm>
                  <a:off x="7977015" y="4999665"/>
                  <a:ext cx="424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2" name="Ink 141">
                  <a:extLst>
                    <a:ext uri="{FF2B5EF4-FFF2-40B4-BE49-F238E27FC236}">
                      <a16:creationId xmlns:a16="http://schemas.microsoft.com/office/drawing/2014/main" id="{1A5F83D1-D288-28FB-356A-065E44A3C58A}"/>
                    </a:ext>
                  </a:extLst>
                </p14:cNvPr>
                <p14:cNvContentPartPr/>
                <p14:nvPr/>
              </p14:nvContentPartPr>
              <p14:xfrm>
                <a:off x="8573175" y="5026665"/>
                <a:ext cx="200160" cy="164880"/>
              </p14:xfrm>
            </p:contentPart>
          </mc:Choice>
          <mc:Fallback xmlns="">
            <p:pic>
              <p:nvPicPr>
                <p:cNvPr id="142" name="Ink 141">
                  <a:extLst>
                    <a:ext uri="{FF2B5EF4-FFF2-40B4-BE49-F238E27FC236}">
                      <a16:creationId xmlns:a16="http://schemas.microsoft.com/office/drawing/2014/main" id="{1A5F83D1-D288-28FB-356A-065E44A3C58A}"/>
                    </a:ext>
                  </a:extLst>
                </p:cNvPr>
                <p:cNvPicPr/>
                <p:nvPr/>
              </p:nvPicPr>
              <p:blipFill>
                <a:blip r:embed="rId201"/>
                <a:stretch>
                  <a:fillRect/>
                </a:stretch>
              </p:blipFill>
              <p:spPr>
                <a:xfrm>
                  <a:off x="8567055" y="5020545"/>
                  <a:ext cx="2124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3" name="Ink 142">
                  <a:extLst>
                    <a:ext uri="{FF2B5EF4-FFF2-40B4-BE49-F238E27FC236}">
                      <a16:creationId xmlns:a16="http://schemas.microsoft.com/office/drawing/2014/main" id="{8D3DF0BD-B863-A2C2-5580-2F51C8B77C7F}"/>
                    </a:ext>
                  </a:extLst>
                </p14:cNvPr>
                <p14:cNvContentPartPr/>
                <p14:nvPr/>
              </p14:nvContentPartPr>
              <p14:xfrm>
                <a:off x="8654895" y="5042145"/>
                <a:ext cx="103680" cy="159480"/>
              </p14:xfrm>
            </p:contentPart>
          </mc:Choice>
          <mc:Fallback xmlns="">
            <p:pic>
              <p:nvPicPr>
                <p:cNvPr id="143" name="Ink 142">
                  <a:extLst>
                    <a:ext uri="{FF2B5EF4-FFF2-40B4-BE49-F238E27FC236}">
                      <a16:creationId xmlns:a16="http://schemas.microsoft.com/office/drawing/2014/main" id="{8D3DF0BD-B863-A2C2-5580-2F51C8B77C7F}"/>
                    </a:ext>
                  </a:extLst>
                </p:cNvPr>
                <p:cNvPicPr/>
                <p:nvPr/>
              </p:nvPicPr>
              <p:blipFill>
                <a:blip r:embed="rId203"/>
                <a:stretch>
                  <a:fillRect/>
                </a:stretch>
              </p:blipFill>
              <p:spPr>
                <a:xfrm>
                  <a:off x="8648775" y="5036025"/>
                  <a:ext cx="115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1" name="Ink 150">
                  <a:extLst>
                    <a:ext uri="{FF2B5EF4-FFF2-40B4-BE49-F238E27FC236}">
                      <a16:creationId xmlns:a16="http://schemas.microsoft.com/office/drawing/2014/main" id="{3A19B069-6DF4-7C56-6535-9B86B3933F14}"/>
                    </a:ext>
                  </a:extLst>
                </p14:cNvPr>
                <p14:cNvContentPartPr/>
                <p14:nvPr/>
              </p14:nvContentPartPr>
              <p14:xfrm>
                <a:off x="7465815" y="4917585"/>
                <a:ext cx="491760" cy="466920"/>
              </p14:xfrm>
            </p:contentPart>
          </mc:Choice>
          <mc:Fallback xmlns="">
            <p:pic>
              <p:nvPicPr>
                <p:cNvPr id="151" name="Ink 150">
                  <a:extLst>
                    <a:ext uri="{FF2B5EF4-FFF2-40B4-BE49-F238E27FC236}">
                      <a16:creationId xmlns:a16="http://schemas.microsoft.com/office/drawing/2014/main" id="{3A19B069-6DF4-7C56-6535-9B86B3933F14}"/>
                    </a:ext>
                  </a:extLst>
                </p:cNvPr>
                <p:cNvPicPr/>
                <p:nvPr/>
              </p:nvPicPr>
              <p:blipFill>
                <a:blip r:embed="rId205"/>
                <a:stretch>
                  <a:fillRect/>
                </a:stretch>
              </p:blipFill>
              <p:spPr>
                <a:xfrm>
                  <a:off x="7459695" y="4911465"/>
                  <a:ext cx="504000" cy="479160"/>
                </a:xfrm>
                <a:prstGeom prst="rect">
                  <a:avLst/>
                </a:prstGeom>
              </p:spPr>
            </p:pic>
          </mc:Fallback>
        </mc:AlternateContent>
      </p:grpSp>
      <p:grpSp>
        <p:nvGrpSpPr>
          <p:cNvPr id="155" name="Group 154">
            <a:extLst>
              <a:ext uri="{FF2B5EF4-FFF2-40B4-BE49-F238E27FC236}">
                <a16:creationId xmlns:a16="http://schemas.microsoft.com/office/drawing/2014/main" id="{2043B6B0-E105-D499-9C41-4B3DA5BA2B1E}"/>
              </a:ext>
            </a:extLst>
          </p:cNvPr>
          <p:cNvGrpSpPr/>
          <p:nvPr/>
        </p:nvGrpSpPr>
        <p:grpSpPr>
          <a:xfrm>
            <a:off x="9039735" y="4733265"/>
            <a:ext cx="951120" cy="767880"/>
            <a:chOff x="9039735" y="4733265"/>
            <a:chExt cx="951120" cy="767880"/>
          </a:xfrm>
        </p:grpSpPr>
        <mc:AlternateContent xmlns:mc="http://schemas.openxmlformats.org/markup-compatibility/2006" xmlns:p14="http://schemas.microsoft.com/office/powerpoint/2010/main">
          <mc:Choice Requires="p14">
            <p:contentPart p14:bwMode="auto" r:id="rId206">
              <p14:nvContentPartPr>
                <p14:cNvPr id="144" name="Ink 143">
                  <a:extLst>
                    <a:ext uri="{FF2B5EF4-FFF2-40B4-BE49-F238E27FC236}">
                      <a16:creationId xmlns:a16="http://schemas.microsoft.com/office/drawing/2014/main" id="{E0DD54CD-A866-1D9F-E95C-622A99EFBCD5}"/>
                    </a:ext>
                  </a:extLst>
                </p14:cNvPr>
                <p14:cNvContentPartPr/>
                <p14:nvPr/>
              </p14:nvContentPartPr>
              <p14:xfrm>
                <a:off x="9039735" y="5069145"/>
                <a:ext cx="159480" cy="20520"/>
              </p14:xfrm>
            </p:contentPart>
          </mc:Choice>
          <mc:Fallback xmlns="">
            <p:pic>
              <p:nvPicPr>
                <p:cNvPr id="144" name="Ink 143">
                  <a:extLst>
                    <a:ext uri="{FF2B5EF4-FFF2-40B4-BE49-F238E27FC236}">
                      <a16:creationId xmlns:a16="http://schemas.microsoft.com/office/drawing/2014/main" id="{E0DD54CD-A866-1D9F-E95C-622A99EFBCD5}"/>
                    </a:ext>
                  </a:extLst>
                </p:cNvPr>
                <p:cNvPicPr/>
                <p:nvPr/>
              </p:nvPicPr>
              <p:blipFill>
                <a:blip r:embed="rId207"/>
                <a:stretch>
                  <a:fillRect/>
                </a:stretch>
              </p:blipFill>
              <p:spPr>
                <a:xfrm>
                  <a:off x="9033615" y="5063025"/>
                  <a:ext cx="1717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5" name="Ink 144">
                  <a:extLst>
                    <a:ext uri="{FF2B5EF4-FFF2-40B4-BE49-F238E27FC236}">
                      <a16:creationId xmlns:a16="http://schemas.microsoft.com/office/drawing/2014/main" id="{A7435310-C71A-A454-3634-3473C4BA749E}"/>
                    </a:ext>
                  </a:extLst>
                </p14:cNvPr>
                <p14:cNvContentPartPr/>
                <p14:nvPr/>
              </p14:nvContentPartPr>
              <p14:xfrm>
                <a:off x="9040095" y="5034225"/>
                <a:ext cx="173520" cy="195120"/>
              </p14:xfrm>
            </p:contentPart>
          </mc:Choice>
          <mc:Fallback xmlns="">
            <p:pic>
              <p:nvPicPr>
                <p:cNvPr id="145" name="Ink 144">
                  <a:extLst>
                    <a:ext uri="{FF2B5EF4-FFF2-40B4-BE49-F238E27FC236}">
                      <a16:creationId xmlns:a16="http://schemas.microsoft.com/office/drawing/2014/main" id="{A7435310-C71A-A454-3634-3473C4BA749E}"/>
                    </a:ext>
                  </a:extLst>
                </p:cNvPr>
                <p:cNvPicPr/>
                <p:nvPr/>
              </p:nvPicPr>
              <p:blipFill>
                <a:blip r:embed="rId209"/>
                <a:stretch>
                  <a:fillRect/>
                </a:stretch>
              </p:blipFill>
              <p:spPr>
                <a:xfrm>
                  <a:off x="9033975" y="5028105"/>
                  <a:ext cx="185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6" name="Ink 145">
                  <a:extLst>
                    <a:ext uri="{FF2B5EF4-FFF2-40B4-BE49-F238E27FC236}">
                      <a16:creationId xmlns:a16="http://schemas.microsoft.com/office/drawing/2014/main" id="{B77CA10B-D7BD-6511-E140-741054457811}"/>
                    </a:ext>
                  </a:extLst>
                </p14:cNvPr>
                <p14:cNvContentPartPr/>
                <p14:nvPr/>
              </p14:nvContentPartPr>
              <p14:xfrm>
                <a:off x="9335655" y="5026665"/>
                <a:ext cx="53640" cy="229320"/>
              </p14:xfrm>
            </p:contentPart>
          </mc:Choice>
          <mc:Fallback xmlns="">
            <p:pic>
              <p:nvPicPr>
                <p:cNvPr id="146" name="Ink 145">
                  <a:extLst>
                    <a:ext uri="{FF2B5EF4-FFF2-40B4-BE49-F238E27FC236}">
                      <a16:creationId xmlns:a16="http://schemas.microsoft.com/office/drawing/2014/main" id="{B77CA10B-D7BD-6511-E140-741054457811}"/>
                    </a:ext>
                  </a:extLst>
                </p:cNvPr>
                <p:cNvPicPr/>
                <p:nvPr/>
              </p:nvPicPr>
              <p:blipFill>
                <a:blip r:embed="rId211"/>
                <a:stretch>
                  <a:fillRect/>
                </a:stretch>
              </p:blipFill>
              <p:spPr>
                <a:xfrm>
                  <a:off x="9329535" y="5020545"/>
                  <a:ext cx="65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7" name="Ink 146">
                  <a:extLst>
                    <a:ext uri="{FF2B5EF4-FFF2-40B4-BE49-F238E27FC236}">
                      <a16:creationId xmlns:a16="http://schemas.microsoft.com/office/drawing/2014/main" id="{728AC49D-09CE-0ADE-D1E0-590F76BEE70B}"/>
                    </a:ext>
                  </a:extLst>
                </p14:cNvPr>
                <p14:cNvContentPartPr/>
                <p14:nvPr/>
              </p14:nvContentPartPr>
              <p14:xfrm>
                <a:off x="9398655" y="5116665"/>
                <a:ext cx="163800" cy="161280"/>
              </p14:xfrm>
            </p:contentPart>
          </mc:Choice>
          <mc:Fallback xmlns="">
            <p:pic>
              <p:nvPicPr>
                <p:cNvPr id="147" name="Ink 146">
                  <a:extLst>
                    <a:ext uri="{FF2B5EF4-FFF2-40B4-BE49-F238E27FC236}">
                      <a16:creationId xmlns:a16="http://schemas.microsoft.com/office/drawing/2014/main" id="{728AC49D-09CE-0ADE-D1E0-590F76BEE70B}"/>
                    </a:ext>
                  </a:extLst>
                </p:cNvPr>
                <p:cNvPicPr/>
                <p:nvPr/>
              </p:nvPicPr>
              <p:blipFill>
                <a:blip r:embed="rId213"/>
                <a:stretch>
                  <a:fillRect/>
                </a:stretch>
              </p:blipFill>
              <p:spPr>
                <a:xfrm>
                  <a:off x="9392535" y="5110545"/>
                  <a:ext cx="1760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8" name="Ink 147">
                  <a:extLst>
                    <a:ext uri="{FF2B5EF4-FFF2-40B4-BE49-F238E27FC236}">
                      <a16:creationId xmlns:a16="http://schemas.microsoft.com/office/drawing/2014/main" id="{54940DDE-A9F3-240D-10C6-C7A1946EC75D}"/>
                    </a:ext>
                  </a:extLst>
                </p14:cNvPr>
                <p14:cNvContentPartPr/>
                <p14:nvPr/>
              </p14:nvContentPartPr>
              <p14:xfrm>
                <a:off x="9656055" y="5112345"/>
                <a:ext cx="171360" cy="142200"/>
              </p14:xfrm>
            </p:contentPart>
          </mc:Choice>
          <mc:Fallback xmlns="">
            <p:pic>
              <p:nvPicPr>
                <p:cNvPr id="148" name="Ink 147">
                  <a:extLst>
                    <a:ext uri="{FF2B5EF4-FFF2-40B4-BE49-F238E27FC236}">
                      <a16:creationId xmlns:a16="http://schemas.microsoft.com/office/drawing/2014/main" id="{54940DDE-A9F3-240D-10C6-C7A1946EC75D}"/>
                    </a:ext>
                  </a:extLst>
                </p:cNvPr>
                <p:cNvPicPr/>
                <p:nvPr/>
              </p:nvPicPr>
              <p:blipFill>
                <a:blip r:embed="rId215"/>
                <a:stretch>
                  <a:fillRect/>
                </a:stretch>
              </p:blipFill>
              <p:spPr>
                <a:xfrm>
                  <a:off x="9649935" y="5106225"/>
                  <a:ext cx="183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9" name="Ink 148">
                  <a:extLst>
                    <a:ext uri="{FF2B5EF4-FFF2-40B4-BE49-F238E27FC236}">
                      <a16:creationId xmlns:a16="http://schemas.microsoft.com/office/drawing/2014/main" id="{8AEEDB71-690F-1439-F550-7D011B471D23}"/>
                    </a:ext>
                  </a:extLst>
                </p14:cNvPr>
                <p14:cNvContentPartPr/>
                <p14:nvPr/>
              </p14:nvContentPartPr>
              <p14:xfrm>
                <a:off x="9658575" y="5132865"/>
                <a:ext cx="123120" cy="159480"/>
              </p14:xfrm>
            </p:contentPart>
          </mc:Choice>
          <mc:Fallback xmlns="">
            <p:pic>
              <p:nvPicPr>
                <p:cNvPr id="149" name="Ink 148">
                  <a:extLst>
                    <a:ext uri="{FF2B5EF4-FFF2-40B4-BE49-F238E27FC236}">
                      <a16:creationId xmlns:a16="http://schemas.microsoft.com/office/drawing/2014/main" id="{8AEEDB71-690F-1439-F550-7D011B471D23}"/>
                    </a:ext>
                  </a:extLst>
                </p:cNvPr>
                <p:cNvPicPr/>
                <p:nvPr/>
              </p:nvPicPr>
              <p:blipFill>
                <a:blip r:embed="rId217"/>
                <a:stretch>
                  <a:fillRect/>
                </a:stretch>
              </p:blipFill>
              <p:spPr>
                <a:xfrm>
                  <a:off x="9652455" y="5126745"/>
                  <a:ext cx="135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0" name="Ink 149">
                  <a:extLst>
                    <a:ext uri="{FF2B5EF4-FFF2-40B4-BE49-F238E27FC236}">
                      <a16:creationId xmlns:a16="http://schemas.microsoft.com/office/drawing/2014/main" id="{8CD6A8CB-3479-370C-507B-25CD67F6956D}"/>
                    </a:ext>
                  </a:extLst>
                </p14:cNvPr>
                <p14:cNvContentPartPr/>
                <p14:nvPr/>
              </p14:nvContentPartPr>
              <p14:xfrm>
                <a:off x="9634455" y="5006145"/>
                <a:ext cx="340560" cy="495000"/>
              </p14:xfrm>
            </p:contentPart>
          </mc:Choice>
          <mc:Fallback xmlns="">
            <p:pic>
              <p:nvPicPr>
                <p:cNvPr id="150" name="Ink 149">
                  <a:extLst>
                    <a:ext uri="{FF2B5EF4-FFF2-40B4-BE49-F238E27FC236}">
                      <a16:creationId xmlns:a16="http://schemas.microsoft.com/office/drawing/2014/main" id="{8CD6A8CB-3479-370C-507B-25CD67F6956D}"/>
                    </a:ext>
                  </a:extLst>
                </p:cNvPr>
                <p:cNvPicPr/>
                <p:nvPr/>
              </p:nvPicPr>
              <p:blipFill>
                <a:blip r:embed="rId219"/>
                <a:stretch>
                  <a:fillRect/>
                </a:stretch>
              </p:blipFill>
              <p:spPr>
                <a:xfrm>
                  <a:off x="9628335" y="5000025"/>
                  <a:ext cx="35280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4" name="Ink 153">
                  <a:extLst>
                    <a:ext uri="{FF2B5EF4-FFF2-40B4-BE49-F238E27FC236}">
                      <a16:creationId xmlns:a16="http://schemas.microsoft.com/office/drawing/2014/main" id="{774FDCD4-91FC-6649-0EBD-96513AE3206D}"/>
                    </a:ext>
                  </a:extLst>
                </p14:cNvPr>
                <p14:cNvContentPartPr/>
                <p14:nvPr/>
              </p14:nvContentPartPr>
              <p14:xfrm>
                <a:off x="9867735" y="4733265"/>
                <a:ext cx="123120" cy="161640"/>
              </p14:xfrm>
            </p:contentPart>
          </mc:Choice>
          <mc:Fallback xmlns="">
            <p:pic>
              <p:nvPicPr>
                <p:cNvPr id="154" name="Ink 153">
                  <a:extLst>
                    <a:ext uri="{FF2B5EF4-FFF2-40B4-BE49-F238E27FC236}">
                      <a16:creationId xmlns:a16="http://schemas.microsoft.com/office/drawing/2014/main" id="{774FDCD4-91FC-6649-0EBD-96513AE3206D}"/>
                    </a:ext>
                  </a:extLst>
                </p:cNvPr>
                <p:cNvPicPr/>
                <p:nvPr/>
              </p:nvPicPr>
              <p:blipFill>
                <a:blip r:embed="rId221"/>
                <a:stretch>
                  <a:fillRect/>
                </a:stretch>
              </p:blipFill>
              <p:spPr>
                <a:xfrm>
                  <a:off x="9861615" y="4727145"/>
                  <a:ext cx="13536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2">
            <p14:nvContentPartPr>
              <p14:cNvPr id="156" name="Ink 155">
                <a:extLst>
                  <a:ext uri="{FF2B5EF4-FFF2-40B4-BE49-F238E27FC236}">
                    <a16:creationId xmlns:a16="http://schemas.microsoft.com/office/drawing/2014/main" id="{AD88C52C-0AEE-7AEA-E32C-DE150D150B47}"/>
                  </a:ext>
                </a:extLst>
              </p14:cNvPr>
              <p14:cNvContentPartPr/>
              <p14:nvPr/>
            </p14:nvContentPartPr>
            <p14:xfrm>
              <a:off x="10320255" y="5668905"/>
              <a:ext cx="1549080" cy="314640"/>
            </p14:xfrm>
          </p:contentPart>
        </mc:Choice>
        <mc:Fallback xmlns="">
          <p:pic>
            <p:nvPicPr>
              <p:cNvPr id="156" name="Ink 155">
                <a:extLst>
                  <a:ext uri="{FF2B5EF4-FFF2-40B4-BE49-F238E27FC236}">
                    <a16:creationId xmlns:a16="http://schemas.microsoft.com/office/drawing/2014/main" id="{AD88C52C-0AEE-7AEA-E32C-DE150D150B47}"/>
                  </a:ext>
                </a:extLst>
              </p:cNvPr>
              <p:cNvPicPr/>
              <p:nvPr/>
            </p:nvPicPr>
            <p:blipFill>
              <a:blip r:embed="rId223"/>
              <a:stretch>
                <a:fillRect/>
              </a:stretch>
            </p:blipFill>
            <p:spPr>
              <a:xfrm>
                <a:off x="10314135" y="5662785"/>
                <a:ext cx="1561320" cy="326880"/>
              </a:xfrm>
              <a:prstGeom prst="rect">
                <a:avLst/>
              </a:prstGeom>
            </p:spPr>
          </p:pic>
        </mc:Fallback>
      </mc:AlternateContent>
      <p:grpSp>
        <p:nvGrpSpPr>
          <p:cNvPr id="158" name="Group 157">
            <a:extLst>
              <a:ext uri="{FF2B5EF4-FFF2-40B4-BE49-F238E27FC236}">
                <a16:creationId xmlns:a16="http://schemas.microsoft.com/office/drawing/2014/main" id="{0014D2EE-8CD0-6EDB-6CEE-E147EB46B83F}"/>
              </a:ext>
            </a:extLst>
          </p:cNvPr>
          <p:cNvGrpSpPr/>
          <p:nvPr/>
        </p:nvGrpSpPr>
        <p:grpSpPr>
          <a:xfrm>
            <a:off x="9446535" y="2761185"/>
            <a:ext cx="2413800" cy="1359720"/>
            <a:chOff x="9446535" y="2761185"/>
            <a:chExt cx="2413800" cy="1359720"/>
          </a:xfrm>
        </p:grpSpPr>
        <mc:AlternateContent xmlns:mc="http://schemas.openxmlformats.org/markup-compatibility/2006" xmlns:p14="http://schemas.microsoft.com/office/powerpoint/2010/main">
          <mc:Choice Requires="p14">
            <p:contentPart p14:bwMode="auto" r:id="rId224">
              <p14:nvContentPartPr>
                <p14:cNvPr id="50" name="Ink 49">
                  <a:extLst>
                    <a:ext uri="{FF2B5EF4-FFF2-40B4-BE49-F238E27FC236}">
                      <a16:creationId xmlns:a16="http://schemas.microsoft.com/office/drawing/2014/main" id="{FA81231F-A2C6-200F-6F9E-120E04B692B0}"/>
                    </a:ext>
                  </a:extLst>
                </p14:cNvPr>
                <p14:cNvContentPartPr/>
                <p14:nvPr/>
              </p14:nvContentPartPr>
              <p14:xfrm>
                <a:off x="10223775" y="3345825"/>
                <a:ext cx="428760" cy="229680"/>
              </p14:xfrm>
            </p:contentPart>
          </mc:Choice>
          <mc:Fallback xmlns="">
            <p:pic>
              <p:nvPicPr>
                <p:cNvPr id="50" name="Ink 49">
                  <a:extLst>
                    <a:ext uri="{FF2B5EF4-FFF2-40B4-BE49-F238E27FC236}">
                      <a16:creationId xmlns:a16="http://schemas.microsoft.com/office/drawing/2014/main" id="{FA81231F-A2C6-200F-6F9E-120E04B692B0}"/>
                    </a:ext>
                  </a:extLst>
                </p:cNvPr>
                <p:cNvPicPr/>
                <p:nvPr/>
              </p:nvPicPr>
              <p:blipFill>
                <a:blip r:embed="rId225"/>
                <a:stretch>
                  <a:fillRect/>
                </a:stretch>
              </p:blipFill>
              <p:spPr>
                <a:xfrm>
                  <a:off x="10217655" y="3339705"/>
                  <a:ext cx="441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1" name="Ink 50">
                  <a:extLst>
                    <a:ext uri="{FF2B5EF4-FFF2-40B4-BE49-F238E27FC236}">
                      <a16:creationId xmlns:a16="http://schemas.microsoft.com/office/drawing/2014/main" id="{83F70C7F-D87C-5B74-B589-4FB566E0D1B2}"/>
                    </a:ext>
                  </a:extLst>
                </p14:cNvPr>
                <p14:cNvContentPartPr/>
                <p14:nvPr/>
              </p14:nvContentPartPr>
              <p14:xfrm>
                <a:off x="10611135" y="3274905"/>
                <a:ext cx="221760" cy="168120"/>
              </p14:xfrm>
            </p:contentPart>
          </mc:Choice>
          <mc:Fallback xmlns="">
            <p:pic>
              <p:nvPicPr>
                <p:cNvPr id="51" name="Ink 50">
                  <a:extLst>
                    <a:ext uri="{FF2B5EF4-FFF2-40B4-BE49-F238E27FC236}">
                      <a16:creationId xmlns:a16="http://schemas.microsoft.com/office/drawing/2014/main" id="{83F70C7F-D87C-5B74-B589-4FB566E0D1B2}"/>
                    </a:ext>
                  </a:extLst>
                </p:cNvPr>
                <p:cNvPicPr/>
                <p:nvPr/>
              </p:nvPicPr>
              <p:blipFill>
                <a:blip r:embed="rId227"/>
                <a:stretch>
                  <a:fillRect/>
                </a:stretch>
              </p:blipFill>
              <p:spPr>
                <a:xfrm>
                  <a:off x="10605015" y="3268785"/>
                  <a:ext cx="234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2" name="Ink 51">
                  <a:extLst>
                    <a:ext uri="{FF2B5EF4-FFF2-40B4-BE49-F238E27FC236}">
                      <a16:creationId xmlns:a16="http://schemas.microsoft.com/office/drawing/2014/main" id="{B8ACE253-257D-A587-CC15-EE2644972B34}"/>
                    </a:ext>
                  </a:extLst>
                </p14:cNvPr>
                <p14:cNvContentPartPr/>
                <p14:nvPr/>
              </p14:nvContentPartPr>
              <p14:xfrm>
                <a:off x="10654695" y="3308385"/>
                <a:ext cx="113400" cy="183240"/>
              </p14:xfrm>
            </p:contentPart>
          </mc:Choice>
          <mc:Fallback xmlns="">
            <p:pic>
              <p:nvPicPr>
                <p:cNvPr id="52" name="Ink 51">
                  <a:extLst>
                    <a:ext uri="{FF2B5EF4-FFF2-40B4-BE49-F238E27FC236}">
                      <a16:creationId xmlns:a16="http://schemas.microsoft.com/office/drawing/2014/main" id="{B8ACE253-257D-A587-CC15-EE2644972B34}"/>
                    </a:ext>
                  </a:extLst>
                </p:cNvPr>
                <p:cNvPicPr/>
                <p:nvPr/>
              </p:nvPicPr>
              <p:blipFill>
                <a:blip r:embed="rId229"/>
                <a:stretch>
                  <a:fillRect/>
                </a:stretch>
              </p:blipFill>
              <p:spPr>
                <a:xfrm>
                  <a:off x="10648575" y="3302265"/>
                  <a:ext cx="125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3" name="Ink 52">
                  <a:extLst>
                    <a:ext uri="{FF2B5EF4-FFF2-40B4-BE49-F238E27FC236}">
                      <a16:creationId xmlns:a16="http://schemas.microsoft.com/office/drawing/2014/main" id="{8879C338-5A39-1A60-6159-25C798F246C8}"/>
                    </a:ext>
                  </a:extLst>
                </p14:cNvPr>
                <p14:cNvContentPartPr/>
                <p14:nvPr/>
              </p14:nvContentPartPr>
              <p14:xfrm>
                <a:off x="10707615" y="3146025"/>
                <a:ext cx="275760" cy="547200"/>
              </p14:xfrm>
            </p:contentPart>
          </mc:Choice>
          <mc:Fallback xmlns="">
            <p:pic>
              <p:nvPicPr>
                <p:cNvPr id="53" name="Ink 52">
                  <a:extLst>
                    <a:ext uri="{FF2B5EF4-FFF2-40B4-BE49-F238E27FC236}">
                      <a16:creationId xmlns:a16="http://schemas.microsoft.com/office/drawing/2014/main" id="{8879C338-5A39-1A60-6159-25C798F246C8}"/>
                    </a:ext>
                  </a:extLst>
                </p:cNvPr>
                <p:cNvPicPr/>
                <p:nvPr/>
              </p:nvPicPr>
              <p:blipFill>
                <a:blip r:embed="rId231"/>
                <a:stretch>
                  <a:fillRect/>
                </a:stretch>
              </p:blipFill>
              <p:spPr>
                <a:xfrm>
                  <a:off x="10701495" y="3139905"/>
                  <a:ext cx="28800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4" name="Ink 53">
                  <a:extLst>
                    <a:ext uri="{FF2B5EF4-FFF2-40B4-BE49-F238E27FC236}">
                      <a16:creationId xmlns:a16="http://schemas.microsoft.com/office/drawing/2014/main" id="{CCF69543-A6EF-03CA-4EA8-C58F839707AB}"/>
                    </a:ext>
                  </a:extLst>
                </p14:cNvPr>
                <p14:cNvContentPartPr/>
                <p14:nvPr/>
              </p14:nvContentPartPr>
              <p14:xfrm>
                <a:off x="9982575" y="3197145"/>
                <a:ext cx="434160" cy="447480"/>
              </p14:xfrm>
            </p:contentPart>
          </mc:Choice>
          <mc:Fallback xmlns="">
            <p:pic>
              <p:nvPicPr>
                <p:cNvPr id="54" name="Ink 53">
                  <a:extLst>
                    <a:ext uri="{FF2B5EF4-FFF2-40B4-BE49-F238E27FC236}">
                      <a16:creationId xmlns:a16="http://schemas.microsoft.com/office/drawing/2014/main" id="{CCF69543-A6EF-03CA-4EA8-C58F839707AB}"/>
                    </a:ext>
                  </a:extLst>
                </p:cNvPr>
                <p:cNvPicPr/>
                <p:nvPr/>
              </p:nvPicPr>
              <p:blipFill>
                <a:blip r:embed="rId233"/>
                <a:stretch>
                  <a:fillRect/>
                </a:stretch>
              </p:blipFill>
              <p:spPr>
                <a:xfrm>
                  <a:off x="9976455" y="3191025"/>
                  <a:ext cx="44640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5" name="Ink 54">
                  <a:extLst>
                    <a:ext uri="{FF2B5EF4-FFF2-40B4-BE49-F238E27FC236}">
                      <a16:creationId xmlns:a16="http://schemas.microsoft.com/office/drawing/2014/main" id="{164D7855-D186-FC1D-4025-3068498D1942}"/>
                    </a:ext>
                  </a:extLst>
                </p14:cNvPr>
                <p14:cNvContentPartPr/>
                <p14:nvPr/>
              </p14:nvContentPartPr>
              <p14:xfrm>
                <a:off x="11121255" y="2933985"/>
                <a:ext cx="99000" cy="236520"/>
              </p14:xfrm>
            </p:contentPart>
          </mc:Choice>
          <mc:Fallback xmlns="">
            <p:pic>
              <p:nvPicPr>
                <p:cNvPr id="55" name="Ink 54">
                  <a:extLst>
                    <a:ext uri="{FF2B5EF4-FFF2-40B4-BE49-F238E27FC236}">
                      <a16:creationId xmlns:a16="http://schemas.microsoft.com/office/drawing/2014/main" id="{164D7855-D186-FC1D-4025-3068498D1942}"/>
                    </a:ext>
                  </a:extLst>
                </p:cNvPr>
                <p:cNvPicPr/>
                <p:nvPr/>
              </p:nvPicPr>
              <p:blipFill>
                <a:blip r:embed="rId235"/>
                <a:stretch>
                  <a:fillRect/>
                </a:stretch>
              </p:blipFill>
              <p:spPr>
                <a:xfrm>
                  <a:off x="11115135" y="2927865"/>
                  <a:ext cx="1112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7" name="Ink 56">
                  <a:extLst>
                    <a:ext uri="{FF2B5EF4-FFF2-40B4-BE49-F238E27FC236}">
                      <a16:creationId xmlns:a16="http://schemas.microsoft.com/office/drawing/2014/main" id="{16939800-6C04-AC75-2E36-4D7CA6E67990}"/>
                    </a:ext>
                  </a:extLst>
                </p14:cNvPr>
                <p14:cNvContentPartPr/>
                <p14:nvPr/>
              </p14:nvContentPartPr>
              <p14:xfrm>
                <a:off x="10026495" y="3923625"/>
                <a:ext cx="168840" cy="19800"/>
              </p14:xfrm>
            </p:contentPart>
          </mc:Choice>
          <mc:Fallback xmlns="">
            <p:pic>
              <p:nvPicPr>
                <p:cNvPr id="57" name="Ink 56">
                  <a:extLst>
                    <a:ext uri="{FF2B5EF4-FFF2-40B4-BE49-F238E27FC236}">
                      <a16:creationId xmlns:a16="http://schemas.microsoft.com/office/drawing/2014/main" id="{16939800-6C04-AC75-2E36-4D7CA6E67990}"/>
                    </a:ext>
                  </a:extLst>
                </p:cNvPr>
                <p:cNvPicPr/>
                <p:nvPr/>
              </p:nvPicPr>
              <p:blipFill>
                <a:blip r:embed="rId237"/>
                <a:stretch>
                  <a:fillRect/>
                </a:stretch>
              </p:blipFill>
              <p:spPr>
                <a:xfrm>
                  <a:off x="10020375" y="3917505"/>
                  <a:ext cx="181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8" name="Ink 57">
                  <a:extLst>
                    <a:ext uri="{FF2B5EF4-FFF2-40B4-BE49-F238E27FC236}">
                      <a16:creationId xmlns:a16="http://schemas.microsoft.com/office/drawing/2014/main" id="{1B48E383-3D82-1F3D-2DB0-06D57649A2F7}"/>
                    </a:ext>
                  </a:extLst>
                </p14:cNvPr>
                <p14:cNvContentPartPr/>
                <p14:nvPr/>
              </p14:nvContentPartPr>
              <p14:xfrm>
                <a:off x="10009575" y="4039545"/>
                <a:ext cx="115920" cy="7920"/>
              </p14:xfrm>
            </p:contentPart>
          </mc:Choice>
          <mc:Fallback xmlns="">
            <p:pic>
              <p:nvPicPr>
                <p:cNvPr id="58" name="Ink 57">
                  <a:extLst>
                    <a:ext uri="{FF2B5EF4-FFF2-40B4-BE49-F238E27FC236}">
                      <a16:creationId xmlns:a16="http://schemas.microsoft.com/office/drawing/2014/main" id="{1B48E383-3D82-1F3D-2DB0-06D57649A2F7}"/>
                    </a:ext>
                  </a:extLst>
                </p:cNvPr>
                <p:cNvPicPr/>
                <p:nvPr/>
              </p:nvPicPr>
              <p:blipFill>
                <a:blip r:embed="rId239"/>
                <a:stretch>
                  <a:fillRect/>
                </a:stretch>
              </p:blipFill>
              <p:spPr>
                <a:xfrm>
                  <a:off x="10003455" y="4033425"/>
                  <a:ext cx="128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0" name="Ink 59">
                  <a:extLst>
                    <a:ext uri="{FF2B5EF4-FFF2-40B4-BE49-F238E27FC236}">
                      <a16:creationId xmlns:a16="http://schemas.microsoft.com/office/drawing/2014/main" id="{682437B9-60FD-93DE-5551-5A74820158C5}"/>
                    </a:ext>
                  </a:extLst>
                </p14:cNvPr>
                <p14:cNvContentPartPr/>
                <p14:nvPr/>
              </p14:nvContentPartPr>
              <p14:xfrm>
                <a:off x="10716975" y="3834705"/>
                <a:ext cx="217080" cy="124920"/>
              </p14:xfrm>
            </p:contentPart>
          </mc:Choice>
          <mc:Fallback xmlns="">
            <p:pic>
              <p:nvPicPr>
                <p:cNvPr id="60" name="Ink 59">
                  <a:extLst>
                    <a:ext uri="{FF2B5EF4-FFF2-40B4-BE49-F238E27FC236}">
                      <a16:creationId xmlns:a16="http://schemas.microsoft.com/office/drawing/2014/main" id="{682437B9-60FD-93DE-5551-5A74820158C5}"/>
                    </a:ext>
                  </a:extLst>
                </p:cNvPr>
                <p:cNvPicPr/>
                <p:nvPr/>
              </p:nvPicPr>
              <p:blipFill>
                <a:blip r:embed="rId241"/>
                <a:stretch>
                  <a:fillRect/>
                </a:stretch>
              </p:blipFill>
              <p:spPr>
                <a:xfrm>
                  <a:off x="10710855" y="3828585"/>
                  <a:ext cx="2293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1" name="Ink 60">
                  <a:extLst>
                    <a:ext uri="{FF2B5EF4-FFF2-40B4-BE49-F238E27FC236}">
                      <a16:creationId xmlns:a16="http://schemas.microsoft.com/office/drawing/2014/main" id="{2429853A-3398-00DC-A09F-7B25B27D0BFD}"/>
                    </a:ext>
                  </a:extLst>
                </p14:cNvPr>
                <p14:cNvContentPartPr/>
                <p14:nvPr/>
              </p14:nvContentPartPr>
              <p14:xfrm>
                <a:off x="10285335" y="3908145"/>
                <a:ext cx="381600" cy="194400"/>
              </p14:xfrm>
            </p:contentPart>
          </mc:Choice>
          <mc:Fallback xmlns="">
            <p:pic>
              <p:nvPicPr>
                <p:cNvPr id="61" name="Ink 60">
                  <a:extLst>
                    <a:ext uri="{FF2B5EF4-FFF2-40B4-BE49-F238E27FC236}">
                      <a16:creationId xmlns:a16="http://schemas.microsoft.com/office/drawing/2014/main" id="{2429853A-3398-00DC-A09F-7B25B27D0BFD}"/>
                    </a:ext>
                  </a:extLst>
                </p:cNvPr>
                <p:cNvPicPr/>
                <p:nvPr/>
              </p:nvPicPr>
              <p:blipFill>
                <a:blip r:embed="rId243"/>
                <a:stretch>
                  <a:fillRect/>
                </a:stretch>
              </p:blipFill>
              <p:spPr>
                <a:xfrm>
                  <a:off x="10279215" y="3902025"/>
                  <a:ext cx="393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2" name="Ink 61">
                  <a:extLst>
                    <a:ext uri="{FF2B5EF4-FFF2-40B4-BE49-F238E27FC236}">
                      <a16:creationId xmlns:a16="http://schemas.microsoft.com/office/drawing/2014/main" id="{4A7D4D29-79F8-F984-DCC3-0971A70F5F81}"/>
                    </a:ext>
                  </a:extLst>
                </p14:cNvPr>
                <p14:cNvContentPartPr/>
                <p14:nvPr/>
              </p14:nvContentPartPr>
              <p14:xfrm>
                <a:off x="10519695" y="3767745"/>
                <a:ext cx="214560" cy="136800"/>
              </p14:xfrm>
            </p:contentPart>
          </mc:Choice>
          <mc:Fallback xmlns="">
            <p:pic>
              <p:nvPicPr>
                <p:cNvPr id="62" name="Ink 61">
                  <a:extLst>
                    <a:ext uri="{FF2B5EF4-FFF2-40B4-BE49-F238E27FC236}">
                      <a16:creationId xmlns:a16="http://schemas.microsoft.com/office/drawing/2014/main" id="{4A7D4D29-79F8-F984-DCC3-0971A70F5F81}"/>
                    </a:ext>
                  </a:extLst>
                </p:cNvPr>
                <p:cNvPicPr/>
                <p:nvPr/>
              </p:nvPicPr>
              <p:blipFill>
                <a:blip r:embed="rId245"/>
                <a:stretch>
                  <a:fillRect/>
                </a:stretch>
              </p:blipFill>
              <p:spPr>
                <a:xfrm>
                  <a:off x="10513575" y="3761625"/>
                  <a:ext cx="2268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3" name="Ink 62">
                  <a:extLst>
                    <a:ext uri="{FF2B5EF4-FFF2-40B4-BE49-F238E27FC236}">
                      <a16:creationId xmlns:a16="http://schemas.microsoft.com/office/drawing/2014/main" id="{E515BE09-8554-A3DC-CA3A-66E110759B5B}"/>
                    </a:ext>
                  </a:extLst>
                </p14:cNvPr>
                <p14:cNvContentPartPr/>
                <p14:nvPr/>
              </p14:nvContentPartPr>
              <p14:xfrm>
                <a:off x="10601775" y="3772065"/>
                <a:ext cx="41400" cy="149760"/>
              </p14:xfrm>
            </p:contentPart>
          </mc:Choice>
          <mc:Fallback xmlns="">
            <p:pic>
              <p:nvPicPr>
                <p:cNvPr id="63" name="Ink 62">
                  <a:extLst>
                    <a:ext uri="{FF2B5EF4-FFF2-40B4-BE49-F238E27FC236}">
                      <a16:creationId xmlns:a16="http://schemas.microsoft.com/office/drawing/2014/main" id="{E515BE09-8554-A3DC-CA3A-66E110759B5B}"/>
                    </a:ext>
                  </a:extLst>
                </p:cNvPr>
                <p:cNvPicPr/>
                <p:nvPr/>
              </p:nvPicPr>
              <p:blipFill>
                <a:blip r:embed="rId247"/>
                <a:stretch>
                  <a:fillRect/>
                </a:stretch>
              </p:blipFill>
              <p:spPr>
                <a:xfrm>
                  <a:off x="10595655" y="3765945"/>
                  <a:ext cx="5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4" name="Ink 63">
                  <a:extLst>
                    <a:ext uri="{FF2B5EF4-FFF2-40B4-BE49-F238E27FC236}">
                      <a16:creationId xmlns:a16="http://schemas.microsoft.com/office/drawing/2014/main" id="{257568A2-CFD5-80E3-8532-5FCC14A9B13F}"/>
                    </a:ext>
                  </a:extLst>
                </p14:cNvPr>
                <p14:cNvContentPartPr/>
                <p14:nvPr/>
              </p14:nvContentPartPr>
              <p14:xfrm>
                <a:off x="10776735" y="3812385"/>
                <a:ext cx="142920" cy="288000"/>
              </p14:xfrm>
            </p:contentPart>
          </mc:Choice>
          <mc:Fallback xmlns="">
            <p:pic>
              <p:nvPicPr>
                <p:cNvPr id="64" name="Ink 63">
                  <a:extLst>
                    <a:ext uri="{FF2B5EF4-FFF2-40B4-BE49-F238E27FC236}">
                      <a16:creationId xmlns:a16="http://schemas.microsoft.com/office/drawing/2014/main" id="{257568A2-CFD5-80E3-8532-5FCC14A9B13F}"/>
                    </a:ext>
                  </a:extLst>
                </p:cNvPr>
                <p:cNvPicPr/>
                <p:nvPr/>
              </p:nvPicPr>
              <p:blipFill>
                <a:blip r:embed="rId249"/>
                <a:stretch>
                  <a:fillRect/>
                </a:stretch>
              </p:blipFill>
              <p:spPr>
                <a:xfrm>
                  <a:off x="10770615" y="3806265"/>
                  <a:ext cx="1551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5" name="Ink 64">
                  <a:extLst>
                    <a:ext uri="{FF2B5EF4-FFF2-40B4-BE49-F238E27FC236}">
                      <a16:creationId xmlns:a16="http://schemas.microsoft.com/office/drawing/2014/main" id="{0AECD373-C151-DFB6-D5FB-32561F397457}"/>
                    </a:ext>
                  </a:extLst>
                </p14:cNvPr>
                <p14:cNvContentPartPr/>
                <p14:nvPr/>
              </p14:nvContentPartPr>
              <p14:xfrm>
                <a:off x="10972215" y="3940545"/>
                <a:ext cx="315720" cy="180360"/>
              </p14:xfrm>
            </p:contentPart>
          </mc:Choice>
          <mc:Fallback xmlns="">
            <p:pic>
              <p:nvPicPr>
                <p:cNvPr id="65" name="Ink 64">
                  <a:extLst>
                    <a:ext uri="{FF2B5EF4-FFF2-40B4-BE49-F238E27FC236}">
                      <a16:creationId xmlns:a16="http://schemas.microsoft.com/office/drawing/2014/main" id="{0AECD373-C151-DFB6-D5FB-32561F397457}"/>
                    </a:ext>
                  </a:extLst>
                </p:cNvPr>
                <p:cNvPicPr/>
                <p:nvPr/>
              </p:nvPicPr>
              <p:blipFill>
                <a:blip r:embed="rId251"/>
                <a:stretch>
                  <a:fillRect/>
                </a:stretch>
              </p:blipFill>
              <p:spPr>
                <a:xfrm>
                  <a:off x="10966095" y="3934425"/>
                  <a:ext cx="3279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66" name="Ink 65">
                  <a:extLst>
                    <a:ext uri="{FF2B5EF4-FFF2-40B4-BE49-F238E27FC236}">
                      <a16:creationId xmlns:a16="http://schemas.microsoft.com/office/drawing/2014/main" id="{D14B6E51-FB54-1C92-370F-58FF0AF5F679}"/>
                    </a:ext>
                  </a:extLst>
                </p14:cNvPr>
                <p14:cNvContentPartPr/>
                <p14:nvPr/>
              </p14:nvContentPartPr>
              <p14:xfrm>
                <a:off x="11365695" y="3931185"/>
                <a:ext cx="349920" cy="173520"/>
              </p14:xfrm>
            </p:contentPart>
          </mc:Choice>
          <mc:Fallback xmlns="">
            <p:pic>
              <p:nvPicPr>
                <p:cNvPr id="66" name="Ink 65">
                  <a:extLst>
                    <a:ext uri="{FF2B5EF4-FFF2-40B4-BE49-F238E27FC236}">
                      <a16:creationId xmlns:a16="http://schemas.microsoft.com/office/drawing/2014/main" id="{D14B6E51-FB54-1C92-370F-58FF0AF5F679}"/>
                    </a:ext>
                  </a:extLst>
                </p:cNvPr>
                <p:cNvPicPr/>
                <p:nvPr/>
              </p:nvPicPr>
              <p:blipFill>
                <a:blip r:embed="rId253"/>
                <a:stretch>
                  <a:fillRect/>
                </a:stretch>
              </p:blipFill>
              <p:spPr>
                <a:xfrm>
                  <a:off x="11359575" y="3925065"/>
                  <a:ext cx="3621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7" name="Ink 156">
                  <a:extLst>
                    <a:ext uri="{FF2B5EF4-FFF2-40B4-BE49-F238E27FC236}">
                      <a16:creationId xmlns:a16="http://schemas.microsoft.com/office/drawing/2014/main" id="{9CA02FFE-B2B6-1815-82E1-E2EC530C6B18}"/>
                    </a:ext>
                  </a:extLst>
                </p14:cNvPr>
                <p14:cNvContentPartPr/>
                <p14:nvPr/>
              </p14:nvContentPartPr>
              <p14:xfrm>
                <a:off x="9446535" y="2761185"/>
                <a:ext cx="2413800" cy="511920"/>
              </p14:xfrm>
            </p:contentPart>
          </mc:Choice>
          <mc:Fallback xmlns="">
            <p:pic>
              <p:nvPicPr>
                <p:cNvPr id="157" name="Ink 156">
                  <a:extLst>
                    <a:ext uri="{FF2B5EF4-FFF2-40B4-BE49-F238E27FC236}">
                      <a16:creationId xmlns:a16="http://schemas.microsoft.com/office/drawing/2014/main" id="{9CA02FFE-B2B6-1815-82E1-E2EC530C6B18}"/>
                    </a:ext>
                  </a:extLst>
                </p:cNvPr>
                <p:cNvPicPr/>
                <p:nvPr/>
              </p:nvPicPr>
              <p:blipFill>
                <a:blip r:embed="rId255"/>
                <a:stretch>
                  <a:fillRect/>
                </a:stretch>
              </p:blipFill>
              <p:spPr>
                <a:xfrm>
                  <a:off x="9440415" y="2755065"/>
                  <a:ext cx="2426040" cy="52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159" name="Ink 158">
                <a:extLst>
                  <a:ext uri="{FF2B5EF4-FFF2-40B4-BE49-F238E27FC236}">
                    <a16:creationId xmlns:a16="http://schemas.microsoft.com/office/drawing/2014/main" id="{FF7C6FBA-91AC-BA83-6938-2493CD524A1C}"/>
                  </a:ext>
                </a:extLst>
              </p14:cNvPr>
              <p14:cNvContentPartPr/>
              <p14:nvPr/>
            </p14:nvContentPartPr>
            <p14:xfrm>
              <a:off x="1648215" y="5862585"/>
              <a:ext cx="223560" cy="21960"/>
            </p14:xfrm>
          </p:contentPart>
        </mc:Choice>
        <mc:Fallback xmlns="">
          <p:pic>
            <p:nvPicPr>
              <p:cNvPr id="159" name="Ink 158">
                <a:extLst>
                  <a:ext uri="{FF2B5EF4-FFF2-40B4-BE49-F238E27FC236}">
                    <a16:creationId xmlns:a16="http://schemas.microsoft.com/office/drawing/2014/main" id="{FF7C6FBA-91AC-BA83-6938-2493CD524A1C}"/>
                  </a:ext>
                </a:extLst>
              </p:cNvPr>
              <p:cNvPicPr/>
              <p:nvPr/>
            </p:nvPicPr>
            <p:blipFill>
              <a:blip r:embed="rId257"/>
              <a:stretch>
                <a:fillRect/>
              </a:stretch>
            </p:blipFill>
            <p:spPr>
              <a:xfrm>
                <a:off x="1642095" y="5856465"/>
                <a:ext cx="235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0" name="Ink 159">
                <a:extLst>
                  <a:ext uri="{FF2B5EF4-FFF2-40B4-BE49-F238E27FC236}">
                    <a16:creationId xmlns:a16="http://schemas.microsoft.com/office/drawing/2014/main" id="{DEDBC282-E8C2-14F2-2C91-408E8F229B0C}"/>
                  </a:ext>
                </a:extLst>
              </p14:cNvPr>
              <p14:cNvContentPartPr/>
              <p14:nvPr/>
            </p14:nvContentPartPr>
            <p14:xfrm>
              <a:off x="1660455" y="5969865"/>
              <a:ext cx="219240" cy="13320"/>
            </p14:xfrm>
          </p:contentPart>
        </mc:Choice>
        <mc:Fallback xmlns="">
          <p:pic>
            <p:nvPicPr>
              <p:cNvPr id="160" name="Ink 159">
                <a:extLst>
                  <a:ext uri="{FF2B5EF4-FFF2-40B4-BE49-F238E27FC236}">
                    <a16:creationId xmlns:a16="http://schemas.microsoft.com/office/drawing/2014/main" id="{DEDBC282-E8C2-14F2-2C91-408E8F229B0C}"/>
                  </a:ext>
                </a:extLst>
              </p:cNvPr>
              <p:cNvPicPr/>
              <p:nvPr/>
            </p:nvPicPr>
            <p:blipFill>
              <a:blip r:embed="rId259"/>
              <a:stretch>
                <a:fillRect/>
              </a:stretch>
            </p:blipFill>
            <p:spPr>
              <a:xfrm>
                <a:off x="1654335" y="5963745"/>
                <a:ext cx="231480" cy="25560"/>
              </a:xfrm>
              <a:prstGeom prst="rect">
                <a:avLst/>
              </a:prstGeom>
            </p:spPr>
          </p:pic>
        </mc:Fallback>
      </mc:AlternateContent>
      <p:grpSp>
        <p:nvGrpSpPr>
          <p:cNvPr id="198" name="Group 197">
            <a:extLst>
              <a:ext uri="{FF2B5EF4-FFF2-40B4-BE49-F238E27FC236}">
                <a16:creationId xmlns:a16="http://schemas.microsoft.com/office/drawing/2014/main" id="{C4772EE5-961C-331C-9FBB-68929C3B6B25}"/>
              </a:ext>
            </a:extLst>
          </p:cNvPr>
          <p:cNvGrpSpPr/>
          <p:nvPr/>
        </p:nvGrpSpPr>
        <p:grpSpPr>
          <a:xfrm>
            <a:off x="7608375" y="5714265"/>
            <a:ext cx="1571760" cy="654480"/>
            <a:chOff x="7608375" y="5714265"/>
            <a:chExt cx="1571760" cy="654480"/>
          </a:xfrm>
        </p:grpSpPr>
        <mc:AlternateContent xmlns:mc="http://schemas.openxmlformats.org/markup-compatibility/2006" xmlns:p14="http://schemas.microsoft.com/office/powerpoint/2010/main">
          <mc:Choice Requires="p14">
            <p:contentPart p14:bwMode="auto" r:id="rId260">
              <p14:nvContentPartPr>
                <p14:cNvPr id="187" name="Ink 186">
                  <a:extLst>
                    <a:ext uri="{FF2B5EF4-FFF2-40B4-BE49-F238E27FC236}">
                      <a16:creationId xmlns:a16="http://schemas.microsoft.com/office/drawing/2014/main" id="{48B0AF4B-6F4D-339A-7365-87F0C62DD1D4}"/>
                    </a:ext>
                  </a:extLst>
                </p14:cNvPr>
                <p14:cNvContentPartPr/>
                <p14:nvPr/>
              </p14:nvContentPartPr>
              <p14:xfrm>
                <a:off x="7608375" y="6047985"/>
                <a:ext cx="226440" cy="6840"/>
              </p14:xfrm>
            </p:contentPart>
          </mc:Choice>
          <mc:Fallback xmlns="">
            <p:pic>
              <p:nvPicPr>
                <p:cNvPr id="187" name="Ink 186">
                  <a:extLst>
                    <a:ext uri="{FF2B5EF4-FFF2-40B4-BE49-F238E27FC236}">
                      <a16:creationId xmlns:a16="http://schemas.microsoft.com/office/drawing/2014/main" id="{48B0AF4B-6F4D-339A-7365-87F0C62DD1D4}"/>
                    </a:ext>
                  </a:extLst>
                </p:cNvPr>
                <p:cNvPicPr/>
                <p:nvPr/>
              </p:nvPicPr>
              <p:blipFill>
                <a:blip r:embed="rId261"/>
                <a:stretch>
                  <a:fillRect/>
                </a:stretch>
              </p:blipFill>
              <p:spPr>
                <a:xfrm>
                  <a:off x="7602255" y="6041865"/>
                  <a:ext cx="238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8" name="Ink 187">
                  <a:extLst>
                    <a:ext uri="{FF2B5EF4-FFF2-40B4-BE49-F238E27FC236}">
                      <a16:creationId xmlns:a16="http://schemas.microsoft.com/office/drawing/2014/main" id="{6C1BEB70-6282-1B4F-A50A-B5C57F4D9EFE}"/>
                    </a:ext>
                  </a:extLst>
                </p14:cNvPr>
                <p14:cNvContentPartPr/>
                <p14:nvPr/>
              </p14:nvContentPartPr>
              <p14:xfrm>
                <a:off x="7668495" y="5989305"/>
                <a:ext cx="180720" cy="198360"/>
              </p14:xfrm>
            </p:contentPart>
          </mc:Choice>
          <mc:Fallback xmlns="">
            <p:pic>
              <p:nvPicPr>
                <p:cNvPr id="188" name="Ink 187">
                  <a:extLst>
                    <a:ext uri="{FF2B5EF4-FFF2-40B4-BE49-F238E27FC236}">
                      <a16:creationId xmlns:a16="http://schemas.microsoft.com/office/drawing/2014/main" id="{6C1BEB70-6282-1B4F-A50A-B5C57F4D9EFE}"/>
                    </a:ext>
                  </a:extLst>
                </p:cNvPr>
                <p:cNvPicPr/>
                <p:nvPr/>
              </p:nvPicPr>
              <p:blipFill>
                <a:blip r:embed="rId263"/>
                <a:stretch>
                  <a:fillRect/>
                </a:stretch>
              </p:blipFill>
              <p:spPr>
                <a:xfrm>
                  <a:off x="7662375" y="5983185"/>
                  <a:ext cx="192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9" name="Ink 188">
                  <a:extLst>
                    <a:ext uri="{FF2B5EF4-FFF2-40B4-BE49-F238E27FC236}">
                      <a16:creationId xmlns:a16="http://schemas.microsoft.com/office/drawing/2014/main" id="{0468A4D9-3025-C2A4-F05F-173FD00C083C}"/>
                    </a:ext>
                  </a:extLst>
                </p14:cNvPr>
                <p14:cNvContentPartPr/>
                <p14:nvPr/>
              </p14:nvContentPartPr>
              <p14:xfrm>
                <a:off x="8036775" y="5887425"/>
                <a:ext cx="132840" cy="290520"/>
              </p14:xfrm>
            </p:contentPart>
          </mc:Choice>
          <mc:Fallback xmlns="">
            <p:pic>
              <p:nvPicPr>
                <p:cNvPr id="189" name="Ink 188">
                  <a:extLst>
                    <a:ext uri="{FF2B5EF4-FFF2-40B4-BE49-F238E27FC236}">
                      <a16:creationId xmlns:a16="http://schemas.microsoft.com/office/drawing/2014/main" id="{0468A4D9-3025-C2A4-F05F-173FD00C083C}"/>
                    </a:ext>
                  </a:extLst>
                </p:cNvPr>
                <p:cNvPicPr/>
                <p:nvPr/>
              </p:nvPicPr>
              <p:blipFill>
                <a:blip r:embed="rId265"/>
                <a:stretch>
                  <a:fillRect/>
                </a:stretch>
              </p:blipFill>
              <p:spPr>
                <a:xfrm>
                  <a:off x="8030655" y="5881305"/>
                  <a:ext cx="1450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0" name="Ink 189">
                  <a:extLst>
                    <a:ext uri="{FF2B5EF4-FFF2-40B4-BE49-F238E27FC236}">
                      <a16:creationId xmlns:a16="http://schemas.microsoft.com/office/drawing/2014/main" id="{0520541A-F703-4B65-F919-9EA3B20BA304}"/>
                    </a:ext>
                  </a:extLst>
                </p14:cNvPr>
                <p14:cNvContentPartPr/>
                <p14:nvPr/>
              </p14:nvContentPartPr>
              <p14:xfrm>
                <a:off x="8161695" y="6004425"/>
                <a:ext cx="224280" cy="162000"/>
              </p14:xfrm>
            </p:contentPart>
          </mc:Choice>
          <mc:Fallback xmlns="">
            <p:pic>
              <p:nvPicPr>
                <p:cNvPr id="190" name="Ink 189">
                  <a:extLst>
                    <a:ext uri="{FF2B5EF4-FFF2-40B4-BE49-F238E27FC236}">
                      <a16:creationId xmlns:a16="http://schemas.microsoft.com/office/drawing/2014/main" id="{0520541A-F703-4B65-F919-9EA3B20BA304}"/>
                    </a:ext>
                  </a:extLst>
                </p:cNvPr>
                <p:cNvPicPr/>
                <p:nvPr/>
              </p:nvPicPr>
              <p:blipFill>
                <a:blip r:embed="rId267"/>
                <a:stretch>
                  <a:fillRect/>
                </a:stretch>
              </p:blipFill>
              <p:spPr>
                <a:xfrm>
                  <a:off x="8155575" y="5998305"/>
                  <a:ext cx="2365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1" name="Ink 190">
                  <a:extLst>
                    <a:ext uri="{FF2B5EF4-FFF2-40B4-BE49-F238E27FC236}">
                      <a16:creationId xmlns:a16="http://schemas.microsoft.com/office/drawing/2014/main" id="{24044BBA-7BE6-F012-B1B3-CB32BEF8D9D4}"/>
                    </a:ext>
                  </a:extLst>
                </p14:cNvPr>
                <p14:cNvContentPartPr/>
                <p14:nvPr/>
              </p14:nvContentPartPr>
              <p14:xfrm>
                <a:off x="8452935" y="5979585"/>
                <a:ext cx="147240" cy="190800"/>
              </p14:xfrm>
            </p:contentPart>
          </mc:Choice>
          <mc:Fallback xmlns="">
            <p:pic>
              <p:nvPicPr>
                <p:cNvPr id="191" name="Ink 190">
                  <a:extLst>
                    <a:ext uri="{FF2B5EF4-FFF2-40B4-BE49-F238E27FC236}">
                      <a16:creationId xmlns:a16="http://schemas.microsoft.com/office/drawing/2014/main" id="{24044BBA-7BE6-F012-B1B3-CB32BEF8D9D4}"/>
                    </a:ext>
                  </a:extLst>
                </p:cNvPr>
                <p:cNvPicPr/>
                <p:nvPr/>
              </p:nvPicPr>
              <p:blipFill>
                <a:blip r:embed="rId269"/>
                <a:stretch>
                  <a:fillRect/>
                </a:stretch>
              </p:blipFill>
              <p:spPr>
                <a:xfrm>
                  <a:off x="8446815" y="5973465"/>
                  <a:ext cx="159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2" name="Ink 191">
                  <a:extLst>
                    <a:ext uri="{FF2B5EF4-FFF2-40B4-BE49-F238E27FC236}">
                      <a16:creationId xmlns:a16="http://schemas.microsoft.com/office/drawing/2014/main" id="{F8FFC7F2-F2C4-6418-39E2-EC6E2862E611}"/>
                    </a:ext>
                  </a:extLst>
                </p14:cNvPr>
                <p14:cNvContentPartPr/>
                <p14:nvPr/>
              </p14:nvContentPartPr>
              <p14:xfrm>
                <a:off x="8498655" y="5896425"/>
                <a:ext cx="217440" cy="397800"/>
              </p14:xfrm>
            </p:contentPart>
          </mc:Choice>
          <mc:Fallback xmlns="">
            <p:pic>
              <p:nvPicPr>
                <p:cNvPr id="192" name="Ink 191">
                  <a:extLst>
                    <a:ext uri="{FF2B5EF4-FFF2-40B4-BE49-F238E27FC236}">
                      <a16:creationId xmlns:a16="http://schemas.microsoft.com/office/drawing/2014/main" id="{F8FFC7F2-F2C4-6418-39E2-EC6E2862E611}"/>
                    </a:ext>
                  </a:extLst>
                </p:cNvPr>
                <p:cNvPicPr/>
                <p:nvPr/>
              </p:nvPicPr>
              <p:blipFill>
                <a:blip r:embed="rId271"/>
                <a:stretch>
                  <a:fillRect/>
                </a:stretch>
              </p:blipFill>
              <p:spPr>
                <a:xfrm>
                  <a:off x="8492535" y="5890305"/>
                  <a:ext cx="22968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3" name="Ink 192">
                  <a:extLst>
                    <a:ext uri="{FF2B5EF4-FFF2-40B4-BE49-F238E27FC236}">
                      <a16:creationId xmlns:a16="http://schemas.microsoft.com/office/drawing/2014/main" id="{0C4DFBB6-F3EE-ED73-4760-52F6DA46E1F1}"/>
                    </a:ext>
                  </a:extLst>
                </p14:cNvPr>
                <p14:cNvContentPartPr/>
                <p14:nvPr/>
              </p14:nvContentPartPr>
              <p14:xfrm>
                <a:off x="7930575" y="5915865"/>
                <a:ext cx="339840" cy="366480"/>
              </p14:xfrm>
            </p:contentPart>
          </mc:Choice>
          <mc:Fallback xmlns="">
            <p:pic>
              <p:nvPicPr>
                <p:cNvPr id="193" name="Ink 192">
                  <a:extLst>
                    <a:ext uri="{FF2B5EF4-FFF2-40B4-BE49-F238E27FC236}">
                      <a16:creationId xmlns:a16="http://schemas.microsoft.com/office/drawing/2014/main" id="{0C4DFBB6-F3EE-ED73-4760-52F6DA46E1F1}"/>
                    </a:ext>
                  </a:extLst>
                </p:cNvPr>
                <p:cNvPicPr/>
                <p:nvPr/>
              </p:nvPicPr>
              <p:blipFill>
                <a:blip r:embed="rId273"/>
                <a:stretch>
                  <a:fillRect/>
                </a:stretch>
              </p:blipFill>
              <p:spPr>
                <a:xfrm>
                  <a:off x="7924455" y="5909745"/>
                  <a:ext cx="3520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4" name="Ink 193">
                  <a:extLst>
                    <a:ext uri="{FF2B5EF4-FFF2-40B4-BE49-F238E27FC236}">
                      <a16:creationId xmlns:a16="http://schemas.microsoft.com/office/drawing/2014/main" id="{21C65388-11ED-6A5E-C96E-B13032F0F218}"/>
                    </a:ext>
                  </a:extLst>
                </p14:cNvPr>
                <p14:cNvContentPartPr/>
                <p14:nvPr/>
              </p14:nvContentPartPr>
              <p14:xfrm>
                <a:off x="8780175" y="5775105"/>
                <a:ext cx="46080" cy="161640"/>
              </p14:xfrm>
            </p:contentPart>
          </mc:Choice>
          <mc:Fallback xmlns="">
            <p:pic>
              <p:nvPicPr>
                <p:cNvPr id="194" name="Ink 193">
                  <a:extLst>
                    <a:ext uri="{FF2B5EF4-FFF2-40B4-BE49-F238E27FC236}">
                      <a16:creationId xmlns:a16="http://schemas.microsoft.com/office/drawing/2014/main" id="{21C65388-11ED-6A5E-C96E-B13032F0F218}"/>
                    </a:ext>
                  </a:extLst>
                </p:cNvPr>
                <p:cNvPicPr/>
                <p:nvPr/>
              </p:nvPicPr>
              <p:blipFill>
                <a:blip r:embed="rId275"/>
                <a:stretch>
                  <a:fillRect/>
                </a:stretch>
              </p:blipFill>
              <p:spPr>
                <a:xfrm>
                  <a:off x="8774055" y="5768985"/>
                  <a:ext cx="583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5" name="Ink 194">
                  <a:extLst>
                    <a:ext uri="{FF2B5EF4-FFF2-40B4-BE49-F238E27FC236}">
                      <a16:creationId xmlns:a16="http://schemas.microsoft.com/office/drawing/2014/main" id="{AF7E1825-A85A-BFAF-BBC3-C0CEEA250BA7}"/>
                    </a:ext>
                  </a:extLst>
                </p14:cNvPr>
                <p14:cNvContentPartPr/>
                <p14:nvPr/>
              </p14:nvContentPartPr>
              <p14:xfrm>
                <a:off x="8681535" y="5714265"/>
                <a:ext cx="498600" cy="654480"/>
              </p14:xfrm>
            </p:contentPart>
          </mc:Choice>
          <mc:Fallback xmlns="">
            <p:pic>
              <p:nvPicPr>
                <p:cNvPr id="195" name="Ink 194">
                  <a:extLst>
                    <a:ext uri="{FF2B5EF4-FFF2-40B4-BE49-F238E27FC236}">
                      <a16:creationId xmlns:a16="http://schemas.microsoft.com/office/drawing/2014/main" id="{AF7E1825-A85A-BFAF-BBC3-C0CEEA250BA7}"/>
                    </a:ext>
                  </a:extLst>
                </p:cNvPr>
                <p:cNvPicPr/>
                <p:nvPr/>
              </p:nvPicPr>
              <p:blipFill>
                <a:blip r:embed="rId277"/>
                <a:stretch>
                  <a:fillRect/>
                </a:stretch>
              </p:blipFill>
              <p:spPr>
                <a:xfrm>
                  <a:off x="8675415" y="5708145"/>
                  <a:ext cx="510840" cy="666720"/>
                </a:xfrm>
                <a:prstGeom prst="rect">
                  <a:avLst/>
                </a:prstGeom>
              </p:spPr>
            </p:pic>
          </mc:Fallback>
        </mc:AlternateContent>
      </p:grpSp>
      <p:grpSp>
        <p:nvGrpSpPr>
          <p:cNvPr id="197" name="Group 196">
            <a:extLst>
              <a:ext uri="{FF2B5EF4-FFF2-40B4-BE49-F238E27FC236}">
                <a16:creationId xmlns:a16="http://schemas.microsoft.com/office/drawing/2014/main" id="{DF96AB4F-B80A-6916-E516-BBD970E5AD50}"/>
              </a:ext>
            </a:extLst>
          </p:cNvPr>
          <p:cNvGrpSpPr/>
          <p:nvPr/>
        </p:nvGrpSpPr>
        <p:grpSpPr>
          <a:xfrm>
            <a:off x="2216295" y="5608065"/>
            <a:ext cx="5055480" cy="766440"/>
            <a:chOff x="2216295" y="5608065"/>
            <a:chExt cx="5055480" cy="766440"/>
          </a:xfrm>
        </p:grpSpPr>
        <mc:AlternateContent xmlns:mc="http://schemas.openxmlformats.org/markup-compatibility/2006" xmlns:p14="http://schemas.microsoft.com/office/powerpoint/2010/main">
          <mc:Choice Requires="p14">
            <p:contentPart p14:bwMode="auto" r:id="rId278">
              <p14:nvContentPartPr>
                <p14:cNvPr id="161" name="Ink 160">
                  <a:extLst>
                    <a:ext uri="{FF2B5EF4-FFF2-40B4-BE49-F238E27FC236}">
                      <a16:creationId xmlns:a16="http://schemas.microsoft.com/office/drawing/2014/main" id="{F1E9BB2C-3035-87F4-A94D-5CD72AF32AFB}"/>
                    </a:ext>
                  </a:extLst>
                </p14:cNvPr>
                <p14:cNvContentPartPr/>
                <p14:nvPr/>
              </p14:nvContentPartPr>
              <p14:xfrm>
                <a:off x="2216295" y="5775105"/>
                <a:ext cx="365040" cy="309240"/>
              </p14:xfrm>
            </p:contentPart>
          </mc:Choice>
          <mc:Fallback xmlns="">
            <p:pic>
              <p:nvPicPr>
                <p:cNvPr id="161" name="Ink 160">
                  <a:extLst>
                    <a:ext uri="{FF2B5EF4-FFF2-40B4-BE49-F238E27FC236}">
                      <a16:creationId xmlns:a16="http://schemas.microsoft.com/office/drawing/2014/main" id="{F1E9BB2C-3035-87F4-A94D-5CD72AF32AFB}"/>
                    </a:ext>
                  </a:extLst>
                </p:cNvPr>
                <p:cNvPicPr/>
                <p:nvPr/>
              </p:nvPicPr>
              <p:blipFill>
                <a:blip r:embed="rId279"/>
                <a:stretch>
                  <a:fillRect/>
                </a:stretch>
              </p:blipFill>
              <p:spPr>
                <a:xfrm>
                  <a:off x="2210175" y="5768985"/>
                  <a:ext cx="3772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2" name="Ink 161">
                  <a:extLst>
                    <a:ext uri="{FF2B5EF4-FFF2-40B4-BE49-F238E27FC236}">
                      <a16:creationId xmlns:a16="http://schemas.microsoft.com/office/drawing/2014/main" id="{DD00533B-C63E-D4F6-450A-23A9194C843D}"/>
                    </a:ext>
                  </a:extLst>
                </p14:cNvPr>
                <p14:cNvContentPartPr/>
                <p14:nvPr/>
              </p14:nvContentPartPr>
              <p14:xfrm>
                <a:off x="2288295" y="5772945"/>
                <a:ext cx="281880" cy="30600"/>
              </p14:xfrm>
            </p:contentPart>
          </mc:Choice>
          <mc:Fallback xmlns="">
            <p:pic>
              <p:nvPicPr>
                <p:cNvPr id="162" name="Ink 161">
                  <a:extLst>
                    <a:ext uri="{FF2B5EF4-FFF2-40B4-BE49-F238E27FC236}">
                      <a16:creationId xmlns:a16="http://schemas.microsoft.com/office/drawing/2014/main" id="{DD00533B-C63E-D4F6-450A-23A9194C843D}"/>
                    </a:ext>
                  </a:extLst>
                </p:cNvPr>
                <p:cNvPicPr/>
                <p:nvPr/>
              </p:nvPicPr>
              <p:blipFill>
                <a:blip r:embed="rId281"/>
                <a:stretch>
                  <a:fillRect/>
                </a:stretch>
              </p:blipFill>
              <p:spPr>
                <a:xfrm>
                  <a:off x="2282175" y="5766825"/>
                  <a:ext cx="2941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3" name="Ink 162">
                  <a:extLst>
                    <a:ext uri="{FF2B5EF4-FFF2-40B4-BE49-F238E27FC236}">
                      <a16:creationId xmlns:a16="http://schemas.microsoft.com/office/drawing/2014/main" id="{BDA6169C-5C9F-0109-5C7F-4FBD52CDB7BB}"/>
                    </a:ext>
                  </a:extLst>
                </p14:cNvPr>
                <p14:cNvContentPartPr/>
                <p14:nvPr/>
              </p14:nvContentPartPr>
              <p14:xfrm>
                <a:off x="2702295" y="5648385"/>
                <a:ext cx="272160" cy="182160"/>
              </p14:xfrm>
            </p:contentPart>
          </mc:Choice>
          <mc:Fallback xmlns="">
            <p:pic>
              <p:nvPicPr>
                <p:cNvPr id="163" name="Ink 162">
                  <a:extLst>
                    <a:ext uri="{FF2B5EF4-FFF2-40B4-BE49-F238E27FC236}">
                      <a16:creationId xmlns:a16="http://schemas.microsoft.com/office/drawing/2014/main" id="{BDA6169C-5C9F-0109-5C7F-4FBD52CDB7BB}"/>
                    </a:ext>
                  </a:extLst>
                </p:cNvPr>
                <p:cNvPicPr/>
                <p:nvPr/>
              </p:nvPicPr>
              <p:blipFill>
                <a:blip r:embed="rId283"/>
                <a:stretch>
                  <a:fillRect/>
                </a:stretch>
              </p:blipFill>
              <p:spPr>
                <a:xfrm>
                  <a:off x="2696175" y="5642265"/>
                  <a:ext cx="284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5" name="Ink 164">
                  <a:extLst>
                    <a:ext uri="{FF2B5EF4-FFF2-40B4-BE49-F238E27FC236}">
                      <a16:creationId xmlns:a16="http://schemas.microsoft.com/office/drawing/2014/main" id="{BD9522E3-5205-20C6-053D-ABC8D8EFF788}"/>
                    </a:ext>
                  </a:extLst>
                </p14:cNvPr>
                <p14:cNvContentPartPr/>
                <p14:nvPr/>
              </p14:nvContentPartPr>
              <p14:xfrm>
                <a:off x="2937375" y="5709945"/>
                <a:ext cx="226080" cy="172080"/>
              </p14:xfrm>
            </p:contentPart>
          </mc:Choice>
          <mc:Fallback xmlns="">
            <p:pic>
              <p:nvPicPr>
                <p:cNvPr id="165" name="Ink 164">
                  <a:extLst>
                    <a:ext uri="{FF2B5EF4-FFF2-40B4-BE49-F238E27FC236}">
                      <a16:creationId xmlns:a16="http://schemas.microsoft.com/office/drawing/2014/main" id="{BD9522E3-5205-20C6-053D-ABC8D8EFF788}"/>
                    </a:ext>
                  </a:extLst>
                </p:cNvPr>
                <p:cNvPicPr/>
                <p:nvPr/>
              </p:nvPicPr>
              <p:blipFill>
                <a:blip r:embed="rId285"/>
                <a:stretch>
                  <a:fillRect/>
                </a:stretch>
              </p:blipFill>
              <p:spPr>
                <a:xfrm>
                  <a:off x="2931255" y="5703825"/>
                  <a:ext cx="2383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6" name="Ink 165">
                  <a:extLst>
                    <a:ext uri="{FF2B5EF4-FFF2-40B4-BE49-F238E27FC236}">
                      <a16:creationId xmlns:a16="http://schemas.microsoft.com/office/drawing/2014/main" id="{2BAAD0A3-4CD0-4D16-8875-D14E08DCEC08}"/>
                    </a:ext>
                  </a:extLst>
                </p14:cNvPr>
                <p14:cNvContentPartPr/>
                <p14:nvPr/>
              </p14:nvContentPartPr>
              <p14:xfrm>
                <a:off x="3284415" y="5698065"/>
                <a:ext cx="234000" cy="129240"/>
              </p14:xfrm>
            </p:contentPart>
          </mc:Choice>
          <mc:Fallback xmlns="">
            <p:pic>
              <p:nvPicPr>
                <p:cNvPr id="166" name="Ink 165">
                  <a:extLst>
                    <a:ext uri="{FF2B5EF4-FFF2-40B4-BE49-F238E27FC236}">
                      <a16:creationId xmlns:a16="http://schemas.microsoft.com/office/drawing/2014/main" id="{2BAAD0A3-4CD0-4D16-8875-D14E08DCEC08}"/>
                    </a:ext>
                  </a:extLst>
                </p:cNvPr>
                <p:cNvPicPr/>
                <p:nvPr/>
              </p:nvPicPr>
              <p:blipFill>
                <a:blip r:embed="rId287"/>
                <a:stretch>
                  <a:fillRect/>
                </a:stretch>
              </p:blipFill>
              <p:spPr>
                <a:xfrm>
                  <a:off x="3278295" y="5691945"/>
                  <a:ext cx="2462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7" name="Ink 166">
                  <a:extLst>
                    <a:ext uri="{FF2B5EF4-FFF2-40B4-BE49-F238E27FC236}">
                      <a16:creationId xmlns:a16="http://schemas.microsoft.com/office/drawing/2014/main" id="{0529FD7E-4416-03AC-DDA2-EF2B05851BBF}"/>
                    </a:ext>
                  </a:extLst>
                </p14:cNvPr>
                <p14:cNvContentPartPr/>
                <p14:nvPr/>
              </p14:nvContentPartPr>
              <p14:xfrm>
                <a:off x="3332655" y="5712105"/>
                <a:ext cx="123120" cy="143280"/>
              </p14:xfrm>
            </p:contentPart>
          </mc:Choice>
          <mc:Fallback xmlns="">
            <p:pic>
              <p:nvPicPr>
                <p:cNvPr id="167" name="Ink 166">
                  <a:extLst>
                    <a:ext uri="{FF2B5EF4-FFF2-40B4-BE49-F238E27FC236}">
                      <a16:creationId xmlns:a16="http://schemas.microsoft.com/office/drawing/2014/main" id="{0529FD7E-4416-03AC-DDA2-EF2B05851BBF}"/>
                    </a:ext>
                  </a:extLst>
                </p:cNvPr>
                <p:cNvPicPr/>
                <p:nvPr/>
              </p:nvPicPr>
              <p:blipFill>
                <a:blip r:embed="rId289"/>
                <a:stretch>
                  <a:fillRect/>
                </a:stretch>
              </p:blipFill>
              <p:spPr>
                <a:xfrm>
                  <a:off x="3326535" y="5705985"/>
                  <a:ext cx="1353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8" name="Ink 167">
                  <a:extLst>
                    <a:ext uri="{FF2B5EF4-FFF2-40B4-BE49-F238E27FC236}">
                      <a16:creationId xmlns:a16="http://schemas.microsoft.com/office/drawing/2014/main" id="{5D024BDC-9E70-1CC5-036C-75FACF040CEF}"/>
                    </a:ext>
                  </a:extLst>
                </p14:cNvPr>
                <p14:cNvContentPartPr/>
                <p14:nvPr/>
              </p14:nvContentPartPr>
              <p14:xfrm>
                <a:off x="3640455" y="5772945"/>
                <a:ext cx="228960" cy="360"/>
              </p14:xfrm>
            </p:contentPart>
          </mc:Choice>
          <mc:Fallback xmlns="">
            <p:pic>
              <p:nvPicPr>
                <p:cNvPr id="168" name="Ink 167">
                  <a:extLst>
                    <a:ext uri="{FF2B5EF4-FFF2-40B4-BE49-F238E27FC236}">
                      <a16:creationId xmlns:a16="http://schemas.microsoft.com/office/drawing/2014/main" id="{5D024BDC-9E70-1CC5-036C-75FACF040CEF}"/>
                    </a:ext>
                  </a:extLst>
                </p:cNvPr>
                <p:cNvPicPr/>
                <p:nvPr/>
              </p:nvPicPr>
              <p:blipFill>
                <a:blip r:embed="rId291"/>
                <a:stretch>
                  <a:fillRect/>
                </a:stretch>
              </p:blipFill>
              <p:spPr>
                <a:xfrm>
                  <a:off x="3634335" y="5766825"/>
                  <a:ext cx="241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9" name="Ink 168">
                  <a:extLst>
                    <a:ext uri="{FF2B5EF4-FFF2-40B4-BE49-F238E27FC236}">
                      <a16:creationId xmlns:a16="http://schemas.microsoft.com/office/drawing/2014/main" id="{78E2DE8D-E3DC-F24A-2639-D4C9CB967225}"/>
                    </a:ext>
                  </a:extLst>
                </p14:cNvPr>
                <p14:cNvContentPartPr/>
                <p14:nvPr/>
              </p14:nvContentPartPr>
              <p14:xfrm>
                <a:off x="3782655" y="5726145"/>
                <a:ext cx="118440" cy="177840"/>
              </p14:xfrm>
            </p:contentPart>
          </mc:Choice>
          <mc:Fallback xmlns="">
            <p:pic>
              <p:nvPicPr>
                <p:cNvPr id="169" name="Ink 168">
                  <a:extLst>
                    <a:ext uri="{FF2B5EF4-FFF2-40B4-BE49-F238E27FC236}">
                      <a16:creationId xmlns:a16="http://schemas.microsoft.com/office/drawing/2014/main" id="{78E2DE8D-E3DC-F24A-2639-D4C9CB967225}"/>
                    </a:ext>
                  </a:extLst>
                </p:cNvPr>
                <p:cNvPicPr/>
                <p:nvPr/>
              </p:nvPicPr>
              <p:blipFill>
                <a:blip r:embed="rId293"/>
                <a:stretch>
                  <a:fillRect/>
                </a:stretch>
              </p:blipFill>
              <p:spPr>
                <a:xfrm>
                  <a:off x="3776535" y="5720025"/>
                  <a:ext cx="130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0" name="Ink 169">
                  <a:extLst>
                    <a:ext uri="{FF2B5EF4-FFF2-40B4-BE49-F238E27FC236}">
                      <a16:creationId xmlns:a16="http://schemas.microsoft.com/office/drawing/2014/main" id="{8178D63B-43E5-6410-E2EC-B3181EBE0819}"/>
                    </a:ext>
                  </a:extLst>
                </p14:cNvPr>
                <p14:cNvContentPartPr/>
                <p14:nvPr/>
              </p14:nvContentPartPr>
              <p14:xfrm>
                <a:off x="3984255" y="5608065"/>
                <a:ext cx="82440" cy="263520"/>
              </p14:xfrm>
            </p:contentPart>
          </mc:Choice>
          <mc:Fallback xmlns="">
            <p:pic>
              <p:nvPicPr>
                <p:cNvPr id="170" name="Ink 169">
                  <a:extLst>
                    <a:ext uri="{FF2B5EF4-FFF2-40B4-BE49-F238E27FC236}">
                      <a16:creationId xmlns:a16="http://schemas.microsoft.com/office/drawing/2014/main" id="{8178D63B-43E5-6410-E2EC-B3181EBE0819}"/>
                    </a:ext>
                  </a:extLst>
                </p:cNvPr>
                <p:cNvPicPr/>
                <p:nvPr/>
              </p:nvPicPr>
              <p:blipFill>
                <a:blip r:embed="rId295"/>
                <a:stretch>
                  <a:fillRect/>
                </a:stretch>
              </p:blipFill>
              <p:spPr>
                <a:xfrm>
                  <a:off x="3978135" y="5601945"/>
                  <a:ext cx="94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1" name="Ink 170">
                  <a:extLst>
                    <a:ext uri="{FF2B5EF4-FFF2-40B4-BE49-F238E27FC236}">
                      <a16:creationId xmlns:a16="http://schemas.microsoft.com/office/drawing/2014/main" id="{A13A2CA7-C962-7E3E-657A-E0BF8C5F3060}"/>
                    </a:ext>
                  </a:extLst>
                </p14:cNvPr>
                <p14:cNvContentPartPr/>
                <p14:nvPr/>
              </p14:nvContentPartPr>
              <p14:xfrm>
                <a:off x="4068855" y="5749905"/>
                <a:ext cx="166320" cy="133560"/>
              </p14:xfrm>
            </p:contentPart>
          </mc:Choice>
          <mc:Fallback xmlns="">
            <p:pic>
              <p:nvPicPr>
                <p:cNvPr id="171" name="Ink 170">
                  <a:extLst>
                    <a:ext uri="{FF2B5EF4-FFF2-40B4-BE49-F238E27FC236}">
                      <a16:creationId xmlns:a16="http://schemas.microsoft.com/office/drawing/2014/main" id="{A13A2CA7-C962-7E3E-657A-E0BF8C5F3060}"/>
                    </a:ext>
                  </a:extLst>
                </p:cNvPr>
                <p:cNvPicPr/>
                <p:nvPr/>
              </p:nvPicPr>
              <p:blipFill>
                <a:blip r:embed="rId297"/>
                <a:stretch>
                  <a:fillRect/>
                </a:stretch>
              </p:blipFill>
              <p:spPr>
                <a:xfrm>
                  <a:off x="4062735" y="5743785"/>
                  <a:ext cx="178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2" name="Ink 171">
                  <a:extLst>
                    <a:ext uri="{FF2B5EF4-FFF2-40B4-BE49-F238E27FC236}">
                      <a16:creationId xmlns:a16="http://schemas.microsoft.com/office/drawing/2014/main" id="{33C10023-E106-D935-918A-6B4FE67686E9}"/>
                    </a:ext>
                  </a:extLst>
                </p14:cNvPr>
                <p14:cNvContentPartPr/>
                <p14:nvPr/>
              </p14:nvContentPartPr>
              <p14:xfrm>
                <a:off x="4321575" y="5715345"/>
                <a:ext cx="233640" cy="156240"/>
              </p14:xfrm>
            </p:contentPart>
          </mc:Choice>
          <mc:Fallback xmlns="">
            <p:pic>
              <p:nvPicPr>
                <p:cNvPr id="172" name="Ink 171">
                  <a:extLst>
                    <a:ext uri="{FF2B5EF4-FFF2-40B4-BE49-F238E27FC236}">
                      <a16:creationId xmlns:a16="http://schemas.microsoft.com/office/drawing/2014/main" id="{33C10023-E106-D935-918A-6B4FE67686E9}"/>
                    </a:ext>
                  </a:extLst>
                </p:cNvPr>
                <p:cNvPicPr/>
                <p:nvPr/>
              </p:nvPicPr>
              <p:blipFill>
                <a:blip r:embed="rId299"/>
                <a:stretch>
                  <a:fillRect/>
                </a:stretch>
              </p:blipFill>
              <p:spPr>
                <a:xfrm>
                  <a:off x="4315455" y="5709225"/>
                  <a:ext cx="2458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3" name="Ink 172">
                  <a:extLst>
                    <a:ext uri="{FF2B5EF4-FFF2-40B4-BE49-F238E27FC236}">
                      <a16:creationId xmlns:a16="http://schemas.microsoft.com/office/drawing/2014/main" id="{6335A14D-B2E5-621A-4880-63893182AA74}"/>
                    </a:ext>
                  </a:extLst>
                </p14:cNvPr>
                <p14:cNvContentPartPr/>
                <p14:nvPr/>
              </p14:nvContentPartPr>
              <p14:xfrm>
                <a:off x="4708935" y="6059865"/>
                <a:ext cx="31680" cy="36000"/>
              </p14:xfrm>
            </p:contentPart>
          </mc:Choice>
          <mc:Fallback xmlns="">
            <p:pic>
              <p:nvPicPr>
                <p:cNvPr id="173" name="Ink 172">
                  <a:extLst>
                    <a:ext uri="{FF2B5EF4-FFF2-40B4-BE49-F238E27FC236}">
                      <a16:creationId xmlns:a16="http://schemas.microsoft.com/office/drawing/2014/main" id="{6335A14D-B2E5-621A-4880-63893182AA74}"/>
                    </a:ext>
                  </a:extLst>
                </p:cNvPr>
                <p:cNvPicPr/>
                <p:nvPr/>
              </p:nvPicPr>
              <p:blipFill>
                <a:blip r:embed="rId301"/>
                <a:stretch>
                  <a:fillRect/>
                </a:stretch>
              </p:blipFill>
              <p:spPr>
                <a:xfrm>
                  <a:off x="4702815" y="6053745"/>
                  <a:ext cx="43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4" name="Ink 173">
                  <a:extLst>
                    <a:ext uri="{FF2B5EF4-FFF2-40B4-BE49-F238E27FC236}">
                      <a16:creationId xmlns:a16="http://schemas.microsoft.com/office/drawing/2014/main" id="{2595D06C-C2DC-688D-81F2-30F7C39AA161}"/>
                    </a:ext>
                  </a:extLst>
                </p14:cNvPr>
                <p14:cNvContentPartPr/>
                <p14:nvPr/>
              </p14:nvContentPartPr>
              <p14:xfrm>
                <a:off x="4935015" y="5813985"/>
                <a:ext cx="115920" cy="362520"/>
              </p14:xfrm>
            </p:contentPart>
          </mc:Choice>
          <mc:Fallback xmlns="">
            <p:pic>
              <p:nvPicPr>
                <p:cNvPr id="174" name="Ink 173">
                  <a:extLst>
                    <a:ext uri="{FF2B5EF4-FFF2-40B4-BE49-F238E27FC236}">
                      <a16:creationId xmlns:a16="http://schemas.microsoft.com/office/drawing/2014/main" id="{2595D06C-C2DC-688D-81F2-30F7C39AA161}"/>
                    </a:ext>
                  </a:extLst>
                </p:cNvPr>
                <p:cNvPicPr/>
                <p:nvPr/>
              </p:nvPicPr>
              <p:blipFill>
                <a:blip r:embed="rId303"/>
                <a:stretch>
                  <a:fillRect/>
                </a:stretch>
              </p:blipFill>
              <p:spPr>
                <a:xfrm>
                  <a:off x="4928895" y="5807865"/>
                  <a:ext cx="1281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5" name="Ink 174">
                  <a:extLst>
                    <a:ext uri="{FF2B5EF4-FFF2-40B4-BE49-F238E27FC236}">
                      <a16:creationId xmlns:a16="http://schemas.microsoft.com/office/drawing/2014/main" id="{B0647EEB-8FE6-8E08-4147-25CE5430871F}"/>
                    </a:ext>
                  </a:extLst>
                </p14:cNvPr>
                <p14:cNvContentPartPr/>
                <p14:nvPr/>
              </p14:nvContentPartPr>
              <p14:xfrm>
                <a:off x="5053095" y="5982825"/>
                <a:ext cx="168840" cy="176040"/>
              </p14:xfrm>
            </p:contentPart>
          </mc:Choice>
          <mc:Fallback xmlns="">
            <p:pic>
              <p:nvPicPr>
                <p:cNvPr id="175" name="Ink 174">
                  <a:extLst>
                    <a:ext uri="{FF2B5EF4-FFF2-40B4-BE49-F238E27FC236}">
                      <a16:creationId xmlns:a16="http://schemas.microsoft.com/office/drawing/2014/main" id="{B0647EEB-8FE6-8E08-4147-25CE5430871F}"/>
                    </a:ext>
                  </a:extLst>
                </p:cNvPr>
                <p:cNvPicPr/>
                <p:nvPr/>
              </p:nvPicPr>
              <p:blipFill>
                <a:blip r:embed="rId305"/>
                <a:stretch>
                  <a:fillRect/>
                </a:stretch>
              </p:blipFill>
              <p:spPr>
                <a:xfrm>
                  <a:off x="5046975" y="5976705"/>
                  <a:ext cx="181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6" name="Ink 175">
                  <a:extLst>
                    <a:ext uri="{FF2B5EF4-FFF2-40B4-BE49-F238E27FC236}">
                      <a16:creationId xmlns:a16="http://schemas.microsoft.com/office/drawing/2014/main" id="{09C7355B-4329-F2C2-FC4E-E3D4C6AE4FCD}"/>
                    </a:ext>
                  </a:extLst>
                </p14:cNvPr>
                <p14:cNvContentPartPr/>
                <p14:nvPr/>
              </p14:nvContentPartPr>
              <p14:xfrm>
                <a:off x="5296095" y="5926665"/>
                <a:ext cx="159840" cy="244800"/>
              </p14:xfrm>
            </p:contentPart>
          </mc:Choice>
          <mc:Fallback xmlns="">
            <p:pic>
              <p:nvPicPr>
                <p:cNvPr id="176" name="Ink 175">
                  <a:extLst>
                    <a:ext uri="{FF2B5EF4-FFF2-40B4-BE49-F238E27FC236}">
                      <a16:creationId xmlns:a16="http://schemas.microsoft.com/office/drawing/2014/main" id="{09C7355B-4329-F2C2-FC4E-E3D4C6AE4FCD}"/>
                    </a:ext>
                  </a:extLst>
                </p:cNvPr>
                <p:cNvPicPr/>
                <p:nvPr/>
              </p:nvPicPr>
              <p:blipFill>
                <a:blip r:embed="rId307"/>
                <a:stretch>
                  <a:fillRect/>
                </a:stretch>
              </p:blipFill>
              <p:spPr>
                <a:xfrm>
                  <a:off x="5289975" y="5920545"/>
                  <a:ext cx="1720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7" name="Ink 176">
                  <a:extLst>
                    <a:ext uri="{FF2B5EF4-FFF2-40B4-BE49-F238E27FC236}">
                      <a16:creationId xmlns:a16="http://schemas.microsoft.com/office/drawing/2014/main" id="{F890EB33-A679-3D59-C719-C83C6BEE5A94}"/>
                    </a:ext>
                  </a:extLst>
                </p14:cNvPr>
                <p14:cNvContentPartPr/>
                <p14:nvPr/>
              </p14:nvContentPartPr>
              <p14:xfrm>
                <a:off x="5296095" y="5963385"/>
                <a:ext cx="243360" cy="360"/>
              </p14:xfrm>
            </p:contentPart>
          </mc:Choice>
          <mc:Fallback xmlns="">
            <p:pic>
              <p:nvPicPr>
                <p:cNvPr id="177" name="Ink 176">
                  <a:extLst>
                    <a:ext uri="{FF2B5EF4-FFF2-40B4-BE49-F238E27FC236}">
                      <a16:creationId xmlns:a16="http://schemas.microsoft.com/office/drawing/2014/main" id="{F890EB33-A679-3D59-C719-C83C6BEE5A94}"/>
                    </a:ext>
                  </a:extLst>
                </p:cNvPr>
                <p:cNvPicPr/>
                <p:nvPr/>
              </p:nvPicPr>
              <p:blipFill>
                <a:blip r:embed="rId309"/>
                <a:stretch>
                  <a:fillRect/>
                </a:stretch>
              </p:blipFill>
              <p:spPr>
                <a:xfrm>
                  <a:off x="5289975" y="5957265"/>
                  <a:ext cx="255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8" name="Ink 177">
                  <a:extLst>
                    <a:ext uri="{FF2B5EF4-FFF2-40B4-BE49-F238E27FC236}">
                      <a16:creationId xmlns:a16="http://schemas.microsoft.com/office/drawing/2014/main" id="{EBA2D678-F81C-1F5C-B082-DB683C310B89}"/>
                    </a:ext>
                  </a:extLst>
                </p14:cNvPr>
                <p14:cNvContentPartPr/>
                <p14:nvPr/>
              </p14:nvContentPartPr>
              <p14:xfrm>
                <a:off x="5675175" y="6062025"/>
                <a:ext cx="56880" cy="41760"/>
              </p14:xfrm>
            </p:contentPart>
          </mc:Choice>
          <mc:Fallback xmlns="">
            <p:pic>
              <p:nvPicPr>
                <p:cNvPr id="178" name="Ink 177">
                  <a:extLst>
                    <a:ext uri="{FF2B5EF4-FFF2-40B4-BE49-F238E27FC236}">
                      <a16:creationId xmlns:a16="http://schemas.microsoft.com/office/drawing/2014/main" id="{EBA2D678-F81C-1F5C-B082-DB683C310B89}"/>
                    </a:ext>
                  </a:extLst>
                </p:cNvPr>
                <p:cNvPicPr/>
                <p:nvPr/>
              </p:nvPicPr>
              <p:blipFill>
                <a:blip r:embed="rId311"/>
                <a:stretch>
                  <a:fillRect/>
                </a:stretch>
              </p:blipFill>
              <p:spPr>
                <a:xfrm>
                  <a:off x="5669055" y="6055905"/>
                  <a:ext cx="691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0" name="Ink 179">
                  <a:extLst>
                    <a:ext uri="{FF2B5EF4-FFF2-40B4-BE49-F238E27FC236}">
                      <a16:creationId xmlns:a16="http://schemas.microsoft.com/office/drawing/2014/main" id="{1BB4196B-A168-0053-218B-5E15EE59E585}"/>
                    </a:ext>
                  </a:extLst>
                </p14:cNvPr>
                <p14:cNvContentPartPr/>
                <p14:nvPr/>
              </p14:nvContentPartPr>
              <p14:xfrm>
                <a:off x="6174135" y="6005505"/>
                <a:ext cx="274680" cy="143640"/>
              </p14:xfrm>
            </p:contentPart>
          </mc:Choice>
          <mc:Fallback xmlns="">
            <p:pic>
              <p:nvPicPr>
                <p:cNvPr id="180" name="Ink 179">
                  <a:extLst>
                    <a:ext uri="{FF2B5EF4-FFF2-40B4-BE49-F238E27FC236}">
                      <a16:creationId xmlns:a16="http://schemas.microsoft.com/office/drawing/2014/main" id="{1BB4196B-A168-0053-218B-5E15EE59E585}"/>
                    </a:ext>
                  </a:extLst>
                </p:cNvPr>
                <p:cNvPicPr/>
                <p:nvPr/>
              </p:nvPicPr>
              <p:blipFill>
                <a:blip r:embed="rId313"/>
                <a:stretch>
                  <a:fillRect/>
                </a:stretch>
              </p:blipFill>
              <p:spPr>
                <a:xfrm>
                  <a:off x="6168015" y="5999385"/>
                  <a:ext cx="286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1" name="Ink 180">
                  <a:extLst>
                    <a:ext uri="{FF2B5EF4-FFF2-40B4-BE49-F238E27FC236}">
                      <a16:creationId xmlns:a16="http://schemas.microsoft.com/office/drawing/2014/main" id="{F0B3ED6A-3639-BC5B-6E13-CBC99AEB7B1C}"/>
                    </a:ext>
                  </a:extLst>
                </p14:cNvPr>
                <p14:cNvContentPartPr/>
                <p14:nvPr/>
              </p14:nvContentPartPr>
              <p14:xfrm>
                <a:off x="6474735" y="5984985"/>
                <a:ext cx="297000" cy="169200"/>
              </p14:xfrm>
            </p:contentPart>
          </mc:Choice>
          <mc:Fallback xmlns="">
            <p:pic>
              <p:nvPicPr>
                <p:cNvPr id="181" name="Ink 180">
                  <a:extLst>
                    <a:ext uri="{FF2B5EF4-FFF2-40B4-BE49-F238E27FC236}">
                      <a16:creationId xmlns:a16="http://schemas.microsoft.com/office/drawing/2014/main" id="{F0B3ED6A-3639-BC5B-6E13-CBC99AEB7B1C}"/>
                    </a:ext>
                  </a:extLst>
                </p:cNvPr>
                <p:cNvPicPr/>
                <p:nvPr/>
              </p:nvPicPr>
              <p:blipFill>
                <a:blip r:embed="rId315"/>
                <a:stretch>
                  <a:fillRect/>
                </a:stretch>
              </p:blipFill>
              <p:spPr>
                <a:xfrm>
                  <a:off x="6468615" y="5978865"/>
                  <a:ext cx="309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2" name="Ink 181">
                  <a:extLst>
                    <a:ext uri="{FF2B5EF4-FFF2-40B4-BE49-F238E27FC236}">
                      <a16:creationId xmlns:a16="http://schemas.microsoft.com/office/drawing/2014/main" id="{A307B37E-E7BF-0DF4-9759-AF09F2A69BC4}"/>
                    </a:ext>
                  </a:extLst>
                </p14:cNvPr>
                <p14:cNvContentPartPr/>
                <p14:nvPr/>
              </p14:nvContentPartPr>
              <p14:xfrm>
                <a:off x="6884055" y="5992545"/>
                <a:ext cx="250560" cy="136800"/>
              </p14:xfrm>
            </p:contentPart>
          </mc:Choice>
          <mc:Fallback xmlns="">
            <p:pic>
              <p:nvPicPr>
                <p:cNvPr id="182" name="Ink 181">
                  <a:extLst>
                    <a:ext uri="{FF2B5EF4-FFF2-40B4-BE49-F238E27FC236}">
                      <a16:creationId xmlns:a16="http://schemas.microsoft.com/office/drawing/2014/main" id="{A307B37E-E7BF-0DF4-9759-AF09F2A69BC4}"/>
                    </a:ext>
                  </a:extLst>
                </p:cNvPr>
                <p:cNvPicPr/>
                <p:nvPr/>
              </p:nvPicPr>
              <p:blipFill>
                <a:blip r:embed="rId317"/>
                <a:stretch>
                  <a:fillRect/>
                </a:stretch>
              </p:blipFill>
              <p:spPr>
                <a:xfrm>
                  <a:off x="6877935" y="5986425"/>
                  <a:ext cx="2628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3" name="Ink 182">
                  <a:extLst>
                    <a:ext uri="{FF2B5EF4-FFF2-40B4-BE49-F238E27FC236}">
                      <a16:creationId xmlns:a16="http://schemas.microsoft.com/office/drawing/2014/main" id="{34BBF955-7CAE-E769-688E-21EC04575B79}"/>
                    </a:ext>
                  </a:extLst>
                </p14:cNvPr>
                <p14:cNvContentPartPr/>
                <p14:nvPr/>
              </p14:nvContentPartPr>
              <p14:xfrm>
                <a:off x="7009335" y="5980665"/>
                <a:ext cx="72720" cy="160560"/>
              </p14:xfrm>
            </p:contentPart>
          </mc:Choice>
          <mc:Fallback xmlns="">
            <p:pic>
              <p:nvPicPr>
                <p:cNvPr id="183" name="Ink 182">
                  <a:extLst>
                    <a:ext uri="{FF2B5EF4-FFF2-40B4-BE49-F238E27FC236}">
                      <a16:creationId xmlns:a16="http://schemas.microsoft.com/office/drawing/2014/main" id="{34BBF955-7CAE-E769-688E-21EC04575B79}"/>
                    </a:ext>
                  </a:extLst>
                </p:cNvPr>
                <p:cNvPicPr/>
                <p:nvPr/>
              </p:nvPicPr>
              <p:blipFill>
                <a:blip r:embed="rId319"/>
                <a:stretch>
                  <a:fillRect/>
                </a:stretch>
              </p:blipFill>
              <p:spPr>
                <a:xfrm>
                  <a:off x="7003215" y="5974545"/>
                  <a:ext cx="849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4" name="Ink 183">
                  <a:extLst>
                    <a:ext uri="{FF2B5EF4-FFF2-40B4-BE49-F238E27FC236}">
                      <a16:creationId xmlns:a16="http://schemas.microsoft.com/office/drawing/2014/main" id="{05F5E787-65D8-56A2-38F6-EE0BCC66268C}"/>
                    </a:ext>
                  </a:extLst>
                </p14:cNvPr>
                <p14:cNvContentPartPr/>
                <p14:nvPr/>
              </p14:nvContentPartPr>
              <p14:xfrm>
                <a:off x="7004295" y="5878785"/>
                <a:ext cx="235080" cy="385920"/>
              </p14:xfrm>
            </p:contentPart>
          </mc:Choice>
          <mc:Fallback xmlns="">
            <p:pic>
              <p:nvPicPr>
                <p:cNvPr id="184" name="Ink 183">
                  <a:extLst>
                    <a:ext uri="{FF2B5EF4-FFF2-40B4-BE49-F238E27FC236}">
                      <a16:creationId xmlns:a16="http://schemas.microsoft.com/office/drawing/2014/main" id="{05F5E787-65D8-56A2-38F6-EE0BCC66268C}"/>
                    </a:ext>
                  </a:extLst>
                </p:cNvPr>
                <p:cNvPicPr/>
                <p:nvPr/>
              </p:nvPicPr>
              <p:blipFill>
                <a:blip r:embed="rId321"/>
                <a:stretch>
                  <a:fillRect/>
                </a:stretch>
              </p:blipFill>
              <p:spPr>
                <a:xfrm>
                  <a:off x="6998175" y="5872665"/>
                  <a:ext cx="24732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5" name="Ink 184">
                  <a:extLst>
                    <a:ext uri="{FF2B5EF4-FFF2-40B4-BE49-F238E27FC236}">
                      <a16:creationId xmlns:a16="http://schemas.microsoft.com/office/drawing/2014/main" id="{924BA91B-7151-003E-DDBD-272E49C76200}"/>
                    </a:ext>
                  </a:extLst>
                </p14:cNvPr>
                <p14:cNvContentPartPr/>
                <p14:nvPr/>
              </p14:nvContentPartPr>
              <p14:xfrm>
                <a:off x="6142815" y="5932065"/>
                <a:ext cx="373680" cy="354600"/>
              </p14:xfrm>
            </p:contentPart>
          </mc:Choice>
          <mc:Fallback xmlns="">
            <p:pic>
              <p:nvPicPr>
                <p:cNvPr id="185" name="Ink 184">
                  <a:extLst>
                    <a:ext uri="{FF2B5EF4-FFF2-40B4-BE49-F238E27FC236}">
                      <a16:creationId xmlns:a16="http://schemas.microsoft.com/office/drawing/2014/main" id="{924BA91B-7151-003E-DDBD-272E49C76200}"/>
                    </a:ext>
                  </a:extLst>
                </p:cNvPr>
                <p:cNvPicPr/>
                <p:nvPr/>
              </p:nvPicPr>
              <p:blipFill>
                <a:blip r:embed="rId323"/>
                <a:stretch>
                  <a:fillRect/>
                </a:stretch>
              </p:blipFill>
              <p:spPr>
                <a:xfrm>
                  <a:off x="6136695" y="5925945"/>
                  <a:ext cx="3859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6" name="Ink 185">
                  <a:extLst>
                    <a:ext uri="{FF2B5EF4-FFF2-40B4-BE49-F238E27FC236}">
                      <a16:creationId xmlns:a16="http://schemas.microsoft.com/office/drawing/2014/main" id="{EE558125-2C9F-9AF3-7133-6F23EA461EC2}"/>
                    </a:ext>
                  </a:extLst>
                </p14:cNvPr>
                <p14:cNvContentPartPr/>
                <p14:nvPr/>
              </p14:nvContentPartPr>
              <p14:xfrm>
                <a:off x="7247295" y="5750985"/>
                <a:ext cx="24480" cy="161640"/>
              </p14:xfrm>
            </p:contentPart>
          </mc:Choice>
          <mc:Fallback xmlns="">
            <p:pic>
              <p:nvPicPr>
                <p:cNvPr id="186" name="Ink 185">
                  <a:extLst>
                    <a:ext uri="{FF2B5EF4-FFF2-40B4-BE49-F238E27FC236}">
                      <a16:creationId xmlns:a16="http://schemas.microsoft.com/office/drawing/2014/main" id="{EE558125-2C9F-9AF3-7133-6F23EA461EC2}"/>
                    </a:ext>
                  </a:extLst>
                </p:cNvPr>
                <p:cNvPicPr/>
                <p:nvPr/>
              </p:nvPicPr>
              <p:blipFill>
                <a:blip r:embed="rId325"/>
                <a:stretch>
                  <a:fillRect/>
                </a:stretch>
              </p:blipFill>
              <p:spPr>
                <a:xfrm>
                  <a:off x="7241175" y="5744865"/>
                  <a:ext cx="36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6" name="Ink 195">
                  <a:extLst>
                    <a:ext uri="{FF2B5EF4-FFF2-40B4-BE49-F238E27FC236}">
                      <a16:creationId xmlns:a16="http://schemas.microsoft.com/office/drawing/2014/main" id="{417D9509-A596-1584-E9E4-9DA419D08304}"/>
                    </a:ext>
                  </a:extLst>
                </p14:cNvPr>
                <p14:cNvContentPartPr/>
                <p14:nvPr/>
              </p14:nvContentPartPr>
              <p14:xfrm>
                <a:off x="5800815" y="5757825"/>
                <a:ext cx="424440" cy="616680"/>
              </p14:xfrm>
            </p:contentPart>
          </mc:Choice>
          <mc:Fallback xmlns="">
            <p:pic>
              <p:nvPicPr>
                <p:cNvPr id="196" name="Ink 195">
                  <a:extLst>
                    <a:ext uri="{FF2B5EF4-FFF2-40B4-BE49-F238E27FC236}">
                      <a16:creationId xmlns:a16="http://schemas.microsoft.com/office/drawing/2014/main" id="{417D9509-A596-1584-E9E4-9DA419D08304}"/>
                    </a:ext>
                  </a:extLst>
                </p:cNvPr>
                <p:cNvPicPr/>
                <p:nvPr/>
              </p:nvPicPr>
              <p:blipFill>
                <a:blip r:embed="rId327"/>
                <a:stretch>
                  <a:fillRect/>
                </a:stretch>
              </p:blipFill>
              <p:spPr>
                <a:xfrm>
                  <a:off x="5794695" y="5751705"/>
                  <a:ext cx="436680" cy="62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199" name="Ink 198">
                <a:extLst>
                  <a:ext uri="{FF2B5EF4-FFF2-40B4-BE49-F238E27FC236}">
                    <a16:creationId xmlns:a16="http://schemas.microsoft.com/office/drawing/2014/main" id="{186EF6E3-1DA1-1E4C-3ECE-B86D3DEB5DE3}"/>
                  </a:ext>
                </a:extLst>
              </p14:cNvPr>
              <p14:cNvContentPartPr/>
              <p14:nvPr/>
            </p14:nvContentPartPr>
            <p14:xfrm>
              <a:off x="1838295" y="6498345"/>
              <a:ext cx="207360" cy="17640"/>
            </p14:xfrm>
          </p:contentPart>
        </mc:Choice>
        <mc:Fallback xmlns="">
          <p:pic>
            <p:nvPicPr>
              <p:cNvPr id="199" name="Ink 198">
                <a:extLst>
                  <a:ext uri="{FF2B5EF4-FFF2-40B4-BE49-F238E27FC236}">
                    <a16:creationId xmlns:a16="http://schemas.microsoft.com/office/drawing/2014/main" id="{186EF6E3-1DA1-1E4C-3ECE-B86D3DEB5DE3}"/>
                  </a:ext>
                </a:extLst>
              </p:cNvPr>
              <p:cNvPicPr/>
              <p:nvPr/>
            </p:nvPicPr>
            <p:blipFill>
              <a:blip r:embed="rId329"/>
              <a:stretch>
                <a:fillRect/>
              </a:stretch>
            </p:blipFill>
            <p:spPr>
              <a:xfrm>
                <a:off x="1832175" y="6492225"/>
                <a:ext cx="219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0" name="Ink 199">
                <a:extLst>
                  <a:ext uri="{FF2B5EF4-FFF2-40B4-BE49-F238E27FC236}">
                    <a16:creationId xmlns:a16="http://schemas.microsoft.com/office/drawing/2014/main" id="{CE787C5B-A3B0-37CA-83E1-EF8D0F3C1B30}"/>
                  </a:ext>
                </a:extLst>
              </p14:cNvPr>
              <p14:cNvContentPartPr/>
              <p14:nvPr/>
            </p14:nvContentPartPr>
            <p14:xfrm>
              <a:off x="1843335" y="6643425"/>
              <a:ext cx="142200" cy="19800"/>
            </p14:xfrm>
          </p:contentPart>
        </mc:Choice>
        <mc:Fallback xmlns="">
          <p:pic>
            <p:nvPicPr>
              <p:cNvPr id="200" name="Ink 199">
                <a:extLst>
                  <a:ext uri="{FF2B5EF4-FFF2-40B4-BE49-F238E27FC236}">
                    <a16:creationId xmlns:a16="http://schemas.microsoft.com/office/drawing/2014/main" id="{CE787C5B-A3B0-37CA-83E1-EF8D0F3C1B30}"/>
                  </a:ext>
                </a:extLst>
              </p:cNvPr>
              <p:cNvPicPr/>
              <p:nvPr/>
            </p:nvPicPr>
            <p:blipFill>
              <a:blip r:embed="rId331"/>
              <a:stretch>
                <a:fillRect/>
              </a:stretch>
            </p:blipFill>
            <p:spPr>
              <a:xfrm>
                <a:off x="1837215" y="6637305"/>
                <a:ext cx="154440" cy="32040"/>
              </a:xfrm>
              <a:prstGeom prst="rect">
                <a:avLst/>
              </a:prstGeom>
            </p:spPr>
          </p:pic>
        </mc:Fallback>
      </mc:AlternateContent>
      <p:grpSp>
        <p:nvGrpSpPr>
          <p:cNvPr id="218" name="Group 217">
            <a:extLst>
              <a:ext uri="{FF2B5EF4-FFF2-40B4-BE49-F238E27FC236}">
                <a16:creationId xmlns:a16="http://schemas.microsoft.com/office/drawing/2014/main" id="{1C93A53F-220D-E3D1-ADBE-B5832E793C2F}"/>
              </a:ext>
            </a:extLst>
          </p:cNvPr>
          <p:cNvGrpSpPr/>
          <p:nvPr/>
        </p:nvGrpSpPr>
        <p:grpSpPr>
          <a:xfrm>
            <a:off x="2557935" y="6301065"/>
            <a:ext cx="2011680" cy="449280"/>
            <a:chOff x="2557935" y="6301065"/>
            <a:chExt cx="2011680" cy="449280"/>
          </a:xfrm>
        </p:grpSpPr>
        <mc:AlternateContent xmlns:mc="http://schemas.openxmlformats.org/markup-compatibility/2006" xmlns:p14="http://schemas.microsoft.com/office/powerpoint/2010/main">
          <mc:Choice Requires="p14">
            <p:contentPart p14:bwMode="auto" r:id="rId332">
              <p14:nvContentPartPr>
                <p14:cNvPr id="201" name="Ink 200">
                  <a:extLst>
                    <a:ext uri="{FF2B5EF4-FFF2-40B4-BE49-F238E27FC236}">
                      <a16:creationId xmlns:a16="http://schemas.microsoft.com/office/drawing/2014/main" id="{4598AA73-806F-A28F-1D18-780B27B8E572}"/>
                    </a:ext>
                  </a:extLst>
                </p14:cNvPr>
                <p14:cNvContentPartPr/>
                <p14:nvPr/>
              </p14:nvContentPartPr>
              <p14:xfrm>
                <a:off x="2622735" y="6442905"/>
                <a:ext cx="253440" cy="307440"/>
              </p14:xfrm>
            </p:contentPart>
          </mc:Choice>
          <mc:Fallback xmlns="">
            <p:pic>
              <p:nvPicPr>
                <p:cNvPr id="201" name="Ink 200">
                  <a:extLst>
                    <a:ext uri="{FF2B5EF4-FFF2-40B4-BE49-F238E27FC236}">
                      <a16:creationId xmlns:a16="http://schemas.microsoft.com/office/drawing/2014/main" id="{4598AA73-806F-A28F-1D18-780B27B8E572}"/>
                    </a:ext>
                  </a:extLst>
                </p:cNvPr>
                <p:cNvPicPr/>
                <p:nvPr/>
              </p:nvPicPr>
              <p:blipFill>
                <a:blip r:embed="rId333"/>
                <a:stretch>
                  <a:fillRect/>
                </a:stretch>
              </p:blipFill>
              <p:spPr>
                <a:xfrm>
                  <a:off x="2616615" y="6436785"/>
                  <a:ext cx="2656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2" name="Ink 201">
                  <a:extLst>
                    <a:ext uri="{FF2B5EF4-FFF2-40B4-BE49-F238E27FC236}">
                      <a16:creationId xmlns:a16="http://schemas.microsoft.com/office/drawing/2014/main" id="{6654126D-5E89-BBC4-C7DF-7E7BDDD0DE3C}"/>
                    </a:ext>
                  </a:extLst>
                </p14:cNvPr>
                <p14:cNvContentPartPr/>
                <p14:nvPr/>
              </p14:nvContentPartPr>
              <p14:xfrm>
                <a:off x="2557935" y="6466665"/>
                <a:ext cx="339480" cy="48960"/>
              </p14:xfrm>
            </p:contentPart>
          </mc:Choice>
          <mc:Fallback xmlns="">
            <p:pic>
              <p:nvPicPr>
                <p:cNvPr id="202" name="Ink 201">
                  <a:extLst>
                    <a:ext uri="{FF2B5EF4-FFF2-40B4-BE49-F238E27FC236}">
                      <a16:creationId xmlns:a16="http://schemas.microsoft.com/office/drawing/2014/main" id="{6654126D-5E89-BBC4-C7DF-7E7BDDD0DE3C}"/>
                    </a:ext>
                  </a:extLst>
                </p:cNvPr>
                <p:cNvPicPr/>
                <p:nvPr/>
              </p:nvPicPr>
              <p:blipFill>
                <a:blip r:embed="rId335"/>
                <a:stretch>
                  <a:fillRect/>
                </a:stretch>
              </p:blipFill>
              <p:spPr>
                <a:xfrm>
                  <a:off x="2551815" y="6460545"/>
                  <a:ext cx="3517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3" name="Ink 202">
                  <a:extLst>
                    <a:ext uri="{FF2B5EF4-FFF2-40B4-BE49-F238E27FC236}">
                      <a16:creationId xmlns:a16="http://schemas.microsoft.com/office/drawing/2014/main" id="{116E1D51-2D7A-5259-0330-3CE3F05A0B42}"/>
                    </a:ext>
                  </a:extLst>
                </p14:cNvPr>
                <p14:cNvContentPartPr/>
                <p14:nvPr/>
              </p14:nvContentPartPr>
              <p14:xfrm>
                <a:off x="3019455" y="6354345"/>
                <a:ext cx="186120" cy="154080"/>
              </p14:xfrm>
            </p:contentPart>
          </mc:Choice>
          <mc:Fallback xmlns="">
            <p:pic>
              <p:nvPicPr>
                <p:cNvPr id="203" name="Ink 202">
                  <a:extLst>
                    <a:ext uri="{FF2B5EF4-FFF2-40B4-BE49-F238E27FC236}">
                      <a16:creationId xmlns:a16="http://schemas.microsoft.com/office/drawing/2014/main" id="{116E1D51-2D7A-5259-0330-3CE3F05A0B42}"/>
                    </a:ext>
                  </a:extLst>
                </p:cNvPr>
                <p:cNvPicPr/>
                <p:nvPr/>
              </p:nvPicPr>
              <p:blipFill>
                <a:blip r:embed="rId337"/>
                <a:stretch>
                  <a:fillRect/>
                </a:stretch>
              </p:blipFill>
              <p:spPr>
                <a:xfrm>
                  <a:off x="3013335" y="6348225"/>
                  <a:ext cx="198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4" name="Ink 203">
                  <a:extLst>
                    <a:ext uri="{FF2B5EF4-FFF2-40B4-BE49-F238E27FC236}">
                      <a16:creationId xmlns:a16="http://schemas.microsoft.com/office/drawing/2014/main" id="{D53C42B0-0BDA-C51E-E5B3-593F70C14299}"/>
                    </a:ext>
                  </a:extLst>
                </p14:cNvPr>
                <p14:cNvContentPartPr/>
                <p14:nvPr/>
              </p14:nvContentPartPr>
              <p14:xfrm>
                <a:off x="3213855" y="6372705"/>
                <a:ext cx="174600" cy="172080"/>
              </p14:xfrm>
            </p:contentPart>
          </mc:Choice>
          <mc:Fallback xmlns="">
            <p:pic>
              <p:nvPicPr>
                <p:cNvPr id="204" name="Ink 203">
                  <a:extLst>
                    <a:ext uri="{FF2B5EF4-FFF2-40B4-BE49-F238E27FC236}">
                      <a16:creationId xmlns:a16="http://schemas.microsoft.com/office/drawing/2014/main" id="{D53C42B0-0BDA-C51E-E5B3-593F70C14299}"/>
                    </a:ext>
                  </a:extLst>
                </p:cNvPr>
                <p:cNvPicPr/>
                <p:nvPr/>
              </p:nvPicPr>
              <p:blipFill>
                <a:blip r:embed="rId339"/>
                <a:stretch>
                  <a:fillRect/>
                </a:stretch>
              </p:blipFill>
              <p:spPr>
                <a:xfrm>
                  <a:off x="3207735" y="6366585"/>
                  <a:ext cx="1868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5" name="Ink 204">
                  <a:extLst>
                    <a:ext uri="{FF2B5EF4-FFF2-40B4-BE49-F238E27FC236}">
                      <a16:creationId xmlns:a16="http://schemas.microsoft.com/office/drawing/2014/main" id="{E98AA7B7-53AF-C297-665B-098D1D008338}"/>
                    </a:ext>
                  </a:extLst>
                </p14:cNvPr>
                <p14:cNvContentPartPr/>
                <p14:nvPr/>
              </p14:nvContentPartPr>
              <p14:xfrm>
                <a:off x="3556215" y="6389985"/>
                <a:ext cx="147240" cy="108720"/>
              </p14:xfrm>
            </p:contentPart>
          </mc:Choice>
          <mc:Fallback xmlns="">
            <p:pic>
              <p:nvPicPr>
                <p:cNvPr id="205" name="Ink 204">
                  <a:extLst>
                    <a:ext uri="{FF2B5EF4-FFF2-40B4-BE49-F238E27FC236}">
                      <a16:creationId xmlns:a16="http://schemas.microsoft.com/office/drawing/2014/main" id="{E98AA7B7-53AF-C297-665B-098D1D008338}"/>
                    </a:ext>
                  </a:extLst>
                </p:cNvPr>
                <p:cNvPicPr/>
                <p:nvPr/>
              </p:nvPicPr>
              <p:blipFill>
                <a:blip r:embed="rId341"/>
                <a:stretch>
                  <a:fillRect/>
                </a:stretch>
              </p:blipFill>
              <p:spPr>
                <a:xfrm>
                  <a:off x="3550095" y="6383865"/>
                  <a:ext cx="159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6" name="Ink 205">
                  <a:extLst>
                    <a:ext uri="{FF2B5EF4-FFF2-40B4-BE49-F238E27FC236}">
                      <a16:creationId xmlns:a16="http://schemas.microsoft.com/office/drawing/2014/main" id="{CDFAB4D9-1690-1D86-9593-12688D35D9AA}"/>
                    </a:ext>
                  </a:extLst>
                </p14:cNvPr>
                <p14:cNvContentPartPr/>
                <p14:nvPr/>
              </p14:nvContentPartPr>
              <p14:xfrm>
                <a:off x="3556215" y="6389985"/>
                <a:ext cx="103680" cy="147600"/>
              </p14:xfrm>
            </p:contentPart>
          </mc:Choice>
          <mc:Fallback xmlns="">
            <p:pic>
              <p:nvPicPr>
                <p:cNvPr id="206" name="Ink 205">
                  <a:extLst>
                    <a:ext uri="{FF2B5EF4-FFF2-40B4-BE49-F238E27FC236}">
                      <a16:creationId xmlns:a16="http://schemas.microsoft.com/office/drawing/2014/main" id="{CDFAB4D9-1690-1D86-9593-12688D35D9AA}"/>
                    </a:ext>
                  </a:extLst>
                </p:cNvPr>
                <p:cNvPicPr/>
                <p:nvPr/>
              </p:nvPicPr>
              <p:blipFill>
                <a:blip r:embed="rId343"/>
                <a:stretch>
                  <a:fillRect/>
                </a:stretch>
              </p:blipFill>
              <p:spPr>
                <a:xfrm>
                  <a:off x="3550095" y="6383865"/>
                  <a:ext cx="1159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7" name="Ink 206">
                  <a:extLst>
                    <a:ext uri="{FF2B5EF4-FFF2-40B4-BE49-F238E27FC236}">
                      <a16:creationId xmlns:a16="http://schemas.microsoft.com/office/drawing/2014/main" id="{86AA7E61-73E3-6C96-A77D-C94213EF3448}"/>
                    </a:ext>
                  </a:extLst>
                </p14:cNvPr>
                <p14:cNvContentPartPr/>
                <p14:nvPr/>
              </p14:nvContentPartPr>
              <p14:xfrm>
                <a:off x="3874095" y="6389985"/>
                <a:ext cx="178560" cy="135720"/>
              </p14:xfrm>
            </p:contentPart>
          </mc:Choice>
          <mc:Fallback xmlns="">
            <p:pic>
              <p:nvPicPr>
                <p:cNvPr id="207" name="Ink 206">
                  <a:extLst>
                    <a:ext uri="{FF2B5EF4-FFF2-40B4-BE49-F238E27FC236}">
                      <a16:creationId xmlns:a16="http://schemas.microsoft.com/office/drawing/2014/main" id="{86AA7E61-73E3-6C96-A77D-C94213EF3448}"/>
                    </a:ext>
                  </a:extLst>
                </p:cNvPr>
                <p:cNvPicPr/>
                <p:nvPr/>
              </p:nvPicPr>
              <p:blipFill>
                <a:blip r:embed="rId345"/>
                <a:stretch>
                  <a:fillRect/>
                </a:stretch>
              </p:blipFill>
              <p:spPr>
                <a:xfrm>
                  <a:off x="3867975" y="6383865"/>
                  <a:ext cx="1908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8" name="Ink 207">
                  <a:extLst>
                    <a:ext uri="{FF2B5EF4-FFF2-40B4-BE49-F238E27FC236}">
                      <a16:creationId xmlns:a16="http://schemas.microsoft.com/office/drawing/2014/main" id="{27353F32-3672-64C8-F5E5-45531AE82702}"/>
                    </a:ext>
                  </a:extLst>
                </p14:cNvPr>
                <p14:cNvContentPartPr/>
                <p14:nvPr/>
              </p14:nvContentPartPr>
              <p14:xfrm>
                <a:off x="4119255" y="6301065"/>
                <a:ext cx="108720" cy="197280"/>
              </p14:xfrm>
            </p:contentPart>
          </mc:Choice>
          <mc:Fallback xmlns="">
            <p:pic>
              <p:nvPicPr>
                <p:cNvPr id="208" name="Ink 207">
                  <a:extLst>
                    <a:ext uri="{FF2B5EF4-FFF2-40B4-BE49-F238E27FC236}">
                      <a16:creationId xmlns:a16="http://schemas.microsoft.com/office/drawing/2014/main" id="{27353F32-3672-64C8-F5E5-45531AE82702}"/>
                    </a:ext>
                  </a:extLst>
                </p:cNvPr>
                <p:cNvPicPr/>
                <p:nvPr/>
              </p:nvPicPr>
              <p:blipFill>
                <a:blip r:embed="rId347"/>
                <a:stretch>
                  <a:fillRect/>
                </a:stretch>
              </p:blipFill>
              <p:spPr>
                <a:xfrm>
                  <a:off x="4113135" y="6294945"/>
                  <a:ext cx="120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9" name="Ink 208">
                  <a:extLst>
                    <a:ext uri="{FF2B5EF4-FFF2-40B4-BE49-F238E27FC236}">
                      <a16:creationId xmlns:a16="http://schemas.microsoft.com/office/drawing/2014/main" id="{E6D69BA9-CC5A-D83A-7B03-2DBD97F67A00}"/>
                    </a:ext>
                  </a:extLst>
                </p14:cNvPr>
                <p14:cNvContentPartPr/>
                <p14:nvPr/>
              </p14:nvContentPartPr>
              <p14:xfrm>
                <a:off x="4242015" y="6375945"/>
                <a:ext cx="140040" cy="149760"/>
              </p14:xfrm>
            </p:contentPart>
          </mc:Choice>
          <mc:Fallback xmlns="">
            <p:pic>
              <p:nvPicPr>
                <p:cNvPr id="209" name="Ink 208">
                  <a:extLst>
                    <a:ext uri="{FF2B5EF4-FFF2-40B4-BE49-F238E27FC236}">
                      <a16:creationId xmlns:a16="http://schemas.microsoft.com/office/drawing/2014/main" id="{E6D69BA9-CC5A-D83A-7B03-2DBD97F67A00}"/>
                    </a:ext>
                  </a:extLst>
                </p:cNvPr>
                <p:cNvPicPr/>
                <p:nvPr/>
              </p:nvPicPr>
              <p:blipFill>
                <a:blip r:embed="rId349"/>
                <a:stretch>
                  <a:fillRect/>
                </a:stretch>
              </p:blipFill>
              <p:spPr>
                <a:xfrm>
                  <a:off x="4235895" y="6369825"/>
                  <a:ext cx="1522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0" name="Ink 209">
                  <a:extLst>
                    <a:ext uri="{FF2B5EF4-FFF2-40B4-BE49-F238E27FC236}">
                      <a16:creationId xmlns:a16="http://schemas.microsoft.com/office/drawing/2014/main" id="{ACBBE0C3-0764-101A-4D3A-75009DFFA262}"/>
                    </a:ext>
                  </a:extLst>
                </p14:cNvPr>
                <p14:cNvContentPartPr/>
                <p14:nvPr/>
              </p14:nvContentPartPr>
              <p14:xfrm>
                <a:off x="4424895" y="6378105"/>
                <a:ext cx="144720" cy="123840"/>
              </p14:xfrm>
            </p:contentPart>
          </mc:Choice>
          <mc:Fallback xmlns="">
            <p:pic>
              <p:nvPicPr>
                <p:cNvPr id="210" name="Ink 209">
                  <a:extLst>
                    <a:ext uri="{FF2B5EF4-FFF2-40B4-BE49-F238E27FC236}">
                      <a16:creationId xmlns:a16="http://schemas.microsoft.com/office/drawing/2014/main" id="{ACBBE0C3-0764-101A-4D3A-75009DFFA262}"/>
                    </a:ext>
                  </a:extLst>
                </p:cNvPr>
                <p:cNvPicPr/>
                <p:nvPr/>
              </p:nvPicPr>
              <p:blipFill>
                <a:blip r:embed="rId351"/>
                <a:stretch>
                  <a:fillRect/>
                </a:stretch>
              </p:blipFill>
              <p:spPr>
                <a:xfrm>
                  <a:off x="4418775" y="6371985"/>
                  <a:ext cx="1569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1" name="Ink 210">
                  <a:extLst>
                    <a:ext uri="{FF2B5EF4-FFF2-40B4-BE49-F238E27FC236}">
                      <a16:creationId xmlns:a16="http://schemas.microsoft.com/office/drawing/2014/main" id="{B7424C5D-3440-8524-E73E-A9FEE2AC4E8F}"/>
                    </a:ext>
                  </a:extLst>
                </p14:cNvPr>
                <p14:cNvContentPartPr/>
                <p14:nvPr/>
              </p14:nvContentPartPr>
              <p14:xfrm>
                <a:off x="4465935" y="6387825"/>
                <a:ext cx="60480" cy="165960"/>
              </p14:xfrm>
            </p:contentPart>
          </mc:Choice>
          <mc:Fallback xmlns="">
            <p:pic>
              <p:nvPicPr>
                <p:cNvPr id="211" name="Ink 210">
                  <a:extLst>
                    <a:ext uri="{FF2B5EF4-FFF2-40B4-BE49-F238E27FC236}">
                      <a16:creationId xmlns:a16="http://schemas.microsoft.com/office/drawing/2014/main" id="{B7424C5D-3440-8524-E73E-A9FEE2AC4E8F}"/>
                    </a:ext>
                  </a:extLst>
                </p:cNvPr>
                <p:cNvPicPr/>
                <p:nvPr/>
              </p:nvPicPr>
              <p:blipFill>
                <a:blip r:embed="rId353"/>
                <a:stretch>
                  <a:fillRect/>
                </a:stretch>
              </p:blipFill>
              <p:spPr>
                <a:xfrm>
                  <a:off x="4459815" y="6381705"/>
                  <a:ext cx="72720" cy="17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4">
            <p14:nvContentPartPr>
              <p14:cNvPr id="220" name="Ink 219">
                <a:extLst>
                  <a:ext uri="{FF2B5EF4-FFF2-40B4-BE49-F238E27FC236}">
                    <a16:creationId xmlns:a16="http://schemas.microsoft.com/office/drawing/2014/main" id="{AE4A27AD-BED3-CC69-99EC-5C398F9B9CB2}"/>
                  </a:ext>
                </a:extLst>
              </p14:cNvPr>
              <p14:cNvContentPartPr/>
              <p14:nvPr/>
            </p14:nvContentPartPr>
            <p14:xfrm>
              <a:off x="8857215" y="6628305"/>
              <a:ext cx="118440" cy="239760"/>
            </p14:xfrm>
          </p:contentPart>
        </mc:Choice>
        <mc:Fallback xmlns="">
          <p:pic>
            <p:nvPicPr>
              <p:cNvPr id="220" name="Ink 219">
                <a:extLst>
                  <a:ext uri="{FF2B5EF4-FFF2-40B4-BE49-F238E27FC236}">
                    <a16:creationId xmlns:a16="http://schemas.microsoft.com/office/drawing/2014/main" id="{AE4A27AD-BED3-CC69-99EC-5C398F9B9CB2}"/>
                  </a:ext>
                </a:extLst>
              </p:cNvPr>
              <p:cNvPicPr/>
              <p:nvPr/>
            </p:nvPicPr>
            <p:blipFill>
              <a:blip r:embed="rId355"/>
              <a:stretch>
                <a:fillRect/>
              </a:stretch>
            </p:blipFill>
            <p:spPr>
              <a:xfrm>
                <a:off x="8851095" y="6622185"/>
                <a:ext cx="130680" cy="252000"/>
              </a:xfrm>
              <a:prstGeom prst="rect">
                <a:avLst/>
              </a:prstGeom>
            </p:spPr>
          </p:pic>
        </mc:Fallback>
      </mc:AlternateContent>
      <p:grpSp>
        <p:nvGrpSpPr>
          <p:cNvPr id="231" name="Group 230">
            <a:extLst>
              <a:ext uri="{FF2B5EF4-FFF2-40B4-BE49-F238E27FC236}">
                <a16:creationId xmlns:a16="http://schemas.microsoft.com/office/drawing/2014/main" id="{B8B39430-32D1-DD78-8E61-C51DD5CCCBD4}"/>
              </a:ext>
            </a:extLst>
          </p:cNvPr>
          <p:cNvGrpSpPr/>
          <p:nvPr/>
        </p:nvGrpSpPr>
        <p:grpSpPr>
          <a:xfrm>
            <a:off x="5074695" y="6498345"/>
            <a:ext cx="2864160" cy="324000"/>
            <a:chOff x="5074695" y="6498345"/>
            <a:chExt cx="2864160" cy="324000"/>
          </a:xfrm>
        </p:grpSpPr>
        <mc:AlternateContent xmlns:mc="http://schemas.openxmlformats.org/markup-compatibility/2006" xmlns:p14="http://schemas.microsoft.com/office/powerpoint/2010/main">
          <mc:Choice Requires="p14">
            <p:contentPart p14:bwMode="auto" r:id="rId356">
              <p14:nvContentPartPr>
                <p14:cNvPr id="212" name="Ink 211">
                  <a:extLst>
                    <a:ext uri="{FF2B5EF4-FFF2-40B4-BE49-F238E27FC236}">
                      <a16:creationId xmlns:a16="http://schemas.microsoft.com/office/drawing/2014/main" id="{340D90F8-FDA1-207F-D800-BAD486FF0A49}"/>
                    </a:ext>
                  </a:extLst>
                </p14:cNvPr>
                <p14:cNvContentPartPr/>
                <p14:nvPr/>
              </p14:nvContentPartPr>
              <p14:xfrm>
                <a:off x="5074695" y="6662865"/>
                <a:ext cx="10080" cy="29160"/>
              </p14:xfrm>
            </p:contentPart>
          </mc:Choice>
          <mc:Fallback xmlns="">
            <p:pic>
              <p:nvPicPr>
                <p:cNvPr id="212" name="Ink 211">
                  <a:extLst>
                    <a:ext uri="{FF2B5EF4-FFF2-40B4-BE49-F238E27FC236}">
                      <a16:creationId xmlns:a16="http://schemas.microsoft.com/office/drawing/2014/main" id="{340D90F8-FDA1-207F-D800-BAD486FF0A49}"/>
                    </a:ext>
                  </a:extLst>
                </p:cNvPr>
                <p:cNvPicPr/>
                <p:nvPr/>
              </p:nvPicPr>
              <p:blipFill>
                <a:blip r:embed="rId357"/>
                <a:stretch>
                  <a:fillRect/>
                </a:stretch>
              </p:blipFill>
              <p:spPr>
                <a:xfrm>
                  <a:off x="5068575" y="6656745"/>
                  <a:ext cx="22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3" name="Ink 212">
                  <a:extLst>
                    <a:ext uri="{FF2B5EF4-FFF2-40B4-BE49-F238E27FC236}">
                      <a16:creationId xmlns:a16="http://schemas.microsoft.com/office/drawing/2014/main" id="{32E4D8FB-763D-E5E4-946A-1145BB211662}"/>
                    </a:ext>
                  </a:extLst>
                </p14:cNvPr>
                <p14:cNvContentPartPr/>
                <p14:nvPr/>
              </p14:nvContentPartPr>
              <p14:xfrm>
                <a:off x="5296095" y="6505905"/>
                <a:ext cx="154440" cy="260280"/>
              </p14:xfrm>
            </p:contentPart>
          </mc:Choice>
          <mc:Fallback xmlns="">
            <p:pic>
              <p:nvPicPr>
                <p:cNvPr id="213" name="Ink 212">
                  <a:extLst>
                    <a:ext uri="{FF2B5EF4-FFF2-40B4-BE49-F238E27FC236}">
                      <a16:creationId xmlns:a16="http://schemas.microsoft.com/office/drawing/2014/main" id="{32E4D8FB-763D-E5E4-946A-1145BB211662}"/>
                    </a:ext>
                  </a:extLst>
                </p:cNvPr>
                <p:cNvPicPr/>
                <p:nvPr/>
              </p:nvPicPr>
              <p:blipFill>
                <a:blip r:embed="rId359"/>
                <a:stretch>
                  <a:fillRect/>
                </a:stretch>
              </p:blipFill>
              <p:spPr>
                <a:xfrm>
                  <a:off x="5289975" y="6499785"/>
                  <a:ext cx="166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4" name="Ink 213">
                  <a:extLst>
                    <a:ext uri="{FF2B5EF4-FFF2-40B4-BE49-F238E27FC236}">
                      <a16:creationId xmlns:a16="http://schemas.microsoft.com/office/drawing/2014/main" id="{DD084FF5-314D-62E6-B29B-2BB5EE80B3F5}"/>
                    </a:ext>
                  </a:extLst>
                </p14:cNvPr>
                <p14:cNvContentPartPr/>
                <p14:nvPr/>
              </p14:nvContentPartPr>
              <p14:xfrm>
                <a:off x="5503095" y="6616425"/>
                <a:ext cx="163800" cy="164880"/>
              </p14:xfrm>
            </p:contentPart>
          </mc:Choice>
          <mc:Fallback xmlns="">
            <p:pic>
              <p:nvPicPr>
                <p:cNvPr id="214" name="Ink 213">
                  <a:extLst>
                    <a:ext uri="{FF2B5EF4-FFF2-40B4-BE49-F238E27FC236}">
                      <a16:creationId xmlns:a16="http://schemas.microsoft.com/office/drawing/2014/main" id="{DD084FF5-314D-62E6-B29B-2BB5EE80B3F5}"/>
                    </a:ext>
                  </a:extLst>
                </p:cNvPr>
                <p:cNvPicPr/>
                <p:nvPr/>
              </p:nvPicPr>
              <p:blipFill>
                <a:blip r:embed="rId361"/>
                <a:stretch>
                  <a:fillRect/>
                </a:stretch>
              </p:blipFill>
              <p:spPr>
                <a:xfrm>
                  <a:off x="5496975" y="6610305"/>
                  <a:ext cx="176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5" name="Ink 214">
                  <a:extLst>
                    <a:ext uri="{FF2B5EF4-FFF2-40B4-BE49-F238E27FC236}">
                      <a16:creationId xmlns:a16="http://schemas.microsoft.com/office/drawing/2014/main" id="{679C1C22-F03E-1F7E-2439-B7FFB344B041}"/>
                    </a:ext>
                  </a:extLst>
                </p14:cNvPr>
                <p14:cNvContentPartPr/>
                <p14:nvPr/>
              </p14:nvContentPartPr>
              <p14:xfrm>
                <a:off x="5755455" y="6649905"/>
                <a:ext cx="135000" cy="150480"/>
              </p14:xfrm>
            </p:contentPart>
          </mc:Choice>
          <mc:Fallback xmlns="">
            <p:pic>
              <p:nvPicPr>
                <p:cNvPr id="215" name="Ink 214">
                  <a:extLst>
                    <a:ext uri="{FF2B5EF4-FFF2-40B4-BE49-F238E27FC236}">
                      <a16:creationId xmlns:a16="http://schemas.microsoft.com/office/drawing/2014/main" id="{679C1C22-F03E-1F7E-2439-B7FFB344B041}"/>
                    </a:ext>
                  </a:extLst>
                </p:cNvPr>
                <p:cNvPicPr/>
                <p:nvPr/>
              </p:nvPicPr>
              <p:blipFill>
                <a:blip r:embed="rId363"/>
                <a:stretch>
                  <a:fillRect/>
                </a:stretch>
              </p:blipFill>
              <p:spPr>
                <a:xfrm>
                  <a:off x="5749335" y="6643785"/>
                  <a:ext cx="1472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6" name="Ink 215">
                  <a:extLst>
                    <a:ext uri="{FF2B5EF4-FFF2-40B4-BE49-F238E27FC236}">
                      <a16:creationId xmlns:a16="http://schemas.microsoft.com/office/drawing/2014/main" id="{0DFDD081-33B4-36C9-599B-5E5713FB073D}"/>
                    </a:ext>
                  </a:extLst>
                </p14:cNvPr>
                <p14:cNvContentPartPr/>
                <p14:nvPr/>
              </p14:nvContentPartPr>
              <p14:xfrm>
                <a:off x="5750775" y="6647745"/>
                <a:ext cx="197640" cy="21960"/>
              </p14:xfrm>
            </p:contentPart>
          </mc:Choice>
          <mc:Fallback xmlns="">
            <p:pic>
              <p:nvPicPr>
                <p:cNvPr id="216" name="Ink 215">
                  <a:extLst>
                    <a:ext uri="{FF2B5EF4-FFF2-40B4-BE49-F238E27FC236}">
                      <a16:creationId xmlns:a16="http://schemas.microsoft.com/office/drawing/2014/main" id="{0DFDD081-33B4-36C9-599B-5E5713FB073D}"/>
                    </a:ext>
                  </a:extLst>
                </p:cNvPr>
                <p:cNvPicPr/>
                <p:nvPr/>
              </p:nvPicPr>
              <p:blipFill>
                <a:blip r:embed="rId365"/>
                <a:stretch>
                  <a:fillRect/>
                </a:stretch>
              </p:blipFill>
              <p:spPr>
                <a:xfrm>
                  <a:off x="5744655" y="6641625"/>
                  <a:ext cx="209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9" name="Ink 218">
                  <a:extLst>
                    <a:ext uri="{FF2B5EF4-FFF2-40B4-BE49-F238E27FC236}">
                      <a16:creationId xmlns:a16="http://schemas.microsoft.com/office/drawing/2014/main" id="{81629232-BD27-0F21-5832-253A2D5C148F}"/>
                    </a:ext>
                  </a:extLst>
                </p14:cNvPr>
                <p14:cNvContentPartPr/>
                <p14:nvPr/>
              </p14:nvContentPartPr>
              <p14:xfrm>
                <a:off x="6142455" y="6498345"/>
                <a:ext cx="255960" cy="324000"/>
              </p14:xfrm>
            </p:contentPart>
          </mc:Choice>
          <mc:Fallback xmlns="">
            <p:pic>
              <p:nvPicPr>
                <p:cNvPr id="219" name="Ink 218">
                  <a:extLst>
                    <a:ext uri="{FF2B5EF4-FFF2-40B4-BE49-F238E27FC236}">
                      <a16:creationId xmlns:a16="http://schemas.microsoft.com/office/drawing/2014/main" id="{81629232-BD27-0F21-5832-253A2D5C148F}"/>
                    </a:ext>
                  </a:extLst>
                </p:cNvPr>
                <p:cNvPicPr/>
                <p:nvPr/>
              </p:nvPicPr>
              <p:blipFill>
                <a:blip r:embed="rId367"/>
                <a:stretch>
                  <a:fillRect/>
                </a:stretch>
              </p:blipFill>
              <p:spPr>
                <a:xfrm>
                  <a:off x="6136335" y="6492225"/>
                  <a:ext cx="2682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2" name="Ink 221">
                  <a:extLst>
                    <a:ext uri="{FF2B5EF4-FFF2-40B4-BE49-F238E27FC236}">
                      <a16:creationId xmlns:a16="http://schemas.microsoft.com/office/drawing/2014/main" id="{A33398C0-76F3-82FB-01A9-1C635C53A757}"/>
                    </a:ext>
                  </a:extLst>
                </p14:cNvPr>
                <p14:cNvContentPartPr/>
                <p14:nvPr/>
              </p14:nvContentPartPr>
              <p14:xfrm>
                <a:off x="6522615" y="6667680"/>
                <a:ext cx="109080" cy="10080"/>
              </p14:xfrm>
            </p:contentPart>
          </mc:Choice>
          <mc:Fallback xmlns="">
            <p:pic>
              <p:nvPicPr>
                <p:cNvPr id="222" name="Ink 221">
                  <a:extLst>
                    <a:ext uri="{FF2B5EF4-FFF2-40B4-BE49-F238E27FC236}">
                      <a16:creationId xmlns:a16="http://schemas.microsoft.com/office/drawing/2014/main" id="{A33398C0-76F3-82FB-01A9-1C635C53A757}"/>
                    </a:ext>
                  </a:extLst>
                </p:cNvPr>
                <p:cNvPicPr/>
                <p:nvPr/>
              </p:nvPicPr>
              <p:blipFill>
                <a:blip r:embed="rId369"/>
                <a:stretch>
                  <a:fillRect/>
                </a:stretch>
              </p:blipFill>
              <p:spPr>
                <a:xfrm>
                  <a:off x="6516495" y="6661560"/>
                  <a:ext cx="121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3" name="Ink 222">
                  <a:extLst>
                    <a:ext uri="{FF2B5EF4-FFF2-40B4-BE49-F238E27FC236}">
                      <a16:creationId xmlns:a16="http://schemas.microsoft.com/office/drawing/2014/main" id="{7AA15787-1401-A8A4-847F-470AEE42E56D}"/>
                    </a:ext>
                  </a:extLst>
                </p14:cNvPr>
                <p14:cNvContentPartPr/>
                <p14:nvPr/>
              </p14:nvContentPartPr>
              <p14:xfrm>
                <a:off x="6807015" y="6592080"/>
                <a:ext cx="159480" cy="145080"/>
              </p14:xfrm>
            </p:contentPart>
          </mc:Choice>
          <mc:Fallback xmlns="">
            <p:pic>
              <p:nvPicPr>
                <p:cNvPr id="223" name="Ink 222">
                  <a:extLst>
                    <a:ext uri="{FF2B5EF4-FFF2-40B4-BE49-F238E27FC236}">
                      <a16:creationId xmlns:a16="http://schemas.microsoft.com/office/drawing/2014/main" id="{7AA15787-1401-A8A4-847F-470AEE42E56D}"/>
                    </a:ext>
                  </a:extLst>
                </p:cNvPr>
                <p:cNvPicPr/>
                <p:nvPr/>
              </p:nvPicPr>
              <p:blipFill>
                <a:blip r:embed="rId371"/>
                <a:stretch>
                  <a:fillRect/>
                </a:stretch>
              </p:blipFill>
              <p:spPr>
                <a:xfrm>
                  <a:off x="6800895" y="6585960"/>
                  <a:ext cx="1717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4" name="Ink 223">
                  <a:extLst>
                    <a:ext uri="{FF2B5EF4-FFF2-40B4-BE49-F238E27FC236}">
                      <a16:creationId xmlns:a16="http://schemas.microsoft.com/office/drawing/2014/main" id="{B219F745-D1F4-949F-6B0E-FE31443468D0}"/>
                    </a:ext>
                  </a:extLst>
                </p14:cNvPr>
                <p14:cNvContentPartPr/>
                <p14:nvPr/>
              </p14:nvContentPartPr>
              <p14:xfrm>
                <a:off x="7028415" y="6606840"/>
                <a:ext cx="89280" cy="144360"/>
              </p14:xfrm>
            </p:contentPart>
          </mc:Choice>
          <mc:Fallback xmlns="">
            <p:pic>
              <p:nvPicPr>
                <p:cNvPr id="224" name="Ink 223">
                  <a:extLst>
                    <a:ext uri="{FF2B5EF4-FFF2-40B4-BE49-F238E27FC236}">
                      <a16:creationId xmlns:a16="http://schemas.microsoft.com/office/drawing/2014/main" id="{B219F745-D1F4-949F-6B0E-FE31443468D0}"/>
                    </a:ext>
                  </a:extLst>
                </p:cNvPr>
                <p:cNvPicPr/>
                <p:nvPr/>
              </p:nvPicPr>
              <p:blipFill>
                <a:blip r:embed="rId373"/>
                <a:stretch>
                  <a:fillRect/>
                </a:stretch>
              </p:blipFill>
              <p:spPr>
                <a:xfrm>
                  <a:off x="7022295" y="6600720"/>
                  <a:ext cx="101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5" name="Ink 224">
                  <a:extLst>
                    <a:ext uri="{FF2B5EF4-FFF2-40B4-BE49-F238E27FC236}">
                      <a16:creationId xmlns:a16="http://schemas.microsoft.com/office/drawing/2014/main" id="{8557B030-6E08-817C-95D6-6CAE3D0825C5}"/>
                    </a:ext>
                  </a:extLst>
                </p14:cNvPr>
                <p14:cNvContentPartPr/>
                <p14:nvPr/>
              </p14:nvContentPartPr>
              <p14:xfrm>
                <a:off x="7011495" y="6501000"/>
                <a:ext cx="360" cy="360"/>
              </p14:xfrm>
            </p:contentPart>
          </mc:Choice>
          <mc:Fallback xmlns="">
            <p:pic>
              <p:nvPicPr>
                <p:cNvPr id="225" name="Ink 224">
                  <a:extLst>
                    <a:ext uri="{FF2B5EF4-FFF2-40B4-BE49-F238E27FC236}">
                      <a16:creationId xmlns:a16="http://schemas.microsoft.com/office/drawing/2014/main" id="{8557B030-6E08-817C-95D6-6CAE3D0825C5}"/>
                    </a:ext>
                  </a:extLst>
                </p:cNvPr>
                <p:cNvPicPr/>
                <p:nvPr/>
              </p:nvPicPr>
              <p:blipFill>
                <a:blip r:embed="rId375"/>
                <a:stretch>
                  <a:fillRect/>
                </a:stretch>
              </p:blipFill>
              <p:spPr>
                <a:xfrm>
                  <a:off x="7005375" y="64948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6" name="Ink 225">
                  <a:extLst>
                    <a:ext uri="{FF2B5EF4-FFF2-40B4-BE49-F238E27FC236}">
                      <a16:creationId xmlns:a16="http://schemas.microsoft.com/office/drawing/2014/main" id="{C591FDB2-3C6E-BCEE-5C4C-FCFC90B9BCB7}"/>
                    </a:ext>
                  </a:extLst>
                </p14:cNvPr>
                <p14:cNvContentPartPr/>
                <p14:nvPr/>
              </p14:nvContentPartPr>
              <p14:xfrm>
                <a:off x="7191135" y="6596400"/>
                <a:ext cx="189000" cy="143280"/>
              </p14:xfrm>
            </p:contentPart>
          </mc:Choice>
          <mc:Fallback xmlns="">
            <p:pic>
              <p:nvPicPr>
                <p:cNvPr id="226" name="Ink 225">
                  <a:extLst>
                    <a:ext uri="{FF2B5EF4-FFF2-40B4-BE49-F238E27FC236}">
                      <a16:creationId xmlns:a16="http://schemas.microsoft.com/office/drawing/2014/main" id="{C591FDB2-3C6E-BCEE-5C4C-FCFC90B9BCB7}"/>
                    </a:ext>
                  </a:extLst>
                </p:cNvPr>
                <p:cNvPicPr/>
                <p:nvPr/>
              </p:nvPicPr>
              <p:blipFill>
                <a:blip r:embed="rId377"/>
                <a:stretch>
                  <a:fillRect/>
                </a:stretch>
              </p:blipFill>
              <p:spPr>
                <a:xfrm>
                  <a:off x="7185015" y="6590280"/>
                  <a:ext cx="201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7" name="Ink 226">
                  <a:extLst>
                    <a:ext uri="{FF2B5EF4-FFF2-40B4-BE49-F238E27FC236}">
                      <a16:creationId xmlns:a16="http://schemas.microsoft.com/office/drawing/2014/main" id="{7347952C-B134-3250-9A05-45A6315BDFDC}"/>
                    </a:ext>
                  </a:extLst>
                </p14:cNvPr>
                <p14:cNvContentPartPr/>
                <p14:nvPr/>
              </p14:nvContentPartPr>
              <p14:xfrm>
                <a:off x="7365375" y="6615480"/>
                <a:ext cx="192600" cy="137880"/>
              </p14:xfrm>
            </p:contentPart>
          </mc:Choice>
          <mc:Fallback xmlns="">
            <p:pic>
              <p:nvPicPr>
                <p:cNvPr id="227" name="Ink 226">
                  <a:extLst>
                    <a:ext uri="{FF2B5EF4-FFF2-40B4-BE49-F238E27FC236}">
                      <a16:creationId xmlns:a16="http://schemas.microsoft.com/office/drawing/2014/main" id="{7347952C-B134-3250-9A05-45A6315BDFDC}"/>
                    </a:ext>
                  </a:extLst>
                </p:cNvPr>
                <p:cNvPicPr/>
                <p:nvPr/>
              </p:nvPicPr>
              <p:blipFill>
                <a:blip r:embed="rId379"/>
                <a:stretch>
                  <a:fillRect/>
                </a:stretch>
              </p:blipFill>
              <p:spPr>
                <a:xfrm>
                  <a:off x="7359255" y="6609360"/>
                  <a:ext cx="204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9" name="Ink 228">
                  <a:extLst>
                    <a:ext uri="{FF2B5EF4-FFF2-40B4-BE49-F238E27FC236}">
                      <a16:creationId xmlns:a16="http://schemas.microsoft.com/office/drawing/2014/main" id="{69DA95CC-1550-748D-18EA-DA3E956D16D7}"/>
                    </a:ext>
                  </a:extLst>
                </p14:cNvPr>
                <p14:cNvContentPartPr/>
                <p14:nvPr/>
              </p14:nvContentPartPr>
              <p14:xfrm>
                <a:off x="7733655" y="6666600"/>
                <a:ext cx="205200" cy="10440"/>
              </p14:xfrm>
            </p:contentPart>
          </mc:Choice>
          <mc:Fallback xmlns="">
            <p:pic>
              <p:nvPicPr>
                <p:cNvPr id="229" name="Ink 228">
                  <a:extLst>
                    <a:ext uri="{FF2B5EF4-FFF2-40B4-BE49-F238E27FC236}">
                      <a16:creationId xmlns:a16="http://schemas.microsoft.com/office/drawing/2014/main" id="{69DA95CC-1550-748D-18EA-DA3E956D16D7}"/>
                    </a:ext>
                  </a:extLst>
                </p:cNvPr>
                <p:cNvPicPr/>
                <p:nvPr/>
              </p:nvPicPr>
              <p:blipFill>
                <a:blip r:embed="rId381"/>
                <a:stretch>
                  <a:fillRect/>
                </a:stretch>
              </p:blipFill>
              <p:spPr>
                <a:xfrm>
                  <a:off x="7727535" y="6660480"/>
                  <a:ext cx="2174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0" name="Ink 229">
                  <a:extLst>
                    <a:ext uri="{FF2B5EF4-FFF2-40B4-BE49-F238E27FC236}">
                      <a16:creationId xmlns:a16="http://schemas.microsoft.com/office/drawing/2014/main" id="{837CE215-0128-9E8F-3796-3E16FED21A70}"/>
                    </a:ext>
                  </a:extLst>
                </p14:cNvPr>
                <p14:cNvContentPartPr/>
                <p14:nvPr/>
              </p14:nvContentPartPr>
              <p14:xfrm>
                <a:off x="7733655" y="6620880"/>
                <a:ext cx="142200" cy="135720"/>
              </p14:xfrm>
            </p:contentPart>
          </mc:Choice>
          <mc:Fallback xmlns="">
            <p:pic>
              <p:nvPicPr>
                <p:cNvPr id="230" name="Ink 229">
                  <a:extLst>
                    <a:ext uri="{FF2B5EF4-FFF2-40B4-BE49-F238E27FC236}">
                      <a16:creationId xmlns:a16="http://schemas.microsoft.com/office/drawing/2014/main" id="{837CE215-0128-9E8F-3796-3E16FED21A70}"/>
                    </a:ext>
                  </a:extLst>
                </p:cNvPr>
                <p:cNvPicPr/>
                <p:nvPr/>
              </p:nvPicPr>
              <p:blipFill>
                <a:blip r:embed="rId383"/>
                <a:stretch>
                  <a:fillRect/>
                </a:stretch>
              </p:blipFill>
              <p:spPr>
                <a:xfrm>
                  <a:off x="7727535" y="6614760"/>
                  <a:ext cx="154440" cy="147960"/>
                </a:xfrm>
                <a:prstGeom prst="rect">
                  <a:avLst/>
                </a:prstGeom>
              </p:spPr>
            </p:pic>
          </mc:Fallback>
        </mc:AlternateContent>
      </p:grpSp>
      <p:grpSp>
        <p:nvGrpSpPr>
          <p:cNvPr id="236" name="Group 235">
            <a:extLst>
              <a:ext uri="{FF2B5EF4-FFF2-40B4-BE49-F238E27FC236}">
                <a16:creationId xmlns:a16="http://schemas.microsoft.com/office/drawing/2014/main" id="{FC40AB09-BD9A-108B-34EA-3BF47B49EB07}"/>
              </a:ext>
            </a:extLst>
          </p:cNvPr>
          <p:cNvGrpSpPr/>
          <p:nvPr/>
        </p:nvGrpSpPr>
        <p:grpSpPr>
          <a:xfrm>
            <a:off x="8200215" y="6540960"/>
            <a:ext cx="366120" cy="282960"/>
            <a:chOff x="8200215" y="6540960"/>
            <a:chExt cx="366120" cy="282960"/>
          </a:xfrm>
        </p:grpSpPr>
        <mc:AlternateContent xmlns:mc="http://schemas.openxmlformats.org/markup-compatibility/2006" xmlns:p14="http://schemas.microsoft.com/office/powerpoint/2010/main">
          <mc:Choice Requires="p14">
            <p:contentPart p14:bwMode="auto" r:id="rId384">
              <p14:nvContentPartPr>
                <p14:cNvPr id="232" name="Ink 231">
                  <a:extLst>
                    <a:ext uri="{FF2B5EF4-FFF2-40B4-BE49-F238E27FC236}">
                      <a16:creationId xmlns:a16="http://schemas.microsoft.com/office/drawing/2014/main" id="{0ADE531B-D583-1D1F-615B-2F022DB53650}"/>
                    </a:ext>
                  </a:extLst>
                </p14:cNvPr>
                <p14:cNvContentPartPr/>
                <p14:nvPr/>
              </p14:nvContentPartPr>
              <p14:xfrm>
                <a:off x="8338815" y="6540960"/>
                <a:ext cx="15840" cy="105480"/>
              </p14:xfrm>
            </p:contentPart>
          </mc:Choice>
          <mc:Fallback xmlns="">
            <p:pic>
              <p:nvPicPr>
                <p:cNvPr id="232" name="Ink 231">
                  <a:extLst>
                    <a:ext uri="{FF2B5EF4-FFF2-40B4-BE49-F238E27FC236}">
                      <a16:creationId xmlns:a16="http://schemas.microsoft.com/office/drawing/2014/main" id="{0ADE531B-D583-1D1F-615B-2F022DB53650}"/>
                    </a:ext>
                  </a:extLst>
                </p:cNvPr>
                <p:cNvPicPr/>
                <p:nvPr/>
              </p:nvPicPr>
              <p:blipFill>
                <a:blip r:embed="rId385"/>
                <a:stretch>
                  <a:fillRect/>
                </a:stretch>
              </p:blipFill>
              <p:spPr>
                <a:xfrm>
                  <a:off x="8332695" y="6534840"/>
                  <a:ext cx="28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3" name="Ink 232">
                  <a:extLst>
                    <a:ext uri="{FF2B5EF4-FFF2-40B4-BE49-F238E27FC236}">
                      <a16:creationId xmlns:a16="http://schemas.microsoft.com/office/drawing/2014/main" id="{91243C23-4DE9-5B5C-4DCE-812DAD6E38F7}"/>
                    </a:ext>
                  </a:extLst>
                </p14:cNvPr>
                <p14:cNvContentPartPr/>
                <p14:nvPr/>
              </p14:nvContentPartPr>
              <p14:xfrm>
                <a:off x="8200215" y="6666600"/>
                <a:ext cx="366120" cy="31680"/>
              </p14:xfrm>
            </p:contentPart>
          </mc:Choice>
          <mc:Fallback xmlns="">
            <p:pic>
              <p:nvPicPr>
                <p:cNvPr id="233" name="Ink 232">
                  <a:extLst>
                    <a:ext uri="{FF2B5EF4-FFF2-40B4-BE49-F238E27FC236}">
                      <a16:creationId xmlns:a16="http://schemas.microsoft.com/office/drawing/2014/main" id="{91243C23-4DE9-5B5C-4DCE-812DAD6E38F7}"/>
                    </a:ext>
                  </a:extLst>
                </p:cNvPr>
                <p:cNvPicPr/>
                <p:nvPr/>
              </p:nvPicPr>
              <p:blipFill>
                <a:blip r:embed="rId387"/>
                <a:stretch>
                  <a:fillRect/>
                </a:stretch>
              </p:blipFill>
              <p:spPr>
                <a:xfrm>
                  <a:off x="8194095" y="6660480"/>
                  <a:ext cx="3783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4" name="Ink 233">
                  <a:extLst>
                    <a:ext uri="{FF2B5EF4-FFF2-40B4-BE49-F238E27FC236}">
                      <a16:creationId xmlns:a16="http://schemas.microsoft.com/office/drawing/2014/main" id="{C8126B33-D4CB-9C57-4374-F219D1F2967C}"/>
                    </a:ext>
                  </a:extLst>
                </p14:cNvPr>
                <p14:cNvContentPartPr/>
                <p14:nvPr/>
              </p14:nvContentPartPr>
              <p14:xfrm>
                <a:off x="8277255" y="6734640"/>
                <a:ext cx="185760" cy="81720"/>
              </p14:xfrm>
            </p:contentPart>
          </mc:Choice>
          <mc:Fallback xmlns="">
            <p:pic>
              <p:nvPicPr>
                <p:cNvPr id="234" name="Ink 233">
                  <a:extLst>
                    <a:ext uri="{FF2B5EF4-FFF2-40B4-BE49-F238E27FC236}">
                      <a16:creationId xmlns:a16="http://schemas.microsoft.com/office/drawing/2014/main" id="{C8126B33-D4CB-9C57-4374-F219D1F2967C}"/>
                    </a:ext>
                  </a:extLst>
                </p:cNvPr>
                <p:cNvPicPr/>
                <p:nvPr/>
              </p:nvPicPr>
              <p:blipFill>
                <a:blip r:embed="rId389"/>
                <a:stretch>
                  <a:fillRect/>
                </a:stretch>
              </p:blipFill>
              <p:spPr>
                <a:xfrm>
                  <a:off x="8271135" y="6728520"/>
                  <a:ext cx="198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5" name="Ink 234">
                  <a:extLst>
                    <a:ext uri="{FF2B5EF4-FFF2-40B4-BE49-F238E27FC236}">
                      <a16:creationId xmlns:a16="http://schemas.microsoft.com/office/drawing/2014/main" id="{FB6E2661-03F9-8E86-2B5E-1DBA518A194F}"/>
                    </a:ext>
                  </a:extLst>
                </p14:cNvPr>
                <p14:cNvContentPartPr/>
                <p14:nvPr/>
              </p14:nvContentPartPr>
              <p14:xfrm>
                <a:off x="8387775" y="6738960"/>
                <a:ext cx="19440" cy="84960"/>
              </p14:xfrm>
            </p:contentPart>
          </mc:Choice>
          <mc:Fallback xmlns="">
            <p:pic>
              <p:nvPicPr>
                <p:cNvPr id="235" name="Ink 234">
                  <a:extLst>
                    <a:ext uri="{FF2B5EF4-FFF2-40B4-BE49-F238E27FC236}">
                      <a16:creationId xmlns:a16="http://schemas.microsoft.com/office/drawing/2014/main" id="{FB6E2661-03F9-8E86-2B5E-1DBA518A194F}"/>
                    </a:ext>
                  </a:extLst>
                </p:cNvPr>
                <p:cNvPicPr/>
                <p:nvPr/>
              </p:nvPicPr>
              <p:blipFill>
                <a:blip r:embed="rId391"/>
                <a:stretch>
                  <a:fillRect/>
                </a:stretch>
              </p:blipFill>
              <p:spPr>
                <a:xfrm>
                  <a:off x="8381655" y="6732840"/>
                  <a:ext cx="31680" cy="97200"/>
                </a:xfrm>
                <a:prstGeom prst="rect">
                  <a:avLst/>
                </a:prstGeom>
              </p:spPr>
            </p:pic>
          </mc:Fallback>
        </mc:AlternateContent>
      </p:grpSp>
    </p:spTree>
    <p:extLst>
      <p:ext uri="{BB962C8B-B14F-4D97-AF65-F5344CB8AC3E}">
        <p14:creationId xmlns:p14="http://schemas.microsoft.com/office/powerpoint/2010/main" val="402897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0C23D-C0E3-DA93-C958-E6D7D70BDF69}"/>
              </a:ext>
            </a:extLst>
          </p:cNvPr>
          <p:cNvSpPr>
            <a:spLocks noGrp="1"/>
          </p:cNvSpPr>
          <p:nvPr>
            <p:ph type="title"/>
          </p:nvPr>
        </p:nvSpPr>
        <p:spPr/>
        <p:txBody>
          <a:bodyPr/>
          <a:lstStyle/>
          <a:p>
            <a:endParaRPr lang="en-CA"/>
          </a:p>
        </p:txBody>
      </p:sp>
      <mc:AlternateContent xmlns:mc="http://schemas.openxmlformats.org/markup-compatibility/2006" xmlns:p14="http://schemas.microsoft.com/office/powerpoint/2010/main">
        <mc:Choice Requires="p14">
          <p:contentPart p14:bwMode="auto" r:id="rId2">
            <p14:nvContentPartPr>
              <p14:cNvPr id="89" name="Ink 88">
                <a:extLst>
                  <a:ext uri="{FF2B5EF4-FFF2-40B4-BE49-F238E27FC236}">
                    <a16:creationId xmlns:a16="http://schemas.microsoft.com/office/drawing/2014/main" id="{1281353C-E170-7CA6-443E-79604028BF5C}"/>
                  </a:ext>
                </a:extLst>
              </p14:cNvPr>
              <p14:cNvContentPartPr/>
              <p14:nvPr/>
            </p14:nvContentPartPr>
            <p14:xfrm>
              <a:off x="3864375" y="2850465"/>
              <a:ext cx="53280" cy="119520"/>
            </p14:xfrm>
          </p:contentPart>
        </mc:Choice>
        <mc:Fallback xmlns="">
          <p:pic>
            <p:nvPicPr>
              <p:cNvPr id="89" name="Ink 88">
                <a:extLst>
                  <a:ext uri="{FF2B5EF4-FFF2-40B4-BE49-F238E27FC236}">
                    <a16:creationId xmlns:a16="http://schemas.microsoft.com/office/drawing/2014/main" id="{1281353C-E170-7CA6-443E-79604028BF5C}"/>
                  </a:ext>
                </a:extLst>
              </p:cNvPr>
              <p:cNvPicPr/>
              <p:nvPr/>
            </p:nvPicPr>
            <p:blipFill>
              <a:blip r:embed="rId3"/>
              <a:stretch>
                <a:fillRect/>
              </a:stretch>
            </p:blipFill>
            <p:spPr>
              <a:xfrm>
                <a:off x="3858255" y="2844345"/>
                <a:ext cx="655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4" name="Ink 153">
                <a:extLst>
                  <a:ext uri="{FF2B5EF4-FFF2-40B4-BE49-F238E27FC236}">
                    <a16:creationId xmlns:a16="http://schemas.microsoft.com/office/drawing/2014/main" id="{F0ADCE27-04E7-34D7-9A98-CEA736A42823}"/>
                  </a:ext>
                </a:extLst>
              </p14:cNvPr>
              <p14:cNvContentPartPr/>
              <p14:nvPr/>
            </p14:nvContentPartPr>
            <p14:xfrm>
              <a:off x="7495335" y="3345465"/>
              <a:ext cx="731880" cy="27360"/>
            </p14:xfrm>
          </p:contentPart>
        </mc:Choice>
        <mc:Fallback xmlns="">
          <p:pic>
            <p:nvPicPr>
              <p:cNvPr id="154" name="Ink 153">
                <a:extLst>
                  <a:ext uri="{FF2B5EF4-FFF2-40B4-BE49-F238E27FC236}">
                    <a16:creationId xmlns:a16="http://schemas.microsoft.com/office/drawing/2014/main" id="{F0ADCE27-04E7-34D7-9A98-CEA736A42823}"/>
                  </a:ext>
                </a:extLst>
              </p:cNvPr>
              <p:cNvPicPr/>
              <p:nvPr/>
            </p:nvPicPr>
            <p:blipFill>
              <a:blip r:embed="rId5"/>
              <a:stretch>
                <a:fillRect/>
              </a:stretch>
            </p:blipFill>
            <p:spPr>
              <a:xfrm>
                <a:off x="7489215" y="3339345"/>
                <a:ext cx="7441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5" name="Ink 154">
                <a:extLst>
                  <a:ext uri="{FF2B5EF4-FFF2-40B4-BE49-F238E27FC236}">
                    <a16:creationId xmlns:a16="http://schemas.microsoft.com/office/drawing/2014/main" id="{45C3C5F6-D985-CF40-4C3B-FBC21B8B39A5}"/>
                  </a:ext>
                </a:extLst>
              </p14:cNvPr>
              <p14:cNvContentPartPr/>
              <p14:nvPr/>
            </p14:nvContentPartPr>
            <p14:xfrm>
              <a:off x="7526655" y="3540225"/>
              <a:ext cx="568080" cy="360"/>
            </p14:xfrm>
          </p:contentPart>
        </mc:Choice>
        <mc:Fallback xmlns="">
          <p:pic>
            <p:nvPicPr>
              <p:cNvPr id="155" name="Ink 154">
                <a:extLst>
                  <a:ext uri="{FF2B5EF4-FFF2-40B4-BE49-F238E27FC236}">
                    <a16:creationId xmlns:a16="http://schemas.microsoft.com/office/drawing/2014/main" id="{45C3C5F6-D985-CF40-4C3B-FBC21B8B39A5}"/>
                  </a:ext>
                </a:extLst>
              </p:cNvPr>
              <p:cNvPicPr/>
              <p:nvPr/>
            </p:nvPicPr>
            <p:blipFill>
              <a:blip r:embed="rId7"/>
              <a:stretch>
                <a:fillRect/>
              </a:stretch>
            </p:blipFill>
            <p:spPr>
              <a:xfrm>
                <a:off x="7520535" y="3534105"/>
                <a:ext cx="580320" cy="12600"/>
              </a:xfrm>
              <a:prstGeom prst="rect">
                <a:avLst/>
              </a:prstGeom>
            </p:spPr>
          </p:pic>
        </mc:Fallback>
      </mc:AlternateContent>
      <p:grpSp>
        <p:nvGrpSpPr>
          <p:cNvPr id="158" name="Group 157">
            <a:extLst>
              <a:ext uri="{FF2B5EF4-FFF2-40B4-BE49-F238E27FC236}">
                <a16:creationId xmlns:a16="http://schemas.microsoft.com/office/drawing/2014/main" id="{1775903E-44A7-BD44-EDDB-851972C8D60F}"/>
              </a:ext>
            </a:extLst>
          </p:cNvPr>
          <p:cNvGrpSpPr/>
          <p:nvPr/>
        </p:nvGrpSpPr>
        <p:grpSpPr>
          <a:xfrm>
            <a:off x="4601295" y="5517345"/>
            <a:ext cx="2470680" cy="264600"/>
            <a:chOff x="4601295" y="5517345"/>
            <a:chExt cx="2470680" cy="264600"/>
          </a:xfrm>
        </p:grpSpPr>
        <mc:AlternateContent xmlns:mc="http://schemas.openxmlformats.org/markup-compatibility/2006" xmlns:p14="http://schemas.microsoft.com/office/powerpoint/2010/main">
          <mc:Choice Requires="p14">
            <p:contentPart p14:bwMode="auto" r:id="rId8">
              <p14:nvContentPartPr>
                <p14:cNvPr id="156" name="Ink 155">
                  <a:extLst>
                    <a:ext uri="{FF2B5EF4-FFF2-40B4-BE49-F238E27FC236}">
                      <a16:creationId xmlns:a16="http://schemas.microsoft.com/office/drawing/2014/main" id="{CC82EE60-38EC-11F9-99DB-1EA9C8D68104}"/>
                    </a:ext>
                  </a:extLst>
                </p14:cNvPr>
                <p14:cNvContentPartPr/>
                <p14:nvPr/>
              </p14:nvContentPartPr>
              <p14:xfrm>
                <a:off x="4601295" y="5517345"/>
                <a:ext cx="2470680" cy="93600"/>
              </p14:xfrm>
            </p:contentPart>
          </mc:Choice>
          <mc:Fallback xmlns="">
            <p:pic>
              <p:nvPicPr>
                <p:cNvPr id="156" name="Ink 155">
                  <a:extLst>
                    <a:ext uri="{FF2B5EF4-FFF2-40B4-BE49-F238E27FC236}">
                      <a16:creationId xmlns:a16="http://schemas.microsoft.com/office/drawing/2014/main" id="{CC82EE60-38EC-11F9-99DB-1EA9C8D68104}"/>
                    </a:ext>
                  </a:extLst>
                </p:cNvPr>
                <p:cNvPicPr/>
                <p:nvPr/>
              </p:nvPicPr>
              <p:blipFill>
                <a:blip r:embed="rId9"/>
                <a:stretch>
                  <a:fillRect/>
                </a:stretch>
              </p:blipFill>
              <p:spPr>
                <a:xfrm>
                  <a:off x="4595175" y="5511225"/>
                  <a:ext cx="24829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7" name="Ink 156">
                  <a:extLst>
                    <a:ext uri="{FF2B5EF4-FFF2-40B4-BE49-F238E27FC236}">
                      <a16:creationId xmlns:a16="http://schemas.microsoft.com/office/drawing/2014/main" id="{B4BDE12D-6A57-D01C-E0C6-95482D89BF0C}"/>
                    </a:ext>
                  </a:extLst>
                </p14:cNvPr>
                <p14:cNvContentPartPr/>
                <p14:nvPr/>
              </p14:nvContentPartPr>
              <p14:xfrm>
                <a:off x="4605615" y="5702385"/>
                <a:ext cx="2211480" cy="79560"/>
              </p14:xfrm>
            </p:contentPart>
          </mc:Choice>
          <mc:Fallback xmlns="">
            <p:pic>
              <p:nvPicPr>
                <p:cNvPr id="157" name="Ink 156">
                  <a:extLst>
                    <a:ext uri="{FF2B5EF4-FFF2-40B4-BE49-F238E27FC236}">
                      <a16:creationId xmlns:a16="http://schemas.microsoft.com/office/drawing/2014/main" id="{B4BDE12D-6A57-D01C-E0C6-95482D89BF0C}"/>
                    </a:ext>
                  </a:extLst>
                </p:cNvPr>
                <p:cNvPicPr/>
                <p:nvPr/>
              </p:nvPicPr>
              <p:blipFill>
                <a:blip r:embed="rId11"/>
                <a:stretch>
                  <a:fillRect/>
                </a:stretch>
              </p:blipFill>
              <p:spPr>
                <a:xfrm>
                  <a:off x="4599495" y="5696265"/>
                  <a:ext cx="2223720" cy="91800"/>
                </a:xfrm>
                <a:prstGeom prst="rect">
                  <a:avLst/>
                </a:prstGeom>
              </p:spPr>
            </p:pic>
          </mc:Fallback>
        </mc:AlternateContent>
      </p:grpSp>
      <p:grpSp>
        <p:nvGrpSpPr>
          <p:cNvPr id="169" name="Group 168">
            <a:extLst>
              <a:ext uri="{FF2B5EF4-FFF2-40B4-BE49-F238E27FC236}">
                <a16:creationId xmlns:a16="http://schemas.microsoft.com/office/drawing/2014/main" id="{AF88C0C3-7215-64EB-8B0A-7DDF4B4A57F3}"/>
              </a:ext>
            </a:extLst>
          </p:cNvPr>
          <p:cNvGrpSpPr/>
          <p:nvPr/>
        </p:nvGrpSpPr>
        <p:grpSpPr>
          <a:xfrm>
            <a:off x="721935" y="5866905"/>
            <a:ext cx="2353680" cy="702360"/>
            <a:chOff x="721935" y="5866905"/>
            <a:chExt cx="2353680" cy="702360"/>
          </a:xfrm>
        </p:grpSpPr>
        <mc:AlternateContent xmlns:mc="http://schemas.openxmlformats.org/markup-compatibility/2006" xmlns:p14="http://schemas.microsoft.com/office/powerpoint/2010/main">
          <mc:Choice Requires="p14">
            <p:contentPart p14:bwMode="auto" r:id="rId12">
              <p14:nvContentPartPr>
                <p14:cNvPr id="159" name="Ink 158">
                  <a:extLst>
                    <a:ext uri="{FF2B5EF4-FFF2-40B4-BE49-F238E27FC236}">
                      <a16:creationId xmlns:a16="http://schemas.microsoft.com/office/drawing/2014/main" id="{54C8E584-9411-3E36-579B-CCF533EB2B6C}"/>
                    </a:ext>
                  </a:extLst>
                </p14:cNvPr>
                <p14:cNvContentPartPr/>
                <p14:nvPr/>
              </p14:nvContentPartPr>
              <p14:xfrm>
                <a:off x="721935" y="5912625"/>
                <a:ext cx="337320" cy="656640"/>
              </p14:xfrm>
            </p:contentPart>
          </mc:Choice>
          <mc:Fallback xmlns="">
            <p:pic>
              <p:nvPicPr>
                <p:cNvPr id="159" name="Ink 158">
                  <a:extLst>
                    <a:ext uri="{FF2B5EF4-FFF2-40B4-BE49-F238E27FC236}">
                      <a16:creationId xmlns:a16="http://schemas.microsoft.com/office/drawing/2014/main" id="{54C8E584-9411-3E36-579B-CCF533EB2B6C}"/>
                    </a:ext>
                  </a:extLst>
                </p:cNvPr>
                <p:cNvPicPr/>
                <p:nvPr/>
              </p:nvPicPr>
              <p:blipFill>
                <a:blip r:embed="rId13"/>
                <a:stretch>
                  <a:fillRect/>
                </a:stretch>
              </p:blipFill>
              <p:spPr>
                <a:xfrm>
                  <a:off x="715815" y="5906505"/>
                  <a:ext cx="349560" cy="66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0" name="Ink 159">
                  <a:extLst>
                    <a:ext uri="{FF2B5EF4-FFF2-40B4-BE49-F238E27FC236}">
                      <a16:creationId xmlns:a16="http://schemas.microsoft.com/office/drawing/2014/main" id="{EB98ABB1-C0C9-3E5A-EE6D-7EA2412699F1}"/>
                    </a:ext>
                  </a:extLst>
                </p14:cNvPr>
                <p14:cNvContentPartPr/>
                <p14:nvPr/>
              </p14:nvContentPartPr>
              <p14:xfrm>
                <a:off x="748575" y="5902905"/>
                <a:ext cx="763920" cy="622440"/>
              </p14:xfrm>
            </p:contentPart>
          </mc:Choice>
          <mc:Fallback xmlns="">
            <p:pic>
              <p:nvPicPr>
                <p:cNvPr id="160" name="Ink 159">
                  <a:extLst>
                    <a:ext uri="{FF2B5EF4-FFF2-40B4-BE49-F238E27FC236}">
                      <a16:creationId xmlns:a16="http://schemas.microsoft.com/office/drawing/2014/main" id="{EB98ABB1-C0C9-3E5A-EE6D-7EA2412699F1}"/>
                    </a:ext>
                  </a:extLst>
                </p:cNvPr>
                <p:cNvPicPr/>
                <p:nvPr/>
              </p:nvPicPr>
              <p:blipFill>
                <a:blip r:embed="rId15"/>
                <a:stretch>
                  <a:fillRect/>
                </a:stretch>
              </p:blipFill>
              <p:spPr>
                <a:xfrm>
                  <a:off x="742455" y="5896785"/>
                  <a:ext cx="77616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1" name="Ink 160">
                  <a:extLst>
                    <a:ext uri="{FF2B5EF4-FFF2-40B4-BE49-F238E27FC236}">
                      <a16:creationId xmlns:a16="http://schemas.microsoft.com/office/drawing/2014/main" id="{B992E925-3D8A-9377-DE34-695EA1E14732}"/>
                    </a:ext>
                  </a:extLst>
                </p14:cNvPr>
                <p14:cNvContentPartPr/>
                <p14:nvPr/>
              </p14:nvContentPartPr>
              <p14:xfrm>
                <a:off x="1660095" y="6093345"/>
                <a:ext cx="525240" cy="388080"/>
              </p14:xfrm>
            </p:contentPart>
          </mc:Choice>
          <mc:Fallback xmlns="">
            <p:pic>
              <p:nvPicPr>
                <p:cNvPr id="161" name="Ink 160">
                  <a:extLst>
                    <a:ext uri="{FF2B5EF4-FFF2-40B4-BE49-F238E27FC236}">
                      <a16:creationId xmlns:a16="http://schemas.microsoft.com/office/drawing/2014/main" id="{B992E925-3D8A-9377-DE34-695EA1E14732}"/>
                    </a:ext>
                  </a:extLst>
                </p:cNvPr>
                <p:cNvPicPr/>
                <p:nvPr/>
              </p:nvPicPr>
              <p:blipFill>
                <a:blip r:embed="rId17"/>
                <a:stretch>
                  <a:fillRect/>
                </a:stretch>
              </p:blipFill>
              <p:spPr>
                <a:xfrm>
                  <a:off x="1653975" y="6087225"/>
                  <a:ext cx="5374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2" name="Ink 161">
                  <a:extLst>
                    <a:ext uri="{FF2B5EF4-FFF2-40B4-BE49-F238E27FC236}">
                      <a16:creationId xmlns:a16="http://schemas.microsoft.com/office/drawing/2014/main" id="{2107789F-44BF-851F-ACFF-40C220CA61D9}"/>
                    </a:ext>
                  </a:extLst>
                </p14:cNvPr>
                <p14:cNvContentPartPr/>
                <p14:nvPr/>
              </p14:nvContentPartPr>
              <p14:xfrm>
                <a:off x="2252295" y="5936385"/>
                <a:ext cx="277200" cy="552600"/>
              </p14:xfrm>
            </p:contentPart>
          </mc:Choice>
          <mc:Fallback xmlns="">
            <p:pic>
              <p:nvPicPr>
                <p:cNvPr id="162" name="Ink 161">
                  <a:extLst>
                    <a:ext uri="{FF2B5EF4-FFF2-40B4-BE49-F238E27FC236}">
                      <a16:creationId xmlns:a16="http://schemas.microsoft.com/office/drawing/2014/main" id="{2107789F-44BF-851F-ACFF-40C220CA61D9}"/>
                    </a:ext>
                  </a:extLst>
                </p:cNvPr>
                <p:cNvPicPr/>
                <p:nvPr/>
              </p:nvPicPr>
              <p:blipFill>
                <a:blip r:embed="rId19"/>
                <a:stretch>
                  <a:fillRect/>
                </a:stretch>
              </p:blipFill>
              <p:spPr>
                <a:xfrm>
                  <a:off x="2246175" y="5930265"/>
                  <a:ext cx="28944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3" name="Ink 162">
                  <a:extLst>
                    <a:ext uri="{FF2B5EF4-FFF2-40B4-BE49-F238E27FC236}">
                      <a16:creationId xmlns:a16="http://schemas.microsoft.com/office/drawing/2014/main" id="{5028A1B0-46FB-3FC3-AA8E-1EA845732A85}"/>
                    </a:ext>
                  </a:extLst>
                </p14:cNvPr>
                <p14:cNvContentPartPr/>
                <p14:nvPr/>
              </p14:nvContentPartPr>
              <p14:xfrm>
                <a:off x="2262015" y="6138705"/>
                <a:ext cx="464760" cy="51120"/>
              </p14:xfrm>
            </p:contentPart>
          </mc:Choice>
          <mc:Fallback xmlns="">
            <p:pic>
              <p:nvPicPr>
                <p:cNvPr id="163" name="Ink 162">
                  <a:extLst>
                    <a:ext uri="{FF2B5EF4-FFF2-40B4-BE49-F238E27FC236}">
                      <a16:creationId xmlns:a16="http://schemas.microsoft.com/office/drawing/2014/main" id="{5028A1B0-46FB-3FC3-AA8E-1EA845732A85}"/>
                    </a:ext>
                  </a:extLst>
                </p:cNvPr>
                <p:cNvPicPr/>
                <p:nvPr/>
              </p:nvPicPr>
              <p:blipFill>
                <a:blip r:embed="rId21"/>
                <a:stretch>
                  <a:fillRect/>
                </a:stretch>
              </p:blipFill>
              <p:spPr>
                <a:xfrm>
                  <a:off x="2255895" y="6132585"/>
                  <a:ext cx="477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4" name="Ink 163">
                  <a:extLst>
                    <a:ext uri="{FF2B5EF4-FFF2-40B4-BE49-F238E27FC236}">
                      <a16:creationId xmlns:a16="http://schemas.microsoft.com/office/drawing/2014/main" id="{1434BD01-D457-03AC-C7D1-B06BF09A1E9E}"/>
                    </a:ext>
                  </a:extLst>
                </p14:cNvPr>
                <p14:cNvContentPartPr/>
                <p14:nvPr/>
              </p14:nvContentPartPr>
              <p14:xfrm>
                <a:off x="2516895" y="5866905"/>
                <a:ext cx="558720" cy="619560"/>
              </p14:xfrm>
            </p:contentPart>
          </mc:Choice>
          <mc:Fallback xmlns="">
            <p:pic>
              <p:nvPicPr>
                <p:cNvPr id="164" name="Ink 163">
                  <a:extLst>
                    <a:ext uri="{FF2B5EF4-FFF2-40B4-BE49-F238E27FC236}">
                      <a16:creationId xmlns:a16="http://schemas.microsoft.com/office/drawing/2014/main" id="{1434BD01-D457-03AC-C7D1-B06BF09A1E9E}"/>
                    </a:ext>
                  </a:extLst>
                </p:cNvPr>
                <p:cNvPicPr/>
                <p:nvPr/>
              </p:nvPicPr>
              <p:blipFill>
                <a:blip r:embed="rId23"/>
                <a:stretch>
                  <a:fillRect/>
                </a:stretch>
              </p:blipFill>
              <p:spPr>
                <a:xfrm>
                  <a:off x="2510775" y="5860785"/>
                  <a:ext cx="570960" cy="631800"/>
                </a:xfrm>
                <a:prstGeom prst="rect">
                  <a:avLst/>
                </a:prstGeom>
              </p:spPr>
            </p:pic>
          </mc:Fallback>
        </mc:AlternateContent>
      </p:grpSp>
      <p:grpSp>
        <p:nvGrpSpPr>
          <p:cNvPr id="168" name="Group 167">
            <a:extLst>
              <a:ext uri="{FF2B5EF4-FFF2-40B4-BE49-F238E27FC236}">
                <a16:creationId xmlns:a16="http://schemas.microsoft.com/office/drawing/2014/main" id="{1EBF27C9-55C0-74A7-C347-F6EA57CE426E}"/>
              </a:ext>
            </a:extLst>
          </p:cNvPr>
          <p:cNvGrpSpPr/>
          <p:nvPr/>
        </p:nvGrpSpPr>
        <p:grpSpPr>
          <a:xfrm>
            <a:off x="3493215" y="6148425"/>
            <a:ext cx="1526400" cy="338040"/>
            <a:chOff x="3493215" y="6148425"/>
            <a:chExt cx="1526400" cy="338040"/>
          </a:xfrm>
        </p:grpSpPr>
        <mc:AlternateContent xmlns:mc="http://schemas.openxmlformats.org/markup-compatibility/2006" xmlns:p14="http://schemas.microsoft.com/office/powerpoint/2010/main">
          <mc:Choice Requires="p14">
            <p:contentPart p14:bwMode="auto" r:id="rId24">
              <p14:nvContentPartPr>
                <p14:cNvPr id="165" name="Ink 164">
                  <a:extLst>
                    <a:ext uri="{FF2B5EF4-FFF2-40B4-BE49-F238E27FC236}">
                      <a16:creationId xmlns:a16="http://schemas.microsoft.com/office/drawing/2014/main" id="{C59DF4FE-3231-0051-BB72-0EBA800CF6AD}"/>
                    </a:ext>
                  </a:extLst>
                </p14:cNvPr>
                <p14:cNvContentPartPr/>
                <p14:nvPr/>
              </p14:nvContentPartPr>
              <p14:xfrm>
                <a:off x="3493215" y="6191625"/>
                <a:ext cx="580680" cy="215280"/>
              </p14:xfrm>
            </p:contentPart>
          </mc:Choice>
          <mc:Fallback xmlns="">
            <p:pic>
              <p:nvPicPr>
                <p:cNvPr id="165" name="Ink 164">
                  <a:extLst>
                    <a:ext uri="{FF2B5EF4-FFF2-40B4-BE49-F238E27FC236}">
                      <a16:creationId xmlns:a16="http://schemas.microsoft.com/office/drawing/2014/main" id="{C59DF4FE-3231-0051-BB72-0EBA800CF6AD}"/>
                    </a:ext>
                  </a:extLst>
                </p:cNvPr>
                <p:cNvPicPr/>
                <p:nvPr/>
              </p:nvPicPr>
              <p:blipFill>
                <a:blip r:embed="rId25"/>
                <a:stretch>
                  <a:fillRect/>
                </a:stretch>
              </p:blipFill>
              <p:spPr>
                <a:xfrm>
                  <a:off x="3487095" y="6185505"/>
                  <a:ext cx="592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6" name="Ink 165">
                  <a:extLst>
                    <a:ext uri="{FF2B5EF4-FFF2-40B4-BE49-F238E27FC236}">
                      <a16:creationId xmlns:a16="http://schemas.microsoft.com/office/drawing/2014/main" id="{84A0D6BB-B04E-EC1F-B480-94974D72A60E}"/>
                    </a:ext>
                  </a:extLst>
                </p14:cNvPr>
                <p14:cNvContentPartPr/>
                <p14:nvPr/>
              </p14:nvContentPartPr>
              <p14:xfrm>
                <a:off x="4170015" y="6148425"/>
                <a:ext cx="308520" cy="338040"/>
              </p14:xfrm>
            </p:contentPart>
          </mc:Choice>
          <mc:Fallback xmlns="">
            <p:pic>
              <p:nvPicPr>
                <p:cNvPr id="166" name="Ink 165">
                  <a:extLst>
                    <a:ext uri="{FF2B5EF4-FFF2-40B4-BE49-F238E27FC236}">
                      <a16:creationId xmlns:a16="http://schemas.microsoft.com/office/drawing/2014/main" id="{84A0D6BB-B04E-EC1F-B480-94974D72A60E}"/>
                    </a:ext>
                  </a:extLst>
                </p:cNvPr>
                <p:cNvPicPr/>
                <p:nvPr/>
              </p:nvPicPr>
              <p:blipFill>
                <a:blip r:embed="rId27"/>
                <a:stretch>
                  <a:fillRect/>
                </a:stretch>
              </p:blipFill>
              <p:spPr>
                <a:xfrm>
                  <a:off x="4163895" y="6142305"/>
                  <a:ext cx="3207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7" name="Ink 166">
                  <a:extLst>
                    <a:ext uri="{FF2B5EF4-FFF2-40B4-BE49-F238E27FC236}">
                      <a16:creationId xmlns:a16="http://schemas.microsoft.com/office/drawing/2014/main" id="{B3D09DB3-6A0F-197B-9EDE-C33B70F6728E}"/>
                    </a:ext>
                  </a:extLst>
                </p14:cNvPr>
                <p14:cNvContentPartPr/>
                <p14:nvPr/>
              </p14:nvContentPartPr>
              <p14:xfrm>
                <a:off x="4587975" y="6260025"/>
                <a:ext cx="431640" cy="195480"/>
              </p14:xfrm>
            </p:contentPart>
          </mc:Choice>
          <mc:Fallback xmlns="">
            <p:pic>
              <p:nvPicPr>
                <p:cNvPr id="167" name="Ink 166">
                  <a:extLst>
                    <a:ext uri="{FF2B5EF4-FFF2-40B4-BE49-F238E27FC236}">
                      <a16:creationId xmlns:a16="http://schemas.microsoft.com/office/drawing/2014/main" id="{B3D09DB3-6A0F-197B-9EDE-C33B70F6728E}"/>
                    </a:ext>
                  </a:extLst>
                </p:cNvPr>
                <p:cNvPicPr/>
                <p:nvPr/>
              </p:nvPicPr>
              <p:blipFill>
                <a:blip r:embed="rId29"/>
                <a:stretch>
                  <a:fillRect/>
                </a:stretch>
              </p:blipFill>
              <p:spPr>
                <a:xfrm>
                  <a:off x="4581855" y="6253905"/>
                  <a:ext cx="443880" cy="207720"/>
                </a:xfrm>
                <a:prstGeom prst="rect">
                  <a:avLst/>
                </a:prstGeom>
              </p:spPr>
            </p:pic>
          </mc:Fallback>
        </mc:AlternateContent>
      </p:grpSp>
      <p:grpSp>
        <p:nvGrpSpPr>
          <p:cNvPr id="181" name="Group 180">
            <a:extLst>
              <a:ext uri="{FF2B5EF4-FFF2-40B4-BE49-F238E27FC236}">
                <a16:creationId xmlns:a16="http://schemas.microsoft.com/office/drawing/2014/main" id="{024274E4-D95A-40B4-8F8E-3443760F1D98}"/>
              </a:ext>
            </a:extLst>
          </p:cNvPr>
          <p:cNvGrpSpPr/>
          <p:nvPr/>
        </p:nvGrpSpPr>
        <p:grpSpPr>
          <a:xfrm>
            <a:off x="5743575" y="6031425"/>
            <a:ext cx="2793960" cy="525240"/>
            <a:chOff x="5743575" y="6031425"/>
            <a:chExt cx="2793960" cy="525240"/>
          </a:xfrm>
        </p:grpSpPr>
        <mc:AlternateContent xmlns:mc="http://schemas.openxmlformats.org/markup-compatibility/2006" xmlns:p14="http://schemas.microsoft.com/office/powerpoint/2010/main">
          <mc:Choice Requires="p14">
            <p:contentPart p14:bwMode="auto" r:id="rId30">
              <p14:nvContentPartPr>
                <p14:cNvPr id="170" name="Ink 169">
                  <a:extLst>
                    <a:ext uri="{FF2B5EF4-FFF2-40B4-BE49-F238E27FC236}">
                      <a16:creationId xmlns:a16="http://schemas.microsoft.com/office/drawing/2014/main" id="{518813E7-325A-F05E-E917-D5ED507DABE1}"/>
                    </a:ext>
                  </a:extLst>
                </p14:cNvPr>
                <p14:cNvContentPartPr/>
                <p14:nvPr/>
              </p14:nvContentPartPr>
              <p14:xfrm>
                <a:off x="6414975" y="6235185"/>
                <a:ext cx="284400" cy="221040"/>
              </p14:xfrm>
            </p:contentPart>
          </mc:Choice>
          <mc:Fallback xmlns="">
            <p:pic>
              <p:nvPicPr>
                <p:cNvPr id="170" name="Ink 169">
                  <a:extLst>
                    <a:ext uri="{FF2B5EF4-FFF2-40B4-BE49-F238E27FC236}">
                      <a16:creationId xmlns:a16="http://schemas.microsoft.com/office/drawing/2014/main" id="{518813E7-325A-F05E-E917-D5ED507DABE1}"/>
                    </a:ext>
                  </a:extLst>
                </p:cNvPr>
                <p:cNvPicPr/>
                <p:nvPr/>
              </p:nvPicPr>
              <p:blipFill>
                <a:blip r:embed="rId31"/>
                <a:stretch>
                  <a:fillRect/>
                </a:stretch>
              </p:blipFill>
              <p:spPr>
                <a:xfrm>
                  <a:off x="6408855" y="6229065"/>
                  <a:ext cx="296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1" name="Ink 170">
                  <a:extLst>
                    <a:ext uri="{FF2B5EF4-FFF2-40B4-BE49-F238E27FC236}">
                      <a16:creationId xmlns:a16="http://schemas.microsoft.com/office/drawing/2014/main" id="{715D8A8F-E703-5490-E085-58FF9A5A0AEC}"/>
                    </a:ext>
                  </a:extLst>
                </p14:cNvPr>
                <p14:cNvContentPartPr/>
                <p14:nvPr/>
              </p14:nvContentPartPr>
              <p14:xfrm>
                <a:off x="6731055" y="6279465"/>
                <a:ext cx="196920" cy="162720"/>
              </p14:xfrm>
            </p:contentPart>
          </mc:Choice>
          <mc:Fallback xmlns="">
            <p:pic>
              <p:nvPicPr>
                <p:cNvPr id="171" name="Ink 170">
                  <a:extLst>
                    <a:ext uri="{FF2B5EF4-FFF2-40B4-BE49-F238E27FC236}">
                      <a16:creationId xmlns:a16="http://schemas.microsoft.com/office/drawing/2014/main" id="{715D8A8F-E703-5490-E085-58FF9A5A0AEC}"/>
                    </a:ext>
                  </a:extLst>
                </p:cNvPr>
                <p:cNvPicPr/>
                <p:nvPr/>
              </p:nvPicPr>
              <p:blipFill>
                <a:blip r:embed="rId33"/>
                <a:stretch>
                  <a:fillRect/>
                </a:stretch>
              </p:blipFill>
              <p:spPr>
                <a:xfrm>
                  <a:off x="6724935" y="6273345"/>
                  <a:ext cx="2091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2" name="Ink 171">
                  <a:extLst>
                    <a:ext uri="{FF2B5EF4-FFF2-40B4-BE49-F238E27FC236}">
                      <a16:creationId xmlns:a16="http://schemas.microsoft.com/office/drawing/2014/main" id="{55BE483C-672D-A568-D997-647128170089}"/>
                    </a:ext>
                  </a:extLst>
                </p14:cNvPr>
                <p14:cNvContentPartPr/>
                <p14:nvPr/>
              </p14:nvContentPartPr>
              <p14:xfrm>
                <a:off x="7107975" y="6262185"/>
                <a:ext cx="106560" cy="250560"/>
              </p14:xfrm>
            </p:contentPart>
          </mc:Choice>
          <mc:Fallback xmlns="">
            <p:pic>
              <p:nvPicPr>
                <p:cNvPr id="172" name="Ink 171">
                  <a:extLst>
                    <a:ext uri="{FF2B5EF4-FFF2-40B4-BE49-F238E27FC236}">
                      <a16:creationId xmlns:a16="http://schemas.microsoft.com/office/drawing/2014/main" id="{55BE483C-672D-A568-D997-647128170089}"/>
                    </a:ext>
                  </a:extLst>
                </p:cNvPr>
                <p:cNvPicPr/>
                <p:nvPr/>
              </p:nvPicPr>
              <p:blipFill>
                <a:blip r:embed="rId35"/>
                <a:stretch>
                  <a:fillRect/>
                </a:stretch>
              </p:blipFill>
              <p:spPr>
                <a:xfrm>
                  <a:off x="7101855" y="6256065"/>
                  <a:ext cx="118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3" name="Ink 172">
                  <a:extLst>
                    <a:ext uri="{FF2B5EF4-FFF2-40B4-BE49-F238E27FC236}">
                      <a16:creationId xmlns:a16="http://schemas.microsoft.com/office/drawing/2014/main" id="{05F48EFD-CC41-F1D2-5CA4-2892A8DDDEE2}"/>
                    </a:ext>
                  </a:extLst>
                </p14:cNvPr>
                <p14:cNvContentPartPr/>
                <p14:nvPr/>
              </p14:nvContentPartPr>
              <p14:xfrm>
                <a:off x="7365375" y="6285945"/>
                <a:ext cx="159120" cy="214920"/>
              </p14:xfrm>
            </p:contentPart>
          </mc:Choice>
          <mc:Fallback xmlns="">
            <p:pic>
              <p:nvPicPr>
                <p:cNvPr id="173" name="Ink 172">
                  <a:extLst>
                    <a:ext uri="{FF2B5EF4-FFF2-40B4-BE49-F238E27FC236}">
                      <a16:creationId xmlns:a16="http://schemas.microsoft.com/office/drawing/2014/main" id="{05F48EFD-CC41-F1D2-5CA4-2892A8DDDEE2}"/>
                    </a:ext>
                  </a:extLst>
                </p:cNvPr>
                <p:cNvPicPr/>
                <p:nvPr/>
              </p:nvPicPr>
              <p:blipFill>
                <a:blip r:embed="rId37"/>
                <a:stretch>
                  <a:fillRect/>
                </a:stretch>
              </p:blipFill>
              <p:spPr>
                <a:xfrm>
                  <a:off x="7359255" y="6279825"/>
                  <a:ext cx="1713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4" name="Ink 173">
                  <a:extLst>
                    <a:ext uri="{FF2B5EF4-FFF2-40B4-BE49-F238E27FC236}">
                      <a16:creationId xmlns:a16="http://schemas.microsoft.com/office/drawing/2014/main" id="{69509BD4-D54F-5EFB-3558-E77DE5F3524D}"/>
                    </a:ext>
                  </a:extLst>
                </p14:cNvPr>
                <p14:cNvContentPartPr/>
                <p14:nvPr/>
              </p14:nvContentPartPr>
              <p14:xfrm>
                <a:off x="7654095" y="6314385"/>
                <a:ext cx="274680" cy="203400"/>
              </p14:xfrm>
            </p:contentPart>
          </mc:Choice>
          <mc:Fallback xmlns="">
            <p:pic>
              <p:nvPicPr>
                <p:cNvPr id="174" name="Ink 173">
                  <a:extLst>
                    <a:ext uri="{FF2B5EF4-FFF2-40B4-BE49-F238E27FC236}">
                      <a16:creationId xmlns:a16="http://schemas.microsoft.com/office/drawing/2014/main" id="{69509BD4-D54F-5EFB-3558-E77DE5F3524D}"/>
                    </a:ext>
                  </a:extLst>
                </p:cNvPr>
                <p:cNvPicPr/>
                <p:nvPr/>
              </p:nvPicPr>
              <p:blipFill>
                <a:blip r:embed="rId39"/>
                <a:stretch>
                  <a:fillRect/>
                </a:stretch>
              </p:blipFill>
              <p:spPr>
                <a:xfrm>
                  <a:off x="7647975" y="6308265"/>
                  <a:ext cx="2869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5" name="Ink 174">
                  <a:extLst>
                    <a:ext uri="{FF2B5EF4-FFF2-40B4-BE49-F238E27FC236}">
                      <a16:creationId xmlns:a16="http://schemas.microsoft.com/office/drawing/2014/main" id="{099ED2E9-553F-AA26-23C2-BA1C7C57DD8D}"/>
                    </a:ext>
                  </a:extLst>
                </p14:cNvPr>
                <p14:cNvContentPartPr/>
                <p14:nvPr/>
              </p14:nvContentPartPr>
              <p14:xfrm>
                <a:off x="7929855" y="6334905"/>
                <a:ext cx="362160" cy="192960"/>
              </p14:xfrm>
            </p:contentPart>
          </mc:Choice>
          <mc:Fallback xmlns="">
            <p:pic>
              <p:nvPicPr>
                <p:cNvPr id="175" name="Ink 174">
                  <a:extLst>
                    <a:ext uri="{FF2B5EF4-FFF2-40B4-BE49-F238E27FC236}">
                      <a16:creationId xmlns:a16="http://schemas.microsoft.com/office/drawing/2014/main" id="{099ED2E9-553F-AA26-23C2-BA1C7C57DD8D}"/>
                    </a:ext>
                  </a:extLst>
                </p:cNvPr>
                <p:cNvPicPr/>
                <p:nvPr/>
              </p:nvPicPr>
              <p:blipFill>
                <a:blip r:embed="rId41"/>
                <a:stretch>
                  <a:fillRect/>
                </a:stretch>
              </p:blipFill>
              <p:spPr>
                <a:xfrm>
                  <a:off x="7923735" y="6328785"/>
                  <a:ext cx="374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6" name="Ink 175">
                  <a:extLst>
                    <a:ext uri="{FF2B5EF4-FFF2-40B4-BE49-F238E27FC236}">
                      <a16:creationId xmlns:a16="http://schemas.microsoft.com/office/drawing/2014/main" id="{9F363D3F-3DFF-2720-B626-06C9C2BD47B9}"/>
                    </a:ext>
                  </a:extLst>
                </p14:cNvPr>
                <p14:cNvContentPartPr/>
                <p14:nvPr/>
              </p14:nvContentPartPr>
              <p14:xfrm>
                <a:off x="8313615" y="6031425"/>
                <a:ext cx="137520" cy="484920"/>
              </p14:xfrm>
            </p:contentPart>
          </mc:Choice>
          <mc:Fallback xmlns="">
            <p:pic>
              <p:nvPicPr>
                <p:cNvPr id="176" name="Ink 175">
                  <a:extLst>
                    <a:ext uri="{FF2B5EF4-FFF2-40B4-BE49-F238E27FC236}">
                      <a16:creationId xmlns:a16="http://schemas.microsoft.com/office/drawing/2014/main" id="{9F363D3F-3DFF-2720-B626-06C9C2BD47B9}"/>
                    </a:ext>
                  </a:extLst>
                </p:cNvPr>
                <p:cNvPicPr/>
                <p:nvPr/>
              </p:nvPicPr>
              <p:blipFill>
                <a:blip r:embed="rId43"/>
                <a:stretch>
                  <a:fillRect/>
                </a:stretch>
              </p:blipFill>
              <p:spPr>
                <a:xfrm>
                  <a:off x="8307495" y="6025305"/>
                  <a:ext cx="14976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7" name="Ink 176">
                  <a:extLst>
                    <a:ext uri="{FF2B5EF4-FFF2-40B4-BE49-F238E27FC236}">
                      <a16:creationId xmlns:a16="http://schemas.microsoft.com/office/drawing/2014/main" id="{85483F60-98F5-8078-D49F-8B0A2996BDCB}"/>
                    </a:ext>
                  </a:extLst>
                </p14:cNvPr>
                <p14:cNvContentPartPr/>
                <p14:nvPr/>
              </p14:nvContentPartPr>
              <p14:xfrm>
                <a:off x="8193015" y="6315105"/>
                <a:ext cx="344520" cy="19800"/>
              </p14:xfrm>
            </p:contentPart>
          </mc:Choice>
          <mc:Fallback xmlns="">
            <p:pic>
              <p:nvPicPr>
                <p:cNvPr id="177" name="Ink 176">
                  <a:extLst>
                    <a:ext uri="{FF2B5EF4-FFF2-40B4-BE49-F238E27FC236}">
                      <a16:creationId xmlns:a16="http://schemas.microsoft.com/office/drawing/2014/main" id="{85483F60-98F5-8078-D49F-8B0A2996BDCB}"/>
                    </a:ext>
                  </a:extLst>
                </p:cNvPr>
                <p:cNvPicPr/>
                <p:nvPr/>
              </p:nvPicPr>
              <p:blipFill>
                <a:blip r:embed="rId45"/>
                <a:stretch>
                  <a:fillRect/>
                </a:stretch>
              </p:blipFill>
              <p:spPr>
                <a:xfrm>
                  <a:off x="8186895" y="6308985"/>
                  <a:ext cx="3567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9" name="Ink 178">
                  <a:extLst>
                    <a:ext uri="{FF2B5EF4-FFF2-40B4-BE49-F238E27FC236}">
                      <a16:creationId xmlns:a16="http://schemas.microsoft.com/office/drawing/2014/main" id="{36840A07-9C98-3044-3A17-2F972F8FC688}"/>
                    </a:ext>
                  </a:extLst>
                </p14:cNvPr>
                <p14:cNvContentPartPr/>
                <p14:nvPr/>
              </p14:nvContentPartPr>
              <p14:xfrm>
                <a:off x="5743575" y="6033585"/>
                <a:ext cx="204840" cy="523080"/>
              </p14:xfrm>
            </p:contentPart>
          </mc:Choice>
          <mc:Fallback xmlns="">
            <p:pic>
              <p:nvPicPr>
                <p:cNvPr id="179" name="Ink 178">
                  <a:extLst>
                    <a:ext uri="{FF2B5EF4-FFF2-40B4-BE49-F238E27FC236}">
                      <a16:creationId xmlns:a16="http://schemas.microsoft.com/office/drawing/2014/main" id="{36840A07-9C98-3044-3A17-2F972F8FC688}"/>
                    </a:ext>
                  </a:extLst>
                </p:cNvPr>
                <p:cNvPicPr/>
                <p:nvPr/>
              </p:nvPicPr>
              <p:blipFill>
                <a:blip r:embed="rId47"/>
                <a:stretch>
                  <a:fillRect/>
                </a:stretch>
              </p:blipFill>
              <p:spPr>
                <a:xfrm>
                  <a:off x="5737455" y="6027465"/>
                  <a:ext cx="21708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0" name="Ink 179">
                  <a:extLst>
                    <a:ext uri="{FF2B5EF4-FFF2-40B4-BE49-F238E27FC236}">
                      <a16:creationId xmlns:a16="http://schemas.microsoft.com/office/drawing/2014/main" id="{96E1ABC7-12BC-2697-D88C-C6D0FBD3A1A6}"/>
                    </a:ext>
                  </a:extLst>
                </p14:cNvPr>
                <p14:cNvContentPartPr/>
                <p14:nvPr/>
              </p14:nvContentPartPr>
              <p14:xfrm>
                <a:off x="6063615" y="6218985"/>
                <a:ext cx="375840" cy="314280"/>
              </p14:xfrm>
            </p:contentPart>
          </mc:Choice>
          <mc:Fallback xmlns="">
            <p:pic>
              <p:nvPicPr>
                <p:cNvPr id="180" name="Ink 179">
                  <a:extLst>
                    <a:ext uri="{FF2B5EF4-FFF2-40B4-BE49-F238E27FC236}">
                      <a16:creationId xmlns:a16="http://schemas.microsoft.com/office/drawing/2014/main" id="{96E1ABC7-12BC-2697-D88C-C6D0FBD3A1A6}"/>
                    </a:ext>
                  </a:extLst>
                </p:cNvPr>
                <p:cNvPicPr/>
                <p:nvPr/>
              </p:nvPicPr>
              <p:blipFill>
                <a:blip r:embed="rId49"/>
                <a:stretch>
                  <a:fillRect/>
                </a:stretch>
              </p:blipFill>
              <p:spPr>
                <a:xfrm>
                  <a:off x="6057495" y="6212865"/>
                  <a:ext cx="388080" cy="326520"/>
                </a:xfrm>
                <a:prstGeom prst="rect">
                  <a:avLst/>
                </a:prstGeom>
              </p:spPr>
            </p:pic>
          </mc:Fallback>
        </mc:AlternateContent>
      </p:grpSp>
      <p:grpSp>
        <p:nvGrpSpPr>
          <p:cNvPr id="192" name="Group 191">
            <a:extLst>
              <a:ext uri="{FF2B5EF4-FFF2-40B4-BE49-F238E27FC236}">
                <a16:creationId xmlns:a16="http://schemas.microsoft.com/office/drawing/2014/main" id="{DECC969F-DBCF-77AA-5577-7D32DA6F5003}"/>
              </a:ext>
            </a:extLst>
          </p:cNvPr>
          <p:cNvGrpSpPr/>
          <p:nvPr/>
        </p:nvGrpSpPr>
        <p:grpSpPr>
          <a:xfrm>
            <a:off x="432495" y="1167825"/>
            <a:ext cx="11687760" cy="5542920"/>
            <a:chOff x="432495" y="1167825"/>
            <a:chExt cx="11687760" cy="5542920"/>
          </a:xfrm>
        </p:grpSpPr>
        <mc:AlternateContent xmlns:mc="http://schemas.openxmlformats.org/markup-compatibility/2006" xmlns:p14="http://schemas.microsoft.com/office/powerpoint/2010/main">
          <mc:Choice Requires="p14">
            <p:contentPart p14:bwMode="auto" r:id="rId50">
              <p14:nvContentPartPr>
                <p14:cNvPr id="4" name="Ink 3">
                  <a:extLst>
                    <a:ext uri="{FF2B5EF4-FFF2-40B4-BE49-F238E27FC236}">
                      <a16:creationId xmlns:a16="http://schemas.microsoft.com/office/drawing/2014/main" id="{339A2ACB-5D1A-22E6-B842-1AD8CD14F78B}"/>
                    </a:ext>
                  </a:extLst>
                </p14:cNvPr>
                <p14:cNvContentPartPr/>
                <p14:nvPr/>
              </p14:nvContentPartPr>
              <p14:xfrm>
                <a:off x="839655" y="1348545"/>
                <a:ext cx="524880" cy="437400"/>
              </p14:xfrm>
            </p:contentPart>
          </mc:Choice>
          <mc:Fallback xmlns="">
            <p:pic>
              <p:nvPicPr>
                <p:cNvPr id="4" name="Ink 3">
                  <a:extLst>
                    <a:ext uri="{FF2B5EF4-FFF2-40B4-BE49-F238E27FC236}">
                      <a16:creationId xmlns:a16="http://schemas.microsoft.com/office/drawing/2014/main" id="{339A2ACB-5D1A-22E6-B842-1AD8CD14F78B}"/>
                    </a:ext>
                  </a:extLst>
                </p:cNvPr>
                <p:cNvPicPr/>
                <p:nvPr/>
              </p:nvPicPr>
              <p:blipFill>
                <a:blip r:embed="rId51"/>
                <a:stretch>
                  <a:fillRect/>
                </a:stretch>
              </p:blipFill>
              <p:spPr>
                <a:xfrm>
                  <a:off x="833535" y="1342425"/>
                  <a:ext cx="53712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 name="Ink 4">
                  <a:extLst>
                    <a:ext uri="{FF2B5EF4-FFF2-40B4-BE49-F238E27FC236}">
                      <a16:creationId xmlns:a16="http://schemas.microsoft.com/office/drawing/2014/main" id="{721FA1B4-BAB7-89BC-C516-470269ACE3FB}"/>
                    </a:ext>
                  </a:extLst>
                </p14:cNvPr>
                <p14:cNvContentPartPr/>
                <p14:nvPr/>
              </p14:nvContentPartPr>
              <p14:xfrm>
                <a:off x="1448415" y="1540425"/>
                <a:ext cx="414360" cy="151920"/>
              </p14:xfrm>
            </p:contentPart>
          </mc:Choice>
          <mc:Fallback xmlns="">
            <p:pic>
              <p:nvPicPr>
                <p:cNvPr id="5" name="Ink 4">
                  <a:extLst>
                    <a:ext uri="{FF2B5EF4-FFF2-40B4-BE49-F238E27FC236}">
                      <a16:creationId xmlns:a16="http://schemas.microsoft.com/office/drawing/2014/main" id="{721FA1B4-BAB7-89BC-C516-470269ACE3FB}"/>
                    </a:ext>
                  </a:extLst>
                </p:cNvPr>
                <p:cNvPicPr/>
                <p:nvPr/>
              </p:nvPicPr>
              <p:blipFill>
                <a:blip r:embed="rId53"/>
                <a:stretch>
                  <a:fillRect/>
                </a:stretch>
              </p:blipFill>
              <p:spPr>
                <a:xfrm>
                  <a:off x="1442295" y="1534305"/>
                  <a:ext cx="4266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 name="Ink 5">
                  <a:extLst>
                    <a:ext uri="{FF2B5EF4-FFF2-40B4-BE49-F238E27FC236}">
                      <a16:creationId xmlns:a16="http://schemas.microsoft.com/office/drawing/2014/main" id="{49791B75-84ED-9A1D-06F4-E497420E8568}"/>
                    </a:ext>
                  </a:extLst>
                </p14:cNvPr>
                <p14:cNvContentPartPr/>
                <p14:nvPr/>
              </p14:nvContentPartPr>
              <p14:xfrm>
                <a:off x="1573695" y="1503705"/>
                <a:ext cx="137520" cy="266760"/>
              </p14:xfrm>
            </p:contentPart>
          </mc:Choice>
          <mc:Fallback xmlns="">
            <p:pic>
              <p:nvPicPr>
                <p:cNvPr id="6" name="Ink 5">
                  <a:extLst>
                    <a:ext uri="{FF2B5EF4-FFF2-40B4-BE49-F238E27FC236}">
                      <a16:creationId xmlns:a16="http://schemas.microsoft.com/office/drawing/2014/main" id="{49791B75-84ED-9A1D-06F4-E497420E8568}"/>
                    </a:ext>
                  </a:extLst>
                </p:cNvPr>
                <p:cNvPicPr/>
                <p:nvPr/>
              </p:nvPicPr>
              <p:blipFill>
                <a:blip r:embed="rId55"/>
                <a:stretch>
                  <a:fillRect/>
                </a:stretch>
              </p:blipFill>
              <p:spPr>
                <a:xfrm>
                  <a:off x="1567575" y="1497585"/>
                  <a:ext cx="1497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 name="Ink 6">
                  <a:extLst>
                    <a:ext uri="{FF2B5EF4-FFF2-40B4-BE49-F238E27FC236}">
                      <a16:creationId xmlns:a16="http://schemas.microsoft.com/office/drawing/2014/main" id="{58E96ECD-1902-7F59-865F-6E8E4D8250AF}"/>
                    </a:ext>
                  </a:extLst>
                </p14:cNvPr>
                <p14:cNvContentPartPr/>
                <p14:nvPr/>
              </p14:nvContentPartPr>
              <p14:xfrm>
                <a:off x="883215" y="1818705"/>
                <a:ext cx="1051920" cy="245160"/>
              </p14:xfrm>
            </p:contentPart>
          </mc:Choice>
          <mc:Fallback xmlns="">
            <p:pic>
              <p:nvPicPr>
                <p:cNvPr id="7" name="Ink 6">
                  <a:extLst>
                    <a:ext uri="{FF2B5EF4-FFF2-40B4-BE49-F238E27FC236}">
                      <a16:creationId xmlns:a16="http://schemas.microsoft.com/office/drawing/2014/main" id="{58E96ECD-1902-7F59-865F-6E8E4D8250AF}"/>
                    </a:ext>
                  </a:extLst>
                </p:cNvPr>
                <p:cNvPicPr/>
                <p:nvPr/>
              </p:nvPicPr>
              <p:blipFill>
                <a:blip r:embed="rId57"/>
                <a:stretch>
                  <a:fillRect/>
                </a:stretch>
              </p:blipFill>
              <p:spPr>
                <a:xfrm>
                  <a:off x="877095" y="1812585"/>
                  <a:ext cx="10641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 name="Ink 7">
                  <a:extLst>
                    <a:ext uri="{FF2B5EF4-FFF2-40B4-BE49-F238E27FC236}">
                      <a16:creationId xmlns:a16="http://schemas.microsoft.com/office/drawing/2014/main" id="{87535593-4E04-D5D4-7AB5-A1AD78E1AB4B}"/>
                    </a:ext>
                  </a:extLst>
                </p14:cNvPr>
                <p14:cNvContentPartPr/>
                <p14:nvPr/>
              </p14:nvContentPartPr>
              <p14:xfrm>
                <a:off x="2906775" y="1417665"/>
                <a:ext cx="640440" cy="637200"/>
              </p14:xfrm>
            </p:contentPart>
          </mc:Choice>
          <mc:Fallback xmlns="">
            <p:pic>
              <p:nvPicPr>
                <p:cNvPr id="8" name="Ink 7">
                  <a:extLst>
                    <a:ext uri="{FF2B5EF4-FFF2-40B4-BE49-F238E27FC236}">
                      <a16:creationId xmlns:a16="http://schemas.microsoft.com/office/drawing/2014/main" id="{87535593-4E04-D5D4-7AB5-A1AD78E1AB4B}"/>
                    </a:ext>
                  </a:extLst>
                </p:cNvPr>
                <p:cNvPicPr/>
                <p:nvPr/>
              </p:nvPicPr>
              <p:blipFill>
                <a:blip r:embed="rId59"/>
                <a:stretch>
                  <a:fillRect/>
                </a:stretch>
              </p:blipFill>
              <p:spPr>
                <a:xfrm>
                  <a:off x="2900655" y="1411545"/>
                  <a:ext cx="65268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 name="Ink 8">
                  <a:extLst>
                    <a:ext uri="{FF2B5EF4-FFF2-40B4-BE49-F238E27FC236}">
                      <a16:creationId xmlns:a16="http://schemas.microsoft.com/office/drawing/2014/main" id="{1636A692-3A62-8D6D-DB63-5F3CCF4EB8B9}"/>
                    </a:ext>
                  </a:extLst>
                </p14:cNvPr>
                <p14:cNvContentPartPr/>
                <p14:nvPr/>
              </p14:nvContentPartPr>
              <p14:xfrm>
                <a:off x="3970215" y="1751385"/>
                <a:ext cx="231480" cy="32760"/>
              </p14:xfrm>
            </p:contentPart>
          </mc:Choice>
          <mc:Fallback xmlns="">
            <p:pic>
              <p:nvPicPr>
                <p:cNvPr id="9" name="Ink 8">
                  <a:extLst>
                    <a:ext uri="{FF2B5EF4-FFF2-40B4-BE49-F238E27FC236}">
                      <a16:creationId xmlns:a16="http://schemas.microsoft.com/office/drawing/2014/main" id="{1636A692-3A62-8D6D-DB63-5F3CCF4EB8B9}"/>
                    </a:ext>
                  </a:extLst>
                </p:cNvPr>
                <p:cNvPicPr/>
                <p:nvPr/>
              </p:nvPicPr>
              <p:blipFill>
                <a:blip r:embed="rId61"/>
                <a:stretch>
                  <a:fillRect/>
                </a:stretch>
              </p:blipFill>
              <p:spPr>
                <a:xfrm>
                  <a:off x="3964095" y="1745265"/>
                  <a:ext cx="243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 name="Ink 9">
                  <a:extLst>
                    <a:ext uri="{FF2B5EF4-FFF2-40B4-BE49-F238E27FC236}">
                      <a16:creationId xmlns:a16="http://schemas.microsoft.com/office/drawing/2014/main" id="{13B6E511-F795-4C3C-061C-B6718C0856F4}"/>
                    </a:ext>
                  </a:extLst>
                </p14:cNvPr>
                <p14:cNvContentPartPr/>
                <p14:nvPr/>
              </p14:nvContentPartPr>
              <p14:xfrm>
                <a:off x="3881295" y="1642305"/>
                <a:ext cx="358920" cy="11160"/>
              </p14:xfrm>
            </p:contentPart>
          </mc:Choice>
          <mc:Fallback xmlns="">
            <p:pic>
              <p:nvPicPr>
                <p:cNvPr id="10" name="Ink 9">
                  <a:extLst>
                    <a:ext uri="{FF2B5EF4-FFF2-40B4-BE49-F238E27FC236}">
                      <a16:creationId xmlns:a16="http://schemas.microsoft.com/office/drawing/2014/main" id="{13B6E511-F795-4C3C-061C-B6718C0856F4}"/>
                    </a:ext>
                  </a:extLst>
                </p:cNvPr>
                <p:cNvPicPr/>
                <p:nvPr/>
              </p:nvPicPr>
              <p:blipFill>
                <a:blip r:embed="rId63"/>
                <a:stretch>
                  <a:fillRect/>
                </a:stretch>
              </p:blipFill>
              <p:spPr>
                <a:xfrm>
                  <a:off x="3875175" y="1636185"/>
                  <a:ext cx="371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 name="Ink 10">
                  <a:extLst>
                    <a:ext uri="{FF2B5EF4-FFF2-40B4-BE49-F238E27FC236}">
                      <a16:creationId xmlns:a16="http://schemas.microsoft.com/office/drawing/2014/main" id="{585399BF-3B77-BEAF-4E80-8A6789669525}"/>
                    </a:ext>
                  </a:extLst>
                </p14:cNvPr>
                <p14:cNvContentPartPr/>
                <p14:nvPr/>
              </p14:nvContentPartPr>
              <p14:xfrm>
                <a:off x="4730535" y="1547985"/>
                <a:ext cx="719640" cy="294840"/>
              </p14:xfrm>
            </p:contentPart>
          </mc:Choice>
          <mc:Fallback xmlns="">
            <p:pic>
              <p:nvPicPr>
                <p:cNvPr id="11" name="Ink 10">
                  <a:extLst>
                    <a:ext uri="{FF2B5EF4-FFF2-40B4-BE49-F238E27FC236}">
                      <a16:creationId xmlns:a16="http://schemas.microsoft.com/office/drawing/2014/main" id="{585399BF-3B77-BEAF-4E80-8A6789669525}"/>
                    </a:ext>
                  </a:extLst>
                </p:cNvPr>
                <p:cNvPicPr/>
                <p:nvPr/>
              </p:nvPicPr>
              <p:blipFill>
                <a:blip r:embed="rId65"/>
                <a:stretch>
                  <a:fillRect/>
                </a:stretch>
              </p:blipFill>
              <p:spPr>
                <a:xfrm>
                  <a:off x="4724415" y="1541865"/>
                  <a:ext cx="731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 name="Ink 13">
                  <a:extLst>
                    <a:ext uri="{FF2B5EF4-FFF2-40B4-BE49-F238E27FC236}">
                      <a16:creationId xmlns:a16="http://schemas.microsoft.com/office/drawing/2014/main" id="{C1B50E04-BAE6-4287-9AE1-BD2C51596BFE}"/>
                    </a:ext>
                  </a:extLst>
                </p14:cNvPr>
                <p14:cNvContentPartPr/>
                <p14:nvPr/>
              </p14:nvContentPartPr>
              <p14:xfrm>
                <a:off x="5216535" y="1310745"/>
                <a:ext cx="488880" cy="228960"/>
              </p14:xfrm>
            </p:contentPart>
          </mc:Choice>
          <mc:Fallback xmlns="">
            <p:pic>
              <p:nvPicPr>
                <p:cNvPr id="14" name="Ink 13">
                  <a:extLst>
                    <a:ext uri="{FF2B5EF4-FFF2-40B4-BE49-F238E27FC236}">
                      <a16:creationId xmlns:a16="http://schemas.microsoft.com/office/drawing/2014/main" id="{C1B50E04-BAE6-4287-9AE1-BD2C51596BFE}"/>
                    </a:ext>
                  </a:extLst>
                </p:cNvPr>
                <p:cNvPicPr/>
                <p:nvPr/>
              </p:nvPicPr>
              <p:blipFill>
                <a:blip r:embed="rId67"/>
                <a:stretch>
                  <a:fillRect/>
                </a:stretch>
              </p:blipFill>
              <p:spPr>
                <a:xfrm>
                  <a:off x="5210415" y="1304625"/>
                  <a:ext cx="5011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 name="Ink 14">
                  <a:extLst>
                    <a:ext uri="{FF2B5EF4-FFF2-40B4-BE49-F238E27FC236}">
                      <a16:creationId xmlns:a16="http://schemas.microsoft.com/office/drawing/2014/main" id="{F6D224A1-7E6D-D4DA-464F-7469833AF58D}"/>
                    </a:ext>
                  </a:extLst>
                </p14:cNvPr>
                <p14:cNvContentPartPr/>
                <p14:nvPr/>
              </p14:nvContentPartPr>
              <p14:xfrm>
                <a:off x="7386255" y="1373745"/>
                <a:ext cx="186480" cy="410040"/>
              </p14:xfrm>
            </p:contentPart>
          </mc:Choice>
          <mc:Fallback xmlns="">
            <p:pic>
              <p:nvPicPr>
                <p:cNvPr id="15" name="Ink 14">
                  <a:extLst>
                    <a:ext uri="{FF2B5EF4-FFF2-40B4-BE49-F238E27FC236}">
                      <a16:creationId xmlns:a16="http://schemas.microsoft.com/office/drawing/2014/main" id="{F6D224A1-7E6D-D4DA-464F-7469833AF58D}"/>
                    </a:ext>
                  </a:extLst>
                </p:cNvPr>
                <p:cNvPicPr/>
                <p:nvPr/>
              </p:nvPicPr>
              <p:blipFill>
                <a:blip r:embed="rId69"/>
                <a:stretch>
                  <a:fillRect/>
                </a:stretch>
              </p:blipFill>
              <p:spPr>
                <a:xfrm>
                  <a:off x="7380135" y="1367625"/>
                  <a:ext cx="19872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 name="Ink 15">
                  <a:extLst>
                    <a:ext uri="{FF2B5EF4-FFF2-40B4-BE49-F238E27FC236}">
                      <a16:creationId xmlns:a16="http://schemas.microsoft.com/office/drawing/2014/main" id="{7BA41C71-2060-B7F4-88B0-9D8A67B894E5}"/>
                    </a:ext>
                  </a:extLst>
                </p14:cNvPr>
                <p14:cNvContentPartPr/>
                <p14:nvPr/>
              </p14:nvContentPartPr>
              <p14:xfrm>
                <a:off x="7211295" y="1475625"/>
                <a:ext cx="479160" cy="32760"/>
              </p14:xfrm>
            </p:contentPart>
          </mc:Choice>
          <mc:Fallback xmlns="">
            <p:pic>
              <p:nvPicPr>
                <p:cNvPr id="16" name="Ink 15">
                  <a:extLst>
                    <a:ext uri="{FF2B5EF4-FFF2-40B4-BE49-F238E27FC236}">
                      <a16:creationId xmlns:a16="http://schemas.microsoft.com/office/drawing/2014/main" id="{7BA41C71-2060-B7F4-88B0-9D8A67B894E5}"/>
                    </a:ext>
                  </a:extLst>
                </p:cNvPr>
                <p:cNvPicPr/>
                <p:nvPr/>
              </p:nvPicPr>
              <p:blipFill>
                <a:blip r:embed="rId71"/>
                <a:stretch>
                  <a:fillRect/>
                </a:stretch>
              </p:blipFill>
              <p:spPr>
                <a:xfrm>
                  <a:off x="7205175" y="1469505"/>
                  <a:ext cx="491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 name="Ink 16">
                  <a:extLst>
                    <a:ext uri="{FF2B5EF4-FFF2-40B4-BE49-F238E27FC236}">
                      <a16:creationId xmlns:a16="http://schemas.microsoft.com/office/drawing/2014/main" id="{480AB08D-7399-1879-D584-B03ED4685CC5}"/>
                    </a:ext>
                  </a:extLst>
                </p14:cNvPr>
                <p14:cNvContentPartPr/>
                <p14:nvPr/>
              </p14:nvContentPartPr>
              <p14:xfrm>
                <a:off x="7415775" y="1653105"/>
                <a:ext cx="573120" cy="145440"/>
              </p14:xfrm>
            </p:contentPart>
          </mc:Choice>
          <mc:Fallback xmlns="">
            <p:pic>
              <p:nvPicPr>
                <p:cNvPr id="17" name="Ink 16">
                  <a:extLst>
                    <a:ext uri="{FF2B5EF4-FFF2-40B4-BE49-F238E27FC236}">
                      <a16:creationId xmlns:a16="http://schemas.microsoft.com/office/drawing/2014/main" id="{480AB08D-7399-1879-D584-B03ED4685CC5}"/>
                    </a:ext>
                  </a:extLst>
                </p:cNvPr>
                <p:cNvPicPr/>
                <p:nvPr/>
              </p:nvPicPr>
              <p:blipFill>
                <a:blip r:embed="rId73"/>
                <a:stretch>
                  <a:fillRect/>
                </a:stretch>
              </p:blipFill>
              <p:spPr>
                <a:xfrm>
                  <a:off x="7409655" y="1646985"/>
                  <a:ext cx="585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 name="Ink 17">
                  <a:extLst>
                    <a:ext uri="{FF2B5EF4-FFF2-40B4-BE49-F238E27FC236}">
                      <a16:creationId xmlns:a16="http://schemas.microsoft.com/office/drawing/2014/main" id="{935B311E-E460-6834-DBB3-8ED9BE7445B1}"/>
                    </a:ext>
                  </a:extLst>
                </p14:cNvPr>
                <p14:cNvContentPartPr/>
                <p14:nvPr/>
              </p14:nvContentPartPr>
              <p14:xfrm>
                <a:off x="7885215" y="1487505"/>
                <a:ext cx="41400" cy="21960"/>
              </p14:xfrm>
            </p:contentPart>
          </mc:Choice>
          <mc:Fallback xmlns="">
            <p:pic>
              <p:nvPicPr>
                <p:cNvPr id="18" name="Ink 17">
                  <a:extLst>
                    <a:ext uri="{FF2B5EF4-FFF2-40B4-BE49-F238E27FC236}">
                      <a16:creationId xmlns:a16="http://schemas.microsoft.com/office/drawing/2014/main" id="{935B311E-E460-6834-DBB3-8ED9BE7445B1}"/>
                    </a:ext>
                  </a:extLst>
                </p:cNvPr>
                <p:cNvPicPr/>
                <p:nvPr/>
              </p:nvPicPr>
              <p:blipFill>
                <a:blip r:embed="rId75"/>
                <a:stretch>
                  <a:fillRect/>
                </a:stretch>
              </p:blipFill>
              <p:spPr>
                <a:xfrm>
                  <a:off x="7879095" y="1481385"/>
                  <a:ext cx="53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 name="Ink 18">
                  <a:extLst>
                    <a:ext uri="{FF2B5EF4-FFF2-40B4-BE49-F238E27FC236}">
                      <a16:creationId xmlns:a16="http://schemas.microsoft.com/office/drawing/2014/main" id="{BB9345EC-45B2-18DB-5C60-6839034EC315}"/>
                    </a:ext>
                  </a:extLst>
                </p14:cNvPr>
                <p14:cNvContentPartPr/>
                <p14:nvPr/>
              </p14:nvContentPartPr>
              <p14:xfrm>
                <a:off x="8130375" y="1610625"/>
                <a:ext cx="306000" cy="194040"/>
              </p14:xfrm>
            </p:contentPart>
          </mc:Choice>
          <mc:Fallback xmlns="">
            <p:pic>
              <p:nvPicPr>
                <p:cNvPr id="19" name="Ink 18">
                  <a:extLst>
                    <a:ext uri="{FF2B5EF4-FFF2-40B4-BE49-F238E27FC236}">
                      <a16:creationId xmlns:a16="http://schemas.microsoft.com/office/drawing/2014/main" id="{BB9345EC-45B2-18DB-5C60-6839034EC315}"/>
                    </a:ext>
                  </a:extLst>
                </p:cNvPr>
                <p:cNvPicPr/>
                <p:nvPr/>
              </p:nvPicPr>
              <p:blipFill>
                <a:blip r:embed="rId77"/>
                <a:stretch>
                  <a:fillRect/>
                </a:stretch>
              </p:blipFill>
              <p:spPr>
                <a:xfrm>
                  <a:off x="8124255" y="1604505"/>
                  <a:ext cx="3182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 name="Ink 19">
                  <a:extLst>
                    <a:ext uri="{FF2B5EF4-FFF2-40B4-BE49-F238E27FC236}">
                      <a16:creationId xmlns:a16="http://schemas.microsoft.com/office/drawing/2014/main" id="{A52F4C6E-2548-08DB-009B-2AEF7FD7EC14}"/>
                    </a:ext>
                  </a:extLst>
                </p14:cNvPr>
                <p14:cNvContentPartPr/>
                <p14:nvPr/>
              </p14:nvContentPartPr>
              <p14:xfrm>
                <a:off x="8472015" y="1245585"/>
                <a:ext cx="505800" cy="572400"/>
              </p14:xfrm>
            </p:contentPart>
          </mc:Choice>
          <mc:Fallback xmlns="">
            <p:pic>
              <p:nvPicPr>
                <p:cNvPr id="20" name="Ink 19">
                  <a:extLst>
                    <a:ext uri="{FF2B5EF4-FFF2-40B4-BE49-F238E27FC236}">
                      <a16:creationId xmlns:a16="http://schemas.microsoft.com/office/drawing/2014/main" id="{A52F4C6E-2548-08DB-009B-2AEF7FD7EC14}"/>
                    </a:ext>
                  </a:extLst>
                </p:cNvPr>
                <p:cNvPicPr/>
                <p:nvPr/>
              </p:nvPicPr>
              <p:blipFill>
                <a:blip r:embed="rId79"/>
                <a:stretch>
                  <a:fillRect/>
                </a:stretch>
              </p:blipFill>
              <p:spPr>
                <a:xfrm>
                  <a:off x="8465895" y="1239465"/>
                  <a:ext cx="51804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 name="Ink 20">
                  <a:extLst>
                    <a:ext uri="{FF2B5EF4-FFF2-40B4-BE49-F238E27FC236}">
                      <a16:creationId xmlns:a16="http://schemas.microsoft.com/office/drawing/2014/main" id="{C69109AC-4219-56A1-9F5F-EF2847158BDC}"/>
                    </a:ext>
                  </a:extLst>
                </p14:cNvPr>
                <p14:cNvContentPartPr/>
                <p14:nvPr/>
              </p14:nvContentPartPr>
              <p14:xfrm>
                <a:off x="9458775" y="1521345"/>
                <a:ext cx="541800" cy="617400"/>
              </p14:xfrm>
            </p:contentPart>
          </mc:Choice>
          <mc:Fallback xmlns="">
            <p:pic>
              <p:nvPicPr>
                <p:cNvPr id="21" name="Ink 20">
                  <a:extLst>
                    <a:ext uri="{FF2B5EF4-FFF2-40B4-BE49-F238E27FC236}">
                      <a16:creationId xmlns:a16="http://schemas.microsoft.com/office/drawing/2014/main" id="{C69109AC-4219-56A1-9F5F-EF2847158BDC}"/>
                    </a:ext>
                  </a:extLst>
                </p:cNvPr>
                <p:cNvPicPr/>
                <p:nvPr/>
              </p:nvPicPr>
              <p:blipFill>
                <a:blip r:embed="rId81"/>
                <a:stretch>
                  <a:fillRect/>
                </a:stretch>
              </p:blipFill>
              <p:spPr>
                <a:xfrm>
                  <a:off x="9452655" y="1515225"/>
                  <a:ext cx="55404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 name="Ink 21">
                  <a:extLst>
                    <a:ext uri="{FF2B5EF4-FFF2-40B4-BE49-F238E27FC236}">
                      <a16:creationId xmlns:a16="http://schemas.microsoft.com/office/drawing/2014/main" id="{82C9492A-DD4D-47CD-BA18-0556BB3F0DF8}"/>
                    </a:ext>
                  </a:extLst>
                </p14:cNvPr>
                <p14:cNvContentPartPr/>
                <p14:nvPr/>
              </p14:nvContentPartPr>
              <p14:xfrm>
                <a:off x="10146735" y="1167825"/>
                <a:ext cx="65160" cy="307800"/>
              </p14:xfrm>
            </p:contentPart>
          </mc:Choice>
          <mc:Fallback xmlns="">
            <p:pic>
              <p:nvPicPr>
                <p:cNvPr id="22" name="Ink 21">
                  <a:extLst>
                    <a:ext uri="{FF2B5EF4-FFF2-40B4-BE49-F238E27FC236}">
                      <a16:creationId xmlns:a16="http://schemas.microsoft.com/office/drawing/2014/main" id="{82C9492A-DD4D-47CD-BA18-0556BB3F0DF8}"/>
                    </a:ext>
                  </a:extLst>
                </p:cNvPr>
                <p:cNvPicPr/>
                <p:nvPr/>
              </p:nvPicPr>
              <p:blipFill>
                <a:blip r:embed="rId83"/>
                <a:stretch>
                  <a:fillRect/>
                </a:stretch>
              </p:blipFill>
              <p:spPr>
                <a:xfrm>
                  <a:off x="10140615" y="1161705"/>
                  <a:ext cx="774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9A591A50-636A-6331-817D-0BBB4220CCB0}"/>
                    </a:ext>
                  </a:extLst>
                </p14:cNvPr>
                <p14:cNvContentPartPr/>
                <p14:nvPr/>
              </p14:nvContentPartPr>
              <p14:xfrm>
                <a:off x="582255" y="2806185"/>
                <a:ext cx="327600" cy="343800"/>
              </p14:xfrm>
            </p:contentPart>
          </mc:Choice>
          <mc:Fallback xmlns="">
            <p:pic>
              <p:nvPicPr>
                <p:cNvPr id="60" name="Ink 59">
                  <a:extLst>
                    <a:ext uri="{FF2B5EF4-FFF2-40B4-BE49-F238E27FC236}">
                      <a16:creationId xmlns:a16="http://schemas.microsoft.com/office/drawing/2014/main" id="{9A591A50-636A-6331-817D-0BBB4220CCB0}"/>
                    </a:ext>
                  </a:extLst>
                </p:cNvPr>
                <p:cNvPicPr/>
                <p:nvPr/>
              </p:nvPicPr>
              <p:blipFill>
                <a:blip r:embed="rId85"/>
                <a:stretch>
                  <a:fillRect/>
                </a:stretch>
              </p:blipFill>
              <p:spPr>
                <a:xfrm>
                  <a:off x="576135" y="2800065"/>
                  <a:ext cx="3398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2F3C3982-2383-5283-907F-4CD92FE44FB4}"/>
                    </a:ext>
                  </a:extLst>
                </p14:cNvPr>
                <p14:cNvContentPartPr/>
                <p14:nvPr/>
              </p14:nvContentPartPr>
              <p14:xfrm>
                <a:off x="971775" y="2635185"/>
                <a:ext cx="23760" cy="197280"/>
              </p14:xfrm>
            </p:contentPart>
          </mc:Choice>
          <mc:Fallback xmlns="">
            <p:pic>
              <p:nvPicPr>
                <p:cNvPr id="61" name="Ink 60">
                  <a:extLst>
                    <a:ext uri="{FF2B5EF4-FFF2-40B4-BE49-F238E27FC236}">
                      <a16:creationId xmlns:a16="http://schemas.microsoft.com/office/drawing/2014/main" id="{2F3C3982-2383-5283-907F-4CD92FE44FB4}"/>
                    </a:ext>
                  </a:extLst>
                </p:cNvPr>
                <p:cNvPicPr/>
                <p:nvPr/>
              </p:nvPicPr>
              <p:blipFill>
                <a:blip r:embed="rId87"/>
                <a:stretch>
                  <a:fillRect/>
                </a:stretch>
              </p:blipFill>
              <p:spPr>
                <a:xfrm>
                  <a:off x="965655" y="2629065"/>
                  <a:ext cx="36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4C60198F-CA83-3FEF-4232-2E6484551848}"/>
                    </a:ext>
                  </a:extLst>
                </p14:cNvPr>
                <p14:cNvContentPartPr/>
                <p14:nvPr/>
              </p14:nvContentPartPr>
              <p14:xfrm>
                <a:off x="1150335" y="2924265"/>
                <a:ext cx="234000" cy="27360"/>
              </p14:xfrm>
            </p:contentPart>
          </mc:Choice>
          <mc:Fallback xmlns="">
            <p:pic>
              <p:nvPicPr>
                <p:cNvPr id="62" name="Ink 61">
                  <a:extLst>
                    <a:ext uri="{FF2B5EF4-FFF2-40B4-BE49-F238E27FC236}">
                      <a16:creationId xmlns:a16="http://schemas.microsoft.com/office/drawing/2014/main" id="{4C60198F-CA83-3FEF-4232-2E6484551848}"/>
                    </a:ext>
                  </a:extLst>
                </p:cNvPr>
                <p:cNvPicPr/>
                <p:nvPr/>
              </p:nvPicPr>
              <p:blipFill>
                <a:blip r:embed="rId89"/>
                <a:stretch>
                  <a:fillRect/>
                </a:stretch>
              </p:blipFill>
              <p:spPr>
                <a:xfrm>
                  <a:off x="1144215" y="2918145"/>
                  <a:ext cx="246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Ink 62">
                  <a:extLst>
                    <a:ext uri="{FF2B5EF4-FFF2-40B4-BE49-F238E27FC236}">
                      <a16:creationId xmlns:a16="http://schemas.microsoft.com/office/drawing/2014/main" id="{D437DF93-91A5-AF8A-3DF0-2B656D0AF914}"/>
                    </a:ext>
                  </a:extLst>
                </p14:cNvPr>
                <p14:cNvContentPartPr/>
                <p14:nvPr/>
              </p14:nvContentPartPr>
              <p14:xfrm>
                <a:off x="1116495" y="3053145"/>
                <a:ext cx="267480" cy="12240"/>
              </p14:xfrm>
            </p:contentPart>
          </mc:Choice>
          <mc:Fallback xmlns="">
            <p:pic>
              <p:nvPicPr>
                <p:cNvPr id="63" name="Ink 62">
                  <a:extLst>
                    <a:ext uri="{FF2B5EF4-FFF2-40B4-BE49-F238E27FC236}">
                      <a16:creationId xmlns:a16="http://schemas.microsoft.com/office/drawing/2014/main" id="{D437DF93-91A5-AF8A-3DF0-2B656D0AF914}"/>
                    </a:ext>
                  </a:extLst>
                </p:cNvPr>
                <p:cNvPicPr/>
                <p:nvPr/>
              </p:nvPicPr>
              <p:blipFill>
                <a:blip r:embed="rId91"/>
                <a:stretch>
                  <a:fillRect/>
                </a:stretch>
              </p:blipFill>
              <p:spPr>
                <a:xfrm>
                  <a:off x="1110375" y="3047025"/>
                  <a:ext cx="279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Ink 63">
                  <a:extLst>
                    <a:ext uri="{FF2B5EF4-FFF2-40B4-BE49-F238E27FC236}">
                      <a16:creationId xmlns:a16="http://schemas.microsoft.com/office/drawing/2014/main" id="{94FA152D-1BDE-3D68-3EC7-FEA8E3FEF821}"/>
                    </a:ext>
                  </a:extLst>
                </p14:cNvPr>
                <p14:cNvContentPartPr/>
                <p14:nvPr/>
              </p14:nvContentPartPr>
              <p14:xfrm>
                <a:off x="1773495" y="2848305"/>
                <a:ext cx="419040" cy="180000"/>
              </p14:xfrm>
            </p:contentPart>
          </mc:Choice>
          <mc:Fallback xmlns="">
            <p:pic>
              <p:nvPicPr>
                <p:cNvPr id="64" name="Ink 63">
                  <a:extLst>
                    <a:ext uri="{FF2B5EF4-FFF2-40B4-BE49-F238E27FC236}">
                      <a16:creationId xmlns:a16="http://schemas.microsoft.com/office/drawing/2014/main" id="{94FA152D-1BDE-3D68-3EC7-FEA8E3FEF821}"/>
                    </a:ext>
                  </a:extLst>
                </p:cNvPr>
                <p:cNvPicPr/>
                <p:nvPr/>
              </p:nvPicPr>
              <p:blipFill>
                <a:blip r:embed="rId93"/>
                <a:stretch>
                  <a:fillRect/>
                </a:stretch>
              </p:blipFill>
              <p:spPr>
                <a:xfrm>
                  <a:off x="1767375" y="2842185"/>
                  <a:ext cx="431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5" name="Ink 64">
                  <a:extLst>
                    <a:ext uri="{FF2B5EF4-FFF2-40B4-BE49-F238E27FC236}">
                      <a16:creationId xmlns:a16="http://schemas.microsoft.com/office/drawing/2014/main" id="{C54C6D23-0EB9-CC29-1109-6C4692F603C5}"/>
                    </a:ext>
                  </a:extLst>
                </p14:cNvPr>
                <p14:cNvContentPartPr/>
                <p14:nvPr/>
              </p14:nvContentPartPr>
              <p14:xfrm>
                <a:off x="1864935" y="2859105"/>
                <a:ext cx="154440" cy="238320"/>
              </p14:xfrm>
            </p:contentPart>
          </mc:Choice>
          <mc:Fallback xmlns="">
            <p:pic>
              <p:nvPicPr>
                <p:cNvPr id="65" name="Ink 64">
                  <a:extLst>
                    <a:ext uri="{FF2B5EF4-FFF2-40B4-BE49-F238E27FC236}">
                      <a16:creationId xmlns:a16="http://schemas.microsoft.com/office/drawing/2014/main" id="{C54C6D23-0EB9-CC29-1109-6C4692F603C5}"/>
                    </a:ext>
                  </a:extLst>
                </p:cNvPr>
                <p:cNvPicPr/>
                <p:nvPr/>
              </p:nvPicPr>
              <p:blipFill>
                <a:blip r:embed="rId95"/>
                <a:stretch>
                  <a:fillRect/>
                </a:stretch>
              </p:blipFill>
              <p:spPr>
                <a:xfrm>
                  <a:off x="1858815" y="2852985"/>
                  <a:ext cx="1666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Ink 65">
                  <a:extLst>
                    <a:ext uri="{FF2B5EF4-FFF2-40B4-BE49-F238E27FC236}">
                      <a16:creationId xmlns:a16="http://schemas.microsoft.com/office/drawing/2014/main" id="{E8B32A3D-DD79-5892-C535-991233005C94}"/>
                    </a:ext>
                  </a:extLst>
                </p14:cNvPr>
                <p14:cNvContentPartPr/>
                <p14:nvPr/>
              </p14:nvContentPartPr>
              <p14:xfrm>
                <a:off x="2078415" y="2709705"/>
                <a:ext cx="231480" cy="119520"/>
              </p14:xfrm>
            </p:contentPart>
          </mc:Choice>
          <mc:Fallback xmlns="">
            <p:pic>
              <p:nvPicPr>
                <p:cNvPr id="66" name="Ink 65">
                  <a:extLst>
                    <a:ext uri="{FF2B5EF4-FFF2-40B4-BE49-F238E27FC236}">
                      <a16:creationId xmlns:a16="http://schemas.microsoft.com/office/drawing/2014/main" id="{E8B32A3D-DD79-5892-C535-991233005C94}"/>
                    </a:ext>
                  </a:extLst>
                </p:cNvPr>
                <p:cNvPicPr/>
                <p:nvPr/>
              </p:nvPicPr>
              <p:blipFill>
                <a:blip r:embed="rId97"/>
                <a:stretch>
                  <a:fillRect/>
                </a:stretch>
              </p:blipFill>
              <p:spPr>
                <a:xfrm>
                  <a:off x="2072295" y="2703585"/>
                  <a:ext cx="243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Ink 66">
                  <a:extLst>
                    <a:ext uri="{FF2B5EF4-FFF2-40B4-BE49-F238E27FC236}">
                      <a16:creationId xmlns:a16="http://schemas.microsoft.com/office/drawing/2014/main" id="{BBB13944-C696-5B06-CEC1-12C6DB69EAE6}"/>
                    </a:ext>
                  </a:extLst>
                </p14:cNvPr>
                <p14:cNvContentPartPr/>
                <p14:nvPr/>
              </p14:nvContentPartPr>
              <p14:xfrm>
                <a:off x="2163375" y="2715105"/>
                <a:ext cx="96480" cy="148680"/>
              </p14:xfrm>
            </p:contentPart>
          </mc:Choice>
          <mc:Fallback xmlns="">
            <p:pic>
              <p:nvPicPr>
                <p:cNvPr id="67" name="Ink 66">
                  <a:extLst>
                    <a:ext uri="{FF2B5EF4-FFF2-40B4-BE49-F238E27FC236}">
                      <a16:creationId xmlns:a16="http://schemas.microsoft.com/office/drawing/2014/main" id="{BBB13944-C696-5B06-CEC1-12C6DB69EAE6}"/>
                    </a:ext>
                  </a:extLst>
                </p:cNvPr>
                <p:cNvPicPr/>
                <p:nvPr/>
              </p:nvPicPr>
              <p:blipFill>
                <a:blip r:embed="rId99"/>
                <a:stretch>
                  <a:fillRect/>
                </a:stretch>
              </p:blipFill>
              <p:spPr>
                <a:xfrm>
                  <a:off x="2157255" y="2708985"/>
                  <a:ext cx="108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Ink 68">
                  <a:extLst>
                    <a:ext uri="{FF2B5EF4-FFF2-40B4-BE49-F238E27FC236}">
                      <a16:creationId xmlns:a16="http://schemas.microsoft.com/office/drawing/2014/main" id="{56F12CB1-E31A-3C79-30E2-C6611FEA4F7E}"/>
                    </a:ext>
                  </a:extLst>
                </p14:cNvPr>
                <p14:cNvContentPartPr/>
                <p14:nvPr/>
              </p14:nvContentPartPr>
              <p14:xfrm>
                <a:off x="1660095" y="2688105"/>
                <a:ext cx="455400" cy="498240"/>
              </p14:xfrm>
            </p:contentPart>
          </mc:Choice>
          <mc:Fallback xmlns="">
            <p:pic>
              <p:nvPicPr>
                <p:cNvPr id="69" name="Ink 68">
                  <a:extLst>
                    <a:ext uri="{FF2B5EF4-FFF2-40B4-BE49-F238E27FC236}">
                      <a16:creationId xmlns:a16="http://schemas.microsoft.com/office/drawing/2014/main" id="{56F12CB1-E31A-3C79-30E2-C6611FEA4F7E}"/>
                    </a:ext>
                  </a:extLst>
                </p:cNvPr>
                <p:cNvPicPr/>
                <p:nvPr/>
              </p:nvPicPr>
              <p:blipFill>
                <a:blip r:embed="rId101"/>
                <a:stretch>
                  <a:fillRect/>
                </a:stretch>
              </p:blipFill>
              <p:spPr>
                <a:xfrm>
                  <a:off x="1653975" y="2681985"/>
                  <a:ext cx="46764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0" name="Ink 69">
                  <a:extLst>
                    <a:ext uri="{FF2B5EF4-FFF2-40B4-BE49-F238E27FC236}">
                      <a16:creationId xmlns:a16="http://schemas.microsoft.com/office/drawing/2014/main" id="{7479F51E-5947-BC2C-29BF-9DEE608E2FCF}"/>
                    </a:ext>
                  </a:extLst>
                </p14:cNvPr>
                <p14:cNvContentPartPr/>
                <p14:nvPr/>
              </p14:nvContentPartPr>
              <p14:xfrm>
                <a:off x="2429775" y="2648145"/>
                <a:ext cx="251280" cy="554760"/>
              </p14:xfrm>
            </p:contentPart>
          </mc:Choice>
          <mc:Fallback xmlns="">
            <p:pic>
              <p:nvPicPr>
                <p:cNvPr id="70" name="Ink 69">
                  <a:extLst>
                    <a:ext uri="{FF2B5EF4-FFF2-40B4-BE49-F238E27FC236}">
                      <a16:creationId xmlns:a16="http://schemas.microsoft.com/office/drawing/2014/main" id="{7479F51E-5947-BC2C-29BF-9DEE608E2FCF}"/>
                    </a:ext>
                  </a:extLst>
                </p:cNvPr>
                <p:cNvPicPr/>
                <p:nvPr/>
              </p:nvPicPr>
              <p:blipFill>
                <a:blip r:embed="rId103"/>
                <a:stretch>
                  <a:fillRect/>
                </a:stretch>
              </p:blipFill>
              <p:spPr>
                <a:xfrm>
                  <a:off x="2423655" y="2642025"/>
                  <a:ext cx="26352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1" name="Ink 70">
                  <a:extLst>
                    <a:ext uri="{FF2B5EF4-FFF2-40B4-BE49-F238E27FC236}">
                      <a16:creationId xmlns:a16="http://schemas.microsoft.com/office/drawing/2014/main" id="{060C79E7-30BD-3A59-E8C2-953755CA240A}"/>
                    </a:ext>
                  </a:extLst>
                </p14:cNvPr>
                <p14:cNvContentPartPr/>
                <p14:nvPr/>
              </p14:nvContentPartPr>
              <p14:xfrm>
                <a:off x="2656575" y="2421705"/>
                <a:ext cx="12240" cy="187560"/>
              </p14:xfrm>
            </p:contentPart>
          </mc:Choice>
          <mc:Fallback xmlns="">
            <p:pic>
              <p:nvPicPr>
                <p:cNvPr id="71" name="Ink 70">
                  <a:extLst>
                    <a:ext uri="{FF2B5EF4-FFF2-40B4-BE49-F238E27FC236}">
                      <a16:creationId xmlns:a16="http://schemas.microsoft.com/office/drawing/2014/main" id="{060C79E7-30BD-3A59-E8C2-953755CA240A}"/>
                    </a:ext>
                  </a:extLst>
                </p:cNvPr>
                <p:cNvPicPr/>
                <p:nvPr/>
              </p:nvPicPr>
              <p:blipFill>
                <a:blip r:embed="rId105"/>
                <a:stretch>
                  <a:fillRect/>
                </a:stretch>
              </p:blipFill>
              <p:spPr>
                <a:xfrm>
                  <a:off x="2650455" y="2415585"/>
                  <a:ext cx="244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2" name="Ink 71">
                  <a:extLst>
                    <a:ext uri="{FF2B5EF4-FFF2-40B4-BE49-F238E27FC236}">
                      <a16:creationId xmlns:a16="http://schemas.microsoft.com/office/drawing/2014/main" id="{E0752C56-B800-326F-3C66-3A538F0EF12C}"/>
                    </a:ext>
                  </a:extLst>
                </p14:cNvPr>
                <p14:cNvContentPartPr/>
                <p14:nvPr/>
              </p14:nvContentPartPr>
              <p14:xfrm>
                <a:off x="2928375" y="2900505"/>
                <a:ext cx="236160" cy="16560"/>
              </p14:xfrm>
            </p:contentPart>
          </mc:Choice>
          <mc:Fallback xmlns="">
            <p:pic>
              <p:nvPicPr>
                <p:cNvPr id="72" name="Ink 71">
                  <a:extLst>
                    <a:ext uri="{FF2B5EF4-FFF2-40B4-BE49-F238E27FC236}">
                      <a16:creationId xmlns:a16="http://schemas.microsoft.com/office/drawing/2014/main" id="{E0752C56-B800-326F-3C66-3A538F0EF12C}"/>
                    </a:ext>
                  </a:extLst>
                </p:cNvPr>
                <p:cNvPicPr/>
                <p:nvPr/>
              </p:nvPicPr>
              <p:blipFill>
                <a:blip r:embed="rId107"/>
                <a:stretch>
                  <a:fillRect/>
                </a:stretch>
              </p:blipFill>
              <p:spPr>
                <a:xfrm>
                  <a:off x="2922255" y="2894385"/>
                  <a:ext cx="2484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3" name="Ink 72">
                  <a:extLst>
                    <a:ext uri="{FF2B5EF4-FFF2-40B4-BE49-F238E27FC236}">
                      <a16:creationId xmlns:a16="http://schemas.microsoft.com/office/drawing/2014/main" id="{DE87303A-A8BC-7DB5-C174-1D1BEA48C6F9}"/>
                    </a:ext>
                  </a:extLst>
                </p14:cNvPr>
                <p14:cNvContentPartPr/>
                <p14:nvPr/>
              </p14:nvContentPartPr>
              <p14:xfrm>
                <a:off x="2942775" y="3021465"/>
                <a:ext cx="187920" cy="360"/>
              </p14:xfrm>
            </p:contentPart>
          </mc:Choice>
          <mc:Fallback xmlns="">
            <p:pic>
              <p:nvPicPr>
                <p:cNvPr id="73" name="Ink 72">
                  <a:extLst>
                    <a:ext uri="{FF2B5EF4-FFF2-40B4-BE49-F238E27FC236}">
                      <a16:creationId xmlns:a16="http://schemas.microsoft.com/office/drawing/2014/main" id="{DE87303A-A8BC-7DB5-C174-1D1BEA48C6F9}"/>
                    </a:ext>
                  </a:extLst>
                </p:cNvPr>
                <p:cNvPicPr/>
                <p:nvPr/>
              </p:nvPicPr>
              <p:blipFill>
                <a:blip r:embed="rId109"/>
                <a:stretch>
                  <a:fillRect/>
                </a:stretch>
              </p:blipFill>
              <p:spPr>
                <a:xfrm>
                  <a:off x="2936655" y="3015345"/>
                  <a:ext cx="2001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1237E7DD-2B8B-B9AE-5D66-F572D7D497EF}"/>
                    </a:ext>
                  </a:extLst>
                </p14:cNvPr>
                <p14:cNvContentPartPr/>
                <p14:nvPr/>
              </p14:nvContentPartPr>
              <p14:xfrm>
                <a:off x="3397455" y="2916705"/>
                <a:ext cx="366120" cy="201600"/>
              </p14:xfrm>
            </p:contentPart>
          </mc:Choice>
          <mc:Fallback xmlns="">
            <p:pic>
              <p:nvPicPr>
                <p:cNvPr id="75" name="Ink 74">
                  <a:extLst>
                    <a:ext uri="{FF2B5EF4-FFF2-40B4-BE49-F238E27FC236}">
                      <a16:creationId xmlns:a16="http://schemas.microsoft.com/office/drawing/2014/main" id="{1237E7DD-2B8B-B9AE-5D66-F572D7D497EF}"/>
                    </a:ext>
                  </a:extLst>
                </p:cNvPr>
                <p:cNvPicPr/>
                <p:nvPr/>
              </p:nvPicPr>
              <p:blipFill>
                <a:blip r:embed="rId111"/>
                <a:stretch>
                  <a:fillRect/>
                </a:stretch>
              </p:blipFill>
              <p:spPr>
                <a:xfrm>
                  <a:off x="3391335" y="2910585"/>
                  <a:ext cx="3783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704069C-225E-4928-EFCB-A76E6ADA48F6}"/>
                    </a:ext>
                  </a:extLst>
                </p14:cNvPr>
                <p14:cNvContentPartPr/>
                <p14:nvPr/>
              </p14:nvContentPartPr>
              <p14:xfrm>
                <a:off x="3472335" y="2952345"/>
                <a:ext cx="219240" cy="189720"/>
              </p14:xfrm>
            </p:contentPart>
          </mc:Choice>
          <mc:Fallback xmlns="">
            <p:pic>
              <p:nvPicPr>
                <p:cNvPr id="76" name="Ink 75">
                  <a:extLst>
                    <a:ext uri="{FF2B5EF4-FFF2-40B4-BE49-F238E27FC236}">
                      <a16:creationId xmlns:a16="http://schemas.microsoft.com/office/drawing/2014/main" id="{4704069C-225E-4928-EFCB-A76E6ADA48F6}"/>
                    </a:ext>
                  </a:extLst>
                </p:cNvPr>
                <p:cNvPicPr/>
                <p:nvPr/>
              </p:nvPicPr>
              <p:blipFill>
                <a:blip r:embed="rId113"/>
                <a:stretch>
                  <a:fillRect/>
                </a:stretch>
              </p:blipFill>
              <p:spPr>
                <a:xfrm>
                  <a:off x="3466215" y="2946225"/>
                  <a:ext cx="231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CD9C5C81-B677-113B-1EE9-B77C00A33F57}"/>
                    </a:ext>
                  </a:extLst>
                </p14:cNvPr>
                <p14:cNvContentPartPr/>
                <p14:nvPr/>
              </p14:nvContentPartPr>
              <p14:xfrm>
                <a:off x="4009095" y="3004185"/>
                <a:ext cx="19080" cy="54360"/>
              </p14:xfrm>
            </p:contentPart>
          </mc:Choice>
          <mc:Fallback xmlns="">
            <p:pic>
              <p:nvPicPr>
                <p:cNvPr id="77" name="Ink 76">
                  <a:extLst>
                    <a:ext uri="{FF2B5EF4-FFF2-40B4-BE49-F238E27FC236}">
                      <a16:creationId xmlns:a16="http://schemas.microsoft.com/office/drawing/2014/main" id="{CD9C5C81-B677-113B-1EE9-B77C00A33F57}"/>
                    </a:ext>
                  </a:extLst>
                </p:cNvPr>
                <p:cNvPicPr/>
                <p:nvPr/>
              </p:nvPicPr>
              <p:blipFill>
                <a:blip r:embed="rId115"/>
                <a:stretch>
                  <a:fillRect/>
                </a:stretch>
              </p:blipFill>
              <p:spPr>
                <a:xfrm>
                  <a:off x="4002975" y="2998065"/>
                  <a:ext cx="313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D8C3F50B-71D4-D000-C2E7-D8BE07CE40E3}"/>
                    </a:ext>
                  </a:extLst>
                </p14:cNvPr>
                <p14:cNvContentPartPr/>
                <p14:nvPr/>
              </p14:nvContentPartPr>
              <p14:xfrm>
                <a:off x="4254255" y="2923185"/>
                <a:ext cx="320400" cy="198000"/>
              </p14:xfrm>
            </p:contentPart>
          </mc:Choice>
          <mc:Fallback xmlns="">
            <p:pic>
              <p:nvPicPr>
                <p:cNvPr id="78" name="Ink 77">
                  <a:extLst>
                    <a:ext uri="{FF2B5EF4-FFF2-40B4-BE49-F238E27FC236}">
                      <a16:creationId xmlns:a16="http://schemas.microsoft.com/office/drawing/2014/main" id="{D8C3F50B-71D4-D000-C2E7-D8BE07CE40E3}"/>
                    </a:ext>
                  </a:extLst>
                </p:cNvPr>
                <p:cNvPicPr/>
                <p:nvPr/>
              </p:nvPicPr>
              <p:blipFill>
                <a:blip r:embed="rId117"/>
                <a:stretch>
                  <a:fillRect/>
                </a:stretch>
              </p:blipFill>
              <p:spPr>
                <a:xfrm>
                  <a:off x="4248135" y="2917065"/>
                  <a:ext cx="3326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9824F3BC-9541-F1C6-ECA4-94B9A4E0B8CF}"/>
                    </a:ext>
                  </a:extLst>
                </p14:cNvPr>
                <p14:cNvContentPartPr/>
                <p14:nvPr/>
              </p14:nvContentPartPr>
              <p14:xfrm>
                <a:off x="4258575" y="2908065"/>
                <a:ext cx="265320" cy="268920"/>
              </p14:xfrm>
            </p:contentPart>
          </mc:Choice>
          <mc:Fallback xmlns="">
            <p:pic>
              <p:nvPicPr>
                <p:cNvPr id="79" name="Ink 78">
                  <a:extLst>
                    <a:ext uri="{FF2B5EF4-FFF2-40B4-BE49-F238E27FC236}">
                      <a16:creationId xmlns:a16="http://schemas.microsoft.com/office/drawing/2014/main" id="{9824F3BC-9541-F1C6-ECA4-94B9A4E0B8CF}"/>
                    </a:ext>
                  </a:extLst>
                </p:cNvPr>
                <p:cNvPicPr/>
                <p:nvPr/>
              </p:nvPicPr>
              <p:blipFill>
                <a:blip r:embed="rId119"/>
                <a:stretch>
                  <a:fillRect/>
                </a:stretch>
              </p:blipFill>
              <p:spPr>
                <a:xfrm>
                  <a:off x="4252455" y="2901945"/>
                  <a:ext cx="2775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75291537-4C3A-ABEE-2F6D-04B1147342EC}"/>
                    </a:ext>
                  </a:extLst>
                </p14:cNvPr>
                <p14:cNvContentPartPr/>
                <p14:nvPr/>
              </p14:nvContentPartPr>
              <p14:xfrm>
                <a:off x="4622175" y="2778105"/>
                <a:ext cx="212040" cy="138960"/>
              </p14:xfrm>
            </p:contentPart>
          </mc:Choice>
          <mc:Fallback xmlns="">
            <p:pic>
              <p:nvPicPr>
                <p:cNvPr id="81" name="Ink 80">
                  <a:extLst>
                    <a:ext uri="{FF2B5EF4-FFF2-40B4-BE49-F238E27FC236}">
                      <a16:creationId xmlns:a16="http://schemas.microsoft.com/office/drawing/2014/main" id="{75291537-4C3A-ABEE-2F6D-04B1147342EC}"/>
                    </a:ext>
                  </a:extLst>
                </p:cNvPr>
                <p:cNvPicPr/>
                <p:nvPr/>
              </p:nvPicPr>
              <p:blipFill>
                <a:blip r:embed="rId121"/>
                <a:stretch>
                  <a:fillRect/>
                </a:stretch>
              </p:blipFill>
              <p:spPr>
                <a:xfrm>
                  <a:off x="4616055" y="2771985"/>
                  <a:ext cx="224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Ink 81">
                  <a:extLst>
                    <a:ext uri="{FF2B5EF4-FFF2-40B4-BE49-F238E27FC236}">
                      <a16:creationId xmlns:a16="http://schemas.microsoft.com/office/drawing/2014/main" id="{D74CE0E8-FD0C-1CB4-604F-D8631CB65614}"/>
                    </a:ext>
                  </a:extLst>
                </p14:cNvPr>
                <p14:cNvContentPartPr/>
                <p14:nvPr/>
              </p14:nvContentPartPr>
              <p14:xfrm>
                <a:off x="4675095" y="2800785"/>
                <a:ext cx="94320" cy="154080"/>
              </p14:xfrm>
            </p:contentPart>
          </mc:Choice>
          <mc:Fallback xmlns="">
            <p:pic>
              <p:nvPicPr>
                <p:cNvPr id="82" name="Ink 81">
                  <a:extLst>
                    <a:ext uri="{FF2B5EF4-FFF2-40B4-BE49-F238E27FC236}">
                      <a16:creationId xmlns:a16="http://schemas.microsoft.com/office/drawing/2014/main" id="{D74CE0E8-FD0C-1CB4-604F-D8631CB65614}"/>
                    </a:ext>
                  </a:extLst>
                </p:cNvPr>
                <p:cNvPicPr/>
                <p:nvPr/>
              </p:nvPicPr>
              <p:blipFill>
                <a:blip r:embed="rId123"/>
                <a:stretch>
                  <a:fillRect/>
                </a:stretch>
              </p:blipFill>
              <p:spPr>
                <a:xfrm>
                  <a:off x="4668975" y="2794665"/>
                  <a:ext cx="106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3" name="Ink 82">
                  <a:extLst>
                    <a:ext uri="{FF2B5EF4-FFF2-40B4-BE49-F238E27FC236}">
                      <a16:creationId xmlns:a16="http://schemas.microsoft.com/office/drawing/2014/main" id="{E0C28D0E-334D-871B-419B-6F257FEBBAE3}"/>
                    </a:ext>
                  </a:extLst>
                </p14:cNvPr>
                <p14:cNvContentPartPr/>
                <p14:nvPr/>
              </p14:nvContentPartPr>
              <p14:xfrm>
                <a:off x="4903695" y="2834265"/>
                <a:ext cx="163800" cy="13320"/>
              </p14:xfrm>
            </p:contentPart>
          </mc:Choice>
          <mc:Fallback xmlns="">
            <p:pic>
              <p:nvPicPr>
                <p:cNvPr id="83" name="Ink 82">
                  <a:extLst>
                    <a:ext uri="{FF2B5EF4-FFF2-40B4-BE49-F238E27FC236}">
                      <a16:creationId xmlns:a16="http://schemas.microsoft.com/office/drawing/2014/main" id="{E0C28D0E-334D-871B-419B-6F257FEBBAE3}"/>
                    </a:ext>
                  </a:extLst>
                </p:cNvPr>
                <p:cNvPicPr/>
                <p:nvPr/>
              </p:nvPicPr>
              <p:blipFill>
                <a:blip r:embed="rId125"/>
                <a:stretch>
                  <a:fillRect/>
                </a:stretch>
              </p:blipFill>
              <p:spPr>
                <a:xfrm>
                  <a:off x="4897575" y="2828145"/>
                  <a:ext cx="1760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4" name="Ink 83">
                  <a:extLst>
                    <a:ext uri="{FF2B5EF4-FFF2-40B4-BE49-F238E27FC236}">
                      <a16:creationId xmlns:a16="http://schemas.microsoft.com/office/drawing/2014/main" id="{8E685AFB-A300-6204-4869-7785D2458CFF}"/>
                    </a:ext>
                  </a:extLst>
                </p14:cNvPr>
                <p14:cNvContentPartPr/>
                <p14:nvPr/>
              </p14:nvContentPartPr>
              <p14:xfrm>
                <a:off x="5142015" y="2759745"/>
                <a:ext cx="77400" cy="174600"/>
              </p14:xfrm>
            </p:contentPart>
          </mc:Choice>
          <mc:Fallback xmlns="">
            <p:pic>
              <p:nvPicPr>
                <p:cNvPr id="84" name="Ink 83">
                  <a:extLst>
                    <a:ext uri="{FF2B5EF4-FFF2-40B4-BE49-F238E27FC236}">
                      <a16:creationId xmlns:a16="http://schemas.microsoft.com/office/drawing/2014/main" id="{8E685AFB-A300-6204-4869-7785D2458CFF}"/>
                    </a:ext>
                  </a:extLst>
                </p:cNvPr>
                <p:cNvPicPr/>
                <p:nvPr/>
              </p:nvPicPr>
              <p:blipFill>
                <a:blip r:embed="rId127"/>
                <a:stretch>
                  <a:fillRect/>
                </a:stretch>
              </p:blipFill>
              <p:spPr>
                <a:xfrm>
                  <a:off x="5135895" y="2753625"/>
                  <a:ext cx="89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6" name="Ink 25">
                  <a:extLst>
                    <a:ext uri="{FF2B5EF4-FFF2-40B4-BE49-F238E27FC236}">
                      <a16:creationId xmlns:a16="http://schemas.microsoft.com/office/drawing/2014/main" id="{200EB2E8-C4F4-D263-50F0-6E7E370B3E9E}"/>
                    </a:ext>
                  </a:extLst>
                </p14:cNvPr>
                <p14:cNvContentPartPr/>
                <p14:nvPr/>
              </p14:nvContentPartPr>
              <p14:xfrm>
                <a:off x="7981335" y="2705385"/>
                <a:ext cx="1305000" cy="4005360"/>
              </p14:xfrm>
            </p:contentPart>
          </mc:Choice>
          <mc:Fallback xmlns="">
            <p:pic>
              <p:nvPicPr>
                <p:cNvPr id="26" name="Ink 25">
                  <a:extLst>
                    <a:ext uri="{FF2B5EF4-FFF2-40B4-BE49-F238E27FC236}">
                      <a16:creationId xmlns:a16="http://schemas.microsoft.com/office/drawing/2014/main" id="{200EB2E8-C4F4-D263-50F0-6E7E370B3E9E}"/>
                    </a:ext>
                  </a:extLst>
                </p:cNvPr>
                <p:cNvPicPr/>
                <p:nvPr/>
              </p:nvPicPr>
              <p:blipFill>
                <a:blip r:embed="rId129"/>
                <a:stretch>
                  <a:fillRect/>
                </a:stretch>
              </p:blipFill>
              <p:spPr>
                <a:xfrm>
                  <a:off x="7975215" y="2699265"/>
                  <a:ext cx="1317240" cy="4017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7" name="Ink 26">
                  <a:extLst>
                    <a:ext uri="{FF2B5EF4-FFF2-40B4-BE49-F238E27FC236}">
                      <a16:creationId xmlns:a16="http://schemas.microsoft.com/office/drawing/2014/main" id="{DC51C39D-45B9-F894-EABD-F09259284031}"/>
                    </a:ext>
                  </a:extLst>
                </p14:cNvPr>
                <p14:cNvContentPartPr/>
                <p14:nvPr/>
              </p14:nvContentPartPr>
              <p14:xfrm>
                <a:off x="8005815" y="2640585"/>
                <a:ext cx="3548880" cy="105120"/>
              </p14:xfrm>
            </p:contentPart>
          </mc:Choice>
          <mc:Fallback xmlns="">
            <p:pic>
              <p:nvPicPr>
                <p:cNvPr id="27" name="Ink 26">
                  <a:extLst>
                    <a:ext uri="{FF2B5EF4-FFF2-40B4-BE49-F238E27FC236}">
                      <a16:creationId xmlns:a16="http://schemas.microsoft.com/office/drawing/2014/main" id="{DC51C39D-45B9-F894-EABD-F09259284031}"/>
                    </a:ext>
                  </a:extLst>
                </p:cNvPr>
                <p:cNvPicPr/>
                <p:nvPr/>
              </p:nvPicPr>
              <p:blipFill>
                <a:blip r:embed="rId131"/>
                <a:stretch>
                  <a:fillRect/>
                </a:stretch>
              </p:blipFill>
              <p:spPr>
                <a:xfrm>
                  <a:off x="7999695" y="2634465"/>
                  <a:ext cx="35611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9" name="Ink 28">
                  <a:extLst>
                    <a:ext uri="{FF2B5EF4-FFF2-40B4-BE49-F238E27FC236}">
                      <a16:creationId xmlns:a16="http://schemas.microsoft.com/office/drawing/2014/main" id="{561F6FCA-0AD0-39FD-B76D-A3749C0B85E0}"/>
                    </a:ext>
                  </a:extLst>
                </p14:cNvPr>
                <p14:cNvContentPartPr/>
                <p14:nvPr/>
              </p14:nvContentPartPr>
              <p14:xfrm>
                <a:off x="8970255" y="3013545"/>
                <a:ext cx="394920" cy="282600"/>
              </p14:xfrm>
            </p:contentPart>
          </mc:Choice>
          <mc:Fallback xmlns="">
            <p:pic>
              <p:nvPicPr>
                <p:cNvPr id="29" name="Ink 28">
                  <a:extLst>
                    <a:ext uri="{FF2B5EF4-FFF2-40B4-BE49-F238E27FC236}">
                      <a16:creationId xmlns:a16="http://schemas.microsoft.com/office/drawing/2014/main" id="{561F6FCA-0AD0-39FD-B76D-A3749C0B85E0}"/>
                    </a:ext>
                  </a:extLst>
                </p:cNvPr>
                <p:cNvPicPr/>
                <p:nvPr/>
              </p:nvPicPr>
              <p:blipFill>
                <a:blip r:embed="rId133"/>
                <a:stretch>
                  <a:fillRect/>
                </a:stretch>
              </p:blipFill>
              <p:spPr>
                <a:xfrm>
                  <a:off x="8964135" y="3007425"/>
                  <a:ext cx="407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 name="Ink 29">
                  <a:extLst>
                    <a:ext uri="{FF2B5EF4-FFF2-40B4-BE49-F238E27FC236}">
                      <a16:creationId xmlns:a16="http://schemas.microsoft.com/office/drawing/2014/main" id="{6E28F4CC-83D6-0466-FA0F-852348681ACE}"/>
                    </a:ext>
                  </a:extLst>
                </p14:cNvPr>
                <p14:cNvContentPartPr/>
                <p14:nvPr/>
              </p14:nvContentPartPr>
              <p14:xfrm>
                <a:off x="9273375" y="2877465"/>
                <a:ext cx="286560" cy="226800"/>
              </p14:xfrm>
            </p:contentPart>
          </mc:Choice>
          <mc:Fallback xmlns="">
            <p:pic>
              <p:nvPicPr>
                <p:cNvPr id="30" name="Ink 29">
                  <a:extLst>
                    <a:ext uri="{FF2B5EF4-FFF2-40B4-BE49-F238E27FC236}">
                      <a16:creationId xmlns:a16="http://schemas.microsoft.com/office/drawing/2014/main" id="{6E28F4CC-83D6-0466-FA0F-852348681ACE}"/>
                    </a:ext>
                  </a:extLst>
                </p:cNvPr>
                <p:cNvPicPr/>
                <p:nvPr/>
              </p:nvPicPr>
              <p:blipFill>
                <a:blip r:embed="rId135"/>
                <a:stretch>
                  <a:fillRect/>
                </a:stretch>
              </p:blipFill>
              <p:spPr>
                <a:xfrm>
                  <a:off x="9267255" y="2871345"/>
                  <a:ext cx="2988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1" name="Ink 30">
                  <a:extLst>
                    <a:ext uri="{FF2B5EF4-FFF2-40B4-BE49-F238E27FC236}">
                      <a16:creationId xmlns:a16="http://schemas.microsoft.com/office/drawing/2014/main" id="{7A10C84C-2022-89D3-40F8-ABE028448E9C}"/>
                    </a:ext>
                  </a:extLst>
                </p14:cNvPr>
                <p14:cNvContentPartPr/>
                <p14:nvPr/>
              </p14:nvContentPartPr>
              <p14:xfrm>
                <a:off x="9396135" y="2761905"/>
                <a:ext cx="452880" cy="735480"/>
              </p14:xfrm>
            </p:contentPart>
          </mc:Choice>
          <mc:Fallback xmlns="">
            <p:pic>
              <p:nvPicPr>
                <p:cNvPr id="31" name="Ink 30">
                  <a:extLst>
                    <a:ext uri="{FF2B5EF4-FFF2-40B4-BE49-F238E27FC236}">
                      <a16:creationId xmlns:a16="http://schemas.microsoft.com/office/drawing/2014/main" id="{7A10C84C-2022-89D3-40F8-ABE028448E9C}"/>
                    </a:ext>
                  </a:extLst>
                </p:cNvPr>
                <p:cNvPicPr/>
                <p:nvPr/>
              </p:nvPicPr>
              <p:blipFill>
                <a:blip r:embed="rId137"/>
                <a:stretch>
                  <a:fillRect/>
                </a:stretch>
              </p:blipFill>
              <p:spPr>
                <a:xfrm>
                  <a:off x="9390015" y="2755785"/>
                  <a:ext cx="46512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2" name="Ink 31">
                  <a:extLst>
                    <a:ext uri="{FF2B5EF4-FFF2-40B4-BE49-F238E27FC236}">
                      <a16:creationId xmlns:a16="http://schemas.microsoft.com/office/drawing/2014/main" id="{EA1C2496-63CA-5804-5309-F14461BE508E}"/>
                    </a:ext>
                  </a:extLst>
                </p14:cNvPr>
                <p14:cNvContentPartPr/>
                <p14:nvPr/>
              </p14:nvContentPartPr>
              <p14:xfrm>
                <a:off x="8775495" y="2755425"/>
                <a:ext cx="450360" cy="627120"/>
              </p14:xfrm>
            </p:contentPart>
          </mc:Choice>
          <mc:Fallback xmlns="">
            <p:pic>
              <p:nvPicPr>
                <p:cNvPr id="32" name="Ink 31">
                  <a:extLst>
                    <a:ext uri="{FF2B5EF4-FFF2-40B4-BE49-F238E27FC236}">
                      <a16:creationId xmlns:a16="http://schemas.microsoft.com/office/drawing/2014/main" id="{EA1C2496-63CA-5804-5309-F14461BE508E}"/>
                    </a:ext>
                  </a:extLst>
                </p:cNvPr>
                <p:cNvPicPr/>
                <p:nvPr/>
              </p:nvPicPr>
              <p:blipFill>
                <a:blip r:embed="rId139"/>
                <a:stretch>
                  <a:fillRect/>
                </a:stretch>
              </p:blipFill>
              <p:spPr>
                <a:xfrm>
                  <a:off x="8769375" y="2749305"/>
                  <a:ext cx="46260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3" name="Ink 32">
                  <a:extLst>
                    <a:ext uri="{FF2B5EF4-FFF2-40B4-BE49-F238E27FC236}">
                      <a16:creationId xmlns:a16="http://schemas.microsoft.com/office/drawing/2014/main" id="{8D69A6CB-49C4-55F2-358A-58B16B93A21B}"/>
                    </a:ext>
                  </a:extLst>
                </p14:cNvPr>
                <p14:cNvContentPartPr/>
                <p14:nvPr/>
              </p14:nvContentPartPr>
              <p14:xfrm>
                <a:off x="9855855" y="2682705"/>
                <a:ext cx="38880" cy="153000"/>
              </p14:xfrm>
            </p:contentPart>
          </mc:Choice>
          <mc:Fallback xmlns="">
            <p:pic>
              <p:nvPicPr>
                <p:cNvPr id="33" name="Ink 32">
                  <a:extLst>
                    <a:ext uri="{FF2B5EF4-FFF2-40B4-BE49-F238E27FC236}">
                      <a16:creationId xmlns:a16="http://schemas.microsoft.com/office/drawing/2014/main" id="{8D69A6CB-49C4-55F2-358A-58B16B93A21B}"/>
                    </a:ext>
                  </a:extLst>
                </p:cNvPr>
                <p:cNvPicPr/>
                <p:nvPr/>
              </p:nvPicPr>
              <p:blipFill>
                <a:blip r:embed="rId141"/>
                <a:stretch>
                  <a:fillRect/>
                </a:stretch>
              </p:blipFill>
              <p:spPr>
                <a:xfrm>
                  <a:off x="9849735" y="2676585"/>
                  <a:ext cx="51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4" name="Ink 33">
                  <a:extLst>
                    <a:ext uri="{FF2B5EF4-FFF2-40B4-BE49-F238E27FC236}">
                      <a16:creationId xmlns:a16="http://schemas.microsoft.com/office/drawing/2014/main" id="{FF960C7B-237F-74B7-8DD9-B9CC99F98E23}"/>
                    </a:ext>
                  </a:extLst>
                </p14:cNvPr>
                <p14:cNvContentPartPr/>
                <p14:nvPr/>
              </p14:nvContentPartPr>
              <p14:xfrm>
                <a:off x="10040895" y="3041265"/>
                <a:ext cx="159120" cy="17640"/>
              </p14:xfrm>
            </p:contentPart>
          </mc:Choice>
          <mc:Fallback xmlns="">
            <p:pic>
              <p:nvPicPr>
                <p:cNvPr id="34" name="Ink 33">
                  <a:extLst>
                    <a:ext uri="{FF2B5EF4-FFF2-40B4-BE49-F238E27FC236}">
                      <a16:creationId xmlns:a16="http://schemas.microsoft.com/office/drawing/2014/main" id="{FF960C7B-237F-74B7-8DD9-B9CC99F98E23}"/>
                    </a:ext>
                  </a:extLst>
                </p:cNvPr>
                <p:cNvPicPr/>
                <p:nvPr/>
              </p:nvPicPr>
              <p:blipFill>
                <a:blip r:embed="rId143"/>
                <a:stretch>
                  <a:fillRect/>
                </a:stretch>
              </p:blipFill>
              <p:spPr>
                <a:xfrm>
                  <a:off x="10034775" y="3035145"/>
                  <a:ext cx="171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5" name="Ink 34">
                  <a:extLst>
                    <a:ext uri="{FF2B5EF4-FFF2-40B4-BE49-F238E27FC236}">
                      <a16:creationId xmlns:a16="http://schemas.microsoft.com/office/drawing/2014/main" id="{E12F2A08-2F62-34FE-CEC5-386C56C006FE}"/>
                    </a:ext>
                  </a:extLst>
                </p14:cNvPr>
                <p14:cNvContentPartPr/>
                <p14:nvPr/>
              </p14:nvContentPartPr>
              <p14:xfrm>
                <a:off x="10031535" y="3171945"/>
                <a:ext cx="161640" cy="11160"/>
              </p14:xfrm>
            </p:contentPart>
          </mc:Choice>
          <mc:Fallback xmlns="">
            <p:pic>
              <p:nvPicPr>
                <p:cNvPr id="35" name="Ink 34">
                  <a:extLst>
                    <a:ext uri="{FF2B5EF4-FFF2-40B4-BE49-F238E27FC236}">
                      <a16:creationId xmlns:a16="http://schemas.microsoft.com/office/drawing/2014/main" id="{E12F2A08-2F62-34FE-CEC5-386C56C006FE}"/>
                    </a:ext>
                  </a:extLst>
                </p:cNvPr>
                <p:cNvPicPr/>
                <p:nvPr/>
              </p:nvPicPr>
              <p:blipFill>
                <a:blip r:embed="rId145"/>
                <a:stretch>
                  <a:fillRect/>
                </a:stretch>
              </p:blipFill>
              <p:spPr>
                <a:xfrm>
                  <a:off x="10025415" y="3165825"/>
                  <a:ext cx="173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 name="Ink 36">
                  <a:extLst>
                    <a:ext uri="{FF2B5EF4-FFF2-40B4-BE49-F238E27FC236}">
                      <a16:creationId xmlns:a16="http://schemas.microsoft.com/office/drawing/2014/main" id="{C9B1A715-D879-5EE9-A489-D03284534787}"/>
                    </a:ext>
                  </a:extLst>
                </p14:cNvPr>
                <p14:cNvContentPartPr/>
                <p14:nvPr/>
              </p14:nvContentPartPr>
              <p14:xfrm>
                <a:off x="10389735" y="3020025"/>
                <a:ext cx="414360" cy="217440"/>
              </p14:xfrm>
            </p:contentPart>
          </mc:Choice>
          <mc:Fallback xmlns="">
            <p:pic>
              <p:nvPicPr>
                <p:cNvPr id="37" name="Ink 36">
                  <a:extLst>
                    <a:ext uri="{FF2B5EF4-FFF2-40B4-BE49-F238E27FC236}">
                      <a16:creationId xmlns:a16="http://schemas.microsoft.com/office/drawing/2014/main" id="{C9B1A715-D879-5EE9-A489-D03284534787}"/>
                    </a:ext>
                  </a:extLst>
                </p:cNvPr>
                <p:cNvPicPr/>
                <p:nvPr/>
              </p:nvPicPr>
              <p:blipFill>
                <a:blip r:embed="rId147"/>
                <a:stretch>
                  <a:fillRect/>
                </a:stretch>
              </p:blipFill>
              <p:spPr>
                <a:xfrm>
                  <a:off x="10383615" y="3013905"/>
                  <a:ext cx="4266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8" name="Ink 37">
                  <a:extLst>
                    <a:ext uri="{FF2B5EF4-FFF2-40B4-BE49-F238E27FC236}">
                      <a16:creationId xmlns:a16="http://schemas.microsoft.com/office/drawing/2014/main" id="{A3CCCFB9-0D32-CE8E-052D-CEC1D10913FF}"/>
                    </a:ext>
                  </a:extLst>
                </p14:cNvPr>
                <p14:cNvContentPartPr/>
                <p14:nvPr/>
              </p14:nvContentPartPr>
              <p14:xfrm>
                <a:off x="10890495" y="3022545"/>
                <a:ext cx="306000" cy="178200"/>
              </p14:xfrm>
            </p:contentPart>
          </mc:Choice>
          <mc:Fallback xmlns="">
            <p:pic>
              <p:nvPicPr>
                <p:cNvPr id="38" name="Ink 37">
                  <a:extLst>
                    <a:ext uri="{FF2B5EF4-FFF2-40B4-BE49-F238E27FC236}">
                      <a16:creationId xmlns:a16="http://schemas.microsoft.com/office/drawing/2014/main" id="{A3CCCFB9-0D32-CE8E-052D-CEC1D10913FF}"/>
                    </a:ext>
                  </a:extLst>
                </p:cNvPr>
                <p:cNvPicPr/>
                <p:nvPr/>
              </p:nvPicPr>
              <p:blipFill>
                <a:blip r:embed="rId149"/>
                <a:stretch>
                  <a:fillRect/>
                </a:stretch>
              </p:blipFill>
              <p:spPr>
                <a:xfrm>
                  <a:off x="10884375" y="3016425"/>
                  <a:ext cx="318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9" name="Ink 38">
                  <a:extLst>
                    <a:ext uri="{FF2B5EF4-FFF2-40B4-BE49-F238E27FC236}">
                      <a16:creationId xmlns:a16="http://schemas.microsoft.com/office/drawing/2014/main" id="{E8877F07-A773-B12D-3BCB-68B2E4F0F095}"/>
                    </a:ext>
                  </a:extLst>
                </p14:cNvPr>
                <p14:cNvContentPartPr/>
                <p14:nvPr/>
              </p14:nvContentPartPr>
              <p14:xfrm>
                <a:off x="11005695" y="3025785"/>
                <a:ext cx="151920" cy="230040"/>
              </p14:xfrm>
            </p:contentPart>
          </mc:Choice>
          <mc:Fallback xmlns="">
            <p:pic>
              <p:nvPicPr>
                <p:cNvPr id="39" name="Ink 38">
                  <a:extLst>
                    <a:ext uri="{FF2B5EF4-FFF2-40B4-BE49-F238E27FC236}">
                      <a16:creationId xmlns:a16="http://schemas.microsoft.com/office/drawing/2014/main" id="{E8877F07-A773-B12D-3BCB-68B2E4F0F095}"/>
                    </a:ext>
                  </a:extLst>
                </p:cNvPr>
                <p:cNvPicPr/>
                <p:nvPr/>
              </p:nvPicPr>
              <p:blipFill>
                <a:blip r:embed="rId151"/>
                <a:stretch>
                  <a:fillRect/>
                </a:stretch>
              </p:blipFill>
              <p:spPr>
                <a:xfrm>
                  <a:off x="10999575" y="3019665"/>
                  <a:ext cx="164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0" name="Ink 39">
                  <a:extLst>
                    <a:ext uri="{FF2B5EF4-FFF2-40B4-BE49-F238E27FC236}">
                      <a16:creationId xmlns:a16="http://schemas.microsoft.com/office/drawing/2014/main" id="{073A77A4-8DB5-BF13-7EC8-8499B30C9822}"/>
                    </a:ext>
                  </a:extLst>
                </p14:cNvPr>
                <p14:cNvContentPartPr/>
                <p14:nvPr/>
              </p14:nvContentPartPr>
              <p14:xfrm>
                <a:off x="11097135" y="2826705"/>
                <a:ext cx="250560" cy="210240"/>
              </p14:xfrm>
            </p:contentPart>
          </mc:Choice>
          <mc:Fallback xmlns="">
            <p:pic>
              <p:nvPicPr>
                <p:cNvPr id="40" name="Ink 39">
                  <a:extLst>
                    <a:ext uri="{FF2B5EF4-FFF2-40B4-BE49-F238E27FC236}">
                      <a16:creationId xmlns:a16="http://schemas.microsoft.com/office/drawing/2014/main" id="{073A77A4-8DB5-BF13-7EC8-8499B30C9822}"/>
                    </a:ext>
                  </a:extLst>
                </p:cNvPr>
                <p:cNvPicPr/>
                <p:nvPr/>
              </p:nvPicPr>
              <p:blipFill>
                <a:blip r:embed="rId153"/>
                <a:stretch>
                  <a:fillRect/>
                </a:stretch>
              </p:blipFill>
              <p:spPr>
                <a:xfrm>
                  <a:off x="11091015" y="2820585"/>
                  <a:ext cx="2628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1" name="Ink 40">
                  <a:extLst>
                    <a:ext uri="{FF2B5EF4-FFF2-40B4-BE49-F238E27FC236}">
                      <a16:creationId xmlns:a16="http://schemas.microsoft.com/office/drawing/2014/main" id="{D54DBBCB-550F-89BC-2CDB-DCC506B6A6EB}"/>
                    </a:ext>
                  </a:extLst>
                </p14:cNvPr>
                <p14:cNvContentPartPr/>
                <p14:nvPr/>
              </p14:nvContentPartPr>
              <p14:xfrm>
                <a:off x="11462895" y="2935065"/>
                <a:ext cx="77400" cy="19800"/>
              </p14:xfrm>
            </p:contentPart>
          </mc:Choice>
          <mc:Fallback xmlns="">
            <p:pic>
              <p:nvPicPr>
                <p:cNvPr id="41" name="Ink 40">
                  <a:extLst>
                    <a:ext uri="{FF2B5EF4-FFF2-40B4-BE49-F238E27FC236}">
                      <a16:creationId xmlns:a16="http://schemas.microsoft.com/office/drawing/2014/main" id="{D54DBBCB-550F-89BC-2CDB-DCC506B6A6EB}"/>
                    </a:ext>
                  </a:extLst>
                </p:cNvPr>
                <p:cNvPicPr/>
                <p:nvPr/>
              </p:nvPicPr>
              <p:blipFill>
                <a:blip r:embed="rId155"/>
                <a:stretch>
                  <a:fillRect/>
                </a:stretch>
              </p:blipFill>
              <p:spPr>
                <a:xfrm>
                  <a:off x="11456775" y="2928945"/>
                  <a:ext cx="89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2" name="Ink 41">
                  <a:extLst>
                    <a:ext uri="{FF2B5EF4-FFF2-40B4-BE49-F238E27FC236}">
                      <a16:creationId xmlns:a16="http://schemas.microsoft.com/office/drawing/2014/main" id="{124A7AE9-89C8-09B8-8881-8109223B8100}"/>
                    </a:ext>
                  </a:extLst>
                </p14:cNvPr>
                <p14:cNvContentPartPr/>
                <p14:nvPr/>
              </p14:nvContentPartPr>
              <p14:xfrm>
                <a:off x="11633895" y="2847225"/>
                <a:ext cx="60480" cy="232200"/>
              </p14:xfrm>
            </p:contentPart>
          </mc:Choice>
          <mc:Fallback xmlns="">
            <p:pic>
              <p:nvPicPr>
                <p:cNvPr id="42" name="Ink 41">
                  <a:extLst>
                    <a:ext uri="{FF2B5EF4-FFF2-40B4-BE49-F238E27FC236}">
                      <a16:creationId xmlns:a16="http://schemas.microsoft.com/office/drawing/2014/main" id="{124A7AE9-89C8-09B8-8881-8109223B8100}"/>
                    </a:ext>
                  </a:extLst>
                </p:cNvPr>
                <p:cNvPicPr/>
                <p:nvPr/>
              </p:nvPicPr>
              <p:blipFill>
                <a:blip r:embed="rId157"/>
                <a:stretch>
                  <a:fillRect/>
                </a:stretch>
              </p:blipFill>
              <p:spPr>
                <a:xfrm>
                  <a:off x="11627775" y="2841105"/>
                  <a:ext cx="727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4" name="Ink 43">
                  <a:extLst>
                    <a:ext uri="{FF2B5EF4-FFF2-40B4-BE49-F238E27FC236}">
                      <a16:creationId xmlns:a16="http://schemas.microsoft.com/office/drawing/2014/main" id="{43FDD4C2-0ED0-FEA4-05D0-ECF35E621025}"/>
                    </a:ext>
                  </a:extLst>
                </p14:cNvPr>
                <p14:cNvContentPartPr/>
                <p14:nvPr/>
              </p14:nvContentPartPr>
              <p14:xfrm>
                <a:off x="9253935" y="4310985"/>
                <a:ext cx="532080" cy="280440"/>
              </p14:xfrm>
            </p:contentPart>
          </mc:Choice>
          <mc:Fallback xmlns="">
            <p:pic>
              <p:nvPicPr>
                <p:cNvPr id="44" name="Ink 43">
                  <a:extLst>
                    <a:ext uri="{FF2B5EF4-FFF2-40B4-BE49-F238E27FC236}">
                      <a16:creationId xmlns:a16="http://schemas.microsoft.com/office/drawing/2014/main" id="{43FDD4C2-0ED0-FEA4-05D0-ECF35E621025}"/>
                    </a:ext>
                  </a:extLst>
                </p:cNvPr>
                <p:cNvPicPr/>
                <p:nvPr/>
              </p:nvPicPr>
              <p:blipFill>
                <a:blip r:embed="rId159"/>
                <a:stretch>
                  <a:fillRect/>
                </a:stretch>
              </p:blipFill>
              <p:spPr>
                <a:xfrm>
                  <a:off x="9247815" y="4304865"/>
                  <a:ext cx="5443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5" name="Ink 44">
                  <a:extLst>
                    <a:ext uri="{FF2B5EF4-FFF2-40B4-BE49-F238E27FC236}">
                      <a16:creationId xmlns:a16="http://schemas.microsoft.com/office/drawing/2014/main" id="{34A33587-7AF0-AA1F-80D1-223D25432012}"/>
                    </a:ext>
                  </a:extLst>
                </p14:cNvPr>
                <p14:cNvContentPartPr/>
                <p14:nvPr/>
              </p14:nvContentPartPr>
              <p14:xfrm>
                <a:off x="9653535" y="4177785"/>
                <a:ext cx="225720" cy="168120"/>
              </p14:xfrm>
            </p:contentPart>
          </mc:Choice>
          <mc:Fallback xmlns="">
            <p:pic>
              <p:nvPicPr>
                <p:cNvPr id="45" name="Ink 44">
                  <a:extLst>
                    <a:ext uri="{FF2B5EF4-FFF2-40B4-BE49-F238E27FC236}">
                      <a16:creationId xmlns:a16="http://schemas.microsoft.com/office/drawing/2014/main" id="{34A33587-7AF0-AA1F-80D1-223D25432012}"/>
                    </a:ext>
                  </a:extLst>
                </p:cNvPr>
                <p:cNvPicPr/>
                <p:nvPr/>
              </p:nvPicPr>
              <p:blipFill>
                <a:blip r:embed="rId161"/>
                <a:stretch>
                  <a:fillRect/>
                </a:stretch>
              </p:blipFill>
              <p:spPr>
                <a:xfrm>
                  <a:off x="9647415" y="4171665"/>
                  <a:ext cx="237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6" name="Ink 45">
                  <a:extLst>
                    <a:ext uri="{FF2B5EF4-FFF2-40B4-BE49-F238E27FC236}">
                      <a16:creationId xmlns:a16="http://schemas.microsoft.com/office/drawing/2014/main" id="{8B8F0FC7-50EB-F831-63B1-0A5E9AD70D2F}"/>
                    </a:ext>
                  </a:extLst>
                </p14:cNvPr>
                <p14:cNvContentPartPr/>
                <p14:nvPr/>
              </p14:nvContentPartPr>
              <p14:xfrm>
                <a:off x="9692055" y="4181385"/>
                <a:ext cx="125640" cy="214920"/>
              </p14:xfrm>
            </p:contentPart>
          </mc:Choice>
          <mc:Fallback xmlns="">
            <p:pic>
              <p:nvPicPr>
                <p:cNvPr id="46" name="Ink 45">
                  <a:extLst>
                    <a:ext uri="{FF2B5EF4-FFF2-40B4-BE49-F238E27FC236}">
                      <a16:creationId xmlns:a16="http://schemas.microsoft.com/office/drawing/2014/main" id="{8B8F0FC7-50EB-F831-63B1-0A5E9AD70D2F}"/>
                    </a:ext>
                  </a:extLst>
                </p:cNvPr>
                <p:cNvPicPr/>
                <p:nvPr/>
              </p:nvPicPr>
              <p:blipFill>
                <a:blip r:embed="rId163"/>
                <a:stretch>
                  <a:fillRect/>
                </a:stretch>
              </p:blipFill>
              <p:spPr>
                <a:xfrm>
                  <a:off x="9685935" y="4175265"/>
                  <a:ext cx="137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7" name="Ink 46">
                  <a:extLst>
                    <a:ext uri="{FF2B5EF4-FFF2-40B4-BE49-F238E27FC236}">
                      <a16:creationId xmlns:a16="http://schemas.microsoft.com/office/drawing/2014/main" id="{E18CF355-08C1-ABD2-6CF7-C1DCF411C6D0}"/>
                    </a:ext>
                  </a:extLst>
                </p14:cNvPr>
                <p14:cNvContentPartPr/>
                <p14:nvPr/>
              </p14:nvContentPartPr>
              <p14:xfrm>
                <a:off x="9766575" y="4038105"/>
                <a:ext cx="362160" cy="692280"/>
              </p14:xfrm>
            </p:contentPart>
          </mc:Choice>
          <mc:Fallback xmlns="">
            <p:pic>
              <p:nvPicPr>
                <p:cNvPr id="47" name="Ink 46">
                  <a:extLst>
                    <a:ext uri="{FF2B5EF4-FFF2-40B4-BE49-F238E27FC236}">
                      <a16:creationId xmlns:a16="http://schemas.microsoft.com/office/drawing/2014/main" id="{E18CF355-08C1-ABD2-6CF7-C1DCF411C6D0}"/>
                    </a:ext>
                  </a:extLst>
                </p:cNvPr>
                <p:cNvPicPr/>
                <p:nvPr/>
              </p:nvPicPr>
              <p:blipFill>
                <a:blip r:embed="rId165"/>
                <a:stretch>
                  <a:fillRect/>
                </a:stretch>
              </p:blipFill>
              <p:spPr>
                <a:xfrm>
                  <a:off x="9760455" y="4031985"/>
                  <a:ext cx="37440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8" name="Ink 47">
                  <a:extLst>
                    <a:ext uri="{FF2B5EF4-FFF2-40B4-BE49-F238E27FC236}">
                      <a16:creationId xmlns:a16="http://schemas.microsoft.com/office/drawing/2014/main" id="{1B70E05A-4A04-44B9-5E69-4C3A2EEB85F3}"/>
                    </a:ext>
                  </a:extLst>
                </p14:cNvPr>
                <p14:cNvContentPartPr/>
                <p14:nvPr/>
              </p14:nvContentPartPr>
              <p14:xfrm>
                <a:off x="8975295" y="4154025"/>
                <a:ext cx="368280" cy="513720"/>
              </p14:xfrm>
            </p:contentPart>
          </mc:Choice>
          <mc:Fallback xmlns="">
            <p:pic>
              <p:nvPicPr>
                <p:cNvPr id="48" name="Ink 47">
                  <a:extLst>
                    <a:ext uri="{FF2B5EF4-FFF2-40B4-BE49-F238E27FC236}">
                      <a16:creationId xmlns:a16="http://schemas.microsoft.com/office/drawing/2014/main" id="{1B70E05A-4A04-44B9-5E69-4C3A2EEB85F3}"/>
                    </a:ext>
                  </a:extLst>
                </p:cNvPr>
                <p:cNvPicPr/>
                <p:nvPr/>
              </p:nvPicPr>
              <p:blipFill>
                <a:blip r:embed="rId167"/>
                <a:stretch>
                  <a:fillRect/>
                </a:stretch>
              </p:blipFill>
              <p:spPr>
                <a:xfrm>
                  <a:off x="8969175" y="4147905"/>
                  <a:ext cx="38052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9" name="Ink 48">
                  <a:extLst>
                    <a:ext uri="{FF2B5EF4-FFF2-40B4-BE49-F238E27FC236}">
                      <a16:creationId xmlns:a16="http://schemas.microsoft.com/office/drawing/2014/main" id="{3E778400-F6D3-C596-9A6B-8B42552B0944}"/>
                    </a:ext>
                  </a:extLst>
                </p14:cNvPr>
                <p14:cNvContentPartPr/>
                <p14:nvPr/>
              </p14:nvContentPartPr>
              <p14:xfrm>
                <a:off x="10050615" y="3816345"/>
                <a:ext cx="115920" cy="209160"/>
              </p14:xfrm>
            </p:contentPart>
          </mc:Choice>
          <mc:Fallback xmlns="">
            <p:pic>
              <p:nvPicPr>
                <p:cNvPr id="49" name="Ink 48">
                  <a:extLst>
                    <a:ext uri="{FF2B5EF4-FFF2-40B4-BE49-F238E27FC236}">
                      <a16:creationId xmlns:a16="http://schemas.microsoft.com/office/drawing/2014/main" id="{3E778400-F6D3-C596-9A6B-8B42552B0944}"/>
                    </a:ext>
                  </a:extLst>
                </p:cNvPr>
                <p:cNvPicPr/>
                <p:nvPr/>
              </p:nvPicPr>
              <p:blipFill>
                <a:blip r:embed="rId169"/>
                <a:stretch>
                  <a:fillRect/>
                </a:stretch>
              </p:blipFill>
              <p:spPr>
                <a:xfrm>
                  <a:off x="10044495" y="3810225"/>
                  <a:ext cx="128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0" name="Ink 49">
                  <a:extLst>
                    <a:ext uri="{FF2B5EF4-FFF2-40B4-BE49-F238E27FC236}">
                      <a16:creationId xmlns:a16="http://schemas.microsoft.com/office/drawing/2014/main" id="{CF5832FA-8B5A-057B-9F36-6D5180D9D721}"/>
                    </a:ext>
                  </a:extLst>
                </p14:cNvPr>
                <p14:cNvContentPartPr/>
                <p14:nvPr/>
              </p14:nvContentPartPr>
              <p14:xfrm>
                <a:off x="10334655" y="4313145"/>
                <a:ext cx="161640" cy="360"/>
              </p14:xfrm>
            </p:contentPart>
          </mc:Choice>
          <mc:Fallback xmlns="">
            <p:pic>
              <p:nvPicPr>
                <p:cNvPr id="50" name="Ink 49">
                  <a:extLst>
                    <a:ext uri="{FF2B5EF4-FFF2-40B4-BE49-F238E27FC236}">
                      <a16:creationId xmlns:a16="http://schemas.microsoft.com/office/drawing/2014/main" id="{CF5832FA-8B5A-057B-9F36-6D5180D9D721}"/>
                    </a:ext>
                  </a:extLst>
                </p:cNvPr>
                <p:cNvPicPr/>
                <p:nvPr/>
              </p:nvPicPr>
              <p:blipFill>
                <a:blip r:embed="rId171"/>
                <a:stretch>
                  <a:fillRect/>
                </a:stretch>
              </p:blipFill>
              <p:spPr>
                <a:xfrm>
                  <a:off x="10328535" y="4307025"/>
                  <a:ext cx="173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1" name="Ink 50">
                  <a:extLst>
                    <a:ext uri="{FF2B5EF4-FFF2-40B4-BE49-F238E27FC236}">
                      <a16:creationId xmlns:a16="http://schemas.microsoft.com/office/drawing/2014/main" id="{5995E121-894F-59F1-2D18-3E619B323989}"/>
                    </a:ext>
                  </a:extLst>
                </p14:cNvPr>
                <p14:cNvContentPartPr/>
                <p14:nvPr/>
              </p14:nvContentPartPr>
              <p14:xfrm>
                <a:off x="10327455" y="4392345"/>
                <a:ext cx="178560" cy="16560"/>
              </p14:xfrm>
            </p:contentPart>
          </mc:Choice>
          <mc:Fallback xmlns="">
            <p:pic>
              <p:nvPicPr>
                <p:cNvPr id="51" name="Ink 50">
                  <a:extLst>
                    <a:ext uri="{FF2B5EF4-FFF2-40B4-BE49-F238E27FC236}">
                      <a16:creationId xmlns:a16="http://schemas.microsoft.com/office/drawing/2014/main" id="{5995E121-894F-59F1-2D18-3E619B323989}"/>
                    </a:ext>
                  </a:extLst>
                </p:cNvPr>
                <p:cNvPicPr/>
                <p:nvPr/>
              </p:nvPicPr>
              <p:blipFill>
                <a:blip r:embed="rId173"/>
                <a:stretch>
                  <a:fillRect/>
                </a:stretch>
              </p:blipFill>
              <p:spPr>
                <a:xfrm>
                  <a:off x="10321335" y="4386225"/>
                  <a:ext cx="190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3" name="Ink 52">
                  <a:extLst>
                    <a:ext uri="{FF2B5EF4-FFF2-40B4-BE49-F238E27FC236}">
                      <a16:creationId xmlns:a16="http://schemas.microsoft.com/office/drawing/2014/main" id="{67E884A5-F847-5609-7338-950ECA017E1D}"/>
                    </a:ext>
                  </a:extLst>
                </p14:cNvPr>
                <p14:cNvContentPartPr/>
                <p14:nvPr/>
              </p14:nvContentPartPr>
              <p14:xfrm>
                <a:off x="10647135" y="4309905"/>
                <a:ext cx="592200" cy="236520"/>
              </p14:xfrm>
            </p:contentPart>
          </mc:Choice>
          <mc:Fallback xmlns="">
            <p:pic>
              <p:nvPicPr>
                <p:cNvPr id="53" name="Ink 52">
                  <a:extLst>
                    <a:ext uri="{FF2B5EF4-FFF2-40B4-BE49-F238E27FC236}">
                      <a16:creationId xmlns:a16="http://schemas.microsoft.com/office/drawing/2014/main" id="{67E884A5-F847-5609-7338-950ECA017E1D}"/>
                    </a:ext>
                  </a:extLst>
                </p:cNvPr>
                <p:cNvPicPr/>
                <p:nvPr/>
              </p:nvPicPr>
              <p:blipFill>
                <a:blip r:embed="rId175"/>
                <a:stretch>
                  <a:fillRect/>
                </a:stretch>
              </p:blipFill>
              <p:spPr>
                <a:xfrm>
                  <a:off x="10641015" y="4303785"/>
                  <a:ext cx="604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4" name="Ink 53">
                  <a:extLst>
                    <a:ext uri="{FF2B5EF4-FFF2-40B4-BE49-F238E27FC236}">
                      <a16:creationId xmlns:a16="http://schemas.microsoft.com/office/drawing/2014/main" id="{CD986A68-E7B8-8A09-A625-2C1118E8F50F}"/>
                    </a:ext>
                  </a:extLst>
                </p14:cNvPr>
                <p14:cNvContentPartPr/>
                <p14:nvPr/>
              </p14:nvContentPartPr>
              <p14:xfrm>
                <a:off x="10986615" y="4148625"/>
                <a:ext cx="279360" cy="153000"/>
              </p14:xfrm>
            </p:contentPart>
          </mc:Choice>
          <mc:Fallback xmlns="">
            <p:pic>
              <p:nvPicPr>
                <p:cNvPr id="54" name="Ink 53">
                  <a:extLst>
                    <a:ext uri="{FF2B5EF4-FFF2-40B4-BE49-F238E27FC236}">
                      <a16:creationId xmlns:a16="http://schemas.microsoft.com/office/drawing/2014/main" id="{CD986A68-E7B8-8A09-A625-2C1118E8F50F}"/>
                    </a:ext>
                  </a:extLst>
                </p:cNvPr>
                <p:cNvPicPr/>
                <p:nvPr/>
              </p:nvPicPr>
              <p:blipFill>
                <a:blip r:embed="rId177"/>
                <a:stretch>
                  <a:fillRect/>
                </a:stretch>
              </p:blipFill>
              <p:spPr>
                <a:xfrm>
                  <a:off x="10980495" y="4142505"/>
                  <a:ext cx="2916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5" name="Ink 54">
                  <a:extLst>
                    <a:ext uri="{FF2B5EF4-FFF2-40B4-BE49-F238E27FC236}">
                      <a16:creationId xmlns:a16="http://schemas.microsoft.com/office/drawing/2014/main" id="{44D88A9F-6E53-103F-0FD9-9F7809FCE9A4}"/>
                    </a:ext>
                  </a:extLst>
                </p14:cNvPr>
                <p14:cNvContentPartPr/>
                <p14:nvPr/>
              </p14:nvContentPartPr>
              <p14:xfrm>
                <a:off x="11106855" y="4159425"/>
                <a:ext cx="115920" cy="225720"/>
              </p14:xfrm>
            </p:contentPart>
          </mc:Choice>
          <mc:Fallback xmlns="">
            <p:pic>
              <p:nvPicPr>
                <p:cNvPr id="55" name="Ink 54">
                  <a:extLst>
                    <a:ext uri="{FF2B5EF4-FFF2-40B4-BE49-F238E27FC236}">
                      <a16:creationId xmlns:a16="http://schemas.microsoft.com/office/drawing/2014/main" id="{44D88A9F-6E53-103F-0FD9-9F7809FCE9A4}"/>
                    </a:ext>
                  </a:extLst>
                </p:cNvPr>
                <p:cNvPicPr/>
                <p:nvPr/>
              </p:nvPicPr>
              <p:blipFill>
                <a:blip r:embed="rId179"/>
                <a:stretch>
                  <a:fillRect/>
                </a:stretch>
              </p:blipFill>
              <p:spPr>
                <a:xfrm>
                  <a:off x="11100735" y="4153305"/>
                  <a:ext cx="128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6" name="Ink 55">
                  <a:extLst>
                    <a:ext uri="{FF2B5EF4-FFF2-40B4-BE49-F238E27FC236}">
                      <a16:creationId xmlns:a16="http://schemas.microsoft.com/office/drawing/2014/main" id="{5BB70DCD-092B-90D7-2901-12AB7EC89B5A}"/>
                    </a:ext>
                  </a:extLst>
                </p14:cNvPr>
                <p14:cNvContentPartPr/>
                <p14:nvPr/>
              </p14:nvContentPartPr>
              <p14:xfrm>
                <a:off x="11415015" y="4222425"/>
                <a:ext cx="99000" cy="339120"/>
              </p14:xfrm>
            </p:contentPart>
          </mc:Choice>
          <mc:Fallback xmlns="">
            <p:pic>
              <p:nvPicPr>
                <p:cNvPr id="56" name="Ink 55">
                  <a:extLst>
                    <a:ext uri="{FF2B5EF4-FFF2-40B4-BE49-F238E27FC236}">
                      <a16:creationId xmlns:a16="http://schemas.microsoft.com/office/drawing/2014/main" id="{5BB70DCD-092B-90D7-2901-12AB7EC89B5A}"/>
                    </a:ext>
                  </a:extLst>
                </p:cNvPr>
                <p:cNvPicPr/>
                <p:nvPr/>
              </p:nvPicPr>
              <p:blipFill>
                <a:blip r:embed="rId181"/>
                <a:stretch>
                  <a:fillRect/>
                </a:stretch>
              </p:blipFill>
              <p:spPr>
                <a:xfrm>
                  <a:off x="11408895" y="4216305"/>
                  <a:ext cx="1112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7" name="Ink 56">
                  <a:extLst>
                    <a:ext uri="{FF2B5EF4-FFF2-40B4-BE49-F238E27FC236}">
                      <a16:creationId xmlns:a16="http://schemas.microsoft.com/office/drawing/2014/main" id="{670B2645-E65E-6FE7-00E8-6262387BF6C8}"/>
                    </a:ext>
                  </a:extLst>
                </p14:cNvPr>
                <p14:cNvContentPartPr/>
                <p14:nvPr/>
              </p14:nvContentPartPr>
              <p14:xfrm>
                <a:off x="11537775" y="4406025"/>
                <a:ext cx="253080" cy="179280"/>
              </p14:xfrm>
            </p:contentPart>
          </mc:Choice>
          <mc:Fallback xmlns="">
            <p:pic>
              <p:nvPicPr>
                <p:cNvPr id="57" name="Ink 56">
                  <a:extLst>
                    <a:ext uri="{FF2B5EF4-FFF2-40B4-BE49-F238E27FC236}">
                      <a16:creationId xmlns:a16="http://schemas.microsoft.com/office/drawing/2014/main" id="{670B2645-E65E-6FE7-00E8-6262387BF6C8}"/>
                    </a:ext>
                  </a:extLst>
                </p:cNvPr>
                <p:cNvPicPr/>
                <p:nvPr/>
              </p:nvPicPr>
              <p:blipFill>
                <a:blip r:embed="rId183"/>
                <a:stretch>
                  <a:fillRect/>
                </a:stretch>
              </p:blipFill>
              <p:spPr>
                <a:xfrm>
                  <a:off x="11531655" y="4399905"/>
                  <a:ext cx="265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8" name="Ink 57">
                  <a:extLst>
                    <a:ext uri="{FF2B5EF4-FFF2-40B4-BE49-F238E27FC236}">
                      <a16:creationId xmlns:a16="http://schemas.microsoft.com/office/drawing/2014/main" id="{64C3DCBD-D6D1-7825-CC09-E5283F198336}"/>
                    </a:ext>
                  </a:extLst>
                </p14:cNvPr>
                <p14:cNvContentPartPr/>
                <p14:nvPr/>
              </p14:nvContentPartPr>
              <p14:xfrm>
                <a:off x="11883015" y="4375425"/>
                <a:ext cx="237240" cy="183960"/>
              </p14:xfrm>
            </p:contentPart>
          </mc:Choice>
          <mc:Fallback xmlns="">
            <p:pic>
              <p:nvPicPr>
                <p:cNvPr id="58" name="Ink 57">
                  <a:extLst>
                    <a:ext uri="{FF2B5EF4-FFF2-40B4-BE49-F238E27FC236}">
                      <a16:creationId xmlns:a16="http://schemas.microsoft.com/office/drawing/2014/main" id="{64C3DCBD-D6D1-7825-CC09-E5283F198336}"/>
                    </a:ext>
                  </a:extLst>
                </p:cNvPr>
                <p:cNvPicPr/>
                <p:nvPr/>
              </p:nvPicPr>
              <p:blipFill>
                <a:blip r:embed="rId185"/>
                <a:stretch>
                  <a:fillRect/>
                </a:stretch>
              </p:blipFill>
              <p:spPr>
                <a:xfrm>
                  <a:off x="11876895" y="4369305"/>
                  <a:ext cx="2494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86" name="Ink 85">
                  <a:extLst>
                    <a:ext uri="{FF2B5EF4-FFF2-40B4-BE49-F238E27FC236}">
                      <a16:creationId xmlns:a16="http://schemas.microsoft.com/office/drawing/2014/main" id="{C403E489-A033-B36D-CC15-95722DF2F031}"/>
                    </a:ext>
                  </a:extLst>
                </p14:cNvPr>
                <p14:cNvContentPartPr/>
                <p14:nvPr/>
              </p14:nvContentPartPr>
              <p14:xfrm>
                <a:off x="5522175" y="2985825"/>
                <a:ext cx="234720" cy="12240"/>
              </p14:xfrm>
            </p:contentPart>
          </mc:Choice>
          <mc:Fallback xmlns="">
            <p:pic>
              <p:nvPicPr>
                <p:cNvPr id="86" name="Ink 85">
                  <a:extLst>
                    <a:ext uri="{FF2B5EF4-FFF2-40B4-BE49-F238E27FC236}">
                      <a16:creationId xmlns:a16="http://schemas.microsoft.com/office/drawing/2014/main" id="{C403E489-A033-B36D-CC15-95722DF2F031}"/>
                    </a:ext>
                  </a:extLst>
                </p:cNvPr>
                <p:cNvPicPr/>
                <p:nvPr/>
              </p:nvPicPr>
              <p:blipFill>
                <a:blip r:embed="rId187"/>
                <a:stretch>
                  <a:fillRect/>
                </a:stretch>
              </p:blipFill>
              <p:spPr>
                <a:xfrm>
                  <a:off x="5516055" y="2979705"/>
                  <a:ext cx="246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87" name="Ink 86">
                  <a:extLst>
                    <a:ext uri="{FF2B5EF4-FFF2-40B4-BE49-F238E27FC236}">
                      <a16:creationId xmlns:a16="http://schemas.microsoft.com/office/drawing/2014/main" id="{5820C2FE-83B0-FCE9-F63D-14653B39C72F}"/>
                    </a:ext>
                  </a:extLst>
                </p14:cNvPr>
                <p14:cNvContentPartPr/>
                <p14:nvPr/>
              </p14:nvContentPartPr>
              <p14:xfrm>
                <a:off x="5541615" y="3104985"/>
                <a:ext cx="219240" cy="11160"/>
              </p14:xfrm>
            </p:contentPart>
          </mc:Choice>
          <mc:Fallback xmlns="">
            <p:pic>
              <p:nvPicPr>
                <p:cNvPr id="87" name="Ink 86">
                  <a:extLst>
                    <a:ext uri="{FF2B5EF4-FFF2-40B4-BE49-F238E27FC236}">
                      <a16:creationId xmlns:a16="http://schemas.microsoft.com/office/drawing/2014/main" id="{5820C2FE-83B0-FCE9-F63D-14653B39C72F}"/>
                    </a:ext>
                  </a:extLst>
                </p:cNvPr>
                <p:cNvPicPr/>
                <p:nvPr/>
              </p:nvPicPr>
              <p:blipFill>
                <a:blip r:embed="rId189"/>
                <a:stretch>
                  <a:fillRect/>
                </a:stretch>
              </p:blipFill>
              <p:spPr>
                <a:xfrm>
                  <a:off x="5535495" y="3098865"/>
                  <a:ext cx="231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1" name="Ink 90">
                  <a:extLst>
                    <a:ext uri="{FF2B5EF4-FFF2-40B4-BE49-F238E27FC236}">
                      <a16:creationId xmlns:a16="http://schemas.microsoft.com/office/drawing/2014/main" id="{26ADF9B2-EE4A-D78D-8810-2467665C530E}"/>
                    </a:ext>
                  </a:extLst>
                </p14:cNvPr>
                <p14:cNvContentPartPr/>
                <p14:nvPr/>
              </p14:nvContentPartPr>
              <p14:xfrm>
                <a:off x="5921775" y="2967465"/>
                <a:ext cx="368640" cy="224280"/>
              </p14:xfrm>
            </p:contentPart>
          </mc:Choice>
          <mc:Fallback xmlns="">
            <p:pic>
              <p:nvPicPr>
                <p:cNvPr id="91" name="Ink 90">
                  <a:extLst>
                    <a:ext uri="{FF2B5EF4-FFF2-40B4-BE49-F238E27FC236}">
                      <a16:creationId xmlns:a16="http://schemas.microsoft.com/office/drawing/2014/main" id="{26ADF9B2-EE4A-D78D-8810-2467665C530E}"/>
                    </a:ext>
                  </a:extLst>
                </p:cNvPr>
                <p:cNvPicPr/>
                <p:nvPr/>
              </p:nvPicPr>
              <p:blipFill>
                <a:blip r:embed="rId191"/>
                <a:stretch>
                  <a:fillRect/>
                </a:stretch>
              </p:blipFill>
              <p:spPr>
                <a:xfrm>
                  <a:off x="5915655" y="2961345"/>
                  <a:ext cx="3808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3" name="Ink 92">
                  <a:extLst>
                    <a:ext uri="{FF2B5EF4-FFF2-40B4-BE49-F238E27FC236}">
                      <a16:creationId xmlns:a16="http://schemas.microsoft.com/office/drawing/2014/main" id="{BE83B157-4DF6-7B33-54BD-C275D0E455C7}"/>
                    </a:ext>
                  </a:extLst>
                </p14:cNvPr>
                <p14:cNvContentPartPr/>
                <p14:nvPr/>
              </p14:nvContentPartPr>
              <p14:xfrm>
                <a:off x="6049215" y="2989785"/>
                <a:ext cx="135360" cy="237960"/>
              </p14:xfrm>
            </p:contentPart>
          </mc:Choice>
          <mc:Fallback xmlns="">
            <p:pic>
              <p:nvPicPr>
                <p:cNvPr id="93" name="Ink 92">
                  <a:extLst>
                    <a:ext uri="{FF2B5EF4-FFF2-40B4-BE49-F238E27FC236}">
                      <a16:creationId xmlns:a16="http://schemas.microsoft.com/office/drawing/2014/main" id="{BE83B157-4DF6-7B33-54BD-C275D0E455C7}"/>
                    </a:ext>
                  </a:extLst>
                </p:cNvPr>
                <p:cNvPicPr/>
                <p:nvPr/>
              </p:nvPicPr>
              <p:blipFill>
                <a:blip r:embed="rId193"/>
                <a:stretch>
                  <a:fillRect/>
                </a:stretch>
              </p:blipFill>
              <p:spPr>
                <a:xfrm>
                  <a:off x="6043095" y="2983665"/>
                  <a:ext cx="147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94" name="Ink 93">
                  <a:extLst>
                    <a:ext uri="{FF2B5EF4-FFF2-40B4-BE49-F238E27FC236}">
                      <a16:creationId xmlns:a16="http://schemas.microsoft.com/office/drawing/2014/main" id="{8A868C3D-8B3D-0F06-2BF1-BC038045C4C9}"/>
                    </a:ext>
                  </a:extLst>
                </p14:cNvPr>
                <p14:cNvContentPartPr/>
                <p14:nvPr/>
              </p14:nvContentPartPr>
              <p14:xfrm>
                <a:off x="6200775" y="2802945"/>
                <a:ext cx="46080" cy="134280"/>
              </p14:xfrm>
            </p:contentPart>
          </mc:Choice>
          <mc:Fallback xmlns="">
            <p:pic>
              <p:nvPicPr>
                <p:cNvPr id="94" name="Ink 93">
                  <a:extLst>
                    <a:ext uri="{FF2B5EF4-FFF2-40B4-BE49-F238E27FC236}">
                      <a16:creationId xmlns:a16="http://schemas.microsoft.com/office/drawing/2014/main" id="{8A868C3D-8B3D-0F06-2BF1-BC038045C4C9}"/>
                    </a:ext>
                  </a:extLst>
                </p:cNvPr>
                <p:cNvPicPr/>
                <p:nvPr/>
              </p:nvPicPr>
              <p:blipFill>
                <a:blip r:embed="rId195"/>
                <a:stretch>
                  <a:fillRect/>
                </a:stretch>
              </p:blipFill>
              <p:spPr>
                <a:xfrm>
                  <a:off x="6194655" y="2796825"/>
                  <a:ext cx="58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5" name="Ink 94">
                  <a:extLst>
                    <a:ext uri="{FF2B5EF4-FFF2-40B4-BE49-F238E27FC236}">
                      <a16:creationId xmlns:a16="http://schemas.microsoft.com/office/drawing/2014/main" id="{E651305A-47B0-7065-61F5-F3426B8A404A}"/>
                    </a:ext>
                  </a:extLst>
                </p14:cNvPr>
                <p14:cNvContentPartPr/>
                <p14:nvPr/>
              </p14:nvContentPartPr>
              <p14:xfrm>
                <a:off x="6330735" y="2879625"/>
                <a:ext cx="140040" cy="2880"/>
              </p14:xfrm>
            </p:contentPart>
          </mc:Choice>
          <mc:Fallback xmlns="">
            <p:pic>
              <p:nvPicPr>
                <p:cNvPr id="95" name="Ink 94">
                  <a:extLst>
                    <a:ext uri="{FF2B5EF4-FFF2-40B4-BE49-F238E27FC236}">
                      <a16:creationId xmlns:a16="http://schemas.microsoft.com/office/drawing/2014/main" id="{E651305A-47B0-7065-61F5-F3426B8A404A}"/>
                    </a:ext>
                  </a:extLst>
                </p:cNvPr>
                <p:cNvPicPr/>
                <p:nvPr/>
              </p:nvPicPr>
              <p:blipFill>
                <a:blip r:embed="rId197"/>
                <a:stretch>
                  <a:fillRect/>
                </a:stretch>
              </p:blipFill>
              <p:spPr>
                <a:xfrm>
                  <a:off x="6324615" y="2873505"/>
                  <a:ext cx="1522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6" name="Ink 95">
                  <a:extLst>
                    <a:ext uri="{FF2B5EF4-FFF2-40B4-BE49-F238E27FC236}">
                      <a16:creationId xmlns:a16="http://schemas.microsoft.com/office/drawing/2014/main" id="{96EBD179-D600-A23E-563B-6B90FEF13EB2}"/>
                    </a:ext>
                  </a:extLst>
                </p14:cNvPr>
                <p14:cNvContentPartPr/>
                <p14:nvPr/>
              </p14:nvContentPartPr>
              <p14:xfrm>
                <a:off x="6330735" y="2848665"/>
                <a:ext cx="99000" cy="92880"/>
              </p14:xfrm>
            </p:contentPart>
          </mc:Choice>
          <mc:Fallback xmlns="">
            <p:pic>
              <p:nvPicPr>
                <p:cNvPr id="96" name="Ink 95">
                  <a:extLst>
                    <a:ext uri="{FF2B5EF4-FFF2-40B4-BE49-F238E27FC236}">
                      <a16:creationId xmlns:a16="http://schemas.microsoft.com/office/drawing/2014/main" id="{96EBD179-D600-A23E-563B-6B90FEF13EB2}"/>
                    </a:ext>
                  </a:extLst>
                </p:cNvPr>
                <p:cNvPicPr/>
                <p:nvPr/>
              </p:nvPicPr>
              <p:blipFill>
                <a:blip r:embed="rId199"/>
                <a:stretch>
                  <a:fillRect/>
                </a:stretch>
              </p:blipFill>
              <p:spPr>
                <a:xfrm>
                  <a:off x="6324615" y="2842545"/>
                  <a:ext cx="111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7" name="Ink 96">
                  <a:extLst>
                    <a:ext uri="{FF2B5EF4-FFF2-40B4-BE49-F238E27FC236}">
                      <a16:creationId xmlns:a16="http://schemas.microsoft.com/office/drawing/2014/main" id="{E3B096A6-5C3B-E4A8-A132-018113CACD48}"/>
                    </a:ext>
                  </a:extLst>
                </p14:cNvPr>
                <p14:cNvContentPartPr/>
                <p14:nvPr/>
              </p14:nvContentPartPr>
              <p14:xfrm>
                <a:off x="6542415" y="2812665"/>
                <a:ext cx="156600" cy="93600"/>
              </p14:xfrm>
            </p:contentPart>
          </mc:Choice>
          <mc:Fallback xmlns="">
            <p:pic>
              <p:nvPicPr>
                <p:cNvPr id="97" name="Ink 96">
                  <a:extLst>
                    <a:ext uri="{FF2B5EF4-FFF2-40B4-BE49-F238E27FC236}">
                      <a16:creationId xmlns:a16="http://schemas.microsoft.com/office/drawing/2014/main" id="{E3B096A6-5C3B-E4A8-A132-018113CACD48}"/>
                    </a:ext>
                  </a:extLst>
                </p:cNvPr>
                <p:cNvPicPr/>
                <p:nvPr/>
              </p:nvPicPr>
              <p:blipFill>
                <a:blip r:embed="rId201"/>
                <a:stretch>
                  <a:fillRect/>
                </a:stretch>
              </p:blipFill>
              <p:spPr>
                <a:xfrm>
                  <a:off x="6536295" y="2806545"/>
                  <a:ext cx="1688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8" name="Ink 97">
                  <a:extLst>
                    <a:ext uri="{FF2B5EF4-FFF2-40B4-BE49-F238E27FC236}">
                      <a16:creationId xmlns:a16="http://schemas.microsoft.com/office/drawing/2014/main" id="{34AF1972-BC02-7A35-1949-56B7076BE32A}"/>
                    </a:ext>
                  </a:extLst>
                </p14:cNvPr>
                <p14:cNvContentPartPr/>
                <p14:nvPr/>
              </p14:nvContentPartPr>
              <p14:xfrm>
                <a:off x="6554295" y="2820225"/>
                <a:ext cx="87120" cy="117000"/>
              </p14:xfrm>
            </p:contentPart>
          </mc:Choice>
          <mc:Fallback xmlns="">
            <p:pic>
              <p:nvPicPr>
                <p:cNvPr id="98" name="Ink 97">
                  <a:extLst>
                    <a:ext uri="{FF2B5EF4-FFF2-40B4-BE49-F238E27FC236}">
                      <a16:creationId xmlns:a16="http://schemas.microsoft.com/office/drawing/2014/main" id="{34AF1972-BC02-7A35-1949-56B7076BE32A}"/>
                    </a:ext>
                  </a:extLst>
                </p:cNvPr>
                <p:cNvPicPr/>
                <p:nvPr/>
              </p:nvPicPr>
              <p:blipFill>
                <a:blip r:embed="rId203"/>
                <a:stretch>
                  <a:fillRect/>
                </a:stretch>
              </p:blipFill>
              <p:spPr>
                <a:xfrm>
                  <a:off x="6548175" y="2814105"/>
                  <a:ext cx="993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9" name="Ink 98">
                  <a:extLst>
                    <a:ext uri="{FF2B5EF4-FFF2-40B4-BE49-F238E27FC236}">
                      <a16:creationId xmlns:a16="http://schemas.microsoft.com/office/drawing/2014/main" id="{1DEC528C-0F9D-4142-3B4A-2C45A7A0D762}"/>
                    </a:ext>
                  </a:extLst>
                </p14:cNvPr>
                <p14:cNvContentPartPr/>
                <p14:nvPr/>
              </p14:nvContentPartPr>
              <p14:xfrm>
                <a:off x="6742215" y="2858025"/>
                <a:ext cx="144720" cy="10080"/>
              </p14:xfrm>
            </p:contentPart>
          </mc:Choice>
          <mc:Fallback xmlns="">
            <p:pic>
              <p:nvPicPr>
                <p:cNvPr id="99" name="Ink 98">
                  <a:extLst>
                    <a:ext uri="{FF2B5EF4-FFF2-40B4-BE49-F238E27FC236}">
                      <a16:creationId xmlns:a16="http://schemas.microsoft.com/office/drawing/2014/main" id="{1DEC528C-0F9D-4142-3B4A-2C45A7A0D762}"/>
                    </a:ext>
                  </a:extLst>
                </p:cNvPr>
                <p:cNvPicPr/>
                <p:nvPr/>
              </p:nvPicPr>
              <p:blipFill>
                <a:blip r:embed="rId205"/>
                <a:stretch>
                  <a:fillRect/>
                </a:stretch>
              </p:blipFill>
              <p:spPr>
                <a:xfrm>
                  <a:off x="6736095" y="2851905"/>
                  <a:ext cx="156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00" name="Ink 99">
                  <a:extLst>
                    <a:ext uri="{FF2B5EF4-FFF2-40B4-BE49-F238E27FC236}">
                      <a16:creationId xmlns:a16="http://schemas.microsoft.com/office/drawing/2014/main" id="{0D1F20D9-DD25-FF0F-DCF5-B2EC508727A1}"/>
                    </a:ext>
                  </a:extLst>
                </p14:cNvPr>
                <p14:cNvContentPartPr/>
                <p14:nvPr/>
              </p14:nvContentPartPr>
              <p14:xfrm>
                <a:off x="6978015" y="2807265"/>
                <a:ext cx="31680" cy="163800"/>
              </p14:xfrm>
            </p:contentPart>
          </mc:Choice>
          <mc:Fallback xmlns="">
            <p:pic>
              <p:nvPicPr>
                <p:cNvPr id="100" name="Ink 99">
                  <a:extLst>
                    <a:ext uri="{FF2B5EF4-FFF2-40B4-BE49-F238E27FC236}">
                      <a16:creationId xmlns:a16="http://schemas.microsoft.com/office/drawing/2014/main" id="{0D1F20D9-DD25-FF0F-DCF5-B2EC508727A1}"/>
                    </a:ext>
                  </a:extLst>
                </p:cNvPr>
                <p:cNvPicPr/>
                <p:nvPr/>
              </p:nvPicPr>
              <p:blipFill>
                <a:blip r:embed="rId207"/>
                <a:stretch>
                  <a:fillRect/>
                </a:stretch>
              </p:blipFill>
              <p:spPr>
                <a:xfrm>
                  <a:off x="6971895" y="2801145"/>
                  <a:ext cx="43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1" name="Ink 100">
                  <a:extLst>
                    <a:ext uri="{FF2B5EF4-FFF2-40B4-BE49-F238E27FC236}">
                      <a16:creationId xmlns:a16="http://schemas.microsoft.com/office/drawing/2014/main" id="{42A89DA0-EC10-216F-FF74-99422CE824FE}"/>
                    </a:ext>
                  </a:extLst>
                </p14:cNvPr>
                <p14:cNvContentPartPr/>
                <p14:nvPr/>
              </p14:nvContentPartPr>
              <p14:xfrm>
                <a:off x="7199415" y="3066105"/>
                <a:ext cx="178560" cy="24120"/>
              </p14:xfrm>
            </p:contentPart>
          </mc:Choice>
          <mc:Fallback xmlns="">
            <p:pic>
              <p:nvPicPr>
                <p:cNvPr id="101" name="Ink 100">
                  <a:extLst>
                    <a:ext uri="{FF2B5EF4-FFF2-40B4-BE49-F238E27FC236}">
                      <a16:creationId xmlns:a16="http://schemas.microsoft.com/office/drawing/2014/main" id="{42A89DA0-EC10-216F-FF74-99422CE824FE}"/>
                    </a:ext>
                  </a:extLst>
                </p:cNvPr>
                <p:cNvPicPr/>
                <p:nvPr/>
              </p:nvPicPr>
              <p:blipFill>
                <a:blip r:embed="rId209"/>
                <a:stretch>
                  <a:fillRect/>
                </a:stretch>
              </p:blipFill>
              <p:spPr>
                <a:xfrm>
                  <a:off x="7193295" y="3059985"/>
                  <a:ext cx="190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2" name="Ink 101">
                  <a:extLst>
                    <a:ext uri="{FF2B5EF4-FFF2-40B4-BE49-F238E27FC236}">
                      <a16:creationId xmlns:a16="http://schemas.microsoft.com/office/drawing/2014/main" id="{78C3941E-2231-0E95-9DFE-00368491D250}"/>
                    </a:ext>
                  </a:extLst>
                </p14:cNvPr>
                <p14:cNvContentPartPr/>
                <p14:nvPr/>
              </p14:nvContentPartPr>
              <p14:xfrm>
                <a:off x="7247295" y="3201465"/>
                <a:ext cx="176040" cy="10080"/>
              </p14:xfrm>
            </p:contentPart>
          </mc:Choice>
          <mc:Fallback xmlns="">
            <p:pic>
              <p:nvPicPr>
                <p:cNvPr id="102" name="Ink 101">
                  <a:extLst>
                    <a:ext uri="{FF2B5EF4-FFF2-40B4-BE49-F238E27FC236}">
                      <a16:creationId xmlns:a16="http://schemas.microsoft.com/office/drawing/2014/main" id="{78C3941E-2231-0E95-9DFE-00368491D250}"/>
                    </a:ext>
                  </a:extLst>
                </p:cNvPr>
                <p:cNvPicPr/>
                <p:nvPr/>
              </p:nvPicPr>
              <p:blipFill>
                <a:blip r:embed="rId211"/>
                <a:stretch>
                  <a:fillRect/>
                </a:stretch>
              </p:blipFill>
              <p:spPr>
                <a:xfrm>
                  <a:off x="7241175" y="3195345"/>
                  <a:ext cx="1882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3" name="Ink 102">
                  <a:extLst>
                    <a:ext uri="{FF2B5EF4-FFF2-40B4-BE49-F238E27FC236}">
                      <a16:creationId xmlns:a16="http://schemas.microsoft.com/office/drawing/2014/main" id="{C6EF2089-6026-B48B-83F2-6A4E4F4BD4B5}"/>
                    </a:ext>
                  </a:extLst>
                </p14:cNvPr>
                <p14:cNvContentPartPr/>
                <p14:nvPr/>
              </p14:nvContentPartPr>
              <p14:xfrm>
                <a:off x="7490295" y="3042345"/>
                <a:ext cx="303480" cy="183600"/>
              </p14:xfrm>
            </p:contentPart>
          </mc:Choice>
          <mc:Fallback xmlns="">
            <p:pic>
              <p:nvPicPr>
                <p:cNvPr id="103" name="Ink 102">
                  <a:extLst>
                    <a:ext uri="{FF2B5EF4-FFF2-40B4-BE49-F238E27FC236}">
                      <a16:creationId xmlns:a16="http://schemas.microsoft.com/office/drawing/2014/main" id="{C6EF2089-6026-B48B-83F2-6A4E4F4BD4B5}"/>
                    </a:ext>
                  </a:extLst>
                </p:cNvPr>
                <p:cNvPicPr/>
                <p:nvPr/>
              </p:nvPicPr>
              <p:blipFill>
                <a:blip r:embed="rId213"/>
                <a:stretch>
                  <a:fillRect/>
                </a:stretch>
              </p:blipFill>
              <p:spPr>
                <a:xfrm>
                  <a:off x="7484175" y="3036225"/>
                  <a:ext cx="3157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4" name="Ink 103">
                  <a:extLst>
                    <a:ext uri="{FF2B5EF4-FFF2-40B4-BE49-F238E27FC236}">
                      <a16:creationId xmlns:a16="http://schemas.microsoft.com/office/drawing/2014/main" id="{2A664EB2-E986-DE90-0519-6EB44C70C655}"/>
                    </a:ext>
                  </a:extLst>
                </p14:cNvPr>
                <p14:cNvContentPartPr/>
                <p14:nvPr/>
              </p14:nvContentPartPr>
              <p14:xfrm>
                <a:off x="7543215" y="3032265"/>
                <a:ext cx="176040" cy="216000"/>
              </p14:xfrm>
            </p:contentPart>
          </mc:Choice>
          <mc:Fallback xmlns="">
            <p:pic>
              <p:nvPicPr>
                <p:cNvPr id="104" name="Ink 103">
                  <a:extLst>
                    <a:ext uri="{FF2B5EF4-FFF2-40B4-BE49-F238E27FC236}">
                      <a16:creationId xmlns:a16="http://schemas.microsoft.com/office/drawing/2014/main" id="{2A664EB2-E986-DE90-0519-6EB44C70C655}"/>
                    </a:ext>
                  </a:extLst>
                </p:cNvPr>
                <p:cNvPicPr/>
                <p:nvPr/>
              </p:nvPicPr>
              <p:blipFill>
                <a:blip r:embed="rId215"/>
                <a:stretch>
                  <a:fillRect/>
                </a:stretch>
              </p:blipFill>
              <p:spPr>
                <a:xfrm>
                  <a:off x="7537095" y="3026145"/>
                  <a:ext cx="1882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5" name="Ink 104">
                  <a:extLst>
                    <a:ext uri="{FF2B5EF4-FFF2-40B4-BE49-F238E27FC236}">
                      <a16:creationId xmlns:a16="http://schemas.microsoft.com/office/drawing/2014/main" id="{5A9990FF-EAC0-3EE5-B560-A68361640DA8}"/>
                    </a:ext>
                  </a:extLst>
                </p14:cNvPr>
                <p14:cNvContentPartPr/>
                <p14:nvPr/>
              </p14:nvContentPartPr>
              <p14:xfrm>
                <a:off x="7740855" y="2914545"/>
                <a:ext cx="192960" cy="117360"/>
              </p14:xfrm>
            </p:contentPart>
          </mc:Choice>
          <mc:Fallback xmlns="">
            <p:pic>
              <p:nvPicPr>
                <p:cNvPr id="105" name="Ink 104">
                  <a:extLst>
                    <a:ext uri="{FF2B5EF4-FFF2-40B4-BE49-F238E27FC236}">
                      <a16:creationId xmlns:a16="http://schemas.microsoft.com/office/drawing/2014/main" id="{5A9990FF-EAC0-3EE5-B560-A68361640DA8}"/>
                    </a:ext>
                  </a:extLst>
                </p:cNvPr>
                <p:cNvPicPr/>
                <p:nvPr/>
              </p:nvPicPr>
              <p:blipFill>
                <a:blip r:embed="rId217"/>
                <a:stretch>
                  <a:fillRect/>
                </a:stretch>
              </p:blipFill>
              <p:spPr>
                <a:xfrm>
                  <a:off x="7734735" y="2908425"/>
                  <a:ext cx="205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6" name="Ink 105">
                  <a:extLst>
                    <a:ext uri="{FF2B5EF4-FFF2-40B4-BE49-F238E27FC236}">
                      <a16:creationId xmlns:a16="http://schemas.microsoft.com/office/drawing/2014/main" id="{4EE4B53E-0F98-953E-7A6B-4A6049886C37}"/>
                    </a:ext>
                  </a:extLst>
                </p14:cNvPr>
                <p14:cNvContentPartPr/>
                <p14:nvPr/>
              </p14:nvContentPartPr>
              <p14:xfrm>
                <a:off x="7769655" y="2926425"/>
                <a:ext cx="125640" cy="128160"/>
              </p14:xfrm>
            </p:contentPart>
          </mc:Choice>
          <mc:Fallback xmlns="">
            <p:pic>
              <p:nvPicPr>
                <p:cNvPr id="106" name="Ink 105">
                  <a:extLst>
                    <a:ext uri="{FF2B5EF4-FFF2-40B4-BE49-F238E27FC236}">
                      <a16:creationId xmlns:a16="http://schemas.microsoft.com/office/drawing/2014/main" id="{4EE4B53E-0F98-953E-7A6B-4A6049886C37}"/>
                    </a:ext>
                  </a:extLst>
                </p:cNvPr>
                <p:cNvPicPr/>
                <p:nvPr/>
              </p:nvPicPr>
              <p:blipFill>
                <a:blip r:embed="rId219"/>
                <a:stretch>
                  <a:fillRect/>
                </a:stretch>
              </p:blipFill>
              <p:spPr>
                <a:xfrm>
                  <a:off x="7763535" y="2920305"/>
                  <a:ext cx="1378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8" name="Ink 107">
                  <a:extLst>
                    <a:ext uri="{FF2B5EF4-FFF2-40B4-BE49-F238E27FC236}">
                      <a16:creationId xmlns:a16="http://schemas.microsoft.com/office/drawing/2014/main" id="{6C36C4D6-71D5-AFC4-9A04-167D4E26753F}"/>
                    </a:ext>
                  </a:extLst>
                </p14:cNvPr>
                <p14:cNvContentPartPr/>
                <p14:nvPr/>
              </p14:nvContentPartPr>
              <p14:xfrm>
                <a:off x="432495" y="2201745"/>
                <a:ext cx="364680" cy="226080"/>
              </p14:xfrm>
            </p:contentPart>
          </mc:Choice>
          <mc:Fallback xmlns="">
            <p:pic>
              <p:nvPicPr>
                <p:cNvPr id="108" name="Ink 107">
                  <a:extLst>
                    <a:ext uri="{FF2B5EF4-FFF2-40B4-BE49-F238E27FC236}">
                      <a16:creationId xmlns:a16="http://schemas.microsoft.com/office/drawing/2014/main" id="{6C36C4D6-71D5-AFC4-9A04-167D4E26753F}"/>
                    </a:ext>
                  </a:extLst>
                </p:cNvPr>
                <p:cNvPicPr/>
                <p:nvPr/>
              </p:nvPicPr>
              <p:blipFill>
                <a:blip r:embed="rId221"/>
                <a:stretch>
                  <a:fillRect/>
                </a:stretch>
              </p:blipFill>
              <p:spPr>
                <a:xfrm>
                  <a:off x="426375" y="2195625"/>
                  <a:ext cx="3769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9" name="Ink 108">
                  <a:extLst>
                    <a:ext uri="{FF2B5EF4-FFF2-40B4-BE49-F238E27FC236}">
                      <a16:creationId xmlns:a16="http://schemas.microsoft.com/office/drawing/2014/main" id="{D5ACB7B8-9FDC-5BD9-6230-F84B32E374D1}"/>
                    </a:ext>
                  </a:extLst>
                </p14:cNvPr>
                <p14:cNvContentPartPr/>
                <p14:nvPr/>
              </p14:nvContentPartPr>
              <p14:xfrm>
                <a:off x="859095" y="2237745"/>
                <a:ext cx="186480" cy="168480"/>
              </p14:xfrm>
            </p:contentPart>
          </mc:Choice>
          <mc:Fallback xmlns="">
            <p:pic>
              <p:nvPicPr>
                <p:cNvPr id="109" name="Ink 108">
                  <a:extLst>
                    <a:ext uri="{FF2B5EF4-FFF2-40B4-BE49-F238E27FC236}">
                      <a16:creationId xmlns:a16="http://schemas.microsoft.com/office/drawing/2014/main" id="{D5ACB7B8-9FDC-5BD9-6230-F84B32E374D1}"/>
                    </a:ext>
                  </a:extLst>
                </p:cNvPr>
                <p:cNvPicPr/>
                <p:nvPr/>
              </p:nvPicPr>
              <p:blipFill>
                <a:blip r:embed="rId223"/>
                <a:stretch>
                  <a:fillRect/>
                </a:stretch>
              </p:blipFill>
              <p:spPr>
                <a:xfrm>
                  <a:off x="852975" y="2231625"/>
                  <a:ext cx="198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0" name="Ink 109">
                  <a:extLst>
                    <a:ext uri="{FF2B5EF4-FFF2-40B4-BE49-F238E27FC236}">
                      <a16:creationId xmlns:a16="http://schemas.microsoft.com/office/drawing/2014/main" id="{2C730748-ADF8-FD0D-77E3-6FC38B61F1CD}"/>
                    </a:ext>
                  </a:extLst>
                </p14:cNvPr>
                <p14:cNvContentPartPr/>
                <p14:nvPr/>
              </p14:nvContentPartPr>
              <p14:xfrm>
                <a:off x="1111455" y="2094825"/>
                <a:ext cx="94320" cy="349920"/>
              </p14:xfrm>
            </p:contentPart>
          </mc:Choice>
          <mc:Fallback xmlns="">
            <p:pic>
              <p:nvPicPr>
                <p:cNvPr id="110" name="Ink 109">
                  <a:extLst>
                    <a:ext uri="{FF2B5EF4-FFF2-40B4-BE49-F238E27FC236}">
                      <a16:creationId xmlns:a16="http://schemas.microsoft.com/office/drawing/2014/main" id="{2C730748-ADF8-FD0D-77E3-6FC38B61F1CD}"/>
                    </a:ext>
                  </a:extLst>
                </p:cNvPr>
                <p:cNvPicPr/>
                <p:nvPr/>
              </p:nvPicPr>
              <p:blipFill>
                <a:blip r:embed="rId225"/>
                <a:stretch>
                  <a:fillRect/>
                </a:stretch>
              </p:blipFill>
              <p:spPr>
                <a:xfrm>
                  <a:off x="1105335" y="2088705"/>
                  <a:ext cx="1065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1" name="Ink 110">
                  <a:extLst>
                    <a:ext uri="{FF2B5EF4-FFF2-40B4-BE49-F238E27FC236}">
                      <a16:creationId xmlns:a16="http://schemas.microsoft.com/office/drawing/2014/main" id="{A53B992D-DF40-44C7-C3D7-CB6FEF6909DA}"/>
                    </a:ext>
                  </a:extLst>
                </p14:cNvPr>
                <p14:cNvContentPartPr/>
                <p14:nvPr/>
              </p14:nvContentPartPr>
              <p14:xfrm>
                <a:off x="1256175" y="2258265"/>
                <a:ext cx="270000" cy="174600"/>
              </p14:xfrm>
            </p:contentPart>
          </mc:Choice>
          <mc:Fallback xmlns="">
            <p:pic>
              <p:nvPicPr>
                <p:cNvPr id="111" name="Ink 110">
                  <a:extLst>
                    <a:ext uri="{FF2B5EF4-FFF2-40B4-BE49-F238E27FC236}">
                      <a16:creationId xmlns:a16="http://schemas.microsoft.com/office/drawing/2014/main" id="{A53B992D-DF40-44C7-C3D7-CB6FEF6909DA}"/>
                    </a:ext>
                  </a:extLst>
                </p:cNvPr>
                <p:cNvPicPr/>
                <p:nvPr/>
              </p:nvPicPr>
              <p:blipFill>
                <a:blip r:embed="rId227"/>
                <a:stretch>
                  <a:fillRect/>
                </a:stretch>
              </p:blipFill>
              <p:spPr>
                <a:xfrm>
                  <a:off x="1250055" y="2252145"/>
                  <a:ext cx="282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2" name="Ink 111">
                  <a:extLst>
                    <a:ext uri="{FF2B5EF4-FFF2-40B4-BE49-F238E27FC236}">
                      <a16:creationId xmlns:a16="http://schemas.microsoft.com/office/drawing/2014/main" id="{8990B79F-9B57-3D76-F03C-9576C568B57A}"/>
                    </a:ext>
                  </a:extLst>
                </p14:cNvPr>
                <p14:cNvContentPartPr/>
                <p14:nvPr/>
              </p14:nvContentPartPr>
              <p14:xfrm>
                <a:off x="1516095" y="2102385"/>
                <a:ext cx="77400" cy="301320"/>
              </p14:xfrm>
            </p:contentPart>
          </mc:Choice>
          <mc:Fallback xmlns="">
            <p:pic>
              <p:nvPicPr>
                <p:cNvPr id="112" name="Ink 111">
                  <a:extLst>
                    <a:ext uri="{FF2B5EF4-FFF2-40B4-BE49-F238E27FC236}">
                      <a16:creationId xmlns:a16="http://schemas.microsoft.com/office/drawing/2014/main" id="{8990B79F-9B57-3D76-F03C-9576C568B57A}"/>
                    </a:ext>
                  </a:extLst>
                </p:cNvPr>
                <p:cNvPicPr/>
                <p:nvPr/>
              </p:nvPicPr>
              <p:blipFill>
                <a:blip r:embed="rId229"/>
                <a:stretch>
                  <a:fillRect/>
                </a:stretch>
              </p:blipFill>
              <p:spPr>
                <a:xfrm>
                  <a:off x="1509975" y="2096265"/>
                  <a:ext cx="896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3" name="Ink 112">
                  <a:extLst>
                    <a:ext uri="{FF2B5EF4-FFF2-40B4-BE49-F238E27FC236}">
                      <a16:creationId xmlns:a16="http://schemas.microsoft.com/office/drawing/2014/main" id="{940C6404-3FD3-1D62-1791-2E71F86CE7F3}"/>
                    </a:ext>
                  </a:extLst>
                </p14:cNvPr>
                <p14:cNvContentPartPr/>
                <p14:nvPr/>
              </p14:nvContentPartPr>
              <p14:xfrm>
                <a:off x="1491975" y="2170425"/>
                <a:ext cx="380520" cy="240840"/>
              </p14:xfrm>
            </p:contentPart>
          </mc:Choice>
          <mc:Fallback xmlns="">
            <p:pic>
              <p:nvPicPr>
                <p:cNvPr id="113" name="Ink 112">
                  <a:extLst>
                    <a:ext uri="{FF2B5EF4-FFF2-40B4-BE49-F238E27FC236}">
                      <a16:creationId xmlns:a16="http://schemas.microsoft.com/office/drawing/2014/main" id="{940C6404-3FD3-1D62-1791-2E71F86CE7F3}"/>
                    </a:ext>
                  </a:extLst>
                </p:cNvPr>
                <p:cNvPicPr/>
                <p:nvPr/>
              </p:nvPicPr>
              <p:blipFill>
                <a:blip r:embed="rId231"/>
                <a:stretch>
                  <a:fillRect/>
                </a:stretch>
              </p:blipFill>
              <p:spPr>
                <a:xfrm>
                  <a:off x="1485855" y="2164305"/>
                  <a:ext cx="3927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4" name="Ink 113">
                  <a:extLst>
                    <a:ext uri="{FF2B5EF4-FFF2-40B4-BE49-F238E27FC236}">
                      <a16:creationId xmlns:a16="http://schemas.microsoft.com/office/drawing/2014/main" id="{F65E1B15-B6BF-B4E6-3E52-9309CCAFBD76}"/>
                    </a:ext>
                  </a:extLst>
                </p14:cNvPr>
                <p14:cNvContentPartPr/>
                <p14:nvPr/>
              </p14:nvContentPartPr>
              <p14:xfrm>
                <a:off x="1881495" y="2224425"/>
                <a:ext cx="375840" cy="191880"/>
              </p14:xfrm>
            </p:contentPart>
          </mc:Choice>
          <mc:Fallback xmlns="">
            <p:pic>
              <p:nvPicPr>
                <p:cNvPr id="114" name="Ink 113">
                  <a:extLst>
                    <a:ext uri="{FF2B5EF4-FFF2-40B4-BE49-F238E27FC236}">
                      <a16:creationId xmlns:a16="http://schemas.microsoft.com/office/drawing/2014/main" id="{F65E1B15-B6BF-B4E6-3E52-9309CCAFBD76}"/>
                    </a:ext>
                  </a:extLst>
                </p:cNvPr>
                <p:cNvPicPr/>
                <p:nvPr/>
              </p:nvPicPr>
              <p:blipFill>
                <a:blip r:embed="rId233"/>
                <a:stretch>
                  <a:fillRect/>
                </a:stretch>
              </p:blipFill>
              <p:spPr>
                <a:xfrm>
                  <a:off x="1875375" y="2218305"/>
                  <a:ext cx="388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5" name="Ink 114">
                  <a:extLst>
                    <a:ext uri="{FF2B5EF4-FFF2-40B4-BE49-F238E27FC236}">
                      <a16:creationId xmlns:a16="http://schemas.microsoft.com/office/drawing/2014/main" id="{2A7DB62D-6444-EDA2-E30D-ED9E9CDA41DC}"/>
                    </a:ext>
                  </a:extLst>
                </p14:cNvPr>
                <p14:cNvContentPartPr/>
                <p14:nvPr/>
              </p14:nvContentPartPr>
              <p14:xfrm>
                <a:off x="2377215" y="2053785"/>
                <a:ext cx="106200" cy="247320"/>
              </p14:xfrm>
            </p:contentPart>
          </mc:Choice>
          <mc:Fallback xmlns="">
            <p:pic>
              <p:nvPicPr>
                <p:cNvPr id="115" name="Ink 114">
                  <a:extLst>
                    <a:ext uri="{FF2B5EF4-FFF2-40B4-BE49-F238E27FC236}">
                      <a16:creationId xmlns:a16="http://schemas.microsoft.com/office/drawing/2014/main" id="{2A7DB62D-6444-EDA2-E30D-ED9E9CDA41DC}"/>
                    </a:ext>
                  </a:extLst>
                </p:cNvPr>
                <p:cNvPicPr/>
                <p:nvPr/>
              </p:nvPicPr>
              <p:blipFill>
                <a:blip r:embed="rId235"/>
                <a:stretch>
                  <a:fillRect/>
                </a:stretch>
              </p:blipFill>
              <p:spPr>
                <a:xfrm>
                  <a:off x="2371095" y="2047665"/>
                  <a:ext cx="1184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6" name="Ink 115">
                  <a:extLst>
                    <a:ext uri="{FF2B5EF4-FFF2-40B4-BE49-F238E27FC236}">
                      <a16:creationId xmlns:a16="http://schemas.microsoft.com/office/drawing/2014/main" id="{0E5DD6F4-D6E3-9235-943E-2B88F3948135}"/>
                    </a:ext>
                  </a:extLst>
                </p14:cNvPr>
                <p14:cNvContentPartPr/>
                <p14:nvPr/>
              </p14:nvContentPartPr>
              <p14:xfrm>
                <a:off x="2552895" y="2170425"/>
                <a:ext cx="36360" cy="36360"/>
              </p14:xfrm>
            </p:contentPart>
          </mc:Choice>
          <mc:Fallback xmlns="">
            <p:pic>
              <p:nvPicPr>
                <p:cNvPr id="116" name="Ink 115">
                  <a:extLst>
                    <a:ext uri="{FF2B5EF4-FFF2-40B4-BE49-F238E27FC236}">
                      <a16:creationId xmlns:a16="http://schemas.microsoft.com/office/drawing/2014/main" id="{0E5DD6F4-D6E3-9235-943E-2B88F3948135}"/>
                    </a:ext>
                  </a:extLst>
                </p:cNvPr>
                <p:cNvPicPr/>
                <p:nvPr/>
              </p:nvPicPr>
              <p:blipFill>
                <a:blip r:embed="rId237"/>
                <a:stretch>
                  <a:fillRect/>
                </a:stretch>
              </p:blipFill>
              <p:spPr>
                <a:xfrm>
                  <a:off x="2546775" y="2164305"/>
                  <a:ext cx="486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7" name="Ink 116">
                  <a:extLst>
                    <a:ext uri="{FF2B5EF4-FFF2-40B4-BE49-F238E27FC236}">
                      <a16:creationId xmlns:a16="http://schemas.microsoft.com/office/drawing/2014/main" id="{6194F3D6-1B33-CCAC-01A1-AB08CF2077F8}"/>
                    </a:ext>
                  </a:extLst>
                </p14:cNvPr>
                <p14:cNvContentPartPr/>
                <p14:nvPr/>
              </p14:nvContentPartPr>
              <p14:xfrm>
                <a:off x="2577015" y="2317665"/>
                <a:ext cx="60480" cy="42480"/>
              </p14:xfrm>
            </p:contentPart>
          </mc:Choice>
          <mc:Fallback xmlns="">
            <p:pic>
              <p:nvPicPr>
                <p:cNvPr id="117" name="Ink 116">
                  <a:extLst>
                    <a:ext uri="{FF2B5EF4-FFF2-40B4-BE49-F238E27FC236}">
                      <a16:creationId xmlns:a16="http://schemas.microsoft.com/office/drawing/2014/main" id="{6194F3D6-1B33-CCAC-01A1-AB08CF2077F8}"/>
                    </a:ext>
                  </a:extLst>
                </p:cNvPr>
                <p:cNvPicPr/>
                <p:nvPr/>
              </p:nvPicPr>
              <p:blipFill>
                <a:blip r:embed="rId239"/>
                <a:stretch>
                  <a:fillRect/>
                </a:stretch>
              </p:blipFill>
              <p:spPr>
                <a:xfrm>
                  <a:off x="2570895" y="2311545"/>
                  <a:ext cx="727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8" name="Ink 117">
                  <a:extLst>
                    <a:ext uri="{FF2B5EF4-FFF2-40B4-BE49-F238E27FC236}">
                      <a16:creationId xmlns:a16="http://schemas.microsoft.com/office/drawing/2014/main" id="{9CB49179-8A96-48C7-5B55-A7DA1272ED36}"/>
                    </a:ext>
                  </a:extLst>
                </p14:cNvPr>
                <p14:cNvContentPartPr/>
                <p14:nvPr/>
              </p14:nvContentPartPr>
              <p14:xfrm>
                <a:off x="495855" y="2484705"/>
                <a:ext cx="2079360" cy="89280"/>
              </p14:xfrm>
            </p:contentPart>
          </mc:Choice>
          <mc:Fallback xmlns="">
            <p:pic>
              <p:nvPicPr>
                <p:cNvPr id="118" name="Ink 117">
                  <a:extLst>
                    <a:ext uri="{FF2B5EF4-FFF2-40B4-BE49-F238E27FC236}">
                      <a16:creationId xmlns:a16="http://schemas.microsoft.com/office/drawing/2014/main" id="{9CB49179-8A96-48C7-5B55-A7DA1272ED36}"/>
                    </a:ext>
                  </a:extLst>
                </p:cNvPr>
                <p:cNvPicPr/>
                <p:nvPr/>
              </p:nvPicPr>
              <p:blipFill>
                <a:blip r:embed="rId241"/>
                <a:stretch>
                  <a:fillRect/>
                </a:stretch>
              </p:blipFill>
              <p:spPr>
                <a:xfrm>
                  <a:off x="489735" y="2478585"/>
                  <a:ext cx="20916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0" name="Ink 119">
                  <a:extLst>
                    <a:ext uri="{FF2B5EF4-FFF2-40B4-BE49-F238E27FC236}">
                      <a16:creationId xmlns:a16="http://schemas.microsoft.com/office/drawing/2014/main" id="{51304EB3-1B9A-AFC2-4600-C1F6001CFC47}"/>
                    </a:ext>
                  </a:extLst>
                </p14:cNvPr>
                <p14:cNvContentPartPr/>
                <p14:nvPr/>
              </p14:nvContentPartPr>
              <p14:xfrm>
                <a:off x="563175" y="3920385"/>
                <a:ext cx="335160" cy="238680"/>
              </p14:xfrm>
            </p:contentPart>
          </mc:Choice>
          <mc:Fallback xmlns="">
            <p:pic>
              <p:nvPicPr>
                <p:cNvPr id="120" name="Ink 119">
                  <a:extLst>
                    <a:ext uri="{FF2B5EF4-FFF2-40B4-BE49-F238E27FC236}">
                      <a16:creationId xmlns:a16="http://schemas.microsoft.com/office/drawing/2014/main" id="{51304EB3-1B9A-AFC2-4600-C1F6001CFC47}"/>
                    </a:ext>
                  </a:extLst>
                </p:cNvPr>
                <p:cNvPicPr/>
                <p:nvPr/>
              </p:nvPicPr>
              <p:blipFill>
                <a:blip r:embed="rId243"/>
                <a:stretch>
                  <a:fillRect/>
                </a:stretch>
              </p:blipFill>
              <p:spPr>
                <a:xfrm>
                  <a:off x="557055" y="3914265"/>
                  <a:ext cx="347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1" name="Ink 120">
                  <a:extLst>
                    <a:ext uri="{FF2B5EF4-FFF2-40B4-BE49-F238E27FC236}">
                      <a16:creationId xmlns:a16="http://schemas.microsoft.com/office/drawing/2014/main" id="{F55330C7-6995-574D-A14E-8AB772008A1B}"/>
                    </a:ext>
                  </a:extLst>
                </p14:cNvPr>
                <p14:cNvContentPartPr/>
                <p14:nvPr/>
              </p14:nvContentPartPr>
              <p14:xfrm>
                <a:off x="1048455" y="4031625"/>
                <a:ext cx="150480" cy="132480"/>
              </p14:xfrm>
            </p:contentPart>
          </mc:Choice>
          <mc:Fallback xmlns="">
            <p:pic>
              <p:nvPicPr>
                <p:cNvPr id="121" name="Ink 120">
                  <a:extLst>
                    <a:ext uri="{FF2B5EF4-FFF2-40B4-BE49-F238E27FC236}">
                      <a16:creationId xmlns:a16="http://schemas.microsoft.com/office/drawing/2014/main" id="{F55330C7-6995-574D-A14E-8AB772008A1B}"/>
                    </a:ext>
                  </a:extLst>
                </p:cNvPr>
                <p:cNvPicPr/>
                <p:nvPr/>
              </p:nvPicPr>
              <p:blipFill>
                <a:blip r:embed="rId245"/>
                <a:stretch>
                  <a:fillRect/>
                </a:stretch>
              </p:blipFill>
              <p:spPr>
                <a:xfrm>
                  <a:off x="1042335" y="4025505"/>
                  <a:ext cx="162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2" name="Ink 121">
                  <a:extLst>
                    <a:ext uri="{FF2B5EF4-FFF2-40B4-BE49-F238E27FC236}">
                      <a16:creationId xmlns:a16="http://schemas.microsoft.com/office/drawing/2014/main" id="{DD0F6F8D-48D5-B205-43D2-B8D9AAF20A61}"/>
                    </a:ext>
                  </a:extLst>
                </p14:cNvPr>
                <p14:cNvContentPartPr/>
                <p14:nvPr/>
              </p14:nvContentPartPr>
              <p14:xfrm>
                <a:off x="1318815" y="3841185"/>
                <a:ext cx="34200" cy="331560"/>
              </p14:xfrm>
            </p:contentPart>
          </mc:Choice>
          <mc:Fallback xmlns="">
            <p:pic>
              <p:nvPicPr>
                <p:cNvPr id="122" name="Ink 121">
                  <a:extLst>
                    <a:ext uri="{FF2B5EF4-FFF2-40B4-BE49-F238E27FC236}">
                      <a16:creationId xmlns:a16="http://schemas.microsoft.com/office/drawing/2014/main" id="{DD0F6F8D-48D5-B205-43D2-B8D9AAF20A61}"/>
                    </a:ext>
                  </a:extLst>
                </p:cNvPr>
                <p:cNvPicPr/>
                <p:nvPr/>
              </p:nvPicPr>
              <p:blipFill>
                <a:blip r:embed="rId247"/>
                <a:stretch>
                  <a:fillRect/>
                </a:stretch>
              </p:blipFill>
              <p:spPr>
                <a:xfrm>
                  <a:off x="1312695" y="3835065"/>
                  <a:ext cx="464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3" name="Ink 122">
                  <a:extLst>
                    <a:ext uri="{FF2B5EF4-FFF2-40B4-BE49-F238E27FC236}">
                      <a16:creationId xmlns:a16="http://schemas.microsoft.com/office/drawing/2014/main" id="{A0531240-18F9-DCBA-565C-3ECF554BB2C3}"/>
                    </a:ext>
                  </a:extLst>
                </p14:cNvPr>
                <p14:cNvContentPartPr/>
                <p14:nvPr/>
              </p14:nvContentPartPr>
              <p14:xfrm>
                <a:off x="1402695" y="4052505"/>
                <a:ext cx="298800" cy="117360"/>
              </p14:xfrm>
            </p:contentPart>
          </mc:Choice>
          <mc:Fallback xmlns="">
            <p:pic>
              <p:nvPicPr>
                <p:cNvPr id="123" name="Ink 122">
                  <a:extLst>
                    <a:ext uri="{FF2B5EF4-FFF2-40B4-BE49-F238E27FC236}">
                      <a16:creationId xmlns:a16="http://schemas.microsoft.com/office/drawing/2014/main" id="{A0531240-18F9-DCBA-565C-3ECF554BB2C3}"/>
                    </a:ext>
                  </a:extLst>
                </p:cNvPr>
                <p:cNvPicPr/>
                <p:nvPr/>
              </p:nvPicPr>
              <p:blipFill>
                <a:blip r:embed="rId249"/>
                <a:stretch>
                  <a:fillRect/>
                </a:stretch>
              </p:blipFill>
              <p:spPr>
                <a:xfrm>
                  <a:off x="1396575" y="4046385"/>
                  <a:ext cx="3110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4" name="Ink 123">
                  <a:extLst>
                    <a:ext uri="{FF2B5EF4-FFF2-40B4-BE49-F238E27FC236}">
                      <a16:creationId xmlns:a16="http://schemas.microsoft.com/office/drawing/2014/main" id="{C94A76AC-1E88-1241-D9C0-B6E431C0CF72}"/>
                    </a:ext>
                  </a:extLst>
                </p14:cNvPr>
                <p14:cNvContentPartPr/>
                <p14:nvPr/>
              </p14:nvContentPartPr>
              <p14:xfrm>
                <a:off x="1725255" y="3832545"/>
                <a:ext cx="135000" cy="334800"/>
              </p14:xfrm>
            </p:contentPart>
          </mc:Choice>
          <mc:Fallback xmlns="">
            <p:pic>
              <p:nvPicPr>
                <p:cNvPr id="124" name="Ink 123">
                  <a:extLst>
                    <a:ext uri="{FF2B5EF4-FFF2-40B4-BE49-F238E27FC236}">
                      <a16:creationId xmlns:a16="http://schemas.microsoft.com/office/drawing/2014/main" id="{C94A76AC-1E88-1241-D9C0-B6E431C0CF72}"/>
                    </a:ext>
                  </a:extLst>
                </p:cNvPr>
                <p:cNvPicPr/>
                <p:nvPr/>
              </p:nvPicPr>
              <p:blipFill>
                <a:blip r:embed="rId251"/>
                <a:stretch>
                  <a:fillRect/>
                </a:stretch>
              </p:blipFill>
              <p:spPr>
                <a:xfrm>
                  <a:off x="1719135" y="3826425"/>
                  <a:ext cx="147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5" name="Ink 124">
                  <a:extLst>
                    <a:ext uri="{FF2B5EF4-FFF2-40B4-BE49-F238E27FC236}">
                      <a16:creationId xmlns:a16="http://schemas.microsoft.com/office/drawing/2014/main" id="{BA93A1C2-1A94-595B-2938-B76D6267A4A3}"/>
                    </a:ext>
                  </a:extLst>
                </p14:cNvPr>
                <p14:cNvContentPartPr/>
                <p14:nvPr/>
              </p14:nvContentPartPr>
              <p14:xfrm>
                <a:off x="1754055" y="3925785"/>
                <a:ext cx="325080" cy="272160"/>
              </p14:xfrm>
            </p:contentPart>
          </mc:Choice>
          <mc:Fallback xmlns="">
            <p:pic>
              <p:nvPicPr>
                <p:cNvPr id="125" name="Ink 124">
                  <a:extLst>
                    <a:ext uri="{FF2B5EF4-FFF2-40B4-BE49-F238E27FC236}">
                      <a16:creationId xmlns:a16="http://schemas.microsoft.com/office/drawing/2014/main" id="{BA93A1C2-1A94-595B-2938-B76D6267A4A3}"/>
                    </a:ext>
                  </a:extLst>
                </p:cNvPr>
                <p:cNvPicPr/>
                <p:nvPr/>
              </p:nvPicPr>
              <p:blipFill>
                <a:blip r:embed="rId253"/>
                <a:stretch>
                  <a:fillRect/>
                </a:stretch>
              </p:blipFill>
              <p:spPr>
                <a:xfrm>
                  <a:off x="1747935" y="3919665"/>
                  <a:ext cx="3373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6" name="Ink 125">
                  <a:extLst>
                    <a:ext uri="{FF2B5EF4-FFF2-40B4-BE49-F238E27FC236}">
                      <a16:creationId xmlns:a16="http://schemas.microsoft.com/office/drawing/2014/main" id="{7D315B3E-F538-2327-C4F4-3FCDBFDF06E6}"/>
                    </a:ext>
                  </a:extLst>
                </p14:cNvPr>
                <p14:cNvContentPartPr/>
                <p14:nvPr/>
              </p14:nvContentPartPr>
              <p14:xfrm>
                <a:off x="2229615" y="4044225"/>
                <a:ext cx="543600" cy="190080"/>
              </p14:xfrm>
            </p:contentPart>
          </mc:Choice>
          <mc:Fallback xmlns="">
            <p:pic>
              <p:nvPicPr>
                <p:cNvPr id="126" name="Ink 125">
                  <a:extLst>
                    <a:ext uri="{FF2B5EF4-FFF2-40B4-BE49-F238E27FC236}">
                      <a16:creationId xmlns:a16="http://schemas.microsoft.com/office/drawing/2014/main" id="{7D315B3E-F538-2327-C4F4-3FCDBFDF06E6}"/>
                    </a:ext>
                  </a:extLst>
                </p:cNvPr>
                <p:cNvPicPr/>
                <p:nvPr/>
              </p:nvPicPr>
              <p:blipFill>
                <a:blip r:embed="rId255"/>
                <a:stretch>
                  <a:fillRect/>
                </a:stretch>
              </p:blipFill>
              <p:spPr>
                <a:xfrm>
                  <a:off x="2223495" y="4038105"/>
                  <a:ext cx="5558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7" name="Ink 126">
                  <a:extLst>
                    <a:ext uri="{FF2B5EF4-FFF2-40B4-BE49-F238E27FC236}">
                      <a16:creationId xmlns:a16="http://schemas.microsoft.com/office/drawing/2014/main" id="{4A9DEA8E-43BD-8A80-8029-7A2881D12402}"/>
                    </a:ext>
                  </a:extLst>
                </p14:cNvPr>
                <p14:cNvContentPartPr/>
                <p14:nvPr/>
              </p14:nvContentPartPr>
              <p14:xfrm>
                <a:off x="2955015" y="3960345"/>
                <a:ext cx="435960" cy="268920"/>
              </p14:xfrm>
            </p:contentPart>
          </mc:Choice>
          <mc:Fallback xmlns="">
            <p:pic>
              <p:nvPicPr>
                <p:cNvPr id="127" name="Ink 126">
                  <a:extLst>
                    <a:ext uri="{FF2B5EF4-FFF2-40B4-BE49-F238E27FC236}">
                      <a16:creationId xmlns:a16="http://schemas.microsoft.com/office/drawing/2014/main" id="{4A9DEA8E-43BD-8A80-8029-7A2881D12402}"/>
                    </a:ext>
                  </a:extLst>
                </p:cNvPr>
                <p:cNvPicPr/>
                <p:nvPr/>
              </p:nvPicPr>
              <p:blipFill>
                <a:blip r:embed="rId257"/>
                <a:stretch>
                  <a:fillRect/>
                </a:stretch>
              </p:blipFill>
              <p:spPr>
                <a:xfrm>
                  <a:off x="2948895" y="3954225"/>
                  <a:ext cx="4482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8" name="Ink 127">
                  <a:extLst>
                    <a:ext uri="{FF2B5EF4-FFF2-40B4-BE49-F238E27FC236}">
                      <a16:creationId xmlns:a16="http://schemas.microsoft.com/office/drawing/2014/main" id="{2B84F7EC-3BE1-62FA-34A7-E089126FAAE5}"/>
                    </a:ext>
                  </a:extLst>
                </p14:cNvPr>
                <p14:cNvContentPartPr/>
                <p14:nvPr/>
              </p14:nvContentPartPr>
              <p14:xfrm>
                <a:off x="564255" y="4369665"/>
                <a:ext cx="3079080" cy="86040"/>
              </p14:xfrm>
            </p:contentPart>
          </mc:Choice>
          <mc:Fallback xmlns="">
            <p:pic>
              <p:nvPicPr>
                <p:cNvPr id="128" name="Ink 127">
                  <a:extLst>
                    <a:ext uri="{FF2B5EF4-FFF2-40B4-BE49-F238E27FC236}">
                      <a16:creationId xmlns:a16="http://schemas.microsoft.com/office/drawing/2014/main" id="{2B84F7EC-3BE1-62FA-34A7-E089126FAAE5}"/>
                    </a:ext>
                  </a:extLst>
                </p:cNvPr>
                <p:cNvPicPr/>
                <p:nvPr/>
              </p:nvPicPr>
              <p:blipFill>
                <a:blip r:embed="rId259"/>
                <a:stretch>
                  <a:fillRect/>
                </a:stretch>
              </p:blipFill>
              <p:spPr>
                <a:xfrm>
                  <a:off x="558135" y="4363545"/>
                  <a:ext cx="30913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9" name="Ink 128">
                  <a:extLst>
                    <a:ext uri="{FF2B5EF4-FFF2-40B4-BE49-F238E27FC236}">
                      <a16:creationId xmlns:a16="http://schemas.microsoft.com/office/drawing/2014/main" id="{A582C3EE-ECFE-E30B-E961-3596DD1326D2}"/>
                    </a:ext>
                  </a:extLst>
                </p14:cNvPr>
                <p14:cNvContentPartPr/>
                <p14:nvPr/>
              </p14:nvContentPartPr>
              <p14:xfrm>
                <a:off x="796455" y="4802745"/>
                <a:ext cx="262800" cy="469440"/>
              </p14:xfrm>
            </p:contentPart>
          </mc:Choice>
          <mc:Fallback xmlns="">
            <p:pic>
              <p:nvPicPr>
                <p:cNvPr id="129" name="Ink 128">
                  <a:extLst>
                    <a:ext uri="{FF2B5EF4-FFF2-40B4-BE49-F238E27FC236}">
                      <a16:creationId xmlns:a16="http://schemas.microsoft.com/office/drawing/2014/main" id="{A582C3EE-ECFE-E30B-E961-3596DD1326D2}"/>
                    </a:ext>
                  </a:extLst>
                </p:cNvPr>
                <p:cNvPicPr/>
                <p:nvPr/>
              </p:nvPicPr>
              <p:blipFill>
                <a:blip r:embed="rId261"/>
                <a:stretch>
                  <a:fillRect/>
                </a:stretch>
              </p:blipFill>
              <p:spPr>
                <a:xfrm>
                  <a:off x="790335" y="4796625"/>
                  <a:ext cx="27504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0" name="Ink 129">
                  <a:extLst>
                    <a:ext uri="{FF2B5EF4-FFF2-40B4-BE49-F238E27FC236}">
                      <a16:creationId xmlns:a16="http://schemas.microsoft.com/office/drawing/2014/main" id="{719B74E2-D43A-A9B5-5CB4-B09520EDAC9A}"/>
                    </a:ext>
                  </a:extLst>
                </p14:cNvPr>
                <p14:cNvContentPartPr/>
                <p14:nvPr/>
              </p14:nvContentPartPr>
              <p14:xfrm>
                <a:off x="1234575" y="4681425"/>
                <a:ext cx="10080" cy="202680"/>
              </p14:xfrm>
            </p:contentPart>
          </mc:Choice>
          <mc:Fallback xmlns="">
            <p:pic>
              <p:nvPicPr>
                <p:cNvPr id="130" name="Ink 129">
                  <a:extLst>
                    <a:ext uri="{FF2B5EF4-FFF2-40B4-BE49-F238E27FC236}">
                      <a16:creationId xmlns:a16="http://schemas.microsoft.com/office/drawing/2014/main" id="{719B74E2-D43A-A9B5-5CB4-B09520EDAC9A}"/>
                    </a:ext>
                  </a:extLst>
                </p:cNvPr>
                <p:cNvPicPr/>
                <p:nvPr/>
              </p:nvPicPr>
              <p:blipFill>
                <a:blip r:embed="rId263"/>
                <a:stretch>
                  <a:fillRect/>
                </a:stretch>
              </p:blipFill>
              <p:spPr>
                <a:xfrm>
                  <a:off x="1228455" y="4675305"/>
                  <a:ext cx="223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31" name="Ink 130">
                  <a:extLst>
                    <a:ext uri="{FF2B5EF4-FFF2-40B4-BE49-F238E27FC236}">
                      <a16:creationId xmlns:a16="http://schemas.microsoft.com/office/drawing/2014/main" id="{DD5781BD-F4FE-73A4-DA15-33E40BF93D69}"/>
                    </a:ext>
                  </a:extLst>
                </p14:cNvPr>
                <p14:cNvContentPartPr/>
                <p14:nvPr/>
              </p14:nvContentPartPr>
              <p14:xfrm>
                <a:off x="1583415" y="4940265"/>
                <a:ext cx="339480" cy="12240"/>
              </p14:xfrm>
            </p:contentPart>
          </mc:Choice>
          <mc:Fallback xmlns="">
            <p:pic>
              <p:nvPicPr>
                <p:cNvPr id="131" name="Ink 130">
                  <a:extLst>
                    <a:ext uri="{FF2B5EF4-FFF2-40B4-BE49-F238E27FC236}">
                      <a16:creationId xmlns:a16="http://schemas.microsoft.com/office/drawing/2014/main" id="{DD5781BD-F4FE-73A4-DA15-33E40BF93D69}"/>
                    </a:ext>
                  </a:extLst>
                </p:cNvPr>
                <p:cNvPicPr/>
                <p:nvPr/>
              </p:nvPicPr>
              <p:blipFill>
                <a:blip r:embed="rId265"/>
                <a:stretch>
                  <a:fillRect/>
                </a:stretch>
              </p:blipFill>
              <p:spPr>
                <a:xfrm>
                  <a:off x="1577295" y="4934145"/>
                  <a:ext cx="351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2" name="Ink 131">
                  <a:extLst>
                    <a:ext uri="{FF2B5EF4-FFF2-40B4-BE49-F238E27FC236}">
                      <a16:creationId xmlns:a16="http://schemas.microsoft.com/office/drawing/2014/main" id="{F1479740-1D8A-761E-A831-117A151DA979}"/>
                    </a:ext>
                  </a:extLst>
                </p14:cNvPr>
                <p14:cNvContentPartPr/>
                <p14:nvPr/>
              </p14:nvContentPartPr>
              <p14:xfrm>
                <a:off x="1715535" y="5060505"/>
                <a:ext cx="293760" cy="26280"/>
              </p14:xfrm>
            </p:contentPart>
          </mc:Choice>
          <mc:Fallback xmlns="">
            <p:pic>
              <p:nvPicPr>
                <p:cNvPr id="132" name="Ink 131">
                  <a:extLst>
                    <a:ext uri="{FF2B5EF4-FFF2-40B4-BE49-F238E27FC236}">
                      <a16:creationId xmlns:a16="http://schemas.microsoft.com/office/drawing/2014/main" id="{F1479740-1D8A-761E-A831-117A151DA979}"/>
                    </a:ext>
                  </a:extLst>
                </p:cNvPr>
                <p:cNvPicPr/>
                <p:nvPr/>
              </p:nvPicPr>
              <p:blipFill>
                <a:blip r:embed="rId267"/>
                <a:stretch>
                  <a:fillRect/>
                </a:stretch>
              </p:blipFill>
              <p:spPr>
                <a:xfrm>
                  <a:off x="1709415" y="5054385"/>
                  <a:ext cx="306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33" name="Ink 132">
                  <a:extLst>
                    <a:ext uri="{FF2B5EF4-FFF2-40B4-BE49-F238E27FC236}">
                      <a16:creationId xmlns:a16="http://schemas.microsoft.com/office/drawing/2014/main" id="{08162E59-63B9-62FB-0908-72060C375432}"/>
                    </a:ext>
                  </a:extLst>
                </p14:cNvPr>
                <p14:cNvContentPartPr/>
                <p14:nvPr/>
              </p14:nvContentPartPr>
              <p14:xfrm>
                <a:off x="2483415" y="4880505"/>
                <a:ext cx="370800" cy="261360"/>
              </p14:xfrm>
            </p:contentPart>
          </mc:Choice>
          <mc:Fallback xmlns="">
            <p:pic>
              <p:nvPicPr>
                <p:cNvPr id="133" name="Ink 132">
                  <a:extLst>
                    <a:ext uri="{FF2B5EF4-FFF2-40B4-BE49-F238E27FC236}">
                      <a16:creationId xmlns:a16="http://schemas.microsoft.com/office/drawing/2014/main" id="{08162E59-63B9-62FB-0908-72060C375432}"/>
                    </a:ext>
                  </a:extLst>
                </p:cNvPr>
                <p:cNvPicPr/>
                <p:nvPr/>
              </p:nvPicPr>
              <p:blipFill>
                <a:blip r:embed="rId269"/>
                <a:stretch>
                  <a:fillRect/>
                </a:stretch>
              </p:blipFill>
              <p:spPr>
                <a:xfrm>
                  <a:off x="2477295" y="4874385"/>
                  <a:ext cx="3830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34" name="Ink 133">
                  <a:extLst>
                    <a:ext uri="{FF2B5EF4-FFF2-40B4-BE49-F238E27FC236}">
                      <a16:creationId xmlns:a16="http://schemas.microsoft.com/office/drawing/2014/main" id="{6F42E508-C68F-28EA-3D37-10313B867E58}"/>
                    </a:ext>
                  </a:extLst>
                </p14:cNvPr>
                <p14:cNvContentPartPr/>
                <p14:nvPr/>
              </p14:nvContentPartPr>
              <p14:xfrm>
                <a:off x="2853855" y="4726785"/>
                <a:ext cx="255240" cy="175680"/>
              </p14:xfrm>
            </p:contentPart>
          </mc:Choice>
          <mc:Fallback xmlns="">
            <p:pic>
              <p:nvPicPr>
                <p:cNvPr id="134" name="Ink 133">
                  <a:extLst>
                    <a:ext uri="{FF2B5EF4-FFF2-40B4-BE49-F238E27FC236}">
                      <a16:creationId xmlns:a16="http://schemas.microsoft.com/office/drawing/2014/main" id="{6F42E508-C68F-28EA-3D37-10313B867E58}"/>
                    </a:ext>
                  </a:extLst>
                </p:cNvPr>
                <p:cNvPicPr/>
                <p:nvPr/>
              </p:nvPicPr>
              <p:blipFill>
                <a:blip r:embed="rId271"/>
                <a:stretch>
                  <a:fillRect/>
                </a:stretch>
              </p:blipFill>
              <p:spPr>
                <a:xfrm>
                  <a:off x="2847735" y="4720665"/>
                  <a:ext cx="267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35" name="Ink 134">
                  <a:extLst>
                    <a:ext uri="{FF2B5EF4-FFF2-40B4-BE49-F238E27FC236}">
                      <a16:creationId xmlns:a16="http://schemas.microsoft.com/office/drawing/2014/main" id="{ABFD5591-780D-3CD1-C457-6AF7FA5CC1BD}"/>
                    </a:ext>
                  </a:extLst>
                </p14:cNvPr>
                <p14:cNvContentPartPr/>
                <p14:nvPr/>
              </p14:nvContentPartPr>
              <p14:xfrm>
                <a:off x="2947455" y="4763865"/>
                <a:ext cx="91800" cy="202680"/>
              </p14:xfrm>
            </p:contentPart>
          </mc:Choice>
          <mc:Fallback xmlns="">
            <p:pic>
              <p:nvPicPr>
                <p:cNvPr id="135" name="Ink 134">
                  <a:extLst>
                    <a:ext uri="{FF2B5EF4-FFF2-40B4-BE49-F238E27FC236}">
                      <a16:creationId xmlns:a16="http://schemas.microsoft.com/office/drawing/2014/main" id="{ABFD5591-780D-3CD1-C457-6AF7FA5CC1BD}"/>
                    </a:ext>
                  </a:extLst>
                </p:cNvPr>
                <p:cNvPicPr/>
                <p:nvPr/>
              </p:nvPicPr>
              <p:blipFill>
                <a:blip r:embed="rId273"/>
                <a:stretch>
                  <a:fillRect/>
                </a:stretch>
              </p:blipFill>
              <p:spPr>
                <a:xfrm>
                  <a:off x="2941335" y="4757745"/>
                  <a:ext cx="104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36" name="Ink 135">
                  <a:extLst>
                    <a:ext uri="{FF2B5EF4-FFF2-40B4-BE49-F238E27FC236}">
                      <a16:creationId xmlns:a16="http://schemas.microsoft.com/office/drawing/2014/main" id="{4A7E18D9-5C4C-A809-723B-08020D9CA4D5}"/>
                    </a:ext>
                  </a:extLst>
                </p14:cNvPr>
                <p14:cNvContentPartPr/>
                <p14:nvPr/>
              </p14:nvContentPartPr>
              <p14:xfrm>
                <a:off x="3048615" y="4663065"/>
                <a:ext cx="339840" cy="731160"/>
              </p14:xfrm>
            </p:contentPart>
          </mc:Choice>
          <mc:Fallback xmlns="">
            <p:pic>
              <p:nvPicPr>
                <p:cNvPr id="136" name="Ink 135">
                  <a:extLst>
                    <a:ext uri="{FF2B5EF4-FFF2-40B4-BE49-F238E27FC236}">
                      <a16:creationId xmlns:a16="http://schemas.microsoft.com/office/drawing/2014/main" id="{4A7E18D9-5C4C-A809-723B-08020D9CA4D5}"/>
                    </a:ext>
                  </a:extLst>
                </p:cNvPr>
                <p:cNvPicPr/>
                <p:nvPr/>
              </p:nvPicPr>
              <p:blipFill>
                <a:blip r:embed="rId275"/>
                <a:stretch>
                  <a:fillRect/>
                </a:stretch>
              </p:blipFill>
              <p:spPr>
                <a:xfrm>
                  <a:off x="3042495" y="4656945"/>
                  <a:ext cx="352080" cy="743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37" name="Ink 136">
                  <a:extLst>
                    <a:ext uri="{FF2B5EF4-FFF2-40B4-BE49-F238E27FC236}">
                      <a16:creationId xmlns:a16="http://schemas.microsoft.com/office/drawing/2014/main" id="{0A57D8B4-C4ED-3EF6-0A17-D859C8BB6ABF}"/>
                    </a:ext>
                  </a:extLst>
                </p14:cNvPr>
                <p14:cNvContentPartPr/>
                <p14:nvPr/>
              </p14:nvContentPartPr>
              <p14:xfrm>
                <a:off x="2139255" y="4720305"/>
                <a:ext cx="428760" cy="537480"/>
              </p14:xfrm>
            </p:contentPart>
          </mc:Choice>
          <mc:Fallback xmlns="">
            <p:pic>
              <p:nvPicPr>
                <p:cNvPr id="137" name="Ink 136">
                  <a:extLst>
                    <a:ext uri="{FF2B5EF4-FFF2-40B4-BE49-F238E27FC236}">
                      <a16:creationId xmlns:a16="http://schemas.microsoft.com/office/drawing/2014/main" id="{0A57D8B4-C4ED-3EF6-0A17-D859C8BB6ABF}"/>
                    </a:ext>
                  </a:extLst>
                </p:cNvPr>
                <p:cNvPicPr/>
                <p:nvPr/>
              </p:nvPicPr>
              <p:blipFill>
                <a:blip r:embed="rId277"/>
                <a:stretch>
                  <a:fillRect/>
                </a:stretch>
              </p:blipFill>
              <p:spPr>
                <a:xfrm>
                  <a:off x="2133135" y="4714185"/>
                  <a:ext cx="4410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38" name="Ink 137">
                  <a:extLst>
                    <a:ext uri="{FF2B5EF4-FFF2-40B4-BE49-F238E27FC236}">
                      <a16:creationId xmlns:a16="http://schemas.microsoft.com/office/drawing/2014/main" id="{2F0CE4FB-8089-F6F0-7E71-07C756BDD7FE}"/>
                    </a:ext>
                  </a:extLst>
                </p14:cNvPr>
                <p14:cNvContentPartPr/>
                <p14:nvPr/>
              </p14:nvContentPartPr>
              <p14:xfrm>
                <a:off x="3363975" y="4501785"/>
                <a:ext cx="94320" cy="201600"/>
              </p14:xfrm>
            </p:contentPart>
          </mc:Choice>
          <mc:Fallback xmlns="">
            <p:pic>
              <p:nvPicPr>
                <p:cNvPr id="138" name="Ink 137">
                  <a:extLst>
                    <a:ext uri="{FF2B5EF4-FFF2-40B4-BE49-F238E27FC236}">
                      <a16:creationId xmlns:a16="http://schemas.microsoft.com/office/drawing/2014/main" id="{2F0CE4FB-8089-F6F0-7E71-07C756BDD7FE}"/>
                    </a:ext>
                  </a:extLst>
                </p:cNvPr>
                <p:cNvPicPr/>
                <p:nvPr/>
              </p:nvPicPr>
              <p:blipFill>
                <a:blip r:embed="rId279"/>
                <a:stretch>
                  <a:fillRect/>
                </a:stretch>
              </p:blipFill>
              <p:spPr>
                <a:xfrm>
                  <a:off x="3357855" y="4495665"/>
                  <a:ext cx="1065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39" name="Ink 138">
                  <a:extLst>
                    <a:ext uri="{FF2B5EF4-FFF2-40B4-BE49-F238E27FC236}">
                      <a16:creationId xmlns:a16="http://schemas.microsoft.com/office/drawing/2014/main" id="{799AD434-F172-8FBE-22CF-5337412B7067}"/>
                    </a:ext>
                  </a:extLst>
                </p14:cNvPr>
                <p14:cNvContentPartPr/>
                <p14:nvPr/>
              </p14:nvContentPartPr>
              <p14:xfrm>
                <a:off x="3823335" y="4999665"/>
                <a:ext cx="358920" cy="3600"/>
              </p14:xfrm>
            </p:contentPart>
          </mc:Choice>
          <mc:Fallback xmlns="">
            <p:pic>
              <p:nvPicPr>
                <p:cNvPr id="139" name="Ink 138">
                  <a:extLst>
                    <a:ext uri="{FF2B5EF4-FFF2-40B4-BE49-F238E27FC236}">
                      <a16:creationId xmlns:a16="http://schemas.microsoft.com/office/drawing/2014/main" id="{799AD434-F172-8FBE-22CF-5337412B7067}"/>
                    </a:ext>
                  </a:extLst>
                </p:cNvPr>
                <p:cNvPicPr/>
                <p:nvPr/>
              </p:nvPicPr>
              <p:blipFill>
                <a:blip r:embed="rId281"/>
                <a:stretch>
                  <a:fillRect/>
                </a:stretch>
              </p:blipFill>
              <p:spPr>
                <a:xfrm>
                  <a:off x="3817215" y="4993545"/>
                  <a:ext cx="37116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40" name="Ink 139">
                  <a:extLst>
                    <a:ext uri="{FF2B5EF4-FFF2-40B4-BE49-F238E27FC236}">
                      <a16:creationId xmlns:a16="http://schemas.microsoft.com/office/drawing/2014/main" id="{A5C70973-C47D-DAC3-6E0E-F89A9DD3011A}"/>
                    </a:ext>
                  </a:extLst>
                </p14:cNvPr>
                <p14:cNvContentPartPr/>
                <p14:nvPr/>
              </p14:nvContentPartPr>
              <p14:xfrm>
                <a:off x="3852495" y="5108025"/>
                <a:ext cx="289080" cy="26280"/>
              </p14:xfrm>
            </p:contentPart>
          </mc:Choice>
          <mc:Fallback xmlns="">
            <p:pic>
              <p:nvPicPr>
                <p:cNvPr id="140" name="Ink 139">
                  <a:extLst>
                    <a:ext uri="{FF2B5EF4-FFF2-40B4-BE49-F238E27FC236}">
                      <a16:creationId xmlns:a16="http://schemas.microsoft.com/office/drawing/2014/main" id="{A5C70973-C47D-DAC3-6E0E-F89A9DD3011A}"/>
                    </a:ext>
                  </a:extLst>
                </p:cNvPr>
                <p:cNvPicPr/>
                <p:nvPr/>
              </p:nvPicPr>
              <p:blipFill>
                <a:blip r:embed="rId283"/>
                <a:stretch>
                  <a:fillRect/>
                </a:stretch>
              </p:blipFill>
              <p:spPr>
                <a:xfrm>
                  <a:off x="3846375" y="5101905"/>
                  <a:ext cx="3013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44" name="Ink 143">
                  <a:extLst>
                    <a:ext uri="{FF2B5EF4-FFF2-40B4-BE49-F238E27FC236}">
                      <a16:creationId xmlns:a16="http://schemas.microsoft.com/office/drawing/2014/main" id="{2CA3BF08-521A-0CE7-9A1B-309FB5EA8932}"/>
                    </a:ext>
                  </a:extLst>
                </p14:cNvPr>
                <p14:cNvContentPartPr/>
                <p14:nvPr/>
              </p14:nvContentPartPr>
              <p14:xfrm>
                <a:off x="4475655" y="4979145"/>
                <a:ext cx="439200" cy="275760"/>
              </p14:xfrm>
            </p:contentPart>
          </mc:Choice>
          <mc:Fallback xmlns="">
            <p:pic>
              <p:nvPicPr>
                <p:cNvPr id="144" name="Ink 143">
                  <a:extLst>
                    <a:ext uri="{FF2B5EF4-FFF2-40B4-BE49-F238E27FC236}">
                      <a16:creationId xmlns:a16="http://schemas.microsoft.com/office/drawing/2014/main" id="{2CA3BF08-521A-0CE7-9A1B-309FB5EA8932}"/>
                    </a:ext>
                  </a:extLst>
                </p:cNvPr>
                <p:cNvPicPr/>
                <p:nvPr/>
              </p:nvPicPr>
              <p:blipFill>
                <a:blip r:embed="rId285"/>
                <a:stretch>
                  <a:fillRect/>
                </a:stretch>
              </p:blipFill>
              <p:spPr>
                <a:xfrm>
                  <a:off x="4469535" y="4973025"/>
                  <a:ext cx="451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45" name="Ink 144">
                  <a:extLst>
                    <a:ext uri="{FF2B5EF4-FFF2-40B4-BE49-F238E27FC236}">
                      <a16:creationId xmlns:a16="http://schemas.microsoft.com/office/drawing/2014/main" id="{31BF6223-F17B-CA72-D9F7-A38F0C6AC4DF}"/>
                    </a:ext>
                  </a:extLst>
                </p14:cNvPr>
                <p14:cNvContentPartPr/>
                <p14:nvPr/>
              </p14:nvContentPartPr>
              <p14:xfrm>
                <a:off x="4494735" y="5027745"/>
                <a:ext cx="349200" cy="276120"/>
              </p14:xfrm>
            </p:contentPart>
          </mc:Choice>
          <mc:Fallback xmlns="">
            <p:pic>
              <p:nvPicPr>
                <p:cNvPr id="145" name="Ink 144">
                  <a:extLst>
                    <a:ext uri="{FF2B5EF4-FFF2-40B4-BE49-F238E27FC236}">
                      <a16:creationId xmlns:a16="http://schemas.microsoft.com/office/drawing/2014/main" id="{31BF6223-F17B-CA72-D9F7-A38F0C6AC4DF}"/>
                    </a:ext>
                  </a:extLst>
                </p:cNvPr>
                <p:cNvPicPr/>
                <p:nvPr/>
              </p:nvPicPr>
              <p:blipFill>
                <a:blip r:embed="rId287"/>
                <a:stretch>
                  <a:fillRect/>
                </a:stretch>
              </p:blipFill>
              <p:spPr>
                <a:xfrm>
                  <a:off x="4488615" y="5021625"/>
                  <a:ext cx="3614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46" name="Ink 145">
                  <a:extLst>
                    <a:ext uri="{FF2B5EF4-FFF2-40B4-BE49-F238E27FC236}">
                      <a16:creationId xmlns:a16="http://schemas.microsoft.com/office/drawing/2014/main" id="{174CF0A2-69AB-FFF2-00C4-C2AB7953CD7A}"/>
                    </a:ext>
                  </a:extLst>
                </p14:cNvPr>
                <p14:cNvContentPartPr/>
                <p14:nvPr/>
              </p14:nvContentPartPr>
              <p14:xfrm>
                <a:off x="4906215" y="4757385"/>
                <a:ext cx="289080" cy="217080"/>
              </p14:xfrm>
            </p:contentPart>
          </mc:Choice>
          <mc:Fallback xmlns="">
            <p:pic>
              <p:nvPicPr>
                <p:cNvPr id="146" name="Ink 145">
                  <a:extLst>
                    <a:ext uri="{FF2B5EF4-FFF2-40B4-BE49-F238E27FC236}">
                      <a16:creationId xmlns:a16="http://schemas.microsoft.com/office/drawing/2014/main" id="{174CF0A2-69AB-FFF2-00C4-C2AB7953CD7A}"/>
                    </a:ext>
                  </a:extLst>
                </p:cNvPr>
                <p:cNvPicPr/>
                <p:nvPr/>
              </p:nvPicPr>
              <p:blipFill>
                <a:blip r:embed="rId289"/>
                <a:stretch>
                  <a:fillRect/>
                </a:stretch>
              </p:blipFill>
              <p:spPr>
                <a:xfrm>
                  <a:off x="4900095" y="4751265"/>
                  <a:ext cx="3013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47" name="Ink 146">
                  <a:extLst>
                    <a:ext uri="{FF2B5EF4-FFF2-40B4-BE49-F238E27FC236}">
                      <a16:creationId xmlns:a16="http://schemas.microsoft.com/office/drawing/2014/main" id="{B718A125-1756-BE62-B2C3-AD334F3AE74A}"/>
                    </a:ext>
                  </a:extLst>
                </p14:cNvPr>
                <p14:cNvContentPartPr/>
                <p14:nvPr/>
              </p14:nvContentPartPr>
              <p14:xfrm>
                <a:off x="4968855" y="4809225"/>
                <a:ext cx="140040" cy="221400"/>
              </p14:xfrm>
            </p:contentPart>
          </mc:Choice>
          <mc:Fallback xmlns="">
            <p:pic>
              <p:nvPicPr>
                <p:cNvPr id="147" name="Ink 146">
                  <a:extLst>
                    <a:ext uri="{FF2B5EF4-FFF2-40B4-BE49-F238E27FC236}">
                      <a16:creationId xmlns:a16="http://schemas.microsoft.com/office/drawing/2014/main" id="{B718A125-1756-BE62-B2C3-AD334F3AE74A}"/>
                    </a:ext>
                  </a:extLst>
                </p:cNvPr>
                <p:cNvPicPr/>
                <p:nvPr/>
              </p:nvPicPr>
              <p:blipFill>
                <a:blip r:embed="rId291"/>
                <a:stretch>
                  <a:fillRect/>
                </a:stretch>
              </p:blipFill>
              <p:spPr>
                <a:xfrm>
                  <a:off x="4962735" y="4803105"/>
                  <a:ext cx="152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49" name="Ink 148">
                  <a:extLst>
                    <a:ext uri="{FF2B5EF4-FFF2-40B4-BE49-F238E27FC236}">
                      <a16:creationId xmlns:a16="http://schemas.microsoft.com/office/drawing/2014/main" id="{5FF7316B-8505-E782-3802-DF6ABA001EF6}"/>
                    </a:ext>
                  </a:extLst>
                </p14:cNvPr>
                <p14:cNvContentPartPr/>
                <p14:nvPr/>
              </p14:nvContentPartPr>
              <p14:xfrm>
                <a:off x="5505255" y="4852425"/>
                <a:ext cx="163800" cy="438840"/>
              </p14:xfrm>
            </p:contentPart>
          </mc:Choice>
          <mc:Fallback xmlns="">
            <p:pic>
              <p:nvPicPr>
                <p:cNvPr id="149" name="Ink 148">
                  <a:extLst>
                    <a:ext uri="{FF2B5EF4-FFF2-40B4-BE49-F238E27FC236}">
                      <a16:creationId xmlns:a16="http://schemas.microsoft.com/office/drawing/2014/main" id="{5FF7316B-8505-E782-3802-DF6ABA001EF6}"/>
                    </a:ext>
                  </a:extLst>
                </p:cNvPr>
                <p:cNvPicPr/>
                <p:nvPr/>
              </p:nvPicPr>
              <p:blipFill>
                <a:blip r:embed="rId293"/>
                <a:stretch>
                  <a:fillRect/>
                </a:stretch>
              </p:blipFill>
              <p:spPr>
                <a:xfrm>
                  <a:off x="5499135" y="4846305"/>
                  <a:ext cx="1760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50" name="Ink 149">
                  <a:extLst>
                    <a:ext uri="{FF2B5EF4-FFF2-40B4-BE49-F238E27FC236}">
                      <a16:creationId xmlns:a16="http://schemas.microsoft.com/office/drawing/2014/main" id="{B0CA80B4-D791-F648-687F-93659806E1F4}"/>
                    </a:ext>
                  </a:extLst>
                </p14:cNvPr>
                <p14:cNvContentPartPr/>
                <p14:nvPr/>
              </p14:nvContentPartPr>
              <p14:xfrm>
                <a:off x="5878215" y="5027745"/>
                <a:ext cx="347040" cy="264600"/>
              </p14:xfrm>
            </p:contentPart>
          </mc:Choice>
          <mc:Fallback xmlns="">
            <p:pic>
              <p:nvPicPr>
                <p:cNvPr id="150" name="Ink 149">
                  <a:extLst>
                    <a:ext uri="{FF2B5EF4-FFF2-40B4-BE49-F238E27FC236}">
                      <a16:creationId xmlns:a16="http://schemas.microsoft.com/office/drawing/2014/main" id="{B0CA80B4-D791-F648-687F-93659806E1F4}"/>
                    </a:ext>
                  </a:extLst>
                </p:cNvPr>
                <p:cNvPicPr/>
                <p:nvPr/>
              </p:nvPicPr>
              <p:blipFill>
                <a:blip r:embed="rId295"/>
                <a:stretch>
                  <a:fillRect/>
                </a:stretch>
              </p:blipFill>
              <p:spPr>
                <a:xfrm>
                  <a:off x="5872095" y="5021625"/>
                  <a:ext cx="3592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51" name="Ink 150">
                  <a:extLst>
                    <a:ext uri="{FF2B5EF4-FFF2-40B4-BE49-F238E27FC236}">
                      <a16:creationId xmlns:a16="http://schemas.microsoft.com/office/drawing/2014/main" id="{554107FA-7D7F-9DA5-99AE-6C03A6FCA52C}"/>
                    </a:ext>
                  </a:extLst>
                </p14:cNvPr>
                <p14:cNvContentPartPr/>
                <p14:nvPr/>
              </p14:nvContentPartPr>
              <p14:xfrm>
                <a:off x="6390855" y="4999665"/>
                <a:ext cx="433080" cy="258120"/>
              </p14:xfrm>
            </p:contentPart>
          </mc:Choice>
          <mc:Fallback xmlns="">
            <p:pic>
              <p:nvPicPr>
                <p:cNvPr id="151" name="Ink 150">
                  <a:extLst>
                    <a:ext uri="{FF2B5EF4-FFF2-40B4-BE49-F238E27FC236}">
                      <a16:creationId xmlns:a16="http://schemas.microsoft.com/office/drawing/2014/main" id="{554107FA-7D7F-9DA5-99AE-6C03A6FCA52C}"/>
                    </a:ext>
                  </a:extLst>
                </p:cNvPr>
                <p:cNvPicPr/>
                <p:nvPr/>
              </p:nvPicPr>
              <p:blipFill>
                <a:blip r:embed="rId297"/>
                <a:stretch>
                  <a:fillRect/>
                </a:stretch>
              </p:blipFill>
              <p:spPr>
                <a:xfrm>
                  <a:off x="6384735" y="4993545"/>
                  <a:ext cx="4453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52" name="Ink 151">
                  <a:extLst>
                    <a:ext uri="{FF2B5EF4-FFF2-40B4-BE49-F238E27FC236}">
                      <a16:creationId xmlns:a16="http://schemas.microsoft.com/office/drawing/2014/main" id="{5786E93F-61E4-3B26-1A5F-4ABD7DDF51C3}"/>
                    </a:ext>
                  </a:extLst>
                </p14:cNvPr>
                <p14:cNvContentPartPr/>
                <p14:nvPr/>
              </p14:nvContentPartPr>
              <p14:xfrm>
                <a:off x="6386175" y="5018025"/>
                <a:ext cx="284400" cy="270000"/>
              </p14:xfrm>
            </p:contentPart>
          </mc:Choice>
          <mc:Fallback xmlns="">
            <p:pic>
              <p:nvPicPr>
                <p:cNvPr id="152" name="Ink 151">
                  <a:extLst>
                    <a:ext uri="{FF2B5EF4-FFF2-40B4-BE49-F238E27FC236}">
                      <a16:creationId xmlns:a16="http://schemas.microsoft.com/office/drawing/2014/main" id="{5786E93F-61E4-3B26-1A5F-4ABD7DDF51C3}"/>
                    </a:ext>
                  </a:extLst>
                </p:cNvPr>
                <p:cNvPicPr/>
                <p:nvPr/>
              </p:nvPicPr>
              <p:blipFill>
                <a:blip r:embed="rId299"/>
                <a:stretch>
                  <a:fillRect/>
                </a:stretch>
              </p:blipFill>
              <p:spPr>
                <a:xfrm>
                  <a:off x="6380055" y="5011905"/>
                  <a:ext cx="2966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2" name="Ink 181">
                  <a:extLst>
                    <a:ext uri="{FF2B5EF4-FFF2-40B4-BE49-F238E27FC236}">
                      <a16:creationId xmlns:a16="http://schemas.microsoft.com/office/drawing/2014/main" id="{A520FCEC-CE23-A8C0-9741-6C983C8041D7}"/>
                    </a:ext>
                  </a:extLst>
                </p14:cNvPr>
                <p14:cNvContentPartPr/>
                <p14:nvPr/>
              </p14:nvContentPartPr>
              <p14:xfrm>
                <a:off x="8982135" y="3524025"/>
                <a:ext cx="419040" cy="174600"/>
              </p14:xfrm>
            </p:contentPart>
          </mc:Choice>
          <mc:Fallback xmlns="">
            <p:pic>
              <p:nvPicPr>
                <p:cNvPr id="182" name="Ink 181">
                  <a:extLst>
                    <a:ext uri="{FF2B5EF4-FFF2-40B4-BE49-F238E27FC236}">
                      <a16:creationId xmlns:a16="http://schemas.microsoft.com/office/drawing/2014/main" id="{A520FCEC-CE23-A8C0-9741-6C983C8041D7}"/>
                    </a:ext>
                  </a:extLst>
                </p:cNvPr>
                <p:cNvPicPr/>
                <p:nvPr/>
              </p:nvPicPr>
              <p:blipFill>
                <a:blip r:embed="rId301"/>
                <a:stretch>
                  <a:fillRect/>
                </a:stretch>
              </p:blipFill>
              <p:spPr>
                <a:xfrm>
                  <a:off x="8976015" y="3517905"/>
                  <a:ext cx="431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3" name="Ink 182">
                  <a:extLst>
                    <a:ext uri="{FF2B5EF4-FFF2-40B4-BE49-F238E27FC236}">
                      <a16:creationId xmlns:a16="http://schemas.microsoft.com/office/drawing/2014/main" id="{69284B55-4619-3A87-3F49-2E31582D9F51}"/>
                    </a:ext>
                  </a:extLst>
                </p14:cNvPr>
                <p14:cNvContentPartPr/>
                <p14:nvPr/>
              </p14:nvContentPartPr>
              <p14:xfrm>
                <a:off x="9658575" y="3630225"/>
                <a:ext cx="125640" cy="26280"/>
              </p14:xfrm>
            </p:contentPart>
          </mc:Choice>
          <mc:Fallback xmlns="">
            <p:pic>
              <p:nvPicPr>
                <p:cNvPr id="183" name="Ink 182">
                  <a:extLst>
                    <a:ext uri="{FF2B5EF4-FFF2-40B4-BE49-F238E27FC236}">
                      <a16:creationId xmlns:a16="http://schemas.microsoft.com/office/drawing/2014/main" id="{69284B55-4619-3A87-3F49-2E31582D9F51}"/>
                    </a:ext>
                  </a:extLst>
                </p:cNvPr>
                <p:cNvPicPr/>
                <p:nvPr/>
              </p:nvPicPr>
              <p:blipFill>
                <a:blip r:embed="rId303"/>
                <a:stretch>
                  <a:fillRect/>
                </a:stretch>
              </p:blipFill>
              <p:spPr>
                <a:xfrm>
                  <a:off x="9652455" y="3624105"/>
                  <a:ext cx="1378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4" name="Ink 183">
                  <a:extLst>
                    <a:ext uri="{FF2B5EF4-FFF2-40B4-BE49-F238E27FC236}">
                      <a16:creationId xmlns:a16="http://schemas.microsoft.com/office/drawing/2014/main" id="{8F8ADCB2-E0D3-53A4-FAC1-BD521E29E55C}"/>
                    </a:ext>
                  </a:extLst>
                </p14:cNvPr>
                <p14:cNvContentPartPr/>
                <p14:nvPr/>
              </p14:nvContentPartPr>
              <p14:xfrm>
                <a:off x="9622215" y="3567225"/>
                <a:ext cx="202320" cy="76320"/>
              </p14:xfrm>
            </p:contentPart>
          </mc:Choice>
          <mc:Fallback xmlns="">
            <p:pic>
              <p:nvPicPr>
                <p:cNvPr id="184" name="Ink 183">
                  <a:extLst>
                    <a:ext uri="{FF2B5EF4-FFF2-40B4-BE49-F238E27FC236}">
                      <a16:creationId xmlns:a16="http://schemas.microsoft.com/office/drawing/2014/main" id="{8F8ADCB2-E0D3-53A4-FAC1-BD521E29E55C}"/>
                    </a:ext>
                  </a:extLst>
                </p:cNvPr>
                <p:cNvPicPr/>
                <p:nvPr/>
              </p:nvPicPr>
              <p:blipFill>
                <a:blip r:embed="rId305"/>
                <a:stretch>
                  <a:fillRect/>
                </a:stretch>
              </p:blipFill>
              <p:spPr>
                <a:xfrm>
                  <a:off x="9616095" y="3561105"/>
                  <a:ext cx="2145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5" name="Ink 184">
                  <a:extLst>
                    <a:ext uri="{FF2B5EF4-FFF2-40B4-BE49-F238E27FC236}">
                      <a16:creationId xmlns:a16="http://schemas.microsoft.com/office/drawing/2014/main" id="{464E2E0B-D09C-4B82-E7E2-96F3FA64B289}"/>
                    </a:ext>
                  </a:extLst>
                </p14:cNvPr>
                <p14:cNvContentPartPr/>
                <p14:nvPr/>
              </p14:nvContentPartPr>
              <p14:xfrm>
                <a:off x="9979335" y="3516105"/>
                <a:ext cx="257040" cy="163080"/>
              </p14:xfrm>
            </p:contentPart>
          </mc:Choice>
          <mc:Fallback xmlns="">
            <p:pic>
              <p:nvPicPr>
                <p:cNvPr id="185" name="Ink 184">
                  <a:extLst>
                    <a:ext uri="{FF2B5EF4-FFF2-40B4-BE49-F238E27FC236}">
                      <a16:creationId xmlns:a16="http://schemas.microsoft.com/office/drawing/2014/main" id="{464E2E0B-D09C-4B82-E7E2-96F3FA64B289}"/>
                    </a:ext>
                  </a:extLst>
                </p:cNvPr>
                <p:cNvPicPr/>
                <p:nvPr/>
              </p:nvPicPr>
              <p:blipFill>
                <a:blip r:embed="rId307"/>
                <a:stretch>
                  <a:fillRect/>
                </a:stretch>
              </p:blipFill>
              <p:spPr>
                <a:xfrm>
                  <a:off x="9973215" y="3509985"/>
                  <a:ext cx="269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6" name="Ink 185">
                  <a:extLst>
                    <a:ext uri="{FF2B5EF4-FFF2-40B4-BE49-F238E27FC236}">
                      <a16:creationId xmlns:a16="http://schemas.microsoft.com/office/drawing/2014/main" id="{2608E217-823A-E8D2-46E0-871A100E3570}"/>
                    </a:ext>
                  </a:extLst>
                </p14:cNvPr>
                <p14:cNvContentPartPr/>
                <p14:nvPr/>
              </p14:nvContentPartPr>
              <p14:xfrm>
                <a:off x="10237815" y="3568305"/>
                <a:ext cx="378360" cy="165960"/>
              </p14:xfrm>
            </p:contentPart>
          </mc:Choice>
          <mc:Fallback xmlns="">
            <p:pic>
              <p:nvPicPr>
                <p:cNvPr id="186" name="Ink 185">
                  <a:extLst>
                    <a:ext uri="{FF2B5EF4-FFF2-40B4-BE49-F238E27FC236}">
                      <a16:creationId xmlns:a16="http://schemas.microsoft.com/office/drawing/2014/main" id="{2608E217-823A-E8D2-46E0-871A100E3570}"/>
                    </a:ext>
                  </a:extLst>
                </p:cNvPr>
                <p:cNvPicPr/>
                <p:nvPr/>
              </p:nvPicPr>
              <p:blipFill>
                <a:blip r:embed="rId309"/>
                <a:stretch>
                  <a:fillRect/>
                </a:stretch>
              </p:blipFill>
              <p:spPr>
                <a:xfrm>
                  <a:off x="10231695" y="3562185"/>
                  <a:ext cx="390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7" name="Ink 186">
                  <a:extLst>
                    <a:ext uri="{FF2B5EF4-FFF2-40B4-BE49-F238E27FC236}">
                      <a16:creationId xmlns:a16="http://schemas.microsoft.com/office/drawing/2014/main" id="{FF763B82-38A4-7F96-1AC0-8E331EB54534}"/>
                    </a:ext>
                  </a:extLst>
                </p14:cNvPr>
                <p14:cNvContentPartPr/>
                <p14:nvPr/>
              </p14:nvContentPartPr>
              <p14:xfrm>
                <a:off x="10675575" y="3586665"/>
                <a:ext cx="126360" cy="171360"/>
              </p14:xfrm>
            </p:contentPart>
          </mc:Choice>
          <mc:Fallback xmlns="">
            <p:pic>
              <p:nvPicPr>
                <p:cNvPr id="187" name="Ink 186">
                  <a:extLst>
                    <a:ext uri="{FF2B5EF4-FFF2-40B4-BE49-F238E27FC236}">
                      <a16:creationId xmlns:a16="http://schemas.microsoft.com/office/drawing/2014/main" id="{FF763B82-38A4-7F96-1AC0-8E331EB54534}"/>
                    </a:ext>
                  </a:extLst>
                </p:cNvPr>
                <p:cNvPicPr/>
                <p:nvPr/>
              </p:nvPicPr>
              <p:blipFill>
                <a:blip r:embed="rId311"/>
                <a:stretch>
                  <a:fillRect/>
                </a:stretch>
              </p:blipFill>
              <p:spPr>
                <a:xfrm>
                  <a:off x="10669455" y="3580545"/>
                  <a:ext cx="1386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8" name="Ink 187">
                  <a:extLst>
                    <a:ext uri="{FF2B5EF4-FFF2-40B4-BE49-F238E27FC236}">
                      <a16:creationId xmlns:a16="http://schemas.microsoft.com/office/drawing/2014/main" id="{4396D54C-FC1F-7D59-D3F5-DFDEEABC16D4}"/>
                    </a:ext>
                  </a:extLst>
                </p14:cNvPr>
                <p14:cNvContentPartPr/>
                <p14:nvPr/>
              </p14:nvContentPartPr>
              <p14:xfrm>
                <a:off x="10760535" y="3486225"/>
                <a:ext cx="334800" cy="280800"/>
              </p14:xfrm>
            </p:contentPart>
          </mc:Choice>
          <mc:Fallback xmlns="">
            <p:pic>
              <p:nvPicPr>
                <p:cNvPr id="188" name="Ink 187">
                  <a:extLst>
                    <a:ext uri="{FF2B5EF4-FFF2-40B4-BE49-F238E27FC236}">
                      <a16:creationId xmlns:a16="http://schemas.microsoft.com/office/drawing/2014/main" id="{4396D54C-FC1F-7D59-D3F5-DFDEEABC16D4}"/>
                    </a:ext>
                  </a:extLst>
                </p:cNvPr>
                <p:cNvPicPr/>
                <p:nvPr/>
              </p:nvPicPr>
              <p:blipFill>
                <a:blip r:embed="rId313"/>
                <a:stretch>
                  <a:fillRect/>
                </a:stretch>
              </p:blipFill>
              <p:spPr>
                <a:xfrm>
                  <a:off x="10754415" y="3480105"/>
                  <a:ext cx="3470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9" name="Ink 188">
                  <a:extLst>
                    <a:ext uri="{FF2B5EF4-FFF2-40B4-BE49-F238E27FC236}">
                      <a16:creationId xmlns:a16="http://schemas.microsoft.com/office/drawing/2014/main" id="{82AA6531-7D8D-FA74-B95F-BC7D5027B96B}"/>
                    </a:ext>
                  </a:extLst>
                </p14:cNvPr>
                <p14:cNvContentPartPr/>
                <p14:nvPr/>
              </p14:nvContentPartPr>
              <p14:xfrm>
                <a:off x="10940895" y="3651825"/>
                <a:ext cx="224280" cy="115920"/>
              </p14:xfrm>
            </p:contentPart>
          </mc:Choice>
          <mc:Fallback xmlns="">
            <p:pic>
              <p:nvPicPr>
                <p:cNvPr id="189" name="Ink 188">
                  <a:extLst>
                    <a:ext uri="{FF2B5EF4-FFF2-40B4-BE49-F238E27FC236}">
                      <a16:creationId xmlns:a16="http://schemas.microsoft.com/office/drawing/2014/main" id="{82AA6531-7D8D-FA74-B95F-BC7D5027B96B}"/>
                    </a:ext>
                  </a:extLst>
                </p:cNvPr>
                <p:cNvPicPr/>
                <p:nvPr/>
              </p:nvPicPr>
              <p:blipFill>
                <a:blip r:embed="rId315"/>
                <a:stretch>
                  <a:fillRect/>
                </a:stretch>
              </p:blipFill>
              <p:spPr>
                <a:xfrm>
                  <a:off x="10934775" y="3645705"/>
                  <a:ext cx="236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0" name="Ink 189">
                  <a:extLst>
                    <a:ext uri="{FF2B5EF4-FFF2-40B4-BE49-F238E27FC236}">
                      <a16:creationId xmlns:a16="http://schemas.microsoft.com/office/drawing/2014/main" id="{41241B54-655B-1EC2-1A45-F541C67458AB}"/>
                    </a:ext>
                  </a:extLst>
                </p14:cNvPr>
                <p14:cNvContentPartPr/>
                <p14:nvPr/>
              </p14:nvContentPartPr>
              <p14:xfrm>
                <a:off x="11176695" y="3677745"/>
                <a:ext cx="144720" cy="108720"/>
              </p14:xfrm>
            </p:contentPart>
          </mc:Choice>
          <mc:Fallback xmlns="">
            <p:pic>
              <p:nvPicPr>
                <p:cNvPr id="190" name="Ink 189">
                  <a:extLst>
                    <a:ext uri="{FF2B5EF4-FFF2-40B4-BE49-F238E27FC236}">
                      <a16:creationId xmlns:a16="http://schemas.microsoft.com/office/drawing/2014/main" id="{41241B54-655B-1EC2-1A45-F541C67458AB}"/>
                    </a:ext>
                  </a:extLst>
                </p:cNvPr>
                <p:cNvPicPr/>
                <p:nvPr/>
              </p:nvPicPr>
              <p:blipFill>
                <a:blip r:embed="rId317"/>
                <a:stretch>
                  <a:fillRect/>
                </a:stretch>
              </p:blipFill>
              <p:spPr>
                <a:xfrm>
                  <a:off x="11170575" y="3671625"/>
                  <a:ext cx="1569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1" name="Ink 190">
                  <a:extLst>
                    <a:ext uri="{FF2B5EF4-FFF2-40B4-BE49-F238E27FC236}">
                      <a16:creationId xmlns:a16="http://schemas.microsoft.com/office/drawing/2014/main" id="{503D5295-A431-A8EA-2FA2-D90717664E24}"/>
                    </a:ext>
                  </a:extLst>
                </p14:cNvPr>
                <p14:cNvContentPartPr/>
                <p14:nvPr/>
              </p14:nvContentPartPr>
              <p14:xfrm>
                <a:off x="11407815" y="3508905"/>
                <a:ext cx="142200" cy="275400"/>
              </p14:xfrm>
            </p:contentPart>
          </mc:Choice>
          <mc:Fallback xmlns="">
            <p:pic>
              <p:nvPicPr>
                <p:cNvPr id="191" name="Ink 190">
                  <a:extLst>
                    <a:ext uri="{FF2B5EF4-FFF2-40B4-BE49-F238E27FC236}">
                      <a16:creationId xmlns:a16="http://schemas.microsoft.com/office/drawing/2014/main" id="{503D5295-A431-A8EA-2FA2-D90717664E24}"/>
                    </a:ext>
                  </a:extLst>
                </p:cNvPr>
                <p:cNvPicPr/>
                <p:nvPr/>
              </p:nvPicPr>
              <p:blipFill>
                <a:blip r:embed="rId319"/>
                <a:stretch>
                  <a:fillRect/>
                </a:stretch>
              </p:blipFill>
              <p:spPr>
                <a:xfrm>
                  <a:off x="11401695" y="3502785"/>
                  <a:ext cx="154440" cy="287640"/>
                </a:xfrm>
                <a:prstGeom prst="rect">
                  <a:avLst/>
                </a:prstGeom>
              </p:spPr>
            </p:pic>
          </mc:Fallback>
        </mc:AlternateContent>
      </p:grpSp>
      <p:grpSp>
        <p:nvGrpSpPr>
          <p:cNvPr id="205" name="Group 204">
            <a:extLst>
              <a:ext uri="{FF2B5EF4-FFF2-40B4-BE49-F238E27FC236}">
                <a16:creationId xmlns:a16="http://schemas.microsoft.com/office/drawing/2014/main" id="{92B38931-BAE1-2AB5-DD42-84779AD9EA57}"/>
              </a:ext>
            </a:extLst>
          </p:cNvPr>
          <p:cNvGrpSpPr/>
          <p:nvPr/>
        </p:nvGrpSpPr>
        <p:grpSpPr>
          <a:xfrm>
            <a:off x="9393615" y="5048625"/>
            <a:ext cx="2512440" cy="355320"/>
            <a:chOff x="9393615" y="5048625"/>
            <a:chExt cx="2512440" cy="355320"/>
          </a:xfrm>
        </p:grpSpPr>
        <mc:AlternateContent xmlns:mc="http://schemas.openxmlformats.org/markup-compatibility/2006" xmlns:p14="http://schemas.microsoft.com/office/powerpoint/2010/main">
          <mc:Choice Requires="p14">
            <p:contentPart p14:bwMode="auto" r:id="rId320">
              <p14:nvContentPartPr>
                <p14:cNvPr id="193" name="Ink 192">
                  <a:extLst>
                    <a:ext uri="{FF2B5EF4-FFF2-40B4-BE49-F238E27FC236}">
                      <a16:creationId xmlns:a16="http://schemas.microsoft.com/office/drawing/2014/main" id="{3FBCDF45-A493-80A1-5D4A-B84CA771E13F}"/>
                    </a:ext>
                  </a:extLst>
                </p14:cNvPr>
                <p14:cNvContentPartPr/>
                <p14:nvPr/>
              </p14:nvContentPartPr>
              <p14:xfrm>
                <a:off x="9393615" y="5171025"/>
                <a:ext cx="477000" cy="232920"/>
              </p14:xfrm>
            </p:contentPart>
          </mc:Choice>
          <mc:Fallback xmlns="">
            <p:pic>
              <p:nvPicPr>
                <p:cNvPr id="193" name="Ink 192">
                  <a:extLst>
                    <a:ext uri="{FF2B5EF4-FFF2-40B4-BE49-F238E27FC236}">
                      <a16:creationId xmlns:a16="http://schemas.microsoft.com/office/drawing/2014/main" id="{3FBCDF45-A493-80A1-5D4A-B84CA771E13F}"/>
                    </a:ext>
                  </a:extLst>
                </p:cNvPr>
                <p:cNvPicPr/>
                <p:nvPr/>
              </p:nvPicPr>
              <p:blipFill>
                <a:blip r:embed="rId321"/>
                <a:stretch>
                  <a:fillRect/>
                </a:stretch>
              </p:blipFill>
              <p:spPr>
                <a:xfrm>
                  <a:off x="9387495" y="5164905"/>
                  <a:ext cx="4892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4" name="Ink 193">
                  <a:extLst>
                    <a:ext uri="{FF2B5EF4-FFF2-40B4-BE49-F238E27FC236}">
                      <a16:creationId xmlns:a16="http://schemas.microsoft.com/office/drawing/2014/main" id="{7268B4E8-91DC-3237-2532-F5811DB264FB}"/>
                    </a:ext>
                  </a:extLst>
                </p14:cNvPr>
                <p14:cNvContentPartPr/>
                <p14:nvPr/>
              </p14:nvContentPartPr>
              <p14:xfrm>
                <a:off x="9937575" y="5273625"/>
                <a:ext cx="110880" cy="29520"/>
              </p14:xfrm>
            </p:contentPart>
          </mc:Choice>
          <mc:Fallback xmlns="">
            <p:pic>
              <p:nvPicPr>
                <p:cNvPr id="194" name="Ink 193">
                  <a:extLst>
                    <a:ext uri="{FF2B5EF4-FFF2-40B4-BE49-F238E27FC236}">
                      <a16:creationId xmlns:a16="http://schemas.microsoft.com/office/drawing/2014/main" id="{7268B4E8-91DC-3237-2532-F5811DB264FB}"/>
                    </a:ext>
                  </a:extLst>
                </p:cNvPr>
                <p:cNvPicPr/>
                <p:nvPr/>
              </p:nvPicPr>
              <p:blipFill>
                <a:blip r:embed="rId323"/>
                <a:stretch>
                  <a:fillRect/>
                </a:stretch>
              </p:blipFill>
              <p:spPr>
                <a:xfrm>
                  <a:off x="9931455" y="5267505"/>
                  <a:ext cx="123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5" name="Ink 194">
                  <a:extLst>
                    <a:ext uri="{FF2B5EF4-FFF2-40B4-BE49-F238E27FC236}">
                      <a16:creationId xmlns:a16="http://schemas.microsoft.com/office/drawing/2014/main" id="{DDCB8001-7F6A-0F2A-3A8A-F6B8D6C75E14}"/>
                    </a:ext>
                  </a:extLst>
                </p14:cNvPr>
                <p14:cNvContentPartPr/>
                <p14:nvPr/>
              </p14:nvContentPartPr>
              <p14:xfrm>
                <a:off x="9937575" y="5225025"/>
                <a:ext cx="176040" cy="65160"/>
              </p14:xfrm>
            </p:contentPart>
          </mc:Choice>
          <mc:Fallback xmlns="">
            <p:pic>
              <p:nvPicPr>
                <p:cNvPr id="195" name="Ink 194">
                  <a:extLst>
                    <a:ext uri="{FF2B5EF4-FFF2-40B4-BE49-F238E27FC236}">
                      <a16:creationId xmlns:a16="http://schemas.microsoft.com/office/drawing/2014/main" id="{DDCB8001-7F6A-0F2A-3A8A-F6B8D6C75E14}"/>
                    </a:ext>
                  </a:extLst>
                </p:cNvPr>
                <p:cNvPicPr/>
                <p:nvPr/>
              </p:nvPicPr>
              <p:blipFill>
                <a:blip r:embed="rId325"/>
                <a:stretch>
                  <a:fillRect/>
                </a:stretch>
              </p:blipFill>
              <p:spPr>
                <a:xfrm>
                  <a:off x="9931455" y="5218905"/>
                  <a:ext cx="188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6" name="Ink 195">
                  <a:extLst>
                    <a:ext uri="{FF2B5EF4-FFF2-40B4-BE49-F238E27FC236}">
                      <a16:creationId xmlns:a16="http://schemas.microsoft.com/office/drawing/2014/main" id="{07BA3296-B4A7-D717-09F4-7B5633030F7F}"/>
                    </a:ext>
                  </a:extLst>
                </p14:cNvPr>
                <p14:cNvContentPartPr/>
                <p14:nvPr/>
              </p14:nvContentPartPr>
              <p14:xfrm>
                <a:off x="10344015" y="5171745"/>
                <a:ext cx="228960" cy="195120"/>
              </p14:xfrm>
            </p:contentPart>
          </mc:Choice>
          <mc:Fallback xmlns="">
            <p:pic>
              <p:nvPicPr>
                <p:cNvPr id="196" name="Ink 195">
                  <a:extLst>
                    <a:ext uri="{FF2B5EF4-FFF2-40B4-BE49-F238E27FC236}">
                      <a16:creationId xmlns:a16="http://schemas.microsoft.com/office/drawing/2014/main" id="{07BA3296-B4A7-D717-09F4-7B5633030F7F}"/>
                    </a:ext>
                  </a:extLst>
                </p:cNvPr>
                <p:cNvPicPr/>
                <p:nvPr/>
              </p:nvPicPr>
              <p:blipFill>
                <a:blip r:embed="rId327"/>
                <a:stretch>
                  <a:fillRect/>
                </a:stretch>
              </p:blipFill>
              <p:spPr>
                <a:xfrm>
                  <a:off x="10337895" y="5165625"/>
                  <a:ext cx="2412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7" name="Ink 196">
                  <a:extLst>
                    <a:ext uri="{FF2B5EF4-FFF2-40B4-BE49-F238E27FC236}">
                      <a16:creationId xmlns:a16="http://schemas.microsoft.com/office/drawing/2014/main" id="{2A5F30CF-069B-FCE1-1305-CF7633C6FE66}"/>
                    </a:ext>
                  </a:extLst>
                </p14:cNvPr>
                <p14:cNvContentPartPr/>
                <p14:nvPr/>
              </p14:nvContentPartPr>
              <p14:xfrm>
                <a:off x="10600335" y="5207745"/>
                <a:ext cx="415440" cy="172800"/>
              </p14:xfrm>
            </p:contentPart>
          </mc:Choice>
          <mc:Fallback xmlns="">
            <p:pic>
              <p:nvPicPr>
                <p:cNvPr id="197" name="Ink 196">
                  <a:extLst>
                    <a:ext uri="{FF2B5EF4-FFF2-40B4-BE49-F238E27FC236}">
                      <a16:creationId xmlns:a16="http://schemas.microsoft.com/office/drawing/2014/main" id="{2A5F30CF-069B-FCE1-1305-CF7633C6FE66}"/>
                    </a:ext>
                  </a:extLst>
                </p:cNvPr>
                <p:cNvPicPr/>
                <p:nvPr/>
              </p:nvPicPr>
              <p:blipFill>
                <a:blip r:embed="rId329"/>
                <a:stretch>
                  <a:fillRect/>
                </a:stretch>
              </p:blipFill>
              <p:spPr>
                <a:xfrm>
                  <a:off x="10594215" y="5201625"/>
                  <a:ext cx="4276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8" name="Ink 197">
                  <a:extLst>
                    <a:ext uri="{FF2B5EF4-FFF2-40B4-BE49-F238E27FC236}">
                      <a16:creationId xmlns:a16="http://schemas.microsoft.com/office/drawing/2014/main" id="{EA949041-3961-016D-5DF9-B1A6668A5570}"/>
                    </a:ext>
                  </a:extLst>
                </p14:cNvPr>
                <p14:cNvContentPartPr/>
                <p14:nvPr/>
              </p14:nvContentPartPr>
              <p14:xfrm>
                <a:off x="11123415" y="5232585"/>
                <a:ext cx="130680" cy="136080"/>
              </p14:xfrm>
            </p:contentPart>
          </mc:Choice>
          <mc:Fallback xmlns="">
            <p:pic>
              <p:nvPicPr>
                <p:cNvPr id="198" name="Ink 197">
                  <a:extLst>
                    <a:ext uri="{FF2B5EF4-FFF2-40B4-BE49-F238E27FC236}">
                      <a16:creationId xmlns:a16="http://schemas.microsoft.com/office/drawing/2014/main" id="{EA949041-3961-016D-5DF9-B1A6668A5570}"/>
                    </a:ext>
                  </a:extLst>
                </p:cNvPr>
                <p:cNvPicPr/>
                <p:nvPr/>
              </p:nvPicPr>
              <p:blipFill>
                <a:blip r:embed="rId331"/>
                <a:stretch>
                  <a:fillRect/>
                </a:stretch>
              </p:blipFill>
              <p:spPr>
                <a:xfrm>
                  <a:off x="11117295" y="5226465"/>
                  <a:ext cx="1429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9" name="Ink 198">
                  <a:extLst>
                    <a:ext uri="{FF2B5EF4-FFF2-40B4-BE49-F238E27FC236}">
                      <a16:creationId xmlns:a16="http://schemas.microsoft.com/office/drawing/2014/main" id="{34C7C72E-AF6E-BDF5-53FE-6B6A60F7A92B}"/>
                    </a:ext>
                  </a:extLst>
                </p14:cNvPr>
                <p14:cNvContentPartPr/>
                <p14:nvPr/>
              </p14:nvContentPartPr>
              <p14:xfrm>
                <a:off x="11325735" y="5048625"/>
                <a:ext cx="132840" cy="293760"/>
              </p14:xfrm>
            </p:contentPart>
          </mc:Choice>
          <mc:Fallback xmlns="">
            <p:pic>
              <p:nvPicPr>
                <p:cNvPr id="199" name="Ink 198">
                  <a:extLst>
                    <a:ext uri="{FF2B5EF4-FFF2-40B4-BE49-F238E27FC236}">
                      <a16:creationId xmlns:a16="http://schemas.microsoft.com/office/drawing/2014/main" id="{34C7C72E-AF6E-BDF5-53FE-6B6A60F7A92B}"/>
                    </a:ext>
                  </a:extLst>
                </p:cNvPr>
                <p:cNvPicPr/>
                <p:nvPr/>
              </p:nvPicPr>
              <p:blipFill>
                <a:blip r:embed="rId333"/>
                <a:stretch>
                  <a:fillRect/>
                </a:stretch>
              </p:blipFill>
              <p:spPr>
                <a:xfrm>
                  <a:off x="11319615" y="5042505"/>
                  <a:ext cx="145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0" name="Ink 199">
                  <a:extLst>
                    <a:ext uri="{FF2B5EF4-FFF2-40B4-BE49-F238E27FC236}">
                      <a16:creationId xmlns:a16="http://schemas.microsoft.com/office/drawing/2014/main" id="{E9198B82-FB93-09B2-0858-02FC9297A488}"/>
                    </a:ext>
                  </a:extLst>
                </p14:cNvPr>
                <p14:cNvContentPartPr/>
                <p14:nvPr/>
              </p14:nvContentPartPr>
              <p14:xfrm>
                <a:off x="11299455" y="5239065"/>
                <a:ext cx="248040" cy="5760"/>
              </p14:xfrm>
            </p:contentPart>
          </mc:Choice>
          <mc:Fallback xmlns="">
            <p:pic>
              <p:nvPicPr>
                <p:cNvPr id="200" name="Ink 199">
                  <a:extLst>
                    <a:ext uri="{FF2B5EF4-FFF2-40B4-BE49-F238E27FC236}">
                      <a16:creationId xmlns:a16="http://schemas.microsoft.com/office/drawing/2014/main" id="{E9198B82-FB93-09B2-0858-02FC9297A488}"/>
                    </a:ext>
                  </a:extLst>
                </p:cNvPr>
                <p:cNvPicPr/>
                <p:nvPr/>
              </p:nvPicPr>
              <p:blipFill>
                <a:blip r:embed="rId335"/>
                <a:stretch>
                  <a:fillRect/>
                </a:stretch>
              </p:blipFill>
              <p:spPr>
                <a:xfrm>
                  <a:off x="11293335" y="5232945"/>
                  <a:ext cx="260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1" name="Ink 200">
                  <a:extLst>
                    <a:ext uri="{FF2B5EF4-FFF2-40B4-BE49-F238E27FC236}">
                      <a16:creationId xmlns:a16="http://schemas.microsoft.com/office/drawing/2014/main" id="{824D0134-CB01-5CD8-9948-7BED8CF3D5B8}"/>
                    </a:ext>
                  </a:extLst>
                </p14:cNvPr>
                <p14:cNvContentPartPr/>
                <p14:nvPr/>
              </p14:nvContentPartPr>
              <p14:xfrm>
                <a:off x="11520495" y="5219625"/>
                <a:ext cx="149760" cy="128880"/>
              </p14:xfrm>
            </p:contentPart>
          </mc:Choice>
          <mc:Fallback xmlns="">
            <p:pic>
              <p:nvPicPr>
                <p:cNvPr id="201" name="Ink 200">
                  <a:extLst>
                    <a:ext uri="{FF2B5EF4-FFF2-40B4-BE49-F238E27FC236}">
                      <a16:creationId xmlns:a16="http://schemas.microsoft.com/office/drawing/2014/main" id="{824D0134-CB01-5CD8-9948-7BED8CF3D5B8}"/>
                    </a:ext>
                  </a:extLst>
                </p:cNvPr>
                <p:cNvPicPr/>
                <p:nvPr/>
              </p:nvPicPr>
              <p:blipFill>
                <a:blip r:embed="rId337"/>
                <a:stretch>
                  <a:fillRect/>
                </a:stretch>
              </p:blipFill>
              <p:spPr>
                <a:xfrm>
                  <a:off x="11514375" y="5213505"/>
                  <a:ext cx="162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2" name="Ink 201">
                  <a:extLst>
                    <a:ext uri="{FF2B5EF4-FFF2-40B4-BE49-F238E27FC236}">
                      <a16:creationId xmlns:a16="http://schemas.microsoft.com/office/drawing/2014/main" id="{B2798B6B-689C-9D6C-4A2F-CFB2DC380E7B}"/>
                    </a:ext>
                  </a:extLst>
                </p14:cNvPr>
                <p14:cNvContentPartPr/>
                <p14:nvPr/>
              </p14:nvContentPartPr>
              <p14:xfrm>
                <a:off x="11694015" y="5244465"/>
                <a:ext cx="110880" cy="131760"/>
              </p14:xfrm>
            </p:contentPart>
          </mc:Choice>
          <mc:Fallback xmlns="">
            <p:pic>
              <p:nvPicPr>
                <p:cNvPr id="202" name="Ink 201">
                  <a:extLst>
                    <a:ext uri="{FF2B5EF4-FFF2-40B4-BE49-F238E27FC236}">
                      <a16:creationId xmlns:a16="http://schemas.microsoft.com/office/drawing/2014/main" id="{B2798B6B-689C-9D6C-4A2F-CFB2DC380E7B}"/>
                    </a:ext>
                  </a:extLst>
                </p:cNvPr>
                <p:cNvPicPr/>
                <p:nvPr/>
              </p:nvPicPr>
              <p:blipFill>
                <a:blip r:embed="rId339"/>
                <a:stretch>
                  <a:fillRect/>
                </a:stretch>
              </p:blipFill>
              <p:spPr>
                <a:xfrm>
                  <a:off x="11687895" y="5238345"/>
                  <a:ext cx="123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3" name="Ink 202">
                  <a:extLst>
                    <a:ext uri="{FF2B5EF4-FFF2-40B4-BE49-F238E27FC236}">
                      <a16:creationId xmlns:a16="http://schemas.microsoft.com/office/drawing/2014/main" id="{4572C39C-DD6A-C574-8E52-CF3628120A18}"/>
                    </a:ext>
                  </a:extLst>
                </p14:cNvPr>
                <p14:cNvContentPartPr/>
                <p14:nvPr/>
              </p14:nvContentPartPr>
              <p14:xfrm>
                <a:off x="11816775" y="5084265"/>
                <a:ext cx="31680" cy="282240"/>
              </p14:xfrm>
            </p:contentPart>
          </mc:Choice>
          <mc:Fallback xmlns="">
            <p:pic>
              <p:nvPicPr>
                <p:cNvPr id="203" name="Ink 202">
                  <a:extLst>
                    <a:ext uri="{FF2B5EF4-FFF2-40B4-BE49-F238E27FC236}">
                      <a16:creationId xmlns:a16="http://schemas.microsoft.com/office/drawing/2014/main" id="{4572C39C-DD6A-C574-8E52-CF3628120A18}"/>
                    </a:ext>
                  </a:extLst>
                </p:cNvPr>
                <p:cNvPicPr/>
                <p:nvPr/>
              </p:nvPicPr>
              <p:blipFill>
                <a:blip r:embed="rId341"/>
                <a:stretch>
                  <a:fillRect/>
                </a:stretch>
              </p:blipFill>
              <p:spPr>
                <a:xfrm>
                  <a:off x="11810655" y="5078145"/>
                  <a:ext cx="43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4" name="Ink 203">
                  <a:extLst>
                    <a:ext uri="{FF2B5EF4-FFF2-40B4-BE49-F238E27FC236}">
                      <a16:creationId xmlns:a16="http://schemas.microsoft.com/office/drawing/2014/main" id="{01FACC26-1D60-3895-2DF8-A569CDD7DC66}"/>
                    </a:ext>
                  </a:extLst>
                </p14:cNvPr>
                <p14:cNvContentPartPr/>
                <p14:nvPr/>
              </p14:nvContentPartPr>
              <p14:xfrm>
                <a:off x="11749455" y="5246625"/>
                <a:ext cx="156600" cy="15480"/>
              </p14:xfrm>
            </p:contentPart>
          </mc:Choice>
          <mc:Fallback xmlns="">
            <p:pic>
              <p:nvPicPr>
                <p:cNvPr id="204" name="Ink 203">
                  <a:extLst>
                    <a:ext uri="{FF2B5EF4-FFF2-40B4-BE49-F238E27FC236}">
                      <a16:creationId xmlns:a16="http://schemas.microsoft.com/office/drawing/2014/main" id="{01FACC26-1D60-3895-2DF8-A569CDD7DC66}"/>
                    </a:ext>
                  </a:extLst>
                </p:cNvPr>
                <p:cNvPicPr/>
                <p:nvPr/>
              </p:nvPicPr>
              <p:blipFill>
                <a:blip r:embed="rId343"/>
                <a:stretch>
                  <a:fillRect/>
                </a:stretch>
              </p:blipFill>
              <p:spPr>
                <a:xfrm>
                  <a:off x="11743335" y="5240505"/>
                  <a:ext cx="168840" cy="27720"/>
                </a:xfrm>
                <a:prstGeom prst="rect">
                  <a:avLst/>
                </a:prstGeom>
              </p:spPr>
            </p:pic>
          </mc:Fallback>
        </mc:AlternateContent>
      </p:grpSp>
    </p:spTree>
    <p:extLst>
      <p:ext uri="{BB962C8B-B14F-4D97-AF65-F5344CB8AC3E}">
        <p14:creationId xmlns:p14="http://schemas.microsoft.com/office/powerpoint/2010/main" val="3963852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5BD49-F838-942F-F659-DEDB56D5E623}"/>
              </a:ext>
            </a:extLst>
          </p:cNvPr>
          <p:cNvSpPr>
            <a:spLocks noGrp="1"/>
          </p:cNvSpPr>
          <p:nvPr>
            <p:ph type="title"/>
          </p:nvPr>
        </p:nvSpPr>
        <p:spPr/>
        <p:txBody>
          <a:bodyPr/>
          <a:lstStyle/>
          <a:p>
            <a:endParaRPr lang="en-CA"/>
          </a:p>
        </p:txBody>
      </p:sp>
      <p:grpSp>
        <p:nvGrpSpPr>
          <p:cNvPr id="16" name="Group 15">
            <a:extLst>
              <a:ext uri="{FF2B5EF4-FFF2-40B4-BE49-F238E27FC236}">
                <a16:creationId xmlns:a16="http://schemas.microsoft.com/office/drawing/2014/main" id="{B57E35F2-044D-67BC-8BBC-5855A007109A}"/>
              </a:ext>
            </a:extLst>
          </p:cNvPr>
          <p:cNvGrpSpPr/>
          <p:nvPr/>
        </p:nvGrpSpPr>
        <p:grpSpPr>
          <a:xfrm>
            <a:off x="766935" y="1279425"/>
            <a:ext cx="3196440" cy="456480"/>
            <a:chOff x="766935" y="1279425"/>
            <a:chExt cx="3196440" cy="4564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4189C48-9726-22FC-547C-1E5CFB66B3CB}"/>
                    </a:ext>
                  </a:extLst>
                </p14:cNvPr>
                <p14:cNvContentPartPr/>
                <p14:nvPr/>
              </p14:nvContentPartPr>
              <p14:xfrm>
                <a:off x="766935" y="1383465"/>
                <a:ext cx="367200" cy="260640"/>
              </p14:xfrm>
            </p:contentPart>
          </mc:Choice>
          <mc:Fallback xmlns="">
            <p:pic>
              <p:nvPicPr>
                <p:cNvPr id="4" name="Ink 3">
                  <a:extLst>
                    <a:ext uri="{FF2B5EF4-FFF2-40B4-BE49-F238E27FC236}">
                      <a16:creationId xmlns:a16="http://schemas.microsoft.com/office/drawing/2014/main" id="{A4189C48-9726-22FC-547C-1E5CFB66B3CB}"/>
                    </a:ext>
                  </a:extLst>
                </p:cNvPr>
                <p:cNvPicPr/>
                <p:nvPr/>
              </p:nvPicPr>
              <p:blipFill>
                <a:blip r:embed="rId3"/>
                <a:stretch>
                  <a:fillRect/>
                </a:stretch>
              </p:blipFill>
              <p:spPr>
                <a:xfrm>
                  <a:off x="760815" y="1377345"/>
                  <a:ext cx="3794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E7F8652-736C-5BC6-B596-E375EFA21A8C}"/>
                    </a:ext>
                  </a:extLst>
                </p14:cNvPr>
                <p14:cNvContentPartPr/>
                <p14:nvPr/>
              </p14:nvContentPartPr>
              <p14:xfrm>
                <a:off x="1369215" y="1459065"/>
                <a:ext cx="230040" cy="210600"/>
              </p14:xfrm>
            </p:contentPart>
          </mc:Choice>
          <mc:Fallback xmlns="">
            <p:pic>
              <p:nvPicPr>
                <p:cNvPr id="5" name="Ink 4">
                  <a:extLst>
                    <a:ext uri="{FF2B5EF4-FFF2-40B4-BE49-F238E27FC236}">
                      <a16:creationId xmlns:a16="http://schemas.microsoft.com/office/drawing/2014/main" id="{4E7F8652-736C-5BC6-B596-E375EFA21A8C}"/>
                    </a:ext>
                  </a:extLst>
                </p:cNvPr>
                <p:cNvPicPr/>
                <p:nvPr/>
              </p:nvPicPr>
              <p:blipFill>
                <a:blip r:embed="rId5"/>
                <a:stretch>
                  <a:fillRect/>
                </a:stretch>
              </p:blipFill>
              <p:spPr>
                <a:xfrm>
                  <a:off x="1363095" y="1452945"/>
                  <a:ext cx="2422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118E701-882E-1C05-46A3-A9CC9A33F99F}"/>
                    </a:ext>
                  </a:extLst>
                </p14:cNvPr>
                <p14:cNvContentPartPr/>
                <p14:nvPr/>
              </p14:nvContentPartPr>
              <p14:xfrm>
                <a:off x="1693935" y="1286985"/>
                <a:ext cx="164160" cy="415440"/>
              </p14:xfrm>
            </p:contentPart>
          </mc:Choice>
          <mc:Fallback xmlns="">
            <p:pic>
              <p:nvPicPr>
                <p:cNvPr id="6" name="Ink 5">
                  <a:extLst>
                    <a:ext uri="{FF2B5EF4-FFF2-40B4-BE49-F238E27FC236}">
                      <a16:creationId xmlns:a16="http://schemas.microsoft.com/office/drawing/2014/main" id="{9118E701-882E-1C05-46A3-A9CC9A33F99F}"/>
                    </a:ext>
                  </a:extLst>
                </p:cNvPr>
                <p:cNvPicPr/>
                <p:nvPr/>
              </p:nvPicPr>
              <p:blipFill>
                <a:blip r:embed="rId7"/>
                <a:stretch>
                  <a:fillRect/>
                </a:stretch>
              </p:blipFill>
              <p:spPr>
                <a:xfrm>
                  <a:off x="1687815" y="1280865"/>
                  <a:ext cx="17640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590A509-0115-BF7C-3C3C-8AD18E156A25}"/>
                    </a:ext>
                  </a:extLst>
                </p14:cNvPr>
                <p14:cNvContentPartPr/>
                <p14:nvPr/>
              </p14:nvContentPartPr>
              <p14:xfrm>
                <a:off x="1903095" y="1515585"/>
                <a:ext cx="378360" cy="218520"/>
              </p14:xfrm>
            </p:contentPart>
          </mc:Choice>
          <mc:Fallback xmlns="">
            <p:pic>
              <p:nvPicPr>
                <p:cNvPr id="7" name="Ink 6">
                  <a:extLst>
                    <a:ext uri="{FF2B5EF4-FFF2-40B4-BE49-F238E27FC236}">
                      <a16:creationId xmlns:a16="http://schemas.microsoft.com/office/drawing/2014/main" id="{2590A509-0115-BF7C-3C3C-8AD18E156A25}"/>
                    </a:ext>
                  </a:extLst>
                </p:cNvPr>
                <p:cNvPicPr/>
                <p:nvPr/>
              </p:nvPicPr>
              <p:blipFill>
                <a:blip r:embed="rId9"/>
                <a:stretch>
                  <a:fillRect/>
                </a:stretch>
              </p:blipFill>
              <p:spPr>
                <a:xfrm>
                  <a:off x="1896975" y="1509465"/>
                  <a:ext cx="3906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FC911BA-7146-7596-4013-08F26F62F539}"/>
                    </a:ext>
                  </a:extLst>
                </p14:cNvPr>
                <p14:cNvContentPartPr/>
                <p14:nvPr/>
              </p14:nvContentPartPr>
              <p14:xfrm>
                <a:off x="2314935" y="1279425"/>
                <a:ext cx="125640" cy="392400"/>
              </p14:xfrm>
            </p:contentPart>
          </mc:Choice>
          <mc:Fallback xmlns="">
            <p:pic>
              <p:nvPicPr>
                <p:cNvPr id="8" name="Ink 7">
                  <a:extLst>
                    <a:ext uri="{FF2B5EF4-FFF2-40B4-BE49-F238E27FC236}">
                      <a16:creationId xmlns:a16="http://schemas.microsoft.com/office/drawing/2014/main" id="{4FC911BA-7146-7596-4013-08F26F62F539}"/>
                    </a:ext>
                  </a:extLst>
                </p:cNvPr>
                <p:cNvPicPr/>
                <p:nvPr/>
              </p:nvPicPr>
              <p:blipFill>
                <a:blip r:embed="rId11"/>
                <a:stretch>
                  <a:fillRect/>
                </a:stretch>
              </p:blipFill>
              <p:spPr>
                <a:xfrm>
                  <a:off x="2308815" y="1273305"/>
                  <a:ext cx="1378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D4657DE-F36B-C9DC-AC80-CFDD181BD56D}"/>
                    </a:ext>
                  </a:extLst>
                </p14:cNvPr>
                <p14:cNvContentPartPr/>
                <p14:nvPr/>
              </p14:nvContentPartPr>
              <p14:xfrm>
                <a:off x="2220975" y="1550145"/>
                <a:ext cx="317880" cy="133200"/>
              </p14:xfrm>
            </p:contentPart>
          </mc:Choice>
          <mc:Fallback xmlns="">
            <p:pic>
              <p:nvPicPr>
                <p:cNvPr id="9" name="Ink 8">
                  <a:extLst>
                    <a:ext uri="{FF2B5EF4-FFF2-40B4-BE49-F238E27FC236}">
                      <a16:creationId xmlns:a16="http://schemas.microsoft.com/office/drawing/2014/main" id="{2D4657DE-F36B-C9DC-AC80-CFDD181BD56D}"/>
                    </a:ext>
                  </a:extLst>
                </p:cNvPr>
                <p:cNvPicPr/>
                <p:nvPr/>
              </p:nvPicPr>
              <p:blipFill>
                <a:blip r:embed="rId13"/>
                <a:stretch>
                  <a:fillRect/>
                </a:stretch>
              </p:blipFill>
              <p:spPr>
                <a:xfrm>
                  <a:off x="2214855" y="1544025"/>
                  <a:ext cx="3301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2FBD1F8-06EB-AE3B-E75B-284A00358BDD}"/>
                    </a:ext>
                  </a:extLst>
                </p14:cNvPr>
                <p14:cNvContentPartPr/>
                <p14:nvPr/>
              </p14:nvContentPartPr>
              <p14:xfrm>
                <a:off x="2418255" y="1430985"/>
                <a:ext cx="154440" cy="39240"/>
              </p14:xfrm>
            </p:contentPart>
          </mc:Choice>
          <mc:Fallback xmlns="">
            <p:pic>
              <p:nvPicPr>
                <p:cNvPr id="10" name="Ink 9">
                  <a:extLst>
                    <a:ext uri="{FF2B5EF4-FFF2-40B4-BE49-F238E27FC236}">
                      <a16:creationId xmlns:a16="http://schemas.microsoft.com/office/drawing/2014/main" id="{12FBD1F8-06EB-AE3B-E75B-284A00358BDD}"/>
                    </a:ext>
                  </a:extLst>
                </p:cNvPr>
                <p:cNvPicPr/>
                <p:nvPr/>
              </p:nvPicPr>
              <p:blipFill>
                <a:blip r:embed="rId15"/>
                <a:stretch>
                  <a:fillRect/>
                </a:stretch>
              </p:blipFill>
              <p:spPr>
                <a:xfrm>
                  <a:off x="2412135" y="1424865"/>
                  <a:ext cx="166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F45019F0-4916-759D-8748-9237EFD8A9B5}"/>
                    </a:ext>
                  </a:extLst>
                </p14:cNvPr>
                <p14:cNvContentPartPr/>
                <p14:nvPr/>
              </p14:nvContentPartPr>
              <p14:xfrm>
                <a:off x="2672775" y="1519905"/>
                <a:ext cx="318960" cy="175680"/>
              </p14:xfrm>
            </p:contentPart>
          </mc:Choice>
          <mc:Fallback xmlns="">
            <p:pic>
              <p:nvPicPr>
                <p:cNvPr id="11" name="Ink 10">
                  <a:extLst>
                    <a:ext uri="{FF2B5EF4-FFF2-40B4-BE49-F238E27FC236}">
                      <a16:creationId xmlns:a16="http://schemas.microsoft.com/office/drawing/2014/main" id="{F45019F0-4916-759D-8748-9237EFD8A9B5}"/>
                    </a:ext>
                  </a:extLst>
                </p:cNvPr>
                <p:cNvPicPr/>
                <p:nvPr/>
              </p:nvPicPr>
              <p:blipFill>
                <a:blip r:embed="rId17"/>
                <a:stretch>
                  <a:fillRect/>
                </a:stretch>
              </p:blipFill>
              <p:spPr>
                <a:xfrm>
                  <a:off x="2666655" y="1513785"/>
                  <a:ext cx="331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2D67912-08E9-DF6A-5568-0662143D22B8}"/>
                    </a:ext>
                  </a:extLst>
                </p14:cNvPr>
                <p14:cNvContentPartPr/>
                <p14:nvPr/>
              </p14:nvContentPartPr>
              <p14:xfrm>
                <a:off x="2959695" y="1520985"/>
                <a:ext cx="532080" cy="209880"/>
              </p14:xfrm>
            </p:contentPart>
          </mc:Choice>
          <mc:Fallback xmlns="">
            <p:pic>
              <p:nvPicPr>
                <p:cNvPr id="12" name="Ink 11">
                  <a:extLst>
                    <a:ext uri="{FF2B5EF4-FFF2-40B4-BE49-F238E27FC236}">
                      <a16:creationId xmlns:a16="http://schemas.microsoft.com/office/drawing/2014/main" id="{A2D67912-08E9-DF6A-5568-0662143D22B8}"/>
                    </a:ext>
                  </a:extLst>
                </p:cNvPr>
                <p:cNvPicPr/>
                <p:nvPr/>
              </p:nvPicPr>
              <p:blipFill>
                <a:blip r:embed="rId19"/>
                <a:stretch>
                  <a:fillRect/>
                </a:stretch>
              </p:blipFill>
              <p:spPr>
                <a:xfrm>
                  <a:off x="2953575" y="1514865"/>
                  <a:ext cx="5443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74CD4036-6510-F8EA-A346-3F6DF38F4831}"/>
                    </a:ext>
                  </a:extLst>
                </p14:cNvPr>
                <p14:cNvContentPartPr/>
                <p14:nvPr/>
              </p14:nvContentPartPr>
              <p14:xfrm>
                <a:off x="3640095" y="1329105"/>
                <a:ext cx="183600" cy="182880"/>
              </p14:xfrm>
            </p:contentPart>
          </mc:Choice>
          <mc:Fallback xmlns="">
            <p:pic>
              <p:nvPicPr>
                <p:cNvPr id="13" name="Ink 12">
                  <a:extLst>
                    <a:ext uri="{FF2B5EF4-FFF2-40B4-BE49-F238E27FC236}">
                      <a16:creationId xmlns:a16="http://schemas.microsoft.com/office/drawing/2014/main" id="{74CD4036-6510-F8EA-A346-3F6DF38F4831}"/>
                    </a:ext>
                  </a:extLst>
                </p:cNvPr>
                <p:cNvPicPr/>
                <p:nvPr/>
              </p:nvPicPr>
              <p:blipFill>
                <a:blip r:embed="rId21"/>
                <a:stretch>
                  <a:fillRect/>
                </a:stretch>
              </p:blipFill>
              <p:spPr>
                <a:xfrm>
                  <a:off x="3633975" y="1322985"/>
                  <a:ext cx="195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1298E09-06C4-1C31-406D-0D4FA6EF1102}"/>
                    </a:ext>
                  </a:extLst>
                </p14:cNvPr>
                <p14:cNvContentPartPr/>
                <p14:nvPr/>
              </p14:nvContentPartPr>
              <p14:xfrm>
                <a:off x="3772935" y="1628265"/>
                <a:ext cx="190440" cy="107640"/>
              </p14:xfrm>
            </p:contentPart>
          </mc:Choice>
          <mc:Fallback xmlns="">
            <p:pic>
              <p:nvPicPr>
                <p:cNvPr id="14" name="Ink 13">
                  <a:extLst>
                    <a:ext uri="{FF2B5EF4-FFF2-40B4-BE49-F238E27FC236}">
                      <a16:creationId xmlns:a16="http://schemas.microsoft.com/office/drawing/2014/main" id="{31298E09-06C4-1C31-406D-0D4FA6EF1102}"/>
                    </a:ext>
                  </a:extLst>
                </p:cNvPr>
                <p:cNvPicPr/>
                <p:nvPr/>
              </p:nvPicPr>
              <p:blipFill>
                <a:blip r:embed="rId23"/>
                <a:stretch>
                  <a:fillRect/>
                </a:stretch>
              </p:blipFill>
              <p:spPr>
                <a:xfrm>
                  <a:off x="3766815" y="1622145"/>
                  <a:ext cx="202680" cy="11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67684CBC-0170-6D70-961E-285FACA54359}"/>
                  </a:ext>
                </a:extLst>
              </p14:cNvPr>
              <p14:cNvContentPartPr/>
              <p14:nvPr/>
            </p14:nvContentPartPr>
            <p14:xfrm>
              <a:off x="664335" y="1884585"/>
              <a:ext cx="2702880" cy="66240"/>
            </p14:xfrm>
          </p:contentPart>
        </mc:Choice>
        <mc:Fallback xmlns="">
          <p:pic>
            <p:nvPicPr>
              <p:cNvPr id="15" name="Ink 14">
                <a:extLst>
                  <a:ext uri="{FF2B5EF4-FFF2-40B4-BE49-F238E27FC236}">
                    <a16:creationId xmlns:a16="http://schemas.microsoft.com/office/drawing/2014/main" id="{67684CBC-0170-6D70-961E-285FACA54359}"/>
                  </a:ext>
                </a:extLst>
              </p:cNvPr>
              <p:cNvPicPr/>
              <p:nvPr/>
            </p:nvPicPr>
            <p:blipFill>
              <a:blip r:embed="rId25"/>
              <a:stretch>
                <a:fillRect/>
              </a:stretch>
            </p:blipFill>
            <p:spPr>
              <a:xfrm>
                <a:off x="658215" y="1878465"/>
                <a:ext cx="27151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778464D4-A471-90AB-273D-BE0EF3466999}"/>
                  </a:ext>
                </a:extLst>
              </p14:cNvPr>
              <p14:cNvContentPartPr/>
              <p14:nvPr/>
            </p14:nvContentPartPr>
            <p14:xfrm>
              <a:off x="8640495" y="1370505"/>
              <a:ext cx="712800" cy="4585680"/>
            </p14:xfrm>
          </p:contentPart>
        </mc:Choice>
        <mc:Fallback xmlns="">
          <p:pic>
            <p:nvPicPr>
              <p:cNvPr id="26" name="Ink 25">
                <a:extLst>
                  <a:ext uri="{FF2B5EF4-FFF2-40B4-BE49-F238E27FC236}">
                    <a16:creationId xmlns:a16="http://schemas.microsoft.com/office/drawing/2014/main" id="{778464D4-A471-90AB-273D-BE0EF3466999}"/>
                  </a:ext>
                </a:extLst>
              </p:cNvPr>
              <p:cNvPicPr/>
              <p:nvPr/>
            </p:nvPicPr>
            <p:blipFill>
              <a:blip r:embed="rId27"/>
              <a:stretch>
                <a:fillRect/>
              </a:stretch>
            </p:blipFill>
            <p:spPr>
              <a:xfrm>
                <a:off x="8634375" y="1364385"/>
                <a:ext cx="725040" cy="459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A23412AF-B725-2366-2696-D49EDCE4B95A}"/>
                  </a:ext>
                </a:extLst>
              </p14:cNvPr>
              <p14:cNvContentPartPr/>
              <p14:nvPr/>
            </p14:nvContentPartPr>
            <p14:xfrm>
              <a:off x="9355095" y="1864065"/>
              <a:ext cx="381240" cy="237240"/>
            </p14:xfrm>
          </p:contentPart>
        </mc:Choice>
        <mc:Fallback xmlns="">
          <p:pic>
            <p:nvPicPr>
              <p:cNvPr id="27" name="Ink 26">
                <a:extLst>
                  <a:ext uri="{FF2B5EF4-FFF2-40B4-BE49-F238E27FC236}">
                    <a16:creationId xmlns:a16="http://schemas.microsoft.com/office/drawing/2014/main" id="{A23412AF-B725-2366-2696-D49EDCE4B95A}"/>
                  </a:ext>
                </a:extLst>
              </p:cNvPr>
              <p:cNvPicPr/>
              <p:nvPr/>
            </p:nvPicPr>
            <p:blipFill>
              <a:blip r:embed="rId29"/>
              <a:stretch>
                <a:fillRect/>
              </a:stretch>
            </p:blipFill>
            <p:spPr>
              <a:xfrm>
                <a:off x="9348975" y="1857945"/>
                <a:ext cx="393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9756FD27-62F6-0553-1667-AD1454D93383}"/>
                  </a:ext>
                </a:extLst>
              </p14:cNvPr>
              <p14:cNvContentPartPr/>
              <p14:nvPr/>
            </p14:nvContentPartPr>
            <p14:xfrm>
              <a:off x="9761895" y="1703865"/>
              <a:ext cx="303480" cy="190080"/>
            </p14:xfrm>
          </p:contentPart>
        </mc:Choice>
        <mc:Fallback xmlns="">
          <p:pic>
            <p:nvPicPr>
              <p:cNvPr id="28" name="Ink 27">
                <a:extLst>
                  <a:ext uri="{FF2B5EF4-FFF2-40B4-BE49-F238E27FC236}">
                    <a16:creationId xmlns:a16="http://schemas.microsoft.com/office/drawing/2014/main" id="{9756FD27-62F6-0553-1667-AD1454D93383}"/>
                  </a:ext>
                </a:extLst>
              </p:cNvPr>
              <p:cNvPicPr/>
              <p:nvPr/>
            </p:nvPicPr>
            <p:blipFill>
              <a:blip r:embed="rId31"/>
              <a:stretch>
                <a:fillRect/>
              </a:stretch>
            </p:blipFill>
            <p:spPr>
              <a:xfrm>
                <a:off x="9755775" y="1697745"/>
                <a:ext cx="315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941EB399-121D-F15A-D19C-A01D721933D2}"/>
                  </a:ext>
                </a:extLst>
              </p14:cNvPr>
              <p14:cNvContentPartPr/>
              <p14:nvPr/>
            </p14:nvContentPartPr>
            <p14:xfrm>
              <a:off x="9855855" y="1733025"/>
              <a:ext cx="120600" cy="216000"/>
            </p14:xfrm>
          </p:contentPart>
        </mc:Choice>
        <mc:Fallback xmlns="">
          <p:pic>
            <p:nvPicPr>
              <p:cNvPr id="29" name="Ink 28">
                <a:extLst>
                  <a:ext uri="{FF2B5EF4-FFF2-40B4-BE49-F238E27FC236}">
                    <a16:creationId xmlns:a16="http://schemas.microsoft.com/office/drawing/2014/main" id="{941EB399-121D-F15A-D19C-A01D721933D2}"/>
                  </a:ext>
                </a:extLst>
              </p:cNvPr>
              <p:cNvPicPr/>
              <p:nvPr/>
            </p:nvPicPr>
            <p:blipFill>
              <a:blip r:embed="rId33"/>
              <a:stretch>
                <a:fillRect/>
              </a:stretch>
            </p:blipFill>
            <p:spPr>
              <a:xfrm>
                <a:off x="9849735" y="1726905"/>
                <a:ext cx="1328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F0EF5C18-DAA0-37A6-1BD9-5DBC5AF1F47C}"/>
                  </a:ext>
                </a:extLst>
              </p14:cNvPr>
              <p14:cNvContentPartPr/>
              <p14:nvPr/>
            </p14:nvContentPartPr>
            <p14:xfrm>
              <a:off x="10002375" y="1606305"/>
              <a:ext cx="337320" cy="664200"/>
            </p14:xfrm>
          </p:contentPart>
        </mc:Choice>
        <mc:Fallback xmlns="">
          <p:pic>
            <p:nvPicPr>
              <p:cNvPr id="30" name="Ink 29">
                <a:extLst>
                  <a:ext uri="{FF2B5EF4-FFF2-40B4-BE49-F238E27FC236}">
                    <a16:creationId xmlns:a16="http://schemas.microsoft.com/office/drawing/2014/main" id="{F0EF5C18-DAA0-37A6-1BD9-5DBC5AF1F47C}"/>
                  </a:ext>
                </a:extLst>
              </p:cNvPr>
              <p:cNvPicPr/>
              <p:nvPr/>
            </p:nvPicPr>
            <p:blipFill>
              <a:blip r:embed="rId35"/>
              <a:stretch>
                <a:fillRect/>
              </a:stretch>
            </p:blipFill>
            <p:spPr>
              <a:xfrm>
                <a:off x="9996255" y="1600185"/>
                <a:ext cx="349560" cy="67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2A4A3464-703C-997B-12F2-EF452A473FC4}"/>
                  </a:ext>
                </a:extLst>
              </p14:cNvPr>
              <p14:cNvContentPartPr/>
              <p14:nvPr/>
            </p14:nvContentPartPr>
            <p14:xfrm>
              <a:off x="9042615" y="1663905"/>
              <a:ext cx="507960" cy="617400"/>
            </p14:xfrm>
          </p:contentPart>
        </mc:Choice>
        <mc:Fallback xmlns="">
          <p:pic>
            <p:nvPicPr>
              <p:cNvPr id="31" name="Ink 30">
                <a:extLst>
                  <a:ext uri="{FF2B5EF4-FFF2-40B4-BE49-F238E27FC236}">
                    <a16:creationId xmlns:a16="http://schemas.microsoft.com/office/drawing/2014/main" id="{2A4A3464-703C-997B-12F2-EF452A473FC4}"/>
                  </a:ext>
                </a:extLst>
              </p:cNvPr>
              <p:cNvPicPr/>
              <p:nvPr/>
            </p:nvPicPr>
            <p:blipFill>
              <a:blip r:embed="rId37"/>
              <a:stretch>
                <a:fillRect/>
              </a:stretch>
            </p:blipFill>
            <p:spPr>
              <a:xfrm>
                <a:off x="9036495" y="1657785"/>
                <a:ext cx="52020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DF4AA01E-5814-E8D8-E239-44BEBE721D1A}"/>
                  </a:ext>
                </a:extLst>
              </p14:cNvPr>
              <p14:cNvContentPartPr/>
              <p14:nvPr/>
            </p14:nvContentPartPr>
            <p14:xfrm>
              <a:off x="10515015" y="2021025"/>
              <a:ext cx="202320" cy="17640"/>
            </p14:xfrm>
          </p:contentPart>
        </mc:Choice>
        <mc:Fallback xmlns="">
          <p:pic>
            <p:nvPicPr>
              <p:cNvPr id="32" name="Ink 31">
                <a:extLst>
                  <a:ext uri="{FF2B5EF4-FFF2-40B4-BE49-F238E27FC236}">
                    <a16:creationId xmlns:a16="http://schemas.microsoft.com/office/drawing/2014/main" id="{DF4AA01E-5814-E8D8-E239-44BEBE721D1A}"/>
                  </a:ext>
                </a:extLst>
              </p:cNvPr>
              <p:cNvPicPr/>
              <p:nvPr/>
            </p:nvPicPr>
            <p:blipFill>
              <a:blip r:embed="rId39"/>
              <a:stretch>
                <a:fillRect/>
              </a:stretch>
            </p:blipFill>
            <p:spPr>
              <a:xfrm>
                <a:off x="10508895" y="2014905"/>
                <a:ext cx="214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C41342B5-0CDA-6AC7-3A34-0A2A210CB761}"/>
                  </a:ext>
                </a:extLst>
              </p14:cNvPr>
              <p14:cNvContentPartPr/>
              <p14:nvPr/>
            </p14:nvContentPartPr>
            <p14:xfrm>
              <a:off x="10515015" y="1923825"/>
              <a:ext cx="190440" cy="10080"/>
            </p14:xfrm>
          </p:contentPart>
        </mc:Choice>
        <mc:Fallback xmlns="">
          <p:pic>
            <p:nvPicPr>
              <p:cNvPr id="33" name="Ink 32">
                <a:extLst>
                  <a:ext uri="{FF2B5EF4-FFF2-40B4-BE49-F238E27FC236}">
                    <a16:creationId xmlns:a16="http://schemas.microsoft.com/office/drawing/2014/main" id="{C41342B5-0CDA-6AC7-3A34-0A2A210CB761}"/>
                  </a:ext>
                </a:extLst>
              </p:cNvPr>
              <p:cNvPicPr/>
              <p:nvPr/>
            </p:nvPicPr>
            <p:blipFill>
              <a:blip r:embed="rId41"/>
              <a:stretch>
                <a:fillRect/>
              </a:stretch>
            </p:blipFill>
            <p:spPr>
              <a:xfrm>
                <a:off x="10508895" y="1917705"/>
                <a:ext cx="202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997E7DEA-012F-644A-FEC1-928782C3A582}"/>
                  </a:ext>
                </a:extLst>
              </p14:cNvPr>
              <p14:cNvContentPartPr/>
              <p14:nvPr/>
            </p14:nvContentPartPr>
            <p14:xfrm>
              <a:off x="10923975" y="1950825"/>
              <a:ext cx="541800" cy="245880"/>
            </p14:xfrm>
          </p:contentPart>
        </mc:Choice>
        <mc:Fallback xmlns="">
          <p:pic>
            <p:nvPicPr>
              <p:cNvPr id="35" name="Ink 34">
                <a:extLst>
                  <a:ext uri="{FF2B5EF4-FFF2-40B4-BE49-F238E27FC236}">
                    <a16:creationId xmlns:a16="http://schemas.microsoft.com/office/drawing/2014/main" id="{997E7DEA-012F-644A-FEC1-928782C3A582}"/>
                  </a:ext>
                </a:extLst>
              </p:cNvPr>
              <p:cNvPicPr/>
              <p:nvPr/>
            </p:nvPicPr>
            <p:blipFill>
              <a:blip r:embed="rId43"/>
              <a:stretch>
                <a:fillRect/>
              </a:stretch>
            </p:blipFill>
            <p:spPr>
              <a:xfrm>
                <a:off x="10917855" y="1944705"/>
                <a:ext cx="5540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Ink 35">
                <a:extLst>
                  <a:ext uri="{FF2B5EF4-FFF2-40B4-BE49-F238E27FC236}">
                    <a16:creationId xmlns:a16="http://schemas.microsoft.com/office/drawing/2014/main" id="{B2DE3B28-A588-1CB9-4DDE-245EB7EFFAA1}"/>
                  </a:ext>
                </a:extLst>
              </p14:cNvPr>
              <p14:cNvContentPartPr/>
              <p14:nvPr/>
            </p14:nvContentPartPr>
            <p14:xfrm>
              <a:off x="11407815" y="1762545"/>
              <a:ext cx="358560" cy="210240"/>
            </p14:xfrm>
          </p:contentPart>
        </mc:Choice>
        <mc:Fallback xmlns="">
          <p:pic>
            <p:nvPicPr>
              <p:cNvPr id="36" name="Ink 35">
                <a:extLst>
                  <a:ext uri="{FF2B5EF4-FFF2-40B4-BE49-F238E27FC236}">
                    <a16:creationId xmlns:a16="http://schemas.microsoft.com/office/drawing/2014/main" id="{B2DE3B28-A588-1CB9-4DDE-245EB7EFFAA1}"/>
                  </a:ext>
                </a:extLst>
              </p:cNvPr>
              <p:cNvPicPr/>
              <p:nvPr/>
            </p:nvPicPr>
            <p:blipFill>
              <a:blip r:embed="rId45"/>
              <a:stretch>
                <a:fillRect/>
              </a:stretch>
            </p:blipFill>
            <p:spPr>
              <a:xfrm>
                <a:off x="11401695" y="1756425"/>
                <a:ext cx="3708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CC4A9F94-74A9-E8CC-B2AA-D4CB4EEDEADB}"/>
                  </a:ext>
                </a:extLst>
              </p14:cNvPr>
              <p14:cNvContentPartPr/>
              <p14:nvPr/>
            </p14:nvContentPartPr>
            <p14:xfrm>
              <a:off x="11462895" y="1786305"/>
              <a:ext cx="180720" cy="232200"/>
            </p14:xfrm>
          </p:contentPart>
        </mc:Choice>
        <mc:Fallback xmlns="">
          <p:pic>
            <p:nvPicPr>
              <p:cNvPr id="37" name="Ink 36">
                <a:extLst>
                  <a:ext uri="{FF2B5EF4-FFF2-40B4-BE49-F238E27FC236}">
                    <a16:creationId xmlns:a16="http://schemas.microsoft.com/office/drawing/2014/main" id="{CC4A9F94-74A9-E8CC-B2AA-D4CB4EEDEADB}"/>
                  </a:ext>
                </a:extLst>
              </p:cNvPr>
              <p:cNvPicPr/>
              <p:nvPr/>
            </p:nvPicPr>
            <p:blipFill>
              <a:blip r:embed="rId47"/>
              <a:stretch>
                <a:fillRect/>
              </a:stretch>
            </p:blipFill>
            <p:spPr>
              <a:xfrm>
                <a:off x="11456775" y="1780185"/>
                <a:ext cx="1929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Ink 44">
                <a:extLst>
                  <a:ext uri="{FF2B5EF4-FFF2-40B4-BE49-F238E27FC236}">
                    <a16:creationId xmlns:a16="http://schemas.microsoft.com/office/drawing/2014/main" id="{D5FF4909-7A14-E454-F617-2D13177BB4C2}"/>
                  </a:ext>
                </a:extLst>
              </p14:cNvPr>
              <p14:cNvContentPartPr/>
              <p14:nvPr/>
            </p14:nvContentPartPr>
            <p14:xfrm>
              <a:off x="10194975" y="1400745"/>
              <a:ext cx="360" cy="360"/>
            </p14:xfrm>
          </p:contentPart>
        </mc:Choice>
        <mc:Fallback xmlns="">
          <p:pic>
            <p:nvPicPr>
              <p:cNvPr id="45" name="Ink 44">
                <a:extLst>
                  <a:ext uri="{FF2B5EF4-FFF2-40B4-BE49-F238E27FC236}">
                    <a16:creationId xmlns:a16="http://schemas.microsoft.com/office/drawing/2014/main" id="{D5FF4909-7A14-E454-F617-2D13177BB4C2}"/>
                  </a:ext>
                </a:extLst>
              </p:cNvPr>
              <p:cNvPicPr/>
              <p:nvPr/>
            </p:nvPicPr>
            <p:blipFill>
              <a:blip r:embed="rId49"/>
              <a:stretch>
                <a:fillRect/>
              </a:stretch>
            </p:blipFill>
            <p:spPr>
              <a:xfrm>
                <a:off x="10188855" y="139462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Ink 45">
                <a:extLst>
                  <a:ext uri="{FF2B5EF4-FFF2-40B4-BE49-F238E27FC236}">
                    <a16:creationId xmlns:a16="http://schemas.microsoft.com/office/drawing/2014/main" id="{5DC8A784-ED1B-F249-D05E-BF82132D81CE}"/>
                  </a:ext>
                </a:extLst>
              </p14:cNvPr>
              <p14:cNvContentPartPr/>
              <p14:nvPr/>
            </p14:nvContentPartPr>
            <p14:xfrm>
              <a:off x="10194975" y="1338105"/>
              <a:ext cx="106200" cy="238680"/>
            </p14:xfrm>
          </p:contentPart>
        </mc:Choice>
        <mc:Fallback xmlns="">
          <p:pic>
            <p:nvPicPr>
              <p:cNvPr id="46" name="Ink 45">
                <a:extLst>
                  <a:ext uri="{FF2B5EF4-FFF2-40B4-BE49-F238E27FC236}">
                    <a16:creationId xmlns:a16="http://schemas.microsoft.com/office/drawing/2014/main" id="{5DC8A784-ED1B-F249-D05E-BF82132D81CE}"/>
                  </a:ext>
                </a:extLst>
              </p:cNvPr>
              <p:cNvPicPr/>
              <p:nvPr/>
            </p:nvPicPr>
            <p:blipFill>
              <a:blip r:embed="rId51"/>
              <a:stretch>
                <a:fillRect/>
              </a:stretch>
            </p:blipFill>
            <p:spPr>
              <a:xfrm>
                <a:off x="10188855" y="1331985"/>
                <a:ext cx="118440" cy="250920"/>
              </a:xfrm>
              <a:prstGeom prst="rect">
                <a:avLst/>
              </a:prstGeom>
            </p:spPr>
          </p:pic>
        </mc:Fallback>
      </mc:AlternateContent>
      <p:grpSp>
        <p:nvGrpSpPr>
          <p:cNvPr id="56" name="Group 55">
            <a:extLst>
              <a:ext uri="{FF2B5EF4-FFF2-40B4-BE49-F238E27FC236}">
                <a16:creationId xmlns:a16="http://schemas.microsoft.com/office/drawing/2014/main" id="{1D464604-C9D8-E6F1-3CBF-392ED1734873}"/>
              </a:ext>
            </a:extLst>
          </p:cNvPr>
          <p:cNvGrpSpPr/>
          <p:nvPr/>
        </p:nvGrpSpPr>
        <p:grpSpPr>
          <a:xfrm>
            <a:off x="9076095" y="2778105"/>
            <a:ext cx="2995920" cy="761400"/>
            <a:chOff x="9076095" y="2778105"/>
            <a:chExt cx="2995920" cy="761400"/>
          </a:xfrm>
        </p:grpSpPr>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3307BEB7-9AD5-5BC2-68D7-48E884F44831}"/>
                    </a:ext>
                  </a:extLst>
                </p14:cNvPr>
                <p14:cNvContentPartPr/>
                <p14:nvPr/>
              </p14:nvContentPartPr>
              <p14:xfrm>
                <a:off x="9076095" y="3168705"/>
                <a:ext cx="587520" cy="245160"/>
              </p14:xfrm>
            </p:contentPart>
          </mc:Choice>
          <mc:Fallback xmlns="">
            <p:pic>
              <p:nvPicPr>
                <p:cNvPr id="39" name="Ink 38">
                  <a:extLst>
                    <a:ext uri="{FF2B5EF4-FFF2-40B4-BE49-F238E27FC236}">
                      <a16:creationId xmlns:a16="http://schemas.microsoft.com/office/drawing/2014/main" id="{3307BEB7-9AD5-5BC2-68D7-48E884F44831}"/>
                    </a:ext>
                  </a:extLst>
                </p:cNvPr>
                <p:cNvPicPr/>
                <p:nvPr/>
              </p:nvPicPr>
              <p:blipFill>
                <a:blip r:embed="rId53"/>
                <a:stretch>
                  <a:fillRect/>
                </a:stretch>
              </p:blipFill>
              <p:spPr>
                <a:xfrm>
                  <a:off x="9069975" y="3162585"/>
                  <a:ext cx="599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1A519AB4-9878-9EF4-0179-2F1FB8CABF3D}"/>
                    </a:ext>
                  </a:extLst>
                </p14:cNvPr>
                <p14:cNvContentPartPr/>
                <p14:nvPr/>
              </p14:nvContentPartPr>
              <p14:xfrm>
                <a:off x="9518895" y="3079065"/>
                <a:ext cx="284400" cy="156240"/>
              </p14:xfrm>
            </p:contentPart>
          </mc:Choice>
          <mc:Fallback xmlns="">
            <p:pic>
              <p:nvPicPr>
                <p:cNvPr id="40" name="Ink 39">
                  <a:extLst>
                    <a:ext uri="{FF2B5EF4-FFF2-40B4-BE49-F238E27FC236}">
                      <a16:creationId xmlns:a16="http://schemas.microsoft.com/office/drawing/2014/main" id="{1A519AB4-9878-9EF4-0179-2F1FB8CABF3D}"/>
                    </a:ext>
                  </a:extLst>
                </p:cNvPr>
                <p:cNvPicPr/>
                <p:nvPr/>
              </p:nvPicPr>
              <p:blipFill>
                <a:blip r:embed="rId55"/>
                <a:stretch>
                  <a:fillRect/>
                </a:stretch>
              </p:blipFill>
              <p:spPr>
                <a:xfrm>
                  <a:off x="9512775" y="3072945"/>
                  <a:ext cx="296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5D30D007-D424-727C-89CB-8C57F8EC2900}"/>
                    </a:ext>
                  </a:extLst>
                </p14:cNvPr>
                <p14:cNvContentPartPr/>
                <p14:nvPr/>
              </p14:nvContentPartPr>
              <p14:xfrm>
                <a:off x="9672975" y="3069345"/>
                <a:ext cx="72720" cy="234360"/>
              </p14:xfrm>
            </p:contentPart>
          </mc:Choice>
          <mc:Fallback xmlns="">
            <p:pic>
              <p:nvPicPr>
                <p:cNvPr id="41" name="Ink 40">
                  <a:extLst>
                    <a:ext uri="{FF2B5EF4-FFF2-40B4-BE49-F238E27FC236}">
                      <a16:creationId xmlns:a16="http://schemas.microsoft.com/office/drawing/2014/main" id="{5D30D007-D424-727C-89CB-8C57F8EC2900}"/>
                    </a:ext>
                  </a:extLst>
                </p:cNvPr>
                <p:cNvPicPr/>
                <p:nvPr/>
              </p:nvPicPr>
              <p:blipFill>
                <a:blip r:embed="rId57"/>
                <a:stretch>
                  <a:fillRect/>
                </a:stretch>
              </p:blipFill>
              <p:spPr>
                <a:xfrm>
                  <a:off x="9666855" y="3063225"/>
                  <a:ext cx="84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4B27C2AB-B377-312E-CAAB-9C28AB9505D4}"/>
                    </a:ext>
                  </a:extLst>
                </p14:cNvPr>
                <p14:cNvContentPartPr/>
                <p14:nvPr/>
              </p14:nvContentPartPr>
              <p14:xfrm>
                <a:off x="9802935" y="2975025"/>
                <a:ext cx="334800" cy="564480"/>
              </p14:xfrm>
            </p:contentPart>
          </mc:Choice>
          <mc:Fallback xmlns="">
            <p:pic>
              <p:nvPicPr>
                <p:cNvPr id="42" name="Ink 41">
                  <a:extLst>
                    <a:ext uri="{FF2B5EF4-FFF2-40B4-BE49-F238E27FC236}">
                      <a16:creationId xmlns:a16="http://schemas.microsoft.com/office/drawing/2014/main" id="{4B27C2AB-B377-312E-CAAB-9C28AB9505D4}"/>
                    </a:ext>
                  </a:extLst>
                </p:cNvPr>
                <p:cNvPicPr/>
                <p:nvPr/>
              </p:nvPicPr>
              <p:blipFill>
                <a:blip r:embed="rId59"/>
                <a:stretch>
                  <a:fillRect/>
                </a:stretch>
              </p:blipFill>
              <p:spPr>
                <a:xfrm>
                  <a:off x="9796815" y="2968905"/>
                  <a:ext cx="3470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2C615977-B644-4A7F-59FA-30B01BFBDBA7}"/>
                    </a:ext>
                  </a:extLst>
                </p14:cNvPr>
                <p14:cNvContentPartPr/>
                <p14:nvPr/>
              </p14:nvContentPartPr>
              <p14:xfrm>
                <a:off x="9131175" y="3044505"/>
                <a:ext cx="424080" cy="479880"/>
              </p14:xfrm>
            </p:contentPart>
          </mc:Choice>
          <mc:Fallback xmlns="">
            <p:pic>
              <p:nvPicPr>
                <p:cNvPr id="43" name="Ink 42">
                  <a:extLst>
                    <a:ext uri="{FF2B5EF4-FFF2-40B4-BE49-F238E27FC236}">
                      <a16:creationId xmlns:a16="http://schemas.microsoft.com/office/drawing/2014/main" id="{2C615977-B644-4A7F-59FA-30B01BFBDBA7}"/>
                    </a:ext>
                  </a:extLst>
                </p:cNvPr>
                <p:cNvPicPr/>
                <p:nvPr/>
              </p:nvPicPr>
              <p:blipFill>
                <a:blip r:embed="rId61"/>
                <a:stretch>
                  <a:fillRect/>
                </a:stretch>
              </p:blipFill>
              <p:spPr>
                <a:xfrm>
                  <a:off x="9125055" y="3038385"/>
                  <a:ext cx="4363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A629EAFC-59BA-7E7D-A396-C8EB63FAA928}"/>
                    </a:ext>
                  </a:extLst>
                </p14:cNvPr>
                <p14:cNvContentPartPr/>
                <p14:nvPr/>
              </p14:nvContentPartPr>
              <p14:xfrm>
                <a:off x="10236015" y="2778105"/>
                <a:ext cx="89280" cy="180000"/>
              </p14:xfrm>
            </p:contentPart>
          </mc:Choice>
          <mc:Fallback xmlns="">
            <p:pic>
              <p:nvPicPr>
                <p:cNvPr id="44" name="Ink 43">
                  <a:extLst>
                    <a:ext uri="{FF2B5EF4-FFF2-40B4-BE49-F238E27FC236}">
                      <a16:creationId xmlns:a16="http://schemas.microsoft.com/office/drawing/2014/main" id="{A629EAFC-59BA-7E7D-A396-C8EB63FAA928}"/>
                    </a:ext>
                  </a:extLst>
                </p:cNvPr>
                <p:cNvPicPr/>
                <p:nvPr/>
              </p:nvPicPr>
              <p:blipFill>
                <a:blip r:embed="rId63"/>
                <a:stretch>
                  <a:fillRect/>
                </a:stretch>
              </p:blipFill>
              <p:spPr>
                <a:xfrm>
                  <a:off x="10229895" y="2771985"/>
                  <a:ext cx="1015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BB532657-AD4A-C7BF-F7F4-56F7409EEE83}"/>
                    </a:ext>
                  </a:extLst>
                </p14:cNvPr>
                <p14:cNvContentPartPr/>
                <p14:nvPr/>
              </p14:nvContentPartPr>
              <p14:xfrm>
                <a:off x="10324935" y="3250065"/>
                <a:ext cx="226440" cy="2520"/>
              </p14:xfrm>
            </p:contentPart>
          </mc:Choice>
          <mc:Fallback xmlns="">
            <p:pic>
              <p:nvPicPr>
                <p:cNvPr id="48" name="Ink 47">
                  <a:extLst>
                    <a:ext uri="{FF2B5EF4-FFF2-40B4-BE49-F238E27FC236}">
                      <a16:creationId xmlns:a16="http://schemas.microsoft.com/office/drawing/2014/main" id="{BB532657-AD4A-C7BF-F7F4-56F7409EEE83}"/>
                    </a:ext>
                  </a:extLst>
                </p:cNvPr>
                <p:cNvPicPr/>
                <p:nvPr/>
              </p:nvPicPr>
              <p:blipFill>
                <a:blip r:embed="rId65"/>
                <a:stretch>
                  <a:fillRect/>
                </a:stretch>
              </p:blipFill>
              <p:spPr>
                <a:xfrm>
                  <a:off x="10318815" y="3243945"/>
                  <a:ext cx="23868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23941C32-027D-3C39-EC1B-8F3990C97B6F}"/>
                    </a:ext>
                  </a:extLst>
                </p14:cNvPr>
                <p14:cNvContentPartPr/>
                <p14:nvPr/>
              </p14:nvContentPartPr>
              <p14:xfrm>
                <a:off x="10382535" y="3371385"/>
                <a:ext cx="233640" cy="21960"/>
              </p14:xfrm>
            </p:contentPart>
          </mc:Choice>
          <mc:Fallback xmlns="">
            <p:pic>
              <p:nvPicPr>
                <p:cNvPr id="49" name="Ink 48">
                  <a:extLst>
                    <a:ext uri="{FF2B5EF4-FFF2-40B4-BE49-F238E27FC236}">
                      <a16:creationId xmlns:a16="http://schemas.microsoft.com/office/drawing/2014/main" id="{23941C32-027D-3C39-EC1B-8F3990C97B6F}"/>
                    </a:ext>
                  </a:extLst>
                </p:cNvPr>
                <p:cNvPicPr/>
                <p:nvPr/>
              </p:nvPicPr>
              <p:blipFill>
                <a:blip r:embed="rId67"/>
                <a:stretch>
                  <a:fillRect/>
                </a:stretch>
              </p:blipFill>
              <p:spPr>
                <a:xfrm>
                  <a:off x="10376415" y="3365265"/>
                  <a:ext cx="245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757AE4AA-CAB3-65C6-CDF4-2BA5FE93B3A0}"/>
                    </a:ext>
                  </a:extLst>
                </p14:cNvPr>
                <p14:cNvContentPartPr/>
                <p14:nvPr/>
              </p14:nvContentPartPr>
              <p14:xfrm>
                <a:off x="10704375" y="3268425"/>
                <a:ext cx="371520" cy="198720"/>
              </p14:xfrm>
            </p:contentPart>
          </mc:Choice>
          <mc:Fallback xmlns="">
            <p:pic>
              <p:nvPicPr>
                <p:cNvPr id="50" name="Ink 49">
                  <a:extLst>
                    <a:ext uri="{FF2B5EF4-FFF2-40B4-BE49-F238E27FC236}">
                      <a16:creationId xmlns:a16="http://schemas.microsoft.com/office/drawing/2014/main" id="{757AE4AA-CAB3-65C6-CDF4-2BA5FE93B3A0}"/>
                    </a:ext>
                  </a:extLst>
                </p:cNvPr>
                <p:cNvPicPr/>
                <p:nvPr/>
              </p:nvPicPr>
              <p:blipFill>
                <a:blip r:embed="rId69"/>
                <a:stretch>
                  <a:fillRect/>
                </a:stretch>
              </p:blipFill>
              <p:spPr>
                <a:xfrm>
                  <a:off x="10698255" y="3262305"/>
                  <a:ext cx="383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4162EAB-B86C-6E16-2FC8-0CA970FDF961}"/>
                    </a:ext>
                  </a:extLst>
                </p14:cNvPr>
                <p14:cNvContentPartPr/>
                <p14:nvPr/>
              </p14:nvContentPartPr>
              <p14:xfrm>
                <a:off x="11027655" y="3101745"/>
                <a:ext cx="212040" cy="174600"/>
              </p14:xfrm>
            </p:contentPart>
          </mc:Choice>
          <mc:Fallback xmlns="">
            <p:pic>
              <p:nvPicPr>
                <p:cNvPr id="51" name="Ink 50">
                  <a:extLst>
                    <a:ext uri="{FF2B5EF4-FFF2-40B4-BE49-F238E27FC236}">
                      <a16:creationId xmlns:a16="http://schemas.microsoft.com/office/drawing/2014/main" id="{84162EAB-B86C-6E16-2FC8-0CA970FDF961}"/>
                    </a:ext>
                  </a:extLst>
                </p:cNvPr>
                <p:cNvPicPr/>
                <p:nvPr/>
              </p:nvPicPr>
              <p:blipFill>
                <a:blip r:embed="rId71"/>
                <a:stretch>
                  <a:fillRect/>
                </a:stretch>
              </p:blipFill>
              <p:spPr>
                <a:xfrm>
                  <a:off x="11021535" y="3095625"/>
                  <a:ext cx="224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27F15F50-FF56-233B-F90F-AB14A037FC53}"/>
                    </a:ext>
                  </a:extLst>
                </p14:cNvPr>
                <p14:cNvContentPartPr/>
                <p14:nvPr/>
              </p14:nvContentPartPr>
              <p14:xfrm>
                <a:off x="11087775" y="3156825"/>
                <a:ext cx="55800" cy="175680"/>
              </p14:xfrm>
            </p:contentPart>
          </mc:Choice>
          <mc:Fallback xmlns="">
            <p:pic>
              <p:nvPicPr>
                <p:cNvPr id="52" name="Ink 51">
                  <a:extLst>
                    <a:ext uri="{FF2B5EF4-FFF2-40B4-BE49-F238E27FC236}">
                      <a16:creationId xmlns:a16="http://schemas.microsoft.com/office/drawing/2014/main" id="{27F15F50-FF56-233B-F90F-AB14A037FC53}"/>
                    </a:ext>
                  </a:extLst>
                </p:cNvPr>
                <p:cNvPicPr/>
                <p:nvPr/>
              </p:nvPicPr>
              <p:blipFill>
                <a:blip r:embed="rId73"/>
                <a:stretch>
                  <a:fillRect/>
                </a:stretch>
              </p:blipFill>
              <p:spPr>
                <a:xfrm>
                  <a:off x="11081655" y="3150705"/>
                  <a:ext cx="68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E40FAB83-C76A-CB8F-606B-C7A972357783}"/>
                    </a:ext>
                  </a:extLst>
                </p14:cNvPr>
                <p14:cNvContentPartPr/>
                <p14:nvPr/>
              </p14:nvContentPartPr>
              <p14:xfrm>
                <a:off x="11373975" y="3186345"/>
                <a:ext cx="93960" cy="309240"/>
              </p14:xfrm>
            </p:contentPart>
          </mc:Choice>
          <mc:Fallback xmlns="">
            <p:pic>
              <p:nvPicPr>
                <p:cNvPr id="53" name="Ink 52">
                  <a:extLst>
                    <a:ext uri="{FF2B5EF4-FFF2-40B4-BE49-F238E27FC236}">
                      <a16:creationId xmlns:a16="http://schemas.microsoft.com/office/drawing/2014/main" id="{E40FAB83-C76A-CB8F-606B-C7A972357783}"/>
                    </a:ext>
                  </a:extLst>
                </p:cNvPr>
                <p:cNvPicPr/>
                <p:nvPr/>
              </p:nvPicPr>
              <p:blipFill>
                <a:blip r:embed="rId75"/>
                <a:stretch>
                  <a:fillRect/>
                </a:stretch>
              </p:blipFill>
              <p:spPr>
                <a:xfrm>
                  <a:off x="11367855" y="3180225"/>
                  <a:ext cx="1062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C979F504-38EE-11AA-3FFB-FDA7E31B1273}"/>
                    </a:ext>
                  </a:extLst>
                </p14:cNvPr>
                <p14:cNvContentPartPr/>
                <p14:nvPr/>
              </p14:nvContentPartPr>
              <p14:xfrm>
                <a:off x="11537775" y="3307305"/>
                <a:ext cx="140040" cy="186120"/>
              </p14:xfrm>
            </p:contentPart>
          </mc:Choice>
          <mc:Fallback xmlns="">
            <p:pic>
              <p:nvPicPr>
                <p:cNvPr id="54" name="Ink 53">
                  <a:extLst>
                    <a:ext uri="{FF2B5EF4-FFF2-40B4-BE49-F238E27FC236}">
                      <a16:creationId xmlns:a16="http://schemas.microsoft.com/office/drawing/2014/main" id="{C979F504-38EE-11AA-3FFB-FDA7E31B1273}"/>
                    </a:ext>
                  </a:extLst>
                </p:cNvPr>
                <p:cNvPicPr/>
                <p:nvPr/>
              </p:nvPicPr>
              <p:blipFill>
                <a:blip r:embed="rId77"/>
                <a:stretch>
                  <a:fillRect/>
                </a:stretch>
              </p:blipFill>
              <p:spPr>
                <a:xfrm>
                  <a:off x="11531655" y="3301185"/>
                  <a:ext cx="1522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Ink 54">
                  <a:extLst>
                    <a:ext uri="{FF2B5EF4-FFF2-40B4-BE49-F238E27FC236}">
                      <a16:creationId xmlns:a16="http://schemas.microsoft.com/office/drawing/2014/main" id="{6693CF00-ED6A-30FE-1720-0E4F8A75E335}"/>
                    </a:ext>
                  </a:extLst>
                </p14:cNvPr>
                <p14:cNvContentPartPr/>
                <p14:nvPr/>
              </p14:nvContentPartPr>
              <p14:xfrm>
                <a:off x="11787615" y="3342225"/>
                <a:ext cx="284400" cy="126720"/>
              </p14:xfrm>
            </p:contentPart>
          </mc:Choice>
          <mc:Fallback xmlns="">
            <p:pic>
              <p:nvPicPr>
                <p:cNvPr id="55" name="Ink 54">
                  <a:extLst>
                    <a:ext uri="{FF2B5EF4-FFF2-40B4-BE49-F238E27FC236}">
                      <a16:creationId xmlns:a16="http://schemas.microsoft.com/office/drawing/2014/main" id="{6693CF00-ED6A-30FE-1720-0E4F8A75E335}"/>
                    </a:ext>
                  </a:extLst>
                </p:cNvPr>
                <p:cNvPicPr/>
                <p:nvPr/>
              </p:nvPicPr>
              <p:blipFill>
                <a:blip r:embed="rId79"/>
                <a:stretch>
                  <a:fillRect/>
                </a:stretch>
              </p:blipFill>
              <p:spPr>
                <a:xfrm>
                  <a:off x="11781495" y="3336105"/>
                  <a:ext cx="296640" cy="138960"/>
                </a:xfrm>
                <a:prstGeom prst="rect">
                  <a:avLst/>
                </a:prstGeom>
              </p:spPr>
            </p:pic>
          </mc:Fallback>
        </mc:AlternateContent>
      </p:grpSp>
      <p:grpSp>
        <p:nvGrpSpPr>
          <p:cNvPr id="59" name="Group 58">
            <a:extLst>
              <a:ext uri="{FF2B5EF4-FFF2-40B4-BE49-F238E27FC236}">
                <a16:creationId xmlns:a16="http://schemas.microsoft.com/office/drawing/2014/main" id="{D2720B4B-BAF7-8271-03F2-2242FA216E00}"/>
              </a:ext>
            </a:extLst>
          </p:cNvPr>
          <p:cNvGrpSpPr/>
          <p:nvPr/>
        </p:nvGrpSpPr>
        <p:grpSpPr>
          <a:xfrm>
            <a:off x="2505375" y="2789985"/>
            <a:ext cx="430920" cy="82440"/>
            <a:chOff x="2505375" y="2789985"/>
            <a:chExt cx="430920" cy="82440"/>
          </a:xfrm>
        </p:grpSpPr>
        <mc:AlternateContent xmlns:mc="http://schemas.openxmlformats.org/markup-compatibility/2006" xmlns:p14="http://schemas.microsoft.com/office/powerpoint/2010/main">
          <mc:Choice Requires="p14">
            <p:contentPart p14:bwMode="auto" r:id="rId80">
              <p14:nvContentPartPr>
                <p14:cNvPr id="57" name="Ink 56">
                  <a:extLst>
                    <a:ext uri="{FF2B5EF4-FFF2-40B4-BE49-F238E27FC236}">
                      <a16:creationId xmlns:a16="http://schemas.microsoft.com/office/drawing/2014/main" id="{CCA654A5-E811-4A34-4476-B75BAC64D1A1}"/>
                    </a:ext>
                  </a:extLst>
                </p14:cNvPr>
                <p14:cNvContentPartPr/>
                <p14:nvPr/>
              </p14:nvContentPartPr>
              <p14:xfrm>
                <a:off x="2505375" y="2789985"/>
                <a:ext cx="430920" cy="28440"/>
              </p14:xfrm>
            </p:contentPart>
          </mc:Choice>
          <mc:Fallback xmlns="">
            <p:pic>
              <p:nvPicPr>
                <p:cNvPr id="57" name="Ink 56">
                  <a:extLst>
                    <a:ext uri="{FF2B5EF4-FFF2-40B4-BE49-F238E27FC236}">
                      <a16:creationId xmlns:a16="http://schemas.microsoft.com/office/drawing/2014/main" id="{CCA654A5-E811-4A34-4476-B75BAC64D1A1}"/>
                    </a:ext>
                  </a:extLst>
                </p:cNvPr>
                <p:cNvPicPr/>
                <p:nvPr/>
              </p:nvPicPr>
              <p:blipFill>
                <a:blip r:embed="rId81"/>
                <a:stretch>
                  <a:fillRect/>
                </a:stretch>
              </p:blipFill>
              <p:spPr>
                <a:xfrm>
                  <a:off x="2499255" y="2783865"/>
                  <a:ext cx="443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Ink 57">
                  <a:extLst>
                    <a:ext uri="{FF2B5EF4-FFF2-40B4-BE49-F238E27FC236}">
                      <a16:creationId xmlns:a16="http://schemas.microsoft.com/office/drawing/2014/main" id="{B659821B-39D4-C1ED-06D2-426552B2ED75}"/>
                    </a:ext>
                  </a:extLst>
                </p14:cNvPr>
                <p14:cNvContentPartPr/>
                <p14:nvPr/>
              </p14:nvContentPartPr>
              <p14:xfrm>
                <a:off x="2622735" y="2869905"/>
                <a:ext cx="270000" cy="2520"/>
              </p14:xfrm>
            </p:contentPart>
          </mc:Choice>
          <mc:Fallback xmlns="">
            <p:pic>
              <p:nvPicPr>
                <p:cNvPr id="58" name="Ink 57">
                  <a:extLst>
                    <a:ext uri="{FF2B5EF4-FFF2-40B4-BE49-F238E27FC236}">
                      <a16:creationId xmlns:a16="http://schemas.microsoft.com/office/drawing/2014/main" id="{B659821B-39D4-C1ED-06D2-426552B2ED75}"/>
                    </a:ext>
                  </a:extLst>
                </p:cNvPr>
                <p:cNvPicPr/>
                <p:nvPr/>
              </p:nvPicPr>
              <p:blipFill>
                <a:blip r:embed="rId83"/>
                <a:stretch>
                  <a:fillRect/>
                </a:stretch>
              </p:blipFill>
              <p:spPr>
                <a:xfrm>
                  <a:off x="2616615" y="2863785"/>
                  <a:ext cx="282240" cy="1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2DD5C554-7D0A-2E78-F56D-D985AC678EB7}"/>
                  </a:ext>
                </a:extLst>
              </p14:cNvPr>
              <p14:cNvContentPartPr/>
              <p14:nvPr/>
            </p14:nvContentPartPr>
            <p14:xfrm>
              <a:off x="1831095" y="4337265"/>
              <a:ext cx="392400" cy="10080"/>
            </p14:xfrm>
          </p:contentPart>
        </mc:Choice>
        <mc:Fallback xmlns="">
          <p:pic>
            <p:nvPicPr>
              <p:cNvPr id="60" name="Ink 59">
                <a:extLst>
                  <a:ext uri="{FF2B5EF4-FFF2-40B4-BE49-F238E27FC236}">
                    <a16:creationId xmlns:a16="http://schemas.microsoft.com/office/drawing/2014/main" id="{2DD5C554-7D0A-2E78-F56D-D985AC678EB7}"/>
                  </a:ext>
                </a:extLst>
              </p:cNvPr>
              <p:cNvPicPr/>
              <p:nvPr/>
            </p:nvPicPr>
            <p:blipFill>
              <a:blip r:embed="rId85"/>
              <a:stretch>
                <a:fillRect/>
              </a:stretch>
            </p:blipFill>
            <p:spPr>
              <a:xfrm>
                <a:off x="1824975" y="4331145"/>
                <a:ext cx="404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188EF817-E53F-4742-2E45-C49BA8EEEE08}"/>
                  </a:ext>
                </a:extLst>
              </p14:cNvPr>
              <p14:cNvContentPartPr/>
              <p14:nvPr/>
            </p14:nvContentPartPr>
            <p14:xfrm>
              <a:off x="1944135" y="4517985"/>
              <a:ext cx="260280" cy="18720"/>
            </p14:xfrm>
          </p:contentPart>
        </mc:Choice>
        <mc:Fallback xmlns="">
          <p:pic>
            <p:nvPicPr>
              <p:cNvPr id="61" name="Ink 60">
                <a:extLst>
                  <a:ext uri="{FF2B5EF4-FFF2-40B4-BE49-F238E27FC236}">
                    <a16:creationId xmlns:a16="http://schemas.microsoft.com/office/drawing/2014/main" id="{188EF817-E53F-4742-2E45-C49BA8EEEE08}"/>
                  </a:ext>
                </a:extLst>
              </p:cNvPr>
              <p:cNvPicPr/>
              <p:nvPr/>
            </p:nvPicPr>
            <p:blipFill>
              <a:blip r:embed="rId87"/>
              <a:stretch>
                <a:fillRect/>
              </a:stretch>
            </p:blipFill>
            <p:spPr>
              <a:xfrm>
                <a:off x="1938015" y="4511865"/>
                <a:ext cx="272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FB5CAC0A-7F73-89E9-28F3-1B42305C5B41}"/>
                  </a:ext>
                </a:extLst>
              </p14:cNvPr>
              <p14:cNvContentPartPr/>
              <p14:nvPr/>
            </p14:nvContentPartPr>
            <p14:xfrm>
              <a:off x="2892375" y="4201905"/>
              <a:ext cx="938880" cy="386640"/>
            </p14:xfrm>
          </p:contentPart>
        </mc:Choice>
        <mc:Fallback xmlns="">
          <p:pic>
            <p:nvPicPr>
              <p:cNvPr id="62" name="Ink 61">
                <a:extLst>
                  <a:ext uri="{FF2B5EF4-FFF2-40B4-BE49-F238E27FC236}">
                    <a16:creationId xmlns:a16="http://schemas.microsoft.com/office/drawing/2014/main" id="{FB5CAC0A-7F73-89E9-28F3-1B42305C5B41}"/>
                  </a:ext>
                </a:extLst>
              </p:cNvPr>
              <p:cNvPicPr/>
              <p:nvPr/>
            </p:nvPicPr>
            <p:blipFill>
              <a:blip r:embed="rId89"/>
              <a:stretch>
                <a:fillRect/>
              </a:stretch>
            </p:blipFill>
            <p:spPr>
              <a:xfrm>
                <a:off x="2886255" y="4195785"/>
                <a:ext cx="951120" cy="398880"/>
              </a:xfrm>
              <a:prstGeom prst="rect">
                <a:avLst/>
              </a:prstGeom>
            </p:spPr>
          </p:pic>
        </mc:Fallback>
      </mc:AlternateContent>
      <p:grpSp>
        <p:nvGrpSpPr>
          <p:cNvPr id="76" name="Group 75">
            <a:extLst>
              <a:ext uri="{FF2B5EF4-FFF2-40B4-BE49-F238E27FC236}">
                <a16:creationId xmlns:a16="http://schemas.microsoft.com/office/drawing/2014/main" id="{3F17F184-8750-DF86-6D0A-E12414AD6989}"/>
              </a:ext>
            </a:extLst>
          </p:cNvPr>
          <p:cNvGrpSpPr/>
          <p:nvPr/>
        </p:nvGrpSpPr>
        <p:grpSpPr>
          <a:xfrm>
            <a:off x="9283095" y="4003545"/>
            <a:ext cx="2780640" cy="978840"/>
            <a:chOff x="9283095" y="4003545"/>
            <a:chExt cx="2780640" cy="978840"/>
          </a:xfrm>
        </p:grpSpPr>
        <mc:AlternateContent xmlns:mc="http://schemas.openxmlformats.org/markup-compatibility/2006" xmlns:p14="http://schemas.microsoft.com/office/powerpoint/2010/main">
          <mc:Choice Requires="p14">
            <p:contentPart p14:bwMode="auto" r:id="rId90">
              <p14:nvContentPartPr>
                <p14:cNvPr id="63" name="Ink 62">
                  <a:extLst>
                    <a:ext uri="{FF2B5EF4-FFF2-40B4-BE49-F238E27FC236}">
                      <a16:creationId xmlns:a16="http://schemas.microsoft.com/office/drawing/2014/main" id="{0EA1945C-55CA-B7B9-28B2-E16C471DC3AA}"/>
                    </a:ext>
                  </a:extLst>
                </p14:cNvPr>
                <p14:cNvContentPartPr/>
                <p14:nvPr/>
              </p14:nvContentPartPr>
              <p14:xfrm>
                <a:off x="9449055" y="4268865"/>
                <a:ext cx="132840" cy="390240"/>
              </p14:xfrm>
            </p:contentPart>
          </mc:Choice>
          <mc:Fallback xmlns="">
            <p:pic>
              <p:nvPicPr>
                <p:cNvPr id="63" name="Ink 62">
                  <a:extLst>
                    <a:ext uri="{FF2B5EF4-FFF2-40B4-BE49-F238E27FC236}">
                      <a16:creationId xmlns:a16="http://schemas.microsoft.com/office/drawing/2014/main" id="{0EA1945C-55CA-B7B9-28B2-E16C471DC3AA}"/>
                    </a:ext>
                  </a:extLst>
                </p:cNvPr>
                <p:cNvPicPr/>
                <p:nvPr/>
              </p:nvPicPr>
              <p:blipFill>
                <a:blip r:embed="rId91"/>
                <a:stretch>
                  <a:fillRect/>
                </a:stretch>
              </p:blipFill>
              <p:spPr>
                <a:xfrm>
                  <a:off x="9442935" y="4262745"/>
                  <a:ext cx="14508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Ink 63">
                  <a:extLst>
                    <a:ext uri="{FF2B5EF4-FFF2-40B4-BE49-F238E27FC236}">
                      <a16:creationId xmlns:a16="http://schemas.microsoft.com/office/drawing/2014/main" id="{3D479EF2-0C48-85F3-8840-885E0467FA7E}"/>
                    </a:ext>
                  </a:extLst>
                </p14:cNvPr>
                <p14:cNvContentPartPr/>
                <p14:nvPr/>
              </p14:nvContentPartPr>
              <p14:xfrm>
                <a:off x="9636615" y="4293705"/>
                <a:ext cx="298800" cy="376200"/>
              </p14:xfrm>
            </p:contentPart>
          </mc:Choice>
          <mc:Fallback xmlns="">
            <p:pic>
              <p:nvPicPr>
                <p:cNvPr id="64" name="Ink 63">
                  <a:extLst>
                    <a:ext uri="{FF2B5EF4-FFF2-40B4-BE49-F238E27FC236}">
                      <a16:creationId xmlns:a16="http://schemas.microsoft.com/office/drawing/2014/main" id="{3D479EF2-0C48-85F3-8840-885E0467FA7E}"/>
                    </a:ext>
                  </a:extLst>
                </p:cNvPr>
                <p:cNvPicPr/>
                <p:nvPr/>
              </p:nvPicPr>
              <p:blipFill>
                <a:blip r:embed="rId93"/>
                <a:stretch>
                  <a:fillRect/>
                </a:stretch>
              </p:blipFill>
              <p:spPr>
                <a:xfrm>
                  <a:off x="9630495" y="4287585"/>
                  <a:ext cx="31104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5" name="Ink 64">
                  <a:extLst>
                    <a:ext uri="{FF2B5EF4-FFF2-40B4-BE49-F238E27FC236}">
                      <a16:creationId xmlns:a16="http://schemas.microsoft.com/office/drawing/2014/main" id="{5478B7E4-EAB1-52B8-2BB9-9A267E427C6F}"/>
                    </a:ext>
                  </a:extLst>
                </p14:cNvPr>
                <p14:cNvContentPartPr/>
                <p14:nvPr/>
              </p14:nvContentPartPr>
              <p14:xfrm>
                <a:off x="9470655" y="4495305"/>
                <a:ext cx="368280" cy="15480"/>
              </p14:xfrm>
            </p:contentPart>
          </mc:Choice>
          <mc:Fallback xmlns="">
            <p:pic>
              <p:nvPicPr>
                <p:cNvPr id="65" name="Ink 64">
                  <a:extLst>
                    <a:ext uri="{FF2B5EF4-FFF2-40B4-BE49-F238E27FC236}">
                      <a16:creationId xmlns:a16="http://schemas.microsoft.com/office/drawing/2014/main" id="{5478B7E4-EAB1-52B8-2BB9-9A267E427C6F}"/>
                    </a:ext>
                  </a:extLst>
                </p:cNvPr>
                <p:cNvPicPr/>
                <p:nvPr/>
              </p:nvPicPr>
              <p:blipFill>
                <a:blip r:embed="rId95"/>
                <a:stretch>
                  <a:fillRect/>
                </a:stretch>
              </p:blipFill>
              <p:spPr>
                <a:xfrm>
                  <a:off x="9464535" y="4489185"/>
                  <a:ext cx="3805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Ink 65">
                  <a:extLst>
                    <a:ext uri="{FF2B5EF4-FFF2-40B4-BE49-F238E27FC236}">
                      <a16:creationId xmlns:a16="http://schemas.microsoft.com/office/drawing/2014/main" id="{CD28AAA0-D032-7C13-EE0E-E82B5F82A656}"/>
                    </a:ext>
                  </a:extLst>
                </p14:cNvPr>
                <p14:cNvContentPartPr/>
                <p14:nvPr/>
              </p14:nvContentPartPr>
              <p14:xfrm>
                <a:off x="10023975" y="4577385"/>
                <a:ext cx="297360" cy="360"/>
              </p14:xfrm>
            </p:contentPart>
          </mc:Choice>
          <mc:Fallback xmlns="">
            <p:pic>
              <p:nvPicPr>
                <p:cNvPr id="66" name="Ink 65">
                  <a:extLst>
                    <a:ext uri="{FF2B5EF4-FFF2-40B4-BE49-F238E27FC236}">
                      <a16:creationId xmlns:a16="http://schemas.microsoft.com/office/drawing/2014/main" id="{CD28AAA0-D032-7C13-EE0E-E82B5F82A656}"/>
                    </a:ext>
                  </a:extLst>
                </p:cNvPr>
                <p:cNvPicPr/>
                <p:nvPr/>
              </p:nvPicPr>
              <p:blipFill>
                <a:blip r:embed="rId97"/>
                <a:stretch>
                  <a:fillRect/>
                </a:stretch>
              </p:blipFill>
              <p:spPr>
                <a:xfrm>
                  <a:off x="10017855" y="4571265"/>
                  <a:ext cx="309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Ink 66">
                  <a:extLst>
                    <a:ext uri="{FF2B5EF4-FFF2-40B4-BE49-F238E27FC236}">
                      <a16:creationId xmlns:a16="http://schemas.microsoft.com/office/drawing/2014/main" id="{878AE268-0CCB-BC33-F34F-F9E349F87951}"/>
                    </a:ext>
                  </a:extLst>
                </p14:cNvPr>
                <p14:cNvContentPartPr/>
                <p14:nvPr/>
              </p14:nvContentPartPr>
              <p14:xfrm>
                <a:off x="10040895" y="4473705"/>
                <a:ext cx="310680" cy="5760"/>
              </p14:xfrm>
            </p:contentPart>
          </mc:Choice>
          <mc:Fallback xmlns="">
            <p:pic>
              <p:nvPicPr>
                <p:cNvPr id="67" name="Ink 66">
                  <a:extLst>
                    <a:ext uri="{FF2B5EF4-FFF2-40B4-BE49-F238E27FC236}">
                      <a16:creationId xmlns:a16="http://schemas.microsoft.com/office/drawing/2014/main" id="{878AE268-0CCB-BC33-F34F-F9E349F87951}"/>
                    </a:ext>
                  </a:extLst>
                </p:cNvPr>
                <p:cNvPicPr/>
                <p:nvPr/>
              </p:nvPicPr>
              <p:blipFill>
                <a:blip r:embed="rId99"/>
                <a:stretch>
                  <a:fillRect/>
                </a:stretch>
              </p:blipFill>
              <p:spPr>
                <a:xfrm>
                  <a:off x="10034775" y="4467585"/>
                  <a:ext cx="32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Ink 68">
                  <a:extLst>
                    <a:ext uri="{FF2B5EF4-FFF2-40B4-BE49-F238E27FC236}">
                      <a16:creationId xmlns:a16="http://schemas.microsoft.com/office/drawing/2014/main" id="{2BCF576D-7736-3D1A-B05E-EBB71EC80239}"/>
                    </a:ext>
                  </a:extLst>
                </p14:cNvPr>
                <p14:cNvContentPartPr/>
                <p14:nvPr/>
              </p14:nvContentPartPr>
              <p14:xfrm>
                <a:off x="10605735" y="4467945"/>
                <a:ext cx="587880" cy="248760"/>
              </p14:xfrm>
            </p:contentPart>
          </mc:Choice>
          <mc:Fallback xmlns="">
            <p:pic>
              <p:nvPicPr>
                <p:cNvPr id="69" name="Ink 68">
                  <a:extLst>
                    <a:ext uri="{FF2B5EF4-FFF2-40B4-BE49-F238E27FC236}">
                      <a16:creationId xmlns:a16="http://schemas.microsoft.com/office/drawing/2014/main" id="{2BCF576D-7736-3D1A-B05E-EBB71EC80239}"/>
                    </a:ext>
                  </a:extLst>
                </p:cNvPr>
                <p:cNvPicPr/>
                <p:nvPr/>
              </p:nvPicPr>
              <p:blipFill>
                <a:blip r:embed="rId101"/>
                <a:stretch>
                  <a:fillRect/>
                </a:stretch>
              </p:blipFill>
              <p:spPr>
                <a:xfrm>
                  <a:off x="10599615" y="4461825"/>
                  <a:ext cx="600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F9666F28-93E6-8D8B-EF75-4CA82EB9C973}"/>
                    </a:ext>
                  </a:extLst>
                </p14:cNvPr>
                <p14:cNvContentPartPr/>
                <p14:nvPr/>
              </p14:nvContentPartPr>
              <p14:xfrm>
                <a:off x="11042055" y="4217745"/>
                <a:ext cx="103680" cy="267840"/>
              </p14:xfrm>
            </p:contentPart>
          </mc:Choice>
          <mc:Fallback xmlns="">
            <p:pic>
              <p:nvPicPr>
                <p:cNvPr id="71" name="Ink 70">
                  <a:extLst>
                    <a:ext uri="{FF2B5EF4-FFF2-40B4-BE49-F238E27FC236}">
                      <a16:creationId xmlns:a16="http://schemas.microsoft.com/office/drawing/2014/main" id="{F9666F28-93E6-8D8B-EF75-4CA82EB9C973}"/>
                    </a:ext>
                  </a:extLst>
                </p:cNvPr>
                <p:cNvPicPr/>
                <p:nvPr/>
              </p:nvPicPr>
              <p:blipFill>
                <a:blip r:embed="rId103"/>
                <a:stretch>
                  <a:fillRect/>
                </a:stretch>
              </p:blipFill>
              <p:spPr>
                <a:xfrm>
                  <a:off x="11035935" y="4211625"/>
                  <a:ext cx="1159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A7A52FC7-963C-0A72-1879-1E506D644980}"/>
                    </a:ext>
                  </a:extLst>
                </p14:cNvPr>
                <p14:cNvContentPartPr/>
                <p14:nvPr/>
              </p14:nvContentPartPr>
              <p14:xfrm>
                <a:off x="11244015" y="4352385"/>
                <a:ext cx="262800" cy="165960"/>
              </p14:xfrm>
            </p:contentPart>
          </mc:Choice>
          <mc:Fallback xmlns="">
            <p:pic>
              <p:nvPicPr>
                <p:cNvPr id="72" name="Ink 71">
                  <a:extLst>
                    <a:ext uri="{FF2B5EF4-FFF2-40B4-BE49-F238E27FC236}">
                      <a16:creationId xmlns:a16="http://schemas.microsoft.com/office/drawing/2014/main" id="{A7A52FC7-963C-0A72-1879-1E506D644980}"/>
                    </a:ext>
                  </a:extLst>
                </p:cNvPr>
                <p:cNvPicPr/>
                <p:nvPr/>
              </p:nvPicPr>
              <p:blipFill>
                <a:blip r:embed="rId105"/>
                <a:stretch>
                  <a:fillRect/>
                </a:stretch>
              </p:blipFill>
              <p:spPr>
                <a:xfrm>
                  <a:off x="11237895" y="4346265"/>
                  <a:ext cx="275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54E92EAB-2C7C-4A6A-9D12-D5FB6EEE8FBB}"/>
                    </a:ext>
                  </a:extLst>
                </p14:cNvPr>
                <p14:cNvContentPartPr/>
                <p14:nvPr/>
              </p14:nvContentPartPr>
              <p14:xfrm>
                <a:off x="11626695" y="4241145"/>
                <a:ext cx="202320" cy="282240"/>
              </p14:xfrm>
            </p:contentPart>
          </mc:Choice>
          <mc:Fallback xmlns="">
            <p:pic>
              <p:nvPicPr>
                <p:cNvPr id="73" name="Ink 72">
                  <a:extLst>
                    <a:ext uri="{FF2B5EF4-FFF2-40B4-BE49-F238E27FC236}">
                      <a16:creationId xmlns:a16="http://schemas.microsoft.com/office/drawing/2014/main" id="{54E92EAB-2C7C-4A6A-9D12-D5FB6EEE8FBB}"/>
                    </a:ext>
                  </a:extLst>
                </p:cNvPr>
                <p:cNvPicPr/>
                <p:nvPr/>
              </p:nvPicPr>
              <p:blipFill>
                <a:blip r:embed="rId107"/>
                <a:stretch>
                  <a:fillRect/>
                </a:stretch>
              </p:blipFill>
              <p:spPr>
                <a:xfrm>
                  <a:off x="11620575" y="4235025"/>
                  <a:ext cx="2145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96EF67D7-5BB9-4038-BDE8-2992E529C69C}"/>
                    </a:ext>
                  </a:extLst>
                </p14:cNvPr>
                <p14:cNvContentPartPr/>
                <p14:nvPr/>
              </p14:nvContentPartPr>
              <p14:xfrm>
                <a:off x="11612295" y="4416105"/>
                <a:ext cx="185760" cy="2520"/>
              </p14:xfrm>
            </p:contentPart>
          </mc:Choice>
          <mc:Fallback xmlns="">
            <p:pic>
              <p:nvPicPr>
                <p:cNvPr id="74" name="Ink 73">
                  <a:extLst>
                    <a:ext uri="{FF2B5EF4-FFF2-40B4-BE49-F238E27FC236}">
                      <a16:creationId xmlns:a16="http://schemas.microsoft.com/office/drawing/2014/main" id="{96EF67D7-5BB9-4038-BDE8-2992E529C69C}"/>
                    </a:ext>
                  </a:extLst>
                </p:cNvPr>
                <p:cNvPicPr/>
                <p:nvPr/>
              </p:nvPicPr>
              <p:blipFill>
                <a:blip r:embed="rId109"/>
                <a:stretch>
                  <a:fillRect/>
                </a:stretch>
              </p:blipFill>
              <p:spPr>
                <a:xfrm>
                  <a:off x="11606175" y="4409985"/>
                  <a:ext cx="19800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CF094FEF-D776-50A5-B326-32FA8B84FE8C}"/>
                    </a:ext>
                  </a:extLst>
                </p14:cNvPr>
                <p14:cNvContentPartPr/>
                <p14:nvPr/>
              </p14:nvContentPartPr>
              <p14:xfrm>
                <a:off x="9283095" y="4003545"/>
                <a:ext cx="2780640" cy="978840"/>
              </p14:xfrm>
            </p:contentPart>
          </mc:Choice>
          <mc:Fallback xmlns="">
            <p:pic>
              <p:nvPicPr>
                <p:cNvPr id="75" name="Ink 74">
                  <a:extLst>
                    <a:ext uri="{FF2B5EF4-FFF2-40B4-BE49-F238E27FC236}">
                      <a16:creationId xmlns:a16="http://schemas.microsoft.com/office/drawing/2014/main" id="{CF094FEF-D776-50A5-B326-32FA8B84FE8C}"/>
                    </a:ext>
                  </a:extLst>
                </p:cNvPr>
                <p:cNvPicPr/>
                <p:nvPr/>
              </p:nvPicPr>
              <p:blipFill>
                <a:blip r:embed="rId111"/>
                <a:stretch>
                  <a:fillRect/>
                </a:stretch>
              </p:blipFill>
              <p:spPr>
                <a:xfrm>
                  <a:off x="9276975" y="3997425"/>
                  <a:ext cx="2792880" cy="991080"/>
                </a:xfrm>
                <a:prstGeom prst="rect">
                  <a:avLst/>
                </a:prstGeom>
              </p:spPr>
            </p:pic>
          </mc:Fallback>
        </mc:AlternateContent>
      </p:grpSp>
      <p:grpSp>
        <p:nvGrpSpPr>
          <p:cNvPr id="95" name="Group 94">
            <a:extLst>
              <a:ext uri="{FF2B5EF4-FFF2-40B4-BE49-F238E27FC236}">
                <a16:creationId xmlns:a16="http://schemas.microsoft.com/office/drawing/2014/main" id="{00EAD356-F232-EED2-D61E-778AC2BBABF3}"/>
              </a:ext>
            </a:extLst>
          </p:cNvPr>
          <p:cNvGrpSpPr/>
          <p:nvPr/>
        </p:nvGrpSpPr>
        <p:grpSpPr>
          <a:xfrm>
            <a:off x="1051695" y="2084385"/>
            <a:ext cx="3871800" cy="1463760"/>
            <a:chOff x="1051695" y="2084385"/>
            <a:chExt cx="3871800" cy="1463760"/>
          </a:xfrm>
        </p:grpSpPr>
        <mc:AlternateContent xmlns:mc="http://schemas.openxmlformats.org/markup-compatibility/2006" xmlns:p14="http://schemas.microsoft.com/office/powerpoint/2010/main">
          <mc:Choice Requires="p14">
            <p:contentPart p14:bwMode="auto" r:id="rId112">
              <p14:nvContentPartPr>
                <p14:cNvPr id="77" name="Ink 76">
                  <a:extLst>
                    <a:ext uri="{FF2B5EF4-FFF2-40B4-BE49-F238E27FC236}">
                      <a16:creationId xmlns:a16="http://schemas.microsoft.com/office/drawing/2014/main" id="{0C0FBC95-E3CF-8355-0621-ACD9AA6A36D3}"/>
                    </a:ext>
                  </a:extLst>
                </p14:cNvPr>
                <p14:cNvContentPartPr/>
                <p14:nvPr/>
              </p14:nvContentPartPr>
              <p14:xfrm>
                <a:off x="2000295" y="3475065"/>
                <a:ext cx="326880" cy="16920"/>
              </p14:xfrm>
            </p:contentPart>
          </mc:Choice>
          <mc:Fallback xmlns="">
            <p:pic>
              <p:nvPicPr>
                <p:cNvPr id="77" name="Ink 76">
                  <a:extLst>
                    <a:ext uri="{FF2B5EF4-FFF2-40B4-BE49-F238E27FC236}">
                      <a16:creationId xmlns:a16="http://schemas.microsoft.com/office/drawing/2014/main" id="{0C0FBC95-E3CF-8355-0621-ACD9AA6A36D3}"/>
                    </a:ext>
                  </a:extLst>
                </p:cNvPr>
                <p:cNvPicPr/>
                <p:nvPr/>
              </p:nvPicPr>
              <p:blipFill>
                <a:blip r:embed="rId113"/>
                <a:stretch>
                  <a:fillRect/>
                </a:stretch>
              </p:blipFill>
              <p:spPr>
                <a:xfrm>
                  <a:off x="1994175" y="3468945"/>
                  <a:ext cx="339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a16="http://schemas.microsoft.com/office/drawing/2014/main" id="{86978F5F-EA46-C541-F208-570BAA01EC84}"/>
                    </a:ext>
                  </a:extLst>
                </p14:cNvPr>
                <p14:cNvContentPartPr/>
                <p14:nvPr/>
              </p14:nvContentPartPr>
              <p14:xfrm>
                <a:off x="1977975" y="3362745"/>
                <a:ext cx="291600" cy="9000"/>
              </p14:xfrm>
            </p:contentPart>
          </mc:Choice>
          <mc:Fallback xmlns="">
            <p:pic>
              <p:nvPicPr>
                <p:cNvPr id="78" name="Ink 77">
                  <a:extLst>
                    <a:ext uri="{FF2B5EF4-FFF2-40B4-BE49-F238E27FC236}">
                      <a16:creationId xmlns:a16="http://schemas.microsoft.com/office/drawing/2014/main" id="{86978F5F-EA46-C541-F208-570BAA01EC84}"/>
                    </a:ext>
                  </a:extLst>
                </p:cNvPr>
                <p:cNvPicPr/>
                <p:nvPr/>
              </p:nvPicPr>
              <p:blipFill>
                <a:blip r:embed="rId115"/>
                <a:stretch>
                  <a:fillRect/>
                </a:stretch>
              </p:blipFill>
              <p:spPr>
                <a:xfrm>
                  <a:off x="1971855" y="3356625"/>
                  <a:ext cx="303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B9CA3E37-9731-DE26-E2E8-2493A5D3BFB2}"/>
                    </a:ext>
                  </a:extLst>
                </p14:cNvPr>
                <p14:cNvContentPartPr/>
                <p14:nvPr/>
              </p14:nvContentPartPr>
              <p14:xfrm>
                <a:off x="2882655" y="3276705"/>
                <a:ext cx="685800" cy="271440"/>
              </p14:xfrm>
            </p:contentPart>
          </mc:Choice>
          <mc:Fallback xmlns="">
            <p:pic>
              <p:nvPicPr>
                <p:cNvPr id="79" name="Ink 78">
                  <a:extLst>
                    <a:ext uri="{FF2B5EF4-FFF2-40B4-BE49-F238E27FC236}">
                      <a16:creationId xmlns:a16="http://schemas.microsoft.com/office/drawing/2014/main" id="{B9CA3E37-9731-DE26-E2E8-2493A5D3BFB2}"/>
                    </a:ext>
                  </a:extLst>
                </p:cNvPr>
                <p:cNvPicPr/>
                <p:nvPr/>
              </p:nvPicPr>
              <p:blipFill>
                <a:blip r:embed="rId117"/>
                <a:stretch>
                  <a:fillRect/>
                </a:stretch>
              </p:blipFill>
              <p:spPr>
                <a:xfrm>
                  <a:off x="2876535" y="3270585"/>
                  <a:ext cx="698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1" name="Ink 80">
                  <a:extLst>
                    <a:ext uri="{FF2B5EF4-FFF2-40B4-BE49-F238E27FC236}">
                      <a16:creationId xmlns:a16="http://schemas.microsoft.com/office/drawing/2014/main" id="{C4443217-45F9-5823-DDAF-C1A4C8147641}"/>
                    </a:ext>
                  </a:extLst>
                </p14:cNvPr>
                <p14:cNvContentPartPr/>
                <p14:nvPr/>
              </p14:nvContentPartPr>
              <p14:xfrm>
                <a:off x="3608775" y="2924625"/>
                <a:ext cx="87480" cy="343800"/>
              </p14:xfrm>
            </p:contentPart>
          </mc:Choice>
          <mc:Fallback xmlns="">
            <p:pic>
              <p:nvPicPr>
                <p:cNvPr id="81" name="Ink 80">
                  <a:extLst>
                    <a:ext uri="{FF2B5EF4-FFF2-40B4-BE49-F238E27FC236}">
                      <a16:creationId xmlns:a16="http://schemas.microsoft.com/office/drawing/2014/main" id="{C4443217-45F9-5823-DDAF-C1A4C8147641}"/>
                    </a:ext>
                  </a:extLst>
                </p:cNvPr>
                <p:cNvPicPr/>
                <p:nvPr/>
              </p:nvPicPr>
              <p:blipFill>
                <a:blip r:embed="rId119"/>
                <a:stretch>
                  <a:fillRect/>
                </a:stretch>
              </p:blipFill>
              <p:spPr>
                <a:xfrm>
                  <a:off x="3602655" y="2918505"/>
                  <a:ext cx="9972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6854E276-6E96-D0CB-26EC-55B33D2B30E3}"/>
                    </a:ext>
                  </a:extLst>
                </p14:cNvPr>
                <p14:cNvContentPartPr/>
                <p14:nvPr/>
              </p14:nvContentPartPr>
              <p14:xfrm>
                <a:off x="3722535" y="3069345"/>
                <a:ext cx="435960" cy="205920"/>
              </p14:xfrm>
            </p:contentPart>
          </mc:Choice>
          <mc:Fallback xmlns="">
            <p:pic>
              <p:nvPicPr>
                <p:cNvPr id="82" name="Ink 81">
                  <a:extLst>
                    <a:ext uri="{FF2B5EF4-FFF2-40B4-BE49-F238E27FC236}">
                      <a16:creationId xmlns:a16="http://schemas.microsoft.com/office/drawing/2014/main" id="{6854E276-6E96-D0CB-26EC-55B33D2B30E3}"/>
                    </a:ext>
                  </a:extLst>
                </p:cNvPr>
                <p:cNvPicPr/>
                <p:nvPr/>
              </p:nvPicPr>
              <p:blipFill>
                <a:blip r:embed="rId121"/>
                <a:stretch>
                  <a:fillRect/>
                </a:stretch>
              </p:blipFill>
              <p:spPr>
                <a:xfrm>
                  <a:off x="3716415" y="3063225"/>
                  <a:ext cx="448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 name="Ink 16">
                  <a:extLst>
                    <a:ext uri="{FF2B5EF4-FFF2-40B4-BE49-F238E27FC236}">
                      <a16:creationId xmlns:a16="http://schemas.microsoft.com/office/drawing/2014/main" id="{1754570C-0A4D-E5A9-1D51-5F8288B7C9FB}"/>
                    </a:ext>
                  </a:extLst>
                </p14:cNvPr>
                <p14:cNvContentPartPr/>
                <p14:nvPr/>
              </p14:nvContentPartPr>
              <p14:xfrm>
                <a:off x="1051695" y="2388945"/>
                <a:ext cx="287640" cy="353160"/>
              </p14:xfrm>
            </p:contentPart>
          </mc:Choice>
          <mc:Fallback xmlns="">
            <p:pic>
              <p:nvPicPr>
                <p:cNvPr id="17" name="Ink 16">
                  <a:extLst>
                    <a:ext uri="{FF2B5EF4-FFF2-40B4-BE49-F238E27FC236}">
                      <a16:creationId xmlns:a16="http://schemas.microsoft.com/office/drawing/2014/main" id="{1754570C-0A4D-E5A9-1D51-5F8288B7C9FB}"/>
                    </a:ext>
                  </a:extLst>
                </p:cNvPr>
                <p:cNvPicPr/>
                <p:nvPr/>
              </p:nvPicPr>
              <p:blipFill>
                <a:blip r:embed="rId123"/>
                <a:stretch>
                  <a:fillRect/>
                </a:stretch>
              </p:blipFill>
              <p:spPr>
                <a:xfrm>
                  <a:off x="1045575" y="2382825"/>
                  <a:ext cx="2998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8" name="Ink 17">
                  <a:extLst>
                    <a:ext uri="{FF2B5EF4-FFF2-40B4-BE49-F238E27FC236}">
                      <a16:creationId xmlns:a16="http://schemas.microsoft.com/office/drawing/2014/main" id="{C12E6C74-1140-3892-FEFC-1EA283202246}"/>
                    </a:ext>
                  </a:extLst>
                </p14:cNvPr>
                <p14:cNvContentPartPr/>
                <p14:nvPr/>
              </p14:nvContentPartPr>
              <p14:xfrm>
                <a:off x="1761255" y="2592705"/>
                <a:ext cx="229320" cy="10440"/>
              </p14:xfrm>
            </p:contentPart>
          </mc:Choice>
          <mc:Fallback xmlns="">
            <p:pic>
              <p:nvPicPr>
                <p:cNvPr id="18" name="Ink 17">
                  <a:extLst>
                    <a:ext uri="{FF2B5EF4-FFF2-40B4-BE49-F238E27FC236}">
                      <a16:creationId xmlns:a16="http://schemas.microsoft.com/office/drawing/2014/main" id="{C12E6C74-1140-3892-FEFC-1EA283202246}"/>
                    </a:ext>
                  </a:extLst>
                </p:cNvPr>
                <p:cNvPicPr/>
                <p:nvPr/>
              </p:nvPicPr>
              <p:blipFill>
                <a:blip r:embed="rId125"/>
                <a:stretch>
                  <a:fillRect/>
                </a:stretch>
              </p:blipFill>
              <p:spPr>
                <a:xfrm>
                  <a:off x="1755135" y="2586585"/>
                  <a:ext cx="2415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 name="Ink 18">
                  <a:extLst>
                    <a:ext uri="{FF2B5EF4-FFF2-40B4-BE49-F238E27FC236}">
                      <a16:creationId xmlns:a16="http://schemas.microsoft.com/office/drawing/2014/main" id="{735B6101-6379-1AD9-1DCB-0297ABA7304C}"/>
                    </a:ext>
                  </a:extLst>
                </p14:cNvPr>
                <p14:cNvContentPartPr/>
                <p14:nvPr/>
              </p14:nvContentPartPr>
              <p14:xfrm>
                <a:off x="1722735" y="2508465"/>
                <a:ext cx="219240" cy="4680"/>
              </p14:xfrm>
            </p:contentPart>
          </mc:Choice>
          <mc:Fallback xmlns="">
            <p:pic>
              <p:nvPicPr>
                <p:cNvPr id="19" name="Ink 18">
                  <a:extLst>
                    <a:ext uri="{FF2B5EF4-FFF2-40B4-BE49-F238E27FC236}">
                      <a16:creationId xmlns:a16="http://schemas.microsoft.com/office/drawing/2014/main" id="{735B6101-6379-1AD9-1DCB-0297ABA7304C}"/>
                    </a:ext>
                  </a:extLst>
                </p:cNvPr>
                <p:cNvPicPr/>
                <p:nvPr/>
              </p:nvPicPr>
              <p:blipFill>
                <a:blip r:embed="rId127"/>
                <a:stretch>
                  <a:fillRect/>
                </a:stretch>
              </p:blipFill>
              <p:spPr>
                <a:xfrm>
                  <a:off x="1716615" y="2502345"/>
                  <a:ext cx="2314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 name="Ink 19">
                  <a:extLst>
                    <a:ext uri="{FF2B5EF4-FFF2-40B4-BE49-F238E27FC236}">
                      <a16:creationId xmlns:a16="http://schemas.microsoft.com/office/drawing/2014/main" id="{3ABC8FC7-7176-3D8F-0DCA-9520312741F6}"/>
                    </a:ext>
                  </a:extLst>
                </p14:cNvPr>
                <p14:cNvContentPartPr/>
                <p14:nvPr/>
              </p14:nvContentPartPr>
              <p14:xfrm>
                <a:off x="2413575" y="2438985"/>
                <a:ext cx="442800" cy="218160"/>
              </p14:xfrm>
            </p:contentPart>
          </mc:Choice>
          <mc:Fallback xmlns="">
            <p:pic>
              <p:nvPicPr>
                <p:cNvPr id="20" name="Ink 19">
                  <a:extLst>
                    <a:ext uri="{FF2B5EF4-FFF2-40B4-BE49-F238E27FC236}">
                      <a16:creationId xmlns:a16="http://schemas.microsoft.com/office/drawing/2014/main" id="{3ABC8FC7-7176-3D8F-0DCA-9520312741F6}"/>
                    </a:ext>
                  </a:extLst>
                </p:cNvPr>
                <p:cNvPicPr/>
                <p:nvPr/>
              </p:nvPicPr>
              <p:blipFill>
                <a:blip r:embed="rId129"/>
                <a:stretch>
                  <a:fillRect/>
                </a:stretch>
              </p:blipFill>
              <p:spPr>
                <a:xfrm>
                  <a:off x="2407455" y="2432865"/>
                  <a:ext cx="455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 name="Ink 20">
                  <a:extLst>
                    <a:ext uri="{FF2B5EF4-FFF2-40B4-BE49-F238E27FC236}">
                      <a16:creationId xmlns:a16="http://schemas.microsoft.com/office/drawing/2014/main" id="{963E7E54-AE63-2CFB-AF85-118110AF2636}"/>
                    </a:ext>
                  </a:extLst>
                </p14:cNvPr>
                <p14:cNvContentPartPr/>
                <p14:nvPr/>
              </p14:nvContentPartPr>
              <p14:xfrm>
                <a:off x="2543535" y="2443305"/>
                <a:ext cx="226440" cy="253800"/>
              </p14:xfrm>
            </p:contentPart>
          </mc:Choice>
          <mc:Fallback xmlns="">
            <p:pic>
              <p:nvPicPr>
                <p:cNvPr id="21" name="Ink 20">
                  <a:extLst>
                    <a:ext uri="{FF2B5EF4-FFF2-40B4-BE49-F238E27FC236}">
                      <a16:creationId xmlns:a16="http://schemas.microsoft.com/office/drawing/2014/main" id="{963E7E54-AE63-2CFB-AF85-118110AF2636}"/>
                    </a:ext>
                  </a:extLst>
                </p:cNvPr>
                <p:cNvPicPr/>
                <p:nvPr/>
              </p:nvPicPr>
              <p:blipFill>
                <a:blip r:embed="rId131"/>
                <a:stretch>
                  <a:fillRect/>
                </a:stretch>
              </p:blipFill>
              <p:spPr>
                <a:xfrm>
                  <a:off x="2537415" y="2437185"/>
                  <a:ext cx="2386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 name="Ink 21">
                  <a:extLst>
                    <a:ext uri="{FF2B5EF4-FFF2-40B4-BE49-F238E27FC236}">
                      <a16:creationId xmlns:a16="http://schemas.microsoft.com/office/drawing/2014/main" id="{F99DC757-6AD9-2B7D-F6DB-428AE25D6495}"/>
                    </a:ext>
                  </a:extLst>
                </p14:cNvPr>
                <p14:cNvContentPartPr/>
                <p14:nvPr/>
              </p14:nvContentPartPr>
              <p14:xfrm>
                <a:off x="2887335" y="2222625"/>
                <a:ext cx="284400" cy="199440"/>
              </p14:xfrm>
            </p:contentPart>
          </mc:Choice>
          <mc:Fallback xmlns="">
            <p:pic>
              <p:nvPicPr>
                <p:cNvPr id="22" name="Ink 21">
                  <a:extLst>
                    <a:ext uri="{FF2B5EF4-FFF2-40B4-BE49-F238E27FC236}">
                      <a16:creationId xmlns:a16="http://schemas.microsoft.com/office/drawing/2014/main" id="{F99DC757-6AD9-2B7D-F6DB-428AE25D6495}"/>
                    </a:ext>
                  </a:extLst>
                </p:cNvPr>
                <p:cNvPicPr/>
                <p:nvPr/>
              </p:nvPicPr>
              <p:blipFill>
                <a:blip r:embed="rId133"/>
                <a:stretch>
                  <a:fillRect/>
                </a:stretch>
              </p:blipFill>
              <p:spPr>
                <a:xfrm>
                  <a:off x="2881215" y="2216505"/>
                  <a:ext cx="296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3" name="Ink 22">
                  <a:extLst>
                    <a:ext uri="{FF2B5EF4-FFF2-40B4-BE49-F238E27FC236}">
                      <a16:creationId xmlns:a16="http://schemas.microsoft.com/office/drawing/2014/main" id="{B5566787-A953-7EAD-3485-A72BF05122F6}"/>
                    </a:ext>
                  </a:extLst>
                </p14:cNvPr>
                <p14:cNvContentPartPr/>
                <p14:nvPr/>
              </p14:nvContentPartPr>
              <p14:xfrm>
                <a:off x="2897055" y="2237745"/>
                <a:ext cx="207360" cy="251640"/>
              </p14:xfrm>
            </p:contentPart>
          </mc:Choice>
          <mc:Fallback xmlns="">
            <p:pic>
              <p:nvPicPr>
                <p:cNvPr id="23" name="Ink 22">
                  <a:extLst>
                    <a:ext uri="{FF2B5EF4-FFF2-40B4-BE49-F238E27FC236}">
                      <a16:creationId xmlns:a16="http://schemas.microsoft.com/office/drawing/2014/main" id="{B5566787-A953-7EAD-3485-A72BF05122F6}"/>
                    </a:ext>
                  </a:extLst>
                </p:cNvPr>
                <p:cNvPicPr/>
                <p:nvPr/>
              </p:nvPicPr>
              <p:blipFill>
                <a:blip r:embed="rId135"/>
                <a:stretch>
                  <a:fillRect/>
                </a:stretch>
              </p:blipFill>
              <p:spPr>
                <a:xfrm>
                  <a:off x="2890935" y="2231625"/>
                  <a:ext cx="2196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A3293CA4-FFE9-C470-9099-AFC12ED7C4A2}"/>
                    </a:ext>
                  </a:extLst>
                </p14:cNvPr>
                <p14:cNvContentPartPr/>
                <p14:nvPr/>
              </p14:nvContentPartPr>
              <p14:xfrm>
                <a:off x="2189655" y="2084385"/>
                <a:ext cx="1469520" cy="660240"/>
              </p14:xfrm>
            </p:contentPart>
          </mc:Choice>
          <mc:Fallback xmlns="">
            <p:pic>
              <p:nvPicPr>
                <p:cNvPr id="84" name="Ink 83">
                  <a:extLst>
                    <a:ext uri="{FF2B5EF4-FFF2-40B4-BE49-F238E27FC236}">
                      <a16:creationId xmlns:a16="http://schemas.microsoft.com/office/drawing/2014/main" id="{A3293CA4-FFE9-C470-9099-AFC12ED7C4A2}"/>
                    </a:ext>
                  </a:extLst>
                </p:cNvPr>
                <p:cNvPicPr/>
                <p:nvPr/>
              </p:nvPicPr>
              <p:blipFill>
                <a:blip r:embed="rId137"/>
                <a:stretch>
                  <a:fillRect/>
                </a:stretch>
              </p:blipFill>
              <p:spPr>
                <a:xfrm>
                  <a:off x="2183535" y="2078265"/>
                  <a:ext cx="148176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1045F341-D523-CC61-F0CC-22A50E32FDE6}"/>
                    </a:ext>
                  </a:extLst>
                </p14:cNvPr>
                <p14:cNvContentPartPr/>
                <p14:nvPr/>
              </p14:nvContentPartPr>
              <p14:xfrm>
                <a:off x="4388895" y="3023625"/>
                <a:ext cx="383040" cy="238680"/>
              </p14:xfrm>
            </p:contentPart>
          </mc:Choice>
          <mc:Fallback xmlns="">
            <p:pic>
              <p:nvPicPr>
                <p:cNvPr id="86" name="Ink 85">
                  <a:extLst>
                    <a:ext uri="{FF2B5EF4-FFF2-40B4-BE49-F238E27FC236}">
                      <a16:creationId xmlns:a16="http://schemas.microsoft.com/office/drawing/2014/main" id="{1045F341-D523-CC61-F0CC-22A50E32FDE6}"/>
                    </a:ext>
                  </a:extLst>
                </p:cNvPr>
                <p:cNvPicPr/>
                <p:nvPr/>
              </p:nvPicPr>
              <p:blipFill>
                <a:blip r:embed="rId139"/>
                <a:stretch>
                  <a:fillRect/>
                </a:stretch>
              </p:blipFill>
              <p:spPr>
                <a:xfrm>
                  <a:off x="4382775" y="3017505"/>
                  <a:ext cx="395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09975106-3052-6EB5-996C-2CC9A8317CB5}"/>
                    </a:ext>
                  </a:extLst>
                </p14:cNvPr>
                <p14:cNvContentPartPr/>
                <p14:nvPr/>
              </p14:nvContentPartPr>
              <p14:xfrm>
                <a:off x="4427415" y="3062865"/>
                <a:ext cx="200160" cy="227880"/>
              </p14:xfrm>
            </p:contentPart>
          </mc:Choice>
          <mc:Fallback xmlns="">
            <p:pic>
              <p:nvPicPr>
                <p:cNvPr id="87" name="Ink 86">
                  <a:extLst>
                    <a:ext uri="{FF2B5EF4-FFF2-40B4-BE49-F238E27FC236}">
                      <a16:creationId xmlns:a16="http://schemas.microsoft.com/office/drawing/2014/main" id="{09975106-3052-6EB5-996C-2CC9A8317CB5}"/>
                    </a:ext>
                  </a:extLst>
                </p:cNvPr>
                <p:cNvPicPr/>
                <p:nvPr/>
              </p:nvPicPr>
              <p:blipFill>
                <a:blip r:embed="rId141"/>
                <a:stretch>
                  <a:fillRect/>
                </a:stretch>
              </p:blipFill>
              <p:spPr>
                <a:xfrm>
                  <a:off x="4421295" y="3056745"/>
                  <a:ext cx="212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50D8B829-36A1-FBB3-42F5-78A3E9F9C7DD}"/>
                    </a:ext>
                  </a:extLst>
                </p14:cNvPr>
                <p14:cNvContentPartPr/>
                <p14:nvPr/>
              </p14:nvContentPartPr>
              <p14:xfrm>
                <a:off x="4687335" y="2829945"/>
                <a:ext cx="236160" cy="150840"/>
              </p14:xfrm>
            </p:contentPart>
          </mc:Choice>
          <mc:Fallback xmlns="">
            <p:pic>
              <p:nvPicPr>
                <p:cNvPr id="88" name="Ink 87">
                  <a:extLst>
                    <a:ext uri="{FF2B5EF4-FFF2-40B4-BE49-F238E27FC236}">
                      <a16:creationId xmlns:a16="http://schemas.microsoft.com/office/drawing/2014/main" id="{50D8B829-36A1-FBB3-42F5-78A3E9F9C7DD}"/>
                    </a:ext>
                  </a:extLst>
                </p:cNvPr>
                <p:cNvPicPr/>
                <p:nvPr/>
              </p:nvPicPr>
              <p:blipFill>
                <a:blip r:embed="rId143"/>
                <a:stretch>
                  <a:fillRect/>
                </a:stretch>
              </p:blipFill>
              <p:spPr>
                <a:xfrm>
                  <a:off x="4681215" y="2823825"/>
                  <a:ext cx="248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2EB63256-ADF7-88CE-4D43-7F538DAA6BDF}"/>
                    </a:ext>
                  </a:extLst>
                </p14:cNvPr>
                <p14:cNvContentPartPr/>
                <p14:nvPr/>
              </p14:nvContentPartPr>
              <p14:xfrm>
                <a:off x="4689855" y="2836425"/>
                <a:ext cx="164160" cy="158400"/>
              </p14:xfrm>
            </p:contentPart>
          </mc:Choice>
          <mc:Fallback xmlns="">
            <p:pic>
              <p:nvPicPr>
                <p:cNvPr id="89" name="Ink 88">
                  <a:extLst>
                    <a:ext uri="{FF2B5EF4-FFF2-40B4-BE49-F238E27FC236}">
                      <a16:creationId xmlns:a16="http://schemas.microsoft.com/office/drawing/2014/main" id="{2EB63256-ADF7-88CE-4D43-7F538DAA6BDF}"/>
                    </a:ext>
                  </a:extLst>
                </p:cNvPr>
                <p:cNvPicPr/>
                <p:nvPr/>
              </p:nvPicPr>
              <p:blipFill>
                <a:blip r:embed="rId145"/>
                <a:stretch>
                  <a:fillRect/>
                </a:stretch>
              </p:blipFill>
              <p:spPr>
                <a:xfrm>
                  <a:off x="4683735" y="2830305"/>
                  <a:ext cx="176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3CC638DB-49BC-FE83-2462-EC398A646F24}"/>
                    </a:ext>
                  </a:extLst>
                </p14:cNvPr>
                <p14:cNvContentPartPr/>
                <p14:nvPr/>
              </p14:nvContentPartPr>
              <p14:xfrm>
                <a:off x="4889295" y="2787825"/>
                <a:ext cx="21960" cy="29520"/>
              </p14:xfrm>
            </p:contentPart>
          </mc:Choice>
          <mc:Fallback xmlns="">
            <p:pic>
              <p:nvPicPr>
                <p:cNvPr id="91" name="Ink 90">
                  <a:extLst>
                    <a:ext uri="{FF2B5EF4-FFF2-40B4-BE49-F238E27FC236}">
                      <a16:creationId xmlns:a16="http://schemas.microsoft.com/office/drawing/2014/main" id="{3CC638DB-49BC-FE83-2462-EC398A646F24}"/>
                    </a:ext>
                  </a:extLst>
                </p:cNvPr>
                <p:cNvPicPr/>
                <p:nvPr/>
              </p:nvPicPr>
              <p:blipFill>
                <a:blip r:embed="rId147"/>
                <a:stretch>
                  <a:fillRect/>
                </a:stretch>
              </p:blipFill>
              <p:spPr>
                <a:xfrm>
                  <a:off x="4883175" y="2781705"/>
                  <a:ext cx="34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id="{B20A0BB7-1C56-DF96-5F46-CE117A510F2A}"/>
                    </a:ext>
                  </a:extLst>
                </p14:cNvPr>
                <p14:cNvContentPartPr/>
                <p14:nvPr/>
              </p14:nvContentPartPr>
              <p14:xfrm>
                <a:off x="4910895" y="2816985"/>
                <a:ext cx="360" cy="360"/>
              </p14:xfrm>
            </p:contentPart>
          </mc:Choice>
          <mc:Fallback xmlns="">
            <p:pic>
              <p:nvPicPr>
                <p:cNvPr id="92" name="Ink 91">
                  <a:extLst>
                    <a:ext uri="{FF2B5EF4-FFF2-40B4-BE49-F238E27FC236}">
                      <a16:creationId xmlns:a16="http://schemas.microsoft.com/office/drawing/2014/main" id="{B20A0BB7-1C56-DF96-5F46-CE117A510F2A}"/>
                    </a:ext>
                  </a:extLst>
                </p:cNvPr>
                <p:cNvPicPr/>
                <p:nvPr/>
              </p:nvPicPr>
              <p:blipFill>
                <a:blip r:embed="rId49"/>
                <a:stretch>
                  <a:fillRect/>
                </a:stretch>
              </p:blipFill>
              <p:spPr>
                <a:xfrm>
                  <a:off x="4904775" y="28108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3" name="Ink 92">
                  <a:extLst>
                    <a:ext uri="{FF2B5EF4-FFF2-40B4-BE49-F238E27FC236}">
                      <a16:creationId xmlns:a16="http://schemas.microsoft.com/office/drawing/2014/main" id="{37BC8949-7C3E-8C63-96E5-581B8E3037D9}"/>
                    </a:ext>
                  </a:extLst>
                </p14:cNvPr>
                <p14:cNvContentPartPr/>
                <p14:nvPr/>
              </p14:nvContentPartPr>
              <p14:xfrm>
                <a:off x="3435975" y="2613585"/>
                <a:ext cx="1475280" cy="417240"/>
              </p14:xfrm>
            </p:contentPart>
          </mc:Choice>
          <mc:Fallback xmlns="">
            <p:pic>
              <p:nvPicPr>
                <p:cNvPr id="93" name="Ink 92">
                  <a:extLst>
                    <a:ext uri="{FF2B5EF4-FFF2-40B4-BE49-F238E27FC236}">
                      <a16:creationId xmlns:a16="http://schemas.microsoft.com/office/drawing/2014/main" id="{37BC8949-7C3E-8C63-96E5-581B8E3037D9}"/>
                    </a:ext>
                  </a:extLst>
                </p:cNvPr>
                <p:cNvPicPr/>
                <p:nvPr/>
              </p:nvPicPr>
              <p:blipFill>
                <a:blip r:embed="rId150"/>
                <a:stretch>
                  <a:fillRect/>
                </a:stretch>
              </p:blipFill>
              <p:spPr>
                <a:xfrm>
                  <a:off x="3429855" y="2607465"/>
                  <a:ext cx="14875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4" name="Ink 93">
                  <a:extLst>
                    <a:ext uri="{FF2B5EF4-FFF2-40B4-BE49-F238E27FC236}">
                      <a16:creationId xmlns:a16="http://schemas.microsoft.com/office/drawing/2014/main" id="{B2FA1952-3013-8164-599C-CCA94C08F352}"/>
                    </a:ext>
                  </a:extLst>
                </p14:cNvPr>
                <p14:cNvContentPartPr/>
                <p14:nvPr/>
              </p14:nvContentPartPr>
              <p14:xfrm>
                <a:off x="3385575" y="2953425"/>
                <a:ext cx="120600" cy="76320"/>
              </p14:xfrm>
            </p:contentPart>
          </mc:Choice>
          <mc:Fallback xmlns="">
            <p:pic>
              <p:nvPicPr>
                <p:cNvPr id="94" name="Ink 93">
                  <a:extLst>
                    <a:ext uri="{FF2B5EF4-FFF2-40B4-BE49-F238E27FC236}">
                      <a16:creationId xmlns:a16="http://schemas.microsoft.com/office/drawing/2014/main" id="{B2FA1952-3013-8164-599C-CCA94C08F352}"/>
                    </a:ext>
                  </a:extLst>
                </p:cNvPr>
                <p:cNvPicPr/>
                <p:nvPr/>
              </p:nvPicPr>
              <p:blipFill>
                <a:blip r:embed="rId152"/>
                <a:stretch>
                  <a:fillRect/>
                </a:stretch>
              </p:blipFill>
              <p:spPr>
                <a:xfrm>
                  <a:off x="3379455" y="2947305"/>
                  <a:ext cx="132840" cy="88560"/>
                </a:xfrm>
                <a:prstGeom prst="rect">
                  <a:avLst/>
                </a:prstGeom>
              </p:spPr>
            </p:pic>
          </mc:Fallback>
        </mc:AlternateContent>
      </p:grpSp>
      <p:grpSp>
        <p:nvGrpSpPr>
          <p:cNvPr id="102" name="Group 101">
            <a:extLst>
              <a:ext uri="{FF2B5EF4-FFF2-40B4-BE49-F238E27FC236}">
                <a16:creationId xmlns:a16="http://schemas.microsoft.com/office/drawing/2014/main" id="{AF61814B-33D3-8392-807E-1ACFEF64146A}"/>
              </a:ext>
            </a:extLst>
          </p:cNvPr>
          <p:cNvGrpSpPr/>
          <p:nvPr/>
        </p:nvGrpSpPr>
        <p:grpSpPr>
          <a:xfrm>
            <a:off x="3599415" y="3790785"/>
            <a:ext cx="1242000" cy="363960"/>
            <a:chOff x="3599415" y="3790785"/>
            <a:chExt cx="1242000" cy="363960"/>
          </a:xfrm>
        </p:grpSpPr>
        <mc:AlternateContent xmlns:mc="http://schemas.openxmlformats.org/markup-compatibility/2006" xmlns:p14="http://schemas.microsoft.com/office/powerpoint/2010/main">
          <mc:Choice Requires="p14">
            <p:contentPart p14:bwMode="auto" r:id="rId153">
              <p14:nvContentPartPr>
                <p14:cNvPr id="96" name="Ink 95">
                  <a:extLst>
                    <a:ext uri="{FF2B5EF4-FFF2-40B4-BE49-F238E27FC236}">
                      <a16:creationId xmlns:a16="http://schemas.microsoft.com/office/drawing/2014/main" id="{4648E807-6969-218A-DF81-2A7167ABDB95}"/>
                    </a:ext>
                  </a:extLst>
                </p14:cNvPr>
                <p14:cNvContentPartPr/>
                <p14:nvPr/>
              </p14:nvContentPartPr>
              <p14:xfrm>
                <a:off x="3599415" y="3882585"/>
                <a:ext cx="325440" cy="251280"/>
              </p14:xfrm>
            </p:contentPart>
          </mc:Choice>
          <mc:Fallback xmlns="">
            <p:pic>
              <p:nvPicPr>
                <p:cNvPr id="96" name="Ink 95">
                  <a:extLst>
                    <a:ext uri="{FF2B5EF4-FFF2-40B4-BE49-F238E27FC236}">
                      <a16:creationId xmlns:a16="http://schemas.microsoft.com/office/drawing/2014/main" id="{4648E807-6969-218A-DF81-2A7167ABDB95}"/>
                    </a:ext>
                  </a:extLst>
                </p:cNvPr>
                <p:cNvPicPr/>
                <p:nvPr/>
              </p:nvPicPr>
              <p:blipFill>
                <a:blip r:embed="rId154"/>
                <a:stretch>
                  <a:fillRect/>
                </a:stretch>
              </p:blipFill>
              <p:spPr>
                <a:xfrm>
                  <a:off x="3593295" y="3876465"/>
                  <a:ext cx="337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Ink 96">
                  <a:extLst>
                    <a:ext uri="{FF2B5EF4-FFF2-40B4-BE49-F238E27FC236}">
                      <a16:creationId xmlns:a16="http://schemas.microsoft.com/office/drawing/2014/main" id="{897DA0DF-8FC5-78D7-0005-E79B239071AA}"/>
                    </a:ext>
                  </a:extLst>
                </p14:cNvPr>
                <p14:cNvContentPartPr/>
                <p14:nvPr/>
              </p14:nvContentPartPr>
              <p14:xfrm>
                <a:off x="3621375" y="3909585"/>
                <a:ext cx="240840" cy="245160"/>
              </p14:xfrm>
            </p:contentPart>
          </mc:Choice>
          <mc:Fallback xmlns="">
            <p:pic>
              <p:nvPicPr>
                <p:cNvPr id="97" name="Ink 96">
                  <a:extLst>
                    <a:ext uri="{FF2B5EF4-FFF2-40B4-BE49-F238E27FC236}">
                      <a16:creationId xmlns:a16="http://schemas.microsoft.com/office/drawing/2014/main" id="{897DA0DF-8FC5-78D7-0005-E79B239071AA}"/>
                    </a:ext>
                  </a:extLst>
                </p:cNvPr>
                <p:cNvPicPr/>
                <p:nvPr/>
              </p:nvPicPr>
              <p:blipFill>
                <a:blip r:embed="rId156"/>
                <a:stretch>
                  <a:fillRect/>
                </a:stretch>
              </p:blipFill>
              <p:spPr>
                <a:xfrm>
                  <a:off x="3615255" y="3903465"/>
                  <a:ext cx="2530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Ink 97">
                  <a:extLst>
                    <a:ext uri="{FF2B5EF4-FFF2-40B4-BE49-F238E27FC236}">
                      <a16:creationId xmlns:a16="http://schemas.microsoft.com/office/drawing/2014/main" id="{035CE857-F91A-CE60-FFBD-CD1D8F4208C4}"/>
                    </a:ext>
                  </a:extLst>
                </p14:cNvPr>
                <p14:cNvContentPartPr/>
                <p14:nvPr/>
              </p14:nvContentPartPr>
              <p14:xfrm>
                <a:off x="3982095" y="3790785"/>
                <a:ext cx="104040" cy="344160"/>
              </p14:xfrm>
            </p:contentPart>
          </mc:Choice>
          <mc:Fallback xmlns="">
            <p:pic>
              <p:nvPicPr>
                <p:cNvPr id="98" name="Ink 97">
                  <a:extLst>
                    <a:ext uri="{FF2B5EF4-FFF2-40B4-BE49-F238E27FC236}">
                      <a16:creationId xmlns:a16="http://schemas.microsoft.com/office/drawing/2014/main" id="{035CE857-F91A-CE60-FFBD-CD1D8F4208C4}"/>
                    </a:ext>
                  </a:extLst>
                </p:cNvPr>
                <p:cNvPicPr/>
                <p:nvPr/>
              </p:nvPicPr>
              <p:blipFill>
                <a:blip r:embed="rId158"/>
                <a:stretch>
                  <a:fillRect/>
                </a:stretch>
              </p:blipFill>
              <p:spPr>
                <a:xfrm>
                  <a:off x="3975975" y="3784665"/>
                  <a:ext cx="1162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 name="Ink 98">
                  <a:extLst>
                    <a:ext uri="{FF2B5EF4-FFF2-40B4-BE49-F238E27FC236}">
                      <a16:creationId xmlns:a16="http://schemas.microsoft.com/office/drawing/2014/main" id="{236BC890-380C-D474-C788-321C384E5076}"/>
                    </a:ext>
                  </a:extLst>
                </p14:cNvPr>
                <p14:cNvContentPartPr/>
                <p14:nvPr/>
              </p14:nvContentPartPr>
              <p14:xfrm>
                <a:off x="4145895" y="3910665"/>
                <a:ext cx="339480" cy="210240"/>
              </p14:xfrm>
            </p:contentPart>
          </mc:Choice>
          <mc:Fallback xmlns="">
            <p:pic>
              <p:nvPicPr>
                <p:cNvPr id="99" name="Ink 98">
                  <a:extLst>
                    <a:ext uri="{FF2B5EF4-FFF2-40B4-BE49-F238E27FC236}">
                      <a16:creationId xmlns:a16="http://schemas.microsoft.com/office/drawing/2014/main" id="{236BC890-380C-D474-C788-321C384E5076}"/>
                    </a:ext>
                  </a:extLst>
                </p:cNvPr>
                <p:cNvPicPr/>
                <p:nvPr/>
              </p:nvPicPr>
              <p:blipFill>
                <a:blip r:embed="rId160"/>
                <a:stretch>
                  <a:fillRect/>
                </a:stretch>
              </p:blipFill>
              <p:spPr>
                <a:xfrm>
                  <a:off x="4139775" y="3904545"/>
                  <a:ext cx="3517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0" name="Ink 99">
                  <a:extLst>
                    <a:ext uri="{FF2B5EF4-FFF2-40B4-BE49-F238E27FC236}">
                      <a16:creationId xmlns:a16="http://schemas.microsoft.com/office/drawing/2014/main" id="{A52EAD89-4D93-B3B8-3D5E-35D6413FB569}"/>
                    </a:ext>
                  </a:extLst>
                </p14:cNvPr>
                <p14:cNvContentPartPr/>
                <p14:nvPr/>
              </p14:nvContentPartPr>
              <p14:xfrm>
                <a:off x="4583655" y="3929025"/>
                <a:ext cx="257760" cy="188280"/>
              </p14:xfrm>
            </p:contentPart>
          </mc:Choice>
          <mc:Fallback xmlns="">
            <p:pic>
              <p:nvPicPr>
                <p:cNvPr id="100" name="Ink 99">
                  <a:extLst>
                    <a:ext uri="{FF2B5EF4-FFF2-40B4-BE49-F238E27FC236}">
                      <a16:creationId xmlns:a16="http://schemas.microsoft.com/office/drawing/2014/main" id="{A52EAD89-4D93-B3B8-3D5E-35D6413FB569}"/>
                    </a:ext>
                  </a:extLst>
                </p:cNvPr>
                <p:cNvPicPr/>
                <p:nvPr/>
              </p:nvPicPr>
              <p:blipFill>
                <a:blip r:embed="rId162"/>
                <a:stretch>
                  <a:fillRect/>
                </a:stretch>
              </p:blipFill>
              <p:spPr>
                <a:xfrm>
                  <a:off x="4577535" y="3922905"/>
                  <a:ext cx="270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1" name="Ink 100">
                  <a:extLst>
                    <a:ext uri="{FF2B5EF4-FFF2-40B4-BE49-F238E27FC236}">
                      <a16:creationId xmlns:a16="http://schemas.microsoft.com/office/drawing/2014/main" id="{4AA58830-54A4-BE20-3497-2086782A8B56}"/>
                    </a:ext>
                  </a:extLst>
                </p14:cNvPr>
                <p14:cNvContentPartPr/>
                <p14:nvPr/>
              </p14:nvContentPartPr>
              <p14:xfrm>
                <a:off x="4615335" y="3943065"/>
                <a:ext cx="178200" cy="188640"/>
              </p14:xfrm>
            </p:contentPart>
          </mc:Choice>
          <mc:Fallback xmlns="">
            <p:pic>
              <p:nvPicPr>
                <p:cNvPr id="101" name="Ink 100">
                  <a:extLst>
                    <a:ext uri="{FF2B5EF4-FFF2-40B4-BE49-F238E27FC236}">
                      <a16:creationId xmlns:a16="http://schemas.microsoft.com/office/drawing/2014/main" id="{4AA58830-54A4-BE20-3497-2086782A8B56}"/>
                    </a:ext>
                  </a:extLst>
                </p:cNvPr>
                <p:cNvPicPr/>
                <p:nvPr/>
              </p:nvPicPr>
              <p:blipFill>
                <a:blip r:embed="rId164"/>
                <a:stretch>
                  <a:fillRect/>
                </a:stretch>
              </p:blipFill>
              <p:spPr>
                <a:xfrm>
                  <a:off x="4609215" y="3936945"/>
                  <a:ext cx="190440" cy="20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103" name="Ink 102">
                <a:extLst>
                  <a:ext uri="{FF2B5EF4-FFF2-40B4-BE49-F238E27FC236}">
                    <a16:creationId xmlns:a16="http://schemas.microsoft.com/office/drawing/2014/main" id="{E18CBAA1-4DF1-9BD7-5760-C9D0FA31CE7E}"/>
                  </a:ext>
                </a:extLst>
              </p14:cNvPr>
              <p14:cNvContentPartPr/>
              <p14:nvPr/>
            </p14:nvContentPartPr>
            <p14:xfrm>
              <a:off x="979335" y="4195065"/>
              <a:ext cx="462240" cy="624960"/>
            </p14:xfrm>
          </p:contentPart>
        </mc:Choice>
        <mc:Fallback xmlns="">
          <p:pic>
            <p:nvPicPr>
              <p:cNvPr id="103" name="Ink 102">
                <a:extLst>
                  <a:ext uri="{FF2B5EF4-FFF2-40B4-BE49-F238E27FC236}">
                    <a16:creationId xmlns:a16="http://schemas.microsoft.com/office/drawing/2014/main" id="{E18CBAA1-4DF1-9BD7-5760-C9D0FA31CE7E}"/>
                  </a:ext>
                </a:extLst>
              </p:cNvPr>
              <p:cNvPicPr/>
              <p:nvPr/>
            </p:nvPicPr>
            <p:blipFill>
              <a:blip r:embed="rId166"/>
              <a:stretch>
                <a:fillRect/>
              </a:stretch>
            </p:blipFill>
            <p:spPr>
              <a:xfrm>
                <a:off x="973215" y="4188945"/>
                <a:ext cx="474480" cy="637200"/>
              </a:xfrm>
              <a:prstGeom prst="rect">
                <a:avLst/>
              </a:prstGeom>
            </p:spPr>
          </p:pic>
        </mc:Fallback>
      </mc:AlternateContent>
      <p:grpSp>
        <p:nvGrpSpPr>
          <p:cNvPr id="108" name="Group 107">
            <a:extLst>
              <a:ext uri="{FF2B5EF4-FFF2-40B4-BE49-F238E27FC236}">
                <a16:creationId xmlns:a16="http://schemas.microsoft.com/office/drawing/2014/main" id="{CFEF14FE-F5C0-8441-5228-3B72C93B6518}"/>
              </a:ext>
            </a:extLst>
          </p:cNvPr>
          <p:cNvGrpSpPr/>
          <p:nvPr/>
        </p:nvGrpSpPr>
        <p:grpSpPr>
          <a:xfrm>
            <a:off x="413415" y="2530425"/>
            <a:ext cx="477720" cy="1892520"/>
            <a:chOff x="413415" y="2530425"/>
            <a:chExt cx="477720" cy="1892520"/>
          </a:xfrm>
        </p:grpSpPr>
        <mc:AlternateContent xmlns:mc="http://schemas.openxmlformats.org/markup-compatibility/2006" xmlns:p14="http://schemas.microsoft.com/office/powerpoint/2010/main">
          <mc:Choice Requires="p14">
            <p:contentPart p14:bwMode="auto" r:id="rId167">
              <p14:nvContentPartPr>
                <p14:cNvPr id="104" name="Ink 103">
                  <a:extLst>
                    <a:ext uri="{FF2B5EF4-FFF2-40B4-BE49-F238E27FC236}">
                      <a16:creationId xmlns:a16="http://schemas.microsoft.com/office/drawing/2014/main" id="{280F6701-4D65-D23F-144F-42021BB1B33B}"/>
                    </a:ext>
                  </a:extLst>
                </p14:cNvPr>
                <p14:cNvContentPartPr/>
                <p14:nvPr/>
              </p14:nvContentPartPr>
              <p14:xfrm>
                <a:off x="413415" y="2579745"/>
                <a:ext cx="445680" cy="1825200"/>
              </p14:xfrm>
            </p:contentPart>
          </mc:Choice>
          <mc:Fallback xmlns="">
            <p:pic>
              <p:nvPicPr>
                <p:cNvPr id="104" name="Ink 103">
                  <a:extLst>
                    <a:ext uri="{FF2B5EF4-FFF2-40B4-BE49-F238E27FC236}">
                      <a16:creationId xmlns:a16="http://schemas.microsoft.com/office/drawing/2014/main" id="{280F6701-4D65-D23F-144F-42021BB1B33B}"/>
                    </a:ext>
                  </a:extLst>
                </p:cNvPr>
                <p:cNvPicPr/>
                <p:nvPr/>
              </p:nvPicPr>
              <p:blipFill>
                <a:blip r:embed="rId168"/>
                <a:stretch>
                  <a:fillRect/>
                </a:stretch>
              </p:blipFill>
              <p:spPr>
                <a:xfrm>
                  <a:off x="407295" y="2573625"/>
                  <a:ext cx="457920" cy="18374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5" name="Ink 104">
                  <a:extLst>
                    <a:ext uri="{FF2B5EF4-FFF2-40B4-BE49-F238E27FC236}">
                      <a16:creationId xmlns:a16="http://schemas.microsoft.com/office/drawing/2014/main" id="{438DB400-E35C-C278-3B90-3D7DB575FBCB}"/>
                    </a:ext>
                  </a:extLst>
                </p14:cNvPr>
                <p14:cNvContentPartPr/>
                <p14:nvPr/>
              </p14:nvContentPartPr>
              <p14:xfrm>
                <a:off x="757935" y="4323945"/>
                <a:ext cx="92160" cy="99000"/>
              </p14:xfrm>
            </p:contentPart>
          </mc:Choice>
          <mc:Fallback xmlns="">
            <p:pic>
              <p:nvPicPr>
                <p:cNvPr id="105" name="Ink 104">
                  <a:extLst>
                    <a:ext uri="{FF2B5EF4-FFF2-40B4-BE49-F238E27FC236}">
                      <a16:creationId xmlns:a16="http://schemas.microsoft.com/office/drawing/2014/main" id="{438DB400-E35C-C278-3B90-3D7DB575FBCB}"/>
                    </a:ext>
                  </a:extLst>
                </p:cNvPr>
                <p:cNvPicPr/>
                <p:nvPr/>
              </p:nvPicPr>
              <p:blipFill>
                <a:blip r:embed="rId170"/>
                <a:stretch>
                  <a:fillRect/>
                </a:stretch>
              </p:blipFill>
              <p:spPr>
                <a:xfrm>
                  <a:off x="751815" y="4317825"/>
                  <a:ext cx="104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 name="Ink 106">
                  <a:extLst>
                    <a:ext uri="{FF2B5EF4-FFF2-40B4-BE49-F238E27FC236}">
                      <a16:creationId xmlns:a16="http://schemas.microsoft.com/office/drawing/2014/main" id="{858FA216-F30D-4B37-D425-2E7129E55790}"/>
                    </a:ext>
                  </a:extLst>
                </p14:cNvPr>
                <p14:cNvContentPartPr/>
                <p14:nvPr/>
              </p14:nvContentPartPr>
              <p14:xfrm>
                <a:off x="738855" y="2530425"/>
                <a:ext cx="152280" cy="193680"/>
              </p14:xfrm>
            </p:contentPart>
          </mc:Choice>
          <mc:Fallback xmlns="">
            <p:pic>
              <p:nvPicPr>
                <p:cNvPr id="107" name="Ink 106">
                  <a:extLst>
                    <a:ext uri="{FF2B5EF4-FFF2-40B4-BE49-F238E27FC236}">
                      <a16:creationId xmlns:a16="http://schemas.microsoft.com/office/drawing/2014/main" id="{858FA216-F30D-4B37-D425-2E7129E55790}"/>
                    </a:ext>
                  </a:extLst>
                </p:cNvPr>
                <p:cNvPicPr/>
                <p:nvPr/>
              </p:nvPicPr>
              <p:blipFill>
                <a:blip r:embed="rId172"/>
                <a:stretch>
                  <a:fillRect/>
                </a:stretch>
              </p:blipFill>
              <p:spPr>
                <a:xfrm>
                  <a:off x="732735" y="2524305"/>
                  <a:ext cx="164520" cy="205920"/>
                </a:xfrm>
                <a:prstGeom prst="rect">
                  <a:avLst/>
                </a:prstGeom>
              </p:spPr>
            </p:pic>
          </mc:Fallback>
        </mc:AlternateContent>
      </p:grpSp>
      <p:grpSp>
        <p:nvGrpSpPr>
          <p:cNvPr id="117" name="Group 116">
            <a:extLst>
              <a:ext uri="{FF2B5EF4-FFF2-40B4-BE49-F238E27FC236}">
                <a16:creationId xmlns:a16="http://schemas.microsoft.com/office/drawing/2014/main" id="{1F9B4643-714B-C8E6-7675-7180CB89475C}"/>
              </a:ext>
            </a:extLst>
          </p:cNvPr>
          <p:cNvGrpSpPr/>
          <p:nvPr/>
        </p:nvGrpSpPr>
        <p:grpSpPr>
          <a:xfrm>
            <a:off x="5618295" y="2121825"/>
            <a:ext cx="2457360" cy="700920"/>
            <a:chOff x="5618295" y="2121825"/>
            <a:chExt cx="2457360" cy="700920"/>
          </a:xfrm>
        </p:grpSpPr>
        <mc:AlternateContent xmlns:mc="http://schemas.openxmlformats.org/markup-compatibility/2006" xmlns:p14="http://schemas.microsoft.com/office/powerpoint/2010/main">
          <mc:Choice Requires="p14">
            <p:contentPart p14:bwMode="auto" r:id="rId173">
              <p14:nvContentPartPr>
                <p14:cNvPr id="109" name="Ink 108">
                  <a:extLst>
                    <a:ext uri="{FF2B5EF4-FFF2-40B4-BE49-F238E27FC236}">
                      <a16:creationId xmlns:a16="http://schemas.microsoft.com/office/drawing/2014/main" id="{7E7A5CB1-95E2-E02F-C294-17D4A29C7E67}"/>
                    </a:ext>
                  </a:extLst>
                </p14:cNvPr>
                <p14:cNvContentPartPr/>
                <p14:nvPr/>
              </p14:nvContentPartPr>
              <p14:xfrm>
                <a:off x="5813055" y="2190585"/>
                <a:ext cx="249120" cy="357480"/>
              </p14:xfrm>
            </p:contentPart>
          </mc:Choice>
          <mc:Fallback xmlns="">
            <p:pic>
              <p:nvPicPr>
                <p:cNvPr id="109" name="Ink 108">
                  <a:extLst>
                    <a:ext uri="{FF2B5EF4-FFF2-40B4-BE49-F238E27FC236}">
                      <a16:creationId xmlns:a16="http://schemas.microsoft.com/office/drawing/2014/main" id="{7E7A5CB1-95E2-E02F-C294-17D4A29C7E67}"/>
                    </a:ext>
                  </a:extLst>
                </p:cNvPr>
                <p:cNvPicPr/>
                <p:nvPr/>
              </p:nvPicPr>
              <p:blipFill>
                <a:blip r:embed="rId174"/>
                <a:stretch>
                  <a:fillRect/>
                </a:stretch>
              </p:blipFill>
              <p:spPr>
                <a:xfrm>
                  <a:off x="5806935" y="2184465"/>
                  <a:ext cx="2613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Ink 109">
                  <a:extLst>
                    <a:ext uri="{FF2B5EF4-FFF2-40B4-BE49-F238E27FC236}">
                      <a16:creationId xmlns:a16="http://schemas.microsoft.com/office/drawing/2014/main" id="{288640CA-B7B5-E3C2-2A65-BDE257811355}"/>
                    </a:ext>
                  </a:extLst>
                </p14:cNvPr>
                <p14:cNvContentPartPr/>
                <p14:nvPr/>
              </p14:nvContentPartPr>
              <p14:xfrm>
                <a:off x="6207975" y="2412705"/>
                <a:ext cx="399960" cy="118800"/>
              </p14:xfrm>
            </p:contentPart>
          </mc:Choice>
          <mc:Fallback xmlns="">
            <p:pic>
              <p:nvPicPr>
                <p:cNvPr id="110" name="Ink 109">
                  <a:extLst>
                    <a:ext uri="{FF2B5EF4-FFF2-40B4-BE49-F238E27FC236}">
                      <a16:creationId xmlns:a16="http://schemas.microsoft.com/office/drawing/2014/main" id="{288640CA-B7B5-E3C2-2A65-BDE257811355}"/>
                    </a:ext>
                  </a:extLst>
                </p:cNvPr>
                <p:cNvPicPr/>
                <p:nvPr/>
              </p:nvPicPr>
              <p:blipFill>
                <a:blip r:embed="rId176"/>
                <a:stretch>
                  <a:fillRect/>
                </a:stretch>
              </p:blipFill>
              <p:spPr>
                <a:xfrm>
                  <a:off x="6201855" y="2406585"/>
                  <a:ext cx="412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Ink 110">
                  <a:extLst>
                    <a:ext uri="{FF2B5EF4-FFF2-40B4-BE49-F238E27FC236}">
                      <a16:creationId xmlns:a16="http://schemas.microsoft.com/office/drawing/2014/main" id="{5D0F8492-AC60-604F-B059-B3C3CFC38439}"/>
                    </a:ext>
                  </a:extLst>
                </p14:cNvPr>
                <p14:cNvContentPartPr/>
                <p14:nvPr/>
              </p14:nvContentPartPr>
              <p14:xfrm>
                <a:off x="6684255" y="2376345"/>
                <a:ext cx="90360" cy="169200"/>
              </p14:xfrm>
            </p:contentPart>
          </mc:Choice>
          <mc:Fallback xmlns="">
            <p:pic>
              <p:nvPicPr>
                <p:cNvPr id="111" name="Ink 110">
                  <a:extLst>
                    <a:ext uri="{FF2B5EF4-FFF2-40B4-BE49-F238E27FC236}">
                      <a16:creationId xmlns:a16="http://schemas.microsoft.com/office/drawing/2014/main" id="{5D0F8492-AC60-604F-B059-B3C3CFC38439}"/>
                    </a:ext>
                  </a:extLst>
                </p:cNvPr>
                <p:cNvPicPr/>
                <p:nvPr/>
              </p:nvPicPr>
              <p:blipFill>
                <a:blip r:embed="rId178"/>
                <a:stretch>
                  <a:fillRect/>
                </a:stretch>
              </p:blipFill>
              <p:spPr>
                <a:xfrm>
                  <a:off x="6678135" y="2370225"/>
                  <a:ext cx="1026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Ink 111">
                  <a:extLst>
                    <a:ext uri="{FF2B5EF4-FFF2-40B4-BE49-F238E27FC236}">
                      <a16:creationId xmlns:a16="http://schemas.microsoft.com/office/drawing/2014/main" id="{688F8682-0501-88C6-6F56-EFE7738668A1}"/>
                    </a:ext>
                  </a:extLst>
                </p14:cNvPr>
                <p14:cNvContentPartPr/>
                <p14:nvPr/>
              </p14:nvContentPartPr>
              <p14:xfrm>
                <a:off x="6927255" y="2416305"/>
                <a:ext cx="385200" cy="131760"/>
              </p14:xfrm>
            </p:contentPart>
          </mc:Choice>
          <mc:Fallback xmlns="">
            <p:pic>
              <p:nvPicPr>
                <p:cNvPr id="112" name="Ink 111">
                  <a:extLst>
                    <a:ext uri="{FF2B5EF4-FFF2-40B4-BE49-F238E27FC236}">
                      <a16:creationId xmlns:a16="http://schemas.microsoft.com/office/drawing/2014/main" id="{688F8682-0501-88C6-6F56-EFE7738668A1}"/>
                    </a:ext>
                  </a:extLst>
                </p:cNvPr>
                <p:cNvPicPr/>
                <p:nvPr/>
              </p:nvPicPr>
              <p:blipFill>
                <a:blip r:embed="rId180"/>
                <a:stretch>
                  <a:fillRect/>
                </a:stretch>
              </p:blipFill>
              <p:spPr>
                <a:xfrm>
                  <a:off x="6921135" y="2410185"/>
                  <a:ext cx="397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Ink 112">
                  <a:extLst>
                    <a:ext uri="{FF2B5EF4-FFF2-40B4-BE49-F238E27FC236}">
                      <a16:creationId xmlns:a16="http://schemas.microsoft.com/office/drawing/2014/main" id="{6117B9EB-B2FE-1BA0-7C85-30ADC4F6B661}"/>
                    </a:ext>
                  </a:extLst>
                </p14:cNvPr>
                <p14:cNvContentPartPr/>
                <p14:nvPr/>
              </p14:nvContentPartPr>
              <p14:xfrm>
                <a:off x="7586775" y="2375265"/>
                <a:ext cx="270000" cy="161640"/>
              </p14:xfrm>
            </p:contentPart>
          </mc:Choice>
          <mc:Fallback xmlns="">
            <p:pic>
              <p:nvPicPr>
                <p:cNvPr id="113" name="Ink 112">
                  <a:extLst>
                    <a:ext uri="{FF2B5EF4-FFF2-40B4-BE49-F238E27FC236}">
                      <a16:creationId xmlns:a16="http://schemas.microsoft.com/office/drawing/2014/main" id="{6117B9EB-B2FE-1BA0-7C85-30ADC4F6B661}"/>
                    </a:ext>
                  </a:extLst>
                </p:cNvPr>
                <p:cNvPicPr/>
                <p:nvPr/>
              </p:nvPicPr>
              <p:blipFill>
                <a:blip r:embed="rId182"/>
                <a:stretch>
                  <a:fillRect/>
                </a:stretch>
              </p:blipFill>
              <p:spPr>
                <a:xfrm>
                  <a:off x="7580655" y="2369145"/>
                  <a:ext cx="282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4" name="Ink 113">
                  <a:extLst>
                    <a:ext uri="{FF2B5EF4-FFF2-40B4-BE49-F238E27FC236}">
                      <a16:creationId xmlns:a16="http://schemas.microsoft.com/office/drawing/2014/main" id="{AC03DDC0-9414-F459-4ADA-9EF1CF0676C5}"/>
                    </a:ext>
                  </a:extLst>
                </p14:cNvPr>
                <p14:cNvContentPartPr/>
                <p14:nvPr/>
              </p14:nvContentPartPr>
              <p14:xfrm>
                <a:off x="7615575" y="2400105"/>
                <a:ext cx="142200" cy="202680"/>
              </p14:xfrm>
            </p:contentPart>
          </mc:Choice>
          <mc:Fallback xmlns="">
            <p:pic>
              <p:nvPicPr>
                <p:cNvPr id="114" name="Ink 113">
                  <a:extLst>
                    <a:ext uri="{FF2B5EF4-FFF2-40B4-BE49-F238E27FC236}">
                      <a16:creationId xmlns:a16="http://schemas.microsoft.com/office/drawing/2014/main" id="{AC03DDC0-9414-F459-4ADA-9EF1CF0676C5}"/>
                    </a:ext>
                  </a:extLst>
                </p:cNvPr>
                <p:cNvPicPr/>
                <p:nvPr/>
              </p:nvPicPr>
              <p:blipFill>
                <a:blip r:embed="rId184"/>
                <a:stretch>
                  <a:fillRect/>
                </a:stretch>
              </p:blipFill>
              <p:spPr>
                <a:xfrm>
                  <a:off x="7609455" y="2393985"/>
                  <a:ext cx="154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5" name="Ink 114">
                  <a:extLst>
                    <a:ext uri="{FF2B5EF4-FFF2-40B4-BE49-F238E27FC236}">
                      <a16:creationId xmlns:a16="http://schemas.microsoft.com/office/drawing/2014/main" id="{BCB6F5E3-8318-C020-FBBC-E78D6FF8BB26}"/>
                    </a:ext>
                  </a:extLst>
                </p14:cNvPr>
                <p14:cNvContentPartPr/>
                <p14:nvPr/>
              </p14:nvContentPartPr>
              <p14:xfrm>
                <a:off x="7601175" y="2184825"/>
                <a:ext cx="474480" cy="637920"/>
              </p14:xfrm>
            </p:contentPart>
          </mc:Choice>
          <mc:Fallback xmlns="">
            <p:pic>
              <p:nvPicPr>
                <p:cNvPr id="115" name="Ink 114">
                  <a:extLst>
                    <a:ext uri="{FF2B5EF4-FFF2-40B4-BE49-F238E27FC236}">
                      <a16:creationId xmlns:a16="http://schemas.microsoft.com/office/drawing/2014/main" id="{BCB6F5E3-8318-C020-FBBC-E78D6FF8BB26}"/>
                    </a:ext>
                  </a:extLst>
                </p:cNvPr>
                <p:cNvPicPr/>
                <p:nvPr/>
              </p:nvPicPr>
              <p:blipFill>
                <a:blip r:embed="rId186"/>
                <a:stretch>
                  <a:fillRect/>
                </a:stretch>
              </p:blipFill>
              <p:spPr>
                <a:xfrm>
                  <a:off x="7595055" y="2178705"/>
                  <a:ext cx="48672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6" name="Ink 115">
                  <a:extLst>
                    <a:ext uri="{FF2B5EF4-FFF2-40B4-BE49-F238E27FC236}">
                      <a16:creationId xmlns:a16="http://schemas.microsoft.com/office/drawing/2014/main" id="{0CEF43FB-C512-52C4-2A8B-FE48A5FA1B61}"/>
                    </a:ext>
                  </a:extLst>
                </p14:cNvPr>
                <p14:cNvContentPartPr/>
                <p14:nvPr/>
              </p14:nvContentPartPr>
              <p14:xfrm>
                <a:off x="5618295" y="2121825"/>
                <a:ext cx="217080" cy="610920"/>
              </p14:xfrm>
            </p:contentPart>
          </mc:Choice>
          <mc:Fallback xmlns="">
            <p:pic>
              <p:nvPicPr>
                <p:cNvPr id="116" name="Ink 115">
                  <a:extLst>
                    <a:ext uri="{FF2B5EF4-FFF2-40B4-BE49-F238E27FC236}">
                      <a16:creationId xmlns:a16="http://schemas.microsoft.com/office/drawing/2014/main" id="{0CEF43FB-C512-52C4-2A8B-FE48A5FA1B61}"/>
                    </a:ext>
                  </a:extLst>
                </p:cNvPr>
                <p:cNvPicPr/>
                <p:nvPr/>
              </p:nvPicPr>
              <p:blipFill>
                <a:blip r:embed="rId188"/>
                <a:stretch>
                  <a:fillRect/>
                </a:stretch>
              </p:blipFill>
              <p:spPr>
                <a:xfrm>
                  <a:off x="5612175" y="2115705"/>
                  <a:ext cx="229320" cy="623160"/>
                </a:xfrm>
                <a:prstGeom prst="rect">
                  <a:avLst/>
                </a:prstGeom>
              </p:spPr>
            </p:pic>
          </mc:Fallback>
        </mc:AlternateContent>
      </p:grpSp>
      <p:grpSp>
        <p:nvGrpSpPr>
          <p:cNvPr id="125" name="Group 124">
            <a:extLst>
              <a:ext uri="{FF2B5EF4-FFF2-40B4-BE49-F238E27FC236}">
                <a16:creationId xmlns:a16="http://schemas.microsoft.com/office/drawing/2014/main" id="{6B8EE861-ABDC-D2FD-C652-8E8CAFC2F5D6}"/>
              </a:ext>
            </a:extLst>
          </p:cNvPr>
          <p:cNvGrpSpPr/>
          <p:nvPr/>
        </p:nvGrpSpPr>
        <p:grpSpPr>
          <a:xfrm>
            <a:off x="6123735" y="4177785"/>
            <a:ext cx="2568960" cy="655560"/>
            <a:chOff x="6123735" y="4177785"/>
            <a:chExt cx="2568960" cy="655560"/>
          </a:xfrm>
        </p:grpSpPr>
        <mc:AlternateContent xmlns:mc="http://schemas.openxmlformats.org/markup-compatibility/2006" xmlns:p14="http://schemas.microsoft.com/office/powerpoint/2010/main">
          <mc:Choice Requires="p14">
            <p:contentPart p14:bwMode="auto" r:id="rId189">
              <p14:nvContentPartPr>
                <p14:cNvPr id="118" name="Ink 117">
                  <a:extLst>
                    <a:ext uri="{FF2B5EF4-FFF2-40B4-BE49-F238E27FC236}">
                      <a16:creationId xmlns:a16="http://schemas.microsoft.com/office/drawing/2014/main" id="{7DF39A25-FE5B-0296-3EDF-751DF33E1CF5}"/>
                    </a:ext>
                  </a:extLst>
                </p14:cNvPr>
                <p14:cNvContentPartPr/>
                <p14:nvPr/>
              </p14:nvContentPartPr>
              <p14:xfrm>
                <a:off x="6443775" y="4191465"/>
                <a:ext cx="260640" cy="346320"/>
              </p14:xfrm>
            </p:contentPart>
          </mc:Choice>
          <mc:Fallback xmlns="">
            <p:pic>
              <p:nvPicPr>
                <p:cNvPr id="118" name="Ink 117">
                  <a:extLst>
                    <a:ext uri="{FF2B5EF4-FFF2-40B4-BE49-F238E27FC236}">
                      <a16:creationId xmlns:a16="http://schemas.microsoft.com/office/drawing/2014/main" id="{7DF39A25-FE5B-0296-3EDF-751DF33E1CF5}"/>
                    </a:ext>
                  </a:extLst>
                </p:cNvPr>
                <p:cNvPicPr/>
                <p:nvPr/>
              </p:nvPicPr>
              <p:blipFill>
                <a:blip r:embed="rId190"/>
                <a:stretch>
                  <a:fillRect/>
                </a:stretch>
              </p:blipFill>
              <p:spPr>
                <a:xfrm>
                  <a:off x="6437655" y="4185345"/>
                  <a:ext cx="2728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9" name="Ink 118">
                  <a:extLst>
                    <a:ext uri="{FF2B5EF4-FFF2-40B4-BE49-F238E27FC236}">
                      <a16:creationId xmlns:a16="http://schemas.microsoft.com/office/drawing/2014/main" id="{22D2A2A8-DCE4-86B3-C9C8-9969F5837B77}"/>
                    </a:ext>
                  </a:extLst>
                </p14:cNvPr>
                <p14:cNvContentPartPr/>
                <p14:nvPr/>
              </p14:nvContentPartPr>
              <p14:xfrm>
                <a:off x="6814215" y="4399185"/>
                <a:ext cx="354240" cy="120240"/>
              </p14:xfrm>
            </p:contentPart>
          </mc:Choice>
          <mc:Fallback xmlns="">
            <p:pic>
              <p:nvPicPr>
                <p:cNvPr id="119" name="Ink 118">
                  <a:extLst>
                    <a:ext uri="{FF2B5EF4-FFF2-40B4-BE49-F238E27FC236}">
                      <a16:creationId xmlns:a16="http://schemas.microsoft.com/office/drawing/2014/main" id="{22D2A2A8-DCE4-86B3-C9C8-9969F5837B77}"/>
                    </a:ext>
                  </a:extLst>
                </p:cNvPr>
                <p:cNvPicPr/>
                <p:nvPr/>
              </p:nvPicPr>
              <p:blipFill>
                <a:blip r:embed="rId192"/>
                <a:stretch>
                  <a:fillRect/>
                </a:stretch>
              </p:blipFill>
              <p:spPr>
                <a:xfrm>
                  <a:off x="6808095" y="4393065"/>
                  <a:ext cx="366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0" name="Ink 119">
                  <a:extLst>
                    <a:ext uri="{FF2B5EF4-FFF2-40B4-BE49-F238E27FC236}">
                      <a16:creationId xmlns:a16="http://schemas.microsoft.com/office/drawing/2014/main" id="{24D0BEBB-4857-8136-8C01-64D89E3E2C11}"/>
                    </a:ext>
                  </a:extLst>
                </p14:cNvPr>
                <p14:cNvContentPartPr/>
                <p14:nvPr/>
              </p14:nvContentPartPr>
              <p14:xfrm>
                <a:off x="7222455" y="4394505"/>
                <a:ext cx="145440" cy="155520"/>
              </p14:xfrm>
            </p:contentPart>
          </mc:Choice>
          <mc:Fallback xmlns="">
            <p:pic>
              <p:nvPicPr>
                <p:cNvPr id="120" name="Ink 119">
                  <a:extLst>
                    <a:ext uri="{FF2B5EF4-FFF2-40B4-BE49-F238E27FC236}">
                      <a16:creationId xmlns:a16="http://schemas.microsoft.com/office/drawing/2014/main" id="{24D0BEBB-4857-8136-8C01-64D89E3E2C11}"/>
                    </a:ext>
                  </a:extLst>
                </p:cNvPr>
                <p:cNvPicPr/>
                <p:nvPr/>
              </p:nvPicPr>
              <p:blipFill>
                <a:blip r:embed="rId194"/>
                <a:stretch>
                  <a:fillRect/>
                </a:stretch>
              </p:blipFill>
              <p:spPr>
                <a:xfrm>
                  <a:off x="7216335" y="4388385"/>
                  <a:ext cx="1576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1" name="Ink 120">
                  <a:extLst>
                    <a:ext uri="{FF2B5EF4-FFF2-40B4-BE49-F238E27FC236}">
                      <a16:creationId xmlns:a16="http://schemas.microsoft.com/office/drawing/2014/main" id="{645B9F3B-0A49-0FB9-81BD-2FD252CFD52C}"/>
                    </a:ext>
                  </a:extLst>
                </p14:cNvPr>
                <p14:cNvContentPartPr/>
                <p14:nvPr/>
              </p14:nvContentPartPr>
              <p14:xfrm>
                <a:off x="7415775" y="4440585"/>
                <a:ext cx="327600" cy="138240"/>
              </p14:xfrm>
            </p:contentPart>
          </mc:Choice>
          <mc:Fallback xmlns="">
            <p:pic>
              <p:nvPicPr>
                <p:cNvPr id="121" name="Ink 120">
                  <a:extLst>
                    <a:ext uri="{FF2B5EF4-FFF2-40B4-BE49-F238E27FC236}">
                      <a16:creationId xmlns:a16="http://schemas.microsoft.com/office/drawing/2014/main" id="{645B9F3B-0A49-0FB9-81BD-2FD252CFD52C}"/>
                    </a:ext>
                  </a:extLst>
                </p:cNvPr>
                <p:cNvPicPr/>
                <p:nvPr/>
              </p:nvPicPr>
              <p:blipFill>
                <a:blip r:embed="rId196"/>
                <a:stretch>
                  <a:fillRect/>
                </a:stretch>
              </p:blipFill>
              <p:spPr>
                <a:xfrm>
                  <a:off x="7409655" y="4434465"/>
                  <a:ext cx="339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2" name="Ink 121">
                  <a:extLst>
                    <a:ext uri="{FF2B5EF4-FFF2-40B4-BE49-F238E27FC236}">
                      <a16:creationId xmlns:a16="http://schemas.microsoft.com/office/drawing/2014/main" id="{358B459D-C1C7-2B9D-923C-A9F7737C0DF5}"/>
                    </a:ext>
                  </a:extLst>
                </p14:cNvPr>
                <p14:cNvContentPartPr/>
                <p14:nvPr/>
              </p14:nvContentPartPr>
              <p14:xfrm>
                <a:off x="8079255" y="4423665"/>
                <a:ext cx="313920" cy="176040"/>
              </p14:xfrm>
            </p:contentPart>
          </mc:Choice>
          <mc:Fallback xmlns="">
            <p:pic>
              <p:nvPicPr>
                <p:cNvPr id="122" name="Ink 121">
                  <a:extLst>
                    <a:ext uri="{FF2B5EF4-FFF2-40B4-BE49-F238E27FC236}">
                      <a16:creationId xmlns:a16="http://schemas.microsoft.com/office/drawing/2014/main" id="{358B459D-C1C7-2B9D-923C-A9F7737C0DF5}"/>
                    </a:ext>
                  </a:extLst>
                </p:cNvPr>
                <p:cNvPicPr/>
                <p:nvPr/>
              </p:nvPicPr>
              <p:blipFill>
                <a:blip r:embed="rId198"/>
                <a:stretch>
                  <a:fillRect/>
                </a:stretch>
              </p:blipFill>
              <p:spPr>
                <a:xfrm>
                  <a:off x="8073135" y="4417545"/>
                  <a:ext cx="326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3" name="Ink 122">
                  <a:extLst>
                    <a:ext uri="{FF2B5EF4-FFF2-40B4-BE49-F238E27FC236}">
                      <a16:creationId xmlns:a16="http://schemas.microsoft.com/office/drawing/2014/main" id="{FA7EA652-CD9F-321A-6B50-4D1FE130620E}"/>
                    </a:ext>
                  </a:extLst>
                </p14:cNvPr>
                <p14:cNvContentPartPr/>
                <p14:nvPr/>
              </p14:nvContentPartPr>
              <p14:xfrm>
                <a:off x="8149815" y="4251585"/>
                <a:ext cx="542880" cy="581760"/>
              </p14:xfrm>
            </p:contentPart>
          </mc:Choice>
          <mc:Fallback xmlns="">
            <p:pic>
              <p:nvPicPr>
                <p:cNvPr id="123" name="Ink 122">
                  <a:extLst>
                    <a:ext uri="{FF2B5EF4-FFF2-40B4-BE49-F238E27FC236}">
                      <a16:creationId xmlns:a16="http://schemas.microsoft.com/office/drawing/2014/main" id="{FA7EA652-CD9F-321A-6B50-4D1FE130620E}"/>
                    </a:ext>
                  </a:extLst>
                </p:cNvPr>
                <p:cNvPicPr/>
                <p:nvPr/>
              </p:nvPicPr>
              <p:blipFill>
                <a:blip r:embed="rId200"/>
                <a:stretch>
                  <a:fillRect/>
                </a:stretch>
              </p:blipFill>
              <p:spPr>
                <a:xfrm>
                  <a:off x="8143695" y="4245465"/>
                  <a:ext cx="555120" cy="594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4" name="Ink 123">
                  <a:extLst>
                    <a:ext uri="{FF2B5EF4-FFF2-40B4-BE49-F238E27FC236}">
                      <a16:creationId xmlns:a16="http://schemas.microsoft.com/office/drawing/2014/main" id="{859F402D-958B-1B24-88C3-BAE9EB685759}"/>
                    </a:ext>
                  </a:extLst>
                </p14:cNvPr>
                <p14:cNvContentPartPr/>
                <p14:nvPr/>
              </p14:nvContentPartPr>
              <p14:xfrm>
                <a:off x="6123735" y="4177785"/>
                <a:ext cx="385200" cy="604440"/>
              </p14:xfrm>
            </p:contentPart>
          </mc:Choice>
          <mc:Fallback xmlns="">
            <p:pic>
              <p:nvPicPr>
                <p:cNvPr id="124" name="Ink 123">
                  <a:extLst>
                    <a:ext uri="{FF2B5EF4-FFF2-40B4-BE49-F238E27FC236}">
                      <a16:creationId xmlns:a16="http://schemas.microsoft.com/office/drawing/2014/main" id="{859F402D-958B-1B24-88C3-BAE9EB685759}"/>
                    </a:ext>
                  </a:extLst>
                </p:cNvPr>
                <p:cNvPicPr/>
                <p:nvPr/>
              </p:nvPicPr>
              <p:blipFill>
                <a:blip r:embed="rId202"/>
                <a:stretch>
                  <a:fillRect/>
                </a:stretch>
              </p:blipFill>
              <p:spPr>
                <a:xfrm>
                  <a:off x="6117615" y="4171665"/>
                  <a:ext cx="397440" cy="616680"/>
                </a:xfrm>
                <a:prstGeom prst="rect">
                  <a:avLst/>
                </a:prstGeom>
              </p:spPr>
            </p:pic>
          </mc:Fallback>
        </mc:AlternateContent>
      </p:grpSp>
      <p:grpSp>
        <p:nvGrpSpPr>
          <p:cNvPr id="142" name="Group 141">
            <a:extLst>
              <a:ext uri="{FF2B5EF4-FFF2-40B4-BE49-F238E27FC236}">
                <a16:creationId xmlns:a16="http://schemas.microsoft.com/office/drawing/2014/main" id="{E79037B9-54F6-FE0F-6688-D7A703C52EA2}"/>
              </a:ext>
            </a:extLst>
          </p:cNvPr>
          <p:cNvGrpSpPr/>
          <p:nvPr/>
        </p:nvGrpSpPr>
        <p:grpSpPr>
          <a:xfrm>
            <a:off x="3092175" y="5298465"/>
            <a:ext cx="1427760" cy="81360"/>
            <a:chOff x="3092175" y="5298465"/>
            <a:chExt cx="1427760" cy="81360"/>
          </a:xfrm>
        </p:grpSpPr>
        <mc:AlternateContent xmlns:mc="http://schemas.openxmlformats.org/markup-compatibility/2006" xmlns:p14="http://schemas.microsoft.com/office/powerpoint/2010/main">
          <mc:Choice Requires="p14">
            <p:contentPart p14:bwMode="auto" r:id="rId203">
              <p14:nvContentPartPr>
                <p14:cNvPr id="140" name="Ink 139">
                  <a:extLst>
                    <a:ext uri="{FF2B5EF4-FFF2-40B4-BE49-F238E27FC236}">
                      <a16:creationId xmlns:a16="http://schemas.microsoft.com/office/drawing/2014/main" id="{6BCC2253-A9E1-5476-3235-6085A748FF57}"/>
                    </a:ext>
                  </a:extLst>
                </p14:cNvPr>
                <p14:cNvContentPartPr/>
                <p14:nvPr/>
              </p14:nvContentPartPr>
              <p14:xfrm>
                <a:off x="3315375" y="5298465"/>
                <a:ext cx="1095480" cy="46800"/>
              </p14:xfrm>
            </p:contentPart>
          </mc:Choice>
          <mc:Fallback xmlns="">
            <p:pic>
              <p:nvPicPr>
                <p:cNvPr id="140" name="Ink 139">
                  <a:extLst>
                    <a:ext uri="{FF2B5EF4-FFF2-40B4-BE49-F238E27FC236}">
                      <a16:creationId xmlns:a16="http://schemas.microsoft.com/office/drawing/2014/main" id="{6BCC2253-A9E1-5476-3235-6085A748FF57}"/>
                    </a:ext>
                  </a:extLst>
                </p:cNvPr>
                <p:cNvPicPr/>
                <p:nvPr/>
              </p:nvPicPr>
              <p:blipFill>
                <a:blip r:embed="rId204"/>
                <a:stretch>
                  <a:fillRect/>
                </a:stretch>
              </p:blipFill>
              <p:spPr>
                <a:xfrm>
                  <a:off x="3309255" y="5292345"/>
                  <a:ext cx="11077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1" name="Ink 140">
                  <a:extLst>
                    <a:ext uri="{FF2B5EF4-FFF2-40B4-BE49-F238E27FC236}">
                      <a16:creationId xmlns:a16="http://schemas.microsoft.com/office/drawing/2014/main" id="{FB3DDBA7-1EC5-5192-6112-2ACE8D55CA34}"/>
                    </a:ext>
                  </a:extLst>
                </p14:cNvPr>
                <p14:cNvContentPartPr/>
                <p14:nvPr/>
              </p14:nvContentPartPr>
              <p14:xfrm>
                <a:off x="3092175" y="5320065"/>
                <a:ext cx="1427760" cy="59760"/>
              </p14:xfrm>
            </p:contentPart>
          </mc:Choice>
          <mc:Fallback xmlns="">
            <p:pic>
              <p:nvPicPr>
                <p:cNvPr id="141" name="Ink 140">
                  <a:extLst>
                    <a:ext uri="{FF2B5EF4-FFF2-40B4-BE49-F238E27FC236}">
                      <a16:creationId xmlns:a16="http://schemas.microsoft.com/office/drawing/2014/main" id="{FB3DDBA7-1EC5-5192-6112-2ACE8D55CA34}"/>
                    </a:ext>
                  </a:extLst>
                </p:cNvPr>
                <p:cNvPicPr/>
                <p:nvPr/>
              </p:nvPicPr>
              <p:blipFill>
                <a:blip r:embed="rId206"/>
                <a:stretch>
                  <a:fillRect/>
                </a:stretch>
              </p:blipFill>
              <p:spPr>
                <a:xfrm>
                  <a:off x="3086055" y="5313945"/>
                  <a:ext cx="1440000" cy="72000"/>
                </a:xfrm>
                <a:prstGeom prst="rect">
                  <a:avLst/>
                </a:prstGeom>
              </p:spPr>
            </p:pic>
          </mc:Fallback>
        </mc:AlternateContent>
      </p:grpSp>
      <p:grpSp>
        <p:nvGrpSpPr>
          <p:cNvPr id="153" name="Group 152">
            <a:extLst>
              <a:ext uri="{FF2B5EF4-FFF2-40B4-BE49-F238E27FC236}">
                <a16:creationId xmlns:a16="http://schemas.microsoft.com/office/drawing/2014/main" id="{500B2979-8886-7AA1-CAFA-561E93FB2211}"/>
              </a:ext>
            </a:extLst>
          </p:cNvPr>
          <p:cNvGrpSpPr/>
          <p:nvPr/>
        </p:nvGrpSpPr>
        <p:grpSpPr>
          <a:xfrm>
            <a:off x="1128375" y="4760625"/>
            <a:ext cx="3619440" cy="1441800"/>
            <a:chOff x="1128375" y="4760625"/>
            <a:chExt cx="3619440" cy="1441800"/>
          </a:xfrm>
        </p:grpSpPr>
        <mc:AlternateContent xmlns:mc="http://schemas.openxmlformats.org/markup-compatibility/2006" xmlns:p14="http://schemas.microsoft.com/office/powerpoint/2010/main">
          <mc:Choice Requires="p14">
            <p:contentPart p14:bwMode="auto" r:id="rId207">
              <p14:nvContentPartPr>
                <p14:cNvPr id="126" name="Ink 125">
                  <a:extLst>
                    <a:ext uri="{FF2B5EF4-FFF2-40B4-BE49-F238E27FC236}">
                      <a16:creationId xmlns:a16="http://schemas.microsoft.com/office/drawing/2014/main" id="{5737059B-31F3-502D-242C-449B73045E36}"/>
                    </a:ext>
                  </a:extLst>
                </p14:cNvPr>
                <p14:cNvContentPartPr/>
                <p14:nvPr/>
              </p14:nvContentPartPr>
              <p14:xfrm>
                <a:off x="1128375" y="5129625"/>
                <a:ext cx="298800" cy="496440"/>
              </p14:xfrm>
            </p:contentPart>
          </mc:Choice>
          <mc:Fallback xmlns="">
            <p:pic>
              <p:nvPicPr>
                <p:cNvPr id="126" name="Ink 125">
                  <a:extLst>
                    <a:ext uri="{FF2B5EF4-FFF2-40B4-BE49-F238E27FC236}">
                      <a16:creationId xmlns:a16="http://schemas.microsoft.com/office/drawing/2014/main" id="{5737059B-31F3-502D-242C-449B73045E36}"/>
                    </a:ext>
                  </a:extLst>
                </p:cNvPr>
                <p:cNvPicPr/>
                <p:nvPr/>
              </p:nvPicPr>
              <p:blipFill>
                <a:blip r:embed="rId208"/>
                <a:stretch>
                  <a:fillRect/>
                </a:stretch>
              </p:blipFill>
              <p:spPr>
                <a:xfrm>
                  <a:off x="1122255" y="5123505"/>
                  <a:ext cx="31104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7" name="Ink 126">
                  <a:extLst>
                    <a:ext uri="{FF2B5EF4-FFF2-40B4-BE49-F238E27FC236}">
                      <a16:creationId xmlns:a16="http://schemas.microsoft.com/office/drawing/2014/main" id="{CE2EAB4F-7363-E7E6-0031-19E2824DAD9A}"/>
                    </a:ext>
                  </a:extLst>
                </p14:cNvPr>
                <p14:cNvContentPartPr/>
                <p14:nvPr/>
              </p14:nvContentPartPr>
              <p14:xfrm>
                <a:off x="1463175" y="4994265"/>
                <a:ext cx="123120" cy="177840"/>
              </p14:xfrm>
            </p:contentPart>
          </mc:Choice>
          <mc:Fallback xmlns="">
            <p:pic>
              <p:nvPicPr>
                <p:cNvPr id="127" name="Ink 126">
                  <a:extLst>
                    <a:ext uri="{FF2B5EF4-FFF2-40B4-BE49-F238E27FC236}">
                      <a16:creationId xmlns:a16="http://schemas.microsoft.com/office/drawing/2014/main" id="{CE2EAB4F-7363-E7E6-0031-19E2824DAD9A}"/>
                    </a:ext>
                  </a:extLst>
                </p:cNvPr>
                <p:cNvPicPr/>
                <p:nvPr/>
              </p:nvPicPr>
              <p:blipFill>
                <a:blip r:embed="rId210"/>
                <a:stretch>
                  <a:fillRect/>
                </a:stretch>
              </p:blipFill>
              <p:spPr>
                <a:xfrm>
                  <a:off x="1457055" y="4988145"/>
                  <a:ext cx="1353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8" name="Ink 127">
                  <a:extLst>
                    <a:ext uri="{FF2B5EF4-FFF2-40B4-BE49-F238E27FC236}">
                      <a16:creationId xmlns:a16="http://schemas.microsoft.com/office/drawing/2014/main" id="{4FF71A95-9CEB-54B0-F8DF-2F27EA3DADA5}"/>
                    </a:ext>
                  </a:extLst>
                </p14:cNvPr>
                <p14:cNvContentPartPr/>
                <p14:nvPr/>
              </p14:nvContentPartPr>
              <p14:xfrm>
                <a:off x="1867095" y="5294145"/>
                <a:ext cx="284400" cy="27360"/>
              </p14:xfrm>
            </p:contentPart>
          </mc:Choice>
          <mc:Fallback xmlns="">
            <p:pic>
              <p:nvPicPr>
                <p:cNvPr id="128" name="Ink 127">
                  <a:extLst>
                    <a:ext uri="{FF2B5EF4-FFF2-40B4-BE49-F238E27FC236}">
                      <a16:creationId xmlns:a16="http://schemas.microsoft.com/office/drawing/2014/main" id="{4FF71A95-9CEB-54B0-F8DF-2F27EA3DADA5}"/>
                    </a:ext>
                  </a:extLst>
                </p:cNvPr>
                <p:cNvPicPr/>
                <p:nvPr/>
              </p:nvPicPr>
              <p:blipFill>
                <a:blip r:embed="rId212"/>
                <a:stretch>
                  <a:fillRect/>
                </a:stretch>
              </p:blipFill>
              <p:spPr>
                <a:xfrm>
                  <a:off x="1860975" y="5288025"/>
                  <a:ext cx="296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9" name="Ink 128">
                  <a:extLst>
                    <a:ext uri="{FF2B5EF4-FFF2-40B4-BE49-F238E27FC236}">
                      <a16:creationId xmlns:a16="http://schemas.microsoft.com/office/drawing/2014/main" id="{11AE70E1-3B7C-F6E4-670E-DAF0EE23A0CF}"/>
                    </a:ext>
                  </a:extLst>
                </p14:cNvPr>
                <p14:cNvContentPartPr/>
                <p14:nvPr/>
              </p14:nvContentPartPr>
              <p14:xfrm>
                <a:off x="1934775" y="5400345"/>
                <a:ext cx="279360" cy="4680"/>
              </p14:xfrm>
            </p:contentPart>
          </mc:Choice>
          <mc:Fallback xmlns="">
            <p:pic>
              <p:nvPicPr>
                <p:cNvPr id="129" name="Ink 128">
                  <a:extLst>
                    <a:ext uri="{FF2B5EF4-FFF2-40B4-BE49-F238E27FC236}">
                      <a16:creationId xmlns:a16="http://schemas.microsoft.com/office/drawing/2014/main" id="{11AE70E1-3B7C-F6E4-670E-DAF0EE23A0CF}"/>
                    </a:ext>
                  </a:extLst>
                </p:cNvPr>
                <p:cNvPicPr/>
                <p:nvPr/>
              </p:nvPicPr>
              <p:blipFill>
                <a:blip r:embed="rId214"/>
                <a:stretch>
                  <a:fillRect/>
                </a:stretch>
              </p:blipFill>
              <p:spPr>
                <a:xfrm>
                  <a:off x="1928655" y="5394225"/>
                  <a:ext cx="29160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0" name="Ink 129">
                  <a:extLst>
                    <a:ext uri="{FF2B5EF4-FFF2-40B4-BE49-F238E27FC236}">
                      <a16:creationId xmlns:a16="http://schemas.microsoft.com/office/drawing/2014/main" id="{31277116-B8D1-F56A-B8B9-5EE605231FCD}"/>
                    </a:ext>
                  </a:extLst>
                </p14:cNvPr>
                <p14:cNvContentPartPr/>
                <p14:nvPr/>
              </p14:nvContentPartPr>
              <p14:xfrm>
                <a:off x="2610855" y="5250585"/>
                <a:ext cx="580320" cy="255960"/>
              </p14:xfrm>
            </p:contentPart>
          </mc:Choice>
          <mc:Fallback xmlns="">
            <p:pic>
              <p:nvPicPr>
                <p:cNvPr id="130" name="Ink 129">
                  <a:extLst>
                    <a:ext uri="{FF2B5EF4-FFF2-40B4-BE49-F238E27FC236}">
                      <a16:creationId xmlns:a16="http://schemas.microsoft.com/office/drawing/2014/main" id="{31277116-B8D1-F56A-B8B9-5EE605231FCD}"/>
                    </a:ext>
                  </a:extLst>
                </p:cNvPr>
                <p:cNvPicPr/>
                <p:nvPr/>
              </p:nvPicPr>
              <p:blipFill>
                <a:blip r:embed="rId216"/>
                <a:stretch>
                  <a:fillRect/>
                </a:stretch>
              </p:blipFill>
              <p:spPr>
                <a:xfrm>
                  <a:off x="2604735" y="5244465"/>
                  <a:ext cx="5925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1" name="Ink 130">
                  <a:extLst>
                    <a:ext uri="{FF2B5EF4-FFF2-40B4-BE49-F238E27FC236}">
                      <a16:creationId xmlns:a16="http://schemas.microsoft.com/office/drawing/2014/main" id="{92FB80B4-6EB8-E471-BF34-9ADEF74B371D}"/>
                    </a:ext>
                  </a:extLst>
                </p14:cNvPr>
                <p14:cNvContentPartPr/>
                <p14:nvPr/>
              </p14:nvContentPartPr>
              <p14:xfrm>
                <a:off x="3207375" y="5076705"/>
                <a:ext cx="438120" cy="166320"/>
              </p14:xfrm>
            </p:contentPart>
          </mc:Choice>
          <mc:Fallback xmlns="">
            <p:pic>
              <p:nvPicPr>
                <p:cNvPr id="131" name="Ink 130">
                  <a:extLst>
                    <a:ext uri="{FF2B5EF4-FFF2-40B4-BE49-F238E27FC236}">
                      <a16:creationId xmlns:a16="http://schemas.microsoft.com/office/drawing/2014/main" id="{92FB80B4-6EB8-E471-BF34-9ADEF74B371D}"/>
                    </a:ext>
                  </a:extLst>
                </p:cNvPr>
                <p:cNvPicPr/>
                <p:nvPr/>
              </p:nvPicPr>
              <p:blipFill>
                <a:blip r:embed="rId218"/>
                <a:stretch>
                  <a:fillRect/>
                </a:stretch>
              </p:blipFill>
              <p:spPr>
                <a:xfrm>
                  <a:off x="3201255" y="5070585"/>
                  <a:ext cx="450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2" name="Ink 131">
                  <a:extLst>
                    <a:ext uri="{FF2B5EF4-FFF2-40B4-BE49-F238E27FC236}">
                      <a16:creationId xmlns:a16="http://schemas.microsoft.com/office/drawing/2014/main" id="{AC827F78-AD49-A288-DD50-F3F3F0B75B98}"/>
                    </a:ext>
                  </a:extLst>
                </p14:cNvPr>
                <p14:cNvContentPartPr/>
                <p14:nvPr/>
              </p14:nvContentPartPr>
              <p14:xfrm>
                <a:off x="3654135" y="4943505"/>
                <a:ext cx="83160" cy="268920"/>
              </p14:xfrm>
            </p:contentPart>
          </mc:Choice>
          <mc:Fallback xmlns="">
            <p:pic>
              <p:nvPicPr>
                <p:cNvPr id="132" name="Ink 131">
                  <a:extLst>
                    <a:ext uri="{FF2B5EF4-FFF2-40B4-BE49-F238E27FC236}">
                      <a16:creationId xmlns:a16="http://schemas.microsoft.com/office/drawing/2014/main" id="{AC827F78-AD49-A288-DD50-F3F3F0B75B98}"/>
                    </a:ext>
                  </a:extLst>
                </p:cNvPr>
                <p:cNvPicPr/>
                <p:nvPr/>
              </p:nvPicPr>
              <p:blipFill>
                <a:blip r:embed="rId220"/>
                <a:stretch>
                  <a:fillRect/>
                </a:stretch>
              </p:blipFill>
              <p:spPr>
                <a:xfrm>
                  <a:off x="3648015" y="4937385"/>
                  <a:ext cx="954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3" name="Ink 132">
                  <a:extLst>
                    <a:ext uri="{FF2B5EF4-FFF2-40B4-BE49-F238E27FC236}">
                      <a16:creationId xmlns:a16="http://schemas.microsoft.com/office/drawing/2014/main" id="{ABE001B8-30E2-87A1-D705-748D5182EABF}"/>
                    </a:ext>
                  </a:extLst>
                </p14:cNvPr>
                <p14:cNvContentPartPr/>
                <p14:nvPr/>
              </p14:nvContentPartPr>
              <p14:xfrm>
                <a:off x="3797055" y="5087505"/>
                <a:ext cx="224280" cy="151560"/>
              </p14:xfrm>
            </p:contentPart>
          </mc:Choice>
          <mc:Fallback xmlns="">
            <p:pic>
              <p:nvPicPr>
                <p:cNvPr id="133" name="Ink 132">
                  <a:extLst>
                    <a:ext uri="{FF2B5EF4-FFF2-40B4-BE49-F238E27FC236}">
                      <a16:creationId xmlns:a16="http://schemas.microsoft.com/office/drawing/2014/main" id="{ABE001B8-30E2-87A1-D705-748D5182EABF}"/>
                    </a:ext>
                  </a:extLst>
                </p:cNvPr>
                <p:cNvPicPr/>
                <p:nvPr/>
              </p:nvPicPr>
              <p:blipFill>
                <a:blip r:embed="rId222"/>
                <a:stretch>
                  <a:fillRect/>
                </a:stretch>
              </p:blipFill>
              <p:spPr>
                <a:xfrm>
                  <a:off x="3790935" y="5081385"/>
                  <a:ext cx="236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4" name="Ink 133">
                  <a:extLst>
                    <a:ext uri="{FF2B5EF4-FFF2-40B4-BE49-F238E27FC236}">
                      <a16:creationId xmlns:a16="http://schemas.microsoft.com/office/drawing/2014/main" id="{187407B4-B201-7DF8-A9D6-5FEE2D1CF2F8}"/>
                    </a:ext>
                  </a:extLst>
                </p14:cNvPr>
                <p14:cNvContentPartPr/>
                <p14:nvPr/>
              </p14:nvContentPartPr>
              <p14:xfrm>
                <a:off x="4157775" y="5105865"/>
                <a:ext cx="202320" cy="121680"/>
              </p14:xfrm>
            </p:contentPart>
          </mc:Choice>
          <mc:Fallback xmlns="">
            <p:pic>
              <p:nvPicPr>
                <p:cNvPr id="134" name="Ink 133">
                  <a:extLst>
                    <a:ext uri="{FF2B5EF4-FFF2-40B4-BE49-F238E27FC236}">
                      <a16:creationId xmlns:a16="http://schemas.microsoft.com/office/drawing/2014/main" id="{187407B4-B201-7DF8-A9D6-5FEE2D1CF2F8}"/>
                    </a:ext>
                  </a:extLst>
                </p:cNvPr>
                <p:cNvPicPr/>
                <p:nvPr/>
              </p:nvPicPr>
              <p:blipFill>
                <a:blip r:embed="rId224"/>
                <a:stretch>
                  <a:fillRect/>
                </a:stretch>
              </p:blipFill>
              <p:spPr>
                <a:xfrm>
                  <a:off x="4151655" y="5099745"/>
                  <a:ext cx="214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5" name="Ink 134">
                  <a:extLst>
                    <a:ext uri="{FF2B5EF4-FFF2-40B4-BE49-F238E27FC236}">
                      <a16:creationId xmlns:a16="http://schemas.microsoft.com/office/drawing/2014/main" id="{7A4A00DC-E54E-120F-1926-E23ED4C13B51}"/>
                    </a:ext>
                  </a:extLst>
                </p14:cNvPr>
                <p14:cNvContentPartPr/>
                <p14:nvPr/>
              </p14:nvContentPartPr>
              <p14:xfrm>
                <a:off x="4198815" y="5103705"/>
                <a:ext cx="60480" cy="161640"/>
              </p14:xfrm>
            </p:contentPart>
          </mc:Choice>
          <mc:Fallback xmlns="">
            <p:pic>
              <p:nvPicPr>
                <p:cNvPr id="135" name="Ink 134">
                  <a:extLst>
                    <a:ext uri="{FF2B5EF4-FFF2-40B4-BE49-F238E27FC236}">
                      <a16:creationId xmlns:a16="http://schemas.microsoft.com/office/drawing/2014/main" id="{7A4A00DC-E54E-120F-1926-E23ED4C13B51}"/>
                    </a:ext>
                  </a:extLst>
                </p:cNvPr>
                <p:cNvPicPr/>
                <p:nvPr/>
              </p:nvPicPr>
              <p:blipFill>
                <a:blip r:embed="rId226"/>
                <a:stretch>
                  <a:fillRect/>
                </a:stretch>
              </p:blipFill>
              <p:spPr>
                <a:xfrm>
                  <a:off x="4192695" y="5097585"/>
                  <a:ext cx="72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6" name="Ink 135">
                  <a:extLst>
                    <a:ext uri="{FF2B5EF4-FFF2-40B4-BE49-F238E27FC236}">
                      <a16:creationId xmlns:a16="http://schemas.microsoft.com/office/drawing/2014/main" id="{B9A48C8A-5E81-A7E6-EADB-D8C6D664D2E3}"/>
                    </a:ext>
                  </a:extLst>
                </p14:cNvPr>
                <p14:cNvContentPartPr/>
                <p14:nvPr/>
              </p14:nvContentPartPr>
              <p14:xfrm>
                <a:off x="4184415" y="4988865"/>
                <a:ext cx="444960" cy="646920"/>
              </p14:xfrm>
            </p:contentPart>
          </mc:Choice>
          <mc:Fallback xmlns="">
            <p:pic>
              <p:nvPicPr>
                <p:cNvPr id="136" name="Ink 135">
                  <a:extLst>
                    <a:ext uri="{FF2B5EF4-FFF2-40B4-BE49-F238E27FC236}">
                      <a16:creationId xmlns:a16="http://schemas.microsoft.com/office/drawing/2014/main" id="{B9A48C8A-5E81-A7E6-EADB-D8C6D664D2E3}"/>
                    </a:ext>
                  </a:extLst>
                </p:cNvPr>
                <p:cNvPicPr/>
                <p:nvPr/>
              </p:nvPicPr>
              <p:blipFill>
                <a:blip r:embed="rId228"/>
                <a:stretch>
                  <a:fillRect/>
                </a:stretch>
              </p:blipFill>
              <p:spPr>
                <a:xfrm>
                  <a:off x="4178295" y="4982745"/>
                  <a:ext cx="457200" cy="6591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7" name="Ink 136">
                  <a:extLst>
                    <a:ext uri="{FF2B5EF4-FFF2-40B4-BE49-F238E27FC236}">
                      <a16:creationId xmlns:a16="http://schemas.microsoft.com/office/drawing/2014/main" id="{3DBFBF20-4469-9592-C457-42646B4BD22F}"/>
                    </a:ext>
                  </a:extLst>
                </p14:cNvPr>
                <p14:cNvContentPartPr/>
                <p14:nvPr/>
              </p14:nvContentPartPr>
              <p14:xfrm>
                <a:off x="2307015" y="5027745"/>
                <a:ext cx="441360" cy="582840"/>
              </p14:xfrm>
            </p:contentPart>
          </mc:Choice>
          <mc:Fallback xmlns="">
            <p:pic>
              <p:nvPicPr>
                <p:cNvPr id="137" name="Ink 136">
                  <a:extLst>
                    <a:ext uri="{FF2B5EF4-FFF2-40B4-BE49-F238E27FC236}">
                      <a16:creationId xmlns:a16="http://schemas.microsoft.com/office/drawing/2014/main" id="{3DBFBF20-4469-9592-C457-42646B4BD22F}"/>
                    </a:ext>
                  </a:extLst>
                </p:cNvPr>
                <p:cNvPicPr/>
                <p:nvPr/>
              </p:nvPicPr>
              <p:blipFill>
                <a:blip r:embed="rId230"/>
                <a:stretch>
                  <a:fillRect/>
                </a:stretch>
              </p:blipFill>
              <p:spPr>
                <a:xfrm>
                  <a:off x="2300895" y="5021625"/>
                  <a:ext cx="45360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8" name="Ink 137">
                  <a:extLst>
                    <a:ext uri="{FF2B5EF4-FFF2-40B4-BE49-F238E27FC236}">
                      <a16:creationId xmlns:a16="http://schemas.microsoft.com/office/drawing/2014/main" id="{514ED7B1-C0E9-2CCC-87DD-F2EB59F5BB97}"/>
                    </a:ext>
                  </a:extLst>
                </p14:cNvPr>
                <p14:cNvContentPartPr/>
                <p14:nvPr/>
              </p14:nvContentPartPr>
              <p14:xfrm>
                <a:off x="4497255" y="4760625"/>
                <a:ext cx="250560" cy="209160"/>
              </p14:xfrm>
            </p:contentPart>
          </mc:Choice>
          <mc:Fallback xmlns="">
            <p:pic>
              <p:nvPicPr>
                <p:cNvPr id="138" name="Ink 137">
                  <a:extLst>
                    <a:ext uri="{FF2B5EF4-FFF2-40B4-BE49-F238E27FC236}">
                      <a16:creationId xmlns:a16="http://schemas.microsoft.com/office/drawing/2014/main" id="{514ED7B1-C0E9-2CCC-87DD-F2EB59F5BB97}"/>
                    </a:ext>
                  </a:extLst>
                </p:cNvPr>
                <p:cNvPicPr/>
                <p:nvPr/>
              </p:nvPicPr>
              <p:blipFill>
                <a:blip r:embed="rId232"/>
                <a:stretch>
                  <a:fillRect/>
                </a:stretch>
              </p:blipFill>
              <p:spPr>
                <a:xfrm>
                  <a:off x="4491135" y="4754505"/>
                  <a:ext cx="2628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3" name="Ink 142">
                  <a:extLst>
                    <a:ext uri="{FF2B5EF4-FFF2-40B4-BE49-F238E27FC236}">
                      <a16:creationId xmlns:a16="http://schemas.microsoft.com/office/drawing/2014/main" id="{85EED503-962F-80C3-7E1E-DC62EF3E28C6}"/>
                    </a:ext>
                  </a:extLst>
                </p14:cNvPr>
                <p14:cNvContentPartPr/>
                <p14:nvPr/>
              </p14:nvContentPartPr>
              <p14:xfrm>
                <a:off x="2164095" y="6054465"/>
                <a:ext cx="298080" cy="15480"/>
              </p14:xfrm>
            </p:contentPart>
          </mc:Choice>
          <mc:Fallback xmlns="">
            <p:pic>
              <p:nvPicPr>
                <p:cNvPr id="143" name="Ink 142">
                  <a:extLst>
                    <a:ext uri="{FF2B5EF4-FFF2-40B4-BE49-F238E27FC236}">
                      <a16:creationId xmlns:a16="http://schemas.microsoft.com/office/drawing/2014/main" id="{85EED503-962F-80C3-7E1E-DC62EF3E28C6}"/>
                    </a:ext>
                  </a:extLst>
                </p:cNvPr>
                <p:cNvPicPr/>
                <p:nvPr/>
              </p:nvPicPr>
              <p:blipFill>
                <a:blip r:embed="rId234"/>
                <a:stretch>
                  <a:fillRect/>
                </a:stretch>
              </p:blipFill>
              <p:spPr>
                <a:xfrm>
                  <a:off x="2157975" y="6048345"/>
                  <a:ext cx="310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4" name="Ink 143">
                  <a:extLst>
                    <a:ext uri="{FF2B5EF4-FFF2-40B4-BE49-F238E27FC236}">
                      <a16:creationId xmlns:a16="http://schemas.microsoft.com/office/drawing/2014/main" id="{4C82EF10-F32D-3684-CAAB-1E2DE279A100}"/>
                    </a:ext>
                  </a:extLst>
                </p14:cNvPr>
                <p14:cNvContentPartPr/>
                <p14:nvPr/>
              </p14:nvContentPartPr>
              <p14:xfrm>
                <a:off x="2247615" y="6172185"/>
                <a:ext cx="260280" cy="21960"/>
              </p14:xfrm>
            </p:contentPart>
          </mc:Choice>
          <mc:Fallback xmlns="">
            <p:pic>
              <p:nvPicPr>
                <p:cNvPr id="144" name="Ink 143">
                  <a:extLst>
                    <a:ext uri="{FF2B5EF4-FFF2-40B4-BE49-F238E27FC236}">
                      <a16:creationId xmlns:a16="http://schemas.microsoft.com/office/drawing/2014/main" id="{4C82EF10-F32D-3684-CAAB-1E2DE279A100}"/>
                    </a:ext>
                  </a:extLst>
                </p:cNvPr>
                <p:cNvPicPr/>
                <p:nvPr/>
              </p:nvPicPr>
              <p:blipFill>
                <a:blip r:embed="rId236"/>
                <a:stretch>
                  <a:fillRect/>
                </a:stretch>
              </p:blipFill>
              <p:spPr>
                <a:xfrm>
                  <a:off x="2241495" y="6166065"/>
                  <a:ext cx="272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6" name="Ink 145">
                  <a:extLst>
                    <a:ext uri="{FF2B5EF4-FFF2-40B4-BE49-F238E27FC236}">
                      <a16:creationId xmlns:a16="http://schemas.microsoft.com/office/drawing/2014/main" id="{DAAE1B0E-7401-06FC-1FAC-AC0668802A3D}"/>
                    </a:ext>
                  </a:extLst>
                </p14:cNvPr>
                <p14:cNvContentPartPr/>
                <p14:nvPr/>
              </p14:nvContentPartPr>
              <p14:xfrm>
                <a:off x="2991015" y="5982825"/>
                <a:ext cx="498600" cy="219600"/>
              </p14:xfrm>
            </p:contentPart>
          </mc:Choice>
          <mc:Fallback xmlns="">
            <p:pic>
              <p:nvPicPr>
                <p:cNvPr id="146" name="Ink 145">
                  <a:extLst>
                    <a:ext uri="{FF2B5EF4-FFF2-40B4-BE49-F238E27FC236}">
                      <a16:creationId xmlns:a16="http://schemas.microsoft.com/office/drawing/2014/main" id="{DAAE1B0E-7401-06FC-1FAC-AC0668802A3D}"/>
                    </a:ext>
                  </a:extLst>
                </p:cNvPr>
                <p:cNvPicPr/>
                <p:nvPr/>
              </p:nvPicPr>
              <p:blipFill>
                <a:blip r:embed="rId238"/>
                <a:stretch>
                  <a:fillRect/>
                </a:stretch>
              </p:blipFill>
              <p:spPr>
                <a:xfrm>
                  <a:off x="2984895" y="5976705"/>
                  <a:ext cx="5108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7" name="Ink 146">
                  <a:extLst>
                    <a:ext uri="{FF2B5EF4-FFF2-40B4-BE49-F238E27FC236}">
                      <a16:creationId xmlns:a16="http://schemas.microsoft.com/office/drawing/2014/main" id="{5AB55DF5-44F8-3E76-6476-F1E90D6F718B}"/>
                    </a:ext>
                  </a:extLst>
                </p14:cNvPr>
                <p14:cNvContentPartPr/>
                <p14:nvPr/>
              </p14:nvContentPartPr>
              <p14:xfrm>
                <a:off x="3433815" y="5803185"/>
                <a:ext cx="279000" cy="131040"/>
              </p14:xfrm>
            </p:contentPart>
          </mc:Choice>
          <mc:Fallback xmlns="">
            <p:pic>
              <p:nvPicPr>
                <p:cNvPr id="147" name="Ink 146">
                  <a:extLst>
                    <a:ext uri="{FF2B5EF4-FFF2-40B4-BE49-F238E27FC236}">
                      <a16:creationId xmlns:a16="http://schemas.microsoft.com/office/drawing/2014/main" id="{5AB55DF5-44F8-3E76-6476-F1E90D6F718B}"/>
                    </a:ext>
                  </a:extLst>
                </p:cNvPr>
                <p:cNvPicPr/>
                <p:nvPr/>
              </p:nvPicPr>
              <p:blipFill>
                <a:blip r:embed="rId240"/>
                <a:stretch>
                  <a:fillRect/>
                </a:stretch>
              </p:blipFill>
              <p:spPr>
                <a:xfrm>
                  <a:off x="3427695" y="5797065"/>
                  <a:ext cx="2912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8" name="Ink 147">
                  <a:extLst>
                    <a:ext uri="{FF2B5EF4-FFF2-40B4-BE49-F238E27FC236}">
                      <a16:creationId xmlns:a16="http://schemas.microsoft.com/office/drawing/2014/main" id="{AA072292-E99D-6D82-B9EE-99B15FF28BCE}"/>
                    </a:ext>
                  </a:extLst>
                </p14:cNvPr>
                <p14:cNvContentPartPr/>
                <p14:nvPr/>
              </p14:nvContentPartPr>
              <p14:xfrm>
                <a:off x="3527415" y="5808585"/>
                <a:ext cx="149400" cy="169200"/>
              </p14:xfrm>
            </p:contentPart>
          </mc:Choice>
          <mc:Fallback xmlns="">
            <p:pic>
              <p:nvPicPr>
                <p:cNvPr id="148" name="Ink 147">
                  <a:extLst>
                    <a:ext uri="{FF2B5EF4-FFF2-40B4-BE49-F238E27FC236}">
                      <a16:creationId xmlns:a16="http://schemas.microsoft.com/office/drawing/2014/main" id="{AA072292-E99D-6D82-B9EE-99B15FF28BCE}"/>
                    </a:ext>
                  </a:extLst>
                </p:cNvPr>
                <p:cNvPicPr/>
                <p:nvPr/>
              </p:nvPicPr>
              <p:blipFill>
                <a:blip r:embed="rId242"/>
                <a:stretch>
                  <a:fillRect/>
                </a:stretch>
              </p:blipFill>
              <p:spPr>
                <a:xfrm>
                  <a:off x="3521295" y="5802465"/>
                  <a:ext cx="1616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9" name="Ink 148">
                  <a:extLst>
                    <a:ext uri="{FF2B5EF4-FFF2-40B4-BE49-F238E27FC236}">
                      <a16:creationId xmlns:a16="http://schemas.microsoft.com/office/drawing/2014/main" id="{21191955-53EF-47EA-4264-3D15DFD1B902}"/>
                    </a:ext>
                  </a:extLst>
                </p14:cNvPr>
                <p14:cNvContentPartPr/>
                <p14:nvPr/>
              </p14:nvContentPartPr>
              <p14:xfrm>
                <a:off x="3818655" y="5716425"/>
                <a:ext cx="88920" cy="246600"/>
              </p14:xfrm>
            </p:contentPart>
          </mc:Choice>
          <mc:Fallback xmlns="">
            <p:pic>
              <p:nvPicPr>
                <p:cNvPr id="149" name="Ink 148">
                  <a:extLst>
                    <a:ext uri="{FF2B5EF4-FFF2-40B4-BE49-F238E27FC236}">
                      <a16:creationId xmlns:a16="http://schemas.microsoft.com/office/drawing/2014/main" id="{21191955-53EF-47EA-4264-3D15DFD1B902}"/>
                    </a:ext>
                  </a:extLst>
                </p:cNvPr>
                <p:cNvPicPr/>
                <p:nvPr/>
              </p:nvPicPr>
              <p:blipFill>
                <a:blip r:embed="rId244"/>
                <a:stretch>
                  <a:fillRect/>
                </a:stretch>
              </p:blipFill>
              <p:spPr>
                <a:xfrm>
                  <a:off x="3812535" y="5710305"/>
                  <a:ext cx="101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0" name="Ink 149">
                  <a:extLst>
                    <a:ext uri="{FF2B5EF4-FFF2-40B4-BE49-F238E27FC236}">
                      <a16:creationId xmlns:a16="http://schemas.microsoft.com/office/drawing/2014/main" id="{AE7CE786-F63A-67DE-1BD5-51AF42B7A0D8}"/>
                    </a:ext>
                  </a:extLst>
                </p14:cNvPr>
                <p14:cNvContentPartPr/>
                <p14:nvPr/>
              </p14:nvContentPartPr>
              <p14:xfrm>
                <a:off x="3977415" y="5806065"/>
                <a:ext cx="200160" cy="144720"/>
              </p14:xfrm>
            </p:contentPart>
          </mc:Choice>
          <mc:Fallback xmlns="">
            <p:pic>
              <p:nvPicPr>
                <p:cNvPr id="150" name="Ink 149">
                  <a:extLst>
                    <a:ext uri="{FF2B5EF4-FFF2-40B4-BE49-F238E27FC236}">
                      <a16:creationId xmlns:a16="http://schemas.microsoft.com/office/drawing/2014/main" id="{AE7CE786-F63A-67DE-1BD5-51AF42B7A0D8}"/>
                    </a:ext>
                  </a:extLst>
                </p:cNvPr>
                <p:cNvPicPr/>
                <p:nvPr/>
              </p:nvPicPr>
              <p:blipFill>
                <a:blip r:embed="rId246"/>
                <a:stretch>
                  <a:fillRect/>
                </a:stretch>
              </p:blipFill>
              <p:spPr>
                <a:xfrm>
                  <a:off x="3971295" y="5799945"/>
                  <a:ext cx="212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Ink 150">
                  <a:extLst>
                    <a:ext uri="{FF2B5EF4-FFF2-40B4-BE49-F238E27FC236}">
                      <a16:creationId xmlns:a16="http://schemas.microsoft.com/office/drawing/2014/main" id="{CB22633E-79D4-2881-81A5-5091EC142631}"/>
                    </a:ext>
                  </a:extLst>
                </p14:cNvPr>
                <p14:cNvContentPartPr/>
                <p14:nvPr/>
              </p14:nvContentPartPr>
              <p14:xfrm>
                <a:off x="4297455" y="5802105"/>
                <a:ext cx="243360" cy="142200"/>
              </p14:xfrm>
            </p:contentPart>
          </mc:Choice>
          <mc:Fallback xmlns="">
            <p:pic>
              <p:nvPicPr>
                <p:cNvPr id="151" name="Ink 150">
                  <a:extLst>
                    <a:ext uri="{FF2B5EF4-FFF2-40B4-BE49-F238E27FC236}">
                      <a16:creationId xmlns:a16="http://schemas.microsoft.com/office/drawing/2014/main" id="{CB22633E-79D4-2881-81A5-5091EC142631}"/>
                    </a:ext>
                  </a:extLst>
                </p:cNvPr>
                <p:cNvPicPr/>
                <p:nvPr/>
              </p:nvPicPr>
              <p:blipFill>
                <a:blip r:embed="rId248"/>
                <a:stretch>
                  <a:fillRect/>
                </a:stretch>
              </p:blipFill>
              <p:spPr>
                <a:xfrm>
                  <a:off x="4291335" y="5795985"/>
                  <a:ext cx="255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2" name="Ink 151">
                  <a:extLst>
                    <a:ext uri="{FF2B5EF4-FFF2-40B4-BE49-F238E27FC236}">
                      <a16:creationId xmlns:a16="http://schemas.microsoft.com/office/drawing/2014/main" id="{E8D40C64-4E0B-5A67-0F70-6A6101DCED54}"/>
                    </a:ext>
                  </a:extLst>
                </p14:cNvPr>
                <p14:cNvContentPartPr/>
                <p14:nvPr/>
              </p14:nvContentPartPr>
              <p14:xfrm>
                <a:off x="4386375" y="5809665"/>
                <a:ext cx="113400" cy="146520"/>
              </p14:xfrm>
            </p:contentPart>
          </mc:Choice>
          <mc:Fallback xmlns="">
            <p:pic>
              <p:nvPicPr>
                <p:cNvPr id="152" name="Ink 151">
                  <a:extLst>
                    <a:ext uri="{FF2B5EF4-FFF2-40B4-BE49-F238E27FC236}">
                      <a16:creationId xmlns:a16="http://schemas.microsoft.com/office/drawing/2014/main" id="{E8D40C64-4E0B-5A67-0F70-6A6101DCED54}"/>
                    </a:ext>
                  </a:extLst>
                </p:cNvPr>
                <p:cNvPicPr/>
                <p:nvPr/>
              </p:nvPicPr>
              <p:blipFill>
                <a:blip r:embed="rId250"/>
                <a:stretch>
                  <a:fillRect/>
                </a:stretch>
              </p:blipFill>
              <p:spPr>
                <a:xfrm>
                  <a:off x="4380255" y="5803545"/>
                  <a:ext cx="125640" cy="158760"/>
                </a:xfrm>
                <a:prstGeom prst="rect">
                  <a:avLst/>
                </a:prstGeom>
              </p:spPr>
            </p:pic>
          </mc:Fallback>
        </mc:AlternateContent>
      </p:grpSp>
      <p:grpSp>
        <p:nvGrpSpPr>
          <p:cNvPr id="170" name="Group 169">
            <a:extLst>
              <a:ext uri="{FF2B5EF4-FFF2-40B4-BE49-F238E27FC236}">
                <a16:creationId xmlns:a16="http://schemas.microsoft.com/office/drawing/2014/main" id="{35776C97-35D5-F2BE-9ACB-5B17659DF26D}"/>
              </a:ext>
            </a:extLst>
          </p:cNvPr>
          <p:cNvGrpSpPr/>
          <p:nvPr/>
        </p:nvGrpSpPr>
        <p:grpSpPr>
          <a:xfrm>
            <a:off x="4921335" y="5492505"/>
            <a:ext cx="2119320" cy="1023480"/>
            <a:chOff x="4921335" y="5492505"/>
            <a:chExt cx="2119320" cy="1023480"/>
          </a:xfrm>
        </p:grpSpPr>
        <mc:AlternateContent xmlns:mc="http://schemas.openxmlformats.org/markup-compatibility/2006" xmlns:p14="http://schemas.microsoft.com/office/powerpoint/2010/main">
          <mc:Choice Requires="p14">
            <p:contentPart p14:bwMode="auto" r:id="rId251">
              <p14:nvContentPartPr>
                <p14:cNvPr id="154" name="Ink 153">
                  <a:extLst>
                    <a:ext uri="{FF2B5EF4-FFF2-40B4-BE49-F238E27FC236}">
                      <a16:creationId xmlns:a16="http://schemas.microsoft.com/office/drawing/2014/main" id="{8D6DF934-E377-1575-A811-2971D1414E31}"/>
                    </a:ext>
                  </a:extLst>
                </p14:cNvPr>
                <p14:cNvContentPartPr/>
                <p14:nvPr/>
              </p14:nvContentPartPr>
              <p14:xfrm>
                <a:off x="5149215" y="6002265"/>
                <a:ext cx="373320" cy="169200"/>
              </p14:xfrm>
            </p:contentPart>
          </mc:Choice>
          <mc:Fallback xmlns="">
            <p:pic>
              <p:nvPicPr>
                <p:cNvPr id="154" name="Ink 153">
                  <a:extLst>
                    <a:ext uri="{FF2B5EF4-FFF2-40B4-BE49-F238E27FC236}">
                      <a16:creationId xmlns:a16="http://schemas.microsoft.com/office/drawing/2014/main" id="{8D6DF934-E377-1575-A811-2971D1414E31}"/>
                    </a:ext>
                  </a:extLst>
                </p:cNvPr>
                <p:cNvPicPr/>
                <p:nvPr/>
              </p:nvPicPr>
              <p:blipFill>
                <a:blip r:embed="rId252"/>
                <a:stretch>
                  <a:fillRect/>
                </a:stretch>
              </p:blipFill>
              <p:spPr>
                <a:xfrm>
                  <a:off x="5143095" y="5996145"/>
                  <a:ext cx="3855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5" name="Ink 154">
                  <a:extLst>
                    <a:ext uri="{FF2B5EF4-FFF2-40B4-BE49-F238E27FC236}">
                      <a16:creationId xmlns:a16="http://schemas.microsoft.com/office/drawing/2014/main" id="{BFF190EA-6E45-5668-568F-DE9B3D4B6B29}"/>
                    </a:ext>
                  </a:extLst>
                </p14:cNvPr>
                <p14:cNvContentPartPr/>
                <p14:nvPr/>
              </p14:nvContentPartPr>
              <p14:xfrm>
                <a:off x="5211855" y="6079305"/>
                <a:ext cx="147240" cy="175680"/>
              </p14:xfrm>
            </p:contentPart>
          </mc:Choice>
          <mc:Fallback xmlns="">
            <p:pic>
              <p:nvPicPr>
                <p:cNvPr id="155" name="Ink 154">
                  <a:extLst>
                    <a:ext uri="{FF2B5EF4-FFF2-40B4-BE49-F238E27FC236}">
                      <a16:creationId xmlns:a16="http://schemas.microsoft.com/office/drawing/2014/main" id="{BFF190EA-6E45-5668-568F-DE9B3D4B6B29}"/>
                    </a:ext>
                  </a:extLst>
                </p:cNvPr>
                <p:cNvPicPr/>
                <p:nvPr/>
              </p:nvPicPr>
              <p:blipFill>
                <a:blip r:embed="rId254"/>
                <a:stretch>
                  <a:fillRect/>
                </a:stretch>
              </p:blipFill>
              <p:spPr>
                <a:xfrm>
                  <a:off x="5205735" y="6073185"/>
                  <a:ext cx="159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7" name="Ink 156">
                  <a:extLst>
                    <a:ext uri="{FF2B5EF4-FFF2-40B4-BE49-F238E27FC236}">
                      <a16:creationId xmlns:a16="http://schemas.microsoft.com/office/drawing/2014/main" id="{64A1F38C-C670-8A2C-2D7E-A0EB43FA41A6}"/>
                    </a:ext>
                  </a:extLst>
                </p14:cNvPr>
                <p14:cNvContentPartPr/>
                <p14:nvPr/>
              </p14:nvContentPartPr>
              <p14:xfrm>
                <a:off x="5322375" y="6007665"/>
                <a:ext cx="91800" cy="170640"/>
              </p14:xfrm>
            </p:contentPart>
          </mc:Choice>
          <mc:Fallback xmlns="">
            <p:pic>
              <p:nvPicPr>
                <p:cNvPr id="157" name="Ink 156">
                  <a:extLst>
                    <a:ext uri="{FF2B5EF4-FFF2-40B4-BE49-F238E27FC236}">
                      <a16:creationId xmlns:a16="http://schemas.microsoft.com/office/drawing/2014/main" id="{64A1F38C-C670-8A2C-2D7E-A0EB43FA41A6}"/>
                    </a:ext>
                  </a:extLst>
                </p:cNvPr>
                <p:cNvPicPr/>
                <p:nvPr/>
              </p:nvPicPr>
              <p:blipFill>
                <a:blip r:embed="rId256"/>
                <a:stretch>
                  <a:fillRect/>
                </a:stretch>
              </p:blipFill>
              <p:spPr>
                <a:xfrm>
                  <a:off x="5316255" y="6001545"/>
                  <a:ext cx="104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8" name="Ink 157">
                  <a:extLst>
                    <a:ext uri="{FF2B5EF4-FFF2-40B4-BE49-F238E27FC236}">
                      <a16:creationId xmlns:a16="http://schemas.microsoft.com/office/drawing/2014/main" id="{2D1D895F-6220-A8CF-3482-CE5DC2138457}"/>
                    </a:ext>
                  </a:extLst>
                </p14:cNvPr>
                <p14:cNvContentPartPr/>
                <p14:nvPr/>
              </p14:nvContentPartPr>
              <p14:xfrm>
                <a:off x="5721975" y="5920185"/>
                <a:ext cx="120600" cy="291600"/>
              </p14:xfrm>
            </p:contentPart>
          </mc:Choice>
          <mc:Fallback xmlns="">
            <p:pic>
              <p:nvPicPr>
                <p:cNvPr id="158" name="Ink 157">
                  <a:extLst>
                    <a:ext uri="{FF2B5EF4-FFF2-40B4-BE49-F238E27FC236}">
                      <a16:creationId xmlns:a16="http://schemas.microsoft.com/office/drawing/2014/main" id="{2D1D895F-6220-A8CF-3482-CE5DC2138457}"/>
                    </a:ext>
                  </a:extLst>
                </p:cNvPr>
                <p:cNvPicPr/>
                <p:nvPr/>
              </p:nvPicPr>
              <p:blipFill>
                <a:blip r:embed="rId258"/>
                <a:stretch>
                  <a:fillRect/>
                </a:stretch>
              </p:blipFill>
              <p:spPr>
                <a:xfrm>
                  <a:off x="5715855" y="5914065"/>
                  <a:ext cx="1328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9" name="Ink 158">
                  <a:extLst>
                    <a:ext uri="{FF2B5EF4-FFF2-40B4-BE49-F238E27FC236}">
                      <a16:creationId xmlns:a16="http://schemas.microsoft.com/office/drawing/2014/main" id="{26A77F3E-DDE7-410B-2F6D-4BC4E1438485}"/>
                    </a:ext>
                  </a:extLst>
                </p14:cNvPr>
                <p14:cNvContentPartPr/>
                <p14:nvPr/>
              </p14:nvContentPartPr>
              <p14:xfrm>
                <a:off x="5899815" y="6050145"/>
                <a:ext cx="373320" cy="208800"/>
              </p14:xfrm>
            </p:contentPart>
          </mc:Choice>
          <mc:Fallback xmlns="">
            <p:pic>
              <p:nvPicPr>
                <p:cNvPr id="159" name="Ink 158">
                  <a:extLst>
                    <a:ext uri="{FF2B5EF4-FFF2-40B4-BE49-F238E27FC236}">
                      <a16:creationId xmlns:a16="http://schemas.microsoft.com/office/drawing/2014/main" id="{26A77F3E-DDE7-410B-2F6D-4BC4E1438485}"/>
                    </a:ext>
                  </a:extLst>
                </p:cNvPr>
                <p:cNvPicPr/>
                <p:nvPr/>
              </p:nvPicPr>
              <p:blipFill>
                <a:blip r:embed="rId260"/>
                <a:stretch>
                  <a:fillRect/>
                </a:stretch>
              </p:blipFill>
              <p:spPr>
                <a:xfrm>
                  <a:off x="5893695" y="6044025"/>
                  <a:ext cx="385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0" name="Ink 159">
                  <a:extLst>
                    <a:ext uri="{FF2B5EF4-FFF2-40B4-BE49-F238E27FC236}">
                      <a16:creationId xmlns:a16="http://schemas.microsoft.com/office/drawing/2014/main" id="{F309BD26-4E08-EA19-F8FA-D79965ACD844}"/>
                    </a:ext>
                  </a:extLst>
                </p14:cNvPr>
                <p14:cNvContentPartPr/>
                <p14:nvPr/>
              </p14:nvContentPartPr>
              <p14:xfrm>
                <a:off x="6364215" y="6064185"/>
                <a:ext cx="286560" cy="192960"/>
              </p14:xfrm>
            </p:contentPart>
          </mc:Choice>
          <mc:Fallback xmlns="">
            <p:pic>
              <p:nvPicPr>
                <p:cNvPr id="160" name="Ink 159">
                  <a:extLst>
                    <a:ext uri="{FF2B5EF4-FFF2-40B4-BE49-F238E27FC236}">
                      <a16:creationId xmlns:a16="http://schemas.microsoft.com/office/drawing/2014/main" id="{F309BD26-4E08-EA19-F8FA-D79965ACD844}"/>
                    </a:ext>
                  </a:extLst>
                </p:cNvPr>
                <p:cNvPicPr/>
                <p:nvPr/>
              </p:nvPicPr>
              <p:blipFill>
                <a:blip r:embed="rId262"/>
                <a:stretch>
                  <a:fillRect/>
                </a:stretch>
              </p:blipFill>
              <p:spPr>
                <a:xfrm>
                  <a:off x="6358095" y="6058065"/>
                  <a:ext cx="298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1" name="Ink 160">
                  <a:extLst>
                    <a:ext uri="{FF2B5EF4-FFF2-40B4-BE49-F238E27FC236}">
                      <a16:creationId xmlns:a16="http://schemas.microsoft.com/office/drawing/2014/main" id="{C0BF7FF0-E285-CD28-0D9A-262A4A29CA96}"/>
                    </a:ext>
                  </a:extLst>
                </p14:cNvPr>
                <p14:cNvContentPartPr/>
                <p14:nvPr/>
              </p14:nvContentPartPr>
              <p14:xfrm>
                <a:off x="6441255" y="6095505"/>
                <a:ext cx="130320" cy="186480"/>
              </p14:xfrm>
            </p:contentPart>
          </mc:Choice>
          <mc:Fallback xmlns="">
            <p:pic>
              <p:nvPicPr>
                <p:cNvPr id="161" name="Ink 160">
                  <a:extLst>
                    <a:ext uri="{FF2B5EF4-FFF2-40B4-BE49-F238E27FC236}">
                      <a16:creationId xmlns:a16="http://schemas.microsoft.com/office/drawing/2014/main" id="{C0BF7FF0-E285-CD28-0D9A-262A4A29CA96}"/>
                    </a:ext>
                  </a:extLst>
                </p:cNvPr>
                <p:cNvPicPr/>
                <p:nvPr/>
              </p:nvPicPr>
              <p:blipFill>
                <a:blip r:embed="rId264"/>
                <a:stretch>
                  <a:fillRect/>
                </a:stretch>
              </p:blipFill>
              <p:spPr>
                <a:xfrm>
                  <a:off x="6435135" y="6089385"/>
                  <a:ext cx="142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2" name="Ink 161">
                  <a:extLst>
                    <a:ext uri="{FF2B5EF4-FFF2-40B4-BE49-F238E27FC236}">
                      <a16:creationId xmlns:a16="http://schemas.microsoft.com/office/drawing/2014/main" id="{5E5C5CF6-59A3-B52A-5C75-E463EC1A6188}"/>
                    </a:ext>
                  </a:extLst>
                </p14:cNvPr>
                <p14:cNvContentPartPr/>
                <p14:nvPr/>
              </p14:nvContentPartPr>
              <p14:xfrm>
                <a:off x="6448455" y="5906145"/>
                <a:ext cx="443520" cy="609840"/>
              </p14:xfrm>
            </p:contentPart>
          </mc:Choice>
          <mc:Fallback xmlns="">
            <p:pic>
              <p:nvPicPr>
                <p:cNvPr id="162" name="Ink 161">
                  <a:extLst>
                    <a:ext uri="{FF2B5EF4-FFF2-40B4-BE49-F238E27FC236}">
                      <a16:creationId xmlns:a16="http://schemas.microsoft.com/office/drawing/2014/main" id="{5E5C5CF6-59A3-B52A-5C75-E463EC1A6188}"/>
                    </a:ext>
                  </a:extLst>
                </p:cNvPr>
                <p:cNvPicPr/>
                <p:nvPr/>
              </p:nvPicPr>
              <p:blipFill>
                <a:blip r:embed="rId266"/>
                <a:stretch>
                  <a:fillRect/>
                </a:stretch>
              </p:blipFill>
              <p:spPr>
                <a:xfrm>
                  <a:off x="6442335" y="5900025"/>
                  <a:ext cx="45576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3" name="Ink 162">
                  <a:extLst>
                    <a:ext uri="{FF2B5EF4-FFF2-40B4-BE49-F238E27FC236}">
                      <a16:creationId xmlns:a16="http://schemas.microsoft.com/office/drawing/2014/main" id="{5E75F1EE-06F9-99AC-3CD0-35418F5EB74A}"/>
                    </a:ext>
                  </a:extLst>
                </p14:cNvPr>
                <p14:cNvContentPartPr/>
                <p14:nvPr/>
              </p14:nvContentPartPr>
              <p14:xfrm>
                <a:off x="4921335" y="5869065"/>
                <a:ext cx="444960" cy="609840"/>
              </p14:xfrm>
            </p:contentPart>
          </mc:Choice>
          <mc:Fallback xmlns="">
            <p:pic>
              <p:nvPicPr>
                <p:cNvPr id="163" name="Ink 162">
                  <a:extLst>
                    <a:ext uri="{FF2B5EF4-FFF2-40B4-BE49-F238E27FC236}">
                      <a16:creationId xmlns:a16="http://schemas.microsoft.com/office/drawing/2014/main" id="{5E75F1EE-06F9-99AC-3CD0-35418F5EB74A}"/>
                    </a:ext>
                  </a:extLst>
                </p:cNvPr>
                <p:cNvPicPr/>
                <p:nvPr/>
              </p:nvPicPr>
              <p:blipFill>
                <a:blip r:embed="rId268"/>
                <a:stretch>
                  <a:fillRect/>
                </a:stretch>
              </p:blipFill>
              <p:spPr>
                <a:xfrm>
                  <a:off x="4915215" y="5862945"/>
                  <a:ext cx="45720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5" name="Ink 164">
                  <a:extLst>
                    <a:ext uri="{FF2B5EF4-FFF2-40B4-BE49-F238E27FC236}">
                      <a16:creationId xmlns:a16="http://schemas.microsoft.com/office/drawing/2014/main" id="{6C6EE70F-BC62-54A1-9812-D9AC65252D12}"/>
                    </a:ext>
                  </a:extLst>
                </p14:cNvPr>
                <p14:cNvContentPartPr/>
                <p14:nvPr/>
              </p14:nvContentPartPr>
              <p14:xfrm>
                <a:off x="6835815" y="5492505"/>
                <a:ext cx="204840" cy="324000"/>
              </p14:xfrm>
            </p:contentPart>
          </mc:Choice>
          <mc:Fallback xmlns="">
            <p:pic>
              <p:nvPicPr>
                <p:cNvPr id="165" name="Ink 164">
                  <a:extLst>
                    <a:ext uri="{FF2B5EF4-FFF2-40B4-BE49-F238E27FC236}">
                      <a16:creationId xmlns:a16="http://schemas.microsoft.com/office/drawing/2014/main" id="{6C6EE70F-BC62-54A1-9812-D9AC65252D12}"/>
                    </a:ext>
                  </a:extLst>
                </p:cNvPr>
                <p:cNvPicPr/>
                <p:nvPr/>
              </p:nvPicPr>
              <p:blipFill>
                <a:blip r:embed="rId270"/>
                <a:stretch>
                  <a:fillRect/>
                </a:stretch>
              </p:blipFill>
              <p:spPr>
                <a:xfrm>
                  <a:off x="6829695" y="5486385"/>
                  <a:ext cx="2170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7" name="Ink 166">
                  <a:extLst>
                    <a:ext uri="{FF2B5EF4-FFF2-40B4-BE49-F238E27FC236}">
                      <a16:creationId xmlns:a16="http://schemas.microsoft.com/office/drawing/2014/main" id="{DAD5FF45-FEA9-8AF3-D247-AC037B8C1E8C}"/>
                    </a:ext>
                  </a:extLst>
                </p14:cNvPr>
                <p14:cNvContentPartPr/>
                <p14:nvPr/>
              </p14:nvContentPartPr>
              <p14:xfrm>
                <a:off x="5644935" y="6056625"/>
                <a:ext cx="12240" cy="13320"/>
              </p14:xfrm>
            </p:contentPart>
          </mc:Choice>
          <mc:Fallback xmlns="">
            <p:pic>
              <p:nvPicPr>
                <p:cNvPr id="167" name="Ink 166">
                  <a:extLst>
                    <a:ext uri="{FF2B5EF4-FFF2-40B4-BE49-F238E27FC236}">
                      <a16:creationId xmlns:a16="http://schemas.microsoft.com/office/drawing/2014/main" id="{DAD5FF45-FEA9-8AF3-D247-AC037B8C1E8C}"/>
                    </a:ext>
                  </a:extLst>
                </p:cNvPr>
                <p:cNvPicPr/>
                <p:nvPr/>
              </p:nvPicPr>
              <p:blipFill>
                <a:blip r:embed="rId272"/>
                <a:stretch>
                  <a:fillRect/>
                </a:stretch>
              </p:blipFill>
              <p:spPr>
                <a:xfrm>
                  <a:off x="5638815" y="6050505"/>
                  <a:ext cx="24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8" name="Ink 167">
                  <a:extLst>
                    <a:ext uri="{FF2B5EF4-FFF2-40B4-BE49-F238E27FC236}">
                      <a16:creationId xmlns:a16="http://schemas.microsoft.com/office/drawing/2014/main" id="{C4D2B5D1-7A17-7CD4-47E0-BFCF8EF424C9}"/>
                    </a:ext>
                  </a:extLst>
                </p14:cNvPr>
                <p14:cNvContentPartPr/>
                <p14:nvPr/>
              </p14:nvContentPartPr>
              <p14:xfrm>
                <a:off x="5656815" y="6056625"/>
                <a:ext cx="360" cy="360"/>
              </p14:xfrm>
            </p:contentPart>
          </mc:Choice>
          <mc:Fallback xmlns="">
            <p:pic>
              <p:nvPicPr>
                <p:cNvPr id="168" name="Ink 167">
                  <a:extLst>
                    <a:ext uri="{FF2B5EF4-FFF2-40B4-BE49-F238E27FC236}">
                      <a16:creationId xmlns:a16="http://schemas.microsoft.com/office/drawing/2014/main" id="{C4D2B5D1-7A17-7CD4-47E0-BFCF8EF424C9}"/>
                    </a:ext>
                  </a:extLst>
                </p:cNvPr>
                <p:cNvPicPr/>
                <p:nvPr/>
              </p:nvPicPr>
              <p:blipFill>
                <a:blip r:embed="rId49"/>
                <a:stretch>
                  <a:fillRect/>
                </a:stretch>
              </p:blipFill>
              <p:spPr>
                <a:xfrm>
                  <a:off x="5650695" y="605050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9" name="Ink 168">
                  <a:extLst>
                    <a:ext uri="{FF2B5EF4-FFF2-40B4-BE49-F238E27FC236}">
                      <a16:creationId xmlns:a16="http://schemas.microsoft.com/office/drawing/2014/main" id="{861F8699-AC26-F963-B541-74CAA02343D3}"/>
                    </a:ext>
                  </a:extLst>
                </p14:cNvPr>
                <p14:cNvContentPartPr/>
                <p14:nvPr/>
              </p14:nvContentPartPr>
              <p14:xfrm>
                <a:off x="5611095" y="6056625"/>
                <a:ext cx="80640" cy="59040"/>
              </p14:xfrm>
            </p:contentPart>
          </mc:Choice>
          <mc:Fallback xmlns="">
            <p:pic>
              <p:nvPicPr>
                <p:cNvPr id="169" name="Ink 168">
                  <a:extLst>
                    <a:ext uri="{FF2B5EF4-FFF2-40B4-BE49-F238E27FC236}">
                      <a16:creationId xmlns:a16="http://schemas.microsoft.com/office/drawing/2014/main" id="{861F8699-AC26-F963-B541-74CAA02343D3}"/>
                    </a:ext>
                  </a:extLst>
                </p:cNvPr>
                <p:cNvPicPr/>
                <p:nvPr/>
              </p:nvPicPr>
              <p:blipFill>
                <a:blip r:embed="rId275"/>
                <a:stretch>
                  <a:fillRect/>
                </a:stretch>
              </p:blipFill>
              <p:spPr>
                <a:xfrm>
                  <a:off x="5604975" y="6050505"/>
                  <a:ext cx="92880" cy="71280"/>
                </a:xfrm>
                <a:prstGeom prst="rect">
                  <a:avLst/>
                </a:prstGeom>
              </p:spPr>
            </p:pic>
          </mc:Fallback>
        </mc:AlternateContent>
      </p:grpSp>
    </p:spTree>
    <p:extLst>
      <p:ext uri="{BB962C8B-B14F-4D97-AF65-F5344CB8AC3E}">
        <p14:creationId xmlns:p14="http://schemas.microsoft.com/office/powerpoint/2010/main" val="1379614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1185-06E6-07DC-3E41-1F330FF28810}"/>
              </a:ext>
            </a:extLst>
          </p:cNvPr>
          <p:cNvSpPr>
            <a:spLocks noGrp="1"/>
          </p:cNvSpPr>
          <p:nvPr>
            <p:ph type="title"/>
          </p:nvPr>
        </p:nvSpPr>
        <p:spPr/>
        <p:txBody>
          <a:bodyPr/>
          <a:lstStyle/>
          <a:p>
            <a:endParaRPr lang="en-CA"/>
          </a:p>
        </p:txBody>
      </p:sp>
      <p:grpSp>
        <p:nvGrpSpPr>
          <p:cNvPr id="9" name="Group 8">
            <a:extLst>
              <a:ext uri="{FF2B5EF4-FFF2-40B4-BE49-F238E27FC236}">
                <a16:creationId xmlns:a16="http://schemas.microsoft.com/office/drawing/2014/main" id="{6978A0EE-D157-0215-2E16-98335218FAF2}"/>
              </a:ext>
            </a:extLst>
          </p:cNvPr>
          <p:cNvGrpSpPr/>
          <p:nvPr/>
        </p:nvGrpSpPr>
        <p:grpSpPr>
          <a:xfrm>
            <a:off x="1434015" y="1115985"/>
            <a:ext cx="1184040" cy="834120"/>
            <a:chOff x="1434015" y="1115985"/>
            <a:chExt cx="1184040" cy="8341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36B58DD-3532-B681-3DC0-E89D3CA7431C}"/>
                    </a:ext>
                  </a:extLst>
                </p14:cNvPr>
                <p14:cNvContentPartPr/>
                <p14:nvPr/>
              </p14:nvContentPartPr>
              <p14:xfrm>
                <a:off x="1434015" y="1430985"/>
                <a:ext cx="421560" cy="519120"/>
              </p14:xfrm>
            </p:contentPart>
          </mc:Choice>
          <mc:Fallback xmlns="">
            <p:pic>
              <p:nvPicPr>
                <p:cNvPr id="4" name="Ink 3">
                  <a:extLst>
                    <a:ext uri="{FF2B5EF4-FFF2-40B4-BE49-F238E27FC236}">
                      <a16:creationId xmlns:a16="http://schemas.microsoft.com/office/drawing/2014/main" id="{536B58DD-3532-B681-3DC0-E89D3CA7431C}"/>
                    </a:ext>
                  </a:extLst>
                </p:cNvPr>
                <p:cNvPicPr/>
                <p:nvPr/>
              </p:nvPicPr>
              <p:blipFill>
                <a:blip r:embed="rId3"/>
                <a:stretch>
                  <a:fillRect/>
                </a:stretch>
              </p:blipFill>
              <p:spPr>
                <a:xfrm>
                  <a:off x="1427895" y="1424865"/>
                  <a:ext cx="43380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CD34B9F-93EA-C7B8-D4A0-5890D14F3976}"/>
                    </a:ext>
                  </a:extLst>
                </p14:cNvPr>
                <p14:cNvContentPartPr/>
                <p14:nvPr/>
              </p14:nvContentPartPr>
              <p14:xfrm>
                <a:off x="2019015" y="1115985"/>
                <a:ext cx="53280" cy="251640"/>
              </p14:xfrm>
            </p:contentPart>
          </mc:Choice>
          <mc:Fallback xmlns="">
            <p:pic>
              <p:nvPicPr>
                <p:cNvPr id="5" name="Ink 4">
                  <a:extLst>
                    <a:ext uri="{FF2B5EF4-FFF2-40B4-BE49-F238E27FC236}">
                      <a16:creationId xmlns:a16="http://schemas.microsoft.com/office/drawing/2014/main" id="{7CD34B9F-93EA-C7B8-D4A0-5890D14F3976}"/>
                    </a:ext>
                  </a:extLst>
                </p:cNvPr>
                <p:cNvPicPr/>
                <p:nvPr/>
              </p:nvPicPr>
              <p:blipFill>
                <a:blip r:embed="rId5"/>
                <a:stretch>
                  <a:fillRect/>
                </a:stretch>
              </p:blipFill>
              <p:spPr>
                <a:xfrm>
                  <a:off x="2012895" y="1109865"/>
                  <a:ext cx="655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2AB7FFE-DD62-6033-B930-E37C0216FABA}"/>
                    </a:ext>
                  </a:extLst>
                </p14:cNvPr>
                <p14:cNvContentPartPr/>
                <p14:nvPr/>
              </p14:nvContentPartPr>
              <p14:xfrm>
                <a:off x="2254815" y="1560945"/>
                <a:ext cx="337320" cy="5760"/>
              </p14:xfrm>
            </p:contentPart>
          </mc:Choice>
          <mc:Fallback xmlns="">
            <p:pic>
              <p:nvPicPr>
                <p:cNvPr id="6" name="Ink 5">
                  <a:extLst>
                    <a:ext uri="{FF2B5EF4-FFF2-40B4-BE49-F238E27FC236}">
                      <a16:creationId xmlns:a16="http://schemas.microsoft.com/office/drawing/2014/main" id="{92AB7FFE-DD62-6033-B930-E37C0216FABA}"/>
                    </a:ext>
                  </a:extLst>
                </p:cNvPr>
                <p:cNvPicPr/>
                <p:nvPr/>
              </p:nvPicPr>
              <p:blipFill>
                <a:blip r:embed="rId7"/>
                <a:stretch>
                  <a:fillRect/>
                </a:stretch>
              </p:blipFill>
              <p:spPr>
                <a:xfrm>
                  <a:off x="2248695" y="1554825"/>
                  <a:ext cx="34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5323B38-CF12-0E88-6492-F642C6AED91B}"/>
                    </a:ext>
                  </a:extLst>
                </p14:cNvPr>
                <p14:cNvContentPartPr/>
                <p14:nvPr/>
              </p14:nvContentPartPr>
              <p14:xfrm>
                <a:off x="2370015" y="1681185"/>
                <a:ext cx="248040" cy="2520"/>
              </p14:xfrm>
            </p:contentPart>
          </mc:Choice>
          <mc:Fallback xmlns="">
            <p:pic>
              <p:nvPicPr>
                <p:cNvPr id="7" name="Ink 6">
                  <a:extLst>
                    <a:ext uri="{FF2B5EF4-FFF2-40B4-BE49-F238E27FC236}">
                      <a16:creationId xmlns:a16="http://schemas.microsoft.com/office/drawing/2014/main" id="{45323B38-CF12-0E88-6492-F642C6AED91B}"/>
                    </a:ext>
                  </a:extLst>
                </p:cNvPr>
                <p:cNvPicPr/>
                <p:nvPr/>
              </p:nvPicPr>
              <p:blipFill>
                <a:blip r:embed="rId9"/>
                <a:stretch>
                  <a:fillRect/>
                </a:stretch>
              </p:blipFill>
              <p:spPr>
                <a:xfrm>
                  <a:off x="2363895" y="1675065"/>
                  <a:ext cx="260280" cy="14760"/>
                </a:xfrm>
                <a:prstGeom prst="rect">
                  <a:avLst/>
                </a:prstGeom>
              </p:spPr>
            </p:pic>
          </mc:Fallback>
        </mc:AlternateContent>
      </p:grpSp>
      <p:grpSp>
        <p:nvGrpSpPr>
          <p:cNvPr id="16" name="Group 15">
            <a:extLst>
              <a:ext uri="{FF2B5EF4-FFF2-40B4-BE49-F238E27FC236}">
                <a16:creationId xmlns:a16="http://schemas.microsoft.com/office/drawing/2014/main" id="{6FC6B8F0-8D2E-A9EF-16A9-EEFFD7B1C77C}"/>
              </a:ext>
            </a:extLst>
          </p:cNvPr>
          <p:cNvGrpSpPr/>
          <p:nvPr/>
        </p:nvGrpSpPr>
        <p:grpSpPr>
          <a:xfrm>
            <a:off x="3098295" y="1258905"/>
            <a:ext cx="1495800" cy="543960"/>
            <a:chOff x="3098295" y="1258905"/>
            <a:chExt cx="1495800" cy="54396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5F6DD509-6048-5197-7FBF-EAC88D79E78D}"/>
                    </a:ext>
                  </a:extLst>
                </p14:cNvPr>
                <p14:cNvContentPartPr/>
                <p14:nvPr/>
              </p14:nvContentPartPr>
              <p14:xfrm>
                <a:off x="3098295" y="1560945"/>
                <a:ext cx="388800" cy="241920"/>
              </p14:xfrm>
            </p:contentPart>
          </mc:Choice>
          <mc:Fallback xmlns="">
            <p:pic>
              <p:nvPicPr>
                <p:cNvPr id="10" name="Ink 9">
                  <a:extLst>
                    <a:ext uri="{FF2B5EF4-FFF2-40B4-BE49-F238E27FC236}">
                      <a16:creationId xmlns:a16="http://schemas.microsoft.com/office/drawing/2014/main" id="{5F6DD509-6048-5197-7FBF-EAC88D79E78D}"/>
                    </a:ext>
                  </a:extLst>
                </p:cNvPr>
                <p:cNvPicPr/>
                <p:nvPr/>
              </p:nvPicPr>
              <p:blipFill>
                <a:blip r:embed="rId11"/>
                <a:stretch>
                  <a:fillRect/>
                </a:stretch>
              </p:blipFill>
              <p:spPr>
                <a:xfrm>
                  <a:off x="3092175" y="1554825"/>
                  <a:ext cx="401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C6E24DB4-2FFF-4F61-FC4F-F5E5EC4AE822}"/>
                    </a:ext>
                  </a:extLst>
                </p14:cNvPr>
                <p14:cNvContentPartPr/>
                <p14:nvPr/>
              </p14:nvContentPartPr>
              <p14:xfrm>
                <a:off x="3563775" y="1360785"/>
                <a:ext cx="342000" cy="182160"/>
              </p14:xfrm>
            </p:contentPart>
          </mc:Choice>
          <mc:Fallback xmlns="">
            <p:pic>
              <p:nvPicPr>
                <p:cNvPr id="11" name="Ink 10">
                  <a:extLst>
                    <a:ext uri="{FF2B5EF4-FFF2-40B4-BE49-F238E27FC236}">
                      <a16:creationId xmlns:a16="http://schemas.microsoft.com/office/drawing/2014/main" id="{C6E24DB4-2FFF-4F61-FC4F-F5E5EC4AE822}"/>
                    </a:ext>
                  </a:extLst>
                </p:cNvPr>
                <p:cNvPicPr/>
                <p:nvPr/>
              </p:nvPicPr>
              <p:blipFill>
                <a:blip r:embed="rId13"/>
                <a:stretch>
                  <a:fillRect/>
                </a:stretch>
              </p:blipFill>
              <p:spPr>
                <a:xfrm>
                  <a:off x="3557655" y="1354665"/>
                  <a:ext cx="3542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F4C8772E-DA9D-7A78-F5D1-F37739DAB266}"/>
                    </a:ext>
                  </a:extLst>
                </p14:cNvPr>
                <p14:cNvContentPartPr/>
                <p14:nvPr/>
              </p14:nvContentPartPr>
              <p14:xfrm>
                <a:off x="3929175" y="1258905"/>
                <a:ext cx="99000" cy="267840"/>
              </p14:xfrm>
            </p:contentPart>
          </mc:Choice>
          <mc:Fallback xmlns="">
            <p:pic>
              <p:nvPicPr>
                <p:cNvPr id="12" name="Ink 11">
                  <a:extLst>
                    <a:ext uri="{FF2B5EF4-FFF2-40B4-BE49-F238E27FC236}">
                      <a16:creationId xmlns:a16="http://schemas.microsoft.com/office/drawing/2014/main" id="{F4C8772E-DA9D-7A78-F5D1-F37739DAB266}"/>
                    </a:ext>
                  </a:extLst>
                </p:cNvPr>
                <p:cNvPicPr/>
                <p:nvPr/>
              </p:nvPicPr>
              <p:blipFill>
                <a:blip r:embed="rId15"/>
                <a:stretch>
                  <a:fillRect/>
                </a:stretch>
              </p:blipFill>
              <p:spPr>
                <a:xfrm>
                  <a:off x="3923055" y="1252785"/>
                  <a:ext cx="1112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029C5A79-0EB7-9DDD-F564-A71BE2F29EBB}"/>
                    </a:ext>
                  </a:extLst>
                </p14:cNvPr>
                <p14:cNvContentPartPr/>
                <p14:nvPr/>
              </p14:nvContentPartPr>
              <p14:xfrm>
                <a:off x="4107375" y="1388865"/>
                <a:ext cx="142560" cy="170280"/>
              </p14:xfrm>
            </p:contentPart>
          </mc:Choice>
          <mc:Fallback xmlns="">
            <p:pic>
              <p:nvPicPr>
                <p:cNvPr id="13" name="Ink 12">
                  <a:extLst>
                    <a:ext uri="{FF2B5EF4-FFF2-40B4-BE49-F238E27FC236}">
                      <a16:creationId xmlns:a16="http://schemas.microsoft.com/office/drawing/2014/main" id="{029C5A79-0EB7-9DDD-F564-A71BE2F29EBB}"/>
                    </a:ext>
                  </a:extLst>
                </p:cNvPr>
                <p:cNvPicPr/>
                <p:nvPr/>
              </p:nvPicPr>
              <p:blipFill>
                <a:blip r:embed="rId17"/>
                <a:stretch>
                  <a:fillRect/>
                </a:stretch>
              </p:blipFill>
              <p:spPr>
                <a:xfrm>
                  <a:off x="4101255" y="1382745"/>
                  <a:ext cx="1548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885282A-BE3E-CF1C-6478-95677A3312BC}"/>
                    </a:ext>
                  </a:extLst>
                </p14:cNvPr>
                <p14:cNvContentPartPr/>
                <p14:nvPr/>
              </p14:nvContentPartPr>
              <p14:xfrm>
                <a:off x="4362615" y="1382385"/>
                <a:ext cx="231480" cy="173520"/>
              </p14:xfrm>
            </p:contentPart>
          </mc:Choice>
          <mc:Fallback xmlns="">
            <p:pic>
              <p:nvPicPr>
                <p:cNvPr id="14" name="Ink 13">
                  <a:extLst>
                    <a:ext uri="{FF2B5EF4-FFF2-40B4-BE49-F238E27FC236}">
                      <a16:creationId xmlns:a16="http://schemas.microsoft.com/office/drawing/2014/main" id="{8885282A-BE3E-CF1C-6478-95677A3312BC}"/>
                    </a:ext>
                  </a:extLst>
                </p:cNvPr>
                <p:cNvPicPr/>
                <p:nvPr/>
              </p:nvPicPr>
              <p:blipFill>
                <a:blip r:embed="rId19"/>
                <a:stretch>
                  <a:fillRect/>
                </a:stretch>
              </p:blipFill>
              <p:spPr>
                <a:xfrm>
                  <a:off x="4356495" y="1376265"/>
                  <a:ext cx="2437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C55EDDE6-922A-CF20-FE4A-B8E947DBC6BA}"/>
                    </a:ext>
                  </a:extLst>
                </p14:cNvPr>
                <p14:cNvContentPartPr/>
                <p14:nvPr/>
              </p14:nvContentPartPr>
              <p14:xfrm>
                <a:off x="4413015" y="1409385"/>
                <a:ext cx="127800" cy="174600"/>
              </p14:xfrm>
            </p:contentPart>
          </mc:Choice>
          <mc:Fallback xmlns="">
            <p:pic>
              <p:nvPicPr>
                <p:cNvPr id="15" name="Ink 14">
                  <a:extLst>
                    <a:ext uri="{FF2B5EF4-FFF2-40B4-BE49-F238E27FC236}">
                      <a16:creationId xmlns:a16="http://schemas.microsoft.com/office/drawing/2014/main" id="{C55EDDE6-922A-CF20-FE4A-B8E947DBC6BA}"/>
                    </a:ext>
                  </a:extLst>
                </p:cNvPr>
                <p:cNvPicPr/>
                <p:nvPr/>
              </p:nvPicPr>
              <p:blipFill>
                <a:blip r:embed="rId21"/>
                <a:stretch>
                  <a:fillRect/>
                </a:stretch>
              </p:blipFill>
              <p:spPr>
                <a:xfrm>
                  <a:off x="4406895" y="1403265"/>
                  <a:ext cx="14004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BA2CE3A1-C527-8C70-2861-302E7D812DFA}"/>
                  </a:ext>
                </a:extLst>
              </p14:cNvPr>
              <p14:cNvContentPartPr/>
              <p14:nvPr/>
            </p14:nvContentPartPr>
            <p14:xfrm>
              <a:off x="2687895" y="2426025"/>
              <a:ext cx="221760" cy="24120"/>
            </p14:xfrm>
          </p:contentPart>
        </mc:Choice>
        <mc:Fallback xmlns="">
          <p:pic>
            <p:nvPicPr>
              <p:cNvPr id="28" name="Ink 27">
                <a:extLst>
                  <a:ext uri="{FF2B5EF4-FFF2-40B4-BE49-F238E27FC236}">
                    <a16:creationId xmlns:a16="http://schemas.microsoft.com/office/drawing/2014/main" id="{BA2CE3A1-C527-8C70-2861-302E7D812DFA}"/>
                  </a:ext>
                </a:extLst>
              </p:cNvPr>
              <p:cNvPicPr/>
              <p:nvPr/>
            </p:nvPicPr>
            <p:blipFill>
              <a:blip r:embed="rId23"/>
              <a:stretch>
                <a:fillRect/>
              </a:stretch>
            </p:blipFill>
            <p:spPr>
              <a:xfrm>
                <a:off x="2681775" y="2419905"/>
                <a:ext cx="234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1148FB44-ABBB-4179-EDED-EF1261F95E4C}"/>
                  </a:ext>
                </a:extLst>
              </p14:cNvPr>
              <p14:cNvContentPartPr/>
              <p14:nvPr/>
            </p14:nvContentPartPr>
            <p14:xfrm>
              <a:off x="2690055" y="2589465"/>
              <a:ext cx="243360" cy="6840"/>
            </p14:xfrm>
          </p:contentPart>
        </mc:Choice>
        <mc:Fallback xmlns="">
          <p:pic>
            <p:nvPicPr>
              <p:cNvPr id="29" name="Ink 28">
                <a:extLst>
                  <a:ext uri="{FF2B5EF4-FFF2-40B4-BE49-F238E27FC236}">
                    <a16:creationId xmlns:a16="http://schemas.microsoft.com/office/drawing/2014/main" id="{1148FB44-ABBB-4179-EDED-EF1261F95E4C}"/>
                  </a:ext>
                </a:extLst>
              </p:cNvPr>
              <p:cNvPicPr/>
              <p:nvPr/>
            </p:nvPicPr>
            <p:blipFill>
              <a:blip r:embed="rId25"/>
              <a:stretch>
                <a:fillRect/>
              </a:stretch>
            </p:blipFill>
            <p:spPr>
              <a:xfrm>
                <a:off x="2683935" y="2583345"/>
                <a:ext cx="255600" cy="19080"/>
              </a:xfrm>
              <a:prstGeom prst="rect">
                <a:avLst/>
              </a:prstGeom>
            </p:spPr>
          </p:pic>
        </mc:Fallback>
      </mc:AlternateContent>
      <p:grpSp>
        <p:nvGrpSpPr>
          <p:cNvPr id="62" name="Group 61">
            <a:extLst>
              <a:ext uri="{FF2B5EF4-FFF2-40B4-BE49-F238E27FC236}">
                <a16:creationId xmlns:a16="http://schemas.microsoft.com/office/drawing/2014/main" id="{4DCF0942-0EB4-78B6-C9B2-567C57CBE9BE}"/>
              </a:ext>
            </a:extLst>
          </p:cNvPr>
          <p:cNvGrpSpPr/>
          <p:nvPr/>
        </p:nvGrpSpPr>
        <p:grpSpPr>
          <a:xfrm>
            <a:off x="3236535" y="2185905"/>
            <a:ext cx="1701360" cy="516600"/>
            <a:chOff x="3236535" y="2185905"/>
            <a:chExt cx="1701360" cy="516600"/>
          </a:xfrm>
        </p:grpSpPr>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2B4F7E18-2693-D37A-DB36-AF65885B3A21}"/>
                    </a:ext>
                  </a:extLst>
                </p14:cNvPr>
                <p14:cNvContentPartPr/>
                <p14:nvPr/>
              </p14:nvContentPartPr>
              <p14:xfrm>
                <a:off x="3236535" y="2461665"/>
                <a:ext cx="498600" cy="240840"/>
              </p14:xfrm>
            </p:contentPart>
          </mc:Choice>
          <mc:Fallback xmlns="">
            <p:pic>
              <p:nvPicPr>
                <p:cNvPr id="30" name="Ink 29">
                  <a:extLst>
                    <a:ext uri="{FF2B5EF4-FFF2-40B4-BE49-F238E27FC236}">
                      <a16:creationId xmlns:a16="http://schemas.microsoft.com/office/drawing/2014/main" id="{2B4F7E18-2693-D37A-DB36-AF65885B3A21}"/>
                    </a:ext>
                  </a:extLst>
                </p:cNvPr>
                <p:cNvPicPr/>
                <p:nvPr/>
              </p:nvPicPr>
              <p:blipFill>
                <a:blip r:embed="rId27"/>
                <a:stretch>
                  <a:fillRect/>
                </a:stretch>
              </p:blipFill>
              <p:spPr>
                <a:xfrm>
                  <a:off x="3230415" y="2455545"/>
                  <a:ext cx="510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6CFAEC1B-D59C-668A-806E-50D3D5E2D836}"/>
                    </a:ext>
                  </a:extLst>
                </p14:cNvPr>
                <p14:cNvContentPartPr/>
                <p14:nvPr/>
              </p14:nvContentPartPr>
              <p14:xfrm>
                <a:off x="3753855" y="2287425"/>
                <a:ext cx="313200" cy="184320"/>
              </p14:xfrm>
            </p:contentPart>
          </mc:Choice>
          <mc:Fallback xmlns="">
            <p:pic>
              <p:nvPicPr>
                <p:cNvPr id="31" name="Ink 30">
                  <a:extLst>
                    <a:ext uri="{FF2B5EF4-FFF2-40B4-BE49-F238E27FC236}">
                      <a16:creationId xmlns:a16="http://schemas.microsoft.com/office/drawing/2014/main" id="{6CFAEC1B-D59C-668A-806E-50D3D5E2D836}"/>
                    </a:ext>
                  </a:extLst>
                </p:cNvPr>
                <p:cNvPicPr/>
                <p:nvPr/>
              </p:nvPicPr>
              <p:blipFill>
                <a:blip r:embed="rId29"/>
                <a:stretch>
                  <a:fillRect/>
                </a:stretch>
              </p:blipFill>
              <p:spPr>
                <a:xfrm>
                  <a:off x="3747735" y="2281305"/>
                  <a:ext cx="325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79873EB4-E66C-1B84-BA05-642E043C349E}"/>
                    </a:ext>
                  </a:extLst>
                </p14:cNvPr>
                <p14:cNvContentPartPr/>
                <p14:nvPr/>
              </p14:nvContentPartPr>
              <p14:xfrm>
                <a:off x="3893175" y="2297145"/>
                <a:ext cx="70200" cy="214920"/>
              </p14:xfrm>
            </p:contentPart>
          </mc:Choice>
          <mc:Fallback xmlns="">
            <p:pic>
              <p:nvPicPr>
                <p:cNvPr id="32" name="Ink 31">
                  <a:extLst>
                    <a:ext uri="{FF2B5EF4-FFF2-40B4-BE49-F238E27FC236}">
                      <a16:creationId xmlns:a16="http://schemas.microsoft.com/office/drawing/2014/main" id="{79873EB4-E66C-1B84-BA05-642E043C349E}"/>
                    </a:ext>
                  </a:extLst>
                </p:cNvPr>
                <p:cNvPicPr/>
                <p:nvPr/>
              </p:nvPicPr>
              <p:blipFill>
                <a:blip r:embed="rId31"/>
                <a:stretch>
                  <a:fillRect/>
                </a:stretch>
              </p:blipFill>
              <p:spPr>
                <a:xfrm>
                  <a:off x="3887055" y="2291025"/>
                  <a:ext cx="824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F6CFE16F-56ED-69A0-F42C-773437AB41D5}"/>
                    </a:ext>
                  </a:extLst>
                </p14:cNvPr>
                <p14:cNvContentPartPr/>
                <p14:nvPr/>
              </p14:nvContentPartPr>
              <p14:xfrm>
                <a:off x="4131495" y="2185905"/>
                <a:ext cx="156600" cy="289440"/>
              </p14:xfrm>
            </p:contentPart>
          </mc:Choice>
          <mc:Fallback xmlns="">
            <p:pic>
              <p:nvPicPr>
                <p:cNvPr id="33" name="Ink 32">
                  <a:extLst>
                    <a:ext uri="{FF2B5EF4-FFF2-40B4-BE49-F238E27FC236}">
                      <a16:creationId xmlns:a16="http://schemas.microsoft.com/office/drawing/2014/main" id="{F6CFE16F-56ED-69A0-F42C-773437AB41D5}"/>
                    </a:ext>
                  </a:extLst>
                </p:cNvPr>
                <p:cNvPicPr/>
                <p:nvPr/>
              </p:nvPicPr>
              <p:blipFill>
                <a:blip r:embed="rId33"/>
                <a:stretch>
                  <a:fillRect/>
                </a:stretch>
              </p:blipFill>
              <p:spPr>
                <a:xfrm>
                  <a:off x="4125375" y="2179785"/>
                  <a:ext cx="1688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308D2038-587A-37A7-AADB-D4AFC3244F2D}"/>
                    </a:ext>
                  </a:extLst>
                </p14:cNvPr>
                <p14:cNvContentPartPr/>
                <p14:nvPr/>
              </p14:nvContentPartPr>
              <p14:xfrm>
                <a:off x="4297455" y="2292825"/>
                <a:ext cx="274680" cy="185400"/>
              </p14:xfrm>
            </p:contentPart>
          </mc:Choice>
          <mc:Fallback xmlns="">
            <p:pic>
              <p:nvPicPr>
                <p:cNvPr id="34" name="Ink 33">
                  <a:extLst>
                    <a:ext uri="{FF2B5EF4-FFF2-40B4-BE49-F238E27FC236}">
                      <a16:creationId xmlns:a16="http://schemas.microsoft.com/office/drawing/2014/main" id="{308D2038-587A-37A7-AADB-D4AFC3244F2D}"/>
                    </a:ext>
                  </a:extLst>
                </p:cNvPr>
                <p:cNvPicPr/>
                <p:nvPr/>
              </p:nvPicPr>
              <p:blipFill>
                <a:blip r:embed="rId35"/>
                <a:stretch>
                  <a:fillRect/>
                </a:stretch>
              </p:blipFill>
              <p:spPr>
                <a:xfrm>
                  <a:off x="4291335" y="2286705"/>
                  <a:ext cx="286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54BD71C1-EAA4-7828-D663-C44A5318906A}"/>
                    </a:ext>
                  </a:extLst>
                </p14:cNvPr>
                <p14:cNvContentPartPr/>
                <p14:nvPr/>
              </p14:nvContentPartPr>
              <p14:xfrm>
                <a:off x="4644135" y="2247465"/>
                <a:ext cx="293760" cy="198360"/>
              </p14:xfrm>
            </p:contentPart>
          </mc:Choice>
          <mc:Fallback xmlns="">
            <p:pic>
              <p:nvPicPr>
                <p:cNvPr id="35" name="Ink 34">
                  <a:extLst>
                    <a:ext uri="{FF2B5EF4-FFF2-40B4-BE49-F238E27FC236}">
                      <a16:creationId xmlns:a16="http://schemas.microsoft.com/office/drawing/2014/main" id="{54BD71C1-EAA4-7828-D663-C44A5318906A}"/>
                    </a:ext>
                  </a:extLst>
                </p:cNvPr>
                <p:cNvPicPr/>
                <p:nvPr/>
              </p:nvPicPr>
              <p:blipFill>
                <a:blip r:embed="rId37"/>
                <a:stretch>
                  <a:fillRect/>
                </a:stretch>
              </p:blipFill>
              <p:spPr>
                <a:xfrm>
                  <a:off x="4638015" y="2241345"/>
                  <a:ext cx="306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C18AFA25-3A19-29A3-A37D-2B4016F80521}"/>
                    </a:ext>
                  </a:extLst>
                </p14:cNvPr>
                <p14:cNvContentPartPr/>
                <p14:nvPr/>
              </p14:nvContentPartPr>
              <p14:xfrm>
                <a:off x="4713615" y="2293905"/>
                <a:ext cx="140040" cy="205920"/>
              </p14:xfrm>
            </p:contentPart>
          </mc:Choice>
          <mc:Fallback xmlns="">
            <p:pic>
              <p:nvPicPr>
                <p:cNvPr id="36" name="Ink 35">
                  <a:extLst>
                    <a:ext uri="{FF2B5EF4-FFF2-40B4-BE49-F238E27FC236}">
                      <a16:creationId xmlns:a16="http://schemas.microsoft.com/office/drawing/2014/main" id="{C18AFA25-3A19-29A3-A37D-2B4016F80521}"/>
                    </a:ext>
                  </a:extLst>
                </p:cNvPr>
                <p:cNvPicPr/>
                <p:nvPr/>
              </p:nvPicPr>
              <p:blipFill>
                <a:blip r:embed="rId39"/>
                <a:stretch>
                  <a:fillRect/>
                </a:stretch>
              </p:blipFill>
              <p:spPr>
                <a:xfrm>
                  <a:off x="4707495" y="2287785"/>
                  <a:ext cx="152280" cy="218160"/>
                </a:xfrm>
                <a:prstGeom prst="rect">
                  <a:avLst/>
                </a:prstGeom>
              </p:spPr>
            </p:pic>
          </mc:Fallback>
        </mc:AlternateContent>
      </p:grpSp>
      <p:grpSp>
        <p:nvGrpSpPr>
          <p:cNvPr id="61" name="Group 60">
            <a:extLst>
              <a:ext uri="{FF2B5EF4-FFF2-40B4-BE49-F238E27FC236}">
                <a16:creationId xmlns:a16="http://schemas.microsoft.com/office/drawing/2014/main" id="{627CCB39-C850-8D7E-9B4C-DC3D874981EE}"/>
              </a:ext>
            </a:extLst>
          </p:cNvPr>
          <p:cNvGrpSpPr/>
          <p:nvPr/>
        </p:nvGrpSpPr>
        <p:grpSpPr>
          <a:xfrm>
            <a:off x="5156415" y="1243785"/>
            <a:ext cx="1838520" cy="783000"/>
            <a:chOff x="5156415" y="1243785"/>
            <a:chExt cx="1838520" cy="783000"/>
          </a:xfrm>
        </p:grpSpPr>
        <mc:AlternateContent xmlns:mc="http://schemas.openxmlformats.org/markup-compatibility/2006" xmlns:p14="http://schemas.microsoft.com/office/powerpoint/2010/main">
          <mc:Choice Requires="p14">
            <p:contentPart p14:bwMode="auto" r:id="rId40">
              <p14:nvContentPartPr>
                <p14:cNvPr id="17" name="Ink 16">
                  <a:extLst>
                    <a:ext uri="{FF2B5EF4-FFF2-40B4-BE49-F238E27FC236}">
                      <a16:creationId xmlns:a16="http://schemas.microsoft.com/office/drawing/2014/main" id="{F72C6F9F-42C5-195D-2490-136DD59A8ABC}"/>
                    </a:ext>
                  </a:extLst>
                </p14:cNvPr>
                <p14:cNvContentPartPr/>
                <p14:nvPr/>
              </p14:nvContentPartPr>
              <p14:xfrm>
                <a:off x="5228775" y="1587945"/>
                <a:ext cx="469440" cy="211680"/>
              </p14:xfrm>
            </p:contentPart>
          </mc:Choice>
          <mc:Fallback xmlns="">
            <p:pic>
              <p:nvPicPr>
                <p:cNvPr id="17" name="Ink 16">
                  <a:extLst>
                    <a:ext uri="{FF2B5EF4-FFF2-40B4-BE49-F238E27FC236}">
                      <a16:creationId xmlns:a16="http://schemas.microsoft.com/office/drawing/2014/main" id="{F72C6F9F-42C5-195D-2490-136DD59A8ABC}"/>
                    </a:ext>
                  </a:extLst>
                </p:cNvPr>
                <p:cNvPicPr/>
                <p:nvPr/>
              </p:nvPicPr>
              <p:blipFill>
                <a:blip r:embed="rId41"/>
                <a:stretch>
                  <a:fillRect/>
                </a:stretch>
              </p:blipFill>
              <p:spPr>
                <a:xfrm>
                  <a:off x="5222655" y="1581825"/>
                  <a:ext cx="4816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 name="Ink 17">
                  <a:extLst>
                    <a:ext uri="{FF2B5EF4-FFF2-40B4-BE49-F238E27FC236}">
                      <a16:creationId xmlns:a16="http://schemas.microsoft.com/office/drawing/2014/main" id="{2BFBFD8E-188F-4710-FD81-E6BFFFFA246F}"/>
                    </a:ext>
                  </a:extLst>
                </p14:cNvPr>
                <p14:cNvContentPartPr/>
                <p14:nvPr/>
              </p14:nvContentPartPr>
              <p14:xfrm>
                <a:off x="5757975" y="1526385"/>
                <a:ext cx="166320" cy="305640"/>
              </p14:xfrm>
            </p:contentPart>
          </mc:Choice>
          <mc:Fallback xmlns="">
            <p:pic>
              <p:nvPicPr>
                <p:cNvPr id="18" name="Ink 17">
                  <a:extLst>
                    <a:ext uri="{FF2B5EF4-FFF2-40B4-BE49-F238E27FC236}">
                      <a16:creationId xmlns:a16="http://schemas.microsoft.com/office/drawing/2014/main" id="{2BFBFD8E-188F-4710-FD81-E6BFFFFA246F}"/>
                    </a:ext>
                  </a:extLst>
                </p:cNvPr>
                <p:cNvPicPr/>
                <p:nvPr/>
              </p:nvPicPr>
              <p:blipFill>
                <a:blip r:embed="rId43"/>
                <a:stretch>
                  <a:fillRect/>
                </a:stretch>
              </p:blipFill>
              <p:spPr>
                <a:xfrm>
                  <a:off x="5751855" y="1520265"/>
                  <a:ext cx="1785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 name="Ink 19">
                  <a:extLst>
                    <a:ext uri="{FF2B5EF4-FFF2-40B4-BE49-F238E27FC236}">
                      <a16:creationId xmlns:a16="http://schemas.microsoft.com/office/drawing/2014/main" id="{BBD67F6A-7AA1-2376-4C48-536909857409}"/>
                    </a:ext>
                  </a:extLst>
                </p14:cNvPr>
                <p14:cNvContentPartPr/>
                <p14:nvPr/>
              </p14:nvContentPartPr>
              <p14:xfrm>
                <a:off x="5962455" y="1658505"/>
                <a:ext cx="255240" cy="192960"/>
              </p14:xfrm>
            </p:contentPart>
          </mc:Choice>
          <mc:Fallback xmlns="">
            <p:pic>
              <p:nvPicPr>
                <p:cNvPr id="20" name="Ink 19">
                  <a:extLst>
                    <a:ext uri="{FF2B5EF4-FFF2-40B4-BE49-F238E27FC236}">
                      <a16:creationId xmlns:a16="http://schemas.microsoft.com/office/drawing/2014/main" id="{BBD67F6A-7AA1-2376-4C48-536909857409}"/>
                    </a:ext>
                  </a:extLst>
                </p:cNvPr>
                <p:cNvPicPr/>
                <p:nvPr/>
              </p:nvPicPr>
              <p:blipFill>
                <a:blip r:embed="rId45"/>
                <a:stretch>
                  <a:fillRect/>
                </a:stretch>
              </p:blipFill>
              <p:spPr>
                <a:xfrm>
                  <a:off x="5956335" y="1652385"/>
                  <a:ext cx="267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 name="Ink 20">
                  <a:extLst>
                    <a:ext uri="{FF2B5EF4-FFF2-40B4-BE49-F238E27FC236}">
                      <a16:creationId xmlns:a16="http://schemas.microsoft.com/office/drawing/2014/main" id="{96904B00-A593-7317-3879-E6CE8A728A24}"/>
                    </a:ext>
                  </a:extLst>
                </p14:cNvPr>
                <p14:cNvContentPartPr/>
                <p14:nvPr/>
              </p14:nvContentPartPr>
              <p14:xfrm>
                <a:off x="6340455" y="1642305"/>
                <a:ext cx="360" cy="360"/>
              </p14:xfrm>
            </p:contentPart>
          </mc:Choice>
          <mc:Fallback xmlns="">
            <p:pic>
              <p:nvPicPr>
                <p:cNvPr id="21" name="Ink 20">
                  <a:extLst>
                    <a:ext uri="{FF2B5EF4-FFF2-40B4-BE49-F238E27FC236}">
                      <a16:creationId xmlns:a16="http://schemas.microsoft.com/office/drawing/2014/main" id="{96904B00-A593-7317-3879-E6CE8A728A24}"/>
                    </a:ext>
                  </a:extLst>
                </p:cNvPr>
                <p:cNvPicPr/>
                <p:nvPr/>
              </p:nvPicPr>
              <p:blipFill>
                <a:blip r:embed="rId47"/>
                <a:stretch>
                  <a:fillRect/>
                </a:stretch>
              </p:blipFill>
              <p:spPr>
                <a:xfrm>
                  <a:off x="6334335" y="163618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 name="Ink 21">
                  <a:extLst>
                    <a:ext uri="{FF2B5EF4-FFF2-40B4-BE49-F238E27FC236}">
                      <a16:creationId xmlns:a16="http://schemas.microsoft.com/office/drawing/2014/main" id="{BF458C6F-9DE2-0D17-AC84-0ABE73A10DFA}"/>
                    </a:ext>
                  </a:extLst>
                </p14:cNvPr>
                <p14:cNvContentPartPr/>
                <p14:nvPr/>
              </p14:nvContentPartPr>
              <p14:xfrm>
                <a:off x="6316335" y="1642305"/>
                <a:ext cx="279000" cy="171000"/>
              </p14:xfrm>
            </p:contentPart>
          </mc:Choice>
          <mc:Fallback xmlns="">
            <p:pic>
              <p:nvPicPr>
                <p:cNvPr id="22" name="Ink 21">
                  <a:extLst>
                    <a:ext uri="{FF2B5EF4-FFF2-40B4-BE49-F238E27FC236}">
                      <a16:creationId xmlns:a16="http://schemas.microsoft.com/office/drawing/2014/main" id="{BF458C6F-9DE2-0D17-AC84-0ABE73A10DFA}"/>
                    </a:ext>
                  </a:extLst>
                </p:cNvPr>
                <p:cNvPicPr/>
                <p:nvPr/>
              </p:nvPicPr>
              <p:blipFill>
                <a:blip r:embed="rId49"/>
                <a:stretch>
                  <a:fillRect/>
                </a:stretch>
              </p:blipFill>
              <p:spPr>
                <a:xfrm>
                  <a:off x="6310215" y="1636185"/>
                  <a:ext cx="291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 name="Ink 22">
                  <a:extLst>
                    <a:ext uri="{FF2B5EF4-FFF2-40B4-BE49-F238E27FC236}">
                      <a16:creationId xmlns:a16="http://schemas.microsoft.com/office/drawing/2014/main" id="{97F5773F-4205-DB86-FD76-1657BA516024}"/>
                    </a:ext>
                  </a:extLst>
                </p14:cNvPr>
                <p14:cNvContentPartPr/>
                <p14:nvPr/>
              </p14:nvContentPartPr>
              <p14:xfrm>
                <a:off x="6388335" y="1641225"/>
                <a:ext cx="168840" cy="212400"/>
              </p14:xfrm>
            </p:contentPart>
          </mc:Choice>
          <mc:Fallback xmlns="">
            <p:pic>
              <p:nvPicPr>
                <p:cNvPr id="23" name="Ink 22">
                  <a:extLst>
                    <a:ext uri="{FF2B5EF4-FFF2-40B4-BE49-F238E27FC236}">
                      <a16:creationId xmlns:a16="http://schemas.microsoft.com/office/drawing/2014/main" id="{97F5773F-4205-DB86-FD76-1657BA516024}"/>
                    </a:ext>
                  </a:extLst>
                </p:cNvPr>
                <p:cNvPicPr/>
                <p:nvPr/>
              </p:nvPicPr>
              <p:blipFill>
                <a:blip r:embed="rId51"/>
                <a:stretch>
                  <a:fillRect/>
                </a:stretch>
              </p:blipFill>
              <p:spPr>
                <a:xfrm>
                  <a:off x="6382215" y="1635105"/>
                  <a:ext cx="1810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 name="Ink 23">
                  <a:extLst>
                    <a:ext uri="{FF2B5EF4-FFF2-40B4-BE49-F238E27FC236}">
                      <a16:creationId xmlns:a16="http://schemas.microsoft.com/office/drawing/2014/main" id="{2BBAA1E0-F7B1-9E18-2E1B-694C3B2E7713}"/>
                    </a:ext>
                  </a:extLst>
                </p14:cNvPr>
                <p14:cNvContentPartPr/>
                <p14:nvPr/>
              </p14:nvContentPartPr>
              <p14:xfrm>
                <a:off x="6383655" y="1439625"/>
                <a:ext cx="522720" cy="587160"/>
              </p14:xfrm>
            </p:contentPart>
          </mc:Choice>
          <mc:Fallback xmlns="">
            <p:pic>
              <p:nvPicPr>
                <p:cNvPr id="24" name="Ink 23">
                  <a:extLst>
                    <a:ext uri="{FF2B5EF4-FFF2-40B4-BE49-F238E27FC236}">
                      <a16:creationId xmlns:a16="http://schemas.microsoft.com/office/drawing/2014/main" id="{2BBAA1E0-F7B1-9E18-2E1B-694C3B2E7713}"/>
                    </a:ext>
                  </a:extLst>
                </p:cNvPr>
                <p:cNvPicPr/>
                <p:nvPr/>
              </p:nvPicPr>
              <p:blipFill>
                <a:blip r:embed="rId53"/>
                <a:stretch>
                  <a:fillRect/>
                </a:stretch>
              </p:blipFill>
              <p:spPr>
                <a:xfrm>
                  <a:off x="6377535" y="1433505"/>
                  <a:ext cx="53496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 name="Ink 24">
                  <a:extLst>
                    <a:ext uri="{FF2B5EF4-FFF2-40B4-BE49-F238E27FC236}">
                      <a16:creationId xmlns:a16="http://schemas.microsoft.com/office/drawing/2014/main" id="{FE85E3C9-6CB5-DF9C-4912-1BD28A824E5D}"/>
                    </a:ext>
                  </a:extLst>
                </p14:cNvPr>
                <p14:cNvContentPartPr/>
                <p14:nvPr/>
              </p14:nvContentPartPr>
              <p14:xfrm>
                <a:off x="5156415" y="1434225"/>
                <a:ext cx="441000" cy="567720"/>
              </p14:xfrm>
            </p:contentPart>
          </mc:Choice>
          <mc:Fallback xmlns="">
            <p:pic>
              <p:nvPicPr>
                <p:cNvPr id="25" name="Ink 24">
                  <a:extLst>
                    <a:ext uri="{FF2B5EF4-FFF2-40B4-BE49-F238E27FC236}">
                      <a16:creationId xmlns:a16="http://schemas.microsoft.com/office/drawing/2014/main" id="{FE85E3C9-6CB5-DF9C-4912-1BD28A824E5D}"/>
                    </a:ext>
                  </a:extLst>
                </p:cNvPr>
                <p:cNvPicPr/>
                <p:nvPr/>
              </p:nvPicPr>
              <p:blipFill>
                <a:blip r:embed="rId55"/>
                <a:stretch>
                  <a:fillRect/>
                </a:stretch>
              </p:blipFill>
              <p:spPr>
                <a:xfrm>
                  <a:off x="5150295" y="1428105"/>
                  <a:ext cx="45324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6" name="Ink 25">
                  <a:extLst>
                    <a:ext uri="{FF2B5EF4-FFF2-40B4-BE49-F238E27FC236}">
                      <a16:creationId xmlns:a16="http://schemas.microsoft.com/office/drawing/2014/main" id="{6D5ADAD7-F42E-5FA3-FBD6-C429D976D5B6}"/>
                    </a:ext>
                  </a:extLst>
                </p14:cNvPr>
                <p14:cNvContentPartPr/>
                <p14:nvPr/>
              </p14:nvContentPartPr>
              <p14:xfrm>
                <a:off x="6835815" y="1243785"/>
                <a:ext cx="159120" cy="226800"/>
              </p14:xfrm>
            </p:contentPart>
          </mc:Choice>
          <mc:Fallback xmlns="">
            <p:pic>
              <p:nvPicPr>
                <p:cNvPr id="26" name="Ink 25">
                  <a:extLst>
                    <a:ext uri="{FF2B5EF4-FFF2-40B4-BE49-F238E27FC236}">
                      <a16:creationId xmlns:a16="http://schemas.microsoft.com/office/drawing/2014/main" id="{6D5ADAD7-F42E-5FA3-FBD6-C429D976D5B6}"/>
                    </a:ext>
                  </a:extLst>
                </p:cNvPr>
                <p:cNvPicPr/>
                <p:nvPr/>
              </p:nvPicPr>
              <p:blipFill>
                <a:blip r:embed="rId57"/>
                <a:stretch>
                  <a:fillRect/>
                </a:stretch>
              </p:blipFill>
              <p:spPr>
                <a:xfrm>
                  <a:off x="6829695" y="1237665"/>
                  <a:ext cx="1713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5663532B-AEF1-B52E-8011-356654943847}"/>
                    </a:ext>
                  </a:extLst>
                </p14:cNvPr>
                <p14:cNvContentPartPr/>
                <p14:nvPr/>
              </p14:nvContentPartPr>
              <p14:xfrm>
                <a:off x="5721975" y="1712505"/>
                <a:ext cx="51120" cy="40320"/>
              </p14:xfrm>
            </p:contentPart>
          </mc:Choice>
          <mc:Fallback xmlns="">
            <p:pic>
              <p:nvPicPr>
                <p:cNvPr id="37" name="Ink 36">
                  <a:extLst>
                    <a:ext uri="{FF2B5EF4-FFF2-40B4-BE49-F238E27FC236}">
                      <a16:creationId xmlns:a16="http://schemas.microsoft.com/office/drawing/2014/main" id="{5663532B-AEF1-B52E-8011-356654943847}"/>
                    </a:ext>
                  </a:extLst>
                </p:cNvPr>
                <p:cNvPicPr/>
                <p:nvPr/>
              </p:nvPicPr>
              <p:blipFill>
                <a:blip r:embed="rId59"/>
                <a:stretch>
                  <a:fillRect/>
                </a:stretch>
              </p:blipFill>
              <p:spPr>
                <a:xfrm>
                  <a:off x="5715855" y="1706385"/>
                  <a:ext cx="63360" cy="52560"/>
                </a:xfrm>
                <a:prstGeom prst="rect">
                  <a:avLst/>
                </a:prstGeom>
              </p:spPr>
            </p:pic>
          </mc:Fallback>
        </mc:AlternateContent>
      </p:grpSp>
      <p:grpSp>
        <p:nvGrpSpPr>
          <p:cNvPr id="60" name="Group 59">
            <a:extLst>
              <a:ext uri="{FF2B5EF4-FFF2-40B4-BE49-F238E27FC236}">
                <a16:creationId xmlns:a16="http://schemas.microsoft.com/office/drawing/2014/main" id="{5E5FEED3-FA03-6C2A-50C3-36DBA34767C9}"/>
              </a:ext>
            </a:extLst>
          </p:cNvPr>
          <p:cNvGrpSpPr/>
          <p:nvPr/>
        </p:nvGrpSpPr>
        <p:grpSpPr>
          <a:xfrm>
            <a:off x="8479215" y="2064585"/>
            <a:ext cx="2755800" cy="1038600"/>
            <a:chOff x="8479215" y="2064585"/>
            <a:chExt cx="2755800" cy="1038600"/>
          </a:xfrm>
        </p:grpSpPr>
        <mc:AlternateContent xmlns:mc="http://schemas.openxmlformats.org/markup-compatibility/2006" xmlns:p14="http://schemas.microsoft.com/office/powerpoint/2010/main">
          <mc:Choice Requires="p14">
            <p:contentPart p14:bwMode="auto" r:id="rId60">
              <p14:nvContentPartPr>
                <p14:cNvPr id="49" name="Ink 48">
                  <a:extLst>
                    <a:ext uri="{FF2B5EF4-FFF2-40B4-BE49-F238E27FC236}">
                      <a16:creationId xmlns:a16="http://schemas.microsoft.com/office/drawing/2014/main" id="{DEBD034C-2837-9754-457A-0E097A6FCA10}"/>
                    </a:ext>
                  </a:extLst>
                </p14:cNvPr>
                <p14:cNvContentPartPr/>
                <p14:nvPr/>
              </p14:nvContentPartPr>
              <p14:xfrm>
                <a:off x="8479215" y="2524665"/>
                <a:ext cx="334800" cy="244080"/>
              </p14:xfrm>
            </p:contentPart>
          </mc:Choice>
          <mc:Fallback xmlns="">
            <p:pic>
              <p:nvPicPr>
                <p:cNvPr id="49" name="Ink 48">
                  <a:extLst>
                    <a:ext uri="{FF2B5EF4-FFF2-40B4-BE49-F238E27FC236}">
                      <a16:creationId xmlns:a16="http://schemas.microsoft.com/office/drawing/2014/main" id="{DEBD034C-2837-9754-457A-0E097A6FCA10}"/>
                    </a:ext>
                  </a:extLst>
                </p:cNvPr>
                <p:cNvPicPr/>
                <p:nvPr/>
              </p:nvPicPr>
              <p:blipFill>
                <a:blip r:embed="rId61"/>
                <a:stretch>
                  <a:fillRect/>
                </a:stretch>
              </p:blipFill>
              <p:spPr>
                <a:xfrm>
                  <a:off x="8473095" y="2518545"/>
                  <a:ext cx="3470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Ink 49">
                  <a:extLst>
                    <a:ext uri="{FF2B5EF4-FFF2-40B4-BE49-F238E27FC236}">
                      <a16:creationId xmlns:a16="http://schemas.microsoft.com/office/drawing/2014/main" id="{029FDEF9-E0AB-9C9C-F0B5-B4D026A6888A}"/>
                    </a:ext>
                  </a:extLst>
                </p14:cNvPr>
                <p14:cNvContentPartPr/>
                <p14:nvPr/>
              </p14:nvContentPartPr>
              <p14:xfrm>
                <a:off x="9160335" y="2458425"/>
                <a:ext cx="89280" cy="313200"/>
              </p14:xfrm>
            </p:contentPart>
          </mc:Choice>
          <mc:Fallback xmlns="">
            <p:pic>
              <p:nvPicPr>
                <p:cNvPr id="50" name="Ink 49">
                  <a:extLst>
                    <a:ext uri="{FF2B5EF4-FFF2-40B4-BE49-F238E27FC236}">
                      <a16:creationId xmlns:a16="http://schemas.microsoft.com/office/drawing/2014/main" id="{029FDEF9-E0AB-9C9C-F0B5-B4D026A6888A}"/>
                    </a:ext>
                  </a:extLst>
                </p:cNvPr>
                <p:cNvPicPr/>
                <p:nvPr/>
              </p:nvPicPr>
              <p:blipFill>
                <a:blip r:embed="rId63"/>
                <a:stretch>
                  <a:fillRect/>
                </a:stretch>
              </p:blipFill>
              <p:spPr>
                <a:xfrm>
                  <a:off x="9154215" y="2452305"/>
                  <a:ext cx="1015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9A0DCB2B-39CD-6F70-D1F9-AB1DBCC40F21}"/>
                    </a:ext>
                  </a:extLst>
                </p14:cNvPr>
                <p14:cNvContentPartPr/>
                <p14:nvPr/>
              </p14:nvContentPartPr>
              <p14:xfrm>
                <a:off x="9377055" y="2566785"/>
                <a:ext cx="226800" cy="203760"/>
              </p14:xfrm>
            </p:contentPart>
          </mc:Choice>
          <mc:Fallback xmlns="">
            <p:pic>
              <p:nvPicPr>
                <p:cNvPr id="51" name="Ink 50">
                  <a:extLst>
                    <a:ext uri="{FF2B5EF4-FFF2-40B4-BE49-F238E27FC236}">
                      <a16:creationId xmlns:a16="http://schemas.microsoft.com/office/drawing/2014/main" id="{9A0DCB2B-39CD-6F70-D1F9-AB1DBCC40F21}"/>
                    </a:ext>
                  </a:extLst>
                </p:cNvPr>
                <p:cNvPicPr/>
                <p:nvPr/>
              </p:nvPicPr>
              <p:blipFill>
                <a:blip r:embed="rId65"/>
                <a:stretch>
                  <a:fillRect/>
                </a:stretch>
              </p:blipFill>
              <p:spPr>
                <a:xfrm>
                  <a:off x="9370935" y="2560665"/>
                  <a:ext cx="239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25540CA6-4D10-2A3B-A9C3-C74E968D60CA}"/>
                    </a:ext>
                  </a:extLst>
                </p14:cNvPr>
                <p14:cNvContentPartPr/>
                <p14:nvPr/>
              </p14:nvContentPartPr>
              <p14:xfrm>
                <a:off x="9793215" y="2571105"/>
                <a:ext cx="245880" cy="163800"/>
              </p14:xfrm>
            </p:contentPart>
          </mc:Choice>
          <mc:Fallback xmlns="">
            <p:pic>
              <p:nvPicPr>
                <p:cNvPr id="52" name="Ink 51">
                  <a:extLst>
                    <a:ext uri="{FF2B5EF4-FFF2-40B4-BE49-F238E27FC236}">
                      <a16:creationId xmlns:a16="http://schemas.microsoft.com/office/drawing/2014/main" id="{25540CA6-4D10-2A3B-A9C3-C74E968D60CA}"/>
                    </a:ext>
                  </a:extLst>
                </p:cNvPr>
                <p:cNvPicPr/>
                <p:nvPr/>
              </p:nvPicPr>
              <p:blipFill>
                <a:blip r:embed="rId67"/>
                <a:stretch>
                  <a:fillRect/>
                </a:stretch>
              </p:blipFill>
              <p:spPr>
                <a:xfrm>
                  <a:off x="9787095" y="2564985"/>
                  <a:ext cx="258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Ink 52">
                  <a:extLst>
                    <a:ext uri="{FF2B5EF4-FFF2-40B4-BE49-F238E27FC236}">
                      <a16:creationId xmlns:a16="http://schemas.microsoft.com/office/drawing/2014/main" id="{15E0CCDB-0524-5162-A849-7CDED0B17350}"/>
                    </a:ext>
                  </a:extLst>
                </p14:cNvPr>
                <p14:cNvContentPartPr/>
                <p14:nvPr/>
              </p14:nvContentPartPr>
              <p14:xfrm>
                <a:off x="9867735" y="2595945"/>
                <a:ext cx="120600" cy="205920"/>
              </p14:xfrm>
            </p:contentPart>
          </mc:Choice>
          <mc:Fallback xmlns="">
            <p:pic>
              <p:nvPicPr>
                <p:cNvPr id="53" name="Ink 52">
                  <a:extLst>
                    <a:ext uri="{FF2B5EF4-FFF2-40B4-BE49-F238E27FC236}">
                      <a16:creationId xmlns:a16="http://schemas.microsoft.com/office/drawing/2014/main" id="{15E0CCDB-0524-5162-A849-7CDED0B17350}"/>
                    </a:ext>
                  </a:extLst>
                </p:cNvPr>
                <p:cNvPicPr/>
                <p:nvPr/>
              </p:nvPicPr>
              <p:blipFill>
                <a:blip r:embed="rId69"/>
                <a:stretch>
                  <a:fillRect/>
                </a:stretch>
              </p:blipFill>
              <p:spPr>
                <a:xfrm>
                  <a:off x="9861615" y="2589825"/>
                  <a:ext cx="1328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Ink 53">
                  <a:extLst>
                    <a:ext uri="{FF2B5EF4-FFF2-40B4-BE49-F238E27FC236}">
                      <a16:creationId xmlns:a16="http://schemas.microsoft.com/office/drawing/2014/main" id="{4CA89A45-633D-90A6-4611-CB7A687C38C5}"/>
                    </a:ext>
                  </a:extLst>
                </p14:cNvPr>
                <p14:cNvContentPartPr/>
                <p14:nvPr/>
              </p14:nvContentPartPr>
              <p14:xfrm>
                <a:off x="9920655" y="2426025"/>
                <a:ext cx="443520" cy="565560"/>
              </p14:xfrm>
            </p:contentPart>
          </mc:Choice>
          <mc:Fallback xmlns="">
            <p:pic>
              <p:nvPicPr>
                <p:cNvPr id="54" name="Ink 53">
                  <a:extLst>
                    <a:ext uri="{FF2B5EF4-FFF2-40B4-BE49-F238E27FC236}">
                      <a16:creationId xmlns:a16="http://schemas.microsoft.com/office/drawing/2014/main" id="{4CA89A45-633D-90A6-4611-CB7A687C38C5}"/>
                    </a:ext>
                  </a:extLst>
                </p:cNvPr>
                <p:cNvPicPr/>
                <p:nvPr/>
              </p:nvPicPr>
              <p:blipFill>
                <a:blip r:embed="rId71"/>
                <a:stretch>
                  <a:fillRect/>
                </a:stretch>
              </p:blipFill>
              <p:spPr>
                <a:xfrm>
                  <a:off x="9914535" y="2419905"/>
                  <a:ext cx="45576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Ink 54">
                  <a:extLst>
                    <a:ext uri="{FF2B5EF4-FFF2-40B4-BE49-F238E27FC236}">
                      <a16:creationId xmlns:a16="http://schemas.microsoft.com/office/drawing/2014/main" id="{9FFE756C-9AAC-8F29-32F7-21FF88B59E25}"/>
                    </a:ext>
                  </a:extLst>
                </p14:cNvPr>
                <p14:cNvContentPartPr/>
                <p14:nvPr/>
              </p14:nvContentPartPr>
              <p14:xfrm>
                <a:off x="9059175" y="2440065"/>
                <a:ext cx="399960" cy="500400"/>
              </p14:xfrm>
            </p:contentPart>
          </mc:Choice>
          <mc:Fallback xmlns="">
            <p:pic>
              <p:nvPicPr>
                <p:cNvPr id="55" name="Ink 54">
                  <a:extLst>
                    <a:ext uri="{FF2B5EF4-FFF2-40B4-BE49-F238E27FC236}">
                      <a16:creationId xmlns:a16="http://schemas.microsoft.com/office/drawing/2014/main" id="{9FFE756C-9AAC-8F29-32F7-21FF88B59E25}"/>
                    </a:ext>
                  </a:extLst>
                </p:cNvPr>
                <p:cNvPicPr/>
                <p:nvPr/>
              </p:nvPicPr>
              <p:blipFill>
                <a:blip r:embed="rId73"/>
                <a:stretch>
                  <a:fillRect/>
                </a:stretch>
              </p:blipFill>
              <p:spPr>
                <a:xfrm>
                  <a:off x="9053055" y="2433945"/>
                  <a:ext cx="41220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Ink 55">
                  <a:extLst>
                    <a:ext uri="{FF2B5EF4-FFF2-40B4-BE49-F238E27FC236}">
                      <a16:creationId xmlns:a16="http://schemas.microsoft.com/office/drawing/2014/main" id="{5A839B61-553D-6997-5247-4C097E394153}"/>
                    </a:ext>
                  </a:extLst>
                </p14:cNvPr>
                <p14:cNvContentPartPr/>
                <p14:nvPr/>
              </p14:nvContentPartPr>
              <p14:xfrm>
                <a:off x="10240695" y="2219385"/>
                <a:ext cx="166320" cy="235440"/>
              </p14:xfrm>
            </p:contentPart>
          </mc:Choice>
          <mc:Fallback xmlns="">
            <p:pic>
              <p:nvPicPr>
                <p:cNvPr id="56" name="Ink 55">
                  <a:extLst>
                    <a:ext uri="{FF2B5EF4-FFF2-40B4-BE49-F238E27FC236}">
                      <a16:creationId xmlns:a16="http://schemas.microsoft.com/office/drawing/2014/main" id="{5A839B61-553D-6997-5247-4C097E394153}"/>
                    </a:ext>
                  </a:extLst>
                </p:cNvPr>
                <p:cNvPicPr/>
                <p:nvPr/>
              </p:nvPicPr>
              <p:blipFill>
                <a:blip r:embed="rId75"/>
                <a:stretch>
                  <a:fillRect/>
                </a:stretch>
              </p:blipFill>
              <p:spPr>
                <a:xfrm>
                  <a:off x="10234575" y="2213265"/>
                  <a:ext cx="1785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A6EAE5FE-4E63-9C2E-10F8-BEBE0C4C0C66}"/>
                    </a:ext>
                  </a:extLst>
                </p14:cNvPr>
                <p14:cNvContentPartPr/>
                <p14:nvPr/>
              </p14:nvContentPartPr>
              <p14:xfrm>
                <a:off x="10264815" y="2064585"/>
                <a:ext cx="970200" cy="1038600"/>
              </p14:xfrm>
            </p:contentPart>
          </mc:Choice>
          <mc:Fallback xmlns="">
            <p:pic>
              <p:nvPicPr>
                <p:cNvPr id="57" name="Ink 56">
                  <a:extLst>
                    <a:ext uri="{FF2B5EF4-FFF2-40B4-BE49-F238E27FC236}">
                      <a16:creationId xmlns:a16="http://schemas.microsoft.com/office/drawing/2014/main" id="{A6EAE5FE-4E63-9C2E-10F8-BEBE0C4C0C66}"/>
                    </a:ext>
                  </a:extLst>
                </p:cNvPr>
                <p:cNvPicPr/>
                <p:nvPr/>
              </p:nvPicPr>
              <p:blipFill>
                <a:blip r:embed="rId77"/>
                <a:stretch>
                  <a:fillRect/>
                </a:stretch>
              </p:blipFill>
              <p:spPr>
                <a:xfrm>
                  <a:off x="10258695" y="2058465"/>
                  <a:ext cx="982440" cy="1050840"/>
                </a:xfrm>
                <a:prstGeom prst="rect">
                  <a:avLst/>
                </a:prstGeom>
              </p:spPr>
            </p:pic>
          </mc:Fallback>
        </mc:AlternateContent>
      </p:grpSp>
      <p:grpSp>
        <p:nvGrpSpPr>
          <p:cNvPr id="59" name="Group 58">
            <a:extLst>
              <a:ext uri="{FF2B5EF4-FFF2-40B4-BE49-F238E27FC236}">
                <a16:creationId xmlns:a16="http://schemas.microsoft.com/office/drawing/2014/main" id="{8A9C0DCF-EDE4-2090-C523-07D0D367F557}"/>
              </a:ext>
            </a:extLst>
          </p:cNvPr>
          <p:cNvGrpSpPr/>
          <p:nvPr/>
        </p:nvGrpSpPr>
        <p:grpSpPr>
          <a:xfrm>
            <a:off x="5413815" y="2189145"/>
            <a:ext cx="2750760" cy="977400"/>
            <a:chOff x="5413815" y="2189145"/>
            <a:chExt cx="2750760" cy="977400"/>
          </a:xfrm>
        </p:grpSpPr>
        <mc:AlternateContent xmlns:mc="http://schemas.openxmlformats.org/markup-compatibility/2006" xmlns:p14="http://schemas.microsoft.com/office/powerpoint/2010/main">
          <mc:Choice Requires="p14">
            <p:contentPart p14:bwMode="auto" r:id="rId78">
              <p14:nvContentPartPr>
                <p14:cNvPr id="38" name="Ink 37">
                  <a:extLst>
                    <a:ext uri="{FF2B5EF4-FFF2-40B4-BE49-F238E27FC236}">
                      <a16:creationId xmlns:a16="http://schemas.microsoft.com/office/drawing/2014/main" id="{97D78E3D-D2E9-7E6E-A062-2043CBFBE885}"/>
                    </a:ext>
                  </a:extLst>
                </p14:cNvPr>
                <p14:cNvContentPartPr/>
                <p14:nvPr/>
              </p14:nvContentPartPr>
              <p14:xfrm>
                <a:off x="5883255" y="2550585"/>
                <a:ext cx="317520" cy="170280"/>
              </p14:xfrm>
            </p:contentPart>
          </mc:Choice>
          <mc:Fallback xmlns="">
            <p:pic>
              <p:nvPicPr>
                <p:cNvPr id="38" name="Ink 37">
                  <a:extLst>
                    <a:ext uri="{FF2B5EF4-FFF2-40B4-BE49-F238E27FC236}">
                      <a16:creationId xmlns:a16="http://schemas.microsoft.com/office/drawing/2014/main" id="{97D78E3D-D2E9-7E6E-A062-2043CBFBE885}"/>
                    </a:ext>
                  </a:extLst>
                </p:cNvPr>
                <p:cNvPicPr/>
                <p:nvPr/>
              </p:nvPicPr>
              <p:blipFill>
                <a:blip r:embed="rId79"/>
                <a:stretch>
                  <a:fillRect/>
                </a:stretch>
              </p:blipFill>
              <p:spPr>
                <a:xfrm>
                  <a:off x="5877135" y="2544465"/>
                  <a:ext cx="329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9" name="Ink 38">
                  <a:extLst>
                    <a:ext uri="{FF2B5EF4-FFF2-40B4-BE49-F238E27FC236}">
                      <a16:creationId xmlns:a16="http://schemas.microsoft.com/office/drawing/2014/main" id="{E3E7B435-F3F8-1BA8-D1A9-D609D4855778}"/>
                    </a:ext>
                  </a:extLst>
                </p14:cNvPr>
                <p14:cNvContentPartPr/>
                <p14:nvPr/>
              </p14:nvContentPartPr>
              <p14:xfrm>
                <a:off x="5955255" y="2522505"/>
                <a:ext cx="137520" cy="213480"/>
              </p14:xfrm>
            </p:contentPart>
          </mc:Choice>
          <mc:Fallback xmlns="">
            <p:pic>
              <p:nvPicPr>
                <p:cNvPr id="39" name="Ink 38">
                  <a:extLst>
                    <a:ext uri="{FF2B5EF4-FFF2-40B4-BE49-F238E27FC236}">
                      <a16:creationId xmlns:a16="http://schemas.microsoft.com/office/drawing/2014/main" id="{E3E7B435-F3F8-1BA8-D1A9-D609D4855778}"/>
                    </a:ext>
                  </a:extLst>
                </p:cNvPr>
                <p:cNvPicPr/>
                <p:nvPr/>
              </p:nvPicPr>
              <p:blipFill>
                <a:blip r:embed="rId81"/>
                <a:stretch>
                  <a:fillRect/>
                </a:stretch>
              </p:blipFill>
              <p:spPr>
                <a:xfrm>
                  <a:off x="5949135" y="2516385"/>
                  <a:ext cx="149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0" name="Ink 39">
                  <a:extLst>
                    <a:ext uri="{FF2B5EF4-FFF2-40B4-BE49-F238E27FC236}">
                      <a16:creationId xmlns:a16="http://schemas.microsoft.com/office/drawing/2014/main" id="{61A4F328-D39A-A568-785D-A916AB39B180}"/>
                    </a:ext>
                  </a:extLst>
                </p14:cNvPr>
                <p14:cNvContentPartPr/>
                <p14:nvPr/>
              </p14:nvContentPartPr>
              <p14:xfrm>
                <a:off x="6159735" y="2408745"/>
                <a:ext cx="318240" cy="455040"/>
              </p14:xfrm>
            </p:contentPart>
          </mc:Choice>
          <mc:Fallback xmlns="">
            <p:pic>
              <p:nvPicPr>
                <p:cNvPr id="40" name="Ink 39">
                  <a:extLst>
                    <a:ext uri="{FF2B5EF4-FFF2-40B4-BE49-F238E27FC236}">
                      <a16:creationId xmlns:a16="http://schemas.microsoft.com/office/drawing/2014/main" id="{61A4F328-D39A-A568-785D-A916AB39B180}"/>
                    </a:ext>
                  </a:extLst>
                </p:cNvPr>
                <p:cNvPicPr/>
                <p:nvPr/>
              </p:nvPicPr>
              <p:blipFill>
                <a:blip r:embed="rId83"/>
                <a:stretch>
                  <a:fillRect/>
                </a:stretch>
              </p:blipFill>
              <p:spPr>
                <a:xfrm>
                  <a:off x="6153615" y="2402625"/>
                  <a:ext cx="33048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1" name="Ink 40">
                  <a:extLst>
                    <a:ext uri="{FF2B5EF4-FFF2-40B4-BE49-F238E27FC236}">
                      <a16:creationId xmlns:a16="http://schemas.microsoft.com/office/drawing/2014/main" id="{6C5D5A39-C081-A019-482C-04751F859449}"/>
                    </a:ext>
                  </a:extLst>
                </p14:cNvPr>
                <p14:cNvContentPartPr/>
                <p14:nvPr/>
              </p14:nvContentPartPr>
              <p14:xfrm>
                <a:off x="5656815" y="2453025"/>
                <a:ext cx="392400" cy="388080"/>
              </p14:xfrm>
            </p:contentPart>
          </mc:Choice>
          <mc:Fallback xmlns="">
            <p:pic>
              <p:nvPicPr>
                <p:cNvPr id="41" name="Ink 40">
                  <a:extLst>
                    <a:ext uri="{FF2B5EF4-FFF2-40B4-BE49-F238E27FC236}">
                      <a16:creationId xmlns:a16="http://schemas.microsoft.com/office/drawing/2014/main" id="{6C5D5A39-C081-A019-482C-04751F859449}"/>
                    </a:ext>
                  </a:extLst>
                </p:cNvPr>
                <p:cNvPicPr/>
                <p:nvPr/>
              </p:nvPicPr>
              <p:blipFill>
                <a:blip r:embed="rId85"/>
                <a:stretch>
                  <a:fillRect/>
                </a:stretch>
              </p:blipFill>
              <p:spPr>
                <a:xfrm>
                  <a:off x="5650695" y="2446905"/>
                  <a:ext cx="4046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2" name="Ink 41">
                  <a:extLst>
                    <a:ext uri="{FF2B5EF4-FFF2-40B4-BE49-F238E27FC236}">
                      <a16:creationId xmlns:a16="http://schemas.microsoft.com/office/drawing/2014/main" id="{FC2B94CE-E7C1-D144-5448-3D2A03A1067C}"/>
                    </a:ext>
                  </a:extLst>
                </p14:cNvPr>
                <p14:cNvContentPartPr/>
                <p14:nvPr/>
              </p14:nvContentPartPr>
              <p14:xfrm>
                <a:off x="6631335" y="2189145"/>
                <a:ext cx="82080" cy="232200"/>
              </p14:xfrm>
            </p:contentPart>
          </mc:Choice>
          <mc:Fallback xmlns="">
            <p:pic>
              <p:nvPicPr>
                <p:cNvPr id="42" name="Ink 41">
                  <a:extLst>
                    <a:ext uri="{FF2B5EF4-FFF2-40B4-BE49-F238E27FC236}">
                      <a16:creationId xmlns:a16="http://schemas.microsoft.com/office/drawing/2014/main" id="{FC2B94CE-E7C1-D144-5448-3D2A03A1067C}"/>
                    </a:ext>
                  </a:extLst>
                </p:cNvPr>
                <p:cNvPicPr/>
                <p:nvPr/>
              </p:nvPicPr>
              <p:blipFill>
                <a:blip r:embed="rId87"/>
                <a:stretch>
                  <a:fillRect/>
                </a:stretch>
              </p:blipFill>
              <p:spPr>
                <a:xfrm>
                  <a:off x="6625215" y="2183025"/>
                  <a:ext cx="943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3" name="Ink 42">
                  <a:extLst>
                    <a:ext uri="{FF2B5EF4-FFF2-40B4-BE49-F238E27FC236}">
                      <a16:creationId xmlns:a16="http://schemas.microsoft.com/office/drawing/2014/main" id="{7FAADA4A-5A81-DD45-4C1C-D097A4E761F0}"/>
                    </a:ext>
                  </a:extLst>
                </p14:cNvPr>
                <p14:cNvContentPartPr/>
                <p14:nvPr/>
              </p14:nvContentPartPr>
              <p14:xfrm>
                <a:off x="6927255" y="2419545"/>
                <a:ext cx="137520" cy="316080"/>
              </p14:xfrm>
            </p:contentPart>
          </mc:Choice>
          <mc:Fallback xmlns="">
            <p:pic>
              <p:nvPicPr>
                <p:cNvPr id="43" name="Ink 42">
                  <a:extLst>
                    <a:ext uri="{FF2B5EF4-FFF2-40B4-BE49-F238E27FC236}">
                      <a16:creationId xmlns:a16="http://schemas.microsoft.com/office/drawing/2014/main" id="{7FAADA4A-5A81-DD45-4C1C-D097A4E761F0}"/>
                    </a:ext>
                  </a:extLst>
                </p:cNvPr>
                <p:cNvPicPr/>
                <p:nvPr/>
              </p:nvPicPr>
              <p:blipFill>
                <a:blip r:embed="rId89"/>
                <a:stretch>
                  <a:fillRect/>
                </a:stretch>
              </p:blipFill>
              <p:spPr>
                <a:xfrm>
                  <a:off x="6921135" y="2413425"/>
                  <a:ext cx="149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4" name="Ink 43">
                  <a:extLst>
                    <a:ext uri="{FF2B5EF4-FFF2-40B4-BE49-F238E27FC236}">
                      <a16:creationId xmlns:a16="http://schemas.microsoft.com/office/drawing/2014/main" id="{ED67AC5F-843B-91BE-4C82-56FE4F957507}"/>
                    </a:ext>
                  </a:extLst>
                </p14:cNvPr>
                <p14:cNvContentPartPr/>
                <p14:nvPr/>
              </p14:nvContentPartPr>
              <p14:xfrm>
                <a:off x="7110135" y="2540865"/>
                <a:ext cx="284400" cy="211680"/>
              </p14:xfrm>
            </p:contentPart>
          </mc:Choice>
          <mc:Fallback xmlns="">
            <p:pic>
              <p:nvPicPr>
                <p:cNvPr id="44" name="Ink 43">
                  <a:extLst>
                    <a:ext uri="{FF2B5EF4-FFF2-40B4-BE49-F238E27FC236}">
                      <a16:creationId xmlns:a16="http://schemas.microsoft.com/office/drawing/2014/main" id="{ED67AC5F-843B-91BE-4C82-56FE4F957507}"/>
                    </a:ext>
                  </a:extLst>
                </p:cNvPr>
                <p:cNvPicPr/>
                <p:nvPr/>
              </p:nvPicPr>
              <p:blipFill>
                <a:blip r:embed="rId91"/>
                <a:stretch>
                  <a:fillRect/>
                </a:stretch>
              </p:blipFill>
              <p:spPr>
                <a:xfrm>
                  <a:off x="7104015" y="2534745"/>
                  <a:ext cx="296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5" name="Ink 44">
                  <a:extLst>
                    <a:ext uri="{FF2B5EF4-FFF2-40B4-BE49-F238E27FC236}">
                      <a16:creationId xmlns:a16="http://schemas.microsoft.com/office/drawing/2014/main" id="{9286202C-9901-C8E5-4ECD-C7F8DA62E453}"/>
                    </a:ext>
                  </a:extLst>
                </p14:cNvPr>
                <p14:cNvContentPartPr/>
                <p14:nvPr/>
              </p14:nvContentPartPr>
              <p14:xfrm>
                <a:off x="7588935" y="2552745"/>
                <a:ext cx="195120" cy="165960"/>
              </p14:xfrm>
            </p:contentPart>
          </mc:Choice>
          <mc:Fallback xmlns="">
            <p:pic>
              <p:nvPicPr>
                <p:cNvPr id="45" name="Ink 44">
                  <a:extLst>
                    <a:ext uri="{FF2B5EF4-FFF2-40B4-BE49-F238E27FC236}">
                      <a16:creationId xmlns:a16="http://schemas.microsoft.com/office/drawing/2014/main" id="{9286202C-9901-C8E5-4ECD-C7F8DA62E453}"/>
                    </a:ext>
                  </a:extLst>
                </p:cNvPr>
                <p:cNvPicPr/>
                <p:nvPr/>
              </p:nvPicPr>
              <p:blipFill>
                <a:blip r:embed="rId93"/>
                <a:stretch>
                  <a:fillRect/>
                </a:stretch>
              </p:blipFill>
              <p:spPr>
                <a:xfrm>
                  <a:off x="7582815" y="2546625"/>
                  <a:ext cx="2073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6" name="Ink 45">
                  <a:extLst>
                    <a:ext uri="{FF2B5EF4-FFF2-40B4-BE49-F238E27FC236}">
                      <a16:creationId xmlns:a16="http://schemas.microsoft.com/office/drawing/2014/main" id="{0865CF78-4D70-528E-F956-86383F7F0F4D}"/>
                    </a:ext>
                  </a:extLst>
                </p14:cNvPr>
                <p14:cNvContentPartPr/>
                <p14:nvPr/>
              </p14:nvContentPartPr>
              <p14:xfrm>
                <a:off x="7533855" y="2557065"/>
                <a:ext cx="187920" cy="202680"/>
              </p14:xfrm>
            </p:contentPart>
          </mc:Choice>
          <mc:Fallback xmlns="">
            <p:pic>
              <p:nvPicPr>
                <p:cNvPr id="46" name="Ink 45">
                  <a:extLst>
                    <a:ext uri="{FF2B5EF4-FFF2-40B4-BE49-F238E27FC236}">
                      <a16:creationId xmlns:a16="http://schemas.microsoft.com/office/drawing/2014/main" id="{0865CF78-4D70-528E-F956-86383F7F0F4D}"/>
                    </a:ext>
                  </a:extLst>
                </p:cNvPr>
                <p:cNvPicPr/>
                <p:nvPr/>
              </p:nvPicPr>
              <p:blipFill>
                <a:blip r:embed="rId95"/>
                <a:stretch>
                  <a:fillRect/>
                </a:stretch>
              </p:blipFill>
              <p:spPr>
                <a:xfrm>
                  <a:off x="7527735" y="2550945"/>
                  <a:ext cx="2001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7" name="Ink 46">
                  <a:extLst>
                    <a:ext uri="{FF2B5EF4-FFF2-40B4-BE49-F238E27FC236}">
                      <a16:creationId xmlns:a16="http://schemas.microsoft.com/office/drawing/2014/main" id="{3ABEE8B2-A855-AB48-6C87-8775744B0689}"/>
                    </a:ext>
                  </a:extLst>
                </p14:cNvPr>
                <p14:cNvContentPartPr/>
                <p14:nvPr/>
              </p14:nvContentPartPr>
              <p14:xfrm>
                <a:off x="7880175" y="2621145"/>
                <a:ext cx="284400" cy="25200"/>
              </p14:xfrm>
            </p:contentPart>
          </mc:Choice>
          <mc:Fallback xmlns="">
            <p:pic>
              <p:nvPicPr>
                <p:cNvPr id="47" name="Ink 46">
                  <a:extLst>
                    <a:ext uri="{FF2B5EF4-FFF2-40B4-BE49-F238E27FC236}">
                      <a16:creationId xmlns:a16="http://schemas.microsoft.com/office/drawing/2014/main" id="{3ABEE8B2-A855-AB48-6C87-8775744B0689}"/>
                    </a:ext>
                  </a:extLst>
                </p:cNvPr>
                <p:cNvPicPr/>
                <p:nvPr/>
              </p:nvPicPr>
              <p:blipFill>
                <a:blip r:embed="rId97"/>
                <a:stretch>
                  <a:fillRect/>
                </a:stretch>
              </p:blipFill>
              <p:spPr>
                <a:xfrm>
                  <a:off x="7874055" y="2615025"/>
                  <a:ext cx="296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8" name="Ink 47">
                  <a:extLst>
                    <a:ext uri="{FF2B5EF4-FFF2-40B4-BE49-F238E27FC236}">
                      <a16:creationId xmlns:a16="http://schemas.microsoft.com/office/drawing/2014/main" id="{1594EE3F-CEF1-AD7B-3A4A-AF0D35D3F437}"/>
                    </a:ext>
                  </a:extLst>
                </p14:cNvPr>
                <p14:cNvContentPartPr/>
                <p14:nvPr/>
              </p14:nvContentPartPr>
              <p14:xfrm>
                <a:off x="7988535" y="2550585"/>
                <a:ext cx="63000" cy="222480"/>
              </p14:xfrm>
            </p:contentPart>
          </mc:Choice>
          <mc:Fallback xmlns="">
            <p:pic>
              <p:nvPicPr>
                <p:cNvPr id="48" name="Ink 47">
                  <a:extLst>
                    <a:ext uri="{FF2B5EF4-FFF2-40B4-BE49-F238E27FC236}">
                      <a16:creationId xmlns:a16="http://schemas.microsoft.com/office/drawing/2014/main" id="{1594EE3F-CEF1-AD7B-3A4A-AF0D35D3F437}"/>
                    </a:ext>
                  </a:extLst>
                </p:cNvPr>
                <p:cNvPicPr/>
                <p:nvPr/>
              </p:nvPicPr>
              <p:blipFill>
                <a:blip r:embed="rId99"/>
                <a:stretch>
                  <a:fillRect/>
                </a:stretch>
              </p:blipFill>
              <p:spPr>
                <a:xfrm>
                  <a:off x="7982415" y="2544465"/>
                  <a:ext cx="75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C5D760F6-90E9-689C-DA2D-BA0B4E8DC54B}"/>
                    </a:ext>
                  </a:extLst>
                </p14:cNvPr>
                <p14:cNvContentPartPr/>
                <p14:nvPr/>
              </p14:nvContentPartPr>
              <p14:xfrm>
                <a:off x="5413815" y="2204985"/>
                <a:ext cx="578160" cy="961560"/>
              </p14:xfrm>
            </p:contentPart>
          </mc:Choice>
          <mc:Fallback xmlns="">
            <p:pic>
              <p:nvPicPr>
                <p:cNvPr id="58" name="Ink 57">
                  <a:extLst>
                    <a:ext uri="{FF2B5EF4-FFF2-40B4-BE49-F238E27FC236}">
                      <a16:creationId xmlns:a16="http://schemas.microsoft.com/office/drawing/2014/main" id="{C5D760F6-90E9-689C-DA2D-BA0B4E8DC54B}"/>
                    </a:ext>
                  </a:extLst>
                </p:cNvPr>
                <p:cNvPicPr/>
                <p:nvPr/>
              </p:nvPicPr>
              <p:blipFill>
                <a:blip r:embed="rId101"/>
                <a:stretch>
                  <a:fillRect/>
                </a:stretch>
              </p:blipFill>
              <p:spPr>
                <a:xfrm>
                  <a:off x="5407695" y="2198865"/>
                  <a:ext cx="590400" cy="9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5BB051D9-3B62-9271-F1F9-B7628D2ABF36}"/>
                  </a:ext>
                </a:extLst>
              </p14:cNvPr>
              <p14:cNvContentPartPr/>
              <p14:nvPr/>
            </p14:nvContentPartPr>
            <p14:xfrm>
              <a:off x="2928375" y="3829305"/>
              <a:ext cx="219240" cy="9000"/>
            </p14:xfrm>
          </p:contentPart>
        </mc:Choice>
        <mc:Fallback xmlns="">
          <p:pic>
            <p:nvPicPr>
              <p:cNvPr id="63" name="Ink 62">
                <a:extLst>
                  <a:ext uri="{FF2B5EF4-FFF2-40B4-BE49-F238E27FC236}">
                    <a16:creationId xmlns:a16="http://schemas.microsoft.com/office/drawing/2014/main" id="{5BB051D9-3B62-9271-F1F9-B7628D2ABF36}"/>
                  </a:ext>
                </a:extLst>
              </p:cNvPr>
              <p:cNvPicPr/>
              <p:nvPr/>
            </p:nvPicPr>
            <p:blipFill>
              <a:blip r:embed="rId103"/>
              <a:stretch>
                <a:fillRect/>
              </a:stretch>
            </p:blipFill>
            <p:spPr>
              <a:xfrm>
                <a:off x="2922255" y="3823185"/>
                <a:ext cx="2314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E454AC00-63D2-A899-517F-F8D4319992EE}"/>
                  </a:ext>
                </a:extLst>
              </p14:cNvPr>
              <p14:cNvContentPartPr/>
              <p14:nvPr/>
            </p14:nvContentPartPr>
            <p14:xfrm>
              <a:off x="2935575" y="3975465"/>
              <a:ext cx="248040" cy="9000"/>
            </p14:xfrm>
          </p:contentPart>
        </mc:Choice>
        <mc:Fallback xmlns="">
          <p:pic>
            <p:nvPicPr>
              <p:cNvPr id="64" name="Ink 63">
                <a:extLst>
                  <a:ext uri="{FF2B5EF4-FFF2-40B4-BE49-F238E27FC236}">
                    <a16:creationId xmlns:a16="http://schemas.microsoft.com/office/drawing/2014/main" id="{E454AC00-63D2-A899-517F-F8D4319992EE}"/>
                  </a:ext>
                </a:extLst>
              </p:cNvPr>
              <p:cNvPicPr/>
              <p:nvPr/>
            </p:nvPicPr>
            <p:blipFill>
              <a:blip r:embed="rId105"/>
              <a:stretch>
                <a:fillRect/>
              </a:stretch>
            </p:blipFill>
            <p:spPr>
              <a:xfrm>
                <a:off x="2929455" y="3969345"/>
                <a:ext cx="260280" cy="21240"/>
              </a:xfrm>
              <a:prstGeom prst="rect">
                <a:avLst/>
              </a:prstGeom>
            </p:spPr>
          </p:pic>
        </mc:Fallback>
      </mc:AlternateContent>
      <p:grpSp>
        <p:nvGrpSpPr>
          <p:cNvPr id="72" name="Group 71">
            <a:extLst>
              <a:ext uri="{FF2B5EF4-FFF2-40B4-BE49-F238E27FC236}">
                <a16:creationId xmlns:a16="http://schemas.microsoft.com/office/drawing/2014/main" id="{C5110E3E-A931-107F-88E8-EF47D4662CEF}"/>
              </a:ext>
            </a:extLst>
          </p:cNvPr>
          <p:cNvGrpSpPr/>
          <p:nvPr/>
        </p:nvGrpSpPr>
        <p:grpSpPr>
          <a:xfrm>
            <a:off x="3611655" y="3521865"/>
            <a:ext cx="1672560" cy="559800"/>
            <a:chOff x="3611655" y="3521865"/>
            <a:chExt cx="1672560" cy="559800"/>
          </a:xfrm>
        </p:grpSpPr>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3D15F280-238C-6FFF-6EE8-213141E482E8}"/>
                    </a:ext>
                  </a:extLst>
                </p14:cNvPr>
                <p14:cNvContentPartPr/>
                <p14:nvPr/>
              </p14:nvContentPartPr>
              <p14:xfrm>
                <a:off x="3611655" y="3787905"/>
                <a:ext cx="558720" cy="293760"/>
              </p14:xfrm>
            </p:contentPart>
          </mc:Choice>
          <mc:Fallback xmlns="">
            <p:pic>
              <p:nvPicPr>
                <p:cNvPr id="65" name="Ink 64">
                  <a:extLst>
                    <a:ext uri="{FF2B5EF4-FFF2-40B4-BE49-F238E27FC236}">
                      <a16:creationId xmlns:a16="http://schemas.microsoft.com/office/drawing/2014/main" id="{3D15F280-238C-6FFF-6EE8-213141E482E8}"/>
                    </a:ext>
                  </a:extLst>
                </p:cNvPr>
                <p:cNvPicPr/>
                <p:nvPr/>
              </p:nvPicPr>
              <p:blipFill>
                <a:blip r:embed="rId107"/>
                <a:stretch>
                  <a:fillRect/>
                </a:stretch>
              </p:blipFill>
              <p:spPr>
                <a:xfrm>
                  <a:off x="3605535" y="3781785"/>
                  <a:ext cx="5709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a16="http://schemas.microsoft.com/office/drawing/2014/main" id="{C93A8057-F24B-9ACD-3CC3-D53356542E77}"/>
                    </a:ext>
                  </a:extLst>
                </p14:cNvPr>
                <p14:cNvContentPartPr/>
                <p14:nvPr/>
              </p14:nvContentPartPr>
              <p14:xfrm>
                <a:off x="4095495" y="3642105"/>
                <a:ext cx="271800" cy="147600"/>
              </p14:xfrm>
            </p:contentPart>
          </mc:Choice>
          <mc:Fallback xmlns="">
            <p:pic>
              <p:nvPicPr>
                <p:cNvPr id="66" name="Ink 65">
                  <a:extLst>
                    <a:ext uri="{FF2B5EF4-FFF2-40B4-BE49-F238E27FC236}">
                      <a16:creationId xmlns:a16="http://schemas.microsoft.com/office/drawing/2014/main" id="{C93A8057-F24B-9ACD-3CC3-D53356542E77}"/>
                    </a:ext>
                  </a:extLst>
                </p:cNvPr>
                <p:cNvPicPr/>
                <p:nvPr/>
              </p:nvPicPr>
              <p:blipFill>
                <a:blip r:embed="rId109"/>
                <a:stretch>
                  <a:fillRect/>
                </a:stretch>
              </p:blipFill>
              <p:spPr>
                <a:xfrm>
                  <a:off x="4089375" y="3635985"/>
                  <a:ext cx="284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94A45787-CAB7-6AF3-C4D1-030F61BE632B}"/>
                    </a:ext>
                  </a:extLst>
                </p14:cNvPr>
                <p14:cNvContentPartPr/>
                <p14:nvPr/>
              </p14:nvContentPartPr>
              <p14:xfrm>
                <a:off x="4164975" y="3665865"/>
                <a:ext cx="89280" cy="199440"/>
              </p14:xfrm>
            </p:contentPart>
          </mc:Choice>
          <mc:Fallback xmlns="">
            <p:pic>
              <p:nvPicPr>
                <p:cNvPr id="67" name="Ink 66">
                  <a:extLst>
                    <a:ext uri="{FF2B5EF4-FFF2-40B4-BE49-F238E27FC236}">
                      <a16:creationId xmlns:a16="http://schemas.microsoft.com/office/drawing/2014/main" id="{94A45787-CAB7-6AF3-C4D1-030F61BE632B}"/>
                    </a:ext>
                  </a:extLst>
                </p:cNvPr>
                <p:cNvPicPr/>
                <p:nvPr/>
              </p:nvPicPr>
              <p:blipFill>
                <a:blip r:embed="rId111"/>
                <a:stretch>
                  <a:fillRect/>
                </a:stretch>
              </p:blipFill>
              <p:spPr>
                <a:xfrm>
                  <a:off x="4158855" y="3659745"/>
                  <a:ext cx="101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EC6A7CEE-CE85-F495-C503-EA864F4AA502}"/>
                    </a:ext>
                  </a:extLst>
                </p14:cNvPr>
                <p14:cNvContentPartPr/>
                <p14:nvPr/>
              </p14:nvContentPartPr>
              <p14:xfrm>
                <a:off x="4343175" y="3521865"/>
                <a:ext cx="173520" cy="314280"/>
              </p14:xfrm>
            </p:contentPart>
          </mc:Choice>
          <mc:Fallback xmlns="">
            <p:pic>
              <p:nvPicPr>
                <p:cNvPr id="68" name="Ink 67">
                  <a:extLst>
                    <a:ext uri="{FF2B5EF4-FFF2-40B4-BE49-F238E27FC236}">
                      <a16:creationId xmlns:a16="http://schemas.microsoft.com/office/drawing/2014/main" id="{EC6A7CEE-CE85-F495-C503-EA864F4AA502}"/>
                    </a:ext>
                  </a:extLst>
                </p:cNvPr>
                <p:cNvPicPr/>
                <p:nvPr/>
              </p:nvPicPr>
              <p:blipFill>
                <a:blip r:embed="rId113"/>
                <a:stretch>
                  <a:fillRect/>
                </a:stretch>
              </p:blipFill>
              <p:spPr>
                <a:xfrm>
                  <a:off x="4337055" y="3515745"/>
                  <a:ext cx="185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id="{1D6E4839-468A-2003-D841-7AEEF9318E72}"/>
                    </a:ext>
                  </a:extLst>
                </p14:cNvPr>
                <p14:cNvContentPartPr/>
                <p14:nvPr/>
              </p14:nvContentPartPr>
              <p14:xfrm>
                <a:off x="4595895" y="3658305"/>
                <a:ext cx="238680" cy="198360"/>
              </p14:xfrm>
            </p:contentPart>
          </mc:Choice>
          <mc:Fallback xmlns="">
            <p:pic>
              <p:nvPicPr>
                <p:cNvPr id="69" name="Ink 68">
                  <a:extLst>
                    <a:ext uri="{FF2B5EF4-FFF2-40B4-BE49-F238E27FC236}">
                      <a16:creationId xmlns:a16="http://schemas.microsoft.com/office/drawing/2014/main" id="{1D6E4839-468A-2003-D841-7AEEF9318E72}"/>
                    </a:ext>
                  </a:extLst>
                </p:cNvPr>
                <p:cNvPicPr/>
                <p:nvPr/>
              </p:nvPicPr>
              <p:blipFill>
                <a:blip r:embed="rId115"/>
                <a:stretch>
                  <a:fillRect/>
                </a:stretch>
              </p:blipFill>
              <p:spPr>
                <a:xfrm>
                  <a:off x="4589775" y="3652185"/>
                  <a:ext cx="2509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Ink 69">
                  <a:extLst>
                    <a:ext uri="{FF2B5EF4-FFF2-40B4-BE49-F238E27FC236}">
                      <a16:creationId xmlns:a16="http://schemas.microsoft.com/office/drawing/2014/main" id="{3C7E52B9-1592-4696-3CF0-9B89BF2BE107}"/>
                    </a:ext>
                  </a:extLst>
                </p14:cNvPr>
                <p14:cNvContentPartPr/>
                <p14:nvPr/>
              </p14:nvContentPartPr>
              <p14:xfrm>
                <a:off x="4995135" y="3666945"/>
                <a:ext cx="289080" cy="154080"/>
              </p14:xfrm>
            </p:contentPart>
          </mc:Choice>
          <mc:Fallback xmlns="">
            <p:pic>
              <p:nvPicPr>
                <p:cNvPr id="70" name="Ink 69">
                  <a:extLst>
                    <a:ext uri="{FF2B5EF4-FFF2-40B4-BE49-F238E27FC236}">
                      <a16:creationId xmlns:a16="http://schemas.microsoft.com/office/drawing/2014/main" id="{3C7E52B9-1592-4696-3CF0-9B89BF2BE107}"/>
                    </a:ext>
                  </a:extLst>
                </p:cNvPr>
                <p:cNvPicPr/>
                <p:nvPr/>
              </p:nvPicPr>
              <p:blipFill>
                <a:blip r:embed="rId117"/>
                <a:stretch>
                  <a:fillRect/>
                </a:stretch>
              </p:blipFill>
              <p:spPr>
                <a:xfrm>
                  <a:off x="4989015" y="3660825"/>
                  <a:ext cx="301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Ink 70">
                  <a:extLst>
                    <a:ext uri="{FF2B5EF4-FFF2-40B4-BE49-F238E27FC236}">
                      <a16:creationId xmlns:a16="http://schemas.microsoft.com/office/drawing/2014/main" id="{14E6326C-564C-48CB-86D5-E7816FB9C1AE}"/>
                    </a:ext>
                  </a:extLst>
                </p14:cNvPr>
                <p14:cNvContentPartPr/>
                <p14:nvPr/>
              </p14:nvContentPartPr>
              <p14:xfrm>
                <a:off x="5031495" y="3664785"/>
                <a:ext cx="173520" cy="170280"/>
              </p14:xfrm>
            </p:contentPart>
          </mc:Choice>
          <mc:Fallback xmlns="">
            <p:pic>
              <p:nvPicPr>
                <p:cNvPr id="71" name="Ink 70">
                  <a:extLst>
                    <a:ext uri="{FF2B5EF4-FFF2-40B4-BE49-F238E27FC236}">
                      <a16:creationId xmlns:a16="http://schemas.microsoft.com/office/drawing/2014/main" id="{14E6326C-564C-48CB-86D5-E7816FB9C1AE}"/>
                    </a:ext>
                  </a:extLst>
                </p:cNvPr>
                <p:cNvPicPr/>
                <p:nvPr/>
              </p:nvPicPr>
              <p:blipFill>
                <a:blip r:embed="rId119"/>
                <a:stretch>
                  <a:fillRect/>
                </a:stretch>
              </p:blipFill>
              <p:spPr>
                <a:xfrm>
                  <a:off x="5025375" y="3658665"/>
                  <a:ext cx="185760" cy="182520"/>
                </a:xfrm>
                <a:prstGeom prst="rect">
                  <a:avLst/>
                </a:prstGeom>
              </p:spPr>
            </p:pic>
          </mc:Fallback>
        </mc:AlternateContent>
      </p:grpSp>
      <p:grpSp>
        <p:nvGrpSpPr>
          <p:cNvPr id="80" name="Group 79">
            <a:extLst>
              <a:ext uri="{FF2B5EF4-FFF2-40B4-BE49-F238E27FC236}">
                <a16:creationId xmlns:a16="http://schemas.microsoft.com/office/drawing/2014/main" id="{962171E1-4287-8943-DF71-9BEBE1F3EF39}"/>
              </a:ext>
            </a:extLst>
          </p:cNvPr>
          <p:cNvGrpSpPr/>
          <p:nvPr/>
        </p:nvGrpSpPr>
        <p:grpSpPr>
          <a:xfrm>
            <a:off x="7100775" y="3739305"/>
            <a:ext cx="1569240" cy="466200"/>
            <a:chOff x="7100775" y="3739305"/>
            <a:chExt cx="1569240" cy="466200"/>
          </a:xfrm>
        </p:grpSpPr>
        <mc:AlternateContent xmlns:mc="http://schemas.openxmlformats.org/markup-compatibility/2006" xmlns:p14="http://schemas.microsoft.com/office/powerpoint/2010/main">
          <mc:Choice Requires="p14">
            <p:contentPart p14:bwMode="auto" r:id="rId120">
              <p14:nvContentPartPr>
                <p14:cNvPr id="75" name="Ink 74">
                  <a:extLst>
                    <a:ext uri="{FF2B5EF4-FFF2-40B4-BE49-F238E27FC236}">
                      <a16:creationId xmlns:a16="http://schemas.microsoft.com/office/drawing/2014/main" id="{E5CA41E1-CF29-75AC-23C7-97CA18557C8A}"/>
                    </a:ext>
                  </a:extLst>
                </p14:cNvPr>
                <p14:cNvContentPartPr/>
                <p14:nvPr/>
              </p14:nvContentPartPr>
              <p14:xfrm>
                <a:off x="7100775" y="3739305"/>
                <a:ext cx="67680" cy="376560"/>
              </p14:xfrm>
            </p:contentPart>
          </mc:Choice>
          <mc:Fallback xmlns="">
            <p:pic>
              <p:nvPicPr>
                <p:cNvPr id="75" name="Ink 74">
                  <a:extLst>
                    <a:ext uri="{FF2B5EF4-FFF2-40B4-BE49-F238E27FC236}">
                      <a16:creationId xmlns:a16="http://schemas.microsoft.com/office/drawing/2014/main" id="{E5CA41E1-CF29-75AC-23C7-97CA18557C8A}"/>
                    </a:ext>
                  </a:extLst>
                </p:cNvPr>
                <p:cNvPicPr/>
                <p:nvPr/>
              </p:nvPicPr>
              <p:blipFill>
                <a:blip r:embed="rId121"/>
                <a:stretch>
                  <a:fillRect/>
                </a:stretch>
              </p:blipFill>
              <p:spPr>
                <a:xfrm>
                  <a:off x="7094655" y="3733185"/>
                  <a:ext cx="799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Ink 75">
                  <a:extLst>
                    <a:ext uri="{FF2B5EF4-FFF2-40B4-BE49-F238E27FC236}">
                      <a16:creationId xmlns:a16="http://schemas.microsoft.com/office/drawing/2014/main" id="{272A0904-AD6F-EB80-93BB-9D0B80FFFB30}"/>
                    </a:ext>
                  </a:extLst>
                </p14:cNvPr>
                <p14:cNvContentPartPr/>
                <p14:nvPr/>
              </p14:nvContentPartPr>
              <p14:xfrm>
                <a:off x="7350975" y="3910665"/>
                <a:ext cx="207360" cy="226800"/>
              </p14:xfrm>
            </p:contentPart>
          </mc:Choice>
          <mc:Fallback xmlns="">
            <p:pic>
              <p:nvPicPr>
                <p:cNvPr id="76" name="Ink 75">
                  <a:extLst>
                    <a:ext uri="{FF2B5EF4-FFF2-40B4-BE49-F238E27FC236}">
                      <a16:creationId xmlns:a16="http://schemas.microsoft.com/office/drawing/2014/main" id="{272A0904-AD6F-EB80-93BB-9D0B80FFFB30}"/>
                    </a:ext>
                  </a:extLst>
                </p:cNvPr>
                <p:cNvPicPr/>
                <p:nvPr/>
              </p:nvPicPr>
              <p:blipFill>
                <a:blip r:embed="rId123"/>
                <a:stretch>
                  <a:fillRect/>
                </a:stretch>
              </p:blipFill>
              <p:spPr>
                <a:xfrm>
                  <a:off x="7344855" y="3904545"/>
                  <a:ext cx="2196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Ink 76">
                  <a:extLst>
                    <a:ext uri="{FF2B5EF4-FFF2-40B4-BE49-F238E27FC236}">
                      <a16:creationId xmlns:a16="http://schemas.microsoft.com/office/drawing/2014/main" id="{4314980F-5E39-7356-704E-2D3747EB9BC8}"/>
                    </a:ext>
                  </a:extLst>
                </p14:cNvPr>
                <p14:cNvContentPartPr/>
                <p14:nvPr/>
              </p14:nvContentPartPr>
              <p14:xfrm>
                <a:off x="7716735" y="3923625"/>
                <a:ext cx="414360" cy="218160"/>
              </p14:xfrm>
            </p:contentPart>
          </mc:Choice>
          <mc:Fallback xmlns="">
            <p:pic>
              <p:nvPicPr>
                <p:cNvPr id="77" name="Ink 76">
                  <a:extLst>
                    <a:ext uri="{FF2B5EF4-FFF2-40B4-BE49-F238E27FC236}">
                      <a16:creationId xmlns:a16="http://schemas.microsoft.com/office/drawing/2014/main" id="{4314980F-5E39-7356-704E-2D3747EB9BC8}"/>
                    </a:ext>
                  </a:extLst>
                </p:cNvPr>
                <p:cNvPicPr/>
                <p:nvPr/>
              </p:nvPicPr>
              <p:blipFill>
                <a:blip r:embed="rId125"/>
                <a:stretch>
                  <a:fillRect/>
                </a:stretch>
              </p:blipFill>
              <p:spPr>
                <a:xfrm>
                  <a:off x="7710615" y="3917505"/>
                  <a:ext cx="426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Ink 77">
                  <a:extLst>
                    <a:ext uri="{FF2B5EF4-FFF2-40B4-BE49-F238E27FC236}">
                      <a16:creationId xmlns:a16="http://schemas.microsoft.com/office/drawing/2014/main" id="{51190908-CF5B-D922-DED5-9707874EACD0}"/>
                    </a:ext>
                  </a:extLst>
                </p14:cNvPr>
                <p14:cNvContentPartPr/>
                <p14:nvPr/>
              </p14:nvContentPartPr>
              <p14:xfrm>
                <a:off x="8279775" y="3990585"/>
                <a:ext cx="390240" cy="10080"/>
              </p14:xfrm>
            </p:contentPart>
          </mc:Choice>
          <mc:Fallback xmlns="">
            <p:pic>
              <p:nvPicPr>
                <p:cNvPr id="78" name="Ink 77">
                  <a:extLst>
                    <a:ext uri="{FF2B5EF4-FFF2-40B4-BE49-F238E27FC236}">
                      <a16:creationId xmlns:a16="http://schemas.microsoft.com/office/drawing/2014/main" id="{51190908-CF5B-D922-DED5-9707874EACD0}"/>
                    </a:ext>
                  </a:extLst>
                </p:cNvPr>
                <p:cNvPicPr/>
                <p:nvPr/>
              </p:nvPicPr>
              <p:blipFill>
                <a:blip r:embed="rId127"/>
                <a:stretch>
                  <a:fillRect/>
                </a:stretch>
              </p:blipFill>
              <p:spPr>
                <a:xfrm>
                  <a:off x="8273655" y="3984465"/>
                  <a:ext cx="402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Ink 78">
                  <a:extLst>
                    <a:ext uri="{FF2B5EF4-FFF2-40B4-BE49-F238E27FC236}">
                      <a16:creationId xmlns:a16="http://schemas.microsoft.com/office/drawing/2014/main" id="{2C53A8BA-A0D7-D19B-D63E-7AAB70B74DAD}"/>
                    </a:ext>
                  </a:extLst>
                </p14:cNvPr>
                <p14:cNvContentPartPr/>
                <p14:nvPr/>
              </p14:nvContentPartPr>
              <p14:xfrm>
                <a:off x="8467335" y="3895545"/>
                <a:ext cx="38880" cy="309960"/>
              </p14:xfrm>
            </p:contentPart>
          </mc:Choice>
          <mc:Fallback xmlns="">
            <p:pic>
              <p:nvPicPr>
                <p:cNvPr id="79" name="Ink 78">
                  <a:extLst>
                    <a:ext uri="{FF2B5EF4-FFF2-40B4-BE49-F238E27FC236}">
                      <a16:creationId xmlns:a16="http://schemas.microsoft.com/office/drawing/2014/main" id="{2C53A8BA-A0D7-D19B-D63E-7AAB70B74DAD}"/>
                    </a:ext>
                  </a:extLst>
                </p:cNvPr>
                <p:cNvPicPr/>
                <p:nvPr/>
              </p:nvPicPr>
              <p:blipFill>
                <a:blip r:embed="rId129"/>
                <a:stretch>
                  <a:fillRect/>
                </a:stretch>
              </p:blipFill>
              <p:spPr>
                <a:xfrm>
                  <a:off x="8461215" y="3889425"/>
                  <a:ext cx="51120" cy="322200"/>
                </a:xfrm>
                <a:prstGeom prst="rect">
                  <a:avLst/>
                </a:prstGeom>
              </p:spPr>
            </p:pic>
          </mc:Fallback>
        </mc:AlternateContent>
      </p:grpSp>
      <p:grpSp>
        <p:nvGrpSpPr>
          <p:cNvPr id="84" name="Group 83">
            <a:extLst>
              <a:ext uri="{FF2B5EF4-FFF2-40B4-BE49-F238E27FC236}">
                <a16:creationId xmlns:a16="http://schemas.microsoft.com/office/drawing/2014/main" id="{44F33F8E-CDB4-2431-F211-060465F0FE68}"/>
              </a:ext>
            </a:extLst>
          </p:cNvPr>
          <p:cNvGrpSpPr/>
          <p:nvPr/>
        </p:nvGrpSpPr>
        <p:grpSpPr>
          <a:xfrm>
            <a:off x="8886015" y="3933345"/>
            <a:ext cx="847440" cy="268920"/>
            <a:chOff x="8886015" y="3933345"/>
            <a:chExt cx="847440" cy="268920"/>
          </a:xfrm>
        </p:grpSpPr>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2BDB2501-3D1A-952C-37DA-ED8861D9EBAD}"/>
                    </a:ext>
                  </a:extLst>
                </p14:cNvPr>
                <p14:cNvContentPartPr/>
                <p14:nvPr/>
              </p14:nvContentPartPr>
              <p14:xfrm>
                <a:off x="8886015" y="3933345"/>
                <a:ext cx="546480" cy="268920"/>
              </p14:xfrm>
            </p:contentPart>
          </mc:Choice>
          <mc:Fallback xmlns="">
            <p:pic>
              <p:nvPicPr>
                <p:cNvPr id="82" name="Ink 81">
                  <a:extLst>
                    <a:ext uri="{FF2B5EF4-FFF2-40B4-BE49-F238E27FC236}">
                      <a16:creationId xmlns:a16="http://schemas.microsoft.com/office/drawing/2014/main" id="{2BDB2501-3D1A-952C-37DA-ED8861D9EBAD}"/>
                    </a:ext>
                  </a:extLst>
                </p:cNvPr>
                <p:cNvPicPr/>
                <p:nvPr/>
              </p:nvPicPr>
              <p:blipFill>
                <a:blip r:embed="rId131"/>
                <a:stretch>
                  <a:fillRect/>
                </a:stretch>
              </p:blipFill>
              <p:spPr>
                <a:xfrm>
                  <a:off x="8879895" y="3927225"/>
                  <a:ext cx="5587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E2D4B9DD-75D4-6E4D-9E41-0BCA787266D4}"/>
                    </a:ext>
                  </a:extLst>
                </p14:cNvPr>
                <p14:cNvContentPartPr/>
                <p14:nvPr/>
              </p14:nvContentPartPr>
              <p14:xfrm>
                <a:off x="9677655" y="4030545"/>
                <a:ext cx="55800" cy="66240"/>
              </p14:xfrm>
            </p:contentPart>
          </mc:Choice>
          <mc:Fallback xmlns="">
            <p:pic>
              <p:nvPicPr>
                <p:cNvPr id="83" name="Ink 82">
                  <a:extLst>
                    <a:ext uri="{FF2B5EF4-FFF2-40B4-BE49-F238E27FC236}">
                      <a16:creationId xmlns:a16="http://schemas.microsoft.com/office/drawing/2014/main" id="{E2D4B9DD-75D4-6E4D-9E41-0BCA787266D4}"/>
                    </a:ext>
                  </a:extLst>
                </p:cNvPr>
                <p:cNvPicPr/>
                <p:nvPr/>
              </p:nvPicPr>
              <p:blipFill>
                <a:blip r:embed="rId133"/>
                <a:stretch>
                  <a:fillRect/>
                </a:stretch>
              </p:blipFill>
              <p:spPr>
                <a:xfrm>
                  <a:off x="9671535" y="4024425"/>
                  <a:ext cx="68040" cy="78480"/>
                </a:xfrm>
                <a:prstGeom prst="rect">
                  <a:avLst/>
                </a:prstGeom>
              </p:spPr>
            </p:pic>
          </mc:Fallback>
        </mc:AlternateContent>
      </p:grpSp>
      <p:grpSp>
        <p:nvGrpSpPr>
          <p:cNvPr id="91" name="Group 90">
            <a:extLst>
              <a:ext uri="{FF2B5EF4-FFF2-40B4-BE49-F238E27FC236}">
                <a16:creationId xmlns:a16="http://schemas.microsoft.com/office/drawing/2014/main" id="{C0B04D37-175E-BFAA-6789-C93FA089261C}"/>
              </a:ext>
            </a:extLst>
          </p:cNvPr>
          <p:cNvGrpSpPr/>
          <p:nvPr/>
        </p:nvGrpSpPr>
        <p:grpSpPr>
          <a:xfrm>
            <a:off x="10016775" y="3753345"/>
            <a:ext cx="1051920" cy="1041120"/>
            <a:chOff x="10016775" y="3753345"/>
            <a:chExt cx="1051920" cy="1041120"/>
          </a:xfrm>
        </p:grpSpPr>
        <mc:AlternateContent xmlns:mc="http://schemas.openxmlformats.org/markup-compatibility/2006" xmlns:p14="http://schemas.microsoft.com/office/powerpoint/2010/main">
          <mc:Choice Requires="p14">
            <p:contentPart p14:bwMode="auto" r:id="rId134">
              <p14:nvContentPartPr>
                <p14:cNvPr id="85" name="Ink 84">
                  <a:extLst>
                    <a:ext uri="{FF2B5EF4-FFF2-40B4-BE49-F238E27FC236}">
                      <a16:creationId xmlns:a16="http://schemas.microsoft.com/office/drawing/2014/main" id="{45AF87F3-E25D-F0ED-A4F9-82C218110E6F}"/>
                    </a:ext>
                  </a:extLst>
                </p14:cNvPr>
                <p14:cNvContentPartPr/>
                <p14:nvPr/>
              </p14:nvContentPartPr>
              <p14:xfrm>
                <a:off x="10170495" y="3811665"/>
                <a:ext cx="109080" cy="295200"/>
              </p14:xfrm>
            </p:contentPart>
          </mc:Choice>
          <mc:Fallback xmlns="">
            <p:pic>
              <p:nvPicPr>
                <p:cNvPr id="85" name="Ink 84">
                  <a:extLst>
                    <a:ext uri="{FF2B5EF4-FFF2-40B4-BE49-F238E27FC236}">
                      <a16:creationId xmlns:a16="http://schemas.microsoft.com/office/drawing/2014/main" id="{45AF87F3-E25D-F0ED-A4F9-82C218110E6F}"/>
                    </a:ext>
                  </a:extLst>
                </p:cNvPr>
                <p:cNvPicPr/>
                <p:nvPr/>
              </p:nvPicPr>
              <p:blipFill>
                <a:blip r:embed="rId135"/>
                <a:stretch>
                  <a:fillRect/>
                </a:stretch>
              </p:blipFill>
              <p:spPr>
                <a:xfrm>
                  <a:off x="10164375" y="3805545"/>
                  <a:ext cx="1213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Ink 85">
                  <a:extLst>
                    <a:ext uri="{FF2B5EF4-FFF2-40B4-BE49-F238E27FC236}">
                      <a16:creationId xmlns:a16="http://schemas.microsoft.com/office/drawing/2014/main" id="{CFFFD43B-0BEF-92BD-BE15-F01A10E9D56F}"/>
                    </a:ext>
                  </a:extLst>
                </p14:cNvPr>
                <p14:cNvContentPartPr/>
                <p14:nvPr/>
              </p14:nvContentPartPr>
              <p14:xfrm>
                <a:off x="10016775" y="4178865"/>
                <a:ext cx="438120" cy="28440"/>
              </p14:xfrm>
            </p:contentPart>
          </mc:Choice>
          <mc:Fallback xmlns="">
            <p:pic>
              <p:nvPicPr>
                <p:cNvPr id="86" name="Ink 85">
                  <a:extLst>
                    <a:ext uri="{FF2B5EF4-FFF2-40B4-BE49-F238E27FC236}">
                      <a16:creationId xmlns:a16="http://schemas.microsoft.com/office/drawing/2014/main" id="{CFFFD43B-0BEF-92BD-BE15-F01A10E9D56F}"/>
                    </a:ext>
                  </a:extLst>
                </p:cNvPr>
                <p:cNvPicPr/>
                <p:nvPr/>
              </p:nvPicPr>
              <p:blipFill>
                <a:blip r:embed="rId137"/>
                <a:stretch>
                  <a:fillRect/>
                </a:stretch>
              </p:blipFill>
              <p:spPr>
                <a:xfrm>
                  <a:off x="10010655" y="4172745"/>
                  <a:ext cx="450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3D09384B-463F-9986-14D4-65761A6D2828}"/>
                    </a:ext>
                  </a:extLst>
                </p14:cNvPr>
                <p14:cNvContentPartPr/>
                <p14:nvPr/>
              </p14:nvContentPartPr>
              <p14:xfrm>
                <a:off x="10091655" y="4344825"/>
                <a:ext cx="527400" cy="235440"/>
              </p14:xfrm>
            </p:contentPart>
          </mc:Choice>
          <mc:Fallback xmlns="">
            <p:pic>
              <p:nvPicPr>
                <p:cNvPr id="87" name="Ink 86">
                  <a:extLst>
                    <a:ext uri="{FF2B5EF4-FFF2-40B4-BE49-F238E27FC236}">
                      <a16:creationId xmlns:a16="http://schemas.microsoft.com/office/drawing/2014/main" id="{3D09384B-463F-9986-14D4-65761A6D2828}"/>
                    </a:ext>
                  </a:extLst>
                </p:cNvPr>
                <p:cNvPicPr/>
                <p:nvPr/>
              </p:nvPicPr>
              <p:blipFill>
                <a:blip r:embed="rId139"/>
                <a:stretch>
                  <a:fillRect/>
                </a:stretch>
              </p:blipFill>
              <p:spPr>
                <a:xfrm>
                  <a:off x="10085535" y="4338705"/>
                  <a:ext cx="5396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A012808D-18A9-A37A-22E6-C2D79C9A98BB}"/>
                    </a:ext>
                  </a:extLst>
                </p14:cNvPr>
                <p14:cNvContentPartPr/>
                <p14:nvPr/>
              </p14:nvContentPartPr>
              <p14:xfrm>
                <a:off x="10613655" y="3753345"/>
                <a:ext cx="455040" cy="1041120"/>
              </p14:xfrm>
            </p:contentPart>
          </mc:Choice>
          <mc:Fallback xmlns="">
            <p:pic>
              <p:nvPicPr>
                <p:cNvPr id="88" name="Ink 87">
                  <a:extLst>
                    <a:ext uri="{FF2B5EF4-FFF2-40B4-BE49-F238E27FC236}">
                      <a16:creationId xmlns:a16="http://schemas.microsoft.com/office/drawing/2014/main" id="{A012808D-18A9-A37A-22E6-C2D79C9A98BB}"/>
                    </a:ext>
                  </a:extLst>
                </p:cNvPr>
                <p:cNvPicPr/>
                <p:nvPr/>
              </p:nvPicPr>
              <p:blipFill>
                <a:blip r:embed="rId141"/>
                <a:stretch>
                  <a:fillRect/>
                </a:stretch>
              </p:blipFill>
              <p:spPr>
                <a:xfrm>
                  <a:off x="10607535" y="3747225"/>
                  <a:ext cx="467280" cy="1053360"/>
                </a:xfrm>
                <a:prstGeom prst="rect">
                  <a:avLst/>
                </a:prstGeom>
              </p:spPr>
            </p:pic>
          </mc:Fallback>
        </mc:AlternateContent>
      </p:grpSp>
      <p:grpSp>
        <p:nvGrpSpPr>
          <p:cNvPr id="90" name="Group 89">
            <a:extLst>
              <a:ext uri="{FF2B5EF4-FFF2-40B4-BE49-F238E27FC236}">
                <a16:creationId xmlns:a16="http://schemas.microsoft.com/office/drawing/2014/main" id="{7008EE10-504A-49EE-442F-83AF3A6E5B62}"/>
              </a:ext>
            </a:extLst>
          </p:cNvPr>
          <p:cNvGrpSpPr/>
          <p:nvPr/>
        </p:nvGrpSpPr>
        <p:grpSpPr>
          <a:xfrm>
            <a:off x="5998455" y="3525105"/>
            <a:ext cx="703080" cy="1047600"/>
            <a:chOff x="5998455" y="3525105"/>
            <a:chExt cx="703080" cy="1047600"/>
          </a:xfrm>
        </p:grpSpPr>
        <mc:AlternateContent xmlns:mc="http://schemas.openxmlformats.org/markup-compatibility/2006" xmlns:p14="http://schemas.microsoft.com/office/powerpoint/2010/main">
          <mc:Choice Requires="p14">
            <p:contentPart p14:bwMode="auto" r:id="rId142">
              <p14:nvContentPartPr>
                <p14:cNvPr id="73" name="Ink 72">
                  <a:extLst>
                    <a:ext uri="{FF2B5EF4-FFF2-40B4-BE49-F238E27FC236}">
                      <a16:creationId xmlns:a16="http://schemas.microsoft.com/office/drawing/2014/main" id="{FECCACC5-783D-F450-1CEC-0EF3F0A7FCF1}"/>
                    </a:ext>
                  </a:extLst>
                </p14:cNvPr>
                <p14:cNvContentPartPr/>
                <p14:nvPr/>
              </p14:nvContentPartPr>
              <p14:xfrm>
                <a:off x="6392295" y="3743625"/>
                <a:ext cx="83160" cy="416880"/>
              </p14:xfrm>
            </p:contentPart>
          </mc:Choice>
          <mc:Fallback xmlns="">
            <p:pic>
              <p:nvPicPr>
                <p:cNvPr id="73" name="Ink 72">
                  <a:extLst>
                    <a:ext uri="{FF2B5EF4-FFF2-40B4-BE49-F238E27FC236}">
                      <a16:creationId xmlns:a16="http://schemas.microsoft.com/office/drawing/2014/main" id="{FECCACC5-783D-F450-1CEC-0EF3F0A7FCF1}"/>
                    </a:ext>
                  </a:extLst>
                </p:cNvPr>
                <p:cNvPicPr/>
                <p:nvPr/>
              </p:nvPicPr>
              <p:blipFill>
                <a:blip r:embed="rId143"/>
                <a:stretch>
                  <a:fillRect/>
                </a:stretch>
              </p:blipFill>
              <p:spPr>
                <a:xfrm>
                  <a:off x="6386175" y="3737505"/>
                  <a:ext cx="9540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4" name="Ink 73">
                  <a:extLst>
                    <a:ext uri="{FF2B5EF4-FFF2-40B4-BE49-F238E27FC236}">
                      <a16:creationId xmlns:a16="http://schemas.microsoft.com/office/drawing/2014/main" id="{C353C4E2-44EF-6EBB-05E9-CA9D1A9CD758}"/>
                    </a:ext>
                  </a:extLst>
                </p14:cNvPr>
                <p14:cNvContentPartPr/>
                <p14:nvPr/>
              </p14:nvContentPartPr>
              <p14:xfrm>
                <a:off x="6686775" y="3998145"/>
                <a:ext cx="14760" cy="29520"/>
              </p14:xfrm>
            </p:contentPart>
          </mc:Choice>
          <mc:Fallback xmlns="">
            <p:pic>
              <p:nvPicPr>
                <p:cNvPr id="74" name="Ink 73">
                  <a:extLst>
                    <a:ext uri="{FF2B5EF4-FFF2-40B4-BE49-F238E27FC236}">
                      <a16:creationId xmlns:a16="http://schemas.microsoft.com/office/drawing/2014/main" id="{C353C4E2-44EF-6EBB-05E9-CA9D1A9CD758}"/>
                    </a:ext>
                  </a:extLst>
                </p:cNvPr>
                <p:cNvPicPr/>
                <p:nvPr/>
              </p:nvPicPr>
              <p:blipFill>
                <a:blip r:embed="rId145"/>
                <a:stretch>
                  <a:fillRect/>
                </a:stretch>
              </p:blipFill>
              <p:spPr>
                <a:xfrm>
                  <a:off x="6680655" y="3992025"/>
                  <a:ext cx="27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AEE9F61D-4019-EB63-B63B-33E258B037DC}"/>
                    </a:ext>
                  </a:extLst>
                </p14:cNvPr>
                <p14:cNvContentPartPr/>
                <p14:nvPr/>
              </p14:nvContentPartPr>
              <p14:xfrm>
                <a:off x="5998455" y="3525105"/>
                <a:ext cx="488880" cy="1047600"/>
              </p14:xfrm>
            </p:contentPart>
          </mc:Choice>
          <mc:Fallback xmlns="">
            <p:pic>
              <p:nvPicPr>
                <p:cNvPr id="89" name="Ink 88">
                  <a:extLst>
                    <a:ext uri="{FF2B5EF4-FFF2-40B4-BE49-F238E27FC236}">
                      <a16:creationId xmlns:a16="http://schemas.microsoft.com/office/drawing/2014/main" id="{AEE9F61D-4019-EB63-B63B-33E258B037DC}"/>
                    </a:ext>
                  </a:extLst>
                </p:cNvPr>
                <p:cNvPicPr/>
                <p:nvPr/>
              </p:nvPicPr>
              <p:blipFill>
                <a:blip r:embed="rId147"/>
                <a:stretch>
                  <a:fillRect/>
                </a:stretch>
              </p:blipFill>
              <p:spPr>
                <a:xfrm>
                  <a:off x="5992335" y="3518985"/>
                  <a:ext cx="501120" cy="1059840"/>
                </a:xfrm>
                <a:prstGeom prst="rect">
                  <a:avLst/>
                </a:prstGeom>
              </p:spPr>
            </p:pic>
          </mc:Fallback>
        </mc:AlternateContent>
      </p:grpSp>
      <p:grpSp>
        <p:nvGrpSpPr>
          <p:cNvPr id="94" name="Group 93">
            <a:extLst>
              <a:ext uri="{FF2B5EF4-FFF2-40B4-BE49-F238E27FC236}">
                <a16:creationId xmlns:a16="http://schemas.microsoft.com/office/drawing/2014/main" id="{5A0279ED-A624-BA97-E175-48356DD2D4B0}"/>
              </a:ext>
            </a:extLst>
          </p:cNvPr>
          <p:cNvGrpSpPr/>
          <p:nvPr/>
        </p:nvGrpSpPr>
        <p:grpSpPr>
          <a:xfrm>
            <a:off x="3104415" y="5156625"/>
            <a:ext cx="348840" cy="167400"/>
            <a:chOff x="3104415" y="5156625"/>
            <a:chExt cx="348840" cy="167400"/>
          </a:xfrm>
        </p:grpSpPr>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id="{278572E4-F44A-11FF-9AAC-E8D8B93183A4}"/>
                    </a:ext>
                  </a:extLst>
                </p14:cNvPr>
                <p14:cNvContentPartPr/>
                <p14:nvPr/>
              </p14:nvContentPartPr>
              <p14:xfrm>
                <a:off x="3104415" y="5156625"/>
                <a:ext cx="320040" cy="38160"/>
              </p14:xfrm>
            </p:contentPart>
          </mc:Choice>
          <mc:Fallback xmlns="">
            <p:pic>
              <p:nvPicPr>
                <p:cNvPr id="92" name="Ink 91">
                  <a:extLst>
                    <a:ext uri="{FF2B5EF4-FFF2-40B4-BE49-F238E27FC236}">
                      <a16:creationId xmlns:a16="http://schemas.microsoft.com/office/drawing/2014/main" id="{278572E4-F44A-11FF-9AAC-E8D8B93183A4}"/>
                    </a:ext>
                  </a:extLst>
                </p:cNvPr>
                <p:cNvPicPr/>
                <p:nvPr/>
              </p:nvPicPr>
              <p:blipFill>
                <a:blip r:embed="rId149"/>
                <a:stretch>
                  <a:fillRect/>
                </a:stretch>
              </p:blipFill>
              <p:spPr>
                <a:xfrm>
                  <a:off x="3098295" y="5150505"/>
                  <a:ext cx="332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Ink 92">
                  <a:extLst>
                    <a:ext uri="{FF2B5EF4-FFF2-40B4-BE49-F238E27FC236}">
                      <a16:creationId xmlns:a16="http://schemas.microsoft.com/office/drawing/2014/main" id="{1C130E74-E73B-B515-E541-55E85F0DB777}"/>
                    </a:ext>
                  </a:extLst>
                </p14:cNvPr>
                <p14:cNvContentPartPr/>
                <p14:nvPr/>
              </p14:nvContentPartPr>
              <p14:xfrm>
                <a:off x="3142575" y="5304945"/>
                <a:ext cx="310680" cy="19080"/>
              </p14:xfrm>
            </p:contentPart>
          </mc:Choice>
          <mc:Fallback xmlns="">
            <p:pic>
              <p:nvPicPr>
                <p:cNvPr id="93" name="Ink 92">
                  <a:extLst>
                    <a:ext uri="{FF2B5EF4-FFF2-40B4-BE49-F238E27FC236}">
                      <a16:creationId xmlns:a16="http://schemas.microsoft.com/office/drawing/2014/main" id="{1C130E74-E73B-B515-E541-55E85F0DB777}"/>
                    </a:ext>
                  </a:extLst>
                </p:cNvPr>
                <p:cNvPicPr/>
                <p:nvPr/>
              </p:nvPicPr>
              <p:blipFill>
                <a:blip r:embed="rId151"/>
                <a:stretch>
                  <a:fillRect/>
                </a:stretch>
              </p:blipFill>
              <p:spPr>
                <a:xfrm>
                  <a:off x="3136455" y="5298825"/>
                  <a:ext cx="322920" cy="31320"/>
                </a:xfrm>
                <a:prstGeom prst="rect">
                  <a:avLst/>
                </a:prstGeom>
              </p:spPr>
            </p:pic>
          </mc:Fallback>
        </mc:AlternateContent>
      </p:grpSp>
      <p:grpSp>
        <p:nvGrpSpPr>
          <p:cNvPr id="101" name="Group 100">
            <a:extLst>
              <a:ext uri="{FF2B5EF4-FFF2-40B4-BE49-F238E27FC236}">
                <a16:creationId xmlns:a16="http://schemas.microsoft.com/office/drawing/2014/main" id="{019DEB8F-0183-BBFF-2CC2-D9082EE469AE}"/>
              </a:ext>
            </a:extLst>
          </p:cNvPr>
          <p:cNvGrpSpPr/>
          <p:nvPr/>
        </p:nvGrpSpPr>
        <p:grpSpPr>
          <a:xfrm>
            <a:off x="8853255" y="5370105"/>
            <a:ext cx="401760" cy="273240"/>
            <a:chOff x="8853255" y="5370105"/>
            <a:chExt cx="401760" cy="273240"/>
          </a:xfrm>
        </p:grpSpPr>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id="{A559EB0D-59B8-6F6B-A332-BBA0F3C2D027}"/>
                    </a:ext>
                  </a:extLst>
                </p14:cNvPr>
                <p14:cNvContentPartPr/>
                <p14:nvPr/>
              </p14:nvContentPartPr>
              <p14:xfrm>
                <a:off x="8853255" y="5462985"/>
                <a:ext cx="401760" cy="25560"/>
              </p14:xfrm>
            </p:contentPart>
          </mc:Choice>
          <mc:Fallback xmlns="">
            <p:pic>
              <p:nvPicPr>
                <p:cNvPr id="99" name="Ink 98">
                  <a:extLst>
                    <a:ext uri="{FF2B5EF4-FFF2-40B4-BE49-F238E27FC236}">
                      <a16:creationId xmlns:a16="http://schemas.microsoft.com/office/drawing/2014/main" id="{A559EB0D-59B8-6F6B-A332-BBA0F3C2D027}"/>
                    </a:ext>
                  </a:extLst>
                </p:cNvPr>
                <p:cNvPicPr/>
                <p:nvPr/>
              </p:nvPicPr>
              <p:blipFill>
                <a:blip r:embed="rId153"/>
                <a:stretch>
                  <a:fillRect/>
                </a:stretch>
              </p:blipFill>
              <p:spPr>
                <a:xfrm>
                  <a:off x="8847135" y="5456865"/>
                  <a:ext cx="414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Ink 99">
                  <a:extLst>
                    <a:ext uri="{FF2B5EF4-FFF2-40B4-BE49-F238E27FC236}">
                      <a16:creationId xmlns:a16="http://schemas.microsoft.com/office/drawing/2014/main" id="{42A59A62-C182-372D-501B-7382C085BDBF}"/>
                    </a:ext>
                  </a:extLst>
                </p14:cNvPr>
                <p14:cNvContentPartPr/>
                <p14:nvPr/>
              </p14:nvContentPartPr>
              <p14:xfrm>
                <a:off x="9071415" y="5370105"/>
                <a:ext cx="43560" cy="273240"/>
              </p14:xfrm>
            </p:contentPart>
          </mc:Choice>
          <mc:Fallback xmlns="">
            <p:pic>
              <p:nvPicPr>
                <p:cNvPr id="100" name="Ink 99">
                  <a:extLst>
                    <a:ext uri="{FF2B5EF4-FFF2-40B4-BE49-F238E27FC236}">
                      <a16:creationId xmlns:a16="http://schemas.microsoft.com/office/drawing/2014/main" id="{42A59A62-C182-372D-501B-7382C085BDBF}"/>
                    </a:ext>
                  </a:extLst>
                </p:cNvPr>
                <p:cNvPicPr/>
                <p:nvPr/>
              </p:nvPicPr>
              <p:blipFill>
                <a:blip r:embed="rId155"/>
                <a:stretch>
                  <a:fillRect/>
                </a:stretch>
              </p:blipFill>
              <p:spPr>
                <a:xfrm>
                  <a:off x="9065295" y="5363985"/>
                  <a:ext cx="55800" cy="285480"/>
                </a:xfrm>
                <a:prstGeom prst="rect">
                  <a:avLst/>
                </a:prstGeom>
              </p:spPr>
            </p:pic>
          </mc:Fallback>
        </mc:AlternateContent>
      </p:grpSp>
      <p:grpSp>
        <p:nvGrpSpPr>
          <p:cNvPr id="108" name="Group 107">
            <a:extLst>
              <a:ext uri="{FF2B5EF4-FFF2-40B4-BE49-F238E27FC236}">
                <a16:creationId xmlns:a16="http://schemas.microsoft.com/office/drawing/2014/main" id="{1846B7C6-782E-AF70-92AD-C21357555B1E}"/>
              </a:ext>
            </a:extLst>
          </p:cNvPr>
          <p:cNvGrpSpPr/>
          <p:nvPr/>
        </p:nvGrpSpPr>
        <p:grpSpPr>
          <a:xfrm>
            <a:off x="9643815" y="5150145"/>
            <a:ext cx="705600" cy="939240"/>
            <a:chOff x="9643815" y="5150145"/>
            <a:chExt cx="705600" cy="939240"/>
          </a:xfrm>
        </p:grpSpPr>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2AFD576C-FB1C-2EB9-A257-8297E9C51ECA}"/>
                    </a:ext>
                  </a:extLst>
                </p14:cNvPr>
                <p14:cNvContentPartPr/>
                <p14:nvPr/>
              </p14:nvContentPartPr>
              <p14:xfrm>
                <a:off x="9643815" y="5294505"/>
                <a:ext cx="228960" cy="472320"/>
              </p14:xfrm>
            </p:contentPart>
          </mc:Choice>
          <mc:Fallback xmlns="">
            <p:pic>
              <p:nvPicPr>
                <p:cNvPr id="103" name="Ink 102">
                  <a:extLst>
                    <a:ext uri="{FF2B5EF4-FFF2-40B4-BE49-F238E27FC236}">
                      <a16:creationId xmlns:a16="http://schemas.microsoft.com/office/drawing/2014/main" id="{2AFD576C-FB1C-2EB9-A257-8297E9C51ECA}"/>
                    </a:ext>
                  </a:extLst>
                </p:cNvPr>
                <p:cNvPicPr/>
                <p:nvPr/>
              </p:nvPicPr>
              <p:blipFill>
                <a:blip r:embed="rId157"/>
                <a:stretch>
                  <a:fillRect/>
                </a:stretch>
              </p:blipFill>
              <p:spPr>
                <a:xfrm>
                  <a:off x="9637695" y="5288385"/>
                  <a:ext cx="24120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Ink 103">
                  <a:extLst>
                    <a:ext uri="{FF2B5EF4-FFF2-40B4-BE49-F238E27FC236}">
                      <a16:creationId xmlns:a16="http://schemas.microsoft.com/office/drawing/2014/main" id="{1BAF0666-8913-9FD8-51E3-C8CFC38F166A}"/>
                    </a:ext>
                  </a:extLst>
                </p14:cNvPr>
                <p14:cNvContentPartPr/>
                <p14:nvPr/>
              </p14:nvContentPartPr>
              <p14:xfrm>
                <a:off x="9713655" y="5719665"/>
                <a:ext cx="267480" cy="40320"/>
              </p14:xfrm>
            </p:contentPart>
          </mc:Choice>
          <mc:Fallback xmlns="">
            <p:pic>
              <p:nvPicPr>
                <p:cNvPr id="104" name="Ink 103">
                  <a:extLst>
                    <a:ext uri="{FF2B5EF4-FFF2-40B4-BE49-F238E27FC236}">
                      <a16:creationId xmlns:a16="http://schemas.microsoft.com/office/drawing/2014/main" id="{1BAF0666-8913-9FD8-51E3-C8CFC38F166A}"/>
                    </a:ext>
                  </a:extLst>
                </p:cNvPr>
                <p:cNvPicPr/>
                <p:nvPr/>
              </p:nvPicPr>
              <p:blipFill>
                <a:blip r:embed="rId159"/>
                <a:stretch>
                  <a:fillRect/>
                </a:stretch>
              </p:blipFill>
              <p:spPr>
                <a:xfrm>
                  <a:off x="9707535" y="5713545"/>
                  <a:ext cx="279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Ink 104">
                  <a:extLst>
                    <a:ext uri="{FF2B5EF4-FFF2-40B4-BE49-F238E27FC236}">
                      <a16:creationId xmlns:a16="http://schemas.microsoft.com/office/drawing/2014/main" id="{A2D51800-A267-7516-57BC-0D60DBAD289E}"/>
                    </a:ext>
                  </a:extLst>
                </p14:cNvPr>
                <p14:cNvContentPartPr/>
                <p14:nvPr/>
              </p14:nvContentPartPr>
              <p14:xfrm>
                <a:off x="9744975" y="5150145"/>
                <a:ext cx="604440" cy="939240"/>
              </p14:xfrm>
            </p:contentPart>
          </mc:Choice>
          <mc:Fallback xmlns="">
            <p:pic>
              <p:nvPicPr>
                <p:cNvPr id="105" name="Ink 104">
                  <a:extLst>
                    <a:ext uri="{FF2B5EF4-FFF2-40B4-BE49-F238E27FC236}">
                      <a16:creationId xmlns:a16="http://schemas.microsoft.com/office/drawing/2014/main" id="{A2D51800-A267-7516-57BC-0D60DBAD289E}"/>
                    </a:ext>
                  </a:extLst>
                </p:cNvPr>
                <p:cNvPicPr/>
                <p:nvPr/>
              </p:nvPicPr>
              <p:blipFill>
                <a:blip r:embed="rId161"/>
                <a:stretch>
                  <a:fillRect/>
                </a:stretch>
              </p:blipFill>
              <p:spPr>
                <a:xfrm>
                  <a:off x="9738855" y="5144025"/>
                  <a:ext cx="616680" cy="951480"/>
                </a:xfrm>
                <a:prstGeom prst="rect">
                  <a:avLst/>
                </a:prstGeom>
              </p:spPr>
            </p:pic>
          </mc:Fallback>
        </mc:AlternateContent>
      </p:grpSp>
      <p:grpSp>
        <p:nvGrpSpPr>
          <p:cNvPr id="107" name="Group 106">
            <a:extLst>
              <a:ext uri="{FF2B5EF4-FFF2-40B4-BE49-F238E27FC236}">
                <a16:creationId xmlns:a16="http://schemas.microsoft.com/office/drawing/2014/main" id="{E048BB1E-AD56-75FE-AC01-E369AE219684}"/>
              </a:ext>
            </a:extLst>
          </p:cNvPr>
          <p:cNvGrpSpPr/>
          <p:nvPr/>
        </p:nvGrpSpPr>
        <p:grpSpPr>
          <a:xfrm>
            <a:off x="6882975" y="5026665"/>
            <a:ext cx="1585080" cy="866520"/>
            <a:chOff x="6882975" y="5026665"/>
            <a:chExt cx="1585080" cy="866520"/>
          </a:xfrm>
        </p:grpSpPr>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9FA9E6EC-3BDA-4E3F-7A80-AA3918AEBBDB}"/>
                    </a:ext>
                  </a:extLst>
                </p14:cNvPr>
                <p14:cNvContentPartPr/>
                <p14:nvPr/>
              </p14:nvContentPartPr>
              <p14:xfrm>
                <a:off x="7287975" y="5155545"/>
                <a:ext cx="200160" cy="391320"/>
              </p14:xfrm>
            </p:contentPart>
          </mc:Choice>
          <mc:Fallback xmlns="">
            <p:pic>
              <p:nvPicPr>
                <p:cNvPr id="95" name="Ink 94">
                  <a:extLst>
                    <a:ext uri="{FF2B5EF4-FFF2-40B4-BE49-F238E27FC236}">
                      <a16:creationId xmlns:a16="http://schemas.microsoft.com/office/drawing/2014/main" id="{9FA9E6EC-3BDA-4E3F-7A80-AA3918AEBBDB}"/>
                    </a:ext>
                  </a:extLst>
                </p:cNvPr>
                <p:cNvPicPr/>
                <p:nvPr/>
              </p:nvPicPr>
              <p:blipFill>
                <a:blip r:embed="rId163"/>
                <a:stretch>
                  <a:fillRect/>
                </a:stretch>
              </p:blipFill>
              <p:spPr>
                <a:xfrm>
                  <a:off x="7281855" y="5149425"/>
                  <a:ext cx="21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F0A38FF9-6332-DE5D-0A47-4B89D19BC19A}"/>
                    </a:ext>
                  </a:extLst>
                </p14:cNvPr>
                <p14:cNvContentPartPr/>
                <p14:nvPr/>
              </p14:nvContentPartPr>
              <p14:xfrm>
                <a:off x="7596495" y="5316825"/>
                <a:ext cx="419040" cy="208080"/>
              </p14:xfrm>
            </p:contentPart>
          </mc:Choice>
          <mc:Fallback xmlns="">
            <p:pic>
              <p:nvPicPr>
                <p:cNvPr id="96" name="Ink 95">
                  <a:extLst>
                    <a:ext uri="{FF2B5EF4-FFF2-40B4-BE49-F238E27FC236}">
                      <a16:creationId xmlns:a16="http://schemas.microsoft.com/office/drawing/2014/main" id="{F0A38FF9-6332-DE5D-0A47-4B89D19BC19A}"/>
                    </a:ext>
                  </a:extLst>
                </p:cNvPr>
                <p:cNvPicPr/>
                <p:nvPr/>
              </p:nvPicPr>
              <p:blipFill>
                <a:blip r:embed="rId165"/>
                <a:stretch>
                  <a:fillRect/>
                </a:stretch>
              </p:blipFill>
              <p:spPr>
                <a:xfrm>
                  <a:off x="7590375" y="5310705"/>
                  <a:ext cx="4312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80227856-3853-7BDE-DBB1-C69C75EF918A}"/>
                    </a:ext>
                  </a:extLst>
                </p14:cNvPr>
                <p14:cNvContentPartPr/>
                <p14:nvPr/>
              </p14:nvContentPartPr>
              <p14:xfrm>
                <a:off x="8091855" y="5289825"/>
                <a:ext cx="376200" cy="254520"/>
              </p14:xfrm>
            </p:contentPart>
          </mc:Choice>
          <mc:Fallback xmlns="">
            <p:pic>
              <p:nvPicPr>
                <p:cNvPr id="97" name="Ink 96">
                  <a:extLst>
                    <a:ext uri="{FF2B5EF4-FFF2-40B4-BE49-F238E27FC236}">
                      <a16:creationId xmlns:a16="http://schemas.microsoft.com/office/drawing/2014/main" id="{80227856-3853-7BDE-DBB1-C69C75EF918A}"/>
                    </a:ext>
                  </a:extLst>
                </p:cNvPr>
                <p:cNvPicPr/>
                <p:nvPr/>
              </p:nvPicPr>
              <p:blipFill>
                <a:blip r:embed="rId167"/>
                <a:stretch>
                  <a:fillRect/>
                </a:stretch>
              </p:blipFill>
              <p:spPr>
                <a:xfrm>
                  <a:off x="8085735" y="5283705"/>
                  <a:ext cx="3884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Ink 97">
                  <a:extLst>
                    <a:ext uri="{FF2B5EF4-FFF2-40B4-BE49-F238E27FC236}">
                      <a16:creationId xmlns:a16="http://schemas.microsoft.com/office/drawing/2014/main" id="{0B623604-50F8-F683-37C0-4EAEE5C00E13}"/>
                    </a:ext>
                  </a:extLst>
                </p14:cNvPr>
                <p14:cNvContentPartPr/>
                <p14:nvPr/>
              </p14:nvContentPartPr>
              <p14:xfrm>
                <a:off x="8183295" y="5340945"/>
                <a:ext cx="238680" cy="220320"/>
              </p14:xfrm>
            </p:contentPart>
          </mc:Choice>
          <mc:Fallback xmlns="">
            <p:pic>
              <p:nvPicPr>
                <p:cNvPr id="98" name="Ink 97">
                  <a:extLst>
                    <a:ext uri="{FF2B5EF4-FFF2-40B4-BE49-F238E27FC236}">
                      <a16:creationId xmlns:a16="http://schemas.microsoft.com/office/drawing/2014/main" id="{0B623604-50F8-F683-37C0-4EAEE5C00E13}"/>
                    </a:ext>
                  </a:extLst>
                </p:cNvPr>
                <p:cNvPicPr/>
                <p:nvPr/>
              </p:nvPicPr>
              <p:blipFill>
                <a:blip r:embed="rId169"/>
                <a:stretch>
                  <a:fillRect/>
                </a:stretch>
              </p:blipFill>
              <p:spPr>
                <a:xfrm>
                  <a:off x="8177175" y="5334825"/>
                  <a:ext cx="250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EC9D5C1B-D15C-9028-82B0-16ADD6168CC4}"/>
                    </a:ext>
                  </a:extLst>
                </p14:cNvPr>
                <p14:cNvContentPartPr/>
                <p14:nvPr/>
              </p14:nvContentPartPr>
              <p14:xfrm>
                <a:off x="6882975" y="5026665"/>
                <a:ext cx="658440" cy="866520"/>
              </p14:xfrm>
            </p:contentPart>
          </mc:Choice>
          <mc:Fallback xmlns="">
            <p:pic>
              <p:nvPicPr>
                <p:cNvPr id="106" name="Ink 105">
                  <a:extLst>
                    <a:ext uri="{FF2B5EF4-FFF2-40B4-BE49-F238E27FC236}">
                      <a16:creationId xmlns:a16="http://schemas.microsoft.com/office/drawing/2014/main" id="{EC9D5C1B-D15C-9028-82B0-16ADD6168CC4}"/>
                    </a:ext>
                  </a:extLst>
                </p:cNvPr>
                <p:cNvPicPr/>
                <p:nvPr/>
              </p:nvPicPr>
              <p:blipFill>
                <a:blip r:embed="rId171"/>
                <a:stretch>
                  <a:fillRect/>
                </a:stretch>
              </p:blipFill>
              <p:spPr>
                <a:xfrm>
                  <a:off x="6876855" y="5020545"/>
                  <a:ext cx="670680" cy="878760"/>
                </a:xfrm>
                <a:prstGeom prst="rect">
                  <a:avLst/>
                </a:prstGeom>
              </p:spPr>
            </p:pic>
          </mc:Fallback>
        </mc:AlternateContent>
      </p:grpSp>
      <p:grpSp>
        <p:nvGrpSpPr>
          <p:cNvPr id="111" name="Group 110">
            <a:extLst>
              <a:ext uri="{FF2B5EF4-FFF2-40B4-BE49-F238E27FC236}">
                <a16:creationId xmlns:a16="http://schemas.microsoft.com/office/drawing/2014/main" id="{D5B74AAA-E844-CE04-23D2-19726760BF04}"/>
              </a:ext>
            </a:extLst>
          </p:cNvPr>
          <p:cNvGrpSpPr/>
          <p:nvPr/>
        </p:nvGrpSpPr>
        <p:grpSpPr>
          <a:xfrm>
            <a:off x="4961655" y="5017305"/>
            <a:ext cx="1289880" cy="689040"/>
            <a:chOff x="4961655" y="5017305"/>
            <a:chExt cx="1289880" cy="689040"/>
          </a:xfrm>
        </p:grpSpPr>
        <mc:AlternateContent xmlns:mc="http://schemas.openxmlformats.org/markup-compatibility/2006" xmlns:p14="http://schemas.microsoft.com/office/powerpoint/2010/main">
          <mc:Choice Requires="p14">
            <p:contentPart p14:bwMode="auto" r:id="rId172">
              <p14:nvContentPartPr>
                <p14:cNvPr id="109" name="Ink 108">
                  <a:extLst>
                    <a:ext uri="{FF2B5EF4-FFF2-40B4-BE49-F238E27FC236}">
                      <a16:creationId xmlns:a16="http://schemas.microsoft.com/office/drawing/2014/main" id="{A69DC609-4E4D-7E65-7A62-23BDED1DC5B0}"/>
                    </a:ext>
                  </a:extLst>
                </p14:cNvPr>
                <p14:cNvContentPartPr/>
                <p14:nvPr/>
              </p14:nvContentPartPr>
              <p14:xfrm>
                <a:off x="4961655" y="5302065"/>
                <a:ext cx="693360" cy="404280"/>
              </p14:xfrm>
            </p:contentPart>
          </mc:Choice>
          <mc:Fallback xmlns="">
            <p:pic>
              <p:nvPicPr>
                <p:cNvPr id="109" name="Ink 108">
                  <a:extLst>
                    <a:ext uri="{FF2B5EF4-FFF2-40B4-BE49-F238E27FC236}">
                      <a16:creationId xmlns:a16="http://schemas.microsoft.com/office/drawing/2014/main" id="{A69DC609-4E4D-7E65-7A62-23BDED1DC5B0}"/>
                    </a:ext>
                  </a:extLst>
                </p:cNvPr>
                <p:cNvPicPr/>
                <p:nvPr/>
              </p:nvPicPr>
              <p:blipFill>
                <a:blip r:embed="rId173"/>
                <a:stretch>
                  <a:fillRect/>
                </a:stretch>
              </p:blipFill>
              <p:spPr>
                <a:xfrm>
                  <a:off x="4955535" y="5295945"/>
                  <a:ext cx="70560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0" name="Ink 109">
                  <a:extLst>
                    <a:ext uri="{FF2B5EF4-FFF2-40B4-BE49-F238E27FC236}">
                      <a16:creationId xmlns:a16="http://schemas.microsoft.com/office/drawing/2014/main" id="{36A24E5C-E865-8788-5086-D4664173D490}"/>
                    </a:ext>
                  </a:extLst>
                </p14:cNvPr>
                <p14:cNvContentPartPr/>
                <p14:nvPr/>
              </p14:nvContentPartPr>
              <p14:xfrm>
                <a:off x="5618295" y="5017305"/>
                <a:ext cx="633240" cy="333720"/>
              </p14:xfrm>
            </p:contentPart>
          </mc:Choice>
          <mc:Fallback xmlns="">
            <p:pic>
              <p:nvPicPr>
                <p:cNvPr id="110" name="Ink 109">
                  <a:extLst>
                    <a:ext uri="{FF2B5EF4-FFF2-40B4-BE49-F238E27FC236}">
                      <a16:creationId xmlns:a16="http://schemas.microsoft.com/office/drawing/2014/main" id="{36A24E5C-E865-8788-5086-D4664173D490}"/>
                    </a:ext>
                  </a:extLst>
                </p:cNvPr>
                <p:cNvPicPr/>
                <p:nvPr/>
              </p:nvPicPr>
              <p:blipFill>
                <a:blip r:embed="rId175"/>
                <a:stretch>
                  <a:fillRect/>
                </a:stretch>
              </p:blipFill>
              <p:spPr>
                <a:xfrm>
                  <a:off x="5612175" y="5011185"/>
                  <a:ext cx="645480" cy="345960"/>
                </a:xfrm>
                <a:prstGeom prst="rect">
                  <a:avLst/>
                </a:prstGeom>
              </p:spPr>
            </p:pic>
          </mc:Fallback>
        </mc:AlternateContent>
      </p:grpSp>
    </p:spTree>
    <p:extLst>
      <p:ext uri="{BB962C8B-B14F-4D97-AF65-F5344CB8AC3E}">
        <p14:creationId xmlns:p14="http://schemas.microsoft.com/office/powerpoint/2010/main" val="929626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065A2-1562-9BA1-E744-D9580BDCECD0}"/>
              </a:ext>
            </a:extLst>
          </p:cNvPr>
          <p:cNvSpPr>
            <a:spLocks noGrp="1"/>
          </p:cNvSpPr>
          <p:nvPr>
            <p:ph type="title"/>
          </p:nvPr>
        </p:nvSpPr>
        <p:spPr/>
        <p:txBody>
          <a:bodyPr/>
          <a:lstStyle/>
          <a:p>
            <a:endParaRPr lang="en-CA"/>
          </a:p>
        </p:txBody>
      </p:sp>
      <p:grpSp>
        <p:nvGrpSpPr>
          <p:cNvPr id="15" name="Group 14">
            <a:extLst>
              <a:ext uri="{FF2B5EF4-FFF2-40B4-BE49-F238E27FC236}">
                <a16:creationId xmlns:a16="http://schemas.microsoft.com/office/drawing/2014/main" id="{9229038E-3AF4-E4BD-B2A0-153150777316}"/>
              </a:ext>
            </a:extLst>
          </p:cNvPr>
          <p:cNvGrpSpPr/>
          <p:nvPr/>
        </p:nvGrpSpPr>
        <p:grpSpPr>
          <a:xfrm>
            <a:off x="870975" y="1523145"/>
            <a:ext cx="751320" cy="577440"/>
            <a:chOff x="870975" y="1523145"/>
            <a:chExt cx="751320" cy="5774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5FA328F-052C-22AA-C1E9-58E89AC881D4}"/>
                    </a:ext>
                  </a:extLst>
                </p14:cNvPr>
                <p14:cNvContentPartPr/>
                <p14:nvPr/>
              </p14:nvContentPartPr>
              <p14:xfrm>
                <a:off x="870975" y="1523145"/>
                <a:ext cx="378360" cy="370080"/>
              </p14:xfrm>
            </p:contentPart>
          </mc:Choice>
          <mc:Fallback xmlns="">
            <p:pic>
              <p:nvPicPr>
                <p:cNvPr id="4" name="Ink 3">
                  <a:extLst>
                    <a:ext uri="{FF2B5EF4-FFF2-40B4-BE49-F238E27FC236}">
                      <a16:creationId xmlns:a16="http://schemas.microsoft.com/office/drawing/2014/main" id="{55FA328F-052C-22AA-C1E9-58E89AC881D4}"/>
                    </a:ext>
                  </a:extLst>
                </p:cNvPr>
                <p:cNvPicPr/>
                <p:nvPr/>
              </p:nvPicPr>
              <p:blipFill>
                <a:blip r:embed="rId3"/>
                <a:stretch>
                  <a:fillRect/>
                </a:stretch>
              </p:blipFill>
              <p:spPr>
                <a:xfrm>
                  <a:off x="864855" y="1517025"/>
                  <a:ext cx="3906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5AEC1F9-913C-B50E-558B-0020641A79D8}"/>
                    </a:ext>
                  </a:extLst>
                </p14:cNvPr>
                <p14:cNvContentPartPr/>
                <p14:nvPr/>
              </p14:nvContentPartPr>
              <p14:xfrm>
                <a:off x="1326015" y="1725465"/>
                <a:ext cx="281880" cy="119520"/>
              </p14:xfrm>
            </p:contentPart>
          </mc:Choice>
          <mc:Fallback xmlns="">
            <p:pic>
              <p:nvPicPr>
                <p:cNvPr id="5" name="Ink 4">
                  <a:extLst>
                    <a:ext uri="{FF2B5EF4-FFF2-40B4-BE49-F238E27FC236}">
                      <a16:creationId xmlns:a16="http://schemas.microsoft.com/office/drawing/2014/main" id="{95AEC1F9-913C-B50E-558B-0020641A79D8}"/>
                    </a:ext>
                  </a:extLst>
                </p:cNvPr>
                <p:cNvPicPr/>
                <p:nvPr/>
              </p:nvPicPr>
              <p:blipFill>
                <a:blip r:embed="rId5"/>
                <a:stretch>
                  <a:fillRect/>
                </a:stretch>
              </p:blipFill>
              <p:spPr>
                <a:xfrm>
                  <a:off x="1319895" y="1719345"/>
                  <a:ext cx="294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B9D1BEE-6898-15AA-A56A-0C188287A441}"/>
                    </a:ext>
                  </a:extLst>
                </p14:cNvPr>
                <p14:cNvContentPartPr/>
                <p14:nvPr/>
              </p14:nvContentPartPr>
              <p14:xfrm>
                <a:off x="1398015" y="1675785"/>
                <a:ext cx="140040" cy="196200"/>
              </p14:xfrm>
            </p:contentPart>
          </mc:Choice>
          <mc:Fallback xmlns="">
            <p:pic>
              <p:nvPicPr>
                <p:cNvPr id="6" name="Ink 5">
                  <a:extLst>
                    <a:ext uri="{FF2B5EF4-FFF2-40B4-BE49-F238E27FC236}">
                      <a16:creationId xmlns:a16="http://schemas.microsoft.com/office/drawing/2014/main" id="{1B9D1BEE-6898-15AA-A56A-0C188287A441}"/>
                    </a:ext>
                  </a:extLst>
                </p:cNvPr>
                <p:cNvPicPr/>
                <p:nvPr/>
              </p:nvPicPr>
              <p:blipFill>
                <a:blip r:embed="rId7"/>
                <a:stretch>
                  <a:fillRect/>
                </a:stretch>
              </p:blipFill>
              <p:spPr>
                <a:xfrm>
                  <a:off x="1391895" y="1669665"/>
                  <a:ext cx="152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25CAAB1-7AA4-1073-3A4A-8DB1283F0056}"/>
                    </a:ext>
                  </a:extLst>
                </p14:cNvPr>
                <p14:cNvContentPartPr/>
                <p14:nvPr/>
              </p14:nvContentPartPr>
              <p14:xfrm>
                <a:off x="933615" y="1918425"/>
                <a:ext cx="688680" cy="182160"/>
              </p14:xfrm>
            </p:contentPart>
          </mc:Choice>
          <mc:Fallback xmlns="">
            <p:pic>
              <p:nvPicPr>
                <p:cNvPr id="7" name="Ink 6">
                  <a:extLst>
                    <a:ext uri="{FF2B5EF4-FFF2-40B4-BE49-F238E27FC236}">
                      <a16:creationId xmlns:a16="http://schemas.microsoft.com/office/drawing/2014/main" id="{725CAAB1-7AA4-1073-3A4A-8DB1283F0056}"/>
                    </a:ext>
                  </a:extLst>
                </p:cNvPr>
                <p:cNvPicPr/>
                <p:nvPr/>
              </p:nvPicPr>
              <p:blipFill>
                <a:blip r:embed="rId9"/>
                <a:stretch>
                  <a:fillRect/>
                </a:stretch>
              </p:blipFill>
              <p:spPr>
                <a:xfrm>
                  <a:off x="927495" y="1912305"/>
                  <a:ext cx="700920" cy="194400"/>
                </a:xfrm>
                <a:prstGeom prst="rect">
                  <a:avLst/>
                </a:prstGeom>
              </p:spPr>
            </p:pic>
          </mc:Fallback>
        </mc:AlternateContent>
      </p:grpSp>
      <p:grpSp>
        <p:nvGrpSpPr>
          <p:cNvPr id="14" name="Group 13">
            <a:extLst>
              <a:ext uri="{FF2B5EF4-FFF2-40B4-BE49-F238E27FC236}">
                <a16:creationId xmlns:a16="http://schemas.microsoft.com/office/drawing/2014/main" id="{F733CF18-3BB0-69A7-3C68-617440EA9402}"/>
              </a:ext>
            </a:extLst>
          </p:cNvPr>
          <p:cNvGrpSpPr/>
          <p:nvPr/>
        </p:nvGrpSpPr>
        <p:grpSpPr>
          <a:xfrm>
            <a:off x="3118455" y="1586865"/>
            <a:ext cx="1174680" cy="614160"/>
            <a:chOff x="3118455" y="1586865"/>
            <a:chExt cx="1174680" cy="61416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AE91FEF6-8A17-A829-9CE7-5D9E9B47FDD6}"/>
                    </a:ext>
                  </a:extLst>
                </p14:cNvPr>
                <p14:cNvContentPartPr/>
                <p14:nvPr/>
              </p14:nvContentPartPr>
              <p14:xfrm>
                <a:off x="3118455" y="1586865"/>
                <a:ext cx="583200" cy="614160"/>
              </p14:xfrm>
            </p:contentPart>
          </mc:Choice>
          <mc:Fallback xmlns="">
            <p:pic>
              <p:nvPicPr>
                <p:cNvPr id="8" name="Ink 7">
                  <a:extLst>
                    <a:ext uri="{FF2B5EF4-FFF2-40B4-BE49-F238E27FC236}">
                      <a16:creationId xmlns:a16="http://schemas.microsoft.com/office/drawing/2014/main" id="{AE91FEF6-8A17-A829-9CE7-5D9E9B47FDD6}"/>
                    </a:ext>
                  </a:extLst>
                </p:cNvPr>
                <p:cNvPicPr/>
                <p:nvPr/>
              </p:nvPicPr>
              <p:blipFill>
                <a:blip r:embed="rId11"/>
                <a:stretch>
                  <a:fillRect/>
                </a:stretch>
              </p:blipFill>
              <p:spPr>
                <a:xfrm>
                  <a:off x="3112335" y="1580745"/>
                  <a:ext cx="59544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D939FB0-E1EE-BCBD-8EC9-B9C18F748AC0}"/>
                    </a:ext>
                  </a:extLst>
                </p14:cNvPr>
                <p14:cNvContentPartPr/>
                <p14:nvPr/>
              </p14:nvContentPartPr>
              <p14:xfrm>
                <a:off x="3996855" y="1821945"/>
                <a:ext cx="257760" cy="28440"/>
              </p14:xfrm>
            </p:contentPart>
          </mc:Choice>
          <mc:Fallback xmlns="">
            <p:pic>
              <p:nvPicPr>
                <p:cNvPr id="9" name="Ink 8">
                  <a:extLst>
                    <a:ext uri="{FF2B5EF4-FFF2-40B4-BE49-F238E27FC236}">
                      <a16:creationId xmlns:a16="http://schemas.microsoft.com/office/drawing/2014/main" id="{BD939FB0-E1EE-BCBD-8EC9-B9C18F748AC0}"/>
                    </a:ext>
                  </a:extLst>
                </p:cNvPr>
                <p:cNvPicPr/>
                <p:nvPr/>
              </p:nvPicPr>
              <p:blipFill>
                <a:blip r:embed="rId13"/>
                <a:stretch>
                  <a:fillRect/>
                </a:stretch>
              </p:blipFill>
              <p:spPr>
                <a:xfrm>
                  <a:off x="3990735" y="1815825"/>
                  <a:ext cx="270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8BB58B2-FC06-F67D-588C-39E879BFD53F}"/>
                    </a:ext>
                  </a:extLst>
                </p14:cNvPr>
                <p14:cNvContentPartPr/>
                <p14:nvPr/>
              </p14:nvContentPartPr>
              <p14:xfrm>
                <a:off x="4001535" y="1734105"/>
                <a:ext cx="291600" cy="10080"/>
              </p14:xfrm>
            </p:contentPart>
          </mc:Choice>
          <mc:Fallback xmlns="">
            <p:pic>
              <p:nvPicPr>
                <p:cNvPr id="10" name="Ink 9">
                  <a:extLst>
                    <a:ext uri="{FF2B5EF4-FFF2-40B4-BE49-F238E27FC236}">
                      <a16:creationId xmlns:a16="http://schemas.microsoft.com/office/drawing/2014/main" id="{78BB58B2-FC06-F67D-588C-39E879BFD53F}"/>
                    </a:ext>
                  </a:extLst>
                </p:cNvPr>
                <p:cNvPicPr/>
                <p:nvPr/>
              </p:nvPicPr>
              <p:blipFill>
                <a:blip r:embed="rId15"/>
                <a:stretch>
                  <a:fillRect/>
                </a:stretch>
              </p:blipFill>
              <p:spPr>
                <a:xfrm>
                  <a:off x="3995415" y="1727985"/>
                  <a:ext cx="303840" cy="22320"/>
                </a:xfrm>
                <a:prstGeom prst="rect">
                  <a:avLst/>
                </a:prstGeom>
              </p:spPr>
            </p:pic>
          </mc:Fallback>
        </mc:AlternateContent>
      </p:grpSp>
      <p:grpSp>
        <p:nvGrpSpPr>
          <p:cNvPr id="13" name="Group 12">
            <a:extLst>
              <a:ext uri="{FF2B5EF4-FFF2-40B4-BE49-F238E27FC236}">
                <a16:creationId xmlns:a16="http://schemas.microsoft.com/office/drawing/2014/main" id="{A69BE3DA-E748-B999-3251-958D9138A90C}"/>
              </a:ext>
            </a:extLst>
          </p:cNvPr>
          <p:cNvGrpSpPr/>
          <p:nvPr/>
        </p:nvGrpSpPr>
        <p:grpSpPr>
          <a:xfrm>
            <a:off x="4863015" y="1450425"/>
            <a:ext cx="921960" cy="451440"/>
            <a:chOff x="4863015" y="1450425"/>
            <a:chExt cx="921960" cy="45144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5BA215BC-2800-101C-3090-880731E6A1F7}"/>
                    </a:ext>
                  </a:extLst>
                </p14:cNvPr>
                <p14:cNvContentPartPr/>
                <p14:nvPr/>
              </p14:nvContentPartPr>
              <p14:xfrm>
                <a:off x="4863015" y="1609905"/>
                <a:ext cx="609120" cy="291960"/>
              </p14:xfrm>
            </p:contentPart>
          </mc:Choice>
          <mc:Fallback xmlns="">
            <p:pic>
              <p:nvPicPr>
                <p:cNvPr id="11" name="Ink 10">
                  <a:extLst>
                    <a:ext uri="{FF2B5EF4-FFF2-40B4-BE49-F238E27FC236}">
                      <a16:creationId xmlns:a16="http://schemas.microsoft.com/office/drawing/2014/main" id="{5BA215BC-2800-101C-3090-880731E6A1F7}"/>
                    </a:ext>
                  </a:extLst>
                </p:cNvPr>
                <p:cNvPicPr/>
                <p:nvPr/>
              </p:nvPicPr>
              <p:blipFill>
                <a:blip r:embed="rId17"/>
                <a:stretch>
                  <a:fillRect/>
                </a:stretch>
              </p:blipFill>
              <p:spPr>
                <a:xfrm>
                  <a:off x="4856895" y="1603785"/>
                  <a:ext cx="6213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90D56CB-69B3-0A1D-F070-0B7B134BFB87}"/>
                    </a:ext>
                  </a:extLst>
                </p14:cNvPr>
                <p14:cNvContentPartPr/>
                <p14:nvPr/>
              </p14:nvContentPartPr>
              <p14:xfrm>
                <a:off x="5358735" y="1450425"/>
                <a:ext cx="426240" cy="190800"/>
              </p14:xfrm>
            </p:contentPart>
          </mc:Choice>
          <mc:Fallback xmlns="">
            <p:pic>
              <p:nvPicPr>
                <p:cNvPr id="12" name="Ink 11">
                  <a:extLst>
                    <a:ext uri="{FF2B5EF4-FFF2-40B4-BE49-F238E27FC236}">
                      <a16:creationId xmlns:a16="http://schemas.microsoft.com/office/drawing/2014/main" id="{F90D56CB-69B3-0A1D-F070-0B7B134BFB87}"/>
                    </a:ext>
                  </a:extLst>
                </p:cNvPr>
                <p:cNvPicPr/>
                <p:nvPr/>
              </p:nvPicPr>
              <p:blipFill>
                <a:blip r:embed="rId19"/>
                <a:stretch>
                  <a:fillRect/>
                </a:stretch>
              </p:blipFill>
              <p:spPr>
                <a:xfrm>
                  <a:off x="5352615" y="1444305"/>
                  <a:ext cx="438480" cy="203040"/>
                </a:xfrm>
                <a:prstGeom prst="rect">
                  <a:avLst/>
                </a:prstGeom>
              </p:spPr>
            </p:pic>
          </mc:Fallback>
        </mc:AlternateContent>
      </p:grpSp>
      <p:grpSp>
        <p:nvGrpSpPr>
          <p:cNvPr id="25" name="Group 24">
            <a:extLst>
              <a:ext uri="{FF2B5EF4-FFF2-40B4-BE49-F238E27FC236}">
                <a16:creationId xmlns:a16="http://schemas.microsoft.com/office/drawing/2014/main" id="{DCEB56AA-021C-AEAB-32E1-4F6D83995F4B}"/>
              </a:ext>
            </a:extLst>
          </p:cNvPr>
          <p:cNvGrpSpPr/>
          <p:nvPr/>
        </p:nvGrpSpPr>
        <p:grpSpPr>
          <a:xfrm>
            <a:off x="6997095" y="1356825"/>
            <a:ext cx="1576440" cy="474120"/>
            <a:chOff x="6997095" y="1356825"/>
            <a:chExt cx="1576440" cy="474120"/>
          </a:xfrm>
        </p:grpSpPr>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432FA90C-46F0-CE07-245E-981ED09D3DD6}"/>
                    </a:ext>
                  </a:extLst>
                </p14:cNvPr>
                <p14:cNvContentPartPr/>
                <p14:nvPr/>
              </p14:nvContentPartPr>
              <p14:xfrm>
                <a:off x="6997095" y="1537185"/>
                <a:ext cx="221760" cy="273240"/>
              </p14:xfrm>
            </p:contentPart>
          </mc:Choice>
          <mc:Fallback xmlns="">
            <p:pic>
              <p:nvPicPr>
                <p:cNvPr id="16" name="Ink 15">
                  <a:extLst>
                    <a:ext uri="{FF2B5EF4-FFF2-40B4-BE49-F238E27FC236}">
                      <a16:creationId xmlns:a16="http://schemas.microsoft.com/office/drawing/2014/main" id="{432FA90C-46F0-CE07-245E-981ED09D3DD6}"/>
                    </a:ext>
                  </a:extLst>
                </p:cNvPr>
                <p:cNvPicPr/>
                <p:nvPr/>
              </p:nvPicPr>
              <p:blipFill>
                <a:blip r:embed="rId21"/>
                <a:stretch>
                  <a:fillRect/>
                </a:stretch>
              </p:blipFill>
              <p:spPr>
                <a:xfrm>
                  <a:off x="6990975" y="1531065"/>
                  <a:ext cx="2340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CC9C6C58-4FB9-987D-C5C0-D086DF132406}"/>
                    </a:ext>
                  </a:extLst>
                </p14:cNvPr>
                <p14:cNvContentPartPr/>
                <p14:nvPr/>
              </p14:nvContentPartPr>
              <p14:xfrm>
                <a:off x="7028415" y="1526385"/>
                <a:ext cx="277200" cy="13320"/>
              </p14:xfrm>
            </p:contentPart>
          </mc:Choice>
          <mc:Fallback xmlns="">
            <p:pic>
              <p:nvPicPr>
                <p:cNvPr id="17" name="Ink 16">
                  <a:extLst>
                    <a:ext uri="{FF2B5EF4-FFF2-40B4-BE49-F238E27FC236}">
                      <a16:creationId xmlns:a16="http://schemas.microsoft.com/office/drawing/2014/main" id="{CC9C6C58-4FB9-987D-C5C0-D086DF132406}"/>
                    </a:ext>
                  </a:extLst>
                </p:cNvPr>
                <p:cNvPicPr/>
                <p:nvPr/>
              </p:nvPicPr>
              <p:blipFill>
                <a:blip r:embed="rId23"/>
                <a:stretch>
                  <a:fillRect/>
                </a:stretch>
              </p:blipFill>
              <p:spPr>
                <a:xfrm>
                  <a:off x="7022295" y="1520265"/>
                  <a:ext cx="289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BB43E442-88AA-6A59-6282-01EDA39C256B}"/>
                    </a:ext>
                  </a:extLst>
                </p14:cNvPr>
                <p14:cNvContentPartPr/>
                <p14:nvPr/>
              </p14:nvContentPartPr>
              <p14:xfrm>
                <a:off x="7139295" y="1672545"/>
                <a:ext cx="513000" cy="86040"/>
              </p14:xfrm>
            </p:contentPart>
          </mc:Choice>
          <mc:Fallback xmlns="">
            <p:pic>
              <p:nvPicPr>
                <p:cNvPr id="18" name="Ink 17">
                  <a:extLst>
                    <a:ext uri="{FF2B5EF4-FFF2-40B4-BE49-F238E27FC236}">
                      <a16:creationId xmlns:a16="http://schemas.microsoft.com/office/drawing/2014/main" id="{BB43E442-88AA-6A59-6282-01EDA39C256B}"/>
                    </a:ext>
                  </a:extLst>
                </p:cNvPr>
                <p:cNvPicPr/>
                <p:nvPr/>
              </p:nvPicPr>
              <p:blipFill>
                <a:blip r:embed="rId25"/>
                <a:stretch>
                  <a:fillRect/>
                </a:stretch>
              </p:blipFill>
              <p:spPr>
                <a:xfrm>
                  <a:off x="7133175" y="1666425"/>
                  <a:ext cx="5252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A8B17F68-3BFA-E33F-BAFE-22CF315A0F5D}"/>
                    </a:ext>
                  </a:extLst>
                </p14:cNvPr>
                <p14:cNvContentPartPr/>
                <p14:nvPr/>
              </p14:nvContentPartPr>
              <p14:xfrm>
                <a:off x="7492815" y="1535025"/>
                <a:ext cx="360" cy="360"/>
              </p14:xfrm>
            </p:contentPart>
          </mc:Choice>
          <mc:Fallback xmlns="">
            <p:pic>
              <p:nvPicPr>
                <p:cNvPr id="19" name="Ink 18">
                  <a:extLst>
                    <a:ext uri="{FF2B5EF4-FFF2-40B4-BE49-F238E27FC236}">
                      <a16:creationId xmlns:a16="http://schemas.microsoft.com/office/drawing/2014/main" id="{A8B17F68-3BFA-E33F-BAFE-22CF315A0F5D}"/>
                    </a:ext>
                  </a:extLst>
                </p:cNvPr>
                <p:cNvPicPr/>
                <p:nvPr/>
              </p:nvPicPr>
              <p:blipFill>
                <a:blip r:embed="rId27"/>
                <a:stretch>
                  <a:fillRect/>
                </a:stretch>
              </p:blipFill>
              <p:spPr>
                <a:xfrm>
                  <a:off x="7486695" y="152890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66A8FD84-BA5E-61D8-2EA4-FD282B9868D5}"/>
                    </a:ext>
                  </a:extLst>
                </p14:cNvPr>
                <p14:cNvContentPartPr/>
                <p14:nvPr/>
              </p14:nvContentPartPr>
              <p14:xfrm>
                <a:off x="7752735" y="1649865"/>
                <a:ext cx="298800" cy="181080"/>
              </p14:xfrm>
            </p:contentPart>
          </mc:Choice>
          <mc:Fallback xmlns="">
            <p:pic>
              <p:nvPicPr>
                <p:cNvPr id="20" name="Ink 19">
                  <a:extLst>
                    <a:ext uri="{FF2B5EF4-FFF2-40B4-BE49-F238E27FC236}">
                      <a16:creationId xmlns:a16="http://schemas.microsoft.com/office/drawing/2014/main" id="{66A8FD84-BA5E-61D8-2EA4-FD282B9868D5}"/>
                    </a:ext>
                  </a:extLst>
                </p:cNvPr>
                <p:cNvPicPr/>
                <p:nvPr/>
              </p:nvPicPr>
              <p:blipFill>
                <a:blip r:embed="rId29"/>
                <a:stretch>
                  <a:fillRect/>
                </a:stretch>
              </p:blipFill>
              <p:spPr>
                <a:xfrm>
                  <a:off x="7746615" y="1643745"/>
                  <a:ext cx="311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3536C6D8-0E31-B811-4ECF-67F3CA88A315}"/>
                    </a:ext>
                  </a:extLst>
                </p14:cNvPr>
                <p14:cNvContentPartPr/>
                <p14:nvPr/>
              </p14:nvContentPartPr>
              <p14:xfrm>
                <a:off x="8129655" y="1356825"/>
                <a:ext cx="443880" cy="455760"/>
              </p14:xfrm>
            </p:contentPart>
          </mc:Choice>
          <mc:Fallback xmlns="">
            <p:pic>
              <p:nvPicPr>
                <p:cNvPr id="21" name="Ink 20">
                  <a:extLst>
                    <a:ext uri="{FF2B5EF4-FFF2-40B4-BE49-F238E27FC236}">
                      <a16:creationId xmlns:a16="http://schemas.microsoft.com/office/drawing/2014/main" id="{3536C6D8-0E31-B811-4ECF-67F3CA88A315}"/>
                    </a:ext>
                  </a:extLst>
                </p:cNvPr>
                <p:cNvPicPr/>
                <p:nvPr/>
              </p:nvPicPr>
              <p:blipFill>
                <a:blip r:embed="rId31"/>
                <a:stretch>
                  <a:fillRect/>
                </a:stretch>
              </p:blipFill>
              <p:spPr>
                <a:xfrm>
                  <a:off x="8123535" y="1350705"/>
                  <a:ext cx="456120" cy="468000"/>
                </a:xfrm>
                <a:prstGeom prst="rect">
                  <a:avLst/>
                </a:prstGeom>
              </p:spPr>
            </p:pic>
          </mc:Fallback>
        </mc:AlternateContent>
      </p:grpSp>
      <p:grpSp>
        <p:nvGrpSpPr>
          <p:cNvPr id="24" name="Group 23">
            <a:extLst>
              <a:ext uri="{FF2B5EF4-FFF2-40B4-BE49-F238E27FC236}">
                <a16:creationId xmlns:a16="http://schemas.microsoft.com/office/drawing/2014/main" id="{015206A6-2544-5018-9226-FE769FFAA4D9}"/>
              </a:ext>
            </a:extLst>
          </p:cNvPr>
          <p:cNvGrpSpPr/>
          <p:nvPr/>
        </p:nvGrpSpPr>
        <p:grpSpPr>
          <a:xfrm>
            <a:off x="9189135" y="1313985"/>
            <a:ext cx="471960" cy="709560"/>
            <a:chOff x="9189135" y="1313985"/>
            <a:chExt cx="471960" cy="70956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3B64BE58-8726-7D4A-5144-E248CDF94908}"/>
                    </a:ext>
                  </a:extLst>
                </p14:cNvPr>
                <p14:cNvContentPartPr/>
                <p14:nvPr/>
              </p14:nvContentPartPr>
              <p14:xfrm>
                <a:off x="9189135" y="1591185"/>
                <a:ext cx="253440" cy="432360"/>
              </p14:xfrm>
            </p:contentPart>
          </mc:Choice>
          <mc:Fallback xmlns="">
            <p:pic>
              <p:nvPicPr>
                <p:cNvPr id="22" name="Ink 21">
                  <a:extLst>
                    <a:ext uri="{FF2B5EF4-FFF2-40B4-BE49-F238E27FC236}">
                      <a16:creationId xmlns:a16="http://schemas.microsoft.com/office/drawing/2014/main" id="{3B64BE58-8726-7D4A-5144-E248CDF94908}"/>
                    </a:ext>
                  </a:extLst>
                </p:cNvPr>
                <p:cNvPicPr/>
                <p:nvPr/>
              </p:nvPicPr>
              <p:blipFill>
                <a:blip r:embed="rId33"/>
                <a:stretch>
                  <a:fillRect/>
                </a:stretch>
              </p:blipFill>
              <p:spPr>
                <a:xfrm>
                  <a:off x="9183015" y="1585065"/>
                  <a:ext cx="26568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799515D7-C1CA-F149-8710-B054EDE7CC0E}"/>
                    </a:ext>
                  </a:extLst>
                </p14:cNvPr>
                <p14:cNvContentPartPr/>
                <p14:nvPr/>
              </p14:nvContentPartPr>
              <p14:xfrm>
                <a:off x="9615015" y="1313985"/>
                <a:ext cx="46080" cy="276480"/>
              </p14:xfrm>
            </p:contentPart>
          </mc:Choice>
          <mc:Fallback xmlns="">
            <p:pic>
              <p:nvPicPr>
                <p:cNvPr id="23" name="Ink 22">
                  <a:extLst>
                    <a:ext uri="{FF2B5EF4-FFF2-40B4-BE49-F238E27FC236}">
                      <a16:creationId xmlns:a16="http://schemas.microsoft.com/office/drawing/2014/main" id="{799515D7-C1CA-F149-8710-B054EDE7CC0E}"/>
                    </a:ext>
                  </a:extLst>
                </p:cNvPr>
                <p:cNvPicPr/>
                <p:nvPr/>
              </p:nvPicPr>
              <p:blipFill>
                <a:blip r:embed="rId35"/>
                <a:stretch>
                  <a:fillRect/>
                </a:stretch>
              </p:blipFill>
              <p:spPr>
                <a:xfrm>
                  <a:off x="9608895" y="1307865"/>
                  <a:ext cx="58320" cy="288720"/>
                </a:xfrm>
                <a:prstGeom prst="rect">
                  <a:avLst/>
                </a:prstGeom>
              </p:spPr>
            </p:pic>
          </mc:Fallback>
        </mc:AlternateContent>
      </p:grpSp>
      <p:grpSp>
        <p:nvGrpSpPr>
          <p:cNvPr id="37" name="Group 36">
            <a:extLst>
              <a:ext uri="{FF2B5EF4-FFF2-40B4-BE49-F238E27FC236}">
                <a16:creationId xmlns:a16="http://schemas.microsoft.com/office/drawing/2014/main" id="{D6DDCEDA-1D63-E94B-24DD-3E62F2DBF8B1}"/>
              </a:ext>
            </a:extLst>
          </p:cNvPr>
          <p:cNvGrpSpPr/>
          <p:nvPr/>
        </p:nvGrpSpPr>
        <p:grpSpPr>
          <a:xfrm>
            <a:off x="895095" y="2597025"/>
            <a:ext cx="3193920" cy="720720"/>
            <a:chOff x="895095" y="2597025"/>
            <a:chExt cx="3193920" cy="720720"/>
          </a:xfrm>
        </p:grpSpPr>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A7148578-5B38-AE18-A047-8A66FC769115}"/>
                    </a:ext>
                  </a:extLst>
                </p14:cNvPr>
                <p14:cNvContentPartPr/>
                <p14:nvPr/>
              </p14:nvContentPartPr>
              <p14:xfrm>
                <a:off x="895095" y="2751825"/>
                <a:ext cx="426240" cy="253800"/>
              </p14:xfrm>
            </p:contentPart>
          </mc:Choice>
          <mc:Fallback xmlns="">
            <p:pic>
              <p:nvPicPr>
                <p:cNvPr id="26" name="Ink 25">
                  <a:extLst>
                    <a:ext uri="{FF2B5EF4-FFF2-40B4-BE49-F238E27FC236}">
                      <a16:creationId xmlns:a16="http://schemas.microsoft.com/office/drawing/2014/main" id="{A7148578-5B38-AE18-A047-8A66FC769115}"/>
                    </a:ext>
                  </a:extLst>
                </p:cNvPr>
                <p:cNvPicPr/>
                <p:nvPr/>
              </p:nvPicPr>
              <p:blipFill>
                <a:blip r:embed="rId37"/>
                <a:stretch>
                  <a:fillRect/>
                </a:stretch>
              </p:blipFill>
              <p:spPr>
                <a:xfrm>
                  <a:off x="888975" y="2745705"/>
                  <a:ext cx="4384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9298ABBD-DE2D-1754-8816-1AFED81E160E}"/>
                    </a:ext>
                  </a:extLst>
                </p14:cNvPr>
                <p14:cNvContentPartPr/>
                <p14:nvPr/>
              </p14:nvContentPartPr>
              <p14:xfrm>
                <a:off x="1467495" y="2870985"/>
                <a:ext cx="281160" cy="155160"/>
              </p14:xfrm>
            </p:contentPart>
          </mc:Choice>
          <mc:Fallback xmlns="">
            <p:pic>
              <p:nvPicPr>
                <p:cNvPr id="27" name="Ink 26">
                  <a:extLst>
                    <a:ext uri="{FF2B5EF4-FFF2-40B4-BE49-F238E27FC236}">
                      <a16:creationId xmlns:a16="http://schemas.microsoft.com/office/drawing/2014/main" id="{9298ABBD-DE2D-1754-8816-1AFED81E160E}"/>
                    </a:ext>
                  </a:extLst>
                </p:cNvPr>
                <p:cNvPicPr/>
                <p:nvPr/>
              </p:nvPicPr>
              <p:blipFill>
                <a:blip r:embed="rId39"/>
                <a:stretch>
                  <a:fillRect/>
                </a:stretch>
              </p:blipFill>
              <p:spPr>
                <a:xfrm>
                  <a:off x="1461375" y="2864865"/>
                  <a:ext cx="2934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8F7F4AAB-E67C-6C83-F41F-B23702F6CC19}"/>
                    </a:ext>
                  </a:extLst>
                </p14:cNvPr>
                <p14:cNvContentPartPr/>
                <p14:nvPr/>
              </p14:nvContentPartPr>
              <p14:xfrm>
                <a:off x="1810215" y="2597025"/>
                <a:ext cx="225720" cy="436680"/>
              </p14:xfrm>
            </p:contentPart>
          </mc:Choice>
          <mc:Fallback xmlns="">
            <p:pic>
              <p:nvPicPr>
                <p:cNvPr id="28" name="Ink 27">
                  <a:extLst>
                    <a:ext uri="{FF2B5EF4-FFF2-40B4-BE49-F238E27FC236}">
                      <a16:creationId xmlns:a16="http://schemas.microsoft.com/office/drawing/2014/main" id="{8F7F4AAB-E67C-6C83-F41F-B23702F6CC19}"/>
                    </a:ext>
                  </a:extLst>
                </p:cNvPr>
                <p:cNvPicPr/>
                <p:nvPr/>
              </p:nvPicPr>
              <p:blipFill>
                <a:blip r:embed="rId41"/>
                <a:stretch>
                  <a:fillRect/>
                </a:stretch>
              </p:blipFill>
              <p:spPr>
                <a:xfrm>
                  <a:off x="1804095" y="2590905"/>
                  <a:ext cx="2379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E26756BA-0073-7871-DEBB-7F0FC6DA1E86}"/>
                    </a:ext>
                  </a:extLst>
                </p14:cNvPr>
                <p14:cNvContentPartPr/>
                <p14:nvPr/>
              </p14:nvContentPartPr>
              <p14:xfrm>
                <a:off x="2081295" y="2802945"/>
                <a:ext cx="416520" cy="297000"/>
              </p14:xfrm>
            </p:contentPart>
          </mc:Choice>
          <mc:Fallback xmlns="">
            <p:pic>
              <p:nvPicPr>
                <p:cNvPr id="29" name="Ink 28">
                  <a:extLst>
                    <a:ext uri="{FF2B5EF4-FFF2-40B4-BE49-F238E27FC236}">
                      <a16:creationId xmlns:a16="http://schemas.microsoft.com/office/drawing/2014/main" id="{E26756BA-0073-7871-DEBB-7F0FC6DA1E86}"/>
                    </a:ext>
                  </a:extLst>
                </p:cNvPr>
                <p:cNvPicPr/>
                <p:nvPr/>
              </p:nvPicPr>
              <p:blipFill>
                <a:blip r:embed="rId43"/>
                <a:stretch>
                  <a:fillRect/>
                </a:stretch>
              </p:blipFill>
              <p:spPr>
                <a:xfrm>
                  <a:off x="2075175" y="2796825"/>
                  <a:ext cx="4287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D0B7E9A-FBD6-0862-A820-7880EF2B29EA}"/>
                    </a:ext>
                  </a:extLst>
                </p14:cNvPr>
                <p14:cNvContentPartPr/>
                <p14:nvPr/>
              </p14:nvContentPartPr>
              <p14:xfrm>
                <a:off x="2422935" y="2623305"/>
                <a:ext cx="166320" cy="395640"/>
              </p14:xfrm>
            </p:contentPart>
          </mc:Choice>
          <mc:Fallback xmlns="">
            <p:pic>
              <p:nvPicPr>
                <p:cNvPr id="30" name="Ink 29">
                  <a:extLst>
                    <a:ext uri="{FF2B5EF4-FFF2-40B4-BE49-F238E27FC236}">
                      <a16:creationId xmlns:a16="http://schemas.microsoft.com/office/drawing/2014/main" id="{4D0B7E9A-FBD6-0862-A820-7880EF2B29EA}"/>
                    </a:ext>
                  </a:extLst>
                </p:cNvPr>
                <p:cNvPicPr/>
                <p:nvPr/>
              </p:nvPicPr>
              <p:blipFill>
                <a:blip r:embed="rId45"/>
                <a:stretch>
                  <a:fillRect/>
                </a:stretch>
              </p:blipFill>
              <p:spPr>
                <a:xfrm>
                  <a:off x="2416815" y="2617185"/>
                  <a:ext cx="17856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11BAF992-0910-CCD8-828C-599CFB374F7C}"/>
                    </a:ext>
                  </a:extLst>
                </p14:cNvPr>
                <p14:cNvContentPartPr/>
                <p14:nvPr/>
              </p14:nvContentPartPr>
              <p14:xfrm>
                <a:off x="2495295" y="2888265"/>
                <a:ext cx="380160" cy="183960"/>
              </p14:xfrm>
            </p:contentPart>
          </mc:Choice>
          <mc:Fallback xmlns="">
            <p:pic>
              <p:nvPicPr>
                <p:cNvPr id="31" name="Ink 30">
                  <a:extLst>
                    <a:ext uri="{FF2B5EF4-FFF2-40B4-BE49-F238E27FC236}">
                      <a16:creationId xmlns:a16="http://schemas.microsoft.com/office/drawing/2014/main" id="{11BAF992-0910-CCD8-828C-599CFB374F7C}"/>
                    </a:ext>
                  </a:extLst>
                </p:cNvPr>
                <p:cNvPicPr/>
                <p:nvPr/>
              </p:nvPicPr>
              <p:blipFill>
                <a:blip r:embed="rId47"/>
                <a:stretch>
                  <a:fillRect/>
                </a:stretch>
              </p:blipFill>
              <p:spPr>
                <a:xfrm>
                  <a:off x="2489175" y="2882145"/>
                  <a:ext cx="392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176988E5-E84C-E028-5931-AEB001B94C57}"/>
                    </a:ext>
                  </a:extLst>
                </p14:cNvPr>
                <p14:cNvContentPartPr/>
                <p14:nvPr/>
              </p14:nvContentPartPr>
              <p14:xfrm>
                <a:off x="2735775" y="2764065"/>
                <a:ext cx="118440" cy="57600"/>
              </p14:xfrm>
            </p:contentPart>
          </mc:Choice>
          <mc:Fallback xmlns="">
            <p:pic>
              <p:nvPicPr>
                <p:cNvPr id="32" name="Ink 31">
                  <a:extLst>
                    <a:ext uri="{FF2B5EF4-FFF2-40B4-BE49-F238E27FC236}">
                      <a16:creationId xmlns:a16="http://schemas.microsoft.com/office/drawing/2014/main" id="{176988E5-E84C-E028-5931-AEB001B94C57}"/>
                    </a:ext>
                  </a:extLst>
                </p:cNvPr>
                <p:cNvPicPr/>
                <p:nvPr/>
              </p:nvPicPr>
              <p:blipFill>
                <a:blip r:embed="rId49"/>
                <a:stretch>
                  <a:fillRect/>
                </a:stretch>
              </p:blipFill>
              <p:spPr>
                <a:xfrm>
                  <a:off x="2729655" y="2757945"/>
                  <a:ext cx="1306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FAD113EB-4827-3D28-99A3-2966A0059653}"/>
                    </a:ext>
                  </a:extLst>
                </p14:cNvPr>
                <p14:cNvContentPartPr/>
                <p14:nvPr/>
              </p14:nvContentPartPr>
              <p14:xfrm>
                <a:off x="3020895" y="2877465"/>
                <a:ext cx="578880" cy="206280"/>
              </p14:xfrm>
            </p:contentPart>
          </mc:Choice>
          <mc:Fallback xmlns="">
            <p:pic>
              <p:nvPicPr>
                <p:cNvPr id="33" name="Ink 32">
                  <a:extLst>
                    <a:ext uri="{FF2B5EF4-FFF2-40B4-BE49-F238E27FC236}">
                      <a16:creationId xmlns:a16="http://schemas.microsoft.com/office/drawing/2014/main" id="{FAD113EB-4827-3D28-99A3-2966A0059653}"/>
                    </a:ext>
                  </a:extLst>
                </p:cNvPr>
                <p:cNvPicPr/>
                <p:nvPr/>
              </p:nvPicPr>
              <p:blipFill>
                <a:blip r:embed="rId51"/>
                <a:stretch>
                  <a:fillRect/>
                </a:stretch>
              </p:blipFill>
              <p:spPr>
                <a:xfrm>
                  <a:off x="3014775" y="2871345"/>
                  <a:ext cx="5911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D371775D-E465-8809-C003-06AC89B38378}"/>
                    </a:ext>
                  </a:extLst>
                </p14:cNvPr>
                <p14:cNvContentPartPr/>
                <p14:nvPr/>
              </p14:nvContentPartPr>
              <p14:xfrm>
                <a:off x="3694815" y="2788545"/>
                <a:ext cx="143640" cy="79920"/>
              </p14:xfrm>
            </p:contentPart>
          </mc:Choice>
          <mc:Fallback xmlns="">
            <p:pic>
              <p:nvPicPr>
                <p:cNvPr id="34" name="Ink 33">
                  <a:extLst>
                    <a:ext uri="{FF2B5EF4-FFF2-40B4-BE49-F238E27FC236}">
                      <a16:creationId xmlns:a16="http://schemas.microsoft.com/office/drawing/2014/main" id="{D371775D-E465-8809-C003-06AC89B38378}"/>
                    </a:ext>
                  </a:extLst>
                </p:cNvPr>
                <p:cNvPicPr/>
                <p:nvPr/>
              </p:nvPicPr>
              <p:blipFill>
                <a:blip r:embed="rId53"/>
                <a:stretch>
                  <a:fillRect/>
                </a:stretch>
              </p:blipFill>
              <p:spPr>
                <a:xfrm>
                  <a:off x="3688695" y="2782425"/>
                  <a:ext cx="1558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232DDB88-7F53-23E0-CEB2-3976FBAA26B8}"/>
                    </a:ext>
                  </a:extLst>
                </p14:cNvPr>
                <p14:cNvContentPartPr/>
                <p14:nvPr/>
              </p14:nvContentPartPr>
              <p14:xfrm>
                <a:off x="3862215" y="2985825"/>
                <a:ext cx="182520" cy="82800"/>
              </p14:xfrm>
            </p:contentPart>
          </mc:Choice>
          <mc:Fallback xmlns="">
            <p:pic>
              <p:nvPicPr>
                <p:cNvPr id="35" name="Ink 34">
                  <a:extLst>
                    <a:ext uri="{FF2B5EF4-FFF2-40B4-BE49-F238E27FC236}">
                      <a16:creationId xmlns:a16="http://schemas.microsoft.com/office/drawing/2014/main" id="{232DDB88-7F53-23E0-CEB2-3976FBAA26B8}"/>
                    </a:ext>
                  </a:extLst>
                </p:cNvPr>
                <p:cNvPicPr/>
                <p:nvPr/>
              </p:nvPicPr>
              <p:blipFill>
                <a:blip r:embed="rId55"/>
                <a:stretch>
                  <a:fillRect/>
                </a:stretch>
              </p:blipFill>
              <p:spPr>
                <a:xfrm>
                  <a:off x="3856095" y="2979705"/>
                  <a:ext cx="194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421D144-E3F2-B59B-1560-0AC0B6C64A59}"/>
                    </a:ext>
                  </a:extLst>
                </p14:cNvPr>
                <p14:cNvContentPartPr/>
                <p14:nvPr/>
              </p14:nvContentPartPr>
              <p14:xfrm>
                <a:off x="979335" y="3197145"/>
                <a:ext cx="3109680" cy="120600"/>
              </p14:xfrm>
            </p:contentPart>
          </mc:Choice>
          <mc:Fallback xmlns="">
            <p:pic>
              <p:nvPicPr>
                <p:cNvPr id="36" name="Ink 35">
                  <a:extLst>
                    <a:ext uri="{FF2B5EF4-FFF2-40B4-BE49-F238E27FC236}">
                      <a16:creationId xmlns:a16="http://schemas.microsoft.com/office/drawing/2014/main" id="{4421D144-E3F2-B59B-1560-0AC0B6C64A59}"/>
                    </a:ext>
                  </a:extLst>
                </p:cNvPr>
                <p:cNvPicPr/>
                <p:nvPr/>
              </p:nvPicPr>
              <p:blipFill>
                <a:blip r:embed="rId57"/>
                <a:stretch>
                  <a:fillRect/>
                </a:stretch>
              </p:blipFill>
              <p:spPr>
                <a:xfrm>
                  <a:off x="973215" y="3191025"/>
                  <a:ext cx="3121920" cy="13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ED7C5901-5989-6F4E-8B58-7D8F0316097C}"/>
                  </a:ext>
                </a:extLst>
              </p14:cNvPr>
              <p14:cNvContentPartPr/>
              <p14:nvPr/>
            </p14:nvContentPartPr>
            <p14:xfrm>
              <a:off x="3375855" y="3787905"/>
              <a:ext cx="423720" cy="500400"/>
            </p14:xfrm>
          </p:contentPart>
        </mc:Choice>
        <mc:Fallback xmlns="">
          <p:pic>
            <p:nvPicPr>
              <p:cNvPr id="38" name="Ink 37">
                <a:extLst>
                  <a:ext uri="{FF2B5EF4-FFF2-40B4-BE49-F238E27FC236}">
                    <a16:creationId xmlns:a16="http://schemas.microsoft.com/office/drawing/2014/main" id="{ED7C5901-5989-6F4E-8B58-7D8F0316097C}"/>
                  </a:ext>
                </a:extLst>
              </p:cNvPr>
              <p:cNvPicPr/>
              <p:nvPr/>
            </p:nvPicPr>
            <p:blipFill>
              <a:blip r:embed="rId59"/>
              <a:stretch>
                <a:fillRect/>
              </a:stretch>
            </p:blipFill>
            <p:spPr>
              <a:xfrm>
                <a:off x="3369735" y="3781785"/>
                <a:ext cx="435960" cy="512640"/>
              </a:xfrm>
              <a:prstGeom prst="rect">
                <a:avLst/>
              </a:prstGeom>
            </p:spPr>
          </p:pic>
        </mc:Fallback>
      </mc:AlternateContent>
      <p:grpSp>
        <p:nvGrpSpPr>
          <p:cNvPr id="50" name="Group 49">
            <a:extLst>
              <a:ext uri="{FF2B5EF4-FFF2-40B4-BE49-F238E27FC236}">
                <a16:creationId xmlns:a16="http://schemas.microsoft.com/office/drawing/2014/main" id="{EB7A2CC2-EAB6-BDE8-36F9-9D856F798A93}"/>
              </a:ext>
            </a:extLst>
          </p:cNvPr>
          <p:cNvGrpSpPr/>
          <p:nvPr/>
        </p:nvGrpSpPr>
        <p:grpSpPr>
          <a:xfrm>
            <a:off x="2704455" y="3673425"/>
            <a:ext cx="650160" cy="454680"/>
            <a:chOff x="2704455" y="3673425"/>
            <a:chExt cx="650160" cy="454680"/>
          </a:xfrm>
        </p:grpSpPr>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CBC2BD83-E2EE-826C-8111-2A0401A6C875}"/>
                    </a:ext>
                  </a:extLst>
                </p14:cNvPr>
                <p14:cNvContentPartPr/>
                <p14:nvPr/>
              </p14:nvContentPartPr>
              <p14:xfrm>
                <a:off x="2704455" y="3673425"/>
                <a:ext cx="139320" cy="454680"/>
              </p14:xfrm>
            </p:contentPart>
          </mc:Choice>
          <mc:Fallback xmlns="">
            <p:pic>
              <p:nvPicPr>
                <p:cNvPr id="45" name="Ink 44">
                  <a:extLst>
                    <a:ext uri="{FF2B5EF4-FFF2-40B4-BE49-F238E27FC236}">
                      <a16:creationId xmlns:a16="http://schemas.microsoft.com/office/drawing/2014/main" id="{CBC2BD83-E2EE-826C-8111-2A0401A6C875}"/>
                    </a:ext>
                  </a:extLst>
                </p:cNvPr>
                <p:cNvPicPr/>
                <p:nvPr/>
              </p:nvPicPr>
              <p:blipFill>
                <a:blip r:embed="rId61"/>
                <a:stretch>
                  <a:fillRect/>
                </a:stretch>
              </p:blipFill>
              <p:spPr>
                <a:xfrm>
                  <a:off x="2698335" y="3667305"/>
                  <a:ext cx="1515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0C17D2BA-0535-B6C0-3ED9-A20E634E5CFD}"/>
                    </a:ext>
                  </a:extLst>
                </p14:cNvPr>
                <p14:cNvContentPartPr/>
                <p14:nvPr/>
              </p14:nvContentPartPr>
              <p14:xfrm>
                <a:off x="2971575" y="3847305"/>
                <a:ext cx="383040" cy="255240"/>
              </p14:xfrm>
            </p:contentPart>
          </mc:Choice>
          <mc:Fallback xmlns="">
            <p:pic>
              <p:nvPicPr>
                <p:cNvPr id="46" name="Ink 45">
                  <a:extLst>
                    <a:ext uri="{FF2B5EF4-FFF2-40B4-BE49-F238E27FC236}">
                      <a16:creationId xmlns:a16="http://schemas.microsoft.com/office/drawing/2014/main" id="{0C17D2BA-0535-B6C0-3ED9-A20E634E5CFD}"/>
                    </a:ext>
                  </a:extLst>
                </p:cNvPr>
                <p:cNvPicPr/>
                <p:nvPr/>
              </p:nvPicPr>
              <p:blipFill>
                <a:blip r:embed="rId63"/>
                <a:stretch>
                  <a:fillRect/>
                </a:stretch>
              </p:blipFill>
              <p:spPr>
                <a:xfrm>
                  <a:off x="2965455" y="3841185"/>
                  <a:ext cx="395280" cy="267480"/>
                </a:xfrm>
                <a:prstGeom prst="rect">
                  <a:avLst/>
                </a:prstGeom>
              </p:spPr>
            </p:pic>
          </mc:Fallback>
        </mc:AlternateContent>
      </p:grpSp>
      <p:grpSp>
        <p:nvGrpSpPr>
          <p:cNvPr id="49" name="Group 48">
            <a:extLst>
              <a:ext uri="{FF2B5EF4-FFF2-40B4-BE49-F238E27FC236}">
                <a16:creationId xmlns:a16="http://schemas.microsoft.com/office/drawing/2014/main" id="{6EFABB36-A01A-72DD-6A62-958A43191161}"/>
              </a:ext>
            </a:extLst>
          </p:cNvPr>
          <p:cNvGrpSpPr/>
          <p:nvPr/>
        </p:nvGrpSpPr>
        <p:grpSpPr>
          <a:xfrm>
            <a:off x="4535775" y="3703665"/>
            <a:ext cx="2127240" cy="453960"/>
            <a:chOff x="4535775" y="3703665"/>
            <a:chExt cx="2127240" cy="453960"/>
          </a:xfrm>
        </p:grpSpPr>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B9AFBD14-965C-2A3E-5BDD-CC9B65969C80}"/>
                    </a:ext>
                  </a:extLst>
                </p14:cNvPr>
                <p14:cNvContentPartPr/>
                <p14:nvPr/>
              </p14:nvContentPartPr>
              <p14:xfrm>
                <a:off x="4550175" y="4030545"/>
                <a:ext cx="293400" cy="40320"/>
              </p14:xfrm>
            </p:contentPart>
          </mc:Choice>
          <mc:Fallback xmlns="">
            <p:pic>
              <p:nvPicPr>
                <p:cNvPr id="39" name="Ink 38">
                  <a:extLst>
                    <a:ext uri="{FF2B5EF4-FFF2-40B4-BE49-F238E27FC236}">
                      <a16:creationId xmlns:a16="http://schemas.microsoft.com/office/drawing/2014/main" id="{B9AFBD14-965C-2A3E-5BDD-CC9B65969C80}"/>
                    </a:ext>
                  </a:extLst>
                </p:cNvPr>
                <p:cNvPicPr/>
                <p:nvPr/>
              </p:nvPicPr>
              <p:blipFill>
                <a:blip r:embed="rId65"/>
                <a:stretch>
                  <a:fillRect/>
                </a:stretch>
              </p:blipFill>
              <p:spPr>
                <a:xfrm>
                  <a:off x="4544055" y="4024425"/>
                  <a:ext cx="305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B6872DA4-21E2-B926-C965-2C373FBEAD0F}"/>
                    </a:ext>
                  </a:extLst>
                </p14:cNvPr>
                <p14:cNvContentPartPr/>
                <p14:nvPr/>
              </p14:nvContentPartPr>
              <p14:xfrm>
                <a:off x="4535775" y="3896625"/>
                <a:ext cx="264960" cy="24120"/>
              </p14:xfrm>
            </p:contentPart>
          </mc:Choice>
          <mc:Fallback xmlns="">
            <p:pic>
              <p:nvPicPr>
                <p:cNvPr id="40" name="Ink 39">
                  <a:extLst>
                    <a:ext uri="{FF2B5EF4-FFF2-40B4-BE49-F238E27FC236}">
                      <a16:creationId xmlns:a16="http://schemas.microsoft.com/office/drawing/2014/main" id="{B6872DA4-21E2-B926-C965-2C373FBEAD0F}"/>
                    </a:ext>
                  </a:extLst>
                </p:cNvPr>
                <p:cNvPicPr/>
                <p:nvPr/>
              </p:nvPicPr>
              <p:blipFill>
                <a:blip r:embed="rId67"/>
                <a:stretch>
                  <a:fillRect/>
                </a:stretch>
              </p:blipFill>
              <p:spPr>
                <a:xfrm>
                  <a:off x="4529655" y="3890505"/>
                  <a:ext cx="277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68EC024D-FB93-90AD-4ECA-3798BEED798E}"/>
                    </a:ext>
                  </a:extLst>
                </p14:cNvPr>
                <p14:cNvContentPartPr/>
                <p14:nvPr/>
              </p14:nvContentPartPr>
              <p14:xfrm>
                <a:off x="5640255" y="3836505"/>
                <a:ext cx="635760" cy="282240"/>
              </p14:xfrm>
            </p:contentPart>
          </mc:Choice>
          <mc:Fallback xmlns="">
            <p:pic>
              <p:nvPicPr>
                <p:cNvPr id="41" name="Ink 40">
                  <a:extLst>
                    <a:ext uri="{FF2B5EF4-FFF2-40B4-BE49-F238E27FC236}">
                      <a16:creationId xmlns:a16="http://schemas.microsoft.com/office/drawing/2014/main" id="{68EC024D-FB93-90AD-4ECA-3798BEED798E}"/>
                    </a:ext>
                  </a:extLst>
                </p:cNvPr>
                <p:cNvPicPr/>
                <p:nvPr/>
              </p:nvPicPr>
              <p:blipFill>
                <a:blip r:embed="rId69"/>
                <a:stretch>
                  <a:fillRect/>
                </a:stretch>
              </p:blipFill>
              <p:spPr>
                <a:xfrm>
                  <a:off x="5634135" y="3830385"/>
                  <a:ext cx="6480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82DD9113-21CF-48D4-6E7D-B2348696F542}"/>
                    </a:ext>
                  </a:extLst>
                </p14:cNvPr>
                <p14:cNvContentPartPr/>
                <p14:nvPr/>
              </p14:nvContentPartPr>
              <p14:xfrm>
                <a:off x="6277815" y="3703665"/>
                <a:ext cx="385200" cy="202680"/>
              </p14:xfrm>
            </p:contentPart>
          </mc:Choice>
          <mc:Fallback xmlns="">
            <p:pic>
              <p:nvPicPr>
                <p:cNvPr id="42" name="Ink 41">
                  <a:extLst>
                    <a:ext uri="{FF2B5EF4-FFF2-40B4-BE49-F238E27FC236}">
                      <a16:creationId xmlns:a16="http://schemas.microsoft.com/office/drawing/2014/main" id="{82DD9113-21CF-48D4-6E7D-B2348696F542}"/>
                    </a:ext>
                  </a:extLst>
                </p:cNvPr>
                <p:cNvPicPr/>
                <p:nvPr/>
              </p:nvPicPr>
              <p:blipFill>
                <a:blip r:embed="rId71"/>
                <a:stretch>
                  <a:fillRect/>
                </a:stretch>
              </p:blipFill>
              <p:spPr>
                <a:xfrm>
                  <a:off x="6271695" y="3697545"/>
                  <a:ext cx="397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48F95EB7-B6B4-0345-DD91-735D4046029D}"/>
                    </a:ext>
                  </a:extLst>
                </p14:cNvPr>
                <p14:cNvContentPartPr/>
                <p14:nvPr/>
              </p14:nvContentPartPr>
              <p14:xfrm>
                <a:off x="5146695" y="3716625"/>
                <a:ext cx="145080" cy="441000"/>
              </p14:xfrm>
            </p:contentPart>
          </mc:Choice>
          <mc:Fallback xmlns="">
            <p:pic>
              <p:nvPicPr>
                <p:cNvPr id="47" name="Ink 46">
                  <a:extLst>
                    <a:ext uri="{FF2B5EF4-FFF2-40B4-BE49-F238E27FC236}">
                      <a16:creationId xmlns:a16="http://schemas.microsoft.com/office/drawing/2014/main" id="{48F95EB7-B6B4-0345-DD91-735D4046029D}"/>
                    </a:ext>
                  </a:extLst>
                </p:cNvPr>
                <p:cNvPicPr/>
                <p:nvPr/>
              </p:nvPicPr>
              <p:blipFill>
                <a:blip r:embed="rId73"/>
                <a:stretch>
                  <a:fillRect/>
                </a:stretch>
              </p:blipFill>
              <p:spPr>
                <a:xfrm>
                  <a:off x="5140575" y="3710505"/>
                  <a:ext cx="1573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8C400492-7497-C13C-767E-BA5129C8A0CA}"/>
                    </a:ext>
                  </a:extLst>
                </p14:cNvPr>
                <p14:cNvContentPartPr/>
                <p14:nvPr/>
              </p14:nvContentPartPr>
              <p14:xfrm>
                <a:off x="5305815" y="3880065"/>
                <a:ext cx="354240" cy="237600"/>
              </p14:xfrm>
            </p:contentPart>
          </mc:Choice>
          <mc:Fallback xmlns="">
            <p:pic>
              <p:nvPicPr>
                <p:cNvPr id="48" name="Ink 47">
                  <a:extLst>
                    <a:ext uri="{FF2B5EF4-FFF2-40B4-BE49-F238E27FC236}">
                      <a16:creationId xmlns:a16="http://schemas.microsoft.com/office/drawing/2014/main" id="{8C400492-7497-C13C-767E-BA5129C8A0CA}"/>
                    </a:ext>
                  </a:extLst>
                </p:cNvPr>
                <p:cNvPicPr/>
                <p:nvPr/>
              </p:nvPicPr>
              <p:blipFill>
                <a:blip r:embed="rId75"/>
                <a:stretch>
                  <a:fillRect/>
                </a:stretch>
              </p:blipFill>
              <p:spPr>
                <a:xfrm>
                  <a:off x="5299695" y="3873945"/>
                  <a:ext cx="366480" cy="249840"/>
                </a:xfrm>
                <a:prstGeom prst="rect">
                  <a:avLst/>
                </a:prstGeom>
              </p:spPr>
            </p:pic>
          </mc:Fallback>
        </mc:AlternateContent>
      </p:grpSp>
      <p:grpSp>
        <p:nvGrpSpPr>
          <p:cNvPr id="62" name="Group 61">
            <a:extLst>
              <a:ext uri="{FF2B5EF4-FFF2-40B4-BE49-F238E27FC236}">
                <a16:creationId xmlns:a16="http://schemas.microsoft.com/office/drawing/2014/main" id="{1726373D-FCFC-27D0-009B-9A667C6602EF}"/>
              </a:ext>
            </a:extLst>
          </p:cNvPr>
          <p:cNvGrpSpPr/>
          <p:nvPr/>
        </p:nvGrpSpPr>
        <p:grpSpPr>
          <a:xfrm>
            <a:off x="2930895" y="4586025"/>
            <a:ext cx="943560" cy="631440"/>
            <a:chOff x="2930895" y="4586025"/>
            <a:chExt cx="943560" cy="631440"/>
          </a:xfrm>
        </p:grpSpPr>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096CC34E-3644-4423-7C82-B578F5C7C1B2}"/>
                    </a:ext>
                  </a:extLst>
                </p14:cNvPr>
                <p14:cNvContentPartPr/>
                <p14:nvPr/>
              </p14:nvContentPartPr>
              <p14:xfrm>
                <a:off x="2930895" y="4586025"/>
                <a:ext cx="99000" cy="443880"/>
              </p14:xfrm>
            </p:contentPart>
          </mc:Choice>
          <mc:Fallback xmlns="">
            <p:pic>
              <p:nvPicPr>
                <p:cNvPr id="51" name="Ink 50">
                  <a:extLst>
                    <a:ext uri="{FF2B5EF4-FFF2-40B4-BE49-F238E27FC236}">
                      <a16:creationId xmlns:a16="http://schemas.microsoft.com/office/drawing/2014/main" id="{096CC34E-3644-4423-7C82-B578F5C7C1B2}"/>
                    </a:ext>
                  </a:extLst>
                </p:cNvPr>
                <p:cNvPicPr/>
                <p:nvPr/>
              </p:nvPicPr>
              <p:blipFill>
                <a:blip r:embed="rId77"/>
                <a:stretch>
                  <a:fillRect/>
                </a:stretch>
              </p:blipFill>
              <p:spPr>
                <a:xfrm>
                  <a:off x="2924775" y="4579905"/>
                  <a:ext cx="11124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1FE0DC38-14B2-FDD4-A23E-10AC07B006A0}"/>
                    </a:ext>
                  </a:extLst>
                </p14:cNvPr>
                <p14:cNvContentPartPr/>
                <p14:nvPr/>
              </p14:nvContentPartPr>
              <p14:xfrm>
                <a:off x="3176055" y="4759905"/>
                <a:ext cx="354240" cy="205920"/>
              </p14:xfrm>
            </p:contentPart>
          </mc:Choice>
          <mc:Fallback xmlns="">
            <p:pic>
              <p:nvPicPr>
                <p:cNvPr id="52" name="Ink 51">
                  <a:extLst>
                    <a:ext uri="{FF2B5EF4-FFF2-40B4-BE49-F238E27FC236}">
                      <a16:creationId xmlns:a16="http://schemas.microsoft.com/office/drawing/2014/main" id="{1FE0DC38-14B2-FDD4-A23E-10AC07B006A0}"/>
                    </a:ext>
                  </a:extLst>
                </p:cNvPr>
                <p:cNvPicPr/>
                <p:nvPr/>
              </p:nvPicPr>
              <p:blipFill>
                <a:blip r:embed="rId79"/>
                <a:stretch>
                  <a:fillRect/>
                </a:stretch>
              </p:blipFill>
              <p:spPr>
                <a:xfrm>
                  <a:off x="3169935" y="4753785"/>
                  <a:ext cx="3664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225E75CA-9427-D70A-4142-4977399ACA26}"/>
                    </a:ext>
                  </a:extLst>
                </p14:cNvPr>
                <p14:cNvContentPartPr/>
                <p14:nvPr/>
              </p14:nvContentPartPr>
              <p14:xfrm>
                <a:off x="3657375" y="4760265"/>
                <a:ext cx="217080" cy="457200"/>
              </p14:xfrm>
            </p:contentPart>
          </mc:Choice>
          <mc:Fallback xmlns="">
            <p:pic>
              <p:nvPicPr>
                <p:cNvPr id="53" name="Ink 52">
                  <a:extLst>
                    <a:ext uri="{FF2B5EF4-FFF2-40B4-BE49-F238E27FC236}">
                      <a16:creationId xmlns:a16="http://schemas.microsoft.com/office/drawing/2014/main" id="{225E75CA-9427-D70A-4142-4977399ACA26}"/>
                    </a:ext>
                  </a:extLst>
                </p:cNvPr>
                <p:cNvPicPr/>
                <p:nvPr/>
              </p:nvPicPr>
              <p:blipFill>
                <a:blip r:embed="rId81"/>
                <a:stretch>
                  <a:fillRect/>
                </a:stretch>
              </p:blipFill>
              <p:spPr>
                <a:xfrm>
                  <a:off x="3651255" y="4754145"/>
                  <a:ext cx="229320" cy="469440"/>
                </a:xfrm>
                <a:prstGeom prst="rect">
                  <a:avLst/>
                </a:prstGeom>
              </p:spPr>
            </p:pic>
          </mc:Fallback>
        </mc:AlternateContent>
      </p:grpSp>
      <p:grpSp>
        <p:nvGrpSpPr>
          <p:cNvPr id="61" name="Group 60">
            <a:extLst>
              <a:ext uri="{FF2B5EF4-FFF2-40B4-BE49-F238E27FC236}">
                <a16:creationId xmlns:a16="http://schemas.microsoft.com/office/drawing/2014/main" id="{5FA2695A-B85F-ED8B-C76B-7B85C3E291FB}"/>
              </a:ext>
            </a:extLst>
          </p:cNvPr>
          <p:cNvGrpSpPr/>
          <p:nvPr/>
        </p:nvGrpSpPr>
        <p:grpSpPr>
          <a:xfrm>
            <a:off x="4410495" y="4904625"/>
            <a:ext cx="313200" cy="97560"/>
            <a:chOff x="4410495" y="4904625"/>
            <a:chExt cx="313200" cy="97560"/>
          </a:xfrm>
        </p:grpSpPr>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B5ECA018-F759-B466-9AB1-CB3DBA54B441}"/>
                    </a:ext>
                  </a:extLst>
                </p14:cNvPr>
                <p14:cNvContentPartPr/>
                <p14:nvPr/>
              </p14:nvContentPartPr>
              <p14:xfrm>
                <a:off x="4410495" y="4973745"/>
                <a:ext cx="306000" cy="28440"/>
              </p14:xfrm>
            </p:contentPart>
          </mc:Choice>
          <mc:Fallback xmlns="">
            <p:pic>
              <p:nvPicPr>
                <p:cNvPr id="54" name="Ink 53">
                  <a:extLst>
                    <a:ext uri="{FF2B5EF4-FFF2-40B4-BE49-F238E27FC236}">
                      <a16:creationId xmlns:a16="http://schemas.microsoft.com/office/drawing/2014/main" id="{B5ECA018-F759-B466-9AB1-CB3DBA54B441}"/>
                    </a:ext>
                  </a:extLst>
                </p:cNvPr>
                <p:cNvPicPr/>
                <p:nvPr/>
              </p:nvPicPr>
              <p:blipFill>
                <a:blip r:embed="rId83"/>
                <a:stretch>
                  <a:fillRect/>
                </a:stretch>
              </p:blipFill>
              <p:spPr>
                <a:xfrm>
                  <a:off x="4404375" y="4967625"/>
                  <a:ext cx="3182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3D38A22C-CBC9-D0AF-FC8B-7BC4CABCC294}"/>
                    </a:ext>
                  </a:extLst>
                </p14:cNvPr>
                <p14:cNvContentPartPr/>
                <p14:nvPr/>
              </p14:nvContentPartPr>
              <p14:xfrm>
                <a:off x="4477815" y="4904625"/>
                <a:ext cx="245880" cy="360"/>
              </p14:xfrm>
            </p:contentPart>
          </mc:Choice>
          <mc:Fallback xmlns="">
            <p:pic>
              <p:nvPicPr>
                <p:cNvPr id="55" name="Ink 54">
                  <a:extLst>
                    <a:ext uri="{FF2B5EF4-FFF2-40B4-BE49-F238E27FC236}">
                      <a16:creationId xmlns:a16="http://schemas.microsoft.com/office/drawing/2014/main" id="{3D38A22C-CBC9-D0AF-FC8B-7BC4CABCC294}"/>
                    </a:ext>
                  </a:extLst>
                </p:cNvPr>
                <p:cNvPicPr/>
                <p:nvPr/>
              </p:nvPicPr>
              <p:blipFill>
                <a:blip r:embed="rId85"/>
                <a:stretch>
                  <a:fillRect/>
                </a:stretch>
              </p:blipFill>
              <p:spPr>
                <a:xfrm>
                  <a:off x="4471695" y="4898505"/>
                  <a:ext cx="258120" cy="12600"/>
                </a:xfrm>
                <a:prstGeom prst="rect">
                  <a:avLst/>
                </a:prstGeom>
              </p:spPr>
            </p:pic>
          </mc:Fallback>
        </mc:AlternateContent>
      </p:grpSp>
      <p:grpSp>
        <p:nvGrpSpPr>
          <p:cNvPr id="60" name="Group 59">
            <a:extLst>
              <a:ext uri="{FF2B5EF4-FFF2-40B4-BE49-F238E27FC236}">
                <a16:creationId xmlns:a16="http://schemas.microsoft.com/office/drawing/2014/main" id="{FB3DF24D-0FC2-1B6A-28C1-A1EE0EC4C3EA}"/>
              </a:ext>
            </a:extLst>
          </p:cNvPr>
          <p:cNvGrpSpPr/>
          <p:nvPr/>
        </p:nvGrpSpPr>
        <p:grpSpPr>
          <a:xfrm>
            <a:off x="5161455" y="4783305"/>
            <a:ext cx="1624320" cy="349920"/>
            <a:chOff x="5161455" y="4783305"/>
            <a:chExt cx="1624320" cy="349920"/>
          </a:xfrm>
        </p:grpSpPr>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97A92950-94B3-BA3A-DF26-A00C9C3959C8}"/>
                    </a:ext>
                  </a:extLst>
                </p14:cNvPr>
                <p14:cNvContentPartPr/>
                <p14:nvPr/>
              </p14:nvContentPartPr>
              <p14:xfrm>
                <a:off x="5161455" y="4885905"/>
                <a:ext cx="469440" cy="202680"/>
              </p14:xfrm>
            </p:contentPart>
          </mc:Choice>
          <mc:Fallback xmlns="">
            <p:pic>
              <p:nvPicPr>
                <p:cNvPr id="56" name="Ink 55">
                  <a:extLst>
                    <a:ext uri="{FF2B5EF4-FFF2-40B4-BE49-F238E27FC236}">
                      <a16:creationId xmlns:a16="http://schemas.microsoft.com/office/drawing/2014/main" id="{97A92950-94B3-BA3A-DF26-A00C9C3959C8}"/>
                    </a:ext>
                  </a:extLst>
                </p:cNvPr>
                <p:cNvPicPr/>
                <p:nvPr/>
              </p:nvPicPr>
              <p:blipFill>
                <a:blip r:embed="rId87"/>
                <a:stretch>
                  <a:fillRect/>
                </a:stretch>
              </p:blipFill>
              <p:spPr>
                <a:xfrm>
                  <a:off x="5155335" y="4879785"/>
                  <a:ext cx="4816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63BB4140-1A8C-26CC-1D64-FBAA04A35A8C}"/>
                    </a:ext>
                  </a:extLst>
                </p14:cNvPr>
                <p14:cNvContentPartPr/>
                <p14:nvPr/>
              </p14:nvContentPartPr>
              <p14:xfrm>
                <a:off x="5770215" y="4783305"/>
                <a:ext cx="101520" cy="314280"/>
              </p14:xfrm>
            </p:contentPart>
          </mc:Choice>
          <mc:Fallback xmlns="">
            <p:pic>
              <p:nvPicPr>
                <p:cNvPr id="57" name="Ink 56">
                  <a:extLst>
                    <a:ext uri="{FF2B5EF4-FFF2-40B4-BE49-F238E27FC236}">
                      <a16:creationId xmlns:a16="http://schemas.microsoft.com/office/drawing/2014/main" id="{63BB4140-1A8C-26CC-1D64-FBAA04A35A8C}"/>
                    </a:ext>
                  </a:extLst>
                </p:cNvPr>
                <p:cNvPicPr/>
                <p:nvPr/>
              </p:nvPicPr>
              <p:blipFill>
                <a:blip r:embed="rId89"/>
                <a:stretch>
                  <a:fillRect/>
                </a:stretch>
              </p:blipFill>
              <p:spPr>
                <a:xfrm>
                  <a:off x="5764095" y="4777185"/>
                  <a:ext cx="113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2E6907B6-C0A5-1632-7FC3-4EBAD84CE3F0}"/>
                    </a:ext>
                  </a:extLst>
                </p14:cNvPr>
                <p14:cNvContentPartPr/>
                <p14:nvPr/>
              </p14:nvContentPartPr>
              <p14:xfrm>
                <a:off x="5969655" y="4918665"/>
                <a:ext cx="231480" cy="214560"/>
              </p14:xfrm>
            </p:contentPart>
          </mc:Choice>
          <mc:Fallback xmlns="">
            <p:pic>
              <p:nvPicPr>
                <p:cNvPr id="58" name="Ink 57">
                  <a:extLst>
                    <a:ext uri="{FF2B5EF4-FFF2-40B4-BE49-F238E27FC236}">
                      <a16:creationId xmlns:a16="http://schemas.microsoft.com/office/drawing/2014/main" id="{2E6907B6-C0A5-1632-7FC3-4EBAD84CE3F0}"/>
                    </a:ext>
                  </a:extLst>
                </p:cNvPr>
                <p:cNvPicPr/>
                <p:nvPr/>
              </p:nvPicPr>
              <p:blipFill>
                <a:blip r:embed="rId91"/>
                <a:stretch>
                  <a:fillRect/>
                </a:stretch>
              </p:blipFill>
              <p:spPr>
                <a:xfrm>
                  <a:off x="5963535" y="4912545"/>
                  <a:ext cx="2437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E7C8D376-686B-FF82-7387-7D0A58FC0533}"/>
                    </a:ext>
                  </a:extLst>
                </p14:cNvPr>
                <p14:cNvContentPartPr/>
                <p14:nvPr/>
              </p14:nvContentPartPr>
              <p14:xfrm>
                <a:off x="6373935" y="4885905"/>
                <a:ext cx="411840" cy="233280"/>
              </p14:xfrm>
            </p:contentPart>
          </mc:Choice>
          <mc:Fallback xmlns="">
            <p:pic>
              <p:nvPicPr>
                <p:cNvPr id="59" name="Ink 58">
                  <a:extLst>
                    <a:ext uri="{FF2B5EF4-FFF2-40B4-BE49-F238E27FC236}">
                      <a16:creationId xmlns:a16="http://schemas.microsoft.com/office/drawing/2014/main" id="{E7C8D376-686B-FF82-7387-7D0A58FC0533}"/>
                    </a:ext>
                  </a:extLst>
                </p:cNvPr>
                <p:cNvPicPr/>
                <p:nvPr/>
              </p:nvPicPr>
              <p:blipFill>
                <a:blip r:embed="rId93"/>
                <a:stretch>
                  <a:fillRect/>
                </a:stretch>
              </p:blipFill>
              <p:spPr>
                <a:xfrm>
                  <a:off x="6367815" y="4879785"/>
                  <a:ext cx="424080" cy="245520"/>
                </a:xfrm>
                <a:prstGeom prst="rect">
                  <a:avLst/>
                </a:prstGeom>
              </p:spPr>
            </p:pic>
          </mc:Fallback>
        </mc:AlternateContent>
      </p:grpSp>
      <p:grpSp>
        <p:nvGrpSpPr>
          <p:cNvPr id="82" name="Group 81">
            <a:extLst>
              <a:ext uri="{FF2B5EF4-FFF2-40B4-BE49-F238E27FC236}">
                <a16:creationId xmlns:a16="http://schemas.microsoft.com/office/drawing/2014/main" id="{C5C6D0C8-3768-14A9-5F77-1444D2B78121}"/>
              </a:ext>
            </a:extLst>
          </p:cNvPr>
          <p:cNvGrpSpPr/>
          <p:nvPr/>
        </p:nvGrpSpPr>
        <p:grpSpPr>
          <a:xfrm>
            <a:off x="2812815" y="5302785"/>
            <a:ext cx="2072160" cy="666360"/>
            <a:chOff x="2812815" y="5302785"/>
            <a:chExt cx="2072160" cy="666360"/>
          </a:xfrm>
        </p:grpSpPr>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707491D7-19F7-46B8-6AE6-1906E4F1C540}"/>
                    </a:ext>
                  </a:extLst>
                </p14:cNvPr>
                <p14:cNvContentPartPr/>
                <p14:nvPr/>
              </p14:nvContentPartPr>
              <p14:xfrm>
                <a:off x="3010095" y="5486025"/>
                <a:ext cx="262800" cy="328320"/>
              </p14:xfrm>
            </p:contentPart>
          </mc:Choice>
          <mc:Fallback xmlns="">
            <p:pic>
              <p:nvPicPr>
                <p:cNvPr id="63" name="Ink 62">
                  <a:extLst>
                    <a:ext uri="{FF2B5EF4-FFF2-40B4-BE49-F238E27FC236}">
                      <a16:creationId xmlns:a16="http://schemas.microsoft.com/office/drawing/2014/main" id="{707491D7-19F7-46B8-6AE6-1906E4F1C540}"/>
                    </a:ext>
                  </a:extLst>
                </p:cNvPr>
                <p:cNvPicPr/>
                <p:nvPr/>
              </p:nvPicPr>
              <p:blipFill>
                <a:blip r:embed="rId95"/>
                <a:stretch>
                  <a:fillRect/>
                </a:stretch>
              </p:blipFill>
              <p:spPr>
                <a:xfrm>
                  <a:off x="3003975" y="5479905"/>
                  <a:ext cx="2750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2D34A8DF-7F73-F8D2-5464-4E4FEB887A59}"/>
                    </a:ext>
                  </a:extLst>
                </p14:cNvPr>
                <p14:cNvContentPartPr/>
                <p14:nvPr/>
              </p14:nvContentPartPr>
              <p14:xfrm>
                <a:off x="3270015" y="5606625"/>
                <a:ext cx="373320" cy="167400"/>
              </p14:xfrm>
            </p:contentPart>
          </mc:Choice>
          <mc:Fallback xmlns="">
            <p:pic>
              <p:nvPicPr>
                <p:cNvPr id="64" name="Ink 63">
                  <a:extLst>
                    <a:ext uri="{FF2B5EF4-FFF2-40B4-BE49-F238E27FC236}">
                      <a16:creationId xmlns:a16="http://schemas.microsoft.com/office/drawing/2014/main" id="{2D34A8DF-7F73-F8D2-5464-4E4FEB887A59}"/>
                    </a:ext>
                  </a:extLst>
                </p:cNvPr>
                <p:cNvPicPr/>
                <p:nvPr/>
              </p:nvPicPr>
              <p:blipFill>
                <a:blip r:embed="rId97"/>
                <a:stretch>
                  <a:fillRect/>
                </a:stretch>
              </p:blipFill>
              <p:spPr>
                <a:xfrm>
                  <a:off x="3263895" y="5600505"/>
                  <a:ext cx="385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26EEF50F-917D-93AA-0D1D-9661DE00B30F}"/>
                    </a:ext>
                  </a:extLst>
                </p14:cNvPr>
                <p14:cNvContentPartPr/>
                <p14:nvPr/>
              </p14:nvContentPartPr>
              <p14:xfrm>
                <a:off x="3652695" y="5623545"/>
                <a:ext cx="267480" cy="286200"/>
              </p14:xfrm>
            </p:contentPart>
          </mc:Choice>
          <mc:Fallback xmlns="">
            <p:pic>
              <p:nvPicPr>
                <p:cNvPr id="65" name="Ink 64">
                  <a:extLst>
                    <a:ext uri="{FF2B5EF4-FFF2-40B4-BE49-F238E27FC236}">
                      <a16:creationId xmlns:a16="http://schemas.microsoft.com/office/drawing/2014/main" id="{26EEF50F-917D-93AA-0D1D-9661DE00B30F}"/>
                    </a:ext>
                  </a:extLst>
                </p:cNvPr>
                <p:cNvPicPr/>
                <p:nvPr/>
              </p:nvPicPr>
              <p:blipFill>
                <a:blip r:embed="rId99"/>
                <a:stretch>
                  <a:fillRect/>
                </a:stretch>
              </p:blipFill>
              <p:spPr>
                <a:xfrm>
                  <a:off x="3646575" y="5617425"/>
                  <a:ext cx="279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D203AAD0-3CAB-7A39-39F4-4D0C05FB40A5}"/>
                    </a:ext>
                  </a:extLst>
                </p14:cNvPr>
                <p14:cNvContentPartPr/>
                <p14:nvPr/>
              </p14:nvContentPartPr>
              <p14:xfrm>
                <a:off x="3797055" y="5446785"/>
                <a:ext cx="385560" cy="522360"/>
              </p14:xfrm>
            </p:contentPart>
          </mc:Choice>
          <mc:Fallback xmlns="">
            <p:pic>
              <p:nvPicPr>
                <p:cNvPr id="66" name="Ink 65">
                  <a:extLst>
                    <a:ext uri="{FF2B5EF4-FFF2-40B4-BE49-F238E27FC236}">
                      <a16:creationId xmlns:a16="http://schemas.microsoft.com/office/drawing/2014/main" id="{D203AAD0-3CAB-7A39-39F4-4D0C05FB40A5}"/>
                    </a:ext>
                  </a:extLst>
                </p:cNvPr>
                <p:cNvPicPr/>
                <p:nvPr/>
              </p:nvPicPr>
              <p:blipFill>
                <a:blip r:embed="rId101"/>
                <a:stretch>
                  <a:fillRect/>
                </a:stretch>
              </p:blipFill>
              <p:spPr>
                <a:xfrm>
                  <a:off x="3790935" y="5440665"/>
                  <a:ext cx="39780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D6C578CB-8722-9299-CD38-ABAA4D2C642F}"/>
                    </a:ext>
                  </a:extLst>
                </p14:cNvPr>
                <p14:cNvContentPartPr/>
                <p14:nvPr/>
              </p14:nvContentPartPr>
              <p14:xfrm>
                <a:off x="2812815" y="5370105"/>
                <a:ext cx="522720" cy="562320"/>
              </p14:xfrm>
            </p:contentPart>
          </mc:Choice>
          <mc:Fallback xmlns="">
            <p:pic>
              <p:nvPicPr>
                <p:cNvPr id="68" name="Ink 67">
                  <a:extLst>
                    <a:ext uri="{FF2B5EF4-FFF2-40B4-BE49-F238E27FC236}">
                      <a16:creationId xmlns:a16="http://schemas.microsoft.com/office/drawing/2014/main" id="{D6C578CB-8722-9299-CD38-ABAA4D2C642F}"/>
                    </a:ext>
                  </a:extLst>
                </p:cNvPr>
                <p:cNvPicPr/>
                <p:nvPr/>
              </p:nvPicPr>
              <p:blipFill>
                <a:blip r:embed="rId103"/>
                <a:stretch>
                  <a:fillRect/>
                </a:stretch>
              </p:blipFill>
              <p:spPr>
                <a:xfrm>
                  <a:off x="2806695" y="5363985"/>
                  <a:ext cx="53496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701A2B79-A6F9-62F7-9A5A-2E5FEE44A20A}"/>
                    </a:ext>
                  </a:extLst>
                </p14:cNvPr>
                <p14:cNvContentPartPr/>
                <p14:nvPr/>
              </p14:nvContentPartPr>
              <p14:xfrm>
                <a:off x="4258935" y="5302785"/>
                <a:ext cx="29160" cy="199440"/>
              </p14:xfrm>
            </p:contentPart>
          </mc:Choice>
          <mc:Fallback xmlns="">
            <p:pic>
              <p:nvPicPr>
                <p:cNvPr id="69" name="Ink 68">
                  <a:extLst>
                    <a:ext uri="{FF2B5EF4-FFF2-40B4-BE49-F238E27FC236}">
                      <a16:creationId xmlns:a16="http://schemas.microsoft.com/office/drawing/2014/main" id="{701A2B79-A6F9-62F7-9A5A-2E5FEE44A20A}"/>
                    </a:ext>
                  </a:extLst>
                </p:cNvPr>
                <p:cNvPicPr/>
                <p:nvPr/>
              </p:nvPicPr>
              <p:blipFill>
                <a:blip r:embed="rId105"/>
                <a:stretch>
                  <a:fillRect/>
                </a:stretch>
              </p:blipFill>
              <p:spPr>
                <a:xfrm>
                  <a:off x="4252815" y="5296665"/>
                  <a:ext cx="414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0AB40ADF-2B47-90FD-57F4-997034D88887}"/>
                    </a:ext>
                  </a:extLst>
                </p14:cNvPr>
                <p14:cNvContentPartPr/>
                <p14:nvPr/>
              </p14:nvContentPartPr>
              <p14:xfrm>
                <a:off x="4581495" y="5666745"/>
                <a:ext cx="187920" cy="40320"/>
              </p14:xfrm>
            </p:contentPart>
          </mc:Choice>
          <mc:Fallback xmlns="">
            <p:pic>
              <p:nvPicPr>
                <p:cNvPr id="70" name="Ink 69">
                  <a:extLst>
                    <a:ext uri="{FF2B5EF4-FFF2-40B4-BE49-F238E27FC236}">
                      <a16:creationId xmlns:a16="http://schemas.microsoft.com/office/drawing/2014/main" id="{0AB40ADF-2B47-90FD-57F4-997034D88887}"/>
                    </a:ext>
                  </a:extLst>
                </p:cNvPr>
                <p:cNvPicPr/>
                <p:nvPr/>
              </p:nvPicPr>
              <p:blipFill>
                <a:blip r:embed="rId107"/>
                <a:stretch>
                  <a:fillRect/>
                </a:stretch>
              </p:blipFill>
              <p:spPr>
                <a:xfrm>
                  <a:off x="4575375" y="5660625"/>
                  <a:ext cx="2001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Ink 70">
                  <a:extLst>
                    <a:ext uri="{FF2B5EF4-FFF2-40B4-BE49-F238E27FC236}">
                      <a16:creationId xmlns:a16="http://schemas.microsoft.com/office/drawing/2014/main" id="{E8D1DDDF-7E22-5291-8EEB-22306133E951}"/>
                    </a:ext>
                  </a:extLst>
                </p14:cNvPr>
                <p14:cNvContentPartPr/>
                <p14:nvPr/>
              </p14:nvContentPartPr>
              <p14:xfrm>
                <a:off x="4614975" y="5794545"/>
                <a:ext cx="270000" cy="21960"/>
              </p14:xfrm>
            </p:contentPart>
          </mc:Choice>
          <mc:Fallback xmlns="">
            <p:pic>
              <p:nvPicPr>
                <p:cNvPr id="71" name="Ink 70">
                  <a:extLst>
                    <a:ext uri="{FF2B5EF4-FFF2-40B4-BE49-F238E27FC236}">
                      <a16:creationId xmlns:a16="http://schemas.microsoft.com/office/drawing/2014/main" id="{E8D1DDDF-7E22-5291-8EEB-22306133E951}"/>
                    </a:ext>
                  </a:extLst>
                </p:cNvPr>
                <p:cNvPicPr/>
                <p:nvPr/>
              </p:nvPicPr>
              <p:blipFill>
                <a:blip r:embed="rId109"/>
                <a:stretch>
                  <a:fillRect/>
                </a:stretch>
              </p:blipFill>
              <p:spPr>
                <a:xfrm>
                  <a:off x="4608855" y="5788425"/>
                  <a:ext cx="282240" cy="34200"/>
                </a:xfrm>
                <a:prstGeom prst="rect">
                  <a:avLst/>
                </a:prstGeom>
              </p:spPr>
            </p:pic>
          </mc:Fallback>
        </mc:AlternateContent>
      </p:grpSp>
      <p:grpSp>
        <p:nvGrpSpPr>
          <p:cNvPr id="80" name="Group 79">
            <a:extLst>
              <a:ext uri="{FF2B5EF4-FFF2-40B4-BE49-F238E27FC236}">
                <a16:creationId xmlns:a16="http://schemas.microsoft.com/office/drawing/2014/main" id="{0E6053E6-D05C-4AB6-948D-32F0C9A92EDE}"/>
              </a:ext>
            </a:extLst>
          </p:cNvPr>
          <p:cNvGrpSpPr/>
          <p:nvPr/>
        </p:nvGrpSpPr>
        <p:grpSpPr>
          <a:xfrm>
            <a:off x="5400855" y="5339865"/>
            <a:ext cx="1620720" cy="681120"/>
            <a:chOff x="5400855" y="5339865"/>
            <a:chExt cx="1620720" cy="681120"/>
          </a:xfrm>
        </p:grpSpPr>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94870D46-02D8-E78A-32CC-F57CC258CC3D}"/>
                    </a:ext>
                  </a:extLst>
                </p14:cNvPr>
                <p14:cNvContentPartPr/>
                <p14:nvPr/>
              </p14:nvContentPartPr>
              <p14:xfrm>
                <a:off x="5471775" y="5638665"/>
                <a:ext cx="440640" cy="212400"/>
              </p14:xfrm>
            </p:contentPart>
          </mc:Choice>
          <mc:Fallback xmlns="">
            <p:pic>
              <p:nvPicPr>
                <p:cNvPr id="72" name="Ink 71">
                  <a:extLst>
                    <a:ext uri="{FF2B5EF4-FFF2-40B4-BE49-F238E27FC236}">
                      <a16:creationId xmlns:a16="http://schemas.microsoft.com/office/drawing/2014/main" id="{94870D46-02D8-E78A-32CC-F57CC258CC3D}"/>
                    </a:ext>
                  </a:extLst>
                </p:cNvPr>
                <p:cNvPicPr/>
                <p:nvPr/>
              </p:nvPicPr>
              <p:blipFill>
                <a:blip r:embed="rId111"/>
                <a:stretch>
                  <a:fillRect/>
                </a:stretch>
              </p:blipFill>
              <p:spPr>
                <a:xfrm>
                  <a:off x="5465655" y="5632545"/>
                  <a:ext cx="452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FAC12B6A-DB49-58BB-CBC3-7FD27290C425}"/>
                    </a:ext>
                  </a:extLst>
                </p14:cNvPr>
                <p14:cNvContentPartPr/>
                <p14:nvPr/>
              </p14:nvContentPartPr>
              <p14:xfrm>
                <a:off x="5936175" y="5567025"/>
                <a:ext cx="99000" cy="290520"/>
              </p14:xfrm>
            </p:contentPart>
          </mc:Choice>
          <mc:Fallback xmlns="">
            <p:pic>
              <p:nvPicPr>
                <p:cNvPr id="73" name="Ink 72">
                  <a:extLst>
                    <a:ext uri="{FF2B5EF4-FFF2-40B4-BE49-F238E27FC236}">
                      <a16:creationId xmlns:a16="http://schemas.microsoft.com/office/drawing/2014/main" id="{FAC12B6A-DB49-58BB-CBC3-7FD27290C425}"/>
                    </a:ext>
                  </a:extLst>
                </p:cNvPr>
                <p:cNvPicPr/>
                <p:nvPr/>
              </p:nvPicPr>
              <p:blipFill>
                <a:blip r:embed="rId113"/>
                <a:stretch>
                  <a:fillRect/>
                </a:stretch>
              </p:blipFill>
              <p:spPr>
                <a:xfrm>
                  <a:off x="5930055" y="5560905"/>
                  <a:ext cx="1112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A656CF01-C93B-95EB-C457-D349DA916F82}"/>
                    </a:ext>
                  </a:extLst>
                </p14:cNvPr>
                <p14:cNvContentPartPr/>
                <p14:nvPr/>
              </p14:nvContentPartPr>
              <p14:xfrm>
                <a:off x="6080535" y="5709945"/>
                <a:ext cx="264960" cy="142200"/>
              </p14:xfrm>
            </p:contentPart>
          </mc:Choice>
          <mc:Fallback xmlns="">
            <p:pic>
              <p:nvPicPr>
                <p:cNvPr id="74" name="Ink 73">
                  <a:extLst>
                    <a:ext uri="{FF2B5EF4-FFF2-40B4-BE49-F238E27FC236}">
                      <a16:creationId xmlns:a16="http://schemas.microsoft.com/office/drawing/2014/main" id="{A656CF01-C93B-95EB-C457-D349DA916F82}"/>
                    </a:ext>
                  </a:extLst>
                </p:cNvPr>
                <p:cNvPicPr/>
                <p:nvPr/>
              </p:nvPicPr>
              <p:blipFill>
                <a:blip r:embed="rId115"/>
                <a:stretch>
                  <a:fillRect/>
                </a:stretch>
              </p:blipFill>
              <p:spPr>
                <a:xfrm>
                  <a:off x="6074415" y="5703825"/>
                  <a:ext cx="277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69E32972-9774-603B-B0C1-71F7D177CAF3}"/>
                    </a:ext>
                  </a:extLst>
                </p14:cNvPr>
                <p14:cNvContentPartPr/>
                <p14:nvPr/>
              </p14:nvContentPartPr>
              <p14:xfrm>
                <a:off x="6422175" y="5676465"/>
                <a:ext cx="185760" cy="132480"/>
              </p14:xfrm>
            </p:contentPart>
          </mc:Choice>
          <mc:Fallback xmlns="">
            <p:pic>
              <p:nvPicPr>
                <p:cNvPr id="75" name="Ink 74">
                  <a:extLst>
                    <a:ext uri="{FF2B5EF4-FFF2-40B4-BE49-F238E27FC236}">
                      <a16:creationId xmlns:a16="http://schemas.microsoft.com/office/drawing/2014/main" id="{69E32972-9774-603B-B0C1-71F7D177CAF3}"/>
                    </a:ext>
                  </a:extLst>
                </p:cNvPr>
                <p:cNvPicPr/>
                <p:nvPr/>
              </p:nvPicPr>
              <p:blipFill>
                <a:blip r:embed="rId117"/>
                <a:stretch>
                  <a:fillRect/>
                </a:stretch>
              </p:blipFill>
              <p:spPr>
                <a:xfrm>
                  <a:off x="6416055" y="5670345"/>
                  <a:ext cx="198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B4692B77-334B-089A-0F5F-9EDE4A621AD5}"/>
                    </a:ext>
                  </a:extLst>
                </p14:cNvPr>
                <p14:cNvContentPartPr/>
                <p14:nvPr/>
              </p14:nvContentPartPr>
              <p14:xfrm>
                <a:off x="6484815" y="5698065"/>
                <a:ext cx="108720" cy="157320"/>
              </p14:xfrm>
            </p:contentPart>
          </mc:Choice>
          <mc:Fallback xmlns="">
            <p:pic>
              <p:nvPicPr>
                <p:cNvPr id="76" name="Ink 75">
                  <a:extLst>
                    <a:ext uri="{FF2B5EF4-FFF2-40B4-BE49-F238E27FC236}">
                      <a16:creationId xmlns:a16="http://schemas.microsoft.com/office/drawing/2014/main" id="{B4692B77-334B-089A-0F5F-9EDE4A621AD5}"/>
                    </a:ext>
                  </a:extLst>
                </p:cNvPr>
                <p:cNvPicPr/>
                <p:nvPr/>
              </p:nvPicPr>
              <p:blipFill>
                <a:blip r:embed="rId119"/>
                <a:stretch>
                  <a:fillRect/>
                </a:stretch>
              </p:blipFill>
              <p:spPr>
                <a:xfrm>
                  <a:off x="6478695" y="5691945"/>
                  <a:ext cx="120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F24CA286-E808-F4A8-3ADE-63382791D12F}"/>
                    </a:ext>
                  </a:extLst>
                </p14:cNvPr>
                <p14:cNvContentPartPr/>
                <p14:nvPr/>
              </p14:nvContentPartPr>
              <p14:xfrm>
                <a:off x="6376455" y="5578905"/>
                <a:ext cx="496800" cy="442080"/>
              </p14:xfrm>
            </p:contentPart>
          </mc:Choice>
          <mc:Fallback xmlns="">
            <p:pic>
              <p:nvPicPr>
                <p:cNvPr id="77" name="Ink 76">
                  <a:extLst>
                    <a:ext uri="{FF2B5EF4-FFF2-40B4-BE49-F238E27FC236}">
                      <a16:creationId xmlns:a16="http://schemas.microsoft.com/office/drawing/2014/main" id="{F24CA286-E808-F4A8-3ADE-63382791D12F}"/>
                    </a:ext>
                  </a:extLst>
                </p:cNvPr>
                <p:cNvPicPr/>
                <p:nvPr/>
              </p:nvPicPr>
              <p:blipFill>
                <a:blip r:embed="rId121"/>
                <a:stretch>
                  <a:fillRect/>
                </a:stretch>
              </p:blipFill>
              <p:spPr>
                <a:xfrm>
                  <a:off x="6370335" y="5572785"/>
                  <a:ext cx="50904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8585D111-9987-4655-F801-9FC67EAAB7FC}"/>
                    </a:ext>
                  </a:extLst>
                </p14:cNvPr>
                <p14:cNvContentPartPr/>
                <p14:nvPr/>
              </p14:nvContentPartPr>
              <p14:xfrm>
                <a:off x="5400855" y="5478465"/>
                <a:ext cx="448920" cy="519120"/>
              </p14:xfrm>
            </p:contentPart>
          </mc:Choice>
          <mc:Fallback xmlns="">
            <p:pic>
              <p:nvPicPr>
                <p:cNvPr id="78" name="Ink 77">
                  <a:extLst>
                    <a:ext uri="{FF2B5EF4-FFF2-40B4-BE49-F238E27FC236}">
                      <a16:creationId xmlns:a16="http://schemas.microsoft.com/office/drawing/2014/main" id="{8585D111-9987-4655-F801-9FC67EAAB7FC}"/>
                    </a:ext>
                  </a:extLst>
                </p:cNvPr>
                <p:cNvPicPr/>
                <p:nvPr/>
              </p:nvPicPr>
              <p:blipFill>
                <a:blip r:embed="rId123"/>
                <a:stretch>
                  <a:fillRect/>
                </a:stretch>
              </p:blipFill>
              <p:spPr>
                <a:xfrm>
                  <a:off x="5394735" y="5472345"/>
                  <a:ext cx="46116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8A2902DB-4470-FD5E-A36D-5E0B0912BEBF}"/>
                    </a:ext>
                  </a:extLst>
                </p14:cNvPr>
                <p14:cNvContentPartPr/>
                <p14:nvPr/>
              </p14:nvContentPartPr>
              <p14:xfrm>
                <a:off x="6925095" y="5339865"/>
                <a:ext cx="96480" cy="174600"/>
              </p14:xfrm>
            </p:contentPart>
          </mc:Choice>
          <mc:Fallback xmlns="">
            <p:pic>
              <p:nvPicPr>
                <p:cNvPr id="79" name="Ink 78">
                  <a:extLst>
                    <a:ext uri="{FF2B5EF4-FFF2-40B4-BE49-F238E27FC236}">
                      <a16:creationId xmlns:a16="http://schemas.microsoft.com/office/drawing/2014/main" id="{8A2902DB-4470-FD5E-A36D-5E0B0912BEBF}"/>
                    </a:ext>
                  </a:extLst>
                </p:cNvPr>
                <p:cNvPicPr/>
                <p:nvPr/>
              </p:nvPicPr>
              <p:blipFill>
                <a:blip r:embed="rId125"/>
                <a:stretch>
                  <a:fillRect/>
                </a:stretch>
              </p:blipFill>
              <p:spPr>
                <a:xfrm>
                  <a:off x="6918975" y="5333745"/>
                  <a:ext cx="108720" cy="186840"/>
                </a:xfrm>
                <a:prstGeom prst="rect">
                  <a:avLst/>
                </a:prstGeom>
              </p:spPr>
            </p:pic>
          </mc:Fallback>
        </mc:AlternateContent>
      </p:grpSp>
      <p:grpSp>
        <p:nvGrpSpPr>
          <p:cNvPr id="90" name="Group 89">
            <a:extLst>
              <a:ext uri="{FF2B5EF4-FFF2-40B4-BE49-F238E27FC236}">
                <a16:creationId xmlns:a16="http://schemas.microsoft.com/office/drawing/2014/main" id="{927E74D2-F679-872F-848F-DA0D79896FAA}"/>
              </a:ext>
            </a:extLst>
          </p:cNvPr>
          <p:cNvGrpSpPr/>
          <p:nvPr/>
        </p:nvGrpSpPr>
        <p:grpSpPr>
          <a:xfrm>
            <a:off x="3145095" y="6114945"/>
            <a:ext cx="1234440" cy="602280"/>
            <a:chOff x="3145095" y="6114945"/>
            <a:chExt cx="1234440" cy="602280"/>
          </a:xfrm>
        </p:grpSpPr>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834CE8C-40EF-E45C-4DFF-1AF5168190FD}"/>
                    </a:ext>
                  </a:extLst>
                </p14:cNvPr>
                <p14:cNvContentPartPr/>
                <p14:nvPr/>
              </p14:nvContentPartPr>
              <p14:xfrm>
                <a:off x="3231495" y="6214665"/>
                <a:ext cx="17280" cy="128160"/>
              </p14:xfrm>
            </p:contentPart>
          </mc:Choice>
          <mc:Fallback xmlns="">
            <p:pic>
              <p:nvPicPr>
                <p:cNvPr id="83" name="Ink 82">
                  <a:extLst>
                    <a:ext uri="{FF2B5EF4-FFF2-40B4-BE49-F238E27FC236}">
                      <a16:creationId xmlns:a16="http://schemas.microsoft.com/office/drawing/2014/main" id="{7834CE8C-40EF-E45C-4DFF-1AF5168190FD}"/>
                    </a:ext>
                  </a:extLst>
                </p:cNvPr>
                <p:cNvPicPr/>
                <p:nvPr/>
              </p:nvPicPr>
              <p:blipFill>
                <a:blip r:embed="rId127"/>
                <a:stretch>
                  <a:fillRect/>
                </a:stretch>
              </p:blipFill>
              <p:spPr>
                <a:xfrm>
                  <a:off x="3225375" y="6208545"/>
                  <a:ext cx="295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995919E3-6573-9C14-1583-3D2FD98794AE}"/>
                    </a:ext>
                  </a:extLst>
                </p14:cNvPr>
                <p14:cNvContentPartPr/>
                <p14:nvPr/>
              </p14:nvContentPartPr>
              <p14:xfrm>
                <a:off x="3145095" y="6405105"/>
                <a:ext cx="281880" cy="9000"/>
              </p14:xfrm>
            </p:contentPart>
          </mc:Choice>
          <mc:Fallback xmlns="">
            <p:pic>
              <p:nvPicPr>
                <p:cNvPr id="84" name="Ink 83">
                  <a:extLst>
                    <a:ext uri="{FF2B5EF4-FFF2-40B4-BE49-F238E27FC236}">
                      <a16:creationId xmlns:a16="http://schemas.microsoft.com/office/drawing/2014/main" id="{995919E3-6573-9C14-1583-3D2FD98794AE}"/>
                    </a:ext>
                  </a:extLst>
                </p:cNvPr>
                <p:cNvPicPr/>
                <p:nvPr/>
              </p:nvPicPr>
              <p:blipFill>
                <a:blip r:embed="rId129"/>
                <a:stretch>
                  <a:fillRect/>
                </a:stretch>
              </p:blipFill>
              <p:spPr>
                <a:xfrm>
                  <a:off x="3138975" y="6398985"/>
                  <a:ext cx="294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F6466A0E-A586-597E-614B-57F8ABE093FA}"/>
                    </a:ext>
                  </a:extLst>
                </p14:cNvPr>
                <p14:cNvContentPartPr/>
                <p14:nvPr/>
              </p14:nvContentPartPr>
              <p14:xfrm>
                <a:off x="3226815" y="6490425"/>
                <a:ext cx="154440" cy="226800"/>
              </p14:xfrm>
            </p:contentPart>
          </mc:Choice>
          <mc:Fallback xmlns="">
            <p:pic>
              <p:nvPicPr>
                <p:cNvPr id="85" name="Ink 84">
                  <a:extLst>
                    <a:ext uri="{FF2B5EF4-FFF2-40B4-BE49-F238E27FC236}">
                      <a16:creationId xmlns:a16="http://schemas.microsoft.com/office/drawing/2014/main" id="{F6466A0E-A586-597E-614B-57F8ABE093FA}"/>
                    </a:ext>
                  </a:extLst>
                </p:cNvPr>
                <p:cNvPicPr/>
                <p:nvPr/>
              </p:nvPicPr>
              <p:blipFill>
                <a:blip r:embed="rId131"/>
                <a:stretch>
                  <a:fillRect/>
                </a:stretch>
              </p:blipFill>
              <p:spPr>
                <a:xfrm>
                  <a:off x="3220695" y="6484305"/>
                  <a:ext cx="166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7" name="Ink 86">
                  <a:extLst>
                    <a:ext uri="{FF2B5EF4-FFF2-40B4-BE49-F238E27FC236}">
                      <a16:creationId xmlns:a16="http://schemas.microsoft.com/office/drawing/2014/main" id="{DD9749DC-A643-FDFE-1A71-7F9359191ED6}"/>
                    </a:ext>
                  </a:extLst>
                </p14:cNvPr>
                <p14:cNvContentPartPr/>
                <p14:nvPr/>
              </p14:nvContentPartPr>
              <p14:xfrm>
                <a:off x="3715335" y="6360105"/>
                <a:ext cx="80640" cy="62280"/>
              </p14:xfrm>
            </p:contentPart>
          </mc:Choice>
          <mc:Fallback xmlns="">
            <p:pic>
              <p:nvPicPr>
                <p:cNvPr id="87" name="Ink 86">
                  <a:extLst>
                    <a:ext uri="{FF2B5EF4-FFF2-40B4-BE49-F238E27FC236}">
                      <a16:creationId xmlns:a16="http://schemas.microsoft.com/office/drawing/2014/main" id="{DD9749DC-A643-FDFE-1A71-7F9359191ED6}"/>
                    </a:ext>
                  </a:extLst>
                </p:cNvPr>
                <p:cNvPicPr/>
                <p:nvPr/>
              </p:nvPicPr>
              <p:blipFill>
                <a:blip r:embed="rId133"/>
                <a:stretch>
                  <a:fillRect/>
                </a:stretch>
              </p:blipFill>
              <p:spPr>
                <a:xfrm>
                  <a:off x="3709215" y="6353985"/>
                  <a:ext cx="928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8" name="Ink 87">
                  <a:extLst>
                    <a:ext uri="{FF2B5EF4-FFF2-40B4-BE49-F238E27FC236}">
                      <a16:creationId xmlns:a16="http://schemas.microsoft.com/office/drawing/2014/main" id="{586C001F-BD06-B3A4-BA4A-7D0B9BF753EC}"/>
                    </a:ext>
                  </a:extLst>
                </p14:cNvPr>
                <p14:cNvContentPartPr/>
                <p14:nvPr/>
              </p14:nvContentPartPr>
              <p14:xfrm>
                <a:off x="3967695" y="6290265"/>
                <a:ext cx="326520" cy="414000"/>
              </p14:xfrm>
            </p:contentPart>
          </mc:Choice>
          <mc:Fallback xmlns="">
            <p:pic>
              <p:nvPicPr>
                <p:cNvPr id="88" name="Ink 87">
                  <a:extLst>
                    <a:ext uri="{FF2B5EF4-FFF2-40B4-BE49-F238E27FC236}">
                      <a16:creationId xmlns:a16="http://schemas.microsoft.com/office/drawing/2014/main" id="{586C001F-BD06-B3A4-BA4A-7D0B9BF753EC}"/>
                    </a:ext>
                  </a:extLst>
                </p:cNvPr>
                <p:cNvPicPr/>
                <p:nvPr/>
              </p:nvPicPr>
              <p:blipFill>
                <a:blip r:embed="rId135"/>
                <a:stretch>
                  <a:fillRect/>
                </a:stretch>
              </p:blipFill>
              <p:spPr>
                <a:xfrm>
                  <a:off x="3961575" y="6284145"/>
                  <a:ext cx="33876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9" name="Ink 88">
                  <a:extLst>
                    <a:ext uri="{FF2B5EF4-FFF2-40B4-BE49-F238E27FC236}">
                      <a16:creationId xmlns:a16="http://schemas.microsoft.com/office/drawing/2014/main" id="{105A08A3-AE47-ADE9-26BC-4D0EE48B1EEF}"/>
                    </a:ext>
                  </a:extLst>
                </p14:cNvPr>
                <p14:cNvContentPartPr/>
                <p14:nvPr/>
              </p14:nvContentPartPr>
              <p14:xfrm>
                <a:off x="4374495" y="6114945"/>
                <a:ext cx="5040" cy="184320"/>
              </p14:xfrm>
            </p:contentPart>
          </mc:Choice>
          <mc:Fallback xmlns="">
            <p:pic>
              <p:nvPicPr>
                <p:cNvPr id="89" name="Ink 88">
                  <a:extLst>
                    <a:ext uri="{FF2B5EF4-FFF2-40B4-BE49-F238E27FC236}">
                      <a16:creationId xmlns:a16="http://schemas.microsoft.com/office/drawing/2014/main" id="{105A08A3-AE47-ADE9-26BC-4D0EE48B1EEF}"/>
                    </a:ext>
                  </a:extLst>
                </p:cNvPr>
                <p:cNvPicPr/>
                <p:nvPr/>
              </p:nvPicPr>
              <p:blipFill>
                <a:blip r:embed="rId137"/>
                <a:stretch>
                  <a:fillRect/>
                </a:stretch>
              </p:blipFill>
              <p:spPr>
                <a:xfrm>
                  <a:off x="4368375" y="6108825"/>
                  <a:ext cx="17280" cy="196560"/>
                </a:xfrm>
                <a:prstGeom prst="rect">
                  <a:avLst/>
                </a:prstGeom>
              </p:spPr>
            </p:pic>
          </mc:Fallback>
        </mc:AlternateContent>
      </p:grpSp>
      <p:grpSp>
        <p:nvGrpSpPr>
          <p:cNvPr id="111" name="Group 110">
            <a:extLst>
              <a:ext uri="{FF2B5EF4-FFF2-40B4-BE49-F238E27FC236}">
                <a16:creationId xmlns:a16="http://schemas.microsoft.com/office/drawing/2014/main" id="{D829B6E4-17CD-712E-F8E4-8C98190DB6C5}"/>
              </a:ext>
            </a:extLst>
          </p:cNvPr>
          <p:cNvGrpSpPr/>
          <p:nvPr/>
        </p:nvGrpSpPr>
        <p:grpSpPr>
          <a:xfrm>
            <a:off x="4876695" y="6155985"/>
            <a:ext cx="1379880" cy="507240"/>
            <a:chOff x="4876695" y="6155985"/>
            <a:chExt cx="1379880" cy="507240"/>
          </a:xfrm>
        </p:grpSpPr>
        <mc:AlternateContent xmlns:mc="http://schemas.openxmlformats.org/markup-compatibility/2006" xmlns:p14="http://schemas.microsoft.com/office/powerpoint/2010/main">
          <mc:Choice Requires="p14">
            <p:contentPart p14:bwMode="auto" r:id="rId138">
              <p14:nvContentPartPr>
                <p14:cNvPr id="91" name="Ink 90">
                  <a:extLst>
                    <a:ext uri="{FF2B5EF4-FFF2-40B4-BE49-F238E27FC236}">
                      <a16:creationId xmlns:a16="http://schemas.microsoft.com/office/drawing/2014/main" id="{E497E72D-8750-6EB5-D9AB-20DC8095201F}"/>
                    </a:ext>
                  </a:extLst>
                </p14:cNvPr>
                <p14:cNvContentPartPr/>
                <p14:nvPr/>
              </p14:nvContentPartPr>
              <p14:xfrm>
                <a:off x="4876695" y="6510225"/>
                <a:ext cx="236880" cy="41400"/>
              </p14:xfrm>
            </p:contentPart>
          </mc:Choice>
          <mc:Fallback xmlns="">
            <p:pic>
              <p:nvPicPr>
                <p:cNvPr id="91" name="Ink 90">
                  <a:extLst>
                    <a:ext uri="{FF2B5EF4-FFF2-40B4-BE49-F238E27FC236}">
                      <a16:creationId xmlns:a16="http://schemas.microsoft.com/office/drawing/2014/main" id="{E497E72D-8750-6EB5-D9AB-20DC8095201F}"/>
                    </a:ext>
                  </a:extLst>
                </p:cNvPr>
                <p:cNvPicPr/>
                <p:nvPr/>
              </p:nvPicPr>
              <p:blipFill>
                <a:blip r:embed="rId139"/>
                <a:stretch>
                  <a:fillRect/>
                </a:stretch>
              </p:blipFill>
              <p:spPr>
                <a:xfrm>
                  <a:off x="4870575" y="6504105"/>
                  <a:ext cx="249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Ink 91">
                  <a:extLst>
                    <a:ext uri="{FF2B5EF4-FFF2-40B4-BE49-F238E27FC236}">
                      <a16:creationId xmlns:a16="http://schemas.microsoft.com/office/drawing/2014/main" id="{62987BC8-E5AC-B42D-B55D-C53F6583C0CD}"/>
                    </a:ext>
                  </a:extLst>
                </p14:cNvPr>
                <p14:cNvContentPartPr/>
                <p14:nvPr/>
              </p14:nvContentPartPr>
              <p14:xfrm>
                <a:off x="4896495" y="6406185"/>
                <a:ext cx="200160" cy="13320"/>
              </p14:xfrm>
            </p:contentPart>
          </mc:Choice>
          <mc:Fallback xmlns="">
            <p:pic>
              <p:nvPicPr>
                <p:cNvPr id="92" name="Ink 91">
                  <a:extLst>
                    <a:ext uri="{FF2B5EF4-FFF2-40B4-BE49-F238E27FC236}">
                      <a16:creationId xmlns:a16="http://schemas.microsoft.com/office/drawing/2014/main" id="{62987BC8-E5AC-B42D-B55D-C53F6583C0CD}"/>
                    </a:ext>
                  </a:extLst>
                </p:cNvPr>
                <p:cNvPicPr/>
                <p:nvPr/>
              </p:nvPicPr>
              <p:blipFill>
                <a:blip r:embed="rId141"/>
                <a:stretch>
                  <a:fillRect/>
                </a:stretch>
              </p:blipFill>
              <p:spPr>
                <a:xfrm>
                  <a:off x="4890375" y="6400065"/>
                  <a:ext cx="212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4" name="Ink 93">
                  <a:extLst>
                    <a:ext uri="{FF2B5EF4-FFF2-40B4-BE49-F238E27FC236}">
                      <a16:creationId xmlns:a16="http://schemas.microsoft.com/office/drawing/2014/main" id="{E96438A9-6285-7897-C6F0-59A80010392F}"/>
                    </a:ext>
                  </a:extLst>
                </p14:cNvPr>
                <p14:cNvContentPartPr/>
                <p14:nvPr/>
              </p14:nvContentPartPr>
              <p14:xfrm>
                <a:off x="5513175" y="6387465"/>
                <a:ext cx="451800" cy="217080"/>
              </p14:xfrm>
            </p:contentPart>
          </mc:Choice>
          <mc:Fallback xmlns="">
            <p:pic>
              <p:nvPicPr>
                <p:cNvPr id="94" name="Ink 93">
                  <a:extLst>
                    <a:ext uri="{FF2B5EF4-FFF2-40B4-BE49-F238E27FC236}">
                      <a16:creationId xmlns:a16="http://schemas.microsoft.com/office/drawing/2014/main" id="{E96438A9-6285-7897-C6F0-59A80010392F}"/>
                    </a:ext>
                  </a:extLst>
                </p:cNvPr>
                <p:cNvPicPr/>
                <p:nvPr/>
              </p:nvPicPr>
              <p:blipFill>
                <a:blip r:embed="rId143"/>
                <a:stretch>
                  <a:fillRect/>
                </a:stretch>
              </p:blipFill>
              <p:spPr>
                <a:xfrm>
                  <a:off x="5507055" y="6381345"/>
                  <a:ext cx="464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5" name="Ink 94">
                  <a:extLst>
                    <a:ext uri="{FF2B5EF4-FFF2-40B4-BE49-F238E27FC236}">
                      <a16:creationId xmlns:a16="http://schemas.microsoft.com/office/drawing/2014/main" id="{916D9935-7B4C-4D94-7CD5-15F1A1140B33}"/>
                    </a:ext>
                  </a:extLst>
                </p14:cNvPr>
                <p14:cNvContentPartPr/>
                <p14:nvPr/>
              </p14:nvContentPartPr>
              <p14:xfrm>
                <a:off x="5878215" y="6299985"/>
                <a:ext cx="209880" cy="363240"/>
              </p14:xfrm>
            </p:contentPart>
          </mc:Choice>
          <mc:Fallback xmlns="">
            <p:pic>
              <p:nvPicPr>
                <p:cNvPr id="95" name="Ink 94">
                  <a:extLst>
                    <a:ext uri="{FF2B5EF4-FFF2-40B4-BE49-F238E27FC236}">
                      <a16:creationId xmlns:a16="http://schemas.microsoft.com/office/drawing/2014/main" id="{916D9935-7B4C-4D94-7CD5-15F1A1140B33}"/>
                    </a:ext>
                  </a:extLst>
                </p:cNvPr>
                <p:cNvPicPr/>
                <p:nvPr/>
              </p:nvPicPr>
              <p:blipFill>
                <a:blip r:embed="rId145"/>
                <a:stretch>
                  <a:fillRect/>
                </a:stretch>
              </p:blipFill>
              <p:spPr>
                <a:xfrm>
                  <a:off x="5872095" y="6293865"/>
                  <a:ext cx="2221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Ink 95">
                  <a:extLst>
                    <a:ext uri="{FF2B5EF4-FFF2-40B4-BE49-F238E27FC236}">
                      <a16:creationId xmlns:a16="http://schemas.microsoft.com/office/drawing/2014/main" id="{663A60F5-D591-0F85-D385-69F60A1271E3}"/>
                    </a:ext>
                  </a:extLst>
                </p14:cNvPr>
                <p14:cNvContentPartPr/>
                <p14:nvPr/>
              </p14:nvContentPartPr>
              <p14:xfrm>
                <a:off x="5281695" y="6337065"/>
                <a:ext cx="402120" cy="326160"/>
              </p14:xfrm>
            </p:contentPart>
          </mc:Choice>
          <mc:Fallback xmlns="">
            <p:pic>
              <p:nvPicPr>
                <p:cNvPr id="96" name="Ink 95">
                  <a:extLst>
                    <a:ext uri="{FF2B5EF4-FFF2-40B4-BE49-F238E27FC236}">
                      <a16:creationId xmlns:a16="http://schemas.microsoft.com/office/drawing/2014/main" id="{663A60F5-D591-0F85-D385-69F60A1271E3}"/>
                    </a:ext>
                  </a:extLst>
                </p:cNvPr>
                <p:cNvPicPr/>
                <p:nvPr/>
              </p:nvPicPr>
              <p:blipFill>
                <a:blip r:embed="rId147"/>
                <a:stretch>
                  <a:fillRect/>
                </a:stretch>
              </p:blipFill>
              <p:spPr>
                <a:xfrm>
                  <a:off x="5275575" y="6330945"/>
                  <a:ext cx="4143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Ink 96">
                  <a:extLst>
                    <a:ext uri="{FF2B5EF4-FFF2-40B4-BE49-F238E27FC236}">
                      <a16:creationId xmlns:a16="http://schemas.microsoft.com/office/drawing/2014/main" id="{83EEEE05-B4BA-20BD-F307-7A5E7DAD6982}"/>
                    </a:ext>
                  </a:extLst>
                </p14:cNvPr>
                <p14:cNvContentPartPr/>
                <p14:nvPr/>
              </p14:nvContentPartPr>
              <p14:xfrm>
                <a:off x="6256215" y="6155985"/>
                <a:ext cx="360" cy="169200"/>
              </p14:xfrm>
            </p:contentPart>
          </mc:Choice>
          <mc:Fallback xmlns="">
            <p:pic>
              <p:nvPicPr>
                <p:cNvPr id="97" name="Ink 96">
                  <a:extLst>
                    <a:ext uri="{FF2B5EF4-FFF2-40B4-BE49-F238E27FC236}">
                      <a16:creationId xmlns:a16="http://schemas.microsoft.com/office/drawing/2014/main" id="{83EEEE05-B4BA-20BD-F307-7A5E7DAD6982}"/>
                    </a:ext>
                  </a:extLst>
                </p:cNvPr>
                <p:cNvPicPr/>
                <p:nvPr/>
              </p:nvPicPr>
              <p:blipFill>
                <a:blip r:embed="rId149"/>
                <a:stretch>
                  <a:fillRect/>
                </a:stretch>
              </p:blipFill>
              <p:spPr>
                <a:xfrm>
                  <a:off x="6250095" y="6149865"/>
                  <a:ext cx="12600" cy="181440"/>
                </a:xfrm>
                <a:prstGeom prst="rect">
                  <a:avLst/>
                </a:prstGeom>
              </p:spPr>
            </p:pic>
          </mc:Fallback>
        </mc:AlternateContent>
      </p:grpSp>
      <p:grpSp>
        <p:nvGrpSpPr>
          <p:cNvPr id="110" name="Group 109">
            <a:extLst>
              <a:ext uri="{FF2B5EF4-FFF2-40B4-BE49-F238E27FC236}">
                <a16:creationId xmlns:a16="http://schemas.microsoft.com/office/drawing/2014/main" id="{556B1F6D-56BB-D120-0C33-522D54226129}"/>
              </a:ext>
            </a:extLst>
          </p:cNvPr>
          <p:cNvGrpSpPr/>
          <p:nvPr/>
        </p:nvGrpSpPr>
        <p:grpSpPr>
          <a:xfrm>
            <a:off x="6549615" y="6298905"/>
            <a:ext cx="782280" cy="311040"/>
            <a:chOff x="6549615" y="6298905"/>
            <a:chExt cx="782280" cy="311040"/>
          </a:xfrm>
        </p:grpSpPr>
        <mc:AlternateContent xmlns:mc="http://schemas.openxmlformats.org/markup-compatibility/2006" xmlns:p14="http://schemas.microsoft.com/office/powerpoint/2010/main">
          <mc:Choice Requires="p14">
            <p:contentPart p14:bwMode="auto" r:id="rId150">
              <p14:nvContentPartPr>
                <p14:cNvPr id="98" name="Ink 97">
                  <a:extLst>
                    <a:ext uri="{FF2B5EF4-FFF2-40B4-BE49-F238E27FC236}">
                      <a16:creationId xmlns:a16="http://schemas.microsoft.com/office/drawing/2014/main" id="{10B42D6F-197D-13F9-BBB5-495338EE61C1}"/>
                    </a:ext>
                  </a:extLst>
                </p14:cNvPr>
                <p14:cNvContentPartPr/>
                <p14:nvPr/>
              </p14:nvContentPartPr>
              <p14:xfrm>
                <a:off x="6549615" y="6298905"/>
                <a:ext cx="115920" cy="311040"/>
              </p14:xfrm>
            </p:contentPart>
          </mc:Choice>
          <mc:Fallback xmlns="">
            <p:pic>
              <p:nvPicPr>
                <p:cNvPr id="98" name="Ink 97">
                  <a:extLst>
                    <a:ext uri="{FF2B5EF4-FFF2-40B4-BE49-F238E27FC236}">
                      <a16:creationId xmlns:a16="http://schemas.microsoft.com/office/drawing/2014/main" id="{10B42D6F-197D-13F9-BBB5-495338EE61C1}"/>
                    </a:ext>
                  </a:extLst>
                </p:cNvPr>
                <p:cNvPicPr/>
                <p:nvPr/>
              </p:nvPicPr>
              <p:blipFill>
                <a:blip r:embed="rId151"/>
                <a:stretch>
                  <a:fillRect/>
                </a:stretch>
              </p:blipFill>
              <p:spPr>
                <a:xfrm>
                  <a:off x="6543495" y="6292785"/>
                  <a:ext cx="1281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id="{DB1E803A-272D-40F3-4EF9-80D74C5FA6FC}"/>
                    </a:ext>
                  </a:extLst>
                </p14:cNvPr>
                <p14:cNvContentPartPr/>
                <p14:nvPr/>
              </p14:nvContentPartPr>
              <p14:xfrm>
                <a:off x="6655455" y="6380265"/>
                <a:ext cx="317880" cy="207720"/>
              </p14:xfrm>
            </p:contentPart>
          </mc:Choice>
          <mc:Fallback xmlns="">
            <p:pic>
              <p:nvPicPr>
                <p:cNvPr id="99" name="Ink 98">
                  <a:extLst>
                    <a:ext uri="{FF2B5EF4-FFF2-40B4-BE49-F238E27FC236}">
                      <a16:creationId xmlns:a16="http://schemas.microsoft.com/office/drawing/2014/main" id="{DB1E803A-272D-40F3-4EF9-80D74C5FA6FC}"/>
                    </a:ext>
                  </a:extLst>
                </p:cNvPr>
                <p:cNvPicPr/>
                <p:nvPr/>
              </p:nvPicPr>
              <p:blipFill>
                <a:blip r:embed="rId153"/>
                <a:stretch>
                  <a:fillRect/>
                </a:stretch>
              </p:blipFill>
              <p:spPr>
                <a:xfrm>
                  <a:off x="6649335" y="6374145"/>
                  <a:ext cx="330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Ink 99">
                  <a:extLst>
                    <a:ext uri="{FF2B5EF4-FFF2-40B4-BE49-F238E27FC236}">
                      <a16:creationId xmlns:a16="http://schemas.microsoft.com/office/drawing/2014/main" id="{CD1883D6-4BEC-ECAA-62C3-46830E6DDADC}"/>
                    </a:ext>
                  </a:extLst>
                </p14:cNvPr>
                <p14:cNvContentPartPr/>
                <p14:nvPr/>
              </p14:nvContentPartPr>
              <p14:xfrm>
                <a:off x="7081335" y="6378105"/>
                <a:ext cx="250560" cy="214920"/>
              </p14:xfrm>
            </p:contentPart>
          </mc:Choice>
          <mc:Fallback xmlns="">
            <p:pic>
              <p:nvPicPr>
                <p:cNvPr id="100" name="Ink 99">
                  <a:extLst>
                    <a:ext uri="{FF2B5EF4-FFF2-40B4-BE49-F238E27FC236}">
                      <a16:creationId xmlns:a16="http://schemas.microsoft.com/office/drawing/2014/main" id="{CD1883D6-4BEC-ECAA-62C3-46830E6DDADC}"/>
                    </a:ext>
                  </a:extLst>
                </p:cNvPr>
                <p:cNvPicPr/>
                <p:nvPr/>
              </p:nvPicPr>
              <p:blipFill>
                <a:blip r:embed="rId155"/>
                <a:stretch>
                  <a:fillRect/>
                </a:stretch>
              </p:blipFill>
              <p:spPr>
                <a:xfrm>
                  <a:off x="7075215" y="6371985"/>
                  <a:ext cx="262800" cy="227160"/>
                </a:xfrm>
                <a:prstGeom prst="rect">
                  <a:avLst/>
                </a:prstGeom>
              </p:spPr>
            </p:pic>
          </mc:Fallback>
        </mc:AlternateContent>
      </p:grpSp>
      <p:grpSp>
        <p:nvGrpSpPr>
          <p:cNvPr id="109" name="Group 108">
            <a:extLst>
              <a:ext uri="{FF2B5EF4-FFF2-40B4-BE49-F238E27FC236}">
                <a16:creationId xmlns:a16="http://schemas.microsoft.com/office/drawing/2014/main" id="{B05B892D-16B6-0224-8692-F243708B958F}"/>
              </a:ext>
            </a:extLst>
          </p:cNvPr>
          <p:cNvGrpSpPr/>
          <p:nvPr/>
        </p:nvGrpSpPr>
        <p:grpSpPr>
          <a:xfrm>
            <a:off x="7603695" y="5999025"/>
            <a:ext cx="2449800" cy="697680"/>
            <a:chOff x="7603695" y="5999025"/>
            <a:chExt cx="2449800" cy="697680"/>
          </a:xfrm>
        </p:grpSpPr>
        <mc:AlternateContent xmlns:mc="http://schemas.openxmlformats.org/markup-compatibility/2006" xmlns:p14="http://schemas.microsoft.com/office/powerpoint/2010/main">
          <mc:Choice Requires="p14">
            <p:contentPart p14:bwMode="auto" r:id="rId156">
              <p14:nvContentPartPr>
                <p14:cNvPr id="101" name="Ink 100">
                  <a:extLst>
                    <a:ext uri="{FF2B5EF4-FFF2-40B4-BE49-F238E27FC236}">
                      <a16:creationId xmlns:a16="http://schemas.microsoft.com/office/drawing/2014/main" id="{9F695D46-AEAF-F48F-08DF-F3AE37F4F69E}"/>
                    </a:ext>
                  </a:extLst>
                </p14:cNvPr>
                <p14:cNvContentPartPr/>
                <p14:nvPr/>
              </p14:nvContentPartPr>
              <p14:xfrm>
                <a:off x="7603695" y="6415905"/>
                <a:ext cx="267480" cy="171360"/>
              </p14:xfrm>
            </p:contentPart>
          </mc:Choice>
          <mc:Fallback xmlns="">
            <p:pic>
              <p:nvPicPr>
                <p:cNvPr id="101" name="Ink 100">
                  <a:extLst>
                    <a:ext uri="{FF2B5EF4-FFF2-40B4-BE49-F238E27FC236}">
                      <a16:creationId xmlns:a16="http://schemas.microsoft.com/office/drawing/2014/main" id="{9F695D46-AEAF-F48F-08DF-F3AE37F4F69E}"/>
                    </a:ext>
                  </a:extLst>
                </p:cNvPr>
                <p:cNvPicPr/>
                <p:nvPr/>
              </p:nvPicPr>
              <p:blipFill>
                <a:blip r:embed="rId157"/>
                <a:stretch>
                  <a:fillRect/>
                </a:stretch>
              </p:blipFill>
              <p:spPr>
                <a:xfrm>
                  <a:off x="7597575" y="6409785"/>
                  <a:ext cx="279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Ink 101">
                  <a:extLst>
                    <a:ext uri="{FF2B5EF4-FFF2-40B4-BE49-F238E27FC236}">
                      <a16:creationId xmlns:a16="http://schemas.microsoft.com/office/drawing/2014/main" id="{6841BA29-A4D4-1C7E-FB19-233A23861C8E}"/>
                    </a:ext>
                  </a:extLst>
                </p14:cNvPr>
                <p14:cNvContentPartPr/>
                <p14:nvPr/>
              </p14:nvContentPartPr>
              <p14:xfrm>
                <a:off x="8082495" y="6352185"/>
                <a:ext cx="310680" cy="193320"/>
              </p14:xfrm>
            </p:contentPart>
          </mc:Choice>
          <mc:Fallback xmlns="">
            <p:pic>
              <p:nvPicPr>
                <p:cNvPr id="102" name="Ink 101">
                  <a:extLst>
                    <a:ext uri="{FF2B5EF4-FFF2-40B4-BE49-F238E27FC236}">
                      <a16:creationId xmlns:a16="http://schemas.microsoft.com/office/drawing/2014/main" id="{6841BA29-A4D4-1C7E-FB19-233A23861C8E}"/>
                    </a:ext>
                  </a:extLst>
                </p:cNvPr>
                <p:cNvPicPr/>
                <p:nvPr/>
              </p:nvPicPr>
              <p:blipFill>
                <a:blip r:embed="rId159"/>
                <a:stretch>
                  <a:fillRect/>
                </a:stretch>
              </p:blipFill>
              <p:spPr>
                <a:xfrm>
                  <a:off x="8076375" y="6346065"/>
                  <a:ext cx="3229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Ink 102">
                  <a:extLst>
                    <a:ext uri="{FF2B5EF4-FFF2-40B4-BE49-F238E27FC236}">
                      <a16:creationId xmlns:a16="http://schemas.microsoft.com/office/drawing/2014/main" id="{2DB9D700-0421-1A1E-1065-66E8B9D109DD}"/>
                    </a:ext>
                  </a:extLst>
                </p14:cNvPr>
                <p14:cNvContentPartPr/>
                <p14:nvPr/>
              </p14:nvContentPartPr>
              <p14:xfrm>
                <a:off x="8792055" y="6262185"/>
                <a:ext cx="87120" cy="287280"/>
              </p14:xfrm>
            </p:contentPart>
          </mc:Choice>
          <mc:Fallback xmlns="">
            <p:pic>
              <p:nvPicPr>
                <p:cNvPr id="103" name="Ink 102">
                  <a:extLst>
                    <a:ext uri="{FF2B5EF4-FFF2-40B4-BE49-F238E27FC236}">
                      <a16:creationId xmlns:a16="http://schemas.microsoft.com/office/drawing/2014/main" id="{2DB9D700-0421-1A1E-1065-66E8B9D109DD}"/>
                    </a:ext>
                  </a:extLst>
                </p:cNvPr>
                <p:cNvPicPr/>
                <p:nvPr/>
              </p:nvPicPr>
              <p:blipFill>
                <a:blip r:embed="rId161"/>
                <a:stretch>
                  <a:fillRect/>
                </a:stretch>
              </p:blipFill>
              <p:spPr>
                <a:xfrm>
                  <a:off x="8785935" y="6256065"/>
                  <a:ext cx="99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Ink 103">
                  <a:extLst>
                    <a:ext uri="{FF2B5EF4-FFF2-40B4-BE49-F238E27FC236}">
                      <a16:creationId xmlns:a16="http://schemas.microsoft.com/office/drawing/2014/main" id="{4E535802-D960-A200-3538-02EC3C438617}"/>
                    </a:ext>
                  </a:extLst>
                </p14:cNvPr>
                <p14:cNvContentPartPr/>
                <p14:nvPr/>
              </p14:nvContentPartPr>
              <p14:xfrm>
                <a:off x="9020655" y="6399705"/>
                <a:ext cx="200160" cy="191520"/>
              </p14:xfrm>
            </p:contentPart>
          </mc:Choice>
          <mc:Fallback xmlns="">
            <p:pic>
              <p:nvPicPr>
                <p:cNvPr id="104" name="Ink 103">
                  <a:extLst>
                    <a:ext uri="{FF2B5EF4-FFF2-40B4-BE49-F238E27FC236}">
                      <a16:creationId xmlns:a16="http://schemas.microsoft.com/office/drawing/2014/main" id="{4E535802-D960-A200-3538-02EC3C438617}"/>
                    </a:ext>
                  </a:extLst>
                </p:cNvPr>
                <p:cNvPicPr/>
                <p:nvPr/>
              </p:nvPicPr>
              <p:blipFill>
                <a:blip r:embed="rId163"/>
                <a:stretch>
                  <a:fillRect/>
                </a:stretch>
              </p:blipFill>
              <p:spPr>
                <a:xfrm>
                  <a:off x="9014535" y="6393585"/>
                  <a:ext cx="212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Ink 104">
                  <a:extLst>
                    <a:ext uri="{FF2B5EF4-FFF2-40B4-BE49-F238E27FC236}">
                      <a16:creationId xmlns:a16="http://schemas.microsoft.com/office/drawing/2014/main" id="{3077DBFD-C410-4A6C-C614-529C25CD87FC}"/>
                    </a:ext>
                  </a:extLst>
                </p14:cNvPr>
                <p14:cNvContentPartPr/>
                <p14:nvPr/>
              </p14:nvContentPartPr>
              <p14:xfrm>
                <a:off x="9415215" y="6411585"/>
                <a:ext cx="183240" cy="183240"/>
              </p14:xfrm>
            </p:contentPart>
          </mc:Choice>
          <mc:Fallback xmlns="">
            <p:pic>
              <p:nvPicPr>
                <p:cNvPr id="105" name="Ink 104">
                  <a:extLst>
                    <a:ext uri="{FF2B5EF4-FFF2-40B4-BE49-F238E27FC236}">
                      <a16:creationId xmlns:a16="http://schemas.microsoft.com/office/drawing/2014/main" id="{3077DBFD-C410-4A6C-C614-529C25CD87FC}"/>
                    </a:ext>
                  </a:extLst>
                </p:cNvPr>
                <p:cNvPicPr/>
                <p:nvPr/>
              </p:nvPicPr>
              <p:blipFill>
                <a:blip r:embed="rId165"/>
                <a:stretch>
                  <a:fillRect/>
                </a:stretch>
              </p:blipFill>
              <p:spPr>
                <a:xfrm>
                  <a:off x="9409095" y="6405465"/>
                  <a:ext cx="1954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6" name="Ink 105">
                  <a:extLst>
                    <a:ext uri="{FF2B5EF4-FFF2-40B4-BE49-F238E27FC236}">
                      <a16:creationId xmlns:a16="http://schemas.microsoft.com/office/drawing/2014/main" id="{BFBAAE42-9B54-F4FF-31F8-8E90FCFC10CE}"/>
                    </a:ext>
                  </a:extLst>
                </p14:cNvPr>
                <p14:cNvContentPartPr/>
                <p14:nvPr/>
              </p14:nvContentPartPr>
              <p14:xfrm>
                <a:off x="9552375" y="6252465"/>
                <a:ext cx="277200" cy="444240"/>
              </p14:xfrm>
            </p:contentPart>
          </mc:Choice>
          <mc:Fallback xmlns="">
            <p:pic>
              <p:nvPicPr>
                <p:cNvPr id="106" name="Ink 105">
                  <a:extLst>
                    <a:ext uri="{FF2B5EF4-FFF2-40B4-BE49-F238E27FC236}">
                      <a16:creationId xmlns:a16="http://schemas.microsoft.com/office/drawing/2014/main" id="{BFBAAE42-9B54-F4FF-31F8-8E90FCFC10CE}"/>
                    </a:ext>
                  </a:extLst>
                </p:cNvPr>
                <p:cNvPicPr/>
                <p:nvPr/>
              </p:nvPicPr>
              <p:blipFill>
                <a:blip r:embed="rId167"/>
                <a:stretch>
                  <a:fillRect/>
                </a:stretch>
              </p:blipFill>
              <p:spPr>
                <a:xfrm>
                  <a:off x="9546255" y="6246345"/>
                  <a:ext cx="28944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Ink 106">
                  <a:extLst>
                    <a:ext uri="{FF2B5EF4-FFF2-40B4-BE49-F238E27FC236}">
                      <a16:creationId xmlns:a16="http://schemas.microsoft.com/office/drawing/2014/main" id="{E58C9788-8A5F-3293-B63C-7D90ED1A1375}"/>
                    </a:ext>
                  </a:extLst>
                </p14:cNvPr>
                <p14:cNvContentPartPr/>
                <p14:nvPr/>
              </p14:nvContentPartPr>
              <p14:xfrm>
                <a:off x="8546895" y="6378105"/>
                <a:ext cx="313200" cy="262440"/>
              </p14:xfrm>
            </p:contentPart>
          </mc:Choice>
          <mc:Fallback xmlns="">
            <p:pic>
              <p:nvPicPr>
                <p:cNvPr id="107" name="Ink 106">
                  <a:extLst>
                    <a:ext uri="{FF2B5EF4-FFF2-40B4-BE49-F238E27FC236}">
                      <a16:creationId xmlns:a16="http://schemas.microsoft.com/office/drawing/2014/main" id="{E58C9788-8A5F-3293-B63C-7D90ED1A1375}"/>
                    </a:ext>
                  </a:extLst>
                </p:cNvPr>
                <p:cNvPicPr/>
                <p:nvPr/>
              </p:nvPicPr>
              <p:blipFill>
                <a:blip r:embed="rId169"/>
                <a:stretch>
                  <a:fillRect/>
                </a:stretch>
              </p:blipFill>
              <p:spPr>
                <a:xfrm>
                  <a:off x="8540775" y="6371985"/>
                  <a:ext cx="3254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8" name="Ink 107">
                  <a:extLst>
                    <a:ext uri="{FF2B5EF4-FFF2-40B4-BE49-F238E27FC236}">
                      <a16:creationId xmlns:a16="http://schemas.microsoft.com/office/drawing/2014/main" id="{FD06C2B5-8BB5-F740-0608-2BB8CE332413}"/>
                    </a:ext>
                  </a:extLst>
                </p14:cNvPr>
                <p14:cNvContentPartPr/>
                <p14:nvPr/>
              </p14:nvContentPartPr>
              <p14:xfrm>
                <a:off x="9927855" y="5999025"/>
                <a:ext cx="125640" cy="292680"/>
              </p14:xfrm>
            </p:contentPart>
          </mc:Choice>
          <mc:Fallback xmlns="">
            <p:pic>
              <p:nvPicPr>
                <p:cNvPr id="108" name="Ink 107">
                  <a:extLst>
                    <a:ext uri="{FF2B5EF4-FFF2-40B4-BE49-F238E27FC236}">
                      <a16:creationId xmlns:a16="http://schemas.microsoft.com/office/drawing/2014/main" id="{FD06C2B5-8BB5-F740-0608-2BB8CE332413}"/>
                    </a:ext>
                  </a:extLst>
                </p:cNvPr>
                <p:cNvPicPr/>
                <p:nvPr/>
              </p:nvPicPr>
              <p:blipFill>
                <a:blip r:embed="rId171"/>
                <a:stretch>
                  <a:fillRect/>
                </a:stretch>
              </p:blipFill>
              <p:spPr>
                <a:xfrm>
                  <a:off x="9921735" y="5992905"/>
                  <a:ext cx="137880" cy="304920"/>
                </a:xfrm>
                <a:prstGeom prst="rect">
                  <a:avLst/>
                </a:prstGeom>
              </p:spPr>
            </p:pic>
          </mc:Fallback>
        </mc:AlternateContent>
      </p:grpSp>
    </p:spTree>
    <p:extLst>
      <p:ext uri="{BB962C8B-B14F-4D97-AF65-F5344CB8AC3E}">
        <p14:creationId xmlns:p14="http://schemas.microsoft.com/office/powerpoint/2010/main" val="3942926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CBF8A-23D1-3565-B957-80DE18517D3B}"/>
              </a:ext>
            </a:extLst>
          </p:cNvPr>
          <p:cNvSpPr>
            <a:spLocks noGrp="1"/>
          </p:cNvSpPr>
          <p:nvPr>
            <p:ph type="title"/>
          </p:nvPr>
        </p:nvSpPr>
        <p:spPr/>
        <p:txBody>
          <a:bodyPr/>
          <a:lstStyle/>
          <a:p>
            <a:endParaRPr lang="en-CA"/>
          </a:p>
        </p:txBody>
      </p:sp>
      <p:grpSp>
        <p:nvGrpSpPr>
          <p:cNvPr id="21" name="Group 20">
            <a:extLst>
              <a:ext uri="{FF2B5EF4-FFF2-40B4-BE49-F238E27FC236}">
                <a16:creationId xmlns:a16="http://schemas.microsoft.com/office/drawing/2014/main" id="{25C2116D-72E8-EE7D-D3F0-4F1DE20F3EC3}"/>
              </a:ext>
            </a:extLst>
          </p:cNvPr>
          <p:cNvGrpSpPr/>
          <p:nvPr/>
        </p:nvGrpSpPr>
        <p:grpSpPr>
          <a:xfrm>
            <a:off x="852255" y="1625025"/>
            <a:ext cx="1339920" cy="699840"/>
            <a:chOff x="852255" y="1625025"/>
            <a:chExt cx="1339920" cy="6998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F893295-99A4-6D11-9D53-EF0AEF6AF592}"/>
                    </a:ext>
                  </a:extLst>
                </p14:cNvPr>
                <p14:cNvContentPartPr/>
                <p14:nvPr/>
              </p14:nvContentPartPr>
              <p14:xfrm>
                <a:off x="852255" y="1625025"/>
                <a:ext cx="527040" cy="424800"/>
              </p14:xfrm>
            </p:contentPart>
          </mc:Choice>
          <mc:Fallback xmlns="">
            <p:pic>
              <p:nvPicPr>
                <p:cNvPr id="4" name="Ink 3">
                  <a:extLst>
                    <a:ext uri="{FF2B5EF4-FFF2-40B4-BE49-F238E27FC236}">
                      <a16:creationId xmlns:a16="http://schemas.microsoft.com/office/drawing/2014/main" id="{8F893295-99A4-6D11-9D53-EF0AEF6AF592}"/>
                    </a:ext>
                  </a:extLst>
                </p:cNvPr>
                <p:cNvPicPr/>
                <p:nvPr/>
              </p:nvPicPr>
              <p:blipFill>
                <a:blip r:embed="rId3"/>
                <a:stretch>
                  <a:fillRect/>
                </a:stretch>
              </p:blipFill>
              <p:spPr>
                <a:xfrm>
                  <a:off x="846135" y="1618905"/>
                  <a:ext cx="5392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888E25-108C-5A0B-5ADE-26E5DB330538}"/>
                    </a:ext>
                  </a:extLst>
                </p14:cNvPr>
                <p14:cNvContentPartPr/>
                <p14:nvPr/>
              </p14:nvContentPartPr>
              <p14:xfrm>
                <a:off x="1537695" y="1788465"/>
                <a:ext cx="332280" cy="200520"/>
              </p14:xfrm>
            </p:contentPart>
          </mc:Choice>
          <mc:Fallback xmlns="">
            <p:pic>
              <p:nvPicPr>
                <p:cNvPr id="5" name="Ink 4">
                  <a:extLst>
                    <a:ext uri="{FF2B5EF4-FFF2-40B4-BE49-F238E27FC236}">
                      <a16:creationId xmlns:a16="http://schemas.microsoft.com/office/drawing/2014/main" id="{A5888E25-108C-5A0B-5ADE-26E5DB330538}"/>
                    </a:ext>
                  </a:extLst>
                </p:cNvPr>
                <p:cNvPicPr/>
                <p:nvPr/>
              </p:nvPicPr>
              <p:blipFill>
                <a:blip r:embed="rId5"/>
                <a:stretch>
                  <a:fillRect/>
                </a:stretch>
              </p:blipFill>
              <p:spPr>
                <a:xfrm>
                  <a:off x="1531575" y="1782345"/>
                  <a:ext cx="3445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AD6A7CC-4C9E-BFAB-6A4A-83DBF3A656FC}"/>
                    </a:ext>
                  </a:extLst>
                </p14:cNvPr>
                <p14:cNvContentPartPr/>
                <p14:nvPr/>
              </p14:nvContentPartPr>
              <p14:xfrm>
                <a:off x="1503855" y="1787385"/>
                <a:ext cx="303480" cy="259200"/>
              </p14:xfrm>
            </p:contentPart>
          </mc:Choice>
          <mc:Fallback xmlns="">
            <p:pic>
              <p:nvPicPr>
                <p:cNvPr id="6" name="Ink 5">
                  <a:extLst>
                    <a:ext uri="{FF2B5EF4-FFF2-40B4-BE49-F238E27FC236}">
                      <a16:creationId xmlns:a16="http://schemas.microsoft.com/office/drawing/2014/main" id="{1AD6A7CC-4C9E-BFAB-6A4A-83DBF3A656FC}"/>
                    </a:ext>
                  </a:extLst>
                </p:cNvPr>
                <p:cNvPicPr/>
                <p:nvPr/>
              </p:nvPicPr>
              <p:blipFill>
                <a:blip r:embed="rId7"/>
                <a:stretch>
                  <a:fillRect/>
                </a:stretch>
              </p:blipFill>
              <p:spPr>
                <a:xfrm>
                  <a:off x="1497735" y="1781265"/>
                  <a:ext cx="3157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1B76A07-59F1-EB2E-4659-72F1C38E3387}"/>
                    </a:ext>
                  </a:extLst>
                </p14:cNvPr>
                <p14:cNvContentPartPr/>
                <p14:nvPr/>
              </p14:nvContentPartPr>
              <p14:xfrm>
                <a:off x="902295" y="2095905"/>
                <a:ext cx="1289880" cy="228960"/>
              </p14:xfrm>
            </p:contentPart>
          </mc:Choice>
          <mc:Fallback xmlns="">
            <p:pic>
              <p:nvPicPr>
                <p:cNvPr id="7" name="Ink 6">
                  <a:extLst>
                    <a:ext uri="{FF2B5EF4-FFF2-40B4-BE49-F238E27FC236}">
                      <a16:creationId xmlns:a16="http://schemas.microsoft.com/office/drawing/2014/main" id="{A1B76A07-59F1-EB2E-4659-72F1C38E3387}"/>
                    </a:ext>
                  </a:extLst>
                </p:cNvPr>
                <p:cNvPicPr/>
                <p:nvPr/>
              </p:nvPicPr>
              <p:blipFill>
                <a:blip r:embed="rId9"/>
                <a:stretch>
                  <a:fillRect/>
                </a:stretch>
              </p:blipFill>
              <p:spPr>
                <a:xfrm>
                  <a:off x="896175" y="2089785"/>
                  <a:ext cx="1302120" cy="24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6E163C0-CC8A-BD08-53B6-094C87B858D4}"/>
                  </a:ext>
                </a:extLst>
              </p14:cNvPr>
              <p14:cNvContentPartPr/>
              <p14:nvPr/>
            </p14:nvContentPartPr>
            <p14:xfrm>
              <a:off x="3556215" y="1727625"/>
              <a:ext cx="856800" cy="868320"/>
            </p14:xfrm>
          </p:contentPart>
        </mc:Choice>
        <mc:Fallback xmlns="">
          <p:pic>
            <p:nvPicPr>
              <p:cNvPr id="8" name="Ink 7">
                <a:extLst>
                  <a:ext uri="{FF2B5EF4-FFF2-40B4-BE49-F238E27FC236}">
                    <a16:creationId xmlns:a16="http://schemas.microsoft.com/office/drawing/2014/main" id="{46E163C0-CC8A-BD08-53B6-094C87B858D4}"/>
                  </a:ext>
                </a:extLst>
              </p:cNvPr>
              <p:cNvPicPr/>
              <p:nvPr/>
            </p:nvPicPr>
            <p:blipFill>
              <a:blip r:embed="rId11"/>
              <a:stretch>
                <a:fillRect/>
              </a:stretch>
            </p:blipFill>
            <p:spPr>
              <a:xfrm>
                <a:off x="3550095" y="1721505"/>
                <a:ext cx="869040" cy="880560"/>
              </a:xfrm>
              <a:prstGeom prst="rect">
                <a:avLst/>
              </a:prstGeom>
            </p:spPr>
          </p:pic>
        </mc:Fallback>
      </mc:AlternateContent>
      <p:grpSp>
        <p:nvGrpSpPr>
          <p:cNvPr id="20" name="Group 19">
            <a:extLst>
              <a:ext uri="{FF2B5EF4-FFF2-40B4-BE49-F238E27FC236}">
                <a16:creationId xmlns:a16="http://schemas.microsoft.com/office/drawing/2014/main" id="{8CB6A06B-0562-2E72-67F6-B8A3ED22CA92}"/>
              </a:ext>
            </a:extLst>
          </p:cNvPr>
          <p:cNvGrpSpPr/>
          <p:nvPr/>
        </p:nvGrpSpPr>
        <p:grpSpPr>
          <a:xfrm>
            <a:off x="5004855" y="2075385"/>
            <a:ext cx="481680" cy="178920"/>
            <a:chOff x="5004855" y="2075385"/>
            <a:chExt cx="481680" cy="17892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A7E5F8E-E8E8-A5E9-46AB-F969F2946C49}"/>
                    </a:ext>
                  </a:extLst>
                </p14:cNvPr>
                <p14:cNvContentPartPr/>
                <p14:nvPr/>
              </p14:nvContentPartPr>
              <p14:xfrm>
                <a:off x="5004855" y="2216145"/>
                <a:ext cx="443880" cy="38160"/>
              </p14:xfrm>
            </p:contentPart>
          </mc:Choice>
          <mc:Fallback xmlns="">
            <p:pic>
              <p:nvPicPr>
                <p:cNvPr id="9" name="Ink 8">
                  <a:extLst>
                    <a:ext uri="{FF2B5EF4-FFF2-40B4-BE49-F238E27FC236}">
                      <a16:creationId xmlns:a16="http://schemas.microsoft.com/office/drawing/2014/main" id="{3A7E5F8E-E8E8-A5E9-46AB-F969F2946C49}"/>
                    </a:ext>
                  </a:extLst>
                </p:cNvPr>
                <p:cNvPicPr/>
                <p:nvPr/>
              </p:nvPicPr>
              <p:blipFill>
                <a:blip r:embed="rId13"/>
                <a:stretch>
                  <a:fillRect/>
                </a:stretch>
              </p:blipFill>
              <p:spPr>
                <a:xfrm>
                  <a:off x="4998735" y="2210025"/>
                  <a:ext cx="456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0EF0433B-6E76-9692-14BA-BD8494888018}"/>
                    </a:ext>
                  </a:extLst>
                </p14:cNvPr>
                <p14:cNvContentPartPr/>
                <p14:nvPr/>
              </p14:nvContentPartPr>
              <p14:xfrm>
                <a:off x="5017095" y="2075385"/>
                <a:ext cx="469440" cy="1440"/>
              </p14:xfrm>
            </p:contentPart>
          </mc:Choice>
          <mc:Fallback xmlns="">
            <p:pic>
              <p:nvPicPr>
                <p:cNvPr id="10" name="Ink 9">
                  <a:extLst>
                    <a:ext uri="{FF2B5EF4-FFF2-40B4-BE49-F238E27FC236}">
                      <a16:creationId xmlns:a16="http://schemas.microsoft.com/office/drawing/2014/main" id="{0EF0433B-6E76-9692-14BA-BD8494888018}"/>
                    </a:ext>
                  </a:extLst>
                </p:cNvPr>
                <p:cNvPicPr/>
                <p:nvPr/>
              </p:nvPicPr>
              <p:blipFill>
                <a:blip r:embed="rId15"/>
                <a:stretch>
                  <a:fillRect/>
                </a:stretch>
              </p:blipFill>
              <p:spPr>
                <a:xfrm>
                  <a:off x="5010975" y="2069265"/>
                  <a:ext cx="481680" cy="13680"/>
                </a:xfrm>
                <a:prstGeom prst="rect">
                  <a:avLst/>
                </a:prstGeom>
              </p:spPr>
            </p:pic>
          </mc:Fallback>
        </mc:AlternateContent>
      </p:grpSp>
      <p:grpSp>
        <p:nvGrpSpPr>
          <p:cNvPr id="19" name="Group 18">
            <a:extLst>
              <a:ext uri="{FF2B5EF4-FFF2-40B4-BE49-F238E27FC236}">
                <a16:creationId xmlns:a16="http://schemas.microsoft.com/office/drawing/2014/main" id="{88210EA0-7E96-015A-08EC-AD838DC30FAB}"/>
              </a:ext>
            </a:extLst>
          </p:cNvPr>
          <p:cNvGrpSpPr/>
          <p:nvPr/>
        </p:nvGrpSpPr>
        <p:grpSpPr>
          <a:xfrm>
            <a:off x="6310575" y="1884585"/>
            <a:ext cx="2194200" cy="695880"/>
            <a:chOff x="6310575" y="1884585"/>
            <a:chExt cx="2194200" cy="69588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9672F33-DEC5-9988-2984-DA2CE1856E1B}"/>
                    </a:ext>
                  </a:extLst>
                </p14:cNvPr>
                <p14:cNvContentPartPr/>
                <p14:nvPr/>
              </p14:nvContentPartPr>
              <p14:xfrm>
                <a:off x="6601815" y="2033985"/>
                <a:ext cx="362160" cy="323640"/>
              </p14:xfrm>
            </p:contentPart>
          </mc:Choice>
          <mc:Fallback xmlns="">
            <p:pic>
              <p:nvPicPr>
                <p:cNvPr id="11" name="Ink 10">
                  <a:extLst>
                    <a:ext uri="{FF2B5EF4-FFF2-40B4-BE49-F238E27FC236}">
                      <a16:creationId xmlns:a16="http://schemas.microsoft.com/office/drawing/2014/main" id="{99672F33-DEC5-9988-2984-DA2CE1856E1B}"/>
                    </a:ext>
                  </a:extLst>
                </p:cNvPr>
                <p:cNvPicPr/>
                <p:nvPr/>
              </p:nvPicPr>
              <p:blipFill>
                <a:blip r:embed="rId17"/>
                <a:stretch>
                  <a:fillRect/>
                </a:stretch>
              </p:blipFill>
              <p:spPr>
                <a:xfrm>
                  <a:off x="6595695" y="2027865"/>
                  <a:ext cx="3744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9377B7E-0C2F-DB1E-815F-00EC2FAB15FA}"/>
                    </a:ext>
                  </a:extLst>
                </p14:cNvPr>
                <p14:cNvContentPartPr/>
                <p14:nvPr/>
              </p14:nvContentPartPr>
              <p14:xfrm>
                <a:off x="7204095" y="2086185"/>
                <a:ext cx="121320" cy="258840"/>
              </p14:xfrm>
            </p:contentPart>
          </mc:Choice>
          <mc:Fallback xmlns="">
            <p:pic>
              <p:nvPicPr>
                <p:cNvPr id="12" name="Ink 11">
                  <a:extLst>
                    <a:ext uri="{FF2B5EF4-FFF2-40B4-BE49-F238E27FC236}">
                      <a16:creationId xmlns:a16="http://schemas.microsoft.com/office/drawing/2014/main" id="{19377B7E-0C2F-DB1E-815F-00EC2FAB15FA}"/>
                    </a:ext>
                  </a:extLst>
                </p:cNvPr>
                <p:cNvPicPr/>
                <p:nvPr/>
              </p:nvPicPr>
              <p:blipFill>
                <a:blip r:embed="rId19"/>
                <a:stretch>
                  <a:fillRect/>
                </a:stretch>
              </p:blipFill>
              <p:spPr>
                <a:xfrm>
                  <a:off x="7197975" y="2080065"/>
                  <a:ext cx="1335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86E1B925-EB4A-646E-88DB-136A25D3A049}"/>
                    </a:ext>
                  </a:extLst>
                </p14:cNvPr>
                <p14:cNvContentPartPr/>
                <p14:nvPr/>
              </p14:nvContentPartPr>
              <p14:xfrm>
                <a:off x="7047855" y="1933545"/>
                <a:ext cx="38880" cy="18720"/>
              </p14:xfrm>
            </p:contentPart>
          </mc:Choice>
          <mc:Fallback xmlns="">
            <p:pic>
              <p:nvPicPr>
                <p:cNvPr id="13" name="Ink 12">
                  <a:extLst>
                    <a:ext uri="{FF2B5EF4-FFF2-40B4-BE49-F238E27FC236}">
                      <a16:creationId xmlns:a16="http://schemas.microsoft.com/office/drawing/2014/main" id="{86E1B925-EB4A-646E-88DB-136A25D3A049}"/>
                    </a:ext>
                  </a:extLst>
                </p:cNvPr>
                <p:cNvPicPr/>
                <p:nvPr/>
              </p:nvPicPr>
              <p:blipFill>
                <a:blip r:embed="rId21"/>
                <a:stretch>
                  <a:fillRect/>
                </a:stretch>
              </p:blipFill>
              <p:spPr>
                <a:xfrm>
                  <a:off x="7041735" y="1927425"/>
                  <a:ext cx="51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398CF3C-12E2-7017-A756-55E07899868C}"/>
                    </a:ext>
                  </a:extLst>
                </p14:cNvPr>
                <p14:cNvContentPartPr/>
                <p14:nvPr/>
              </p14:nvContentPartPr>
              <p14:xfrm>
                <a:off x="7461495" y="2055945"/>
                <a:ext cx="358560" cy="275400"/>
              </p14:xfrm>
            </p:contentPart>
          </mc:Choice>
          <mc:Fallback xmlns="">
            <p:pic>
              <p:nvPicPr>
                <p:cNvPr id="14" name="Ink 13">
                  <a:extLst>
                    <a:ext uri="{FF2B5EF4-FFF2-40B4-BE49-F238E27FC236}">
                      <a16:creationId xmlns:a16="http://schemas.microsoft.com/office/drawing/2014/main" id="{3398CF3C-12E2-7017-A756-55E07899868C}"/>
                    </a:ext>
                  </a:extLst>
                </p:cNvPr>
                <p:cNvPicPr/>
                <p:nvPr/>
              </p:nvPicPr>
              <p:blipFill>
                <a:blip r:embed="rId23"/>
                <a:stretch>
                  <a:fillRect/>
                </a:stretch>
              </p:blipFill>
              <p:spPr>
                <a:xfrm>
                  <a:off x="7455375" y="2049825"/>
                  <a:ext cx="3708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226681D2-BEB0-8753-34AF-8D7B17B61255}"/>
                    </a:ext>
                  </a:extLst>
                </p14:cNvPr>
                <p14:cNvContentPartPr/>
                <p14:nvPr/>
              </p14:nvContentPartPr>
              <p14:xfrm>
                <a:off x="7897095" y="2058105"/>
                <a:ext cx="462960" cy="284040"/>
              </p14:xfrm>
            </p:contentPart>
          </mc:Choice>
          <mc:Fallback xmlns="">
            <p:pic>
              <p:nvPicPr>
                <p:cNvPr id="15" name="Ink 14">
                  <a:extLst>
                    <a:ext uri="{FF2B5EF4-FFF2-40B4-BE49-F238E27FC236}">
                      <a16:creationId xmlns:a16="http://schemas.microsoft.com/office/drawing/2014/main" id="{226681D2-BEB0-8753-34AF-8D7B17B61255}"/>
                    </a:ext>
                  </a:extLst>
                </p:cNvPr>
                <p:cNvPicPr/>
                <p:nvPr/>
              </p:nvPicPr>
              <p:blipFill>
                <a:blip r:embed="rId25"/>
                <a:stretch>
                  <a:fillRect/>
                </a:stretch>
              </p:blipFill>
              <p:spPr>
                <a:xfrm>
                  <a:off x="7890975" y="2051985"/>
                  <a:ext cx="4752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71760921-E4B7-EB91-C451-8F039E03EBEF}"/>
                    </a:ext>
                  </a:extLst>
                </p14:cNvPr>
                <p14:cNvContentPartPr/>
                <p14:nvPr/>
              </p14:nvContentPartPr>
              <p14:xfrm>
                <a:off x="8000415" y="2065665"/>
                <a:ext cx="209520" cy="313200"/>
              </p14:xfrm>
            </p:contentPart>
          </mc:Choice>
          <mc:Fallback xmlns="">
            <p:pic>
              <p:nvPicPr>
                <p:cNvPr id="16" name="Ink 15">
                  <a:extLst>
                    <a:ext uri="{FF2B5EF4-FFF2-40B4-BE49-F238E27FC236}">
                      <a16:creationId xmlns:a16="http://schemas.microsoft.com/office/drawing/2014/main" id="{71760921-E4B7-EB91-C451-8F039E03EBEF}"/>
                    </a:ext>
                  </a:extLst>
                </p:cNvPr>
                <p:cNvPicPr/>
                <p:nvPr/>
              </p:nvPicPr>
              <p:blipFill>
                <a:blip r:embed="rId27"/>
                <a:stretch>
                  <a:fillRect/>
                </a:stretch>
              </p:blipFill>
              <p:spPr>
                <a:xfrm>
                  <a:off x="7994295" y="2059545"/>
                  <a:ext cx="2217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31D7F8EF-67E8-60B7-9399-DAFF0CFC4E6D}"/>
                    </a:ext>
                  </a:extLst>
                </p14:cNvPr>
                <p14:cNvContentPartPr/>
                <p14:nvPr/>
              </p14:nvContentPartPr>
              <p14:xfrm>
                <a:off x="8111295" y="1884585"/>
                <a:ext cx="393480" cy="670680"/>
              </p14:xfrm>
            </p:contentPart>
          </mc:Choice>
          <mc:Fallback xmlns="">
            <p:pic>
              <p:nvPicPr>
                <p:cNvPr id="17" name="Ink 16">
                  <a:extLst>
                    <a:ext uri="{FF2B5EF4-FFF2-40B4-BE49-F238E27FC236}">
                      <a16:creationId xmlns:a16="http://schemas.microsoft.com/office/drawing/2014/main" id="{31D7F8EF-67E8-60B7-9399-DAFF0CFC4E6D}"/>
                    </a:ext>
                  </a:extLst>
                </p:cNvPr>
                <p:cNvPicPr/>
                <p:nvPr/>
              </p:nvPicPr>
              <p:blipFill>
                <a:blip r:embed="rId29"/>
                <a:stretch>
                  <a:fillRect/>
                </a:stretch>
              </p:blipFill>
              <p:spPr>
                <a:xfrm>
                  <a:off x="8105175" y="1878465"/>
                  <a:ext cx="40572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684F8552-58C3-364E-6A33-6102E89DA9DD}"/>
                    </a:ext>
                  </a:extLst>
                </p14:cNvPr>
                <p14:cNvContentPartPr/>
                <p14:nvPr/>
              </p14:nvContentPartPr>
              <p14:xfrm>
                <a:off x="6310575" y="1915185"/>
                <a:ext cx="742320" cy="665280"/>
              </p14:xfrm>
            </p:contentPart>
          </mc:Choice>
          <mc:Fallback xmlns="">
            <p:pic>
              <p:nvPicPr>
                <p:cNvPr id="18" name="Ink 17">
                  <a:extLst>
                    <a:ext uri="{FF2B5EF4-FFF2-40B4-BE49-F238E27FC236}">
                      <a16:creationId xmlns:a16="http://schemas.microsoft.com/office/drawing/2014/main" id="{684F8552-58C3-364E-6A33-6102E89DA9DD}"/>
                    </a:ext>
                  </a:extLst>
                </p:cNvPr>
                <p:cNvPicPr/>
                <p:nvPr/>
              </p:nvPicPr>
              <p:blipFill>
                <a:blip r:embed="rId31"/>
                <a:stretch>
                  <a:fillRect/>
                </a:stretch>
              </p:blipFill>
              <p:spPr>
                <a:xfrm>
                  <a:off x="6304455" y="1909065"/>
                  <a:ext cx="754560" cy="677520"/>
                </a:xfrm>
                <a:prstGeom prst="rect">
                  <a:avLst/>
                </a:prstGeom>
              </p:spPr>
            </p:pic>
          </mc:Fallback>
        </mc:AlternateContent>
      </p:grpSp>
      <p:grpSp>
        <p:nvGrpSpPr>
          <p:cNvPr id="24" name="Group 23">
            <a:extLst>
              <a:ext uri="{FF2B5EF4-FFF2-40B4-BE49-F238E27FC236}">
                <a16:creationId xmlns:a16="http://schemas.microsoft.com/office/drawing/2014/main" id="{0A066F67-E9E9-90F0-DAA9-EC8F555414FA}"/>
              </a:ext>
            </a:extLst>
          </p:cNvPr>
          <p:cNvGrpSpPr/>
          <p:nvPr/>
        </p:nvGrpSpPr>
        <p:grpSpPr>
          <a:xfrm>
            <a:off x="8265015" y="1465545"/>
            <a:ext cx="342000" cy="251640"/>
            <a:chOff x="8265015" y="1465545"/>
            <a:chExt cx="342000" cy="25164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99F9B1FA-8CAC-CA28-5D69-381B885FA0E2}"/>
                    </a:ext>
                  </a:extLst>
                </p14:cNvPr>
                <p14:cNvContentPartPr/>
                <p14:nvPr/>
              </p14:nvContentPartPr>
              <p14:xfrm>
                <a:off x="8265015" y="1465545"/>
                <a:ext cx="342000" cy="251640"/>
              </p14:xfrm>
            </p:contentPart>
          </mc:Choice>
          <mc:Fallback xmlns="">
            <p:pic>
              <p:nvPicPr>
                <p:cNvPr id="22" name="Ink 21">
                  <a:extLst>
                    <a:ext uri="{FF2B5EF4-FFF2-40B4-BE49-F238E27FC236}">
                      <a16:creationId xmlns:a16="http://schemas.microsoft.com/office/drawing/2014/main" id="{99F9B1FA-8CAC-CA28-5D69-381B885FA0E2}"/>
                    </a:ext>
                  </a:extLst>
                </p:cNvPr>
                <p:cNvPicPr/>
                <p:nvPr/>
              </p:nvPicPr>
              <p:blipFill>
                <a:blip r:embed="rId33"/>
                <a:stretch>
                  <a:fillRect/>
                </a:stretch>
              </p:blipFill>
              <p:spPr>
                <a:xfrm>
                  <a:off x="8258895" y="1459425"/>
                  <a:ext cx="3542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9EA5D8D4-BD20-08DF-F388-25A26A318038}"/>
                    </a:ext>
                  </a:extLst>
                </p14:cNvPr>
                <p14:cNvContentPartPr/>
                <p14:nvPr/>
              </p14:nvContentPartPr>
              <p14:xfrm>
                <a:off x="8298855" y="1498305"/>
                <a:ext cx="236160" cy="216000"/>
              </p14:xfrm>
            </p:contentPart>
          </mc:Choice>
          <mc:Fallback xmlns="">
            <p:pic>
              <p:nvPicPr>
                <p:cNvPr id="23" name="Ink 22">
                  <a:extLst>
                    <a:ext uri="{FF2B5EF4-FFF2-40B4-BE49-F238E27FC236}">
                      <a16:creationId xmlns:a16="http://schemas.microsoft.com/office/drawing/2014/main" id="{9EA5D8D4-BD20-08DF-F388-25A26A318038}"/>
                    </a:ext>
                  </a:extLst>
                </p:cNvPr>
                <p:cNvPicPr/>
                <p:nvPr/>
              </p:nvPicPr>
              <p:blipFill>
                <a:blip r:embed="rId35"/>
                <a:stretch>
                  <a:fillRect/>
                </a:stretch>
              </p:blipFill>
              <p:spPr>
                <a:xfrm>
                  <a:off x="8292735" y="1492185"/>
                  <a:ext cx="248400" cy="228240"/>
                </a:xfrm>
                <a:prstGeom prst="rect">
                  <a:avLst/>
                </a:prstGeom>
              </p:spPr>
            </p:pic>
          </mc:Fallback>
        </mc:AlternateContent>
      </p:grpSp>
      <p:grpSp>
        <p:nvGrpSpPr>
          <p:cNvPr id="34" name="Group 33">
            <a:extLst>
              <a:ext uri="{FF2B5EF4-FFF2-40B4-BE49-F238E27FC236}">
                <a16:creationId xmlns:a16="http://schemas.microsoft.com/office/drawing/2014/main" id="{40ACE90C-E4AE-0AF0-A619-8327D65836A1}"/>
              </a:ext>
            </a:extLst>
          </p:cNvPr>
          <p:cNvGrpSpPr/>
          <p:nvPr/>
        </p:nvGrpSpPr>
        <p:grpSpPr>
          <a:xfrm>
            <a:off x="9889335" y="1990785"/>
            <a:ext cx="1227600" cy="447120"/>
            <a:chOff x="9889335" y="1990785"/>
            <a:chExt cx="1227600" cy="447120"/>
          </a:xfrm>
        </p:grpSpPr>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FC12E0ED-78E4-05FA-B527-BFAA4DA0C105}"/>
                    </a:ext>
                  </a:extLst>
                </p14:cNvPr>
                <p14:cNvContentPartPr/>
                <p14:nvPr/>
              </p14:nvContentPartPr>
              <p14:xfrm>
                <a:off x="9908775" y="2116425"/>
                <a:ext cx="171360" cy="321480"/>
              </p14:xfrm>
            </p:contentPart>
          </mc:Choice>
          <mc:Fallback xmlns="">
            <p:pic>
              <p:nvPicPr>
                <p:cNvPr id="25" name="Ink 24">
                  <a:extLst>
                    <a:ext uri="{FF2B5EF4-FFF2-40B4-BE49-F238E27FC236}">
                      <a16:creationId xmlns:a16="http://schemas.microsoft.com/office/drawing/2014/main" id="{FC12E0ED-78E4-05FA-B527-BFAA4DA0C105}"/>
                    </a:ext>
                  </a:extLst>
                </p:cNvPr>
                <p:cNvPicPr/>
                <p:nvPr/>
              </p:nvPicPr>
              <p:blipFill>
                <a:blip r:embed="rId37"/>
                <a:stretch>
                  <a:fillRect/>
                </a:stretch>
              </p:blipFill>
              <p:spPr>
                <a:xfrm>
                  <a:off x="9902655" y="2110305"/>
                  <a:ext cx="1836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373D0E00-483E-DEF7-519A-231DD511C294}"/>
                    </a:ext>
                  </a:extLst>
                </p14:cNvPr>
                <p14:cNvContentPartPr/>
                <p14:nvPr/>
              </p14:nvContentPartPr>
              <p14:xfrm>
                <a:off x="9889335" y="2127225"/>
                <a:ext cx="248040" cy="29520"/>
              </p14:xfrm>
            </p:contentPart>
          </mc:Choice>
          <mc:Fallback xmlns="">
            <p:pic>
              <p:nvPicPr>
                <p:cNvPr id="26" name="Ink 25">
                  <a:extLst>
                    <a:ext uri="{FF2B5EF4-FFF2-40B4-BE49-F238E27FC236}">
                      <a16:creationId xmlns:a16="http://schemas.microsoft.com/office/drawing/2014/main" id="{373D0E00-483E-DEF7-519A-231DD511C294}"/>
                    </a:ext>
                  </a:extLst>
                </p:cNvPr>
                <p:cNvPicPr/>
                <p:nvPr/>
              </p:nvPicPr>
              <p:blipFill>
                <a:blip r:embed="rId39"/>
                <a:stretch>
                  <a:fillRect/>
                </a:stretch>
              </p:blipFill>
              <p:spPr>
                <a:xfrm>
                  <a:off x="9883215" y="2121105"/>
                  <a:ext cx="260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CB3BC18A-B9E8-FB2A-6467-D57FB8FACD10}"/>
                    </a:ext>
                  </a:extLst>
                </p14:cNvPr>
                <p14:cNvContentPartPr/>
                <p14:nvPr/>
              </p14:nvContentPartPr>
              <p14:xfrm>
                <a:off x="10053135" y="2278785"/>
                <a:ext cx="135000" cy="13320"/>
              </p14:xfrm>
            </p:contentPart>
          </mc:Choice>
          <mc:Fallback xmlns="">
            <p:pic>
              <p:nvPicPr>
                <p:cNvPr id="27" name="Ink 26">
                  <a:extLst>
                    <a:ext uri="{FF2B5EF4-FFF2-40B4-BE49-F238E27FC236}">
                      <a16:creationId xmlns:a16="http://schemas.microsoft.com/office/drawing/2014/main" id="{CB3BC18A-B9E8-FB2A-6467-D57FB8FACD10}"/>
                    </a:ext>
                  </a:extLst>
                </p:cNvPr>
                <p:cNvPicPr/>
                <p:nvPr/>
              </p:nvPicPr>
              <p:blipFill>
                <a:blip r:embed="rId41"/>
                <a:stretch>
                  <a:fillRect/>
                </a:stretch>
              </p:blipFill>
              <p:spPr>
                <a:xfrm>
                  <a:off x="10047015" y="2272665"/>
                  <a:ext cx="147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4046D645-77AB-5C61-121D-2093F4B72258}"/>
                    </a:ext>
                  </a:extLst>
                </p14:cNvPr>
                <p14:cNvContentPartPr/>
                <p14:nvPr/>
              </p14:nvContentPartPr>
              <p14:xfrm>
                <a:off x="10310535" y="2162865"/>
                <a:ext cx="99000" cy="245160"/>
              </p14:xfrm>
            </p:contentPart>
          </mc:Choice>
          <mc:Fallback xmlns="">
            <p:pic>
              <p:nvPicPr>
                <p:cNvPr id="28" name="Ink 27">
                  <a:extLst>
                    <a:ext uri="{FF2B5EF4-FFF2-40B4-BE49-F238E27FC236}">
                      <a16:creationId xmlns:a16="http://schemas.microsoft.com/office/drawing/2014/main" id="{4046D645-77AB-5C61-121D-2093F4B72258}"/>
                    </a:ext>
                  </a:extLst>
                </p:cNvPr>
                <p:cNvPicPr/>
                <p:nvPr/>
              </p:nvPicPr>
              <p:blipFill>
                <a:blip r:embed="rId43"/>
                <a:stretch>
                  <a:fillRect/>
                </a:stretch>
              </p:blipFill>
              <p:spPr>
                <a:xfrm>
                  <a:off x="10304415" y="2156745"/>
                  <a:ext cx="111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F979DCCF-DABD-E439-B66C-B0892C4D7CF5}"/>
                    </a:ext>
                  </a:extLst>
                </p14:cNvPr>
                <p14:cNvContentPartPr/>
                <p14:nvPr/>
              </p14:nvContentPartPr>
              <p14:xfrm>
                <a:off x="10507815" y="2238105"/>
                <a:ext cx="190440" cy="153720"/>
              </p14:xfrm>
            </p:contentPart>
          </mc:Choice>
          <mc:Fallback xmlns="">
            <p:pic>
              <p:nvPicPr>
                <p:cNvPr id="29" name="Ink 28">
                  <a:extLst>
                    <a:ext uri="{FF2B5EF4-FFF2-40B4-BE49-F238E27FC236}">
                      <a16:creationId xmlns:a16="http://schemas.microsoft.com/office/drawing/2014/main" id="{F979DCCF-DABD-E439-B66C-B0892C4D7CF5}"/>
                    </a:ext>
                  </a:extLst>
                </p:cNvPr>
                <p:cNvPicPr/>
                <p:nvPr/>
              </p:nvPicPr>
              <p:blipFill>
                <a:blip r:embed="rId45"/>
                <a:stretch>
                  <a:fillRect/>
                </a:stretch>
              </p:blipFill>
              <p:spPr>
                <a:xfrm>
                  <a:off x="10501695" y="2231985"/>
                  <a:ext cx="202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1092034D-7CB1-62A2-1DCE-6B4DA02B0D8F}"/>
                    </a:ext>
                  </a:extLst>
                </p14:cNvPr>
                <p14:cNvContentPartPr/>
                <p14:nvPr/>
              </p14:nvContentPartPr>
              <p14:xfrm>
                <a:off x="10810575" y="1990785"/>
                <a:ext cx="306360" cy="401040"/>
              </p14:xfrm>
            </p:contentPart>
          </mc:Choice>
          <mc:Fallback xmlns="">
            <p:pic>
              <p:nvPicPr>
                <p:cNvPr id="30" name="Ink 29">
                  <a:extLst>
                    <a:ext uri="{FF2B5EF4-FFF2-40B4-BE49-F238E27FC236}">
                      <a16:creationId xmlns:a16="http://schemas.microsoft.com/office/drawing/2014/main" id="{1092034D-7CB1-62A2-1DCE-6B4DA02B0D8F}"/>
                    </a:ext>
                  </a:extLst>
                </p:cNvPr>
                <p:cNvPicPr/>
                <p:nvPr/>
              </p:nvPicPr>
              <p:blipFill>
                <a:blip r:embed="rId47"/>
                <a:stretch>
                  <a:fillRect/>
                </a:stretch>
              </p:blipFill>
              <p:spPr>
                <a:xfrm>
                  <a:off x="10804455" y="1984665"/>
                  <a:ext cx="318600" cy="413280"/>
                </a:xfrm>
                <a:prstGeom prst="rect">
                  <a:avLst/>
                </a:prstGeom>
              </p:spPr>
            </p:pic>
          </mc:Fallback>
        </mc:AlternateContent>
      </p:grpSp>
      <p:grpSp>
        <p:nvGrpSpPr>
          <p:cNvPr id="33" name="Group 32">
            <a:extLst>
              <a:ext uri="{FF2B5EF4-FFF2-40B4-BE49-F238E27FC236}">
                <a16:creationId xmlns:a16="http://schemas.microsoft.com/office/drawing/2014/main" id="{E82E0152-6C85-0215-1B06-C1C72FFA7F5B}"/>
              </a:ext>
            </a:extLst>
          </p:cNvPr>
          <p:cNvGrpSpPr/>
          <p:nvPr/>
        </p:nvGrpSpPr>
        <p:grpSpPr>
          <a:xfrm>
            <a:off x="11385855" y="2005905"/>
            <a:ext cx="238680" cy="558360"/>
            <a:chOff x="11385855" y="2005905"/>
            <a:chExt cx="238680" cy="558360"/>
          </a:xfrm>
        </p:grpSpPr>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5958A6E-73DD-CEC0-C5A1-D95D4D7A6E0C}"/>
                    </a:ext>
                  </a:extLst>
                </p14:cNvPr>
                <p14:cNvContentPartPr/>
                <p14:nvPr/>
              </p14:nvContentPartPr>
              <p14:xfrm>
                <a:off x="11385855" y="2198865"/>
                <a:ext cx="234360" cy="365400"/>
              </p14:xfrm>
            </p:contentPart>
          </mc:Choice>
          <mc:Fallback xmlns="">
            <p:pic>
              <p:nvPicPr>
                <p:cNvPr id="31" name="Ink 30">
                  <a:extLst>
                    <a:ext uri="{FF2B5EF4-FFF2-40B4-BE49-F238E27FC236}">
                      <a16:creationId xmlns:a16="http://schemas.microsoft.com/office/drawing/2014/main" id="{B5958A6E-73DD-CEC0-C5A1-D95D4D7A6E0C}"/>
                    </a:ext>
                  </a:extLst>
                </p:cNvPr>
                <p:cNvPicPr/>
                <p:nvPr/>
              </p:nvPicPr>
              <p:blipFill>
                <a:blip r:embed="rId49"/>
                <a:stretch>
                  <a:fillRect/>
                </a:stretch>
              </p:blipFill>
              <p:spPr>
                <a:xfrm>
                  <a:off x="11379735" y="2192745"/>
                  <a:ext cx="24660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E54C6B9A-875F-DA2C-62F4-AF98BA73F0A2}"/>
                    </a:ext>
                  </a:extLst>
                </p14:cNvPr>
                <p14:cNvContentPartPr/>
                <p14:nvPr/>
              </p14:nvContentPartPr>
              <p14:xfrm>
                <a:off x="11621655" y="2005905"/>
                <a:ext cx="2880" cy="191880"/>
              </p14:xfrm>
            </p:contentPart>
          </mc:Choice>
          <mc:Fallback xmlns="">
            <p:pic>
              <p:nvPicPr>
                <p:cNvPr id="32" name="Ink 31">
                  <a:extLst>
                    <a:ext uri="{FF2B5EF4-FFF2-40B4-BE49-F238E27FC236}">
                      <a16:creationId xmlns:a16="http://schemas.microsoft.com/office/drawing/2014/main" id="{E54C6B9A-875F-DA2C-62F4-AF98BA73F0A2}"/>
                    </a:ext>
                  </a:extLst>
                </p:cNvPr>
                <p:cNvPicPr/>
                <p:nvPr/>
              </p:nvPicPr>
              <p:blipFill>
                <a:blip r:embed="rId51"/>
                <a:stretch>
                  <a:fillRect/>
                </a:stretch>
              </p:blipFill>
              <p:spPr>
                <a:xfrm>
                  <a:off x="11615535" y="1999785"/>
                  <a:ext cx="15120" cy="204120"/>
                </a:xfrm>
                <a:prstGeom prst="rect">
                  <a:avLst/>
                </a:prstGeom>
              </p:spPr>
            </p:pic>
          </mc:Fallback>
        </mc:AlternateContent>
      </p:grpSp>
      <p:grpSp>
        <p:nvGrpSpPr>
          <p:cNvPr id="84" name="Group 83">
            <a:extLst>
              <a:ext uri="{FF2B5EF4-FFF2-40B4-BE49-F238E27FC236}">
                <a16:creationId xmlns:a16="http://schemas.microsoft.com/office/drawing/2014/main" id="{48E68280-822B-99AC-4227-4F750C3C38ED}"/>
              </a:ext>
            </a:extLst>
          </p:cNvPr>
          <p:cNvGrpSpPr/>
          <p:nvPr/>
        </p:nvGrpSpPr>
        <p:grpSpPr>
          <a:xfrm>
            <a:off x="9694575" y="3867825"/>
            <a:ext cx="2175480" cy="2013480"/>
            <a:chOff x="9694575" y="3867825"/>
            <a:chExt cx="2175480" cy="2013480"/>
          </a:xfrm>
        </p:grpSpPr>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1F7FCAF0-4A03-E44C-C18A-5C849D7B7892}"/>
                    </a:ext>
                  </a:extLst>
                </p14:cNvPr>
                <p14:cNvContentPartPr/>
                <p14:nvPr/>
              </p14:nvContentPartPr>
              <p14:xfrm>
                <a:off x="9694575" y="3867825"/>
                <a:ext cx="560880" cy="2013480"/>
              </p14:xfrm>
            </p:contentPart>
          </mc:Choice>
          <mc:Fallback xmlns="">
            <p:pic>
              <p:nvPicPr>
                <p:cNvPr id="52" name="Ink 51">
                  <a:extLst>
                    <a:ext uri="{FF2B5EF4-FFF2-40B4-BE49-F238E27FC236}">
                      <a16:creationId xmlns:a16="http://schemas.microsoft.com/office/drawing/2014/main" id="{1F7FCAF0-4A03-E44C-C18A-5C849D7B7892}"/>
                    </a:ext>
                  </a:extLst>
                </p:cNvPr>
                <p:cNvPicPr/>
                <p:nvPr/>
              </p:nvPicPr>
              <p:blipFill>
                <a:blip r:embed="rId53"/>
                <a:stretch>
                  <a:fillRect/>
                </a:stretch>
              </p:blipFill>
              <p:spPr>
                <a:xfrm>
                  <a:off x="9688455" y="3861705"/>
                  <a:ext cx="573120" cy="2025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DD274027-DDD7-B506-D88D-D954228F44A8}"/>
                    </a:ext>
                  </a:extLst>
                </p14:cNvPr>
                <p14:cNvContentPartPr/>
                <p14:nvPr/>
              </p14:nvContentPartPr>
              <p14:xfrm>
                <a:off x="10187775" y="4306665"/>
                <a:ext cx="113400" cy="326160"/>
              </p14:xfrm>
            </p:contentPart>
          </mc:Choice>
          <mc:Fallback xmlns="">
            <p:pic>
              <p:nvPicPr>
                <p:cNvPr id="53" name="Ink 52">
                  <a:extLst>
                    <a:ext uri="{FF2B5EF4-FFF2-40B4-BE49-F238E27FC236}">
                      <a16:creationId xmlns:a16="http://schemas.microsoft.com/office/drawing/2014/main" id="{DD274027-DDD7-B506-D88D-D954228F44A8}"/>
                    </a:ext>
                  </a:extLst>
                </p:cNvPr>
                <p:cNvPicPr/>
                <p:nvPr/>
              </p:nvPicPr>
              <p:blipFill>
                <a:blip r:embed="rId55"/>
                <a:stretch>
                  <a:fillRect/>
                </a:stretch>
              </p:blipFill>
              <p:spPr>
                <a:xfrm>
                  <a:off x="10181655" y="4300545"/>
                  <a:ext cx="1256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BEC76131-8F18-FD58-D154-A2758175A889}"/>
                    </a:ext>
                  </a:extLst>
                </p14:cNvPr>
                <p14:cNvContentPartPr/>
                <p14:nvPr/>
              </p14:nvContentPartPr>
              <p14:xfrm>
                <a:off x="10293615" y="4316385"/>
                <a:ext cx="182880" cy="295920"/>
              </p14:xfrm>
            </p:contentPart>
          </mc:Choice>
          <mc:Fallback xmlns="">
            <p:pic>
              <p:nvPicPr>
                <p:cNvPr id="54" name="Ink 53">
                  <a:extLst>
                    <a:ext uri="{FF2B5EF4-FFF2-40B4-BE49-F238E27FC236}">
                      <a16:creationId xmlns:a16="http://schemas.microsoft.com/office/drawing/2014/main" id="{BEC76131-8F18-FD58-D154-A2758175A889}"/>
                    </a:ext>
                  </a:extLst>
                </p:cNvPr>
                <p:cNvPicPr/>
                <p:nvPr/>
              </p:nvPicPr>
              <p:blipFill>
                <a:blip r:embed="rId57"/>
                <a:stretch>
                  <a:fillRect/>
                </a:stretch>
              </p:blipFill>
              <p:spPr>
                <a:xfrm>
                  <a:off x="10287495" y="4310265"/>
                  <a:ext cx="1951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3A131EE-82EB-D998-70B5-43BEC560C987}"/>
                    </a:ext>
                  </a:extLst>
                </p14:cNvPr>
                <p14:cNvContentPartPr/>
                <p14:nvPr/>
              </p14:nvContentPartPr>
              <p14:xfrm>
                <a:off x="10228815" y="4501785"/>
                <a:ext cx="238680" cy="14400"/>
              </p14:xfrm>
            </p:contentPart>
          </mc:Choice>
          <mc:Fallback xmlns="">
            <p:pic>
              <p:nvPicPr>
                <p:cNvPr id="55" name="Ink 54">
                  <a:extLst>
                    <a:ext uri="{FF2B5EF4-FFF2-40B4-BE49-F238E27FC236}">
                      <a16:creationId xmlns:a16="http://schemas.microsoft.com/office/drawing/2014/main" id="{33A131EE-82EB-D998-70B5-43BEC560C987}"/>
                    </a:ext>
                  </a:extLst>
                </p:cNvPr>
                <p:cNvPicPr/>
                <p:nvPr/>
              </p:nvPicPr>
              <p:blipFill>
                <a:blip r:embed="rId59"/>
                <a:stretch>
                  <a:fillRect/>
                </a:stretch>
              </p:blipFill>
              <p:spPr>
                <a:xfrm>
                  <a:off x="10222695" y="4495665"/>
                  <a:ext cx="250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id="{B13EFBA2-44B5-8168-F590-45EE32363F8E}"/>
                    </a:ext>
                  </a:extLst>
                </p14:cNvPr>
                <p14:cNvContentPartPr/>
                <p14:nvPr/>
              </p14:nvContentPartPr>
              <p14:xfrm>
                <a:off x="10592055" y="4424745"/>
                <a:ext cx="108720" cy="99000"/>
              </p14:xfrm>
            </p:contentPart>
          </mc:Choice>
          <mc:Fallback xmlns="">
            <p:pic>
              <p:nvPicPr>
                <p:cNvPr id="56" name="Ink 55">
                  <a:extLst>
                    <a:ext uri="{FF2B5EF4-FFF2-40B4-BE49-F238E27FC236}">
                      <a16:creationId xmlns:a16="http://schemas.microsoft.com/office/drawing/2014/main" id="{B13EFBA2-44B5-8168-F590-45EE32363F8E}"/>
                    </a:ext>
                  </a:extLst>
                </p:cNvPr>
                <p:cNvPicPr/>
                <p:nvPr/>
              </p:nvPicPr>
              <p:blipFill>
                <a:blip r:embed="rId61"/>
                <a:stretch>
                  <a:fillRect/>
                </a:stretch>
              </p:blipFill>
              <p:spPr>
                <a:xfrm>
                  <a:off x="10585935" y="4418625"/>
                  <a:ext cx="1209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7619562B-195B-FF3A-40BC-61F4EF7614E9}"/>
                    </a:ext>
                  </a:extLst>
                </p14:cNvPr>
                <p14:cNvContentPartPr/>
                <p14:nvPr/>
              </p14:nvContentPartPr>
              <p14:xfrm>
                <a:off x="10587015" y="4439145"/>
                <a:ext cx="129600" cy="4680"/>
              </p14:xfrm>
            </p:contentPart>
          </mc:Choice>
          <mc:Fallback xmlns="">
            <p:pic>
              <p:nvPicPr>
                <p:cNvPr id="57" name="Ink 56">
                  <a:extLst>
                    <a:ext uri="{FF2B5EF4-FFF2-40B4-BE49-F238E27FC236}">
                      <a16:creationId xmlns:a16="http://schemas.microsoft.com/office/drawing/2014/main" id="{7619562B-195B-FF3A-40BC-61F4EF7614E9}"/>
                    </a:ext>
                  </a:extLst>
                </p:cNvPr>
                <p:cNvPicPr/>
                <p:nvPr/>
              </p:nvPicPr>
              <p:blipFill>
                <a:blip r:embed="rId63"/>
                <a:stretch>
                  <a:fillRect/>
                </a:stretch>
              </p:blipFill>
              <p:spPr>
                <a:xfrm>
                  <a:off x="10580895" y="4433025"/>
                  <a:ext cx="1418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32CFD3F1-27B2-9810-7CCA-D558DF669D2F}"/>
                    </a:ext>
                  </a:extLst>
                </p14:cNvPr>
                <p14:cNvContentPartPr/>
                <p14:nvPr/>
              </p14:nvContentPartPr>
              <p14:xfrm>
                <a:off x="10899135" y="4396665"/>
                <a:ext cx="429480" cy="186840"/>
              </p14:xfrm>
            </p:contentPart>
          </mc:Choice>
          <mc:Fallback xmlns="">
            <p:pic>
              <p:nvPicPr>
                <p:cNvPr id="58" name="Ink 57">
                  <a:extLst>
                    <a:ext uri="{FF2B5EF4-FFF2-40B4-BE49-F238E27FC236}">
                      <a16:creationId xmlns:a16="http://schemas.microsoft.com/office/drawing/2014/main" id="{32CFD3F1-27B2-9810-7CCA-D558DF669D2F}"/>
                    </a:ext>
                  </a:extLst>
                </p:cNvPr>
                <p:cNvPicPr/>
                <p:nvPr/>
              </p:nvPicPr>
              <p:blipFill>
                <a:blip r:embed="rId65"/>
                <a:stretch>
                  <a:fillRect/>
                </a:stretch>
              </p:blipFill>
              <p:spPr>
                <a:xfrm>
                  <a:off x="10893015" y="4390545"/>
                  <a:ext cx="4417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2D88E066-7E1E-72ED-8C75-48F9EA72CB1D}"/>
                    </a:ext>
                  </a:extLst>
                </p14:cNvPr>
                <p14:cNvContentPartPr/>
                <p14:nvPr/>
              </p14:nvContentPartPr>
              <p14:xfrm>
                <a:off x="11258415" y="4142145"/>
                <a:ext cx="106200" cy="215280"/>
              </p14:xfrm>
            </p:contentPart>
          </mc:Choice>
          <mc:Fallback xmlns="">
            <p:pic>
              <p:nvPicPr>
                <p:cNvPr id="59" name="Ink 58">
                  <a:extLst>
                    <a:ext uri="{FF2B5EF4-FFF2-40B4-BE49-F238E27FC236}">
                      <a16:creationId xmlns:a16="http://schemas.microsoft.com/office/drawing/2014/main" id="{2D88E066-7E1E-72ED-8C75-48F9EA72CB1D}"/>
                    </a:ext>
                  </a:extLst>
                </p:cNvPr>
                <p:cNvPicPr/>
                <p:nvPr/>
              </p:nvPicPr>
              <p:blipFill>
                <a:blip r:embed="rId67"/>
                <a:stretch>
                  <a:fillRect/>
                </a:stretch>
              </p:blipFill>
              <p:spPr>
                <a:xfrm>
                  <a:off x="11252295" y="4136025"/>
                  <a:ext cx="1184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Ink 59">
                  <a:extLst>
                    <a:ext uri="{FF2B5EF4-FFF2-40B4-BE49-F238E27FC236}">
                      <a16:creationId xmlns:a16="http://schemas.microsoft.com/office/drawing/2014/main" id="{B37AACBD-6DC6-0C34-A4E6-409359AA0B94}"/>
                    </a:ext>
                  </a:extLst>
                </p14:cNvPr>
                <p14:cNvContentPartPr/>
                <p14:nvPr/>
              </p14:nvContentPartPr>
              <p14:xfrm>
                <a:off x="11439135" y="4229985"/>
                <a:ext cx="164160" cy="144360"/>
              </p14:xfrm>
            </p:contentPart>
          </mc:Choice>
          <mc:Fallback xmlns="">
            <p:pic>
              <p:nvPicPr>
                <p:cNvPr id="60" name="Ink 59">
                  <a:extLst>
                    <a:ext uri="{FF2B5EF4-FFF2-40B4-BE49-F238E27FC236}">
                      <a16:creationId xmlns:a16="http://schemas.microsoft.com/office/drawing/2014/main" id="{B37AACBD-6DC6-0C34-A4E6-409359AA0B94}"/>
                    </a:ext>
                  </a:extLst>
                </p:cNvPr>
                <p:cNvPicPr/>
                <p:nvPr/>
              </p:nvPicPr>
              <p:blipFill>
                <a:blip r:embed="rId69"/>
                <a:stretch>
                  <a:fillRect/>
                </a:stretch>
              </p:blipFill>
              <p:spPr>
                <a:xfrm>
                  <a:off x="11433015" y="4223865"/>
                  <a:ext cx="176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1" name="Ink 60">
                  <a:extLst>
                    <a:ext uri="{FF2B5EF4-FFF2-40B4-BE49-F238E27FC236}">
                      <a16:creationId xmlns:a16="http://schemas.microsoft.com/office/drawing/2014/main" id="{CBE641F7-9E35-F141-3234-7B23EB7488AB}"/>
                    </a:ext>
                  </a:extLst>
                </p14:cNvPr>
                <p14:cNvContentPartPr/>
                <p14:nvPr/>
              </p14:nvContentPartPr>
              <p14:xfrm>
                <a:off x="11691135" y="4162665"/>
                <a:ext cx="178920" cy="241920"/>
              </p14:xfrm>
            </p:contentPart>
          </mc:Choice>
          <mc:Fallback xmlns="">
            <p:pic>
              <p:nvPicPr>
                <p:cNvPr id="61" name="Ink 60">
                  <a:extLst>
                    <a:ext uri="{FF2B5EF4-FFF2-40B4-BE49-F238E27FC236}">
                      <a16:creationId xmlns:a16="http://schemas.microsoft.com/office/drawing/2014/main" id="{CBE641F7-9E35-F141-3234-7B23EB7488AB}"/>
                    </a:ext>
                  </a:extLst>
                </p:cNvPr>
                <p:cNvPicPr/>
                <p:nvPr/>
              </p:nvPicPr>
              <p:blipFill>
                <a:blip r:embed="rId71"/>
                <a:stretch>
                  <a:fillRect/>
                </a:stretch>
              </p:blipFill>
              <p:spPr>
                <a:xfrm>
                  <a:off x="11685015" y="4156545"/>
                  <a:ext cx="1911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2" name="Ink 61">
                  <a:extLst>
                    <a:ext uri="{FF2B5EF4-FFF2-40B4-BE49-F238E27FC236}">
                      <a16:creationId xmlns:a16="http://schemas.microsoft.com/office/drawing/2014/main" id="{97635D0E-2005-AA16-A013-E7F36BA80B40}"/>
                    </a:ext>
                  </a:extLst>
                </p14:cNvPr>
                <p14:cNvContentPartPr/>
                <p14:nvPr/>
              </p14:nvContentPartPr>
              <p14:xfrm>
                <a:off x="11689335" y="4316385"/>
                <a:ext cx="154440" cy="1440"/>
              </p14:xfrm>
            </p:contentPart>
          </mc:Choice>
          <mc:Fallback xmlns="">
            <p:pic>
              <p:nvPicPr>
                <p:cNvPr id="62" name="Ink 61">
                  <a:extLst>
                    <a:ext uri="{FF2B5EF4-FFF2-40B4-BE49-F238E27FC236}">
                      <a16:creationId xmlns:a16="http://schemas.microsoft.com/office/drawing/2014/main" id="{97635D0E-2005-AA16-A013-E7F36BA80B40}"/>
                    </a:ext>
                  </a:extLst>
                </p:cNvPr>
                <p:cNvPicPr/>
                <p:nvPr/>
              </p:nvPicPr>
              <p:blipFill>
                <a:blip r:embed="rId73"/>
                <a:stretch>
                  <a:fillRect/>
                </a:stretch>
              </p:blipFill>
              <p:spPr>
                <a:xfrm>
                  <a:off x="11683215" y="4310265"/>
                  <a:ext cx="1666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16D018F6-80FC-F586-30F9-483ACAE3D809}"/>
                    </a:ext>
                  </a:extLst>
                </p14:cNvPr>
                <p14:cNvContentPartPr/>
                <p14:nvPr/>
              </p14:nvContentPartPr>
              <p14:xfrm>
                <a:off x="9993015" y="4815705"/>
                <a:ext cx="1843200" cy="88200"/>
              </p14:xfrm>
            </p:contentPart>
          </mc:Choice>
          <mc:Fallback xmlns="">
            <p:pic>
              <p:nvPicPr>
                <p:cNvPr id="80" name="Ink 79">
                  <a:extLst>
                    <a:ext uri="{FF2B5EF4-FFF2-40B4-BE49-F238E27FC236}">
                      <a16:creationId xmlns:a16="http://schemas.microsoft.com/office/drawing/2014/main" id="{16D018F6-80FC-F586-30F9-483ACAE3D809}"/>
                    </a:ext>
                  </a:extLst>
                </p:cNvPr>
                <p:cNvPicPr/>
                <p:nvPr/>
              </p:nvPicPr>
              <p:blipFill>
                <a:blip r:embed="rId75"/>
                <a:stretch>
                  <a:fillRect/>
                </a:stretch>
              </p:blipFill>
              <p:spPr>
                <a:xfrm>
                  <a:off x="9986895" y="4809585"/>
                  <a:ext cx="1855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64C4AC31-6F26-68C6-B0B8-AF4B3C61E920}"/>
                    </a:ext>
                  </a:extLst>
                </p14:cNvPr>
                <p14:cNvContentPartPr/>
                <p14:nvPr/>
              </p14:nvContentPartPr>
              <p14:xfrm>
                <a:off x="10002375" y="5003985"/>
                <a:ext cx="1641240" cy="44640"/>
              </p14:xfrm>
            </p:contentPart>
          </mc:Choice>
          <mc:Fallback xmlns="">
            <p:pic>
              <p:nvPicPr>
                <p:cNvPr id="81" name="Ink 80">
                  <a:extLst>
                    <a:ext uri="{FF2B5EF4-FFF2-40B4-BE49-F238E27FC236}">
                      <a16:creationId xmlns:a16="http://schemas.microsoft.com/office/drawing/2014/main" id="{64C4AC31-6F26-68C6-B0B8-AF4B3C61E920}"/>
                    </a:ext>
                  </a:extLst>
                </p:cNvPr>
                <p:cNvPicPr/>
                <p:nvPr/>
              </p:nvPicPr>
              <p:blipFill>
                <a:blip r:embed="rId77"/>
                <a:stretch>
                  <a:fillRect/>
                </a:stretch>
              </p:blipFill>
              <p:spPr>
                <a:xfrm>
                  <a:off x="9996255" y="4997865"/>
                  <a:ext cx="16534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3" name="Ink 82">
                  <a:extLst>
                    <a:ext uri="{FF2B5EF4-FFF2-40B4-BE49-F238E27FC236}">
                      <a16:creationId xmlns:a16="http://schemas.microsoft.com/office/drawing/2014/main" id="{3A6FF76B-6CED-C176-AD7F-E60F8DF7DE1A}"/>
                    </a:ext>
                  </a:extLst>
                </p14:cNvPr>
                <p14:cNvContentPartPr/>
                <p14:nvPr/>
              </p14:nvContentPartPr>
              <p14:xfrm>
                <a:off x="9937575" y="4201905"/>
                <a:ext cx="583920" cy="521280"/>
              </p14:xfrm>
            </p:contentPart>
          </mc:Choice>
          <mc:Fallback xmlns="">
            <p:pic>
              <p:nvPicPr>
                <p:cNvPr id="83" name="Ink 82">
                  <a:extLst>
                    <a:ext uri="{FF2B5EF4-FFF2-40B4-BE49-F238E27FC236}">
                      <a16:creationId xmlns:a16="http://schemas.microsoft.com/office/drawing/2014/main" id="{3A6FF76B-6CED-C176-AD7F-E60F8DF7DE1A}"/>
                    </a:ext>
                  </a:extLst>
                </p:cNvPr>
                <p:cNvPicPr/>
                <p:nvPr/>
              </p:nvPicPr>
              <p:blipFill>
                <a:blip r:embed="rId79"/>
                <a:stretch>
                  <a:fillRect/>
                </a:stretch>
              </p:blipFill>
              <p:spPr>
                <a:xfrm>
                  <a:off x="9931455" y="4195785"/>
                  <a:ext cx="596160" cy="53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5" name="Ink 84">
                <a:extLst>
                  <a:ext uri="{FF2B5EF4-FFF2-40B4-BE49-F238E27FC236}">
                    <a16:creationId xmlns:a16="http://schemas.microsoft.com/office/drawing/2014/main" id="{3C66196D-D61C-07E5-A0DF-86AEE6A1BD32}"/>
                  </a:ext>
                </a:extLst>
              </p14:cNvPr>
              <p14:cNvContentPartPr/>
              <p14:nvPr/>
            </p14:nvContentPartPr>
            <p14:xfrm>
              <a:off x="5411295" y="3689265"/>
              <a:ext cx="1798560" cy="760320"/>
            </p14:xfrm>
          </p:contentPart>
        </mc:Choice>
        <mc:Fallback xmlns="">
          <p:pic>
            <p:nvPicPr>
              <p:cNvPr id="85" name="Ink 84">
                <a:extLst>
                  <a:ext uri="{FF2B5EF4-FFF2-40B4-BE49-F238E27FC236}">
                    <a16:creationId xmlns:a16="http://schemas.microsoft.com/office/drawing/2014/main" id="{3C66196D-D61C-07E5-A0DF-86AEE6A1BD32}"/>
                  </a:ext>
                </a:extLst>
              </p:cNvPr>
              <p:cNvPicPr/>
              <p:nvPr/>
            </p:nvPicPr>
            <p:blipFill>
              <a:blip r:embed="rId81"/>
              <a:stretch>
                <a:fillRect/>
              </a:stretch>
            </p:blipFill>
            <p:spPr>
              <a:xfrm>
                <a:off x="5405175" y="3683145"/>
                <a:ext cx="1810800" cy="772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95CD62F0-A01B-50F6-C11B-8CB4C073504A}"/>
                  </a:ext>
                </a:extLst>
              </p14:cNvPr>
              <p14:cNvContentPartPr/>
              <p14:nvPr/>
            </p14:nvContentPartPr>
            <p14:xfrm>
              <a:off x="2182455" y="4035945"/>
              <a:ext cx="520200" cy="708120"/>
            </p14:xfrm>
          </p:contentPart>
        </mc:Choice>
        <mc:Fallback xmlns="">
          <p:pic>
            <p:nvPicPr>
              <p:cNvPr id="47" name="Ink 46">
                <a:extLst>
                  <a:ext uri="{FF2B5EF4-FFF2-40B4-BE49-F238E27FC236}">
                    <a16:creationId xmlns:a16="http://schemas.microsoft.com/office/drawing/2014/main" id="{95CD62F0-A01B-50F6-C11B-8CB4C073504A}"/>
                  </a:ext>
                </a:extLst>
              </p:cNvPr>
              <p:cNvPicPr/>
              <p:nvPr/>
            </p:nvPicPr>
            <p:blipFill>
              <a:blip r:embed="rId83"/>
              <a:stretch>
                <a:fillRect/>
              </a:stretch>
            </p:blipFill>
            <p:spPr>
              <a:xfrm>
                <a:off x="2176335" y="4029825"/>
                <a:ext cx="532440" cy="720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17F44D82-DB1C-78B8-4D47-EB8391337A08}"/>
                  </a:ext>
                </a:extLst>
              </p14:cNvPr>
              <p14:cNvContentPartPr/>
              <p14:nvPr/>
            </p14:nvContentPartPr>
            <p14:xfrm>
              <a:off x="3156975" y="4413945"/>
              <a:ext cx="296280" cy="32760"/>
            </p14:xfrm>
          </p:contentPart>
        </mc:Choice>
        <mc:Fallback xmlns="">
          <p:pic>
            <p:nvPicPr>
              <p:cNvPr id="48" name="Ink 47">
                <a:extLst>
                  <a:ext uri="{FF2B5EF4-FFF2-40B4-BE49-F238E27FC236}">
                    <a16:creationId xmlns:a16="http://schemas.microsoft.com/office/drawing/2014/main" id="{17F44D82-DB1C-78B8-4D47-EB8391337A08}"/>
                  </a:ext>
                </a:extLst>
              </p:cNvPr>
              <p:cNvPicPr/>
              <p:nvPr/>
            </p:nvPicPr>
            <p:blipFill>
              <a:blip r:embed="rId85"/>
              <a:stretch>
                <a:fillRect/>
              </a:stretch>
            </p:blipFill>
            <p:spPr>
              <a:xfrm>
                <a:off x="3150855" y="4407825"/>
                <a:ext cx="308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Ink 48">
                <a:extLst>
                  <a:ext uri="{FF2B5EF4-FFF2-40B4-BE49-F238E27FC236}">
                    <a16:creationId xmlns:a16="http://schemas.microsoft.com/office/drawing/2014/main" id="{2FC6DB75-CF4D-2608-7886-3CE3F3E96FB5}"/>
                  </a:ext>
                </a:extLst>
              </p14:cNvPr>
              <p14:cNvContentPartPr/>
              <p14:nvPr/>
            </p14:nvContentPartPr>
            <p14:xfrm>
              <a:off x="3164175" y="4306665"/>
              <a:ext cx="387720" cy="9000"/>
            </p14:xfrm>
          </p:contentPart>
        </mc:Choice>
        <mc:Fallback xmlns="">
          <p:pic>
            <p:nvPicPr>
              <p:cNvPr id="49" name="Ink 48">
                <a:extLst>
                  <a:ext uri="{FF2B5EF4-FFF2-40B4-BE49-F238E27FC236}">
                    <a16:creationId xmlns:a16="http://schemas.microsoft.com/office/drawing/2014/main" id="{2FC6DB75-CF4D-2608-7886-3CE3F3E96FB5}"/>
                  </a:ext>
                </a:extLst>
              </p:cNvPr>
              <p:cNvPicPr/>
              <p:nvPr/>
            </p:nvPicPr>
            <p:blipFill>
              <a:blip r:embed="rId87"/>
              <a:stretch>
                <a:fillRect/>
              </a:stretch>
            </p:blipFill>
            <p:spPr>
              <a:xfrm>
                <a:off x="3158055" y="4300545"/>
                <a:ext cx="399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A0D169C2-F547-8DAE-FAFF-B1BDDEF04FB9}"/>
                  </a:ext>
                </a:extLst>
              </p14:cNvPr>
              <p14:cNvContentPartPr/>
              <p14:nvPr/>
            </p14:nvContentPartPr>
            <p14:xfrm>
              <a:off x="3972735" y="4291545"/>
              <a:ext cx="770400" cy="397080"/>
            </p14:xfrm>
          </p:contentPart>
        </mc:Choice>
        <mc:Fallback xmlns="">
          <p:pic>
            <p:nvPicPr>
              <p:cNvPr id="64" name="Ink 63">
                <a:extLst>
                  <a:ext uri="{FF2B5EF4-FFF2-40B4-BE49-F238E27FC236}">
                    <a16:creationId xmlns:a16="http://schemas.microsoft.com/office/drawing/2014/main" id="{A0D169C2-F547-8DAE-FAFF-B1BDDEF04FB9}"/>
                  </a:ext>
                </a:extLst>
              </p:cNvPr>
              <p:cNvPicPr/>
              <p:nvPr/>
            </p:nvPicPr>
            <p:blipFill>
              <a:blip r:embed="rId89"/>
              <a:stretch>
                <a:fillRect/>
              </a:stretch>
            </p:blipFill>
            <p:spPr>
              <a:xfrm>
                <a:off x="3966615" y="4285425"/>
                <a:ext cx="7826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A36DA5C1-F40D-0308-003C-6CECB5D3AD59}"/>
                  </a:ext>
                </a:extLst>
              </p14:cNvPr>
              <p14:cNvContentPartPr/>
              <p14:nvPr/>
            </p14:nvContentPartPr>
            <p14:xfrm>
              <a:off x="4694535" y="3890865"/>
              <a:ext cx="149400" cy="370800"/>
            </p14:xfrm>
          </p:contentPart>
        </mc:Choice>
        <mc:Fallback xmlns="">
          <p:pic>
            <p:nvPicPr>
              <p:cNvPr id="66" name="Ink 65">
                <a:extLst>
                  <a:ext uri="{FF2B5EF4-FFF2-40B4-BE49-F238E27FC236}">
                    <a16:creationId xmlns:a16="http://schemas.microsoft.com/office/drawing/2014/main" id="{A36DA5C1-F40D-0308-003C-6CECB5D3AD59}"/>
                  </a:ext>
                </a:extLst>
              </p:cNvPr>
              <p:cNvPicPr/>
              <p:nvPr/>
            </p:nvPicPr>
            <p:blipFill>
              <a:blip r:embed="rId91"/>
              <a:stretch>
                <a:fillRect/>
              </a:stretch>
            </p:blipFill>
            <p:spPr>
              <a:xfrm>
                <a:off x="4688415" y="3884745"/>
                <a:ext cx="161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6D72B923-239F-4F3F-0EDA-3B010E0D29C9}"/>
                  </a:ext>
                </a:extLst>
              </p14:cNvPr>
              <p14:cNvContentPartPr/>
              <p14:nvPr/>
            </p14:nvContentPartPr>
            <p14:xfrm>
              <a:off x="4901535" y="4089225"/>
              <a:ext cx="344520" cy="149760"/>
            </p14:xfrm>
          </p:contentPart>
        </mc:Choice>
        <mc:Fallback xmlns="">
          <p:pic>
            <p:nvPicPr>
              <p:cNvPr id="67" name="Ink 66">
                <a:extLst>
                  <a:ext uri="{FF2B5EF4-FFF2-40B4-BE49-F238E27FC236}">
                    <a16:creationId xmlns:a16="http://schemas.microsoft.com/office/drawing/2014/main" id="{6D72B923-239F-4F3F-0EDA-3B010E0D29C9}"/>
                  </a:ext>
                </a:extLst>
              </p:cNvPr>
              <p:cNvPicPr/>
              <p:nvPr/>
            </p:nvPicPr>
            <p:blipFill>
              <a:blip r:embed="rId93"/>
              <a:stretch>
                <a:fillRect/>
              </a:stretch>
            </p:blipFill>
            <p:spPr>
              <a:xfrm>
                <a:off x="4895415" y="4083105"/>
                <a:ext cx="356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E4E7BD01-6C8E-2325-D25A-B95831FF1B79}"/>
                  </a:ext>
                </a:extLst>
              </p14:cNvPr>
              <p14:cNvContentPartPr/>
              <p14:nvPr/>
            </p14:nvContentPartPr>
            <p14:xfrm>
              <a:off x="5596695" y="4044225"/>
              <a:ext cx="265320" cy="154080"/>
            </p14:xfrm>
          </p:contentPart>
        </mc:Choice>
        <mc:Fallback xmlns="">
          <p:pic>
            <p:nvPicPr>
              <p:cNvPr id="69" name="Ink 68">
                <a:extLst>
                  <a:ext uri="{FF2B5EF4-FFF2-40B4-BE49-F238E27FC236}">
                    <a16:creationId xmlns:a16="http://schemas.microsoft.com/office/drawing/2014/main" id="{E4E7BD01-6C8E-2325-D25A-B95831FF1B79}"/>
                  </a:ext>
                </a:extLst>
              </p:cNvPr>
              <p:cNvPicPr/>
              <p:nvPr/>
            </p:nvPicPr>
            <p:blipFill>
              <a:blip r:embed="rId95"/>
              <a:stretch>
                <a:fillRect/>
              </a:stretch>
            </p:blipFill>
            <p:spPr>
              <a:xfrm>
                <a:off x="5590575" y="4038105"/>
                <a:ext cx="277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84AC58CE-7669-3DCF-3456-768A7F8AC3D7}"/>
                  </a:ext>
                </a:extLst>
              </p14:cNvPr>
              <p14:cNvContentPartPr/>
              <p14:nvPr/>
            </p14:nvContentPartPr>
            <p14:xfrm>
              <a:off x="5972175" y="4077345"/>
              <a:ext cx="48600" cy="132840"/>
            </p14:xfrm>
          </p:contentPart>
        </mc:Choice>
        <mc:Fallback xmlns="">
          <p:pic>
            <p:nvPicPr>
              <p:cNvPr id="70" name="Ink 69">
                <a:extLst>
                  <a:ext uri="{FF2B5EF4-FFF2-40B4-BE49-F238E27FC236}">
                    <a16:creationId xmlns:a16="http://schemas.microsoft.com/office/drawing/2014/main" id="{84AC58CE-7669-3DCF-3456-768A7F8AC3D7}"/>
                  </a:ext>
                </a:extLst>
              </p:cNvPr>
              <p:cNvPicPr/>
              <p:nvPr/>
            </p:nvPicPr>
            <p:blipFill>
              <a:blip r:embed="rId97"/>
              <a:stretch>
                <a:fillRect/>
              </a:stretch>
            </p:blipFill>
            <p:spPr>
              <a:xfrm>
                <a:off x="5966055" y="4071225"/>
                <a:ext cx="60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C7226C4A-C255-79C0-3BCE-45871CCFCD8E}"/>
                  </a:ext>
                </a:extLst>
              </p14:cNvPr>
              <p14:cNvContentPartPr/>
              <p14:nvPr/>
            </p14:nvContentPartPr>
            <p14:xfrm>
              <a:off x="5907375" y="3951705"/>
              <a:ext cx="36360" cy="23040"/>
            </p14:xfrm>
          </p:contentPart>
        </mc:Choice>
        <mc:Fallback xmlns="">
          <p:pic>
            <p:nvPicPr>
              <p:cNvPr id="71" name="Ink 70">
                <a:extLst>
                  <a:ext uri="{FF2B5EF4-FFF2-40B4-BE49-F238E27FC236}">
                    <a16:creationId xmlns:a16="http://schemas.microsoft.com/office/drawing/2014/main" id="{C7226C4A-C255-79C0-3BCE-45871CCFCD8E}"/>
                  </a:ext>
                </a:extLst>
              </p:cNvPr>
              <p:cNvPicPr/>
              <p:nvPr/>
            </p:nvPicPr>
            <p:blipFill>
              <a:blip r:embed="rId99"/>
              <a:stretch>
                <a:fillRect/>
              </a:stretch>
            </p:blipFill>
            <p:spPr>
              <a:xfrm>
                <a:off x="5901255" y="3945585"/>
                <a:ext cx="48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2" name="Ink 71">
                <a:extLst>
                  <a:ext uri="{FF2B5EF4-FFF2-40B4-BE49-F238E27FC236}">
                    <a16:creationId xmlns:a16="http://schemas.microsoft.com/office/drawing/2014/main" id="{6D3DFC2D-60E5-131D-FE37-04F3A30963F8}"/>
                  </a:ext>
                </a:extLst>
              </p14:cNvPr>
              <p14:cNvContentPartPr/>
              <p14:nvPr/>
            </p14:nvContentPartPr>
            <p14:xfrm>
              <a:off x="6138135" y="4079865"/>
              <a:ext cx="217080" cy="147600"/>
            </p14:xfrm>
          </p:contentPart>
        </mc:Choice>
        <mc:Fallback xmlns="">
          <p:pic>
            <p:nvPicPr>
              <p:cNvPr id="72" name="Ink 71">
                <a:extLst>
                  <a:ext uri="{FF2B5EF4-FFF2-40B4-BE49-F238E27FC236}">
                    <a16:creationId xmlns:a16="http://schemas.microsoft.com/office/drawing/2014/main" id="{6D3DFC2D-60E5-131D-FE37-04F3A30963F8}"/>
                  </a:ext>
                </a:extLst>
              </p:cNvPr>
              <p:cNvPicPr/>
              <p:nvPr/>
            </p:nvPicPr>
            <p:blipFill>
              <a:blip r:embed="rId101"/>
              <a:stretch>
                <a:fillRect/>
              </a:stretch>
            </p:blipFill>
            <p:spPr>
              <a:xfrm>
                <a:off x="6132015" y="4073745"/>
                <a:ext cx="229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3" name="Ink 72">
                <a:extLst>
                  <a:ext uri="{FF2B5EF4-FFF2-40B4-BE49-F238E27FC236}">
                    <a16:creationId xmlns:a16="http://schemas.microsoft.com/office/drawing/2014/main" id="{8434A011-C99A-3004-36DB-C016123F1CDB}"/>
                  </a:ext>
                </a:extLst>
              </p14:cNvPr>
              <p14:cNvContentPartPr/>
              <p14:nvPr/>
            </p14:nvContentPartPr>
            <p14:xfrm>
              <a:off x="6446295" y="4097865"/>
              <a:ext cx="207360" cy="127080"/>
            </p14:xfrm>
          </p:contentPart>
        </mc:Choice>
        <mc:Fallback xmlns="">
          <p:pic>
            <p:nvPicPr>
              <p:cNvPr id="73" name="Ink 72">
                <a:extLst>
                  <a:ext uri="{FF2B5EF4-FFF2-40B4-BE49-F238E27FC236}">
                    <a16:creationId xmlns:a16="http://schemas.microsoft.com/office/drawing/2014/main" id="{8434A011-C99A-3004-36DB-C016123F1CDB}"/>
                  </a:ext>
                </a:extLst>
              </p:cNvPr>
              <p:cNvPicPr/>
              <p:nvPr/>
            </p:nvPicPr>
            <p:blipFill>
              <a:blip r:embed="rId103"/>
              <a:stretch>
                <a:fillRect/>
              </a:stretch>
            </p:blipFill>
            <p:spPr>
              <a:xfrm>
                <a:off x="6440175" y="4091745"/>
                <a:ext cx="219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4" name="Ink 73">
                <a:extLst>
                  <a:ext uri="{FF2B5EF4-FFF2-40B4-BE49-F238E27FC236}">
                    <a16:creationId xmlns:a16="http://schemas.microsoft.com/office/drawing/2014/main" id="{F99D12E4-4279-8CED-DD21-0C9E650A74DD}"/>
                  </a:ext>
                </a:extLst>
              </p14:cNvPr>
              <p14:cNvContentPartPr/>
              <p14:nvPr/>
            </p14:nvContentPartPr>
            <p14:xfrm>
              <a:off x="6431895" y="4094625"/>
              <a:ext cx="127800" cy="147600"/>
            </p14:xfrm>
          </p:contentPart>
        </mc:Choice>
        <mc:Fallback xmlns="">
          <p:pic>
            <p:nvPicPr>
              <p:cNvPr id="74" name="Ink 73">
                <a:extLst>
                  <a:ext uri="{FF2B5EF4-FFF2-40B4-BE49-F238E27FC236}">
                    <a16:creationId xmlns:a16="http://schemas.microsoft.com/office/drawing/2014/main" id="{F99D12E4-4279-8CED-DD21-0C9E650A74DD}"/>
                  </a:ext>
                </a:extLst>
              </p:cNvPr>
              <p:cNvPicPr/>
              <p:nvPr/>
            </p:nvPicPr>
            <p:blipFill>
              <a:blip r:embed="rId105"/>
              <a:stretch>
                <a:fillRect/>
              </a:stretch>
            </p:blipFill>
            <p:spPr>
              <a:xfrm>
                <a:off x="6425775" y="4088505"/>
                <a:ext cx="140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5" name="Ink 74">
                <a:extLst>
                  <a:ext uri="{FF2B5EF4-FFF2-40B4-BE49-F238E27FC236}">
                    <a16:creationId xmlns:a16="http://schemas.microsoft.com/office/drawing/2014/main" id="{7478345E-CC46-8EC2-9672-1A0EF42C8467}"/>
                  </a:ext>
                </a:extLst>
              </p14:cNvPr>
              <p14:cNvContentPartPr/>
              <p14:nvPr/>
            </p14:nvContentPartPr>
            <p14:xfrm>
              <a:off x="6556815" y="3954945"/>
              <a:ext cx="236160" cy="398880"/>
            </p14:xfrm>
          </p:contentPart>
        </mc:Choice>
        <mc:Fallback xmlns="">
          <p:pic>
            <p:nvPicPr>
              <p:cNvPr id="75" name="Ink 74">
                <a:extLst>
                  <a:ext uri="{FF2B5EF4-FFF2-40B4-BE49-F238E27FC236}">
                    <a16:creationId xmlns:a16="http://schemas.microsoft.com/office/drawing/2014/main" id="{7478345E-CC46-8EC2-9672-1A0EF42C8467}"/>
                  </a:ext>
                </a:extLst>
              </p:cNvPr>
              <p:cNvPicPr/>
              <p:nvPr/>
            </p:nvPicPr>
            <p:blipFill>
              <a:blip r:embed="rId107"/>
              <a:stretch>
                <a:fillRect/>
              </a:stretch>
            </p:blipFill>
            <p:spPr>
              <a:xfrm>
                <a:off x="6550695" y="3948825"/>
                <a:ext cx="2484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6" name="Ink 75">
                <a:extLst>
                  <a:ext uri="{FF2B5EF4-FFF2-40B4-BE49-F238E27FC236}">
                    <a16:creationId xmlns:a16="http://schemas.microsoft.com/office/drawing/2014/main" id="{24AEBDFF-54AE-A470-EDAA-1E42B2DD2149}"/>
                  </a:ext>
                </a:extLst>
              </p14:cNvPr>
              <p14:cNvContentPartPr/>
              <p14:nvPr/>
            </p14:nvContentPartPr>
            <p14:xfrm>
              <a:off x="5493015" y="3934425"/>
              <a:ext cx="385560" cy="446400"/>
            </p14:xfrm>
          </p:contentPart>
        </mc:Choice>
        <mc:Fallback xmlns="">
          <p:pic>
            <p:nvPicPr>
              <p:cNvPr id="76" name="Ink 75">
                <a:extLst>
                  <a:ext uri="{FF2B5EF4-FFF2-40B4-BE49-F238E27FC236}">
                    <a16:creationId xmlns:a16="http://schemas.microsoft.com/office/drawing/2014/main" id="{24AEBDFF-54AE-A470-EDAA-1E42B2DD2149}"/>
                  </a:ext>
                </a:extLst>
              </p:cNvPr>
              <p:cNvPicPr/>
              <p:nvPr/>
            </p:nvPicPr>
            <p:blipFill>
              <a:blip r:embed="rId109"/>
              <a:stretch>
                <a:fillRect/>
              </a:stretch>
            </p:blipFill>
            <p:spPr>
              <a:xfrm>
                <a:off x="5486895" y="3928305"/>
                <a:ext cx="3978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Ink 76">
                <a:extLst>
                  <a:ext uri="{FF2B5EF4-FFF2-40B4-BE49-F238E27FC236}">
                    <a16:creationId xmlns:a16="http://schemas.microsoft.com/office/drawing/2014/main" id="{00C6F815-2A1B-A9AA-76EB-CEB8A417D1A3}"/>
                  </a:ext>
                </a:extLst>
              </p14:cNvPr>
              <p14:cNvContentPartPr/>
              <p14:nvPr/>
            </p14:nvContentPartPr>
            <p14:xfrm>
              <a:off x="6742215" y="3824985"/>
              <a:ext cx="233640" cy="136800"/>
            </p14:xfrm>
          </p:contentPart>
        </mc:Choice>
        <mc:Fallback xmlns="">
          <p:pic>
            <p:nvPicPr>
              <p:cNvPr id="77" name="Ink 76">
                <a:extLst>
                  <a:ext uri="{FF2B5EF4-FFF2-40B4-BE49-F238E27FC236}">
                    <a16:creationId xmlns:a16="http://schemas.microsoft.com/office/drawing/2014/main" id="{00C6F815-2A1B-A9AA-76EB-CEB8A417D1A3}"/>
                  </a:ext>
                </a:extLst>
              </p:cNvPr>
              <p:cNvPicPr/>
              <p:nvPr/>
            </p:nvPicPr>
            <p:blipFill>
              <a:blip r:embed="rId111"/>
              <a:stretch>
                <a:fillRect/>
              </a:stretch>
            </p:blipFill>
            <p:spPr>
              <a:xfrm>
                <a:off x="6736095" y="3818865"/>
                <a:ext cx="245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CDCA81EC-D40C-13B6-758A-761F9A26185A}"/>
                  </a:ext>
                </a:extLst>
              </p14:cNvPr>
              <p14:cNvContentPartPr/>
              <p14:nvPr/>
            </p14:nvContentPartPr>
            <p14:xfrm>
              <a:off x="6802335" y="3815265"/>
              <a:ext cx="74880" cy="143280"/>
            </p14:xfrm>
          </p:contentPart>
        </mc:Choice>
        <mc:Fallback xmlns="">
          <p:pic>
            <p:nvPicPr>
              <p:cNvPr id="78" name="Ink 77">
                <a:extLst>
                  <a:ext uri="{FF2B5EF4-FFF2-40B4-BE49-F238E27FC236}">
                    <a16:creationId xmlns:a16="http://schemas.microsoft.com/office/drawing/2014/main" id="{CDCA81EC-D40C-13B6-758A-761F9A26185A}"/>
                  </a:ext>
                </a:extLst>
              </p:cNvPr>
              <p:cNvPicPr/>
              <p:nvPr/>
            </p:nvPicPr>
            <p:blipFill>
              <a:blip r:embed="rId113"/>
              <a:stretch>
                <a:fillRect/>
              </a:stretch>
            </p:blipFill>
            <p:spPr>
              <a:xfrm>
                <a:off x="6796215" y="3809145"/>
                <a:ext cx="87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7" name="Ink 86">
                <a:extLst>
                  <a:ext uri="{FF2B5EF4-FFF2-40B4-BE49-F238E27FC236}">
                    <a16:creationId xmlns:a16="http://schemas.microsoft.com/office/drawing/2014/main" id="{BCFA91D2-CE6D-410B-17A0-B7F42D34C9CB}"/>
                  </a:ext>
                </a:extLst>
              </p14:cNvPr>
              <p14:cNvContentPartPr/>
              <p14:nvPr/>
            </p14:nvContentPartPr>
            <p14:xfrm>
              <a:off x="4540095" y="3614025"/>
              <a:ext cx="2361240" cy="451800"/>
            </p14:xfrm>
          </p:contentPart>
        </mc:Choice>
        <mc:Fallback xmlns="">
          <p:pic>
            <p:nvPicPr>
              <p:cNvPr id="87" name="Ink 86">
                <a:extLst>
                  <a:ext uri="{FF2B5EF4-FFF2-40B4-BE49-F238E27FC236}">
                    <a16:creationId xmlns:a16="http://schemas.microsoft.com/office/drawing/2014/main" id="{BCFA91D2-CE6D-410B-17A0-B7F42D34C9CB}"/>
                  </a:ext>
                </a:extLst>
              </p:cNvPr>
              <p:cNvPicPr/>
              <p:nvPr/>
            </p:nvPicPr>
            <p:blipFill>
              <a:blip r:embed="rId115"/>
              <a:stretch>
                <a:fillRect/>
              </a:stretch>
            </p:blipFill>
            <p:spPr>
              <a:xfrm>
                <a:off x="4533975" y="3607905"/>
                <a:ext cx="237348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8" name="Ink 87">
                <a:extLst>
                  <a:ext uri="{FF2B5EF4-FFF2-40B4-BE49-F238E27FC236}">
                    <a16:creationId xmlns:a16="http://schemas.microsoft.com/office/drawing/2014/main" id="{DA1E1683-3612-B033-8B50-E4F8F973ADC6}"/>
                  </a:ext>
                </a:extLst>
              </p14:cNvPr>
              <p14:cNvContentPartPr/>
              <p14:nvPr/>
            </p14:nvContentPartPr>
            <p14:xfrm>
              <a:off x="4499775" y="3999225"/>
              <a:ext cx="161640" cy="58680"/>
            </p14:xfrm>
          </p:contentPart>
        </mc:Choice>
        <mc:Fallback xmlns="">
          <p:pic>
            <p:nvPicPr>
              <p:cNvPr id="88" name="Ink 87">
                <a:extLst>
                  <a:ext uri="{FF2B5EF4-FFF2-40B4-BE49-F238E27FC236}">
                    <a16:creationId xmlns:a16="http://schemas.microsoft.com/office/drawing/2014/main" id="{DA1E1683-3612-B033-8B50-E4F8F973ADC6}"/>
                  </a:ext>
                </a:extLst>
              </p:cNvPr>
              <p:cNvPicPr/>
              <p:nvPr/>
            </p:nvPicPr>
            <p:blipFill>
              <a:blip r:embed="rId117"/>
              <a:stretch>
                <a:fillRect/>
              </a:stretch>
            </p:blipFill>
            <p:spPr>
              <a:xfrm>
                <a:off x="4493655" y="3993105"/>
                <a:ext cx="173880" cy="70920"/>
              </a:xfrm>
              <a:prstGeom prst="rect">
                <a:avLst/>
              </a:prstGeom>
            </p:spPr>
          </p:pic>
        </mc:Fallback>
      </mc:AlternateContent>
      <p:grpSp>
        <p:nvGrpSpPr>
          <p:cNvPr id="107" name="Group 106">
            <a:extLst>
              <a:ext uri="{FF2B5EF4-FFF2-40B4-BE49-F238E27FC236}">
                <a16:creationId xmlns:a16="http://schemas.microsoft.com/office/drawing/2014/main" id="{D5C61329-8145-1FA1-35EA-24AF7120F705}"/>
              </a:ext>
            </a:extLst>
          </p:cNvPr>
          <p:cNvGrpSpPr/>
          <p:nvPr/>
        </p:nvGrpSpPr>
        <p:grpSpPr>
          <a:xfrm>
            <a:off x="1008135" y="3251145"/>
            <a:ext cx="2069640" cy="127080"/>
            <a:chOff x="1008135" y="3251145"/>
            <a:chExt cx="2069640" cy="127080"/>
          </a:xfrm>
        </p:grpSpPr>
        <mc:AlternateContent xmlns:mc="http://schemas.openxmlformats.org/markup-compatibility/2006" xmlns:p14="http://schemas.microsoft.com/office/powerpoint/2010/main">
          <mc:Choice Requires="p14">
            <p:contentPart p14:bwMode="auto" r:id="rId118">
              <p14:nvContentPartPr>
                <p14:cNvPr id="42" name="Ink 41">
                  <a:extLst>
                    <a:ext uri="{FF2B5EF4-FFF2-40B4-BE49-F238E27FC236}">
                      <a16:creationId xmlns:a16="http://schemas.microsoft.com/office/drawing/2014/main" id="{7A23CAF4-F0AD-5CA9-0160-987A9752D5AD}"/>
                    </a:ext>
                  </a:extLst>
                </p14:cNvPr>
                <p14:cNvContentPartPr/>
                <p14:nvPr/>
              </p14:nvContentPartPr>
              <p14:xfrm>
                <a:off x="3077415" y="3251145"/>
                <a:ext cx="360" cy="360"/>
              </p14:xfrm>
            </p:contentPart>
          </mc:Choice>
          <mc:Fallback xmlns="">
            <p:pic>
              <p:nvPicPr>
                <p:cNvPr id="42" name="Ink 41">
                  <a:extLst>
                    <a:ext uri="{FF2B5EF4-FFF2-40B4-BE49-F238E27FC236}">
                      <a16:creationId xmlns:a16="http://schemas.microsoft.com/office/drawing/2014/main" id="{7A23CAF4-F0AD-5CA9-0160-987A9752D5AD}"/>
                    </a:ext>
                  </a:extLst>
                </p:cNvPr>
                <p:cNvPicPr/>
                <p:nvPr/>
              </p:nvPicPr>
              <p:blipFill>
                <a:blip r:embed="rId119"/>
                <a:stretch>
                  <a:fillRect/>
                </a:stretch>
              </p:blipFill>
              <p:spPr>
                <a:xfrm>
                  <a:off x="3071295" y="324502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6" name="Ink 105">
                  <a:extLst>
                    <a:ext uri="{FF2B5EF4-FFF2-40B4-BE49-F238E27FC236}">
                      <a16:creationId xmlns:a16="http://schemas.microsoft.com/office/drawing/2014/main" id="{2AEA19CB-AFDF-DFF6-B2A8-498FD14CAE66}"/>
                    </a:ext>
                  </a:extLst>
                </p14:cNvPr>
                <p14:cNvContentPartPr/>
                <p14:nvPr/>
              </p14:nvContentPartPr>
              <p14:xfrm>
                <a:off x="1008135" y="3342225"/>
                <a:ext cx="50760" cy="36000"/>
              </p14:xfrm>
            </p:contentPart>
          </mc:Choice>
          <mc:Fallback xmlns="">
            <p:pic>
              <p:nvPicPr>
                <p:cNvPr id="106" name="Ink 105">
                  <a:extLst>
                    <a:ext uri="{FF2B5EF4-FFF2-40B4-BE49-F238E27FC236}">
                      <a16:creationId xmlns:a16="http://schemas.microsoft.com/office/drawing/2014/main" id="{2AEA19CB-AFDF-DFF6-B2A8-498FD14CAE66}"/>
                    </a:ext>
                  </a:extLst>
                </p:cNvPr>
                <p:cNvPicPr/>
                <p:nvPr/>
              </p:nvPicPr>
              <p:blipFill>
                <a:blip r:embed="rId121"/>
                <a:stretch>
                  <a:fillRect/>
                </a:stretch>
              </p:blipFill>
              <p:spPr>
                <a:xfrm>
                  <a:off x="1002015" y="3336105"/>
                  <a:ext cx="63000" cy="4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132" name="Ink 131">
                <a:extLst>
                  <a:ext uri="{FF2B5EF4-FFF2-40B4-BE49-F238E27FC236}">
                    <a16:creationId xmlns:a16="http://schemas.microsoft.com/office/drawing/2014/main" id="{272DCD28-7F3D-A42D-1FDB-AB0D36F87539}"/>
                  </a:ext>
                </a:extLst>
              </p14:cNvPr>
              <p14:cNvContentPartPr/>
              <p14:nvPr/>
            </p14:nvContentPartPr>
            <p14:xfrm>
              <a:off x="2762775" y="5493585"/>
              <a:ext cx="541440" cy="612000"/>
            </p14:xfrm>
          </p:contentPart>
        </mc:Choice>
        <mc:Fallback xmlns="">
          <p:pic>
            <p:nvPicPr>
              <p:cNvPr id="132" name="Ink 131">
                <a:extLst>
                  <a:ext uri="{FF2B5EF4-FFF2-40B4-BE49-F238E27FC236}">
                    <a16:creationId xmlns:a16="http://schemas.microsoft.com/office/drawing/2014/main" id="{272DCD28-7F3D-A42D-1FDB-AB0D36F87539}"/>
                  </a:ext>
                </a:extLst>
              </p:cNvPr>
              <p:cNvPicPr/>
              <p:nvPr/>
            </p:nvPicPr>
            <p:blipFill>
              <a:blip r:embed="rId123"/>
              <a:stretch>
                <a:fillRect/>
              </a:stretch>
            </p:blipFill>
            <p:spPr>
              <a:xfrm>
                <a:off x="2756655" y="5487465"/>
                <a:ext cx="553680" cy="624240"/>
              </a:xfrm>
              <a:prstGeom prst="rect">
                <a:avLst/>
              </a:prstGeom>
            </p:spPr>
          </p:pic>
        </mc:Fallback>
      </mc:AlternateContent>
      <p:grpSp>
        <p:nvGrpSpPr>
          <p:cNvPr id="138" name="Group 137">
            <a:extLst>
              <a:ext uri="{FF2B5EF4-FFF2-40B4-BE49-F238E27FC236}">
                <a16:creationId xmlns:a16="http://schemas.microsoft.com/office/drawing/2014/main" id="{9EE86DF5-1340-AEF8-5490-BF053908ACE2}"/>
              </a:ext>
            </a:extLst>
          </p:cNvPr>
          <p:cNvGrpSpPr/>
          <p:nvPr/>
        </p:nvGrpSpPr>
        <p:grpSpPr>
          <a:xfrm>
            <a:off x="966735" y="2655705"/>
            <a:ext cx="3738960" cy="1033200"/>
            <a:chOff x="966735" y="2655705"/>
            <a:chExt cx="3738960" cy="1033200"/>
          </a:xfrm>
        </p:grpSpPr>
        <mc:AlternateContent xmlns:mc="http://schemas.openxmlformats.org/markup-compatibility/2006" xmlns:p14="http://schemas.microsoft.com/office/powerpoint/2010/main">
          <mc:Choice Requires="p14">
            <p:contentPart p14:bwMode="auto" r:id="rId124">
              <p14:nvContentPartPr>
                <p14:cNvPr id="108" name="Ink 107">
                  <a:extLst>
                    <a:ext uri="{FF2B5EF4-FFF2-40B4-BE49-F238E27FC236}">
                      <a16:creationId xmlns:a16="http://schemas.microsoft.com/office/drawing/2014/main" id="{9208B33F-0910-F585-D622-872D502610AD}"/>
                    </a:ext>
                  </a:extLst>
                </p14:cNvPr>
                <p14:cNvContentPartPr/>
                <p14:nvPr/>
              </p14:nvContentPartPr>
              <p14:xfrm>
                <a:off x="966735" y="2758305"/>
                <a:ext cx="286920" cy="211680"/>
              </p14:xfrm>
            </p:contentPart>
          </mc:Choice>
          <mc:Fallback xmlns="">
            <p:pic>
              <p:nvPicPr>
                <p:cNvPr id="108" name="Ink 107">
                  <a:extLst>
                    <a:ext uri="{FF2B5EF4-FFF2-40B4-BE49-F238E27FC236}">
                      <a16:creationId xmlns:a16="http://schemas.microsoft.com/office/drawing/2014/main" id="{9208B33F-0910-F585-D622-872D502610AD}"/>
                    </a:ext>
                  </a:extLst>
                </p:cNvPr>
                <p:cNvPicPr/>
                <p:nvPr/>
              </p:nvPicPr>
              <p:blipFill>
                <a:blip r:embed="rId125"/>
                <a:stretch>
                  <a:fillRect/>
                </a:stretch>
              </p:blipFill>
              <p:spPr>
                <a:xfrm>
                  <a:off x="960615" y="2752185"/>
                  <a:ext cx="299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9" name="Ink 108">
                  <a:extLst>
                    <a:ext uri="{FF2B5EF4-FFF2-40B4-BE49-F238E27FC236}">
                      <a16:creationId xmlns:a16="http://schemas.microsoft.com/office/drawing/2014/main" id="{08A39AA8-2A5C-3E07-A3E9-44E061B4D9C9}"/>
                    </a:ext>
                  </a:extLst>
                </p14:cNvPr>
                <p14:cNvContentPartPr/>
                <p14:nvPr/>
              </p14:nvContentPartPr>
              <p14:xfrm>
                <a:off x="1344735" y="2818065"/>
                <a:ext cx="155520" cy="142200"/>
              </p14:xfrm>
            </p:contentPart>
          </mc:Choice>
          <mc:Fallback xmlns="">
            <p:pic>
              <p:nvPicPr>
                <p:cNvPr id="109" name="Ink 108">
                  <a:extLst>
                    <a:ext uri="{FF2B5EF4-FFF2-40B4-BE49-F238E27FC236}">
                      <a16:creationId xmlns:a16="http://schemas.microsoft.com/office/drawing/2014/main" id="{08A39AA8-2A5C-3E07-A3E9-44E061B4D9C9}"/>
                    </a:ext>
                  </a:extLst>
                </p:cNvPr>
                <p:cNvPicPr/>
                <p:nvPr/>
              </p:nvPicPr>
              <p:blipFill>
                <a:blip r:embed="rId127"/>
                <a:stretch>
                  <a:fillRect/>
                </a:stretch>
              </p:blipFill>
              <p:spPr>
                <a:xfrm>
                  <a:off x="1338615" y="2811945"/>
                  <a:ext cx="1677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0" name="Ink 109">
                  <a:extLst>
                    <a:ext uri="{FF2B5EF4-FFF2-40B4-BE49-F238E27FC236}">
                      <a16:creationId xmlns:a16="http://schemas.microsoft.com/office/drawing/2014/main" id="{FCEC3CF2-6EBF-B6BC-0FD0-8242C043EE9C}"/>
                    </a:ext>
                  </a:extLst>
                </p14:cNvPr>
                <p14:cNvContentPartPr/>
                <p14:nvPr/>
              </p14:nvContentPartPr>
              <p14:xfrm>
                <a:off x="1621575" y="2660025"/>
                <a:ext cx="106560" cy="283680"/>
              </p14:xfrm>
            </p:contentPart>
          </mc:Choice>
          <mc:Fallback xmlns="">
            <p:pic>
              <p:nvPicPr>
                <p:cNvPr id="110" name="Ink 109">
                  <a:extLst>
                    <a:ext uri="{FF2B5EF4-FFF2-40B4-BE49-F238E27FC236}">
                      <a16:creationId xmlns:a16="http://schemas.microsoft.com/office/drawing/2014/main" id="{FCEC3CF2-6EBF-B6BC-0FD0-8242C043EE9C}"/>
                    </a:ext>
                  </a:extLst>
                </p:cNvPr>
                <p:cNvPicPr/>
                <p:nvPr/>
              </p:nvPicPr>
              <p:blipFill>
                <a:blip r:embed="rId129"/>
                <a:stretch>
                  <a:fillRect/>
                </a:stretch>
              </p:blipFill>
              <p:spPr>
                <a:xfrm>
                  <a:off x="1615455" y="2653905"/>
                  <a:ext cx="1188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1" name="Ink 110">
                  <a:extLst>
                    <a:ext uri="{FF2B5EF4-FFF2-40B4-BE49-F238E27FC236}">
                      <a16:creationId xmlns:a16="http://schemas.microsoft.com/office/drawing/2014/main" id="{6DACF73D-3F31-5AA3-7331-F654B773243A}"/>
                    </a:ext>
                  </a:extLst>
                </p14:cNvPr>
                <p14:cNvContentPartPr/>
                <p14:nvPr/>
              </p14:nvContentPartPr>
              <p14:xfrm>
                <a:off x="1778895" y="2818065"/>
                <a:ext cx="259560" cy="141120"/>
              </p14:xfrm>
            </p:contentPart>
          </mc:Choice>
          <mc:Fallback xmlns="">
            <p:pic>
              <p:nvPicPr>
                <p:cNvPr id="111" name="Ink 110">
                  <a:extLst>
                    <a:ext uri="{FF2B5EF4-FFF2-40B4-BE49-F238E27FC236}">
                      <a16:creationId xmlns:a16="http://schemas.microsoft.com/office/drawing/2014/main" id="{6DACF73D-3F31-5AA3-7331-F654B773243A}"/>
                    </a:ext>
                  </a:extLst>
                </p:cNvPr>
                <p:cNvPicPr/>
                <p:nvPr/>
              </p:nvPicPr>
              <p:blipFill>
                <a:blip r:embed="rId131"/>
                <a:stretch>
                  <a:fillRect/>
                </a:stretch>
              </p:blipFill>
              <p:spPr>
                <a:xfrm>
                  <a:off x="1772775" y="2811945"/>
                  <a:ext cx="2718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2" name="Ink 111">
                  <a:extLst>
                    <a:ext uri="{FF2B5EF4-FFF2-40B4-BE49-F238E27FC236}">
                      <a16:creationId xmlns:a16="http://schemas.microsoft.com/office/drawing/2014/main" id="{48306EB4-1B85-65BC-33B8-129655F489C1}"/>
                    </a:ext>
                  </a:extLst>
                </p14:cNvPr>
                <p14:cNvContentPartPr/>
                <p14:nvPr/>
              </p14:nvContentPartPr>
              <p14:xfrm>
                <a:off x="2071935" y="2655705"/>
                <a:ext cx="99000" cy="281880"/>
              </p14:xfrm>
            </p:contentPart>
          </mc:Choice>
          <mc:Fallback xmlns="">
            <p:pic>
              <p:nvPicPr>
                <p:cNvPr id="112" name="Ink 111">
                  <a:extLst>
                    <a:ext uri="{FF2B5EF4-FFF2-40B4-BE49-F238E27FC236}">
                      <a16:creationId xmlns:a16="http://schemas.microsoft.com/office/drawing/2014/main" id="{48306EB4-1B85-65BC-33B8-129655F489C1}"/>
                    </a:ext>
                  </a:extLst>
                </p:cNvPr>
                <p:cNvPicPr/>
                <p:nvPr/>
              </p:nvPicPr>
              <p:blipFill>
                <a:blip r:embed="rId133"/>
                <a:stretch>
                  <a:fillRect/>
                </a:stretch>
              </p:blipFill>
              <p:spPr>
                <a:xfrm>
                  <a:off x="2065815" y="2649585"/>
                  <a:ext cx="1112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Ink 112">
                  <a:extLst>
                    <a:ext uri="{FF2B5EF4-FFF2-40B4-BE49-F238E27FC236}">
                      <a16:creationId xmlns:a16="http://schemas.microsoft.com/office/drawing/2014/main" id="{8F5CFADD-FC5A-9C9E-0BB8-21B773DE9704}"/>
                    </a:ext>
                  </a:extLst>
                </p14:cNvPr>
                <p14:cNvContentPartPr/>
                <p14:nvPr/>
              </p14:nvContentPartPr>
              <p14:xfrm>
                <a:off x="2040615" y="2843265"/>
                <a:ext cx="327600" cy="105480"/>
              </p14:xfrm>
            </p:contentPart>
          </mc:Choice>
          <mc:Fallback xmlns="">
            <p:pic>
              <p:nvPicPr>
                <p:cNvPr id="113" name="Ink 112">
                  <a:extLst>
                    <a:ext uri="{FF2B5EF4-FFF2-40B4-BE49-F238E27FC236}">
                      <a16:creationId xmlns:a16="http://schemas.microsoft.com/office/drawing/2014/main" id="{8F5CFADD-FC5A-9C9E-0BB8-21B773DE9704}"/>
                    </a:ext>
                  </a:extLst>
                </p:cNvPr>
                <p:cNvPicPr/>
                <p:nvPr/>
              </p:nvPicPr>
              <p:blipFill>
                <a:blip r:embed="rId135"/>
                <a:stretch>
                  <a:fillRect/>
                </a:stretch>
              </p:blipFill>
              <p:spPr>
                <a:xfrm>
                  <a:off x="2034495" y="2837145"/>
                  <a:ext cx="3398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Ink 113">
                  <a:extLst>
                    <a:ext uri="{FF2B5EF4-FFF2-40B4-BE49-F238E27FC236}">
                      <a16:creationId xmlns:a16="http://schemas.microsoft.com/office/drawing/2014/main" id="{64CDF61E-D15F-8E09-D14F-284A4AF5A0AD}"/>
                    </a:ext>
                  </a:extLst>
                </p14:cNvPr>
                <p14:cNvContentPartPr/>
                <p14:nvPr/>
              </p14:nvContentPartPr>
              <p14:xfrm>
                <a:off x="2283615" y="2709705"/>
                <a:ext cx="151920" cy="60840"/>
              </p14:xfrm>
            </p:contentPart>
          </mc:Choice>
          <mc:Fallback xmlns="">
            <p:pic>
              <p:nvPicPr>
                <p:cNvPr id="114" name="Ink 113">
                  <a:extLst>
                    <a:ext uri="{FF2B5EF4-FFF2-40B4-BE49-F238E27FC236}">
                      <a16:creationId xmlns:a16="http://schemas.microsoft.com/office/drawing/2014/main" id="{64CDF61E-D15F-8E09-D14F-284A4AF5A0AD}"/>
                    </a:ext>
                  </a:extLst>
                </p:cNvPr>
                <p:cNvPicPr/>
                <p:nvPr/>
              </p:nvPicPr>
              <p:blipFill>
                <a:blip r:embed="rId137"/>
                <a:stretch>
                  <a:fillRect/>
                </a:stretch>
              </p:blipFill>
              <p:spPr>
                <a:xfrm>
                  <a:off x="2277495" y="2703585"/>
                  <a:ext cx="1641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Ink 114">
                  <a:extLst>
                    <a:ext uri="{FF2B5EF4-FFF2-40B4-BE49-F238E27FC236}">
                      <a16:creationId xmlns:a16="http://schemas.microsoft.com/office/drawing/2014/main" id="{44B5F86D-B2B0-85B6-1000-766D8DD0AC5C}"/>
                    </a:ext>
                  </a:extLst>
                </p14:cNvPr>
                <p14:cNvContentPartPr/>
                <p14:nvPr/>
              </p14:nvContentPartPr>
              <p14:xfrm>
                <a:off x="2655495" y="2794305"/>
                <a:ext cx="184320" cy="157320"/>
              </p14:xfrm>
            </p:contentPart>
          </mc:Choice>
          <mc:Fallback xmlns="">
            <p:pic>
              <p:nvPicPr>
                <p:cNvPr id="115" name="Ink 114">
                  <a:extLst>
                    <a:ext uri="{FF2B5EF4-FFF2-40B4-BE49-F238E27FC236}">
                      <a16:creationId xmlns:a16="http://schemas.microsoft.com/office/drawing/2014/main" id="{44B5F86D-B2B0-85B6-1000-766D8DD0AC5C}"/>
                    </a:ext>
                  </a:extLst>
                </p:cNvPr>
                <p:cNvPicPr/>
                <p:nvPr/>
              </p:nvPicPr>
              <p:blipFill>
                <a:blip r:embed="rId139"/>
                <a:stretch>
                  <a:fillRect/>
                </a:stretch>
              </p:blipFill>
              <p:spPr>
                <a:xfrm>
                  <a:off x="2649375" y="2788185"/>
                  <a:ext cx="196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6" name="Ink 115">
                  <a:extLst>
                    <a:ext uri="{FF2B5EF4-FFF2-40B4-BE49-F238E27FC236}">
                      <a16:creationId xmlns:a16="http://schemas.microsoft.com/office/drawing/2014/main" id="{D4462227-32BA-0AFF-5CE8-E92784110163}"/>
                    </a:ext>
                  </a:extLst>
                </p14:cNvPr>
                <p14:cNvContentPartPr/>
                <p14:nvPr/>
              </p14:nvContentPartPr>
              <p14:xfrm>
                <a:off x="3065535" y="2829945"/>
                <a:ext cx="328320" cy="156240"/>
              </p14:xfrm>
            </p:contentPart>
          </mc:Choice>
          <mc:Fallback xmlns="">
            <p:pic>
              <p:nvPicPr>
                <p:cNvPr id="116" name="Ink 115">
                  <a:extLst>
                    <a:ext uri="{FF2B5EF4-FFF2-40B4-BE49-F238E27FC236}">
                      <a16:creationId xmlns:a16="http://schemas.microsoft.com/office/drawing/2014/main" id="{D4462227-32BA-0AFF-5CE8-E92784110163}"/>
                    </a:ext>
                  </a:extLst>
                </p:cNvPr>
                <p:cNvPicPr/>
                <p:nvPr/>
              </p:nvPicPr>
              <p:blipFill>
                <a:blip r:embed="rId141"/>
                <a:stretch>
                  <a:fillRect/>
                </a:stretch>
              </p:blipFill>
              <p:spPr>
                <a:xfrm>
                  <a:off x="3059415" y="2823825"/>
                  <a:ext cx="340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7" name="Ink 116">
                  <a:extLst>
                    <a:ext uri="{FF2B5EF4-FFF2-40B4-BE49-F238E27FC236}">
                      <a16:creationId xmlns:a16="http://schemas.microsoft.com/office/drawing/2014/main" id="{4DEACA0F-95D1-4633-73CC-90B59456B015}"/>
                    </a:ext>
                  </a:extLst>
                </p14:cNvPr>
                <p14:cNvContentPartPr/>
                <p14:nvPr/>
              </p14:nvContentPartPr>
              <p14:xfrm>
                <a:off x="3678975" y="2892585"/>
                <a:ext cx="168840" cy="87120"/>
              </p14:xfrm>
            </p:contentPart>
          </mc:Choice>
          <mc:Fallback xmlns="">
            <p:pic>
              <p:nvPicPr>
                <p:cNvPr id="117" name="Ink 116">
                  <a:extLst>
                    <a:ext uri="{FF2B5EF4-FFF2-40B4-BE49-F238E27FC236}">
                      <a16:creationId xmlns:a16="http://schemas.microsoft.com/office/drawing/2014/main" id="{4DEACA0F-95D1-4633-73CC-90B59456B015}"/>
                    </a:ext>
                  </a:extLst>
                </p:cNvPr>
                <p:cNvPicPr/>
                <p:nvPr/>
              </p:nvPicPr>
              <p:blipFill>
                <a:blip r:embed="rId143"/>
                <a:stretch>
                  <a:fillRect/>
                </a:stretch>
              </p:blipFill>
              <p:spPr>
                <a:xfrm>
                  <a:off x="3672855" y="2886465"/>
                  <a:ext cx="1810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Ink 117">
                  <a:extLst>
                    <a:ext uri="{FF2B5EF4-FFF2-40B4-BE49-F238E27FC236}">
                      <a16:creationId xmlns:a16="http://schemas.microsoft.com/office/drawing/2014/main" id="{B207CF45-98CC-1951-29CF-56B2F9D9AB8C}"/>
                    </a:ext>
                  </a:extLst>
                </p14:cNvPr>
                <p14:cNvContentPartPr/>
                <p14:nvPr/>
              </p14:nvContentPartPr>
              <p14:xfrm>
                <a:off x="3828375" y="3041265"/>
                <a:ext cx="94320" cy="66240"/>
              </p14:xfrm>
            </p:contentPart>
          </mc:Choice>
          <mc:Fallback xmlns="">
            <p:pic>
              <p:nvPicPr>
                <p:cNvPr id="118" name="Ink 117">
                  <a:extLst>
                    <a:ext uri="{FF2B5EF4-FFF2-40B4-BE49-F238E27FC236}">
                      <a16:creationId xmlns:a16="http://schemas.microsoft.com/office/drawing/2014/main" id="{B207CF45-98CC-1951-29CF-56B2F9D9AB8C}"/>
                    </a:ext>
                  </a:extLst>
                </p:cNvPr>
                <p:cNvPicPr/>
                <p:nvPr/>
              </p:nvPicPr>
              <p:blipFill>
                <a:blip r:embed="rId145"/>
                <a:stretch>
                  <a:fillRect/>
                </a:stretch>
              </p:blipFill>
              <p:spPr>
                <a:xfrm>
                  <a:off x="3822255" y="3035145"/>
                  <a:ext cx="1065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 name="Ink 118">
                  <a:extLst>
                    <a:ext uri="{FF2B5EF4-FFF2-40B4-BE49-F238E27FC236}">
                      <a16:creationId xmlns:a16="http://schemas.microsoft.com/office/drawing/2014/main" id="{AF580BBA-E40D-C4FE-138A-7A067A48A311}"/>
                    </a:ext>
                  </a:extLst>
                </p14:cNvPr>
                <p14:cNvContentPartPr/>
                <p14:nvPr/>
              </p14:nvContentPartPr>
              <p14:xfrm>
                <a:off x="1152495" y="3119385"/>
                <a:ext cx="2948400" cy="55440"/>
              </p14:xfrm>
            </p:contentPart>
          </mc:Choice>
          <mc:Fallback xmlns="">
            <p:pic>
              <p:nvPicPr>
                <p:cNvPr id="119" name="Ink 118">
                  <a:extLst>
                    <a:ext uri="{FF2B5EF4-FFF2-40B4-BE49-F238E27FC236}">
                      <a16:creationId xmlns:a16="http://schemas.microsoft.com/office/drawing/2014/main" id="{AF580BBA-E40D-C4FE-138A-7A067A48A311}"/>
                    </a:ext>
                  </a:extLst>
                </p:cNvPr>
                <p:cNvPicPr/>
                <p:nvPr/>
              </p:nvPicPr>
              <p:blipFill>
                <a:blip r:embed="rId147"/>
                <a:stretch>
                  <a:fillRect/>
                </a:stretch>
              </p:blipFill>
              <p:spPr>
                <a:xfrm>
                  <a:off x="1146375" y="3113265"/>
                  <a:ext cx="29606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0" name="Ink 119">
                  <a:extLst>
                    <a:ext uri="{FF2B5EF4-FFF2-40B4-BE49-F238E27FC236}">
                      <a16:creationId xmlns:a16="http://schemas.microsoft.com/office/drawing/2014/main" id="{E391BDFD-9528-9953-6EFE-04E0DF6CC702}"/>
                    </a:ext>
                  </a:extLst>
                </p14:cNvPr>
                <p14:cNvContentPartPr/>
                <p14:nvPr/>
              </p14:nvContentPartPr>
              <p14:xfrm>
                <a:off x="2083815" y="3281385"/>
                <a:ext cx="334800" cy="316080"/>
              </p14:xfrm>
            </p:contentPart>
          </mc:Choice>
          <mc:Fallback xmlns="">
            <p:pic>
              <p:nvPicPr>
                <p:cNvPr id="120" name="Ink 119">
                  <a:extLst>
                    <a:ext uri="{FF2B5EF4-FFF2-40B4-BE49-F238E27FC236}">
                      <a16:creationId xmlns:a16="http://schemas.microsoft.com/office/drawing/2014/main" id="{E391BDFD-9528-9953-6EFE-04E0DF6CC702}"/>
                    </a:ext>
                  </a:extLst>
                </p:cNvPr>
                <p:cNvPicPr/>
                <p:nvPr/>
              </p:nvPicPr>
              <p:blipFill>
                <a:blip r:embed="rId149"/>
                <a:stretch>
                  <a:fillRect/>
                </a:stretch>
              </p:blipFill>
              <p:spPr>
                <a:xfrm>
                  <a:off x="2077695" y="3275265"/>
                  <a:ext cx="347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Ink 120">
                  <a:extLst>
                    <a:ext uri="{FF2B5EF4-FFF2-40B4-BE49-F238E27FC236}">
                      <a16:creationId xmlns:a16="http://schemas.microsoft.com/office/drawing/2014/main" id="{4DE45118-0574-26FA-D449-B3D4970FCA21}"/>
                    </a:ext>
                  </a:extLst>
                </p14:cNvPr>
                <p14:cNvContentPartPr/>
                <p14:nvPr/>
              </p14:nvContentPartPr>
              <p14:xfrm>
                <a:off x="2714175" y="3435105"/>
                <a:ext cx="183240" cy="26280"/>
              </p14:xfrm>
            </p:contentPart>
          </mc:Choice>
          <mc:Fallback xmlns="">
            <p:pic>
              <p:nvPicPr>
                <p:cNvPr id="121" name="Ink 120">
                  <a:extLst>
                    <a:ext uri="{FF2B5EF4-FFF2-40B4-BE49-F238E27FC236}">
                      <a16:creationId xmlns:a16="http://schemas.microsoft.com/office/drawing/2014/main" id="{4DE45118-0574-26FA-D449-B3D4970FCA21}"/>
                    </a:ext>
                  </a:extLst>
                </p:cNvPr>
                <p:cNvPicPr/>
                <p:nvPr/>
              </p:nvPicPr>
              <p:blipFill>
                <a:blip r:embed="rId151"/>
                <a:stretch>
                  <a:fillRect/>
                </a:stretch>
              </p:blipFill>
              <p:spPr>
                <a:xfrm>
                  <a:off x="2708055" y="3428985"/>
                  <a:ext cx="1954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2" name="Ink 121">
                  <a:extLst>
                    <a:ext uri="{FF2B5EF4-FFF2-40B4-BE49-F238E27FC236}">
                      <a16:creationId xmlns:a16="http://schemas.microsoft.com/office/drawing/2014/main" id="{72D59D7D-F806-B9D6-433A-1ECA9208212E}"/>
                    </a:ext>
                  </a:extLst>
                </p14:cNvPr>
                <p14:cNvContentPartPr/>
                <p14:nvPr/>
              </p14:nvContentPartPr>
              <p14:xfrm>
                <a:off x="2752695" y="3353025"/>
                <a:ext cx="202320" cy="14400"/>
              </p14:xfrm>
            </p:contentPart>
          </mc:Choice>
          <mc:Fallback xmlns="">
            <p:pic>
              <p:nvPicPr>
                <p:cNvPr id="122" name="Ink 121">
                  <a:extLst>
                    <a:ext uri="{FF2B5EF4-FFF2-40B4-BE49-F238E27FC236}">
                      <a16:creationId xmlns:a16="http://schemas.microsoft.com/office/drawing/2014/main" id="{72D59D7D-F806-B9D6-433A-1ECA9208212E}"/>
                    </a:ext>
                  </a:extLst>
                </p:cNvPr>
                <p:cNvPicPr/>
                <p:nvPr/>
              </p:nvPicPr>
              <p:blipFill>
                <a:blip r:embed="rId153"/>
                <a:stretch>
                  <a:fillRect/>
                </a:stretch>
              </p:blipFill>
              <p:spPr>
                <a:xfrm>
                  <a:off x="2746575" y="3346905"/>
                  <a:ext cx="2145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 name="Ink 122">
                  <a:extLst>
                    <a:ext uri="{FF2B5EF4-FFF2-40B4-BE49-F238E27FC236}">
                      <a16:creationId xmlns:a16="http://schemas.microsoft.com/office/drawing/2014/main" id="{DD988FC3-D71F-4078-33DB-681A6DFDA49C}"/>
                    </a:ext>
                  </a:extLst>
                </p14:cNvPr>
                <p14:cNvContentPartPr/>
                <p14:nvPr/>
              </p14:nvContentPartPr>
              <p14:xfrm>
                <a:off x="3384855" y="3350865"/>
                <a:ext cx="167400" cy="148680"/>
              </p14:xfrm>
            </p:contentPart>
          </mc:Choice>
          <mc:Fallback xmlns="">
            <p:pic>
              <p:nvPicPr>
                <p:cNvPr id="123" name="Ink 122">
                  <a:extLst>
                    <a:ext uri="{FF2B5EF4-FFF2-40B4-BE49-F238E27FC236}">
                      <a16:creationId xmlns:a16="http://schemas.microsoft.com/office/drawing/2014/main" id="{DD988FC3-D71F-4078-33DB-681A6DFDA49C}"/>
                    </a:ext>
                  </a:extLst>
                </p:cNvPr>
                <p:cNvPicPr/>
                <p:nvPr/>
              </p:nvPicPr>
              <p:blipFill>
                <a:blip r:embed="rId155"/>
                <a:stretch>
                  <a:fillRect/>
                </a:stretch>
              </p:blipFill>
              <p:spPr>
                <a:xfrm>
                  <a:off x="3378735" y="3344745"/>
                  <a:ext cx="179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 name="Ink 123">
                  <a:extLst>
                    <a:ext uri="{FF2B5EF4-FFF2-40B4-BE49-F238E27FC236}">
                      <a16:creationId xmlns:a16="http://schemas.microsoft.com/office/drawing/2014/main" id="{2EB4D5D7-BE1F-7760-28F4-799AA008348B}"/>
                    </a:ext>
                  </a:extLst>
                </p14:cNvPr>
                <p14:cNvContentPartPr/>
                <p14:nvPr/>
              </p14:nvContentPartPr>
              <p14:xfrm>
                <a:off x="3669615" y="3374625"/>
                <a:ext cx="87120" cy="138960"/>
              </p14:xfrm>
            </p:contentPart>
          </mc:Choice>
          <mc:Fallback xmlns="">
            <p:pic>
              <p:nvPicPr>
                <p:cNvPr id="124" name="Ink 123">
                  <a:extLst>
                    <a:ext uri="{FF2B5EF4-FFF2-40B4-BE49-F238E27FC236}">
                      <a16:creationId xmlns:a16="http://schemas.microsoft.com/office/drawing/2014/main" id="{2EB4D5D7-BE1F-7760-28F4-799AA008348B}"/>
                    </a:ext>
                  </a:extLst>
                </p:cNvPr>
                <p:cNvPicPr/>
                <p:nvPr/>
              </p:nvPicPr>
              <p:blipFill>
                <a:blip r:embed="rId157"/>
                <a:stretch>
                  <a:fillRect/>
                </a:stretch>
              </p:blipFill>
              <p:spPr>
                <a:xfrm>
                  <a:off x="3663495" y="3368505"/>
                  <a:ext cx="99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5" name="Ink 124">
                  <a:extLst>
                    <a:ext uri="{FF2B5EF4-FFF2-40B4-BE49-F238E27FC236}">
                      <a16:creationId xmlns:a16="http://schemas.microsoft.com/office/drawing/2014/main" id="{30C61E0E-946E-BFCF-C40B-2C3AE2E154A4}"/>
                    </a:ext>
                  </a:extLst>
                </p14:cNvPr>
                <p14:cNvContentPartPr/>
                <p14:nvPr/>
              </p14:nvContentPartPr>
              <p14:xfrm>
                <a:off x="3628575" y="3266265"/>
                <a:ext cx="63000" cy="27360"/>
              </p14:xfrm>
            </p:contentPart>
          </mc:Choice>
          <mc:Fallback xmlns="">
            <p:pic>
              <p:nvPicPr>
                <p:cNvPr id="125" name="Ink 124">
                  <a:extLst>
                    <a:ext uri="{FF2B5EF4-FFF2-40B4-BE49-F238E27FC236}">
                      <a16:creationId xmlns:a16="http://schemas.microsoft.com/office/drawing/2014/main" id="{30C61E0E-946E-BFCF-C40B-2C3AE2E154A4}"/>
                    </a:ext>
                  </a:extLst>
                </p:cNvPr>
                <p:cNvPicPr/>
                <p:nvPr/>
              </p:nvPicPr>
              <p:blipFill>
                <a:blip r:embed="rId159"/>
                <a:stretch>
                  <a:fillRect/>
                </a:stretch>
              </p:blipFill>
              <p:spPr>
                <a:xfrm>
                  <a:off x="3622455" y="3260145"/>
                  <a:ext cx="75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Ink 125">
                  <a:extLst>
                    <a:ext uri="{FF2B5EF4-FFF2-40B4-BE49-F238E27FC236}">
                      <a16:creationId xmlns:a16="http://schemas.microsoft.com/office/drawing/2014/main" id="{C4B40148-5974-3BC8-5F79-6B939C101656}"/>
                    </a:ext>
                  </a:extLst>
                </p14:cNvPr>
                <p14:cNvContentPartPr/>
                <p14:nvPr/>
              </p14:nvContentPartPr>
              <p14:xfrm>
                <a:off x="3871575" y="3356985"/>
                <a:ext cx="245880" cy="151560"/>
              </p14:xfrm>
            </p:contentPart>
          </mc:Choice>
          <mc:Fallback xmlns="">
            <p:pic>
              <p:nvPicPr>
                <p:cNvPr id="126" name="Ink 125">
                  <a:extLst>
                    <a:ext uri="{FF2B5EF4-FFF2-40B4-BE49-F238E27FC236}">
                      <a16:creationId xmlns:a16="http://schemas.microsoft.com/office/drawing/2014/main" id="{C4B40148-5974-3BC8-5F79-6B939C101656}"/>
                    </a:ext>
                  </a:extLst>
                </p:cNvPr>
                <p:cNvPicPr/>
                <p:nvPr/>
              </p:nvPicPr>
              <p:blipFill>
                <a:blip r:embed="rId161"/>
                <a:stretch>
                  <a:fillRect/>
                </a:stretch>
              </p:blipFill>
              <p:spPr>
                <a:xfrm>
                  <a:off x="3865455" y="3350865"/>
                  <a:ext cx="258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7" name="Ink 126">
                  <a:extLst>
                    <a:ext uri="{FF2B5EF4-FFF2-40B4-BE49-F238E27FC236}">
                      <a16:creationId xmlns:a16="http://schemas.microsoft.com/office/drawing/2014/main" id="{701992B2-8412-62AF-4034-E2ED1817ACF8}"/>
                    </a:ext>
                  </a:extLst>
                </p14:cNvPr>
                <p14:cNvContentPartPr/>
                <p14:nvPr/>
              </p14:nvContentPartPr>
              <p14:xfrm>
                <a:off x="4230135" y="3305145"/>
                <a:ext cx="173520" cy="189720"/>
              </p14:xfrm>
            </p:contentPart>
          </mc:Choice>
          <mc:Fallback xmlns="">
            <p:pic>
              <p:nvPicPr>
                <p:cNvPr id="127" name="Ink 126">
                  <a:extLst>
                    <a:ext uri="{FF2B5EF4-FFF2-40B4-BE49-F238E27FC236}">
                      <a16:creationId xmlns:a16="http://schemas.microsoft.com/office/drawing/2014/main" id="{701992B2-8412-62AF-4034-E2ED1817ACF8}"/>
                    </a:ext>
                  </a:extLst>
                </p:cNvPr>
                <p:cNvPicPr/>
                <p:nvPr/>
              </p:nvPicPr>
              <p:blipFill>
                <a:blip r:embed="rId163"/>
                <a:stretch>
                  <a:fillRect/>
                </a:stretch>
              </p:blipFill>
              <p:spPr>
                <a:xfrm>
                  <a:off x="4224015" y="3299025"/>
                  <a:ext cx="1857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8" name="Ink 127">
                  <a:extLst>
                    <a:ext uri="{FF2B5EF4-FFF2-40B4-BE49-F238E27FC236}">
                      <a16:creationId xmlns:a16="http://schemas.microsoft.com/office/drawing/2014/main" id="{E165EF29-0B9A-B5AC-797D-A4C724E43BE7}"/>
                    </a:ext>
                  </a:extLst>
                </p14:cNvPr>
                <p14:cNvContentPartPr/>
                <p14:nvPr/>
              </p14:nvContentPartPr>
              <p14:xfrm>
                <a:off x="4331295" y="3238185"/>
                <a:ext cx="186120" cy="334800"/>
              </p14:xfrm>
            </p:contentPart>
          </mc:Choice>
          <mc:Fallback xmlns="">
            <p:pic>
              <p:nvPicPr>
                <p:cNvPr id="128" name="Ink 127">
                  <a:extLst>
                    <a:ext uri="{FF2B5EF4-FFF2-40B4-BE49-F238E27FC236}">
                      <a16:creationId xmlns:a16="http://schemas.microsoft.com/office/drawing/2014/main" id="{E165EF29-0B9A-B5AC-797D-A4C724E43BE7}"/>
                    </a:ext>
                  </a:extLst>
                </p:cNvPr>
                <p:cNvPicPr/>
                <p:nvPr/>
              </p:nvPicPr>
              <p:blipFill>
                <a:blip r:embed="rId165"/>
                <a:stretch>
                  <a:fillRect/>
                </a:stretch>
              </p:blipFill>
              <p:spPr>
                <a:xfrm>
                  <a:off x="4325175" y="3232065"/>
                  <a:ext cx="1983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3" name="Ink 132">
                  <a:extLst>
                    <a:ext uri="{FF2B5EF4-FFF2-40B4-BE49-F238E27FC236}">
                      <a16:creationId xmlns:a16="http://schemas.microsoft.com/office/drawing/2014/main" id="{7F302AA7-D96E-535E-31C6-09DDA2348376}"/>
                    </a:ext>
                  </a:extLst>
                </p14:cNvPr>
                <p14:cNvContentPartPr/>
                <p14:nvPr/>
              </p14:nvContentPartPr>
              <p14:xfrm>
                <a:off x="3113055" y="3257625"/>
                <a:ext cx="362160" cy="431280"/>
              </p14:xfrm>
            </p:contentPart>
          </mc:Choice>
          <mc:Fallback xmlns="">
            <p:pic>
              <p:nvPicPr>
                <p:cNvPr id="133" name="Ink 132">
                  <a:extLst>
                    <a:ext uri="{FF2B5EF4-FFF2-40B4-BE49-F238E27FC236}">
                      <a16:creationId xmlns:a16="http://schemas.microsoft.com/office/drawing/2014/main" id="{7F302AA7-D96E-535E-31C6-09DDA2348376}"/>
                    </a:ext>
                  </a:extLst>
                </p:cNvPr>
                <p:cNvPicPr/>
                <p:nvPr/>
              </p:nvPicPr>
              <p:blipFill>
                <a:blip r:embed="rId167"/>
                <a:stretch>
                  <a:fillRect/>
                </a:stretch>
              </p:blipFill>
              <p:spPr>
                <a:xfrm>
                  <a:off x="3106935" y="3251505"/>
                  <a:ext cx="37440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4" name="Ink 133">
                  <a:extLst>
                    <a:ext uri="{FF2B5EF4-FFF2-40B4-BE49-F238E27FC236}">
                      <a16:creationId xmlns:a16="http://schemas.microsoft.com/office/drawing/2014/main" id="{204F3EB7-6FAF-E3B1-7329-161A1ACFCF52}"/>
                    </a:ext>
                  </a:extLst>
                </p14:cNvPr>
                <p14:cNvContentPartPr/>
                <p14:nvPr/>
              </p14:nvContentPartPr>
              <p14:xfrm>
                <a:off x="4473135" y="3110385"/>
                <a:ext cx="232560" cy="141840"/>
              </p14:xfrm>
            </p:contentPart>
          </mc:Choice>
          <mc:Fallback xmlns="">
            <p:pic>
              <p:nvPicPr>
                <p:cNvPr id="134" name="Ink 133">
                  <a:extLst>
                    <a:ext uri="{FF2B5EF4-FFF2-40B4-BE49-F238E27FC236}">
                      <a16:creationId xmlns:a16="http://schemas.microsoft.com/office/drawing/2014/main" id="{204F3EB7-6FAF-E3B1-7329-161A1ACFCF52}"/>
                    </a:ext>
                  </a:extLst>
                </p:cNvPr>
                <p:cNvPicPr/>
                <p:nvPr/>
              </p:nvPicPr>
              <p:blipFill>
                <a:blip r:embed="rId169"/>
                <a:stretch>
                  <a:fillRect/>
                </a:stretch>
              </p:blipFill>
              <p:spPr>
                <a:xfrm>
                  <a:off x="4467015" y="3104265"/>
                  <a:ext cx="2448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5" name="Ink 134">
                  <a:extLst>
                    <a:ext uri="{FF2B5EF4-FFF2-40B4-BE49-F238E27FC236}">
                      <a16:creationId xmlns:a16="http://schemas.microsoft.com/office/drawing/2014/main" id="{BA4A285D-BA88-0465-E512-3DBC22FA0EF1}"/>
                    </a:ext>
                  </a:extLst>
                </p14:cNvPr>
                <p14:cNvContentPartPr/>
                <p14:nvPr/>
              </p14:nvContentPartPr>
              <p14:xfrm>
                <a:off x="4521375" y="3096345"/>
                <a:ext cx="142200" cy="135720"/>
              </p14:xfrm>
            </p:contentPart>
          </mc:Choice>
          <mc:Fallback xmlns="">
            <p:pic>
              <p:nvPicPr>
                <p:cNvPr id="135" name="Ink 134">
                  <a:extLst>
                    <a:ext uri="{FF2B5EF4-FFF2-40B4-BE49-F238E27FC236}">
                      <a16:creationId xmlns:a16="http://schemas.microsoft.com/office/drawing/2014/main" id="{BA4A285D-BA88-0465-E512-3DBC22FA0EF1}"/>
                    </a:ext>
                  </a:extLst>
                </p:cNvPr>
                <p:cNvPicPr/>
                <p:nvPr/>
              </p:nvPicPr>
              <p:blipFill>
                <a:blip r:embed="rId171"/>
                <a:stretch>
                  <a:fillRect/>
                </a:stretch>
              </p:blipFill>
              <p:spPr>
                <a:xfrm>
                  <a:off x="4515255" y="3090225"/>
                  <a:ext cx="154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7" name="Ink 136">
                  <a:extLst>
                    <a:ext uri="{FF2B5EF4-FFF2-40B4-BE49-F238E27FC236}">
                      <a16:creationId xmlns:a16="http://schemas.microsoft.com/office/drawing/2014/main" id="{0D87C990-6B82-F1A7-1791-AFFA9272BB3D}"/>
                    </a:ext>
                  </a:extLst>
                </p14:cNvPr>
                <p14:cNvContentPartPr/>
                <p14:nvPr/>
              </p14:nvContentPartPr>
              <p14:xfrm>
                <a:off x="3479535" y="3585945"/>
                <a:ext cx="875880" cy="20880"/>
              </p14:xfrm>
            </p:contentPart>
          </mc:Choice>
          <mc:Fallback xmlns="">
            <p:pic>
              <p:nvPicPr>
                <p:cNvPr id="137" name="Ink 136">
                  <a:extLst>
                    <a:ext uri="{FF2B5EF4-FFF2-40B4-BE49-F238E27FC236}">
                      <a16:creationId xmlns:a16="http://schemas.microsoft.com/office/drawing/2014/main" id="{0D87C990-6B82-F1A7-1791-AFFA9272BB3D}"/>
                    </a:ext>
                  </a:extLst>
                </p:cNvPr>
                <p:cNvPicPr/>
                <p:nvPr/>
              </p:nvPicPr>
              <p:blipFill>
                <a:blip r:embed="rId173"/>
                <a:stretch>
                  <a:fillRect/>
                </a:stretch>
              </p:blipFill>
              <p:spPr>
                <a:xfrm>
                  <a:off x="3473415" y="3579825"/>
                  <a:ext cx="888120" cy="3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89" name="Ink 88">
                <a:extLst>
                  <a:ext uri="{FF2B5EF4-FFF2-40B4-BE49-F238E27FC236}">
                    <a16:creationId xmlns:a16="http://schemas.microsoft.com/office/drawing/2014/main" id="{AC8612F1-112B-3C74-7EE4-8D7F5B8CF856}"/>
                  </a:ext>
                </a:extLst>
              </p14:cNvPr>
              <p14:cNvContentPartPr/>
              <p14:nvPr/>
            </p14:nvContentPartPr>
            <p14:xfrm>
              <a:off x="3667815" y="5692665"/>
              <a:ext cx="235440" cy="27720"/>
            </p14:xfrm>
          </p:contentPart>
        </mc:Choice>
        <mc:Fallback xmlns="">
          <p:pic>
            <p:nvPicPr>
              <p:cNvPr id="89" name="Ink 88">
                <a:extLst>
                  <a:ext uri="{FF2B5EF4-FFF2-40B4-BE49-F238E27FC236}">
                    <a16:creationId xmlns:a16="http://schemas.microsoft.com/office/drawing/2014/main" id="{AC8612F1-112B-3C74-7EE4-8D7F5B8CF856}"/>
                  </a:ext>
                </a:extLst>
              </p:cNvPr>
              <p:cNvPicPr/>
              <p:nvPr/>
            </p:nvPicPr>
            <p:blipFill>
              <a:blip r:embed="rId175"/>
              <a:stretch>
                <a:fillRect/>
              </a:stretch>
            </p:blipFill>
            <p:spPr>
              <a:xfrm>
                <a:off x="3661695" y="5686545"/>
                <a:ext cx="2476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Ink 89">
                <a:extLst>
                  <a:ext uri="{FF2B5EF4-FFF2-40B4-BE49-F238E27FC236}">
                    <a16:creationId xmlns:a16="http://schemas.microsoft.com/office/drawing/2014/main" id="{6B8E70BD-BD45-6740-9CB7-CBB835B895B0}"/>
                  </a:ext>
                </a:extLst>
              </p14:cNvPr>
              <p14:cNvContentPartPr/>
              <p14:nvPr/>
            </p14:nvContentPartPr>
            <p14:xfrm>
              <a:off x="3647655" y="5603745"/>
              <a:ext cx="231480" cy="14400"/>
            </p14:xfrm>
          </p:contentPart>
        </mc:Choice>
        <mc:Fallback xmlns="">
          <p:pic>
            <p:nvPicPr>
              <p:cNvPr id="90" name="Ink 89">
                <a:extLst>
                  <a:ext uri="{FF2B5EF4-FFF2-40B4-BE49-F238E27FC236}">
                    <a16:creationId xmlns:a16="http://schemas.microsoft.com/office/drawing/2014/main" id="{6B8E70BD-BD45-6740-9CB7-CBB835B895B0}"/>
                  </a:ext>
                </a:extLst>
              </p:cNvPr>
              <p:cNvPicPr/>
              <p:nvPr/>
            </p:nvPicPr>
            <p:blipFill>
              <a:blip r:embed="rId177"/>
              <a:stretch>
                <a:fillRect/>
              </a:stretch>
            </p:blipFill>
            <p:spPr>
              <a:xfrm>
                <a:off x="3641535" y="5597625"/>
                <a:ext cx="243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Ink 90">
                <a:extLst>
                  <a:ext uri="{FF2B5EF4-FFF2-40B4-BE49-F238E27FC236}">
                    <a16:creationId xmlns:a16="http://schemas.microsoft.com/office/drawing/2014/main" id="{BE9016C0-2B9B-36FA-B468-1DD3A57E2AB1}"/>
                  </a:ext>
                </a:extLst>
              </p14:cNvPr>
              <p14:cNvContentPartPr/>
              <p14:nvPr/>
            </p14:nvContentPartPr>
            <p14:xfrm>
              <a:off x="4362615" y="5506545"/>
              <a:ext cx="642960" cy="365040"/>
            </p14:xfrm>
          </p:contentPart>
        </mc:Choice>
        <mc:Fallback xmlns="">
          <p:pic>
            <p:nvPicPr>
              <p:cNvPr id="91" name="Ink 90">
                <a:extLst>
                  <a:ext uri="{FF2B5EF4-FFF2-40B4-BE49-F238E27FC236}">
                    <a16:creationId xmlns:a16="http://schemas.microsoft.com/office/drawing/2014/main" id="{BE9016C0-2B9B-36FA-B468-1DD3A57E2AB1}"/>
                  </a:ext>
                </a:extLst>
              </p:cNvPr>
              <p:cNvPicPr/>
              <p:nvPr/>
            </p:nvPicPr>
            <p:blipFill>
              <a:blip r:embed="rId179"/>
              <a:stretch>
                <a:fillRect/>
              </a:stretch>
            </p:blipFill>
            <p:spPr>
              <a:xfrm>
                <a:off x="4356495" y="5500425"/>
                <a:ext cx="6552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Ink 91">
                <a:extLst>
                  <a:ext uri="{FF2B5EF4-FFF2-40B4-BE49-F238E27FC236}">
                    <a16:creationId xmlns:a16="http://schemas.microsoft.com/office/drawing/2014/main" id="{BCE6E24F-9DD2-BE1A-735E-1970DFD9E4B6}"/>
                  </a:ext>
                </a:extLst>
              </p14:cNvPr>
              <p14:cNvContentPartPr/>
              <p14:nvPr/>
            </p14:nvContentPartPr>
            <p14:xfrm>
              <a:off x="4956615" y="5256345"/>
              <a:ext cx="260280" cy="154080"/>
            </p14:xfrm>
          </p:contentPart>
        </mc:Choice>
        <mc:Fallback xmlns="">
          <p:pic>
            <p:nvPicPr>
              <p:cNvPr id="92" name="Ink 91">
                <a:extLst>
                  <a:ext uri="{FF2B5EF4-FFF2-40B4-BE49-F238E27FC236}">
                    <a16:creationId xmlns:a16="http://schemas.microsoft.com/office/drawing/2014/main" id="{BCE6E24F-9DD2-BE1A-735E-1970DFD9E4B6}"/>
                  </a:ext>
                </a:extLst>
              </p:cNvPr>
              <p:cNvPicPr/>
              <p:nvPr/>
            </p:nvPicPr>
            <p:blipFill>
              <a:blip r:embed="rId181"/>
              <a:stretch>
                <a:fillRect/>
              </a:stretch>
            </p:blipFill>
            <p:spPr>
              <a:xfrm>
                <a:off x="4950495" y="5250225"/>
                <a:ext cx="272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3" name="Ink 92">
                <a:extLst>
                  <a:ext uri="{FF2B5EF4-FFF2-40B4-BE49-F238E27FC236}">
                    <a16:creationId xmlns:a16="http://schemas.microsoft.com/office/drawing/2014/main" id="{8355585F-D565-77D4-6267-D43C664AB921}"/>
                  </a:ext>
                </a:extLst>
              </p14:cNvPr>
              <p14:cNvContentPartPr/>
              <p14:nvPr/>
            </p14:nvContentPartPr>
            <p14:xfrm>
              <a:off x="4956615" y="5273625"/>
              <a:ext cx="207360" cy="171360"/>
            </p14:xfrm>
          </p:contentPart>
        </mc:Choice>
        <mc:Fallback xmlns="">
          <p:pic>
            <p:nvPicPr>
              <p:cNvPr id="93" name="Ink 92">
                <a:extLst>
                  <a:ext uri="{FF2B5EF4-FFF2-40B4-BE49-F238E27FC236}">
                    <a16:creationId xmlns:a16="http://schemas.microsoft.com/office/drawing/2014/main" id="{8355585F-D565-77D4-6267-D43C664AB921}"/>
                  </a:ext>
                </a:extLst>
              </p:cNvPr>
              <p:cNvPicPr/>
              <p:nvPr/>
            </p:nvPicPr>
            <p:blipFill>
              <a:blip r:embed="rId183"/>
              <a:stretch>
                <a:fillRect/>
              </a:stretch>
            </p:blipFill>
            <p:spPr>
              <a:xfrm>
                <a:off x="4950495" y="5267505"/>
                <a:ext cx="2196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4" name="Ink 93">
                <a:extLst>
                  <a:ext uri="{FF2B5EF4-FFF2-40B4-BE49-F238E27FC236}">
                    <a16:creationId xmlns:a16="http://schemas.microsoft.com/office/drawing/2014/main" id="{3349B9FA-7130-B9A4-F92B-AF6EBA6CB0D7}"/>
                  </a:ext>
                </a:extLst>
              </p14:cNvPr>
              <p14:cNvContentPartPr/>
              <p14:nvPr/>
            </p14:nvContentPartPr>
            <p14:xfrm>
              <a:off x="5286375" y="5169585"/>
              <a:ext cx="5040" cy="360"/>
            </p14:xfrm>
          </p:contentPart>
        </mc:Choice>
        <mc:Fallback xmlns="">
          <p:pic>
            <p:nvPicPr>
              <p:cNvPr id="94" name="Ink 93">
                <a:extLst>
                  <a:ext uri="{FF2B5EF4-FFF2-40B4-BE49-F238E27FC236}">
                    <a16:creationId xmlns:a16="http://schemas.microsoft.com/office/drawing/2014/main" id="{3349B9FA-7130-B9A4-F92B-AF6EBA6CB0D7}"/>
                  </a:ext>
                </a:extLst>
              </p:cNvPr>
              <p:cNvPicPr/>
              <p:nvPr/>
            </p:nvPicPr>
            <p:blipFill>
              <a:blip r:embed="rId119"/>
              <a:stretch>
                <a:fillRect/>
              </a:stretch>
            </p:blipFill>
            <p:spPr>
              <a:xfrm>
                <a:off x="5280255" y="5163465"/>
                <a:ext cx="17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95" name="Ink 94">
                <a:extLst>
                  <a:ext uri="{FF2B5EF4-FFF2-40B4-BE49-F238E27FC236}">
                    <a16:creationId xmlns:a16="http://schemas.microsoft.com/office/drawing/2014/main" id="{0B013607-D553-C84C-C314-C7630C6B1734}"/>
                  </a:ext>
                </a:extLst>
              </p14:cNvPr>
              <p14:cNvContentPartPr/>
              <p14:nvPr/>
            </p14:nvContentPartPr>
            <p14:xfrm>
              <a:off x="5341815" y="5131785"/>
              <a:ext cx="84600" cy="286920"/>
            </p14:xfrm>
          </p:contentPart>
        </mc:Choice>
        <mc:Fallback xmlns="">
          <p:pic>
            <p:nvPicPr>
              <p:cNvPr id="95" name="Ink 94">
                <a:extLst>
                  <a:ext uri="{FF2B5EF4-FFF2-40B4-BE49-F238E27FC236}">
                    <a16:creationId xmlns:a16="http://schemas.microsoft.com/office/drawing/2014/main" id="{0B013607-D553-C84C-C314-C7630C6B1734}"/>
                  </a:ext>
                </a:extLst>
              </p:cNvPr>
              <p:cNvPicPr/>
              <p:nvPr/>
            </p:nvPicPr>
            <p:blipFill>
              <a:blip r:embed="rId186"/>
              <a:stretch>
                <a:fillRect/>
              </a:stretch>
            </p:blipFill>
            <p:spPr>
              <a:xfrm>
                <a:off x="5335695" y="5125665"/>
                <a:ext cx="968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96" name="Ink 95">
                <a:extLst>
                  <a:ext uri="{FF2B5EF4-FFF2-40B4-BE49-F238E27FC236}">
                    <a16:creationId xmlns:a16="http://schemas.microsoft.com/office/drawing/2014/main" id="{FCFF4418-5FBA-2B05-68FD-C35C723B3C79}"/>
                  </a:ext>
                </a:extLst>
              </p14:cNvPr>
              <p14:cNvContentPartPr/>
              <p14:nvPr/>
            </p14:nvContentPartPr>
            <p14:xfrm>
              <a:off x="5539095" y="5260665"/>
              <a:ext cx="240840" cy="185040"/>
            </p14:xfrm>
          </p:contentPart>
        </mc:Choice>
        <mc:Fallback xmlns="">
          <p:pic>
            <p:nvPicPr>
              <p:cNvPr id="96" name="Ink 95">
                <a:extLst>
                  <a:ext uri="{FF2B5EF4-FFF2-40B4-BE49-F238E27FC236}">
                    <a16:creationId xmlns:a16="http://schemas.microsoft.com/office/drawing/2014/main" id="{FCFF4418-5FBA-2B05-68FD-C35C723B3C79}"/>
                  </a:ext>
                </a:extLst>
              </p:cNvPr>
              <p:cNvPicPr/>
              <p:nvPr/>
            </p:nvPicPr>
            <p:blipFill>
              <a:blip r:embed="rId188"/>
              <a:stretch>
                <a:fillRect/>
              </a:stretch>
            </p:blipFill>
            <p:spPr>
              <a:xfrm>
                <a:off x="5532975" y="5254545"/>
                <a:ext cx="253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7" name="Ink 96">
                <a:extLst>
                  <a:ext uri="{FF2B5EF4-FFF2-40B4-BE49-F238E27FC236}">
                    <a16:creationId xmlns:a16="http://schemas.microsoft.com/office/drawing/2014/main" id="{79D1095B-FFFF-9441-4D74-90047C4B6D20}"/>
                  </a:ext>
                </a:extLst>
              </p14:cNvPr>
              <p14:cNvContentPartPr/>
              <p14:nvPr/>
            </p14:nvContentPartPr>
            <p14:xfrm>
              <a:off x="5981895" y="5268225"/>
              <a:ext cx="229680" cy="176760"/>
            </p14:xfrm>
          </p:contentPart>
        </mc:Choice>
        <mc:Fallback xmlns="">
          <p:pic>
            <p:nvPicPr>
              <p:cNvPr id="97" name="Ink 96">
                <a:extLst>
                  <a:ext uri="{FF2B5EF4-FFF2-40B4-BE49-F238E27FC236}">
                    <a16:creationId xmlns:a16="http://schemas.microsoft.com/office/drawing/2014/main" id="{79D1095B-FFFF-9441-4D74-90047C4B6D20}"/>
                  </a:ext>
                </a:extLst>
              </p:cNvPr>
              <p:cNvPicPr/>
              <p:nvPr/>
            </p:nvPicPr>
            <p:blipFill>
              <a:blip r:embed="rId190"/>
              <a:stretch>
                <a:fillRect/>
              </a:stretch>
            </p:blipFill>
            <p:spPr>
              <a:xfrm>
                <a:off x="5975775" y="5262105"/>
                <a:ext cx="2419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8" name="Ink 97">
                <a:extLst>
                  <a:ext uri="{FF2B5EF4-FFF2-40B4-BE49-F238E27FC236}">
                    <a16:creationId xmlns:a16="http://schemas.microsoft.com/office/drawing/2014/main" id="{F1845ECF-5630-F774-2AD8-E714B45FBBF2}"/>
                  </a:ext>
                </a:extLst>
              </p14:cNvPr>
              <p14:cNvContentPartPr/>
              <p14:nvPr/>
            </p14:nvContentPartPr>
            <p14:xfrm>
              <a:off x="6333255" y="5297385"/>
              <a:ext cx="55800" cy="155160"/>
            </p14:xfrm>
          </p:contentPart>
        </mc:Choice>
        <mc:Fallback xmlns="">
          <p:pic>
            <p:nvPicPr>
              <p:cNvPr id="98" name="Ink 97">
                <a:extLst>
                  <a:ext uri="{FF2B5EF4-FFF2-40B4-BE49-F238E27FC236}">
                    <a16:creationId xmlns:a16="http://schemas.microsoft.com/office/drawing/2014/main" id="{F1845ECF-5630-F774-2AD8-E714B45FBBF2}"/>
                  </a:ext>
                </a:extLst>
              </p:cNvPr>
              <p:cNvPicPr/>
              <p:nvPr/>
            </p:nvPicPr>
            <p:blipFill>
              <a:blip r:embed="rId192"/>
              <a:stretch>
                <a:fillRect/>
              </a:stretch>
            </p:blipFill>
            <p:spPr>
              <a:xfrm>
                <a:off x="6327135" y="5291265"/>
                <a:ext cx="68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9" name="Ink 98">
                <a:extLst>
                  <a:ext uri="{FF2B5EF4-FFF2-40B4-BE49-F238E27FC236}">
                    <a16:creationId xmlns:a16="http://schemas.microsoft.com/office/drawing/2014/main" id="{031D758D-CA29-CE1E-7F94-397A05D29D09}"/>
                  </a:ext>
                </a:extLst>
              </p14:cNvPr>
              <p14:cNvContentPartPr/>
              <p14:nvPr/>
            </p14:nvContentPartPr>
            <p14:xfrm>
              <a:off x="6260895" y="5172825"/>
              <a:ext cx="57960" cy="28440"/>
            </p14:xfrm>
          </p:contentPart>
        </mc:Choice>
        <mc:Fallback xmlns="">
          <p:pic>
            <p:nvPicPr>
              <p:cNvPr id="99" name="Ink 98">
                <a:extLst>
                  <a:ext uri="{FF2B5EF4-FFF2-40B4-BE49-F238E27FC236}">
                    <a16:creationId xmlns:a16="http://schemas.microsoft.com/office/drawing/2014/main" id="{031D758D-CA29-CE1E-7F94-397A05D29D09}"/>
                  </a:ext>
                </a:extLst>
              </p:cNvPr>
              <p:cNvPicPr/>
              <p:nvPr/>
            </p:nvPicPr>
            <p:blipFill>
              <a:blip r:embed="rId194"/>
              <a:stretch>
                <a:fillRect/>
              </a:stretch>
            </p:blipFill>
            <p:spPr>
              <a:xfrm>
                <a:off x="6254775" y="5166705"/>
                <a:ext cx="70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0" name="Ink 99">
                <a:extLst>
                  <a:ext uri="{FF2B5EF4-FFF2-40B4-BE49-F238E27FC236}">
                    <a16:creationId xmlns:a16="http://schemas.microsoft.com/office/drawing/2014/main" id="{42BCE781-2328-BD75-B6B8-E68EB1D4B107}"/>
                  </a:ext>
                </a:extLst>
              </p14:cNvPr>
              <p14:cNvContentPartPr/>
              <p14:nvPr/>
            </p14:nvContentPartPr>
            <p14:xfrm>
              <a:off x="6465375" y="5289825"/>
              <a:ext cx="221760" cy="186480"/>
            </p14:xfrm>
          </p:contentPart>
        </mc:Choice>
        <mc:Fallback xmlns="">
          <p:pic>
            <p:nvPicPr>
              <p:cNvPr id="100" name="Ink 99">
                <a:extLst>
                  <a:ext uri="{FF2B5EF4-FFF2-40B4-BE49-F238E27FC236}">
                    <a16:creationId xmlns:a16="http://schemas.microsoft.com/office/drawing/2014/main" id="{42BCE781-2328-BD75-B6B8-E68EB1D4B107}"/>
                  </a:ext>
                </a:extLst>
              </p:cNvPr>
              <p:cNvPicPr/>
              <p:nvPr/>
            </p:nvPicPr>
            <p:blipFill>
              <a:blip r:embed="rId196"/>
              <a:stretch>
                <a:fillRect/>
              </a:stretch>
            </p:blipFill>
            <p:spPr>
              <a:xfrm>
                <a:off x="6459255" y="5283705"/>
                <a:ext cx="234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1" name="Ink 100">
                <a:extLst>
                  <a:ext uri="{FF2B5EF4-FFF2-40B4-BE49-F238E27FC236}">
                    <a16:creationId xmlns:a16="http://schemas.microsoft.com/office/drawing/2014/main" id="{23BBDA1C-CE5C-D747-B80A-B8DEF603D394}"/>
                  </a:ext>
                </a:extLst>
              </p14:cNvPr>
              <p14:cNvContentPartPr/>
              <p14:nvPr/>
            </p14:nvContentPartPr>
            <p14:xfrm>
              <a:off x="6835815" y="5309265"/>
              <a:ext cx="209520" cy="213840"/>
            </p14:xfrm>
          </p:contentPart>
        </mc:Choice>
        <mc:Fallback xmlns="">
          <p:pic>
            <p:nvPicPr>
              <p:cNvPr id="101" name="Ink 100">
                <a:extLst>
                  <a:ext uri="{FF2B5EF4-FFF2-40B4-BE49-F238E27FC236}">
                    <a16:creationId xmlns:a16="http://schemas.microsoft.com/office/drawing/2014/main" id="{23BBDA1C-CE5C-D747-B80A-B8DEF603D394}"/>
                  </a:ext>
                </a:extLst>
              </p:cNvPr>
              <p:cNvPicPr/>
              <p:nvPr/>
            </p:nvPicPr>
            <p:blipFill>
              <a:blip r:embed="rId198"/>
              <a:stretch>
                <a:fillRect/>
              </a:stretch>
            </p:blipFill>
            <p:spPr>
              <a:xfrm>
                <a:off x="6829695" y="5303145"/>
                <a:ext cx="221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2" name="Ink 101">
                <a:extLst>
                  <a:ext uri="{FF2B5EF4-FFF2-40B4-BE49-F238E27FC236}">
                    <a16:creationId xmlns:a16="http://schemas.microsoft.com/office/drawing/2014/main" id="{925C4A79-2EA8-7FE3-9E9B-56442E2E50E5}"/>
                  </a:ext>
                </a:extLst>
              </p14:cNvPr>
              <p14:cNvContentPartPr/>
              <p14:nvPr/>
            </p14:nvContentPartPr>
            <p14:xfrm>
              <a:off x="6763815" y="5333385"/>
              <a:ext cx="233640" cy="189720"/>
            </p14:xfrm>
          </p:contentPart>
        </mc:Choice>
        <mc:Fallback xmlns="">
          <p:pic>
            <p:nvPicPr>
              <p:cNvPr id="102" name="Ink 101">
                <a:extLst>
                  <a:ext uri="{FF2B5EF4-FFF2-40B4-BE49-F238E27FC236}">
                    <a16:creationId xmlns:a16="http://schemas.microsoft.com/office/drawing/2014/main" id="{925C4A79-2EA8-7FE3-9E9B-56442E2E50E5}"/>
                  </a:ext>
                </a:extLst>
              </p:cNvPr>
              <p:cNvPicPr/>
              <p:nvPr/>
            </p:nvPicPr>
            <p:blipFill>
              <a:blip r:embed="rId200"/>
              <a:stretch>
                <a:fillRect/>
              </a:stretch>
            </p:blipFill>
            <p:spPr>
              <a:xfrm>
                <a:off x="6757695" y="5327265"/>
                <a:ext cx="2458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2" name="Ink 141">
                <a:extLst>
                  <a:ext uri="{FF2B5EF4-FFF2-40B4-BE49-F238E27FC236}">
                    <a16:creationId xmlns:a16="http://schemas.microsoft.com/office/drawing/2014/main" id="{92D925B9-D777-7755-7FF1-9142977FAF81}"/>
                  </a:ext>
                </a:extLst>
              </p14:cNvPr>
              <p14:cNvContentPartPr/>
              <p14:nvPr/>
            </p14:nvContentPartPr>
            <p14:xfrm>
              <a:off x="3024495" y="6254265"/>
              <a:ext cx="320760" cy="411120"/>
            </p14:xfrm>
          </p:contentPart>
        </mc:Choice>
        <mc:Fallback xmlns="">
          <p:pic>
            <p:nvPicPr>
              <p:cNvPr id="142" name="Ink 141">
                <a:extLst>
                  <a:ext uri="{FF2B5EF4-FFF2-40B4-BE49-F238E27FC236}">
                    <a16:creationId xmlns:a16="http://schemas.microsoft.com/office/drawing/2014/main" id="{92D925B9-D777-7755-7FF1-9142977FAF81}"/>
                  </a:ext>
                </a:extLst>
              </p:cNvPr>
              <p:cNvPicPr/>
              <p:nvPr/>
            </p:nvPicPr>
            <p:blipFill>
              <a:blip r:embed="rId202"/>
              <a:stretch>
                <a:fillRect/>
              </a:stretch>
            </p:blipFill>
            <p:spPr>
              <a:xfrm>
                <a:off x="3018375" y="6248145"/>
                <a:ext cx="3330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3" name="Ink 142">
                <a:extLst>
                  <a:ext uri="{FF2B5EF4-FFF2-40B4-BE49-F238E27FC236}">
                    <a16:creationId xmlns:a16="http://schemas.microsoft.com/office/drawing/2014/main" id="{474DD352-97E2-CF60-8DDF-E756CC3723FA}"/>
                  </a:ext>
                </a:extLst>
              </p14:cNvPr>
              <p14:cNvContentPartPr/>
              <p14:nvPr/>
            </p14:nvContentPartPr>
            <p14:xfrm>
              <a:off x="3578175" y="6074985"/>
              <a:ext cx="115920" cy="207000"/>
            </p14:xfrm>
          </p:contentPart>
        </mc:Choice>
        <mc:Fallback xmlns="">
          <p:pic>
            <p:nvPicPr>
              <p:cNvPr id="143" name="Ink 142">
                <a:extLst>
                  <a:ext uri="{FF2B5EF4-FFF2-40B4-BE49-F238E27FC236}">
                    <a16:creationId xmlns:a16="http://schemas.microsoft.com/office/drawing/2014/main" id="{474DD352-97E2-CF60-8DDF-E756CC3723FA}"/>
                  </a:ext>
                </a:extLst>
              </p:cNvPr>
              <p:cNvPicPr/>
              <p:nvPr/>
            </p:nvPicPr>
            <p:blipFill>
              <a:blip r:embed="rId204"/>
              <a:stretch>
                <a:fillRect/>
              </a:stretch>
            </p:blipFill>
            <p:spPr>
              <a:xfrm>
                <a:off x="3572055" y="6068865"/>
                <a:ext cx="128160" cy="219240"/>
              </a:xfrm>
              <a:prstGeom prst="rect">
                <a:avLst/>
              </a:prstGeom>
            </p:spPr>
          </p:pic>
        </mc:Fallback>
      </mc:AlternateContent>
      <p:grpSp>
        <p:nvGrpSpPr>
          <p:cNvPr id="171" name="Group 170">
            <a:extLst>
              <a:ext uri="{FF2B5EF4-FFF2-40B4-BE49-F238E27FC236}">
                <a16:creationId xmlns:a16="http://schemas.microsoft.com/office/drawing/2014/main" id="{43E33B8C-C6C6-273C-95F7-FE3A79660743}"/>
              </a:ext>
            </a:extLst>
          </p:cNvPr>
          <p:cNvGrpSpPr/>
          <p:nvPr/>
        </p:nvGrpSpPr>
        <p:grpSpPr>
          <a:xfrm>
            <a:off x="10303335" y="5087505"/>
            <a:ext cx="1715760" cy="668520"/>
            <a:chOff x="10303335" y="5087505"/>
            <a:chExt cx="1715760" cy="668520"/>
          </a:xfrm>
        </p:grpSpPr>
        <mc:AlternateContent xmlns:mc="http://schemas.openxmlformats.org/markup-compatibility/2006" xmlns:p14="http://schemas.microsoft.com/office/powerpoint/2010/main">
          <mc:Choice Requires="p14">
            <p:contentPart p14:bwMode="auto" r:id="rId205">
              <p14:nvContentPartPr>
                <p14:cNvPr id="160" name="Ink 159">
                  <a:extLst>
                    <a:ext uri="{FF2B5EF4-FFF2-40B4-BE49-F238E27FC236}">
                      <a16:creationId xmlns:a16="http://schemas.microsoft.com/office/drawing/2014/main" id="{CC3EFC78-1AF7-F3AE-84F4-E7DA89CE1449}"/>
                    </a:ext>
                  </a:extLst>
                </p14:cNvPr>
                <p14:cNvContentPartPr/>
                <p14:nvPr/>
              </p14:nvContentPartPr>
              <p14:xfrm>
                <a:off x="10421055" y="5354265"/>
                <a:ext cx="295560" cy="188280"/>
              </p14:xfrm>
            </p:contentPart>
          </mc:Choice>
          <mc:Fallback xmlns="">
            <p:pic>
              <p:nvPicPr>
                <p:cNvPr id="160" name="Ink 159">
                  <a:extLst>
                    <a:ext uri="{FF2B5EF4-FFF2-40B4-BE49-F238E27FC236}">
                      <a16:creationId xmlns:a16="http://schemas.microsoft.com/office/drawing/2014/main" id="{CC3EFC78-1AF7-F3AE-84F4-E7DA89CE1449}"/>
                    </a:ext>
                  </a:extLst>
                </p:cNvPr>
                <p:cNvPicPr/>
                <p:nvPr/>
              </p:nvPicPr>
              <p:blipFill>
                <a:blip r:embed="rId206"/>
                <a:stretch>
                  <a:fillRect/>
                </a:stretch>
              </p:blipFill>
              <p:spPr>
                <a:xfrm>
                  <a:off x="10414935" y="5348145"/>
                  <a:ext cx="307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1" name="Ink 160">
                  <a:extLst>
                    <a:ext uri="{FF2B5EF4-FFF2-40B4-BE49-F238E27FC236}">
                      <a16:creationId xmlns:a16="http://schemas.microsoft.com/office/drawing/2014/main" id="{387E2032-6C22-8393-D2A0-929DC1F96583}"/>
                    </a:ext>
                  </a:extLst>
                </p14:cNvPr>
                <p14:cNvContentPartPr/>
                <p14:nvPr/>
              </p14:nvContentPartPr>
              <p14:xfrm>
                <a:off x="10765215" y="5280105"/>
                <a:ext cx="214560" cy="124920"/>
              </p14:xfrm>
            </p:contentPart>
          </mc:Choice>
          <mc:Fallback xmlns="">
            <p:pic>
              <p:nvPicPr>
                <p:cNvPr id="161" name="Ink 160">
                  <a:extLst>
                    <a:ext uri="{FF2B5EF4-FFF2-40B4-BE49-F238E27FC236}">
                      <a16:creationId xmlns:a16="http://schemas.microsoft.com/office/drawing/2014/main" id="{387E2032-6C22-8393-D2A0-929DC1F96583}"/>
                    </a:ext>
                  </a:extLst>
                </p:cNvPr>
                <p:cNvPicPr/>
                <p:nvPr/>
              </p:nvPicPr>
              <p:blipFill>
                <a:blip r:embed="rId208"/>
                <a:stretch>
                  <a:fillRect/>
                </a:stretch>
              </p:blipFill>
              <p:spPr>
                <a:xfrm>
                  <a:off x="10759095" y="5273985"/>
                  <a:ext cx="2268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2" name="Ink 161">
                  <a:extLst>
                    <a:ext uri="{FF2B5EF4-FFF2-40B4-BE49-F238E27FC236}">
                      <a16:creationId xmlns:a16="http://schemas.microsoft.com/office/drawing/2014/main" id="{209309C8-8043-2EC2-059E-96F2B2842A6B}"/>
                    </a:ext>
                  </a:extLst>
                </p14:cNvPr>
                <p14:cNvContentPartPr/>
                <p14:nvPr/>
              </p14:nvContentPartPr>
              <p14:xfrm>
                <a:off x="10815615" y="5290905"/>
                <a:ext cx="110880" cy="176760"/>
              </p14:xfrm>
            </p:contentPart>
          </mc:Choice>
          <mc:Fallback xmlns="">
            <p:pic>
              <p:nvPicPr>
                <p:cNvPr id="162" name="Ink 161">
                  <a:extLst>
                    <a:ext uri="{FF2B5EF4-FFF2-40B4-BE49-F238E27FC236}">
                      <a16:creationId xmlns:a16="http://schemas.microsoft.com/office/drawing/2014/main" id="{209309C8-8043-2EC2-059E-96F2B2842A6B}"/>
                    </a:ext>
                  </a:extLst>
                </p:cNvPr>
                <p:cNvPicPr/>
                <p:nvPr/>
              </p:nvPicPr>
              <p:blipFill>
                <a:blip r:embed="rId210"/>
                <a:stretch>
                  <a:fillRect/>
                </a:stretch>
              </p:blipFill>
              <p:spPr>
                <a:xfrm>
                  <a:off x="10809495" y="5284785"/>
                  <a:ext cx="123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3" name="Ink 162">
                  <a:extLst>
                    <a:ext uri="{FF2B5EF4-FFF2-40B4-BE49-F238E27FC236}">
                      <a16:creationId xmlns:a16="http://schemas.microsoft.com/office/drawing/2014/main" id="{CB8ED9C7-B161-C09A-4A39-4434F710848D}"/>
                    </a:ext>
                  </a:extLst>
                </p14:cNvPr>
                <p14:cNvContentPartPr/>
                <p14:nvPr/>
              </p14:nvContentPartPr>
              <p14:xfrm>
                <a:off x="10796535" y="5207745"/>
                <a:ext cx="363240" cy="548280"/>
              </p14:xfrm>
            </p:contentPart>
          </mc:Choice>
          <mc:Fallback xmlns="">
            <p:pic>
              <p:nvPicPr>
                <p:cNvPr id="163" name="Ink 162">
                  <a:extLst>
                    <a:ext uri="{FF2B5EF4-FFF2-40B4-BE49-F238E27FC236}">
                      <a16:creationId xmlns:a16="http://schemas.microsoft.com/office/drawing/2014/main" id="{CB8ED9C7-B161-C09A-4A39-4434F710848D}"/>
                    </a:ext>
                  </a:extLst>
                </p:cNvPr>
                <p:cNvPicPr/>
                <p:nvPr/>
              </p:nvPicPr>
              <p:blipFill>
                <a:blip r:embed="rId212"/>
                <a:stretch>
                  <a:fillRect/>
                </a:stretch>
              </p:blipFill>
              <p:spPr>
                <a:xfrm>
                  <a:off x="10790415" y="5201625"/>
                  <a:ext cx="37548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4" name="Ink 163">
                  <a:extLst>
                    <a:ext uri="{FF2B5EF4-FFF2-40B4-BE49-F238E27FC236}">
                      <a16:creationId xmlns:a16="http://schemas.microsoft.com/office/drawing/2014/main" id="{B9287C6E-D566-60D4-CB5E-C58FB3D102AC}"/>
                    </a:ext>
                  </a:extLst>
                </p14:cNvPr>
                <p14:cNvContentPartPr/>
                <p14:nvPr/>
              </p14:nvContentPartPr>
              <p14:xfrm>
                <a:off x="10303335" y="5280105"/>
                <a:ext cx="303480" cy="415080"/>
              </p14:xfrm>
            </p:contentPart>
          </mc:Choice>
          <mc:Fallback xmlns="">
            <p:pic>
              <p:nvPicPr>
                <p:cNvPr id="164" name="Ink 163">
                  <a:extLst>
                    <a:ext uri="{FF2B5EF4-FFF2-40B4-BE49-F238E27FC236}">
                      <a16:creationId xmlns:a16="http://schemas.microsoft.com/office/drawing/2014/main" id="{B9287C6E-D566-60D4-CB5E-C58FB3D102AC}"/>
                    </a:ext>
                  </a:extLst>
                </p:cNvPr>
                <p:cNvPicPr/>
                <p:nvPr/>
              </p:nvPicPr>
              <p:blipFill>
                <a:blip r:embed="rId214"/>
                <a:stretch>
                  <a:fillRect/>
                </a:stretch>
              </p:blipFill>
              <p:spPr>
                <a:xfrm>
                  <a:off x="10297215" y="5273985"/>
                  <a:ext cx="3157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65" name="Ink 164">
                  <a:extLst>
                    <a:ext uri="{FF2B5EF4-FFF2-40B4-BE49-F238E27FC236}">
                      <a16:creationId xmlns:a16="http://schemas.microsoft.com/office/drawing/2014/main" id="{32F990FF-774C-B14A-5645-7DBEAAD2AD06}"/>
                    </a:ext>
                  </a:extLst>
                </p14:cNvPr>
                <p14:cNvContentPartPr/>
                <p14:nvPr/>
              </p14:nvContentPartPr>
              <p14:xfrm>
                <a:off x="11195775" y="5087505"/>
                <a:ext cx="99000" cy="178920"/>
              </p14:xfrm>
            </p:contentPart>
          </mc:Choice>
          <mc:Fallback xmlns="">
            <p:pic>
              <p:nvPicPr>
                <p:cNvPr id="165" name="Ink 164">
                  <a:extLst>
                    <a:ext uri="{FF2B5EF4-FFF2-40B4-BE49-F238E27FC236}">
                      <a16:creationId xmlns:a16="http://schemas.microsoft.com/office/drawing/2014/main" id="{32F990FF-774C-B14A-5645-7DBEAAD2AD06}"/>
                    </a:ext>
                  </a:extLst>
                </p:cNvPr>
                <p:cNvPicPr/>
                <p:nvPr/>
              </p:nvPicPr>
              <p:blipFill>
                <a:blip r:embed="rId216"/>
                <a:stretch>
                  <a:fillRect/>
                </a:stretch>
              </p:blipFill>
              <p:spPr>
                <a:xfrm>
                  <a:off x="11189655" y="5081385"/>
                  <a:ext cx="111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6" name="Ink 165">
                  <a:extLst>
                    <a:ext uri="{FF2B5EF4-FFF2-40B4-BE49-F238E27FC236}">
                      <a16:creationId xmlns:a16="http://schemas.microsoft.com/office/drawing/2014/main" id="{84BA4341-9C4D-71DD-1BF9-D8962C4BE048}"/>
                    </a:ext>
                  </a:extLst>
                </p14:cNvPr>
                <p14:cNvContentPartPr/>
                <p14:nvPr/>
              </p14:nvContentPartPr>
              <p14:xfrm>
                <a:off x="11335455" y="5470905"/>
                <a:ext cx="135000" cy="14400"/>
              </p14:xfrm>
            </p:contentPart>
          </mc:Choice>
          <mc:Fallback xmlns="">
            <p:pic>
              <p:nvPicPr>
                <p:cNvPr id="166" name="Ink 165">
                  <a:extLst>
                    <a:ext uri="{FF2B5EF4-FFF2-40B4-BE49-F238E27FC236}">
                      <a16:creationId xmlns:a16="http://schemas.microsoft.com/office/drawing/2014/main" id="{84BA4341-9C4D-71DD-1BF9-D8962C4BE048}"/>
                    </a:ext>
                  </a:extLst>
                </p:cNvPr>
                <p:cNvPicPr/>
                <p:nvPr/>
              </p:nvPicPr>
              <p:blipFill>
                <a:blip r:embed="rId218"/>
                <a:stretch>
                  <a:fillRect/>
                </a:stretch>
              </p:blipFill>
              <p:spPr>
                <a:xfrm>
                  <a:off x="11329335" y="5464785"/>
                  <a:ext cx="147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7" name="Ink 166">
                  <a:extLst>
                    <a:ext uri="{FF2B5EF4-FFF2-40B4-BE49-F238E27FC236}">
                      <a16:creationId xmlns:a16="http://schemas.microsoft.com/office/drawing/2014/main" id="{96D19020-A9B3-2F4F-6BA9-3A712BB50901}"/>
                    </a:ext>
                  </a:extLst>
                </p14:cNvPr>
                <p14:cNvContentPartPr/>
                <p14:nvPr/>
              </p14:nvContentPartPr>
              <p14:xfrm>
                <a:off x="11330775" y="5398185"/>
                <a:ext cx="130320" cy="1440"/>
              </p14:xfrm>
            </p:contentPart>
          </mc:Choice>
          <mc:Fallback xmlns="">
            <p:pic>
              <p:nvPicPr>
                <p:cNvPr id="167" name="Ink 166">
                  <a:extLst>
                    <a:ext uri="{FF2B5EF4-FFF2-40B4-BE49-F238E27FC236}">
                      <a16:creationId xmlns:a16="http://schemas.microsoft.com/office/drawing/2014/main" id="{96D19020-A9B3-2F4F-6BA9-3A712BB50901}"/>
                    </a:ext>
                  </a:extLst>
                </p:cNvPr>
                <p:cNvPicPr/>
                <p:nvPr/>
              </p:nvPicPr>
              <p:blipFill>
                <a:blip r:embed="rId63"/>
                <a:stretch>
                  <a:fillRect/>
                </a:stretch>
              </p:blipFill>
              <p:spPr>
                <a:xfrm>
                  <a:off x="11324655" y="5392065"/>
                  <a:ext cx="14256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8" name="Ink 167">
                  <a:extLst>
                    <a:ext uri="{FF2B5EF4-FFF2-40B4-BE49-F238E27FC236}">
                      <a16:creationId xmlns:a16="http://schemas.microsoft.com/office/drawing/2014/main" id="{50186C50-D07B-5599-57EE-DDB8A97E5AB2}"/>
                    </a:ext>
                  </a:extLst>
                </p14:cNvPr>
                <p14:cNvContentPartPr/>
                <p14:nvPr/>
              </p14:nvContentPartPr>
              <p14:xfrm>
                <a:off x="11595375" y="5383065"/>
                <a:ext cx="286560" cy="165960"/>
              </p14:xfrm>
            </p:contentPart>
          </mc:Choice>
          <mc:Fallback xmlns="">
            <p:pic>
              <p:nvPicPr>
                <p:cNvPr id="168" name="Ink 167">
                  <a:extLst>
                    <a:ext uri="{FF2B5EF4-FFF2-40B4-BE49-F238E27FC236}">
                      <a16:creationId xmlns:a16="http://schemas.microsoft.com/office/drawing/2014/main" id="{50186C50-D07B-5599-57EE-DDB8A97E5AB2}"/>
                    </a:ext>
                  </a:extLst>
                </p:cNvPr>
                <p:cNvPicPr/>
                <p:nvPr/>
              </p:nvPicPr>
              <p:blipFill>
                <a:blip r:embed="rId221"/>
                <a:stretch>
                  <a:fillRect/>
                </a:stretch>
              </p:blipFill>
              <p:spPr>
                <a:xfrm>
                  <a:off x="11589255" y="5376945"/>
                  <a:ext cx="2988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9" name="Ink 168">
                  <a:extLst>
                    <a:ext uri="{FF2B5EF4-FFF2-40B4-BE49-F238E27FC236}">
                      <a16:creationId xmlns:a16="http://schemas.microsoft.com/office/drawing/2014/main" id="{EE1EC551-D4C4-CEBA-6852-FFB6C52F3E16}"/>
                    </a:ext>
                  </a:extLst>
                </p14:cNvPr>
                <p14:cNvContentPartPr/>
                <p14:nvPr/>
              </p14:nvContentPartPr>
              <p14:xfrm>
                <a:off x="11876895" y="5196945"/>
                <a:ext cx="142200" cy="129960"/>
              </p14:xfrm>
            </p:contentPart>
          </mc:Choice>
          <mc:Fallback xmlns="">
            <p:pic>
              <p:nvPicPr>
                <p:cNvPr id="169" name="Ink 168">
                  <a:extLst>
                    <a:ext uri="{FF2B5EF4-FFF2-40B4-BE49-F238E27FC236}">
                      <a16:creationId xmlns:a16="http://schemas.microsoft.com/office/drawing/2014/main" id="{EE1EC551-D4C4-CEBA-6852-FFB6C52F3E16}"/>
                    </a:ext>
                  </a:extLst>
                </p:cNvPr>
                <p:cNvPicPr/>
                <p:nvPr/>
              </p:nvPicPr>
              <p:blipFill>
                <a:blip r:embed="rId223"/>
                <a:stretch>
                  <a:fillRect/>
                </a:stretch>
              </p:blipFill>
              <p:spPr>
                <a:xfrm>
                  <a:off x="11870775" y="5190825"/>
                  <a:ext cx="1544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0" name="Ink 169">
                  <a:extLst>
                    <a:ext uri="{FF2B5EF4-FFF2-40B4-BE49-F238E27FC236}">
                      <a16:creationId xmlns:a16="http://schemas.microsoft.com/office/drawing/2014/main" id="{395867F7-3D9D-84D6-E65B-C199ECEE5A02}"/>
                    </a:ext>
                  </a:extLst>
                </p14:cNvPr>
                <p14:cNvContentPartPr/>
                <p14:nvPr/>
              </p14:nvContentPartPr>
              <p14:xfrm>
                <a:off x="11881575" y="5212065"/>
                <a:ext cx="125640" cy="138960"/>
              </p14:xfrm>
            </p:contentPart>
          </mc:Choice>
          <mc:Fallback xmlns="">
            <p:pic>
              <p:nvPicPr>
                <p:cNvPr id="170" name="Ink 169">
                  <a:extLst>
                    <a:ext uri="{FF2B5EF4-FFF2-40B4-BE49-F238E27FC236}">
                      <a16:creationId xmlns:a16="http://schemas.microsoft.com/office/drawing/2014/main" id="{395867F7-3D9D-84D6-E65B-C199ECEE5A02}"/>
                    </a:ext>
                  </a:extLst>
                </p:cNvPr>
                <p:cNvPicPr/>
                <p:nvPr/>
              </p:nvPicPr>
              <p:blipFill>
                <a:blip r:embed="rId225"/>
                <a:stretch>
                  <a:fillRect/>
                </a:stretch>
              </p:blipFill>
              <p:spPr>
                <a:xfrm>
                  <a:off x="11875455" y="5205945"/>
                  <a:ext cx="137880" cy="151200"/>
                </a:xfrm>
                <a:prstGeom prst="rect">
                  <a:avLst/>
                </a:prstGeom>
              </p:spPr>
            </p:pic>
          </mc:Fallback>
        </mc:AlternateContent>
      </p:grpSp>
      <p:grpSp>
        <p:nvGrpSpPr>
          <p:cNvPr id="173" name="Group 172">
            <a:extLst>
              <a:ext uri="{FF2B5EF4-FFF2-40B4-BE49-F238E27FC236}">
                <a16:creationId xmlns:a16="http://schemas.microsoft.com/office/drawing/2014/main" id="{AC96F2E7-317D-08A9-F35E-EEC560BEE933}"/>
              </a:ext>
            </a:extLst>
          </p:cNvPr>
          <p:cNvGrpSpPr/>
          <p:nvPr/>
        </p:nvGrpSpPr>
        <p:grpSpPr>
          <a:xfrm>
            <a:off x="4128975" y="5840985"/>
            <a:ext cx="3340080" cy="950040"/>
            <a:chOff x="4128975" y="5840985"/>
            <a:chExt cx="3340080" cy="950040"/>
          </a:xfrm>
        </p:grpSpPr>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id="{C4998B66-8B9F-E3B6-28E2-FE2DEB0327B4}"/>
                    </a:ext>
                  </a:extLst>
                </p14:cNvPr>
                <p14:cNvContentPartPr/>
                <p14:nvPr/>
              </p14:nvContentPartPr>
              <p14:xfrm>
                <a:off x="4581495" y="6039705"/>
                <a:ext cx="402480" cy="10800"/>
              </p14:xfrm>
            </p:contentPart>
          </mc:Choice>
          <mc:Fallback xmlns="">
            <p:pic>
              <p:nvPicPr>
                <p:cNvPr id="139" name="Ink 138">
                  <a:extLst>
                    <a:ext uri="{FF2B5EF4-FFF2-40B4-BE49-F238E27FC236}">
                      <a16:creationId xmlns:a16="http://schemas.microsoft.com/office/drawing/2014/main" id="{C4998B66-8B9F-E3B6-28E2-FE2DEB0327B4}"/>
                    </a:ext>
                  </a:extLst>
                </p:cNvPr>
                <p:cNvPicPr/>
                <p:nvPr/>
              </p:nvPicPr>
              <p:blipFill>
                <a:blip r:embed="rId227"/>
                <a:stretch>
                  <a:fillRect/>
                </a:stretch>
              </p:blipFill>
              <p:spPr>
                <a:xfrm>
                  <a:off x="4575375" y="6033585"/>
                  <a:ext cx="414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id="{7C286E8B-F181-90DA-910C-05272F743164}"/>
                    </a:ext>
                  </a:extLst>
                </p14:cNvPr>
                <p14:cNvContentPartPr/>
                <p14:nvPr/>
              </p14:nvContentPartPr>
              <p14:xfrm>
                <a:off x="4600575" y="6103065"/>
                <a:ext cx="402120" cy="14400"/>
              </p14:xfrm>
            </p:contentPart>
          </mc:Choice>
          <mc:Fallback xmlns="">
            <p:pic>
              <p:nvPicPr>
                <p:cNvPr id="140" name="Ink 139">
                  <a:extLst>
                    <a:ext uri="{FF2B5EF4-FFF2-40B4-BE49-F238E27FC236}">
                      <a16:creationId xmlns:a16="http://schemas.microsoft.com/office/drawing/2014/main" id="{7C286E8B-F181-90DA-910C-05272F743164}"/>
                    </a:ext>
                  </a:extLst>
                </p:cNvPr>
                <p:cNvPicPr/>
                <p:nvPr/>
              </p:nvPicPr>
              <p:blipFill>
                <a:blip r:embed="rId229"/>
                <a:stretch>
                  <a:fillRect/>
                </a:stretch>
              </p:blipFill>
              <p:spPr>
                <a:xfrm>
                  <a:off x="4594455" y="6096945"/>
                  <a:ext cx="414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4" name="Ink 143">
                  <a:extLst>
                    <a:ext uri="{FF2B5EF4-FFF2-40B4-BE49-F238E27FC236}">
                      <a16:creationId xmlns:a16="http://schemas.microsoft.com/office/drawing/2014/main" id="{E15A6DC9-9616-AD0E-7B2E-A8C5019C27AA}"/>
                    </a:ext>
                  </a:extLst>
                </p14:cNvPr>
                <p14:cNvContentPartPr/>
                <p14:nvPr/>
              </p14:nvContentPartPr>
              <p14:xfrm>
                <a:off x="4128975" y="6535065"/>
                <a:ext cx="233640" cy="18720"/>
              </p14:xfrm>
            </p:contentPart>
          </mc:Choice>
          <mc:Fallback xmlns="">
            <p:pic>
              <p:nvPicPr>
                <p:cNvPr id="144" name="Ink 143">
                  <a:extLst>
                    <a:ext uri="{FF2B5EF4-FFF2-40B4-BE49-F238E27FC236}">
                      <a16:creationId xmlns:a16="http://schemas.microsoft.com/office/drawing/2014/main" id="{E15A6DC9-9616-AD0E-7B2E-A8C5019C27AA}"/>
                    </a:ext>
                  </a:extLst>
                </p:cNvPr>
                <p:cNvPicPr/>
                <p:nvPr/>
              </p:nvPicPr>
              <p:blipFill>
                <a:blip r:embed="rId231"/>
                <a:stretch>
                  <a:fillRect/>
                </a:stretch>
              </p:blipFill>
              <p:spPr>
                <a:xfrm>
                  <a:off x="4122855" y="6528945"/>
                  <a:ext cx="245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5" name="Ink 144">
                  <a:extLst>
                    <a:ext uri="{FF2B5EF4-FFF2-40B4-BE49-F238E27FC236}">
                      <a16:creationId xmlns:a16="http://schemas.microsoft.com/office/drawing/2014/main" id="{CA5021B5-870D-7DFE-3F6D-C6DD06FC116B}"/>
                    </a:ext>
                  </a:extLst>
                </p14:cNvPr>
                <p14:cNvContentPartPr/>
                <p14:nvPr/>
              </p14:nvContentPartPr>
              <p14:xfrm>
                <a:off x="4189095" y="6428865"/>
                <a:ext cx="240840" cy="6840"/>
              </p14:xfrm>
            </p:contentPart>
          </mc:Choice>
          <mc:Fallback xmlns="">
            <p:pic>
              <p:nvPicPr>
                <p:cNvPr id="145" name="Ink 144">
                  <a:extLst>
                    <a:ext uri="{FF2B5EF4-FFF2-40B4-BE49-F238E27FC236}">
                      <a16:creationId xmlns:a16="http://schemas.microsoft.com/office/drawing/2014/main" id="{CA5021B5-870D-7DFE-3F6D-C6DD06FC116B}"/>
                    </a:ext>
                  </a:extLst>
                </p:cNvPr>
                <p:cNvPicPr/>
                <p:nvPr/>
              </p:nvPicPr>
              <p:blipFill>
                <a:blip r:embed="rId233"/>
                <a:stretch>
                  <a:fillRect/>
                </a:stretch>
              </p:blipFill>
              <p:spPr>
                <a:xfrm>
                  <a:off x="4182975" y="6422745"/>
                  <a:ext cx="253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6" name="Ink 145">
                  <a:extLst>
                    <a:ext uri="{FF2B5EF4-FFF2-40B4-BE49-F238E27FC236}">
                      <a16:creationId xmlns:a16="http://schemas.microsoft.com/office/drawing/2014/main" id="{8C6FF0A1-8905-55A0-8760-7A5F82D153A4}"/>
                    </a:ext>
                  </a:extLst>
                </p14:cNvPr>
                <p14:cNvContentPartPr/>
                <p14:nvPr/>
              </p14:nvContentPartPr>
              <p14:xfrm>
                <a:off x="5024295" y="6389985"/>
                <a:ext cx="587520" cy="275400"/>
              </p14:xfrm>
            </p:contentPart>
          </mc:Choice>
          <mc:Fallback xmlns="">
            <p:pic>
              <p:nvPicPr>
                <p:cNvPr id="146" name="Ink 145">
                  <a:extLst>
                    <a:ext uri="{FF2B5EF4-FFF2-40B4-BE49-F238E27FC236}">
                      <a16:creationId xmlns:a16="http://schemas.microsoft.com/office/drawing/2014/main" id="{8C6FF0A1-8905-55A0-8760-7A5F82D153A4}"/>
                    </a:ext>
                  </a:extLst>
                </p:cNvPr>
                <p:cNvPicPr/>
                <p:nvPr/>
              </p:nvPicPr>
              <p:blipFill>
                <a:blip r:embed="rId235"/>
                <a:stretch>
                  <a:fillRect/>
                </a:stretch>
              </p:blipFill>
              <p:spPr>
                <a:xfrm>
                  <a:off x="5018175" y="6383865"/>
                  <a:ext cx="5997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7" name="Ink 146">
                  <a:extLst>
                    <a:ext uri="{FF2B5EF4-FFF2-40B4-BE49-F238E27FC236}">
                      <a16:creationId xmlns:a16="http://schemas.microsoft.com/office/drawing/2014/main" id="{9826C1FB-52BC-EDEA-BB65-3D8593799215}"/>
                    </a:ext>
                  </a:extLst>
                </p14:cNvPr>
                <p14:cNvContentPartPr/>
                <p14:nvPr/>
              </p14:nvContentPartPr>
              <p14:xfrm>
                <a:off x="5543775" y="6230865"/>
                <a:ext cx="236520" cy="171360"/>
              </p14:xfrm>
            </p:contentPart>
          </mc:Choice>
          <mc:Fallback xmlns="">
            <p:pic>
              <p:nvPicPr>
                <p:cNvPr id="147" name="Ink 146">
                  <a:extLst>
                    <a:ext uri="{FF2B5EF4-FFF2-40B4-BE49-F238E27FC236}">
                      <a16:creationId xmlns:a16="http://schemas.microsoft.com/office/drawing/2014/main" id="{9826C1FB-52BC-EDEA-BB65-3D8593799215}"/>
                    </a:ext>
                  </a:extLst>
                </p:cNvPr>
                <p:cNvPicPr/>
                <p:nvPr/>
              </p:nvPicPr>
              <p:blipFill>
                <a:blip r:embed="rId237"/>
                <a:stretch>
                  <a:fillRect/>
                </a:stretch>
              </p:blipFill>
              <p:spPr>
                <a:xfrm>
                  <a:off x="5537655" y="6224745"/>
                  <a:ext cx="248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8" name="Ink 147">
                  <a:extLst>
                    <a:ext uri="{FF2B5EF4-FFF2-40B4-BE49-F238E27FC236}">
                      <a16:creationId xmlns:a16="http://schemas.microsoft.com/office/drawing/2014/main" id="{45A23B19-54B4-1D77-189B-060BF8ECEF45}"/>
                    </a:ext>
                  </a:extLst>
                </p14:cNvPr>
                <p14:cNvContentPartPr/>
                <p14:nvPr/>
              </p14:nvContentPartPr>
              <p14:xfrm>
                <a:off x="5611095" y="6267585"/>
                <a:ext cx="96480" cy="175680"/>
              </p14:xfrm>
            </p:contentPart>
          </mc:Choice>
          <mc:Fallback xmlns="">
            <p:pic>
              <p:nvPicPr>
                <p:cNvPr id="148" name="Ink 147">
                  <a:extLst>
                    <a:ext uri="{FF2B5EF4-FFF2-40B4-BE49-F238E27FC236}">
                      <a16:creationId xmlns:a16="http://schemas.microsoft.com/office/drawing/2014/main" id="{45A23B19-54B4-1D77-189B-060BF8ECEF45}"/>
                    </a:ext>
                  </a:extLst>
                </p:cNvPr>
                <p:cNvPicPr/>
                <p:nvPr/>
              </p:nvPicPr>
              <p:blipFill>
                <a:blip r:embed="rId239"/>
                <a:stretch>
                  <a:fillRect/>
                </a:stretch>
              </p:blipFill>
              <p:spPr>
                <a:xfrm>
                  <a:off x="5604975" y="6261465"/>
                  <a:ext cx="1087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Ink 148">
                  <a:extLst>
                    <a:ext uri="{FF2B5EF4-FFF2-40B4-BE49-F238E27FC236}">
                      <a16:creationId xmlns:a16="http://schemas.microsoft.com/office/drawing/2014/main" id="{4EF3C2AA-66A8-C089-043A-B93FAB722D39}"/>
                    </a:ext>
                  </a:extLst>
                </p14:cNvPr>
                <p14:cNvContentPartPr/>
                <p14:nvPr/>
              </p14:nvContentPartPr>
              <p14:xfrm>
                <a:off x="5827815" y="6114945"/>
                <a:ext cx="72720" cy="273960"/>
              </p14:xfrm>
            </p:contentPart>
          </mc:Choice>
          <mc:Fallback xmlns="">
            <p:pic>
              <p:nvPicPr>
                <p:cNvPr id="149" name="Ink 148">
                  <a:extLst>
                    <a:ext uri="{FF2B5EF4-FFF2-40B4-BE49-F238E27FC236}">
                      <a16:creationId xmlns:a16="http://schemas.microsoft.com/office/drawing/2014/main" id="{4EF3C2AA-66A8-C089-043A-B93FAB722D39}"/>
                    </a:ext>
                  </a:extLst>
                </p:cNvPr>
                <p:cNvPicPr/>
                <p:nvPr/>
              </p:nvPicPr>
              <p:blipFill>
                <a:blip r:embed="rId241"/>
                <a:stretch>
                  <a:fillRect/>
                </a:stretch>
              </p:blipFill>
              <p:spPr>
                <a:xfrm>
                  <a:off x="5821695" y="6108825"/>
                  <a:ext cx="849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Ink 149">
                  <a:extLst>
                    <a:ext uri="{FF2B5EF4-FFF2-40B4-BE49-F238E27FC236}">
                      <a16:creationId xmlns:a16="http://schemas.microsoft.com/office/drawing/2014/main" id="{755F7C9D-2FA7-5679-EAEA-694714E7DD3B}"/>
                    </a:ext>
                  </a:extLst>
                </p14:cNvPr>
                <p14:cNvContentPartPr/>
                <p14:nvPr/>
              </p14:nvContentPartPr>
              <p14:xfrm>
                <a:off x="5981895" y="6266505"/>
                <a:ext cx="238680" cy="122400"/>
              </p14:xfrm>
            </p:contentPart>
          </mc:Choice>
          <mc:Fallback xmlns="">
            <p:pic>
              <p:nvPicPr>
                <p:cNvPr id="150" name="Ink 149">
                  <a:extLst>
                    <a:ext uri="{FF2B5EF4-FFF2-40B4-BE49-F238E27FC236}">
                      <a16:creationId xmlns:a16="http://schemas.microsoft.com/office/drawing/2014/main" id="{755F7C9D-2FA7-5679-EAEA-694714E7DD3B}"/>
                    </a:ext>
                  </a:extLst>
                </p:cNvPr>
                <p:cNvPicPr/>
                <p:nvPr/>
              </p:nvPicPr>
              <p:blipFill>
                <a:blip r:embed="rId243"/>
                <a:stretch>
                  <a:fillRect/>
                </a:stretch>
              </p:blipFill>
              <p:spPr>
                <a:xfrm>
                  <a:off x="5975775" y="6260385"/>
                  <a:ext cx="2509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21EE44E4-FCD7-61BE-2C85-82D57B0653BD}"/>
                    </a:ext>
                  </a:extLst>
                </p14:cNvPr>
                <p14:cNvContentPartPr/>
                <p14:nvPr/>
              </p14:nvContentPartPr>
              <p14:xfrm>
                <a:off x="6275295" y="6255705"/>
                <a:ext cx="159480" cy="140400"/>
              </p14:xfrm>
            </p:contentPart>
          </mc:Choice>
          <mc:Fallback xmlns="">
            <p:pic>
              <p:nvPicPr>
                <p:cNvPr id="151" name="Ink 150">
                  <a:extLst>
                    <a:ext uri="{FF2B5EF4-FFF2-40B4-BE49-F238E27FC236}">
                      <a16:creationId xmlns:a16="http://schemas.microsoft.com/office/drawing/2014/main" id="{21EE44E4-FCD7-61BE-2C85-82D57B0653BD}"/>
                    </a:ext>
                  </a:extLst>
                </p:cNvPr>
                <p:cNvPicPr/>
                <p:nvPr/>
              </p:nvPicPr>
              <p:blipFill>
                <a:blip r:embed="rId245"/>
                <a:stretch>
                  <a:fillRect/>
                </a:stretch>
              </p:blipFill>
              <p:spPr>
                <a:xfrm>
                  <a:off x="6269175" y="6249585"/>
                  <a:ext cx="171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0F236A5F-E984-1062-60F8-1946D4D85241}"/>
                    </a:ext>
                  </a:extLst>
                </p14:cNvPr>
                <p14:cNvContentPartPr/>
                <p14:nvPr/>
              </p14:nvContentPartPr>
              <p14:xfrm>
                <a:off x="6518295" y="6295665"/>
                <a:ext cx="53280" cy="109800"/>
              </p14:xfrm>
            </p:contentPart>
          </mc:Choice>
          <mc:Fallback xmlns="">
            <p:pic>
              <p:nvPicPr>
                <p:cNvPr id="152" name="Ink 151">
                  <a:extLst>
                    <a:ext uri="{FF2B5EF4-FFF2-40B4-BE49-F238E27FC236}">
                      <a16:creationId xmlns:a16="http://schemas.microsoft.com/office/drawing/2014/main" id="{0F236A5F-E984-1062-60F8-1946D4D85241}"/>
                    </a:ext>
                  </a:extLst>
                </p:cNvPr>
                <p:cNvPicPr/>
                <p:nvPr/>
              </p:nvPicPr>
              <p:blipFill>
                <a:blip r:embed="rId247"/>
                <a:stretch>
                  <a:fillRect/>
                </a:stretch>
              </p:blipFill>
              <p:spPr>
                <a:xfrm>
                  <a:off x="6512175" y="6289545"/>
                  <a:ext cx="65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1E32DB2A-008D-9F40-0D2F-156C5482CCFC}"/>
                    </a:ext>
                  </a:extLst>
                </p14:cNvPr>
                <p14:cNvContentPartPr/>
                <p14:nvPr/>
              </p14:nvContentPartPr>
              <p14:xfrm>
                <a:off x="6467895" y="6203865"/>
                <a:ext cx="72720" cy="1440"/>
              </p14:xfrm>
            </p:contentPart>
          </mc:Choice>
          <mc:Fallback xmlns="">
            <p:pic>
              <p:nvPicPr>
                <p:cNvPr id="153" name="Ink 152">
                  <a:extLst>
                    <a:ext uri="{FF2B5EF4-FFF2-40B4-BE49-F238E27FC236}">
                      <a16:creationId xmlns:a16="http://schemas.microsoft.com/office/drawing/2014/main" id="{1E32DB2A-008D-9F40-0D2F-156C5482CCFC}"/>
                    </a:ext>
                  </a:extLst>
                </p:cNvPr>
                <p:cNvPicPr/>
                <p:nvPr/>
              </p:nvPicPr>
              <p:blipFill>
                <a:blip r:embed="rId249"/>
                <a:stretch>
                  <a:fillRect/>
                </a:stretch>
              </p:blipFill>
              <p:spPr>
                <a:xfrm>
                  <a:off x="6461775" y="6197745"/>
                  <a:ext cx="8496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02B0F311-85FD-421F-01BC-EC35BEB9D669}"/>
                    </a:ext>
                  </a:extLst>
                </p14:cNvPr>
                <p14:cNvContentPartPr/>
                <p14:nvPr/>
              </p14:nvContentPartPr>
              <p14:xfrm>
                <a:off x="6678495" y="6283425"/>
                <a:ext cx="542880" cy="156240"/>
              </p14:xfrm>
            </p:contentPart>
          </mc:Choice>
          <mc:Fallback xmlns="">
            <p:pic>
              <p:nvPicPr>
                <p:cNvPr id="154" name="Ink 153">
                  <a:extLst>
                    <a:ext uri="{FF2B5EF4-FFF2-40B4-BE49-F238E27FC236}">
                      <a16:creationId xmlns:a16="http://schemas.microsoft.com/office/drawing/2014/main" id="{02B0F311-85FD-421F-01BC-EC35BEB9D669}"/>
                    </a:ext>
                  </a:extLst>
                </p:cNvPr>
                <p:cNvPicPr/>
                <p:nvPr/>
              </p:nvPicPr>
              <p:blipFill>
                <a:blip r:embed="rId251"/>
                <a:stretch>
                  <a:fillRect/>
                </a:stretch>
              </p:blipFill>
              <p:spPr>
                <a:xfrm>
                  <a:off x="6672375" y="6277305"/>
                  <a:ext cx="555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F92E5047-F651-F436-DE1A-9AAE5067AF2F}"/>
                    </a:ext>
                  </a:extLst>
                </p14:cNvPr>
                <p14:cNvContentPartPr/>
                <p14:nvPr/>
              </p14:nvContentPartPr>
              <p14:xfrm>
                <a:off x="7016535" y="6279465"/>
                <a:ext cx="115920" cy="175680"/>
              </p14:xfrm>
            </p:contentPart>
          </mc:Choice>
          <mc:Fallback xmlns="">
            <p:pic>
              <p:nvPicPr>
                <p:cNvPr id="155" name="Ink 154">
                  <a:extLst>
                    <a:ext uri="{FF2B5EF4-FFF2-40B4-BE49-F238E27FC236}">
                      <a16:creationId xmlns:a16="http://schemas.microsoft.com/office/drawing/2014/main" id="{F92E5047-F651-F436-DE1A-9AAE5067AF2F}"/>
                    </a:ext>
                  </a:extLst>
                </p:cNvPr>
                <p:cNvPicPr/>
                <p:nvPr/>
              </p:nvPicPr>
              <p:blipFill>
                <a:blip r:embed="rId253"/>
                <a:stretch>
                  <a:fillRect/>
                </a:stretch>
              </p:blipFill>
              <p:spPr>
                <a:xfrm>
                  <a:off x="7010415" y="6273345"/>
                  <a:ext cx="128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E006F8CA-23A1-B4AD-7A35-56F320A25D28}"/>
                    </a:ext>
                  </a:extLst>
                </p14:cNvPr>
                <p14:cNvContentPartPr/>
                <p14:nvPr/>
              </p14:nvContentPartPr>
              <p14:xfrm>
                <a:off x="7025895" y="6124665"/>
                <a:ext cx="325440" cy="666360"/>
              </p14:xfrm>
            </p:contentPart>
          </mc:Choice>
          <mc:Fallback xmlns="">
            <p:pic>
              <p:nvPicPr>
                <p:cNvPr id="156" name="Ink 155">
                  <a:extLst>
                    <a:ext uri="{FF2B5EF4-FFF2-40B4-BE49-F238E27FC236}">
                      <a16:creationId xmlns:a16="http://schemas.microsoft.com/office/drawing/2014/main" id="{E006F8CA-23A1-B4AD-7A35-56F320A25D28}"/>
                    </a:ext>
                  </a:extLst>
                </p:cNvPr>
                <p:cNvPicPr/>
                <p:nvPr/>
              </p:nvPicPr>
              <p:blipFill>
                <a:blip r:embed="rId255"/>
                <a:stretch>
                  <a:fillRect/>
                </a:stretch>
              </p:blipFill>
              <p:spPr>
                <a:xfrm>
                  <a:off x="7019775" y="6118545"/>
                  <a:ext cx="33768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06A70423-948F-3546-ED88-DD4748A625F5}"/>
                    </a:ext>
                  </a:extLst>
                </p14:cNvPr>
                <p14:cNvContentPartPr/>
                <p14:nvPr/>
              </p14:nvContentPartPr>
              <p14:xfrm>
                <a:off x="4879575" y="6199545"/>
                <a:ext cx="289080" cy="574200"/>
              </p14:xfrm>
            </p:contentPart>
          </mc:Choice>
          <mc:Fallback xmlns="">
            <p:pic>
              <p:nvPicPr>
                <p:cNvPr id="157" name="Ink 156">
                  <a:extLst>
                    <a:ext uri="{FF2B5EF4-FFF2-40B4-BE49-F238E27FC236}">
                      <a16:creationId xmlns:a16="http://schemas.microsoft.com/office/drawing/2014/main" id="{06A70423-948F-3546-ED88-DD4748A625F5}"/>
                    </a:ext>
                  </a:extLst>
                </p:cNvPr>
                <p:cNvPicPr/>
                <p:nvPr/>
              </p:nvPicPr>
              <p:blipFill>
                <a:blip r:embed="rId257"/>
                <a:stretch>
                  <a:fillRect/>
                </a:stretch>
              </p:blipFill>
              <p:spPr>
                <a:xfrm>
                  <a:off x="4873455" y="6193425"/>
                  <a:ext cx="30132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A91EFC11-9C76-D562-444E-67FEBA229A1F}"/>
                    </a:ext>
                  </a:extLst>
                </p14:cNvPr>
                <p14:cNvContentPartPr/>
                <p14:nvPr/>
              </p14:nvContentPartPr>
              <p14:xfrm>
                <a:off x="7300215" y="5840985"/>
                <a:ext cx="168840" cy="228960"/>
              </p14:xfrm>
            </p:contentPart>
          </mc:Choice>
          <mc:Fallback xmlns="">
            <p:pic>
              <p:nvPicPr>
                <p:cNvPr id="158" name="Ink 157">
                  <a:extLst>
                    <a:ext uri="{FF2B5EF4-FFF2-40B4-BE49-F238E27FC236}">
                      <a16:creationId xmlns:a16="http://schemas.microsoft.com/office/drawing/2014/main" id="{A91EFC11-9C76-D562-444E-67FEBA229A1F}"/>
                    </a:ext>
                  </a:extLst>
                </p:cNvPr>
                <p:cNvPicPr/>
                <p:nvPr/>
              </p:nvPicPr>
              <p:blipFill>
                <a:blip r:embed="rId259"/>
                <a:stretch>
                  <a:fillRect/>
                </a:stretch>
              </p:blipFill>
              <p:spPr>
                <a:xfrm>
                  <a:off x="7294095" y="5834865"/>
                  <a:ext cx="1810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2" name="Ink 171">
                  <a:extLst>
                    <a:ext uri="{FF2B5EF4-FFF2-40B4-BE49-F238E27FC236}">
                      <a16:creationId xmlns:a16="http://schemas.microsoft.com/office/drawing/2014/main" id="{6A890479-1EA4-A853-76CD-39769C6CC62C}"/>
                    </a:ext>
                  </a:extLst>
                </p14:cNvPr>
                <p14:cNvContentPartPr/>
                <p14:nvPr/>
              </p14:nvContentPartPr>
              <p14:xfrm>
                <a:off x="5539095" y="6452625"/>
                <a:ext cx="1779840" cy="33120"/>
              </p14:xfrm>
            </p:contentPart>
          </mc:Choice>
          <mc:Fallback xmlns="">
            <p:pic>
              <p:nvPicPr>
                <p:cNvPr id="172" name="Ink 171">
                  <a:extLst>
                    <a:ext uri="{FF2B5EF4-FFF2-40B4-BE49-F238E27FC236}">
                      <a16:creationId xmlns:a16="http://schemas.microsoft.com/office/drawing/2014/main" id="{6A890479-1EA4-A853-76CD-39769C6CC62C}"/>
                    </a:ext>
                  </a:extLst>
                </p:cNvPr>
                <p:cNvPicPr/>
                <p:nvPr/>
              </p:nvPicPr>
              <p:blipFill>
                <a:blip r:embed="rId261"/>
                <a:stretch>
                  <a:fillRect/>
                </a:stretch>
              </p:blipFill>
              <p:spPr>
                <a:xfrm>
                  <a:off x="5532975" y="6446505"/>
                  <a:ext cx="1792080" cy="45360"/>
                </a:xfrm>
                <a:prstGeom prst="rect">
                  <a:avLst/>
                </a:prstGeom>
              </p:spPr>
            </p:pic>
          </mc:Fallback>
        </mc:AlternateContent>
      </p:grpSp>
    </p:spTree>
    <p:extLst>
      <p:ext uri="{BB962C8B-B14F-4D97-AF65-F5344CB8AC3E}">
        <p14:creationId xmlns:p14="http://schemas.microsoft.com/office/powerpoint/2010/main" val="561169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DDDE22-110E-C19C-EFAB-8A4B8DC35EA8}"/>
              </a:ext>
            </a:extLst>
          </p:cNvPr>
          <p:cNvSpPr>
            <a:spLocks noGrp="1"/>
          </p:cNvSpPr>
          <p:nvPr>
            <p:ph type="title"/>
          </p:nvPr>
        </p:nvSpPr>
        <p:spPr/>
        <p:txBody>
          <a:bodyPr/>
          <a:lstStyle/>
          <a:p>
            <a:endParaRPr lang="en-CA"/>
          </a:p>
        </p:txBody>
      </p:sp>
      <p:grpSp>
        <p:nvGrpSpPr>
          <p:cNvPr id="20" name="Group 19">
            <a:extLst>
              <a:ext uri="{FF2B5EF4-FFF2-40B4-BE49-F238E27FC236}">
                <a16:creationId xmlns:a16="http://schemas.microsoft.com/office/drawing/2014/main" id="{B6BF3EE0-D737-DE9C-64AB-E9222EEC2261}"/>
              </a:ext>
            </a:extLst>
          </p:cNvPr>
          <p:cNvGrpSpPr/>
          <p:nvPr/>
        </p:nvGrpSpPr>
        <p:grpSpPr>
          <a:xfrm>
            <a:off x="1713375" y="1255665"/>
            <a:ext cx="642600" cy="780120"/>
            <a:chOff x="1713375" y="1255665"/>
            <a:chExt cx="642600" cy="7801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9CD19F8-B424-00F1-8CB5-B8AAA13B8547}"/>
                    </a:ext>
                  </a:extLst>
                </p14:cNvPr>
                <p14:cNvContentPartPr/>
                <p14:nvPr/>
              </p14:nvContentPartPr>
              <p14:xfrm>
                <a:off x="1713375" y="1509105"/>
                <a:ext cx="411840" cy="526680"/>
              </p14:xfrm>
            </p:contentPart>
          </mc:Choice>
          <mc:Fallback xmlns="">
            <p:pic>
              <p:nvPicPr>
                <p:cNvPr id="4" name="Ink 3">
                  <a:extLst>
                    <a:ext uri="{FF2B5EF4-FFF2-40B4-BE49-F238E27FC236}">
                      <a16:creationId xmlns:a16="http://schemas.microsoft.com/office/drawing/2014/main" id="{19CD19F8-B424-00F1-8CB5-B8AAA13B8547}"/>
                    </a:ext>
                  </a:extLst>
                </p:cNvPr>
                <p:cNvPicPr/>
                <p:nvPr/>
              </p:nvPicPr>
              <p:blipFill>
                <a:blip r:embed="rId3"/>
                <a:stretch>
                  <a:fillRect/>
                </a:stretch>
              </p:blipFill>
              <p:spPr>
                <a:xfrm>
                  <a:off x="1707255" y="1502985"/>
                  <a:ext cx="42408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6DE8709-2E28-6761-BB8A-72D246D8924B}"/>
                    </a:ext>
                  </a:extLst>
                </p14:cNvPr>
                <p14:cNvContentPartPr/>
                <p14:nvPr/>
              </p14:nvContentPartPr>
              <p14:xfrm>
                <a:off x="2324295" y="1255665"/>
                <a:ext cx="31680" cy="250560"/>
              </p14:xfrm>
            </p:contentPart>
          </mc:Choice>
          <mc:Fallback xmlns="">
            <p:pic>
              <p:nvPicPr>
                <p:cNvPr id="5" name="Ink 4">
                  <a:extLst>
                    <a:ext uri="{FF2B5EF4-FFF2-40B4-BE49-F238E27FC236}">
                      <a16:creationId xmlns:a16="http://schemas.microsoft.com/office/drawing/2014/main" id="{E6DE8709-2E28-6761-BB8A-72D246D8924B}"/>
                    </a:ext>
                  </a:extLst>
                </p:cNvPr>
                <p:cNvPicPr/>
                <p:nvPr/>
              </p:nvPicPr>
              <p:blipFill>
                <a:blip r:embed="rId5"/>
                <a:stretch>
                  <a:fillRect/>
                </a:stretch>
              </p:blipFill>
              <p:spPr>
                <a:xfrm>
                  <a:off x="2318175" y="1249545"/>
                  <a:ext cx="43920" cy="262800"/>
                </a:xfrm>
                <a:prstGeom prst="rect">
                  <a:avLst/>
                </a:prstGeom>
              </p:spPr>
            </p:pic>
          </mc:Fallback>
        </mc:AlternateContent>
      </p:grpSp>
      <p:grpSp>
        <p:nvGrpSpPr>
          <p:cNvPr id="37" name="Group 36">
            <a:extLst>
              <a:ext uri="{FF2B5EF4-FFF2-40B4-BE49-F238E27FC236}">
                <a16:creationId xmlns:a16="http://schemas.microsoft.com/office/drawing/2014/main" id="{CE2892F7-9AB4-19ED-F537-1315DAF2958F}"/>
              </a:ext>
            </a:extLst>
          </p:cNvPr>
          <p:cNvGrpSpPr/>
          <p:nvPr/>
        </p:nvGrpSpPr>
        <p:grpSpPr>
          <a:xfrm>
            <a:off x="2844135" y="2768385"/>
            <a:ext cx="272160" cy="109440"/>
            <a:chOff x="2844135" y="2768385"/>
            <a:chExt cx="272160" cy="109440"/>
          </a:xfrm>
        </p:grpSpPr>
        <mc:AlternateContent xmlns:mc="http://schemas.openxmlformats.org/markup-compatibility/2006" xmlns:p14="http://schemas.microsoft.com/office/powerpoint/2010/main">
          <mc:Choice Requires="p14">
            <p:contentPart p14:bwMode="auto" r:id="rId6">
              <p14:nvContentPartPr>
                <p14:cNvPr id="35" name="Ink 34">
                  <a:extLst>
                    <a:ext uri="{FF2B5EF4-FFF2-40B4-BE49-F238E27FC236}">
                      <a16:creationId xmlns:a16="http://schemas.microsoft.com/office/drawing/2014/main" id="{821DCA16-9CDB-CA57-BC2E-F7A0173E36B6}"/>
                    </a:ext>
                  </a:extLst>
                </p14:cNvPr>
                <p14:cNvContentPartPr/>
                <p14:nvPr/>
              </p14:nvContentPartPr>
              <p14:xfrm>
                <a:off x="2844135" y="2768385"/>
                <a:ext cx="262800" cy="9000"/>
              </p14:xfrm>
            </p:contentPart>
          </mc:Choice>
          <mc:Fallback xmlns="">
            <p:pic>
              <p:nvPicPr>
                <p:cNvPr id="35" name="Ink 34">
                  <a:extLst>
                    <a:ext uri="{FF2B5EF4-FFF2-40B4-BE49-F238E27FC236}">
                      <a16:creationId xmlns:a16="http://schemas.microsoft.com/office/drawing/2014/main" id="{821DCA16-9CDB-CA57-BC2E-F7A0173E36B6}"/>
                    </a:ext>
                  </a:extLst>
                </p:cNvPr>
                <p:cNvPicPr/>
                <p:nvPr/>
              </p:nvPicPr>
              <p:blipFill>
                <a:blip r:embed="rId7"/>
                <a:stretch>
                  <a:fillRect/>
                </a:stretch>
              </p:blipFill>
              <p:spPr>
                <a:xfrm>
                  <a:off x="2838015" y="2762265"/>
                  <a:ext cx="2750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672903BA-EC09-C4EE-3D39-E6D55B7D9D09}"/>
                    </a:ext>
                  </a:extLst>
                </p14:cNvPr>
                <p14:cNvContentPartPr/>
                <p14:nvPr/>
              </p14:nvContentPartPr>
              <p14:xfrm>
                <a:off x="2925855" y="2863425"/>
                <a:ext cx="190440" cy="14400"/>
              </p14:xfrm>
            </p:contentPart>
          </mc:Choice>
          <mc:Fallback xmlns="">
            <p:pic>
              <p:nvPicPr>
                <p:cNvPr id="36" name="Ink 35">
                  <a:extLst>
                    <a:ext uri="{FF2B5EF4-FFF2-40B4-BE49-F238E27FC236}">
                      <a16:creationId xmlns:a16="http://schemas.microsoft.com/office/drawing/2014/main" id="{672903BA-EC09-C4EE-3D39-E6D55B7D9D09}"/>
                    </a:ext>
                  </a:extLst>
                </p:cNvPr>
                <p:cNvPicPr/>
                <p:nvPr/>
              </p:nvPicPr>
              <p:blipFill>
                <a:blip r:embed="rId9"/>
                <a:stretch>
                  <a:fillRect/>
                </a:stretch>
              </p:blipFill>
              <p:spPr>
                <a:xfrm>
                  <a:off x="2919735" y="2857305"/>
                  <a:ext cx="202680" cy="26640"/>
                </a:xfrm>
                <a:prstGeom prst="rect">
                  <a:avLst/>
                </a:prstGeom>
              </p:spPr>
            </p:pic>
          </mc:Fallback>
        </mc:AlternateContent>
      </p:grpSp>
      <p:grpSp>
        <p:nvGrpSpPr>
          <p:cNvPr id="50" name="Group 49">
            <a:extLst>
              <a:ext uri="{FF2B5EF4-FFF2-40B4-BE49-F238E27FC236}">
                <a16:creationId xmlns:a16="http://schemas.microsoft.com/office/drawing/2014/main" id="{00996E05-6DD9-836C-0CC7-2A867594F138}"/>
              </a:ext>
            </a:extLst>
          </p:cNvPr>
          <p:cNvGrpSpPr/>
          <p:nvPr/>
        </p:nvGrpSpPr>
        <p:grpSpPr>
          <a:xfrm>
            <a:off x="2784015" y="1134345"/>
            <a:ext cx="3963240" cy="977040"/>
            <a:chOff x="2784015" y="1134345"/>
            <a:chExt cx="3963240" cy="977040"/>
          </a:xfrm>
        </p:grpSpPr>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15D98F34-F132-6DF2-45AE-2276441A65AE}"/>
                    </a:ext>
                  </a:extLst>
                </p14:cNvPr>
                <p14:cNvContentPartPr/>
                <p14:nvPr/>
              </p14:nvContentPartPr>
              <p14:xfrm>
                <a:off x="2784015" y="1642305"/>
                <a:ext cx="358920" cy="155160"/>
              </p14:xfrm>
            </p:contentPart>
          </mc:Choice>
          <mc:Fallback xmlns="">
            <p:pic>
              <p:nvPicPr>
                <p:cNvPr id="6" name="Ink 5">
                  <a:extLst>
                    <a:ext uri="{FF2B5EF4-FFF2-40B4-BE49-F238E27FC236}">
                      <a16:creationId xmlns:a16="http://schemas.microsoft.com/office/drawing/2014/main" id="{15D98F34-F132-6DF2-45AE-2276441A65AE}"/>
                    </a:ext>
                  </a:extLst>
                </p:cNvPr>
                <p:cNvPicPr/>
                <p:nvPr/>
              </p:nvPicPr>
              <p:blipFill>
                <a:blip r:embed="rId11"/>
                <a:stretch>
                  <a:fillRect/>
                </a:stretch>
              </p:blipFill>
              <p:spPr>
                <a:xfrm>
                  <a:off x="2777895" y="1636185"/>
                  <a:ext cx="3711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957968CB-065F-7030-B5DC-9F88B0D2B1CC}"/>
                    </a:ext>
                  </a:extLst>
                </p14:cNvPr>
                <p14:cNvContentPartPr/>
                <p14:nvPr/>
              </p14:nvContentPartPr>
              <p14:xfrm>
                <a:off x="3578175" y="1577505"/>
                <a:ext cx="683640" cy="366480"/>
              </p14:xfrm>
            </p:contentPart>
          </mc:Choice>
          <mc:Fallback xmlns="">
            <p:pic>
              <p:nvPicPr>
                <p:cNvPr id="7" name="Ink 6">
                  <a:extLst>
                    <a:ext uri="{FF2B5EF4-FFF2-40B4-BE49-F238E27FC236}">
                      <a16:creationId xmlns:a16="http://schemas.microsoft.com/office/drawing/2014/main" id="{957968CB-065F-7030-B5DC-9F88B0D2B1CC}"/>
                    </a:ext>
                  </a:extLst>
                </p:cNvPr>
                <p:cNvPicPr/>
                <p:nvPr/>
              </p:nvPicPr>
              <p:blipFill>
                <a:blip r:embed="rId13"/>
                <a:stretch>
                  <a:fillRect/>
                </a:stretch>
              </p:blipFill>
              <p:spPr>
                <a:xfrm>
                  <a:off x="3572055" y="1571385"/>
                  <a:ext cx="6958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5CB87A1D-8F5D-34E1-E335-505E36CD8C21}"/>
                    </a:ext>
                  </a:extLst>
                </p14:cNvPr>
                <p14:cNvContentPartPr/>
                <p14:nvPr/>
              </p14:nvContentPartPr>
              <p14:xfrm>
                <a:off x="4324095" y="1367625"/>
                <a:ext cx="469440" cy="213120"/>
              </p14:xfrm>
            </p:contentPart>
          </mc:Choice>
          <mc:Fallback xmlns="">
            <p:pic>
              <p:nvPicPr>
                <p:cNvPr id="8" name="Ink 7">
                  <a:extLst>
                    <a:ext uri="{FF2B5EF4-FFF2-40B4-BE49-F238E27FC236}">
                      <a16:creationId xmlns:a16="http://schemas.microsoft.com/office/drawing/2014/main" id="{5CB87A1D-8F5D-34E1-E335-505E36CD8C21}"/>
                    </a:ext>
                  </a:extLst>
                </p:cNvPr>
                <p:cNvPicPr/>
                <p:nvPr/>
              </p:nvPicPr>
              <p:blipFill>
                <a:blip r:embed="rId15"/>
                <a:stretch>
                  <a:fillRect/>
                </a:stretch>
              </p:blipFill>
              <p:spPr>
                <a:xfrm>
                  <a:off x="4317975" y="1361505"/>
                  <a:ext cx="481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25AF4742-35F2-BC1E-7D71-53C2BE5421D6}"/>
                    </a:ext>
                  </a:extLst>
                </p14:cNvPr>
                <p14:cNvContentPartPr/>
                <p14:nvPr/>
              </p14:nvContentPartPr>
              <p14:xfrm>
                <a:off x="4699215" y="1243785"/>
                <a:ext cx="84600" cy="302040"/>
              </p14:xfrm>
            </p:contentPart>
          </mc:Choice>
          <mc:Fallback xmlns="">
            <p:pic>
              <p:nvPicPr>
                <p:cNvPr id="9" name="Ink 8">
                  <a:extLst>
                    <a:ext uri="{FF2B5EF4-FFF2-40B4-BE49-F238E27FC236}">
                      <a16:creationId xmlns:a16="http://schemas.microsoft.com/office/drawing/2014/main" id="{25AF4742-35F2-BC1E-7D71-53C2BE5421D6}"/>
                    </a:ext>
                  </a:extLst>
                </p:cNvPr>
                <p:cNvPicPr/>
                <p:nvPr/>
              </p:nvPicPr>
              <p:blipFill>
                <a:blip r:embed="rId17"/>
                <a:stretch>
                  <a:fillRect/>
                </a:stretch>
              </p:blipFill>
              <p:spPr>
                <a:xfrm>
                  <a:off x="4693095" y="1237665"/>
                  <a:ext cx="968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18F30786-12D4-765B-0072-D1ACFBE63B44}"/>
                    </a:ext>
                  </a:extLst>
                </p14:cNvPr>
                <p14:cNvContentPartPr/>
                <p14:nvPr/>
              </p14:nvContentPartPr>
              <p14:xfrm>
                <a:off x="4879935" y="1391385"/>
                <a:ext cx="267480" cy="176400"/>
              </p14:xfrm>
            </p:contentPart>
          </mc:Choice>
          <mc:Fallback xmlns="">
            <p:pic>
              <p:nvPicPr>
                <p:cNvPr id="10" name="Ink 9">
                  <a:extLst>
                    <a:ext uri="{FF2B5EF4-FFF2-40B4-BE49-F238E27FC236}">
                      <a16:creationId xmlns:a16="http://schemas.microsoft.com/office/drawing/2014/main" id="{18F30786-12D4-765B-0072-D1ACFBE63B44}"/>
                    </a:ext>
                  </a:extLst>
                </p:cNvPr>
                <p:cNvPicPr/>
                <p:nvPr/>
              </p:nvPicPr>
              <p:blipFill>
                <a:blip r:embed="rId19"/>
                <a:stretch>
                  <a:fillRect/>
                </a:stretch>
              </p:blipFill>
              <p:spPr>
                <a:xfrm>
                  <a:off x="4873815" y="1385265"/>
                  <a:ext cx="2797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3416FD06-B271-0E51-5850-47D37DA88C54}"/>
                    </a:ext>
                  </a:extLst>
                </p14:cNvPr>
                <p14:cNvContentPartPr/>
                <p14:nvPr/>
              </p14:nvContentPartPr>
              <p14:xfrm>
                <a:off x="5269455" y="1405065"/>
                <a:ext cx="200160" cy="153000"/>
              </p14:xfrm>
            </p:contentPart>
          </mc:Choice>
          <mc:Fallback xmlns="">
            <p:pic>
              <p:nvPicPr>
                <p:cNvPr id="11" name="Ink 10">
                  <a:extLst>
                    <a:ext uri="{FF2B5EF4-FFF2-40B4-BE49-F238E27FC236}">
                      <a16:creationId xmlns:a16="http://schemas.microsoft.com/office/drawing/2014/main" id="{3416FD06-B271-0E51-5850-47D37DA88C54}"/>
                    </a:ext>
                  </a:extLst>
                </p:cNvPr>
                <p:cNvPicPr/>
                <p:nvPr/>
              </p:nvPicPr>
              <p:blipFill>
                <a:blip r:embed="rId21"/>
                <a:stretch>
                  <a:fillRect/>
                </a:stretch>
              </p:blipFill>
              <p:spPr>
                <a:xfrm>
                  <a:off x="5263335" y="1398945"/>
                  <a:ext cx="212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8B190E23-7B12-8FAC-73F3-3EE02F3B86F0}"/>
                    </a:ext>
                  </a:extLst>
                </p14:cNvPr>
                <p14:cNvContentPartPr/>
                <p14:nvPr/>
              </p14:nvContentPartPr>
              <p14:xfrm>
                <a:off x="5601735" y="1433145"/>
                <a:ext cx="64800" cy="132480"/>
              </p14:xfrm>
            </p:contentPart>
          </mc:Choice>
          <mc:Fallback xmlns="">
            <p:pic>
              <p:nvPicPr>
                <p:cNvPr id="12" name="Ink 11">
                  <a:extLst>
                    <a:ext uri="{FF2B5EF4-FFF2-40B4-BE49-F238E27FC236}">
                      <a16:creationId xmlns:a16="http://schemas.microsoft.com/office/drawing/2014/main" id="{8B190E23-7B12-8FAC-73F3-3EE02F3B86F0}"/>
                    </a:ext>
                  </a:extLst>
                </p:cNvPr>
                <p:cNvPicPr/>
                <p:nvPr/>
              </p:nvPicPr>
              <p:blipFill>
                <a:blip r:embed="rId23"/>
                <a:stretch>
                  <a:fillRect/>
                </a:stretch>
              </p:blipFill>
              <p:spPr>
                <a:xfrm>
                  <a:off x="5595615" y="1427025"/>
                  <a:ext cx="77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D74FC3CD-3D0D-D3E1-0356-A5CD1ABC6333}"/>
                    </a:ext>
                  </a:extLst>
                </p14:cNvPr>
                <p14:cNvContentPartPr/>
                <p14:nvPr/>
              </p14:nvContentPartPr>
              <p14:xfrm>
                <a:off x="5440455" y="1307505"/>
                <a:ext cx="60480" cy="5760"/>
              </p14:xfrm>
            </p:contentPart>
          </mc:Choice>
          <mc:Fallback xmlns="">
            <p:pic>
              <p:nvPicPr>
                <p:cNvPr id="13" name="Ink 12">
                  <a:extLst>
                    <a:ext uri="{FF2B5EF4-FFF2-40B4-BE49-F238E27FC236}">
                      <a16:creationId xmlns:a16="http://schemas.microsoft.com/office/drawing/2014/main" id="{D74FC3CD-3D0D-D3E1-0356-A5CD1ABC6333}"/>
                    </a:ext>
                  </a:extLst>
                </p:cNvPr>
                <p:cNvPicPr/>
                <p:nvPr/>
              </p:nvPicPr>
              <p:blipFill>
                <a:blip r:embed="rId25"/>
                <a:stretch>
                  <a:fillRect/>
                </a:stretch>
              </p:blipFill>
              <p:spPr>
                <a:xfrm>
                  <a:off x="5434335" y="1301385"/>
                  <a:ext cx="7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84C33109-ACC7-10CC-403C-384892D35FA5}"/>
                    </a:ext>
                  </a:extLst>
                </p14:cNvPr>
                <p14:cNvContentPartPr/>
                <p14:nvPr/>
              </p14:nvContentPartPr>
              <p14:xfrm>
                <a:off x="5757975" y="1416945"/>
                <a:ext cx="222480" cy="182880"/>
              </p14:xfrm>
            </p:contentPart>
          </mc:Choice>
          <mc:Fallback xmlns="">
            <p:pic>
              <p:nvPicPr>
                <p:cNvPr id="14" name="Ink 13">
                  <a:extLst>
                    <a:ext uri="{FF2B5EF4-FFF2-40B4-BE49-F238E27FC236}">
                      <a16:creationId xmlns:a16="http://schemas.microsoft.com/office/drawing/2014/main" id="{84C33109-ACC7-10CC-403C-384892D35FA5}"/>
                    </a:ext>
                  </a:extLst>
                </p:cNvPr>
                <p:cNvPicPr/>
                <p:nvPr/>
              </p:nvPicPr>
              <p:blipFill>
                <a:blip r:embed="rId27"/>
                <a:stretch>
                  <a:fillRect/>
                </a:stretch>
              </p:blipFill>
              <p:spPr>
                <a:xfrm>
                  <a:off x="5751855" y="1410825"/>
                  <a:ext cx="2347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519840DC-1187-699A-C118-5843BF352483}"/>
                    </a:ext>
                  </a:extLst>
                </p14:cNvPr>
                <p14:cNvContentPartPr/>
                <p14:nvPr/>
              </p14:nvContentPartPr>
              <p14:xfrm>
                <a:off x="6106815" y="1402905"/>
                <a:ext cx="231480" cy="196200"/>
              </p14:xfrm>
            </p:contentPart>
          </mc:Choice>
          <mc:Fallback xmlns="">
            <p:pic>
              <p:nvPicPr>
                <p:cNvPr id="15" name="Ink 14">
                  <a:extLst>
                    <a:ext uri="{FF2B5EF4-FFF2-40B4-BE49-F238E27FC236}">
                      <a16:creationId xmlns:a16="http://schemas.microsoft.com/office/drawing/2014/main" id="{519840DC-1187-699A-C118-5843BF352483}"/>
                    </a:ext>
                  </a:extLst>
                </p:cNvPr>
                <p:cNvPicPr/>
                <p:nvPr/>
              </p:nvPicPr>
              <p:blipFill>
                <a:blip r:embed="rId29"/>
                <a:stretch>
                  <a:fillRect/>
                </a:stretch>
              </p:blipFill>
              <p:spPr>
                <a:xfrm>
                  <a:off x="6100695" y="1396785"/>
                  <a:ext cx="243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38FDEC70-358B-B779-11E3-AE0AB0705C0A}"/>
                    </a:ext>
                  </a:extLst>
                </p14:cNvPr>
                <p14:cNvContentPartPr/>
                <p14:nvPr/>
              </p14:nvContentPartPr>
              <p14:xfrm>
                <a:off x="5883255" y="1217865"/>
                <a:ext cx="826200" cy="855720"/>
              </p14:xfrm>
            </p:contentPart>
          </mc:Choice>
          <mc:Fallback xmlns="">
            <p:pic>
              <p:nvPicPr>
                <p:cNvPr id="16" name="Ink 15">
                  <a:extLst>
                    <a:ext uri="{FF2B5EF4-FFF2-40B4-BE49-F238E27FC236}">
                      <a16:creationId xmlns:a16="http://schemas.microsoft.com/office/drawing/2014/main" id="{38FDEC70-358B-B779-11E3-AE0AB0705C0A}"/>
                    </a:ext>
                  </a:extLst>
                </p:cNvPr>
                <p:cNvPicPr/>
                <p:nvPr/>
              </p:nvPicPr>
              <p:blipFill>
                <a:blip r:embed="rId31"/>
                <a:stretch>
                  <a:fillRect/>
                </a:stretch>
              </p:blipFill>
              <p:spPr>
                <a:xfrm>
                  <a:off x="5877135" y="1211745"/>
                  <a:ext cx="838440" cy="867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DBC87FFB-076C-078A-33DF-5CC90B842764}"/>
                    </a:ext>
                  </a:extLst>
                </p14:cNvPr>
                <p14:cNvContentPartPr/>
                <p14:nvPr/>
              </p14:nvContentPartPr>
              <p14:xfrm>
                <a:off x="3448215" y="1366185"/>
                <a:ext cx="570600" cy="745200"/>
              </p14:xfrm>
            </p:contentPart>
          </mc:Choice>
          <mc:Fallback xmlns="">
            <p:pic>
              <p:nvPicPr>
                <p:cNvPr id="17" name="Ink 16">
                  <a:extLst>
                    <a:ext uri="{FF2B5EF4-FFF2-40B4-BE49-F238E27FC236}">
                      <a16:creationId xmlns:a16="http://schemas.microsoft.com/office/drawing/2014/main" id="{DBC87FFB-076C-078A-33DF-5CC90B842764}"/>
                    </a:ext>
                  </a:extLst>
                </p:cNvPr>
                <p:cNvPicPr/>
                <p:nvPr/>
              </p:nvPicPr>
              <p:blipFill>
                <a:blip r:embed="rId33"/>
                <a:stretch>
                  <a:fillRect/>
                </a:stretch>
              </p:blipFill>
              <p:spPr>
                <a:xfrm>
                  <a:off x="3442095" y="1360065"/>
                  <a:ext cx="58284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A6697D34-3FC9-2E09-A2D0-CBA9C4593A6D}"/>
                    </a:ext>
                  </a:extLst>
                </p14:cNvPr>
                <p14:cNvContentPartPr/>
                <p14:nvPr/>
              </p14:nvContentPartPr>
              <p14:xfrm>
                <a:off x="6607215" y="1134345"/>
                <a:ext cx="140040" cy="196200"/>
              </p14:xfrm>
            </p:contentPart>
          </mc:Choice>
          <mc:Fallback xmlns="">
            <p:pic>
              <p:nvPicPr>
                <p:cNvPr id="18" name="Ink 17">
                  <a:extLst>
                    <a:ext uri="{FF2B5EF4-FFF2-40B4-BE49-F238E27FC236}">
                      <a16:creationId xmlns:a16="http://schemas.microsoft.com/office/drawing/2014/main" id="{A6697D34-3FC9-2E09-A2D0-CBA9C4593A6D}"/>
                    </a:ext>
                  </a:extLst>
                </p:cNvPr>
                <p:cNvPicPr/>
                <p:nvPr/>
              </p:nvPicPr>
              <p:blipFill>
                <a:blip r:embed="rId35"/>
                <a:stretch>
                  <a:fillRect/>
                </a:stretch>
              </p:blipFill>
              <p:spPr>
                <a:xfrm>
                  <a:off x="6601095" y="1128225"/>
                  <a:ext cx="152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ECC89B89-4AAD-5034-D7BE-6CA1D544B703}"/>
                    </a:ext>
                  </a:extLst>
                </p14:cNvPr>
                <p14:cNvContentPartPr/>
                <p14:nvPr/>
              </p14:nvContentPartPr>
              <p14:xfrm>
                <a:off x="4391415" y="1640865"/>
                <a:ext cx="2153880" cy="25560"/>
              </p14:xfrm>
            </p:contentPart>
          </mc:Choice>
          <mc:Fallback xmlns="">
            <p:pic>
              <p:nvPicPr>
                <p:cNvPr id="39" name="Ink 38">
                  <a:extLst>
                    <a:ext uri="{FF2B5EF4-FFF2-40B4-BE49-F238E27FC236}">
                      <a16:creationId xmlns:a16="http://schemas.microsoft.com/office/drawing/2014/main" id="{ECC89B89-4AAD-5034-D7BE-6CA1D544B703}"/>
                    </a:ext>
                  </a:extLst>
                </p:cNvPr>
                <p:cNvPicPr/>
                <p:nvPr/>
              </p:nvPicPr>
              <p:blipFill>
                <a:blip r:embed="rId37"/>
                <a:stretch>
                  <a:fillRect/>
                </a:stretch>
              </p:blipFill>
              <p:spPr>
                <a:xfrm>
                  <a:off x="4385295" y="1634745"/>
                  <a:ext cx="2166120" cy="37800"/>
                </a:xfrm>
                <a:prstGeom prst="rect">
                  <a:avLst/>
                </a:prstGeom>
              </p:spPr>
            </p:pic>
          </mc:Fallback>
        </mc:AlternateContent>
      </p:grpSp>
      <p:grpSp>
        <p:nvGrpSpPr>
          <p:cNvPr id="49" name="Group 48">
            <a:extLst>
              <a:ext uri="{FF2B5EF4-FFF2-40B4-BE49-F238E27FC236}">
                <a16:creationId xmlns:a16="http://schemas.microsoft.com/office/drawing/2014/main" id="{69F32969-9EDF-B1CF-9E45-C7B9CB726BAF}"/>
              </a:ext>
            </a:extLst>
          </p:cNvPr>
          <p:cNvGrpSpPr/>
          <p:nvPr/>
        </p:nvGrpSpPr>
        <p:grpSpPr>
          <a:xfrm>
            <a:off x="3520215" y="2404425"/>
            <a:ext cx="2546640" cy="630360"/>
            <a:chOff x="3520215" y="2404425"/>
            <a:chExt cx="2546640" cy="630360"/>
          </a:xfrm>
        </p:grpSpPr>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4615D069-253E-0245-9CFD-70D1F778252E}"/>
                    </a:ext>
                  </a:extLst>
                </p14:cNvPr>
                <p14:cNvContentPartPr/>
                <p14:nvPr/>
              </p14:nvContentPartPr>
              <p14:xfrm>
                <a:off x="3520215" y="2708625"/>
                <a:ext cx="671760" cy="326160"/>
              </p14:xfrm>
            </p:contentPart>
          </mc:Choice>
          <mc:Fallback xmlns="">
            <p:pic>
              <p:nvPicPr>
                <p:cNvPr id="38" name="Ink 37">
                  <a:extLst>
                    <a:ext uri="{FF2B5EF4-FFF2-40B4-BE49-F238E27FC236}">
                      <a16:creationId xmlns:a16="http://schemas.microsoft.com/office/drawing/2014/main" id="{4615D069-253E-0245-9CFD-70D1F778252E}"/>
                    </a:ext>
                  </a:extLst>
                </p:cNvPr>
                <p:cNvPicPr/>
                <p:nvPr/>
              </p:nvPicPr>
              <p:blipFill>
                <a:blip r:embed="rId39"/>
                <a:stretch>
                  <a:fillRect/>
                </a:stretch>
              </p:blipFill>
              <p:spPr>
                <a:xfrm>
                  <a:off x="3514095" y="2702505"/>
                  <a:ext cx="6840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4445ADE5-907A-B2F1-CC39-F104A314CBBA}"/>
                    </a:ext>
                  </a:extLst>
                </p14:cNvPr>
                <p14:cNvContentPartPr/>
                <p14:nvPr/>
              </p14:nvContentPartPr>
              <p14:xfrm>
                <a:off x="4006215" y="2501985"/>
                <a:ext cx="337320" cy="155160"/>
              </p14:xfrm>
            </p:contentPart>
          </mc:Choice>
          <mc:Fallback xmlns="">
            <p:pic>
              <p:nvPicPr>
                <p:cNvPr id="40" name="Ink 39">
                  <a:extLst>
                    <a:ext uri="{FF2B5EF4-FFF2-40B4-BE49-F238E27FC236}">
                      <a16:creationId xmlns:a16="http://schemas.microsoft.com/office/drawing/2014/main" id="{4445ADE5-907A-B2F1-CC39-F104A314CBBA}"/>
                    </a:ext>
                  </a:extLst>
                </p:cNvPr>
                <p:cNvPicPr/>
                <p:nvPr/>
              </p:nvPicPr>
              <p:blipFill>
                <a:blip r:embed="rId41"/>
                <a:stretch>
                  <a:fillRect/>
                </a:stretch>
              </p:blipFill>
              <p:spPr>
                <a:xfrm>
                  <a:off x="4000095" y="2495865"/>
                  <a:ext cx="349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Ink 40">
                  <a:extLst>
                    <a:ext uri="{FF2B5EF4-FFF2-40B4-BE49-F238E27FC236}">
                      <a16:creationId xmlns:a16="http://schemas.microsoft.com/office/drawing/2014/main" id="{77793D82-5BA8-6509-020A-301B39AC57B0}"/>
                    </a:ext>
                  </a:extLst>
                </p14:cNvPr>
                <p14:cNvContentPartPr/>
                <p14:nvPr/>
              </p14:nvContentPartPr>
              <p14:xfrm>
                <a:off x="4037535" y="2494425"/>
                <a:ext cx="200160" cy="185400"/>
              </p14:xfrm>
            </p:contentPart>
          </mc:Choice>
          <mc:Fallback xmlns="">
            <p:pic>
              <p:nvPicPr>
                <p:cNvPr id="41" name="Ink 40">
                  <a:extLst>
                    <a:ext uri="{FF2B5EF4-FFF2-40B4-BE49-F238E27FC236}">
                      <a16:creationId xmlns:a16="http://schemas.microsoft.com/office/drawing/2014/main" id="{77793D82-5BA8-6509-020A-301B39AC57B0}"/>
                    </a:ext>
                  </a:extLst>
                </p:cNvPr>
                <p:cNvPicPr/>
                <p:nvPr/>
              </p:nvPicPr>
              <p:blipFill>
                <a:blip r:embed="rId43"/>
                <a:stretch>
                  <a:fillRect/>
                </a:stretch>
              </p:blipFill>
              <p:spPr>
                <a:xfrm>
                  <a:off x="4031415" y="2488305"/>
                  <a:ext cx="212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a:extLst>
                    <a:ext uri="{FF2B5EF4-FFF2-40B4-BE49-F238E27FC236}">
                      <a16:creationId xmlns:a16="http://schemas.microsoft.com/office/drawing/2014/main" id="{5551AFC0-7A91-9F19-12FE-F6FC3B6CC06D}"/>
                    </a:ext>
                  </a:extLst>
                </p14:cNvPr>
                <p14:cNvContentPartPr/>
                <p14:nvPr/>
              </p14:nvContentPartPr>
              <p14:xfrm>
                <a:off x="4292775" y="2404425"/>
                <a:ext cx="106200" cy="282960"/>
              </p14:xfrm>
            </p:contentPart>
          </mc:Choice>
          <mc:Fallback xmlns="">
            <p:pic>
              <p:nvPicPr>
                <p:cNvPr id="42" name="Ink 41">
                  <a:extLst>
                    <a:ext uri="{FF2B5EF4-FFF2-40B4-BE49-F238E27FC236}">
                      <a16:creationId xmlns:a16="http://schemas.microsoft.com/office/drawing/2014/main" id="{5551AFC0-7A91-9F19-12FE-F6FC3B6CC06D}"/>
                    </a:ext>
                  </a:extLst>
                </p:cNvPr>
                <p:cNvPicPr/>
                <p:nvPr/>
              </p:nvPicPr>
              <p:blipFill>
                <a:blip r:embed="rId45"/>
                <a:stretch>
                  <a:fillRect/>
                </a:stretch>
              </p:blipFill>
              <p:spPr>
                <a:xfrm>
                  <a:off x="4286655" y="2398305"/>
                  <a:ext cx="1184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9BD07BF2-A562-94F9-689C-1375A23D1726}"/>
                    </a:ext>
                  </a:extLst>
                </p14:cNvPr>
                <p14:cNvContentPartPr/>
                <p14:nvPr/>
              </p14:nvContentPartPr>
              <p14:xfrm>
                <a:off x="4449015" y="2510985"/>
                <a:ext cx="327600" cy="174240"/>
              </p14:xfrm>
            </p:contentPart>
          </mc:Choice>
          <mc:Fallback xmlns="">
            <p:pic>
              <p:nvPicPr>
                <p:cNvPr id="43" name="Ink 42">
                  <a:extLst>
                    <a:ext uri="{FF2B5EF4-FFF2-40B4-BE49-F238E27FC236}">
                      <a16:creationId xmlns:a16="http://schemas.microsoft.com/office/drawing/2014/main" id="{9BD07BF2-A562-94F9-689C-1375A23D1726}"/>
                    </a:ext>
                  </a:extLst>
                </p:cNvPr>
                <p:cNvPicPr/>
                <p:nvPr/>
              </p:nvPicPr>
              <p:blipFill>
                <a:blip r:embed="rId47"/>
                <a:stretch>
                  <a:fillRect/>
                </a:stretch>
              </p:blipFill>
              <p:spPr>
                <a:xfrm>
                  <a:off x="4442895" y="2504865"/>
                  <a:ext cx="3398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256E79B1-A876-A11D-0B80-D6D2ED20A87B}"/>
                    </a:ext>
                  </a:extLst>
                </p14:cNvPr>
                <p14:cNvContentPartPr/>
                <p14:nvPr/>
              </p14:nvContentPartPr>
              <p14:xfrm>
                <a:off x="4889295" y="2499105"/>
                <a:ext cx="227160" cy="173880"/>
              </p14:xfrm>
            </p:contentPart>
          </mc:Choice>
          <mc:Fallback xmlns="">
            <p:pic>
              <p:nvPicPr>
                <p:cNvPr id="44" name="Ink 43">
                  <a:extLst>
                    <a:ext uri="{FF2B5EF4-FFF2-40B4-BE49-F238E27FC236}">
                      <a16:creationId xmlns:a16="http://schemas.microsoft.com/office/drawing/2014/main" id="{256E79B1-A876-A11D-0B80-D6D2ED20A87B}"/>
                    </a:ext>
                  </a:extLst>
                </p:cNvPr>
                <p:cNvPicPr/>
                <p:nvPr/>
              </p:nvPicPr>
              <p:blipFill>
                <a:blip r:embed="rId49"/>
                <a:stretch>
                  <a:fillRect/>
                </a:stretch>
              </p:blipFill>
              <p:spPr>
                <a:xfrm>
                  <a:off x="4883175" y="2492985"/>
                  <a:ext cx="239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73BE6960-969F-9836-8055-660C59F60391}"/>
                    </a:ext>
                  </a:extLst>
                </p14:cNvPr>
                <p14:cNvContentPartPr/>
                <p14:nvPr/>
              </p14:nvContentPartPr>
              <p14:xfrm>
                <a:off x="5199615" y="2526825"/>
                <a:ext cx="65160" cy="146520"/>
              </p14:xfrm>
            </p:contentPart>
          </mc:Choice>
          <mc:Fallback xmlns="">
            <p:pic>
              <p:nvPicPr>
                <p:cNvPr id="45" name="Ink 44">
                  <a:extLst>
                    <a:ext uri="{FF2B5EF4-FFF2-40B4-BE49-F238E27FC236}">
                      <a16:creationId xmlns:a16="http://schemas.microsoft.com/office/drawing/2014/main" id="{73BE6960-969F-9836-8055-660C59F60391}"/>
                    </a:ext>
                  </a:extLst>
                </p:cNvPr>
                <p:cNvPicPr/>
                <p:nvPr/>
              </p:nvPicPr>
              <p:blipFill>
                <a:blip r:embed="rId51"/>
                <a:stretch>
                  <a:fillRect/>
                </a:stretch>
              </p:blipFill>
              <p:spPr>
                <a:xfrm>
                  <a:off x="5193495" y="2520705"/>
                  <a:ext cx="774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BE14F65D-4C43-2B82-07ED-25A25FBCE1EE}"/>
                    </a:ext>
                  </a:extLst>
                </p14:cNvPr>
                <p14:cNvContentPartPr/>
                <p14:nvPr/>
              </p14:nvContentPartPr>
              <p14:xfrm>
                <a:off x="5132295" y="2411985"/>
                <a:ext cx="48600" cy="31680"/>
              </p14:xfrm>
            </p:contentPart>
          </mc:Choice>
          <mc:Fallback xmlns="">
            <p:pic>
              <p:nvPicPr>
                <p:cNvPr id="46" name="Ink 45">
                  <a:extLst>
                    <a:ext uri="{FF2B5EF4-FFF2-40B4-BE49-F238E27FC236}">
                      <a16:creationId xmlns:a16="http://schemas.microsoft.com/office/drawing/2014/main" id="{BE14F65D-4C43-2B82-07ED-25A25FBCE1EE}"/>
                    </a:ext>
                  </a:extLst>
                </p:cNvPr>
                <p:cNvPicPr/>
                <p:nvPr/>
              </p:nvPicPr>
              <p:blipFill>
                <a:blip r:embed="rId53"/>
                <a:stretch>
                  <a:fillRect/>
                </a:stretch>
              </p:blipFill>
              <p:spPr>
                <a:xfrm>
                  <a:off x="5126175" y="2405865"/>
                  <a:ext cx="60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6A032019-8A8A-F91E-FF5F-B5CBA46515C0}"/>
                    </a:ext>
                  </a:extLst>
                </p14:cNvPr>
                <p14:cNvContentPartPr/>
                <p14:nvPr/>
              </p14:nvContentPartPr>
              <p14:xfrm>
                <a:off x="5385015" y="2505585"/>
                <a:ext cx="243360" cy="176760"/>
              </p14:xfrm>
            </p:contentPart>
          </mc:Choice>
          <mc:Fallback xmlns="">
            <p:pic>
              <p:nvPicPr>
                <p:cNvPr id="47" name="Ink 46">
                  <a:extLst>
                    <a:ext uri="{FF2B5EF4-FFF2-40B4-BE49-F238E27FC236}">
                      <a16:creationId xmlns:a16="http://schemas.microsoft.com/office/drawing/2014/main" id="{6A032019-8A8A-F91E-FF5F-B5CBA46515C0}"/>
                    </a:ext>
                  </a:extLst>
                </p:cNvPr>
                <p:cNvPicPr/>
                <p:nvPr/>
              </p:nvPicPr>
              <p:blipFill>
                <a:blip r:embed="rId55"/>
                <a:stretch>
                  <a:fillRect/>
                </a:stretch>
              </p:blipFill>
              <p:spPr>
                <a:xfrm>
                  <a:off x="5378895" y="2499465"/>
                  <a:ext cx="255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Ink 47">
                  <a:extLst>
                    <a:ext uri="{FF2B5EF4-FFF2-40B4-BE49-F238E27FC236}">
                      <a16:creationId xmlns:a16="http://schemas.microsoft.com/office/drawing/2014/main" id="{2BE8900F-B822-16D4-81DB-5B8713B6C00E}"/>
                    </a:ext>
                  </a:extLst>
                </p14:cNvPr>
                <p14:cNvContentPartPr/>
                <p14:nvPr/>
              </p14:nvContentPartPr>
              <p14:xfrm>
                <a:off x="5770215" y="2468505"/>
                <a:ext cx="296640" cy="203760"/>
              </p14:xfrm>
            </p:contentPart>
          </mc:Choice>
          <mc:Fallback xmlns="">
            <p:pic>
              <p:nvPicPr>
                <p:cNvPr id="48" name="Ink 47">
                  <a:extLst>
                    <a:ext uri="{FF2B5EF4-FFF2-40B4-BE49-F238E27FC236}">
                      <a16:creationId xmlns:a16="http://schemas.microsoft.com/office/drawing/2014/main" id="{2BE8900F-B822-16D4-81DB-5B8713B6C00E}"/>
                    </a:ext>
                  </a:extLst>
                </p:cNvPr>
                <p:cNvPicPr/>
                <p:nvPr/>
              </p:nvPicPr>
              <p:blipFill>
                <a:blip r:embed="rId57"/>
                <a:stretch>
                  <a:fillRect/>
                </a:stretch>
              </p:blipFill>
              <p:spPr>
                <a:xfrm>
                  <a:off x="5764095" y="2462385"/>
                  <a:ext cx="308880" cy="216000"/>
                </a:xfrm>
                <a:prstGeom prst="rect">
                  <a:avLst/>
                </a:prstGeom>
              </p:spPr>
            </p:pic>
          </mc:Fallback>
        </mc:AlternateContent>
      </p:grpSp>
      <p:grpSp>
        <p:nvGrpSpPr>
          <p:cNvPr id="66" name="Group 65">
            <a:extLst>
              <a:ext uri="{FF2B5EF4-FFF2-40B4-BE49-F238E27FC236}">
                <a16:creationId xmlns:a16="http://schemas.microsoft.com/office/drawing/2014/main" id="{E5BE2661-521F-CA13-2C26-316BEE0E6B1B}"/>
              </a:ext>
            </a:extLst>
          </p:cNvPr>
          <p:cNvGrpSpPr/>
          <p:nvPr/>
        </p:nvGrpSpPr>
        <p:grpSpPr>
          <a:xfrm>
            <a:off x="6482295" y="2437905"/>
            <a:ext cx="2392200" cy="854640"/>
            <a:chOff x="6482295" y="2437905"/>
            <a:chExt cx="2392200" cy="854640"/>
          </a:xfrm>
        </p:grpSpPr>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8F901BD2-35A9-6B85-8123-74B87EE10DE1}"/>
                    </a:ext>
                  </a:extLst>
                </p14:cNvPr>
                <p14:cNvContentPartPr/>
                <p14:nvPr/>
              </p14:nvContentPartPr>
              <p14:xfrm>
                <a:off x="6482295" y="2845065"/>
                <a:ext cx="123120" cy="42120"/>
              </p14:xfrm>
            </p:contentPart>
          </mc:Choice>
          <mc:Fallback xmlns="">
            <p:pic>
              <p:nvPicPr>
                <p:cNvPr id="51" name="Ink 50">
                  <a:extLst>
                    <a:ext uri="{FF2B5EF4-FFF2-40B4-BE49-F238E27FC236}">
                      <a16:creationId xmlns:a16="http://schemas.microsoft.com/office/drawing/2014/main" id="{8F901BD2-35A9-6B85-8123-74B87EE10DE1}"/>
                    </a:ext>
                  </a:extLst>
                </p:cNvPr>
                <p:cNvPicPr/>
                <p:nvPr/>
              </p:nvPicPr>
              <p:blipFill>
                <a:blip r:embed="rId59"/>
                <a:stretch>
                  <a:fillRect/>
                </a:stretch>
              </p:blipFill>
              <p:spPr>
                <a:xfrm>
                  <a:off x="6476175" y="2838945"/>
                  <a:ext cx="135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A1028062-6183-B354-69BD-E776EC4C26C7}"/>
                    </a:ext>
                  </a:extLst>
                </p14:cNvPr>
                <p14:cNvContentPartPr/>
                <p14:nvPr/>
              </p14:nvContentPartPr>
              <p14:xfrm>
                <a:off x="7064415" y="2785665"/>
                <a:ext cx="303480" cy="239760"/>
              </p14:xfrm>
            </p:contentPart>
          </mc:Choice>
          <mc:Fallback xmlns="">
            <p:pic>
              <p:nvPicPr>
                <p:cNvPr id="52" name="Ink 51">
                  <a:extLst>
                    <a:ext uri="{FF2B5EF4-FFF2-40B4-BE49-F238E27FC236}">
                      <a16:creationId xmlns:a16="http://schemas.microsoft.com/office/drawing/2014/main" id="{A1028062-6183-B354-69BD-E776EC4C26C7}"/>
                    </a:ext>
                  </a:extLst>
                </p:cNvPr>
                <p:cNvPicPr/>
                <p:nvPr/>
              </p:nvPicPr>
              <p:blipFill>
                <a:blip r:embed="rId61"/>
                <a:stretch>
                  <a:fillRect/>
                </a:stretch>
              </p:blipFill>
              <p:spPr>
                <a:xfrm>
                  <a:off x="7058295" y="2779545"/>
                  <a:ext cx="3157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403532B1-332D-84C6-8DE2-220DDF874021}"/>
                    </a:ext>
                  </a:extLst>
                </p14:cNvPr>
                <p14:cNvContentPartPr/>
                <p14:nvPr/>
              </p14:nvContentPartPr>
              <p14:xfrm>
                <a:off x="7093575" y="2785665"/>
                <a:ext cx="228960" cy="273600"/>
              </p14:xfrm>
            </p:contentPart>
          </mc:Choice>
          <mc:Fallback xmlns="">
            <p:pic>
              <p:nvPicPr>
                <p:cNvPr id="53" name="Ink 52">
                  <a:extLst>
                    <a:ext uri="{FF2B5EF4-FFF2-40B4-BE49-F238E27FC236}">
                      <a16:creationId xmlns:a16="http://schemas.microsoft.com/office/drawing/2014/main" id="{403532B1-332D-84C6-8DE2-220DDF874021}"/>
                    </a:ext>
                  </a:extLst>
                </p:cNvPr>
                <p:cNvPicPr/>
                <p:nvPr/>
              </p:nvPicPr>
              <p:blipFill>
                <a:blip r:embed="rId63"/>
                <a:stretch>
                  <a:fillRect/>
                </a:stretch>
              </p:blipFill>
              <p:spPr>
                <a:xfrm>
                  <a:off x="7087455" y="2779545"/>
                  <a:ext cx="2412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090819B0-4E85-D3AC-07E9-BB35FF7D6777}"/>
                    </a:ext>
                  </a:extLst>
                </p14:cNvPr>
                <p14:cNvContentPartPr/>
                <p14:nvPr/>
              </p14:nvContentPartPr>
              <p14:xfrm>
                <a:off x="7608375" y="2747505"/>
                <a:ext cx="84600" cy="315360"/>
              </p14:xfrm>
            </p:contentPart>
          </mc:Choice>
          <mc:Fallback xmlns="">
            <p:pic>
              <p:nvPicPr>
                <p:cNvPr id="54" name="Ink 53">
                  <a:extLst>
                    <a:ext uri="{FF2B5EF4-FFF2-40B4-BE49-F238E27FC236}">
                      <a16:creationId xmlns:a16="http://schemas.microsoft.com/office/drawing/2014/main" id="{090819B0-4E85-D3AC-07E9-BB35FF7D6777}"/>
                    </a:ext>
                  </a:extLst>
                </p:cNvPr>
                <p:cNvPicPr/>
                <p:nvPr/>
              </p:nvPicPr>
              <p:blipFill>
                <a:blip r:embed="rId65"/>
                <a:stretch>
                  <a:fillRect/>
                </a:stretch>
              </p:blipFill>
              <p:spPr>
                <a:xfrm>
                  <a:off x="7602255" y="2741385"/>
                  <a:ext cx="968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9A447ED9-9BCB-99D7-B1AC-D6B98236DCAA}"/>
                    </a:ext>
                  </a:extLst>
                </p14:cNvPr>
                <p14:cNvContentPartPr/>
                <p14:nvPr/>
              </p14:nvContentPartPr>
              <p14:xfrm>
                <a:off x="7757415" y="2846145"/>
                <a:ext cx="195120" cy="200520"/>
              </p14:xfrm>
            </p:contentPart>
          </mc:Choice>
          <mc:Fallback xmlns="">
            <p:pic>
              <p:nvPicPr>
                <p:cNvPr id="55" name="Ink 54">
                  <a:extLst>
                    <a:ext uri="{FF2B5EF4-FFF2-40B4-BE49-F238E27FC236}">
                      <a16:creationId xmlns:a16="http://schemas.microsoft.com/office/drawing/2014/main" id="{9A447ED9-9BCB-99D7-B1AC-D6B98236DCAA}"/>
                    </a:ext>
                  </a:extLst>
                </p:cNvPr>
                <p:cNvPicPr/>
                <p:nvPr/>
              </p:nvPicPr>
              <p:blipFill>
                <a:blip r:embed="rId67"/>
                <a:stretch>
                  <a:fillRect/>
                </a:stretch>
              </p:blipFill>
              <p:spPr>
                <a:xfrm>
                  <a:off x="7751295" y="2840025"/>
                  <a:ext cx="207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Ink 55">
                  <a:extLst>
                    <a:ext uri="{FF2B5EF4-FFF2-40B4-BE49-F238E27FC236}">
                      <a16:creationId xmlns:a16="http://schemas.microsoft.com/office/drawing/2014/main" id="{CF483F6F-22DA-0F8E-182A-3CF034047C26}"/>
                    </a:ext>
                  </a:extLst>
                </p14:cNvPr>
                <p14:cNvContentPartPr/>
                <p14:nvPr/>
              </p14:nvContentPartPr>
              <p14:xfrm>
                <a:off x="8002935" y="2885025"/>
                <a:ext cx="151920" cy="157320"/>
              </p14:xfrm>
            </p:contentPart>
          </mc:Choice>
          <mc:Fallback xmlns="">
            <p:pic>
              <p:nvPicPr>
                <p:cNvPr id="56" name="Ink 55">
                  <a:extLst>
                    <a:ext uri="{FF2B5EF4-FFF2-40B4-BE49-F238E27FC236}">
                      <a16:creationId xmlns:a16="http://schemas.microsoft.com/office/drawing/2014/main" id="{CF483F6F-22DA-0F8E-182A-3CF034047C26}"/>
                    </a:ext>
                  </a:extLst>
                </p:cNvPr>
                <p:cNvPicPr/>
                <p:nvPr/>
              </p:nvPicPr>
              <p:blipFill>
                <a:blip r:embed="rId69"/>
                <a:stretch>
                  <a:fillRect/>
                </a:stretch>
              </p:blipFill>
              <p:spPr>
                <a:xfrm>
                  <a:off x="7996815" y="2878905"/>
                  <a:ext cx="164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61AD3682-8F7A-32C4-7993-83EE8660F77A}"/>
                    </a:ext>
                  </a:extLst>
                </p14:cNvPr>
                <p14:cNvContentPartPr/>
                <p14:nvPr/>
              </p14:nvContentPartPr>
              <p14:xfrm>
                <a:off x="8234055" y="2929665"/>
                <a:ext cx="19800" cy="125280"/>
              </p14:xfrm>
            </p:contentPart>
          </mc:Choice>
          <mc:Fallback xmlns="">
            <p:pic>
              <p:nvPicPr>
                <p:cNvPr id="57" name="Ink 56">
                  <a:extLst>
                    <a:ext uri="{FF2B5EF4-FFF2-40B4-BE49-F238E27FC236}">
                      <a16:creationId xmlns:a16="http://schemas.microsoft.com/office/drawing/2014/main" id="{61AD3682-8F7A-32C4-7993-83EE8660F77A}"/>
                    </a:ext>
                  </a:extLst>
                </p:cNvPr>
                <p:cNvPicPr/>
                <p:nvPr/>
              </p:nvPicPr>
              <p:blipFill>
                <a:blip r:embed="rId71"/>
                <a:stretch>
                  <a:fillRect/>
                </a:stretch>
              </p:blipFill>
              <p:spPr>
                <a:xfrm>
                  <a:off x="8227935" y="2923545"/>
                  <a:ext cx="32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FEA6DD3B-CA99-964F-64A3-4E223838A42E}"/>
                    </a:ext>
                  </a:extLst>
                </p14:cNvPr>
                <p14:cNvContentPartPr/>
                <p14:nvPr/>
              </p14:nvContentPartPr>
              <p14:xfrm>
                <a:off x="8209935" y="2828865"/>
                <a:ext cx="38880" cy="27360"/>
              </p14:xfrm>
            </p:contentPart>
          </mc:Choice>
          <mc:Fallback xmlns="">
            <p:pic>
              <p:nvPicPr>
                <p:cNvPr id="58" name="Ink 57">
                  <a:extLst>
                    <a:ext uri="{FF2B5EF4-FFF2-40B4-BE49-F238E27FC236}">
                      <a16:creationId xmlns:a16="http://schemas.microsoft.com/office/drawing/2014/main" id="{FEA6DD3B-CA99-964F-64A3-4E223838A42E}"/>
                    </a:ext>
                  </a:extLst>
                </p:cNvPr>
                <p:cNvPicPr/>
                <p:nvPr/>
              </p:nvPicPr>
              <p:blipFill>
                <a:blip r:embed="rId73"/>
                <a:stretch>
                  <a:fillRect/>
                </a:stretch>
              </p:blipFill>
              <p:spPr>
                <a:xfrm>
                  <a:off x="8203815" y="2822745"/>
                  <a:ext cx="511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5F6CC746-919A-20D3-526E-BE923FE1CDC4}"/>
                    </a:ext>
                  </a:extLst>
                </p14:cNvPr>
                <p14:cNvContentPartPr/>
                <p14:nvPr/>
              </p14:nvContentPartPr>
              <p14:xfrm>
                <a:off x="8332695" y="2913105"/>
                <a:ext cx="120600" cy="140040"/>
              </p14:xfrm>
            </p:contentPart>
          </mc:Choice>
          <mc:Fallback xmlns="">
            <p:pic>
              <p:nvPicPr>
                <p:cNvPr id="59" name="Ink 58">
                  <a:extLst>
                    <a:ext uri="{FF2B5EF4-FFF2-40B4-BE49-F238E27FC236}">
                      <a16:creationId xmlns:a16="http://schemas.microsoft.com/office/drawing/2014/main" id="{5F6CC746-919A-20D3-526E-BE923FE1CDC4}"/>
                    </a:ext>
                  </a:extLst>
                </p:cNvPr>
                <p:cNvPicPr/>
                <p:nvPr/>
              </p:nvPicPr>
              <p:blipFill>
                <a:blip r:embed="rId75"/>
                <a:stretch>
                  <a:fillRect/>
                </a:stretch>
              </p:blipFill>
              <p:spPr>
                <a:xfrm>
                  <a:off x="8326575" y="2906985"/>
                  <a:ext cx="132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94804026-BA8C-92A9-F051-5CD8A3D24C30}"/>
                    </a:ext>
                  </a:extLst>
                </p14:cNvPr>
                <p14:cNvContentPartPr/>
                <p14:nvPr/>
              </p14:nvContentPartPr>
              <p14:xfrm>
                <a:off x="8503335" y="2924265"/>
                <a:ext cx="123120" cy="134640"/>
              </p14:xfrm>
            </p:contentPart>
          </mc:Choice>
          <mc:Fallback xmlns="">
            <p:pic>
              <p:nvPicPr>
                <p:cNvPr id="60" name="Ink 59">
                  <a:extLst>
                    <a:ext uri="{FF2B5EF4-FFF2-40B4-BE49-F238E27FC236}">
                      <a16:creationId xmlns:a16="http://schemas.microsoft.com/office/drawing/2014/main" id="{94804026-BA8C-92A9-F051-5CD8A3D24C30}"/>
                    </a:ext>
                  </a:extLst>
                </p:cNvPr>
                <p:cNvPicPr/>
                <p:nvPr/>
              </p:nvPicPr>
              <p:blipFill>
                <a:blip r:embed="rId77"/>
                <a:stretch>
                  <a:fillRect/>
                </a:stretch>
              </p:blipFill>
              <p:spPr>
                <a:xfrm>
                  <a:off x="8497215" y="2918145"/>
                  <a:ext cx="1353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3E29BACB-E173-4676-165F-DB65FD9D9290}"/>
                    </a:ext>
                  </a:extLst>
                </p14:cNvPr>
                <p14:cNvContentPartPr/>
                <p14:nvPr/>
              </p14:nvContentPartPr>
              <p14:xfrm>
                <a:off x="8520255" y="2702145"/>
                <a:ext cx="354240" cy="590400"/>
              </p14:xfrm>
            </p:contentPart>
          </mc:Choice>
          <mc:Fallback xmlns="">
            <p:pic>
              <p:nvPicPr>
                <p:cNvPr id="61" name="Ink 60">
                  <a:extLst>
                    <a:ext uri="{FF2B5EF4-FFF2-40B4-BE49-F238E27FC236}">
                      <a16:creationId xmlns:a16="http://schemas.microsoft.com/office/drawing/2014/main" id="{3E29BACB-E173-4676-165F-DB65FD9D9290}"/>
                    </a:ext>
                  </a:extLst>
                </p:cNvPr>
                <p:cNvPicPr/>
                <p:nvPr/>
              </p:nvPicPr>
              <p:blipFill>
                <a:blip r:embed="rId79"/>
                <a:stretch>
                  <a:fillRect/>
                </a:stretch>
              </p:blipFill>
              <p:spPr>
                <a:xfrm>
                  <a:off x="8514135" y="2696025"/>
                  <a:ext cx="36648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C4208FC1-545A-6A54-6CD7-EFE3E962690D}"/>
                    </a:ext>
                  </a:extLst>
                </p14:cNvPr>
                <p14:cNvContentPartPr/>
                <p14:nvPr/>
              </p14:nvContentPartPr>
              <p14:xfrm>
                <a:off x="6821775" y="2677305"/>
                <a:ext cx="358560" cy="591480"/>
              </p14:xfrm>
            </p:contentPart>
          </mc:Choice>
          <mc:Fallback xmlns="">
            <p:pic>
              <p:nvPicPr>
                <p:cNvPr id="62" name="Ink 61">
                  <a:extLst>
                    <a:ext uri="{FF2B5EF4-FFF2-40B4-BE49-F238E27FC236}">
                      <a16:creationId xmlns:a16="http://schemas.microsoft.com/office/drawing/2014/main" id="{C4208FC1-545A-6A54-6CD7-EFE3E962690D}"/>
                    </a:ext>
                  </a:extLst>
                </p:cNvPr>
                <p:cNvPicPr/>
                <p:nvPr/>
              </p:nvPicPr>
              <p:blipFill>
                <a:blip r:embed="rId81"/>
                <a:stretch>
                  <a:fillRect/>
                </a:stretch>
              </p:blipFill>
              <p:spPr>
                <a:xfrm>
                  <a:off x="6815655" y="2671185"/>
                  <a:ext cx="37080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4719F82D-69F2-B1BB-DCE2-138A2A323793}"/>
                    </a:ext>
                  </a:extLst>
                </p14:cNvPr>
                <p14:cNvContentPartPr/>
                <p14:nvPr/>
              </p14:nvContentPartPr>
              <p14:xfrm>
                <a:off x="8643015" y="2437905"/>
                <a:ext cx="125640" cy="169200"/>
              </p14:xfrm>
            </p:contentPart>
          </mc:Choice>
          <mc:Fallback xmlns="">
            <p:pic>
              <p:nvPicPr>
                <p:cNvPr id="64" name="Ink 63">
                  <a:extLst>
                    <a:ext uri="{FF2B5EF4-FFF2-40B4-BE49-F238E27FC236}">
                      <a16:creationId xmlns:a16="http://schemas.microsoft.com/office/drawing/2014/main" id="{4719F82D-69F2-B1BB-DCE2-138A2A323793}"/>
                    </a:ext>
                  </a:extLst>
                </p:cNvPr>
                <p:cNvPicPr/>
                <p:nvPr/>
              </p:nvPicPr>
              <p:blipFill>
                <a:blip r:embed="rId83"/>
                <a:stretch>
                  <a:fillRect/>
                </a:stretch>
              </p:blipFill>
              <p:spPr>
                <a:xfrm>
                  <a:off x="8636895" y="2431785"/>
                  <a:ext cx="137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63E8A996-CED3-597A-1CE6-A0B146B47EE3}"/>
                    </a:ext>
                  </a:extLst>
                </p14:cNvPr>
                <p14:cNvContentPartPr/>
                <p14:nvPr/>
              </p14:nvContentPartPr>
              <p14:xfrm>
                <a:off x="7483095" y="2914545"/>
                <a:ext cx="77040" cy="61560"/>
              </p14:xfrm>
            </p:contentPart>
          </mc:Choice>
          <mc:Fallback xmlns="">
            <p:pic>
              <p:nvPicPr>
                <p:cNvPr id="65" name="Ink 64">
                  <a:extLst>
                    <a:ext uri="{FF2B5EF4-FFF2-40B4-BE49-F238E27FC236}">
                      <a16:creationId xmlns:a16="http://schemas.microsoft.com/office/drawing/2014/main" id="{63E8A996-CED3-597A-1CE6-A0B146B47EE3}"/>
                    </a:ext>
                  </a:extLst>
                </p:cNvPr>
                <p:cNvPicPr/>
                <p:nvPr/>
              </p:nvPicPr>
              <p:blipFill>
                <a:blip r:embed="rId85"/>
                <a:stretch>
                  <a:fillRect/>
                </a:stretch>
              </p:blipFill>
              <p:spPr>
                <a:xfrm>
                  <a:off x="7476975" y="2908425"/>
                  <a:ext cx="89280" cy="73800"/>
                </a:xfrm>
                <a:prstGeom prst="rect">
                  <a:avLst/>
                </a:prstGeom>
              </p:spPr>
            </p:pic>
          </mc:Fallback>
        </mc:AlternateContent>
      </p:grpSp>
      <p:grpSp>
        <p:nvGrpSpPr>
          <p:cNvPr id="80" name="Group 79">
            <a:extLst>
              <a:ext uri="{FF2B5EF4-FFF2-40B4-BE49-F238E27FC236}">
                <a16:creationId xmlns:a16="http://schemas.microsoft.com/office/drawing/2014/main" id="{86EDA37E-95F3-8396-D554-08968EB6F242}"/>
              </a:ext>
            </a:extLst>
          </p:cNvPr>
          <p:cNvGrpSpPr/>
          <p:nvPr/>
        </p:nvGrpSpPr>
        <p:grpSpPr>
          <a:xfrm>
            <a:off x="1674855" y="3687465"/>
            <a:ext cx="3018960" cy="604440"/>
            <a:chOff x="1674855" y="3687465"/>
            <a:chExt cx="3018960" cy="604440"/>
          </a:xfrm>
        </p:grpSpPr>
        <mc:AlternateContent xmlns:mc="http://schemas.openxmlformats.org/markup-compatibility/2006" xmlns:p14="http://schemas.microsoft.com/office/powerpoint/2010/main">
          <mc:Choice Requires="p14">
            <p:contentPart p14:bwMode="auto" r:id="rId86">
              <p14:nvContentPartPr>
                <p14:cNvPr id="67" name="Ink 66">
                  <a:extLst>
                    <a:ext uri="{FF2B5EF4-FFF2-40B4-BE49-F238E27FC236}">
                      <a16:creationId xmlns:a16="http://schemas.microsoft.com/office/drawing/2014/main" id="{9D48E220-448B-BB8F-632E-30A7B078C8B8}"/>
                    </a:ext>
                  </a:extLst>
                </p14:cNvPr>
                <p14:cNvContentPartPr/>
                <p14:nvPr/>
              </p14:nvContentPartPr>
              <p14:xfrm>
                <a:off x="1674855" y="3979785"/>
                <a:ext cx="356400" cy="13320"/>
              </p14:xfrm>
            </p:contentPart>
          </mc:Choice>
          <mc:Fallback xmlns="">
            <p:pic>
              <p:nvPicPr>
                <p:cNvPr id="67" name="Ink 66">
                  <a:extLst>
                    <a:ext uri="{FF2B5EF4-FFF2-40B4-BE49-F238E27FC236}">
                      <a16:creationId xmlns:a16="http://schemas.microsoft.com/office/drawing/2014/main" id="{9D48E220-448B-BB8F-632E-30A7B078C8B8}"/>
                    </a:ext>
                  </a:extLst>
                </p:cNvPr>
                <p:cNvPicPr/>
                <p:nvPr/>
              </p:nvPicPr>
              <p:blipFill>
                <a:blip r:embed="rId87"/>
                <a:stretch>
                  <a:fillRect/>
                </a:stretch>
              </p:blipFill>
              <p:spPr>
                <a:xfrm>
                  <a:off x="1668735" y="3973665"/>
                  <a:ext cx="368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Ink 67">
                  <a:extLst>
                    <a:ext uri="{FF2B5EF4-FFF2-40B4-BE49-F238E27FC236}">
                      <a16:creationId xmlns:a16="http://schemas.microsoft.com/office/drawing/2014/main" id="{7D062A6E-5BD3-154A-5F33-5FECF9FA3DC3}"/>
                    </a:ext>
                  </a:extLst>
                </p14:cNvPr>
                <p14:cNvContentPartPr/>
                <p14:nvPr/>
              </p14:nvContentPartPr>
              <p14:xfrm>
                <a:off x="1674855" y="4098945"/>
                <a:ext cx="217080" cy="360"/>
              </p14:xfrm>
            </p:contentPart>
          </mc:Choice>
          <mc:Fallback xmlns="">
            <p:pic>
              <p:nvPicPr>
                <p:cNvPr id="68" name="Ink 67">
                  <a:extLst>
                    <a:ext uri="{FF2B5EF4-FFF2-40B4-BE49-F238E27FC236}">
                      <a16:creationId xmlns:a16="http://schemas.microsoft.com/office/drawing/2014/main" id="{7D062A6E-5BD3-154A-5F33-5FECF9FA3DC3}"/>
                    </a:ext>
                  </a:extLst>
                </p:cNvPr>
                <p:cNvPicPr/>
                <p:nvPr/>
              </p:nvPicPr>
              <p:blipFill>
                <a:blip r:embed="rId89"/>
                <a:stretch>
                  <a:fillRect/>
                </a:stretch>
              </p:blipFill>
              <p:spPr>
                <a:xfrm>
                  <a:off x="1668735" y="4092825"/>
                  <a:ext cx="229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A16A10FB-ED4B-77E1-DDE5-3A6F9D5862BF}"/>
                    </a:ext>
                  </a:extLst>
                </p14:cNvPr>
                <p14:cNvContentPartPr/>
                <p14:nvPr/>
              </p14:nvContentPartPr>
              <p14:xfrm>
                <a:off x="2129535" y="3949545"/>
                <a:ext cx="510480" cy="250560"/>
              </p14:xfrm>
            </p:contentPart>
          </mc:Choice>
          <mc:Fallback xmlns="">
            <p:pic>
              <p:nvPicPr>
                <p:cNvPr id="69" name="Ink 68">
                  <a:extLst>
                    <a:ext uri="{FF2B5EF4-FFF2-40B4-BE49-F238E27FC236}">
                      <a16:creationId xmlns:a16="http://schemas.microsoft.com/office/drawing/2014/main" id="{A16A10FB-ED4B-77E1-DDE5-3A6F9D5862BF}"/>
                    </a:ext>
                  </a:extLst>
                </p:cNvPr>
                <p:cNvPicPr/>
                <p:nvPr/>
              </p:nvPicPr>
              <p:blipFill>
                <a:blip r:embed="rId91"/>
                <a:stretch>
                  <a:fillRect/>
                </a:stretch>
              </p:blipFill>
              <p:spPr>
                <a:xfrm>
                  <a:off x="2123415" y="3943425"/>
                  <a:ext cx="5227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Ink 69">
                  <a:extLst>
                    <a:ext uri="{FF2B5EF4-FFF2-40B4-BE49-F238E27FC236}">
                      <a16:creationId xmlns:a16="http://schemas.microsoft.com/office/drawing/2014/main" id="{543B9FE6-3FDB-41A6-2271-C67B19EAF68D}"/>
                    </a:ext>
                  </a:extLst>
                </p14:cNvPr>
                <p14:cNvContentPartPr/>
                <p14:nvPr/>
              </p14:nvContentPartPr>
              <p14:xfrm>
                <a:off x="2605815" y="3764505"/>
                <a:ext cx="250200" cy="153720"/>
              </p14:xfrm>
            </p:contentPart>
          </mc:Choice>
          <mc:Fallback xmlns="">
            <p:pic>
              <p:nvPicPr>
                <p:cNvPr id="70" name="Ink 69">
                  <a:extLst>
                    <a:ext uri="{FF2B5EF4-FFF2-40B4-BE49-F238E27FC236}">
                      <a16:creationId xmlns:a16="http://schemas.microsoft.com/office/drawing/2014/main" id="{543B9FE6-3FDB-41A6-2271-C67B19EAF68D}"/>
                    </a:ext>
                  </a:extLst>
                </p:cNvPr>
                <p:cNvPicPr/>
                <p:nvPr/>
              </p:nvPicPr>
              <p:blipFill>
                <a:blip r:embed="rId93"/>
                <a:stretch>
                  <a:fillRect/>
                </a:stretch>
              </p:blipFill>
              <p:spPr>
                <a:xfrm>
                  <a:off x="2599695" y="3758385"/>
                  <a:ext cx="262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Ink 70">
                  <a:extLst>
                    <a:ext uri="{FF2B5EF4-FFF2-40B4-BE49-F238E27FC236}">
                      <a16:creationId xmlns:a16="http://schemas.microsoft.com/office/drawing/2014/main" id="{7EADD825-23F1-F32A-7640-07B18729FDBD}"/>
                    </a:ext>
                  </a:extLst>
                </p14:cNvPr>
                <p14:cNvContentPartPr/>
                <p14:nvPr/>
              </p14:nvContentPartPr>
              <p14:xfrm>
                <a:off x="2682855" y="3803385"/>
                <a:ext cx="120600" cy="177840"/>
              </p14:xfrm>
            </p:contentPart>
          </mc:Choice>
          <mc:Fallback xmlns="">
            <p:pic>
              <p:nvPicPr>
                <p:cNvPr id="71" name="Ink 70">
                  <a:extLst>
                    <a:ext uri="{FF2B5EF4-FFF2-40B4-BE49-F238E27FC236}">
                      <a16:creationId xmlns:a16="http://schemas.microsoft.com/office/drawing/2014/main" id="{7EADD825-23F1-F32A-7640-07B18729FDBD}"/>
                    </a:ext>
                  </a:extLst>
                </p:cNvPr>
                <p:cNvPicPr/>
                <p:nvPr/>
              </p:nvPicPr>
              <p:blipFill>
                <a:blip r:embed="rId95"/>
                <a:stretch>
                  <a:fillRect/>
                </a:stretch>
              </p:blipFill>
              <p:spPr>
                <a:xfrm>
                  <a:off x="2676735" y="3797265"/>
                  <a:ext cx="1328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D775AF5D-0B42-718E-2D21-5D7183876BAB}"/>
                    </a:ext>
                  </a:extLst>
                </p14:cNvPr>
                <p14:cNvContentPartPr/>
                <p14:nvPr/>
              </p14:nvContentPartPr>
              <p14:xfrm>
                <a:off x="2947455" y="3687465"/>
                <a:ext cx="65160" cy="273600"/>
              </p14:xfrm>
            </p:contentPart>
          </mc:Choice>
          <mc:Fallback xmlns="">
            <p:pic>
              <p:nvPicPr>
                <p:cNvPr id="72" name="Ink 71">
                  <a:extLst>
                    <a:ext uri="{FF2B5EF4-FFF2-40B4-BE49-F238E27FC236}">
                      <a16:creationId xmlns:a16="http://schemas.microsoft.com/office/drawing/2014/main" id="{D775AF5D-0B42-718E-2D21-5D7183876BAB}"/>
                    </a:ext>
                  </a:extLst>
                </p:cNvPr>
                <p:cNvPicPr/>
                <p:nvPr/>
              </p:nvPicPr>
              <p:blipFill>
                <a:blip r:embed="rId97"/>
                <a:stretch>
                  <a:fillRect/>
                </a:stretch>
              </p:blipFill>
              <p:spPr>
                <a:xfrm>
                  <a:off x="2941335" y="3681345"/>
                  <a:ext cx="774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B81128F7-2508-6C9F-5502-60EE5646EDF1}"/>
                    </a:ext>
                  </a:extLst>
                </p14:cNvPr>
                <p14:cNvContentPartPr/>
                <p14:nvPr/>
              </p14:nvContentPartPr>
              <p14:xfrm>
                <a:off x="3130335" y="3787185"/>
                <a:ext cx="159120" cy="155880"/>
              </p14:xfrm>
            </p:contentPart>
          </mc:Choice>
          <mc:Fallback xmlns="">
            <p:pic>
              <p:nvPicPr>
                <p:cNvPr id="73" name="Ink 72">
                  <a:extLst>
                    <a:ext uri="{FF2B5EF4-FFF2-40B4-BE49-F238E27FC236}">
                      <a16:creationId xmlns:a16="http://schemas.microsoft.com/office/drawing/2014/main" id="{B81128F7-2508-6C9F-5502-60EE5646EDF1}"/>
                    </a:ext>
                  </a:extLst>
                </p:cNvPr>
                <p:cNvPicPr/>
                <p:nvPr/>
              </p:nvPicPr>
              <p:blipFill>
                <a:blip r:embed="rId99"/>
                <a:stretch>
                  <a:fillRect/>
                </a:stretch>
              </p:blipFill>
              <p:spPr>
                <a:xfrm>
                  <a:off x="3124215" y="3781065"/>
                  <a:ext cx="1713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0789EAF0-1374-29B5-D4D1-56E46460DED3}"/>
                    </a:ext>
                  </a:extLst>
                </p14:cNvPr>
                <p14:cNvContentPartPr/>
                <p14:nvPr/>
              </p14:nvContentPartPr>
              <p14:xfrm>
                <a:off x="3452175" y="3823905"/>
                <a:ext cx="138960" cy="156240"/>
              </p14:xfrm>
            </p:contentPart>
          </mc:Choice>
          <mc:Fallback xmlns="">
            <p:pic>
              <p:nvPicPr>
                <p:cNvPr id="74" name="Ink 73">
                  <a:extLst>
                    <a:ext uri="{FF2B5EF4-FFF2-40B4-BE49-F238E27FC236}">
                      <a16:creationId xmlns:a16="http://schemas.microsoft.com/office/drawing/2014/main" id="{0789EAF0-1374-29B5-D4D1-56E46460DED3}"/>
                    </a:ext>
                  </a:extLst>
                </p:cNvPr>
                <p:cNvPicPr/>
                <p:nvPr/>
              </p:nvPicPr>
              <p:blipFill>
                <a:blip r:embed="rId101"/>
                <a:stretch>
                  <a:fillRect/>
                </a:stretch>
              </p:blipFill>
              <p:spPr>
                <a:xfrm>
                  <a:off x="3446055" y="3817785"/>
                  <a:ext cx="151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Ink 74">
                  <a:extLst>
                    <a:ext uri="{FF2B5EF4-FFF2-40B4-BE49-F238E27FC236}">
                      <a16:creationId xmlns:a16="http://schemas.microsoft.com/office/drawing/2014/main" id="{755946B0-C645-5D8C-6062-08F54A53E3C3}"/>
                    </a:ext>
                  </a:extLst>
                </p14:cNvPr>
                <p14:cNvContentPartPr/>
                <p14:nvPr/>
              </p14:nvContentPartPr>
              <p14:xfrm>
                <a:off x="3739095" y="3842265"/>
                <a:ext cx="36720" cy="138960"/>
              </p14:xfrm>
            </p:contentPart>
          </mc:Choice>
          <mc:Fallback xmlns="">
            <p:pic>
              <p:nvPicPr>
                <p:cNvPr id="75" name="Ink 74">
                  <a:extLst>
                    <a:ext uri="{FF2B5EF4-FFF2-40B4-BE49-F238E27FC236}">
                      <a16:creationId xmlns:a16="http://schemas.microsoft.com/office/drawing/2014/main" id="{755946B0-C645-5D8C-6062-08F54A53E3C3}"/>
                    </a:ext>
                  </a:extLst>
                </p:cNvPr>
                <p:cNvPicPr/>
                <p:nvPr/>
              </p:nvPicPr>
              <p:blipFill>
                <a:blip r:embed="rId103"/>
                <a:stretch>
                  <a:fillRect/>
                </a:stretch>
              </p:blipFill>
              <p:spPr>
                <a:xfrm>
                  <a:off x="3732975" y="3836145"/>
                  <a:ext cx="489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Ink 75">
                  <a:extLst>
                    <a:ext uri="{FF2B5EF4-FFF2-40B4-BE49-F238E27FC236}">
                      <a16:creationId xmlns:a16="http://schemas.microsoft.com/office/drawing/2014/main" id="{BDC93DC2-4E54-287E-61DC-9490A47C9D69}"/>
                    </a:ext>
                  </a:extLst>
                </p14:cNvPr>
                <p14:cNvContentPartPr/>
                <p14:nvPr/>
              </p14:nvContentPartPr>
              <p14:xfrm>
                <a:off x="3669615" y="3765585"/>
                <a:ext cx="63000" cy="10080"/>
              </p14:xfrm>
            </p:contentPart>
          </mc:Choice>
          <mc:Fallback xmlns="">
            <p:pic>
              <p:nvPicPr>
                <p:cNvPr id="76" name="Ink 75">
                  <a:extLst>
                    <a:ext uri="{FF2B5EF4-FFF2-40B4-BE49-F238E27FC236}">
                      <a16:creationId xmlns:a16="http://schemas.microsoft.com/office/drawing/2014/main" id="{BDC93DC2-4E54-287E-61DC-9490A47C9D69}"/>
                    </a:ext>
                  </a:extLst>
                </p:cNvPr>
                <p:cNvPicPr/>
                <p:nvPr/>
              </p:nvPicPr>
              <p:blipFill>
                <a:blip r:embed="rId105"/>
                <a:stretch>
                  <a:fillRect/>
                </a:stretch>
              </p:blipFill>
              <p:spPr>
                <a:xfrm>
                  <a:off x="3663495" y="3759465"/>
                  <a:ext cx="75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Ink 76">
                  <a:extLst>
                    <a:ext uri="{FF2B5EF4-FFF2-40B4-BE49-F238E27FC236}">
                      <a16:creationId xmlns:a16="http://schemas.microsoft.com/office/drawing/2014/main" id="{86A892C2-E66C-769E-AC4E-8C60704CEA58}"/>
                    </a:ext>
                  </a:extLst>
                </p14:cNvPr>
                <p14:cNvContentPartPr/>
                <p14:nvPr/>
              </p14:nvContentPartPr>
              <p14:xfrm>
                <a:off x="3845295" y="3853065"/>
                <a:ext cx="236160" cy="149400"/>
              </p14:xfrm>
            </p:contentPart>
          </mc:Choice>
          <mc:Fallback xmlns="">
            <p:pic>
              <p:nvPicPr>
                <p:cNvPr id="77" name="Ink 76">
                  <a:extLst>
                    <a:ext uri="{FF2B5EF4-FFF2-40B4-BE49-F238E27FC236}">
                      <a16:creationId xmlns:a16="http://schemas.microsoft.com/office/drawing/2014/main" id="{86A892C2-E66C-769E-AC4E-8C60704CEA58}"/>
                    </a:ext>
                  </a:extLst>
                </p:cNvPr>
                <p:cNvPicPr/>
                <p:nvPr/>
              </p:nvPicPr>
              <p:blipFill>
                <a:blip r:embed="rId107"/>
                <a:stretch>
                  <a:fillRect/>
                </a:stretch>
              </p:blipFill>
              <p:spPr>
                <a:xfrm>
                  <a:off x="3839175" y="3846945"/>
                  <a:ext cx="2484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Ink 77">
                  <a:extLst>
                    <a:ext uri="{FF2B5EF4-FFF2-40B4-BE49-F238E27FC236}">
                      <a16:creationId xmlns:a16="http://schemas.microsoft.com/office/drawing/2014/main" id="{6961BA46-32E9-30CF-3BCB-143D9CD38EAF}"/>
                    </a:ext>
                  </a:extLst>
                </p14:cNvPr>
                <p14:cNvContentPartPr/>
                <p14:nvPr/>
              </p14:nvContentPartPr>
              <p14:xfrm>
                <a:off x="4186935" y="3854145"/>
                <a:ext cx="202320" cy="161640"/>
              </p14:xfrm>
            </p:contentPart>
          </mc:Choice>
          <mc:Fallback xmlns="">
            <p:pic>
              <p:nvPicPr>
                <p:cNvPr id="78" name="Ink 77">
                  <a:extLst>
                    <a:ext uri="{FF2B5EF4-FFF2-40B4-BE49-F238E27FC236}">
                      <a16:creationId xmlns:a16="http://schemas.microsoft.com/office/drawing/2014/main" id="{6961BA46-32E9-30CF-3BCB-143D9CD38EAF}"/>
                    </a:ext>
                  </a:extLst>
                </p:cNvPr>
                <p:cNvPicPr/>
                <p:nvPr/>
              </p:nvPicPr>
              <p:blipFill>
                <a:blip r:embed="rId109"/>
                <a:stretch>
                  <a:fillRect/>
                </a:stretch>
              </p:blipFill>
              <p:spPr>
                <a:xfrm>
                  <a:off x="4180815" y="3848025"/>
                  <a:ext cx="2145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Ink 78">
                  <a:extLst>
                    <a:ext uri="{FF2B5EF4-FFF2-40B4-BE49-F238E27FC236}">
                      <a16:creationId xmlns:a16="http://schemas.microsoft.com/office/drawing/2014/main" id="{8B80E3CB-1747-1380-BC69-1166EB6087A7}"/>
                    </a:ext>
                  </a:extLst>
                </p14:cNvPr>
                <p14:cNvContentPartPr/>
                <p14:nvPr/>
              </p14:nvContentPartPr>
              <p14:xfrm>
                <a:off x="4588695" y="4250505"/>
                <a:ext cx="105120" cy="41400"/>
              </p14:xfrm>
            </p:contentPart>
          </mc:Choice>
          <mc:Fallback xmlns="">
            <p:pic>
              <p:nvPicPr>
                <p:cNvPr id="79" name="Ink 78">
                  <a:extLst>
                    <a:ext uri="{FF2B5EF4-FFF2-40B4-BE49-F238E27FC236}">
                      <a16:creationId xmlns:a16="http://schemas.microsoft.com/office/drawing/2014/main" id="{8B80E3CB-1747-1380-BC69-1166EB6087A7}"/>
                    </a:ext>
                  </a:extLst>
                </p:cNvPr>
                <p:cNvPicPr/>
                <p:nvPr/>
              </p:nvPicPr>
              <p:blipFill>
                <a:blip r:embed="rId111"/>
                <a:stretch>
                  <a:fillRect/>
                </a:stretch>
              </p:blipFill>
              <p:spPr>
                <a:xfrm>
                  <a:off x="4582575" y="4244385"/>
                  <a:ext cx="117360" cy="53640"/>
                </a:xfrm>
                <a:prstGeom prst="rect">
                  <a:avLst/>
                </a:prstGeom>
              </p:spPr>
            </p:pic>
          </mc:Fallback>
        </mc:AlternateContent>
      </p:grpSp>
      <p:grpSp>
        <p:nvGrpSpPr>
          <p:cNvPr id="111" name="Group 110">
            <a:extLst>
              <a:ext uri="{FF2B5EF4-FFF2-40B4-BE49-F238E27FC236}">
                <a16:creationId xmlns:a16="http://schemas.microsoft.com/office/drawing/2014/main" id="{EC8A7FF4-ECBA-B899-72D0-072CDC7566CE}"/>
              </a:ext>
            </a:extLst>
          </p:cNvPr>
          <p:cNvGrpSpPr/>
          <p:nvPr/>
        </p:nvGrpSpPr>
        <p:grpSpPr>
          <a:xfrm>
            <a:off x="5047335" y="3756945"/>
            <a:ext cx="2650320" cy="836640"/>
            <a:chOff x="5047335" y="3756945"/>
            <a:chExt cx="2650320" cy="836640"/>
          </a:xfrm>
        </p:grpSpPr>
        <mc:AlternateContent xmlns:mc="http://schemas.openxmlformats.org/markup-compatibility/2006" xmlns:p14="http://schemas.microsoft.com/office/powerpoint/2010/main">
          <mc:Choice Requires="p14">
            <p:contentPart p14:bwMode="auto" r:id="rId112">
              <p14:nvContentPartPr>
                <p14:cNvPr id="81" name="Ink 80">
                  <a:extLst>
                    <a:ext uri="{FF2B5EF4-FFF2-40B4-BE49-F238E27FC236}">
                      <a16:creationId xmlns:a16="http://schemas.microsoft.com/office/drawing/2014/main" id="{8203C3F5-804F-18B1-B284-9179EDCAA29B}"/>
                    </a:ext>
                  </a:extLst>
                </p14:cNvPr>
                <p14:cNvContentPartPr/>
                <p14:nvPr/>
              </p14:nvContentPartPr>
              <p14:xfrm>
                <a:off x="5440455" y="4101105"/>
                <a:ext cx="255600" cy="141120"/>
              </p14:xfrm>
            </p:contentPart>
          </mc:Choice>
          <mc:Fallback xmlns="">
            <p:pic>
              <p:nvPicPr>
                <p:cNvPr id="81" name="Ink 80">
                  <a:extLst>
                    <a:ext uri="{FF2B5EF4-FFF2-40B4-BE49-F238E27FC236}">
                      <a16:creationId xmlns:a16="http://schemas.microsoft.com/office/drawing/2014/main" id="{8203C3F5-804F-18B1-B284-9179EDCAA29B}"/>
                    </a:ext>
                  </a:extLst>
                </p:cNvPr>
                <p:cNvPicPr/>
                <p:nvPr/>
              </p:nvPicPr>
              <p:blipFill>
                <a:blip r:embed="rId113"/>
                <a:stretch>
                  <a:fillRect/>
                </a:stretch>
              </p:blipFill>
              <p:spPr>
                <a:xfrm>
                  <a:off x="5434335" y="4094985"/>
                  <a:ext cx="2678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2" name="Ink 81">
                  <a:extLst>
                    <a:ext uri="{FF2B5EF4-FFF2-40B4-BE49-F238E27FC236}">
                      <a16:creationId xmlns:a16="http://schemas.microsoft.com/office/drawing/2014/main" id="{959CE617-AC2F-2696-A1E4-856C231AF34D}"/>
                    </a:ext>
                  </a:extLst>
                </p14:cNvPr>
                <p14:cNvContentPartPr/>
                <p14:nvPr/>
              </p14:nvContentPartPr>
              <p14:xfrm>
                <a:off x="5517495" y="4096785"/>
                <a:ext cx="132840" cy="156240"/>
              </p14:xfrm>
            </p:contentPart>
          </mc:Choice>
          <mc:Fallback xmlns="">
            <p:pic>
              <p:nvPicPr>
                <p:cNvPr id="82" name="Ink 81">
                  <a:extLst>
                    <a:ext uri="{FF2B5EF4-FFF2-40B4-BE49-F238E27FC236}">
                      <a16:creationId xmlns:a16="http://schemas.microsoft.com/office/drawing/2014/main" id="{959CE617-AC2F-2696-A1E4-856C231AF34D}"/>
                    </a:ext>
                  </a:extLst>
                </p:cNvPr>
                <p:cNvPicPr/>
                <p:nvPr/>
              </p:nvPicPr>
              <p:blipFill>
                <a:blip r:embed="rId115"/>
                <a:stretch>
                  <a:fillRect/>
                </a:stretch>
              </p:blipFill>
              <p:spPr>
                <a:xfrm>
                  <a:off x="5511375" y="4090665"/>
                  <a:ext cx="145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3" name="Ink 82">
                  <a:extLst>
                    <a:ext uri="{FF2B5EF4-FFF2-40B4-BE49-F238E27FC236}">
                      <a16:creationId xmlns:a16="http://schemas.microsoft.com/office/drawing/2014/main" id="{287FFD48-189A-78D2-1BA5-C187837C6FA6}"/>
                    </a:ext>
                  </a:extLst>
                </p14:cNvPr>
                <p14:cNvContentPartPr/>
                <p14:nvPr/>
              </p14:nvContentPartPr>
              <p14:xfrm>
                <a:off x="5673735" y="3992745"/>
                <a:ext cx="200160" cy="342720"/>
              </p14:xfrm>
            </p:contentPart>
          </mc:Choice>
          <mc:Fallback xmlns="">
            <p:pic>
              <p:nvPicPr>
                <p:cNvPr id="83" name="Ink 82">
                  <a:extLst>
                    <a:ext uri="{FF2B5EF4-FFF2-40B4-BE49-F238E27FC236}">
                      <a16:creationId xmlns:a16="http://schemas.microsoft.com/office/drawing/2014/main" id="{287FFD48-189A-78D2-1BA5-C187837C6FA6}"/>
                    </a:ext>
                  </a:extLst>
                </p:cNvPr>
                <p:cNvPicPr/>
                <p:nvPr/>
              </p:nvPicPr>
              <p:blipFill>
                <a:blip r:embed="rId117"/>
                <a:stretch>
                  <a:fillRect/>
                </a:stretch>
              </p:blipFill>
              <p:spPr>
                <a:xfrm>
                  <a:off x="5667615" y="3986625"/>
                  <a:ext cx="2124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4" name="Ink 83">
                  <a:extLst>
                    <a:ext uri="{FF2B5EF4-FFF2-40B4-BE49-F238E27FC236}">
                      <a16:creationId xmlns:a16="http://schemas.microsoft.com/office/drawing/2014/main" id="{0214D1CE-E7B4-67F6-81DF-5DCBC2B72F07}"/>
                    </a:ext>
                  </a:extLst>
                </p14:cNvPr>
                <p14:cNvContentPartPr/>
                <p14:nvPr/>
              </p14:nvContentPartPr>
              <p14:xfrm>
                <a:off x="5338935" y="3999225"/>
                <a:ext cx="354600" cy="314280"/>
              </p14:xfrm>
            </p:contentPart>
          </mc:Choice>
          <mc:Fallback xmlns="">
            <p:pic>
              <p:nvPicPr>
                <p:cNvPr id="84" name="Ink 83">
                  <a:extLst>
                    <a:ext uri="{FF2B5EF4-FFF2-40B4-BE49-F238E27FC236}">
                      <a16:creationId xmlns:a16="http://schemas.microsoft.com/office/drawing/2014/main" id="{0214D1CE-E7B4-67F6-81DF-5DCBC2B72F07}"/>
                    </a:ext>
                  </a:extLst>
                </p:cNvPr>
                <p:cNvPicPr/>
                <p:nvPr/>
              </p:nvPicPr>
              <p:blipFill>
                <a:blip r:embed="rId119"/>
                <a:stretch>
                  <a:fillRect/>
                </a:stretch>
              </p:blipFill>
              <p:spPr>
                <a:xfrm>
                  <a:off x="5332815" y="3993105"/>
                  <a:ext cx="3668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Ink 84">
                  <a:extLst>
                    <a:ext uri="{FF2B5EF4-FFF2-40B4-BE49-F238E27FC236}">
                      <a16:creationId xmlns:a16="http://schemas.microsoft.com/office/drawing/2014/main" id="{C9FE5703-E80D-AEE5-7587-6B3FB9F79832}"/>
                    </a:ext>
                  </a:extLst>
                </p14:cNvPr>
                <p14:cNvContentPartPr/>
                <p14:nvPr/>
              </p14:nvContentPartPr>
              <p14:xfrm>
                <a:off x="6087735" y="3756945"/>
                <a:ext cx="72720" cy="182160"/>
              </p14:xfrm>
            </p:contentPart>
          </mc:Choice>
          <mc:Fallback xmlns="">
            <p:pic>
              <p:nvPicPr>
                <p:cNvPr id="85" name="Ink 84">
                  <a:extLst>
                    <a:ext uri="{FF2B5EF4-FFF2-40B4-BE49-F238E27FC236}">
                      <a16:creationId xmlns:a16="http://schemas.microsoft.com/office/drawing/2014/main" id="{C9FE5703-E80D-AEE5-7587-6B3FB9F79832}"/>
                    </a:ext>
                  </a:extLst>
                </p:cNvPr>
                <p:cNvPicPr/>
                <p:nvPr/>
              </p:nvPicPr>
              <p:blipFill>
                <a:blip r:embed="rId121"/>
                <a:stretch>
                  <a:fillRect/>
                </a:stretch>
              </p:blipFill>
              <p:spPr>
                <a:xfrm>
                  <a:off x="6081615" y="3750825"/>
                  <a:ext cx="849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7" name="Ink 86">
                  <a:extLst>
                    <a:ext uri="{FF2B5EF4-FFF2-40B4-BE49-F238E27FC236}">
                      <a16:creationId xmlns:a16="http://schemas.microsoft.com/office/drawing/2014/main" id="{06DCF6CA-A7F5-9BBC-D24E-E291DD957D65}"/>
                    </a:ext>
                  </a:extLst>
                </p14:cNvPr>
                <p14:cNvContentPartPr/>
                <p14:nvPr/>
              </p14:nvContentPartPr>
              <p14:xfrm>
                <a:off x="6183855" y="4105425"/>
                <a:ext cx="43200" cy="205920"/>
              </p14:xfrm>
            </p:contentPart>
          </mc:Choice>
          <mc:Fallback xmlns="">
            <p:pic>
              <p:nvPicPr>
                <p:cNvPr id="87" name="Ink 86">
                  <a:extLst>
                    <a:ext uri="{FF2B5EF4-FFF2-40B4-BE49-F238E27FC236}">
                      <a16:creationId xmlns:a16="http://schemas.microsoft.com/office/drawing/2014/main" id="{06DCF6CA-A7F5-9BBC-D24E-E291DD957D65}"/>
                    </a:ext>
                  </a:extLst>
                </p:cNvPr>
                <p:cNvPicPr/>
                <p:nvPr/>
              </p:nvPicPr>
              <p:blipFill>
                <a:blip r:embed="rId123"/>
                <a:stretch>
                  <a:fillRect/>
                </a:stretch>
              </p:blipFill>
              <p:spPr>
                <a:xfrm>
                  <a:off x="6177735" y="4099305"/>
                  <a:ext cx="55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8" name="Ink 87">
                  <a:extLst>
                    <a:ext uri="{FF2B5EF4-FFF2-40B4-BE49-F238E27FC236}">
                      <a16:creationId xmlns:a16="http://schemas.microsoft.com/office/drawing/2014/main" id="{ECFDFAC1-A292-443C-A36C-2931C89E0F5D}"/>
                    </a:ext>
                  </a:extLst>
                </p14:cNvPr>
                <p14:cNvContentPartPr/>
                <p14:nvPr/>
              </p14:nvContentPartPr>
              <p14:xfrm>
                <a:off x="6323535" y="4123785"/>
                <a:ext cx="185760" cy="146520"/>
              </p14:xfrm>
            </p:contentPart>
          </mc:Choice>
          <mc:Fallback xmlns="">
            <p:pic>
              <p:nvPicPr>
                <p:cNvPr id="88" name="Ink 87">
                  <a:extLst>
                    <a:ext uri="{FF2B5EF4-FFF2-40B4-BE49-F238E27FC236}">
                      <a16:creationId xmlns:a16="http://schemas.microsoft.com/office/drawing/2014/main" id="{ECFDFAC1-A292-443C-A36C-2931C89E0F5D}"/>
                    </a:ext>
                  </a:extLst>
                </p:cNvPr>
                <p:cNvPicPr/>
                <p:nvPr/>
              </p:nvPicPr>
              <p:blipFill>
                <a:blip r:embed="rId125"/>
                <a:stretch>
                  <a:fillRect/>
                </a:stretch>
              </p:blipFill>
              <p:spPr>
                <a:xfrm>
                  <a:off x="6317415" y="4117665"/>
                  <a:ext cx="1980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9" name="Ink 88">
                  <a:extLst>
                    <a:ext uri="{FF2B5EF4-FFF2-40B4-BE49-F238E27FC236}">
                      <a16:creationId xmlns:a16="http://schemas.microsoft.com/office/drawing/2014/main" id="{511A73B8-EC0F-2748-07CA-10C368F715F9}"/>
                    </a:ext>
                  </a:extLst>
                </p14:cNvPr>
                <p14:cNvContentPartPr/>
                <p14:nvPr/>
              </p14:nvContentPartPr>
              <p14:xfrm>
                <a:off x="6618015" y="4124865"/>
                <a:ext cx="129240" cy="147600"/>
              </p14:xfrm>
            </p:contentPart>
          </mc:Choice>
          <mc:Fallback xmlns="">
            <p:pic>
              <p:nvPicPr>
                <p:cNvPr id="89" name="Ink 88">
                  <a:extLst>
                    <a:ext uri="{FF2B5EF4-FFF2-40B4-BE49-F238E27FC236}">
                      <a16:creationId xmlns:a16="http://schemas.microsoft.com/office/drawing/2014/main" id="{511A73B8-EC0F-2748-07CA-10C368F715F9}"/>
                    </a:ext>
                  </a:extLst>
                </p:cNvPr>
                <p:cNvPicPr/>
                <p:nvPr/>
              </p:nvPicPr>
              <p:blipFill>
                <a:blip r:embed="rId127"/>
                <a:stretch>
                  <a:fillRect/>
                </a:stretch>
              </p:blipFill>
              <p:spPr>
                <a:xfrm>
                  <a:off x="6611895" y="4118745"/>
                  <a:ext cx="1414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Ink 89">
                  <a:extLst>
                    <a:ext uri="{FF2B5EF4-FFF2-40B4-BE49-F238E27FC236}">
                      <a16:creationId xmlns:a16="http://schemas.microsoft.com/office/drawing/2014/main" id="{DEF4A987-DFED-19F9-6790-390FB01B2067}"/>
                    </a:ext>
                  </a:extLst>
                </p14:cNvPr>
                <p14:cNvContentPartPr/>
                <p14:nvPr/>
              </p14:nvContentPartPr>
              <p14:xfrm>
                <a:off x="6837615" y="4166985"/>
                <a:ext cx="12960" cy="126000"/>
              </p14:xfrm>
            </p:contentPart>
          </mc:Choice>
          <mc:Fallback xmlns="">
            <p:pic>
              <p:nvPicPr>
                <p:cNvPr id="90" name="Ink 89">
                  <a:extLst>
                    <a:ext uri="{FF2B5EF4-FFF2-40B4-BE49-F238E27FC236}">
                      <a16:creationId xmlns:a16="http://schemas.microsoft.com/office/drawing/2014/main" id="{DEF4A987-DFED-19F9-6790-390FB01B2067}"/>
                    </a:ext>
                  </a:extLst>
                </p:cNvPr>
                <p:cNvPicPr/>
                <p:nvPr/>
              </p:nvPicPr>
              <p:blipFill>
                <a:blip r:embed="rId129"/>
                <a:stretch>
                  <a:fillRect/>
                </a:stretch>
              </p:blipFill>
              <p:spPr>
                <a:xfrm>
                  <a:off x="6831495" y="4160865"/>
                  <a:ext cx="25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1" name="Ink 90">
                  <a:extLst>
                    <a:ext uri="{FF2B5EF4-FFF2-40B4-BE49-F238E27FC236}">
                      <a16:creationId xmlns:a16="http://schemas.microsoft.com/office/drawing/2014/main" id="{F7D98A92-F087-C593-87C2-CCA4750E048A}"/>
                    </a:ext>
                  </a:extLst>
                </p14:cNvPr>
                <p14:cNvContentPartPr/>
                <p14:nvPr/>
              </p14:nvContentPartPr>
              <p14:xfrm>
                <a:off x="6809535" y="4081665"/>
                <a:ext cx="43560" cy="27360"/>
              </p14:xfrm>
            </p:contentPart>
          </mc:Choice>
          <mc:Fallback xmlns="">
            <p:pic>
              <p:nvPicPr>
                <p:cNvPr id="91" name="Ink 90">
                  <a:extLst>
                    <a:ext uri="{FF2B5EF4-FFF2-40B4-BE49-F238E27FC236}">
                      <a16:creationId xmlns:a16="http://schemas.microsoft.com/office/drawing/2014/main" id="{F7D98A92-F087-C593-87C2-CCA4750E048A}"/>
                    </a:ext>
                  </a:extLst>
                </p:cNvPr>
                <p:cNvPicPr/>
                <p:nvPr/>
              </p:nvPicPr>
              <p:blipFill>
                <a:blip r:embed="rId131"/>
                <a:stretch>
                  <a:fillRect/>
                </a:stretch>
              </p:blipFill>
              <p:spPr>
                <a:xfrm>
                  <a:off x="6803415" y="4075545"/>
                  <a:ext cx="55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Ink 91">
                  <a:extLst>
                    <a:ext uri="{FF2B5EF4-FFF2-40B4-BE49-F238E27FC236}">
                      <a16:creationId xmlns:a16="http://schemas.microsoft.com/office/drawing/2014/main" id="{752E70D5-2FE9-DB2F-5E16-0DD5B6DC33B0}"/>
                    </a:ext>
                  </a:extLst>
                </p14:cNvPr>
                <p14:cNvContentPartPr/>
                <p14:nvPr/>
              </p14:nvContentPartPr>
              <p14:xfrm>
                <a:off x="6967575" y="4110825"/>
                <a:ext cx="441360" cy="172080"/>
              </p14:xfrm>
            </p:contentPart>
          </mc:Choice>
          <mc:Fallback xmlns="">
            <p:pic>
              <p:nvPicPr>
                <p:cNvPr id="92" name="Ink 91">
                  <a:extLst>
                    <a:ext uri="{FF2B5EF4-FFF2-40B4-BE49-F238E27FC236}">
                      <a16:creationId xmlns:a16="http://schemas.microsoft.com/office/drawing/2014/main" id="{752E70D5-2FE9-DB2F-5E16-0DD5B6DC33B0}"/>
                    </a:ext>
                  </a:extLst>
                </p:cNvPr>
                <p:cNvPicPr/>
                <p:nvPr/>
              </p:nvPicPr>
              <p:blipFill>
                <a:blip r:embed="rId133"/>
                <a:stretch>
                  <a:fillRect/>
                </a:stretch>
              </p:blipFill>
              <p:spPr>
                <a:xfrm>
                  <a:off x="6961455" y="4104705"/>
                  <a:ext cx="4536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3" name="Ink 92">
                  <a:extLst>
                    <a:ext uri="{FF2B5EF4-FFF2-40B4-BE49-F238E27FC236}">
                      <a16:creationId xmlns:a16="http://schemas.microsoft.com/office/drawing/2014/main" id="{D6C63165-1A1D-8F92-50BE-16F49C9CEEC5}"/>
                    </a:ext>
                  </a:extLst>
                </p14:cNvPr>
                <p14:cNvContentPartPr/>
                <p14:nvPr/>
              </p14:nvContentPartPr>
              <p14:xfrm>
                <a:off x="7252335" y="4144305"/>
                <a:ext cx="99000" cy="109800"/>
              </p14:xfrm>
            </p:contentPart>
          </mc:Choice>
          <mc:Fallback xmlns="">
            <p:pic>
              <p:nvPicPr>
                <p:cNvPr id="93" name="Ink 92">
                  <a:extLst>
                    <a:ext uri="{FF2B5EF4-FFF2-40B4-BE49-F238E27FC236}">
                      <a16:creationId xmlns:a16="http://schemas.microsoft.com/office/drawing/2014/main" id="{D6C63165-1A1D-8F92-50BE-16F49C9CEEC5}"/>
                    </a:ext>
                  </a:extLst>
                </p:cNvPr>
                <p:cNvPicPr/>
                <p:nvPr/>
              </p:nvPicPr>
              <p:blipFill>
                <a:blip r:embed="rId135"/>
                <a:stretch>
                  <a:fillRect/>
                </a:stretch>
              </p:blipFill>
              <p:spPr>
                <a:xfrm>
                  <a:off x="7246215" y="4138185"/>
                  <a:ext cx="111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4" name="Ink 93">
                  <a:extLst>
                    <a:ext uri="{FF2B5EF4-FFF2-40B4-BE49-F238E27FC236}">
                      <a16:creationId xmlns:a16="http://schemas.microsoft.com/office/drawing/2014/main" id="{21532334-A6BA-8E97-5CE6-62EE52804BD1}"/>
                    </a:ext>
                  </a:extLst>
                </p14:cNvPr>
                <p14:cNvContentPartPr/>
                <p14:nvPr/>
              </p14:nvContentPartPr>
              <p14:xfrm>
                <a:off x="7461495" y="4133505"/>
                <a:ext cx="236160" cy="155160"/>
              </p14:xfrm>
            </p:contentPart>
          </mc:Choice>
          <mc:Fallback xmlns="">
            <p:pic>
              <p:nvPicPr>
                <p:cNvPr id="94" name="Ink 93">
                  <a:extLst>
                    <a:ext uri="{FF2B5EF4-FFF2-40B4-BE49-F238E27FC236}">
                      <a16:creationId xmlns:a16="http://schemas.microsoft.com/office/drawing/2014/main" id="{21532334-A6BA-8E97-5CE6-62EE52804BD1}"/>
                    </a:ext>
                  </a:extLst>
                </p:cNvPr>
                <p:cNvPicPr/>
                <p:nvPr/>
              </p:nvPicPr>
              <p:blipFill>
                <a:blip r:embed="rId137"/>
                <a:stretch>
                  <a:fillRect/>
                </a:stretch>
              </p:blipFill>
              <p:spPr>
                <a:xfrm>
                  <a:off x="7455375" y="4127385"/>
                  <a:ext cx="2484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8" name="Ink 107">
                  <a:extLst>
                    <a:ext uri="{FF2B5EF4-FFF2-40B4-BE49-F238E27FC236}">
                      <a16:creationId xmlns:a16="http://schemas.microsoft.com/office/drawing/2014/main" id="{FE79B14C-BCF4-187D-CC88-9D16E30B44F8}"/>
                    </a:ext>
                  </a:extLst>
                </p14:cNvPr>
                <p14:cNvContentPartPr/>
                <p14:nvPr/>
              </p14:nvContentPartPr>
              <p14:xfrm>
                <a:off x="5047335" y="3810945"/>
                <a:ext cx="650880" cy="782640"/>
              </p14:xfrm>
            </p:contentPart>
          </mc:Choice>
          <mc:Fallback xmlns="">
            <p:pic>
              <p:nvPicPr>
                <p:cNvPr id="108" name="Ink 107">
                  <a:extLst>
                    <a:ext uri="{FF2B5EF4-FFF2-40B4-BE49-F238E27FC236}">
                      <a16:creationId xmlns:a16="http://schemas.microsoft.com/office/drawing/2014/main" id="{FE79B14C-BCF4-187D-CC88-9D16E30B44F8}"/>
                    </a:ext>
                  </a:extLst>
                </p:cNvPr>
                <p:cNvPicPr/>
                <p:nvPr/>
              </p:nvPicPr>
              <p:blipFill>
                <a:blip r:embed="rId139"/>
                <a:stretch>
                  <a:fillRect/>
                </a:stretch>
              </p:blipFill>
              <p:spPr>
                <a:xfrm>
                  <a:off x="5041215" y="3804825"/>
                  <a:ext cx="663120" cy="794880"/>
                </a:xfrm>
                <a:prstGeom prst="rect">
                  <a:avLst/>
                </a:prstGeom>
              </p:spPr>
            </p:pic>
          </mc:Fallback>
        </mc:AlternateContent>
      </p:grpSp>
      <p:grpSp>
        <p:nvGrpSpPr>
          <p:cNvPr id="114" name="Group 113">
            <a:extLst>
              <a:ext uri="{FF2B5EF4-FFF2-40B4-BE49-F238E27FC236}">
                <a16:creationId xmlns:a16="http://schemas.microsoft.com/office/drawing/2014/main" id="{4E7A2749-861B-4A31-ED15-407A24712551}"/>
              </a:ext>
            </a:extLst>
          </p:cNvPr>
          <p:cNvGrpSpPr/>
          <p:nvPr/>
        </p:nvGrpSpPr>
        <p:grpSpPr>
          <a:xfrm>
            <a:off x="1780695" y="5015865"/>
            <a:ext cx="255240" cy="110880"/>
            <a:chOff x="1780695" y="5015865"/>
            <a:chExt cx="255240" cy="110880"/>
          </a:xfrm>
        </p:grpSpPr>
        <mc:AlternateContent xmlns:mc="http://schemas.openxmlformats.org/markup-compatibility/2006" xmlns:p14="http://schemas.microsoft.com/office/powerpoint/2010/main">
          <mc:Choice Requires="p14">
            <p:contentPart p14:bwMode="auto" r:id="rId140">
              <p14:nvContentPartPr>
                <p14:cNvPr id="112" name="Ink 111">
                  <a:extLst>
                    <a:ext uri="{FF2B5EF4-FFF2-40B4-BE49-F238E27FC236}">
                      <a16:creationId xmlns:a16="http://schemas.microsoft.com/office/drawing/2014/main" id="{8E3F4B8D-5276-AC67-70C7-DB405C100158}"/>
                    </a:ext>
                  </a:extLst>
                </p14:cNvPr>
                <p14:cNvContentPartPr/>
                <p14:nvPr/>
              </p14:nvContentPartPr>
              <p14:xfrm>
                <a:off x="1780695" y="5015865"/>
                <a:ext cx="255240" cy="10080"/>
              </p14:xfrm>
            </p:contentPart>
          </mc:Choice>
          <mc:Fallback xmlns="">
            <p:pic>
              <p:nvPicPr>
                <p:cNvPr id="112" name="Ink 111">
                  <a:extLst>
                    <a:ext uri="{FF2B5EF4-FFF2-40B4-BE49-F238E27FC236}">
                      <a16:creationId xmlns:a16="http://schemas.microsoft.com/office/drawing/2014/main" id="{8E3F4B8D-5276-AC67-70C7-DB405C100158}"/>
                    </a:ext>
                  </a:extLst>
                </p:cNvPr>
                <p:cNvPicPr/>
                <p:nvPr/>
              </p:nvPicPr>
              <p:blipFill>
                <a:blip r:embed="rId141"/>
                <a:stretch>
                  <a:fillRect/>
                </a:stretch>
              </p:blipFill>
              <p:spPr>
                <a:xfrm>
                  <a:off x="1774575" y="5009745"/>
                  <a:ext cx="267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3" name="Ink 112">
                  <a:extLst>
                    <a:ext uri="{FF2B5EF4-FFF2-40B4-BE49-F238E27FC236}">
                      <a16:creationId xmlns:a16="http://schemas.microsoft.com/office/drawing/2014/main" id="{96BDC186-9634-1A33-0C75-08DEB4317302}"/>
                    </a:ext>
                  </a:extLst>
                </p14:cNvPr>
                <p14:cNvContentPartPr/>
                <p14:nvPr/>
              </p14:nvContentPartPr>
              <p14:xfrm>
                <a:off x="1787895" y="5119905"/>
                <a:ext cx="183240" cy="6840"/>
              </p14:xfrm>
            </p:contentPart>
          </mc:Choice>
          <mc:Fallback xmlns="">
            <p:pic>
              <p:nvPicPr>
                <p:cNvPr id="113" name="Ink 112">
                  <a:extLst>
                    <a:ext uri="{FF2B5EF4-FFF2-40B4-BE49-F238E27FC236}">
                      <a16:creationId xmlns:a16="http://schemas.microsoft.com/office/drawing/2014/main" id="{96BDC186-9634-1A33-0C75-08DEB4317302}"/>
                    </a:ext>
                  </a:extLst>
                </p:cNvPr>
                <p:cNvPicPr/>
                <p:nvPr/>
              </p:nvPicPr>
              <p:blipFill>
                <a:blip r:embed="rId143"/>
                <a:stretch>
                  <a:fillRect/>
                </a:stretch>
              </p:blipFill>
              <p:spPr>
                <a:xfrm>
                  <a:off x="1781775" y="5113785"/>
                  <a:ext cx="195480" cy="19080"/>
                </a:xfrm>
                <a:prstGeom prst="rect">
                  <a:avLst/>
                </a:prstGeom>
              </p:spPr>
            </p:pic>
          </mc:Fallback>
        </mc:AlternateContent>
      </p:grpSp>
      <p:grpSp>
        <p:nvGrpSpPr>
          <p:cNvPr id="129" name="Group 128">
            <a:extLst>
              <a:ext uri="{FF2B5EF4-FFF2-40B4-BE49-F238E27FC236}">
                <a16:creationId xmlns:a16="http://schemas.microsoft.com/office/drawing/2014/main" id="{4884A602-8708-E93D-6673-BB040B09A919}"/>
              </a:ext>
            </a:extLst>
          </p:cNvPr>
          <p:cNvGrpSpPr/>
          <p:nvPr/>
        </p:nvGrpSpPr>
        <p:grpSpPr>
          <a:xfrm>
            <a:off x="2335815" y="4754145"/>
            <a:ext cx="2433960" cy="516240"/>
            <a:chOff x="2335815" y="4754145"/>
            <a:chExt cx="2433960" cy="516240"/>
          </a:xfrm>
        </p:grpSpPr>
        <mc:AlternateContent xmlns:mc="http://schemas.openxmlformats.org/markup-compatibility/2006" xmlns:p14="http://schemas.microsoft.com/office/powerpoint/2010/main">
          <mc:Choice Requires="p14">
            <p:contentPart p14:bwMode="auto" r:id="rId144">
              <p14:nvContentPartPr>
                <p14:cNvPr id="115" name="Ink 114">
                  <a:extLst>
                    <a:ext uri="{FF2B5EF4-FFF2-40B4-BE49-F238E27FC236}">
                      <a16:creationId xmlns:a16="http://schemas.microsoft.com/office/drawing/2014/main" id="{3C66FC38-977A-83D3-876E-4620ADF52507}"/>
                    </a:ext>
                  </a:extLst>
                </p14:cNvPr>
                <p14:cNvContentPartPr/>
                <p14:nvPr/>
              </p14:nvContentPartPr>
              <p14:xfrm>
                <a:off x="2335815" y="5020905"/>
                <a:ext cx="542520" cy="249480"/>
              </p14:xfrm>
            </p:contentPart>
          </mc:Choice>
          <mc:Fallback xmlns="">
            <p:pic>
              <p:nvPicPr>
                <p:cNvPr id="115" name="Ink 114">
                  <a:extLst>
                    <a:ext uri="{FF2B5EF4-FFF2-40B4-BE49-F238E27FC236}">
                      <a16:creationId xmlns:a16="http://schemas.microsoft.com/office/drawing/2014/main" id="{3C66FC38-977A-83D3-876E-4620ADF52507}"/>
                    </a:ext>
                  </a:extLst>
                </p:cNvPr>
                <p:cNvPicPr/>
                <p:nvPr/>
              </p:nvPicPr>
              <p:blipFill>
                <a:blip r:embed="rId145"/>
                <a:stretch>
                  <a:fillRect/>
                </a:stretch>
              </p:blipFill>
              <p:spPr>
                <a:xfrm>
                  <a:off x="2329695" y="5014785"/>
                  <a:ext cx="5547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Ink 115">
                  <a:extLst>
                    <a:ext uri="{FF2B5EF4-FFF2-40B4-BE49-F238E27FC236}">
                      <a16:creationId xmlns:a16="http://schemas.microsoft.com/office/drawing/2014/main" id="{966EF8B9-8FA0-FEBE-BEDC-A1CA6DA25E8F}"/>
                    </a:ext>
                  </a:extLst>
                </p14:cNvPr>
                <p14:cNvContentPartPr/>
                <p14:nvPr/>
              </p14:nvContentPartPr>
              <p14:xfrm>
                <a:off x="2942775" y="4851345"/>
                <a:ext cx="257760" cy="144360"/>
              </p14:xfrm>
            </p:contentPart>
          </mc:Choice>
          <mc:Fallback xmlns="">
            <p:pic>
              <p:nvPicPr>
                <p:cNvPr id="116" name="Ink 115">
                  <a:extLst>
                    <a:ext uri="{FF2B5EF4-FFF2-40B4-BE49-F238E27FC236}">
                      <a16:creationId xmlns:a16="http://schemas.microsoft.com/office/drawing/2014/main" id="{966EF8B9-8FA0-FEBE-BEDC-A1CA6DA25E8F}"/>
                    </a:ext>
                  </a:extLst>
                </p:cNvPr>
                <p:cNvPicPr/>
                <p:nvPr/>
              </p:nvPicPr>
              <p:blipFill>
                <a:blip r:embed="rId147"/>
                <a:stretch>
                  <a:fillRect/>
                </a:stretch>
              </p:blipFill>
              <p:spPr>
                <a:xfrm>
                  <a:off x="2936655" y="4845225"/>
                  <a:ext cx="270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Ink 116">
                  <a:extLst>
                    <a:ext uri="{FF2B5EF4-FFF2-40B4-BE49-F238E27FC236}">
                      <a16:creationId xmlns:a16="http://schemas.microsoft.com/office/drawing/2014/main" id="{AC960E6F-C8B8-D9FB-46D0-4893D52EF0DC}"/>
                    </a:ext>
                  </a:extLst>
                </p14:cNvPr>
                <p14:cNvContentPartPr/>
                <p14:nvPr/>
              </p14:nvContentPartPr>
              <p14:xfrm>
                <a:off x="3005415" y="4834065"/>
                <a:ext cx="118440" cy="196200"/>
              </p14:xfrm>
            </p:contentPart>
          </mc:Choice>
          <mc:Fallback xmlns="">
            <p:pic>
              <p:nvPicPr>
                <p:cNvPr id="117" name="Ink 116">
                  <a:extLst>
                    <a:ext uri="{FF2B5EF4-FFF2-40B4-BE49-F238E27FC236}">
                      <a16:creationId xmlns:a16="http://schemas.microsoft.com/office/drawing/2014/main" id="{AC960E6F-C8B8-D9FB-46D0-4893D52EF0DC}"/>
                    </a:ext>
                  </a:extLst>
                </p:cNvPr>
                <p:cNvPicPr/>
                <p:nvPr/>
              </p:nvPicPr>
              <p:blipFill>
                <a:blip r:embed="rId149"/>
                <a:stretch>
                  <a:fillRect/>
                </a:stretch>
              </p:blipFill>
              <p:spPr>
                <a:xfrm>
                  <a:off x="2999295" y="4827945"/>
                  <a:ext cx="1306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Ink 117">
                  <a:extLst>
                    <a:ext uri="{FF2B5EF4-FFF2-40B4-BE49-F238E27FC236}">
                      <a16:creationId xmlns:a16="http://schemas.microsoft.com/office/drawing/2014/main" id="{28D30E0B-79AD-7A83-5F2E-9C439AB319CF}"/>
                    </a:ext>
                  </a:extLst>
                </p14:cNvPr>
                <p14:cNvContentPartPr/>
                <p14:nvPr/>
              </p14:nvContentPartPr>
              <p14:xfrm>
                <a:off x="3253095" y="4754145"/>
                <a:ext cx="130320" cy="270360"/>
              </p14:xfrm>
            </p:contentPart>
          </mc:Choice>
          <mc:Fallback xmlns="">
            <p:pic>
              <p:nvPicPr>
                <p:cNvPr id="118" name="Ink 117">
                  <a:extLst>
                    <a:ext uri="{FF2B5EF4-FFF2-40B4-BE49-F238E27FC236}">
                      <a16:creationId xmlns:a16="http://schemas.microsoft.com/office/drawing/2014/main" id="{28D30E0B-79AD-7A83-5F2E-9C439AB319CF}"/>
                    </a:ext>
                  </a:extLst>
                </p:cNvPr>
                <p:cNvPicPr/>
                <p:nvPr/>
              </p:nvPicPr>
              <p:blipFill>
                <a:blip r:embed="rId151"/>
                <a:stretch>
                  <a:fillRect/>
                </a:stretch>
              </p:blipFill>
              <p:spPr>
                <a:xfrm>
                  <a:off x="3246975" y="4748025"/>
                  <a:ext cx="1425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 name="Ink 118">
                  <a:extLst>
                    <a:ext uri="{FF2B5EF4-FFF2-40B4-BE49-F238E27FC236}">
                      <a16:creationId xmlns:a16="http://schemas.microsoft.com/office/drawing/2014/main" id="{BCEF6D6F-EB65-BF87-13FA-9E5D474372FD}"/>
                    </a:ext>
                  </a:extLst>
                </p14:cNvPr>
                <p14:cNvContentPartPr/>
                <p14:nvPr/>
              </p14:nvContentPartPr>
              <p14:xfrm>
                <a:off x="3554055" y="4883745"/>
                <a:ext cx="166320" cy="189720"/>
              </p14:xfrm>
            </p:contentPart>
          </mc:Choice>
          <mc:Fallback xmlns="">
            <p:pic>
              <p:nvPicPr>
                <p:cNvPr id="119" name="Ink 118">
                  <a:extLst>
                    <a:ext uri="{FF2B5EF4-FFF2-40B4-BE49-F238E27FC236}">
                      <a16:creationId xmlns:a16="http://schemas.microsoft.com/office/drawing/2014/main" id="{BCEF6D6F-EB65-BF87-13FA-9E5D474372FD}"/>
                    </a:ext>
                  </a:extLst>
                </p:cNvPr>
                <p:cNvPicPr/>
                <p:nvPr/>
              </p:nvPicPr>
              <p:blipFill>
                <a:blip r:embed="rId153"/>
                <a:stretch>
                  <a:fillRect/>
                </a:stretch>
              </p:blipFill>
              <p:spPr>
                <a:xfrm>
                  <a:off x="3547935" y="4877625"/>
                  <a:ext cx="178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0" name="Ink 119">
                  <a:extLst>
                    <a:ext uri="{FF2B5EF4-FFF2-40B4-BE49-F238E27FC236}">
                      <a16:creationId xmlns:a16="http://schemas.microsoft.com/office/drawing/2014/main" id="{25A06E67-2D19-25D4-48A6-4B9B5DDDE80D}"/>
                    </a:ext>
                  </a:extLst>
                </p14:cNvPr>
                <p14:cNvContentPartPr/>
                <p14:nvPr/>
              </p14:nvContentPartPr>
              <p14:xfrm>
                <a:off x="3871215" y="4890225"/>
                <a:ext cx="181440" cy="171360"/>
              </p14:xfrm>
            </p:contentPart>
          </mc:Choice>
          <mc:Fallback xmlns="">
            <p:pic>
              <p:nvPicPr>
                <p:cNvPr id="120" name="Ink 119">
                  <a:extLst>
                    <a:ext uri="{FF2B5EF4-FFF2-40B4-BE49-F238E27FC236}">
                      <a16:creationId xmlns:a16="http://schemas.microsoft.com/office/drawing/2014/main" id="{25A06E67-2D19-25D4-48A6-4B9B5DDDE80D}"/>
                    </a:ext>
                  </a:extLst>
                </p:cNvPr>
                <p:cNvPicPr/>
                <p:nvPr/>
              </p:nvPicPr>
              <p:blipFill>
                <a:blip r:embed="rId155"/>
                <a:stretch>
                  <a:fillRect/>
                </a:stretch>
              </p:blipFill>
              <p:spPr>
                <a:xfrm>
                  <a:off x="3865095" y="4884105"/>
                  <a:ext cx="1936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1" name="Ink 120">
                  <a:extLst>
                    <a:ext uri="{FF2B5EF4-FFF2-40B4-BE49-F238E27FC236}">
                      <a16:creationId xmlns:a16="http://schemas.microsoft.com/office/drawing/2014/main" id="{10D7BA28-F50E-9187-9E95-F89EBAAEA763}"/>
                    </a:ext>
                  </a:extLst>
                </p14:cNvPr>
                <p14:cNvContentPartPr/>
                <p14:nvPr/>
              </p14:nvContentPartPr>
              <p14:xfrm>
                <a:off x="4112055" y="4910025"/>
                <a:ext cx="96480" cy="146520"/>
              </p14:xfrm>
            </p:contentPart>
          </mc:Choice>
          <mc:Fallback xmlns="">
            <p:pic>
              <p:nvPicPr>
                <p:cNvPr id="121" name="Ink 120">
                  <a:extLst>
                    <a:ext uri="{FF2B5EF4-FFF2-40B4-BE49-F238E27FC236}">
                      <a16:creationId xmlns:a16="http://schemas.microsoft.com/office/drawing/2014/main" id="{10D7BA28-F50E-9187-9E95-F89EBAAEA763}"/>
                    </a:ext>
                  </a:extLst>
                </p:cNvPr>
                <p:cNvPicPr/>
                <p:nvPr/>
              </p:nvPicPr>
              <p:blipFill>
                <a:blip r:embed="rId157"/>
                <a:stretch>
                  <a:fillRect/>
                </a:stretch>
              </p:blipFill>
              <p:spPr>
                <a:xfrm>
                  <a:off x="4105935" y="4903905"/>
                  <a:ext cx="1087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2" name="Ink 121">
                  <a:extLst>
                    <a:ext uri="{FF2B5EF4-FFF2-40B4-BE49-F238E27FC236}">
                      <a16:creationId xmlns:a16="http://schemas.microsoft.com/office/drawing/2014/main" id="{6CB7914C-918A-39C7-DF4D-9C533FBB5D4C}"/>
                    </a:ext>
                  </a:extLst>
                </p14:cNvPr>
                <p14:cNvContentPartPr/>
                <p14:nvPr/>
              </p14:nvContentPartPr>
              <p14:xfrm>
                <a:off x="4054455" y="4782225"/>
                <a:ext cx="118440" cy="31680"/>
              </p14:xfrm>
            </p:contentPart>
          </mc:Choice>
          <mc:Fallback xmlns="">
            <p:pic>
              <p:nvPicPr>
                <p:cNvPr id="122" name="Ink 121">
                  <a:extLst>
                    <a:ext uri="{FF2B5EF4-FFF2-40B4-BE49-F238E27FC236}">
                      <a16:creationId xmlns:a16="http://schemas.microsoft.com/office/drawing/2014/main" id="{6CB7914C-918A-39C7-DF4D-9C533FBB5D4C}"/>
                    </a:ext>
                  </a:extLst>
                </p:cNvPr>
                <p:cNvPicPr/>
                <p:nvPr/>
              </p:nvPicPr>
              <p:blipFill>
                <a:blip r:embed="rId159"/>
                <a:stretch>
                  <a:fillRect/>
                </a:stretch>
              </p:blipFill>
              <p:spPr>
                <a:xfrm>
                  <a:off x="4048335" y="4776105"/>
                  <a:ext cx="130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3" name="Ink 122">
                  <a:extLst>
                    <a:ext uri="{FF2B5EF4-FFF2-40B4-BE49-F238E27FC236}">
                      <a16:creationId xmlns:a16="http://schemas.microsoft.com/office/drawing/2014/main" id="{CC584D71-B16D-98CA-8B81-7168ADAB1E62}"/>
                    </a:ext>
                  </a:extLst>
                </p14:cNvPr>
                <p14:cNvContentPartPr/>
                <p14:nvPr/>
              </p14:nvContentPartPr>
              <p14:xfrm>
                <a:off x="4275855" y="4879425"/>
                <a:ext cx="161640" cy="177480"/>
              </p14:xfrm>
            </p:contentPart>
          </mc:Choice>
          <mc:Fallback xmlns="">
            <p:pic>
              <p:nvPicPr>
                <p:cNvPr id="123" name="Ink 122">
                  <a:extLst>
                    <a:ext uri="{FF2B5EF4-FFF2-40B4-BE49-F238E27FC236}">
                      <a16:creationId xmlns:a16="http://schemas.microsoft.com/office/drawing/2014/main" id="{CC584D71-B16D-98CA-8B81-7168ADAB1E62}"/>
                    </a:ext>
                  </a:extLst>
                </p:cNvPr>
                <p:cNvPicPr/>
                <p:nvPr/>
              </p:nvPicPr>
              <p:blipFill>
                <a:blip r:embed="rId161"/>
                <a:stretch>
                  <a:fillRect/>
                </a:stretch>
              </p:blipFill>
              <p:spPr>
                <a:xfrm>
                  <a:off x="4269735" y="4873305"/>
                  <a:ext cx="1738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4" name="Ink 123">
                  <a:extLst>
                    <a:ext uri="{FF2B5EF4-FFF2-40B4-BE49-F238E27FC236}">
                      <a16:creationId xmlns:a16="http://schemas.microsoft.com/office/drawing/2014/main" id="{45FBA615-97C0-1C15-3C26-FE3833616D00}"/>
                    </a:ext>
                  </a:extLst>
                </p14:cNvPr>
                <p14:cNvContentPartPr/>
                <p14:nvPr/>
              </p14:nvContentPartPr>
              <p14:xfrm>
                <a:off x="4552695" y="4916505"/>
                <a:ext cx="217080" cy="159480"/>
              </p14:xfrm>
            </p:contentPart>
          </mc:Choice>
          <mc:Fallback xmlns="">
            <p:pic>
              <p:nvPicPr>
                <p:cNvPr id="124" name="Ink 123">
                  <a:extLst>
                    <a:ext uri="{FF2B5EF4-FFF2-40B4-BE49-F238E27FC236}">
                      <a16:creationId xmlns:a16="http://schemas.microsoft.com/office/drawing/2014/main" id="{45FBA615-97C0-1C15-3C26-FE3833616D00}"/>
                    </a:ext>
                  </a:extLst>
                </p:cNvPr>
                <p:cNvPicPr/>
                <p:nvPr/>
              </p:nvPicPr>
              <p:blipFill>
                <a:blip r:embed="rId163"/>
                <a:stretch>
                  <a:fillRect/>
                </a:stretch>
              </p:blipFill>
              <p:spPr>
                <a:xfrm>
                  <a:off x="4546575" y="4910385"/>
                  <a:ext cx="229320" cy="171720"/>
                </a:xfrm>
                <a:prstGeom prst="rect">
                  <a:avLst/>
                </a:prstGeom>
              </p:spPr>
            </p:pic>
          </mc:Fallback>
        </mc:AlternateContent>
      </p:grpSp>
      <p:grpSp>
        <p:nvGrpSpPr>
          <p:cNvPr id="128" name="Group 127">
            <a:extLst>
              <a:ext uri="{FF2B5EF4-FFF2-40B4-BE49-F238E27FC236}">
                <a16:creationId xmlns:a16="http://schemas.microsoft.com/office/drawing/2014/main" id="{CE1E9558-FAA7-F16D-B440-3BD72A7275F1}"/>
              </a:ext>
            </a:extLst>
          </p:cNvPr>
          <p:cNvGrpSpPr/>
          <p:nvPr/>
        </p:nvGrpSpPr>
        <p:grpSpPr>
          <a:xfrm>
            <a:off x="5146695" y="5005065"/>
            <a:ext cx="662400" cy="954360"/>
            <a:chOff x="5146695" y="5005065"/>
            <a:chExt cx="662400" cy="954360"/>
          </a:xfrm>
        </p:grpSpPr>
        <mc:AlternateContent xmlns:mc="http://schemas.openxmlformats.org/markup-compatibility/2006" xmlns:p14="http://schemas.microsoft.com/office/powerpoint/2010/main">
          <mc:Choice Requires="p14">
            <p:contentPart p14:bwMode="auto" r:id="rId164">
              <p14:nvContentPartPr>
                <p14:cNvPr id="125" name="Ink 124">
                  <a:extLst>
                    <a:ext uri="{FF2B5EF4-FFF2-40B4-BE49-F238E27FC236}">
                      <a16:creationId xmlns:a16="http://schemas.microsoft.com/office/drawing/2014/main" id="{FBF531EC-B8F9-2C26-E6A3-251B8D758EE4}"/>
                    </a:ext>
                  </a:extLst>
                </p14:cNvPr>
                <p14:cNvContentPartPr/>
                <p14:nvPr/>
              </p14:nvContentPartPr>
              <p14:xfrm>
                <a:off x="5146695" y="5394945"/>
                <a:ext cx="70200" cy="31680"/>
              </p14:xfrm>
            </p:contentPart>
          </mc:Choice>
          <mc:Fallback xmlns="">
            <p:pic>
              <p:nvPicPr>
                <p:cNvPr id="125" name="Ink 124">
                  <a:extLst>
                    <a:ext uri="{FF2B5EF4-FFF2-40B4-BE49-F238E27FC236}">
                      <a16:creationId xmlns:a16="http://schemas.microsoft.com/office/drawing/2014/main" id="{FBF531EC-B8F9-2C26-E6A3-251B8D758EE4}"/>
                    </a:ext>
                  </a:extLst>
                </p:cNvPr>
                <p:cNvPicPr/>
                <p:nvPr/>
              </p:nvPicPr>
              <p:blipFill>
                <a:blip r:embed="rId165"/>
                <a:stretch>
                  <a:fillRect/>
                </a:stretch>
              </p:blipFill>
              <p:spPr>
                <a:xfrm>
                  <a:off x="5140575" y="5388825"/>
                  <a:ext cx="82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Ink 125">
                  <a:extLst>
                    <a:ext uri="{FF2B5EF4-FFF2-40B4-BE49-F238E27FC236}">
                      <a16:creationId xmlns:a16="http://schemas.microsoft.com/office/drawing/2014/main" id="{26D8098B-5321-5010-AAAA-5D86D13B93C3}"/>
                    </a:ext>
                  </a:extLst>
                </p14:cNvPr>
                <p14:cNvContentPartPr/>
                <p14:nvPr/>
              </p14:nvContentPartPr>
              <p14:xfrm>
                <a:off x="5317335" y="5005065"/>
                <a:ext cx="491760" cy="954360"/>
              </p14:xfrm>
            </p:contentPart>
          </mc:Choice>
          <mc:Fallback xmlns="">
            <p:pic>
              <p:nvPicPr>
                <p:cNvPr id="126" name="Ink 125">
                  <a:extLst>
                    <a:ext uri="{FF2B5EF4-FFF2-40B4-BE49-F238E27FC236}">
                      <a16:creationId xmlns:a16="http://schemas.microsoft.com/office/drawing/2014/main" id="{26D8098B-5321-5010-AAAA-5D86D13B93C3}"/>
                    </a:ext>
                  </a:extLst>
                </p:cNvPr>
                <p:cNvPicPr/>
                <p:nvPr/>
              </p:nvPicPr>
              <p:blipFill>
                <a:blip r:embed="rId167"/>
                <a:stretch>
                  <a:fillRect/>
                </a:stretch>
              </p:blipFill>
              <p:spPr>
                <a:xfrm>
                  <a:off x="5311215" y="4998945"/>
                  <a:ext cx="504000" cy="96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127" name="Ink 126">
                <a:extLst>
                  <a:ext uri="{FF2B5EF4-FFF2-40B4-BE49-F238E27FC236}">
                    <a16:creationId xmlns:a16="http://schemas.microsoft.com/office/drawing/2014/main" id="{BF40727E-850B-CA1D-80E6-517E6588A2CE}"/>
                  </a:ext>
                </a:extLst>
              </p14:cNvPr>
              <p14:cNvContentPartPr/>
              <p14:nvPr/>
            </p14:nvContentPartPr>
            <p14:xfrm>
              <a:off x="10589535" y="5307105"/>
              <a:ext cx="551520" cy="797400"/>
            </p14:xfrm>
          </p:contentPart>
        </mc:Choice>
        <mc:Fallback xmlns="">
          <p:pic>
            <p:nvPicPr>
              <p:cNvPr id="127" name="Ink 126">
                <a:extLst>
                  <a:ext uri="{FF2B5EF4-FFF2-40B4-BE49-F238E27FC236}">
                    <a16:creationId xmlns:a16="http://schemas.microsoft.com/office/drawing/2014/main" id="{BF40727E-850B-CA1D-80E6-517E6588A2CE}"/>
                  </a:ext>
                </a:extLst>
              </p:cNvPr>
              <p:cNvPicPr/>
              <p:nvPr/>
            </p:nvPicPr>
            <p:blipFill>
              <a:blip r:embed="rId169"/>
              <a:stretch>
                <a:fillRect/>
              </a:stretch>
            </p:blipFill>
            <p:spPr>
              <a:xfrm>
                <a:off x="10583415" y="5300985"/>
                <a:ext cx="563760" cy="809640"/>
              </a:xfrm>
              <a:prstGeom prst="rect">
                <a:avLst/>
              </a:prstGeom>
            </p:spPr>
          </p:pic>
        </mc:Fallback>
      </mc:AlternateContent>
      <p:grpSp>
        <p:nvGrpSpPr>
          <p:cNvPr id="143" name="Group 142">
            <a:extLst>
              <a:ext uri="{FF2B5EF4-FFF2-40B4-BE49-F238E27FC236}">
                <a16:creationId xmlns:a16="http://schemas.microsoft.com/office/drawing/2014/main" id="{DE4B2393-F72D-F4E0-9B15-48903CDEC4D3}"/>
              </a:ext>
            </a:extLst>
          </p:cNvPr>
          <p:cNvGrpSpPr/>
          <p:nvPr/>
        </p:nvGrpSpPr>
        <p:grpSpPr>
          <a:xfrm>
            <a:off x="6045615" y="5309265"/>
            <a:ext cx="2677320" cy="491040"/>
            <a:chOff x="6045615" y="5309265"/>
            <a:chExt cx="2677320" cy="491040"/>
          </a:xfrm>
        </p:grpSpPr>
        <mc:AlternateContent xmlns:mc="http://schemas.openxmlformats.org/markup-compatibility/2006" xmlns:p14="http://schemas.microsoft.com/office/powerpoint/2010/main">
          <mc:Choice Requires="p14">
            <p:contentPart p14:bwMode="auto" r:id="rId170">
              <p14:nvContentPartPr>
                <p14:cNvPr id="130" name="Ink 129">
                  <a:extLst>
                    <a:ext uri="{FF2B5EF4-FFF2-40B4-BE49-F238E27FC236}">
                      <a16:creationId xmlns:a16="http://schemas.microsoft.com/office/drawing/2014/main" id="{395C90A8-C97A-1944-4DDC-9E66D324C370}"/>
                    </a:ext>
                  </a:extLst>
                </p14:cNvPr>
                <p14:cNvContentPartPr/>
                <p14:nvPr/>
              </p14:nvContentPartPr>
              <p14:xfrm>
                <a:off x="6045615" y="5309265"/>
                <a:ext cx="71280" cy="374040"/>
              </p14:xfrm>
            </p:contentPart>
          </mc:Choice>
          <mc:Fallback xmlns="">
            <p:pic>
              <p:nvPicPr>
                <p:cNvPr id="130" name="Ink 129">
                  <a:extLst>
                    <a:ext uri="{FF2B5EF4-FFF2-40B4-BE49-F238E27FC236}">
                      <a16:creationId xmlns:a16="http://schemas.microsoft.com/office/drawing/2014/main" id="{395C90A8-C97A-1944-4DDC-9E66D324C370}"/>
                    </a:ext>
                  </a:extLst>
                </p:cNvPr>
                <p:cNvPicPr/>
                <p:nvPr/>
              </p:nvPicPr>
              <p:blipFill>
                <a:blip r:embed="rId171"/>
                <a:stretch>
                  <a:fillRect/>
                </a:stretch>
              </p:blipFill>
              <p:spPr>
                <a:xfrm>
                  <a:off x="6039495" y="5303145"/>
                  <a:ext cx="835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1" name="Ink 130">
                  <a:extLst>
                    <a:ext uri="{FF2B5EF4-FFF2-40B4-BE49-F238E27FC236}">
                      <a16:creationId xmlns:a16="http://schemas.microsoft.com/office/drawing/2014/main" id="{309C8DBB-50FF-7591-229C-5713E01E1A10}"/>
                    </a:ext>
                  </a:extLst>
                </p14:cNvPr>
                <p14:cNvContentPartPr/>
                <p14:nvPr/>
              </p14:nvContentPartPr>
              <p14:xfrm>
                <a:off x="6270615" y="5471625"/>
                <a:ext cx="255240" cy="184320"/>
              </p14:xfrm>
            </p:contentPart>
          </mc:Choice>
          <mc:Fallback xmlns="">
            <p:pic>
              <p:nvPicPr>
                <p:cNvPr id="131" name="Ink 130">
                  <a:extLst>
                    <a:ext uri="{FF2B5EF4-FFF2-40B4-BE49-F238E27FC236}">
                      <a16:creationId xmlns:a16="http://schemas.microsoft.com/office/drawing/2014/main" id="{309C8DBB-50FF-7591-229C-5713E01E1A10}"/>
                    </a:ext>
                  </a:extLst>
                </p:cNvPr>
                <p:cNvPicPr/>
                <p:nvPr/>
              </p:nvPicPr>
              <p:blipFill>
                <a:blip r:embed="rId173"/>
                <a:stretch>
                  <a:fillRect/>
                </a:stretch>
              </p:blipFill>
              <p:spPr>
                <a:xfrm>
                  <a:off x="6264495" y="5465505"/>
                  <a:ext cx="267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2" name="Ink 131">
                  <a:extLst>
                    <a:ext uri="{FF2B5EF4-FFF2-40B4-BE49-F238E27FC236}">
                      <a16:creationId xmlns:a16="http://schemas.microsoft.com/office/drawing/2014/main" id="{CE063C06-5118-3EBF-4CA3-8DD5E92D033C}"/>
                    </a:ext>
                  </a:extLst>
                </p14:cNvPr>
                <p14:cNvContentPartPr/>
                <p14:nvPr/>
              </p14:nvContentPartPr>
              <p14:xfrm>
                <a:off x="6721695" y="5442465"/>
                <a:ext cx="150840" cy="211680"/>
              </p14:xfrm>
            </p:contentPart>
          </mc:Choice>
          <mc:Fallback xmlns="">
            <p:pic>
              <p:nvPicPr>
                <p:cNvPr id="132" name="Ink 131">
                  <a:extLst>
                    <a:ext uri="{FF2B5EF4-FFF2-40B4-BE49-F238E27FC236}">
                      <a16:creationId xmlns:a16="http://schemas.microsoft.com/office/drawing/2014/main" id="{CE063C06-5118-3EBF-4CA3-8DD5E92D033C}"/>
                    </a:ext>
                  </a:extLst>
                </p:cNvPr>
                <p:cNvPicPr/>
                <p:nvPr/>
              </p:nvPicPr>
              <p:blipFill>
                <a:blip r:embed="rId175"/>
                <a:stretch>
                  <a:fillRect/>
                </a:stretch>
              </p:blipFill>
              <p:spPr>
                <a:xfrm>
                  <a:off x="6715575" y="5436345"/>
                  <a:ext cx="163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3" name="Ink 132">
                  <a:extLst>
                    <a:ext uri="{FF2B5EF4-FFF2-40B4-BE49-F238E27FC236}">
                      <a16:creationId xmlns:a16="http://schemas.microsoft.com/office/drawing/2014/main" id="{53F9D1AE-0037-AA56-C72F-F70F951A5A36}"/>
                    </a:ext>
                  </a:extLst>
                </p14:cNvPr>
                <p14:cNvContentPartPr/>
                <p14:nvPr/>
              </p14:nvContentPartPr>
              <p14:xfrm>
                <a:off x="6975495" y="5488185"/>
                <a:ext cx="96480" cy="178920"/>
              </p14:xfrm>
            </p:contentPart>
          </mc:Choice>
          <mc:Fallback xmlns="">
            <p:pic>
              <p:nvPicPr>
                <p:cNvPr id="133" name="Ink 132">
                  <a:extLst>
                    <a:ext uri="{FF2B5EF4-FFF2-40B4-BE49-F238E27FC236}">
                      <a16:creationId xmlns:a16="http://schemas.microsoft.com/office/drawing/2014/main" id="{53F9D1AE-0037-AA56-C72F-F70F951A5A36}"/>
                    </a:ext>
                  </a:extLst>
                </p:cNvPr>
                <p:cNvPicPr/>
                <p:nvPr/>
              </p:nvPicPr>
              <p:blipFill>
                <a:blip r:embed="rId177"/>
                <a:stretch>
                  <a:fillRect/>
                </a:stretch>
              </p:blipFill>
              <p:spPr>
                <a:xfrm>
                  <a:off x="6969375" y="5482065"/>
                  <a:ext cx="108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4" name="Ink 133">
                  <a:extLst>
                    <a:ext uri="{FF2B5EF4-FFF2-40B4-BE49-F238E27FC236}">
                      <a16:creationId xmlns:a16="http://schemas.microsoft.com/office/drawing/2014/main" id="{91A02B7C-C82B-5064-53DB-B5E61619BEAF}"/>
                    </a:ext>
                  </a:extLst>
                </p14:cNvPr>
                <p14:cNvContentPartPr/>
                <p14:nvPr/>
              </p14:nvContentPartPr>
              <p14:xfrm>
                <a:off x="6987735" y="5392785"/>
                <a:ext cx="53280" cy="36000"/>
              </p14:xfrm>
            </p:contentPart>
          </mc:Choice>
          <mc:Fallback xmlns="">
            <p:pic>
              <p:nvPicPr>
                <p:cNvPr id="134" name="Ink 133">
                  <a:extLst>
                    <a:ext uri="{FF2B5EF4-FFF2-40B4-BE49-F238E27FC236}">
                      <a16:creationId xmlns:a16="http://schemas.microsoft.com/office/drawing/2014/main" id="{91A02B7C-C82B-5064-53DB-B5E61619BEAF}"/>
                    </a:ext>
                  </a:extLst>
                </p:cNvPr>
                <p:cNvPicPr/>
                <p:nvPr/>
              </p:nvPicPr>
              <p:blipFill>
                <a:blip r:embed="rId179"/>
                <a:stretch>
                  <a:fillRect/>
                </a:stretch>
              </p:blipFill>
              <p:spPr>
                <a:xfrm>
                  <a:off x="6981615" y="5386665"/>
                  <a:ext cx="65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5" name="Ink 134">
                  <a:extLst>
                    <a:ext uri="{FF2B5EF4-FFF2-40B4-BE49-F238E27FC236}">
                      <a16:creationId xmlns:a16="http://schemas.microsoft.com/office/drawing/2014/main" id="{86C4F3BA-8E31-65A3-EA2E-E8BCA1F64C97}"/>
                    </a:ext>
                  </a:extLst>
                </p14:cNvPr>
                <p14:cNvContentPartPr/>
                <p14:nvPr/>
              </p14:nvContentPartPr>
              <p14:xfrm>
                <a:off x="7163055" y="5456505"/>
                <a:ext cx="192960" cy="179280"/>
              </p14:xfrm>
            </p:contentPart>
          </mc:Choice>
          <mc:Fallback xmlns="">
            <p:pic>
              <p:nvPicPr>
                <p:cNvPr id="135" name="Ink 134">
                  <a:extLst>
                    <a:ext uri="{FF2B5EF4-FFF2-40B4-BE49-F238E27FC236}">
                      <a16:creationId xmlns:a16="http://schemas.microsoft.com/office/drawing/2014/main" id="{86C4F3BA-8E31-65A3-EA2E-E8BCA1F64C97}"/>
                    </a:ext>
                  </a:extLst>
                </p:cNvPr>
                <p:cNvPicPr/>
                <p:nvPr/>
              </p:nvPicPr>
              <p:blipFill>
                <a:blip r:embed="rId181"/>
                <a:stretch>
                  <a:fillRect/>
                </a:stretch>
              </p:blipFill>
              <p:spPr>
                <a:xfrm>
                  <a:off x="7156935" y="5450385"/>
                  <a:ext cx="205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6" name="Ink 135">
                  <a:extLst>
                    <a:ext uri="{FF2B5EF4-FFF2-40B4-BE49-F238E27FC236}">
                      <a16:creationId xmlns:a16="http://schemas.microsoft.com/office/drawing/2014/main" id="{C45C9ECE-06D7-4CC8-A0F9-E27117EC2521}"/>
                    </a:ext>
                  </a:extLst>
                </p14:cNvPr>
                <p14:cNvContentPartPr/>
                <p14:nvPr/>
              </p14:nvContentPartPr>
              <p14:xfrm>
                <a:off x="7473735" y="5446785"/>
                <a:ext cx="260280" cy="222480"/>
              </p14:xfrm>
            </p:contentPart>
          </mc:Choice>
          <mc:Fallback xmlns="">
            <p:pic>
              <p:nvPicPr>
                <p:cNvPr id="136" name="Ink 135">
                  <a:extLst>
                    <a:ext uri="{FF2B5EF4-FFF2-40B4-BE49-F238E27FC236}">
                      <a16:creationId xmlns:a16="http://schemas.microsoft.com/office/drawing/2014/main" id="{C45C9ECE-06D7-4CC8-A0F9-E27117EC2521}"/>
                    </a:ext>
                  </a:extLst>
                </p:cNvPr>
                <p:cNvPicPr/>
                <p:nvPr/>
              </p:nvPicPr>
              <p:blipFill>
                <a:blip r:embed="rId183"/>
                <a:stretch>
                  <a:fillRect/>
                </a:stretch>
              </p:blipFill>
              <p:spPr>
                <a:xfrm>
                  <a:off x="7467615" y="5440665"/>
                  <a:ext cx="272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7" name="Ink 136">
                  <a:extLst>
                    <a:ext uri="{FF2B5EF4-FFF2-40B4-BE49-F238E27FC236}">
                      <a16:creationId xmlns:a16="http://schemas.microsoft.com/office/drawing/2014/main" id="{592EC663-CA12-4D5B-F238-B88B94764A4B}"/>
                    </a:ext>
                  </a:extLst>
                </p14:cNvPr>
                <p14:cNvContentPartPr/>
                <p14:nvPr/>
              </p14:nvContentPartPr>
              <p14:xfrm>
                <a:off x="7914015" y="5567025"/>
                <a:ext cx="264960" cy="7920"/>
              </p14:xfrm>
            </p:contentPart>
          </mc:Choice>
          <mc:Fallback xmlns="">
            <p:pic>
              <p:nvPicPr>
                <p:cNvPr id="137" name="Ink 136">
                  <a:extLst>
                    <a:ext uri="{FF2B5EF4-FFF2-40B4-BE49-F238E27FC236}">
                      <a16:creationId xmlns:a16="http://schemas.microsoft.com/office/drawing/2014/main" id="{592EC663-CA12-4D5B-F238-B88B94764A4B}"/>
                    </a:ext>
                  </a:extLst>
                </p:cNvPr>
                <p:cNvPicPr/>
                <p:nvPr/>
              </p:nvPicPr>
              <p:blipFill>
                <a:blip r:embed="rId185"/>
                <a:stretch>
                  <a:fillRect/>
                </a:stretch>
              </p:blipFill>
              <p:spPr>
                <a:xfrm>
                  <a:off x="7907895" y="5560905"/>
                  <a:ext cx="2772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8" name="Ink 137">
                  <a:extLst>
                    <a:ext uri="{FF2B5EF4-FFF2-40B4-BE49-F238E27FC236}">
                      <a16:creationId xmlns:a16="http://schemas.microsoft.com/office/drawing/2014/main" id="{2DB2FF77-B4C5-0F65-530C-D10DA4EDE848}"/>
                    </a:ext>
                  </a:extLst>
                </p14:cNvPr>
                <p14:cNvContentPartPr/>
                <p14:nvPr/>
              </p14:nvContentPartPr>
              <p14:xfrm>
                <a:off x="8041455" y="5494665"/>
                <a:ext cx="38880" cy="244080"/>
              </p14:xfrm>
            </p:contentPart>
          </mc:Choice>
          <mc:Fallback xmlns="">
            <p:pic>
              <p:nvPicPr>
                <p:cNvPr id="138" name="Ink 137">
                  <a:extLst>
                    <a:ext uri="{FF2B5EF4-FFF2-40B4-BE49-F238E27FC236}">
                      <a16:creationId xmlns:a16="http://schemas.microsoft.com/office/drawing/2014/main" id="{2DB2FF77-B4C5-0F65-530C-D10DA4EDE848}"/>
                    </a:ext>
                  </a:extLst>
                </p:cNvPr>
                <p:cNvPicPr/>
                <p:nvPr/>
              </p:nvPicPr>
              <p:blipFill>
                <a:blip r:embed="rId187"/>
                <a:stretch>
                  <a:fillRect/>
                </a:stretch>
              </p:blipFill>
              <p:spPr>
                <a:xfrm>
                  <a:off x="8035335" y="5488545"/>
                  <a:ext cx="511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0" name="Ink 139">
                  <a:extLst>
                    <a:ext uri="{FF2B5EF4-FFF2-40B4-BE49-F238E27FC236}">
                      <a16:creationId xmlns:a16="http://schemas.microsoft.com/office/drawing/2014/main" id="{2EA6CDBF-3337-22C4-EC1D-4648AC8DB275}"/>
                    </a:ext>
                  </a:extLst>
                </p14:cNvPr>
                <p14:cNvContentPartPr/>
                <p14:nvPr/>
              </p14:nvContentPartPr>
              <p14:xfrm>
                <a:off x="8320455" y="5519505"/>
                <a:ext cx="293760" cy="236520"/>
              </p14:xfrm>
            </p:contentPart>
          </mc:Choice>
          <mc:Fallback xmlns="">
            <p:pic>
              <p:nvPicPr>
                <p:cNvPr id="140" name="Ink 139">
                  <a:extLst>
                    <a:ext uri="{FF2B5EF4-FFF2-40B4-BE49-F238E27FC236}">
                      <a16:creationId xmlns:a16="http://schemas.microsoft.com/office/drawing/2014/main" id="{2EA6CDBF-3337-22C4-EC1D-4648AC8DB275}"/>
                    </a:ext>
                  </a:extLst>
                </p:cNvPr>
                <p:cNvPicPr/>
                <p:nvPr/>
              </p:nvPicPr>
              <p:blipFill>
                <a:blip r:embed="rId189"/>
                <a:stretch>
                  <a:fillRect/>
                </a:stretch>
              </p:blipFill>
              <p:spPr>
                <a:xfrm>
                  <a:off x="8314335" y="5513385"/>
                  <a:ext cx="3060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1" name="Ink 140">
                  <a:extLst>
                    <a:ext uri="{FF2B5EF4-FFF2-40B4-BE49-F238E27FC236}">
                      <a16:creationId xmlns:a16="http://schemas.microsoft.com/office/drawing/2014/main" id="{4256D055-A1E0-3758-83EC-DA1B5F239DD1}"/>
                    </a:ext>
                  </a:extLst>
                </p14:cNvPr>
                <p14:cNvContentPartPr/>
                <p14:nvPr/>
              </p14:nvContentPartPr>
              <p14:xfrm>
                <a:off x="8344575" y="5575665"/>
                <a:ext cx="183240" cy="224640"/>
              </p14:xfrm>
            </p:contentPart>
          </mc:Choice>
          <mc:Fallback xmlns="">
            <p:pic>
              <p:nvPicPr>
                <p:cNvPr id="141" name="Ink 140">
                  <a:extLst>
                    <a:ext uri="{FF2B5EF4-FFF2-40B4-BE49-F238E27FC236}">
                      <a16:creationId xmlns:a16="http://schemas.microsoft.com/office/drawing/2014/main" id="{4256D055-A1E0-3758-83EC-DA1B5F239DD1}"/>
                    </a:ext>
                  </a:extLst>
                </p:cNvPr>
                <p:cNvPicPr/>
                <p:nvPr/>
              </p:nvPicPr>
              <p:blipFill>
                <a:blip r:embed="rId191"/>
                <a:stretch>
                  <a:fillRect/>
                </a:stretch>
              </p:blipFill>
              <p:spPr>
                <a:xfrm>
                  <a:off x="8338455" y="5569545"/>
                  <a:ext cx="1954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2" name="Ink 141">
                  <a:extLst>
                    <a:ext uri="{FF2B5EF4-FFF2-40B4-BE49-F238E27FC236}">
                      <a16:creationId xmlns:a16="http://schemas.microsoft.com/office/drawing/2014/main" id="{E809CBAB-ACA2-8961-6DCA-0C9B22E6CED1}"/>
                    </a:ext>
                  </a:extLst>
                </p14:cNvPr>
                <p14:cNvContentPartPr/>
                <p14:nvPr/>
              </p14:nvContentPartPr>
              <p14:xfrm>
                <a:off x="8684055" y="5642265"/>
                <a:ext cx="38880" cy="38880"/>
              </p14:xfrm>
            </p:contentPart>
          </mc:Choice>
          <mc:Fallback xmlns="">
            <p:pic>
              <p:nvPicPr>
                <p:cNvPr id="142" name="Ink 141">
                  <a:extLst>
                    <a:ext uri="{FF2B5EF4-FFF2-40B4-BE49-F238E27FC236}">
                      <a16:creationId xmlns:a16="http://schemas.microsoft.com/office/drawing/2014/main" id="{E809CBAB-ACA2-8961-6DCA-0C9B22E6CED1}"/>
                    </a:ext>
                  </a:extLst>
                </p:cNvPr>
                <p:cNvPicPr/>
                <p:nvPr/>
              </p:nvPicPr>
              <p:blipFill>
                <a:blip r:embed="rId193"/>
                <a:stretch>
                  <a:fillRect/>
                </a:stretch>
              </p:blipFill>
              <p:spPr>
                <a:xfrm>
                  <a:off x="8677935" y="5636145"/>
                  <a:ext cx="51120" cy="51120"/>
                </a:xfrm>
                <a:prstGeom prst="rect">
                  <a:avLst/>
                </a:prstGeom>
              </p:spPr>
            </p:pic>
          </mc:Fallback>
        </mc:AlternateContent>
      </p:grpSp>
      <p:grpSp>
        <p:nvGrpSpPr>
          <p:cNvPr id="157" name="Group 156">
            <a:extLst>
              <a:ext uri="{FF2B5EF4-FFF2-40B4-BE49-F238E27FC236}">
                <a16:creationId xmlns:a16="http://schemas.microsoft.com/office/drawing/2014/main" id="{263F17D7-4EE4-F8E2-FF9A-367BC11A3818}"/>
              </a:ext>
            </a:extLst>
          </p:cNvPr>
          <p:cNvGrpSpPr/>
          <p:nvPr/>
        </p:nvGrpSpPr>
        <p:grpSpPr>
          <a:xfrm>
            <a:off x="10322415" y="1141905"/>
            <a:ext cx="1679760" cy="1305000"/>
            <a:chOff x="10322415" y="1141905"/>
            <a:chExt cx="1679760" cy="1305000"/>
          </a:xfrm>
        </p:grpSpPr>
        <mc:AlternateContent xmlns:mc="http://schemas.openxmlformats.org/markup-compatibility/2006" xmlns:p14="http://schemas.microsoft.com/office/powerpoint/2010/main">
          <mc:Choice Requires="p14">
            <p:contentPart p14:bwMode="auto" r:id="rId194">
              <p14:nvContentPartPr>
                <p14:cNvPr id="144" name="Ink 143">
                  <a:extLst>
                    <a:ext uri="{FF2B5EF4-FFF2-40B4-BE49-F238E27FC236}">
                      <a16:creationId xmlns:a16="http://schemas.microsoft.com/office/drawing/2014/main" id="{415C2EFC-3CA7-B832-3AE7-887C19CCF39F}"/>
                    </a:ext>
                  </a:extLst>
                </p14:cNvPr>
                <p14:cNvContentPartPr/>
                <p14:nvPr/>
              </p14:nvContentPartPr>
              <p14:xfrm>
                <a:off x="10322415" y="1178625"/>
                <a:ext cx="1679760" cy="1268280"/>
              </p14:xfrm>
            </p:contentPart>
          </mc:Choice>
          <mc:Fallback xmlns="">
            <p:pic>
              <p:nvPicPr>
                <p:cNvPr id="144" name="Ink 143">
                  <a:extLst>
                    <a:ext uri="{FF2B5EF4-FFF2-40B4-BE49-F238E27FC236}">
                      <a16:creationId xmlns:a16="http://schemas.microsoft.com/office/drawing/2014/main" id="{415C2EFC-3CA7-B832-3AE7-887C19CCF39F}"/>
                    </a:ext>
                  </a:extLst>
                </p:cNvPr>
                <p:cNvPicPr/>
                <p:nvPr/>
              </p:nvPicPr>
              <p:blipFill>
                <a:blip r:embed="rId195"/>
                <a:stretch>
                  <a:fillRect/>
                </a:stretch>
              </p:blipFill>
              <p:spPr>
                <a:xfrm>
                  <a:off x="10316295" y="1172505"/>
                  <a:ext cx="1692000" cy="1280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5" name="Ink 144">
                  <a:extLst>
                    <a:ext uri="{FF2B5EF4-FFF2-40B4-BE49-F238E27FC236}">
                      <a16:creationId xmlns:a16="http://schemas.microsoft.com/office/drawing/2014/main" id="{464E7850-809E-EA07-5F0E-C928E5EAD493}"/>
                    </a:ext>
                  </a:extLst>
                </p14:cNvPr>
                <p14:cNvContentPartPr/>
                <p14:nvPr/>
              </p14:nvContentPartPr>
              <p14:xfrm>
                <a:off x="10642455" y="1316505"/>
                <a:ext cx="82440" cy="265320"/>
              </p14:xfrm>
            </p:contentPart>
          </mc:Choice>
          <mc:Fallback xmlns="">
            <p:pic>
              <p:nvPicPr>
                <p:cNvPr id="145" name="Ink 144">
                  <a:extLst>
                    <a:ext uri="{FF2B5EF4-FFF2-40B4-BE49-F238E27FC236}">
                      <a16:creationId xmlns:a16="http://schemas.microsoft.com/office/drawing/2014/main" id="{464E7850-809E-EA07-5F0E-C928E5EAD493}"/>
                    </a:ext>
                  </a:extLst>
                </p:cNvPr>
                <p:cNvPicPr/>
                <p:nvPr/>
              </p:nvPicPr>
              <p:blipFill>
                <a:blip r:embed="rId197"/>
                <a:stretch>
                  <a:fillRect/>
                </a:stretch>
              </p:blipFill>
              <p:spPr>
                <a:xfrm>
                  <a:off x="10636335" y="1310385"/>
                  <a:ext cx="94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6" name="Ink 145">
                  <a:extLst>
                    <a:ext uri="{FF2B5EF4-FFF2-40B4-BE49-F238E27FC236}">
                      <a16:creationId xmlns:a16="http://schemas.microsoft.com/office/drawing/2014/main" id="{D1051EC4-ACA7-F26E-5194-4A8B0EBF1000}"/>
                    </a:ext>
                  </a:extLst>
                </p14:cNvPr>
                <p14:cNvContentPartPr/>
                <p14:nvPr/>
              </p14:nvContentPartPr>
              <p14:xfrm>
                <a:off x="10702575" y="1413705"/>
                <a:ext cx="185760" cy="158400"/>
              </p14:xfrm>
            </p:contentPart>
          </mc:Choice>
          <mc:Fallback xmlns="">
            <p:pic>
              <p:nvPicPr>
                <p:cNvPr id="146" name="Ink 145">
                  <a:extLst>
                    <a:ext uri="{FF2B5EF4-FFF2-40B4-BE49-F238E27FC236}">
                      <a16:creationId xmlns:a16="http://schemas.microsoft.com/office/drawing/2014/main" id="{D1051EC4-ACA7-F26E-5194-4A8B0EBF1000}"/>
                    </a:ext>
                  </a:extLst>
                </p:cNvPr>
                <p:cNvPicPr/>
                <p:nvPr/>
              </p:nvPicPr>
              <p:blipFill>
                <a:blip r:embed="rId199"/>
                <a:stretch>
                  <a:fillRect/>
                </a:stretch>
              </p:blipFill>
              <p:spPr>
                <a:xfrm>
                  <a:off x="10696455" y="1407585"/>
                  <a:ext cx="1980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7" name="Ink 146">
                  <a:extLst>
                    <a:ext uri="{FF2B5EF4-FFF2-40B4-BE49-F238E27FC236}">
                      <a16:creationId xmlns:a16="http://schemas.microsoft.com/office/drawing/2014/main" id="{F43EC531-B76F-3FA7-F89C-66B1859B59FA}"/>
                    </a:ext>
                  </a:extLst>
                </p14:cNvPr>
                <p14:cNvContentPartPr/>
                <p14:nvPr/>
              </p14:nvContentPartPr>
              <p14:xfrm>
                <a:off x="10972215" y="1366185"/>
                <a:ext cx="195120" cy="159480"/>
              </p14:xfrm>
            </p:contentPart>
          </mc:Choice>
          <mc:Fallback xmlns="">
            <p:pic>
              <p:nvPicPr>
                <p:cNvPr id="147" name="Ink 146">
                  <a:extLst>
                    <a:ext uri="{FF2B5EF4-FFF2-40B4-BE49-F238E27FC236}">
                      <a16:creationId xmlns:a16="http://schemas.microsoft.com/office/drawing/2014/main" id="{F43EC531-B76F-3FA7-F89C-66B1859B59FA}"/>
                    </a:ext>
                  </a:extLst>
                </p:cNvPr>
                <p:cNvPicPr/>
                <p:nvPr/>
              </p:nvPicPr>
              <p:blipFill>
                <a:blip r:embed="rId201"/>
                <a:stretch>
                  <a:fillRect/>
                </a:stretch>
              </p:blipFill>
              <p:spPr>
                <a:xfrm>
                  <a:off x="10966095" y="1360065"/>
                  <a:ext cx="207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8" name="Ink 147">
                  <a:extLst>
                    <a:ext uri="{FF2B5EF4-FFF2-40B4-BE49-F238E27FC236}">
                      <a16:creationId xmlns:a16="http://schemas.microsoft.com/office/drawing/2014/main" id="{7C8B0220-8212-D93A-332C-C07DB3BCF530}"/>
                    </a:ext>
                  </a:extLst>
                </p14:cNvPr>
                <p14:cNvContentPartPr/>
                <p14:nvPr/>
              </p14:nvContentPartPr>
              <p14:xfrm>
                <a:off x="11037015" y="1403985"/>
                <a:ext cx="110880" cy="156240"/>
              </p14:xfrm>
            </p:contentPart>
          </mc:Choice>
          <mc:Fallback xmlns="">
            <p:pic>
              <p:nvPicPr>
                <p:cNvPr id="148" name="Ink 147">
                  <a:extLst>
                    <a:ext uri="{FF2B5EF4-FFF2-40B4-BE49-F238E27FC236}">
                      <a16:creationId xmlns:a16="http://schemas.microsoft.com/office/drawing/2014/main" id="{7C8B0220-8212-D93A-332C-C07DB3BCF530}"/>
                    </a:ext>
                  </a:extLst>
                </p:cNvPr>
                <p:cNvPicPr/>
                <p:nvPr/>
              </p:nvPicPr>
              <p:blipFill>
                <a:blip r:embed="rId203"/>
                <a:stretch>
                  <a:fillRect/>
                </a:stretch>
              </p:blipFill>
              <p:spPr>
                <a:xfrm>
                  <a:off x="11030895" y="1397865"/>
                  <a:ext cx="123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9" name="Ink 148">
                  <a:extLst>
                    <a:ext uri="{FF2B5EF4-FFF2-40B4-BE49-F238E27FC236}">
                      <a16:creationId xmlns:a16="http://schemas.microsoft.com/office/drawing/2014/main" id="{09A167AE-60C7-CA62-776A-1F5E639C1309}"/>
                    </a:ext>
                  </a:extLst>
                </p14:cNvPr>
                <p14:cNvContentPartPr/>
                <p14:nvPr/>
              </p14:nvContentPartPr>
              <p14:xfrm>
                <a:off x="11080575" y="1255665"/>
                <a:ext cx="275040" cy="407520"/>
              </p14:xfrm>
            </p:contentPart>
          </mc:Choice>
          <mc:Fallback xmlns="">
            <p:pic>
              <p:nvPicPr>
                <p:cNvPr id="149" name="Ink 148">
                  <a:extLst>
                    <a:ext uri="{FF2B5EF4-FFF2-40B4-BE49-F238E27FC236}">
                      <a16:creationId xmlns:a16="http://schemas.microsoft.com/office/drawing/2014/main" id="{09A167AE-60C7-CA62-776A-1F5E639C1309}"/>
                    </a:ext>
                  </a:extLst>
                </p:cNvPr>
                <p:cNvPicPr/>
                <p:nvPr/>
              </p:nvPicPr>
              <p:blipFill>
                <a:blip r:embed="rId205"/>
                <a:stretch>
                  <a:fillRect/>
                </a:stretch>
              </p:blipFill>
              <p:spPr>
                <a:xfrm>
                  <a:off x="11074455" y="1249545"/>
                  <a:ext cx="28728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0" name="Ink 149">
                  <a:extLst>
                    <a:ext uri="{FF2B5EF4-FFF2-40B4-BE49-F238E27FC236}">
                      <a16:creationId xmlns:a16="http://schemas.microsoft.com/office/drawing/2014/main" id="{63664832-6507-AB28-8983-68D27A70F2BD}"/>
                    </a:ext>
                  </a:extLst>
                </p14:cNvPr>
                <p14:cNvContentPartPr/>
                <p14:nvPr/>
              </p14:nvContentPartPr>
              <p14:xfrm>
                <a:off x="10536615" y="1275105"/>
                <a:ext cx="231480" cy="383760"/>
              </p14:xfrm>
            </p:contentPart>
          </mc:Choice>
          <mc:Fallback xmlns="">
            <p:pic>
              <p:nvPicPr>
                <p:cNvPr id="150" name="Ink 149">
                  <a:extLst>
                    <a:ext uri="{FF2B5EF4-FFF2-40B4-BE49-F238E27FC236}">
                      <a16:creationId xmlns:a16="http://schemas.microsoft.com/office/drawing/2014/main" id="{63664832-6507-AB28-8983-68D27A70F2BD}"/>
                    </a:ext>
                  </a:extLst>
                </p:cNvPr>
                <p:cNvPicPr/>
                <p:nvPr/>
              </p:nvPicPr>
              <p:blipFill>
                <a:blip r:embed="rId207"/>
                <a:stretch>
                  <a:fillRect/>
                </a:stretch>
              </p:blipFill>
              <p:spPr>
                <a:xfrm>
                  <a:off x="10530495" y="1268985"/>
                  <a:ext cx="2437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1" name="Ink 150">
                  <a:extLst>
                    <a:ext uri="{FF2B5EF4-FFF2-40B4-BE49-F238E27FC236}">
                      <a16:creationId xmlns:a16="http://schemas.microsoft.com/office/drawing/2014/main" id="{46EF72A2-8D24-B2E0-A7E9-825CEE02F0BC}"/>
                    </a:ext>
                  </a:extLst>
                </p14:cNvPr>
                <p14:cNvContentPartPr/>
                <p14:nvPr/>
              </p14:nvContentPartPr>
              <p14:xfrm>
                <a:off x="11364255" y="1141905"/>
                <a:ext cx="21960" cy="133560"/>
              </p14:xfrm>
            </p:contentPart>
          </mc:Choice>
          <mc:Fallback xmlns="">
            <p:pic>
              <p:nvPicPr>
                <p:cNvPr id="151" name="Ink 150">
                  <a:extLst>
                    <a:ext uri="{FF2B5EF4-FFF2-40B4-BE49-F238E27FC236}">
                      <a16:creationId xmlns:a16="http://schemas.microsoft.com/office/drawing/2014/main" id="{46EF72A2-8D24-B2E0-A7E9-825CEE02F0BC}"/>
                    </a:ext>
                  </a:extLst>
                </p:cNvPr>
                <p:cNvPicPr/>
                <p:nvPr/>
              </p:nvPicPr>
              <p:blipFill>
                <a:blip r:embed="rId209"/>
                <a:stretch>
                  <a:fillRect/>
                </a:stretch>
              </p:blipFill>
              <p:spPr>
                <a:xfrm>
                  <a:off x="11358135" y="1135785"/>
                  <a:ext cx="342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Ink 151">
                  <a:extLst>
                    <a:ext uri="{FF2B5EF4-FFF2-40B4-BE49-F238E27FC236}">
                      <a16:creationId xmlns:a16="http://schemas.microsoft.com/office/drawing/2014/main" id="{BC26F7CF-79EB-A94D-B111-02854B7807DB}"/>
                    </a:ext>
                  </a:extLst>
                </p14:cNvPr>
                <p14:cNvContentPartPr/>
                <p14:nvPr/>
              </p14:nvContentPartPr>
              <p14:xfrm>
                <a:off x="10933695" y="1891065"/>
                <a:ext cx="144720" cy="15480"/>
              </p14:xfrm>
            </p:contentPart>
          </mc:Choice>
          <mc:Fallback xmlns="">
            <p:pic>
              <p:nvPicPr>
                <p:cNvPr id="152" name="Ink 151">
                  <a:extLst>
                    <a:ext uri="{FF2B5EF4-FFF2-40B4-BE49-F238E27FC236}">
                      <a16:creationId xmlns:a16="http://schemas.microsoft.com/office/drawing/2014/main" id="{BC26F7CF-79EB-A94D-B111-02854B7807DB}"/>
                    </a:ext>
                  </a:extLst>
                </p:cNvPr>
                <p:cNvPicPr/>
                <p:nvPr/>
              </p:nvPicPr>
              <p:blipFill>
                <a:blip r:embed="rId211"/>
                <a:stretch>
                  <a:fillRect/>
                </a:stretch>
              </p:blipFill>
              <p:spPr>
                <a:xfrm>
                  <a:off x="10927575" y="1884945"/>
                  <a:ext cx="156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3" name="Ink 152">
                  <a:extLst>
                    <a:ext uri="{FF2B5EF4-FFF2-40B4-BE49-F238E27FC236}">
                      <a16:creationId xmlns:a16="http://schemas.microsoft.com/office/drawing/2014/main" id="{54053845-37C6-7218-8476-FAB2E0F5F1E6}"/>
                    </a:ext>
                  </a:extLst>
                </p14:cNvPr>
                <p14:cNvContentPartPr/>
                <p14:nvPr/>
              </p14:nvContentPartPr>
              <p14:xfrm>
                <a:off x="10972215" y="1999425"/>
                <a:ext cx="135000" cy="1440"/>
              </p14:xfrm>
            </p:contentPart>
          </mc:Choice>
          <mc:Fallback xmlns="">
            <p:pic>
              <p:nvPicPr>
                <p:cNvPr id="153" name="Ink 152">
                  <a:extLst>
                    <a:ext uri="{FF2B5EF4-FFF2-40B4-BE49-F238E27FC236}">
                      <a16:creationId xmlns:a16="http://schemas.microsoft.com/office/drawing/2014/main" id="{54053845-37C6-7218-8476-FAB2E0F5F1E6}"/>
                    </a:ext>
                  </a:extLst>
                </p:cNvPr>
                <p:cNvPicPr/>
                <p:nvPr/>
              </p:nvPicPr>
              <p:blipFill>
                <a:blip r:embed="rId213"/>
                <a:stretch>
                  <a:fillRect/>
                </a:stretch>
              </p:blipFill>
              <p:spPr>
                <a:xfrm>
                  <a:off x="10966095" y="1993305"/>
                  <a:ext cx="1472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4" name="Ink 153">
                  <a:extLst>
                    <a:ext uri="{FF2B5EF4-FFF2-40B4-BE49-F238E27FC236}">
                      <a16:creationId xmlns:a16="http://schemas.microsoft.com/office/drawing/2014/main" id="{4043EDB9-A462-A5F2-F65B-A478FBDA7349}"/>
                    </a:ext>
                  </a:extLst>
                </p14:cNvPr>
                <p14:cNvContentPartPr/>
                <p14:nvPr/>
              </p14:nvContentPartPr>
              <p14:xfrm>
                <a:off x="11289735" y="1726545"/>
                <a:ext cx="303480" cy="233280"/>
              </p14:xfrm>
            </p:contentPart>
          </mc:Choice>
          <mc:Fallback xmlns="">
            <p:pic>
              <p:nvPicPr>
                <p:cNvPr id="154" name="Ink 153">
                  <a:extLst>
                    <a:ext uri="{FF2B5EF4-FFF2-40B4-BE49-F238E27FC236}">
                      <a16:creationId xmlns:a16="http://schemas.microsoft.com/office/drawing/2014/main" id="{4043EDB9-A462-A5F2-F65B-A478FBDA7349}"/>
                    </a:ext>
                  </a:extLst>
                </p:cNvPr>
                <p:cNvPicPr/>
                <p:nvPr/>
              </p:nvPicPr>
              <p:blipFill>
                <a:blip r:embed="rId215"/>
                <a:stretch>
                  <a:fillRect/>
                </a:stretch>
              </p:blipFill>
              <p:spPr>
                <a:xfrm>
                  <a:off x="11283615" y="1720425"/>
                  <a:ext cx="315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5" name="Ink 154">
                  <a:extLst>
                    <a:ext uri="{FF2B5EF4-FFF2-40B4-BE49-F238E27FC236}">
                      <a16:creationId xmlns:a16="http://schemas.microsoft.com/office/drawing/2014/main" id="{F327D5C2-0D07-4062-6503-EBFB64C2A88E}"/>
                    </a:ext>
                  </a:extLst>
                </p14:cNvPr>
                <p14:cNvContentPartPr/>
                <p14:nvPr/>
              </p14:nvContentPartPr>
              <p14:xfrm>
                <a:off x="11347695" y="2053785"/>
                <a:ext cx="255240" cy="161640"/>
              </p14:xfrm>
            </p:contentPart>
          </mc:Choice>
          <mc:Fallback xmlns="">
            <p:pic>
              <p:nvPicPr>
                <p:cNvPr id="155" name="Ink 154">
                  <a:extLst>
                    <a:ext uri="{FF2B5EF4-FFF2-40B4-BE49-F238E27FC236}">
                      <a16:creationId xmlns:a16="http://schemas.microsoft.com/office/drawing/2014/main" id="{F327D5C2-0D07-4062-6503-EBFB64C2A88E}"/>
                    </a:ext>
                  </a:extLst>
                </p:cNvPr>
                <p:cNvPicPr/>
                <p:nvPr/>
              </p:nvPicPr>
              <p:blipFill>
                <a:blip r:embed="rId217"/>
                <a:stretch>
                  <a:fillRect/>
                </a:stretch>
              </p:blipFill>
              <p:spPr>
                <a:xfrm>
                  <a:off x="11341575" y="2047665"/>
                  <a:ext cx="267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6" name="Ink 155">
                  <a:extLst>
                    <a:ext uri="{FF2B5EF4-FFF2-40B4-BE49-F238E27FC236}">
                      <a16:creationId xmlns:a16="http://schemas.microsoft.com/office/drawing/2014/main" id="{CB904C3D-04B5-211A-8EB0-B3B595168D21}"/>
                    </a:ext>
                  </a:extLst>
                </p14:cNvPr>
                <p14:cNvContentPartPr/>
                <p14:nvPr/>
              </p14:nvContentPartPr>
              <p14:xfrm>
                <a:off x="11415015" y="2071065"/>
                <a:ext cx="142200" cy="133560"/>
              </p14:xfrm>
            </p:contentPart>
          </mc:Choice>
          <mc:Fallback xmlns="">
            <p:pic>
              <p:nvPicPr>
                <p:cNvPr id="156" name="Ink 155">
                  <a:extLst>
                    <a:ext uri="{FF2B5EF4-FFF2-40B4-BE49-F238E27FC236}">
                      <a16:creationId xmlns:a16="http://schemas.microsoft.com/office/drawing/2014/main" id="{CB904C3D-04B5-211A-8EB0-B3B595168D21}"/>
                    </a:ext>
                  </a:extLst>
                </p:cNvPr>
                <p:cNvPicPr/>
                <p:nvPr/>
              </p:nvPicPr>
              <p:blipFill>
                <a:blip r:embed="rId219"/>
                <a:stretch>
                  <a:fillRect/>
                </a:stretch>
              </p:blipFill>
              <p:spPr>
                <a:xfrm>
                  <a:off x="11408895" y="2064945"/>
                  <a:ext cx="154440" cy="145800"/>
                </a:xfrm>
                <a:prstGeom prst="rect">
                  <a:avLst/>
                </a:prstGeom>
              </p:spPr>
            </p:pic>
          </mc:Fallback>
        </mc:AlternateContent>
      </p:grpSp>
      <p:grpSp>
        <p:nvGrpSpPr>
          <p:cNvPr id="161" name="Group 160">
            <a:extLst>
              <a:ext uri="{FF2B5EF4-FFF2-40B4-BE49-F238E27FC236}">
                <a16:creationId xmlns:a16="http://schemas.microsoft.com/office/drawing/2014/main" id="{CF820729-16DF-9C11-C756-75C950049E23}"/>
              </a:ext>
            </a:extLst>
          </p:cNvPr>
          <p:cNvGrpSpPr/>
          <p:nvPr/>
        </p:nvGrpSpPr>
        <p:grpSpPr>
          <a:xfrm>
            <a:off x="7853895" y="3756945"/>
            <a:ext cx="2671560" cy="843840"/>
            <a:chOff x="7853895" y="3756945"/>
            <a:chExt cx="2671560" cy="843840"/>
          </a:xfrm>
        </p:grpSpPr>
        <mc:AlternateContent xmlns:mc="http://schemas.openxmlformats.org/markup-compatibility/2006" xmlns:p14="http://schemas.microsoft.com/office/powerpoint/2010/main">
          <mc:Choice Requires="p14">
            <p:contentPart p14:bwMode="auto" r:id="rId220">
              <p14:nvContentPartPr>
                <p14:cNvPr id="96" name="Ink 95">
                  <a:extLst>
                    <a:ext uri="{FF2B5EF4-FFF2-40B4-BE49-F238E27FC236}">
                      <a16:creationId xmlns:a16="http://schemas.microsoft.com/office/drawing/2014/main" id="{6C947657-DA41-971D-DD7E-2349B8AE2FE3}"/>
                    </a:ext>
                  </a:extLst>
                </p14:cNvPr>
                <p14:cNvContentPartPr/>
                <p14:nvPr/>
              </p14:nvContentPartPr>
              <p14:xfrm>
                <a:off x="7853895" y="4133145"/>
                <a:ext cx="387720" cy="195840"/>
              </p14:xfrm>
            </p:contentPart>
          </mc:Choice>
          <mc:Fallback xmlns="">
            <p:pic>
              <p:nvPicPr>
                <p:cNvPr id="96" name="Ink 95">
                  <a:extLst>
                    <a:ext uri="{FF2B5EF4-FFF2-40B4-BE49-F238E27FC236}">
                      <a16:creationId xmlns:a16="http://schemas.microsoft.com/office/drawing/2014/main" id="{6C947657-DA41-971D-DD7E-2349B8AE2FE3}"/>
                    </a:ext>
                  </a:extLst>
                </p:cNvPr>
                <p:cNvPicPr/>
                <p:nvPr/>
              </p:nvPicPr>
              <p:blipFill>
                <a:blip r:embed="rId221"/>
                <a:stretch>
                  <a:fillRect/>
                </a:stretch>
              </p:blipFill>
              <p:spPr>
                <a:xfrm>
                  <a:off x="7847775" y="4127025"/>
                  <a:ext cx="3999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7" name="Ink 96">
                  <a:extLst>
                    <a:ext uri="{FF2B5EF4-FFF2-40B4-BE49-F238E27FC236}">
                      <a16:creationId xmlns:a16="http://schemas.microsoft.com/office/drawing/2014/main" id="{CA60CB76-EC35-57A8-D55B-7F64C7CA3789}"/>
                    </a:ext>
                  </a:extLst>
                </p14:cNvPr>
                <p14:cNvContentPartPr/>
                <p14:nvPr/>
              </p14:nvContentPartPr>
              <p14:xfrm>
                <a:off x="8495415" y="4087065"/>
                <a:ext cx="104760" cy="246240"/>
              </p14:xfrm>
            </p:contentPart>
          </mc:Choice>
          <mc:Fallback xmlns="">
            <p:pic>
              <p:nvPicPr>
                <p:cNvPr id="97" name="Ink 96">
                  <a:extLst>
                    <a:ext uri="{FF2B5EF4-FFF2-40B4-BE49-F238E27FC236}">
                      <a16:creationId xmlns:a16="http://schemas.microsoft.com/office/drawing/2014/main" id="{CA60CB76-EC35-57A8-D55B-7F64C7CA3789}"/>
                    </a:ext>
                  </a:extLst>
                </p:cNvPr>
                <p:cNvPicPr/>
                <p:nvPr/>
              </p:nvPicPr>
              <p:blipFill>
                <a:blip r:embed="rId223"/>
                <a:stretch>
                  <a:fillRect/>
                </a:stretch>
              </p:blipFill>
              <p:spPr>
                <a:xfrm>
                  <a:off x="8489295" y="4080945"/>
                  <a:ext cx="1170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8" name="Ink 97">
                  <a:extLst>
                    <a:ext uri="{FF2B5EF4-FFF2-40B4-BE49-F238E27FC236}">
                      <a16:creationId xmlns:a16="http://schemas.microsoft.com/office/drawing/2014/main" id="{EC4817D0-B996-525C-F23D-CAEFCFE6F11F}"/>
                    </a:ext>
                  </a:extLst>
                </p14:cNvPr>
                <p14:cNvContentPartPr/>
                <p14:nvPr/>
              </p14:nvContentPartPr>
              <p14:xfrm>
                <a:off x="8722575" y="4193265"/>
                <a:ext cx="185760" cy="161640"/>
              </p14:xfrm>
            </p:contentPart>
          </mc:Choice>
          <mc:Fallback xmlns="">
            <p:pic>
              <p:nvPicPr>
                <p:cNvPr id="98" name="Ink 97">
                  <a:extLst>
                    <a:ext uri="{FF2B5EF4-FFF2-40B4-BE49-F238E27FC236}">
                      <a16:creationId xmlns:a16="http://schemas.microsoft.com/office/drawing/2014/main" id="{EC4817D0-B996-525C-F23D-CAEFCFE6F11F}"/>
                    </a:ext>
                  </a:extLst>
                </p:cNvPr>
                <p:cNvPicPr/>
                <p:nvPr/>
              </p:nvPicPr>
              <p:blipFill>
                <a:blip r:embed="rId225"/>
                <a:stretch>
                  <a:fillRect/>
                </a:stretch>
              </p:blipFill>
              <p:spPr>
                <a:xfrm>
                  <a:off x="8716455" y="4187145"/>
                  <a:ext cx="198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9" name="Ink 98">
                  <a:extLst>
                    <a:ext uri="{FF2B5EF4-FFF2-40B4-BE49-F238E27FC236}">
                      <a16:creationId xmlns:a16="http://schemas.microsoft.com/office/drawing/2014/main" id="{F582C96A-D223-131A-F854-DFCEAFA2C56F}"/>
                    </a:ext>
                  </a:extLst>
                </p14:cNvPr>
                <p14:cNvContentPartPr/>
                <p14:nvPr/>
              </p14:nvContentPartPr>
              <p14:xfrm>
                <a:off x="9066015" y="4200465"/>
                <a:ext cx="185760" cy="147960"/>
              </p14:xfrm>
            </p:contentPart>
          </mc:Choice>
          <mc:Fallback xmlns="">
            <p:pic>
              <p:nvPicPr>
                <p:cNvPr id="99" name="Ink 98">
                  <a:extLst>
                    <a:ext uri="{FF2B5EF4-FFF2-40B4-BE49-F238E27FC236}">
                      <a16:creationId xmlns:a16="http://schemas.microsoft.com/office/drawing/2014/main" id="{F582C96A-D223-131A-F854-DFCEAFA2C56F}"/>
                    </a:ext>
                  </a:extLst>
                </p:cNvPr>
                <p:cNvPicPr/>
                <p:nvPr/>
              </p:nvPicPr>
              <p:blipFill>
                <a:blip r:embed="rId227"/>
                <a:stretch>
                  <a:fillRect/>
                </a:stretch>
              </p:blipFill>
              <p:spPr>
                <a:xfrm>
                  <a:off x="9059895" y="4194345"/>
                  <a:ext cx="198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00" name="Ink 99">
                  <a:extLst>
                    <a:ext uri="{FF2B5EF4-FFF2-40B4-BE49-F238E27FC236}">
                      <a16:creationId xmlns:a16="http://schemas.microsoft.com/office/drawing/2014/main" id="{31BF622F-467B-2A0B-6A0C-E578593D4ABF}"/>
                    </a:ext>
                  </a:extLst>
                </p14:cNvPr>
                <p14:cNvContentPartPr/>
                <p14:nvPr/>
              </p14:nvContentPartPr>
              <p14:xfrm>
                <a:off x="9377055" y="4223505"/>
                <a:ext cx="60480" cy="150120"/>
              </p14:xfrm>
            </p:contentPart>
          </mc:Choice>
          <mc:Fallback xmlns="">
            <p:pic>
              <p:nvPicPr>
                <p:cNvPr id="100" name="Ink 99">
                  <a:extLst>
                    <a:ext uri="{FF2B5EF4-FFF2-40B4-BE49-F238E27FC236}">
                      <a16:creationId xmlns:a16="http://schemas.microsoft.com/office/drawing/2014/main" id="{31BF622F-467B-2A0B-6A0C-E578593D4ABF}"/>
                    </a:ext>
                  </a:extLst>
                </p:cNvPr>
                <p:cNvPicPr/>
                <p:nvPr/>
              </p:nvPicPr>
              <p:blipFill>
                <a:blip r:embed="rId229"/>
                <a:stretch>
                  <a:fillRect/>
                </a:stretch>
              </p:blipFill>
              <p:spPr>
                <a:xfrm>
                  <a:off x="9370935" y="4217385"/>
                  <a:ext cx="727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1" name="Ink 100">
                  <a:extLst>
                    <a:ext uri="{FF2B5EF4-FFF2-40B4-BE49-F238E27FC236}">
                      <a16:creationId xmlns:a16="http://schemas.microsoft.com/office/drawing/2014/main" id="{77A11A20-ACF0-2446-E5D1-114179FF638A}"/>
                    </a:ext>
                  </a:extLst>
                </p14:cNvPr>
                <p14:cNvContentPartPr/>
                <p14:nvPr/>
              </p14:nvContentPartPr>
              <p14:xfrm>
                <a:off x="9350415" y="4118385"/>
                <a:ext cx="46080" cy="20880"/>
              </p14:xfrm>
            </p:contentPart>
          </mc:Choice>
          <mc:Fallback xmlns="">
            <p:pic>
              <p:nvPicPr>
                <p:cNvPr id="101" name="Ink 100">
                  <a:extLst>
                    <a:ext uri="{FF2B5EF4-FFF2-40B4-BE49-F238E27FC236}">
                      <a16:creationId xmlns:a16="http://schemas.microsoft.com/office/drawing/2014/main" id="{77A11A20-ACF0-2446-E5D1-114179FF638A}"/>
                    </a:ext>
                  </a:extLst>
                </p:cNvPr>
                <p:cNvPicPr/>
                <p:nvPr/>
              </p:nvPicPr>
              <p:blipFill>
                <a:blip r:embed="rId231"/>
                <a:stretch>
                  <a:fillRect/>
                </a:stretch>
              </p:blipFill>
              <p:spPr>
                <a:xfrm>
                  <a:off x="9344295" y="4112265"/>
                  <a:ext cx="58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2" name="Ink 101">
                  <a:extLst>
                    <a:ext uri="{FF2B5EF4-FFF2-40B4-BE49-F238E27FC236}">
                      <a16:creationId xmlns:a16="http://schemas.microsoft.com/office/drawing/2014/main" id="{203CEC87-474D-3480-AAD9-C7BF27DD82EF}"/>
                    </a:ext>
                  </a:extLst>
                </p14:cNvPr>
                <p14:cNvContentPartPr/>
                <p14:nvPr/>
              </p14:nvContentPartPr>
              <p14:xfrm>
                <a:off x="9564615" y="4202985"/>
                <a:ext cx="498600" cy="175680"/>
              </p14:xfrm>
            </p:contentPart>
          </mc:Choice>
          <mc:Fallback xmlns="">
            <p:pic>
              <p:nvPicPr>
                <p:cNvPr id="102" name="Ink 101">
                  <a:extLst>
                    <a:ext uri="{FF2B5EF4-FFF2-40B4-BE49-F238E27FC236}">
                      <a16:creationId xmlns:a16="http://schemas.microsoft.com/office/drawing/2014/main" id="{203CEC87-474D-3480-AAD9-C7BF27DD82EF}"/>
                    </a:ext>
                  </a:extLst>
                </p:cNvPr>
                <p:cNvPicPr/>
                <p:nvPr/>
              </p:nvPicPr>
              <p:blipFill>
                <a:blip r:embed="rId233"/>
                <a:stretch>
                  <a:fillRect/>
                </a:stretch>
              </p:blipFill>
              <p:spPr>
                <a:xfrm>
                  <a:off x="9558495" y="4196865"/>
                  <a:ext cx="510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03" name="Ink 102">
                  <a:extLst>
                    <a:ext uri="{FF2B5EF4-FFF2-40B4-BE49-F238E27FC236}">
                      <a16:creationId xmlns:a16="http://schemas.microsoft.com/office/drawing/2014/main" id="{A0D1152C-C80A-B28F-19C6-C5AEBD912930}"/>
                    </a:ext>
                  </a:extLst>
                </p14:cNvPr>
                <p14:cNvContentPartPr/>
                <p14:nvPr/>
              </p14:nvContentPartPr>
              <p14:xfrm>
                <a:off x="9843615" y="4229985"/>
                <a:ext cx="147240" cy="172440"/>
              </p14:xfrm>
            </p:contentPart>
          </mc:Choice>
          <mc:Fallback xmlns="">
            <p:pic>
              <p:nvPicPr>
                <p:cNvPr id="103" name="Ink 102">
                  <a:extLst>
                    <a:ext uri="{FF2B5EF4-FFF2-40B4-BE49-F238E27FC236}">
                      <a16:creationId xmlns:a16="http://schemas.microsoft.com/office/drawing/2014/main" id="{A0D1152C-C80A-B28F-19C6-C5AEBD912930}"/>
                    </a:ext>
                  </a:extLst>
                </p:cNvPr>
                <p:cNvPicPr/>
                <p:nvPr/>
              </p:nvPicPr>
              <p:blipFill>
                <a:blip r:embed="rId235"/>
                <a:stretch>
                  <a:fillRect/>
                </a:stretch>
              </p:blipFill>
              <p:spPr>
                <a:xfrm>
                  <a:off x="9837495" y="4223865"/>
                  <a:ext cx="159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04" name="Ink 103">
                  <a:extLst>
                    <a:ext uri="{FF2B5EF4-FFF2-40B4-BE49-F238E27FC236}">
                      <a16:creationId xmlns:a16="http://schemas.microsoft.com/office/drawing/2014/main" id="{0B3D72B9-264A-8748-A015-F31D8C844286}"/>
                    </a:ext>
                  </a:extLst>
                </p14:cNvPr>
                <p14:cNvContentPartPr/>
                <p14:nvPr/>
              </p14:nvContentPartPr>
              <p14:xfrm>
                <a:off x="9915975" y="4103265"/>
                <a:ext cx="300600" cy="410760"/>
              </p14:xfrm>
            </p:contentPart>
          </mc:Choice>
          <mc:Fallback xmlns="">
            <p:pic>
              <p:nvPicPr>
                <p:cNvPr id="104" name="Ink 103">
                  <a:extLst>
                    <a:ext uri="{FF2B5EF4-FFF2-40B4-BE49-F238E27FC236}">
                      <a16:creationId xmlns:a16="http://schemas.microsoft.com/office/drawing/2014/main" id="{0B3D72B9-264A-8748-A015-F31D8C844286}"/>
                    </a:ext>
                  </a:extLst>
                </p:cNvPr>
                <p:cNvPicPr/>
                <p:nvPr/>
              </p:nvPicPr>
              <p:blipFill>
                <a:blip r:embed="rId237"/>
                <a:stretch>
                  <a:fillRect/>
                </a:stretch>
              </p:blipFill>
              <p:spPr>
                <a:xfrm>
                  <a:off x="9909855" y="4097145"/>
                  <a:ext cx="3128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05" name="Ink 104">
                  <a:extLst>
                    <a:ext uri="{FF2B5EF4-FFF2-40B4-BE49-F238E27FC236}">
                      <a16:creationId xmlns:a16="http://schemas.microsoft.com/office/drawing/2014/main" id="{2ED59739-4A6B-6842-A54E-69588CDE1E4B}"/>
                    </a:ext>
                  </a:extLst>
                </p14:cNvPr>
                <p14:cNvContentPartPr/>
                <p14:nvPr/>
              </p14:nvContentPartPr>
              <p14:xfrm>
                <a:off x="8250975" y="4064385"/>
                <a:ext cx="481320" cy="416160"/>
              </p14:xfrm>
            </p:contentPart>
          </mc:Choice>
          <mc:Fallback xmlns="">
            <p:pic>
              <p:nvPicPr>
                <p:cNvPr id="105" name="Ink 104">
                  <a:extLst>
                    <a:ext uri="{FF2B5EF4-FFF2-40B4-BE49-F238E27FC236}">
                      <a16:creationId xmlns:a16="http://schemas.microsoft.com/office/drawing/2014/main" id="{2ED59739-4A6B-6842-A54E-69588CDE1E4B}"/>
                    </a:ext>
                  </a:extLst>
                </p:cNvPr>
                <p:cNvPicPr/>
                <p:nvPr/>
              </p:nvPicPr>
              <p:blipFill>
                <a:blip r:embed="rId239"/>
                <a:stretch>
                  <a:fillRect/>
                </a:stretch>
              </p:blipFill>
              <p:spPr>
                <a:xfrm>
                  <a:off x="8244855" y="4058265"/>
                  <a:ext cx="4935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06" name="Ink 105">
                  <a:extLst>
                    <a:ext uri="{FF2B5EF4-FFF2-40B4-BE49-F238E27FC236}">
                      <a16:creationId xmlns:a16="http://schemas.microsoft.com/office/drawing/2014/main" id="{6A0116D4-BEEF-1B5D-F669-14C7E6F8BA5B}"/>
                    </a:ext>
                  </a:extLst>
                </p14:cNvPr>
                <p14:cNvContentPartPr/>
                <p14:nvPr/>
              </p14:nvContentPartPr>
              <p14:xfrm>
                <a:off x="10142055" y="3836865"/>
                <a:ext cx="130320" cy="176760"/>
              </p14:xfrm>
            </p:contentPart>
          </mc:Choice>
          <mc:Fallback xmlns="">
            <p:pic>
              <p:nvPicPr>
                <p:cNvPr id="106" name="Ink 105">
                  <a:extLst>
                    <a:ext uri="{FF2B5EF4-FFF2-40B4-BE49-F238E27FC236}">
                      <a16:creationId xmlns:a16="http://schemas.microsoft.com/office/drawing/2014/main" id="{6A0116D4-BEEF-1B5D-F669-14C7E6F8BA5B}"/>
                    </a:ext>
                  </a:extLst>
                </p:cNvPr>
                <p:cNvPicPr/>
                <p:nvPr/>
              </p:nvPicPr>
              <p:blipFill>
                <a:blip r:embed="rId241"/>
                <a:stretch>
                  <a:fillRect/>
                </a:stretch>
              </p:blipFill>
              <p:spPr>
                <a:xfrm>
                  <a:off x="10135935" y="3830745"/>
                  <a:ext cx="1425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09" name="Ink 108">
                  <a:extLst>
                    <a:ext uri="{FF2B5EF4-FFF2-40B4-BE49-F238E27FC236}">
                      <a16:creationId xmlns:a16="http://schemas.microsoft.com/office/drawing/2014/main" id="{6B26B524-EFB7-E0C7-2ED5-436BB2FB3B1B}"/>
                    </a:ext>
                  </a:extLst>
                </p14:cNvPr>
                <p14:cNvContentPartPr/>
                <p14:nvPr/>
              </p14:nvContentPartPr>
              <p14:xfrm>
                <a:off x="10055295" y="3756945"/>
                <a:ext cx="470160" cy="843840"/>
              </p14:xfrm>
            </p:contentPart>
          </mc:Choice>
          <mc:Fallback xmlns="">
            <p:pic>
              <p:nvPicPr>
                <p:cNvPr id="109" name="Ink 108">
                  <a:extLst>
                    <a:ext uri="{FF2B5EF4-FFF2-40B4-BE49-F238E27FC236}">
                      <a16:creationId xmlns:a16="http://schemas.microsoft.com/office/drawing/2014/main" id="{6B26B524-EFB7-E0C7-2ED5-436BB2FB3B1B}"/>
                    </a:ext>
                  </a:extLst>
                </p:cNvPr>
                <p:cNvPicPr/>
                <p:nvPr/>
              </p:nvPicPr>
              <p:blipFill>
                <a:blip r:embed="rId243"/>
                <a:stretch>
                  <a:fillRect/>
                </a:stretch>
              </p:blipFill>
              <p:spPr>
                <a:xfrm>
                  <a:off x="10049175" y="3750825"/>
                  <a:ext cx="482400" cy="8560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8" name="Ink 157">
                  <a:extLst>
                    <a:ext uri="{FF2B5EF4-FFF2-40B4-BE49-F238E27FC236}">
                      <a16:creationId xmlns:a16="http://schemas.microsoft.com/office/drawing/2014/main" id="{78F4877B-9F0F-7763-7AA0-D1FB340F0607}"/>
                    </a:ext>
                  </a:extLst>
                </p14:cNvPr>
                <p14:cNvContentPartPr/>
                <p14:nvPr/>
              </p14:nvContentPartPr>
              <p14:xfrm>
                <a:off x="9107415" y="4437705"/>
                <a:ext cx="860040" cy="2520"/>
              </p14:xfrm>
            </p:contentPart>
          </mc:Choice>
          <mc:Fallback xmlns="">
            <p:pic>
              <p:nvPicPr>
                <p:cNvPr id="158" name="Ink 157">
                  <a:extLst>
                    <a:ext uri="{FF2B5EF4-FFF2-40B4-BE49-F238E27FC236}">
                      <a16:creationId xmlns:a16="http://schemas.microsoft.com/office/drawing/2014/main" id="{78F4877B-9F0F-7763-7AA0-D1FB340F0607}"/>
                    </a:ext>
                  </a:extLst>
                </p:cNvPr>
                <p:cNvPicPr/>
                <p:nvPr/>
              </p:nvPicPr>
              <p:blipFill>
                <a:blip r:embed="rId245"/>
                <a:stretch>
                  <a:fillRect/>
                </a:stretch>
              </p:blipFill>
              <p:spPr>
                <a:xfrm>
                  <a:off x="9101295" y="4431585"/>
                  <a:ext cx="87228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9" name="Ink 158">
                  <a:extLst>
                    <a:ext uri="{FF2B5EF4-FFF2-40B4-BE49-F238E27FC236}">
                      <a16:creationId xmlns:a16="http://schemas.microsoft.com/office/drawing/2014/main" id="{36E4EFC8-4AB4-28D9-65BD-6624C6DCEF72}"/>
                    </a:ext>
                  </a:extLst>
                </p14:cNvPr>
                <p14:cNvContentPartPr/>
                <p14:nvPr/>
              </p14:nvContentPartPr>
              <p14:xfrm>
                <a:off x="9217935" y="4492065"/>
                <a:ext cx="822960" cy="18720"/>
              </p14:xfrm>
            </p:contentPart>
          </mc:Choice>
          <mc:Fallback xmlns="">
            <p:pic>
              <p:nvPicPr>
                <p:cNvPr id="159" name="Ink 158">
                  <a:extLst>
                    <a:ext uri="{FF2B5EF4-FFF2-40B4-BE49-F238E27FC236}">
                      <a16:creationId xmlns:a16="http://schemas.microsoft.com/office/drawing/2014/main" id="{36E4EFC8-4AB4-28D9-65BD-6624C6DCEF72}"/>
                    </a:ext>
                  </a:extLst>
                </p:cNvPr>
                <p:cNvPicPr/>
                <p:nvPr/>
              </p:nvPicPr>
              <p:blipFill>
                <a:blip r:embed="rId247"/>
                <a:stretch>
                  <a:fillRect/>
                </a:stretch>
              </p:blipFill>
              <p:spPr>
                <a:xfrm>
                  <a:off x="9211815" y="4485945"/>
                  <a:ext cx="835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0" name="Ink 159">
                  <a:extLst>
                    <a:ext uri="{FF2B5EF4-FFF2-40B4-BE49-F238E27FC236}">
                      <a16:creationId xmlns:a16="http://schemas.microsoft.com/office/drawing/2014/main" id="{6FB96989-16A8-664D-019C-F5A4A4BC27D3}"/>
                    </a:ext>
                  </a:extLst>
                </p14:cNvPr>
                <p14:cNvContentPartPr/>
                <p14:nvPr/>
              </p14:nvContentPartPr>
              <p14:xfrm>
                <a:off x="9280575" y="4476585"/>
                <a:ext cx="696240" cy="8280"/>
              </p14:xfrm>
            </p:contentPart>
          </mc:Choice>
          <mc:Fallback xmlns="">
            <p:pic>
              <p:nvPicPr>
                <p:cNvPr id="160" name="Ink 159">
                  <a:extLst>
                    <a:ext uri="{FF2B5EF4-FFF2-40B4-BE49-F238E27FC236}">
                      <a16:creationId xmlns:a16="http://schemas.microsoft.com/office/drawing/2014/main" id="{6FB96989-16A8-664D-019C-F5A4A4BC27D3}"/>
                    </a:ext>
                  </a:extLst>
                </p:cNvPr>
                <p:cNvPicPr/>
                <p:nvPr/>
              </p:nvPicPr>
              <p:blipFill>
                <a:blip r:embed="rId249"/>
                <a:stretch>
                  <a:fillRect/>
                </a:stretch>
              </p:blipFill>
              <p:spPr>
                <a:xfrm>
                  <a:off x="9274455" y="4470465"/>
                  <a:ext cx="708480" cy="20520"/>
                </a:xfrm>
                <a:prstGeom prst="rect">
                  <a:avLst/>
                </a:prstGeom>
              </p:spPr>
            </p:pic>
          </mc:Fallback>
        </mc:AlternateContent>
      </p:grpSp>
      <p:grpSp>
        <p:nvGrpSpPr>
          <p:cNvPr id="179" name="Group 178">
            <a:extLst>
              <a:ext uri="{FF2B5EF4-FFF2-40B4-BE49-F238E27FC236}">
                <a16:creationId xmlns:a16="http://schemas.microsoft.com/office/drawing/2014/main" id="{607E9693-7CA8-1371-E797-991D1BA17AB3}"/>
              </a:ext>
            </a:extLst>
          </p:cNvPr>
          <p:cNvGrpSpPr/>
          <p:nvPr/>
        </p:nvGrpSpPr>
        <p:grpSpPr>
          <a:xfrm>
            <a:off x="8927055" y="5388465"/>
            <a:ext cx="1973520" cy="705240"/>
            <a:chOff x="8927055" y="5388465"/>
            <a:chExt cx="1973520" cy="705240"/>
          </a:xfrm>
        </p:grpSpPr>
        <mc:AlternateContent xmlns:mc="http://schemas.openxmlformats.org/markup-compatibility/2006" xmlns:p14="http://schemas.microsoft.com/office/powerpoint/2010/main">
          <mc:Choice Requires="p14">
            <p:contentPart p14:bwMode="auto" r:id="rId250">
              <p14:nvContentPartPr>
                <p14:cNvPr id="162" name="Ink 161">
                  <a:extLst>
                    <a:ext uri="{FF2B5EF4-FFF2-40B4-BE49-F238E27FC236}">
                      <a16:creationId xmlns:a16="http://schemas.microsoft.com/office/drawing/2014/main" id="{F803B1B0-D960-FA1C-DEFF-0CDD893CEFAF}"/>
                    </a:ext>
                  </a:extLst>
                </p14:cNvPr>
                <p14:cNvContentPartPr/>
                <p14:nvPr/>
              </p14:nvContentPartPr>
              <p14:xfrm>
                <a:off x="9170055" y="5388465"/>
                <a:ext cx="34200" cy="239760"/>
              </p14:xfrm>
            </p:contentPart>
          </mc:Choice>
          <mc:Fallback xmlns="">
            <p:pic>
              <p:nvPicPr>
                <p:cNvPr id="162" name="Ink 161">
                  <a:extLst>
                    <a:ext uri="{FF2B5EF4-FFF2-40B4-BE49-F238E27FC236}">
                      <a16:creationId xmlns:a16="http://schemas.microsoft.com/office/drawing/2014/main" id="{F803B1B0-D960-FA1C-DEFF-0CDD893CEFAF}"/>
                    </a:ext>
                  </a:extLst>
                </p:cNvPr>
                <p:cNvPicPr/>
                <p:nvPr/>
              </p:nvPicPr>
              <p:blipFill>
                <a:blip r:embed="rId251"/>
                <a:stretch>
                  <a:fillRect/>
                </a:stretch>
              </p:blipFill>
              <p:spPr>
                <a:xfrm>
                  <a:off x="9163935" y="5382345"/>
                  <a:ext cx="464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3" name="Ink 162">
                  <a:extLst>
                    <a:ext uri="{FF2B5EF4-FFF2-40B4-BE49-F238E27FC236}">
                      <a16:creationId xmlns:a16="http://schemas.microsoft.com/office/drawing/2014/main" id="{E02C9313-B544-C726-CD07-1DFB903EB35F}"/>
                    </a:ext>
                  </a:extLst>
                </p14:cNvPr>
                <p14:cNvContentPartPr/>
                <p14:nvPr/>
              </p14:nvContentPartPr>
              <p14:xfrm>
                <a:off x="9085815" y="5734785"/>
                <a:ext cx="601920" cy="13320"/>
              </p14:xfrm>
            </p:contentPart>
          </mc:Choice>
          <mc:Fallback xmlns="">
            <p:pic>
              <p:nvPicPr>
                <p:cNvPr id="163" name="Ink 162">
                  <a:extLst>
                    <a:ext uri="{FF2B5EF4-FFF2-40B4-BE49-F238E27FC236}">
                      <a16:creationId xmlns:a16="http://schemas.microsoft.com/office/drawing/2014/main" id="{E02C9313-B544-C726-CD07-1DFB903EB35F}"/>
                    </a:ext>
                  </a:extLst>
                </p:cNvPr>
                <p:cNvPicPr/>
                <p:nvPr/>
              </p:nvPicPr>
              <p:blipFill>
                <a:blip r:embed="rId253"/>
                <a:stretch>
                  <a:fillRect/>
                </a:stretch>
              </p:blipFill>
              <p:spPr>
                <a:xfrm>
                  <a:off x="9079695" y="5728665"/>
                  <a:ext cx="6141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4" name="Ink 163">
                  <a:extLst>
                    <a:ext uri="{FF2B5EF4-FFF2-40B4-BE49-F238E27FC236}">
                      <a16:creationId xmlns:a16="http://schemas.microsoft.com/office/drawing/2014/main" id="{E02A50E2-8007-D85E-51FA-BCDF20C000A7}"/>
                    </a:ext>
                  </a:extLst>
                </p14:cNvPr>
                <p14:cNvContentPartPr/>
                <p14:nvPr/>
              </p14:nvContentPartPr>
              <p14:xfrm>
                <a:off x="8927055" y="5920905"/>
                <a:ext cx="198000" cy="145800"/>
              </p14:xfrm>
            </p:contentPart>
          </mc:Choice>
          <mc:Fallback xmlns="">
            <p:pic>
              <p:nvPicPr>
                <p:cNvPr id="164" name="Ink 163">
                  <a:extLst>
                    <a:ext uri="{FF2B5EF4-FFF2-40B4-BE49-F238E27FC236}">
                      <a16:creationId xmlns:a16="http://schemas.microsoft.com/office/drawing/2014/main" id="{E02A50E2-8007-D85E-51FA-BCDF20C000A7}"/>
                    </a:ext>
                  </a:extLst>
                </p:cNvPr>
                <p:cNvPicPr/>
                <p:nvPr/>
              </p:nvPicPr>
              <p:blipFill>
                <a:blip r:embed="rId255"/>
                <a:stretch>
                  <a:fillRect/>
                </a:stretch>
              </p:blipFill>
              <p:spPr>
                <a:xfrm>
                  <a:off x="8920935" y="5914785"/>
                  <a:ext cx="2102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5" name="Ink 164">
                  <a:extLst>
                    <a:ext uri="{FF2B5EF4-FFF2-40B4-BE49-F238E27FC236}">
                      <a16:creationId xmlns:a16="http://schemas.microsoft.com/office/drawing/2014/main" id="{6CAD43ED-706B-843A-EF27-4ECED2DBD4BD}"/>
                    </a:ext>
                  </a:extLst>
                </p14:cNvPr>
                <p14:cNvContentPartPr/>
                <p14:nvPr/>
              </p14:nvContentPartPr>
              <p14:xfrm>
                <a:off x="9194175" y="5967705"/>
                <a:ext cx="96480" cy="126000"/>
              </p14:xfrm>
            </p:contentPart>
          </mc:Choice>
          <mc:Fallback xmlns="">
            <p:pic>
              <p:nvPicPr>
                <p:cNvPr id="165" name="Ink 164">
                  <a:extLst>
                    <a:ext uri="{FF2B5EF4-FFF2-40B4-BE49-F238E27FC236}">
                      <a16:creationId xmlns:a16="http://schemas.microsoft.com/office/drawing/2014/main" id="{6CAD43ED-706B-843A-EF27-4ECED2DBD4BD}"/>
                    </a:ext>
                  </a:extLst>
                </p:cNvPr>
                <p:cNvPicPr/>
                <p:nvPr/>
              </p:nvPicPr>
              <p:blipFill>
                <a:blip r:embed="rId257"/>
                <a:stretch>
                  <a:fillRect/>
                </a:stretch>
              </p:blipFill>
              <p:spPr>
                <a:xfrm>
                  <a:off x="9188055" y="5961585"/>
                  <a:ext cx="108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6" name="Ink 165">
                  <a:extLst>
                    <a:ext uri="{FF2B5EF4-FFF2-40B4-BE49-F238E27FC236}">
                      <a16:creationId xmlns:a16="http://schemas.microsoft.com/office/drawing/2014/main" id="{E9AE1DDD-99A3-B74E-44B9-0ED3AFF316D7}"/>
                    </a:ext>
                  </a:extLst>
                </p14:cNvPr>
                <p14:cNvContentPartPr/>
                <p14:nvPr/>
              </p14:nvContentPartPr>
              <p14:xfrm>
                <a:off x="9208575" y="5869065"/>
                <a:ext cx="70200" cy="5760"/>
              </p14:xfrm>
            </p:contentPart>
          </mc:Choice>
          <mc:Fallback xmlns="">
            <p:pic>
              <p:nvPicPr>
                <p:cNvPr id="166" name="Ink 165">
                  <a:extLst>
                    <a:ext uri="{FF2B5EF4-FFF2-40B4-BE49-F238E27FC236}">
                      <a16:creationId xmlns:a16="http://schemas.microsoft.com/office/drawing/2014/main" id="{E9AE1DDD-99A3-B74E-44B9-0ED3AFF316D7}"/>
                    </a:ext>
                  </a:extLst>
                </p:cNvPr>
                <p:cNvPicPr/>
                <p:nvPr/>
              </p:nvPicPr>
              <p:blipFill>
                <a:blip r:embed="rId259"/>
                <a:stretch>
                  <a:fillRect/>
                </a:stretch>
              </p:blipFill>
              <p:spPr>
                <a:xfrm>
                  <a:off x="9202455" y="5862945"/>
                  <a:ext cx="8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7" name="Ink 166">
                  <a:extLst>
                    <a:ext uri="{FF2B5EF4-FFF2-40B4-BE49-F238E27FC236}">
                      <a16:creationId xmlns:a16="http://schemas.microsoft.com/office/drawing/2014/main" id="{E6C3A3D5-F0F0-56C7-860F-52996ECEE0FD}"/>
                    </a:ext>
                  </a:extLst>
                </p14:cNvPr>
                <p14:cNvContentPartPr/>
                <p14:nvPr/>
              </p14:nvContentPartPr>
              <p14:xfrm>
                <a:off x="9429255" y="5909745"/>
                <a:ext cx="198000" cy="162000"/>
              </p14:xfrm>
            </p:contentPart>
          </mc:Choice>
          <mc:Fallback xmlns="">
            <p:pic>
              <p:nvPicPr>
                <p:cNvPr id="167" name="Ink 166">
                  <a:extLst>
                    <a:ext uri="{FF2B5EF4-FFF2-40B4-BE49-F238E27FC236}">
                      <a16:creationId xmlns:a16="http://schemas.microsoft.com/office/drawing/2014/main" id="{E6C3A3D5-F0F0-56C7-860F-52996ECEE0FD}"/>
                    </a:ext>
                  </a:extLst>
                </p:cNvPr>
                <p:cNvPicPr/>
                <p:nvPr/>
              </p:nvPicPr>
              <p:blipFill>
                <a:blip r:embed="rId261"/>
                <a:stretch>
                  <a:fillRect/>
                </a:stretch>
              </p:blipFill>
              <p:spPr>
                <a:xfrm>
                  <a:off x="9423135" y="5903625"/>
                  <a:ext cx="210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8" name="Ink 167">
                  <a:extLst>
                    <a:ext uri="{FF2B5EF4-FFF2-40B4-BE49-F238E27FC236}">
                      <a16:creationId xmlns:a16="http://schemas.microsoft.com/office/drawing/2014/main" id="{8F528C0B-93D5-6FC7-ACEC-AC9B9C52AE7D}"/>
                    </a:ext>
                  </a:extLst>
                </p14:cNvPr>
                <p14:cNvContentPartPr/>
                <p14:nvPr/>
              </p14:nvContentPartPr>
              <p14:xfrm>
                <a:off x="9656055" y="5910465"/>
                <a:ext cx="161640" cy="143280"/>
              </p14:xfrm>
            </p:contentPart>
          </mc:Choice>
          <mc:Fallback xmlns="">
            <p:pic>
              <p:nvPicPr>
                <p:cNvPr id="168" name="Ink 167">
                  <a:extLst>
                    <a:ext uri="{FF2B5EF4-FFF2-40B4-BE49-F238E27FC236}">
                      <a16:creationId xmlns:a16="http://schemas.microsoft.com/office/drawing/2014/main" id="{8F528C0B-93D5-6FC7-ACEC-AC9B9C52AE7D}"/>
                    </a:ext>
                  </a:extLst>
                </p:cNvPr>
                <p:cNvPicPr/>
                <p:nvPr/>
              </p:nvPicPr>
              <p:blipFill>
                <a:blip r:embed="rId263"/>
                <a:stretch>
                  <a:fillRect/>
                </a:stretch>
              </p:blipFill>
              <p:spPr>
                <a:xfrm>
                  <a:off x="9649935" y="5904345"/>
                  <a:ext cx="173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1" name="Ink 170">
                  <a:extLst>
                    <a:ext uri="{FF2B5EF4-FFF2-40B4-BE49-F238E27FC236}">
                      <a16:creationId xmlns:a16="http://schemas.microsoft.com/office/drawing/2014/main" id="{97320364-DF91-BA05-6C35-93BAD82655C9}"/>
                    </a:ext>
                  </a:extLst>
                </p14:cNvPr>
                <p14:cNvContentPartPr/>
                <p14:nvPr/>
              </p14:nvContentPartPr>
              <p14:xfrm>
                <a:off x="9874935" y="5628225"/>
                <a:ext cx="217080" cy="147600"/>
              </p14:xfrm>
            </p:contentPart>
          </mc:Choice>
          <mc:Fallback xmlns="">
            <p:pic>
              <p:nvPicPr>
                <p:cNvPr id="171" name="Ink 170">
                  <a:extLst>
                    <a:ext uri="{FF2B5EF4-FFF2-40B4-BE49-F238E27FC236}">
                      <a16:creationId xmlns:a16="http://schemas.microsoft.com/office/drawing/2014/main" id="{97320364-DF91-BA05-6C35-93BAD82655C9}"/>
                    </a:ext>
                  </a:extLst>
                </p:cNvPr>
                <p:cNvPicPr/>
                <p:nvPr/>
              </p:nvPicPr>
              <p:blipFill>
                <a:blip r:embed="rId265"/>
                <a:stretch>
                  <a:fillRect/>
                </a:stretch>
              </p:blipFill>
              <p:spPr>
                <a:xfrm>
                  <a:off x="9868815" y="5622105"/>
                  <a:ext cx="229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2" name="Ink 171">
                  <a:extLst>
                    <a:ext uri="{FF2B5EF4-FFF2-40B4-BE49-F238E27FC236}">
                      <a16:creationId xmlns:a16="http://schemas.microsoft.com/office/drawing/2014/main" id="{D48E9A7B-C69F-E93F-3EA8-C690B38F64C0}"/>
                    </a:ext>
                  </a:extLst>
                </p14:cNvPr>
                <p14:cNvContentPartPr/>
                <p14:nvPr/>
              </p14:nvContentPartPr>
              <p14:xfrm>
                <a:off x="10221615" y="5653785"/>
                <a:ext cx="108720" cy="131400"/>
              </p14:xfrm>
            </p:contentPart>
          </mc:Choice>
          <mc:Fallback xmlns="">
            <p:pic>
              <p:nvPicPr>
                <p:cNvPr id="172" name="Ink 171">
                  <a:extLst>
                    <a:ext uri="{FF2B5EF4-FFF2-40B4-BE49-F238E27FC236}">
                      <a16:creationId xmlns:a16="http://schemas.microsoft.com/office/drawing/2014/main" id="{D48E9A7B-C69F-E93F-3EA8-C690B38F64C0}"/>
                    </a:ext>
                  </a:extLst>
                </p:cNvPr>
                <p:cNvPicPr/>
                <p:nvPr/>
              </p:nvPicPr>
              <p:blipFill>
                <a:blip r:embed="rId267"/>
                <a:stretch>
                  <a:fillRect/>
                </a:stretch>
              </p:blipFill>
              <p:spPr>
                <a:xfrm>
                  <a:off x="10215495" y="5647665"/>
                  <a:ext cx="120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3" name="Ink 172">
                  <a:extLst>
                    <a:ext uri="{FF2B5EF4-FFF2-40B4-BE49-F238E27FC236}">
                      <a16:creationId xmlns:a16="http://schemas.microsoft.com/office/drawing/2014/main" id="{5FFCF9F4-98B3-CFA4-0C6C-D0EAD6655305}"/>
                    </a:ext>
                  </a:extLst>
                </p14:cNvPr>
                <p14:cNvContentPartPr/>
                <p14:nvPr/>
              </p14:nvContentPartPr>
              <p14:xfrm>
                <a:off x="10211895" y="5505465"/>
                <a:ext cx="63000" cy="26280"/>
              </p14:xfrm>
            </p:contentPart>
          </mc:Choice>
          <mc:Fallback xmlns="">
            <p:pic>
              <p:nvPicPr>
                <p:cNvPr id="173" name="Ink 172">
                  <a:extLst>
                    <a:ext uri="{FF2B5EF4-FFF2-40B4-BE49-F238E27FC236}">
                      <a16:creationId xmlns:a16="http://schemas.microsoft.com/office/drawing/2014/main" id="{5FFCF9F4-98B3-CFA4-0C6C-D0EAD6655305}"/>
                    </a:ext>
                  </a:extLst>
                </p:cNvPr>
                <p:cNvPicPr/>
                <p:nvPr/>
              </p:nvPicPr>
              <p:blipFill>
                <a:blip r:embed="rId269"/>
                <a:stretch>
                  <a:fillRect/>
                </a:stretch>
              </p:blipFill>
              <p:spPr>
                <a:xfrm>
                  <a:off x="10205775" y="5499345"/>
                  <a:ext cx="75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4" name="Ink 173">
                  <a:extLst>
                    <a:ext uri="{FF2B5EF4-FFF2-40B4-BE49-F238E27FC236}">
                      <a16:creationId xmlns:a16="http://schemas.microsoft.com/office/drawing/2014/main" id="{16057401-0135-02A7-1565-21603043821B}"/>
                    </a:ext>
                  </a:extLst>
                </p14:cNvPr>
                <p14:cNvContentPartPr/>
                <p14:nvPr/>
              </p14:nvContentPartPr>
              <p14:xfrm>
                <a:off x="10372455" y="5612385"/>
                <a:ext cx="147240" cy="164880"/>
              </p14:xfrm>
            </p:contentPart>
          </mc:Choice>
          <mc:Fallback xmlns="">
            <p:pic>
              <p:nvPicPr>
                <p:cNvPr id="174" name="Ink 173">
                  <a:extLst>
                    <a:ext uri="{FF2B5EF4-FFF2-40B4-BE49-F238E27FC236}">
                      <a16:creationId xmlns:a16="http://schemas.microsoft.com/office/drawing/2014/main" id="{16057401-0135-02A7-1565-21603043821B}"/>
                    </a:ext>
                  </a:extLst>
                </p:cNvPr>
                <p:cNvPicPr/>
                <p:nvPr/>
              </p:nvPicPr>
              <p:blipFill>
                <a:blip r:embed="rId271"/>
                <a:stretch>
                  <a:fillRect/>
                </a:stretch>
              </p:blipFill>
              <p:spPr>
                <a:xfrm>
                  <a:off x="10366335" y="5606265"/>
                  <a:ext cx="159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5" name="Ink 174">
                  <a:extLst>
                    <a:ext uri="{FF2B5EF4-FFF2-40B4-BE49-F238E27FC236}">
                      <a16:creationId xmlns:a16="http://schemas.microsoft.com/office/drawing/2014/main" id="{CEF58FF2-0AD5-912C-1BDF-70B1224458C3}"/>
                    </a:ext>
                  </a:extLst>
                </p14:cNvPr>
                <p14:cNvContentPartPr/>
                <p14:nvPr/>
              </p14:nvContentPartPr>
              <p14:xfrm>
                <a:off x="10587015" y="5589705"/>
                <a:ext cx="185760" cy="197280"/>
              </p14:xfrm>
            </p:contentPart>
          </mc:Choice>
          <mc:Fallback xmlns="">
            <p:pic>
              <p:nvPicPr>
                <p:cNvPr id="175" name="Ink 174">
                  <a:extLst>
                    <a:ext uri="{FF2B5EF4-FFF2-40B4-BE49-F238E27FC236}">
                      <a16:creationId xmlns:a16="http://schemas.microsoft.com/office/drawing/2014/main" id="{CEF58FF2-0AD5-912C-1BDF-70B1224458C3}"/>
                    </a:ext>
                  </a:extLst>
                </p:cNvPr>
                <p:cNvPicPr/>
                <p:nvPr/>
              </p:nvPicPr>
              <p:blipFill>
                <a:blip r:embed="rId273"/>
                <a:stretch>
                  <a:fillRect/>
                </a:stretch>
              </p:blipFill>
              <p:spPr>
                <a:xfrm>
                  <a:off x="10580895" y="5583585"/>
                  <a:ext cx="19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6" name="Ink 175">
                  <a:extLst>
                    <a:ext uri="{FF2B5EF4-FFF2-40B4-BE49-F238E27FC236}">
                      <a16:creationId xmlns:a16="http://schemas.microsoft.com/office/drawing/2014/main" id="{E36910AA-4A04-0E22-6A0A-347AF90F5E59}"/>
                    </a:ext>
                  </a:extLst>
                </p14:cNvPr>
                <p14:cNvContentPartPr/>
                <p14:nvPr/>
              </p14:nvContentPartPr>
              <p14:xfrm>
                <a:off x="10611135" y="5497905"/>
                <a:ext cx="289440" cy="412920"/>
              </p14:xfrm>
            </p:contentPart>
          </mc:Choice>
          <mc:Fallback xmlns="">
            <p:pic>
              <p:nvPicPr>
                <p:cNvPr id="176" name="Ink 175">
                  <a:extLst>
                    <a:ext uri="{FF2B5EF4-FFF2-40B4-BE49-F238E27FC236}">
                      <a16:creationId xmlns:a16="http://schemas.microsoft.com/office/drawing/2014/main" id="{E36910AA-4A04-0E22-6A0A-347AF90F5E59}"/>
                    </a:ext>
                  </a:extLst>
                </p:cNvPr>
                <p:cNvPicPr/>
                <p:nvPr/>
              </p:nvPicPr>
              <p:blipFill>
                <a:blip r:embed="rId275"/>
                <a:stretch>
                  <a:fillRect/>
                </a:stretch>
              </p:blipFill>
              <p:spPr>
                <a:xfrm>
                  <a:off x="10605015" y="5491785"/>
                  <a:ext cx="3016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7" name="Ink 176">
                  <a:extLst>
                    <a:ext uri="{FF2B5EF4-FFF2-40B4-BE49-F238E27FC236}">
                      <a16:creationId xmlns:a16="http://schemas.microsoft.com/office/drawing/2014/main" id="{00BBAA4C-5071-76C4-D73E-9D863C8A3658}"/>
                    </a:ext>
                  </a:extLst>
                </p14:cNvPr>
                <p14:cNvContentPartPr/>
                <p14:nvPr/>
              </p14:nvContentPartPr>
              <p14:xfrm>
                <a:off x="9831015" y="5456505"/>
                <a:ext cx="434160" cy="429120"/>
              </p14:xfrm>
            </p:contentPart>
          </mc:Choice>
          <mc:Fallback xmlns="">
            <p:pic>
              <p:nvPicPr>
                <p:cNvPr id="177" name="Ink 176">
                  <a:extLst>
                    <a:ext uri="{FF2B5EF4-FFF2-40B4-BE49-F238E27FC236}">
                      <a16:creationId xmlns:a16="http://schemas.microsoft.com/office/drawing/2014/main" id="{00BBAA4C-5071-76C4-D73E-9D863C8A3658}"/>
                    </a:ext>
                  </a:extLst>
                </p:cNvPr>
                <p:cNvPicPr/>
                <p:nvPr/>
              </p:nvPicPr>
              <p:blipFill>
                <a:blip r:embed="rId277"/>
                <a:stretch>
                  <a:fillRect/>
                </a:stretch>
              </p:blipFill>
              <p:spPr>
                <a:xfrm>
                  <a:off x="9824895" y="5450385"/>
                  <a:ext cx="4464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8" name="Ink 177">
                  <a:extLst>
                    <a:ext uri="{FF2B5EF4-FFF2-40B4-BE49-F238E27FC236}">
                      <a16:creationId xmlns:a16="http://schemas.microsoft.com/office/drawing/2014/main" id="{C4E210CE-CAC2-54EA-7E79-204EBB7AC08C}"/>
                    </a:ext>
                  </a:extLst>
                </p14:cNvPr>
                <p14:cNvContentPartPr/>
                <p14:nvPr/>
              </p14:nvContentPartPr>
              <p14:xfrm>
                <a:off x="10822815" y="5440305"/>
                <a:ext cx="53280" cy="132480"/>
              </p14:xfrm>
            </p:contentPart>
          </mc:Choice>
          <mc:Fallback xmlns="">
            <p:pic>
              <p:nvPicPr>
                <p:cNvPr id="178" name="Ink 177">
                  <a:extLst>
                    <a:ext uri="{FF2B5EF4-FFF2-40B4-BE49-F238E27FC236}">
                      <a16:creationId xmlns:a16="http://schemas.microsoft.com/office/drawing/2014/main" id="{C4E210CE-CAC2-54EA-7E79-204EBB7AC08C}"/>
                    </a:ext>
                  </a:extLst>
                </p:cNvPr>
                <p:cNvPicPr/>
                <p:nvPr/>
              </p:nvPicPr>
              <p:blipFill>
                <a:blip r:embed="rId279"/>
                <a:stretch>
                  <a:fillRect/>
                </a:stretch>
              </p:blipFill>
              <p:spPr>
                <a:xfrm>
                  <a:off x="10816695" y="5434185"/>
                  <a:ext cx="655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0">
            <p14:nvContentPartPr>
              <p14:cNvPr id="180" name="Ink 179">
                <a:extLst>
                  <a:ext uri="{FF2B5EF4-FFF2-40B4-BE49-F238E27FC236}">
                    <a16:creationId xmlns:a16="http://schemas.microsoft.com/office/drawing/2014/main" id="{57D229A2-A582-A394-6F6B-5072F5F72A37}"/>
                  </a:ext>
                </a:extLst>
              </p14:cNvPr>
              <p14:cNvContentPartPr/>
              <p14:nvPr/>
            </p14:nvContentPartPr>
            <p14:xfrm>
              <a:off x="1799775" y="6535065"/>
              <a:ext cx="317880" cy="14400"/>
            </p14:xfrm>
          </p:contentPart>
        </mc:Choice>
        <mc:Fallback xmlns="">
          <p:pic>
            <p:nvPicPr>
              <p:cNvPr id="180" name="Ink 179">
                <a:extLst>
                  <a:ext uri="{FF2B5EF4-FFF2-40B4-BE49-F238E27FC236}">
                    <a16:creationId xmlns:a16="http://schemas.microsoft.com/office/drawing/2014/main" id="{57D229A2-A582-A394-6F6B-5072F5F72A37}"/>
                  </a:ext>
                </a:extLst>
              </p:cNvPr>
              <p:cNvPicPr/>
              <p:nvPr/>
            </p:nvPicPr>
            <p:blipFill>
              <a:blip r:embed="rId281"/>
              <a:stretch>
                <a:fillRect/>
              </a:stretch>
            </p:blipFill>
            <p:spPr>
              <a:xfrm>
                <a:off x="1793655" y="6528945"/>
                <a:ext cx="3301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1" name="Ink 180">
                <a:extLst>
                  <a:ext uri="{FF2B5EF4-FFF2-40B4-BE49-F238E27FC236}">
                    <a16:creationId xmlns:a16="http://schemas.microsoft.com/office/drawing/2014/main" id="{C5F36A84-AD23-F091-8B59-2FE8F529CB7C}"/>
                  </a:ext>
                </a:extLst>
              </p14:cNvPr>
              <p14:cNvContentPartPr/>
              <p14:nvPr/>
            </p14:nvContentPartPr>
            <p14:xfrm>
              <a:off x="1783215" y="6686625"/>
              <a:ext cx="284400" cy="12240"/>
            </p14:xfrm>
          </p:contentPart>
        </mc:Choice>
        <mc:Fallback xmlns="">
          <p:pic>
            <p:nvPicPr>
              <p:cNvPr id="181" name="Ink 180">
                <a:extLst>
                  <a:ext uri="{FF2B5EF4-FFF2-40B4-BE49-F238E27FC236}">
                    <a16:creationId xmlns:a16="http://schemas.microsoft.com/office/drawing/2014/main" id="{C5F36A84-AD23-F091-8B59-2FE8F529CB7C}"/>
                  </a:ext>
                </a:extLst>
              </p:cNvPr>
              <p:cNvPicPr/>
              <p:nvPr/>
            </p:nvPicPr>
            <p:blipFill>
              <a:blip r:embed="rId283"/>
              <a:stretch>
                <a:fillRect/>
              </a:stretch>
            </p:blipFill>
            <p:spPr>
              <a:xfrm>
                <a:off x="1777095" y="6680505"/>
                <a:ext cx="296640" cy="24480"/>
              </a:xfrm>
              <a:prstGeom prst="rect">
                <a:avLst/>
              </a:prstGeom>
            </p:spPr>
          </p:pic>
        </mc:Fallback>
      </mc:AlternateContent>
      <p:grpSp>
        <p:nvGrpSpPr>
          <p:cNvPr id="192" name="Group 191">
            <a:extLst>
              <a:ext uri="{FF2B5EF4-FFF2-40B4-BE49-F238E27FC236}">
                <a16:creationId xmlns:a16="http://schemas.microsoft.com/office/drawing/2014/main" id="{9EDB3256-1D02-4403-C669-5D9150AA2B6C}"/>
              </a:ext>
            </a:extLst>
          </p:cNvPr>
          <p:cNvGrpSpPr/>
          <p:nvPr/>
        </p:nvGrpSpPr>
        <p:grpSpPr>
          <a:xfrm>
            <a:off x="2521575" y="6194145"/>
            <a:ext cx="2560680" cy="531000"/>
            <a:chOff x="2521575" y="6194145"/>
            <a:chExt cx="2560680" cy="531000"/>
          </a:xfrm>
        </p:grpSpPr>
        <mc:AlternateContent xmlns:mc="http://schemas.openxmlformats.org/markup-compatibility/2006" xmlns:p14="http://schemas.microsoft.com/office/powerpoint/2010/main">
          <mc:Choice Requires="p14">
            <p:contentPart p14:bwMode="auto" r:id="rId284">
              <p14:nvContentPartPr>
                <p14:cNvPr id="182" name="Ink 181">
                  <a:extLst>
                    <a:ext uri="{FF2B5EF4-FFF2-40B4-BE49-F238E27FC236}">
                      <a16:creationId xmlns:a16="http://schemas.microsoft.com/office/drawing/2014/main" id="{0FD86500-00A4-1800-5FE1-80E556553436}"/>
                    </a:ext>
                  </a:extLst>
                </p14:cNvPr>
                <p14:cNvContentPartPr/>
                <p14:nvPr/>
              </p14:nvContentPartPr>
              <p14:xfrm>
                <a:off x="2521575" y="6488625"/>
                <a:ext cx="536760" cy="236520"/>
              </p14:xfrm>
            </p:contentPart>
          </mc:Choice>
          <mc:Fallback xmlns="">
            <p:pic>
              <p:nvPicPr>
                <p:cNvPr id="182" name="Ink 181">
                  <a:extLst>
                    <a:ext uri="{FF2B5EF4-FFF2-40B4-BE49-F238E27FC236}">
                      <a16:creationId xmlns:a16="http://schemas.microsoft.com/office/drawing/2014/main" id="{0FD86500-00A4-1800-5FE1-80E556553436}"/>
                    </a:ext>
                  </a:extLst>
                </p:cNvPr>
                <p:cNvPicPr/>
                <p:nvPr/>
              </p:nvPicPr>
              <p:blipFill>
                <a:blip r:embed="rId285"/>
                <a:stretch>
                  <a:fillRect/>
                </a:stretch>
              </p:blipFill>
              <p:spPr>
                <a:xfrm>
                  <a:off x="2515455" y="6482505"/>
                  <a:ext cx="5490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3" name="Ink 182">
                  <a:extLst>
                    <a:ext uri="{FF2B5EF4-FFF2-40B4-BE49-F238E27FC236}">
                      <a16:creationId xmlns:a16="http://schemas.microsoft.com/office/drawing/2014/main" id="{954CF14C-DE2D-FBA1-AD79-5F8BE93F3A58}"/>
                    </a:ext>
                  </a:extLst>
                </p14:cNvPr>
                <p14:cNvContentPartPr/>
                <p14:nvPr/>
              </p14:nvContentPartPr>
              <p14:xfrm>
                <a:off x="3060855" y="6315105"/>
                <a:ext cx="302760" cy="156240"/>
              </p14:xfrm>
            </p:contentPart>
          </mc:Choice>
          <mc:Fallback xmlns="">
            <p:pic>
              <p:nvPicPr>
                <p:cNvPr id="183" name="Ink 182">
                  <a:extLst>
                    <a:ext uri="{FF2B5EF4-FFF2-40B4-BE49-F238E27FC236}">
                      <a16:creationId xmlns:a16="http://schemas.microsoft.com/office/drawing/2014/main" id="{954CF14C-DE2D-FBA1-AD79-5F8BE93F3A58}"/>
                    </a:ext>
                  </a:extLst>
                </p:cNvPr>
                <p:cNvPicPr/>
                <p:nvPr/>
              </p:nvPicPr>
              <p:blipFill>
                <a:blip r:embed="rId287"/>
                <a:stretch>
                  <a:fillRect/>
                </a:stretch>
              </p:blipFill>
              <p:spPr>
                <a:xfrm>
                  <a:off x="3054735" y="6308985"/>
                  <a:ext cx="315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4" name="Ink 183">
                  <a:extLst>
                    <a:ext uri="{FF2B5EF4-FFF2-40B4-BE49-F238E27FC236}">
                      <a16:creationId xmlns:a16="http://schemas.microsoft.com/office/drawing/2014/main" id="{98B8BE97-E38E-DD33-90F4-0C4F45CC51CB}"/>
                    </a:ext>
                  </a:extLst>
                </p14:cNvPr>
                <p14:cNvContentPartPr/>
                <p14:nvPr/>
              </p14:nvContentPartPr>
              <p14:xfrm>
                <a:off x="3142575" y="6329505"/>
                <a:ext cx="106200" cy="178920"/>
              </p14:xfrm>
            </p:contentPart>
          </mc:Choice>
          <mc:Fallback xmlns="">
            <p:pic>
              <p:nvPicPr>
                <p:cNvPr id="184" name="Ink 183">
                  <a:extLst>
                    <a:ext uri="{FF2B5EF4-FFF2-40B4-BE49-F238E27FC236}">
                      <a16:creationId xmlns:a16="http://schemas.microsoft.com/office/drawing/2014/main" id="{98B8BE97-E38E-DD33-90F4-0C4F45CC51CB}"/>
                    </a:ext>
                  </a:extLst>
                </p:cNvPr>
                <p:cNvPicPr/>
                <p:nvPr/>
              </p:nvPicPr>
              <p:blipFill>
                <a:blip r:embed="rId289"/>
                <a:stretch>
                  <a:fillRect/>
                </a:stretch>
              </p:blipFill>
              <p:spPr>
                <a:xfrm>
                  <a:off x="3136455" y="6323385"/>
                  <a:ext cx="118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5" name="Ink 184">
                  <a:extLst>
                    <a:ext uri="{FF2B5EF4-FFF2-40B4-BE49-F238E27FC236}">
                      <a16:creationId xmlns:a16="http://schemas.microsoft.com/office/drawing/2014/main" id="{3FB1C403-B80F-654D-58A4-14DFFEB53484}"/>
                    </a:ext>
                  </a:extLst>
                </p14:cNvPr>
                <p14:cNvContentPartPr/>
                <p14:nvPr/>
              </p14:nvContentPartPr>
              <p14:xfrm>
                <a:off x="3443175" y="6194145"/>
                <a:ext cx="125640" cy="275040"/>
              </p14:xfrm>
            </p:contentPart>
          </mc:Choice>
          <mc:Fallback xmlns="">
            <p:pic>
              <p:nvPicPr>
                <p:cNvPr id="185" name="Ink 184">
                  <a:extLst>
                    <a:ext uri="{FF2B5EF4-FFF2-40B4-BE49-F238E27FC236}">
                      <a16:creationId xmlns:a16="http://schemas.microsoft.com/office/drawing/2014/main" id="{3FB1C403-B80F-654D-58A4-14DFFEB53484}"/>
                    </a:ext>
                  </a:extLst>
                </p:cNvPr>
                <p:cNvPicPr/>
                <p:nvPr/>
              </p:nvPicPr>
              <p:blipFill>
                <a:blip r:embed="rId291"/>
                <a:stretch>
                  <a:fillRect/>
                </a:stretch>
              </p:blipFill>
              <p:spPr>
                <a:xfrm>
                  <a:off x="3437055" y="6188025"/>
                  <a:ext cx="137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6" name="Ink 185">
                  <a:extLst>
                    <a:ext uri="{FF2B5EF4-FFF2-40B4-BE49-F238E27FC236}">
                      <a16:creationId xmlns:a16="http://schemas.microsoft.com/office/drawing/2014/main" id="{2502EECF-F2D8-B584-A3C2-46CC5DFDF5E7}"/>
                    </a:ext>
                  </a:extLst>
                </p14:cNvPr>
                <p14:cNvContentPartPr/>
                <p14:nvPr/>
              </p14:nvContentPartPr>
              <p14:xfrm>
                <a:off x="3635775" y="6322665"/>
                <a:ext cx="296280" cy="209160"/>
              </p14:xfrm>
            </p:contentPart>
          </mc:Choice>
          <mc:Fallback xmlns="">
            <p:pic>
              <p:nvPicPr>
                <p:cNvPr id="186" name="Ink 185">
                  <a:extLst>
                    <a:ext uri="{FF2B5EF4-FFF2-40B4-BE49-F238E27FC236}">
                      <a16:creationId xmlns:a16="http://schemas.microsoft.com/office/drawing/2014/main" id="{2502EECF-F2D8-B584-A3C2-46CC5DFDF5E7}"/>
                    </a:ext>
                  </a:extLst>
                </p:cNvPr>
                <p:cNvPicPr/>
                <p:nvPr/>
              </p:nvPicPr>
              <p:blipFill>
                <a:blip r:embed="rId293"/>
                <a:stretch>
                  <a:fillRect/>
                </a:stretch>
              </p:blipFill>
              <p:spPr>
                <a:xfrm>
                  <a:off x="3629655" y="6316545"/>
                  <a:ext cx="3085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7" name="Ink 186">
                  <a:extLst>
                    <a:ext uri="{FF2B5EF4-FFF2-40B4-BE49-F238E27FC236}">
                      <a16:creationId xmlns:a16="http://schemas.microsoft.com/office/drawing/2014/main" id="{CF2DC3D9-10D5-3950-6A6B-3D2970A55AB6}"/>
                    </a:ext>
                  </a:extLst>
                </p14:cNvPr>
                <p14:cNvContentPartPr/>
                <p14:nvPr/>
              </p14:nvContentPartPr>
              <p14:xfrm>
                <a:off x="4051935" y="6288105"/>
                <a:ext cx="249480" cy="174600"/>
              </p14:xfrm>
            </p:contentPart>
          </mc:Choice>
          <mc:Fallback xmlns="">
            <p:pic>
              <p:nvPicPr>
                <p:cNvPr id="187" name="Ink 186">
                  <a:extLst>
                    <a:ext uri="{FF2B5EF4-FFF2-40B4-BE49-F238E27FC236}">
                      <a16:creationId xmlns:a16="http://schemas.microsoft.com/office/drawing/2014/main" id="{CF2DC3D9-10D5-3950-6A6B-3D2970A55AB6}"/>
                    </a:ext>
                  </a:extLst>
                </p:cNvPr>
                <p:cNvPicPr/>
                <p:nvPr/>
              </p:nvPicPr>
              <p:blipFill>
                <a:blip r:embed="rId295"/>
                <a:stretch>
                  <a:fillRect/>
                </a:stretch>
              </p:blipFill>
              <p:spPr>
                <a:xfrm>
                  <a:off x="4045815" y="6281985"/>
                  <a:ext cx="2617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8" name="Ink 187">
                  <a:extLst>
                    <a:ext uri="{FF2B5EF4-FFF2-40B4-BE49-F238E27FC236}">
                      <a16:creationId xmlns:a16="http://schemas.microsoft.com/office/drawing/2014/main" id="{FE1DCE31-7C09-2A09-15A7-BC1C6EB82136}"/>
                    </a:ext>
                  </a:extLst>
                </p14:cNvPr>
                <p14:cNvContentPartPr/>
                <p14:nvPr/>
              </p14:nvContentPartPr>
              <p14:xfrm>
                <a:off x="4355055" y="6332745"/>
                <a:ext cx="89280" cy="158400"/>
              </p14:xfrm>
            </p:contentPart>
          </mc:Choice>
          <mc:Fallback xmlns="">
            <p:pic>
              <p:nvPicPr>
                <p:cNvPr id="188" name="Ink 187">
                  <a:extLst>
                    <a:ext uri="{FF2B5EF4-FFF2-40B4-BE49-F238E27FC236}">
                      <a16:creationId xmlns:a16="http://schemas.microsoft.com/office/drawing/2014/main" id="{FE1DCE31-7C09-2A09-15A7-BC1C6EB82136}"/>
                    </a:ext>
                  </a:extLst>
                </p:cNvPr>
                <p:cNvPicPr/>
                <p:nvPr/>
              </p:nvPicPr>
              <p:blipFill>
                <a:blip r:embed="rId297"/>
                <a:stretch>
                  <a:fillRect/>
                </a:stretch>
              </p:blipFill>
              <p:spPr>
                <a:xfrm>
                  <a:off x="4348935" y="6326625"/>
                  <a:ext cx="101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9" name="Ink 188">
                  <a:extLst>
                    <a:ext uri="{FF2B5EF4-FFF2-40B4-BE49-F238E27FC236}">
                      <a16:creationId xmlns:a16="http://schemas.microsoft.com/office/drawing/2014/main" id="{738A1C4C-B531-E444-4721-2508E4B1280A}"/>
                    </a:ext>
                  </a:extLst>
                </p14:cNvPr>
                <p14:cNvContentPartPr/>
                <p14:nvPr/>
              </p14:nvContentPartPr>
              <p14:xfrm>
                <a:off x="4290255" y="6214665"/>
                <a:ext cx="70200" cy="40320"/>
              </p14:xfrm>
            </p:contentPart>
          </mc:Choice>
          <mc:Fallback xmlns="">
            <p:pic>
              <p:nvPicPr>
                <p:cNvPr id="189" name="Ink 188">
                  <a:extLst>
                    <a:ext uri="{FF2B5EF4-FFF2-40B4-BE49-F238E27FC236}">
                      <a16:creationId xmlns:a16="http://schemas.microsoft.com/office/drawing/2014/main" id="{738A1C4C-B531-E444-4721-2508E4B1280A}"/>
                    </a:ext>
                  </a:extLst>
                </p:cNvPr>
                <p:cNvPicPr/>
                <p:nvPr/>
              </p:nvPicPr>
              <p:blipFill>
                <a:blip r:embed="rId299"/>
                <a:stretch>
                  <a:fillRect/>
                </a:stretch>
              </p:blipFill>
              <p:spPr>
                <a:xfrm>
                  <a:off x="4284135" y="6208545"/>
                  <a:ext cx="82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0" name="Ink 189">
                  <a:extLst>
                    <a:ext uri="{FF2B5EF4-FFF2-40B4-BE49-F238E27FC236}">
                      <a16:creationId xmlns:a16="http://schemas.microsoft.com/office/drawing/2014/main" id="{21E38BA5-2A3A-E7D4-F96C-204A9ECC32C1}"/>
                    </a:ext>
                  </a:extLst>
                </p14:cNvPr>
                <p14:cNvContentPartPr/>
                <p14:nvPr/>
              </p14:nvContentPartPr>
              <p14:xfrm>
                <a:off x="4492215" y="6309705"/>
                <a:ext cx="590040" cy="180000"/>
              </p14:xfrm>
            </p:contentPart>
          </mc:Choice>
          <mc:Fallback xmlns="">
            <p:pic>
              <p:nvPicPr>
                <p:cNvPr id="190" name="Ink 189">
                  <a:extLst>
                    <a:ext uri="{FF2B5EF4-FFF2-40B4-BE49-F238E27FC236}">
                      <a16:creationId xmlns:a16="http://schemas.microsoft.com/office/drawing/2014/main" id="{21E38BA5-2A3A-E7D4-F96C-204A9ECC32C1}"/>
                    </a:ext>
                  </a:extLst>
                </p:cNvPr>
                <p:cNvPicPr/>
                <p:nvPr/>
              </p:nvPicPr>
              <p:blipFill>
                <a:blip r:embed="rId301"/>
                <a:stretch>
                  <a:fillRect/>
                </a:stretch>
              </p:blipFill>
              <p:spPr>
                <a:xfrm>
                  <a:off x="4486095" y="6303585"/>
                  <a:ext cx="602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1" name="Ink 190">
                  <a:extLst>
                    <a:ext uri="{FF2B5EF4-FFF2-40B4-BE49-F238E27FC236}">
                      <a16:creationId xmlns:a16="http://schemas.microsoft.com/office/drawing/2014/main" id="{376C19BB-D355-6CD3-D05D-B8A629A4E373}"/>
                    </a:ext>
                  </a:extLst>
                </p14:cNvPr>
                <p14:cNvContentPartPr/>
                <p14:nvPr/>
              </p14:nvContentPartPr>
              <p14:xfrm>
                <a:off x="4874895" y="6361905"/>
                <a:ext cx="132840" cy="134640"/>
              </p14:xfrm>
            </p:contentPart>
          </mc:Choice>
          <mc:Fallback xmlns="">
            <p:pic>
              <p:nvPicPr>
                <p:cNvPr id="191" name="Ink 190">
                  <a:extLst>
                    <a:ext uri="{FF2B5EF4-FFF2-40B4-BE49-F238E27FC236}">
                      <a16:creationId xmlns:a16="http://schemas.microsoft.com/office/drawing/2014/main" id="{376C19BB-D355-6CD3-D05D-B8A629A4E373}"/>
                    </a:ext>
                  </a:extLst>
                </p:cNvPr>
                <p:cNvPicPr/>
                <p:nvPr/>
              </p:nvPicPr>
              <p:blipFill>
                <a:blip r:embed="rId303"/>
                <a:stretch>
                  <a:fillRect/>
                </a:stretch>
              </p:blipFill>
              <p:spPr>
                <a:xfrm>
                  <a:off x="4868775" y="6355785"/>
                  <a:ext cx="145080" cy="14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200" name="Ink 199">
                <a:extLst>
                  <a:ext uri="{FF2B5EF4-FFF2-40B4-BE49-F238E27FC236}">
                    <a16:creationId xmlns:a16="http://schemas.microsoft.com/office/drawing/2014/main" id="{2648BFE0-A3B8-D1D1-0A47-7AE6AB4994F1}"/>
                  </a:ext>
                </a:extLst>
              </p14:cNvPr>
              <p14:cNvContentPartPr/>
              <p14:nvPr/>
            </p14:nvContentPartPr>
            <p14:xfrm>
              <a:off x="7649415" y="6541545"/>
              <a:ext cx="306000" cy="194040"/>
            </p14:xfrm>
          </p:contentPart>
        </mc:Choice>
        <mc:Fallback xmlns="">
          <p:pic>
            <p:nvPicPr>
              <p:cNvPr id="200" name="Ink 199">
                <a:extLst>
                  <a:ext uri="{FF2B5EF4-FFF2-40B4-BE49-F238E27FC236}">
                    <a16:creationId xmlns:a16="http://schemas.microsoft.com/office/drawing/2014/main" id="{2648BFE0-A3B8-D1D1-0A47-7AE6AB4994F1}"/>
                  </a:ext>
                </a:extLst>
              </p:cNvPr>
              <p:cNvPicPr/>
              <p:nvPr/>
            </p:nvPicPr>
            <p:blipFill>
              <a:blip r:embed="rId305"/>
              <a:stretch>
                <a:fillRect/>
              </a:stretch>
            </p:blipFill>
            <p:spPr>
              <a:xfrm>
                <a:off x="7643295" y="6535425"/>
                <a:ext cx="3182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2" name="Ink 201">
                <a:extLst>
                  <a:ext uri="{FF2B5EF4-FFF2-40B4-BE49-F238E27FC236}">
                    <a16:creationId xmlns:a16="http://schemas.microsoft.com/office/drawing/2014/main" id="{41CFED94-7A3B-2D95-1983-2F109773EAE8}"/>
                  </a:ext>
                </a:extLst>
              </p14:cNvPr>
              <p14:cNvContentPartPr/>
              <p14:nvPr/>
            </p14:nvContentPartPr>
            <p14:xfrm>
              <a:off x="8238735" y="6332745"/>
              <a:ext cx="279360" cy="165600"/>
            </p14:xfrm>
          </p:contentPart>
        </mc:Choice>
        <mc:Fallback xmlns="">
          <p:pic>
            <p:nvPicPr>
              <p:cNvPr id="202" name="Ink 201">
                <a:extLst>
                  <a:ext uri="{FF2B5EF4-FFF2-40B4-BE49-F238E27FC236}">
                    <a16:creationId xmlns:a16="http://schemas.microsoft.com/office/drawing/2014/main" id="{41CFED94-7A3B-2D95-1983-2F109773EAE8}"/>
                  </a:ext>
                </a:extLst>
              </p:cNvPr>
              <p:cNvPicPr/>
              <p:nvPr/>
            </p:nvPicPr>
            <p:blipFill>
              <a:blip r:embed="rId307"/>
              <a:stretch>
                <a:fillRect/>
              </a:stretch>
            </p:blipFill>
            <p:spPr>
              <a:xfrm>
                <a:off x="8232615" y="6326625"/>
                <a:ext cx="29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3" name="Ink 202">
                <a:extLst>
                  <a:ext uri="{FF2B5EF4-FFF2-40B4-BE49-F238E27FC236}">
                    <a16:creationId xmlns:a16="http://schemas.microsoft.com/office/drawing/2014/main" id="{3C6D15E8-5DE5-4885-BBB7-31E90408B1A9}"/>
                  </a:ext>
                </a:extLst>
              </p14:cNvPr>
              <p14:cNvContentPartPr/>
              <p14:nvPr/>
            </p14:nvContentPartPr>
            <p14:xfrm>
              <a:off x="8265375" y="6346785"/>
              <a:ext cx="166320" cy="178920"/>
            </p14:xfrm>
          </p:contentPart>
        </mc:Choice>
        <mc:Fallback xmlns="">
          <p:pic>
            <p:nvPicPr>
              <p:cNvPr id="203" name="Ink 202">
                <a:extLst>
                  <a:ext uri="{FF2B5EF4-FFF2-40B4-BE49-F238E27FC236}">
                    <a16:creationId xmlns:a16="http://schemas.microsoft.com/office/drawing/2014/main" id="{3C6D15E8-5DE5-4885-BBB7-31E90408B1A9}"/>
                  </a:ext>
                </a:extLst>
              </p:cNvPr>
              <p:cNvPicPr/>
              <p:nvPr/>
            </p:nvPicPr>
            <p:blipFill>
              <a:blip r:embed="rId309"/>
              <a:stretch>
                <a:fillRect/>
              </a:stretch>
            </p:blipFill>
            <p:spPr>
              <a:xfrm>
                <a:off x="8259255" y="6340665"/>
                <a:ext cx="1785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4" name="Ink 203">
                <a:extLst>
                  <a:ext uri="{FF2B5EF4-FFF2-40B4-BE49-F238E27FC236}">
                    <a16:creationId xmlns:a16="http://schemas.microsoft.com/office/drawing/2014/main" id="{8C6254D3-059C-0079-03A0-F1333626182D}"/>
                  </a:ext>
                </a:extLst>
              </p14:cNvPr>
              <p14:cNvContentPartPr/>
              <p14:nvPr/>
            </p14:nvContentPartPr>
            <p14:xfrm>
              <a:off x="8075295" y="6590145"/>
              <a:ext cx="823320" cy="21960"/>
            </p14:xfrm>
          </p:contentPart>
        </mc:Choice>
        <mc:Fallback xmlns="">
          <p:pic>
            <p:nvPicPr>
              <p:cNvPr id="204" name="Ink 203">
                <a:extLst>
                  <a:ext uri="{FF2B5EF4-FFF2-40B4-BE49-F238E27FC236}">
                    <a16:creationId xmlns:a16="http://schemas.microsoft.com/office/drawing/2014/main" id="{8C6254D3-059C-0079-03A0-F1333626182D}"/>
                  </a:ext>
                </a:extLst>
              </p:cNvPr>
              <p:cNvPicPr/>
              <p:nvPr/>
            </p:nvPicPr>
            <p:blipFill>
              <a:blip r:embed="rId311"/>
              <a:stretch>
                <a:fillRect/>
              </a:stretch>
            </p:blipFill>
            <p:spPr>
              <a:xfrm>
                <a:off x="8069175" y="6584025"/>
                <a:ext cx="8355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5" name="Ink 204">
                <a:extLst>
                  <a:ext uri="{FF2B5EF4-FFF2-40B4-BE49-F238E27FC236}">
                    <a16:creationId xmlns:a16="http://schemas.microsoft.com/office/drawing/2014/main" id="{39645D9A-CAC2-4D93-33DC-A61CDB3F8D6C}"/>
                  </a:ext>
                </a:extLst>
              </p14:cNvPr>
              <p14:cNvContentPartPr/>
              <p14:nvPr/>
            </p14:nvContentPartPr>
            <p14:xfrm>
              <a:off x="8089335" y="6689865"/>
              <a:ext cx="200160" cy="111240"/>
            </p14:xfrm>
          </p:contentPart>
        </mc:Choice>
        <mc:Fallback xmlns="">
          <p:pic>
            <p:nvPicPr>
              <p:cNvPr id="205" name="Ink 204">
                <a:extLst>
                  <a:ext uri="{FF2B5EF4-FFF2-40B4-BE49-F238E27FC236}">
                    <a16:creationId xmlns:a16="http://schemas.microsoft.com/office/drawing/2014/main" id="{39645D9A-CAC2-4D93-33DC-A61CDB3F8D6C}"/>
                  </a:ext>
                </a:extLst>
              </p:cNvPr>
              <p:cNvPicPr/>
              <p:nvPr/>
            </p:nvPicPr>
            <p:blipFill>
              <a:blip r:embed="rId313"/>
              <a:stretch>
                <a:fillRect/>
              </a:stretch>
            </p:blipFill>
            <p:spPr>
              <a:xfrm>
                <a:off x="8083215" y="6683745"/>
                <a:ext cx="2124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6" name="Ink 205">
                <a:extLst>
                  <a:ext uri="{FF2B5EF4-FFF2-40B4-BE49-F238E27FC236}">
                    <a16:creationId xmlns:a16="http://schemas.microsoft.com/office/drawing/2014/main" id="{AD0A4AFA-9039-2779-C3B8-9605555969E7}"/>
                  </a:ext>
                </a:extLst>
              </p14:cNvPr>
              <p14:cNvContentPartPr/>
              <p14:nvPr/>
            </p14:nvContentPartPr>
            <p14:xfrm>
              <a:off x="8258175" y="6702825"/>
              <a:ext cx="166320" cy="82800"/>
            </p14:xfrm>
          </p:contentPart>
        </mc:Choice>
        <mc:Fallback xmlns="">
          <p:pic>
            <p:nvPicPr>
              <p:cNvPr id="206" name="Ink 205">
                <a:extLst>
                  <a:ext uri="{FF2B5EF4-FFF2-40B4-BE49-F238E27FC236}">
                    <a16:creationId xmlns:a16="http://schemas.microsoft.com/office/drawing/2014/main" id="{AD0A4AFA-9039-2779-C3B8-9605555969E7}"/>
                  </a:ext>
                </a:extLst>
              </p:cNvPr>
              <p:cNvPicPr/>
              <p:nvPr/>
            </p:nvPicPr>
            <p:blipFill>
              <a:blip r:embed="rId315"/>
              <a:stretch>
                <a:fillRect/>
              </a:stretch>
            </p:blipFill>
            <p:spPr>
              <a:xfrm>
                <a:off x="8252055" y="6696705"/>
                <a:ext cx="178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7" name="Ink 206">
                <a:extLst>
                  <a:ext uri="{FF2B5EF4-FFF2-40B4-BE49-F238E27FC236}">
                    <a16:creationId xmlns:a16="http://schemas.microsoft.com/office/drawing/2014/main" id="{63A99443-E810-28BB-C0D5-B0777DA7FF8B}"/>
                  </a:ext>
                </a:extLst>
              </p14:cNvPr>
              <p14:cNvContentPartPr/>
              <p14:nvPr/>
            </p14:nvContentPartPr>
            <p14:xfrm>
              <a:off x="8334855" y="6621825"/>
              <a:ext cx="53280" cy="10080"/>
            </p14:xfrm>
          </p:contentPart>
        </mc:Choice>
        <mc:Fallback xmlns="">
          <p:pic>
            <p:nvPicPr>
              <p:cNvPr id="207" name="Ink 206">
                <a:extLst>
                  <a:ext uri="{FF2B5EF4-FFF2-40B4-BE49-F238E27FC236}">
                    <a16:creationId xmlns:a16="http://schemas.microsoft.com/office/drawing/2014/main" id="{63A99443-E810-28BB-C0D5-B0777DA7FF8B}"/>
                  </a:ext>
                </a:extLst>
              </p:cNvPr>
              <p:cNvPicPr/>
              <p:nvPr/>
            </p:nvPicPr>
            <p:blipFill>
              <a:blip r:embed="rId317"/>
              <a:stretch>
                <a:fillRect/>
              </a:stretch>
            </p:blipFill>
            <p:spPr>
              <a:xfrm>
                <a:off x="8328735" y="6615705"/>
                <a:ext cx="65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8" name="Ink 207">
                <a:extLst>
                  <a:ext uri="{FF2B5EF4-FFF2-40B4-BE49-F238E27FC236}">
                    <a16:creationId xmlns:a16="http://schemas.microsoft.com/office/drawing/2014/main" id="{E9721F73-4D60-DCB1-A22F-4072233D01A2}"/>
                  </a:ext>
                </a:extLst>
              </p14:cNvPr>
              <p14:cNvContentPartPr/>
              <p14:nvPr/>
            </p14:nvContentPartPr>
            <p14:xfrm>
              <a:off x="8334855" y="6621825"/>
              <a:ext cx="570600" cy="193320"/>
            </p14:xfrm>
          </p:contentPart>
        </mc:Choice>
        <mc:Fallback xmlns="">
          <p:pic>
            <p:nvPicPr>
              <p:cNvPr id="208" name="Ink 207">
                <a:extLst>
                  <a:ext uri="{FF2B5EF4-FFF2-40B4-BE49-F238E27FC236}">
                    <a16:creationId xmlns:a16="http://schemas.microsoft.com/office/drawing/2014/main" id="{E9721F73-4D60-DCB1-A22F-4072233D01A2}"/>
                  </a:ext>
                </a:extLst>
              </p:cNvPr>
              <p:cNvPicPr/>
              <p:nvPr/>
            </p:nvPicPr>
            <p:blipFill>
              <a:blip r:embed="rId319"/>
              <a:stretch>
                <a:fillRect/>
              </a:stretch>
            </p:blipFill>
            <p:spPr>
              <a:xfrm>
                <a:off x="8328735" y="6615705"/>
                <a:ext cx="582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9" name="Ink 208">
                <a:extLst>
                  <a:ext uri="{FF2B5EF4-FFF2-40B4-BE49-F238E27FC236}">
                    <a16:creationId xmlns:a16="http://schemas.microsoft.com/office/drawing/2014/main" id="{430D9F62-64B4-7D5E-58C1-CC2DA135729A}"/>
                  </a:ext>
                </a:extLst>
              </p14:cNvPr>
              <p14:cNvContentPartPr/>
              <p14:nvPr/>
            </p14:nvContentPartPr>
            <p14:xfrm>
              <a:off x="8787375" y="6676905"/>
              <a:ext cx="70200" cy="99000"/>
            </p14:xfrm>
          </p:contentPart>
        </mc:Choice>
        <mc:Fallback xmlns="">
          <p:pic>
            <p:nvPicPr>
              <p:cNvPr id="209" name="Ink 208">
                <a:extLst>
                  <a:ext uri="{FF2B5EF4-FFF2-40B4-BE49-F238E27FC236}">
                    <a16:creationId xmlns:a16="http://schemas.microsoft.com/office/drawing/2014/main" id="{430D9F62-64B4-7D5E-58C1-CC2DA135729A}"/>
                  </a:ext>
                </a:extLst>
              </p:cNvPr>
              <p:cNvPicPr/>
              <p:nvPr/>
            </p:nvPicPr>
            <p:blipFill>
              <a:blip r:embed="rId321"/>
              <a:stretch>
                <a:fillRect/>
              </a:stretch>
            </p:blipFill>
            <p:spPr>
              <a:xfrm>
                <a:off x="8781255" y="6670785"/>
                <a:ext cx="82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0" name="Ink 209">
                <a:extLst>
                  <a:ext uri="{FF2B5EF4-FFF2-40B4-BE49-F238E27FC236}">
                    <a16:creationId xmlns:a16="http://schemas.microsoft.com/office/drawing/2014/main" id="{D1842E7D-23BE-6199-CEF9-524250D951A4}"/>
                  </a:ext>
                </a:extLst>
              </p14:cNvPr>
              <p14:cNvContentPartPr/>
              <p14:nvPr/>
            </p14:nvContentPartPr>
            <p14:xfrm>
              <a:off x="9018495" y="6592305"/>
              <a:ext cx="43560" cy="55800"/>
            </p14:xfrm>
          </p:contentPart>
        </mc:Choice>
        <mc:Fallback xmlns="">
          <p:pic>
            <p:nvPicPr>
              <p:cNvPr id="210" name="Ink 209">
                <a:extLst>
                  <a:ext uri="{FF2B5EF4-FFF2-40B4-BE49-F238E27FC236}">
                    <a16:creationId xmlns:a16="http://schemas.microsoft.com/office/drawing/2014/main" id="{D1842E7D-23BE-6199-CEF9-524250D951A4}"/>
                  </a:ext>
                </a:extLst>
              </p:cNvPr>
              <p:cNvPicPr/>
              <p:nvPr/>
            </p:nvPicPr>
            <p:blipFill>
              <a:blip r:embed="rId323"/>
              <a:stretch>
                <a:fillRect/>
              </a:stretch>
            </p:blipFill>
            <p:spPr>
              <a:xfrm>
                <a:off x="9012375" y="6586185"/>
                <a:ext cx="55800" cy="68040"/>
              </a:xfrm>
              <a:prstGeom prst="rect">
                <a:avLst/>
              </a:prstGeom>
            </p:spPr>
          </p:pic>
        </mc:Fallback>
      </mc:AlternateContent>
      <p:grpSp>
        <p:nvGrpSpPr>
          <p:cNvPr id="217" name="Group 216">
            <a:extLst>
              <a:ext uri="{FF2B5EF4-FFF2-40B4-BE49-F238E27FC236}">
                <a16:creationId xmlns:a16="http://schemas.microsoft.com/office/drawing/2014/main" id="{C5AE1906-93FC-27AE-94F4-CB30FF77BC4B}"/>
              </a:ext>
            </a:extLst>
          </p:cNvPr>
          <p:cNvGrpSpPr/>
          <p:nvPr/>
        </p:nvGrpSpPr>
        <p:grpSpPr>
          <a:xfrm>
            <a:off x="9395415" y="6339225"/>
            <a:ext cx="1214280" cy="523440"/>
            <a:chOff x="9395415" y="6339225"/>
            <a:chExt cx="1214280" cy="523440"/>
          </a:xfrm>
        </p:grpSpPr>
        <mc:AlternateContent xmlns:mc="http://schemas.openxmlformats.org/markup-compatibility/2006" xmlns:p14="http://schemas.microsoft.com/office/powerpoint/2010/main">
          <mc:Choice Requires="p14">
            <p:contentPart p14:bwMode="auto" r:id="rId324">
              <p14:nvContentPartPr>
                <p14:cNvPr id="212" name="Ink 211">
                  <a:extLst>
                    <a:ext uri="{FF2B5EF4-FFF2-40B4-BE49-F238E27FC236}">
                      <a16:creationId xmlns:a16="http://schemas.microsoft.com/office/drawing/2014/main" id="{FDD9016D-8D1D-5A64-54A9-387825E6024B}"/>
                    </a:ext>
                  </a:extLst>
                </p14:cNvPr>
                <p14:cNvContentPartPr/>
                <p14:nvPr/>
              </p14:nvContentPartPr>
              <p14:xfrm>
                <a:off x="9395415" y="6494025"/>
                <a:ext cx="321120" cy="198720"/>
              </p14:xfrm>
            </p:contentPart>
          </mc:Choice>
          <mc:Fallback xmlns="">
            <p:pic>
              <p:nvPicPr>
                <p:cNvPr id="212" name="Ink 211">
                  <a:extLst>
                    <a:ext uri="{FF2B5EF4-FFF2-40B4-BE49-F238E27FC236}">
                      <a16:creationId xmlns:a16="http://schemas.microsoft.com/office/drawing/2014/main" id="{FDD9016D-8D1D-5A64-54A9-387825E6024B}"/>
                    </a:ext>
                  </a:extLst>
                </p:cNvPr>
                <p:cNvPicPr/>
                <p:nvPr/>
              </p:nvPicPr>
              <p:blipFill>
                <a:blip r:embed="rId325"/>
                <a:stretch>
                  <a:fillRect/>
                </a:stretch>
              </p:blipFill>
              <p:spPr>
                <a:xfrm>
                  <a:off x="9389295" y="6487905"/>
                  <a:ext cx="3333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3" name="Ink 212">
                  <a:extLst>
                    <a:ext uri="{FF2B5EF4-FFF2-40B4-BE49-F238E27FC236}">
                      <a16:creationId xmlns:a16="http://schemas.microsoft.com/office/drawing/2014/main" id="{F9394BD5-C6D5-4D99-5032-7B89F3B1C821}"/>
                    </a:ext>
                  </a:extLst>
                </p14:cNvPr>
                <p14:cNvContentPartPr/>
                <p14:nvPr/>
              </p14:nvContentPartPr>
              <p14:xfrm>
                <a:off x="9760815" y="6529665"/>
                <a:ext cx="335880" cy="181800"/>
              </p14:xfrm>
            </p:contentPart>
          </mc:Choice>
          <mc:Fallback xmlns="">
            <p:pic>
              <p:nvPicPr>
                <p:cNvPr id="213" name="Ink 212">
                  <a:extLst>
                    <a:ext uri="{FF2B5EF4-FFF2-40B4-BE49-F238E27FC236}">
                      <a16:creationId xmlns:a16="http://schemas.microsoft.com/office/drawing/2014/main" id="{F9394BD5-C6D5-4D99-5032-7B89F3B1C821}"/>
                    </a:ext>
                  </a:extLst>
                </p:cNvPr>
                <p:cNvPicPr/>
                <p:nvPr/>
              </p:nvPicPr>
              <p:blipFill>
                <a:blip r:embed="rId327"/>
                <a:stretch>
                  <a:fillRect/>
                </a:stretch>
              </p:blipFill>
              <p:spPr>
                <a:xfrm>
                  <a:off x="9754695" y="6523545"/>
                  <a:ext cx="348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4" name="Ink 213">
                  <a:extLst>
                    <a:ext uri="{FF2B5EF4-FFF2-40B4-BE49-F238E27FC236}">
                      <a16:creationId xmlns:a16="http://schemas.microsoft.com/office/drawing/2014/main" id="{9F8BFED9-90B5-D8B9-6548-C38ECD7CFF86}"/>
                    </a:ext>
                  </a:extLst>
                </p14:cNvPr>
                <p14:cNvContentPartPr/>
                <p14:nvPr/>
              </p14:nvContentPartPr>
              <p14:xfrm>
                <a:off x="10250415" y="6517785"/>
                <a:ext cx="197640" cy="176760"/>
              </p14:xfrm>
            </p:contentPart>
          </mc:Choice>
          <mc:Fallback xmlns="">
            <p:pic>
              <p:nvPicPr>
                <p:cNvPr id="214" name="Ink 213">
                  <a:extLst>
                    <a:ext uri="{FF2B5EF4-FFF2-40B4-BE49-F238E27FC236}">
                      <a16:creationId xmlns:a16="http://schemas.microsoft.com/office/drawing/2014/main" id="{9F8BFED9-90B5-D8B9-6548-C38ECD7CFF86}"/>
                    </a:ext>
                  </a:extLst>
                </p:cNvPr>
                <p:cNvPicPr/>
                <p:nvPr/>
              </p:nvPicPr>
              <p:blipFill>
                <a:blip r:embed="rId329"/>
                <a:stretch>
                  <a:fillRect/>
                </a:stretch>
              </p:blipFill>
              <p:spPr>
                <a:xfrm>
                  <a:off x="10244295" y="6511665"/>
                  <a:ext cx="2098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5" name="Ink 214">
                  <a:extLst>
                    <a:ext uri="{FF2B5EF4-FFF2-40B4-BE49-F238E27FC236}">
                      <a16:creationId xmlns:a16="http://schemas.microsoft.com/office/drawing/2014/main" id="{2B03F408-CC6E-A725-C788-AF163AA350AC}"/>
                    </a:ext>
                  </a:extLst>
                </p14:cNvPr>
                <p14:cNvContentPartPr/>
                <p14:nvPr/>
              </p14:nvContentPartPr>
              <p14:xfrm>
                <a:off x="10264815" y="6553425"/>
                <a:ext cx="110880" cy="171360"/>
              </p14:xfrm>
            </p:contentPart>
          </mc:Choice>
          <mc:Fallback xmlns="">
            <p:pic>
              <p:nvPicPr>
                <p:cNvPr id="215" name="Ink 214">
                  <a:extLst>
                    <a:ext uri="{FF2B5EF4-FFF2-40B4-BE49-F238E27FC236}">
                      <a16:creationId xmlns:a16="http://schemas.microsoft.com/office/drawing/2014/main" id="{2B03F408-CC6E-A725-C788-AF163AA350AC}"/>
                    </a:ext>
                  </a:extLst>
                </p:cNvPr>
                <p:cNvPicPr/>
                <p:nvPr/>
              </p:nvPicPr>
              <p:blipFill>
                <a:blip r:embed="rId331"/>
                <a:stretch>
                  <a:fillRect/>
                </a:stretch>
              </p:blipFill>
              <p:spPr>
                <a:xfrm>
                  <a:off x="10258695" y="6547305"/>
                  <a:ext cx="1231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6" name="Ink 215">
                  <a:extLst>
                    <a:ext uri="{FF2B5EF4-FFF2-40B4-BE49-F238E27FC236}">
                      <a16:creationId xmlns:a16="http://schemas.microsoft.com/office/drawing/2014/main" id="{6D9893FB-616B-81CA-0DA8-98E8D493ADEE}"/>
                    </a:ext>
                  </a:extLst>
                </p14:cNvPr>
                <p14:cNvContentPartPr/>
                <p14:nvPr/>
              </p14:nvContentPartPr>
              <p14:xfrm>
                <a:off x="10233495" y="6339225"/>
                <a:ext cx="376200" cy="523440"/>
              </p14:xfrm>
            </p:contentPart>
          </mc:Choice>
          <mc:Fallback xmlns="">
            <p:pic>
              <p:nvPicPr>
                <p:cNvPr id="216" name="Ink 215">
                  <a:extLst>
                    <a:ext uri="{FF2B5EF4-FFF2-40B4-BE49-F238E27FC236}">
                      <a16:creationId xmlns:a16="http://schemas.microsoft.com/office/drawing/2014/main" id="{6D9893FB-616B-81CA-0DA8-98E8D493ADEE}"/>
                    </a:ext>
                  </a:extLst>
                </p:cNvPr>
                <p:cNvPicPr/>
                <p:nvPr/>
              </p:nvPicPr>
              <p:blipFill>
                <a:blip r:embed="rId333"/>
                <a:stretch>
                  <a:fillRect/>
                </a:stretch>
              </p:blipFill>
              <p:spPr>
                <a:xfrm>
                  <a:off x="10227375" y="6333105"/>
                  <a:ext cx="388440" cy="535680"/>
                </a:xfrm>
                <a:prstGeom prst="rect">
                  <a:avLst/>
                </a:prstGeom>
              </p:spPr>
            </p:pic>
          </mc:Fallback>
        </mc:AlternateContent>
      </p:grpSp>
      <p:grpSp>
        <p:nvGrpSpPr>
          <p:cNvPr id="219" name="Group 218">
            <a:extLst>
              <a:ext uri="{FF2B5EF4-FFF2-40B4-BE49-F238E27FC236}">
                <a16:creationId xmlns:a16="http://schemas.microsoft.com/office/drawing/2014/main" id="{B23C0C03-7C12-F486-D0C1-638F74660FCE}"/>
              </a:ext>
            </a:extLst>
          </p:cNvPr>
          <p:cNvGrpSpPr/>
          <p:nvPr/>
        </p:nvGrpSpPr>
        <p:grpSpPr>
          <a:xfrm>
            <a:off x="5632695" y="6273840"/>
            <a:ext cx="1807560" cy="559800"/>
            <a:chOff x="5632695" y="6273840"/>
            <a:chExt cx="1807560" cy="559800"/>
          </a:xfrm>
        </p:grpSpPr>
        <mc:AlternateContent xmlns:mc="http://schemas.openxmlformats.org/markup-compatibility/2006" xmlns:p14="http://schemas.microsoft.com/office/powerpoint/2010/main">
          <mc:Choice Requires="p14">
            <p:contentPart p14:bwMode="auto" r:id="rId334">
              <p14:nvContentPartPr>
                <p14:cNvPr id="193" name="Ink 192">
                  <a:extLst>
                    <a:ext uri="{FF2B5EF4-FFF2-40B4-BE49-F238E27FC236}">
                      <a16:creationId xmlns:a16="http://schemas.microsoft.com/office/drawing/2014/main" id="{D95F189F-AFD4-3366-7E07-89FCC261CF7D}"/>
                    </a:ext>
                  </a:extLst>
                </p14:cNvPr>
                <p14:cNvContentPartPr/>
                <p14:nvPr/>
              </p14:nvContentPartPr>
              <p14:xfrm>
                <a:off x="5885415" y="6440745"/>
                <a:ext cx="77400" cy="257760"/>
              </p14:xfrm>
            </p:contentPart>
          </mc:Choice>
          <mc:Fallback xmlns="">
            <p:pic>
              <p:nvPicPr>
                <p:cNvPr id="193" name="Ink 192">
                  <a:extLst>
                    <a:ext uri="{FF2B5EF4-FFF2-40B4-BE49-F238E27FC236}">
                      <a16:creationId xmlns:a16="http://schemas.microsoft.com/office/drawing/2014/main" id="{D95F189F-AFD4-3366-7E07-89FCC261CF7D}"/>
                    </a:ext>
                  </a:extLst>
                </p:cNvPr>
                <p:cNvPicPr/>
                <p:nvPr/>
              </p:nvPicPr>
              <p:blipFill>
                <a:blip r:embed="rId335"/>
                <a:stretch>
                  <a:fillRect/>
                </a:stretch>
              </p:blipFill>
              <p:spPr>
                <a:xfrm>
                  <a:off x="5879295" y="6434625"/>
                  <a:ext cx="896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4" name="Ink 193">
                  <a:extLst>
                    <a:ext uri="{FF2B5EF4-FFF2-40B4-BE49-F238E27FC236}">
                      <a16:creationId xmlns:a16="http://schemas.microsoft.com/office/drawing/2014/main" id="{88ABA5FF-A82D-C8EC-A327-74E149CBB90D}"/>
                    </a:ext>
                  </a:extLst>
                </p14:cNvPr>
                <p14:cNvContentPartPr/>
                <p14:nvPr/>
              </p14:nvContentPartPr>
              <p14:xfrm>
                <a:off x="6066135" y="6499425"/>
                <a:ext cx="310680" cy="197640"/>
              </p14:xfrm>
            </p:contentPart>
          </mc:Choice>
          <mc:Fallback xmlns="">
            <p:pic>
              <p:nvPicPr>
                <p:cNvPr id="194" name="Ink 193">
                  <a:extLst>
                    <a:ext uri="{FF2B5EF4-FFF2-40B4-BE49-F238E27FC236}">
                      <a16:creationId xmlns:a16="http://schemas.microsoft.com/office/drawing/2014/main" id="{88ABA5FF-A82D-C8EC-A327-74E149CBB90D}"/>
                    </a:ext>
                  </a:extLst>
                </p:cNvPr>
                <p:cNvPicPr/>
                <p:nvPr/>
              </p:nvPicPr>
              <p:blipFill>
                <a:blip r:embed="rId337"/>
                <a:stretch>
                  <a:fillRect/>
                </a:stretch>
              </p:blipFill>
              <p:spPr>
                <a:xfrm>
                  <a:off x="6060015" y="6493305"/>
                  <a:ext cx="322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5" name="Ink 194">
                  <a:extLst>
                    <a:ext uri="{FF2B5EF4-FFF2-40B4-BE49-F238E27FC236}">
                      <a16:creationId xmlns:a16="http://schemas.microsoft.com/office/drawing/2014/main" id="{A20783CC-FE84-4935-3360-339736E91AF5}"/>
                    </a:ext>
                  </a:extLst>
                </p14:cNvPr>
                <p14:cNvContentPartPr/>
                <p14:nvPr/>
              </p14:nvContentPartPr>
              <p14:xfrm>
                <a:off x="6467535" y="6476745"/>
                <a:ext cx="192960" cy="196920"/>
              </p14:xfrm>
            </p:contentPart>
          </mc:Choice>
          <mc:Fallback xmlns="">
            <p:pic>
              <p:nvPicPr>
                <p:cNvPr id="195" name="Ink 194">
                  <a:extLst>
                    <a:ext uri="{FF2B5EF4-FFF2-40B4-BE49-F238E27FC236}">
                      <a16:creationId xmlns:a16="http://schemas.microsoft.com/office/drawing/2014/main" id="{A20783CC-FE84-4935-3360-339736E91AF5}"/>
                    </a:ext>
                  </a:extLst>
                </p:cNvPr>
                <p:cNvPicPr/>
                <p:nvPr/>
              </p:nvPicPr>
              <p:blipFill>
                <a:blip r:embed="rId339"/>
                <a:stretch>
                  <a:fillRect/>
                </a:stretch>
              </p:blipFill>
              <p:spPr>
                <a:xfrm>
                  <a:off x="6461415" y="6470625"/>
                  <a:ext cx="205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6" name="Ink 195">
                  <a:extLst>
                    <a:ext uri="{FF2B5EF4-FFF2-40B4-BE49-F238E27FC236}">
                      <a16:creationId xmlns:a16="http://schemas.microsoft.com/office/drawing/2014/main" id="{0E407360-E575-FE48-9115-DBC93A7D1C03}"/>
                    </a:ext>
                  </a:extLst>
                </p14:cNvPr>
                <p14:cNvContentPartPr/>
                <p14:nvPr/>
              </p14:nvContentPartPr>
              <p14:xfrm>
                <a:off x="6754095" y="6508065"/>
                <a:ext cx="94320" cy="157320"/>
              </p14:xfrm>
            </p:contentPart>
          </mc:Choice>
          <mc:Fallback xmlns="">
            <p:pic>
              <p:nvPicPr>
                <p:cNvPr id="196" name="Ink 195">
                  <a:extLst>
                    <a:ext uri="{FF2B5EF4-FFF2-40B4-BE49-F238E27FC236}">
                      <a16:creationId xmlns:a16="http://schemas.microsoft.com/office/drawing/2014/main" id="{0E407360-E575-FE48-9115-DBC93A7D1C03}"/>
                    </a:ext>
                  </a:extLst>
                </p:cNvPr>
                <p:cNvPicPr/>
                <p:nvPr/>
              </p:nvPicPr>
              <p:blipFill>
                <a:blip r:embed="rId341"/>
                <a:stretch>
                  <a:fillRect/>
                </a:stretch>
              </p:blipFill>
              <p:spPr>
                <a:xfrm>
                  <a:off x="6747975" y="6501945"/>
                  <a:ext cx="106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7" name="Ink 196">
                  <a:extLst>
                    <a:ext uri="{FF2B5EF4-FFF2-40B4-BE49-F238E27FC236}">
                      <a16:creationId xmlns:a16="http://schemas.microsoft.com/office/drawing/2014/main" id="{826DE2E9-443C-0F4A-12B9-BC35260FD605}"/>
                    </a:ext>
                  </a:extLst>
                </p14:cNvPr>
                <p14:cNvContentPartPr/>
                <p14:nvPr/>
              </p14:nvContentPartPr>
              <p14:xfrm>
                <a:off x="6737175" y="6425625"/>
                <a:ext cx="70200" cy="17640"/>
              </p14:xfrm>
            </p:contentPart>
          </mc:Choice>
          <mc:Fallback xmlns="">
            <p:pic>
              <p:nvPicPr>
                <p:cNvPr id="197" name="Ink 196">
                  <a:extLst>
                    <a:ext uri="{FF2B5EF4-FFF2-40B4-BE49-F238E27FC236}">
                      <a16:creationId xmlns:a16="http://schemas.microsoft.com/office/drawing/2014/main" id="{826DE2E9-443C-0F4A-12B9-BC35260FD605}"/>
                    </a:ext>
                  </a:extLst>
                </p:cNvPr>
                <p:cNvPicPr/>
                <p:nvPr/>
              </p:nvPicPr>
              <p:blipFill>
                <a:blip r:embed="rId343"/>
                <a:stretch>
                  <a:fillRect/>
                </a:stretch>
              </p:blipFill>
              <p:spPr>
                <a:xfrm>
                  <a:off x="6731055" y="6419505"/>
                  <a:ext cx="82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8" name="Ink 197">
                  <a:extLst>
                    <a:ext uri="{FF2B5EF4-FFF2-40B4-BE49-F238E27FC236}">
                      <a16:creationId xmlns:a16="http://schemas.microsoft.com/office/drawing/2014/main" id="{35C547F6-EA1D-8658-237A-05AD279047DB}"/>
                    </a:ext>
                  </a:extLst>
                </p14:cNvPr>
                <p14:cNvContentPartPr/>
                <p14:nvPr/>
              </p14:nvContentPartPr>
              <p14:xfrm>
                <a:off x="6970815" y="6518145"/>
                <a:ext cx="469440" cy="176760"/>
              </p14:xfrm>
            </p:contentPart>
          </mc:Choice>
          <mc:Fallback xmlns="">
            <p:pic>
              <p:nvPicPr>
                <p:cNvPr id="198" name="Ink 197">
                  <a:extLst>
                    <a:ext uri="{FF2B5EF4-FFF2-40B4-BE49-F238E27FC236}">
                      <a16:creationId xmlns:a16="http://schemas.microsoft.com/office/drawing/2014/main" id="{35C547F6-EA1D-8658-237A-05AD279047DB}"/>
                    </a:ext>
                  </a:extLst>
                </p:cNvPr>
                <p:cNvPicPr/>
                <p:nvPr/>
              </p:nvPicPr>
              <p:blipFill>
                <a:blip r:embed="rId345"/>
                <a:stretch>
                  <a:fillRect/>
                </a:stretch>
              </p:blipFill>
              <p:spPr>
                <a:xfrm>
                  <a:off x="6964695" y="6512025"/>
                  <a:ext cx="4816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9" name="Ink 198">
                  <a:extLst>
                    <a:ext uri="{FF2B5EF4-FFF2-40B4-BE49-F238E27FC236}">
                      <a16:creationId xmlns:a16="http://schemas.microsoft.com/office/drawing/2014/main" id="{969B6A17-69F8-E2EE-2D11-FFEA2783A95A}"/>
                    </a:ext>
                  </a:extLst>
                </p14:cNvPr>
                <p14:cNvContentPartPr/>
                <p14:nvPr/>
              </p14:nvContentPartPr>
              <p14:xfrm>
                <a:off x="7232895" y="6560985"/>
                <a:ext cx="125640" cy="151920"/>
              </p14:xfrm>
            </p:contentPart>
          </mc:Choice>
          <mc:Fallback xmlns="">
            <p:pic>
              <p:nvPicPr>
                <p:cNvPr id="199" name="Ink 198">
                  <a:extLst>
                    <a:ext uri="{FF2B5EF4-FFF2-40B4-BE49-F238E27FC236}">
                      <a16:creationId xmlns:a16="http://schemas.microsoft.com/office/drawing/2014/main" id="{969B6A17-69F8-E2EE-2D11-FFEA2783A95A}"/>
                    </a:ext>
                  </a:extLst>
                </p:cNvPr>
                <p:cNvPicPr/>
                <p:nvPr/>
              </p:nvPicPr>
              <p:blipFill>
                <a:blip r:embed="rId347"/>
                <a:stretch>
                  <a:fillRect/>
                </a:stretch>
              </p:blipFill>
              <p:spPr>
                <a:xfrm>
                  <a:off x="7226775" y="6554865"/>
                  <a:ext cx="137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8" name="Ink 217">
                  <a:extLst>
                    <a:ext uri="{FF2B5EF4-FFF2-40B4-BE49-F238E27FC236}">
                      <a16:creationId xmlns:a16="http://schemas.microsoft.com/office/drawing/2014/main" id="{A2774694-FEE9-5699-FB2A-EA9D94B0B3F3}"/>
                    </a:ext>
                  </a:extLst>
                </p14:cNvPr>
                <p14:cNvContentPartPr/>
                <p14:nvPr/>
              </p14:nvContentPartPr>
              <p14:xfrm>
                <a:off x="5632695" y="6273840"/>
                <a:ext cx="537120" cy="559800"/>
              </p14:xfrm>
            </p:contentPart>
          </mc:Choice>
          <mc:Fallback xmlns="">
            <p:pic>
              <p:nvPicPr>
                <p:cNvPr id="218" name="Ink 217">
                  <a:extLst>
                    <a:ext uri="{FF2B5EF4-FFF2-40B4-BE49-F238E27FC236}">
                      <a16:creationId xmlns:a16="http://schemas.microsoft.com/office/drawing/2014/main" id="{A2774694-FEE9-5699-FB2A-EA9D94B0B3F3}"/>
                    </a:ext>
                  </a:extLst>
                </p:cNvPr>
                <p:cNvPicPr/>
                <p:nvPr/>
              </p:nvPicPr>
              <p:blipFill>
                <a:blip r:embed="rId349"/>
                <a:stretch>
                  <a:fillRect/>
                </a:stretch>
              </p:blipFill>
              <p:spPr>
                <a:xfrm>
                  <a:off x="5626575" y="6267720"/>
                  <a:ext cx="549360" cy="572040"/>
                </a:xfrm>
                <a:prstGeom prst="rect">
                  <a:avLst/>
                </a:prstGeom>
              </p:spPr>
            </p:pic>
          </mc:Fallback>
        </mc:AlternateContent>
      </p:grpSp>
    </p:spTree>
    <p:extLst>
      <p:ext uri="{BB962C8B-B14F-4D97-AF65-F5344CB8AC3E}">
        <p14:creationId xmlns:p14="http://schemas.microsoft.com/office/powerpoint/2010/main" val="1979667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284ACE-7D36-8C73-3266-7C7D6BB9D2EB}"/>
              </a:ext>
            </a:extLst>
          </p:cNvPr>
          <p:cNvSpPr>
            <a:spLocks noGrp="1"/>
          </p:cNvSpPr>
          <p:nvPr>
            <p:ph type="title"/>
          </p:nvPr>
        </p:nvSpPr>
        <p:spPr/>
        <p:txBody>
          <a:bodyPr/>
          <a:lstStyle/>
          <a:p>
            <a:endParaRPr lang="en-CA"/>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80BBA96-094A-F122-BC99-EB8B7F8BFE68}"/>
                  </a:ext>
                </a:extLst>
              </p14:cNvPr>
              <p14:cNvContentPartPr/>
              <p14:nvPr/>
            </p14:nvContentPartPr>
            <p14:xfrm>
              <a:off x="1378935" y="1640145"/>
              <a:ext cx="657360" cy="905760"/>
            </p14:xfrm>
          </p:contentPart>
        </mc:Choice>
        <mc:Fallback xmlns="">
          <p:pic>
            <p:nvPicPr>
              <p:cNvPr id="4" name="Ink 3">
                <a:extLst>
                  <a:ext uri="{FF2B5EF4-FFF2-40B4-BE49-F238E27FC236}">
                    <a16:creationId xmlns:a16="http://schemas.microsoft.com/office/drawing/2014/main" id="{F80BBA96-094A-F122-BC99-EB8B7F8BFE68}"/>
                  </a:ext>
                </a:extLst>
              </p:cNvPr>
              <p:cNvPicPr/>
              <p:nvPr/>
            </p:nvPicPr>
            <p:blipFill>
              <a:blip r:embed="rId3"/>
              <a:stretch>
                <a:fillRect/>
              </a:stretch>
            </p:blipFill>
            <p:spPr>
              <a:xfrm>
                <a:off x="1372815" y="1634025"/>
                <a:ext cx="669600" cy="918000"/>
              </a:xfrm>
              <a:prstGeom prst="rect">
                <a:avLst/>
              </a:prstGeom>
            </p:spPr>
          </p:pic>
        </mc:Fallback>
      </mc:AlternateContent>
      <p:grpSp>
        <p:nvGrpSpPr>
          <p:cNvPr id="16" name="Group 15">
            <a:extLst>
              <a:ext uri="{FF2B5EF4-FFF2-40B4-BE49-F238E27FC236}">
                <a16:creationId xmlns:a16="http://schemas.microsoft.com/office/drawing/2014/main" id="{79FDA925-547F-E718-7ABB-D7D022A3AEE3}"/>
              </a:ext>
            </a:extLst>
          </p:cNvPr>
          <p:cNvGrpSpPr/>
          <p:nvPr/>
        </p:nvGrpSpPr>
        <p:grpSpPr>
          <a:xfrm>
            <a:off x="2759895" y="1901145"/>
            <a:ext cx="486360" cy="216720"/>
            <a:chOff x="2759895" y="1901145"/>
            <a:chExt cx="486360" cy="2167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F1678A9-C6F3-9FA2-CDE2-39FC9BE478CC}"/>
                    </a:ext>
                  </a:extLst>
                </p14:cNvPr>
                <p14:cNvContentPartPr/>
                <p14:nvPr/>
              </p14:nvContentPartPr>
              <p14:xfrm>
                <a:off x="2808135" y="2032905"/>
                <a:ext cx="407160" cy="84960"/>
              </p14:xfrm>
            </p:contentPart>
          </mc:Choice>
          <mc:Fallback xmlns="">
            <p:pic>
              <p:nvPicPr>
                <p:cNvPr id="5" name="Ink 4">
                  <a:extLst>
                    <a:ext uri="{FF2B5EF4-FFF2-40B4-BE49-F238E27FC236}">
                      <a16:creationId xmlns:a16="http://schemas.microsoft.com/office/drawing/2014/main" id="{5F1678A9-C6F3-9FA2-CDE2-39FC9BE478CC}"/>
                    </a:ext>
                  </a:extLst>
                </p:cNvPr>
                <p:cNvPicPr/>
                <p:nvPr/>
              </p:nvPicPr>
              <p:blipFill>
                <a:blip r:embed="rId5"/>
                <a:stretch>
                  <a:fillRect/>
                </a:stretch>
              </p:blipFill>
              <p:spPr>
                <a:xfrm>
                  <a:off x="2802015" y="2026785"/>
                  <a:ext cx="4194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CDC492C-F81A-197E-A2C8-DB0C6B758150}"/>
                    </a:ext>
                  </a:extLst>
                </p14:cNvPr>
                <p14:cNvContentPartPr/>
                <p14:nvPr/>
              </p14:nvContentPartPr>
              <p14:xfrm>
                <a:off x="2759895" y="1901145"/>
                <a:ext cx="486360" cy="360"/>
              </p14:xfrm>
            </p:contentPart>
          </mc:Choice>
          <mc:Fallback xmlns="">
            <p:pic>
              <p:nvPicPr>
                <p:cNvPr id="6" name="Ink 5">
                  <a:extLst>
                    <a:ext uri="{FF2B5EF4-FFF2-40B4-BE49-F238E27FC236}">
                      <a16:creationId xmlns:a16="http://schemas.microsoft.com/office/drawing/2014/main" id="{7CDC492C-F81A-197E-A2C8-DB0C6B758150}"/>
                    </a:ext>
                  </a:extLst>
                </p:cNvPr>
                <p:cNvPicPr/>
                <p:nvPr/>
              </p:nvPicPr>
              <p:blipFill>
                <a:blip r:embed="rId7"/>
                <a:stretch>
                  <a:fillRect/>
                </a:stretch>
              </p:blipFill>
              <p:spPr>
                <a:xfrm>
                  <a:off x="2753775" y="1895025"/>
                  <a:ext cx="498600" cy="12600"/>
                </a:xfrm>
                <a:prstGeom prst="rect">
                  <a:avLst/>
                </a:prstGeom>
              </p:spPr>
            </p:pic>
          </mc:Fallback>
        </mc:AlternateContent>
      </p:grpSp>
      <p:grpSp>
        <p:nvGrpSpPr>
          <p:cNvPr id="15" name="Group 14">
            <a:extLst>
              <a:ext uri="{FF2B5EF4-FFF2-40B4-BE49-F238E27FC236}">
                <a16:creationId xmlns:a16="http://schemas.microsoft.com/office/drawing/2014/main" id="{D9B9C0DF-CC1E-28FC-C0C7-F648C42DCF1C}"/>
              </a:ext>
            </a:extLst>
          </p:cNvPr>
          <p:cNvGrpSpPr/>
          <p:nvPr/>
        </p:nvGrpSpPr>
        <p:grpSpPr>
          <a:xfrm>
            <a:off x="3793815" y="1340265"/>
            <a:ext cx="3364920" cy="1322280"/>
            <a:chOff x="3793815" y="1340265"/>
            <a:chExt cx="3364920" cy="132228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145D8F7-B047-8DF9-E1A7-2024C19849C5}"/>
                    </a:ext>
                  </a:extLst>
                </p14:cNvPr>
                <p14:cNvContentPartPr/>
                <p14:nvPr/>
              </p14:nvContentPartPr>
              <p14:xfrm>
                <a:off x="4379175" y="1881345"/>
                <a:ext cx="465480" cy="271440"/>
              </p14:xfrm>
            </p:contentPart>
          </mc:Choice>
          <mc:Fallback xmlns="">
            <p:pic>
              <p:nvPicPr>
                <p:cNvPr id="7" name="Ink 6">
                  <a:extLst>
                    <a:ext uri="{FF2B5EF4-FFF2-40B4-BE49-F238E27FC236}">
                      <a16:creationId xmlns:a16="http://schemas.microsoft.com/office/drawing/2014/main" id="{8145D8F7-B047-8DF9-E1A7-2024C19849C5}"/>
                    </a:ext>
                  </a:extLst>
                </p:cNvPr>
                <p:cNvPicPr/>
                <p:nvPr/>
              </p:nvPicPr>
              <p:blipFill>
                <a:blip r:embed="rId9"/>
                <a:stretch>
                  <a:fillRect/>
                </a:stretch>
              </p:blipFill>
              <p:spPr>
                <a:xfrm>
                  <a:off x="4373055" y="1875225"/>
                  <a:ext cx="4777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E4DB3C2-E7C7-8BDC-6B65-79858CE28C55}"/>
                    </a:ext>
                  </a:extLst>
                </p14:cNvPr>
                <p14:cNvContentPartPr/>
                <p14:nvPr/>
              </p14:nvContentPartPr>
              <p14:xfrm>
                <a:off x="4959135" y="1933545"/>
                <a:ext cx="99000" cy="226800"/>
              </p14:xfrm>
            </p:contentPart>
          </mc:Choice>
          <mc:Fallback xmlns="">
            <p:pic>
              <p:nvPicPr>
                <p:cNvPr id="8" name="Ink 7">
                  <a:extLst>
                    <a:ext uri="{FF2B5EF4-FFF2-40B4-BE49-F238E27FC236}">
                      <a16:creationId xmlns:a16="http://schemas.microsoft.com/office/drawing/2014/main" id="{BE4DB3C2-E7C7-8BDC-6B65-79858CE28C55}"/>
                    </a:ext>
                  </a:extLst>
                </p:cNvPr>
                <p:cNvPicPr/>
                <p:nvPr/>
              </p:nvPicPr>
              <p:blipFill>
                <a:blip r:embed="rId11"/>
                <a:stretch>
                  <a:fillRect/>
                </a:stretch>
              </p:blipFill>
              <p:spPr>
                <a:xfrm>
                  <a:off x="4953015" y="1927425"/>
                  <a:ext cx="1112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6B76866E-8CE8-99A0-25DA-706E6C17DFC0}"/>
                    </a:ext>
                  </a:extLst>
                </p14:cNvPr>
                <p14:cNvContentPartPr/>
                <p14:nvPr/>
              </p14:nvContentPartPr>
              <p14:xfrm>
                <a:off x="4827015" y="1688745"/>
                <a:ext cx="91800" cy="65160"/>
              </p14:xfrm>
            </p:contentPart>
          </mc:Choice>
          <mc:Fallback xmlns="">
            <p:pic>
              <p:nvPicPr>
                <p:cNvPr id="9" name="Ink 8">
                  <a:extLst>
                    <a:ext uri="{FF2B5EF4-FFF2-40B4-BE49-F238E27FC236}">
                      <a16:creationId xmlns:a16="http://schemas.microsoft.com/office/drawing/2014/main" id="{6B76866E-8CE8-99A0-25DA-706E6C17DFC0}"/>
                    </a:ext>
                  </a:extLst>
                </p:cNvPr>
                <p:cNvPicPr/>
                <p:nvPr/>
              </p:nvPicPr>
              <p:blipFill>
                <a:blip r:embed="rId13"/>
                <a:stretch>
                  <a:fillRect/>
                </a:stretch>
              </p:blipFill>
              <p:spPr>
                <a:xfrm>
                  <a:off x="4820895" y="1682625"/>
                  <a:ext cx="1040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0C0A6F4E-DB0D-873D-D3F7-291901E5CA96}"/>
                    </a:ext>
                  </a:extLst>
                </p14:cNvPr>
                <p14:cNvContentPartPr/>
                <p14:nvPr/>
              </p14:nvContentPartPr>
              <p14:xfrm>
                <a:off x="5300775" y="1892145"/>
                <a:ext cx="474480" cy="246240"/>
              </p14:xfrm>
            </p:contentPart>
          </mc:Choice>
          <mc:Fallback xmlns="">
            <p:pic>
              <p:nvPicPr>
                <p:cNvPr id="10" name="Ink 9">
                  <a:extLst>
                    <a:ext uri="{FF2B5EF4-FFF2-40B4-BE49-F238E27FC236}">
                      <a16:creationId xmlns:a16="http://schemas.microsoft.com/office/drawing/2014/main" id="{0C0A6F4E-DB0D-873D-D3F7-291901E5CA96}"/>
                    </a:ext>
                  </a:extLst>
                </p:cNvPr>
                <p:cNvPicPr/>
                <p:nvPr/>
              </p:nvPicPr>
              <p:blipFill>
                <a:blip r:embed="rId15"/>
                <a:stretch>
                  <a:fillRect/>
                </a:stretch>
              </p:blipFill>
              <p:spPr>
                <a:xfrm>
                  <a:off x="5294655" y="1886025"/>
                  <a:ext cx="486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FBF2D510-7630-8918-F828-088566FA17EE}"/>
                    </a:ext>
                  </a:extLst>
                </p14:cNvPr>
                <p14:cNvContentPartPr/>
                <p14:nvPr/>
              </p14:nvContentPartPr>
              <p14:xfrm>
                <a:off x="5904855" y="1811145"/>
                <a:ext cx="467280" cy="384840"/>
              </p14:xfrm>
            </p:contentPart>
          </mc:Choice>
          <mc:Fallback xmlns="">
            <p:pic>
              <p:nvPicPr>
                <p:cNvPr id="11" name="Ink 10">
                  <a:extLst>
                    <a:ext uri="{FF2B5EF4-FFF2-40B4-BE49-F238E27FC236}">
                      <a16:creationId xmlns:a16="http://schemas.microsoft.com/office/drawing/2014/main" id="{FBF2D510-7630-8918-F828-088566FA17EE}"/>
                    </a:ext>
                  </a:extLst>
                </p:cNvPr>
                <p:cNvPicPr/>
                <p:nvPr/>
              </p:nvPicPr>
              <p:blipFill>
                <a:blip r:embed="rId17"/>
                <a:stretch>
                  <a:fillRect/>
                </a:stretch>
              </p:blipFill>
              <p:spPr>
                <a:xfrm>
                  <a:off x="5898735" y="1805025"/>
                  <a:ext cx="4795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009375EC-8948-1189-FCF5-AE59BE4E433B}"/>
                    </a:ext>
                  </a:extLst>
                </p14:cNvPr>
                <p14:cNvContentPartPr/>
                <p14:nvPr/>
              </p14:nvContentPartPr>
              <p14:xfrm>
                <a:off x="5603895" y="1522065"/>
                <a:ext cx="968040" cy="1083240"/>
              </p14:xfrm>
            </p:contentPart>
          </mc:Choice>
          <mc:Fallback xmlns="">
            <p:pic>
              <p:nvPicPr>
                <p:cNvPr id="12" name="Ink 11">
                  <a:extLst>
                    <a:ext uri="{FF2B5EF4-FFF2-40B4-BE49-F238E27FC236}">
                      <a16:creationId xmlns:a16="http://schemas.microsoft.com/office/drawing/2014/main" id="{009375EC-8948-1189-FCF5-AE59BE4E433B}"/>
                    </a:ext>
                  </a:extLst>
                </p:cNvPr>
                <p:cNvPicPr/>
                <p:nvPr/>
              </p:nvPicPr>
              <p:blipFill>
                <a:blip r:embed="rId19"/>
                <a:stretch>
                  <a:fillRect/>
                </a:stretch>
              </p:blipFill>
              <p:spPr>
                <a:xfrm>
                  <a:off x="5597775" y="1515945"/>
                  <a:ext cx="980280" cy="109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3D508591-EB7A-0A74-D0AF-1CDC8B9D6549}"/>
                    </a:ext>
                  </a:extLst>
                </p14:cNvPr>
                <p14:cNvContentPartPr/>
                <p14:nvPr/>
              </p14:nvContentPartPr>
              <p14:xfrm>
                <a:off x="3793815" y="1626105"/>
                <a:ext cx="977760" cy="1036440"/>
              </p14:xfrm>
            </p:contentPart>
          </mc:Choice>
          <mc:Fallback xmlns="">
            <p:pic>
              <p:nvPicPr>
                <p:cNvPr id="13" name="Ink 12">
                  <a:extLst>
                    <a:ext uri="{FF2B5EF4-FFF2-40B4-BE49-F238E27FC236}">
                      <a16:creationId xmlns:a16="http://schemas.microsoft.com/office/drawing/2014/main" id="{3D508591-EB7A-0A74-D0AF-1CDC8B9D6549}"/>
                    </a:ext>
                  </a:extLst>
                </p:cNvPr>
                <p:cNvPicPr/>
                <p:nvPr/>
              </p:nvPicPr>
              <p:blipFill>
                <a:blip r:embed="rId21"/>
                <a:stretch>
                  <a:fillRect/>
                </a:stretch>
              </p:blipFill>
              <p:spPr>
                <a:xfrm>
                  <a:off x="3787695" y="1619985"/>
                  <a:ext cx="99000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4E11DD86-5313-34A1-00A9-1A1322444964}"/>
                    </a:ext>
                  </a:extLst>
                </p14:cNvPr>
                <p14:cNvContentPartPr/>
                <p14:nvPr/>
              </p14:nvContentPartPr>
              <p14:xfrm>
                <a:off x="6455655" y="1340265"/>
                <a:ext cx="703080" cy="257040"/>
              </p14:xfrm>
            </p:contentPart>
          </mc:Choice>
          <mc:Fallback xmlns="">
            <p:pic>
              <p:nvPicPr>
                <p:cNvPr id="14" name="Ink 13">
                  <a:extLst>
                    <a:ext uri="{FF2B5EF4-FFF2-40B4-BE49-F238E27FC236}">
                      <a16:creationId xmlns:a16="http://schemas.microsoft.com/office/drawing/2014/main" id="{4E11DD86-5313-34A1-00A9-1A1322444964}"/>
                    </a:ext>
                  </a:extLst>
                </p:cNvPr>
                <p:cNvPicPr/>
                <p:nvPr/>
              </p:nvPicPr>
              <p:blipFill>
                <a:blip r:embed="rId23"/>
                <a:stretch>
                  <a:fillRect/>
                </a:stretch>
              </p:blipFill>
              <p:spPr>
                <a:xfrm>
                  <a:off x="6449535" y="1334145"/>
                  <a:ext cx="715320" cy="269280"/>
                </a:xfrm>
                <a:prstGeom prst="rect">
                  <a:avLst/>
                </a:prstGeom>
              </p:spPr>
            </p:pic>
          </mc:Fallback>
        </mc:AlternateContent>
      </p:grpSp>
      <p:grpSp>
        <p:nvGrpSpPr>
          <p:cNvPr id="35" name="Group 34">
            <a:extLst>
              <a:ext uri="{FF2B5EF4-FFF2-40B4-BE49-F238E27FC236}">
                <a16:creationId xmlns:a16="http://schemas.microsoft.com/office/drawing/2014/main" id="{E4F6B3B8-3F2D-4668-B8B0-F997AC04C5C2}"/>
              </a:ext>
            </a:extLst>
          </p:cNvPr>
          <p:cNvGrpSpPr/>
          <p:nvPr/>
        </p:nvGrpSpPr>
        <p:grpSpPr>
          <a:xfrm>
            <a:off x="921735" y="3514305"/>
            <a:ext cx="1617480" cy="937440"/>
            <a:chOff x="921735" y="3514305"/>
            <a:chExt cx="1617480" cy="93744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94B5403-6718-BF09-92DC-741951BAE45D}"/>
                    </a:ext>
                  </a:extLst>
                </p14:cNvPr>
                <p14:cNvContentPartPr/>
                <p14:nvPr/>
              </p14:nvContentPartPr>
              <p14:xfrm>
                <a:off x="921735" y="3514305"/>
                <a:ext cx="108720" cy="561240"/>
              </p14:xfrm>
            </p:contentPart>
          </mc:Choice>
          <mc:Fallback xmlns="">
            <p:pic>
              <p:nvPicPr>
                <p:cNvPr id="17" name="Ink 16">
                  <a:extLst>
                    <a:ext uri="{FF2B5EF4-FFF2-40B4-BE49-F238E27FC236}">
                      <a16:creationId xmlns:a16="http://schemas.microsoft.com/office/drawing/2014/main" id="{394B5403-6718-BF09-92DC-741951BAE45D}"/>
                    </a:ext>
                  </a:extLst>
                </p:cNvPr>
                <p:cNvPicPr/>
                <p:nvPr/>
              </p:nvPicPr>
              <p:blipFill>
                <a:blip r:embed="rId25"/>
                <a:stretch>
                  <a:fillRect/>
                </a:stretch>
              </p:blipFill>
              <p:spPr>
                <a:xfrm>
                  <a:off x="915615" y="3508185"/>
                  <a:ext cx="12096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478BD38-327E-4A54-04ED-28E46E6C9904}"/>
                    </a:ext>
                  </a:extLst>
                </p14:cNvPr>
                <p14:cNvContentPartPr/>
                <p14:nvPr/>
              </p14:nvContentPartPr>
              <p14:xfrm>
                <a:off x="1277775" y="3705825"/>
                <a:ext cx="477000" cy="312120"/>
              </p14:xfrm>
            </p:contentPart>
          </mc:Choice>
          <mc:Fallback xmlns="">
            <p:pic>
              <p:nvPicPr>
                <p:cNvPr id="18" name="Ink 17">
                  <a:extLst>
                    <a:ext uri="{FF2B5EF4-FFF2-40B4-BE49-F238E27FC236}">
                      <a16:creationId xmlns:a16="http://schemas.microsoft.com/office/drawing/2014/main" id="{9478BD38-327E-4A54-04ED-28E46E6C9904}"/>
                    </a:ext>
                  </a:extLst>
                </p:cNvPr>
                <p:cNvPicPr/>
                <p:nvPr/>
              </p:nvPicPr>
              <p:blipFill>
                <a:blip r:embed="rId27"/>
                <a:stretch>
                  <a:fillRect/>
                </a:stretch>
              </p:blipFill>
              <p:spPr>
                <a:xfrm>
                  <a:off x="1271655" y="3699705"/>
                  <a:ext cx="4892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B5BAE915-43C4-75CF-A318-949011AA04EE}"/>
                    </a:ext>
                  </a:extLst>
                </p14:cNvPr>
                <p14:cNvContentPartPr/>
                <p14:nvPr/>
              </p14:nvContentPartPr>
              <p14:xfrm>
                <a:off x="2064735" y="3668385"/>
                <a:ext cx="474480" cy="783360"/>
              </p14:xfrm>
            </p:contentPart>
          </mc:Choice>
          <mc:Fallback xmlns="">
            <p:pic>
              <p:nvPicPr>
                <p:cNvPr id="19" name="Ink 18">
                  <a:extLst>
                    <a:ext uri="{FF2B5EF4-FFF2-40B4-BE49-F238E27FC236}">
                      <a16:creationId xmlns:a16="http://schemas.microsoft.com/office/drawing/2014/main" id="{B5BAE915-43C4-75CF-A318-949011AA04EE}"/>
                    </a:ext>
                  </a:extLst>
                </p:cNvPr>
                <p:cNvPicPr/>
                <p:nvPr/>
              </p:nvPicPr>
              <p:blipFill>
                <a:blip r:embed="rId29"/>
                <a:stretch>
                  <a:fillRect/>
                </a:stretch>
              </p:blipFill>
              <p:spPr>
                <a:xfrm>
                  <a:off x="2058615" y="3662265"/>
                  <a:ext cx="486720" cy="795600"/>
                </a:xfrm>
                <a:prstGeom prst="rect">
                  <a:avLst/>
                </a:prstGeom>
              </p:spPr>
            </p:pic>
          </mc:Fallback>
        </mc:AlternateContent>
      </p:grpSp>
      <p:grpSp>
        <p:nvGrpSpPr>
          <p:cNvPr id="34" name="Group 33">
            <a:extLst>
              <a:ext uri="{FF2B5EF4-FFF2-40B4-BE49-F238E27FC236}">
                <a16:creationId xmlns:a16="http://schemas.microsoft.com/office/drawing/2014/main" id="{4FAD8922-0224-0AC4-391A-31CD3AB885EA}"/>
              </a:ext>
            </a:extLst>
          </p:cNvPr>
          <p:cNvGrpSpPr/>
          <p:nvPr/>
        </p:nvGrpSpPr>
        <p:grpSpPr>
          <a:xfrm>
            <a:off x="3234015" y="3919305"/>
            <a:ext cx="572760" cy="215640"/>
            <a:chOff x="3234015" y="3919305"/>
            <a:chExt cx="572760" cy="21564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565A894A-F269-49DA-AF45-8DA3F0E1F212}"/>
                    </a:ext>
                  </a:extLst>
                </p14:cNvPr>
                <p14:cNvContentPartPr/>
                <p14:nvPr/>
              </p14:nvContentPartPr>
              <p14:xfrm>
                <a:off x="3234015" y="4070865"/>
                <a:ext cx="411840" cy="64080"/>
              </p14:xfrm>
            </p:contentPart>
          </mc:Choice>
          <mc:Fallback xmlns="">
            <p:pic>
              <p:nvPicPr>
                <p:cNvPr id="20" name="Ink 19">
                  <a:extLst>
                    <a:ext uri="{FF2B5EF4-FFF2-40B4-BE49-F238E27FC236}">
                      <a16:creationId xmlns:a16="http://schemas.microsoft.com/office/drawing/2014/main" id="{565A894A-F269-49DA-AF45-8DA3F0E1F212}"/>
                    </a:ext>
                  </a:extLst>
                </p:cNvPr>
                <p:cNvPicPr/>
                <p:nvPr/>
              </p:nvPicPr>
              <p:blipFill>
                <a:blip r:embed="rId31"/>
                <a:stretch>
                  <a:fillRect/>
                </a:stretch>
              </p:blipFill>
              <p:spPr>
                <a:xfrm>
                  <a:off x="3227895" y="4064745"/>
                  <a:ext cx="4240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5D3A09FE-8F5D-5B99-1DE8-4F97528CF3CB}"/>
                    </a:ext>
                  </a:extLst>
                </p14:cNvPr>
                <p14:cNvContentPartPr/>
                <p14:nvPr/>
              </p14:nvContentPartPr>
              <p14:xfrm>
                <a:off x="3322935" y="3919305"/>
                <a:ext cx="483840" cy="40320"/>
              </p14:xfrm>
            </p:contentPart>
          </mc:Choice>
          <mc:Fallback xmlns="">
            <p:pic>
              <p:nvPicPr>
                <p:cNvPr id="21" name="Ink 20">
                  <a:extLst>
                    <a:ext uri="{FF2B5EF4-FFF2-40B4-BE49-F238E27FC236}">
                      <a16:creationId xmlns:a16="http://schemas.microsoft.com/office/drawing/2014/main" id="{5D3A09FE-8F5D-5B99-1DE8-4F97528CF3CB}"/>
                    </a:ext>
                  </a:extLst>
                </p:cNvPr>
                <p:cNvPicPr/>
                <p:nvPr/>
              </p:nvPicPr>
              <p:blipFill>
                <a:blip r:embed="rId33"/>
                <a:stretch>
                  <a:fillRect/>
                </a:stretch>
              </p:blipFill>
              <p:spPr>
                <a:xfrm>
                  <a:off x="3316815" y="3913185"/>
                  <a:ext cx="496080" cy="52560"/>
                </a:xfrm>
                <a:prstGeom prst="rect">
                  <a:avLst/>
                </a:prstGeom>
              </p:spPr>
            </p:pic>
          </mc:Fallback>
        </mc:AlternateContent>
      </p:grpSp>
      <p:grpSp>
        <p:nvGrpSpPr>
          <p:cNvPr id="48" name="Group 47">
            <a:extLst>
              <a:ext uri="{FF2B5EF4-FFF2-40B4-BE49-F238E27FC236}">
                <a16:creationId xmlns:a16="http://schemas.microsoft.com/office/drawing/2014/main" id="{74CF35D9-4351-4A1E-09EA-DFF2ECF99AC6}"/>
              </a:ext>
            </a:extLst>
          </p:cNvPr>
          <p:cNvGrpSpPr/>
          <p:nvPr/>
        </p:nvGrpSpPr>
        <p:grpSpPr>
          <a:xfrm>
            <a:off x="312615" y="1185465"/>
            <a:ext cx="2755800" cy="469440"/>
            <a:chOff x="312615" y="1185465"/>
            <a:chExt cx="2755800" cy="469440"/>
          </a:xfrm>
        </p:grpSpPr>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5C8BE5F6-19A0-263E-8E40-818E05D962A9}"/>
                    </a:ext>
                  </a:extLst>
                </p14:cNvPr>
                <p14:cNvContentPartPr/>
                <p14:nvPr/>
              </p14:nvContentPartPr>
              <p14:xfrm>
                <a:off x="507735" y="1319385"/>
                <a:ext cx="32400" cy="6840"/>
              </p14:xfrm>
            </p:contentPart>
          </mc:Choice>
          <mc:Fallback xmlns="">
            <p:pic>
              <p:nvPicPr>
                <p:cNvPr id="36" name="Ink 35">
                  <a:extLst>
                    <a:ext uri="{FF2B5EF4-FFF2-40B4-BE49-F238E27FC236}">
                      <a16:creationId xmlns:a16="http://schemas.microsoft.com/office/drawing/2014/main" id="{5C8BE5F6-19A0-263E-8E40-818E05D962A9}"/>
                    </a:ext>
                  </a:extLst>
                </p:cNvPr>
                <p:cNvPicPr/>
                <p:nvPr/>
              </p:nvPicPr>
              <p:blipFill>
                <a:blip r:embed="rId35"/>
                <a:stretch>
                  <a:fillRect/>
                </a:stretch>
              </p:blipFill>
              <p:spPr>
                <a:xfrm>
                  <a:off x="501615" y="1313265"/>
                  <a:ext cx="44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D33C133C-E744-B299-B509-40D3932441C9}"/>
                    </a:ext>
                  </a:extLst>
                </p14:cNvPr>
                <p14:cNvContentPartPr/>
                <p14:nvPr/>
              </p14:nvContentPartPr>
              <p14:xfrm>
                <a:off x="536535" y="1326225"/>
                <a:ext cx="360" cy="360"/>
              </p14:xfrm>
            </p:contentPart>
          </mc:Choice>
          <mc:Fallback xmlns="">
            <p:pic>
              <p:nvPicPr>
                <p:cNvPr id="37" name="Ink 36">
                  <a:extLst>
                    <a:ext uri="{FF2B5EF4-FFF2-40B4-BE49-F238E27FC236}">
                      <a16:creationId xmlns:a16="http://schemas.microsoft.com/office/drawing/2014/main" id="{D33C133C-E744-B299-B509-40D3932441C9}"/>
                    </a:ext>
                  </a:extLst>
                </p:cNvPr>
                <p:cNvPicPr/>
                <p:nvPr/>
              </p:nvPicPr>
              <p:blipFill>
                <a:blip r:embed="rId37"/>
                <a:stretch>
                  <a:fillRect/>
                </a:stretch>
              </p:blipFill>
              <p:spPr>
                <a:xfrm>
                  <a:off x="530415" y="132010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9F025043-3E00-8401-0BD1-4102D25B65D1}"/>
                    </a:ext>
                  </a:extLst>
                </p14:cNvPr>
                <p14:cNvContentPartPr/>
                <p14:nvPr/>
              </p14:nvContentPartPr>
              <p14:xfrm>
                <a:off x="312615" y="1295985"/>
                <a:ext cx="323640" cy="253440"/>
              </p14:xfrm>
            </p:contentPart>
          </mc:Choice>
          <mc:Fallback xmlns="">
            <p:pic>
              <p:nvPicPr>
                <p:cNvPr id="38" name="Ink 37">
                  <a:extLst>
                    <a:ext uri="{FF2B5EF4-FFF2-40B4-BE49-F238E27FC236}">
                      <a16:creationId xmlns:a16="http://schemas.microsoft.com/office/drawing/2014/main" id="{9F025043-3E00-8401-0BD1-4102D25B65D1}"/>
                    </a:ext>
                  </a:extLst>
                </p:cNvPr>
                <p:cNvPicPr/>
                <p:nvPr/>
              </p:nvPicPr>
              <p:blipFill>
                <a:blip r:embed="rId39"/>
                <a:stretch>
                  <a:fillRect/>
                </a:stretch>
              </p:blipFill>
              <p:spPr>
                <a:xfrm>
                  <a:off x="306495" y="1289865"/>
                  <a:ext cx="3358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1F48E889-1E43-572E-2057-9C3167FE5262}"/>
                    </a:ext>
                  </a:extLst>
                </p14:cNvPr>
                <p14:cNvContentPartPr/>
                <p14:nvPr/>
              </p14:nvContentPartPr>
              <p14:xfrm>
                <a:off x="786735" y="1382385"/>
                <a:ext cx="150120" cy="178920"/>
              </p14:xfrm>
            </p:contentPart>
          </mc:Choice>
          <mc:Fallback xmlns="">
            <p:pic>
              <p:nvPicPr>
                <p:cNvPr id="39" name="Ink 38">
                  <a:extLst>
                    <a:ext uri="{FF2B5EF4-FFF2-40B4-BE49-F238E27FC236}">
                      <a16:creationId xmlns:a16="http://schemas.microsoft.com/office/drawing/2014/main" id="{1F48E889-1E43-572E-2057-9C3167FE5262}"/>
                    </a:ext>
                  </a:extLst>
                </p:cNvPr>
                <p:cNvPicPr/>
                <p:nvPr/>
              </p:nvPicPr>
              <p:blipFill>
                <a:blip r:embed="rId41"/>
                <a:stretch>
                  <a:fillRect/>
                </a:stretch>
              </p:blipFill>
              <p:spPr>
                <a:xfrm>
                  <a:off x="780615" y="1376265"/>
                  <a:ext cx="1623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5CE9DF0B-C70F-0E6F-979C-AB62C5F38D1F}"/>
                    </a:ext>
                  </a:extLst>
                </p14:cNvPr>
                <p14:cNvContentPartPr/>
                <p14:nvPr/>
              </p14:nvContentPartPr>
              <p14:xfrm>
                <a:off x="989055" y="1185465"/>
                <a:ext cx="166320" cy="354240"/>
              </p14:xfrm>
            </p:contentPart>
          </mc:Choice>
          <mc:Fallback xmlns="">
            <p:pic>
              <p:nvPicPr>
                <p:cNvPr id="40" name="Ink 39">
                  <a:extLst>
                    <a:ext uri="{FF2B5EF4-FFF2-40B4-BE49-F238E27FC236}">
                      <a16:creationId xmlns:a16="http://schemas.microsoft.com/office/drawing/2014/main" id="{5CE9DF0B-C70F-0E6F-979C-AB62C5F38D1F}"/>
                    </a:ext>
                  </a:extLst>
                </p:cNvPr>
                <p:cNvPicPr/>
                <p:nvPr/>
              </p:nvPicPr>
              <p:blipFill>
                <a:blip r:embed="rId43"/>
                <a:stretch>
                  <a:fillRect/>
                </a:stretch>
              </p:blipFill>
              <p:spPr>
                <a:xfrm>
                  <a:off x="982935" y="1179345"/>
                  <a:ext cx="1785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BAD0E2F8-337B-8547-C481-864DD3247653}"/>
                    </a:ext>
                  </a:extLst>
                </p14:cNvPr>
                <p14:cNvContentPartPr/>
                <p14:nvPr/>
              </p14:nvContentPartPr>
              <p14:xfrm>
                <a:off x="1246455" y="1190865"/>
                <a:ext cx="325080" cy="324360"/>
              </p14:xfrm>
            </p:contentPart>
          </mc:Choice>
          <mc:Fallback xmlns="">
            <p:pic>
              <p:nvPicPr>
                <p:cNvPr id="41" name="Ink 40">
                  <a:extLst>
                    <a:ext uri="{FF2B5EF4-FFF2-40B4-BE49-F238E27FC236}">
                      <a16:creationId xmlns:a16="http://schemas.microsoft.com/office/drawing/2014/main" id="{BAD0E2F8-337B-8547-C481-864DD3247653}"/>
                    </a:ext>
                  </a:extLst>
                </p:cNvPr>
                <p:cNvPicPr/>
                <p:nvPr/>
              </p:nvPicPr>
              <p:blipFill>
                <a:blip r:embed="rId45"/>
                <a:stretch>
                  <a:fillRect/>
                </a:stretch>
              </p:blipFill>
              <p:spPr>
                <a:xfrm>
                  <a:off x="1240335" y="1184745"/>
                  <a:ext cx="3373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7502C790-1F1E-78C8-CEB5-821E260DF6A6}"/>
                    </a:ext>
                  </a:extLst>
                </p14:cNvPr>
                <p14:cNvContentPartPr/>
                <p14:nvPr/>
              </p14:nvContentPartPr>
              <p14:xfrm>
                <a:off x="1467855" y="1265385"/>
                <a:ext cx="363600" cy="252720"/>
              </p14:xfrm>
            </p:contentPart>
          </mc:Choice>
          <mc:Fallback xmlns="">
            <p:pic>
              <p:nvPicPr>
                <p:cNvPr id="42" name="Ink 41">
                  <a:extLst>
                    <a:ext uri="{FF2B5EF4-FFF2-40B4-BE49-F238E27FC236}">
                      <a16:creationId xmlns:a16="http://schemas.microsoft.com/office/drawing/2014/main" id="{7502C790-1F1E-78C8-CEB5-821E260DF6A6}"/>
                    </a:ext>
                  </a:extLst>
                </p:cNvPr>
                <p:cNvPicPr/>
                <p:nvPr/>
              </p:nvPicPr>
              <p:blipFill>
                <a:blip r:embed="rId47"/>
                <a:stretch>
                  <a:fillRect/>
                </a:stretch>
              </p:blipFill>
              <p:spPr>
                <a:xfrm>
                  <a:off x="1461735" y="1259265"/>
                  <a:ext cx="3758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EBDBC9A3-114D-1F00-62FE-45E928E63D96}"/>
                    </a:ext>
                  </a:extLst>
                </p14:cNvPr>
                <p14:cNvContentPartPr/>
                <p14:nvPr/>
              </p14:nvContentPartPr>
              <p14:xfrm>
                <a:off x="1905615" y="1329465"/>
                <a:ext cx="477000" cy="182520"/>
              </p14:xfrm>
            </p:contentPart>
          </mc:Choice>
          <mc:Fallback xmlns="">
            <p:pic>
              <p:nvPicPr>
                <p:cNvPr id="43" name="Ink 42">
                  <a:extLst>
                    <a:ext uri="{FF2B5EF4-FFF2-40B4-BE49-F238E27FC236}">
                      <a16:creationId xmlns:a16="http://schemas.microsoft.com/office/drawing/2014/main" id="{EBDBC9A3-114D-1F00-62FE-45E928E63D96}"/>
                    </a:ext>
                  </a:extLst>
                </p:cNvPr>
                <p:cNvPicPr/>
                <p:nvPr/>
              </p:nvPicPr>
              <p:blipFill>
                <a:blip r:embed="rId49"/>
                <a:stretch>
                  <a:fillRect/>
                </a:stretch>
              </p:blipFill>
              <p:spPr>
                <a:xfrm>
                  <a:off x="1899495" y="1323345"/>
                  <a:ext cx="489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265A88EF-58D2-43EA-8836-819A638A12B5}"/>
                    </a:ext>
                  </a:extLst>
                </p14:cNvPr>
                <p14:cNvContentPartPr/>
                <p14:nvPr/>
              </p14:nvContentPartPr>
              <p14:xfrm>
                <a:off x="2516535" y="1245945"/>
                <a:ext cx="318240" cy="242280"/>
              </p14:xfrm>
            </p:contentPart>
          </mc:Choice>
          <mc:Fallback xmlns="">
            <p:pic>
              <p:nvPicPr>
                <p:cNvPr id="44" name="Ink 43">
                  <a:extLst>
                    <a:ext uri="{FF2B5EF4-FFF2-40B4-BE49-F238E27FC236}">
                      <a16:creationId xmlns:a16="http://schemas.microsoft.com/office/drawing/2014/main" id="{265A88EF-58D2-43EA-8836-819A638A12B5}"/>
                    </a:ext>
                  </a:extLst>
                </p:cNvPr>
                <p:cNvPicPr/>
                <p:nvPr/>
              </p:nvPicPr>
              <p:blipFill>
                <a:blip r:embed="rId51"/>
                <a:stretch>
                  <a:fillRect/>
                </a:stretch>
              </p:blipFill>
              <p:spPr>
                <a:xfrm>
                  <a:off x="2510415" y="1239825"/>
                  <a:ext cx="330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9298844C-7900-5F48-A160-231D034D15E1}"/>
                    </a:ext>
                  </a:extLst>
                </p14:cNvPr>
                <p14:cNvContentPartPr/>
                <p14:nvPr/>
              </p14:nvContentPartPr>
              <p14:xfrm>
                <a:off x="2947455" y="1225425"/>
                <a:ext cx="79200" cy="80640"/>
              </p14:xfrm>
            </p:contentPart>
          </mc:Choice>
          <mc:Fallback xmlns="">
            <p:pic>
              <p:nvPicPr>
                <p:cNvPr id="45" name="Ink 44">
                  <a:extLst>
                    <a:ext uri="{FF2B5EF4-FFF2-40B4-BE49-F238E27FC236}">
                      <a16:creationId xmlns:a16="http://schemas.microsoft.com/office/drawing/2014/main" id="{9298844C-7900-5F48-A160-231D034D15E1}"/>
                    </a:ext>
                  </a:extLst>
                </p:cNvPr>
                <p:cNvPicPr/>
                <p:nvPr/>
              </p:nvPicPr>
              <p:blipFill>
                <a:blip r:embed="rId53"/>
                <a:stretch>
                  <a:fillRect/>
                </a:stretch>
              </p:blipFill>
              <p:spPr>
                <a:xfrm>
                  <a:off x="2941335" y="1219305"/>
                  <a:ext cx="914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EECCFEA8-8EA4-949B-E797-430440588BC0}"/>
                    </a:ext>
                  </a:extLst>
                </p14:cNvPr>
                <p14:cNvContentPartPr/>
                <p14:nvPr/>
              </p14:nvContentPartPr>
              <p14:xfrm>
                <a:off x="2955015" y="1401825"/>
                <a:ext cx="113400" cy="37440"/>
              </p14:xfrm>
            </p:contentPart>
          </mc:Choice>
          <mc:Fallback xmlns="">
            <p:pic>
              <p:nvPicPr>
                <p:cNvPr id="46" name="Ink 45">
                  <a:extLst>
                    <a:ext uri="{FF2B5EF4-FFF2-40B4-BE49-F238E27FC236}">
                      <a16:creationId xmlns:a16="http://schemas.microsoft.com/office/drawing/2014/main" id="{EECCFEA8-8EA4-949B-E797-430440588BC0}"/>
                    </a:ext>
                  </a:extLst>
                </p:cNvPr>
                <p:cNvPicPr/>
                <p:nvPr/>
              </p:nvPicPr>
              <p:blipFill>
                <a:blip r:embed="rId55"/>
                <a:stretch>
                  <a:fillRect/>
                </a:stretch>
              </p:blipFill>
              <p:spPr>
                <a:xfrm>
                  <a:off x="2948895" y="1395705"/>
                  <a:ext cx="12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2D048325-FB13-1EA4-2A27-97E410BD5312}"/>
                    </a:ext>
                  </a:extLst>
                </p14:cNvPr>
                <p14:cNvContentPartPr/>
                <p14:nvPr/>
              </p14:nvContentPartPr>
              <p14:xfrm>
                <a:off x="600975" y="1597665"/>
                <a:ext cx="2380680" cy="57240"/>
              </p14:xfrm>
            </p:contentPart>
          </mc:Choice>
          <mc:Fallback xmlns="">
            <p:pic>
              <p:nvPicPr>
                <p:cNvPr id="47" name="Ink 46">
                  <a:extLst>
                    <a:ext uri="{FF2B5EF4-FFF2-40B4-BE49-F238E27FC236}">
                      <a16:creationId xmlns:a16="http://schemas.microsoft.com/office/drawing/2014/main" id="{2D048325-FB13-1EA4-2A27-97E410BD5312}"/>
                    </a:ext>
                  </a:extLst>
                </p:cNvPr>
                <p:cNvPicPr/>
                <p:nvPr/>
              </p:nvPicPr>
              <p:blipFill>
                <a:blip r:embed="rId57"/>
                <a:stretch>
                  <a:fillRect/>
                </a:stretch>
              </p:blipFill>
              <p:spPr>
                <a:xfrm>
                  <a:off x="594855" y="1591545"/>
                  <a:ext cx="2392920" cy="69480"/>
                </a:xfrm>
                <a:prstGeom prst="rect">
                  <a:avLst/>
                </a:prstGeom>
              </p:spPr>
            </p:pic>
          </mc:Fallback>
        </mc:AlternateContent>
      </p:grpSp>
      <p:grpSp>
        <p:nvGrpSpPr>
          <p:cNvPr id="51" name="Group 50">
            <a:extLst>
              <a:ext uri="{FF2B5EF4-FFF2-40B4-BE49-F238E27FC236}">
                <a16:creationId xmlns:a16="http://schemas.microsoft.com/office/drawing/2014/main" id="{E38D1239-C7AD-D7B5-97B7-185E704A331F}"/>
              </a:ext>
            </a:extLst>
          </p:cNvPr>
          <p:cNvGrpSpPr/>
          <p:nvPr/>
        </p:nvGrpSpPr>
        <p:grpSpPr>
          <a:xfrm>
            <a:off x="4328775" y="3194985"/>
            <a:ext cx="4047480" cy="1327680"/>
            <a:chOff x="4328775" y="3194985"/>
            <a:chExt cx="4047480" cy="1327680"/>
          </a:xfrm>
        </p:grpSpPr>
        <mc:AlternateContent xmlns:mc="http://schemas.openxmlformats.org/markup-compatibility/2006" xmlns:p14="http://schemas.microsoft.com/office/powerpoint/2010/main">
          <mc:Choice Requires="p14">
            <p:contentPart p14:bwMode="auto" r:id="rId58">
              <p14:nvContentPartPr>
                <p14:cNvPr id="22" name="Ink 21">
                  <a:extLst>
                    <a:ext uri="{FF2B5EF4-FFF2-40B4-BE49-F238E27FC236}">
                      <a16:creationId xmlns:a16="http://schemas.microsoft.com/office/drawing/2014/main" id="{8FAA5D61-0943-E441-A9B3-CA2FC530B3EC}"/>
                    </a:ext>
                  </a:extLst>
                </p14:cNvPr>
                <p14:cNvContentPartPr/>
                <p14:nvPr/>
              </p14:nvContentPartPr>
              <p14:xfrm>
                <a:off x="4598415" y="3682065"/>
                <a:ext cx="79920" cy="566640"/>
              </p14:xfrm>
            </p:contentPart>
          </mc:Choice>
          <mc:Fallback xmlns="">
            <p:pic>
              <p:nvPicPr>
                <p:cNvPr id="22" name="Ink 21">
                  <a:extLst>
                    <a:ext uri="{FF2B5EF4-FFF2-40B4-BE49-F238E27FC236}">
                      <a16:creationId xmlns:a16="http://schemas.microsoft.com/office/drawing/2014/main" id="{8FAA5D61-0943-E441-A9B3-CA2FC530B3EC}"/>
                    </a:ext>
                  </a:extLst>
                </p:cNvPr>
                <p:cNvPicPr/>
                <p:nvPr/>
              </p:nvPicPr>
              <p:blipFill>
                <a:blip r:embed="rId59"/>
                <a:stretch>
                  <a:fillRect/>
                </a:stretch>
              </p:blipFill>
              <p:spPr>
                <a:xfrm>
                  <a:off x="4592295" y="3675945"/>
                  <a:ext cx="9216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3" name="Ink 22">
                  <a:extLst>
                    <a:ext uri="{FF2B5EF4-FFF2-40B4-BE49-F238E27FC236}">
                      <a16:creationId xmlns:a16="http://schemas.microsoft.com/office/drawing/2014/main" id="{E6F3EC83-D183-CD17-AABF-9B1D4C9204D1}"/>
                    </a:ext>
                  </a:extLst>
                </p14:cNvPr>
                <p14:cNvContentPartPr/>
                <p14:nvPr/>
              </p14:nvContentPartPr>
              <p14:xfrm>
                <a:off x="4987935" y="3934425"/>
                <a:ext cx="447840" cy="286200"/>
              </p14:xfrm>
            </p:contentPart>
          </mc:Choice>
          <mc:Fallback xmlns="">
            <p:pic>
              <p:nvPicPr>
                <p:cNvPr id="23" name="Ink 22">
                  <a:extLst>
                    <a:ext uri="{FF2B5EF4-FFF2-40B4-BE49-F238E27FC236}">
                      <a16:creationId xmlns:a16="http://schemas.microsoft.com/office/drawing/2014/main" id="{E6F3EC83-D183-CD17-AABF-9B1D4C9204D1}"/>
                    </a:ext>
                  </a:extLst>
                </p:cNvPr>
                <p:cNvPicPr/>
                <p:nvPr/>
              </p:nvPicPr>
              <p:blipFill>
                <a:blip r:embed="rId61"/>
                <a:stretch>
                  <a:fillRect/>
                </a:stretch>
              </p:blipFill>
              <p:spPr>
                <a:xfrm>
                  <a:off x="4981815" y="3928305"/>
                  <a:ext cx="4600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4" name="Ink 23">
                  <a:extLst>
                    <a:ext uri="{FF2B5EF4-FFF2-40B4-BE49-F238E27FC236}">
                      <a16:creationId xmlns:a16="http://schemas.microsoft.com/office/drawing/2014/main" id="{DE03FFBA-9CE1-D46F-A8C0-E2FCED46049A}"/>
                    </a:ext>
                  </a:extLst>
                </p14:cNvPr>
                <p14:cNvContentPartPr/>
                <p14:nvPr/>
              </p14:nvContentPartPr>
              <p14:xfrm>
                <a:off x="6121215" y="3895545"/>
                <a:ext cx="313200" cy="289080"/>
              </p14:xfrm>
            </p:contentPart>
          </mc:Choice>
          <mc:Fallback xmlns="">
            <p:pic>
              <p:nvPicPr>
                <p:cNvPr id="24" name="Ink 23">
                  <a:extLst>
                    <a:ext uri="{FF2B5EF4-FFF2-40B4-BE49-F238E27FC236}">
                      <a16:creationId xmlns:a16="http://schemas.microsoft.com/office/drawing/2014/main" id="{DE03FFBA-9CE1-D46F-A8C0-E2FCED46049A}"/>
                    </a:ext>
                  </a:extLst>
                </p:cNvPr>
                <p:cNvPicPr/>
                <p:nvPr/>
              </p:nvPicPr>
              <p:blipFill>
                <a:blip r:embed="rId63"/>
                <a:stretch>
                  <a:fillRect/>
                </a:stretch>
              </p:blipFill>
              <p:spPr>
                <a:xfrm>
                  <a:off x="6115095" y="3889425"/>
                  <a:ext cx="3254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5" name="Ink 24">
                  <a:extLst>
                    <a:ext uri="{FF2B5EF4-FFF2-40B4-BE49-F238E27FC236}">
                      <a16:creationId xmlns:a16="http://schemas.microsoft.com/office/drawing/2014/main" id="{CBDA6655-AC5A-B9CD-9C85-63636677AA5F}"/>
                    </a:ext>
                  </a:extLst>
                </p14:cNvPr>
                <p14:cNvContentPartPr/>
                <p14:nvPr/>
              </p14:nvContentPartPr>
              <p14:xfrm>
                <a:off x="6679575" y="3931185"/>
                <a:ext cx="77400" cy="226800"/>
              </p14:xfrm>
            </p:contentPart>
          </mc:Choice>
          <mc:Fallback xmlns="">
            <p:pic>
              <p:nvPicPr>
                <p:cNvPr id="25" name="Ink 24">
                  <a:extLst>
                    <a:ext uri="{FF2B5EF4-FFF2-40B4-BE49-F238E27FC236}">
                      <a16:creationId xmlns:a16="http://schemas.microsoft.com/office/drawing/2014/main" id="{CBDA6655-AC5A-B9CD-9C85-63636677AA5F}"/>
                    </a:ext>
                  </a:extLst>
                </p:cNvPr>
                <p:cNvPicPr/>
                <p:nvPr/>
              </p:nvPicPr>
              <p:blipFill>
                <a:blip r:embed="rId65"/>
                <a:stretch>
                  <a:fillRect/>
                </a:stretch>
              </p:blipFill>
              <p:spPr>
                <a:xfrm>
                  <a:off x="6673455" y="3925065"/>
                  <a:ext cx="89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6" name="Ink 25">
                  <a:extLst>
                    <a:ext uri="{FF2B5EF4-FFF2-40B4-BE49-F238E27FC236}">
                      <a16:creationId xmlns:a16="http://schemas.microsoft.com/office/drawing/2014/main" id="{12DFB69E-E478-E155-2A77-49DF5581DA56}"/>
                    </a:ext>
                  </a:extLst>
                </p14:cNvPr>
                <p14:cNvContentPartPr/>
                <p14:nvPr/>
              </p14:nvContentPartPr>
              <p14:xfrm>
                <a:off x="6482295" y="3789345"/>
                <a:ext cx="108720" cy="26280"/>
              </p14:xfrm>
            </p:contentPart>
          </mc:Choice>
          <mc:Fallback xmlns="">
            <p:pic>
              <p:nvPicPr>
                <p:cNvPr id="26" name="Ink 25">
                  <a:extLst>
                    <a:ext uri="{FF2B5EF4-FFF2-40B4-BE49-F238E27FC236}">
                      <a16:creationId xmlns:a16="http://schemas.microsoft.com/office/drawing/2014/main" id="{12DFB69E-E478-E155-2A77-49DF5581DA56}"/>
                    </a:ext>
                  </a:extLst>
                </p:cNvPr>
                <p:cNvPicPr/>
                <p:nvPr/>
              </p:nvPicPr>
              <p:blipFill>
                <a:blip r:embed="rId67"/>
                <a:stretch>
                  <a:fillRect/>
                </a:stretch>
              </p:blipFill>
              <p:spPr>
                <a:xfrm>
                  <a:off x="6476175" y="3783225"/>
                  <a:ext cx="120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7" name="Ink 26">
                  <a:extLst>
                    <a:ext uri="{FF2B5EF4-FFF2-40B4-BE49-F238E27FC236}">
                      <a16:creationId xmlns:a16="http://schemas.microsoft.com/office/drawing/2014/main" id="{8AACB7EE-D757-D634-4156-02D201B5EA90}"/>
                    </a:ext>
                  </a:extLst>
                </p14:cNvPr>
                <p14:cNvContentPartPr/>
                <p14:nvPr/>
              </p14:nvContentPartPr>
              <p14:xfrm>
                <a:off x="6975495" y="3908505"/>
                <a:ext cx="388080" cy="269280"/>
              </p14:xfrm>
            </p:contentPart>
          </mc:Choice>
          <mc:Fallback xmlns="">
            <p:pic>
              <p:nvPicPr>
                <p:cNvPr id="27" name="Ink 26">
                  <a:extLst>
                    <a:ext uri="{FF2B5EF4-FFF2-40B4-BE49-F238E27FC236}">
                      <a16:creationId xmlns:a16="http://schemas.microsoft.com/office/drawing/2014/main" id="{8AACB7EE-D757-D634-4156-02D201B5EA90}"/>
                    </a:ext>
                  </a:extLst>
                </p:cNvPr>
                <p:cNvPicPr/>
                <p:nvPr/>
              </p:nvPicPr>
              <p:blipFill>
                <a:blip r:embed="rId69"/>
                <a:stretch>
                  <a:fillRect/>
                </a:stretch>
              </p:blipFill>
              <p:spPr>
                <a:xfrm>
                  <a:off x="6969375" y="3902385"/>
                  <a:ext cx="4003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8" name="Ink 27">
                  <a:extLst>
                    <a:ext uri="{FF2B5EF4-FFF2-40B4-BE49-F238E27FC236}">
                      <a16:creationId xmlns:a16="http://schemas.microsoft.com/office/drawing/2014/main" id="{D8D14308-AB2C-4039-1E30-986BCF0DB72F}"/>
                    </a:ext>
                  </a:extLst>
                </p14:cNvPr>
                <p14:cNvContentPartPr/>
                <p14:nvPr/>
              </p14:nvContentPartPr>
              <p14:xfrm>
                <a:off x="7615575" y="3886545"/>
                <a:ext cx="397440" cy="313200"/>
              </p14:xfrm>
            </p:contentPart>
          </mc:Choice>
          <mc:Fallback xmlns="">
            <p:pic>
              <p:nvPicPr>
                <p:cNvPr id="28" name="Ink 27">
                  <a:extLst>
                    <a:ext uri="{FF2B5EF4-FFF2-40B4-BE49-F238E27FC236}">
                      <a16:creationId xmlns:a16="http://schemas.microsoft.com/office/drawing/2014/main" id="{D8D14308-AB2C-4039-1E30-986BCF0DB72F}"/>
                    </a:ext>
                  </a:extLst>
                </p:cNvPr>
                <p:cNvPicPr/>
                <p:nvPr/>
              </p:nvPicPr>
              <p:blipFill>
                <a:blip r:embed="rId71"/>
                <a:stretch>
                  <a:fillRect/>
                </a:stretch>
              </p:blipFill>
              <p:spPr>
                <a:xfrm>
                  <a:off x="7609455" y="3880425"/>
                  <a:ext cx="4096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9" name="Ink 28">
                  <a:extLst>
                    <a:ext uri="{FF2B5EF4-FFF2-40B4-BE49-F238E27FC236}">
                      <a16:creationId xmlns:a16="http://schemas.microsoft.com/office/drawing/2014/main" id="{6B19E4BB-47E9-0298-E74A-87074FBB7979}"/>
                    </a:ext>
                  </a:extLst>
                </p14:cNvPr>
                <p14:cNvContentPartPr/>
                <p14:nvPr/>
              </p14:nvContentPartPr>
              <p14:xfrm>
                <a:off x="7415775" y="3691785"/>
                <a:ext cx="960480" cy="830880"/>
              </p14:xfrm>
            </p:contentPart>
          </mc:Choice>
          <mc:Fallback xmlns="">
            <p:pic>
              <p:nvPicPr>
                <p:cNvPr id="29" name="Ink 28">
                  <a:extLst>
                    <a:ext uri="{FF2B5EF4-FFF2-40B4-BE49-F238E27FC236}">
                      <a16:creationId xmlns:a16="http://schemas.microsoft.com/office/drawing/2014/main" id="{6B19E4BB-47E9-0298-E74A-87074FBB7979}"/>
                    </a:ext>
                  </a:extLst>
                </p:cNvPr>
                <p:cNvPicPr/>
                <p:nvPr/>
              </p:nvPicPr>
              <p:blipFill>
                <a:blip r:embed="rId73"/>
                <a:stretch>
                  <a:fillRect/>
                </a:stretch>
              </p:blipFill>
              <p:spPr>
                <a:xfrm>
                  <a:off x="7409655" y="3685665"/>
                  <a:ext cx="972720" cy="843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0" name="Ink 29">
                  <a:extLst>
                    <a:ext uri="{FF2B5EF4-FFF2-40B4-BE49-F238E27FC236}">
                      <a16:creationId xmlns:a16="http://schemas.microsoft.com/office/drawing/2014/main" id="{B0EB5B60-5357-0EF6-D154-C60E29CA21D8}"/>
                    </a:ext>
                  </a:extLst>
                </p14:cNvPr>
                <p14:cNvContentPartPr/>
                <p14:nvPr/>
              </p14:nvContentPartPr>
              <p14:xfrm>
                <a:off x="5753295" y="3727425"/>
                <a:ext cx="657360" cy="686880"/>
              </p14:xfrm>
            </p:contentPart>
          </mc:Choice>
          <mc:Fallback xmlns="">
            <p:pic>
              <p:nvPicPr>
                <p:cNvPr id="30" name="Ink 29">
                  <a:extLst>
                    <a:ext uri="{FF2B5EF4-FFF2-40B4-BE49-F238E27FC236}">
                      <a16:creationId xmlns:a16="http://schemas.microsoft.com/office/drawing/2014/main" id="{B0EB5B60-5357-0EF6-D154-C60E29CA21D8}"/>
                    </a:ext>
                  </a:extLst>
                </p:cNvPr>
                <p:cNvPicPr/>
                <p:nvPr/>
              </p:nvPicPr>
              <p:blipFill>
                <a:blip r:embed="rId75"/>
                <a:stretch>
                  <a:fillRect/>
                </a:stretch>
              </p:blipFill>
              <p:spPr>
                <a:xfrm>
                  <a:off x="5747175" y="3721305"/>
                  <a:ext cx="669600" cy="699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1" name="Ink 30">
                  <a:extLst>
                    <a:ext uri="{FF2B5EF4-FFF2-40B4-BE49-F238E27FC236}">
                      <a16:creationId xmlns:a16="http://schemas.microsoft.com/office/drawing/2014/main" id="{51EE756D-1790-E06E-C1D5-67AA37965E47}"/>
                    </a:ext>
                  </a:extLst>
                </p14:cNvPr>
                <p14:cNvContentPartPr/>
                <p14:nvPr/>
              </p14:nvContentPartPr>
              <p14:xfrm>
                <a:off x="7800975" y="3466425"/>
                <a:ext cx="515160" cy="237600"/>
              </p14:xfrm>
            </p:contentPart>
          </mc:Choice>
          <mc:Fallback xmlns="">
            <p:pic>
              <p:nvPicPr>
                <p:cNvPr id="31" name="Ink 30">
                  <a:extLst>
                    <a:ext uri="{FF2B5EF4-FFF2-40B4-BE49-F238E27FC236}">
                      <a16:creationId xmlns:a16="http://schemas.microsoft.com/office/drawing/2014/main" id="{51EE756D-1790-E06E-C1D5-67AA37965E47}"/>
                    </a:ext>
                  </a:extLst>
                </p:cNvPr>
                <p:cNvPicPr/>
                <p:nvPr/>
              </p:nvPicPr>
              <p:blipFill>
                <a:blip r:embed="rId77"/>
                <a:stretch>
                  <a:fillRect/>
                </a:stretch>
              </p:blipFill>
              <p:spPr>
                <a:xfrm>
                  <a:off x="7794855" y="3460305"/>
                  <a:ext cx="527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2" name="Ink 31">
                  <a:extLst>
                    <a:ext uri="{FF2B5EF4-FFF2-40B4-BE49-F238E27FC236}">
                      <a16:creationId xmlns:a16="http://schemas.microsoft.com/office/drawing/2014/main" id="{EE5F28C0-FB8D-6E80-174A-4DB98DD6A0A7}"/>
                    </a:ext>
                  </a:extLst>
                </p14:cNvPr>
                <p14:cNvContentPartPr/>
                <p14:nvPr/>
              </p14:nvContentPartPr>
              <p14:xfrm>
                <a:off x="7894575" y="3505665"/>
                <a:ext cx="231480" cy="248400"/>
              </p14:xfrm>
            </p:contentPart>
          </mc:Choice>
          <mc:Fallback xmlns="">
            <p:pic>
              <p:nvPicPr>
                <p:cNvPr id="32" name="Ink 31">
                  <a:extLst>
                    <a:ext uri="{FF2B5EF4-FFF2-40B4-BE49-F238E27FC236}">
                      <a16:creationId xmlns:a16="http://schemas.microsoft.com/office/drawing/2014/main" id="{EE5F28C0-FB8D-6E80-174A-4DB98DD6A0A7}"/>
                    </a:ext>
                  </a:extLst>
                </p:cNvPr>
                <p:cNvPicPr/>
                <p:nvPr/>
              </p:nvPicPr>
              <p:blipFill>
                <a:blip r:embed="rId79"/>
                <a:stretch>
                  <a:fillRect/>
                </a:stretch>
              </p:blipFill>
              <p:spPr>
                <a:xfrm>
                  <a:off x="7888455" y="3499545"/>
                  <a:ext cx="2437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2E6081E1-1A33-EC85-BC8B-9CB478009435}"/>
                    </a:ext>
                  </a:extLst>
                </p14:cNvPr>
                <p14:cNvContentPartPr/>
                <p14:nvPr/>
              </p14:nvContentPartPr>
              <p14:xfrm>
                <a:off x="4362615" y="3194985"/>
                <a:ext cx="3564000" cy="360720"/>
              </p14:xfrm>
            </p:contentPart>
          </mc:Choice>
          <mc:Fallback xmlns="">
            <p:pic>
              <p:nvPicPr>
                <p:cNvPr id="49" name="Ink 48">
                  <a:extLst>
                    <a:ext uri="{FF2B5EF4-FFF2-40B4-BE49-F238E27FC236}">
                      <a16:creationId xmlns:a16="http://schemas.microsoft.com/office/drawing/2014/main" id="{2E6081E1-1A33-EC85-BC8B-9CB478009435}"/>
                    </a:ext>
                  </a:extLst>
                </p:cNvPr>
                <p:cNvPicPr/>
                <p:nvPr/>
              </p:nvPicPr>
              <p:blipFill>
                <a:blip r:embed="rId81"/>
                <a:stretch>
                  <a:fillRect/>
                </a:stretch>
              </p:blipFill>
              <p:spPr>
                <a:xfrm>
                  <a:off x="4356495" y="3188865"/>
                  <a:ext cx="35762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8535A618-CA8B-44F6-05F5-4E057B7D27C8}"/>
                    </a:ext>
                  </a:extLst>
                </p14:cNvPr>
                <p14:cNvContentPartPr/>
                <p14:nvPr/>
              </p14:nvContentPartPr>
              <p14:xfrm>
                <a:off x="4328775" y="3478665"/>
                <a:ext cx="130320" cy="92520"/>
              </p14:xfrm>
            </p:contentPart>
          </mc:Choice>
          <mc:Fallback xmlns="">
            <p:pic>
              <p:nvPicPr>
                <p:cNvPr id="50" name="Ink 49">
                  <a:extLst>
                    <a:ext uri="{FF2B5EF4-FFF2-40B4-BE49-F238E27FC236}">
                      <a16:creationId xmlns:a16="http://schemas.microsoft.com/office/drawing/2014/main" id="{8535A618-CA8B-44F6-05F5-4E057B7D27C8}"/>
                    </a:ext>
                  </a:extLst>
                </p:cNvPr>
                <p:cNvPicPr/>
                <p:nvPr/>
              </p:nvPicPr>
              <p:blipFill>
                <a:blip r:embed="rId83"/>
                <a:stretch>
                  <a:fillRect/>
                </a:stretch>
              </p:blipFill>
              <p:spPr>
                <a:xfrm>
                  <a:off x="4322655" y="3472545"/>
                  <a:ext cx="142560" cy="104760"/>
                </a:xfrm>
                <a:prstGeom prst="rect">
                  <a:avLst/>
                </a:prstGeom>
              </p:spPr>
            </p:pic>
          </mc:Fallback>
        </mc:AlternateContent>
      </p:grpSp>
      <p:grpSp>
        <p:nvGrpSpPr>
          <p:cNvPr id="72" name="Group 71">
            <a:extLst>
              <a:ext uri="{FF2B5EF4-FFF2-40B4-BE49-F238E27FC236}">
                <a16:creationId xmlns:a16="http://schemas.microsoft.com/office/drawing/2014/main" id="{0D5BC504-2947-80E3-5A68-4F7682DDF45A}"/>
              </a:ext>
            </a:extLst>
          </p:cNvPr>
          <p:cNvGrpSpPr/>
          <p:nvPr/>
        </p:nvGrpSpPr>
        <p:grpSpPr>
          <a:xfrm>
            <a:off x="1045935" y="4912905"/>
            <a:ext cx="1081800" cy="622080"/>
            <a:chOff x="1045935" y="4912905"/>
            <a:chExt cx="1081800" cy="622080"/>
          </a:xfrm>
        </p:grpSpPr>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8C15ED3F-DE4C-F4D8-D40C-221505DE9957}"/>
                    </a:ext>
                  </a:extLst>
                </p14:cNvPr>
                <p14:cNvContentPartPr/>
                <p14:nvPr/>
              </p14:nvContentPartPr>
              <p14:xfrm>
                <a:off x="1045935" y="4912905"/>
                <a:ext cx="92880" cy="357840"/>
              </p14:xfrm>
            </p:contentPart>
          </mc:Choice>
          <mc:Fallback xmlns="">
            <p:pic>
              <p:nvPicPr>
                <p:cNvPr id="52" name="Ink 51">
                  <a:extLst>
                    <a:ext uri="{FF2B5EF4-FFF2-40B4-BE49-F238E27FC236}">
                      <a16:creationId xmlns:a16="http://schemas.microsoft.com/office/drawing/2014/main" id="{8C15ED3F-DE4C-F4D8-D40C-221505DE9957}"/>
                    </a:ext>
                  </a:extLst>
                </p:cNvPr>
                <p:cNvPicPr/>
                <p:nvPr/>
              </p:nvPicPr>
              <p:blipFill>
                <a:blip r:embed="rId85"/>
                <a:stretch>
                  <a:fillRect/>
                </a:stretch>
              </p:blipFill>
              <p:spPr>
                <a:xfrm>
                  <a:off x="1039815" y="4906785"/>
                  <a:ext cx="1051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0E9F2AD6-0452-5D41-6B1F-20B08156DE39}"/>
                    </a:ext>
                  </a:extLst>
                </p14:cNvPr>
                <p14:cNvContentPartPr/>
                <p14:nvPr/>
              </p14:nvContentPartPr>
              <p14:xfrm>
                <a:off x="1253655" y="5090745"/>
                <a:ext cx="399960" cy="187920"/>
              </p14:xfrm>
            </p:contentPart>
          </mc:Choice>
          <mc:Fallback xmlns="">
            <p:pic>
              <p:nvPicPr>
                <p:cNvPr id="53" name="Ink 52">
                  <a:extLst>
                    <a:ext uri="{FF2B5EF4-FFF2-40B4-BE49-F238E27FC236}">
                      <a16:creationId xmlns:a16="http://schemas.microsoft.com/office/drawing/2014/main" id="{0E9F2AD6-0452-5D41-6B1F-20B08156DE39}"/>
                    </a:ext>
                  </a:extLst>
                </p:cNvPr>
                <p:cNvPicPr/>
                <p:nvPr/>
              </p:nvPicPr>
              <p:blipFill>
                <a:blip r:embed="rId87"/>
                <a:stretch>
                  <a:fillRect/>
                </a:stretch>
              </p:blipFill>
              <p:spPr>
                <a:xfrm>
                  <a:off x="1247535" y="5084625"/>
                  <a:ext cx="4122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0408C816-7826-8D11-0406-414794F94DB8}"/>
                    </a:ext>
                  </a:extLst>
                </p14:cNvPr>
                <p14:cNvContentPartPr/>
                <p14:nvPr/>
              </p14:nvContentPartPr>
              <p14:xfrm>
                <a:off x="1749375" y="5088585"/>
                <a:ext cx="378360" cy="446400"/>
              </p14:xfrm>
            </p:contentPart>
          </mc:Choice>
          <mc:Fallback xmlns="">
            <p:pic>
              <p:nvPicPr>
                <p:cNvPr id="55" name="Ink 54">
                  <a:extLst>
                    <a:ext uri="{FF2B5EF4-FFF2-40B4-BE49-F238E27FC236}">
                      <a16:creationId xmlns:a16="http://schemas.microsoft.com/office/drawing/2014/main" id="{0408C816-7826-8D11-0406-414794F94DB8}"/>
                    </a:ext>
                  </a:extLst>
                </p:cNvPr>
                <p:cNvPicPr/>
                <p:nvPr/>
              </p:nvPicPr>
              <p:blipFill>
                <a:blip r:embed="rId89"/>
                <a:stretch>
                  <a:fillRect/>
                </a:stretch>
              </p:blipFill>
              <p:spPr>
                <a:xfrm>
                  <a:off x="1743255" y="5082465"/>
                  <a:ext cx="390600" cy="458640"/>
                </a:xfrm>
                <a:prstGeom prst="rect">
                  <a:avLst/>
                </a:prstGeom>
              </p:spPr>
            </p:pic>
          </mc:Fallback>
        </mc:AlternateContent>
      </p:grpSp>
      <p:grpSp>
        <p:nvGrpSpPr>
          <p:cNvPr id="71" name="Group 70">
            <a:extLst>
              <a:ext uri="{FF2B5EF4-FFF2-40B4-BE49-F238E27FC236}">
                <a16:creationId xmlns:a16="http://schemas.microsoft.com/office/drawing/2014/main" id="{78551BE8-FBFE-C059-DCC9-86B441FDC7AC}"/>
              </a:ext>
            </a:extLst>
          </p:cNvPr>
          <p:cNvGrpSpPr/>
          <p:nvPr/>
        </p:nvGrpSpPr>
        <p:grpSpPr>
          <a:xfrm>
            <a:off x="2704455" y="5141505"/>
            <a:ext cx="315720" cy="123840"/>
            <a:chOff x="2704455" y="5141505"/>
            <a:chExt cx="315720" cy="123840"/>
          </a:xfrm>
        </p:grpSpPr>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DDF4BC8D-A8A5-4C79-2ADB-F11BAFAFDF84}"/>
                    </a:ext>
                  </a:extLst>
                </p14:cNvPr>
                <p14:cNvContentPartPr/>
                <p14:nvPr/>
              </p14:nvContentPartPr>
              <p14:xfrm>
                <a:off x="2704455" y="5242305"/>
                <a:ext cx="293760" cy="23040"/>
              </p14:xfrm>
            </p:contentPart>
          </mc:Choice>
          <mc:Fallback xmlns="">
            <p:pic>
              <p:nvPicPr>
                <p:cNvPr id="56" name="Ink 55">
                  <a:extLst>
                    <a:ext uri="{FF2B5EF4-FFF2-40B4-BE49-F238E27FC236}">
                      <a16:creationId xmlns:a16="http://schemas.microsoft.com/office/drawing/2014/main" id="{DDF4BC8D-A8A5-4C79-2ADB-F11BAFAFDF84}"/>
                    </a:ext>
                  </a:extLst>
                </p:cNvPr>
                <p:cNvPicPr/>
                <p:nvPr/>
              </p:nvPicPr>
              <p:blipFill>
                <a:blip r:embed="rId91"/>
                <a:stretch>
                  <a:fillRect/>
                </a:stretch>
              </p:blipFill>
              <p:spPr>
                <a:xfrm>
                  <a:off x="2698335" y="5236185"/>
                  <a:ext cx="306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F24B146D-CEFF-5992-222B-E8CAB7503E80}"/>
                    </a:ext>
                  </a:extLst>
                </p14:cNvPr>
                <p14:cNvContentPartPr/>
                <p14:nvPr/>
              </p14:nvContentPartPr>
              <p14:xfrm>
                <a:off x="2714175" y="5141505"/>
                <a:ext cx="306000" cy="29520"/>
              </p14:xfrm>
            </p:contentPart>
          </mc:Choice>
          <mc:Fallback xmlns="">
            <p:pic>
              <p:nvPicPr>
                <p:cNvPr id="57" name="Ink 56">
                  <a:extLst>
                    <a:ext uri="{FF2B5EF4-FFF2-40B4-BE49-F238E27FC236}">
                      <a16:creationId xmlns:a16="http://schemas.microsoft.com/office/drawing/2014/main" id="{F24B146D-CEFF-5992-222B-E8CAB7503E80}"/>
                    </a:ext>
                  </a:extLst>
                </p:cNvPr>
                <p:cNvPicPr/>
                <p:nvPr/>
              </p:nvPicPr>
              <p:blipFill>
                <a:blip r:embed="rId93"/>
                <a:stretch>
                  <a:fillRect/>
                </a:stretch>
              </p:blipFill>
              <p:spPr>
                <a:xfrm>
                  <a:off x="2708055" y="5135385"/>
                  <a:ext cx="318240" cy="41760"/>
                </a:xfrm>
                <a:prstGeom prst="rect">
                  <a:avLst/>
                </a:prstGeom>
              </p:spPr>
            </p:pic>
          </mc:Fallback>
        </mc:AlternateContent>
      </p:grpSp>
      <p:grpSp>
        <p:nvGrpSpPr>
          <p:cNvPr id="70" name="Group 69">
            <a:extLst>
              <a:ext uri="{FF2B5EF4-FFF2-40B4-BE49-F238E27FC236}">
                <a16:creationId xmlns:a16="http://schemas.microsoft.com/office/drawing/2014/main" id="{11DF8D1D-BA85-43AD-F8A7-E6EEEDCD57E9}"/>
              </a:ext>
            </a:extLst>
          </p:cNvPr>
          <p:cNvGrpSpPr/>
          <p:nvPr/>
        </p:nvGrpSpPr>
        <p:grpSpPr>
          <a:xfrm>
            <a:off x="3772935" y="5090745"/>
            <a:ext cx="522720" cy="304560"/>
            <a:chOff x="3772935" y="5090745"/>
            <a:chExt cx="522720" cy="304560"/>
          </a:xfrm>
        </p:grpSpPr>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1CC06B7F-D69A-D2CD-E97F-32F9D9B20E7F}"/>
                    </a:ext>
                  </a:extLst>
                </p14:cNvPr>
                <p14:cNvContentPartPr/>
                <p14:nvPr/>
              </p14:nvContentPartPr>
              <p14:xfrm>
                <a:off x="3772935" y="5090745"/>
                <a:ext cx="522720" cy="263880"/>
              </p14:xfrm>
            </p:contentPart>
          </mc:Choice>
          <mc:Fallback xmlns="">
            <p:pic>
              <p:nvPicPr>
                <p:cNvPr id="58" name="Ink 57">
                  <a:extLst>
                    <a:ext uri="{FF2B5EF4-FFF2-40B4-BE49-F238E27FC236}">
                      <a16:creationId xmlns:a16="http://schemas.microsoft.com/office/drawing/2014/main" id="{1CC06B7F-D69A-D2CD-E97F-32F9D9B20E7F}"/>
                    </a:ext>
                  </a:extLst>
                </p:cNvPr>
                <p:cNvPicPr/>
                <p:nvPr/>
              </p:nvPicPr>
              <p:blipFill>
                <a:blip r:embed="rId95"/>
                <a:stretch>
                  <a:fillRect/>
                </a:stretch>
              </p:blipFill>
              <p:spPr>
                <a:xfrm>
                  <a:off x="3766815" y="5084625"/>
                  <a:ext cx="534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3D7A6240-FB0E-2815-35A9-C7582A1D1D2E}"/>
                    </a:ext>
                  </a:extLst>
                </p14:cNvPr>
                <p14:cNvContentPartPr/>
                <p14:nvPr/>
              </p14:nvContentPartPr>
              <p14:xfrm>
                <a:off x="3955815" y="5108025"/>
                <a:ext cx="180720" cy="287280"/>
              </p14:xfrm>
            </p:contentPart>
          </mc:Choice>
          <mc:Fallback xmlns="">
            <p:pic>
              <p:nvPicPr>
                <p:cNvPr id="59" name="Ink 58">
                  <a:extLst>
                    <a:ext uri="{FF2B5EF4-FFF2-40B4-BE49-F238E27FC236}">
                      <a16:creationId xmlns:a16="http://schemas.microsoft.com/office/drawing/2014/main" id="{3D7A6240-FB0E-2815-35A9-C7582A1D1D2E}"/>
                    </a:ext>
                  </a:extLst>
                </p:cNvPr>
                <p:cNvPicPr/>
                <p:nvPr/>
              </p:nvPicPr>
              <p:blipFill>
                <a:blip r:embed="rId97"/>
                <a:stretch>
                  <a:fillRect/>
                </a:stretch>
              </p:blipFill>
              <p:spPr>
                <a:xfrm>
                  <a:off x="3949695" y="5101905"/>
                  <a:ext cx="192960" cy="299520"/>
                </a:xfrm>
                <a:prstGeom prst="rect">
                  <a:avLst/>
                </a:prstGeom>
              </p:spPr>
            </p:pic>
          </mc:Fallback>
        </mc:AlternateContent>
      </p:grpSp>
      <p:grpSp>
        <p:nvGrpSpPr>
          <p:cNvPr id="69" name="Group 68">
            <a:extLst>
              <a:ext uri="{FF2B5EF4-FFF2-40B4-BE49-F238E27FC236}">
                <a16:creationId xmlns:a16="http://schemas.microsoft.com/office/drawing/2014/main" id="{B3453F8E-4F38-9A1D-4094-0C875E4CD023}"/>
              </a:ext>
            </a:extLst>
          </p:cNvPr>
          <p:cNvGrpSpPr/>
          <p:nvPr/>
        </p:nvGrpSpPr>
        <p:grpSpPr>
          <a:xfrm>
            <a:off x="4821975" y="5002905"/>
            <a:ext cx="2834640" cy="589320"/>
            <a:chOff x="4821975" y="5002905"/>
            <a:chExt cx="2834640" cy="589320"/>
          </a:xfrm>
        </p:grpSpPr>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78A9F72F-4CD0-AB17-FC8C-5CDEA755EA8E}"/>
                    </a:ext>
                  </a:extLst>
                </p14:cNvPr>
                <p14:cNvContentPartPr/>
                <p14:nvPr/>
              </p14:nvContentPartPr>
              <p14:xfrm>
                <a:off x="4821975" y="5002905"/>
                <a:ext cx="142200" cy="372960"/>
              </p14:xfrm>
            </p:contentPart>
          </mc:Choice>
          <mc:Fallback xmlns="">
            <p:pic>
              <p:nvPicPr>
                <p:cNvPr id="60" name="Ink 59">
                  <a:extLst>
                    <a:ext uri="{FF2B5EF4-FFF2-40B4-BE49-F238E27FC236}">
                      <a16:creationId xmlns:a16="http://schemas.microsoft.com/office/drawing/2014/main" id="{78A9F72F-4CD0-AB17-FC8C-5CDEA755EA8E}"/>
                    </a:ext>
                  </a:extLst>
                </p:cNvPr>
                <p:cNvPicPr/>
                <p:nvPr/>
              </p:nvPicPr>
              <p:blipFill>
                <a:blip r:embed="rId99"/>
                <a:stretch>
                  <a:fillRect/>
                </a:stretch>
              </p:blipFill>
              <p:spPr>
                <a:xfrm>
                  <a:off x="4815855" y="4996785"/>
                  <a:ext cx="1544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B553D027-AE9D-E4E5-7710-C52883D86B03}"/>
                    </a:ext>
                  </a:extLst>
                </p14:cNvPr>
                <p14:cNvContentPartPr/>
                <p14:nvPr/>
              </p14:nvContentPartPr>
              <p14:xfrm>
                <a:off x="5077215" y="5143665"/>
                <a:ext cx="385200" cy="195840"/>
              </p14:xfrm>
            </p:contentPart>
          </mc:Choice>
          <mc:Fallback xmlns="">
            <p:pic>
              <p:nvPicPr>
                <p:cNvPr id="61" name="Ink 60">
                  <a:extLst>
                    <a:ext uri="{FF2B5EF4-FFF2-40B4-BE49-F238E27FC236}">
                      <a16:creationId xmlns:a16="http://schemas.microsoft.com/office/drawing/2014/main" id="{B553D027-AE9D-E4E5-7710-C52883D86B03}"/>
                    </a:ext>
                  </a:extLst>
                </p:cNvPr>
                <p:cNvPicPr/>
                <p:nvPr/>
              </p:nvPicPr>
              <p:blipFill>
                <a:blip r:embed="rId101"/>
                <a:stretch>
                  <a:fillRect/>
                </a:stretch>
              </p:blipFill>
              <p:spPr>
                <a:xfrm>
                  <a:off x="5071095" y="5137545"/>
                  <a:ext cx="397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0D280578-537C-5951-4927-DE9954D1EB67}"/>
                    </a:ext>
                  </a:extLst>
                </p14:cNvPr>
                <p14:cNvContentPartPr/>
                <p14:nvPr/>
              </p14:nvContentPartPr>
              <p14:xfrm>
                <a:off x="6012855" y="5119905"/>
                <a:ext cx="296280" cy="250920"/>
              </p14:xfrm>
            </p:contentPart>
          </mc:Choice>
          <mc:Fallback xmlns="">
            <p:pic>
              <p:nvPicPr>
                <p:cNvPr id="62" name="Ink 61">
                  <a:extLst>
                    <a:ext uri="{FF2B5EF4-FFF2-40B4-BE49-F238E27FC236}">
                      <a16:creationId xmlns:a16="http://schemas.microsoft.com/office/drawing/2014/main" id="{0D280578-537C-5951-4927-DE9954D1EB67}"/>
                    </a:ext>
                  </a:extLst>
                </p:cNvPr>
                <p:cNvPicPr/>
                <p:nvPr/>
              </p:nvPicPr>
              <p:blipFill>
                <a:blip r:embed="rId103"/>
                <a:stretch>
                  <a:fillRect/>
                </a:stretch>
              </p:blipFill>
              <p:spPr>
                <a:xfrm>
                  <a:off x="6006735" y="5113785"/>
                  <a:ext cx="3085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5E65C491-9886-E08D-63FC-9C21CB706CEE}"/>
                    </a:ext>
                  </a:extLst>
                </p14:cNvPr>
                <p14:cNvContentPartPr/>
                <p14:nvPr/>
              </p14:nvContentPartPr>
              <p14:xfrm>
                <a:off x="6422175" y="5201265"/>
                <a:ext cx="89280" cy="171360"/>
              </p14:xfrm>
            </p:contentPart>
          </mc:Choice>
          <mc:Fallback xmlns="">
            <p:pic>
              <p:nvPicPr>
                <p:cNvPr id="63" name="Ink 62">
                  <a:extLst>
                    <a:ext uri="{FF2B5EF4-FFF2-40B4-BE49-F238E27FC236}">
                      <a16:creationId xmlns:a16="http://schemas.microsoft.com/office/drawing/2014/main" id="{5E65C491-9886-E08D-63FC-9C21CB706CEE}"/>
                    </a:ext>
                  </a:extLst>
                </p:cNvPr>
                <p:cNvPicPr/>
                <p:nvPr/>
              </p:nvPicPr>
              <p:blipFill>
                <a:blip r:embed="rId105"/>
                <a:stretch>
                  <a:fillRect/>
                </a:stretch>
              </p:blipFill>
              <p:spPr>
                <a:xfrm>
                  <a:off x="6416055" y="5195145"/>
                  <a:ext cx="101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3D97FE65-7835-4A18-247F-97CDFD65DE75}"/>
                    </a:ext>
                  </a:extLst>
                </p14:cNvPr>
                <p14:cNvContentPartPr/>
                <p14:nvPr/>
              </p14:nvContentPartPr>
              <p14:xfrm>
                <a:off x="6294735" y="5073465"/>
                <a:ext cx="91800" cy="10080"/>
              </p14:xfrm>
            </p:contentPart>
          </mc:Choice>
          <mc:Fallback xmlns="">
            <p:pic>
              <p:nvPicPr>
                <p:cNvPr id="64" name="Ink 63">
                  <a:extLst>
                    <a:ext uri="{FF2B5EF4-FFF2-40B4-BE49-F238E27FC236}">
                      <a16:creationId xmlns:a16="http://schemas.microsoft.com/office/drawing/2014/main" id="{3D97FE65-7835-4A18-247F-97CDFD65DE75}"/>
                    </a:ext>
                  </a:extLst>
                </p:cNvPr>
                <p:cNvPicPr/>
                <p:nvPr/>
              </p:nvPicPr>
              <p:blipFill>
                <a:blip r:embed="rId107"/>
                <a:stretch>
                  <a:fillRect/>
                </a:stretch>
              </p:blipFill>
              <p:spPr>
                <a:xfrm>
                  <a:off x="6288615" y="5067345"/>
                  <a:ext cx="1040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E80FEE85-1FAD-593D-02BA-5B75A807AD43}"/>
                    </a:ext>
                  </a:extLst>
                </p14:cNvPr>
                <p14:cNvContentPartPr/>
                <p14:nvPr/>
              </p14:nvContentPartPr>
              <p14:xfrm>
                <a:off x="6671655" y="5186145"/>
                <a:ext cx="239400" cy="209160"/>
              </p14:xfrm>
            </p:contentPart>
          </mc:Choice>
          <mc:Fallback xmlns="">
            <p:pic>
              <p:nvPicPr>
                <p:cNvPr id="65" name="Ink 64">
                  <a:extLst>
                    <a:ext uri="{FF2B5EF4-FFF2-40B4-BE49-F238E27FC236}">
                      <a16:creationId xmlns:a16="http://schemas.microsoft.com/office/drawing/2014/main" id="{E80FEE85-1FAD-593D-02BA-5B75A807AD43}"/>
                    </a:ext>
                  </a:extLst>
                </p:cNvPr>
                <p:cNvPicPr/>
                <p:nvPr/>
              </p:nvPicPr>
              <p:blipFill>
                <a:blip r:embed="rId109"/>
                <a:stretch>
                  <a:fillRect/>
                </a:stretch>
              </p:blipFill>
              <p:spPr>
                <a:xfrm>
                  <a:off x="6665535" y="5180025"/>
                  <a:ext cx="251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E73E1D38-B46B-ADB9-0374-B4CE6B85FC3F}"/>
                    </a:ext>
                  </a:extLst>
                </p14:cNvPr>
                <p14:cNvContentPartPr/>
                <p14:nvPr/>
              </p14:nvContentPartPr>
              <p14:xfrm>
                <a:off x="7100775" y="5167425"/>
                <a:ext cx="300960" cy="237600"/>
              </p14:xfrm>
            </p:contentPart>
          </mc:Choice>
          <mc:Fallback xmlns="">
            <p:pic>
              <p:nvPicPr>
                <p:cNvPr id="66" name="Ink 65">
                  <a:extLst>
                    <a:ext uri="{FF2B5EF4-FFF2-40B4-BE49-F238E27FC236}">
                      <a16:creationId xmlns:a16="http://schemas.microsoft.com/office/drawing/2014/main" id="{E73E1D38-B46B-ADB9-0374-B4CE6B85FC3F}"/>
                    </a:ext>
                  </a:extLst>
                </p:cNvPr>
                <p:cNvPicPr/>
                <p:nvPr/>
              </p:nvPicPr>
              <p:blipFill>
                <a:blip r:embed="rId111"/>
                <a:stretch>
                  <a:fillRect/>
                </a:stretch>
              </p:blipFill>
              <p:spPr>
                <a:xfrm>
                  <a:off x="7094655" y="5161305"/>
                  <a:ext cx="3132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4CB3ACF5-E7E1-851E-6EAD-5499D35E8081}"/>
                    </a:ext>
                  </a:extLst>
                </p14:cNvPr>
                <p14:cNvContentPartPr/>
                <p14:nvPr/>
              </p14:nvContentPartPr>
              <p14:xfrm>
                <a:off x="7175295" y="5024505"/>
                <a:ext cx="481320" cy="567720"/>
              </p14:xfrm>
            </p:contentPart>
          </mc:Choice>
          <mc:Fallback xmlns="">
            <p:pic>
              <p:nvPicPr>
                <p:cNvPr id="67" name="Ink 66">
                  <a:extLst>
                    <a:ext uri="{FF2B5EF4-FFF2-40B4-BE49-F238E27FC236}">
                      <a16:creationId xmlns:a16="http://schemas.microsoft.com/office/drawing/2014/main" id="{4CB3ACF5-E7E1-851E-6EAD-5499D35E8081}"/>
                    </a:ext>
                  </a:extLst>
                </p:cNvPr>
                <p:cNvPicPr/>
                <p:nvPr/>
              </p:nvPicPr>
              <p:blipFill>
                <a:blip r:embed="rId113"/>
                <a:stretch>
                  <a:fillRect/>
                </a:stretch>
              </p:blipFill>
              <p:spPr>
                <a:xfrm>
                  <a:off x="7169175" y="5018385"/>
                  <a:ext cx="49356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6776E86E-3979-F058-17AF-CBE1C34AD534}"/>
                    </a:ext>
                  </a:extLst>
                </p14:cNvPr>
                <p14:cNvContentPartPr/>
                <p14:nvPr/>
              </p14:nvContentPartPr>
              <p14:xfrm>
                <a:off x="5793615" y="5048625"/>
                <a:ext cx="380880" cy="512640"/>
              </p14:xfrm>
            </p:contentPart>
          </mc:Choice>
          <mc:Fallback xmlns="">
            <p:pic>
              <p:nvPicPr>
                <p:cNvPr id="68" name="Ink 67">
                  <a:extLst>
                    <a:ext uri="{FF2B5EF4-FFF2-40B4-BE49-F238E27FC236}">
                      <a16:creationId xmlns:a16="http://schemas.microsoft.com/office/drawing/2014/main" id="{6776E86E-3979-F058-17AF-CBE1C34AD534}"/>
                    </a:ext>
                  </a:extLst>
                </p:cNvPr>
                <p:cNvPicPr/>
                <p:nvPr/>
              </p:nvPicPr>
              <p:blipFill>
                <a:blip r:embed="rId115"/>
                <a:stretch>
                  <a:fillRect/>
                </a:stretch>
              </p:blipFill>
              <p:spPr>
                <a:xfrm>
                  <a:off x="5787495" y="5042505"/>
                  <a:ext cx="393120" cy="524880"/>
                </a:xfrm>
                <a:prstGeom prst="rect">
                  <a:avLst/>
                </a:prstGeom>
              </p:spPr>
            </p:pic>
          </mc:Fallback>
        </mc:AlternateContent>
      </p:grpSp>
      <p:grpSp>
        <p:nvGrpSpPr>
          <p:cNvPr id="95" name="Group 94">
            <a:extLst>
              <a:ext uri="{FF2B5EF4-FFF2-40B4-BE49-F238E27FC236}">
                <a16:creationId xmlns:a16="http://schemas.microsoft.com/office/drawing/2014/main" id="{38E3EAA6-B426-518F-4BE8-C365077C9D82}"/>
              </a:ext>
            </a:extLst>
          </p:cNvPr>
          <p:cNvGrpSpPr/>
          <p:nvPr/>
        </p:nvGrpSpPr>
        <p:grpSpPr>
          <a:xfrm>
            <a:off x="2942775" y="6095505"/>
            <a:ext cx="310680" cy="111960"/>
            <a:chOff x="2942775" y="6095505"/>
            <a:chExt cx="310680" cy="111960"/>
          </a:xfrm>
        </p:grpSpPr>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EE1B3868-C7BA-9D40-2F17-02187B8E3990}"/>
                    </a:ext>
                  </a:extLst>
                </p14:cNvPr>
                <p14:cNvContentPartPr/>
                <p14:nvPr/>
              </p14:nvContentPartPr>
              <p14:xfrm>
                <a:off x="2942775" y="6095505"/>
                <a:ext cx="245880" cy="21960"/>
              </p14:xfrm>
            </p:contentPart>
          </mc:Choice>
          <mc:Fallback xmlns="">
            <p:pic>
              <p:nvPicPr>
                <p:cNvPr id="79" name="Ink 78">
                  <a:extLst>
                    <a:ext uri="{FF2B5EF4-FFF2-40B4-BE49-F238E27FC236}">
                      <a16:creationId xmlns:a16="http://schemas.microsoft.com/office/drawing/2014/main" id="{EE1B3868-C7BA-9D40-2F17-02187B8E3990}"/>
                    </a:ext>
                  </a:extLst>
                </p:cNvPr>
                <p:cNvPicPr/>
                <p:nvPr/>
              </p:nvPicPr>
              <p:blipFill>
                <a:blip r:embed="rId117"/>
                <a:stretch>
                  <a:fillRect/>
                </a:stretch>
              </p:blipFill>
              <p:spPr>
                <a:xfrm>
                  <a:off x="2936655" y="6089385"/>
                  <a:ext cx="258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954CF0EB-4D83-45B8-0D03-FC207D36312A}"/>
                    </a:ext>
                  </a:extLst>
                </p14:cNvPr>
                <p14:cNvContentPartPr/>
                <p14:nvPr/>
              </p14:nvContentPartPr>
              <p14:xfrm>
                <a:off x="2993175" y="6204945"/>
                <a:ext cx="260280" cy="2520"/>
              </p14:xfrm>
            </p:contentPart>
          </mc:Choice>
          <mc:Fallback xmlns="">
            <p:pic>
              <p:nvPicPr>
                <p:cNvPr id="80" name="Ink 79">
                  <a:extLst>
                    <a:ext uri="{FF2B5EF4-FFF2-40B4-BE49-F238E27FC236}">
                      <a16:creationId xmlns:a16="http://schemas.microsoft.com/office/drawing/2014/main" id="{954CF0EB-4D83-45B8-0D03-FC207D36312A}"/>
                    </a:ext>
                  </a:extLst>
                </p:cNvPr>
                <p:cNvPicPr/>
                <p:nvPr/>
              </p:nvPicPr>
              <p:blipFill>
                <a:blip r:embed="rId119"/>
                <a:stretch>
                  <a:fillRect/>
                </a:stretch>
              </p:blipFill>
              <p:spPr>
                <a:xfrm>
                  <a:off x="2987055" y="6198825"/>
                  <a:ext cx="272520" cy="14760"/>
                </a:xfrm>
                <a:prstGeom prst="rect">
                  <a:avLst/>
                </a:prstGeom>
              </p:spPr>
            </p:pic>
          </mc:Fallback>
        </mc:AlternateContent>
      </p:grpSp>
      <p:grpSp>
        <p:nvGrpSpPr>
          <p:cNvPr id="94" name="Group 93">
            <a:extLst>
              <a:ext uri="{FF2B5EF4-FFF2-40B4-BE49-F238E27FC236}">
                <a16:creationId xmlns:a16="http://schemas.microsoft.com/office/drawing/2014/main" id="{6E44B9F7-543A-2D1A-1AEA-FD514C0DBDDA}"/>
              </a:ext>
            </a:extLst>
          </p:cNvPr>
          <p:cNvGrpSpPr/>
          <p:nvPr/>
        </p:nvGrpSpPr>
        <p:grpSpPr>
          <a:xfrm>
            <a:off x="3693375" y="5871225"/>
            <a:ext cx="770760" cy="521280"/>
            <a:chOff x="3693375" y="5871225"/>
            <a:chExt cx="770760" cy="521280"/>
          </a:xfrm>
        </p:grpSpPr>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75F30E6A-A3B6-7F32-DFCF-3E459C0CE7DC}"/>
                    </a:ext>
                  </a:extLst>
                </p14:cNvPr>
                <p14:cNvContentPartPr/>
                <p14:nvPr/>
              </p14:nvContentPartPr>
              <p14:xfrm>
                <a:off x="4064175" y="6003345"/>
                <a:ext cx="399960" cy="239760"/>
              </p14:xfrm>
            </p:contentPart>
          </mc:Choice>
          <mc:Fallback xmlns="">
            <p:pic>
              <p:nvPicPr>
                <p:cNvPr id="81" name="Ink 80">
                  <a:extLst>
                    <a:ext uri="{FF2B5EF4-FFF2-40B4-BE49-F238E27FC236}">
                      <a16:creationId xmlns:a16="http://schemas.microsoft.com/office/drawing/2014/main" id="{75F30E6A-A3B6-7F32-DFCF-3E459C0CE7DC}"/>
                    </a:ext>
                  </a:extLst>
                </p:cNvPr>
                <p:cNvPicPr/>
                <p:nvPr/>
              </p:nvPicPr>
              <p:blipFill>
                <a:blip r:embed="rId121"/>
                <a:stretch>
                  <a:fillRect/>
                </a:stretch>
              </p:blipFill>
              <p:spPr>
                <a:xfrm>
                  <a:off x="4058055" y="5997225"/>
                  <a:ext cx="412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Ink 81">
                  <a:extLst>
                    <a:ext uri="{FF2B5EF4-FFF2-40B4-BE49-F238E27FC236}">
                      <a16:creationId xmlns:a16="http://schemas.microsoft.com/office/drawing/2014/main" id="{B2550339-2619-3BEB-8A17-F813EF9016D2}"/>
                    </a:ext>
                  </a:extLst>
                </p14:cNvPr>
                <p14:cNvContentPartPr/>
                <p14:nvPr/>
              </p14:nvContentPartPr>
              <p14:xfrm>
                <a:off x="4215735" y="6020625"/>
                <a:ext cx="171360" cy="255960"/>
              </p14:xfrm>
            </p:contentPart>
          </mc:Choice>
          <mc:Fallback xmlns="">
            <p:pic>
              <p:nvPicPr>
                <p:cNvPr id="82" name="Ink 81">
                  <a:extLst>
                    <a:ext uri="{FF2B5EF4-FFF2-40B4-BE49-F238E27FC236}">
                      <a16:creationId xmlns:a16="http://schemas.microsoft.com/office/drawing/2014/main" id="{B2550339-2619-3BEB-8A17-F813EF9016D2}"/>
                    </a:ext>
                  </a:extLst>
                </p:cNvPr>
                <p:cNvPicPr/>
                <p:nvPr/>
              </p:nvPicPr>
              <p:blipFill>
                <a:blip r:embed="rId123"/>
                <a:stretch>
                  <a:fillRect/>
                </a:stretch>
              </p:blipFill>
              <p:spPr>
                <a:xfrm>
                  <a:off x="4209615" y="6014505"/>
                  <a:ext cx="1836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Ink 90">
                  <a:extLst>
                    <a:ext uri="{FF2B5EF4-FFF2-40B4-BE49-F238E27FC236}">
                      <a16:creationId xmlns:a16="http://schemas.microsoft.com/office/drawing/2014/main" id="{8DC578B7-D44C-5F5B-E058-2915C522F54B}"/>
                    </a:ext>
                  </a:extLst>
                </p14:cNvPr>
                <p14:cNvContentPartPr/>
                <p14:nvPr/>
              </p14:nvContentPartPr>
              <p14:xfrm>
                <a:off x="3693375" y="5871225"/>
                <a:ext cx="392400" cy="521280"/>
              </p14:xfrm>
            </p:contentPart>
          </mc:Choice>
          <mc:Fallback xmlns="">
            <p:pic>
              <p:nvPicPr>
                <p:cNvPr id="91" name="Ink 90">
                  <a:extLst>
                    <a:ext uri="{FF2B5EF4-FFF2-40B4-BE49-F238E27FC236}">
                      <a16:creationId xmlns:a16="http://schemas.microsoft.com/office/drawing/2014/main" id="{8DC578B7-D44C-5F5B-E058-2915C522F54B}"/>
                    </a:ext>
                  </a:extLst>
                </p:cNvPr>
                <p:cNvPicPr/>
                <p:nvPr/>
              </p:nvPicPr>
              <p:blipFill>
                <a:blip r:embed="rId125"/>
                <a:stretch>
                  <a:fillRect/>
                </a:stretch>
              </p:blipFill>
              <p:spPr>
                <a:xfrm>
                  <a:off x="3687255" y="5865105"/>
                  <a:ext cx="404640" cy="533520"/>
                </a:xfrm>
                <a:prstGeom prst="rect">
                  <a:avLst/>
                </a:prstGeom>
              </p:spPr>
            </p:pic>
          </mc:Fallback>
        </mc:AlternateContent>
      </p:grpSp>
      <p:grpSp>
        <p:nvGrpSpPr>
          <p:cNvPr id="93" name="Group 92">
            <a:extLst>
              <a:ext uri="{FF2B5EF4-FFF2-40B4-BE49-F238E27FC236}">
                <a16:creationId xmlns:a16="http://schemas.microsoft.com/office/drawing/2014/main" id="{2B31D21C-ACD3-5FA0-5E70-F38C2D035073}"/>
              </a:ext>
            </a:extLst>
          </p:cNvPr>
          <p:cNvGrpSpPr/>
          <p:nvPr/>
        </p:nvGrpSpPr>
        <p:grpSpPr>
          <a:xfrm>
            <a:off x="4954455" y="5864745"/>
            <a:ext cx="2668680" cy="708840"/>
            <a:chOff x="4954455" y="5864745"/>
            <a:chExt cx="2668680" cy="708840"/>
          </a:xfrm>
        </p:grpSpPr>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22537217-7321-C4DA-65E2-AC47A6BC25E2}"/>
                    </a:ext>
                  </a:extLst>
                </p14:cNvPr>
                <p14:cNvContentPartPr/>
                <p14:nvPr/>
              </p14:nvContentPartPr>
              <p14:xfrm>
                <a:off x="4954455" y="5910465"/>
                <a:ext cx="144720" cy="330480"/>
              </p14:xfrm>
            </p:contentPart>
          </mc:Choice>
          <mc:Fallback xmlns="">
            <p:pic>
              <p:nvPicPr>
                <p:cNvPr id="83" name="Ink 82">
                  <a:extLst>
                    <a:ext uri="{FF2B5EF4-FFF2-40B4-BE49-F238E27FC236}">
                      <a16:creationId xmlns:a16="http://schemas.microsoft.com/office/drawing/2014/main" id="{22537217-7321-C4DA-65E2-AC47A6BC25E2}"/>
                    </a:ext>
                  </a:extLst>
                </p:cNvPr>
                <p:cNvPicPr/>
                <p:nvPr/>
              </p:nvPicPr>
              <p:blipFill>
                <a:blip r:embed="rId127"/>
                <a:stretch>
                  <a:fillRect/>
                </a:stretch>
              </p:blipFill>
              <p:spPr>
                <a:xfrm>
                  <a:off x="4948335" y="5904345"/>
                  <a:ext cx="1569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98AD7E18-3313-D5C3-17F7-6AB4021C2D2D}"/>
                    </a:ext>
                  </a:extLst>
                </p14:cNvPr>
                <p14:cNvContentPartPr/>
                <p14:nvPr/>
              </p14:nvContentPartPr>
              <p14:xfrm>
                <a:off x="5173335" y="6050145"/>
                <a:ext cx="325080" cy="226800"/>
              </p14:xfrm>
            </p:contentPart>
          </mc:Choice>
          <mc:Fallback xmlns="">
            <p:pic>
              <p:nvPicPr>
                <p:cNvPr id="84" name="Ink 83">
                  <a:extLst>
                    <a:ext uri="{FF2B5EF4-FFF2-40B4-BE49-F238E27FC236}">
                      <a16:creationId xmlns:a16="http://schemas.microsoft.com/office/drawing/2014/main" id="{98AD7E18-3313-D5C3-17F7-6AB4021C2D2D}"/>
                    </a:ext>
                  </a:extLst>
                </p:cNvPr>
                <p:cNvPicPr/>
                <p:nvPr/>
              </p:nvPicPr>
              <p:blipFill>
                <a:blip r:embed="rId129"/>
                <a:stretch>
                  <a:fillRect/>
                </a:stretch>
              </p:blipFill>
              <p:spPr>
                <a:xfrm>
                  <a:off x="5167215" y="6044025"/>
                  <a:ext cx="3373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A121F570-06D1-A32A-FDF4-728AFE1EEC25}"/>
                    </a:ext>
                  </a:extLst>
                </p14:cNvPr>
                <p14:cNvContentPartPr/>
                <p14:nvPr/>
              </p14:nvContentPartPr>
              <p14:xfrm>
                <a:off x="5865615" y="6093345"/>
                <a:ext cx="241560" cy="185400"/>
              </p14:xfrm>
            </p:contentPart>
          </mc:Choice>
          <mc:Fallback xmlns="">
            <p:pic>
              <p:nvPicPr>
                <p:cNvPr id="85" name="Ink 84">
                  <a:extLst>
                    <a:ext uri="{FF2B5EF4-FFF2-40B4-BE49-F238E27FC236}">
                      <a16:creationId xmlns:a16="http://schemas.microsoft.com/office/drawing/2014/main" id="{A121F570-06D1-A32A-FDF4-728AFE1EEC25}"/>
                    </a:ext>
                  </a:extLst>
                </p:cNvPr>
                <p:cNvPicPr/>
                <p:nvPr/>
              </p:nvPicPr>
              <p:blipFill>
                <a:blip r:embed="rId131"/>
                <a:stretch>
                  <a:fillRect/>
                </a:stretch>
              </p:blipFill>
              <p:spPr>
                <a:xfrm>
                  <a:off x="5859495" y="6087225"/>
                  <a:ext cx="2538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Ink 85">
                  <a:extLst>
                    <a:ext uri="{FF2B5EF4-FFF2-40B4-BE49-F238E27FC236}">
                      <a16:creationId xmlns:a16="http://schemas.microsoft.com/office/drawing/2014/main" id="{B0937FFB-724E-666C-439E-698FC35C1409}"/>
                    </a:ext>
                  </a:extLst>
                </p14:cNvPr>
                <p14:cNvContentPartPr/>
                <p14:nvPr/>
              </p14:nvContentPartPr>
              <p14:xfrm>
                <a:off x="6166935" y="5987145"/>
                <a:ext cx="171360" cy="308880"/>
              </p14:xfrm>
            </p:contentPart>
          </mc:Choice>
          <mc:Fallback xmlns="">
            <p:pic>
              <p:nvPicPr>
                <p:cNvPr id="86" name="Ink 85">
                  <a:extLst>
                    <a:ext uri="{FF2B5EF4-FFF2-40B4-BE49-F238E27FC236}">
                      <a16:creationId xmlns:a16="http://schemas.microsoft.com/office/drawing/2014/main" id="{B0937FFB-724E-666C-439E-698FC35C1409}"/>
                    </a:ext>
                  </a:extLst>
                </p:cNvPr>
                <p:cNvPicPr/>
                <p:nvPr/>
              </p:nvPicPr>
              <p:blipFill>
                <a:blip r:embed="rId133"/>
                <a:stretch>
                  <a:fillRect/>
                </a:stretch>
              </p:blipFill>
              <p:spPr>
                <a:xfrm>
                  <a:off x="6160815" y="5981025"/>
                  <a:ext cx="1836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Ink 86">
                  <a:extLst>
                    <a:ext uri="{FF2B5EF4-FFF2-40B4-BE49-F238E27FC236}">
                      <a16:creationId xmlns:a16="http://schemas.microsoft.com/office/drawing/2014/main" id="{46CAF115-0CBD-1E99-91B5-A8EC16AAA605}"/>
                    </a:ext>
                  </a:extLst>
                </p14:cNvPr>
                <p14:cNvContentPartPr/>
                <p14:nvPr/>
              </p14:nvContentPartPr>
              <p14:xfrm>
                <a:off x="6491655" y="6099825"/>
                <a:ext cx="258120" cy="173160"/>
              </p14:xfrm>
            </p:contentPart>
          </mc:Choice>
          <mc:Fallback xmlns="">
            <p:pic>
              <p:nvPicPr>
                <p:cNvPr id="87" name="Ink 86">
                  <a:extLst>
                    <a:ext uri="{FF2B5EF4-FFF2-40B4-BE49-F238E27FC236}">
                      <a16:creationId xmlns:a16="http://schemas.microsoft.com/office/drawing/2014/main" id="{46CAF115-0CBD-1E99-91B5-A8EC16AAA605}"/>
                    </a:ext>
                  </a:extLst>
                </p:cNvPr>
                <p:cNvPicPr/>
                <p:nvPr/>
              </p:nvPicPr>
              <p:blipFill>
                <a:blip r:embed="rId135"/>
                <a:stretch>
                  <a:fillRect/>
                </a:stretch>
              </p:blipFill>
              <p:spPr>
                <a:xfrm>
                  <a:off x="6485535" y="6093705"/>
                  <a:ext cx="270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Ink 87">
                  <a:extLst>
                    <a:ext uri="{FF2B5EF4-FFF2-40B4-BE49-F238E27FC236}">
                      <a16:creationId xmlns:a16="http://schemas.microsoft.com/office/drawing/2014/main" id="{8E9BBA4C-D457-00A2-387C-1B0F2BC0AF03}"/>
                    </a:ext>
                  </a:extLst>
                </p14:cNvPr>
                <p14:cNvContentPartPr/>
                <p14:nvPr/>
              </p14:nvContentPartPr>
              <p14:xfrm>
                <a:off x="6915375" y="6138705"/>
                <a:ext cx="171360" cy="118440"/>
              </p14:xfrm>
            </p:contentPart>
          </mc:Choice>
          <mc:Fallback xmlns="">
            <p:pic>
              <p:nvPicPr>
                <p:cNvPr id="88" name="Ink 87">
                  <a:extLst>
                    <a:ext uri="{FF2B5EF4-FFF2-40B4-BE49-F238E27FC236}">
                      <a16:creationId xmlns:a16="http://schemas.microsoft.com/office/drawing/2014/main" id="{8E9BBA4C-D457-00A2-387C-1B0F2BC0AF03}"/>
                    </a:ext>
                  </a:extLst>
                </p:cNvPr>
                <p:cNvPicPr/>
                <p:nvPr/>
              </p:nvPicPr>
              <p:blipFill>
                <a:blip r:embed="rId137"/>
                <a:stretch>
                  <a:fillRect/>
                </a:stretch>
              </p:blipFill>
              <p:spPr>
                <a:xfrm>
                  <a:off x="6909255" y="6132585"/>
                  <a:ext cx="1836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Ink 88">
                  <a:extLst>
                    <a:ext uri="{FF2B5EF4-FFF2-40B4-BE49-F238E27FC236}">
                      <a16:creationId xmlns:a16="http://schemas.microsoft.com/office/drawing/2014/main" id="{D5067CB7-C841-3CFC-481E-49A48D80757C}"/>
                    </a:ext>
                  </a:extLst>
                </p14:cNvPr>
                <p14:cNvContentPartPr/>
                <p14:nvPr/>
              </p14:nvContentPartPr>
              <p14:xfrm>
                <a:off x="6910695" y="6139785"/>
                <a:ext cx="115920" cy="160560"/>
              </p14:xfrm>
            </p:contentPart>
          </mc:Choice>
          <mc:Fallback xmlns="">
            <p:pic>
              <p:nvPicPr>
                <p:cNvPr id="89" name="Ink 88">
                  <a:extLst>
                    <a:ext uri="{FF2B5EF4-FFF2-40B4-BE49-F238E27FC236}">
                      <a16:creationId xmlns:a16="http://schemas.microsoft.com/office/drawing/2014/main" id="{D5067CB7-C841-3CFC-481E-49A48D80757C}"/>
                    </a:ext>
                  </a:extLst>
                </p:cNvPr>
                <p:cNvPicPr/>
                <p:nvPr/>
              </p:nvPicPr>
              <p:blipFill>
                <a:blip r:embed="rId139"/>
                <a:stretch>
                  <a:fillRect/>
                </a:stretch>
              </p:blipFill>
              <p:spPr>
                <a:xfrm>
                  <a:off x="6904575" y="6133665"/>
                  <a:ext cx="128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Ink 89">
                  <a:extLst>
                    <a:ext uri="{FF2B5EF4-FFF2-40B4-BE49-F238E27FC236}">
                      <a16:creationId xmlns:a16="http://schemas.microsoft.com/office/drawing/2014/main" id="{EEB46B53-67F3-A1ED-3459-5DE880802773}"/>
                    </a:ext>
                  </a:extLst>
                </p14:cNvPr>
                <p14:cNvContentPartPr/>
                <p14:nvPr/>
              </p14:nvContentPartPr>
              <p14:xfrm>
                <a:off x="7035615" y="5918025"/>
                <a:ext cx="435600" cy="655560"/>
              </p14:xfrm>
            </p:contentPart>
          </mc:Choice>
          <mc:Fallback xmlns="">
            <p:pic>
              <p:nvPicPr>
                <p:cNvPr id="90" name="Ink 89">
                  <a:extLst>
                    <a:ext uri="{FF2B5EF4-FFF2-40B4-BE49-F238E27FC236}">
                      <a16:creationId xmlns:a16="http://schemas.microsoft.com/office/drawing/2014/main" id="{EEB46B53-67F3-A1ED-3459-5DE880802773}"/>
                    </a:ext>
                  </a:extLst>
                </p:cNvPr>
                <p:cNvPicPr/>
                <p:nvPr/>
              </p:nvPicPr>
              <p:blipFill>
                <a:blip r:embed="rId141"/>
                <a:stretch>
                  <a:fillRect/>
                </a:stretch>
              </p:blipFill>
              <p:spPr>
                <a:xfrm>
                  <a:off x="7029495" y="5911905"/>
                  <a:ext cx="44784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Ink 91">
                  <a:extLst>
                    <a:ext uri="{FF2B5EF4-FFF2-40B4-BE49-F238E27FC236}">
                      <a16:creationId xmlns:a16="http://schemas.microsoft.com/office/drawing/2014/main" id="{AEC4E620-1D58-89E0-EF46-F10A302E0CF4}"/>
                    </a:ext>
                  </a:extLst>
                </p14:cNvPr>
                <p14:cNvContentPartPr/>
                <p14:nvPr/>
              </p14:nvContentPartPr>
              <p14:xfrm>
                <a:off x="7495335" y="5864745"/>
                <a:ext cx="127800" cy="159480"/>
              </p14:xfrm>
            </p:contentPart>
          </mc:Choice>
          <mc:Fallback xmlns="">
            <p:pic>
              <p:nvPicPr>
                <p:cNvPr id="92" name="Ink 91">
                  <a:extLst>
                    <a:ext uri="{FF2B5EF4-FFF2-40B4-BE49-F238E27FC236}">
                      <a16:creationId xmlns:a16="http://schemas.microsoft.com/office/drawing/2014/main" id="{AEC4E620-1D58-89E0-EF46-F10A302E0CF4}"/>
                    </a:ext>
                  </a:extLst>
                </p:cNvPr>
                <p:cNvPicPr/>
                <p:nvPr/>
              </p:nvPicPr>
              <p:blipFill>
                <a:blip r:embed="rId143"/>
                <a:stretch>
                  <a:fillRect/>
                </a:stretch>
              </p:blipFill>
              <p:spPr>
                <a:xfrm>
                  <a:off x="7489215" y="5858625"/>
                  <a:ext cx="140040" cy="171720"/>
                </a:xfrm>
                <a:prstGeom prst="rect">
                  <a:avLst/>
                </a:prstGeom>
              </p:spPr>
            </p:pic>
          </mc:Fallback>
        </mc:AlternateContent>
      </p:grpSp>
      <p:grpSp>
        <p:nvGrpSpPr>
          <p:cNvPr id="103" name="Group 102">
            <a:extLst>
              <a:ext uri="{FF2B5EF4-FFF2-40B4-BE49-F238E27FC236}">
                <a16:creationId xmlns:a16="http://schemas.microsoft.com/office/drawing/2014/main" id="{FF5E51CC-0731-AF5C-6ACB-051C243617DC}"/>
              </a:ext>
            </a:extLst>
          </p:cNvPr>
          <p:cNvGrpSpPr/>
          <p:nvPr/>
        </p:nvGrpSpPr>
        <p:grpSpPr>
          <a:xfrm>
            <a:off x="2913975" y="6549105"/>
            <a:ext cx="315360" cy="165240"/>
            <a:chOff x="2913975" y="6549105"/>
            <a:chExt cx="315360" cy="165240"/>
          </a:xfrm>
        </p:grpSpPr>
        <mc:AlternateContent xmlns:mc="http://schemas.openxmlformats.org/markup-compatibility/2006" xmlns:p14="http://schemas.microsoft.com/office/powerpoint/2010/main">
          <mc:Choice Requires="p14">
            <p:contentPart p14:bwMode="auto" r:id="rId144">
              <p14:nvContentPartPr>
                <p14:cNvPr id="101" name="Ink 100">
                  <a:extLst>
                    <a:ext uri="{FF2B5EF4-FFF2-40B4-BE49-F238E27FC236}">
                      <a16:creationId xmlns:a16="http://schemas.microsoft.com/office/drawing/2014/main" id="{85969EF9-76FA-AA91-CA10-90870D4B7FA1}"/>
                    </a:ext>
                  </a:extLst>
                </p14:cNvPr>
                <p14:cNvContentPartPr/>
                <p14:nvPr/>
              </p14:nvContentPartPr>
              <p14:xfrm>
                <a:off x="2913975" y="6639105"/>
                <a:ext cx="250920" cy="75240"/>
              </p14:xfrm>
            </p:contentPart>
          </mc:Choice>
          <mc:Fallback xmlns="">
            <p:pic>
              <p:nvPicPr>
                <p:cNvPr id="101" name="Ink 100">
                  <a:extLst>
                    <a:ext uri="{FF2B5EF4-FFF2-40B4-BE49-F238E27FC236}">
                      <a16:creationId xmlns:a16="http://schemas.microsoft.com/office/drawing/2014/main" id="{85969EF9-76FA-AA91-CA10-90870D4B7FA1}"/>
                    </a:ext>
                  </a:extLst>
                </p:cNvPr>
                <p:cNvPicPr/>
                <p:nvPr/>
              </p:nvPicPr>
              <p:blipFill>
                <a:blip r:embed="rId145"/>
                <a:stretch>
                  <a:fillRect/>
                </a:stretch>
              </p:blipFill>
              <p:spPr>
                <a:xfrm>
                  <a:off x="2907855" y="6632985"/>
                  <a:ext cx="263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Ink 101">
                  <a:extLst>
                    <a:ext uri="{FF2B5EF4-FFF2-40B4-BE49-F238E27FC236}">
                      <a16:creationId xmlns:a16="http://schemas.microsoft.com/office/drawing/2014/main" id="{52DFC454-AE3F-AC10-5EF4-9C6F13835BED}"/>
                    </a:ext>
                  </a:extLst>
                </p14:cNvPr>
                <p14:cNvContentPartPr/>
                <p14:nvPr/>
              </p14:nvContentPartPr>
              <p14:xfrm>
                <a:off x="2985975" y="6549105"/>
                <a:ext cx="243360" cy="360"/>
              </p14:xfrm>
            </p:contentPart>
          </mc:Choice>
          <mc:Fallback xmlns="">
            <p:pic>
              <p:nvPicPr>
                <p:cNvPr id="102" name="Ink 101">
                  <a:extLst>
                    <a:ext uri="{FF2B5EF4-FFF2-40B4-BE49-F238E27FC236}">
                      <a16:creationId xmlns:a16="http://schemas.microsoft.com/office/drawing/2014/main" id="{52DFC454-AE3F-AC10-5EF4-9C6F13835BED}"/>
                    </a:ext>
                  </a:extLst>
                </p:cNvPr>
                <p:cNvPicPr/>
                <p:nvPr/>
              </p:nvPicPr>
              <p:blipFill>
                <a:blip r:embed="rId147"/>
                <a:stretch>
                  <a:fillRect/>
                </a:stretch>
              </p:blipFill>
              <p:spPr>
                <a:xfrm>
                  <a:off x="2979855" y="6542985"/>
                  <a:ext cx="255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04" name="Ink 103">
                <a:extLst>
                  <a:ext uri="{FF2B5EF4-FFF2-40B4-BE49-F238E27FC236}">
                    <a16:creationId xmlns:a16="http://schemas.microsoft.com/office/drawing/2014/main" id="{E2272992-5F8F-5524-D3FB-7E60C52B2A21}"/>
                  </a:ext>
                </a:extLst>
              </p14:cNvPr>
              <p14:cNvContentPartPr/>
              <p14:nvPr/>
            </p14:nvContentPartPr>
            <p14:xfrm>
              <a:off x="4047255" y="6667185"/>
              <a:ext cx="212040" cy="10080"/>
            </p14:xfrm>
          </p:contentPart>
        </mc:Choice>
        <mc:Fallback xmlns="">
          <p:pic>
            <p:nvPicPr>
              <p:cNvPr id="104" name="Ink 103">
                <a:extLst>
                  <a:ext uri="{FF2B5EF4-FFF2-40B4-BE49-F238E27FC236}">
                    <a16:creationId xmlns:a16="http://schemas.microsoft.com/office/drawing/2014/main" id="{E2272992-5F8F-5524-D3FB-7E60C52B2A21}"/>
                  </a:ext>
                </a:extLst>
              </p:cNvPr>
              <p:cNvPicPr/>
              <p:nvPr/>
            </p:nvPicPr>
            <p:blipFill>
              <a:blip r:embed="rId149"/>
              <a:stretch>
                <a:fillRect/>
              </a:stretch>
            </p:blipFill>
            <p:spPr>
              <a:xfrm>
                <a:off x="4041135" y="6661065"/>
                <a:ext cx="224280" cy="22320"/>
              </a:xfrm>
              <a:prstGeom prst="rect">
                <a:avLst/>
              </a:prstGeom>
            </p:spPr>
          </p:pic>
        </mc:Fallback>
      </mc:AlternateContent>
      <p:grpSp>
        <p:nvGrpSpPr>
          <p:cNvPr id="108" name="Group 107">
            <a:extLst>
              <a:ext uri="{FF2B5EF4-FFF2-40B4-BE49-F238E27FC236}">
                <a16:creationId xmlns:a16="http://schemas.microsoft.com/office/drawing/2014/main" id="{3147AA1A-C41F-1AF3-61FD-A2D21FA1315C}"/>
              </a:ext>
            </a:extLst>
          </p:cNvPr>
          <p:cNvGrpSpPr/>
          <p:nvPr/>
        </p:nvGrpSpPr>
        <p:grpSpPr>
          <a:xfrm>
            <a:off x="4783455" y="6649905"/>
            <a:ext cx="2750760" cy="27360"/>
            <a:chOff x="4783455" y="6649905"/>
            <a:chExt cx="2750760" cy="27360"/>
          </a:xfrm>
        </p:grpSpPr>
        <mc:AlternateContent xmlns:mc="http://schemas.openxmlformats.org/markup-compatibility/2006" xmlns:p14="http://schemas.microsoft.com/office/powerpoint/2010/main">
          <mc:Choice Requires="p14">
            <p:contentPart p14:bwMode="auto" r:id="rId150">
              <p14:nvContentPartPr>
                <p14:cNvPr id="105" name="Ink 104">
                  <a:extLst>
                    <a:ext uri="{FF2B5EF4-FFF2-40B4-BE49-F238E27FC236}">
                      <a16:creationId xmlns:a16="http://schemas.microsoft.com/office/drawing/2014/main" id="{679CB659-AA4F-B71C-2866-CD00C68B16B6}"/>
                    </a:ext>
                  </a:extLst>
                </p14:cNvPr>
                <p14:cNvContentPartPr/>
                <p14:nvPr/>
              </p14:nvContentPartPr>
              <p14:xfrm>
                <a:off x="4783455" y="6649905"/>
                <a:ext cx="825840" cy="23040"/>
              </p14:xfrm>
            </p:contentPart>
          </mc:Choice>
          <mc:Fallback xmlns="">
            <p:pic>
              <p:nvPicPr>
                <p:cNvPr id="105" name="Ink 104">
                  <a:extLst>
                    <a:ext uri="{FF2B5EF4-FFF2-40B4-BE49-F238E27FC236}">
                      <a16:creationId xmlns:a16="http://schemas.microsoft.com/office/drawing/2014/main" id="{679CB659-AA4F-B71C-2866-CD00C68B16B6}"/>
                    </a:ext>
                  </a:extLst>
                </p:cNvPr>
                <p:cNvPicPr/>
                <p:nvPr/>
              </p:nvPicPr>
              <p:blipFill>
                <a:blip r:embed="rId151"/>
                <a:stretch>
                  <a:fillRect/>
                </a:stretch>
              </p:blipFill>
              <p:spPr>
                <a:xfrm>
                  <a:off x="4777335" y="6643785"/>
                  <a:ext cx="838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6" name="Ink 105">
                  <a:extLst>
                    <a:ext uri="{FF2B5EF4-FFF2-40B4-BE49-F238E27FC236}">
                      <a16:creationId xmlns:a16="http://schemas.microsoft.com/office/drawing/2014/main" id="{2063EB62-1A91-A2E8-70EC-334F45993786}"/>
                    </a:ext>
                  </a:extLst>
                </p14:cNvPr>
                <p14:cNvContentPartPr/>
                <p14:nvPr/>
              </p14:nvContentPartPr>
              <p14:xfrm>
                <a:off x="5923935" y="6653145"/>
                <a:ext cx="710280" cy="12240"/>
              </p14:xfrm>
            </p:contentPart>
          </mc:Choice>
          <mc:Fallback xmlns="">
            <p:pic>
              <p:nvPicPr>
                <p:cNvPr id="106" name="Ink 105">
                  <a:extLst>
                    <a:ext uri="{FF2B5EF4-FFF2-40B4-BE49-F238E27FC236}">
                      <a16:creationId xmlns:a16="http://schemas.microsoft.com/office/drawing/2014/main" id="{2063EB62-1A91-A2E8-70EC-334F45993786}"/>
                    </a:ext>
                  </a:extLst>
                </p:cNvPr>
                <p:cNvPicPr/>
                <p:nvPr/>
              </p:nvPicPr>
              <p:blipFill>
                <a:blip r:embed="rId153"/>
                <a:stretch>
                  <a:fillRect/>
                </a:stretch>
              </p:blipFill>
              <p:spPr>
                <a:xfrm>
                  <a:off x="5917815" y="6647025"/>
                  <a:ext cx="722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7" name="Ink 106">
                  <a:extLst>
                    <a:ext uri="{FF2B5EF4-FFF2-40B4-BE49-F238E27FC236}">
                      <a16:creationId xmlns:a16="http://schemas.microsoft.com/office/drawing/2014/main" id="{6EB194B1-76C2-8842-4C8A-6874756855C9}"/>
                    </a:ext>
                  </a:extLst>
                </p14:cNvPr>
                <p14:cNvContentPartPr/>
                <p14:nvPr/>
              </p14:nvContentPartPr>
              <p14:xfrm>
                <a:off x="6896295" y="6665025"/>
                <a:ext cx="637920" cy="12240"/>
              </p14:xfrm>
            </p:contentPart>
          </mc:Choice>
          <mc:Fallback xmlns="">
            <p:pic>
              <p:nvPicPr>
                <p:cNvPr id="107" name="Ink 106">
                  <a:extLst>
                    <a:ext uri="{FF2B5EF4-FFF2-40B4-BE49-F238E27FC236}">
                      <a16:creationId xmlns:a16="http://schemas.microsoft.com/office/drawing/2014/main" id="{6EB194B1-76C2-8842-4C8A-6874756855C9}"/>
                    </a:ext>
                  </a:extLst>
                </p:cNvPr>
                <p:cNvPicPr/>
                <p:nvPr/>
              </p:nvPicPr>
              <p:blipFill>
                <a:blip r:embed="rId155"/>
                <a:stretch>
                  <a:fillRect/>
                </a:stretch>
              </p:blipFill>
              <p:spPr>
                <a:xfrm>
                  <a:off x="6890175" y="6658905"/>
                  <a:ext cx="650160" cy="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6">
            <p14:nvContentPartPr>
              <p14:cNvPr id="135" name="Ink 134">
                <a:extLst>
                  <a:ext uri="{FF2B5EF4-FFF2-40B4-BE49-F238E27FC236}">
                    <a16:creationId xmlns:a16="http://schemas.microsoft.com/office/drawing/2014/main" id="{ABE12151-85BF-D84F-2920-1D81CC298826}"/>
                  </a:ext>
                </a:extLst>
              </p14:cNvPr>
              <p14:cNvContentPartPr/>
              <p14:nvPr/>
            </p14:nvContentPartPr>
            <p14:xfrm>
              <a:off x="10916775" y="3358425"/>
              <a:ext cx="96480" cy="24840"/>
            </p14:xfrm>
          </p:contentPart>
        </mc:Choice>
        <mc:Fallback xmlns="">
          <p:pic>
            <p:nvPicPr>
              <p:cNvPr id="135" name="Ink 134">
                <a:extLst>
                  <a:ext uri="{FF2B5EF4-FFF2-40B4-BE49-F238E27FC236}">
                    <a16:creationId xmlns:a16="http://schemas.microsoft.com/office/drawing/2014/main" id="{ABE12151-85BF-D84F-2920-1D81CC298826}"/>
                  </a:ext>
                </a:extLst>
              </p:cNvPr>
              <p:cNvPicPr/>
              <p:nvPr/>
            </p:nvPicPr>
            <p:blipFill>
              <a:blip r:embed="rId157"/>
              <a:stretch>
                <a:fillRect/>
              </a:stretch>
            </p:blipFill>
            <p:spPr>
              <a:xfrm>
                <a:off x="10910655" y="3352305"/>
                <a:ext cx="108720" cy="37080"/>
              </a:xfrm>
              <a:prstGeom prst="rect">
                <a:avLst/>
              </a:prstGeom>
            </p:spPr>
          </p:pic>
        </mc:Fallback>
      </mc:AlternateContent>
      <p:grpSp>
        <p:nvGrpSpPr>
          <p:cNvPr id="142" name="Group 141">
            <a:extLst>
              <a:ext uri="{FF2B5EF4-FFF2-40B4-BE49-F238E27FC236}">
                <a16:creationId xmlns:a16="http://schemas.microsoft.com/office/drawing/2014/main" id="{192B8AF9-4A37-20CE-FD5A-4D45AA070043}"/>
              </a:ext>
            </a:extLst>
          </p:cNvPr>
          <p:cNvGrpSpPr/>
          <p:nvPr/>
        </p:nvGrpSpPr>
        <p:grpSpPr>
          <a:xfrm>
            <a:off x="8792055" y="1609905"/>
            <a:ext cx="2926440" cy="3957840"/>
            <a:chOff x="8792055" y="1609905"/>
            <a:chExt cx="2926440" cy="3957840"/>
          </a:xfrm>
        </p:grpSpPr>
        <mc:AlternateContent xmlns:mc="http://schemas.openxmlformats.org/markup-compatibility/2006" xmlns:p14="http://schemas.microsoft.com/office/powerpoint/2010/main">
          <mc:Choice Requires="p14">
            <p:contentPart p14:bwMode="auto" r:id="rId158">
              <p14:nvContentPartPr>
                <p14:cNvPr id="109" name="Ink 108">
                  <a:extLst>
                    <a:ext uri="{FF2B5EF4-FFF2-40B4-BE49-F238E27FC236}">
                      <a16:creationId xmlns:a16="http://schemas.microsoft.com/office/drawing/2014/main" id="{9C5BD87D-8F86-2C6E-F54A-A850F82B7356}"/>
                    </a:ext>
                  </a:extLst>
                </p14:cNvPr>
                <p14:cNvContentPartPr/>
                <p14:nvPr/>
              </p14:nvContentPartPr>
              <p14:xfrm>
                <a:off x="8833095" y="2945865"/>
                <a:ext cx="291960" cy="2621880"/>
              </p14:xfrm>
            </p:contentPart>
          </mc:Choice>
          <mc:Fallback xmlns="">
            <p:pic>
              <p:nvPicPr>
                <p:cNvPr id="109" name="Ink 108">
                  <a:extLst>
                    <a:ext uri="{FF2B5EF4-FFF2-40B4-BE49-F238E27FC236}">
                      <a16:creationId xmlns:a16="http://schemas.microsoft.com/office/drawing/2014/main" id="{9C5BD87D-8F86-2C6E-F54A-A850F82B7356}"/>
                    </a:ext>
                  </a:extLst>
                </p:cNvPr>
                <p:cNvPicPr/>
                <p:nvPr/>
              </p:nvPicPr>
              <p:blipFill>
                <a:blip r:embed="rId159"/>
                <a:stretch>
                  <a:fillRect/>
                </a:stretch>
              </p:blipFill>
              <p:spPr>
                <a:xfrm>
                  <a:off x="8826975" y="2939745"/>
                  <a:ext cx="304200" cy="2634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0" name="Ink 109">
                  <a:extLst>
                    <a:ext uri="{FF2B5EF4-FFF2-40B4-BE49-F238E27FC236}">
                      <a16:creationId xmlns:a16="http://schemas.microsoft.com/office/drawing/2014/main" id="{32A767D6-2E2D-8169-87A2-D031B6DEB341}"/>
                    </a:ext>
                  </a:extLst>
                </p14:cNvPr>
                <p14:cNvContentPartPr/>
                <p14:nvPr/>
              </p14:nvContentPartPr>
              <p14:xfrm>
                <a:off x="8792055" y="1639065"/>
                <a:ext cx="127800" cy="1341720"/>
              </p14:xfrm>
            </p:contentPart>
          </mc:Choice>
          <mc:Fallback xmlns="">
            <p:pic>
              <p:nvPicPr>
                <p:cNvPr id="110" name="Ink 109">
                  <a:extLst>
                    <a:ext uri="{FF2B5EF4-FFF2-40B4-BE49-F238E27FC236}">
                      <a16:creationId xmlns:a16="http://schemas.microsoft.com/office/drawing/2014/main" id="{32A767D6-2E2D-8169-87A2-D031B6DEB341}"/>
                    </a:ext>
                  </a:extLst>
                </p:cNvPr>
                <p:cNvPicPr/>
                <p:nvPr/>
              </p:nvPicPr>
              <p:blipFill>
                <a:blip r:embed="rId161"/>
                <a:stretch>
                  <a:fillRect/>
                </a:stretch>
              </p:blipFill>
              <p:spPr>
                <a:xfrm>
                  <a:off x="8785935" y="1632945"/>
                  <a:ext cx="140040" cy="1353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1" name="Ink 110">
                  <a:extLst>
                    <a:ext uri="{FF2B5EF4-FFF2-40B4-BE49-F238E27FC236}">
                      <a16:creationId xmlns:a16="http://schemas.microsoft.com/office/drawing/2014/main" id="{08B3F3CE-7860-148B-5A70-F24B6AA0A222}"/>
                    </a:ext>
                  </a:extLst>
                </p14:cNvPr>
                <p14:cNvContentPartPr/>
                <p14:nvPr/>
              </p14:nvContentPartPr>
              <p14:xfrm>
                <a:off x="9485055" y="1855425"/>
                <a:ext cx="106200" cy="477720"/>
              </p14:xfrm>
            </p:contentPart>
          </mc:Choice>
          <mc:Fallback xmlns="">
            <p:pic>
              <p:nvPicPr>
                <p:cNvPr id="111" name="Ink 110">
                  <a:extLst>
                    <a:ext uri="{FF2B5EF4-FFF2-40B4-BE49-F238E27FC236}">
                      <a16:creationId xmlns:a16="http://schemas.microsoft.com/office/drawing/2014/main" id="{08B3F3CE-7860-148B-5A70-F24B6AA0A222}"/>
                    </a:ext>
                  </a:extLst>
                </p:cNvPr>
                <p:cNvPicPr/>
                <p:nvPr/>
              </p:nvPicPr>
              <p:blipFill>
                <a:blip r:embed="rId163"/>
                <a:stretch>
                  <a:fillRect/>
                </a:stretch>
              </p:blipFill>
              <p:spPr>
                <a:xfrm>
                  <a:off x="9478935" y="1849305"/>
                  <a:ext cx="11844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Ink 111">
                  <a:extLst>
                    <a:ext uri="{FF2B5EF4-FFF2-40B4-BE49-F238E27FC236}">
                      <a16:creationId xmlns:a16="http://schemas.microsoft.com/office/drawing/2014/main" id="{EC28FEB5-9324-99EC-179B-419388F31769}"/>
                    </a:ext>
                  </a:extLst>
                </p14:cNvPr>
                <p14:cNvContentPartPr/>
                <p14:nvPr/>
              </p14:nvContentPartPr>
              <p14:xfrm>
                <a:off x="9752175" y="2100225"/>
                <a:ext cx="192960" cy="196560"/>
              </p14:xfrm>
            </p:contentPart>
          </mc:Choice>
          <mc:Fallback xmlns="">
            <p:pic>
              <p:nvPicPr>
                <p:cNvPr id="112" name="Ink 111">
                  <a:extLst>
                    <a:ext uri="{FF2B5EF4-FFF2-40B4-BE49-F238E27FC236}">
                      <a16:creationId xmlns:a16="http://schemas.microsoft.com/office/drawing/2014/main" id="{EC28FEB5-9324-99EC-179B-419388F31769}"/>
                    </a:ext>
                  </a:extLst>
                </p:cNvPr>
                <p:cNvPicPr/>
                <p:nvPr/>
              </p:nvPicPr>
              <p:blipFill>
                <a:blip r:embed="rId165"/>
                <a:stretch>
                  <a:fillRect/>
                </a:stretch>
              </p:blipFill>
              <p:spPr>
                <a:xfrm>
                  <a:off x="9746055" y="2094105"/>
                  <a:ext cx="2052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Ink 112">
                  <a:extLst>
                    <a:ext uri="{FF2B5EF4-FFF2-40B4-BE49-F238E27FC236}">
                      <a16:creationId xmlns:a16="http://schemas.microsoft.com/office/drawing/2014/main" id="{22B3CE74-7BB1-3BD6-DE1B-F305DD3D9F32}"/>
                    </a:ext>
                  </a:extLst>
                </p14:cNvPr>
                <p14:cNvContentPartPr/>
                <p14:nvPr/>
              </p14:nvContentPartPr>
              <p14:xfrm>
                <a:off x="10146735" y="2067825"/>
                <a:ext cx="250560" cy="360000"/>
              </p14:xfrm>
            </p:contentPart>
          </mc:Choice>
          <mc:Fallback xmlns="">
            <p:pic>
              <p:nvPicPr>
                <p:cNvPr id="113" name="Ink 112">
                  <a:extLst>
                    <a:ext uri="{FF2B5EF4-FFF2-40B4-BE49-F238E27FC236}">
                      <a16:creationId xmlns:a16="http://schemas.microsoft.com/office/drawing/2014/main" id="{22B3CE74-7BB1-3BD6-DE1B-F305DD3D9F32}"/>
                    </a:ext>
                  </a:extLst>
                </p:cNvPr>
                <p:cNvPicPr/>
                <p:nvPr/>
              </p:nvPicPr>
              <p:blipFill>
                <a:blip r:embed="rId167"/>
                <a:stretch>
                  <a:fillRect/>
                </a:stretch>
              </p:blipFill>
              <p:spPr>
                <a:xfrm>
                  <a:off x="10140615" y="2061705"/>
                  <a:ext cx="2628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Ink 113">
                  <a:extLst>
                    <a:ext uri="{FF2B5EF4-FFF2-40B4-BE49-F238E27FC236}">
                      <a16:creationId xmlns:a16="http://schemas.microsoft.com/office/drawing/2014/main" id="{961BA534-FEDB-E4E3-83FD-14EA00BBABFA}"/>
                    </a:ext>
                  </a:extLst>
                </p14:cNvPr>
                <p14:cNvContentPartPr/>
                <p14:nvPr/>
              </p14:nvContentPartPr>
              <p14:xfrm>
                <a:off x="10228815" y="1854345"/>
                <a:ext cx="482040" cy="679320"/>
              </p14:xfrm>
            </p:contentPart>
          </mc:Choice>
          <mc:Fallback xmlns="">
            <p:pic>
              <p:nvPicPr>
                <p:cNvPr id="114" name="Ink 113">
                  <a:extLst>
                    <a:ext uri="{FF2B5EF4-FFF2-40B4-BE49-F238E27FC236}">
                      <a16:creationId xmlns:a16="http://schemas.microsoft.com/office/drawing/2014/main" id="{961BA534-FEDB-E4E3-83FD-14EA00BBABFA}"/>
                    </a:ext>
                  </a:extLst>
                </p:cNvPr>
                <p:cNvPicPr/>
                <p:nvPr/>
              </p:nvPicPr>
              <p:blipFill>
                <a:blip r:embed="rId169"/>
                <a:stretch>
                  <a:fillRect/>
                </a:stretch>
              </p:blipFill>
              <p:spPr>
                <a:xfrm>
                  <a:off x="10222695" y="1848225"/>
                  <a:ext cx="494280" cy="691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5" name="Ink 114">
                  <a:extLst>
                    <a:ext uri="{FF2B5EF4-FFF2-40B4-BE49-F238E27FC236}">
                      <a16:creationId xmlns:a16="http://schemas.microsoft.com/office/drawing/2014/main" id="{5ABE5311-65BC-A7FC-36B6-AAFDBBB6E621}"/>
                    </a:ext>
                  </a:extLst>
                </p14:cNvPr>
                <p14:cNvContentPartPr/>
                <p14:nvPr/>
              </p14:nvContentPartPr>
              <p14:xfrm>
                <a:off x="9206055" y="1761465"/>
                <a:ext cx="325080" cy="747360"/>
              </p14:xfrm>
            </p:contentPart>
          </mc:Choice>
          <mc:Fallback xmlns="">
            <p:pic>
              <p:nvPicPr>
                <p:cNvPr id="115" name="Ink 114">
                  <a:extLst>
                    <a:ext uri="{FF2B5EF4-FFF2-40B4-BE49-F238E27FC236}">
                      <a16:creationId xmlns:a16="http://schemas.microsoft.com/office/drawing/2014/main" id="{5ABE5311-65BC-A7FC-36B6-AAFDBBB6E621}"/>
                    </a:ext>
                  </a:extLst>
                </p:cNvPr>
                <p:cNvPicPr/>
                <p:nvPr/>
              </p:nvPicPr>
              <p:blipFill>
                <a:blip r:embed="rId171"/>
                <a:stretch>
                  <a:fillRect/>
                </a:stretch>
              </p:blipFill>
              <p:spPr>
                <a:xfrm>
                  <a:off x="9199935" y="1755345"/>
                  <a:ext cx="33732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 name="Ink 115">
                  <a:extLst>
                    <a:ext uri="{FF2B5EF4-FFF2-40B4-BE49-F238E27FC236}">
                      <a16:creationId xmlns:a16="http://schemas.microsoft.com/office/drawing/2014/main" id="{5A9E4348-0024-7329-60F5-5F301A13F470}"/>
                    </a:ext>
                  </a:extLst>
                </p14:cNvPr>
                <p14:cNvContentPartPr/>
                <p14:nvPr/>
              </p14:nvContentPartPr>
              <p14:xfrm>
                <a:off x="10743615" y="1609905"/>
                <a:ext cx="89280" cy="271080"/>
              </p14:xfrm>
            </p:contentPart>
          </mc:Choice>
          <mc:Fallback xmlns="">
            <p:pic>
              <p:nvPicPr>
                <p:cNvPr id="116" name="Ink 115">
                  <a:extLst>
                    <a:ext uri="{FF2B5EF4-FFF2-40B4-BE49-F238E27FC236}">
                      <a16:creationId xmlns:a16="http://schemas.microsoft.com/office/drawing/2014/main" id="{5A9E4348-0024-7329-60F5-5F301A13F470}"/>
                    </a:ext>
                  </a:extLst>
                </p:cNvPr>
                <p:cNvPicPr/>
                <p:nvPr/>
              </p:nvPicPr>
              <p:blipFill>
                <a:blip r:embed="rId173"/>
                <a:stretch>
                  <a:fillRect/>
                </a:stretch>
              </p:blipFill>
              <p:spPr>
                <a:xfrm>
                  <a:off x="10737495" y="1603785"/>
                  <a:ext cx="1015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7" name="Ink 116">
                  <a:extLst>
                    <a:ext uri="{FF2B5EF4-FFF2-40B4-BE49-F238E27FC236}">
                      <a16:creationId xmlns:a16="http://schemas.microsoft.com/office/drawing/2014/main" id="{017F9868-9597-6C5A-D016-9BBF3D0977D9}"/>
                    </a:ext>
                  </a:extLst>
                </p14:cNvPr>
                <p14:cNvContentPartPr/>
                <p14:nvPr/>
              </p14:nvContentPartPr>
              <p14:xfrm>
                <a:off x="9393615" y="3248985"/>
                <a:ext cx="253080" cy="14400"/>
              </p14:xfrm>
            </p:contentPart>
          </mc:Choice>
          <mc:Fallback xmlns="">
            <p:pic>
              <p:nvPicPr>
                <p:cNvPr id="117" name="Ink 116">
                  <a:extLst>
                    <a:ext uri="{FF2B5EF4-FFF2-40B4-BE49-F238E27FC236}">
                      <a16:creationId xmlns:a16="http://schemas.microsoft.com/office/drawing/2014/main" id="{017F9868-9597-6C5A-D016-9BBF3D0977D9}"/>
                    </a:ext>
                  </a:extLst>
                </p:cNvPr>
                <p:cNvPicPr/>
                <p:nvPr/>
              </p:nvPicPr>
              <p:blipFill>
                <a:blip r:embed="rId175"/>
                <a:stretch>
                  <a:fillRect/>
                </a:stretch>
              </p:blipFill>
              <p:spPr>
                <a:xfrm>
                  <a:off x="9387495" y="3242865"/>
                  <a:ext cx="265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8" name="Ink 117">
                  <a:extLst>
                    <a:ext uri="{FF2B5EF4-FFF2-40B4-BE49-F238E27FC236}">
                      <a16:creationId xmlns:a16="http://schemas.microsoft.com/office/drawing/2014/main" id="{1B864723-74F3-3294-5B0E-A4BB023FD3F5}"/>
                    </a:ext>
                  </a:extLst>
                </p14:cNvPr>
                <p14:cNvContentPartPr/>
                <p14:nvPr/>
              </p14:nvContentPartPr>
              <p14:xfrm>
                <a:off x="9410535" y="3395145"/>
                <a:ext cx="219240" cy="5760"/>
              </p14:xfrm>
            </p:contentPart>
          </mc:Choice>
          <mc:Fallback xmlns="">
            <p:pic>
              <p:nvPicPr>
                <p:cNvPr id="118" name="Ink 117">
                  <a:extLst>
                    <a:ext uri="{FF2B5EF4-FFF2-40B4-BE49-F238E27FC236}">
                      <a16:creationId xmlns:a16="http://schemas.microsoft.com/office/drawing/2014/main" id="{1B864723-74F3-3294-5B0E-A4BB023FD3F5}"/>
                    </a:ext>
                  </a:extLst>
                </p:cNvPr>
                <p:cNvPicPr/>
                <p:nvPr/>
              </p:nvPicPr>
              <p:blipFill>
                <a:blip r:embed="rId177"/>
                <a:stretch>
                  <a:fillRect/>
                </a:stretch>
              </p:blipFill>
              <p:spPr>
                <a:xfrm>
                  <a:off x="9404415" y="3389025"/>
                  <a:ext cx="231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 name="Ink 120">
                  <a:extLst>
                    <a:ext uri="{FF2B5EF4-FFF2-40B4-BE49-F238E27FC236}">
                      <a16:creationId xmlns:a16="http://schemas.microsoft.com/office/drawing/2014/main" id="{20CF900E-D74C-27B4-12C6-C859CF08CB1E}"/>
                    </a:ext>
                  </a:extLst>
                </p14:cNvPr>
                <p14:cNvContentPartPr/>
                <p14:nvPr/>
              </p14:nvContentPartPr>
              <p14:xfrm>
                <a:off x="9316575" y="4582785"/>
                <a:ext cx="65160" cy="411840"/>
              </p14:xfrm>
            </p:contentPart>
          </mc:Choice>
          <mc:Fallback xmlns="">
            <p:pic>
              <p:nvPicPr>
                <p:cNvPr id="121" name="Ink 120">
                  <a:extLst>
                    <a:ext uri="{FF2B5EF4-FFF2-40B4-BE49-F238E27FC236}">
                      <a16:creationId xmlns:a16="http://schemas.microsoft.com/office/drawing/2014/main" id="{20CF900E-D74C-27B4-12C6-C859CF08CB1E}"/>
                    </a:ext>
                  </a:extLst>
                </p:cNvPr>
                <p:cNvPicPr/>
                <p:nvPr/>
              </p:nvPicPr>
              <p:blipFill>
                <a:blip r:embed="rId179"/>
                <a:stretch>
                  <a:fillRect/>
                </a:stretch>
              </p:blipFill>
              <p:spPr>
                <a:xfrm>
                  <a:off x="9310455" y="4576665"/>
                  <a:ext cx="7740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Ink 121">
                  <a:extLst>
                    <a:ext uri="{FF2B5EF4-FFF2-40B4-BE49-F238E27FC236}">
                      <a16:creationId xmlns:a16="http://schemas.microsoft.com/office/drawing/2014/main" id="{C0EF31AB-DB45-535A-0F38-B0DB36203F5F}"/>
                    </a:ext>
                  </a:extLst>
                </p14:cNvPr>
                <p14:cNvContentPartPr/>
                <p14:nvPr/>
              </p14:nvContentPartPr>
              <p14:xfrm>
                <a:off x="9567135" y="4776465"/>
                <a:ext cx="253080" cy="206280"/>
              </p14:xfrm>
            </p:contentPart>
          </mc:Choice>
          <mc:Fallback xmlns="">
            <p:pic>
              <p:nvPicPr>
                <p:cNvPr id="122" name="Ink 121">
                  <a:extLst>
                    <a:ext uri="{FF2B5EF4-FFF2-40B4-BE49-F238E27FC236}">
                      <a16:creationId xmlns:a16="http://schemas.microsoft.com/office/drawing/2014/main" id="{C0EF31AB-DB45-535A-0F38-B0DB36203F5F}"/>
                    </a:ext>
                  </a:extLst>
                </p:cNvPr>
                <p:cNvPicPr/>
                <p:nvPr/>
              </p:nvPicPr>
              <p:blipFill>
                <a:blip r:embed="rId181"/>
                <a:stretch>
                  <a:fillRect/>
                </a:stretch>
              </p:blipFill>
              <p:spPr>
                <a:xfrm>
                  <a:off x="9561015" y="4770345"/>
                  <a:ext cx="2653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Ink 122">
                  <a:extLst>
                    <a:ext uri="{FF2B5EF4-FFF2-40B4-BE49-F238E27FC236}">
                      <a16:creationId xmlns:a16="http://schemas.microsoft.com/office/drawing/2014/main" id="{D258B1B4-DE25-6696-E3C4-21061CDC755B}"/>
                    </a:ext>
                  </a:extLst>
                </p14:cNvPr>
                <p14:cNvContentPartPr/>
                <p14:nvPr/>
              </p14:nvContentPartPr>
              <p14:xfrm>
                <a:off x="10000215" y="4736505"/>
                <a:ext cx="228960" cy="247320"/>
              </p14:xfrm>
            </p:contentPart>
          </mc:Choice>
          <mc:Fallback xmlns="">
            <p:pic>
              <p:nvPicPr>
                <p:cNvPr id="123" name="Ink 122">
                  <a:extLst>
                    <a:ext uri="{FF2B5EF4-FFF2-40B4-BE49-F238E27FC236}">
                      <a16:creationId xmlns:a16="http://schemas.microsoft.com/office/drawing/2014/main" id="{D258B1B4-DE25-6696-E3C4-21061CDC755B}"/>
                    </a:ext>
                  </a:extLst>
                </p:cNvPr>
                <p:cNvPicPr/>
                <p:nvPr/>
              </p:nvPicPr>
              <p:blipFill>
                <a:blip r:embed="rId183"/>
                <a:stretch>
                  <a:fillRect/>
                </a:stretch>
              </p:blipFill>
              <p:spPr>
                <a:xfrm>
                  <a:off x="9994095" y="4730385"/>
                  <a:ext cx="241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Ink 123">
                  <a:extLst>
                    <a:ext uri="{FF2B5EF4-FFF2-40B4-BE49-F238E27FC236}">
                      <a16:creationId xmlns:a16="http://schemas.microsoft.com/office/drawing/2014/main" id="{1B656545-F455-9933-436D-7248F45BCBED}"/>
                    </a:ext>
                  </a:extLst>
                </p14:cNvPr>
                <p14:cNvContentPartPr/>
                <p14:nvPr/>
              </p14:nvContentPartPr>
              <p14:xfrm>
                <a:off x="9802935" y="4588185"/>
                <a:ext cx="662040" cy="608760"/>
              </p14:xfrm>
            </p:contentPart>
          </mc:Choice>
          <mc:Fallback xmlns="">
            <p:pic>
              <p:nvPicPr>
                <p:cNvPr id="124" name="Ink 123">
                  <a:extLst>
                    <a:ext uri="{FF2B5EF4-FFF2-40B4-BE49-F238E27FC236}">
                      <a16:creationId xmlns:a16="http://schemas.microsoft.com/office/drawing/2014/main" id="{1B656545-F455-9933-436D-7248F45BCBED}"/>
                    </a:ext>
                  </a:extLst>
                </p:cNvPr>
                <p:cNvPicPr/>
                <p:nvPr/>
              </p:nvPicPr>
              <p:blipFill>
                <a:blip r:embed="rId185"/>
                <a:stretch>
                  <a:fillRect/>
                </a:stretch>
              </p:blipFill>
              <p:spPr>
                <a:xfrm>
                  <a:off x="9796815" y="4582065"/>
                  <a:ext cx="67428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Ink 124">
                  <a:extLst>
                    <a:ext uri="{FF2B5EF4-FFF2-40B4-BE49-F238E27FC236}">
                      <a16:creationId xmlns:a16="http://schemas.microsoft.com/office/drawing/2014/main" id="{2AF25D24-6A60-7221-78F2-D88331E6F465}"/>
                    </a:ext>
                  </a:extLst>
                </p14:cNvPr>
                <p14:cNvContentPartPr/>
                <p14:nvPr/>
              </p14:nvContentPartPr>
              <p14:xfrm>
                <a:off x="9194175" y="4546065"/>
                <a:ext cx="392400" cy="630360"/>
              </p14:xfrm>
            </p:contentPart>
          </mc:Choice>
          <mc:Fallback xmlns="">
            <p:pic>
              <p:nvPicPr>
                <p:cNvPr id="125" name="Ink 124">
                  <a:extLst>
                    <a:ext uri="{FF2B5EF4-FFF2-40B4-BE49-F238E27FC236}">
                      <a16:creationId xmlns:a16="http://schemas.microsoft.com/office/drawing/2014/main" id="{2AF25D24-6A60-7221-78F2-D88331E6F465}"/>
                    </a:ext>
                  </a:extLst>
                </p:cNvPr>
                <p:cNvPicPr/>
                <p:nvPr/>
              </p:nvPicPr>
              <p:blipFill>
                <a:blip r:embed="rId187"/>
                <a:stretch>
                  <a:fillRect/>
                </a:stretch>
              </p:blipFill>
              <p:spPr>
                <a:xfrm>
                  <a:off x="9188055" y="4539945"/>
                  <a:ext cx="40464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6" name="Ink 125">
                  <a:extLst>
                    <a:ext uri="{FF2B5EF4-FFF2-40B4-BE49-F238E27FC236}">
                      <a16:creationId xmlns:a16="http://schemas.microsoft.com/office/drawing/2014/main" id="{AEB9B68E-0EDC-5CF1-56D9-A8659912324E}"/>
                    </a:ext>
                  </a:extLst>
                </p14:cNvPr>
                <p14:cNvContentPartPr/>
                <p14:nvPr/>
              </p14:nvContentPartPr>
              <p14:xfrm>
                <a:off x="10623375" y="4969425"/>
                <a:ext cx="180720" cy="34920"/>
              </p14:xfrm>
            </p:contentPart>
          </mc:Choice>
          <mc:Fallback xmlns="">
            <p:pic>
              <p:nvPicPr>
                <p:cNvPr id="126" name="Ink 125">
                  <a:extLst>
                    <a:ext uri="{FF2B5EF4-FFF2-40B4-BE49-F238E27FC236}">
                      <a16:creationId xmlns:a16="http://schemas.microsoft.com/office/drawing/2014/main" id="{AEB9B68E-0EDC-5CF1-56D9-A8659912324E}"/>
                    </a:ext>
                  </a:extLst>
                </p:cNvPr>
                <p:cNvPicPr/>
                <p:nvPr/>
              </p:nvPicPr>
              <p:blipFill>
                <a:blip r:embed="rId189"/>
                <a:stretch>
                  <a:fillRect/>
                </a:stretch>
              </p:blipFill>
              <p:spPr>
                <a:xfrm>
                  <a:off x="10617255" y="4963305"/>
                  <a:ext cx="1929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7" name="Ink 126">
                  <a:extLst>
                    <a:ext uri="{FF2B5EF4-FFF2-40B4-BE49-F238E27FC236}">
                      <a16:creationId xmlns:a16="http://schemas.microsoft.com/office/drawing/2014/main" id="{4D410997-CA7C-A189-1A08-0116264283D1}"/>
                    </a:ext>
                  </a:extLst>
                </p14:cNvPr>
                <p14:cNvContentPartPr/>
                <p14:nvPr/>
              </p14:nvContentPartPr>
              <p14:xfrm>
                <a:off x="10680975" y="4596825"/>
                <a:ext cx="758160" cy="318600"/>
              </p14:xfrm>
            </p:contentPart>
          </mc:Choice>
          <mc:Fallback xmlns="">
            <p:pic>
              <p:nvPicPr>
                <p:cNvPr id="127" name="Ink 126">
                  <a:extLst>
                    <a:ext uri="{FF2B5EF4-FFF2-40B4-BE49-F238E27FC236}">
                      <a16:creationId xmlns:a16="http://schemas.microsoft.com/office/drawing/2014/main" id="{4D410997-CA7C-A189-1A08-0116264283D1}"/>
                    </a:ext>
                  </a:extLst>
                </p:cNvPr>
                <p:cNvPicPr/>
                <p:nvPr/>
              </p:nvPicPr>
              <p:blipFill>
                <a:blip r:embed="rId191"/>
                <a:stretch>
                  <a:fillRect/>
                </a:stretch>
              </p:blipFill>
              <p:spPr>
                <a:xfrm>
                  <a:off x="10674855" y="4590705"/>
                  <a:ext cx="7704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Ink 127">
                  <a:extLst>
                    <a:ext uri="{FF2B5EF4-FFF2-40B4-BE49-F238E27FC236}">
                      <a16:creationId xmlns:a16="http://schemas.microsoft.com/office/drawing/2014/main" id="{A0370819-B0AF-28E6-7576-F727E7551A83}"/>
                    </a:ext>
                  </a:extLst>
                </p14:cNvPr>
                <p14:cNvContentPartPr/>
                <p14:nvPr/>
              </p14:nvContentPartPr>
              <p14:xfrm>
                <a:off x="11258415" y="4991025"/>
                <a:ext cx="281880" cy="5760"/>
              </p14:xfrm>
            </p:contentPart>
          </mc:Choice>
          <mc:Fallback xmlns="">
            <p:pic>
              <p:nvPicPr>
                <p:cNvPr id="128" name="Ink 127">
                  <a:extLst>
                    <a:ext uri="{FF2B5EF4-FFF2-40B4-BE49-F238E27FC236}">
                      <a16:creationId xmlns:a16="http://schemas.microsoft.com/office/drawing/2014/main" id="{A0370819-B0AF-28E6-7576-F727E7551A83}"/>
                    </a:ext>
                  </a:extLst>
                </p:cNvPr>
                <p:cNvPicPr/>
                <p:nvPr/>
              </p:nvPicPr>
              <p:blipFill>
                <a:blip r:embed="rId193"/>
                <a:stretch>
                  <a:fillRect/>
                </a:stretch>
              </p:blipFill>
              <p:spPr>
                <a:xfrm>
                  <a:off x="11252295" y="4984905"/>
                  <a:ext cx="29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9" name="Ink 128">
                  <a:extLst>
                    <a:ext uri="{FF2B5EF4-FFF2-40B4-BE49-F238E27FC236}">
                      <a16:creationId xmlns:a16="http://schemas.microsoft.com/office/drawing/2014/main" id="{90074D37-D54F-FEE9-AA49-0BEC696DFC64}"/>
                    </a:ext>
                  </a:extLst>
                </p14:cNvPr>
                <p14:cNvContentPartPr/>
                <p14:nvPr/>
              </p14:nvContentPartPr>
              <p14:xfrm>
                <a:off x="11251215" y="5187225"/>
                <a:ext cx="298800" cy="252720"/>
              </p14:xfrm>
            </p:contentPart>
          </mc:Choice>
          <mc:Fallback xmlns="">
            <p:pic>
              <p:nvPicPr>
                <p:cNvPr id="129" name="Ink 128">
                  <a:extLst>
                    <a:ext uri="{FF2B5EF4-FFF2-40B4-BE49-F238E27FC236}">
                      <a16:creationId xmlns:a16="http://schemas.microsoft.com/office/drawing/2014/main" id="{90074D37-D54F-FEE9-AA49-0BEC696DFC64}"/>
                    </a:ext>
                  </a:extLst>
                </p:cNvPr>
                <p:cNvPicPr/>
                <p:nvPr/>
              </p:nvPicPr>
              <p:blipFill>
                <a:blip r:embed="rId195"/>
                <a:stretch>
                  <a:fillRect/>
                </a:stretch>
              </p:blipFill>
              <p:spPr>
                <a:xfrm>
                  <a:off x="11245095" y="5181105"/>
                  <a:ext cx="3110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5A47CB8C-EB6A-2CE6-1088-B5F8408608A8}"/>
                    </a:ext>
                  </a:extLst>
                </p14:cNvPr>
                <p14:cNvContentPartPr/>
                <p14:nvPr/>
              </p14:nvContentPartPr>
              <p14:xfrm>
                <a:off x="10250415" y="2967465"/>
                <a:ext cx="41400" cy="263520"/>
              </p14:xfrm>
            </p:contentPart>
          </mc:Choice>
          <mc:Fallback xmlns="">
            <p:pic>
              <p:nvPicPr>
                <p:cNvPr id="131" name="Ink 130">
                  <a:extLst>
                    <a:ext uri="{FF2B5EF4-FFF2-40B4-BE49-F238E27FC236}">
                      <a16:creationId xmlns:a16="http://schemas.microsoft.com/office/drawing/2014/main" id="{5A47CB8C-EB6A-2CE6-1088-B5F8408608A8}"/>
                    </a:ext>
                  </a:extLst>
                </p:cNvPr>
                <p:cNvPicPr/>
                <p:nvPr/>
              </p:nvPicPr>
              <p:blipFill>
                <a:blip r:embed="rId197"/>
                <a:stretch>
                  <a:fillRect/>
                </a:stretch>
              </p:blipFill>
              <p:spPr>
                <a:xfrm>
                  <a:off x="10244295" y="2961345"/>
                  <a:ext cx="536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4BA875DA-47A1-E275-770B-8D1DF419DE5C}"/>
                    </a:ext>
                  </a:extLst>
                </p14:cNvPr>
                <p14:cNvContentPartPr/>
                <p14:nvPr/>
              </p14:nvContentPartPr>
              <p14:xfrm>
                <a:off x="10002375" y="3401625"/>
                <a:ext cx="483840" cy="24120"/>
              </p14:xfrm>
            </p:contentPart>
          </mc:Choice>
          <mc:Fallback xmlns="">
            <p:pic>
              <p:nvPicPr>
                <p:cNvPr id="132" name="Ink 131">
                  <a:extLst>
                    <a:ext uri="{FF2B5EF4-FFF2-40B4-BE49-F238E27FC236}">
                      <a16:creationId xmlns:a16="http://schemas.microsoft.com/office/drawing/2014/main" id="{4BA875DA-47A1-E275-770B-8D1DF419DE5C}"/>
                    </a:ext>
                  </a:extLst>
                </p:cNvPr>
                <p:cNvPicPr/>
                <p:nvPr/>
              </p:nvPicPr>
              <p:blipFill>
                <a:blip r:embed="rId199"/>
                <a:stretch>
                  <a:fillRect/>
                </a:stretch>
              </p:blipFill>
              <p:spPr>
                <a:xfrm>
                  <a:off x="9996255" y="3395505"/>
                  <a:ext cx="496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2BA61680-7630-CA99-2C61-6E02A3440F20}"/>
                    </a:ext>
                  </a:extLst>
                </p14:cNvPr>
                <p14:cNvContentPartPr/>
                <p14:nvPr/>
              </p14:nvContentPartPr>
              <p14:xfrm>
                <a:off x="10086615" y="3491625"/>
                <a:ext cx="317520" cy="411840"/>
              </p14:xfrm>
            </p:contentPart>
          </mc:Choice>
          <mc:Fallback xmlns="">
            <p:pic>
              <p:nvPicPr>
                <p:cNvPr id="133" name="Ink 132">
                  <a:extLst>
                    <a:ext uri="{FF2B5EF4-FFF2-40B4-BE49-F238E27FC236}">
                      <a16:creationId xmlns:a16="http://schemas.microsoft.com/office/drawing/2014/main" id="{2BA61680-7630-CA99-2C61-6E02A3440F20}"/>
                    </a:ext>
                  </a:extLst>
                </p:cNvPr>
                <p:cNvPicPr/>
                <p:nvPr/>
              </p:nvPicPr>
              <p:blipFill>
                <a:blip r:embed="rId201"/>
                <a:stretch>
                  <a:fillRect/>
                </a:stretch>
              </p:blipFill>
              <p:spPr>
                <a:xfrm>
                  <a:off x="10080495" y="3485505"/>
                  <a:ext cx="3297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6" name="Ink 135">
                  <a:extLst>
                    <a:ext uri="{FF2B5EF4-FFF2-40B4-BE49-F238E27FC236}">
                      <a16:creationId xmlns:a16="http://schemas.microsoft.com/office/drawing/2014/main" id="{CFB794B1-EF77-B8B2-8451-92EAC09E05BE}"/>
                    </a:ext>
                  </a:extLst>
                </p14:cNvPr>
                <p14:cNvContentPartPr/>
                <p14:nvPr/>
              </p14:nvContentPartPr>
              <p14:xfrm>
                <a:off x="10146735" y="2411985"/>
                <a:ext cx="387720" cy="17640"/>
              </p14:xfrm>
            </p:contentPart>
          </mc:Choice>
          <mc:Fallback xmlns="">
            <p:pic>
              <p:nvPicPr>
                <p:cNvPr id="136" name="Ink 135">
                  <a:extLst>
                    <a:ext uri="{FF2B5EF4-FFF2-40B4-BE49-F238E27FC236}">
                      <a16:creationId xmlns:a16="http://schemas.microsoft.com/office/drawing/2014/main" id="{CFB794B1-EF77-B8B2-8451-92EAC09E05BE}"/>
                    </a:ext>
                  </a:extLst>
                </p:cNvPr>
                <p:cNvPicPr/>
                <p:nvPr/>
              </p:nvPicPr>
              <p:blipFill>
                <a:blip r:embed="rId203"/>
                <a:stretch>
                  <a:fillRect/>
                </a:stretch>
              </p:blipFill>
              <p:spPr>
                <a:xfrm>
                  <a:off x="10140615" y="2405865"/>
                  <a:ext cx="399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7" name="Ink 136">
                  <a:extLst>
                    <a:ext uri="{FF2B5EF4-FFF2-40B4-BE49-F238E27FC236}">
                      <a16:creationId xmlns:a16="http://schemas.microsoft.com/office/drawing/2014/main" id="{A3F0510D-ACC6-7642-D248-08B49FD75007}"/>
                    </a:ext>
                  </a:extLst>
                </p14:cNvPr>
                <p14:cNvContentPartPr/>
                <p14:nvPr/>
              </p14:nvContentPartPr>
              <p14:xfrm>
                <a:off x="10072215" y="2500905"/>
                <a:ext cx="397440" cy="41400"/>
              </p14:xfrm>
            </p:contentPart>
          </mc:Choice>
          <mc:Fallback xmlns="">
            <p:pic>
              <p:nvPicPr>
                <p:cNvPr id="137" name="Ink 136">
                  <a:extLst>
                    <a:ext uri="{FF2B5EF4-FFF2-40B4-BE49-F238E27FC236}">
                      <a16:creationId xmlns:a16="http://schemas.microsoft.com/office/drawing/2014/main" id="{A3F0510D-ACC6-7642-D248-08B49FD75007}"/>
                    </a:ext>
                  </a:extLst>
                </p:cNvPr>
                <p:cNvPicPr/>
                <p:nvPr/>
              </p:nvPicPr>
              <p:blipFill>
                <a:blip r:embed="rId205"/>
                <a:stretch>
                  <a:fillRect/>
                </a:stretch>
              </p:blipFill>
              <p:spPr>
                <a:xfrm>
                  <a:off x="10066095" y="2494785"/>
                  <a:ext cx="409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8" name="Ink 137">
                  <a:extLst>
                    <a:ext uri="{FF2B5EF4-FFF2-40B4-BE49-F238E27FC236}">
                      <a16:creationId xmlns:a16="http://schemas.microsoft.com/office/drawing/2014/main" id="{A65F2997-7117-8CB0-7DA6-72928CC19B64}"/>
                    </a:ext>
                  </a:extLst>
                </p14:cNvPr>
                <p14:cNvContentPartPr/>
                <p14:nvPr/>
              </p14:nvContentPartPr>
              <p14:xfrm>
                <a:off x="11152215" y="3209385"/>
                <a:ext cx="265320" cy="252000"/>
              </p14:xfrm>
            </p:contentPart>
          </mc:Choice>
          <mc:Fallback xmlns="">
            <p:pic>
              <p:nvPicPr>
                <p:cNvPr id="138" name="Ink 137">
                  <a:extLst>
                    <a:ext uri="{FF2B5EF4-FFF2-40B4-BE49-F238E27FC236}">
                      <a16:creationId xmlns:a16="http://schemas.microsoft.com/office/drawing/2014/main" id="{A65F2997-7117-8CB0-7DA6-72928CC19B64}"/>
                    </a:ext>
                  </a:extLst>
                </p:cNvPr>
                <p:cNvPicPr/>
                <p:nvPr/>
              </p:nvPicPr>
              <p:blipFill>
                <a:blip r:embed="rId207"/>
                <a:stretch>
                  <a:fillRect/>
                </a:stretch>
              </p:blipFill>
              <p:spPr>
                <a:xfrm>
                  <a:off x="11146095" y="3203265"/>
                  <a:ext cx="2775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9" name="Ink 138">
                  <a:extLst>
                    <a:ext uri="{FF2B5EF4-FFF2-40B4-BE49-F238E27FC236}">
                      <a16:creationId xmlns:a16="http://schemas.microsoft.com/office/drawing/2014/main" id="{46FD00BC-6BCA-ED65-A5B8-44D155E26983}"/>
                    </a:ext>
                  </a:extLst>
                </p14:cNvPr>
                <p14:cNvContentPartPr/>
                <p14:nvPr/>
              </p14:nvContentPartPr>
              <p14:xfrm>
                <a:off x="10998495" y="3227385"/>
                <a:ext cx="467280" cy="439560"/>
              </p14:xfrm>
            </p:contentPart>
          </mc:Choice>
          <mc:Fallback xmlns="">
            <p:pic>
              <p:nvPicPr>
                <p:cNvPr id="139" name="Ink 138">
                  <a:extLst>
                    <a:ext uri="{FF2B5EF4-FFF2-40B4-BE49-F238E27FC236}">
                      <a16:creationId xmlns:a16="http://schemas.microsoft.com/office/drawing/2014/main" id="{46FD00BC-6BCA-ED65-A5B8-44D155E26983}"/>
                    </a:ext>
                  </a:extLst>
                </p:cNvPr>
                <p:cNvPicPr/>
                <p:nvPr/>
              </p:nvPicPr>
              <p:blipFill>
                <a:blip r:embed="rId209"/>
                <a:stretch>
                  <a:fillRect/>
                </a:stretch>
              </p:blipFill>
              <p:spPr>
                <a:xfrm>
                  <a:off x="10992375" y="3221265"/>
                  <a:ext cx="47952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0" name="Ink 139">
                  <a:extLst>
                    <a:ext uri="{FF2B5EF4-FFF2-40B4-BE49-F238E27FC236}">
                      <a16:creationId xmlns:a16="http://schemas.microsoft.com/office/drawing/2014/main" id="{5FC5C843-27A8-DC0C-D3EB-BBA17935DB76}"/>
                    </a:ext>
                  </a:extLst>
                </p14:cNvPr>
                <p14:cNvContentPartPr/>
                <p14:nvPr/>
              </p14:nvContentPartPr>
              <p14:xfrm>
                <a:off x="11645775" y="2892585"/>
                <a:ext cx="72720" cy="192960"/>
              </p14:xfrm>
            </p:contentPart>
          </mc:Choice>
          <mc:Fallback xmlns="">
            <p:pic>
              <p:nvPicPr>
                <p:cNvPr id="140" name="Ink 139">
                  <a:extLst>
                    <a:ext uri="{FF2B5EF4-FFF2-40B4-BE49-F238E27FC236}">
                      <a16:creationId xmlns:a16="http://schemas.microsoft.com/office/drawing/2014/main" id="{5FC5C843-27A8-DC0C-D3EB-BBA17935DB76}"/>
                    </a:ext>
                  </a:extLst>
                </p:cNvPr>
                <p:cNvPicPr/>
                <p:nvPr/>
              </p:nvPicPr>
              <p:blipFill>
                <a:blip r:embed="rId211"/>
                <a:stretch>
                  <a:fillRect/>
                </a:stretch>
              </p:blipFill>
              <p:spPr>
                <a:xfrm>
                  <a:off x="11639655" y="2886465"/>
                  <a:ext cx="84960" cy="205200"/>
                </a:xfrm>
                <a:prstGeom prst="rect">
                  <a:avLst/>
                </a:prstGeom>
              </p:spPr>
            </p:pic>
          </mc:Fallback>
        </mc:AlternateContent>
      </p:grpSp>
      <p:grpSp>
        <p:nvGrpSpPr>
          <p:cNvPr id="145" name="Group 144">
            <a:extLst>
              <a:ext uri="{FF2B5EF4-FFF2-40B4-BE49-F238E27FC236}">
                <a16:creationId xmlns:a16="http://schemas.microsoft.com/office/drawing/2014/main" id="{4BADB480-AC41-F159-7CE5-5C85FBC1440B}"/>
              </a:ext>
            </a:extLst>
          </p:cNvPr>
          <p:cNvGrpSpPr/>
          <p:nvPr/>
        </p:nvGrpSpPr>
        <p:grpSpPr>
          <a:xfrm>
            <a:off x="577575" y="5766465"/>
            <a:ext cx="1976040" cy="1055880"/>
            <a:chOff x="577575" y="5766465"/>
            <a:chExt cx="1976040" cy="1055880"/>
          </a:xfrm>
        </p:grpSpPr>
        <mc:AlternateContent xmlns:mc="http://schemas.openxmlformats.org/markup-compatibility/2006" xmlns:p14="http://schemas.microsoft.com/office/powerpoint/2010/main">
          <mc:Choice Requires="p14">
            <p:contentPart p14:bwMode="auto" r:id="rId212">
              <p14:nvContentPartPr>
                <p14:cNvPr id="73" name="Ink 72">
                  <a:extLst>
                    <a:ext uri="{FF2B5EF4-FFF2-40B4-BE49-F238E27FC236}">
                      <a16:creationId xmlns:a16="http://schemas.microsoft.com/office/drawing/2014/main" id="{CD60376A-FD57-C764-279E-4916693FCB31}"/>
                    </a:ext>
                  </a:extLst>
                </p14:cNvPr>
                <p14:cNvContentPartPr/>
                <p14:nvPr/>
              </p14:nvContentPartPr>
              <p14:xfrm>
                <a:off x="1110735" y="5850705"/>
                <a:ext cx="164880" cy="331560"/>
              </p14:xfrm>
            </p:contentPart>
          </mc:Choice>
          <mc:Fallback xmlns="">
            <p:pic>
              <p:nvPicPr>
                <p:cNvPr id="73" name="Ink 72">
                  <a:extLst>
                    <a:ext uri="{FF2B5EF4-FFF2-40B4-BE49-F238E27FC236}">
                      <a16:creationId xmlns:a16="http://schemas.microsoft.com/office/drawing/2014/main" id="{CD60376A-FD57-C764-279E-4916693FCB31}"/>
                    </a:ext>
                  </a:extLst>
                </p:cNvPr>
                <p:cNvPicPr/>
                <p:nvPr/>
              </p:nvPicPr>
              <p:blipFill>
                <a:blip r:embed="rId213"/>
                <a:stretch>
                  <a:fillRect/>
                </a:stretch>
              </p:blipFill>
              <p:spPr>
                <a:xfrm>
                  <a:off x="1104615" y="5844585"/>
                  <a:ext cx="1771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74" name="Ink 73">
                  <a:extLst>
                    <a:ext uri="{FF2B5EF4-FFF2-40B4-BE49-F238E27FC236}">
                      <a16:creationId xmlns:a16="http://schemas.microsoft.com/office/drawing/2014/main" id="{93B837A5-ACC1-4789-1E8C-386D5CD5A9C3}"/>
                    </a:ext>
                  </a:extLst>
                </p14:cNvPr>
                <p14:cNvContentPartPr/>
                <p14:nvPr/>
              </p14:nvContentPartPr>
              <p14:xfrm>
                <a:off x="1470375" y="5948265"/>
                <a:ext cx="293760" cy="186480"/>
              </p14:xfrm>
            </p:contentPart>
          </mc:Choice>
          <mc:Fallback xmlns="">
            <p:pic>
              <p:nvPicPr>
                <p:cNvPr id="74" name="Ink 73">
                  <a:extLst>
                    <a:ext uri="{FF2B5EF4-FFF2-40B4-BE49-F238E27FC236}">
                      <a16:creationId xmlns:a16="http://schemas.microsoft.com/office/drawing/2014/main" id="{93B837A5-ACC1-4789-1E8C-386D5CD5A9C3}"/>
                    </a:ext>
                  </a:extLst>
                </p:cNvPr>
                <p:cNvPicPr/>
                <p:nvPr/>
              </p:nvPicPr>
              <p:blipFill>
                <a:blip r:embed="rId215"/>
                <a:stretch>
                  <a:fillRect/>
                </a:stretch>
              </p:blipFill>
              <p:spPr>
                <a:xfrm>
                  <a:off x="1464255" y="5942145"/>
                  <a:ext cx="306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5" name="Ink 74">
                  <a:extLst>
                    <a:ext uri="{FF2B5EF4-FFF2-40B4-BE49-F238E27FC236}">
                      <a16:creationId xmlns:a16="http://schemas.microsoft.com/office/drawing/2014/main" id="{B3C78B65-2A5C-A251-9DDA-7D7D9F5C4CD2}"/>
                    </a:ext>
                  </a:extLst>
                </p14:cNvPr>
                <p14:cNvContentPartPr/>
                <p14:nvPr/>
              </p14:nvContentPartPr>
              <p14:xfrm>
                <a:off x="1783215" y="5950425"/>
                <a:ext cx="327960" cy="361080"/>
              </p14:xfrm>
            </p:contentPart>
          </mc:Choice>
          <mc:Fallback xmlns="">
            <p:pic>
              <p:nvPicPr>
                <p:cNvPr id="75" name="Ink 74">
                  <a:extLst>
                    <a:ext uri="{FF2B5EF4-FFF2-40B4-BE49-F238E27FC236}">
                      <a16:creationId xmlns:a16="http://schemas.microsoft.com/office/drawing/2014/main" id="{B3C78B65-2A5C-A251-9DDA-7D7D9F5C4CD2}"/>
                    </a:ext>
                  </a:extLst>
                </p:cNvPr>
                <p:cNvPicPr/>
                <p:nvPr/>
              </p:nvPicPr>
              <p:blipFill>
                <a:blip r:embed="rId217"/>
                <a:stretch>
                  <a:fillRect/>
                </a:stretch>
              </p:blipFill>
              <p:spPr>
                <a:xfrm>
                  <a:off x="1777095" y="5944305"/>
                  <a:ext cx="3402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6" name="Ink 75">
                  <a:extLst>
                    <a:ext uri="{FF2B5EF4-FFF2-40B4-BE49-F238E27FC236}">
                      <a16:creationId xmlns:a16="http://schemas.microsoft.com/office/drawing/2014/main" id="{6EA67F3C-3C16-9A54-C29E-DAE384276487}"/>
                    </a:ext>
                  </a:extLst>
                </p14:cNvPr>
                <p14:cNvContentPartPr/>
                <p14:nvPr/>
              </p14:nvContentPartPr>
              <p14:xfrm>
                <a:off x="2057175" y="5880945"/>
                <a:ext cx="358920" cy="535320"/>
              </p14:xfrm>
            </p:contentPart>
          </mc:Choice>
          <mc:Fallback xmlns="">
            <p:pic>
              <p:nvPicPr>
                <p:cNvPr id="76" name="Ink 75">
                  <a:extLst>
                    <a:ext uri="{FF2B5EF4-FFF2-40B4-BE49-F238E27FC236}">
                      <a16:creationId xmlns:a16="http://schemas.microsoft.com/office/drawing/2014/main" id="{6EA67F3C-3C16-9A54-C29E-DAE384276487}"/>
                    </a:ext>
                  </a:extLst>
                </p:cNvPr>
                <p:cNvPicPr/>
                <p:nvPr/>
              </p:nvPicPr>
              <p:blipFill>
                <a:blip r:embed="rId219"/>
                <a:stretch>
                  <a:fillRect/>
                </a:stretch>
              </p:blipFill>
              <p:spPr>
                <a:xfrm>
                  <a:off x="2051055" y="5874825"/>
                  <a:ext cx="3711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7" name="Ink 76">
                  <a:extLst>
                    <a:ext uri="{FF2B5EF4-FFF2-40B4-BE49-F238E27FC236}">
                      <a16:creationId xmlns:a16="http://schemas.microsoft.com/office/drawing/2014/main" id="{E372A917-E6B2-CA3C-21E2-9D1F95E4A791}"/>
                    </a:ext>
                  </a:extLst>
                </p14:cNvPr>
                <p14:cNvContentPartPr/>
                <p14:nvPr/>
              </p14:nvContentPartPr>
              <p14:xfrm>
                <a:off x="822015" y="5861505"/>
                <a:ext cx="427320" cy="495000"/>
              </p14:xfrm>
            </p:contentPart>
          </mc:Choice>
          <mc:Fallback xmlns="">
            <p:pic>
              <p:nvPicPr>
                <p:cNvPr id="77" name="Ink 76">
                  <a:extLst>
                    <a:ext uri="{FF2B5EF4-FFF2-40B4-BE49-F238E27FC236}">
                      <a16:creationId xmlns:a16="http://schemas.microsoft.com/office/drawing/2014/main" id="{E372A917-E6B2-CA3C-21E2-9D1F95E4A791}"/>
                    </a:ext>
                  </a:extLst>
                </p:cNvPr>
                <p:cNvPicPr/>
                <p:nvPr/>
              </p:nvPicPr>
              <p:blipFill>
                <a:blip r:embed="rId221"/>
                <a:stretch>
                  <a:fillRect/>
                </a:stretch>
              </p:blipFill>
              <p:spPr>
                <a:xfrm>
                  <a:off x="815895" y="5855385"/>
                  <a:ext cx="43956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8" name="Ink 77">
                  <a:extLst>
                    <a:ext uri="{FF2B5EF4-FFF2-40B4-BE49-F238E27FC236}">
                      <a16:creationId xmlns:a16="http://schemas.microsoft.com/office/drawing/2014/main" id="{6AC16029-2A8D-B9EA-808E-E07A888A4F0E}"/>
                    </a:ext>
                  </a:extLst>
                </p14:cNvPr>
                <p14:cNvContentPartPr/>
                <p14:nvPr/>
              </p14:nvContentPartPr>
              <p14:xfrm>
                <a:off x="2473695" y="5766465"/>
                <a:ext cx="79920" cy="201600"/>
              </p14:xfrm>
            </p:contentPart>
          </mc:Choice>
          <mc:Fallback xmlns="">
            <p:pic>
              <p:nvPicPr>
                <p:cNvPr id="78" name="Ink 77">
                  <a:extLst>
                    <a:ext uri="{FF2B5EF4-FFF2-40B4-BE49-F238E27FC236}">
                      <a16:creationId xmlns:a16="http://schemas.microsoft.com/office/drawing/2014/main" id="{6AC16029-2A8D-B9EA-808E-E07A888A4F0E}"/>
                    </a:ext>
                  </a:extLst>
                </p:cNvPr>
                <p:cNvPicPr/>
                <p:nvPr/>
              </p:nvPicPr>
              <p:blipFill>
                <a:blip r:embed="rId223"/>
                <a:stretch>
                  <a:fillRect/>
                </a:stretch>
              </p:blipFill>
              <p:spPr>
                <a:xfrm>
                  <a:off x="2467575" y="5760345"/>
                  <a:ext cx="921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Ink 96">
                  <a:extLst>
                    <a:ext uri="{FF2B5EF4-FFF2-40B4-BE49-F238E27FC236}">
                      <a16:creationId xmlns:a16="http://schemas.microsoft.com/office/drawing/2014/main" id="{719D3BD2-00FF-8DDB-A78C-5F02A2CA682B}"/>
                    </a:ext>
                  </a:extLst>
                </p14:cNvPr>
                <p14:cNvContentPartPr/>
                <p14:nvPr/>
              </p14:nvContentPartPr>
              <p14:xfrm>
                <a:off x="890415" y="6329505"/>
                <a:ext cx="36000" cy="166320"/>
              </p14:xfrm>
            </p:contentPart>
          </mc:Choice>
          <mc:Fallback xmlns="">
            <p:pic>
              <p:nvPicPr>
                <p:cNvPr id="97" name="Ink 96">
                  <a:extLst>
                    <a:ext uri="{FF2B5EF4-FFF2-40B4-BE49-F238E27FC236}">
                      <a16:creationId xmlns:a16="http://schemas.microsoft.com/office/drawing/2014/main" id="{719D3BD2-00FF-8DDB-A78C-5F02A2CA682B}"/>
                    </a:ext>
                  </a:extLst>
                </p:cNvPr>
                <p:cNvPicPr/>
                <p:nvPr/>
              </p:nvPicPr>
              <p:blipFill>
                <a:blip r:embed="rId225"/>
                <a:stretch>
                  <a:fillRect/>
                </a:stretch>
              </p:blipFill>
              <p:spPr>
                <a:xfrm>
                  <a:off x="884295" y="6323385"/>
                  <a:ext cx="48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Ink 97">
                  <a:extLst>
                    <a:ext uri="{FF2B5EF4-FFF2-40B4-BE49-F238E27FC236}">
                      <a16:creationId xmlns:a16="http://schemas.microsoft.com/office/drawing/2014/main" id="{207C6891-058B-B271-CBD6-80427A40668B}"/>
                    </a:ext>
                  </a:extLst>
                </p14:cNvPr>
                <p14:cNvContentPartPr/>
                <p14:nvPr/>
              </p14:nvContentPartPr>
              <p14:xfrm>
                <a:off x="669015" y="6564225"/>
                <a:ext cx="257760" cy="11160"/>
              </p14:xfrm>
            </p:contentPart>
          </mc:Choice>
          <mc:Fallback xmlns="">
            <p:pic>
              <p:nvPicPr>
                <p:cNvPr id="98" name="Ink 97">
                  <a:extLst>
                    <a:ext uri="{FF2B5EF4-FFF2-40B4-BE49-F238E27FC236}">
                      <a16:creationId xmlns:a16="http://schemas.microsoft.com/office/drawing/2014/main" id="{207C6891-058B-B271-CBD6-80427A40668B}"/>
                    </a:ext>
                  </a:extLst>
                </p:cNvPr>
                <p:cNvPicPr/>
                <p:nvPr/>
              </p:nvPicPr>
              <p:blipFill>
                <a:blip r:embed="rId227"/>
                <a:stretch>
                  <a:fillRect/>
                </a:stretch>
              </p:blipFill>
              <p:spPr>
                <a:xfrm>
                  <a:off x="662895" y="6558105"/>
                  <a:ext cx="270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Ink 98">
                  <a:extLst>
                    <a:ext uri="{FF2B5EF4-FFF2-40B4-BE49-F238E27FC236}">
                      <a16:creationId xmlns:a16="http://schemas.microsoft.com/office/drawing/2014/main" id="{3212E7DF-0F73-EE41-C0D2-322C7D9E9055}"/>
                    </a:ext>
                  </a:extLst>
                </p14:cNvPr>
                <p14:cNvContentPartPr/>
                <p14:nvPr/>
              </p14:nvContentPartPr>
              <p14:xfrm>
                <a:off x="577575" y="6628305"/>
                <a:ext cx="253080" cy="164880"/>
              </p14:xfrm>
            </p:contentPart>
          </mc:Choice>
          <mc:Fallback xmlns="">
            <p:pic>
              <p:nvPicPr>
                <p:cNvPr id="99" name="Ink 98">
                  <a:extLst>
                    <a:ext uri="{FF2B5EF4-FFF2-40B4-BE49-F238E27FC236}">
                      <a16:creationId xmlns:a16="http://schemas.microsoft.com/office/drawing/2014/main" id="{3212E7DF-0F73-EE41-C0D2-322C7D9E9055}"/>
                    </a:ext>
                  </a:extLst>
                </p:cNvPr>
                <p:cNvPicPr/>
                <p:nvPr/>
              </p:nvPicPr>
              <p:blipFill>
                <a:blip r:embed="rId229"/>
                <a:stretch>
                  <a:fillRect/>
                </a:stretch>
              </p:blipFill>
              <p:spPr>
                <a:xfrm>
                  <a:off x="571455" y="6622185"/>
                  <a:ext cx="265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E4F505C3-4074-3FEA-A4B4-EBB377F22B66}"/>
                    </a:ext>
                  </a:extLst>
                </p14:cNvPr>
                <p14:cNvContentPartPr/>
                <p14:nvPr/>
              </p14:nvContentPartPr>
              <p14:xfrm>
                <a:off x="1352295" y="6508065"/>
                <a:ext cx="324720" cy="314280"/>
              </p14:xfrm>
            </p:contentPart>
          </mc:Choice>
          <mc:Fallback xmlns="">
            <p:pic>
              <p:nvPicPr>
                <p:cNvPr id="143" name="Ink 142">
                  <a:extLst>
                    <a:ext uri="{FF2B5EF4-FFF2-40B4-BE49-F238E27FC236}">
                      <a16:creationId xmlns:a16="http://schemas.microsoft.com/office/drawing/2014/main" id="{E4F505C3-4074-3FEA-A4B4-EBB377F22B66}"/>
                    </a:ext>
                  </a:extLst>
                </p:cNvPr>
                <p:cNvPicPr/>
                <p:nvPr/>
              </p:nvPicPr>
              <p:blipFill>
                <a:blip r:embed="rId231"/>
                <a:stretch>
                  <a:fillRect/>
                </a:stretch>
              </p:blipFill>
              <p:spPr>
                <a:xfrm>
                  <a:off x="1346175" y="6501945"/>
                  <a:ext cx="3369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3C6EED3E-A356-B6FF-E10F-E8AA9C7AD151}"/>
                    </a:ext>
                  </a:extLst>
                </p14:cNvPr>
                <p14:cNvContentPartPr/>
                <p14:nvPr/>
              </p14:nvContentPartPr>
              <p14:xfrm>
                <a:off x="1795095" y="6346785"/>
                <a:ext cx="103680" cy="253800"/>
              </p14:xfrm>
            </p:contentPart>
          </mc:Choice>
          <mc:Fallback xmlns="">
            <p:pic>
              <p:nvPicPr>
                <p:cNvPr id="144" name="Ink 143">
                  <a:extLst>
                    <a:ext uri="{FF2B5EF4-FFF2-40B4-BE49-F238E27FC236}">
                      <a16:creationId xmlns:a16="http://schemas.microsoft.com/office/drawing/2014/main" id="{3C6EED3E-A356-B6FF-E10F-E8AA9C7AD151}"/>
                    </a:ext>
                  </a:extLst>
                </p:cNvPr>
                <p:cNvPicPr/>
                <p:nvPr/>
              </p:nvPicPr>
              <p:blipFill>
                <a:blip r:embed="rId233"/>
                <a:stretch>
                  <a:fillRect/>
                </a:stretch>
              </p:blipFill>
              <p:spPr>
                <a:xfrm>
                  <a:off x="1788975" y="6340665"/>
                  <a:ext cx="115920" cy="266040"/>
                </a:xfrm>
                <a:prstGeom prst="rect">
                  <a:avLst/>
                </a:prstGeom>
              </p:spPr>
            </p:pic>
          </mc:Fallback>
        </mc:AlternateContent>
      </p:grpSp>
    </p:spTree>
    <p:extLst>
      <p:ext uri="{BB962C8B-B14F-4D97-AF65-F5344CB8AC3E}">
        <p14:creationId xmlns:p14="http://schemas.microsoft.com/office/powerpoint/2010/main" val="3455142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26A2C-673E-ED1B-9FB2-E3A7C1393DA1}"/>
              </a:ext>
            </a:extLst>
          </p:cNvPr>
          <p:cNvSpPr>
            <a:spLocks noGrp="1"/>
          </p:cNvSpPr>
          <p:nvPr>
            <p:ph type="title"/>
          </p:nvPr>
        </p:nvSpPr>
        <p:spPr/>
        <p:txBody>
          <a:bodyPr/>
          <a:lstStyle/>
          <a:p>
            <a:endParaRPr lang="en-CA"/>
          </a:p>
        </p:txBody>
      </p:sp>
      <p:grpSp>
        <p:nvGrpSpPr>
          <p:cNvPr id="8" name="Group 7">
            <a:extLst>
              <a:ext uri="{FF2B5EF4-FFF2-40B4-BE49-F238E27FC236}">
                <a16:creationId xmlns:a16="http://schemas.microsoft.com/office/drawing/2014/main" id="{87D5C02D-94C7-685A-469F-02AD31C5559D}"/>
              </a:ext>
            </a:extLst>
          </p:cNvPr>
          <p:cNvGrpSpPr/>
          <p:nvPr/>
        </p:nvGrpSpPr>
        <p:grpSpPr>
          <a:xfrm>
            <a:off x="1393335" y="1406505"/>
            <a:ext cx="2430720" cy="566640"/>
            <a:chOff x="1393335" y="1406505"/>
            <a:chExt cx="2430720" cy="5666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50A9C3-663B-5DB9-8055-77929E16F066}"/>
                    </a:ext>
                  </a:extLst>
                </p14:cNvPr>
                <p14:cNvContentPartPr/>
                <p14:nvPr/>
              </p14:nvContentPartPr>
              <p14:xfrm>
                <a:off x="1393335" y="1406505"/>
                <a:ext cx="546120" cy="566640"/>
              </p14:xfrm>
            </p:contentPart>
          </mc:Choice>
          <mc:Fallback xmlns="">
            <p:pic>
              <p:nvPicPr>
                <p:cNvPr id="4" name="Ink 3">
                  <a:extLst>
                    <a:ext uri="{FF2B5EF4-FFF2-40B4-BE49-F238E27FC236}">
                      <a16:creationId xmlns:a16="http://schemas.microsoft.com/office/drawing/2014/main" id="{6050A9C3-663B-5DB9-8055-77929E16F066}"/>
                    </a:ext>
                  </a:extLst>
                </p:cNvPr>
                <p:cNvPicPr/>
                <p:nvPr/>
              </p:nvPicPr>
              <p:blipFill>
                <a:blip r:embed="rId3"/>
                <a:stretch>
                  <a:fillRect/>
                </a:stretch>
              </p:blipFill>
              <p:spPr>
                <a:xfrm>
                  <a:off x="1387215" y="1400385"/>
                  <a:ext cx="55836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4A11949-29A3-42B7-C70D-5A63CBA9794F}"/>
                    </a:ext>
                  </a:extLst>
                </p14:cNvPr>
                <p14:cNvContentPartPr/>
                <p14:nvPr/>
              </p14:nvContentPartPr>
              <p14:xfrm>
                <a:off x="2798415" y="1716825"/>
                <a:ext cx="974880" cy="39240"/>
              </p14:xfrm>
            </p:contentPart>
          </mc:Choice>
          <mc:Fallback xmlns="">
            <p:pic>
              <p:nvPicPr>
                <p:cNvPr id="5" name="Ink 4">
                  <a:extLst>
                    <a:ext uri="{FF2B5EF4-FFF2-40B4-BE49-F238E27FC236}">
                      <a16:creationId xmlns:a16="http://schemas.microsoft.com/office/drawing/2014/main" id="{54A11949-29A3-42B7-C70D-5A63CBA9794F}"/>
                    </a:ext>
                  </a:extLst>
                </p:cNvPr>
                <p:cNvPicPr/>
                <p:nvPr/>
              </p:nvPicPr>
              <p:blipFill>
                <a:blip r:embed="rId5"/>
                <a:stretch>
                  <a:fillRect/>
                </a:stretch>
              </p:blipFill>
              <p:spPr>
                <a:xfrm>
                  <a:off x="2792295" y="1710705"/>
                  <a:ext cx="9871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8056919-891F-D2AD-22BB-1C5E14D7C037}"/>
                    </a:ext>
                  </a:extLst>
                </p14:cNvPr>
                <p14:cNvContentPartPr/>
                <p14:nvPr/>
              </p14:nvContentPartPr>
              <p14:xfrm>
                <a:off x="2793735" y="1923825"/>
                <a:ext cx="1030320" cy="28440"/>
              </p14:xfrm>
            </p:contentPart>
          </mc:Choice>
          <mc:Fallback xmlns="">
            <p:pic>
              <p:nvPicPr>
                <p:cNvPr id="6" name="Ink 5">
                  <a:extLst>
                    <a:ext uri="{FF2B5EF4-FFF2-40B4-BE49-F238E27FC236}">
                      <a16:creationId xmlns:a16="http://schemas.microsoft.com/office/drawing/2014/main" id="{E8056919-891F-D2AD-22BB-1C5E14D7C037}"/>
                    </a:ext>
                  </a:extLst>
                </p:cNvPr>
                <p:cNvPicPr/>
                <p:nvPr/>
              </p:nvPicPr>
              <p:blipFill>
                <a:blip r:embed="rId7"/>
                <a:stretch>
                  <a:fillRect/>
                </a:stretch>
              </p:blipFill>
              <p:spPr>
                <a:xfrm>
                  <a:off x="2787615" y="1917705"/>
                  <a:ext cx="104256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1462B67-4AF7-E9DC-7BC0-A1F9D25786A6}"/>
                  </a:ext>
                </a:extLst>
              </p14:cNvPr>
              <p14:cNvContentPartPr/>
              <p14:nvPr/>
            </p14:nvContentPartPr>
            <p14:xfrm>
              <a:off x="2817855" y="2154225"/>
              <a:ext cx="1116360" cy="43920"/>
            </p14:xfrm>
          </p:contentPart>
        </mc:Choice>
        <mc:Fallback xmlns="">
          <p:pic>
            <p:nvPicPr>
              <p:cNvPr id="7" name="Ink 6">
                <a:extLst>
                  <a:ext uri="{FF2B5EF4-FFF2-40B4-BE49-F238E27FC236}">
                    <a16:creationId xmlns:a16="http://schemas.microsoft.com/office/drawing/2014/main" id="{71462B67-4AF7-E9DC-7BC0-A1F9D25786A6}"/>
                  </a:ext>
                </a:extLst>
              </p:cNvPr>
              <p:cNvPicPr/>
              <p:nvPr/>
            </p:nvPicPr>
            <p:blipFill>
              <a:blip r:embed="rId9"/>
              <a:stretch>
                <a:fillRect/>
              </a:stretch>
            </p:blipFill>
            <p:spPr>
              <a:xfrm>
                <a:off x="2811735" y="2148105"/>
                <a:ext cx="11286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DF2CC3F-9123-D9C4-E9A0-6F26B6AC81B6}"/>
                  </a:ext>
                </a:extLst>
              </p14:cNvPr>
              <p14:cNvContentPartPr/>
              <p14:nvPr/>
            </p14:nvContentPartPr>
            <p14:xfrm>
              <a:off x="5033655" y="1218225"/>
              <a:ext cx="510480" cy="564120"/>
            </p14:xfrm>
          </p:contentPart>
        </mc:Choice>
        <mc:Fallback xmlns="">
          <p:pic>
            <p:nvPicPr>
              <p:cNvPr id="9" name="Ink 8">
                <a:extLst>
                  <a:ext uri="{FF2B5EF4-FFF2-40B4-BE49-F238E27FC236}">
                    <a16:creationId xmlns:a16="http://schemas.microsoft.com/office/drawing/2014/main" id="{8DF2CC3F-9123-D9C4-E9A0-6F26B6AC81B6}"/>
                  </a:ext>
                </a:extLst>
              </p:cNvPr>
              <p:cNvPicPr/>
              <p:nvPr/>
            </p:nvPicPr>
            <p:blipFill>
              <a:blip r:embed="rId11"/>
              <a:stretch>
                <a:fillRect/>
              </a:stretch>
            </p:blipFill>
            <p:spPr>
              <a:xfrm>
                <a:off x="5027535" y="1212105"/>
                <a:ext cx="52272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8FF3871-DF84-D6FE-FE6B-7214F7973091}"/>
                  </a:ext>
                </a:extLst>
              </p14:cNvPr>
              <p14:cNvContentPartPr/>
              <p14:nvPr/>
            </p14:nvContentPartPr>
            <p14:xfrm>
              <a:off x="4757175" y="1956225"/>
              <a:ext cx="1287720" cy="15480"/>
            </p14:xfrm>
          </p:contentPart>
        </mc:Choice>
        <mc:Fallback xmlns="">
          <p:pic>
            <p:nvPicPr>
              <p:cNvPr id="10" name="Ink 9">
                <a:extLst>
                  <a:ext uri="{FF2B5EF4-FFF2-40B4-BE49-F238E27FC236}">
                    <a16:creationId xmlns:a16="http://schemas.microsoft.com/office/drawing/2014/main" id="{C8FF3871-DF84-D6FE-FE6B-7214F7973091}"/>
                  </a:ext>
                </a:extLst>
              </p:cNvPr>
              <p:cNvPicPr/>
              <p:nvPr/>
            </p:nvPicPr>
            <p:blipFill>
              <a:blip r:embed="rId13"/>
              <a:stretch>
                <a:fillRect/>
              </a:stretch>
            </p:blipFill>
            <p:spPr>
              <a:xfrm>
                <a:off x="4751055" y="1950105"/>
                <a:ext cx="1299960" cy="27720"/>
              </a:xfrm>
              <a:prstGeom prst="rect">
                <a:avLst/>
              </a:prstGeom>
            </p:spPr>
          </p:pic>
        </mc:Fallback>
      </mc:AlternateContent>
      <p:grpSp>
        <p:nvGrpSpPr>
          <p:cNvPr id="14" name="Group 13">
            <a:extLst>
              <a:ext uri="{FF2B5EF4-FFF2-40B4-BE49-F238E27FC236}">
                <a16:creationId xmlns:a16="http://schemas.microsoft.com/office/drawing/2014/main" id="{C97F3C7C-FA75-2E70-0248-0C67281B7283}"/>
              </a:ext>
            </a:extLst>
          </p:cNvPr>
          <p:cNvGrpSpPr/>
          <p:nvPr/>
        </p:nvGrpSpPr>
        <p:grpSpPr>
          <a:xfrm>
            <a:off x="4958775" y="2151705"/>
            <a:ext cx="939240" cy="424080"/>
            <a:chOff x="4958775" y="2151705"/>
            <a:chExt cx="939240" cy="42408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597AB2CF-0C4A-ABD0-E3EF-D2A009941C54}"/>
                    </a:ext>
                  </a:extLst>
                </p14:cNvPr>
                <p14:cNvContentPartPr/>
                <p14:nvPr/>
              </p14:nvContentPartPr>
              <p14:xfrm>
                <a:off x="4958775" y="2151705"/>
                <a:ext cx="486720" cy="423000"/>
              </p14:xfrm>
            </p:contentPart>
          </mc:Choice>
          <mc:Fallback xmlns="">
            <p:pic>
              <p:nvPicPr>
                <p:cNvPr id="11" name="Ink 10">
                  <a:extLst>
                    <a:ext uri="{FF2B5EF4-FFF2-40B4-BE49-F238E27FC236}">
                      <a16:creationId xmlns:a16="http://schemas.microsoft.com/office/drawing/2014/main" id="{597AB2CF-0C4A-ABD0-E3EF-D2A009941C54}"/>
                    </a:ext>
                  </a:extLst>
                </p:cNvPr>
                <p:cNvPicPr/>
                <p:nvPr/>
              </p:nvPicPr>
              <p:blipFill>
                <a:blip r:embed="rId15"/>
                <a:stretch>
                  <a:fillRect/>
                </a:stretch>
              </p:blipFill>
              <p:spPr>
                <a:xfrm>
                  <a:off x="4952655" y="2145585"/>
                  <a:ext cx="4989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90DA2E0-51A2-A21A-BD9B-91DAED035DF1}"/>
                    </a:ext>
                  </a:extLst>
                </p14:cNvPr>
                <p14:cNvContentPartPr/>
                <p14:nvPr/>
              </p14:nvContentPartPr>
              <p14:xfrm>
                <a:off x="5486175" y="2273385"/>
                <a:ext cx="411840" cy="227880"/>
              </p14:xfrm>
            </p:contentPart>
          </mc:Choice>
          <mc:Fallback xmlns="">
            <p:pic>
              <p:nvPicPr>
                <p:cNvPr id="12" name="Ink 11">
                  <a:extLst>
                    <a:ext uri="{FF2B5EF4-FFF2-40B4-BE49-F238E27FC236}">
                      <a16:creationId xmlns:a16="http://schemas.microsoft.com/office/drawing/2014/main" id="{B90DA2E0-51A2-A21A-BD9B-91DAED035DF1}"/>
                    </a:ext>
                  </a:extLst>
                </p:cNvPr>
                <p:cNvPicPr/>
                <p:nvPr/>
              </p:nvPicPr>
              <p:blipFill>
                <a:blip r:embed="rId17"/>
                <a:stretch>
                  <a:fillRect/>
                </a:stretch>
              </p:blipFill>
              <p:spPr>
                <a:xfrm>
                  <a:off x="5480055" y="2267265"/>
                  <a:ext cx="4240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687E921D-BE09-1A34-6B50-686A9DC8E656}"/>
                    </a:ext>
                  </a:extLst>
                </p14:cNvPr>
                <p14:cNvContentPartPr/>
                <p14:nvPr/>
              </p14:nvContentPartPr>
              <p14:xfrm>
                <a:off x="5526855" y="2306865"/>
                <a:ext cx="228960" cy="268920"/>
              </p14:xfrm>
            </p:contentPart>
          </mc:Choice>
          <mc:Fallback xmlns="">
            <p:pic>
              <p:nvPicPr>
                <p:cNvPr id="13" name="Ink 12">
                  <a:extLst>
                    <a:ext uri="{FF2B5EF4-FFF2-40B4-BE49-F238E27FC236}">
                      <a16:creationId xmlns:a16="http://schemas.microsoft.com/office/drawing/2014/main" id="{687E921D-BE09-1A34-6B50-686A9DC8E656}"/>
                    </a:ext>
                  </a:extLst>
                </p:cNvPr>
                <p:cNvPicPr/>
                <p:nvPr/>
              </p:nvPicPr>
              <p:blipFill>
                <a:blip r:embed="rId19"/>
                <a:stretch>
                  <a:fillRect/>
                </a:stretch>
              </p:blipFill>
              <p:spPr>
                <a:xfrm>
                  <a:off x="5520735" y="2300745"/>
                  <a:ext cx="241200" cy="281160"/>
                </a:xfrm>
                <a:prstGeom prst="rect">
                  <a:avLst/>
                </a:prstGeom>
              </p:spPr>
            </p:pic>
          </mc:Fallback>
        </mc:AlternateContent>
      </p:grpSp>
      <p:grpSp>
        <p:nvGrpSpPr>
          <p:cNvPr id="28" name="Group 27">
            <a:extLst>
              <a:ext uri="{FF2B5EF4-FFF2-40B4-BE49-F238E27FC236}">
                <a16:creationId xmlns:a16="http://schemas.microsoft.com/office/drawing/2014/main" id="{FFFFC62C-5754-B2D0-4908-6659CDD92463}"/>
              </a:ext>
            </a:extLst>
          </p:cNvPr>
          <p:cNvGrpSpPr/>
          <p:nvPr/>
        </p:nvGrpSpPr>
        <p:grpSpPr>
          <a:xfrm>
            <a:off x="921735" y="2921025"/>
            <a:ext cx="3821400" cy="1287000"/>
            <a:chOff x="921735" y="2921025"/>
            <a:chExt cx="3821400" cy="128700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E22B5F30-17A9-136B-B946-F68C74621C31}"/>
                    </a:ext>
                  </a:extLst>
                </p14:cNvPr>
                <p14:cNvContentPartPr/>
                <p14:nvPr/>
              </p14:nvContentPartPr>
              <p14:xfrm>
                <a:off x="1103895" y="2921025"/>
                <a:ext cx="632160" cy="629280"/>
              </p14:xfrm>
            </p:contentPart>
          </mc:Choice>
          <mc:Fallback xmlns="">
            <p:pic>
              <p:nvPicPr>
                <p:cNvPr id="15" name="Ink 14">
                  <a:extLst>
                    <a:ext uri="{FF2B5EF4-FFF2-40B4-BE49-F238E27FC236}">
                      <a16:creationId xmlns:a16="http://schemas.microsoft.com/office/drawing/2014/main" id="{E22B5F30-17A9-136B-B946-F68C74621C31}"/>
                    </a:ext>
                  </a:extLst>
                </p:cNvPr>
                <p:cNvPicPr/>
                <p:nvPr/>
              </p:nvPicPr>
              <p:blipFill>
                <a:blip r:embed="rId21"/>
                <a:stretch>
                  <a:fillRect/>
                </a:stretch>
              </p:blipFill>
              <p:spPr>
                <a:xfrm>
                  <a:off x="1097775" y="2914905"/>
                  <a:ext cx="64440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3500A423-359F-D5C7-FA7E-0D4638AA4729}"/>
                    </a:ext>
                  </a:extLst>
                </p14:cNvPr>
                <p14:cNvContentPartPr/>
                <p14:nvPr/>
              </p14:nvContentPartPr>
              <p14:xfrm>
                <a:off x="921735" y="3674505"/>
                <a:ext cx="1615320" cy="44640"/>
              </p14:xfrm>
            </p:contentPart>
          </mc:Choice>
          <mc:Fallback xmlns="">
            <p:pic>
              <p:nvPicPr>
                <p:cNvPr id="16" name="Ink 15">
                  <a:extLst>
                    <a:ext uri="{FF2B5EF4-FFF2-40B4-BE49-F238E27FC236}">
                      <a16:creationId xmlns:a16="http://schemas.microsoft.com/office/drawing/2014/main" id="{3500A423-359F-D5C7-FA7E-0D4638AA4729}"/>
                    </a:ext>
                  </a:extLst>
                </p:cNvPr>
                <p:cNvPicPr/>
                <p:nvPr/>
              </p:nvPicPr>
              <p:blipFill>
                <a:blip r:embed="rId23"/>
                <a:stretch>
                  <a:fillRect/>
                </a:stretch>
              </p:blipFill>
              <p:spPr>
                <a:xfrm>
                  <a:off x="915615" y="3668385"/>
                  <a:ext cx="1627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A1FF834-B16B-CD1C-3C3B-5AF37B27C08F}"/>
                    </a:ext>
                  </a:extLst>
                </p14:cNvPr>
                <p14:cNvContentPartPr/>
                <p14:nvPr/>
              </p14:nvContentPartPr>
              <p14:xfrm>
                <a:off x="1026855" y="3768825"/>
                <a:ext cx="655560" cy="439200"/>
              </p14:xfrm>
            </p:contentPart>
          </mc:Choice>
          <mc:Fallback xmlns="">
            <p:pic>
              <p:nvPicPr>
                <p:cNvPr id="17" name="Ink 16">
                  <a:extLst>
                    <a:ext uri="{FF2B5EF4-FFF2-40B4-BE49-F238E27FC236}">
                      <a16:creationId xmlns:a16="http://schemas.microsoft.com/office/drawing/2014/main" id="{1A1FF834-B16B-CD1C-3C3B-5AF37B27C08F}"/>
                    </a:ext>
                  </a:extLst>
                </p:cNvPr>
                <p:cNvPicPr/>
                <p:nvPr/>
              </p:nvPicPr>
              <p:blipFill>
                <a:blip r:embed="rId25"/>
                <a:stretch>
                  <a:fillRect/>
                </a:stretch>
              </p:blipFill>
              <p:spPr>
                <a:xfrm>
                  <a:off x="1020735" y="3762705"/>
                  <a:ext cx="66780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89D3B2DD-C86F-8B6C-21F3-281BB83872A2}"/>
                    </a:ext>
                  </a:extLst>
                </p14:cNvPr>
                <p14:cNvContentPartPr/>
                <p14:nvPr/>
              </p14:nvContentPartPr>
              <p14:xfrm>
                <a:off x="1840815" y="3930105"/>
                <a:ext cx="479160" cy="263520"/>
              </p14:xfrm>
            </p:contentPart>
          </mc:Choice>
          <mc:Fallback xmlns="">
            <p:pic>
              <p:nvPicPr>
                <p:cNvPr id="18" name="Ink 17">
                  <a:extLst>
                    <a:ext uri="{FF2B5EF4-FFF2-40B4-BE49-F238E27FC236}">
                      <a16:creationId xmlns:a16="http://schemas.microsoft.com/office/drawing/2014/main" id="{89D3B2DD-C86F-8B6C-21F3-281BB83872A2}"/>
                    </a:ext>
                  </a:extLst>
                </p:cNvPr>
                <p:cNvPicPr/>
                <p:nvPr/>
              </p:nvPicPr>
              <p:blipFill>
                <a:blip r:embed="rId27"/>
                <a:stretch>
                  <a:fillRect/>
                </a:stretch>
              </p:blipFill>
              <p:spPr>
                <a:xfrm>
                  <a:off x="1834695" y="3923985"/>
                  <a:ext cx="491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1251CE2B-9E3D-38DB-6A56-B77D5EF1E72D}"/>
                    </a:ext>
                  </a:extLst>
                </p14:cNvPr>
                <p14:cNvContentPartPr/>
                <p14:nvPr/>
              </p14:nvContentPartPr>
              <p14:xfrm>
                <a:off x="1814175" y="3937665"/>
                <a:ext cx="308520" cy="265680"/>
              </p14:xfrm>
            </p:contentPart>
          </mc:Choice>
          <mc:Fallback xmlns="">
            <p:pic>
              <p:nvPicPr>
                <p:cNvPr id="19" name="Ink 18">
                  <a:extLst>
                    <a:ext uri="{FF2B5EF4-FFF2-40B4-BE49-F238E27FC236}">
                      <a16:creationId xmlns:a16="http://schemas.microsoft.com/office/drawing/2014/main" id="{1251CE2B-9E3D-38DB-6A56-B77D5EF1E72D}"/>
                    </a:ext>
                  </a:extLst>
                </p:cNvPr>
                <p:cNvPicPr/>
                <p:nvPr/>
              </p:nvPicPr>
              <p:blipFill>
                <a:blip r:embed="rId29"/>
                <a:stretch>
                  <a:fillRect/>
                </a:stretch>
              </p:blipFill>
              <p:spPr>
                <a:xfrm>
                  <a:off x="1808055" y="3931545"/>
                  <a:ext cx="3207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3DED76E9-E8CF-C906-B694-4F362DD32C85}"/>
                    </a:ext>
                  </a:extLst>
                </p14:cNvPr>
                <p14:cNvContentPartPr/>
                <p14:nvPr/>
              </p14:nvContentPartPr>
              <p14:xfrm>
                <a:off x="3089655" y="3349785"/>
                <a:ext cx="123120" cy="509040"/>
              </p14:xfrm>
            </p:contentPart>
          </mc:Choice>
          <mc:Fallback xmlns="">
            <p:pic>
              <p:nvPicPr>
                <p:cNvPr id="20" name="Ink 19">
                  <a:extLst>
                    <a:ext uri="{FF2B5EF4-FFF2-40B4-BE49-F238E27FC236}">
                      <a16:creationId xmlns:a16="http://schemas.microsoft.com/office/drawing/2014/main" id="{3DED76E9-E8CF-C906-B694-4F362DD32C85}"/>
                    </a:ext>
                  </a:extLst>
                </p:cNvPr>
                <p:cNvPicPr/>
                <p:nvPr/>
              </p:nvPicPr>
              <p:blipFill>
                <a:blip r:embed="rId31"/>
                <a:stretch>
                  <a:fillRect/>
                </a:stretch>
              </p:blipFill>
              <p:spPr>
                <a:xfrm>
                  <a:off x="3083535" y="3343665"/>
                  <a:ext cx="13536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0F6B494-BD6A-5133-25A3-01D710095B5C}"/>
                    </a:ext>
                  </a:extLst>
                </p14:cNvPr>
                <p14:cNvContentPartPr/>
                <p14:nvPr/>
              </p14:nvContentPartPr>
              <p14:xfrm>
                <a:off x="3286935" y="3552825"/>
                <a:ext cx="496080" cy="307080"/>
              </p14:xfrm>
            </p:contentPart>
          </mc:Choice>
          <mc:Fallback xmlns="">
            <p:pic>
              <p:nvPicPr>
                <p:cNvPr id="21" name="Ink 20">
                  <a:extLst>
                    <a:ext uri="{FF2B5EF4-FFF2-40B4-BE49-F238E27FC236}">
                      <a16:creationId xmlns:a16="http://schemas.microsoft.com/office/drawing/2014/main" id="{20F6B494-BD6A-5133-25A3-01D710095B5C}"/>
                    </a:ext>
                  </a:extLst>
                </p:cNvPr>
                <p:cNvPicPr/>
                <p:nvPr/>
              </p:nvPicPr>
              <p:blipFill>
                <a:blip r:embed="rId33"/>
                <a:stretch>
                  <a:fillRect/>
                </a:stretch>
              </p:blipFill>
              <p:spPr>
                <a:xfrm>
                  <a:off x="3280815" y="3546705"/>
                  <a:ext cx="5083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E2AF12C-83B6-C693-63DA-3C070E2D6E67}"/>
                    </a:ext>
                  </a:extLst>
                </p14:cNvPr>
                <p14:cNvContentPartPr/>
                <p14:nvPr/>
              </p14:nvContentPartPr>
              <p14:xfrm>
                <a:off x="4020615" y="3547785"/>
                <a:ext cx="394920" cy="275040"/>
              </p14:xfrm>
            </p:contentPart>
          </mc:Choice>
          <mc:Fallback xmlns="">
            <p:pic>
              <p:nvPicPr>
                <p:cNvPr id="22" name="Ink 21">
                  <a:extLst>
                    <a:ext uri="{FF2B5EF4-FFF2-40B4-BE49-F238E27FC236}">
                      <a16:creationId xmlns:a16="http://schemas.microsoft.com/office/drawing/2014/main" id="{AE2AF12C-83B6-C693-63DA-3C070E2D6E67}"/>
                    </a:ext>
                  </a:extLst>
                </p:cNvPr>
                <p:cNvPicPr/>
                <p:nvPr/>
              </p:nvPicPr>
              <p:blipFill>
                <a:blip r:embed="rId35"/>
                <a:stretch>
                  <a:fillRect/>
                </a:stretch>
              </p:blipFill>
              <p:spPr>
                <a:xfrm>
                  <a:off x="4014495" y="3541665"/>
                  <a:ext cx="4071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D4CD7E47-72A3-6BF4-E418-0C616D5E9D79}"/>
                    </a:ext>
                  </a:extLst>
                </p14:cNvPr>
                <p14:cNvContentPartPr/>
                <p14:nvPr/>
              </p14:nvContentPartPr>
              <p14:xfrm>
                <a:off x="4064175" y="3625545"/>
                <a:ext cx="373320" cy="437040"/>
              </p14:xfrm>
            </p:contentPart>
          </mc:Choice>
          <mc:Fallback xmlns="">
            <p:pic>
              <p:nvPicPr>
                <p:cNvPr id="25" name="Ink 24">
                  <a:extLst>
                    <a:ext uri="{FF2B5EF4-FFF2-40B4-BE49-F238E27FC236}">
                      <a16:creationId xmlns:a16="http://schemas.microsoft.com/office/drawing/2014/main" id="{D4CD7E47-72A3-6BF4-E418-0C616D5E9D79}"/>
                    </a:ext>
                  </a:extLst>
                </p:cNvPr>
                <p:cNvPicPr/>
                <p:nvPr/>
              </p:nvPicPr>
              <p:blipFill>
                <a:blip r:embed="rId37"/>
                <a:stretch>
                  <a:fillRect/>
                </a:stretch>
              </p:blipFill>
              <p:spPr>
                <a:xfrm>
                  <a:off x="4058055" y="3619425"/>
                  <a:ext cx="3855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032404CA-1855-4DA7-6ED8-156CCFCA1357}"/>
                    </a:ext>
                  </a:extLst>
                </p14:cNvPr>
                <p14:cNvContentPartPr/>
                <p14:nvPr/>
              </p14:nvContentPartPr>
              <p14:xfrm>
                <a:off x="4114575" y="3360585"/>
                <a:ext cx="628560" cy="824400"/>
              </p14:xfrm>
            </p:contentPart>
          </mc:Choice>
          <mc:Fallback xmlns="">
            <p:pic>
              <p:nvPicPr>
                <p:cNvPr id="26" name="Ink 25">
                  <a:extLst>
                    <a:ext uri="{FF2B5EF4-FFF2-40B4-BE49-F238E27FC236}">
                      <a16:creationId xmlns:a16="http://schemas.microsoft.com/office/drawing/2014/main" id="{032404CA-1855-4DA7-6ED8-156CCFCA1357}"/>
                    </a:ext>
                  </a:extLst>
                </p:cNvPr>
                <p:cNvPicPr/>
                <p:nvPr/>
              </p:nvPicPr>
              <p:blipFill>
                <a:blip r:embed="rId39"/>
                <a:stretch>
                  <a:fillRect/>
                </a:stretch>
              </p:blipFill>
              <p:spPr>
                <a:xfrm>
                  <a:off x="4108455" y="3354465"/>
                  <a:ext cx="64080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0E4268B9-2CB3-BF21-027A-692955FC8B4A}"/>
                    </a:ext>
                  </a:extLst>
                </p14:cNvPr>
                <p14:cNvContentPartPr/>
                <p14:nvPr/>
              </p14:nvContentPartPr>
              <p14:xfrm>
                <a:off x="2711295" y="3374625"/>
                <a:ext cx="286920" cy="747360"/>
              </p14:xfrm>
            </p:contentPart>
          </mc:Choice>
          <mc:Fallback xmlns="">
            <p:pic>
              <p:nvPicPr>
                <p:cNvPr id="27" name="Ink 26">
                  <a:extLst>
                    <a:ext uri="{FF2B5EF4-FFF2-40B4-BE49-F238E27FC236}">
                      <a16:creationId xmlns:a16="http://schemas.microsoft.com/office/drawing/2014/main" id="{0E4268B9-2CB3-BF21-027A-692955FC8B4A}"/>
                    </a:ext>
                  </a:extLst>
                </p:cNvPr>
                <p:cNvPicPr/>
                <p:nvPr/>
              </p:nvPicPr>
              <p:blipFill>
                <a:blip r:embed="rId41"/>
                <a:stretch>
                  <a:fillRect/>
                </a:stretch>
              </p:blipFill>
              <p:spPr>
                <a:xfrm>
                  <a:off x="2705175" y="3368505"/>
                  <a:ext cx="299160" cy="759600"/>
                </a:xfrm>
                <a:prstGeom prst="rect">
                  <a:avLst/>
                </a:prstGeom>
              </p:spPr>
            </p:pic>
          </mc:Fallback>
        </mc:AlternateContent>
      </p:grpSp>
    </p:spTree>
    <p:extLst>
      <p:ext uri="{BB962C8B-B14F-4D97-AF65-F5344CB8AC3E}">
        <p14:creationId xmlns:p14="http://schemas.microsoft.com/office/powerpoint/2010/main" val="2272228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IN" dirty="0"/>
              <a:t>Differentiation Formulas</a:t>
            </a:r>
          </a:p>
        </p:txBody>
      </p:sp>
      <p:sp>
        <p:nvSpPr>
          <p:cNvPr id="8" name="Content Placeholder 10"/>
          <p:cNvSpPr>
            <a:spLocks noGrp="1"/>
          </p:cNvSpPr>
          <p:nvPr>
            <p:ph sz="quarter" idx="12"/>
          </p:nvPr>
        </p:nvSpPr>
        <p:spPr>
          <a:xfrm>
            <a:off x="4019551" y="6443493"/>
            <a:ext cx="4152899" cy="247650"/>
          </a:xfrm>
        </p:spPr>
        <p:txBody>
          <a:bodyPr/>
          <a:lstStyle/>
          <a:p>
            <a:r>
              <a:rPr lang="en-IN" dirty="0"/>
              <a:t>Copyright © Cengage Learning. All rights reserved. </a:t>
            </a:r>
          </a:p>
        </p:txBody>
      </p:sp>
    </p:spTree>
    <p:extLst>
      <p:ext uri="{BB962C8B-B14F-4D97-AF65-F5344CB8AC3E}">
        <p14:creationId xmlns:p14="http://schemas.microsoft.com/office/powerpoint/2010/main" val="1756551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F1379-F128-B1E1-5F93-A56A748E725A}"/>
              </a:ext>
            </a:extLst>
          </p:cNvPr>
          <p:cNvSpPr>
            <a:spLocks noGrp="1"/>
          </p:cNvSpPr>
          <p:nvPr>
            <p:ph type="title"/>
          </p:nvPr>
        </p:nvSpPr>
        <p:spPr/>
        <p:txBody>
          <a:bodyPr/>
          <a:lstStyle/>
          <a:p>
            <a:endParaRPr lang="en-CA"/>
          </a:p>
        </p:txBody>
      </p:sp>
      <p:grpSp>
        <p:nvGrpSpPr>
          <p:cNvPr id="27" name="Group 26">
            <a:extLst>
              <a:ext uri="{FF2B5EF4-FFF2-40B4-BE49-F238E27FC236}">
                <a16:creationId xmlns:a16="http://schemas.microsoft.com/office/drawing/2014/main" id="{58866E88-8085-0DA1-2A17-8FD34A7D867E}"/>
              </a:ext>
            </a:extLst>
          </p:cNvPr>
          <p:cNvGrpSpPr/>
          <p:nvPr/>
        </p:nvGrpSpPr>
        <p:grpSpPr>
          <a:xfrm>
            <a:off x="1889055" y="1575345"/>
            <a:ext cx="9523800" cy="1107720"/>
            <a:chOff x="1889055" y="1575345"/>
            <a:chExt cx="9523800" cy="11077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F150167-B094-C09F-EFE4-6908CAEAD4FB}"/>
                    </a:ext>
                  </a:extLst>
                </p14:cNvPr>
                <p14:cNvContentPartPr/>
                <p14:nvPr/>
              </p14:nvContentPartPr>
              <p14:xfrm>
                <a:off x="1889055" y="1958385"/>
                <a:ext cx="407160" cy="18720"/>
              </p14:xfrm>
            </p:contentPart>
          </mc:Choice>
          <mc:Fallback xmlns="">
            <p:pic>
              <p:nvPicPr>
                <p:cNvPr id="4" name="Ink 3">
                  <a:extLst>
                    <a:ext uri="{FF2B5EF4-FFF2-40B4-BE49-F238E27FC236}">
                      <a16:creationId xmlns:a16="http://schemas.microsoft.com/office/drawing/2014/main" id="{5F150167-B094-C09F-EFE4-6908CAEAD4FB}"/>
                    </a:ext>
                  </a:extLst>
                </p:cNvPr>
                <p:cNvPicPr/>
                <p:nvPr/>
              </p:nvPicPr>
              <p:blipFill>
                <a:blip r:embed="rId3"/>
                <a:stretch>
                  <a:fillRect/>
                </a:stretch>
              </p:blipFill>
              <p:spPr>
                <a:xfrm>
                  <a:off x="1882935" y="1952265"/>
                  <a:ext cx="419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94A6A4C-8636-A07C-68EA-C496D331E96E}"/>
                    </a:ext>
                  </a:extLst>
                </p14:cNvPr>
                <p14:cNvContentPartPr/>
                <p14:nvPr/>
              </p14:nvContentPartPr>
              <p14:xfrm>
                <a:off x="1989855" y="2165025"/>
                <a:ext cx="291600" cy="9000"/>
              </p14:xfrm>
            </p:contentPart>
          </mc:Choice>
          <mc:Fallback xmlns="">
            <p:pic>
              <p:nvPicPr>
                <p:cNvPr id="5" name="Ink 4">
                  <a:extLst>
                    <a:ext uri="{FF2B5EF4-FFF2-40B4-BE49-F238E27FC236}">
                      <a16:creationId xmlns:a16="http://schemas.microsoft.com/office/drawing/2014/main" id="{F94A6A4C-8636-A07C-68EA-C496D331E96E}"/>
                    </a:ext>
                  </a:extLst>
                </p:cNvPr>
                <p:cNvPicPr/>
                <p:nvPr/>
              </p:nvPicPr>
              <p:blipFill>
                <a:blip r:embed="rId5"/>
                <a:stretch>
                  <a:fillRect/>
                </a:stretch>
              </p:blipFill>
              <p:spPr>
                <a:xfrm>
                  <a:off x="1983735" y="2158905"/>
                  <a:ext cx="303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3008A4-AB99-F526-5101-B6995F2951FD}"/>
                    </a:ext>
                  </a:extLst>
                </p14:cNvPr>
                <p14:cNvContentPartPr/>
                <p14:nvPr/>
              </p14:nvContentPartPr>
              <p14:xfrm>
                <a:off x="2713815" y="1780905"/>
                <a:ext cx="214920" cy="290520"/>
              </p14:xfrm>
            </p:contentPart>
          </mc:Choice>
          <mc:Fallback xmlns="">
            <p:pic>
              <p:nvPicPr>
                <p:cNvPr id="6" name="Ink 5">
                  <a:extLst>
                    <a:ext uri="{FF2B5EF4-FFF2-40B4-BE49-F238E27FC236}">
                      <a16:creationId xmlns:a16="http://schemas.microsoft.com/office/drawing/2014/main" id="{443008A4-AB99-F526-5101-B6995F2951FD}"/>
                    </a:ext>
                  </a:extLst>
                </p:cNvPr>
                <p:cNvPicPr/>
                <p:nvPr/>
              </p:nvPicPr>
              <p:blipFill>
                <a:blip r:embed="rId7"/>
                <a:stretch>
                  <a:fillRect/>
                </a:stretch>
              </p:blipFill>
              <p:spPr>
                <a:xfrm>
                  <a:off x="2707695" y="1774785"/>
                  <a:ext cx="2271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741877B-6BD6-C6F8-80D4-F45D3ABDB998}"/>
                    </a:ext>
                  </a:extLst>
                </p14:cNvPr>
                <p14:cNvContentPartPr/>
                <p14:nvPr/>
              </p14:nvContentPartPr>
              <p14:xfrm>
                <a:off x="2877975" y="1937865"/>
                <a:ext cx="120600" cy="341280"/>
              </p14:xfrm>
            </p:contentPart>
          </mc:Choice>
          <mc:Fallback xmlns="">
            <p:pic>
              <p:nvPicPr>
                <p:cNvPr id="7" name="Ink 6">
                  <a:extLst>
                    <a:ext uri="{FF2B5EF4-FFF2-40B4-BE49-F238E27FC236}">
                      <a16:creationId xmlns:a16="http://schemas.microsoft.com/office/drawing/2014/main" id="{9741877B-6BD6-C6F8-80D4-F45D3ABDB998}"/>
                    </a:ext>
                  </a:extLst>
                </p:cNvPr>
                <p:cNvPicPr/>
                <p:nvPr/>
              </p:nvPicPr>
              <p:blipFill>
                <a:blip r:embed="rId9"/>
                <a:stretch>
                  <a:fillRect/>
                </a:stretch>
              </p:blipFill>
              <p:spPr>
                <a:xfrm>
                  <a:off x="2871855" y="1931745"/>
                  <a:ext cx="1328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17B641F8-E049-7608-8B08-B7E384077980}"/>
                    </a:ext>
                  </a:extLst>
                </p14:cNvPr>
                <p14:cNvContentPartPr/>
                <p14:nvPr/>
              </p14:nvContentPartPr>
              <p14:xfrm>
                <a:off x="3161655" y="1898985"/>
                <a:ext cx="315720" cy="329040"/>
              </p14:xfrm>
            </p:contentPart>
          </mc:Choice>
          <mc:Fallback xmlns="">
            <p:pic>
              <p:nvPicPr>
                <p:cNvPr id="8" name="Ink 7">
                  <a:extLst>
                    <a:ext uri="{FF2B5EF4-FFF2-40B4-BE49-F238E27FC236}">
                      <a16:creationId xmlns:a16="http://schemas.microsoft.com/office/drawing/2014/main" id="{17B641F8-E049-7608-8B08-B7E384077980}"/>
                    </a:ext>
                  </a:extLst>
                </p:cNvPr>
                <p:cNvPicPr/>
                <p:nvPr/>
              </p:nvPicPr>
              <p:blipFill>
                <a:blip r:embed="rId11"/>
                <a:stretch>
                  <a:fillRect/>
                </a:stretch>
              </p:blipFill>
              <p:spPr>
                <a:xfrm>
                  <a:off x="3155535" y="1892865"/>
                  <a:ext cx="3279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ED4434F-686F-9F23-08CB-4915A4F0B467}"/>
                    </a:ext>
                  </a:extLst>
                </p14:cNvPr>
                <p14:cNvContentPartPr/>
                <p14:nvPr/>
              </p14:nvContentPartPr>
              <p14:xfrm>
                <a:off x="3734415" y="1988625"/>
                <a:ext cx="380520" cy="275400"/>
              </p14:xfrm>
            </p:contentPart>
          </mc:Choice>
          <mc:Fallback xmlns="">
            <p:pic>
              <p:nvPicPr>
                <p:cNvPr id="9" name="Ink 8">
                  <a:extLst>
                    <a:ext uri="{FF2B5EF4-FFF2-40B4-BE49-F238E27FC236}">
                      <a16:creationId xmlns:a16="http://schemas.microsoft.com/office/drawing/2014/main" id="{4ED4434F-686F-9F23-08CB-4915A4F0B467}"/>
                    </a:ext>
                  </a:extLst>
                </p:cNvPr>
                <p:cNvPicPr/>
                <p:nvPr/>
              </p:nvPicPr>
              <p:blipFill>
                <a:blip r:embed="rId13"/>
                <a:stretch>
                  <a:fillRect/>
                </a:stretch>
              </p:blipFill>
              <p:spPr>
                <a:xfrm>
                  <a:off x="3728295" y="1982505"/>
                  <a:ext cx="3927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0E271A9-8885-B86B-0150-AC8EAC356CF1}"/>
                    </a:ext>
                  </a:extLst>
                </p14:cNvPr>
                <p14:cNvContentPartPr/>
                <p14:nvPr/>
              </p14:nvContentPartPr>
              <p14:xfrm>
                <a:off x="4070295" y="1707465"/>
                <a:ext cx="280440" cy="288000"/>
              </p14:xfrm>
            </p:contentPart>
          </mc:Choice>
          <mc:Fallback xmlns="">
            <p:pic>
              <p:nvPicPr>
                <p:cNvPr id="10" name="Ink 9">
                  <a:extLst>
                    <a:ext uri="{FF2B5EF4-FFF2-40B4-BE49-F238E27FC236}">
                      <a16:creationId xmlns:a16="http://schemas.microsoft.com/office/drawing/2014/main" id="{50E271A9-8885-B86B-0150-AC8EAC356CF1}"/>
                    </a:ext>
                  </a:extLst>
                </p:cNvPr>
                <p:cNvPicPr/>
                <p:nvPr/>
              </p:nvPicPr>
              <p:blipFill>
                <a:blip r:embed="rId15"/>
                <a:stretch>
                  <a:fillRect/>
                </a:stretch>
              </p:blipFill>
              <p:spPr>
                <a:xfrm>
                  <a:off x="4064175" y="1701345"/>
                  <a:ext cx="2926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2AE23DB-8743-78ED-A368-BAA06FFB01FB}"/>
                    </a:ext>
                  </a:extLst>
                </p14:cNvPr>
                <p14:cNvContentPartPr/>
                <p14:nvPr/>
              </p14:nvContentPartPr>
              <p14:xfrm>
                <a:off x="4574295" y="2050545"/>
                <a:ext cx="691200" cy="47880"/>
              </p14:xfrm>
            </p:contentPart>
          </mc:Choice>
          <mc:Fallback xmlns="">
            <p:pic>
              <p:nvPicPr>
                <p:cNvPr id="12" name="Ink 11">
                  <a:extLst>
                    <a:ext uri="{FF2B5EF4-FFF2-40B4-BE49-F238E27FC236}">
                      <a16:creationId xmlns:a16="http://schemas.microsoft.com/office/drawing/2014/main" id="{F2AE23DB-8743-78ED-A368-BAA06FFB01FB}"/>
                    </a:ext>
                  </a:extLst>
                </p:cNvPr>
                <p:cNvPicPr/>
                <p:nvPr/>
              </p:nvPicPr>
              <p:blipFill>
                <a:blip r:embed="rId17"/>
                <a:stretch>
                  <a:fillRect/>
                </a:stretch>
              </p:blipFill>
              <p:spPr>
                <a:xfrm>
                  <a:off x="4568175" y="2044425"/>
                  <a:ext cx="703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4267525A-17BF-DA16-8DAB-A675BFF9725D}"/>
                    </a:ext>
                  </a:extLst>
                </p14:cNvPr>
                <p14:cNvContentPartPr/>
                <p14:nvPr/>
              </p14:nvContentPartPr>
              <p14:xfrm>
                <a:off x="4951935" y="1995105"/>
                <a:ext cx="84600" cy="334800"/>
              </p14:xfrm>
            </p:contentPart>
          </mc:Choice>
          <mc:Fallback xmlns="">
            <p:pic>
              <p:nvPicPr>
                <p:cNvPr id="13" name="Ink 12">
                  <a:extLst>
                    <a:ext uri="{FF2B5EF4-FFF2-40B4-BE49-F238E27FC236}">
                      <a16:creationId xmlns:a16="http://schemas.microsoft.com/office/drawing/2014/main" id="{4267525A-17BF-DA16-8DAB-A675BFF9725D}"/>
                    </a:ext>
                  </a:extLst>
                </p:cNvPr>
                <p:cNvPicPr/>
                <p:nvPr/>
              </p:nvPicPr>
              <p:blipFill>
                <a:blip r:embed="rId19"/>
                <a:stretch>
                  <a:fillRect/>
                </a:stretch>
              </p:blipFill>
              <p:spPr>
                <a:xfrm>
                  <a:off x="4945815" y="1988985"/>
                  <a:ext cx="96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E515C76-F3FB-8186-415D-4764B2D116E4}"/>
                    </a:ext>
                  </a:extLst>
                </p14:cNvPr>
                <p14:cNvContentPartPr/>
                <p14:nvPr/>
              </p14:nvContentPartPr>
              <p14:xfrm>
                <a:off x="5923575" y="1575345"/>
                <a:ext cx="725400" cy="325800"/>
              </p14:xfrm>
            </p:contentPart>
          </mc:Choice>
          <mc:Fallback xmlns="">
            <p:pic>
              <p:nvPicPr>
                <p:cNvPr id="14" name="Ink 13">
                  <a:extLst>
                    <a:ext uri="{FF2B5EF4-FFF2-40B4-BE49-F238E27FC236}">
                      <a16:creationId xmlns:a16="http://schemas.microsoft.com/office/drawing/2014/main" id="{9E515C76-F3FB-8186-415D-4764B2D116E4}"/>
                    </a:ext>
                  </a:extLst>
                </p:cNvPr>
                <p:cNvPicPr/>
                <p:nvPr/>
              </p:nvPicPr>
              <p:blipFill>
                <a:blip r:embed="rId21"/>
                <a:stretch>
                  <a:fillRect/>
                </a:stretch>
              </p:blipFill>
              <p:spPr>
                <a:xfrm>
                  <a:off x="5917455" y="1569225"/>
                  <a:ext cx="7376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D27E0C4-1C06-3556-3ADC-A16783ACE1AF}"/>
                    </a:ext>
                  </a:extLst>
                </p14:cNvPr>
                <p14:cNvContentPartPr/>
                <p14:nvPr/>
              </p14:nvContentPartPr>
              <p14:xfrm>
                <a:off x="5777415" y="2054865"/>
                <a:ext cx="1126440" cy="37080"/>
              </p14:xfrm>
            </p:contentPart>
          </mc:Choice>
          <mc:Fallback xmlns="">
            <p:pic>
              <p:nvPicPr>
                <p:cNvPr id="15" name="Ink 14">
                  <a:extLst>
                    <a:ext uri="{FF2B5EF4-FFF2-40B4-BE49-F238E27FC236}">
                      <a16:creationId xmlns:a16="http://schemas.microsoft.com/office/drawing/2014/main" id="{DD27E0C4-1C06-3556-3ADC-A16783ACE1AF}"/>
                    </a:ext>
                  </a:extLst>
                </p:cNvPr>
                <p:cNvPicPr/>
                <p:nvPr/>
              </p:nvPicPr>
              <p:blipFill>
                <a:blip r:embed="rId23"/>
                <a:stretch>
                  <a:fillRect/>
                </a:stretch>
              </p:blipFill>
              <p:spPr>
                <a:xfrm>
                  <a:off x="5771295" y="2048745"/>
                  <a:ext cx="1138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D9B4D7BA-B768-681D-B42F-0A2BC822F526}"/>
                    </a:ext>
                  </a:extLst>
                </p14:cNvPr>
                <p14:cNvContentPartPr/>
                <p14:nvPr/>
              </p14:nvContentPartPr>
              <p14:xfrm>
                <a:off x="6003495" y="2356905"/>
                <a:ext cx="581400" cy="302760"/>
              </p14:xfrm>
            </p:contentPart>
          </mc:Choice>
          <mc:Fallback xmlns="">
            <p:pic>
              <p:nvPicPr>
                <p:cNvPr id="16" name="Ink 15">
                  <a:extLst>
                    <a:ext uri="{FF2B5EF4-FFF2-40B4-BE49-F238E27FC236}">
                      <a16:creationId xmlns:a16="http://schemas.microsoft.com/office/drawing/2014/main" id="{D9B4D7BA-B768-681D-B42F-0A2BC822F526}"/>
                    </a:ext>
                  </a:extLst>
                </p:cNvPr>
                <p:cNvPicPr/>
                <p:nvPr/>
              </p:nvPicPr>
              <p:blipFill>
                <a:blip r:embed="rId25"/>
                <a:stretch>
                  <a:fillRect/>
                </a:stretch>
              </p:blipFill>
              <p:spPr>
                <a:xfrm>
                  <a:off x="5997375" y="2350785"/>
                  <a:ext cx="5936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A9E1D940-77F2-7536-1F88-F4CB99DB40DA}"/>
                    </a:ext>
                  </a:extLst>
                </p14:cNvPr>
                <p14:cNvContentPartPr/>
                <p14:nvPr/>
              </p14:nvContentPartPr>
              <p14:xfrm>
                <a:off x="6152535" y="2391465"/>
                <a:ext cx="317880" cy="291600"/>
              </p14:xfrm>
            </p:contentPart>
          </mc:Choice>
          <mc:Fallback xmlns="">
            <p:pic>
              <p:nvPicPr>
                <p:cNvPr id="17" name="Ink 16">
                  <a:extLst>
                    <a:ext uri="{FF2B5EF4-FFF2-40B4-BE49-F238E27FC236}">
                      <a16:creationId xmlns:a16="http://schemas.microsoft.com/office/drawing/2014/main" id="{A9E1D940-77F2-7536-1F88-F4CB99DB40DA}"/>
                    </a:ext>
                  </a:extLst>
                </p:cNvPr>
                <p:cNvPicPr/>
                <p:nvPr/>
              </p:nvPicPr>
              <p:blipFill>
                <a:blip r:embed="rId27"/>
                <a:stretch>
                  <a:fillRect/>
                </a:stretch>
              </p:blipFill>
              <p:spPr>
                <a:xfrm>
                  <a:off x="6146415" y="2385345"/>
                  <a:ext cx="3301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19564991-6FF0-BCE7-BB01-CCA8A4AD7A8D}"/>
                    </a:ext>
                  </a:extLst>
                </p14:cNvPr>
                <p14:cNvContentPartPr/>
                <p14:nvPr/>
              </p14:nvContentPartPr>
              <p14:xfrm>
                <a:off x="6508575" y="2194185"/>
                <a:ext cx="628200" cy="194040"/>
              </p14:xfrm>
            </p:contentPart>
          </mc:Choice>
          <mc:Fallback xmlns="">
            <p:pic>
              <p:nvPicPr>
                <p:cNvPr id="18" name="Ink 17">
                  <a:extLst>
                    <a:ext uri="{FF2B5EF4-FFF2-40B4-BE49-F238E27FC236}">
                      <a16:creationId xmlns:a16="http://schemas.microsoft.com/office/drawing/2014/main" id="{19564991-6FF0-BCE7-BB01-CCA8A4AD7A8D}"/>
                    </a:ext>
                  </a:extLst>
                </p:cNvPr>
                <p:cNvPicPr/>
                <p:nvPr/>
              </p:nvPicPr>
              <p:blipFill>
                <a:blip r:embed="rId29"/>
                <a:stretch>
                  <a:fillRect/>
                </a:stretch>
              </p:blipFill>
              <p:spPr>
                <a:xfrm>
                  <a:off x="6502455" y="2188065"/>
                  <a:ext cx="640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F97104F4-C6FD-F58A-F468-DAAB4A0D6FBD}"/>
                    </a:ext>
                  </a:extLst>
                </p14:cNvPr>
                <p14:cNvContentPartPr/>
                <p14:nvPr/>
              </p14:nvContentPartPr>
              <p14:xfrm>
                <a:off x="7362855" y="2051625"/>
                <a:ext cx="570600" cy="38160"/>
              </p14:xfrm>
            </p:contentPart>
          </mc:Choice>
          <mc:Fallback xmlns="">
            <p:pic>
              <p:nvPicPr>
                <p:cNvPr id="20" name="Ink 19">
                  <a:extLst>
                    <a:ext uri="{FF2B5EF4-FFF2-40B4-BE49-F238E27FC236}">
                      <a16:creationId xmlns:a16="http://schemas.microsoft.com/office/drawing/2014/main" id="{F97104F4-C6FD-F58A-F468-DAAB4A0D6FBD}"/>
                    </a:ext>
                  </a:extLst>
                </p:cNvPr>
                <p:cNvPicPr/>
                <p:nvPr/>
              </p:nvPicPr>
              <p:blipFill>
                <a:blip r:embed="rId31"/>
                <a:stretch>
                  <a:fillRect/>
                </a:stretch>
              </p:blipFill>
              <p:spPr>
                <a:xfrm>
                  <a:off x="7356735" y="2045505"/>
                  <a:ext cx="5828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642C777A-67A7-C825-16F0-DF43C303B105}"/>
                    </a:ext>
                  </a:extLst>
                </p14:cNvPr>
                <p14:cNvContentPartPr/>
                <p14:nvPr/>
              </p14:nvContentPartPr>
              <p14:xfrm>
                <a:off x="7565175" y="1981065"/>
                <a:ext cx="103680" cy="327240"/>
              </p14:xfrm>
            </p:contentPart>
          </mc:Choice>
          <mc:Fallback xmlns="">
            <p:pic>
              <p:nvPicPr>
                <p:cNvPr id="21" name="Ink 20">
                  <a:extLst>
                    <a:ext uri="{FF2B5EF4-FFF2-40B4-BE49-F238E27FC236}">
                      <a16:creationId xmlns:a16="http://schemas.microsoft.com/office/drawing/2014/main" id="{642C777A-67A7-C825-16F0-DF43C303B105}"/>
                    </a:ext>
                  </a:extLst>
                </p:cNvPr>
                <p:cNvPicPr/>
                <p:nvPr/>
              </p:nvPicPr>
              <p:blipFill>
                <a:blip r:embed="rId33"/>
                <a:stretch>
                  <a:fillRect/>
                </a:stretch>
              </p:blipFill>
              <p:spPr>
                <a:xfrm>
                  <a:off x="7559055" y="1974945"/>
                  <a:ext cx="1159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080087A2-7C2A-62EA-DED5-7F242E688B03}"/>
                    </a:ext>
                  </a:extLst>
                </p14:cNvPr>
                <p14:cNvContentPartPr/>
                <p14:nvPr/>
              </p14:nvContentPartPr>
              <p14:xfrm>
                <a:off x="8219655" y="1853265"/>
                <a:ext cx="388080" cy="344520"/>
              </p14:xfrm>
            </p:contentPart>
          </mc:Choice>
          <mc:Fallback xmlns="">
            <p:pic>
              <p:nvPicPr>
                <p:cNvPr id="22" name="Ink 21">
                  <a:extLst>
                    <a:ext uri="{FF2B5EF4-FFF2-40B4-BE49-F238E27FC236}">
                      <a16:creationId xmlns:a16="http://schemas.microsoft.com/office/drawing/2014/main" id="{080087A2-7C2A-62EA-DED5-7F242E688B03}"/>
                    </a:ext>
                  </a:extLst>
                </p:cNvPr>
                <p:cNvPicPr/>
                <p:nvPr/>
              </p:nvPicPr>
              <p:blipFill>
                <a:blip r:embed="rId35"/>
                <a:stretch>
                  <a:fillRect/>
                </a:stretch>
              </p:blipFill>
              <p:spPr>
                <a:xfrm>
                  <a:off x="8213535" y="1847145"/>
                  <a:ext cx="4003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8841E10-D1C4-EA63-FAB8-B25DD1810B81}"/>
                    </a:ext>
                  </a:extLst>
                </p14:cNvPr>
                <p14:cNvContentPartPr/>
                <p14:nvPr/>
              </p14:nvContentPartPr>
              <p14:xfrm>
                <a:off x="8857215" y="1885305"/>
                <a:ext cx="590040" cy="295200"/>
              </p14:xfrm>
            </p:contentPart>
          </mc:Choice>
          <mc:Fallback xmlns="">
            <p:pic>
              <p:nvPicPr>
                <p:cNvPr id="23" name="Ink 22">
                  <a:extLst>
                    <a:ext uri="{FF2B5EF4-FFF2-40B4-BE49-F238E27FC236}">
                      <a16:creationId xmlns:a16="http://schemas.microsoft.com/office/drawing/2014/main" id="{08841E10-D1C4-EA63-FAB8-B25DD1810B81}"/>
                    </a:ext>
                  </a:extLst>
                </p:cNvPr>
                <p:cNvPicPr/>
                <p:nvPr/>
              </p:nvPicPr>
              <p:blipFill>
                <a:blip r:embed="rId37"/>
                <a:stretch>
                  <a:fillRect/>
                </a:stretch>
              </p:blipFill>
              <p:spPr>
                <a:xfrm>
                  <a:off x="8851095" y="1879185"/>
                  <a:ext cx="6022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70B72AEC-3BFB-43AE-9178-52AFD58EDB37}"/>
                    </a:ext>
                  </a:extLst>
                </p14:cNvPr>
                <p14:cNvContentPartPr/>
                <p14:nvPr/>
              </p14:nvContentPartPr>
              <p14:xfrm>
                <a:off x="9605295" y="1850025"/>
                <a:ext cx="447840" cy="311040"/>
              </p14:xfrm>
            </p:contentPart>
          </mc:Choice>
          <mc:Fallback xmlns="">
            <p:pic>
              <p:nvPicPr>
                <p:cNvPr id="24" name="Ink 23">
                  <a:extLst>
                    <a:ext uri="{FF2B5EF4-FFF2-40B4-BE49-F238E27FC236}">
                      <a16:creationId xmlns:a16="http://schemas.microsoft.com/office/drawing/2014/main" id="{70B72AEC-3BFB-43AE-9178-52AFD58EDB37}"/>
                    </a:ext>
                  </a:extLst>
                </p:cNvPr>
                <p:cNvPicPr/>
                <p:nvPr/>
              </p:nvPicPr>
              <p:blipFill>
                <a:blip r:embed="rId39"/>
                <a:stretch>
                  <a:fillRect/>
                </a:stretch>
              </p:blipFill>
              <p:spPr>
                <a:xfrm>
                  <a:off x="9599175" y="1843905"/>
                  <a:ext cx="4600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F530F1FE-ECE8-311D-1598-7B980330331F}"/>
                    </a:ext>
                  </a:extLst>
                </p14:cNvPr>
                <p14:cNvContentPartPr/>
                <p14:nvPr/>
              </p14:nvContentPartPr>
              <p14:xfrm>
                <a:off x="9935055" y="1637265"/>
                <a:ext cx="503280" cy="214200"/>
              </p14:xfrm>
            </p:contentPart>
          </mc:Choice>
          <mc:Fallback xmlns="">
            <p:pic>
              <p:nvPicPr>
                <p:cNvPr id="25" name="Ink 24">
                  <a:extLst>
                    <a:ext uri="{FF2B5EF4-FFF2-40B4-BE49-F238E27FC236}">
                      <a16:creationId xmlns:a16="http://schemas.microsoft.com/office/drawing/2014/main" id="{F530F1FE-ECE8-311D-1598-7B980330331F}"/>
                    </a:ext>
                  </a:extLst>
                </p:cNvPr>
                <p:cNvPicPr/>
                <p:nvPr/>
              </p:nvPicPr>
              <p:blipFill>
                <a:blip r:embed="rId41"/>
                <a:stretch>
                  <a:fillRect/>
                </a:stretch>
              </p:blipFill>
              <p:spPr>
                <a:xfrm>
                  <a:off x="9928935" y="1631145"/>
                  <a:ext cx="5155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19976CBA-6142-9C06-1A1E-4F8B40E7736B}"/>
                    </a:ext>
                  </a:extLst>
                </p14:cNvPr>
                <p14:cNvContentPartPr/>
                <p14:nvPr/>
              </p14:nvContentPartPr>
              <p14:xfrm>
                <a:off x="10351215" y="1848945"/>
                <a:ext cx="1061640" cy="506160"/>
              </p14:xfrm>
            </p:contentPart>
          </mc:Choice>
          <mc:Fallback xmlns="">
            <p:pic>
              <p:nvPicPr>
                <p:cNvPr id="26" name="Ink 25">
                  <a:extLst>
                    <a:ext uri="{FF2B5EF4-FFF2-40B4-BE49-F238E27FC236}">
                      <a16:creationId xmlns:a16="http://schemas.microsoft.com/office/drawing/2014/main" id="{19976CBA-6142-9C06-1A1E-4F8B40E7736B}"/>
                    </a:ext>
                  </a:extLst>
                </p:cNvPr>
                <p:cNvPicPr/>
                <p:nvPr/>
              </p:nvPicPr>
              <p:blipFill>
                <a:blip r:embed="rId43"/>
                <a:stretch>
                  <a:fillRect/>
                </a:stretch>
              </p:blipFill>
              <p:spPr>
                <a:xfrm>
                  <a:off x="10345095" y="1842825"/>
                  <a:ext cx="1073880" cy="518400"/>
                </a:xfrm>
                <a:prstGeom prst="rect">
                  <a:avLst/>
                </a:prstGeom>
              </p:spPr>
            </p:pic>
          </mc:Fallback>
        </mc:AlternateContent>
      </p:grpSp>
    </p:spTree>
    <p:extLst>
      <p:ext uri="{BB962C8B-B14F-4D97-AF65-F5344CB8AC3E}">
        <p14:creationId xmlns:p14="http://schemas.microsoft.com/office/powerpoint/2010/main" val="929802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42E438-0A7E-48D4-BD0A-5AAE213F5B0D}"/>
              </a:ext>
            </a:extLst>
          </p:cNvPr>
          <p:cNvSpPr>
            <a:spLocks noGrp="1"/>
          </p:cNvSpPr>
          <p:nvPr>
            <p:ph type="title"/>
          </p:nvPr>
        </p:nvSpPr>
        <p:spPr/>
        <p:txBody>
          <a:bodyPr/>
          <a:lstStyle/>
          <a:p>
            <a:r>
              <a:rPr lang="en-US" altLang="en-US" dirty="0"/>
              <a:t>Example 1(</a:t>
            </a:r>
            <a:r>
              <a:rPr lang="en-US" altLang="en-US" dirty="0" err="1"/>
              <a:t>i</a:t>
            </a:r>
            <a:r>
              <a:rPr lang="en-US" altLang="en-US" dirty="0"/>
              <a:t>)</a:t>
            </a:r>
            <a:endParaRPr lang="en-US" dirty="0"/>
          </a:p>
        </p:txBody>
      </p:sp>
      <p:sp>
        <p:nvSpPr>
          <p:cNvPr id="12" name="Content Placeholder 11">
            <a:extLst>
              <a:ext uri="{FF2B5EF4-FFF2-40B4-BE49-F238E27FC236}">
                <a16:creationId xmlns:a16="http://schemas.microsoft.com/office/drawing/2014/main" id="{5161D0A1-F21F-47DD-9807-67B06227A088}"/>
              </a:ext>
            </a:extLst>
          </p:cNvPr>
          <p:cNvSpPr>
            <a:spLocks noGrp="1"/>
          </p:cNvSpPr>
          <p:nvPr>
            <p:ph sz="quarter" idx="23"/>
          </p:nvPr>
        </p:nvSpPr>
        <p:spPr>
          <a:xfrm>
            <a:off x="736600" y="1289050"/>
            <a:ext cx="693994" cy="423457"/>
          </a:xfrm>
        </p:spPr>
        <p:txBody>
          <a:bodyPr/>
          <a:lstStyle/>
          <a:p>
            <a:r>
              <a:rPr lang="en-US" dirty="0"/>
              <a:t>(a) If</a:t>
            </a:r>
          </a:p>
        </p:txBody>
      </p:sp>
      <p:sp>
        <p:nvSpPr>
          <p:cNvPr id="18" name="Content Placeholder 17">
            <a:extLst>
              <a:ext uri="{FF2B5EF4-FFF2-40B4-BE49-F238E27FC236}">
                <a16:creationId xmlns:a16="http://schemas.microsoft.com/office/drawing/2014/main" id="{4F439640-95F7-4142-95D3-3704EB9BF641}"/>
              </a:ext>
            </a:extLst>
          </p:cNvPr>
          <p:cNvSpPr>
            <a:spLocks noGrp="1"/>
          </p:cNvSpPr>
          <p:nvPr>
            <p:ph sz="quarter" idx="29"/>
          </p:nvPr>
        </p:nvSpPr>
        <p:spPr>
          <a:xfrm>
            <a:off x="736600" y="3388606"/>
            <a:ext cx="399026" cy="486364"/>
          </a:xfrm>
        </p:spPr>
        <p:txBody>
          <a:bodyPr/>
          <a:lstStyle/>
          <a:p>
            <a:r>
              <a:rPr lang="en-US" dirty="0"/>
              <a:t>(d)</a:t>
            </a:r>
          </a:p>
        </p:txBody>
      </p:sp>
      <mc:AlternateContent xmlns:mc="http://schemas.openxmlformats.org/markup-compatibility/2006" xmlns:a14="http://schemas.microsoft.com/office/drawing/2010/main">
        <mc:Choice Requires="a14">
          <p:sp>
            <p:nvSpPr>
              <p:cNvPr id="2" name="TextBox 1"/>
              <p:cNvSpPr txBox="1"/>
              <p:nvPr/>
            </p:nvSpPr>
            <p:spPr>
              <a:xfrm>
                <a:off x="1531994" y="1283926"/>
                <a:ext cx="1281056" cy="30777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𝑓</m:t>
                      </m:r>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11</m:t>
                          </m:r>
                        </m:sup>
                      </m:sSup>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531994" y="1283926"/>
                <a:ext cx="1281056" cy="307777"/>
              </a:xfrm>
              <a:prstGeom prst="rect">
                <a:avLst/>
              </a:prstGeom>
              <a:blipFill rotWithShape="0">
                <a:blip r:embed="rId2"/>
                <a:stretch>
                  <a:fillRect l="-6190" r="-952" b="-3800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705102" y="1283925"/>
                <a:ext cx="2891369" cy="30777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𝑓</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sup>
                      </m:sSup>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=11</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11−1</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11</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10</m:t>
                          </m:r>
                        </m:sup>
                      </m:sSup>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705102" y="1283925"/>
                <a:ext cx="2891369" cy="307777"/>
              </a:xfrm>
              <a:prstGeom prst="rect">
                <a:avLst/>
              </a:prstGeom>
              <a:blipFill rotWithShape="0">
                <a:blip r:embed="rId3"/>
                <a:stretch>
                  <a:fillRect l="-2532" b="-38000"/>
                </a:stretch>
              </a:blipFill>
              <a:effectLst/>
            </p:spPr>
            <p:txBody>
              <a:bodyPr/>
              <a:lstStyle/>
              <a:p>
                <a:r>
                  <a:rPr lang="en-US">
                    <a:noFill/>
                  </a:rPr>
                  <a:t> </a:t>
                </a:r>
              </a:p>
            </p:txBody>
          </p:sp>
        </mc:Fallback>
      </mc:AlternateContent>
      <p:sp>
        <p:nvSpPr>
          <p:cNvPr id="15" name="Content Placeholder 11">
            <a:extLst>
              <a:ext uri="{FF2B5EF4-FFF2-40B4-BE49-F238E27FC236}">
                <a16:creationId xmlns:a16="http://schemas.microsoft.com/office/drawing/2014/main" id="{5161D0A1-F21F-47DD-9807-67B06227A088}"/>
              </a:ext>
            </a:extLst>
          </p:cNvPr>
          <p:cNvSpPr>
            <a:spLocks noGrp="1"/>
          </p:cNvSpPr>
          <p:nvPr>
            <p:ph sz="quarter" idx="23"/>
          </p:nvPr>
        </p:nvSpPr>
        <p:spPr>
          <a:xfrm>
            <a:off x="2973388" y="1278647"/>
            <a:ext cx="693994" cy="423457"/>
          </a:xfrm>
        </p:spPr>
        <p:txBody>
          <a:bodyPr/>
          <a:lstStyle/>
          <a:p>
            <a:r>
              <a:rPr lang="en-US" dirty="0"/>
              <a:t>then</a:t>
            </a:r>
          </a:p>
        </p:txBody>
      </p:sp>
      <p:sp>
        <p:nvSpPr>
          <p:cNvPr id="17" name="Content Placeholder 11">
            <a:extLst>
              <a:ext uri="{FF2B5EF4-FFF2-40B4-BE49-F238E27FC236}">
                <a16:creationId xmlns:a16="http://schemas.microsoft.com/office/drawing/2014/main" id="{5161D0A1-F21F-47DD-9807-67B06227A088}"/>
              </a:ext>
            </a:extLst>
          </p:cNvPr>
          <p:cNvSpPr>
            <a:spLocks noGrp="1"/>
          </p:cNvSpPr>
          <p:nvPr>
            <p:ph sz="quarter" idx="23"/>
          </p:nvPr>
        </p:nvSpPr>
        <p:spPr>
          <a:xfrm>
            <a:off x="734756" y="1825247"/>
            <a:ext cx="693994" cy="423457"/>
          </a:xfrm>
        </p:spPr>
        <p:txBody>
          <a:bodyPr/>
          <a:lstStyle/>
          <a:p>
            <a:r>
              <a:rPr lang="en-US" dirty="0"/>
              <a:t>(b) If</a:t>
            </a:r>
          </a:p>
        </p:txBody>
      </p:sp>
      <mc:AlternateContent xmlns:mc="http://schemas.openxmlformats.org/markup-compatibility/2006" xmlns:a14="http://schemas.microsoft.com/office/drawing/2010/main">
        <mc:Choice Requires="a14">
          <p:sp>
            <p:nvSpPr>
              <p:cNvPr id="19" name="TextBox 18"/>
              <p:cNvSpPr txBox="1"/>
              <p:nvPr/>
            </p:nvSpPr>
            <p:spPr>
              <a:xfrm>
                <a:off x="1530150" y="1820123"/>
                <a:ext cx="1142236" cy="30777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𝑦</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1100</m:t>
                          </m:r>
                        </m:sup>
                      </m:sSup>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530150" y="1820123"/>
                <a:ext cx="1142236" cy="307777"/>
              </a:xfrm>
              <a:prstGeom prst="rect">
                <a:avLst/>
              </a:prstGeom>
              <a:blipFill rotWithShape="0">
                <a:blip r:embed="rId4"/>
                <a:stretch>
                  <a:fillRect l="-4813" r="-2139" b="-2800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703258" y="1820122"/>
                <a:ext cx="3243067" cy="30777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=1100</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1100−1</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11</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1099</m:t>
                          </m:r>
                        </m:sup>
                      </m:sSup>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703258" y="1820122"/>
                <a:ext cx="3243067" cy="307777"/>
              </a:xfrm>
              <a:prstGeom prst="rect">
                <a:avLst/>
              </a:prstGeom>
              <a:blipFill rotWithShape="0">
                <a:blip r:embed="rId5"/>
                <a:stretch>
                  <a:fillRect l="-1316" r="-188" b="-28000"/>
                </a:stretch>
              </a:blipFill>
              <a:effectLst/>
            </p:spPr>
            <p:txBody>
              <a:bodyPr/>
              <a:lstStyle/>
              <a:p>
                <a:r>
                  <a:rPr lang="en-US">
                    <a:noFill/>
                  </a:rPr>
                  <a:t> </a:t>
                </a:r>
              </a:p>
            </p:txBody>
          </p:sp>
        </mc:Fallback>
      </mc:AlternateContent>
      <p:sp>
        <p:nvSpPr>
          <p:cNvPr id="21" name="Content Placeholder 11">
            <a:extLst>
              <a:ext uri="{FF2B5EF4-FFF2-40B4-BE49-F238E27FC236}">
                <a16:creationId xmlns:a16="http://schemas.microsoft.com/office/drawing/2014/main" id="{5161D0A1-F21F-47DD-9807-67B06227A088}"/>
              </a:ext>
            </a:extLst>
          </p:cNvPr>
          <p:cNvSpPr>
            <a:spLocks noGrp="1"/>
          </p:cNvSpPr>
          <p:nvPr>
            <p:ph sz="quarter" idx="23"/>
          </p:nvPr>
        </p:nvSpPr>
        <p:spPr>
          <a:xfrm>
            <a:off x="2971544" y="1814844"/>
            <a:ext cx="693994" cy="423457"/>
          </a:xfrm>
        </p:spPr>
        <p:txBody>
          <a:bodyPr/>
          <a:lstStyle/>
          <a:p>
            <a:r>
              <a:rPr lang="en-US" dirty="0"/>
              <a:t>then</a:t>
            </a:r>
          </a:p>
        </p:txBody>
      </p:sp>
      <p:sp>
        <p:nvSpPr>
          <p:cNvPr id="22" name="Content Placeholder 11">
            <a:extLst>
              <a:ext uri="{FF2B5EF4-FFF2-40B4-BE49-F238E27FC236}">
                <a16:creationId xmlns:a16="http://schemas.microsoft.com/office/drawing/2014/main" id="{5161D0A1-F21F-47DD-9807-67B06227A088}"/>
              </a:ext>
            </a:extLst>
          </p:cNvPr>
          <p:cNvSpPr>
            <a:spLocks noGrp="1"/>
          </p:cNvSpPr>
          <p:nvPr>
            <p:ph sz="quarter" idx="23"/>
          </p:nvPr>
        </p:nvSpPr>
        <p:spPr>
          <a:xfrm>
            <a:off x="736600" y="2452961"/>
            <a:ext cx="693994" cy="423457"/>
          </a:xfrm>
        </p:spPr>
        <p:txBody>
          <a:bodyPr/>
          <a:lstStyle/>
          <a:p>
            <a:r>
              <a:rPr lang="en-US" dirty="0"/>
              <a:t>(c) If</a:t>
            </a:r>
          </a:p>
        </p:txBody>
      </p:sp>
      <mc:AlternateContent xmlns:mc="http://schemas.openxmlformats.org/markup-compatibility/2006" xmlns:a14="http://schemas.microsoft.com/office/drawing/2010/main">
        <mc:Choice Requires="a14">
          <p:sp>
            <p:nvSpPr>
              <p:cNvPr id="23" name="TextBox 22"/>
              <p:cNvSpPr txBox="1"/>
              <p:nvPr/>
            </p:nvSpPr>
            <p:spPr>
              <a:xfrm>
                <a:off x="1531994" y="2447837"/>
                <a:ext cx="801180" cy="30777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𝑦</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𝑠</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8</m:t>
                          </m:r>
                        </m:sup>
                      </m:sSup>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1531994" y="2447837"/>
                <a:ext cx="801180" cy="307777"/>
              </a:xfrm>
              <a:prstGeom prst="rect">
                <a:avLst/>
              </a:prstGeom>
              <a:blipFill rotWithShape="0">
                <a:blip r:embed="rId6"/>
                <a:stretch>
                  <a:fillRect l="-6818" r="-2273" b="-2800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705102" y="2330096"/>
                <a:ext cx="2105192" cy="584519"/>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𝑑𝑦</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𝑑𝑠</m:t>
                          </m:r>
                        </m:den>
                      </m:f>
                      <m:r>
                        <a:rPr lang="en-US" sz="2000" b="0" i="1" smtClean="0">
                          <a:latin typeface="Cambria Math" panose="02040503050406030204" pitchFamily="18" charset="0"/>
                          <a:ea typeface="Open Sans" panose="020B0606030504020204" pitchFamily="34" charset="0"/>
                          <a:cs typeface="Open Sans" panose="020B0606030504020204" pitchFamily="34" charset="0"/>
                        </a:rPr>
                        <m:t>=8</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8−1</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8</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7</m:t>
                          </m:r>
                        </m:sup>
                      </m:sSup>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705102" y="2330096"/>
                <a:ext cx="2105192" cy="584519"/>
              </a:xfrm>
              <a:prstGeom prst="rect">
                <a:avLst/>
              </a:prstGeom>
              <a:blipFill rotWithShape="0">
                <a:blip r:embed="rId7"/>
                <a:stretch>
                  <a:fillRect b="-1042"/>
                </a:stretch>
              </a:blipFill>
              <a:effectLst/>
            </p:spPr>
            <p:txBody>
              <a:bodyPr/>
              <a:lstStyle/>
              <a:p>
                <a:r>
                  <a:rPr lang="en-US">
                    <a:noFill/>
                  </a:rPr>
                  <a:t> </a:t>
                </a:r>
              </a:p>
            </p:txBody>
          </p:sp>
        </mc:Fallback>
      </mc:AlternateContent>
      <p:sp>
        <p:nvSpPr>
          <p:cNvPr id="25" name="Content Placeholder 11">
            <a:extLst>
              <a:ext uri="{FF2B5EF4-FFF2-40B4-BE49-F238E27FC236}">
                <a16:creationId xmlns:a16="http://schemas.microsoft.com/office/drawing/2014/main" id="{5161D0A1-F21F-47DD-9807-67B06227A088}"/>
              </a:ext>
            </a:extLst>
          </p:cNvPr>
          <p:cNvSpPr>
            <a:spLocks noGrp="1"/>
          </p:cNvSpPr>
          <p:nvPr>
            <p:ph sz="quarter" idx="23"/>
          </p:nvPr>
        </p:nvSpPr>
        <p:spPr>
          <a:xfrm>
            <a:off x="2973388" y="2442558"/>
            <a:ext cx="693994" cy="423457"/>
          </a:xfrm>
        </p:spPr>
        <p:txBody>
          <a:bodyPr/>
          <a:lstStyle/>
          <a:p>
            <a:r>
              <a:rPr lang="en-US" dirty="0"/>
              <a:t>then</a:t>
            </a:r>
          </a:p>
        </p:txBody>
      </p:sp>
      <mc:AlternateContent xmlns:mc="http://schemas.openxmlformats.org/markup-compatibility/2006" xmlns:a14="http://schemas.microsoft.com/office/drawing/2010/main">
        <mc:Choice Requires="a14">
          <p:sp>
            <p:nvSpPr>
              <p:cNvPr id="26" name="TextBox 25"/>
              <p:cNvSpPr txBox="1"/>
              <p:nvPr/>
            </p:nvSpPr>
            <p:spPr>
              <a:xfrm>
                <a:off x="1280578" y="3186144"/>
                <a:ext cx="853503" cy="58432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𝑑𝑟</m:t>
                          </m:r>
                        </m:den>
                      </m:f>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𝑟</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3</m:t>
                              </m:r>
                            </m:sup>
                          </m:sSup>
                        </m:e>
                      </m:d>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280578" y="3186144"/>
                <a:ext cx="853503" cy="584327"/>
              </a:xfrm>
              <a:prstGeom prst="rect">
                <a:avLst/>
              </a:prstGeom>
              <a:blipFill rotWithShape="0">
                <a:blip r:embed="rId8"/>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155218" y="3340818"/>
                <a:ext cx="727571" cy="30777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=3</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𝑟</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2</m:t>
                          </m:r>
                        </m:sup>
                      </m:sSup>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155218" y="3340818"/>
                <a:ext cx="727571" cy="307777"/>
              </a:xfrm>
              <a:prstGeom prst="rect">
                <a:avLst/>
              </a:prstGeom>
              <a:blipFill rotWithShape="0">
                <a:blip r:embed="rId9"/>
                <a:stretch>
                  <a:fillRect l="-3361" r="-2521" b="-7843"/>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6791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8" grpId="0" build="p"/>
      <p:bldP spid="2" grpId="0"/>
      <p:bldP spid="3" grpId="0"/>
      <p:bldP spid="15" grpId="0" build="p"/>
      <p:bldP spid="17" grpId="0" build="p"/>
      <p:bldP spid="19" grpId="0"/>
      <p:bldP spid="20" grpId="0"/>
      <p:bldP spid="21" grpId="0" build="p"/>
      <p:bldP spid="22" grpId="0" build="p"/>
      <p:bldP spid="23" grpId="0"/>
      <p:bldP spid="24" grpId="0"/>
      <p:bldP spid="25" grpId="0" build="p"/>
      <p:bldP spid="26" grpId="0"/>
      <p:bldP spid="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0131"/>
          </a:xfrm>
        </p:spPr>
        <p:txBody>
          <a:bodyPr/>
          <a:lstStyle/>
          <a:p>
            <a:r>
              <a:rPr lang="en-US" dirty="0"/>
              <a:t>Example 1(</a:t>
            </a:r>
            <a:r>
              <a:rPr lang="en-US" altLang="en-US" dirty="0"/>
              <a:t>ii)</a:t>
            </a:r>
            <a:endParaRPr lang="en-US" dirty="0"/>
          </a:p>
        </p:txBody>
      </p:sp>
      <p:sp>
        <p:nvSpPr>
          <p:cNvPr id="11" name="Content Placeholder 11">
            <a:extLst>
              <a:ext uri="{FF2B5EF4-FFF2-40B4-BE49-F238E27FC236}">
                <a16:creationId xmlns:a16="http://schemas.microsoft.com/office/drawing/2014/main" id="{5161D0A1-F21F-47DD-9807-67B06227A088}"/>
              </a:ext>
            </a:extLst>
          </p:cNvPr>
          <p:cNvSpPr>
            <a:spLocks noGrp="1"/>
          </p:cNvSpPr>
          <p:nvPr>
            <p:ph sz="quarter" idx="23"/>
          </p:nvPr>
        </p:nvSpPr>
        <p:spPr>
          <a:xfrm>
            <a:off x="736601" y="1587943"/>
            <a:ext cx="693994" cy="423457"/>
          </a:xfrm>
        </p:spPr>
        <p:txBody>
          <a:bodyPr/>
          <a:lstStyle/>
          <a:p>
            <a:r>
              <a:rPr lang="en-US" dirty="0"/>
              <a:t>(a) If</a:t>
            </a:r>
          </a:p>
        </p:txBody>
      </p:sp>
      <mc:AlternateContent xmlns:mc="http://schemas.openxmlformats.org/markup-compatibility/2006" xmlns:a14="http://schemas.microsoft.com/office/drawing/2010/main">
        <mc:Choice Requires="a14">
          <p:sp>
            <p:nvSpPr>
              <p:cNvPr id="12" name="TextBox 11"/>
              <p:cNvSpPr txBox="1"/>
              <p:nvPr/>
            </p:nvSpPr>
            <p:spPr>
              <a:xfrm>
                <a:off x="1531995" y="1374736"/>
                <a:ext cx="694806" cy="578235"/>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𝑦</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1</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den>
                      </m:f>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531995" y="1374736"/>
                <a:ext cx="694806" cy="578235"/>
              </a:xfrm>
              <a:prstGeom prst="rect">
                <a:avLst/>
              </a:prstGeom>
              <a:blipFill rotWithShape="0">
                <a:blip r:embed="rId2"/>
                <a:stretch>
                  <a:fillRect b="-1064"/>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299429" y="1374736"/>
                <a:ext cx="1654812" cy="584391"/>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𝑑𝑦</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𝑑𝑥</m:t>
                          </m:r>
                        </m:den>
                      </m:f>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𝑑</m:t>
                          </m:r>
                        </m:num>
                        <m:den>
                          <m:r>
                            <a:rPr lang="en-US" sz="20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−1</m:t>
                              </m:r>
                            </m:sup>
                          </m:sSup>
                        </m:e>
                      </m:d>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299429" y="1374736"/>
                <a:ext cx="1654812" cy="584391"/>
              </a:xfrm>
              <a:prstGeom prst="rect">
                <a:avLst/>
              </a:prstGeom>
              <a:blipFill rotWithShape="0">
                <a:blip r:embed="rId3"/>
                <a:stretch>
                  <a:fillRect b="-1053"/>
                </a:stretch>
              </a:blipFill>
              <a:effectLst/>
            </p:spPr>
            <p:txBody>
              <a:bodyPr/>
              <a:lstStyle/>
              <a:p>
                <a:r>
                  <a:rPr lang="en-US">
                    <a:noFill/>
                  </a:rPr>
                  <a:t> </a:t>
                </a:r>
              </a:p>
            </p:txBody>
          </p:sp>
        </mc:Fallback>
      </mc:AlternateContent>
      <p:sp>
        <p:nvSpPr>
          <p:cNvPr id="16" name="Content Placeholder 11">
            <a:extLst>
              <a:ext uri="{FF2B5EF4-FFF2-40B4-BE49-F238E27FC236}">
                <a16:creationId xmlns:a16="http://schemas.microsoft.com/office/drawing/2014/main" id="{5161D0A1-F21F-47DD-9807-67B06227A088}"/>
              </a:ext>
            </a:extLst>
          </p:cNvPr>
          <p:cNvSpPr>
            <a:spLocks noGrp="1"/>
          </p:cNvSpPr>
          <p:nvPr>
            <p:ph sz="quarter" idx="23"/>
          </p:nvPr>
        </p:nvSpPr>
        <p:spPr>
          <a:xfrm>
            <a:off x="2504035" y="1529514"/>
            <a:ext cx="693994" cy="423457"/>
          </a:xfrm>
        </p:spPr>
        <p:txBody>
          <a:bodyPr/>
          <a:lstStyle/>
          <a:p>
            <a:r>
              <a:rPr lang="en-US" dirty="0"/>
              <a:t>then</a:t>
            </a:r>
          </a:p>
        </p:txBody>
      </p:sp>
      <mc:AlternateContent xmlns:mc="http://schemas.openxmlformats.org/markup-compatibility/2006" xmlns:a14="http://schemas.microsoft.com/office/drawing/2010/main">
        <mc:Choice Requires="a14">
          <p:sp>
            <p:nvSpPr>
              <p:cNvPr id="17" name="TextBox 16"/>
              <p:cNvSpPr txBox="1"/>
              <p:nvPr/>
            </p:nvSpPr>
            <p:spPr>
              <a:xfrm>
                <a:off x="3730712" y="2428607"/>
                <a:ext cx="929485" cy="30777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−2</m:t>
                          </m:r>
                        </m:sup>
                      </m:sSup>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730712" y="2428607"/>
                <a:ext cx="929485" cy="307777"/>
              </a:xfrm>
              <a:prstGeom prst="rect">
                <a:avLst/>
              </a:prstGeom>
              <a:blipFill rotWithShape="0">
                <a:blip r:embed="rId4"/>
                <a:stretch>
                  <a:fillRect l="-2632" r="-1974"/>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730712" y="2916746"/>
                <a:ext cx="835998" cy="578235"/>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1</m:t>
                          </m:r>
                        </m:num>
                        <m:den>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2</m:t>
                              </m:r>
                            </m:sup>
                          </m:sSup>
                        </m:den>
                      </m:f>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730712" y="2916746"/>
                <a:ext cx="835998" cy="578235"/>
              </a:xfrm>
              <a:prstGeom prst="rect">
                <a:avLst/>
              </a:prstGeom>
              <a:blipFill rotWithShape="0">
                <a:blip r:embed="rId5"/>
                <a:stretch>
                  <a:fillRect b="-1053"/>
                </a:stretch>
              </a:blipFill>
              <a:effectLst/>
            </p:spPr>
            <p:txBody>
              <a:bodyPr/>
              <a:lstStyle/>
              <a:p>
                <a:r>
                  <a:rPr lang="en-US">
                    <a:noFill/>
                  </a:rPr>
                  <a:t> </a:t>
                </a:r>
              </a:p>
            </p:txBody>
          </p:sp>
        </mc:Fallback>
      </mc:AlternateContent>
      <p:sp>
        <p:nvSpPr>
          <p:cNvPr id="20" name="Content Placeholder 11">
            <a:extLst>
              <a:ext uri="{FF2B5EF4-FFF2-40B4-BE49-F238E27FC236}">
                <a16:creationId xmlns:a16="http://schemas.microsoft.com/office/drawing/2014/main" id="{5161D0A1-F21F-47DD-9807-67B06227A088}"/>
              </a:ext>
            </a:extLst>
          </p:cNvPr>
          <p:cNvSpPr>
            <a:spLocks noGrp="1"/>
          </p:cNvSpPr>
          <p:nvPr>
            <p:ph sz="quarter" idx="23"/>
          </p:nvPr>
        </p:nvSpPr>
        <p:spPr>
          <a:xfrm>
            <a:off x="736601" y="4277481"/>
            <a:ext cx="518160" cy="423457"/>
          </a:xfrm>
        </p:spPr>
        <p:txBody>
          <a:bodyPr/>
          <a:lstStyle/>
          <a:p>
            <a:r>
              <a:rPr lang="en-US" dirty="0"/>
              <a:t>(b) </a:t>
            </a:r>
          </a:p>
        </p:txBody>
      </p:sp>
      <mc:AlternateContent xmlns:mc="http://schemas.openxmlformats.org/markup-compatibility/2006" xmlns:a14="http://schemas.microsoft.com/office/drawing/2010/main">
        <mc:Choice Requires="a14">
          <p:sp>
            <p:nvSpPr>
              <p:cNvPr id="21" name="TextBox 20"/>
              <p:cNvSpPr txBox="1"/>
              <p:nvPr/>
            </p:nvSpPr>
            <p:spPr>
              <a:xfrm>
                <a:off x="1531995" y="3950973"/>
                <a:ext cx="895822" cy="691536"/>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𝑑𝑡</m:t>
                          </m:r>
                        </m:den>
                      </m:f>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8</m:t>
                              </m:r>
                            </m:num>
                            <m:den>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𝑡</m:t>
                                  </m:r>
                                </m:e>
                                <m:sup>
                                  <m:r>
                                    <a:rPr lang="en-US" sz="2000" i="1">
                                      <a:latin typeface="Cambria Math" panose="02040503050406030204" pitchFamily="18" charset="0"/>
                                      <a:ea typeface="Open Sans" panose="020B0606030504020204" pitchFamily="34" charset="0"/>
                                      <a:cs typeface="Open Sans" panose="020B0606030504020204" pitchFamily="34" charset="0"/>
                                    </a:rPr>
                                    <m:t>4</m:t>
                                  </m:r>
                                </m:sup>
                              </m:sSup>
                            </m:den>
                          </m:f>
                        </m:e>
                      </m:d>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531995" y="3950973"/>
                <a:ext cx="895822" cy="691536"/>
              </a:xfrm>
              <a:prstGeom prst="rect">
                <a:avLst/>
              </a:prstGeom>
              <a:blipFill rotWithShape="0">
                <a:blip r:embed="rId6"/>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427817" y="3979667"/>
                <a:ext cx="1356910" cy="58432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𝑑𝑡</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8</m:t>
                          </m:r>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𝑡</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i="1">
                                  <a:latin typeface="Cambria Math" panose="02040503050406030204" pitchFamily="18" charset="0"/>
                                  <a:ea typeface="Open Sans" panose="020B0606030504020204" pitchFamily="34" charset="0"/>
                                  <a:cs typeface="Open Sans" panose="020B0606030504020204" pitchFamily="34" charset="0"/>
                                </a:rPr>
                                <m:t>4</m:t>
                              </m:r>
                            </m:sup>
                          </m:sSup>
                        </m:e>
                      </m:d>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427817" y="3979667"/>
                <a:ext cx="1356910" cy="584327"/>
              </a:xfrm>
              <a:prstGeom prst="rect">
                <a:avLst/>
              </a:prstGeom>
              <a:blipFill rotWithShape="0">
                <a:blip r:embed="rId7"/>
                <a:stretch>
                  <a:fillRect b="-104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427817" y="4708811"/>
                <a:ext cx="1399678" cy="58432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=8</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𝑑𝑡</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𝑡</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i="1">
                                  <a:latin typeface="Cambria Math" panose="02040503050406030204" pitchFamily="18" charset="0"/>
                                  <a:ea typeface="Open Sans" panose="020B0606030504020204" pitchFamily="34" charset="0"/>
                                  <a:cs typeface="Open Sans" panose="020B0606030504020204" pitchFamily="34" charset="0"/>
                                </a:rPr>
                                <m:t>4</m:t>
                              </m:r>
                            </m:sup>
                          </m:sSup>
                        </m:e>
                      </m:d>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427817" y="4708811"/>
                <a:ext cx="1399678" cy="584327"/>
              </a:xfrm>
              <a:prstGeom prst="rect">
                <a:avLst/>
              </a:prstGeom>
              <a:blipFill rotWithShape="0">
                <a:blip r:embed="rId8"/>
                <a:stretch>
                  <a:fillRect b="-104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430281" y="5548498"/>
                <a:ext cx="1850956" cy="307777"/>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=8</m:t>
                      </m:r>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−4</m:t>
                          </m:r>
                        </m:e>
                      </m:d>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𝑡</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i="1">
                                  <a:latin typeface="Cambria Math" panose="02040503050406030204" pitchFamily="18" charset="0"/>
                                  <a:ea typeface="Open Sans" panose="020B0606030504020204" pitchFamily="34" charset="0"/>
                                  <a:cs typeface="Open Sans" panose="020B0606030504020204" pitchFamily="34" charset="0"/>
                                </a:rPr>
                                <m:t>4</m:t>
                              </m:r>
                              <m:r>
                                <a:rPr lang="en-US" sz="2000" b="0" i="1" smtClean="0">
                                  <a:latin typeface="Cambria Math" panose="02040503050406030204" pitchFamily="18" charset="0"/>
                                  <a:ea typeface="Open Sans" panose="020B0606030504020204" pitchFamily="34" charset="0"/>
                                  <a:cs typeface="Open Sans" panose="020B0606030504020204" pitchFamily="34" charset="0"/>
                                </a:rPr>
                                <m:t>−1</m:t>
                              </m:r>
                            </m:sup>
                          </m:sSup>
                        </m:e>
                      </m:d>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2430281" y="5548498"/>
                <a:ext cx="1850956" cy="307777"/>
              </a:xfrm>
              <a:prstGeom prst="rect">
                <a:avLst/>
              </a:prstGeom>
              <a:blipFill rotWithShape="0">
                <a:blip r:embed="rId9"/>
                <a:stretch>
                  <a:fillRect l="-990" b="-7843"/>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434349" y="6103023"/>
                <a:ext cx="863634" cy="596830"/>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32</m:t>
                          </m:r>
                        </m:num>
                        <m:den>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𝑡</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5</m:t>
                              </m:r>
                            </m:sup>
                          </m:sSup>
                        </m:den>
                      </m:f>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434349" y="6103023"/>
                <a:ext cx="863634" cy="596830"/>
              </a:xfrm>
              <a:prstGeom prst="rect">
                <a:avLst/>
              </a:prstGeom>
              <a:blipFill rotWithShape="0">
                <a:blip r:embed="rId10"/>
                <a:stretch>
                  <a:fillRect b="-1020"/>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7604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P spid="13" grpId="0"/>
      <p:bldP spid="16" grpId="0" build="p"/>
      <p:bldP spid="17" grpId="0"/>
      <p:bldP spid="18" grpId="0"/>
      <p:bldP spid="20" grpId="0" build="p"/>
      <p:bldP spid="21" grpId="0"/>
      <p:bldP spid="22" grpId="0"/>
      <p:bldP spid="27" grpId="0"/>
      <p:bldP spid="29"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16F57-2321-4990-ABCC-3708D9577491}"/>
              </a:ext>
            </a:extLst>
          </p:cNvPr>
          <p:cNvSpPr>
            <a:spLocks noGrp="1"/>
          </p:cNvSpPr>
          <p:nvPr>
            <p:ph type="title"/>
          </p:nvPr>
        </p:nvSpPr>
        <p:spPr>
          <a:xfrm>
            <a:off x="838200" y="365124"/>
            <a:ext cx="10515600" cy="676656"/>
          </a:xfrm>
        </p:spPr>
        <p:txBody>
          <a:bodyPr/>
          <a:lstStyle/>
          <a:p>
            <a:r>
              <a:rPr lang="en-US" altLang="en-US" dirty="0"/>
              <a:t>Example 2 </a:t>
            </a:r>
            <a:endParaRPr lang="en-US" dirty="0"/>
          </a:p>
        </p:txBody>
      </p:sp>
      <p:sp>
        <p:nvSpPr>
          <p:cNvPr id="3" name="Content Placeholder 2">
            <a:extLst>
              <a:ext uri="{FF2B5EF4-FFF2-40B4-BE49-F238E27FC236}">
                <a16:creationId xmlns:a16="http://schemas.microsoft.com/office/drawing/2014/main" id="{D11031E3-ABE6-4FAE-8B60-A36D54D68A05}"/>
              </a:ext>
            </a:extLst>
          </p:cNvPr>
          <p:cNvSpPr>
            <a:spLocks noGrp="1"/>
          </p:cNvSpPr>
          <p:nvPr>
            <p:ph sz="quarter" idx="23"/>
          </p:nvPr>
        </p:nvSpPr>
        <p:spPr>
          <a:xfrm>
            <a:off x="736600" y="1289050"/>
            <a:ext cx="413774" cy="401638"/>
          </a:xfrm>
        </p:spPr>
        <p:txBody>
          <a:bodyPr/>
          <a:lstStyle/>
          <a:p>
            <a:r>
              <a:rPr lang="en-US" dirty="0"/>
              <a:t>(a)</a:t>
            </a:r>
          </a:p>
        </p:txBody>
      </p:sp>
      <p:graphicFrame>
        <p:nvGraphicFramePr>
          <p:cNvPr id="8" name="Content Placeholder 7" descr="(d∕(d x))(3 (x^4)) = 3 (d∕(d x))(x^4).&#10;= 3 (4(x^3)),&#10;= 12(x^3)">
            <a:extLst>
              <a:ext uri="{FF2B5EF4-FFF2-40B4-BE49-F238E27FC236}">
                <a16:creationId xmlns:a16="http://schemas.microsoft.com/office/drawing/2014/main" id="{3273DC4E-D2AE-4712-8CA2-1B53ED392C9B}"/>
              </a:ext>
            </a:extLst>
          </p:cNvPr>
          <p:cNvGraphicFramePr>
            <a:graphicFrameLocks noGrp="1" noChangeAspect="1"/>
          </p:cNvGraphicFramePr>
          <p:nvPr>
            <p:ph sz="quarter" idx="24"/>
            <p:extLst>
              <p:ext uri="{D42A27DB-BD31-4B8C-83A1-F6EECF244321}">
                <p14:modId xmlns:p14="http://schemas.microsoft.com/office/powerpoint/2010/main" val="3570157880"/>
              </p:ext>
            </p:extLst>
          </p:nvPr>
        </p:nvGraphicFramePr>
        <p:xfrm>
          <a:off x="1263650" y="1084263"/>
          <a:ext cx="3349625" cy="1781175"/>
        </p:xfrm>
        <a:graphic>
          <a:graphicData uri="http://schemas.openxmlformats.org/presentationml/2006/ole">
            <mc:AlternateContent xmlns:mc="http://schemas.openxmlformats.org/markup-compatibility/2006">
              <mc:Choice xmlns:v="urn:schemas-microsoft-com:vml" Requires="v">
                <p:oleObj name="Equation" r:id="rId2" imgW="3416040" imgH="1815840" progId="Equation.DSMT4">
                  <p:embed/>
                </p:oleObj>
              </mc:Choice>
              <mc:Fallback>
                <p:oleObj name="Equation" r:id="rId2" imgW="3416040" imgH="1815840" progId="Equation.DSMT4">
                  <p:embed/>
                  <p:pic>
                    <p:nvPicPr>
                      <p:cNvPr id="7" name="Object 6">
                        <a:extLst>
                          <a:ext uri="{FF2B5EF4-FFF2-40B4-BE49-F238E27FC236}">
                            <a16:creationId xmlns:a16="http://schemas.microsoft.com/office/drawing/2014/main" id="{AA162FE2-C92D-49F4-B708-26D954741F58}"/>
                          </a:ext>
                        </a:extLst>
                      </p:cNvPr>
                      <p:cNvPicPr/>
                      <p:nvPr/>
                    </p:nvPicPr>
                    <p:blipFill>
                      <a:blip r:embed="rId3"/>
                      <a:stretch>
                        <a:fillRect/>
                      </a:stretch>
                    </p:blipFill>
                    <p:spPr>
                      <a:xfrm>
                        <a:off x="1263650" y="1084263"/>
                        <a:ext cx="3349625" cy="178117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59CB56F-F35D-4BC5-9472-D3E1538D6AE0}"/>
              </a:ext>
            </a:extLst>
          </p:cNvPr>
          <p:cNvSpPr>
            <a:spLocks noGrp="1"/>
          </p:cNvSpPr>
          <p:nvPr>
            <p:ph sz="quarter" idx="25"/>
          </p:nvPr>
        </p:nvSpPr>
        <p:spPr>
          <a:xfrm>
            <a:off x="736600" y="3297495"/>
            <a:ext cx="413774" cy="401638"/>
          </a:xfrm>
        </p:spPr>
        <p:txBody>
          <a:bodyPr/>
          <a:lstStyle/>
          <a:p>
            <a:r>
              <a:rPr lang="en-US" dirty="0"/>
              <a:t>(b)</a:t>
            </a:r>
          </a:p>
        </p:txBody>
      </p:sp>
      <p:graphicFrame>
        <p:nvGraphicFramePr>
          <p:cNvPr id="10" name="Content Placeholder 9" descr="(d∕(d x))(negative x) = (d∕(d x) [(negative 1) x],&#10;= (negative 1) (d∕(d x))(x),&#10;= (negative 1) (1),&#10;= (negative 1)">
            <a:extLst>
              <a:ext uri="{FF2B5EF4-FFF2-40B4-BE49-F238E27FC236}">
                <a16:creationId xmlns:a16="http://schemas.microsoft.com/office/drawing/2014/main" id="{844F56C9-1DC8-4A69-9354-819AED6912C2}"/>
              </a:ext>
            </a:extLst>
          </p:cNvPr>
          <p:cNvGraphicFramePr>
            <a:graphicFrameLocks noGrp="1" noChangeAspect="1"/>
          </p:cNvGraphicFramePr>
          <p:nvPr>
            <p:ph sz="quarter" idx="26"/>
            <p:extLst>
              <p:ext uri="{D42A27DB-BD31-4B8C-83A1-F6EECF244321}">
                <p14:modId xmlns:p14="http://schemas.microsoft.com/office/powerpoint/2010/main" val="1005363714"/>
              </p:ext>
            </p:extLst>
          </p:nvPr>
        </p:nvGraphicFramePr>
        <p:xfrm>
          <a:off x="1249363" y="3098800"/>
          <a:ext cx="3697287" cy="2579688"/>
        </p:xfrm>
        <a:graphic>
          <a:graphicData uri="http://schemas.openxmlformats.org/presentationml/2006/ole">
            <mc:AlternateContent xmlns:mc="http://schemas.openxmlformats.org/markup-compatibility/2006">
              <mc:Choice xmlns:v="urn:schemas-microsoft-com:vml" Requires="v">
                <p:oleObj name="Equation" r:id="rId4" imgW="3530520" imgH="2463480" progId="Equation.DSMT4">
                  <p:embed/>
                </p:oleObj>
              </mc:Choice>
              <mc:Fallback>
                <p:oleObj name="Equation" r:id="rId4" imgW="3530520" imgH="2463480" progId="Equation.DSMT4">
                  <p:embed/>
                  <p:pic>
                    <p:nvPicPr>
                      <p:cNvPr id="9" name="Object 8">
                        <a:extLst>
                          <a:ext uri="{FF2B5EF4-FFF2-40B4-BE49-F238E27FC236}">
                            <a16:creationId xmlns:a16="http://schemas.microsoft.com/office/drawing/2014/main" id="{19C95AFB-CC3F-4CA0-87F1-5ACD0A42C9C2}"/>
                          </a:ext>
                        </a:extLst>
                      </p:cNvPr>
                      <p:cNvPicPr/>
                      <p:nvPr/>
                    </p:nvPicPr>
                    <p:blipFill>
                      <a:blip r:embed="rId5"/>
                      <a:stretch>
                        <a:fillRect/>
                      </a:stretch>
                    </p:blipFill>
                    <p:spPr>
                      <a:xfrm>
                        <a:off x="1249363" y="3098800"/>
                        <a:ext cx="3697287" cy="2579688"/>
                      </a:xfrm>
                      <a:prstGeom prst="rect">
                        <a:avLst/>
                      </a:prstGeom>
                    </p:spPr>
                  </p:pic>
                </p:oleObj>
              </mc:Fallback>
            </mc:AlternateContent>
          </a:graphicData>
        </a:graphic>
      </p:graphicFrame>
    </p:spTree>
    <p:extLst>
      <p:ext uri="{BB962C8B-B14F-4D97-AF65-F5344CB8AC3E}">
        <p14:creationId xmlns:p14="http://schemas.microsoft.com/office/powerpoint/2010/main" val="938561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mc:AlternateContent xmlns:mc="http://schemas.openxmlformats.org/markup-compatibility/2006" xmlns:a14="http://schemas.microsoft.com/office/drawing/2010/main">
        <mc:Choice Requires="a14">
          <p:sp>
            <p:nvSpPr>
              <p:cNvPr id="4" name="TextBox 3"/>
              <p:cNvSpPr txBox="1"/>
              <p:nvPr/>
            </p:nvSpPr>
            <p:spPr>
              <a:xfrm>
                <a:off x="838200" y="1655003"/>
                <a:ext cx="3502305" cy="584391"/>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9</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+7</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6</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−5</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+16</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r>
                            <a:rPr lang="en-US" sz="2000" b="0" i="1" smtClean="0">
                              <a:latin typeface="Cambria Math" panose="02040503050406030204" pitchFamily="18" charset="0"/>
                              <a:ea typeface="Open Sans" panose="020B0606030504020204" pitchFamily="34" charset="0"/>
                              <a:cs typeface="Open Sans" panose="020B0606030504020204" pitchFamily="34" charset="0"/>
                            </a:rPr>
                            <m:t>−4</m:t>
                          </m:r>
                        </m:e>
                      </m:d>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38200" y="1655003"/>
                <a:ext cx="3502305" cy="584391"/>
              </a:xfrm>
              <a:prstGeom prst="rect">
                <a:avLst/>
              </a:prstGeom>
              <a:blipFill rotWithShape="0">
                <a:blip r:embed="rId2"/>
                <a:stretch>
                  <a:fillRect b="-104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340505" y="1655003"/>
                <a:ext cx="6345583" cy="584391"/>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9</m:t>
                              </m:r>
                            </m:sup>
                          </m:sSup>
                        </m:e>
                      </m:d>
                      <m:r>
                        <a:rPr lang="en-US" sz="2000" i="1">
                          <a:latin typeface="Cambria Math" panose="02040503050406030204" pitchFamily="18" charset="0"/>
                          <a:ea typeface="Open Sans" panose="020B0606030504020204" pitchFamily="34" charset="0"/>
                          <a:cs typeface="Open Sans" panose="020B0606030504020204" pitchFamily="34" charset="0"/>
                        </a:rPr>
                        <m:t>+</m:t>
                      </m:r>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𝑑</m:t>
                          </m:r>
                        </m:num>
                        <m:den>
                          <m:r>
                            <a:rPr lang="en-US" sz="20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i="1">
                              <a:latin typeface="Cambria Math" panose="02040503050406030204" pitchFamily="18" charset="0"/>
                              <a:ea typeface="Open Sans" panose="020B0606030504020204" pitchFamily="34" charset="0"/>
                              <a:cs typeface="Open Sans" panose="020B0606030504020204" pitchFamily="34" charset="0"/>
                            </a:rPr>
                            <m:t>7</m:t>
                          </m:r>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6</m:t>
                              </m:r>
                            </m:sup>
                          </m:sSup>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𝑑</m:t>
                          </m:r>
                        </m:num>
                        <m:den>
                          <m:r>
                            <a:rPr lang="en-US" sz="20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i="1">
                              <a:latin typeface="Cambria Math" panose="02040503050406030204" pitchFamily="18" charset="0"/>
                              <a:ea typeface="Open Sans" panose="020B0606030504020204" pitchFamily="34" charset="0"/>
                              <a:cs typeface="Open Sans" panose="020B0606030504020204" pitchFamily="34" charset="0"/>
                            </a:rPr>
                            <m:t>−5</m:t>
                          </m:r>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2</m:t>
                              </m:r>
                            </m:sup>
                          </m:sSup>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𝑑</m:t>
                          </m:r>
                        </m:num>
                        <m:den>
                          <m:r>
                            <a:rPr lang="en-US" sz="20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i="1">
                              <a:latin typeface="Cambria Math" panose="02040503050406030204" pitchFamily="18" charset="0"/>
                              <a:ea typeface="Open Sans" panose="020B0606030504020204" pitchFamily="34" charset="0"/>
                              <a:cs typeface="Open Sans" panose="020B0606030504020204" pitchFamily="34" charset="0"/>
                            </a:rPr>
                            <m:t>16</m:t>
                          </m:r>
                          <m:r>
                            <a:rPr lang="en-US" sz="2000" i="1">
                              <a:latin typeface="Cambria Math" panose="02040503050406030204" pitchFamily="18" charset="0"/>
                              <a:ea typeface="Open Sans" panose="020B0606030504020204" pitchFamily="34" charset="0"/>
                              <a:cs typeface="Open Sans" panose="020B0606030504020204" pitchFamily="34" charset="0"/>
                            </a:rPr>
                            <m:t>𝑥</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𝑑</m:t>
                          </m:r>
                        </m:num>
                        <m:den>
                          <m:r>
                            <a:rPr lang="en-US" sz="20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i="1">
                              <a:latin typeface="Cambria Math" panose="02040503050406030204" pitchFamily="18" charset="0"/>
                              <a:ea typeface="Open Sans" panose="020B0606030504020204" pitchFamily="34" charset="0"/>
                              <a:cs typeface="Open Sans" panose="020B0606030504020204" pitchFamily="34" charset="0"/>
                            </a:rPr>
                            <m:t>−4</m:t>
                          </m:r>
                        </m:e>
                      </m:d>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340505" y="1655003"/>
                <a:ext cx="6345583" cy="584391"/>
              </a:xfrm>
              <a:prstGeom prst="rect">
                <a:avLst/>
              </a:prstGeom>
              <a:blipFill rotWithShape="0">
                <a:blip r:embed="rId3"/>
                <a:stretch>
                  <a:fillRect b="-104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40504" y="2644959"/>
                <a:ext cx="6281528" cy="584391"/>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000" b="0" i="1" smtClean="0">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9</m:t>
                              </m:r>
                            </m:sup>
                          </m:sSup>
                        </m:e>
                      </m:d>
                      <m:r>
                        <a:rPr lang="en-US" sz="2000" i="1">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7</m:t>
                      </m:r>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𝑑</m:t>
                          </m:r>
                        </m:num>
                        <m:den>
                          <m:r>
                            <a:rPr lang="en-US" sz="20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6</m:t>
                              </m:r>
                            </m:sup>
                          </m:sSup>
                        </m:e>
                      </m:d>
                      <m:r>
                        <a:rPr lang="en-US" sz="2000" i="1">
                          <a:latin typeface="Cambria Math" panose="02040503050406030204" pitchFamily="18" charset="0"/>
                          <a:ea typeface="Open Sans" panose="020B0606030504020204" pitchFamily="34" charset="0"/>
                          <a:cs typeface="Open Sans" panose="020B0606030504020204" pitchFamily="34" charset="0"/>
                        </a:rPr>
                        <m:t>−5</m:t>
                      </m:r>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𝑑</m:t>
                          </m:r>
                        </m:num>
                        <m:den>
                          <m:r>
                            <a:rPr lang="en-US" sz="20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2</m:t>
                              </m:r>
                            </m:sup>
                          </m:sSup>
                        </m:e>
                      </m:d>
                      <m:r>
                        <a:rPr lang="en-US" sz="2000" b="0" i="1" smtClean="0">
                          <a:latin typeface="Cambria Math" panose="02040503050406030204" pitchFamily="18" charset="0"/>
                          <a:ea typeface="Open Sans" panose="020B0606030504020204" pitchFamily="34" charset="0"/>
                          <a:cs typeface="Open Sans" panose="020B0606030504020204" pitchFamily="34" charset="0"/>
                        </a:rPr>
                        <m:t>+16</m:t>
                      </m:r>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𝑑</m:t>
                          </m:r>
                        </m:num>
                        <m:den>
                          <m:r>
                            <a:rPr lang="en-US" sz="20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i="1">
                              <a:latin typeface="Cambria Math" panose="02040503050406030204" pitchFamily="18" charset="0"/>
                              <a:ea typeface="Open Sans" panose="020B0606030504020204" pitchFamily="34" charset="0"/>
                              <a:cs typeface="Open Sans" panose="020B0606030504020204" pitchFamily="34" charset="0"/>
                            </a:rPr>
                            <m:t>𝑥</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i="1">
                              <a:latin typeface="Cambria Math" panose="02040503050406030204" pitchFamily="18" charset="0"/>
                              <a:ea typeface="Open Sans" panose="020B0606030504020204" pitchFamily="34" charset="0"/>
                              <a:cs typeface="Open Sans" panose="020B0606030504020204" pitchFamily="34" charset="0"/>
                            </a:rPr>
                          </m:ctrlPr>
                        </m:fPr>
                        <m:num>
                          <m:r>
                            <a:rPr lang="en-US" sz="2000" i="1">
                              <a:latin typeface="Cambria Math" panose="02040503050406030204" pitchFamily="18" charset="0"/>
                              <a:ea typeface="Open Sans" panose="020B0606030504020204" pitchFamily="34" charset="0"/>
                              <a:cs typeface="Open Sans" panose="020B0606030504020204" pitchFamily="34" charset="0"/>
                            </a:rPr>
                            <m:t>𝑑</m:t>
                          </m:r>
                        </m:num>
                        <m:den>
                          <m:r>
                            <a:rPr lang="en-US" sz="20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i="1">
                              <a:latin typeface="Cambria Math" panose="02040503050406030204" pitchFamily="18" charset="0"/>
                              <a:ea typeface="Open Sans" panose="020B0606030504020204" pitchFamily="34" charset="0"/>
                              <a:cs typeface="Open Sans" panose="020B0606030504020204" pitchFamily="34" charset="0"/>
                            </a:rPr>
                            <m:t>−4</m:t>
                          </m:r>
                        </m:e>
                      </m:d>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340504" y="2644959"/>
                <a:ext cx="6281528" cy="584391"/>
              </a:xfrm>
              <a:prstGeom prst="rect">
                <a:avLst/>
              </a:prstGeom>
              <a:blipFill rotWithShape="0">
                <a:blip r:embed="rId4"/>
                <a:stretch>
                  <a:fillRect b="-104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40505" y="3908002"/>
                <a:ext cx="4161652" cy="311304"/>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9</m:t>
                          </m:r>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8</m:t>
                          </m:r>
                        </m:sup>
                      </m:sSup>
                      <m:r>
                        <a:rPr lang="en-US" sz="2000" i="1">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7</m:t>
                      </m:r>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6</m:t>
                          </m:r>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5</m:t>
                              </m:r>
                            </m:sup>
                          </m:sSup>
                        </m:e>
                      </m:d>
                      <m:r>
                        <a:rPr lang="en-US" sz="2000" i="1">
                          <a:latin typeface="Cambria Math" panose="02040503050406030204" pitchFamily="18" charset="0"/>
                          <a:ea typeface="Open Sans" panose="020B0606030504020204" pitchFamily="34" charset="0"/>
                          <a:cs typeface="Open Sans" panose="020B0606030504020204" pitchFamily="34" charset="0"/>
                        </a:rPr>
                        <m:t>−5</m:t>
                      </m:r>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2</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+16(1)+0</m:t>
                      </m:r>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340505" y="3908002"/>
                <a:ext cx="4161652" cy="311304"/>
              </a:xfrm>
              <a:prstGeom prst="rect">
                <a:avLst/>
              </a:prstGeom>
              <a:blipFill rotWithShape="0">
                <a:blip r:embed="rId5"/>
                <a:stretch>
                  <a:fillRect r="-878" b="-37255"/>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340505" y="4897958"/>
                <a:ext cx="2932598" cy="311304"/>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9</m:t>
                          </m:r>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8</m:t>
                          </m:r>
                        </m:sup>
                      </m:sSup>
                      <m:r>
                        <a:rPr lang="en-US" sz="2000" i="1">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42</m:t>
                      </m:r>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5</m:t>
                          </m:r>
                        </m:sup>
                      </m:sSup>
                      <m:r>
                        <a:rPr lang="en-US" sz="2000" i="1">
                          <a:latin typeface="Cambria Math" panose="02040503050406030204" pitchFamily="18" charset="0"/>
                          <a:ea typeface="Open Sans" panose="020B0606030504020204" pitchFamily="34" charset="0"/>
                          <a:cs typeface="Open Sans" panose="020B0606030504020204" pitchFamily="34" charset="0"/>
                        </a:rPr>
                        <m:t>−</m:t>
                      </m:r>
                      <m:r>
                        <a:rPr lang="en-US" sz="2000" i="1" smtClean="0">
                          <a:latin typeface="Cambria Math" panose="02040503050406030204" pitchFamily="18" charset="0"/>
                          <a:ea typeface="Open Sans" panose="020B0606030504020204" pitchFamily="34" charset="0"/>
                          <a:cs typeface="Open Sans" panose="020B0606030504020204" pitchFamily="34" charset="0"/>
                        </a:rPr>
                        <m:t>1</m:t>
                      </m:r>
                      <m:r>
                        <a:rPr lang="en-US" sz="2000" b="0" i="1" smtClean="0">
                          <a:latin typeface="Cambria Math" panose="02040503050406030204" pitchFamily="18" charset="0"/>
                          <a:ea typeface="Open Sans" panose="020B0606030504020204" pitchFamily="34" charset="0"/>
                          <a:cs typeface="Open Sans" panose="020B0606030504020204" pitchFamily="34" charset="0"/>
                        </a:rPr>
                        <m:t>0</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r>
                        <a:rPr lang="en-US" sz="2000" b="0" i="1" smtClean="0">
                          <a:latin typeface="Cambria Math" panose="02040503050406030204" pitchFamily="18" charset="0"/>
                          <a:ea typeface="Open Sans" panose="020B0606030504020204" pitchFamily="34" charset="0"/>
                          <a:cs typeface="Open Sans" panose="020B0606030504020204" pitchFamily="34" charset="0"/>
                        </a:rPr>
                        <m:t>+16</m:t>
                      </m:r>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40505" y="4897958"/>
                <a:ext cx="2932598" cy="311304"/>
              </a:xfrm>
              <a:prstGeom prst="rect">
                <a:avLst/>
              </a:prstGeom>
              <a:blipFill rotWithShape="0">
                <a:blip r:embed="rId6"/>
                <a:stretch>
                  <a:fillRect l="-208" r="-1455" b="-7692"/>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81963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4</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787400" cy="369421"/>
          </a:xfrm>
        </p:spPr>
        <p:txBody>
          <a:bodyPr/>
          <a:lstStyle/>
          <a:p>
            <a:r>
              <a:rPr lang="en-US" dirty="0"/>
              <a:t>Find</a:t>
            </a:r>
          </a:p>
        </p:txBody>
      </p:sp>
      <p:graphicFrame>
        <p:nvGraphicFramePr>
          <p:cNvPr id="6" name="Content Placeholder 5" descr="F prime(x) if F(x) = (6x^3)(7x^4)"/>
          <p:cNvGraphicFramePr>
            <a:graphicFrameLocks noGrp="1" noChangeAspect="1"/>
          </p:cNvGraphicFramePr>
          <p:nvPr>
            <p:ph sz="quarter" idx="23"/>
            <p:extLst>
              <p:ext uri="{D42A27DB-BD31-4B8C-83A1-F6EECF244321}">
                <p14:modId xmlns:p14="http://schemas.microsoft.com/office/powerpoint/2010/main" val="2124083068"/>
              </p:ext>
            </p:extLst>
          </p:nvPr>
        </p:nvGraphicFramePr>
        <p:xfrm>
          <a:off x="1405470" y="1191749"/>
          <a:ext cx="3725331" cy="565657"/>
        </p:xfrm>
        <a:graphic>
          <a:graphicData uri="http://schemas.openxmlformats.org/presentationml/2006/ole">
            <mc:AlternateContent xmlns:mc="http://schemas.openxmlformats.org/markup-compatibility/2006">
              <mc:Choice xmlns:v="urn:schemas-microsoft-com:vml" Requires="v">
                <p:oleObj name="Equation" r:id="rId2" imgW="1841400" imgH="279360" progId="Equation.DSMT4">
                  <p:embed/>
                </p:oleObj>
              </mc:Choice>
              <mc:Fallback>
                <p:oleObj name="Equation" r:id="rId2" imgW="1841400" imgH="279360" progId="Equation.DSMT4">
                  <p:embed/>
                  <p:pic>
                    <p:nvPicPr>
                      <p:cNvPr id="0" name=""/>
                      <p:cNvPicPr/>
                      <p:nvPr/>
                    </p:nvPicPr>
                    <p:blipFill>
                      <a:blip r:embed="rId3"/>
                      <a:stretch>
                        <a:fillRect/>
                      </a:stretch>
                    </p:blipFill>
                    <p:spPr>
                      <a:xfrm>
                        <a:off x="1405470" y="1191749"/>
                        <a:ext cx="3725331" cy="565657"/>
                      </a:xfrm>
                      <a:prstGeom prst="rect">
                        <a:avLst/>
                      </a:prstGeom>
                    </p:spPr>
                  </p:pic>
                </p:oleObj>
              </mc:Fallback>
            </mc:AlternateContent>
          </a:graphicData>
        </a:graphic>
      </p:graphicFrame>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a:t>
            </a:r>
          </a:p>
          <a:p>
            <a:r>
              <a:rPr lang="en-US" altLang="en-US" dirty="0"/>
              <a:t>By the Product Rule, we have</a:t>
            </a:r>
            <a:endParaRPr lang="en-US" altLang="en-US" dirty="0">
              <a:solidFill>
                <a:srgbClr val="00ADEF"/>
              </a:solidFill>
            </a:endParaRPr>
          </a:p>
        </p:txBody>
      </p:sp>
      <p:graphicFrame>
        <p:nvGraphicFramePr>
          <p:cNvPr id="8" name="Content Placeholder 7" descr="F prime(x) = (6x^3) (d/dx)(7x^4) + (7x^4)(d/dx)(6x^3)&#10;= (6x^3)(28x^3) + (7x^4)(18x^2)&#10;= 168(x^6) + 126(x^6)&#10;= 294 (x^4)">
            <a:extLst>
              <a:ext uri="{FF2B5EF4-FFF2-40B4-BE49-F238E27FC236}">
                <a16:creationId xmlns:a16="http://schemas.microsoft.com/office/drawing/2014/main" id="{BFFA93FC-89D6-4575-80B0-0E614597FC2F}"/>
              </a:ext>
            </a:extLst>
          </p:cNvPr>
          <p:cNvGraphicFramePr>
            <a:graphicFrameLocks noGrp="1" noChangeAspect="1"/>
          </p:cNvGraphicFramePr>
          <p:nvPr>
            <p:ph sz="quarter" idx="24"/>
            <p:extLst>
              <p:ext uri="{D42A27DB-BD31-4B8C-83A1-F6EECF244321}">
                <p14:modId xmlns:p14="http://schemas.microsoft.com/office/powerpoint/2010/main" val="197276084"/>
              </p:ext>
            </p:extLst>
          </p:nvPr>
        </p:nvGraphicFramePr>
        <p:xfrm>
          <a:off x="3168650" y="3127358"/>
          <a:ext cx="5524500" cy="2466975"/>
        </p:xfrm>
        <a:graphic>
          <a:graphicData uri="http://schemas.openxmlformats.org/presentationml/2006/ole">
            <mc:AlternateContent xmlns:mc="http://schemas.openxmlformats.org/markup-compatibility/2006">
              <mc:Choice xmlns:v="urn:schemas-microsoft-com:vml" Requires="v">
                <p:oleObj name="Equation" r:id="rId4" imgW="2616120" imgH="1168200" progId="Equation.DSMT4">
                  <p:embed/>
                </p:oleObj>
              </mc:Choice>
              <mc:Fallback>
                <p:oleObj name="Equation" r:id="rId4" imgW="2616120" imgH="1168200" progId="Equation.DSMT4">
                  <p:embed/>
                  <p:pic>
                    <p:nvPicPr>
                      <p:cNvPr id="0" name=""/>
                      <p:cNvPicPr/>
                      <p:nvPr/>
                    </p:nvPicPr>
                    <p:blipFill>
                      <a:blip r:embed="rId5"/>
                      <a:stretch>
                        <a:fillRect/>
                      </a:stretch>
                    </p:blipFill>
                    <p:spPr>
                      <a:xfrm>
                        <a:off x="3168650" y="3127358"/>
                        <a:ext cx="5524500" cy="2466975"/>
                      </a:xfrm>
                      <a:prstGeom prst="rect">
                        <a:avLst/>
                      </a:prstGeom>
                    </p:spPr>
                  </p:pic>
                </p:oleObj>
              </mc:Fallback>
            </mc:AlternateContent>
          </a:graphicData>
        </a:graphic>
      </p:graphicFrame>
    </p:spTree>
    <p:extLst>
      <p:ext uri="{BB962C8B-B14F-4D97-AF65-F5344CB8AC3E}">
        <p14:creationId xmlns:p14="http://schemas.microsoft.com/office/powerpoint/2010/main" val="2150686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4 : Another Way</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787400" cy="369421"/>
          </a:xfrm>
        </p:spPr>
        <p:txBody>
          <a:bodyPr/>
          <a:lstStyle/>
          <a:p>
            <a:r>
              <a:rPr lang="en-US" dirty="0"/>
              <a:t>Find</a:t>
            </a:r>
          </a:p>
        </p:txBody>
      </p:sp>
      <p:graphicFrame>
        <p:nvGraphicFramePr>
          <p:cNvPr id="6" name="Content Placeholder 5" descr="F prime(x) if F(x) = (6x^3)(7x^4)"/>
          <p:cNvGraphicFramePr>
            <a:graphicFrameLocks noGrp="1" noChangeAspect="1"/>
          </p:cNvGraphicFramePr>
          <p:nvPr>
            <p:ph sz="quarter" idx="23"/>
          </p:nvPr>
        </p:nvGraphicFramePr>
        <p:xfrm>
          <a:off x="1405470" y="1191749"/>
          <a:ext cx="3725331" cy="565657"/>
        </p:xfrm>
        <a:graphic>
          <a:graphicData uri="http://schemas.openxmlformats.org/presentationml/2006/ole">
            <mc:AlternateContent xmlns:mc="http://schemas.openxmlformats.org/markup-compatibility/2006">
              <mc:Choice xmlns:v="urn:schemas-microsoft-com:vml" Requires="v">
                <p:oleObj name="Equation" r:id="rId2" imgW="1841400" imgH="279360" progId="Equation.DSMT4">
                  <p:embed/>
                </p:oleObj>
              </mc:Choice>
              <mc:Fallback>
                <p:oleObj name="Equation" r:id="rId2" imgW="1841400" imgH="279360" progId="Equation.DSMT4">
                  <p:embed/>
                  <p:pic>
                    <p:nvPicPr>
                      <p:cNvPr id="0" name=""/>
                      <p:cNvPicPr/>
                      <p:nvPr/>
                    </p:nvPicPr>
                    <p:blipFill>
                      <a:blip r:embed="rId3"/>
                      <a:stretch>
                        <a:fillRect/>
                      </a:stretch>
                    </p:blipFill>
                    <p:spPr>
                      <a:xfrm>
                        <a:off x="1405470" y="1191749"/>
                        <a:ext cx="3725331" cy="565657"/>
                      </a:xfrm>
                      <a:prstGeom prst="rect">
                        <a:avLst/>
                      </a:prstGeom>
                    </p:spPr>
                  </p:pic>
                </p:oleObj>
              </mc:Fallback>
            </mc:AlternateContent>
          </a:graphicData>
        </a:graphic>
      </p:graphicFrame>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a:t>
            </a:r>
          </a:p>
        </p:txBody>
      </p:sp>
      <mc:AlternateContent xmlns:mc="http://schemas.openxmlformats.org/markup-compatibility/2006" xmlns:a14="http://schemas.microsoft.com/office/drawing/2010/main">
        <mc:Choice Requires="a14">
          <p:sp>
            <p:nvSpPr>
              <p:cNvPr id="9" name="TextBox 8"/>
              <p:cNvSpPr txBox="1"/>
              <p:nvPr/>
            </p:nvSpPr>
            <p:spPr>
              <a:xfrm>
                <a:off x="3281014" y="3006780"/>
                <a:ext cx="3531910" cy="416845"/>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6</m:t>
                            </m:r>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r>
                                  <a:rPr lang="en-US" sz="2400" i="1">
                                    <a:latin typeface="Cambria Math" panose="02040503050406030204" pitchFamily="18" charset="0"/>
                                    <a:ea typeface="Cambria Math" panose="02040503050406030204" pitchFamily="18" charset="0"/>
                                    <a:cs typeface="Open Sans" panose="020B0606030504020204" pitchFamily="34" charset="0"/>
                                  </a:rPr>
                                  <m:t>𝑥</m:t>
                                </m:r>
                              </m:e>
                              <m:sup>
                                <m:r>
                                  <a:rPr lang="en-US" sz="2400" i="1">
                                    <a:latin typeface="Cambria Math" panose="02040503050406030204" pitchFamily="18" charset="0"/>
                                    <a:ea typeface="Cambria Math" panose="02040503050406030204" pitchFamily="18" charset="0"/>
                                    <a:cs typeface="Open Sans" panose="020B0606030504020204" pitchFamily="34" charset="0"/>
                                  </a:rPr>
                                  <m:t>3</m:t>
                                </m:r>
                              </m:sup>
                            </m:sSup>
                          </m:e>
                        </m:d>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7</m:t>
                            </m:r>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r>
                                  <a:rPr lang="en-US" sz="2400" i="1">
                                    <a:latin typeface="Cambria Math" panose="02040503050406030204" pitchFamily="18" charset="0"/>
                                    <a:ea typeface="Cambria Math" panose="02040503050406030204" pitchFamily="18" charset="0"/>
                                    <a:cs typeface="Open Sans" panose="020B0606030504020204" pitchFamily="34" charset="0"/>
                                  </a:rPr>
                                  <m:t>𝑥</m:t>
                                </m:r>
                              </m:e>
                              <m:sup>
                                <m:r>
                                  <a:rPr lang="en-US" sz="2400" i="1">
                                    <a:latin typeface="Cambria Math" panose="02040503050406030204" pitchFamily="18" charset="0"/>
                                    <a:ea typeface="Cambria Math" panose="02040503050406030204" pitchFamily="18" charset="0"/>
                                    <a:cs typeface="Open Sans" panose="020B0606030504020204" pitchFamily="34" charset="0"/>
                                  </a:rPr>
                                  <m:t>4</m:t>
                                </m:r>
                              </m:sup>
                            </m:sSup>
                          </m:e>
                        </m:d>
                        <m:r>
                          <m:rPr>
                            <m:nor/>
                          </m:rPr>
                          <a:rPr lang="en-US" sz="2400" dirty="0">
                            <a:latin typeface="Open Sans" panose="020B0606030504020204" pitchFamily="34" charset="0"/>
                            <a:ea typeface="Open Sans" panose="020B0606030504020204" pitchFamily="34" charset="0"/>
                            <a:cs typeface="Open Sans" panose="020B0606030504020204" pitchFamily="34" charset="0"/>
                          </a:rPr>
                          <m:t> </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81014" y="3006780"/>
                <a:ext cx="3531910" cy="416845"/>
              </a:xfrm>
              <a:prstGeom prst="rect">
                <a:avLst/>
              </a:prstGeom>
              <a:blipFill rotWithShape="0">
                <a:blip r:embed="rId5"/>
                <a:stretch>
                  <a:fillRect l="-5172" t="-14493" b="-391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37836" y="4040509"/>
                <a:ext cx="3531910"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Cambria Math" panose="02040503050406030204" pitchFamily="18" charset="0"/>
                            <a:cs typeface="Open Sans" panose="020B0606030504020204" pitchFamily="34" charset="0"/>
                          </a:rPr>
                          <m:t>42</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7</m:t>
                            </m:r>
                          </m:sup>
                        </m:sSup>
                        <m:r>
                          <m:rPr>
                            <m:nor/>
                          </m:rPr>
                          <a:rPr lang="en-US" sz="2400" dirty="0">
                            <a:latin typeface="Open Sans" panose="020B0606030504020204" pitchFamily="34" charset="0"/>
                            <a:ea typeface="Open Sans" panose="020B0606030504020204" pitchFamily="34" charset="0"/>
                            <a:cs typeface="Open Sans" panose="020B0606030504020204" pitchFamily="34" charset="0"/>
                          </a:rPr>
                          <m:t> </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37836" y="4040509"/>
                <a:ext cx="3531910" cy="369332"/>
              </a:xfrm>
              <a:prstGeom prst="rect">
                <a:avLst/>
              </a:prstGeom>
              <a:blipFill rotWithShape="0">
                <a:blip r:embed="rId6"/>
                <a:stretch>
                  <a:fillRect t="-1667" b="-11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968603" y="4842059"/>
                <a:ext cx="3531910"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42</m:t>
                    </m:r>
                    <m:d>
                      <m:dPr>
                        <m:ctrlPr>
                          <a:rPr lang="en-US" sz="2400" i="1" smtClean="0">
                            <a:latin typeface="Cambria Math" panose="02040503050406030204" pitchFamily="18" charset="0"/>
                            <a:ea typeface="Cambria Math" panose="02040503050406030204" pitchFamily="18" charset="0"/>
                            <a:cs typeface="Open Sans" panose="020B0606030504020204" pitchFamily="34" charset="0"/>
                          </a:rPr>
                        </m:ctrlPr>
                      </m:dPr>
                      <m:e>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r>
                              <a:rPr lang="en-US" sz="2400" i="1">
                                <a:latin typeface="Cambria Math" panose="02040503050406030204" pitchFamily="18" charset="0"/>
                                <a:ea typeface="Cambria Math" panose="02040503050406030204" pitchFamily="18" charset="0"/>
                                <a:cs typeface="Open Sans" panose="020B0606030504020204" pitchFamily="34" charset="0"/>
                              </a:rPr>
                              <m:t>𝑥</m:t>
                            </m:r>
                          </m:e>
                          <m:sup>
                            <m:r>
                              <a:rPr lang="en-US" sz="2400" i="1">
                                <a:latin typeface="Cambria Math" panose="02040503050406030204" pitchFamily="18" charset="0"/>
                                <a:ea typeface="Cambria Math" panose="02040503050406030204" pitchFamily="18" charset="0"/>
                                <a:cs typeface="Open Sans" panose="020B0606030504020204" pitchFamily="34" charset="0"/>
                              </a:rPr>
                              <m:t>7</m:t>
                            </m:r>
                          </m:sup>
                        </m:sSup>
                      </m:e>
                    </m:d>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68603" y="4842059"/>
                <a:ext cx="3531910" cy="369332"/>
              </a:xfrm>
              <a:prstGeom prst="rect">
                <a:avLst/>
              </a:prstGeom>
              <a:blipFill rotWithShape="0">
                <a:blip r:embed="rId7"/>
                <a:stretch>
                  <a:fillRect b="-983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68603" y="5458943"/>
                <a:ext cx="3531910"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42</m:t>
                    </m:r>
                    <m:r>
                      <a:rPr lang="en-US" sz="240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7</m:t>
                    </m:r>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r>
                          <a:rPr lang="en-US" sz="2400" i="1">
                            <a:latin typeface="Cambria Math" panose="02040503050406030204" pitchFamily="18" charset="0"/>
                            <a:ea typeface="Cambria Math" panose="02040503050406030204" pitchFamily="18" charset="0"/>
                            <a:cs typeface="Open Sans" panose="020B0606030504020204" pitchFamily="34" charset="0"/>
                          </a:rPr>
                          <m:t>𝑥</m:t>
                        </m:r>
                      </m:e>
                      <m:sup>
                        <m:r>
                          <a:rPr lang="en-US" sz="2400" i="1">
                            <a:latin typeface="Cambria Math" panose="02040503050406030204" pitchFamily="18" charset="0"/>
                            <a:ea typeface="Cambria Math" panose="02040503050406030204" pitchFamily="18" charset="0"/>
                            <a:cs typeface="Open Sans" panose="020B0606030504020204" pitchFamily="34" charset="0"/>
                          </a:rPr>
                          <m:t>7−1</m:t>
                        </m:r>
                      </m:sup>
                    </m:sSup>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68603" y="5458943"/>
                <a:ext cx="3531910" cy="369332"/>
              </a:xfrm>
              <a:prstGeom prst="rect">
                <a:avLst/>
              </a:prstGeom>
              <a:blipFill rotWithShape="0">
                <a:blip r:embed="rId8"/>
                <a:stretch>
                  <a:fillRect b="-819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968603" y="6075827"/>
                <a:ext cx="3531910"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=294</m:t>
                    </m:r>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r>
                          <a:rPr lang="en-US" sz="2400" i="1">
                            <a:latin typeface="Cambria Math" panose="02040503050406030204" pitchFamily="18" charset="0"/>
                            <a:ea typeface="Cambria Math" panose="02040503050406030204" pitchFamily="18" charset="0"/>
                            <a:cs typeface="Open Sans" panose="020B0606030504020204" pitchFamily="34" charset="0"/>
                          </a:rPr>
                          <m:t>𝑥</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6</m:t>
                        </m:r>
                      </m:sup>
                    </m:sSup>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968603" y="6075827"/>
                <a:ext cx="3531910" cy="369332"/>
              </a:xfrm>
              <a:prstGeom prst="rect">
                <a:avLst/>
              </a:prstGeom>
              <a:blipFill rotWithShape="0">
                <a:blip r:embed="rId9"/>
                <a:stretch>
                  <a:fillRect b="-8333"/>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326086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5</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787400" cy="369421"/>
          </a:xfrm>
        </p:spPr>
        <p:txBody>
          <a:bodyPr/>
          <a:lstStyle/>
          <a:p>
            <a:r>
              <a:rPr lang="en-US" dirty="0"/>
              <a:t>Find</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a:t>
            </a:r>
          </a:p>
        </p:txBody>
      </p:sp>
      <mc:AlternateContent xmlns:mc="http://schemas.openxmlformats.org/markup-compatibility/2006" xmlns:a14="http://schemas.microsoft.com/office/drawing/2010/main">
        <mc:Choice Requires="a14">
          <p:sp>
            <p:nvSpPr>
              <p:cNvPr id="9" name="TextBox 8"/>
              <p:cNvSpPr txBox="1"/>
              <p:nvPr/>
            </p:nvSpPr>
            <p:spPr>
              <a:xfrm>
                <a:off x="3281014" y="3054293"/>
                <a:ext cx="3531910" cy="369332"/>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func>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81014" y="3054293"/>
                <a:ext cx="3531910" cy="369332"/>
              </a:xfrm>
              <a:prstGeom prst="rect">
                <a:avLst/>
              </a:prstGeom>
              <a:blipFill rotWithShape="0">
                <a:blip r:embed="rId2"/>
                <a:stretch>
                  <a:fillRect l="-5172" t="-24590" b="-4918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37836" y="4040509"/>
                <a:ext cx="969015"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m:rPr>
                            <m:nor/>
                          </m:rPr>
                          <a:rPr lang="en-US" sz="2400" dirty="0">
                            <a:latin typeface="Open Sans" panose="020B0606030504020204" pitchFamily="34" charset="0"/>
                            <a:ea typeface="Open Sans" panose="020B0606030504020204" pitchFamily="34" charset="0"/>
                            <a:cs typeface="Open Sans" panose="020B0606030504020204" pitchFamily="34" charset="0"/>
                          </a:rPr>
                          <m:t> </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37836" y="4040509"/>
                <a:ext cx="969015" cy="369332"/>
              </a:xfrm>
              <a:prstGeom prst="rect">
                <a:avLst/>
              </a:prstGeom>
              <a:blipFill rotWithShape="0">
                <a:blip r:embed="rId3"/>
                <a:stretch>
                  <a:fillRect t="-1667" r="-10692" b="-11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968603" y="4646444"/>
                <a:ext cx="3531910"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cos</m:t>
                        </m:r>
                      </m:fName>
                      <m:e>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d>
                          <m:d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sin</m:t>
                                </m:r>
                              </m:fName>
                              <m:e>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e>
                            </m:func>
                          </m:e>
                        </m:d>
                      </m:e>
                    </m:func>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968603" y="4646444"/>
                <a:ext cx="3531910" cy="369332"/>
              </a:xfrm>
              <a:prstGeom prst="rect">
                <a:avLst/>
              </a:prstGeom>
              <a:blipFill rotWithShape="0">
                <a:blip r:embed="rId4"/>
                <a:stretch>
                  <a:fillRect b="-655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68603" y="5458943"/>
                <a:ext cx="3531910"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func>
                      </m:e>
                    </m:func>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68603" y="5458943"/>
                <a:ext cx="3531910" cy="369332"/>
              </a:xfrm>
              <a:prstGeom prst="rect">
                <a:avLst/>
              </a:prstGeom>
              <a:blipFill rotWithShape="0">
                <a:blip r:embed="rId5"/>
                <a:stretch>
                  <a:fillRect b="-6557"/>
                </a:stretch>
              </a:blipFill>
              <a:effectLst/>
            </p:spPr>
            <p:txBody>
              <a:bodyPr/>
              <a:lstStyle/>
              <a:p>
                <a:r>
                  <a:rPr lang="en-US">
                    <a:noFill/>
                  </a:rPr>
                  <a:t> </a:t>
                </a:r>
              </a:p>
            </p:txBody>
          </p:sp>
        </mc:Fallback>
      </mc:AlternateContent>
      <p:sp>
        <p:nvSpPr>
          <p:cNvPr id="5" name="TextBox 4"/>
          <p:cNvSpPr txBox="1"/>
          <p:nvPr/>
        </p:nvSpPr>
        <p:spPr>
          <a:xfrm>
            <a:off x="1524001" y="1266011"/>
            <a:ext cx="1425261" cy="415498"/>
          </a:xfrm>
          <a:prstGeom prst="rect">
            <a:avLst/>
          </a:prstGeom>
          <a:noFill/>
          <a:effectLst/>
        </p:spPr>
        <p:txBody>
          <a:bodyPr wrap="square" lIns="0" tIns="0" rIns="0" rtlCol="0" anchor="b">
            <a:spAutoFit/>
          </a:bodyPr>
          <a:lstStyle/>
          <a:p>
            <a: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a:t>F’(x) </a:t>
            </a:r>
            <a:r>
              <a:rPr lang="en-US" sz="2400" dirty="0"/>
              <a:t>if</a:t>
            </a:r>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2564090" y="1258109"/>
                <a:ext cx="3531910" cy="369332"/>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func>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64090" y="1258109"/>
                <a:ext cx="3531910" cy="369332"/>
              </a:xfrm>
              <a:prstGeom prst="rect">
                <a:avLst/>
              </a:prstGeom>
              <a:blipFill rotWithShape="0">
                <a:blip r:embed="rId6"/>
                <a:stretch>
                  <a:fillRect l="-5354" t="-24590" b="-4918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765543" y="4025536"/>
                <a:ext cx="969015"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i="0" smtClean="0">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765543" y="4025536"/>
                <a:ext cx="969015" cy="369332"/>
              </a:xfrm>
              <a:prstGeom prst="rect">
                <a:avLst/>
              </a:prstGeom>
              <a:blipFill rotWithShape="0">
                <a:blip r:embed="rId7"/>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50050" y="4021992"/>
                <a:ext cx="969015"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250050" y="4021992"/>
                <a:ext cx="969015" cy="369332"/>
              </a:xfrm>
              <a:prstGeom prst="rect">
                <a:avLst/>
              </a:prstGeom>
              <a:blipFill rotWithShape="0">
                <a:blip r:embed="rId8"/>
                <a:stretch>
                  <a:fillRect b="-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096000" y="4029560"/>
                <a:ext cx="969015"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func>
                          <m:r>
                            <m:rPr>
                              <m:nor/>
                            </m:rPr>
                            <a:rPr lang="en-US" sz="2400" dirty="0">
                              <a:latin typeface="Open Sans" panose="020B0606030504020204" pitchFamily="34" charset="0"/>
                              <a:ea typeface="Open Sans" panose="020B0606030504020204" pitchFamily="34" charset="0"/>
                              <a:cs typeface="Open Sans" panose="020B0606030504020204" pitchFamily="34" charset="0"/>
                            </a:rPr>
                            <m:t> </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096000" y="4029560"/>
                <a:ext cx="969015" cy="369332"/>
              </a:xfrm>
              <a:prstGeom prst="rect">
                <a:avLst/>
              </a:prstGeom>
              <a:blipFill rotWithShape="0">
                <a:blip r:embed="rId9"/>
                <a:stretch>
                  <a:fillRect r="-27044" b="-983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843909" y="4025776"/>
                <a:ext cx="969015"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843909" y="4025776"/>
                <a:ext cx="969015" cy="369332"/>
              </a:xfrm>
              <a:prstGeom prst="rect">
                <a:avLst/>
              </a:prstGeom>
              <a:blipFill rotWithShape="0">
                <a:blip r:embed="rId10"/>
                <a:stretch>
                  <a:fillRect l="-1258"/>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64374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P spid="16" grpId="0"/>
      <p:bldP spid="17"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707"/>
          </a:xfrm>
        </p:spPr>
        <p:txBody>
          <a:bodyPr/>
          <a:lstStyle/>
          <a:p>
            <a:r>
              <a:rPr lang="en-US" dirty="0"/>
              <a:t>Example 6</a:t>
            </a:r>
          </a:p>
        </p:txBody>
      </p:sp>
      <p:sp>
        <p:nvSpPr>
          <p:cNvPr id="3" name="Content Placeholder 2"/>
          <p:cNvSpPr>
            <a:spLocks noGrp="1"/>
          </p:cNvSpPr>
          <p:nvPr>
            <p:ph sz="quarter" idx="23"/>
          </p:nvPr>
        </p:nvSpPr>
        <p:spPr>
          <a:xfrm>
            <a:off x="736600" y="1289050"/>
            <a:ext cx="3421332" cy="384302"/>
          </a:xfrm>
        </p:spPr>
        <p:txBody>
          <a:bodyPr/>
          <a:lstStyle/>
          <a:p>
            <a:r>
              <a:rPr lang="en-US" altLang="en-US" dirty="0"/>
              <a:t>Differentiate the function</a:t>
            </a:r>
            <a:endParaRPr lang="en-US" dirty="0"/>
          </a:p>
        </p:txBody>
      </p:sp>
      <p:graphicFrame>
        <p:nvGraphicFramePr>
          <p:cNvPr id="7" name="Content Placeholder 6" descr="f(t) = sqrt(t (a + bt))"/>
          <p:cNvGraphicFramePr>
            <a:graphicFrameLocks noGrp="1" noChangeAspect="1"/>
          </p:cNvGraphicFramePr>
          <p:nvPr>
            <p:ph sz="quarter" idx="24"/>
          </p:nvPr>
        </p:nvGraphicFramePr>
        <p:xfrm>
          <a:off x="4100513" y="1216025"/>
          <a:ext cx="2279650" cy="514350"/>
        </p:xfrm>
        <a:graphic>
          <a:graphicData uri="http://schemas.openxmlformats.org/presentationml/2006/ole">
            <mc:AlternateContent xmlns:mc="http://schemas.openxmlformats.org/markup-compatibility/2006">
              <mc:Choice xmlns:v="urn:schemas-microsoft-com:vml" Requires="v">
                <p:oleObj name="Equation" r:id="rId2" imgW="1180800" imgH="266400" progId="Equation.DSMT4">
                  <p:embed/>
                </p:oleObj>
              </mc:Choice>
              <mc:Fallback>
                <p:oleObj name="Equation" r:id="rId2" imgW="1180800" imgH="266400" progId="Equation.DSMT4">
                  <p:embed/>
                  <p:pic>
                    <p:nvPicPr>
                      <p:cNvPr id="0" name=""/>
                      <p:cNvPicPr/>
                      <p:nvPr/>
                    </p:nvPicPr>
                    <p:blipFill>
                      <a:blip r:embed="rId3"/>
                      <a:stretch>
                        <a:fillRect/>
                      </a:stretch>
                    </p:blipFill>
                    <p:spPr>
                      <a:xfrm>
                        <a:off x="4100513" y="1216025"/>
                        <a:ext cx="2279650" cy="514350"/>
                      </a:xfrm>
                      <a:prstGeom prst="rect">
                        <a:avLst/>
                      </a:prstGeom>
                    </p:spPr>
                  </p:pic>
                </p:oleObj>
              </mc:Fallback>
            </mc:AlternateContent>
          </a:graphicData>
        </a:graphic>
      </p:graphicFrame>
      <p:sp>
        <p:nvSpPr>
          <p:cNvPr id="5" name="Content Placeholder 4"/>
          <p:cNvSpPr>
            <a:spLocks noGrp="1"/>
          </p:cNvSpPr>
          <p:nvPr>
            <p:ph sz="quarter" idx="25"/>
          </p:nvPr>
        </p:nvSpPr>
        <p:spPr>
          <a:xfrm>
            <a:off x="736600" y="1833774"/>
            <a:ext cx="4685792" cy="781409"/>
          </a:xfrm>
        </p:spPr>
        <p:txBody>
          <a:bodyPr/>
          <a:lstStyle/>
          <a:p>
            <a:r>
              <a:rPr lang="en-US" altLang="en-US" dirty="0">
                <a:solidFill>
                  <a:srgbClr val="0079C2"/>
                </a:solidFill>
              </a:rPr>
              <a:t>Solution 1:</a:t>
            </a:r>
          </a:p>
          <a:p>
            <a:r>
              <a:rPr lang="en-US" altLang="en-US" dirty="0"/>
              <a:t>Using the Product Rule, we have</a:t>
            </a:r>
          </a:p>
        </p:txBody>
      </p:sp>
      <p:graphicFrame>
        <p:nvGraphicFramePr>
          <p:cNvPr id="8" name="Content Placeholder 7" descr="f prime(t) = sqrt(t)(d/dt)(a + bt) + (a + bt)(d/dt)(sqrt(t)&#10;= sqrt(t) * b + (a + bt) * (1/2)t^negative(1/2)&#10;= b sqrt(t) + (a + bt/2sqrt(t)) = (a+3bt/2sqrt(t))"/>
          <p:cNvGraphicFramePr>
            <a:graphicFrameLocks noGrp="1" noChangeAspect="1"/>
          </p:cNvGraphicFramePr>
          <p:nvPr>
            <p:ph sz="quarter" idx="26"/>
          </p:nvPr>
        </p:nvGraphicFramePr>
        <p:xfrm>
          <a:off x="895350" y="2749550"/>
          <a:ext cx="4900613" cy="2474913"/>
        </p:xfrm>
        <a:graphic>
          <a:graphicData uri="http://schemas.openxmlformats.org/presentationml/2006/ole">
            <mc:AlternateContent xmlns:mc="http://schemas.openxmlformats.org/markup-compatibility/2006">
              <mc:Choice xmlns:v="urn:schemas-microsoft-com:vml" Requires="v">
                <p:oleObj name="Equation" r:id="rId4" imgW="2463480" imgH="1244520" progId="Equation.DSMT4">
                  <p:embed/>
                </p:oleObj>
              </mc:Choice>
              <mc:Fallback>
                <p:oleObj name="Equation" r:id="rId4" imgW="2463480" imgH="1244520" progId="Equation.DSMT4">
                  <p:embed/>
                  <p:pic>
                    <p:nvPicPr>
                      <p:cNvPr id="0" name=""/>
                      <p:cNvPicPr/>
                      <p:nvPr/>
                    </p:nvPicPr>
                    <p:blipFill>
                      <a:blip r:embed="rId5"/>
                      <a:stretch>
                        <a:fillRect/>
                      </a:stretch>
                    </p:blipFill>
                    <p:spPr>
                      <a:xfrm>
                        <a:off x="895350" y="2749550"/>
                        <a:ext cx="4900613" cy="2474913"/>
                      </a:xfrm>
                      <a:prstGeom prst="rect">
                        <a:avLst/>
                      </a:prstGeom>
                    </p:spPr>
                  </p:pic>
                </p:oleObj>
              </mc:Fallback>
            </mc:AlternateContent>
          </a:graphicData>
        </a:graphic>
      </p:graphicFrame>
    </p:spTree>
    <p:extLst>
      <p:ext uri="{BB962C8B-B14F-4D97-AF65-F5344CB8AC3E}">
        <p14:creationId xmlns:p14="http://schemas.microsoft.com/office/powerpoint/2010/main" val="2277702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0987"/>
          </a:xfrm>
        </p:spPr>
        <p:txBody>
          <a:bodyPr/>
          <a:lstStyle/>
          <a:p>
            <a:r>
              <a:rPr lang="en-US" dirty="0"/>
              <a:t>Example 6 – Solution 2</a:t>
            </a:r>
          </a:p>
        </p:txBody>
      </p:sp>
      <p:sp>
        <p:nvSpPr>
          <p:cNvPr id="3" name="Content Placeholder 2"/>
          <p:cNvSpPr>
            <a:spLocks noGrp="1"/>
          </p:cNvSpPr>
          <p:nvPr>
            <p:ph sz="quarter" idx="23"/>
          </p:nvPr>
        </p:nvSpPr>
        <p:spPr>
          <a:xfrm>
            <a:off x="736600" y="1289049"/>
            <a:ext cx="10712450" cy="764037"/>
          </a:xfrm>
        </p:spPr>
        <p:txBody>
          <a:bodyPr/>
          <a:lstStyle/>
          <a:p>
            <a:pPr>
              <a:tabLst>
                <a:tab pos="457200" algn="l"/>
                <a:tab pos="1371600" algn="l"/>
                <a:tab pos="1547813" algn="l"/>
              </a:tabLst>
            </a:pPr>
            <a:r>
              <a:rPr lang="en-US" altLang="en-US" dirty="0"/>
              <a:t>If we first use the laws of exponents to rewrite </a:t>
            </a:r>
            <a:r>
              <a:rPr lang="en-US" altLang="en-US" i="1" dirty="0"/>
              <a:t>f</a:t>
            </a:r>
            <a:r>
              <a:rPr lang="en-US" altLang="en-US" sz="400" i="1" dirty="0"/>
              <a:t> </a:t>
            </a:r>
            <a:r>
              <a:rPr lang="en-US" altLang="en-US" dirty="0"/>
              <a:t>(</a:t>
            </a:r>
            <a:r>
              <a:rPr lang="en-US" altLang="en-US" i="1" dirty="0"/>
              <a:t>t</a:t>
            </a:r>
            <a:r>
              <a:rPr lang="en-US" altLang="en-US" dirty="0"/>
              <a:t>), then we can proceed directly without using the Product Rule.</a:t>
            </a:r>
          </a:p>
        </p:txBody>
      </p:sp>
      <p:graphicFrame>
        <p:nvGraphicFramePr>
          <p:cNvPr id="10" name="Content Placeholder 9" descr="f(t) = a sqrt(t) + bt sqrt(t) = at^(1/2) + bt^(3/2)&#10;f prime(t) = (1/2) at^negative (1/2) + (3/2) bt^(1/2)"/>
          <p:cNvGraphicFramePr>
            <a:graphicFrameLocks noGrp="1" noChangeAspect="1"/>
          </p:cNvGraphicFramePr>
          <p:nvPr>
            <p:ph sz="quarter" idx="24"/>
          </p:nvPr>
        </p:nvGraphicFramePr>
        <p:xfrm>
          <a:off x="2676525" y="2214563"/>
          <a:ext cx="4113213" cy="1371600"/>
        </p:xfrm>
        <a:graphic>
          <a:graphicData uri="http://schemas.openxmlformats.org/presentationml/2006/ole">
            <mc:AlternateContent xmlns:mc="http://schemas.openxmlformats.org/markup-compatibility/2006">
              <mc:Choice xmlns:v="urn:schemas-microsoft-com:vml" Requires="v">
                <p:oleObj name="Equation" r:id="rId2" imgW="2057400" imgH="685800" progId="Equation.DSMT4">
                  <p:embed/>
                </p:oleObj>
              </mc:Choice>
              <mc:Fallback>
                <p:oleObj name="Equation" r:id="rId2" imgW="2057400" imgH="685800" progId="Equation.DSMT4">
                  <p:embed/>
                  <p:pic>
                    <p:nvPicPr>
                      <p:cNvPr id="0" name=""/>
                      <p:cNvPicPr/>
                      <p:nvPr/>
                    </p:nvPicPr>
                    <p:blipFill>
                      <a:blip r:embed="rId3"/>
                      <a:stretch>
                        <a:fillRect/>
                      </a:stretch>
                    </p:blipFill>
                    <p:spPr>
                      <a:xfrm>
                        <a:off x="2676525" y="2214563"/>
                        <a:ext cx="4113213" cy="1371600"/>
                      </a:xfrm>
                      <a:prstGeom prst="rect">
                        <a:avLst/>
                      </a:prstGeom>
                    </p:spPr>
                  </p:pic>
                </p:oleObj>
              </mc:Fallback>
            </mc:AlternateContent>
          </a:graphicData>
        </a:graphic>
      </p:graphicFrame>
      <p:sp>
        <p:nvSpPr>
          <p:cNvPr id="6" name="Content Placeholder 5"/>
          <p:cNvSpPr>
            <a:spLocks noGrp="1"/>
          </p:cNvSpPr>
          <p:nvPr>
            <p:ph sz="quarter" idx="25"/>
          </p:nvPr>
        </p:nvSpPr>
        <p:spPr>
          <a:xfrm>
            <a:off x="736600" y="3909905"/>
            <a:ext cx="7346696" cy="378632"/>
          </a:xfrm>
        </p:spPr>
        <p:txBody>
          <a:bodyPr/>
          <a:lstStyle/>
          <a:p>
            <a:r>
              <a:rPr lang="en-IN" altLang="en-US" dirty="0"/>
              <a:t>which is equivalent to the answer given in Solution 1.</a:t>
            </a:r>
            <a:endParaRPr lang="en-US" altLang="en-US" dirty="0"/>
          </a:p>
        </p:txBody>
      </p:sp>
    </p:spTree>
    <p:extLst>
      <p:ext uri="{BB962C8B-B14F-4D97-AF65-F5344CB8AC3E}">
        <p14:creationId xmlns:p14="http://schemas.microsoft.com/office/powerpoint/2010/main" val="402022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ltLang="en-US" dirty="0"/>
              <a:t>F</a:t>
            </a:r>
            <a:r>
              <a:rPr lang="en-IN" dirty="0" err="1"/>
              <a:t>ive</a:t>
            </a:r>
            <a:r>
              <a:rPr lang="en-IN" dirty="0"/>
              <a:t> Derivative Rules </a:t>
            </a:r>
          </a:p>
        </p:txBody>
      </p:sp>
      <mc:AlternateContent xmlns:mc="http://schemas.openxmlformats.org/markup-compatibility/2006" xmlns:a14="http://schemas.microsoft.com/office/drawing/2010/main">
        <mc:Choice Requires="a14">
          <p:graphicFrame>
            <p:nvGraphicFramePr>
              <p:cNvPr id="25" name="Table 24"/>
              <p:cNvGraphicFramePr>
                <a:graphicFrameLocks noGrp="1"/>
              </p:cNvGraphicFramePr>
              <p:nvPr>
                <p:extLst>
                  <p:ext uri="{D42A27DB-BD31-4B8C-83A1-F6EECF244321}">
                    <p14:modId xmlns:p14="http://schemas.microsoft.com/office/powerpoint/2010/main" val="41003455"/>
                  </p:ext>
                </p:extLst>
              </p:nvPr>
            </p:nvGraphicFramePr>
            <p:xfrm>
              <a:off x="838200" y="1568118"/>
              <a:ext cx="10515600" cy="4781166"/>
            </p:xfrm>
            <a:graphic>
              <a:graphicData uri="http://schemas.openxmlformats.org/drawingml/2006/table">
                <a:tbl>
                  <a:tblPr firstRow="1" bandRow="1">
                    <a:tableStyleId>{5C22544A-7EE6-4342-B048-85BDC9FD1C3A}</a:tableStyleId>
                  </a:tblPr>
                  <a:tblGrid>
                    <a:gridCol w="6077755">
                      <a:extLst>
                        <a:ext uri="{9D8B030D-6E8A-4147-A177-3AD203B41FA5}">
                          <a16:colId xmlns:a16="http://schemas.microsoft.com/office/drawing/2014/main" val="20000"/>
                        </a:ext>
                      </a:extLst>
                    </a:gridCol>
                    <a:gridCol w="4437845">
                      <a:extLst>
                        <a:ext uri="{9D8B030D-6E8A-4147-A177-3AD203B41FA5}">
                          <a16:colId xmlns:a16="http://schemas.microsoft.com/office/drawing/2014/main" val="20001"/>
                        </a:ext>
                      </a:extLst>
                    </a:gridCol>
                  </a:tblGrid>
                  <a:tr h="668987">
                    <a:tc>
                      <a:txBody>
                        <a:bodyPr/>
                        <a:lstStyle/>
                        <a:p>
                          <a:pPr algn="l"/>
                          <a14:m>
                            <m:oMathPara xmlns:m="http://schemas.openxmlformats.org/officeDocument/2006/math">
                              <m:oMathParaPr>
                                <m:jc m:val="left"/>
                              </m:oMathParaPr>
                              <m:oMath xmlns:m="http://schemas.openxmlformats.org/officeDocument/2006/math">
                                <m:sSup>
                                  <m:sSupPr>
                                    <m:ctrlPr>
                                      <a:rPr lang="en-US" sz="2800" b="0" i="1" smtClean="0">
                                        <a:solidFill>
                                          <a:srgbClr val="000000"/>
                                        </a:solidFill>
                                        <a:latin typeface="Cambria Math" panose="02040503050406030204" pitchFamily="18" charset="0"/>
                                      </a:rPr>
                                    </m:ctrlPr>
                                  </m:sSupPr>
                                  <m:e>
                                    <m:d>
                                      <m:dPr>
                                        <m:ctrlPr>
                                          <a:rPr lang="en-US" sz="280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𝑐</m:t>
                                        </m:r>
                                        <m:r>
                                          <a:rPr lang="en-US" sz="2800" i="1" smtClean="0">
                                            <a:solidFill>
                                              <a:srgbClr val="000000"/>
                                            </a:solidFill>
                                            <a:latin typeface="Cambria Math" panose="02040503050406030204" pitchFamily="18" charset="0"/>
                                          </a:rPr>
                                          <m:t>𝑓</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e>
                                    </m:d>
                                  </m:e>
                                  <m:sup>
                                    <m:r>
                                      <a:rPr lang="en-US" sz="2800" b="0" i="1" smtClean="0">
                                        <a:solidFill>
                                          <a:srgbClr val="000000"/>
                                        </a:solidFill>
                                        <a:latin typeface="Cambria Math" panose="02040503050406030204" pitchFamily="18" charset="0"/>
                                      </a:rPr>
                                      <m:t>′</m:t>
                                    </m:r>
                                  </m:sup>
                                </m:sSup>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𝑐𝑓</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oMath>
                            </m:oMathPara>
                          </a14:m>
                          <a:endParaRPr lang="en-US" sz="2800" b="0" i="1" dirty="0">
                            <a:solidFill>
                              <a:srgbClr val="000000"/>
                            </a:solidFill>
                          </a:endParaRPr>
                        </a:p>
                      </a:txBody>
                      <a:tcPr>
                        <a:solidFill>
                          <a:schemeClr val="bg2"/>
                        </a:solidFill>
                      </a:tcPr>
                    </a:tc>
                    <a:tc>
                      <a:txBody>
                        <a:bodyPr/>
                        <a:lstStyle/>
                        <a:p>
                          <a:pPr algn="l"/>
                          <a:r>
                            <a:rPr lang="en-US" sz="2800" b="0" i="1" dirty="0">
                              <a:solidFill>
                                <a:srgbClr val="000000"/>
                              </a:solidFill>
                            </a:rPr>
                            <a:t>Constant </a:t>
                          </a:r>
                          <a:r>
                            <a:rPr lang="en-US" sz="2800" b="0" i="1" kern="1200" dirty="0" err="1">
                              <a:solidFill>
                                <a:srgbClr val="000000"/>
                              </a:solidFill>
                              <a:latin typeface="+mn-lt"/>
                              <a:ea typeface="+mn-ea"/>
                              <a:cs typeface="+mn-cs"/>
                            </a:rPr>
                            <a:t>Mult</a:t>
                          </a:r>
                          <a:r>
                            <a:rPr lang="en-IN" sz="2800" b="0" i="1" kern="1200" dirty="0" err="1">
                              <a:solidFill>
                                <a:srgbClr val="000000"/>
                              </a:solidFill>
                              <a:latin typeface="+mn-lt"/>
                              <a:ea typeface="+mn-ea"/>
                              <a:cs typeface="+mn-cs"/>
                            </a:rPr>
                            <a:t>iple</a:t>
                          </a:r>
                          <a:r>
                            <a:rPr lang="en-IN" sz="2800" b="0" i="1" kern="1200" dirty="0">
                              <a:solidFill>
                                <a:srgbClr val="000000"/>
                              </a:solidFill>
                              <a:latin typeface="+mn-lt"/>
                              <a:ea typeface="+mn-ea"/>
                              <a:cs typeface="+mn-cs"/>
                            </a:rPr>
                            <a:t> rule</a:t>
                          </a:r>
                          <a:endParaRPr lang="en-US" sz="2800" b="0" i="1" kern="1200" dirty="0">
                            <a:solidFill>
                              <a:srgbClr val="000000"/>
                            </a:solidFill>
                            <a:latin typeface="+mn-lt"/>
                            <a:ea typeface="+mn-ea"/>
                            <a:cs typeface="+mn-cs"/>
                          </a:endParaRPr>
                        </a:p>
                      </a:txBody>
                      <a:tcPr>
                        <a:solidFill>
                          <a:schemeClr val="bg2"/>
                        </a:solidFill>
                      </a:tcPr>
                    </a:tc>
                    <a:extLst>
                      <a:ext uri="{0D108BD9-81ED-4DB2-BD59-A6C34878D82A}">
                        <a16:rowId xmlns:a16="http://schemas.microsoft.com/office/drawing/2014/main" val="10000"/>
                      </a:ext>
                    </a:extLst>
                  </a:tr>
                  <a:tr h="8137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2800" b="0" i="1" smtClean="0">
                                      <a:solidFill>
                                        <a:srgbClr val="000000"/>
                                      </a:solidFill>
                                      <a:latin typeface="Cambria Math" panose="02040503050406030204" pitchFamily="18" charset="0"/>
                                    </a:rPr>
                                  </m:ctrlPr>
                                </m:sSupPr>
                                <m:e>
                                  <m:d>
                                    <m:dPr>
                                      <m:ctrlPr>
                                        <a:rPr lang="en-US" sz="2800" i="1" smtClean="0">
                                          <a:solidFill>
                                            <a:srgbClr val="000000"/>
                                          </a:solidFill>
                                          <a:latin typeface="Cambria Math" panose="02040503050406030204" pitchFamily="18" charset="0"/>
                                        </a:rPr>
                                      </m:ctrlPr>
                                    </m:dPr>
                                    <m:e>
                                      <m:r>
                                        <a:rPr lang="en-US" sz="2800" i="1" smtClean="0">
                                          <a:solidFill>
                                            <a:srgbClr val="000000"/>
                                          </a:solidFill>
                                          <a:latin typeface="Cambria Math" panose="02040503050406030204" pitchFamily="18" charset="0"/>
                                        </a:rPr>
                                        <m:t>𝑓</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𝑔</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e>
                                  </m:d>
                                </m:e>
                                <m:sup>
                                  <m:r>
                                    <a:rPr lang="en-US" sz="2800" b="0" i="1" smtClean="0">
                                      <a:solidFill>
                                        <a:srgbClr val="000000"/>
                                      </a:solidFill>
                                      <a:latin typeface="Cambria Math" panose="02040503050406030204" pitchFamily="18" charset="0"/>
                                    </a:rPr>
                                    <m:t>′</m:t>
                                  </m:r>
                                </m:sup>
                              </m:sSup>
                              <m:r>
                                <a:rPr lang="en-US" sz="2800" b="0" i="1" smtClean="0">
                                  <a:solidFill>
                                    <a:srgbClr val="000000"/>
                                  </a:solidFill>
                                  <a:latin typeface="Cambria Math" panose="02040503050406030204" pitchFamily="18" charset="0"/>
                                  <a:ea typeface="Cambria Math" panose="02040503050406030204" pitchFamily="18" charset="0"/>
                                </a:rPr>
                                <m:t>=</m:t>
                              </m:r>
                              <m:sSup>
                                <m:sSupPr>
                                  <m:ctrlPr>
                                    <a:rPr lang="en-US" sz="2800" b="0" i="1" smtClean="0">
                                      <a:solidFill>
                                        <a:srgbClr val="000000"/>
                                      </a:solidFill>
                                      <a:latin typeface="Cambria Math" panose="02040503050406030204" pitchFamily="18" charset="0"/>
                                      <a:ea typeface="Cambria Math" panose="02040503050406030204" pitchFamily="18" charset="0"/>
                                    </a:rPr>
                                  </m:ctrlPr>
                                </m:sSupPr>
                                <m:e>
                                  <m:r>
                                    <a:rPr lang="en-US" sz="2800" b="0" i="1" smtClean="0">
                                      <a:solidFill>
                                        <a:srgbClr val="000000"/>
                                      </a:solidFill>
                                      <a:latin typeface="Cambria Math" panose="02040503050406030204" pitchFamily="18" charset="0"/>
                                      <a:ea typeface="Cambria Math" panose="02040503050406030204" pitchFamily="18" charset="0"/>
                                    </a:rPr>
                                    <m:t>𝑓</m:t>
                                  </m:r>
                                </m:e>
                                <m:sup>
                                  <m:r>
                                    <a:rPr lang="en-US" sz="2800" b="0" i="1" smtClean="0">
                                      <a:solidFill>
                                        <a:srgbClr val="000000"/>
                                      </a:solidFill>
                                      <a:latin typeface="Cambria Math" panose="02040503050406030204" pitchFamily="18" charset="0"/>
                                      <a:ea typeface="Cambria Math" panose="02040503050406030204" pitchFamily="18" charset="0"/>
                                    </a:rPr>
                                    <m:t>′</m:t>
                                  </m:r>
                                </m:sup>
                              </m:sSup>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𝑔</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oMath>
                          </a14:m>
                          <a:r>
                            <a:rPr lang="en-US" sz="2800" b="0" i="0" kern="1200" dirty="0">
                              <a:solidFill>
                                <a:srgbClr val="000000"/>
                              </a:solidFill>
                              <a:effectLst/>
                              <a:latin typeface="+mn-lt"/>
                              <a:ea typeface="+mn-ea"/>
                              <a:cs typeface="+mn-cs"/>
                            </a:rPr>
                            <a:t> </a:t>
                          </a:r>
                          <a:endParaRPr lang="en-US" sz="2800" dirty="0">
                            <a:solidFill>
                              <a:srgbClr val="000000"/>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1" kern="1200" dirty="0">
                              <a:solidFill>
                                <a:srgbClr val="000000"/>
                              </a:solidFill>
                              <a:latin typeface="+mn-lt"/>
                              <a:ea typeface="+mn-ea"/>
                              <a:cs typeface="+mn-cs"/>
                            </a:rPr>
                            <a:t>Sum Rule and </a:t>
                          </a:r>
                          <a:r>
                            <a:rPr lang="en-IN" sz="2800" b="0" i="1" kern="1200" dirty="0">
                              <a:solidFill>
                                <a:srgbClr val="000000"/>
                              </a:solidFill>
                              <a:latin typeface="+mn-lt"/>
                              <a:ea typeface="+mn-ea"/>
                              <a:cs typeface="+mn-cs"/>
                            </a:rPr>
                            <a:t>difference rule</a:t>
                          </a:r>
                          <a:endParaRPr lang="en-US" sz="2800" b="0" i="1" kern="1200" dirty="0">
                            <a:solidFill>
                              <a:srgbClr val="000000"/>
                            </a:solidFill>
                            <a:latin typeface="+mn-lt"/>
                            <a:ea typeface="+mn-ea"/>
                            <a:cs typeface="+mn-cs"/>
                          </a:endParaRPr>
                        </a:p>
                      </a:txBody>
                      <a:tcPr>
                        <a:solidFill>
                          <a:schemeClr val="bg2"/>
                        </a:solidFill>
                      </a:tcPr>
                    </a:tc>
                    <a:extLst>
                      <a:ext uri="{0D108BD9-81ED-4DB2-BD59-A6C34878D82A}">
                        <a16:rowId xmlns:a16="http://schemas.microsoft.com/office/drawing/2014/main" val="10001"/>
                      </a:ext>
                    </a:extLst>
                  </a:tr>
                  <a:tr h="863375">
                    <a:tc>
                      <a:txBody>
                        <a:bodyPr/>
                        <a:lstStyle/>
                        <a:p>
                          <a:pPr/>
                          <a14:m>
                            <m:oMathPara xmlns:m="http://schemas.openxmlformats.org/officeDocument/2006/math">
                              <m:oMathParaPr>
                                <m:jc m:val="left"/>
                              </m:oMathParaPr>
                              <m:oMath xmlns:m="http://schemas.openxmlformats.org/officeDocument/2006/math">
                                <m:sSup>
                                  <m:sSupPr>
                                    <m:ctrlPr>
                                      <a:rPr lang="en-US" sz="2800" b="0" i="1" smtClean="0">
                                        <a:solidFill>
                                          <a:srgbClr val="000000"/>
                                        </a:solidFill>
                                        <a:latin typeface="Cambria Math" panose="02040503050406030204" pitchFamily="18" charset="0"/>
                                      </a:rPr>
                                    </m:ctrlPr>
                                  </m:sSupPr>
                                  <m:e>
                                    <m:d>
                                      <m:dPr>
                                        <m:ctrlPr>
                                          <a:rPr lang="en-US" sz="2800" i="1" smtClean="0">
                                            <a:solidFill>
                                              <a:srgbClr val="000000"/>
                                            </a:solidFill>
                                            <a:latin typeface="Cambria Math" panose="02040503050406030204" pitchFamily="18" charset="0"/>
                                          </a:rPr>
                                        </m:ctrlPr>
                                      </m:dPr>
                                      <m:e>
                                        <m:r>
                                          <a:rPr lang="en-US" sz="2800" i="1" smtClean="0">
                                            <a:solidFill>
                                              <a:srgbClr val="000000"/>
                                            </a:solidFill>
                                            <a:latin typeface="Cambria Math" panose="02040503050406030204" pitchFamily="18" charset="0"/>
                                          </a:rPr>
                                          <m:t>𝑓</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𝑔</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e>
                                    </m:d>
                                  </m:e>
                                  <m:sup>
                                    <m:r>
                                      <a:rPr lang="en-US" sz="2800" b="0" i="1" smtClean="0">
                                        <a:solidFill>
                                          <a:srgbClr val="000000"/>
                                        </a:solidFill>
                                        <a:latin typeface="Cambria Math" panose="02040503050406030204" pitchFamily="18" charset="0"/>
                                      </a:rPr>
                                      <m:t>′</m:t>
                                    </m:r>
                                  </m:sup>
                                </m:sSup>
                                <m:r>
                                  <a:rPr lang="en-US" sz="2800" b="0" i="1" smtClean="0">
                                    <a:solidFill>
                                      <a:srgbClr val="000000"/>
                                    </a:solidFill>
                                    <a:latin typeface="Cambria Math" panose="02040503050406030204" pitchFamily="18" charset="0"/>
                                    <a:ea typeface="Cambria Math" panose="02040503050406030204" pitchFamily="18" charset="0"/>
                                  </a:rPr>
                                  <m:t>=</m:t>
                                </m:r>
                                <m:sSup>
                                  <m:sSupPr>
                                    <m:ctrlPr>
                                      <a:rPr lang="en-US" sz="2800" b="0" i="1" smtClean="0">
                                        <a:solidFill>
                                          <a:srgbClr val="000000"/>
                                        </a:solidFill>
                                        <a:latin typeface="Cambria Math" panose="02040503050406030204" pitchFamily="18" charset="0"/>
                                        <a:ea typeface="Cambria Math" panose="02040503050406030204" pitchFamily="18" charset="0"/>
                                      </a:rPr>
                                    </m:ctrlPr>
                                  </m:sSupPr>
                                  <m:e>
                                    <m:r>
                                      <a:rPr lang="en-US" sz="2800" b="0" i="1" smtClean="0">
                                        <a:solidFill>
                                          <a:srgbClr val="000000"/>
                                        </a:solidFill>
                                        <a:latin typeface="Cambria Math" panose="02040503050406030204" pitchFamily="18" charset="0"/>
                                        <a:ea typeface="Cambria Math" panose="02040503050406030204" pitchFamily="18" charset="0"/>
                                      </a:rPr>
                                      <m:t>𝑓</m:t>
                                    </m:r>
                                  </m:e>
                                  <m:sup>
                                    <m:r>
                                      <a:rPr lang="en-US" sz="2800" b="0" i="1" smtClean="0">
                                        <a:solidFill>
                                          <a:srgbClr val="000000"/>
                                        </a:solidFill>
                                        <a:latin typeface="Cambria Math" panose="02040503050406030204" pitchFamily="18" charset="0"/>
                                        <a:ea typeface="Cambria Math" panose="02040503050406030204" pitchFamily="18" charset="0"/>
                                      </a:rPr>
                                      <m:t>′</m:t>
                                    </m:r>
                                  </m:sup>
                                </m:sSup>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𝑔</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𝑓</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𝑔</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oMath>
                            </m:oMathPara>
                          </a14:m>
                          <a:endParaRPr lang="en-US" sz="2800" dirty="0">
                            <a:solidFill>
                              <a:srgbClr val="000000"/>
                            </a:solidFill>
                          </a:endParaRPr>
                        </a:p>
                      </a:txBody>
                      <a:tcPr>
                        <a:solidFill>
                          <a:schemeClr val="bg2"/>
                        </a:solidFill>
                      </a:tcPr>
                    </a:tc>
                    <a:tc>
                      <a:txBody>
                        <a:bodyPr/>
                        <a:lstStyle/>
                        <a:p>
                          <a:r>
                            <a:rPr lang="en-US" sz="2800" b="0" i="1" kern="1200" dirty="0">
                              <a:solidFill>
                                <a:srgbClr val="000000"/>
                              </a:solidFill>
                              <a:latin typeface="+mn-lt"/>
                              <a:ea typeface="+mn-ea"/>
                              <a:cs typeface="+mn-cs"/>
                            </a:rPr>
                            <a:t>Product Rule</a:t>
                          </a:r>
                        </a:p>
                      </a:txBody>
                      <a:tcPr>
                        <a:solidFill>
                          <a:schemeClr val="bg2"/>
                        </a:solidFill>
                      </a:tcPr>
                    </a:tc>
                    <a:extLst>
                      <a:ext uri="{0D108BD9-81ED-4DB2-BD59-A6C34878D82A}">
                        <a16:rowId xmlns:a16="http://schemas.microsoft.com/office/drawing/2014/main" val="10002"/>
                      </a:ext>
                    </a:extLst>
                  </a:tr>
                  <a:tr h="1306980">
                    <a:tc>
                      <a:txBody>
                        <a:bodyPr/>
                        <a:lstStyle/>
                        <a:p>
                          <a:pPr/>
                          <a14:m>
                            <m:oMathPara xmlns:m="http://schemas.openxmlformats.org/officeDocument/2006/math">
                              <m:oMathParaPr>
                                <m:jc m:val="left"/>
                              </m:oMathParaPr>
                              <m:oMath xmlns:m="http://schemas.openxmlformats.org/officeDocument/2006/math">
                                <m:sSup>
                                  <m:sSupPr>
                                    <m:ctrlPr>
                                      <a:rPr lang="en-US" sz="2800" b="0" i="1" smtClean="0">
                                        <a:solidFill>
                                          <a:srgbClr val="000000"/>
                                        </a:solidFill>
                                        <a:latin typeface="Cambria Math" panose="02040503050406030204" pitchFamily="18" charset="0"/>
                                      </a:rPr>
                                    </m:ctrlPr>
                                  </m:sSupPr>
                                  <m:e>
                                    <m:d>
                                      <m:dPr>
                                        <m:ctrlPr>
                                          <a:rPr lang="en-US" sz="2800" i="1" smtClean="0">
                                            <a:solidFill>
                                              <a:srgbClr val="000000"/>
                                            </a:solidFill>
                                            <a:latin typeface="Cambria Math" panose="02040503050406030204" pitchFamily="18" charset="0"/>
                                          </a:rPr>
                                        </m:ctrlPr>
                                      </m:dPr>
                                      <m:e>
                                        <m:f>
                                          <m:fPr>
                                            <m:ctrlPr>
                                              <a:rPr lang="en-US" sz="280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𝑓</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num>
                                          <m:den>
                                            <m:r>
                                              <a:rPr lang="en-US" sz="2800" b="0" i="1" smtClean="0">
                                                <a:solidFill>
                                                  <a:srgbClr val="000000"/>
                                                </a:solidFill>
                                                <a:latin typeface="Cambria Math" panose="02040503050406030204" pitchFamily="18" charset="0"/>
                                              </a:rPr>
                                              <m:t>𝑔</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den>
                                        </m:f>
                                      </m:e>
                                    </m:d>
                                  </m:e>
                                  <m:sup>
                                    <m:r>
                                      <a:rPr lang="en-US" sz="2800" b="0" i="1" smtClean="0">
                                        <a:solidFill>
                                          <a:srgbClr val="000000"/>
                                        </a:solidFill>
                                        <a:latin typeface="Cambria Math" panose="02040503050406030204" pitchFamily="18" charset="0"/>
                                      </a:rPr>
                                      <m:t>′</m:t>
                                    </m:r>
                                  </m:sup>
                                </m:sSup>
                                <m:r>
                                  <a:rPr lang="en-US" sz="2800" b="0" i="1" smtClean="0">
                                    <a:solidFill>
                                      <a:srgbClr val="000000"/>
                                    </a:solidFill>
                                    <a:latin typeface="Cambria Math" panose="02040503050406030204" pitchFamily="18" charset="0"/>
                                    <a:ea typeface="Cambria Math" panose="02040503050406030204" pitchFamily="18" charset="0"/>
                                  </a:rPr>
                                  <m:t>=</m:t>
                                </m:r>
                                <m:f>
                                  <m:fPr>
                                    <m:ctrlPr>
                                      <a:rPr lang="en-US" sz="2800" b="0" i="1" smtClean="0">
                                        <a:solidFill>
                                          <a:srgbClr val="000000"/>
                                        </a:solidFill>
                                        <a:latin typeface="Cambria Math" panose="02040503050406030204" pitchFamily="18" charset="0"/>
                                        <a:ea typeface="Cambria Math" panose="02040503050406030204" pitchFamily="18" charset="0"/>
                                      </a:rPr>
                                    </m:ctrlPr>
                                  </m:fPr>
                                  <m:num>
                                    <m:sSup>
                                      <m:sSupPr>
                                        <m:ctrlPr>
                                          <a:rPr lang="en-US" sz="2800" b="0" i="1" smtClean="0">
                                            <a:solidFill>
                                              <a:srgbClr val="000000"/>
                                            </a:solidFill>
                                            <a:latin typeface="Cambria Math" panose="02040503050406030204" pitchFamily="18" charset="0"/>
                                            <a:ea typeface="Cambria Math" panose="02040503050406030204" pitchFamily="18" charset="0"/>
                                          </a:rPr>
                                        </m:ctrlPr>
                                      </m:sSupPr>
                                      <m:e>
                                        <m:r>
                                          <a:rPr lang="en-US" sz="2800" b="0" i="1" smtClean="0">
                                            <a:solidFill>
                                              <a:srgbClr val="000000"/>
                                            </a:solidFill>
                                            <a:latin typeface="Cambria Math" panose="02040503050406030204" pitchFamily="18" charset="0"/>
                                            <a:ea typeface="Cambria Math" panose="02040503050406030204" pitchFamily="18" charset="0"/>
                                          </a:rPr>
                                          <m:t>𝑓</m:t>
                                        </m:r>
                                      </m:e>
                                      <m:sup>
                                        <m:r>
                                          <a:rPr lang="en-US" sz="2800" b="0" i="1" smtClean="0">
                                            <a:solidFill>
                                              <a:srgbClr val="000000"/>
                                            </a:solidFill>
                                            <a:latin typeface="Cambria Math" panose="02040503050406030204" pitchFamily="18" charset="0"/>
                                            <a:ea typeface="Cambria Math" panose="02040503050406030204" pitchFamily="18" charset="0"/>
                                          </a:rPr>
                                          <m:t>′</m:t>
                                        </m:r>
                                      </m:sup>
                                    </m:sSup>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𝑔</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𝑓</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𝑔</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num>
                                  <m:den>
                                    <m:sSup>
                                      <m:sSupPr>
                                        <m:ctrlPr>
                                          <a:rPr lang="en-US" sz="2800" b="0" i="1" smtClean="0">
                                            <a:solidFill>
                                              <a:srgbClr val="000000"/>
                                            </a:solidFill>
                                            <a:latin typeface="Cambria Math" panose="02040503050406030204" pitchFamily="18" charset="0"/>
                                            <a:ea typeface="Cambria Math" panose="02040503050406030204" pitchFamily="18" charset="0"/>
                                          </a:rPr>
                                        </m:ctrlPr>
                                      </m:sSupPr>
                                      <m:e>
                                        <m:r>
                                          <a:rPr lang="en-US" sz="2800" b="0" i="1" smtClean="0">
                                            <a:solidFill>
                                              <a:srgbClr val="000000"/>
                                            </a:solidFill>
                                            <a:latin typeface="Cambria Math" panose="02040503050406030204" pitchFamily="18" charset="0"/>
                                            <a:ea typeface="Cambria Math" panose="02040503050406030204" pitchFamily="18" charset="0"/>
                                          </a:rPr>
                                          <m:t>𝑔</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e>
                                      <m:sup>
                                        <m:r>
                                          <a:rPr lang="en-US" sz="2800" b="0" i="1" smtClean="0">
                                            <a:solidFill>
                                              <a:srgbClr val="000000"/>
                                            </a:solidFill>
                                            <a:latin typeface="Cambria Math" panose="02040503050406030204" pitchFamily="18" charset="0"/>
                                            <a:ea typeface="Cambria Math" panose="02040503050406030204" pitchFamily="18" charset="0"/>
                                          </a:rPr>
                                          <m:t>2</m:t>
                                        </m:r>
                                      </m:sup>
                                    </m:sSup>
                                  </m:den>
                                </m:f>
                              </m:oMath>
                            </m:oMathPara>
                          </a14:m>
                          <a:endParaRPr lang="en-US" sz="2800" dirty="0"/>
                        </a:p>
                      </a:txBody>
                      <a:tcPr>
                        <a:solidFill>
                          <a:schemeClr val="bg2"/>
                        </a:solidFill>
                      </a:tcPr>
                    </a:tc>
                    <a:tc>
                      <a:txBody>
                        <a:bodyPr/>
                        <a:lstStyle/>
                        <a:p>
                          <a:r>
                            <a:rPr lang="en-US" sz="2800" b="0" i="1" kern="1200" dirty="0" err="1">
                              <a:solidFill>
                                <a:srgbClr val="000000"/>
                              </a:solidFill>
                              <a:latin typeface="+mn-lt"/>
                              <a:ea typeface="+mn-ea"/>
                              <a:cs typeface="+mn-cs"/>
                            </a:rPr>
                            <a:t>Quot</a:t>
                          </a:r>
                          <a:r>
                            <a:rPr lang="en-IN" sz="2800" b="0" i="1" kern="1200" dirty="0" err="1">
                              <a:solidFill>
                                <a:srgbClr val="000000"/>
                              </a:solidFill>
                              <a:latin typeface="+mn-lt"/>
                              <a:ea typeface="+mn-ea"/>
                              <a:cs typeface="+mn-cs"/>
                            </a:rPr>
                            <a:t>ient</a:t>
                          </a:r>
                          <a:r>
                            <a:rPr lang="en-IN" sz="2800" b="0" i="1" kern="1200" dirty="0">
                              <a:solidFill>
                                <a:srgbClr val="000000"/>
                              </a:solidFill>
                              <a:latin typeface="+mn-lt"/>
                              <a:ea typeface="+mn-ea"/>
                              <a:cs typeface="+mn-cs"/>
                            </a:rPr>
                            <a:t> Rule</a:t>
                          </a:r>
                          <a:endParaRPr lang="en-US" sz="2800" b="0" i="1" kern="1200" dirty="0">
                            <a:solidFill>
                              <a:srgbClr val="000000"/>
                            </a:solidFill>
                            <a:latin typeface="+mn-lt"/>
                            <a:ea typeface="+mn-ea"/>
                            <a:cs typeface="+mn-cs"/>
                          </a:endParaRPr>
                        </a:p>
                      </a:txBody>
                      <a:tcPr>
                        <a:solidFill>
                          <a:schemeClr val="bg2"/>
                        </a:solidFill>
                      </a:tcPr>
                    </a:tc>
                    <a:extLst>
                      <a:ext uri="{0D108BD9-81ED-4DB2-BD59-A6C34878D82A}">
                        <a16:rowId xmlns:a16="http://schemas.microsoft.com/office/drawing/2014/main" val="10003"/>
                      </a:ext>
                    </a:extLst>
                  </a:tr>
                  <a:tr h="1128102">
                    <a:tc>
                      <a:txBody>
                        <a:bodyPr/>
                        <a:lstStyle/>
                        <a:p>
                          <a:pPr/>
                          <a14:m>
                            <m:oMathPara xmlns:m="http://schemas.openxmlformats.org/officeDocument/2006/math">
                              <m:oMathParaPr>
                                <m:jc m:val="left"/>
                              </m:oMathParaPr>
                              <m:oMath xmlns:m="http://schemas.openxmlformats.org/officeDocument/2006/math">
                                <m:sSup>
                                  <m:sSupPr>
                                    <m:ctrlPr>
                                      <a:rPr lang="en-US" sz="2800" b="0" i="1" kern="1200" smtClean="0">
                                        <a:solidFill>
                                          <a:srgbClr val="000000"/>
                                        </a:solidFill>
                                        <a:latin typeface="Cambria Math" panose="02040503050406030204" pitchFamily="18" charset="0"/>
                                        <a:ea typeface="+mn-ea"/>
                                        <a:cs typeface="+mn-cs"/>
                                      </a:rPr>
                                    </m:ctrlPr>
                                  </m:sSupPr>
                                  <m:e>
                                    <m:d>
                                      <m:dPr>
                                        <m:ctrlPr>
                                          <a:rPr lang="en-US" sz="2800" b="0" i="1" kern="1200" smtClean="0">
                                            <a:solidFill>
                                              <a:srgbClr val="000000"/>
                                            </a:solidFill>
                                            <a:latin typeface="Cambria Math" panose="02040503050406030204" pitchFamily="18" charset="0"/>
                                            <a:ea typeface="+mn-ea"/>
                                            <a:cs typeface="+mn-cs"/>
                                          </a:rPr>
                                        </m:ctrlPr>
                                      </m:dPr>
                                      <m:e>
                                        <m:r>
                                          <a:rPr lang="en-US" sz="2800" b="0" i="1" kern="1200" smtClean="0">
                                            <a:solidFill>
                                              <a:srgbClr val="000000"/>
                                            </a:solidFill>
                                            <a:latin typeface="Cambria Math" panose="02040503050406030204" pitchFamily="18" charset="0"/>
                                            <a:ea typeface="+mn-ea"/>
                                            <a:cs typeface="+mn-cs"/>
                                          </a:rPr>
                                          <m:t>𝑓</m:t>
                                        </m:r>
                                        <m:r>
                                          <a:rPr lang="en-US" sz="2800" b="0" i="1" kern="1200" smtClean="0">
                                            <a:solidFill>
                                              <a:srgbClr val="000000"/>
                                            </a:solidFill>
                                            <a:latin typeface="Cambria Math" panose="02040503050406030204" pitchFamily="18" charset="0"/>
                                            <a:ea typeface="+mn-ea"/>
                                            <a:cs typeface="+mn-cs"/>
                                          </a:rPr>
                                          <m:t>(</m:t>
                                        </m:r>
                                        <m:r>
                                          <a:rPr lang="en-US" sz="2800" b="0" i="1" kern="1200" smtClean="0">
                                            <a:solidFill>
                                              <a:srgbClr val="000000"/>
                                            </a:solidFill>
                                            <a:latin typeface="Cambria Math" panose="02040503050406030204" pitchFamily="18" charset="0"/>
                                            <a:ea typeface="+mn-ea"/>
                                            <a:cs typeface="+mn-cs"/>
                                          </a:rPr>
                                          <m:t>𝑔</m:t>
                                        </m:r>
                                        <m:r>
                                          <a:rPr lang="en-US" sz="2800" b="0" i="1" kern="1200" smtClean="0">
                                            <a:solidFill>
                                              <a:srgbClr val="000000"/>
                                            </a:solidFill>
                                            <a:latin typeface="Cambria Math" panose="02040503050406030204" pitchFamily="18" charset="0"/>
                                            <a:ea typeface="+mn-ea"/>
                                            <a:cs typeface="+mn-cs"/>
                                          </a:rPr>
                                          <m:t>(</m:t>
                                        </m:r>
                                        <m:r>
                                          <a:rPr lang="en-US" sz="2800" b="0" i="1" kern="1200" smtClean="0">
                                            <a:solidFill>
                                              <a:srgbClr val="000000"/>
                                            </a:solidFill>
                                            <a:latin typeface="Cambria Math" panose="02040503050406030204" pitchFamily="18" charset="0"/>
                                            <a:ea typeface="+mn-ea"/>
                                            <a:cs typeface="+mn-cs"/>
                                          </a:rPr>
                                          <m:t>𝑥</m:t>
                                        </m:r>
                                        <m:r>
                                          <a:rPr lang="en-US" sz="2800" b="0" i="1" kern="1200" smtClean="0">
                                            <a:solidFill>
                                              <a:srgbClr val="000000"/>
                                            </a:solidFill>
                                            <a:latin typeface="Cambria Math" panose="02040503050406030204" pitchFamily="18" charset="0"/>
                                            <a:ea typeface="+mn-ea"/>
                                            <a:cs typeface="+mn-cs"/>
                                          </a:rPr>
                                          <m:t>)</m:t>
                                        </m:r>
                                      </m:e>
                                    </m:d>
                                  </m:e>
                                  <m:sup>
                                    <m:r>
                                      <a:rPr lang="en-US" sz="2800" b="0" i="1" kern="1200" smtClean="0">
                                        <a:solidFill>
                                          <a:srgbClr val="000000"/>
                                        </a:solidFill>
                                        <a:latin typeface="Cambria Math" panose="02040503050406030204" pitchFamily="18" charset="0"/>
                                        <a:ea typeface="+mn-ea"/>
                                        <a:cs typeface="+mn-cs"/>
                                      </a:rPr>
                                      <m:t>′</m:t>
                                    </m:r>
                                  </m:sup>
                                </m:sSup>
                                <m:r>
                                  <a:rPr lang="en-US" sz="2800" b="0" i="1" kern="1200" smtClean="0">
                                    <a:solidFill>
                                      <a:srgbClr val="000000"/>
                                    </a:solidFill>
                                    <a:latin typeface="Cambria Math" panose="02040503050406030204" pitchFamily="18" charset="0"/>
                                    <a:ea typeface="+mn-ea"/>
                                    <a:cs typeface="+mn-cs"/>
                                  </a:rPr>
                                  <m:t>=</m:t>
                                </m:r>
                                <m:sSup>
                                  <m:sSupPr>
                                    <m:ctrlPr>
                                      <a:rPr lang="en-US" sz="2800" b="0" i="1" kern="1200" smtClean="0">
                                        <a:solidFill>
                                          <a:srgbClr val="000000"/>
                                        </a:solidFill>
                                        <a:latin typeface="Cambria Math" panose="02040503050406030204" pitchFamily="18" charset="0"/>
                                        <a:ea typeface="+mn-ea"/>
                                        <a:cs typeface="+mn-cs"/>
                                      </a:rPr>
                                    </m:ctrlPr>
                                  </m:sSupPr>
                                  <m:e>
                                    <m:r>
                                      <a:rPr lang="en-US" sz="2800" b="0" i="1" kern="1200" smtClean="0">
                                        <a:solidFill>
                                          <a:srgbClr val="000000"/>
                                        </a:solidFill>
                                        <a:latin typeface="Cambria Math" panose="02040503050406030204" pitchFamily="18" charset="0"/>
                                        <a:ea typeface="+mn-ea"/>
                                        <a:cs typeface="+mn-cs"/>
                                      </a:rPr>
                                      <m:t>𝑓</m:t>
                                    </m:r>
                                  </m:e>
                                  <m:sup>
                                    <m:r>
                                      <a:rPr lang="en-US" sz="2800" b="0" i="1" kern="1200" smtClean="0">
                                        <a:solidFill>
                                          <a:srgbClr val="000000"/>
                                        </a:solidFill>
                                        <a:latin typeface="Cambria Math" panose="02040503050406030204" pitchFamily="18" charset="0"/>
                                        <a:ea typeface="+mn-ea"/>
                                        <a:cs typeface="+mn-cs"/>
                                      </a:rPr>
                                      <m:t>′</m:t>
                                    </m:r>
                                  </m:sup>
                                </m:sSup>
                                <m:d>
                                  <m:dPr>
                                    <m:ctrlPr>
                                      <a:rPr lang="en-US" sz="2800" b="0" i="1" kern="1200" smtClean="0">
                                        <a:solidFill>
                                          <a:srgbClr val="000000"/>
                                        </a:solidFill>
                                        <a:latin typeface="Cambria Math" panose="02040503050406030204" pitchFamily="18" charset="0"/>
                                        <a:ea typeface="+mn-ea"/>
                                        <a:cs typeface="+mn-cs"/>
                                      </a:rPr>
                                    </m:ctrlPr>
                                  </m:dPr>
                                  <m:e>
                                    <m:r>
                                      <a:rPr lang="en-US" sz="2800" b="0" i="1" kern="1200" smtClean="0">
                                        <a:solidFill>
                                          <a:srgbClr val="000000"/>
                                        </a:solidFill>
                                        <a:latin typeface="Cambria Math" panose="02040503050406030204" pitchFamily="18" charset="0"/>
                                        <a:ea typeface="+mn-ea"/>
                                        <a:cs typeface="+mn-cs"/>
                                      </a:rPr>
                                      <m:t>𝑔</m:t>
                                    </m:r>
                                    <m:d>
                                      <m:dPr>
                                        <m:ctrlPr>
                                          <a:rPr lang="en-US" sz="2800" b="0" i="1" kern="1200" smtClean="0">
                                            <a:solidFill>
                                              <a:srgbClr val="000000"/>
                                            </a:solidFill>
                                            <a:latin typeface="Cambria Math" panose="02040503050406030204" pitchFamily="18" charset="0"/>
                                            <a:ea typeface="+mn-ea"/>
                                            <a:cs typeface="+mn-cs"/>
                                          </a:rPr>
                                        </m:ctrlPr>
                                      </m:dPr>
                                      <m:e>
                                        <m:r>
                                          <a:rPr lang="en-US" sz="2800" b="0" i="1" kern="1200" smtClean="0">
                                            <a:solidFill>
                                              <a:srgbClr val="000000"/>
                                            </a:solidFill>
                                            <a:latin typeface="Cambria Math" panose="02040503050406030204" pitchFamily="18" charset="0"/>
                                            <a:ea typeface="+mn-ea"/>
                                            <a:cs typeface="+mn-cs"/>
                                          </a:rPr>
                                          <m:t>𝑥</m:t>
                                        </m:r>
                                      </m:e>
                                    </m:d>
                                  </m:e>
                                </m:d>
                                <m:r>
                                  <a:rPr lang="en-US" sz="2800" b="0" i="1" kern="1200" smtClean="0">
                                    <a:solidFill>
                                      <a:srgbClr val="000000"/>
                                    </a:solidFill>
                                    <a:latin typeface="Cambria Math" panose="02040503050406030204" pitchFamily="18" charset="0"/>
                                    <a:ea typeface="+mn-ea"/>
                                    <a:cs typeface="+mn-cs"/>
                                  </a:rPr>
                                  <m:t>𝑔</m:t>
                                </m:r>
                                <m:r>
                                  <a:rPr lang="en-US" sz="2800" b="0" i="1" kern="1200" smtClean="0">
                                    <a:solidFill>
                                      <a:srgbClr val="000000"/>
                                    </a:solidFill>
                                    <a:latin typeface="Cambria Math" panose="02040503050406030204" pitchFamily="18" charset="0"/>
                                    <a:ea typeface="+mn-ea"/>
                                    <a:cs typeface="+mn-cs"/>
                                  </a:rPr>
                                  <m:t>′(</m:t>
                                </m:r>
                                <m:r>
                                  <a:rPr lang="en-US" sz="2800" b="0" i="1" kern="1200" smtClean="0">
                                    <a:solidFill>
                                      <a:srgbClr val="000000"/>
                                    </a:solidFill>
                                    <a:latin typeface="Cambria Math" panose="02040503050406030204" pitchFamily="18" charset="0"/>
                                    <a:ea typeface="+mn-ea"/>
                                    <a:cs typeface="+mn-cs"/>
                                  </a:rPr>
                                  <m:t>𝑥</m:t>
                                </m:r>
                                <m:r>
                                  <a:rPr lang="en-US" sz="2800" b="0" i="1" kern="1200" smtClean="0">
                                    <a:solidFill>
                                      <a:srgbClr val="000000"/>
                                    </a:solidFill>
                                    <a:latin typeface="Cambria Math" panose="02040503050406030204" pitchFamily="18" charset="0"/>
                                    <a:ea typeface="+mn-ea"/>
                                    <a:cs typeface="+mn-cs"/>
                                  </a:rPr>
                                  <m:t>)</m:t>
                                </m:r>
                              </m:oMath>
                            </m:oMathPara>
                          </a14:m>
                          <a:endParaRPr lang="en-US" sz="2800" b="0" i="1" kern="1200" dirty="0">
                            <a:solidFill>
                              <a:srgbClr val="000000"/>
                            </a:solidFill>
                            <a:latin typeface="Cambria Math" panose="02040503050406030204" pitchFamily="18" charset="0"/>
                            <a:ea typeface="+mn-ea"/>
                            <a:cs typeface="+mn-cs"/>
                          </a:endParaRPr>
                        </a:p>
                      </a:txBody>
                      <a:tcPr>
                        <a:solidFill>
                          <a:schemeClr val="bg2"/>
                        </a:solidFill>
                      </a:tcPr>
                    </a:tc>
                    <a:tc>
                      <a:txBody>
                        <a:bodyPr/>
                        <a:lstStyle/>
                        <a:p>
                          <a:r>
                            <a:rPr lang="en-US" sz="2800" b="0" i="1" kern="1200" dirty="0">
                              <a:solidFill>
                                <a:srgbClr val="000000"/>
                              </a:solidFill>
                              <a:latin typeface="+mn-lt"/>
                              <a:ea typeface="+mn-ea"/>
                              <a:cs typeface="+mn-cs"/>
                            </a:rPr>
                            <a:t>Cha</a:t>
                          </a:r>
                          <a:r>
                            <a:rPr lang="en-IN" sz="2800" b="0" i="1" kern="1200" dirty="0">
                              <a:solidFill>
                                <a:srgbClr val="000000"/>
                              </a:solidFill>
                              <a:latin typeface="+mn-lt"/>
                              <a:ea typeface="+mn-ea"/>
                              <a:cs typeface="+mn-cs"/>
                            </a:rPr>
                            <a:t>in Rule</a:t>
                          </a:r>
                          <a:endParaRPr lang="en-US" sz="2800" b="0" i="1" kern="1200" dirty="0">
                            <a:solidFill>
                              <a:srgbClr val="000000"/>
                            </a:solidFill>
                            <a:latin typeface="+mn-lt"/>
                            <a:ea typeface="+mn-ea"/>
                            <a:cs typeface="+mn-cs"/>
                          </a:endParaRPr>
                        </a:p>
                      </a:txBody>
                      <a:tcPr>
                        <a:solidFill>
                          <a:schemeClr val="bg2"/>
                        </a:solidFill>
                      </a:tcPr>
                    </a:tc>
                    <a:extLst>
                      <a:ext uri="{0D108BD9-81ED-4DB2-BD59-A6C34878D82A}">
                        <a16:rowId xmlns:a16="http://schemas.microsoft.com/office/drawing/2014/main" val="10004"/>
                      </a:ext>
                    </a:extLst>
                  </a:tr>
                </a:tbl>
              </a:graphicData>
            </a:graphic>
          </p:graphicFrame>
        </mc:Choice>
        <mc:Fallback xmlns="">
          <p:graphicFrame>
            <p:nvGraphicFramePr>
              <p:cNvPr id="25" name="Table 24"/>
              <p:cNvGraphicFramePr>
                <a:graphicFrameLocks noGrp="1"/>
              </p:cNvGraphicFramePr>
              <p:nvPr>
                <p:extLst>
                  <p:ext uri="{D42A27DB-BD31-4B8C-83A1-F6EECF244321}">
                    <p14:modId xmlns:p14="http://schemas.microsoft.com/office/powerpoint/2010/main" val="41003455"/>
                  </p:ext>
                </p:extLst>
              </p:nvPr>
            </p:nvGraphicFramePr>
            <p:xfrm>
              <a:off x="838200" y="1568118"/>
              <a:ext cx="10515600" cy="4781166"/>
            </p:xfrm>
            <a:graphic>
              <a:graphicData uri="http://schemas.openxmlformats.org/drawingml/2006/table">
                <a:tbl>
                  <a:tblPr firstRow="1" bandRow="1">
                    <a:tableStyleId>{5C22544A-7EE6-4342-B048-85BDC9FD1C3A}</a:tableStyleId>
                  </a:tblPr>
                  <a:tblGrid>
                    <a:gridCol w="6077755"/>
                    <a:gridCol w="4437845"/>
                  </a:tblGrid>
                  <a:tr h="668987">
                    <a:tc>
                      <a:txBody>
                        <a:bodyPr/>
                        <a:lstStyle/>
                        <a:p>
                          <a:endParaRPr lang="en-US"/>
                        </a:p>
                      </a:txBody>
                      <a:tcPr>
                        <a:blipFill rotWithShape="0">
                          <a:blip r:embed="rId2"/>
                          <a:stretch>
                            <a:fillRect l="-100" t="-8182" r="-73347" b="-615455"/>
                          </a:stretch>
                        </a:blipFill>
                      </a:tcPr>
                    </a:tc>
                    <a:tc>
                      <a:txBody>
                        <a:bodyPr/>
                        <a:lstStyle/>
                        <a:p>
                          <a:pPr algn="l"/>
                          <a:r>
                            <a:rPr lang="en-US" sz="2800" b="0" i="1" dirty="0" smtClean="0">
                              <a:solidFill>
                                <a:srgbClr val="000000"/>
                              </a:solidFill>
                            </a:rPr>
                            <a:t>Constant </a:t>
                          </a:r>
                          <a:r>
                            <a:rPr lang="en-US" sz="2800" b="0" i="1" kern="1200" dirty="0" err="1" smtClean="0">
                              <a:solidFill>
                                <a:srgbClr val="000000"/>
                              </a:solidFill>
                              <a:latin typeface="+mn-lt"/>
                              <a:ea typeface="+mn-ea"/>
                              <a:cs typeface="+mn-cs"/>
                            </a:rPr>
                            <a:t>Mult</a:t>
                          </a:r>
                          <a:r>
                            <a:rPr lang="en-IN" sz="2800" b="0" i="1" kern="1200" dirty="0" err="1" smtClean="0">
                              <a:solidFill>
                                <a:srgbClr val="000000"/>
                              </a:solidFill>
                              <a:latin typeface="+mn-lt"/>
                              <a:ea typeface="+mn-ea"/>
                              <a:cs typeface="+mn-cs"/>
                            </a:rPr>
                            <a:t>iple</a:t>
                          </a:r>
                          <a:r>
                            <a:rPr lang="en-IN" sz="2800" b="0" i="1" kern="1200" dirty="0" smtClean="0">
                              <a:solidFill>
                                <a:srgbClr val="000000"/>
                              </a:solidFill>
                              <a:latin typeface="+mn-lt"/>
                              <a:ea typeface="+mn-ea"/>
                              <a:cs typeface="+mn-cs"/>
                            </a:rPr>
                            <a:t> rule</a:t>
                          </a:r>
                          <a:endParaRPr lang="en-US" sz="2800" b="0" i="1" kern="1200" dirty="0">
                            <a:solidFill>
                              <a:srgbClr val="000000"/>
                            </a:solidFill>
                            <a:latin typeface="+mn-lt"/>
                            <a:ea typeface="+mn-ea"/>
                            <a:cs typeface="+mn-cs"/>
                          </a:endParaRPr>
                        </a:p>
                      </a:txBody>
                      <a:tcPr>
                        <a:solidFill>
                          <a:schemeClr val="bg2"/>
                        </a:solidFill>
                      </a:tcPr>
                    </a:tc>
                  </a:tr>
                  <a:tr h="813722">
                    <a:tc>
                      <a:txBody>
                        <a:bodyPr/>
                        <a:lstStyle/>
                        <a:p>
                          <a:endParaRPr lang="en-US"/>
                        </a:p>
                      </a:txBody>
                      <a:tcPr>
                        <a:blipFill rotWithShape="0">
                          <a:blip r:embed="rId2"/>
                          <a:stretch>
                            <a:fillRect l="-100" t="-89474" r="-73347" b="-40902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1" kern="1200" dirty="0" smtClean="0">
                              <a:solidFill>
                                <a:srgbClr val="000000"/>
                              </a:solidFill>
                              <a:latin typeface="+mn-lt"/>
                              <a:ea typeface="+mn-ea"/>
                              <a:cs typeface="+mn-cs"/>
                            </a:rPr>
                            <a:t>Sum Rule and </a:t>
                          </a:r>
                          <a:r>
                            <a:rPr lang="en-IN" sz="2800" b="0" i="1" kern="1200" dirty="0" smtClean="0">
                              <a:solidFill>
                                <a:srgbClr val="000000"/>
                              </a:solidFill>
                              <a:latin typeface="+mn-lt"/>
                              <a:ea typeface="+mn-ea"/>
                              <a:cs typeface="+mn-cs"/>
                            </a:rPr>
                            <a:t>difference rule</a:t>
                          </a:r>
                          <a:endParaRPr lang="en-US" sz="2800" b="0" i="1" kern="1200" dirty="0" smtClean="0">
                            <a:solidFill>
                              <a:srgbClr val="000000"/>
                            </a:solidFill>
                            <a:latin typeface="+mn-lt"/>
                            <a:ea typeface="+mn-ea"/>
                            <a:cs typeface="+mn-cs"/>
                          </a:endParaRPr>
                        </a:p>
                      </a:txBody>
                      <a:tcPr>
                        <a:solidFill>
                          <a:schemeClr val="bg2"/>
                        </a:solidFill>
                      </a:tcPr>
                    </a:tc>
                  </a:tr>
                  <a:tr h="863375">
                    <a:tc>
                      <a:txBody>
                        <a:bodyPr/>
                        <a:lstStyle/>
                        <a:p>
                          <a:endParaRPr lang="en-US"/>
                        </a:p>
                      </a:txBody>
                      <a:tcPr>
                        <a:blipFill rotWithShape="0">
                          <a:blip r:embed="rId2"/>
                          <a:stretch>
                            <a:fillRect l="-100" t="-177465" r="-73347" b="-283099"/>
                          </a:stretch>
                        </a:blipFill>
                      </a:tcPr>
                    </a:tc>
                    <a:tc>
                      <a:txBody>
                        <a:bodyPr/>
                        <a:lstStyle/>
                        <a:p>
                          <a:r>
                            <a:rPr lang="en-US" sz="2800" b="0" i="1" kern="1200" dirty="0" smtClean="0">
                              <a:solidFill>
                                <a:srgbClr val="000000"/>
                              </a:solidFill>
                              <a:latin typeface="+mn-lt"/>
                              <a:ea typeface="+mn-ea"/>
                              <a:cs typeface="+mn-cs"/>
                            </a:rPr>
                            <a:t>Product Rule</a:t>
                          </a:r>
                          <a:endParaRPr lang="en-US" sz="2800" b="0" i="1" kern="1200" dirty="0">
                            <a:solidFill>
                              <a:srgbClr val="000000"/>
                            </a:solidFill>
                            <a:latin typeface="+mn-lt"/>
                            <a:ea typeface="+mn-ea"/>
                            <a:cs typeface="+mn-cs"/>
                          </a:endParaRPr>
                        </a:p>
                      </a:txBody>
                      <a:tcPr>
                        <a:solidFill>
                          <a:schemeClr val="bg2"/>
                        </a:solidFill>
                      </a:tcPr>
                    </a:tc>
                  </a:tr>
                  <a:tr h="1306980">
                    <a:tc>
                      <a:txBody>
                        <a:bodyPr/>
                        <a:lstStyle/>
                        <a:p>
                          <a:endParaRPr lang="en-US"/>
                        </a:p>
                      </a:txBody>
                      <a:tcPr>
                        <a:blipFill rotWithShape="0">
                          <a:blip r:embed="rId2"/>
                          <a:stretch>
                            <a:fillRect l="-100" t="-183256" r="-73347" b="-86977"/>
                          </a:stretch>
                        </a:blipFill>
                      </a:tcPr>
                    </a:tc>
                    <a:tc>
                      <a:txBody>
                        <a:bodyPr/>
                        <a:lstStyle/>
                        <a:p>
                          <a:r>
                            <a:rPr lang="en-US" sz="2800" b="0" i="1" kern="1200" dirty="0" err="1" smtClean="0">
                              <a:solidFill>
                                <a:srgbClr val="000000"/>
                              </a:solidFill>
                              <a:latin typeface="+mn-lt"/>
                              <a:ea typeface="+mn-ea"/>
                              <a:cs typeface="+mn-cs"/>
                            </a:rPr>
                            <a:t>Quot</a:t>
                          </a:r>
                          <a:r>
                            <a:rPr lang="en-IN" sz="2800" b="0" i="1" kern="1200" dirty="0" err="1" smtClean="0">
                              <a:solidFill>
                                <a:srgbClr val="000000"/>
                              </a:solidFill>
                              <a:latin typeface="+mn-lt"/>
                              <a:ea typeface="+mn-ea"/>
                              <a:cs typeface="+mn-cs"/>
                            </a:rPr>
                            <a:t>ient</a:t>
                          </a:r>
                          <a:r>
                            <a:rPr lang="en-IN" sz="2800" b="0" i="1" kern="1200" dirty="0" smtClean="0">
                              <a:solidFill>
                                <a:srgbClr val="000000"/>
                              </a:solidFill>
                              <a:latin typeface="+mn-lt"/>
                              <a:ea typeface="+mn-ea"/>
                              <a:cs typeface="+mn-cs"/>
                            </a:rPr>
                            <a:t> Rule</a:t>
                          </a:r>
                          <a:endParaRPr lang="en-US" sz="2800" b="0" i="1" kern="1200" dirty="0">
                            <a:solidFill>
                              <a:srgbClr val="000000"/>
                            </a:solidFill>
                            <a:latin typeface="+mn-lt"/>
                            <a:ea typeface="+mn-ea"/>
                            <a:cs typeface="+mn-cs"/>
                          </a:endParaRPr>
                        </a:p>
                      </a:txBody>
                      <a:tcPr>
                        <a:solidFill>
                          <a:schemeClr val="bg2"/>
                        </a:solidFill>
                      </a:tcPr>
                    </a:tc>
                  </a:tr>
                  <a:tr h="1128102">
                    <a:tc>
                      <a:txBody>
                        <a:bodyPr/>
                        <a:lstStyle/>
                        <a:p>
                          <a:endParaRPr lang="en-US"/>
                        </a:p>
                      </a:txBody>
                      <a:tcPr>
                        <a:blipFill rotWithShape="0">
                          <a:blip r:embed="rId2"/>
                          <a:stretch>
                            <a:fillRect l="-100" t="-329189" r="-73347" b="-1081"/>
                          </a:stretch>
                        </a:blipFill>
                      </a:tcPr>
                    </a:tc>
                    <a:tc>
                      <a:txBody>
                        <a:bodyPr/>
                        <a:lstStyle/>
                        <a:p>
                          <a:r>
                            <a:rPr lang="en-US" sz="2800" b="0" i="1" kern="1200" dirty="0" smtClean="0">
                              <a:solidFill>
                                <a:srgbClr val="000000"/>
                              </a:solidFill>
                              <a:latin typeface="+mn-lt"/>
                              <a:ea typeface="+mn-ea"/>
                              <a:cs typeface="+mn-cs"/>
                            </a:rPr>
                            <a:t>Cha</a:t>
                          </a:r>
                          <a:r>
                            <a:rPr lang="en-IN" sz="2800" b="0" i="1" kern="1200" dirty="0" smtClean="0">
                              <a:solidFill>
                                <a:srgbClr val="000000"/>
                              </a:solidFill>
                              <a:latin typeface="+mn-lt"/>
                              <a:ea typeface="+mn-ea"/>
                              <a:cs typeface="+mn-cs"/>
                            </a:rPr>
                            <a:t>in Rule</a:t>
                          </a:r>
                          <a:endParaRPr lang="en-US" sz="2800" b="0" i="1" kern="1200" dirty="0">
                            <a:solidFill>
                              <a:srgbClr val="000000"/>
                            </a:solidFill>
                            <a:latin typeface="+mn-lt"/>
                            <a:ea typeface="+mn-ea"/>
                            <a:cs typeface="+mn-cs"/>
                          </a:endParaRPr>
                        </a:p>
                      </a:txBody>
                      <a:tcPr>
                        <a:solidFill>
                          <a:schemeClr val="bg2"/>
                        </a:solidFill>
                      </a:tcPr>
                    </a:tc>
                  </a:tr>
                </a:tbl>
              </a:graphicData>
            </a:graphic>
          </p:graphicFrame>
        </mc:Fallback>
      </mc:AlternateContent>
    </p:spTree>
    <p:extLst>
      <p:ext uri="{BB962C8B-B14F-4D97-AF65-F5344CB8AC3E}">
        <p14:creationId xmlns:p14="http://schemas.microsoft.com/office/powerpoint/2010/main" val="740610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806F-DF58-4133-A616-060BCB66A436}"/>
              </a:ext>
            </a:extLst>
          </p:cNvPr>
          <p:cNvSpPr>
            <a:spLocks noGrp="1"/>
          </p:cNvSpPr>
          <p:nvPr>
            <p:ph type="title"/>
          </p:nvPr>
        </p:nvSpPr>
        <p:spPr/>
        <p:txBody>
          <a:bodyPr/>
          <a:lstStyle/>
          <a:p>
            <a:r>
              <a:rPr lang="en-US" altLang="en-US" dirty="0"/>
              <a:t>Example 7</a:t>
            </a:r>
            <a:endParaRPr lang="en-US" dirty="0"/>
          </a:p>
        </p:txBody>
      </p:sp>
      <p:sp>
        <p:nvSpPr>
          <p:cNvPr id="3" name="Content Placeholder 2">
            <a:extLst>
              <a:ext uri="{FF2B5EF4-FFF2-40B4-BE49-F238E27FC236}">
                <a16:creationId xmlns:a16="http://schemas.microsoft.com/office/drawing/2014/main" id="{606215C3-5E58-48A2-96D6-30561C304076}"/>
              </a:ext>
            </a:extLst>
          </p:cNvPr>
          <p:cNvSpPr>
            <a:spLocks noGrp="1"/>
          </p:cNvSpPr>
          <p:nvPr>
            <p:ph sz="quarter" idx="23"/>
          </p:nvPr>
        </p:nvSpPr>
        <p:spPr>
          <a:xfrm>
            <a:off x="736600" y="1377538"/>
            <a:ext cx="458019" cy="244782"/>
          </a:xfrm>
        </p:spPr>
        <p:txBody>
          <a:bodyPr/>
          <a:lstStyle/>
          <a:p>
            <a:r>
              <a:rPr lang="en-US" altLang="en-US" dirty="0"/>
              <a:t>Let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541463" y="1181797"/>
                <a:ext cx="1720150" cy="636264"/>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𝑦</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r>
                            <a:rPr lang="en-US" sz="2000" b="0" i="1" smtClean="0">
                              <a:latin typeface="Cambria Math" panose="02040503050406030204" pitchFamily="18" charset="0"/>
                              <a:ea typeface="Open Sans" panose="020B0606030504020204" pitchFamily="34" charset="0"/>
                              <a:cs typeface="Open Sans" panose="020B0606030504020204" pitchFamily="34" charset="0"/>
                            </a:rPr>
                            <m:t>−2</m:t>
                          </m:r>
                        </m:num>
                        <m:den>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3</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+6</m:t>
                          </m:r>
                        </m:den>
                      </m:f>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541463" y="1181797"/>
                <a:ext cx="1720150" cy="636264"/>
              </a:xfrm>
              <a:prstGeom prst="rect">
                <a:avLst/>
              </a:prstGeom>
              <a:blipFill rotWithShape="0">
                <a:blip r:embed="rId2"/>
                <a:stretch>
                  <a:fillRect b="-962"/>
                </a:stretch>
              </a:blipFill>
              <a:effectLst/>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606215C3-5E58-48A2-96D6-30561C304076}"/>
              </a:ext>
            </a:extLst>
          </p:cNvPr>
          <p:cNvSpPr>
            <a:spLocks noGrp="1"/>
          </p:cNvSpPr>
          <p:nvPr>
            <p:ph sz="quarter" idx="23"/>
          </p:nvPr>
        </p:nvSpPr>
        <p:spPr>
          <a:xfrm>
            <a:off x="3608457" y="1377537"/>
            <a:ext cx="808997" cy="259631"/>
          </a:xfrm>
        </p:spPr>
        <p:txBody>
          <a:bodyPr/>
          <a:lstStyle/>
          <a:p>
            <a:r>
              <a:rPr lang="en-US" altLang="en-US" dirty="0"/>
              <a:t>then</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541463" y="2159388"/>
                <a:ext cx="5690404" cy="661078"/>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𝑦</m:t>
                      </m:r>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2</m:t>
                                      </m:r>
                                    </m:sup>
                                  </m:sSup>
                                  <m:r>
                                    <a:rPr lang="en-US" sz="2000" i="1">
                                      <a:latin typeface="Cambria Math" panose="02040503050406030204" pitchFamily="18" charset="0"/>
                                      <a:ea typeface="Open Sans" panose="020B0606030504020204" pitchFamily="34" charset="0"/>
                                      <a:cs typeface="Open Sans" panose="020B0606030504020204" pitchFamily="34" charset="0"/>
                                    </a:rPr>
                                    <m:t>+</m:t>
                                  </m:r>
                                  <m:r>
                                    <a:rPr lang="en-US" sz="2000" i="1">
                                      <a:latin typeface="Cambria Math" panose="02040503050406030204" pitchFamily="18" charset="0"/>
                                      <a:ea typeface="Open Sans" panose="020B0606030504020204" pitchFamily="34" charset="0"/>
                                      <a:cs typeface="Open Sans" panose="020B0606030504020204" pitchFamily="34" charset="0"/>
                                    </a:rPr>
                                    <m:t>𝑥</m:t>
                                  </m:r>
                                  <m:r>
                                    <a:rPr lang="en-US" sz="2000" i="1">
                                      <a:latin typeface="Cambria Math" panose="02040503050406030204" pitchFamily="18" charset="0"/>
                                      <a:ea typeface="Open Sans" panose="020B0606030504020204" pitchFamily="34" charset="0"/>
                                      <a:cs typeface="Open Sans" panose="020B0606030504020204" pitchFamily="34" charset="0"/>
                                    </a:rPr>
                                    <m:t>−2</m:t>
                                  </m:r>
                                </m:e>
                              </m:d>
                            </m:e>
                            <m: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sup>
                          </m:sSup>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3</m:t>
                                  </m:r>
                                </m:sup>
                              </m:sSup>
                              <m:r>
                                <a:rPr lang="en-US" sz="2000" i="1">
                                  <a:latin typeface="Cambria Math" panose="02040503050406030204" pitchFamily="18" charset="0"/>
                                  <a:ea typeface="Open Sans" panose="020B0606030504020204" pitchFamily="34" charset="0"/>
                                  <a:cs typeface="Open Sans" panose="020B0606030504020204" pitchFamily="34" charset="0"/>
                                </a:rPr>
                                <m:t>+6</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2</m:t>
                                  </m:r>
                                </m:sup>
                              </m:sSup>
                              <m:r>
                                <a:rPr lang="en-US" sz="2000" i="1">
                                  <a:latin typeface="Cambria Math" panose="02040503050406030204" pitchFamily="18" charset="0"/>
                                  <a:ea typeface="Open Sans" panose="020B0606030504020204" pitchFamily="34" charset="0"/>
                                  <a:cs typeface="Open Sans" panose="020B0606030504020204" pitchFamily="34" charset="0"/>
                                </a:rPr>
                                <m:t>+</m:t>
                              </m:r>
                              <m:r>
                                <a:rPr lang="en-US" sz="2000" i="1">
                                  <a:latin typeface="Cambria Math" panose="02040503050406030204" pitchFamily="18" charset="0"/>
                                  <a:ea typeface="Open Sans" panose="020B0606030504020204" pitchFamily="34" charset="0"/>
                                  <a:cs typeface="Open Sans" panose="020B0606030504020204" pitchFamily="34" charset="0"/>
                                </a:rPr>
                                <m:t>𝑥</m:t>
                              </m:r>
                              <m:r>
                                <a:rPr lang="en-US" sz="2000" i="1">
                                  <a:latin typeface="Cambria Math" panose="02040503050406030204" pitchFamily="18" charset="0"/>
                                  <a:ea typeface="Open Sans" panose="020B0606030504020204" pitchFamily="34" charset="0"/>
                                  <a:cs typeface="Open Sans" panose="020B0606030504020204" pitchFamily="34" charset="0"/>
                                </a:rPr>
                                <m:t>−2</m:t>
                              </m:r>
                            </m:e>
                          </m:d>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3</m:t>
                                  </m:r>
                                </m:sup>
                              </m:sSup>
                              <m:r>
                                <a:rPr lang="en-US" sz="2000" i="1">
                                  <a:latin typeface="Cambria Math" panose="02040503050406030204" pitchFamily="18" charset="0"/>
                                  <a:ea typeface="Open Sans" panose="020B0606030504020204" pitchFamily="34" charset="0"/>
                                  <a:cs typeface="Open Sans" panose="020B0606030504020204" pitchFamily="34" charset="0"/>
                                </a:rPr>
                                <m:t>+6</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num>
                        <m:den>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3</m:t>
                                      </m:r>
                                    </m:sup>
                                  </m:sSup>
                                  <m:r>
                                    <a:rPr lang="en-US" sz="2000" i="1">
                                      <a:latin typeface="Cambria Math" panose="02040503050406030204" pitchFamily="18" charset="0"/>
                                      <a:ea typeface="Open Sans" panose="020B0606030504020204" pitchFamily="34" charset="0"/>
                                      <a:cs typeface="Open Sans" panose="020B0606030504020204" pitchFamily="34" charset="0"/>
                                    </a:rPr>
                                    <m:t>+6</m:t>
                                  </m:r>
                                </m:e>
                              </m:d>
                            </m:e>
                            <m:sup>
                              <m:r>
                                <a:rPr lang="en-US" sz="2000" i="1">
                                  <a:latin typeface="Cambria Math" panose="02040503050406030204" pitchFamily="18" charset="0"/>
                                  <a:ea typeface="Open Sans" panose="020B0606030504020204" pitchFamily="34" charset="0"/>
                                  <a:cs typeface="Open Sans" panose="020B0606030504020204" pitchFamily="34" charset="0"/>
                                </a:rPr>
                                <m:t>2</m:t>
                              </m:r>
                            </m:sup>
                          </m:sSup>
                        </m:den>
                      </m:f>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541463" y="2159388"/>
                <a:ext cx="5690404" cy="661078"/>
              </a:xfrm>
              <a:prstGeom prst="rect">
                <a:avLst/>
              </a:prstGeom>
              <a:blipFill rotWithShape="0">
                <a:blip r:embed="rId3"/>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822694" y="3110754"/>
                <a:ext cx="4591193" cy="661078"/>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r>
                                <a:rPr lang="en-US" sz="2000" i="1">
                                  <a:latin typeface="Cambria Math" panose="02040503050406030204" pitchFamily="18" charset="0"/>
                                  <a:ea typeface="Open Sans" panose="020B0606030504020204" pitchFamily="34" charset="0"/>
                                  <a:cs typeface="Open Sans" panose="020B0606030504020204" pitchFamily="34" charset="0"/>
                                </a:rPr>
                                <m:t>2</m:t>
                              </m:r>
                              <m:r>
                                <a:rPr lang="en-US" sz="2000" i="1">
                                  <a:latin typeface="Cambria Math" panose="02040503050406030204" pitchFamily="18" charset="0"/>
                                  <a:ea typeface="Open Sans" panose="020B0606030504020204" pitchFamily="34" charset="0"/>
                                  <a:cs typeface="Open Sans" panose="020B0606030504020204" pitchFamily="34" charset="0"/>
                                </a:rPr>
                                <m:t>𝑥</m:t>
                              </m:r>
                              <m:r>
                                <a:rPr lang="en-US" sz="2000" i="1">
                                  <a:latin typeface="Cambria Math" panose="02040503050406030204" pitchFamily="18" charset="0"/>
                                  <a:ea typeface="Open Sans" panose="020B0606030504020204" pitchFamily="34" charset="0"/>
                                  <a:cs typeface="Open Sans" panose="020B0606030504020204" pitchFamily="34" charset="0"/>
                                </a:rPr>
                                <m:t>+1</m:t>
                              </m:r>
                            </m:e>
                          </m:d>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3</m:t>
                                  </m:r>
                                </m:sup>
                              </m:sSup>
                              <m:r>
                                <a:rPr lang="en-US" sz="2000" i="1">
                                  <a:latin typeface="Cambria Math" panose="02040503050406030204" pitchFamily="18" charset="0"/>
                                  <a:ea typeface="Open Sans" panose="020B0606030504020204" pitchFamily="34" charset="0"/>
                                  <a:cs typeface="Open Sans" panose="020B0606030504020204" pitchFamily="34" charset="0"/>
                                </a:rPr>
                                <m:t>+6</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2</m:t>
                                  </m:r>
                                </m:sup>
                              </m:sSup>
                              <m:r>
                                <a:rPr lang="en-US" sz="2000" i="1">
                                  <a:latin typeface="Cambria Math" panose="02040503050406030204" pitchFamily="18" charset="0"/>
                                  <a:ea typeface="Open Sans" panose="020B0606030504020204" pitchFamily="34" charset="0"/>
                                  <a:cs typeface="Open Sans" panose="020B0606030504020204" pitchFamily="34" charset="0"/>
                                </a:rPr>
                                <m:t>+</m:t>
                              </m:r>
                              <m:r>
                                <a:rPr lang="en-US" sz="2000" i="1">
                                  <a:latin typeface="Cambria Math" panose="02040503050406030204" pitchFamily="18" charset="0"/>
                                  <a:ea typeface="Open Sans" panose="020B0606030504020204" pitchFamily="34" charset="0"/>
                                  <a:cs typeface="Open Sans" panose="020B0606030504020204" pitchFamily="34" charset="0"/>
                                </a:rPr>
                                <m:t>𝑥</m:t>
                              </m:r>
                              <m:r>
                                <a:rPr lang="en-US" sz="2000" i="1">
                                  <a:latin typeface="Cambria Math" panose="02040503050406030204" pitchFamily="18" charset="0"/>
                                  <a:ea typeface="Open Sans" panose="020B0606030504020204" pitchFamily="34" charset="0"/>
                                  <a:cs typeface="Open Sans" panose="020B0606030504020204" pitchFamily="34" charset="0"/>
                                </a:rPr>
                                <m:t>−2</m:t>
                              </m:r>
                            </m:e>
                          </m:d>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3</m:t>
                                  </m:r>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2</m:t>
                                  </m:r>
                                </m:sup>
                              </m:sSup>
                            </m:e>
                          </m:d>
                        </m:num>
                        <m:den>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3</m:t>
                                      </m:r>
                                    </m:sup>
                                  </m:sSup>
                                  <m:r>
                                    <a:rPr lang="en-US" sz="2000" i="1">
                                      <a:latin typeface="Cambria Math" panose="02040503050406030204" pitchFamily="18" charset="0"/>
                                      <a:ea typeface="Open Sans" panose="020B0606030504020204" pitchFamily="34" charset="0"/>
                                      <a:cs typeface="Open Sans" panose="020B0606030504020204" pitchFamily="34" charset="0"/>
                                    </a:rPr>
                                    <m:t>+6</m:t>
                                  </m:r>
                                </m:e>
                              </m:d>
                            </m:e>
                            <m:sup>
                              <m:r>
                                <a:rPr lang="en-US" sz="2000" i="1">
                                  <a:latin typeface="Cambria Math" panose="02040503050406030204" pitchFamily="18" charset="0"/>
                                  <a:ea typeface="Open Sans" panose="020B0606030504020204" pitchFamily="34" charset="0"/>
                                  <a:cs typeface="Open Sans" panose="020B0606030504020204" pitchFamily="34" charset="0"/>
                                </a:rPr>
                                <m:t>2</m:t>
                              </m:r>
                            </m:sup>
                          </m:sSup>
                        </m:den>
                      </m:f>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822694" y="3110754"/>
                <a:ext cx="4591193" cy="661078"/>
              </a:xfrm>
              <a:prstGeom prst="rect">
                <a:avLst/>
              </a:prstGeom>
              <a:blipFill rotWithShape="0">
                <a:blip r:embed="rId4"/>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822693" y="4067756"/>
                <a:ext cx="5087290" cy="661078"/>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2</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4</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3</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+12</m:t>
                              </m:r>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r>
                                <a:rPr lang="en-US" sz="2000" b="0" i="1" smtClean="0">
                                  <a:latin typeface="Cambria Math" panose="02040503050406030204" pitchFamily="18" charset="0"/>
                                  <a:ea typeface="Open Sans" panose="020B0606030504020204" pitchFamily="34" charset="0"/>
                                  <a:cs typeface="Open Sans" panose="020B0606030504020204" pitchFamily="34" charset="0"/>
                                </a:rPr>
                                <m:t>+6</m:t>
                              </m:r>
                            </m:e>
                          </m:d>
                          <m:r>
                            <a:rPr lang="en-US" sz="20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3</m:t>
                                  </m:r>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4</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+3</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3</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−6</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2</m:t>
                                  </m:r>
                                </m:sup>
                              </m:sSup>
                            </m:e>
                          </m:d>
                        </m:num>
                        <m:den>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3</m:t>
                                      </m:r>
                                    </m:sup>
                                  </m:sSup>
                                  <m:r>
                                    <a:rPr lang="en-US" sz="2000" i="1">
                                      <a:latin typeface="Cambria Math" panose="02040503050406030204" pitchFamily="18" charset="0"/>
                                      <a:ea typeface="Open Sans" panose="020B0606030504020204" pitchFamily="34" charset="0"/>
                                      <a:cs typeface="Open Sans" panose="020B0606030504020204" pitchFamily="34" charset="0"/>
                                    </a:rPr>
                                    <m:t>+6</m:t>
                                  </m:r>
                                </m:e>
                              </m:d>
                            </m:e>
                            <m:sup>
                              <m:r>
                                <a:rPr lang="en-US" sz="2000" i="1">
                                  <a:latin typeface="Cambria Math" panose="02040503050406030204" pitchFamily="18" charset="0"/>
                                  <a:ea typeface="Open Sans" panose="020B0606030504020204" pitchFamily="34" charset="0"/>
                                  <a:cs typeface="Open Sans" panose="020B0606030504020204" pitchFamily="34" charset="0"/>
                                </a:rPr>
                                <m:t>2</m:t>
                              </m:r>
                            </m:sup>
                          </m:sSup>
                        </m:den>
                      </m:f>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822693" y="4067756"/>
                <a:ext cx="5087290" cy="661078"/>
              </a:xfrm>
              <a:prstGeom prst="rect">
                <a:avLst/>
              </a:prstGeom>
              <a:blipFill rotWithShape="0">
                <a:blip r:embed="rId5"/>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22693" y="5019122"/>
                <a:ext cx="3415935" cy="661078"/>
              </a:xfrm>
              <a:prstGeom prst="rect">
                <a:avLst/>
              </a:prstGeom>
              <a:noFill/>
              <a:effectLst/>
            </p:spPr>
            <p:txBody>
              <a:bodyPr wrap="non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0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0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4</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−2</m:t>
                          </m:r>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3</m:t>
                              </m:r>
                            </m:sup>
                          </m:sSup>
                          <m:r>
                            <a:rPr lang="en-US" sz="2000" b="0" i="1" smtClean="0">
                              <a:latin typeface="Cambria Math" panose="02040503050406030204" pitchFamily="18" charset="0"/>
                              <a:ea typeface="Open Sans" panose="020B0606030504020204" pitchFamily="34" charset="0"/>
                              <a:cs typeface="Open Sans" panose="020B0606030504020204" pitchFamily="34" charset="0"/>
                            </a:rPr>
                            <m:t>+6</m:t>
                          </m:r>
                          <m:sSup>
                            <m:sSup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0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000" i="1">
                              <a:latin typeface="Cambria Math" panose="02040503050406030204" pitchFamily="18" charset="0"/>
                              <a:ea typeface="Open Sans" panose="020B0606030504020204" pitchFamily="34" charset="0"/>
                              <a:cs typeface="Open Sans" panose="020B0606030504020204" pitchFamily="34" charset="0"/>
                            </a:rPr>
                            <m:t>+12</m:t>
                          </m:r>
                          <m:r>
                            <a:rPr lang="en-US" sz="2000" i="1">
                              <a:latin typeface="Cambria Math" panose="02040503050406030204" pitchFamily="18" charset="0"/>
                              <a:ea typeface="Open Sans" panose="020B0606030504020204" pitchFamily="34" charset="0"/>
                              <a:cs typeface="Open Sans" panose="020B0606030504020204" pitchFamily="34" charset="0"/>
                            </a:rPr>
                            <m:t>𝑥</m:t>
                          </m:r>
                          <m:r>
                            <a:rPr lang="en-US" sz="2000" i="1">
                              <a:latin typeface="Cambria Math" panose="02040503050406030204" pitchFamily="18" charset="0"/>
                              <a:ea typeface="Open Sans" panose="020B0606030504020204" pitchFamily="34" charset="0"/>
                              <a:cs typeface="Open Sans" panose="020B0606030504020204" pitchFamily="34" charset="0"/>
                            </a:rPr>
                            <m:t>+6</m:t>
                          </m:r>
                        </m:num>
                        <m:den>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0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000" i="1">
                                          <a:latin typeface="Cambria Math" panose="02040503050406030204" pitchFamily="18" charset="0"/>
                                          <a:ea typeface="Open Sans" panose="020B0606030504020204" pitchFamily="34" charset="0"/>
                                          <a:cs typeface="Open Sans" panose="020B0606030504020204" pitchFamily="34" charset="0"/>
                                        </a:rPr>
                                      </m:ctrlPr>
                                    </m:sSupPr>
                                    <m:e>
                                      <m:r>
                                        <a:rPr lang="en-US" sz="2000" i="1">
                                          <a:latin typeface="Cambria Math" panose="02040503050406030204" pitchFamily="18" charset="0"/>
                                          <a:ea typeface="Open Sans" panose="020B0606030504020204" pitchFamily="34" charset="0"/>
                                          <a:cs typeface="Open Sans" panose="020B0606030504020204" pitchFamily="34" charset="0"/>
                                        </a:rPr>
                                        <m:t>𝑥</m:t>
                                      </m:r>
                                    </m:e>
                                    <m:sup>
                                      <m:r>
                                        <a:rPr lang="en-US" sz="2000" i="1">
                                          <a:latin typeface="Cambria Math" panose="02040503050406030204" pitchFamily="18" charset="0"/>
                                          <a:ea typeface="Open Sans" panose="020B0606030504020204" pitchFamily="34" charset="0"/>
                                          <a:cs typeface="Open Sans" panose="020B0606030504020204" pitchFamily="34" charset="0"/>
                                        </a:rPr>
                                        <m:t>3</m:t>
                                      </m:r>
                                    </m:sup>
                                  </m:sSup>
                                  <m:r>
                                    <a:rPr lang="en-US" sz="2000" i="1">
                                      <a:latin typeface="Cambria Math" panose="02040503050406030204" pitchFamily="18" charset="0"/>
                                      <a:ea typeface="Open Sans" panose="020B0606030504020204" pitchFamily="34" charset="0"/>
                                      <a:cs typeface="Open Sans" panose="020B0606030504020204" pitchFamily="34" charset="0"/>
                                    </a:rPr>
                                    <m:t>+6</m:t>
                                  </m:r>
                                </m:e>
                              </m:d>
                            </m:e>
                            <m:sup>
                              <m:r>
                                <a:rPr lang="en-US" sz="2000" i="1">
                                  <a:latin typeface="Cambria Math" panose="02040503050406030204" pitchFamily="18" charset="0"/>
                                  <a:ea typeface="Open Sans" panose="020B0606030504020204" pitchFamily="34" charset="0"/>
                                  <a:cs typeface="Open Sans" panose="020B0606030504020204" pitchFamily="34" charset="0"/>
                                </a:rPr>
                                <m:t>2</m:t>
                              </m:r>
                            </m:sup>
                          </m:sSup>
                        </m:den>
                      </m:f>
                    </m:oMath>
                  </m:oMathPara>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22693" y="5019122"/>
                <a:ext cx="3415935" cy="661078"/>
              </a:xfrm>
              <a:prstGeom prst="rect">
                <a:avLst/>
              </a:prstGeom>
              <a:blipFill rotWithShape="0">
                <a:blip r:embed="rId6"/>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31056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build="p"/>
      <p:bldP spid="11" grpId="0"/>
      <p:bldP spid="12" grpId="0"/>
      <p:bldP spid="13"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The Quotient Rule</a:t>
            </a:r>
            <a:endParaRPr lang="en-US" b="0" dirty="0"/>
          </a:p>
        </p:txBody>
      </p:sp>
      <p:sp>
        <p:nvSpPr>
          <p:cNvPr id="5" name="Content Placeholder 4"/>
          <p:cNvSpPr>
            <a:spLocks noGrp="1"/>
          </p:cNvSpPr>
          <p:nvPr>
            <p:ph sz="quarter" idx="23"/>
          </p:nvPr>
        </p:nvSpPr>
        <p:spPr>
          <a:xfrm>
            <a:off x="736600" y="1289050"/>
            <a:ext cx="10718800" cy="2554818"/>
          </a:xfrm>
        </p:spPr>
        <p:txBody>
          <a:bodyPr/>
          <a:lstStyle/>
          <a:p>
            <a:r>
              <a:rPr lang="en-US" altLang="en-US" b="1" dirty="0">
                <a:solidFill>
                  <a:srgbClr val="07944A"/>
                </a:solidFill>
                <a:sym typeface="Symbol" panose="05050102010706020507" pitchFamily="18" charset="2"/>
              </a:rPr>
              <a:t>Note:</a:t>
            </a:r>
          </a:p>
          <a:p>
            <a:r>
              <a:rPr lang="en-US" altLang="en-US" dirty="0">
                <a:sym typeface="Symbol" panose="05050102010706020507" pitchFamily="18" charset="2"/>
              </a:rPr>
              <a:t>Don’t use the Quotient Rule </a:t>
            </a:r>
            <a:r>
              <a:rPr lang="en-US" altLang="en-US" i="1" dirty="0">
                <a:sym typeface="Symbol" panose="05050102010706020507" pitchFamily="18" charset="2"/>
              </a:rPr>
              <a:t>every </a:t>
            </a:r>
            <a:r>
              <a:rPr lang="en-US" altLang="en-US" dirty="0">
                <a:sym typeface="Symbol" panose="05050102010706020507" pitchFamily="18" charset="2"/>
              </a:rPr>
              <a:t>time you see a quotient.</a:t>
            </a:r>
          </a:p>
          <a:p>
            <a:pPr>
              <a:spcBef>
                <a:spcPts val="2000"/>
              </a:spcBef>
            </a:pPr>
            <a:r>
              <a:rPr lang="en-US" altLang="en-US" dirty="0">
                <a:sym typeface="Symbol" panose="05050102010706020507" pitchFamily="18" charset="2"/>
              </a:rPr>
              <a:t>Sometimes it’s easier to rewrite a quotient first to put it in a form that is simpler for the purpose of differentiation.</a:t>
            </a:r>
          </a:p>
          <a:p>
            <a:pPr>
              <a:spcBef>
                <a:spcPts val="2000"/>
              </a:spcBef>
            </a:pPr>
            <a:r>
              <a:rPr lang="en-US" altLang="en-US" dirty="0">
                <a:sym typeface="Symbol" panose="05050102010706020507" pitchFamily="18" charset="2"/>
              </a:rPr>
              <a:t>For instance, although it is possible to differentiate the function</a:t>
            </a:r>
          </a:p>
        </p:txBody>
      </p:sp>
      <p:graphicFrame>
        <p:nvGraphicFramePr>
          <p:cNvPr id="9" name="Content Placeholder 8" descr="F(x) = (3(x^2) + 2sqrt(x)/x)"/>
          <p:cNvGraphicFramePr>
            <a:graphicFrameLocks noGrp="1" noChangeAspect="1"/>
          </p:cNvGraphicFramePr>
          <p:nvPr>
            <p:ph sz="quarter" idx="25"/>
            <p:extLst>
              <p:ext uri="{D42A27DB-BD31-4B8C-83A1-F6EECF244321}">
                <p14:modId xmlns:p14="http://schemas.microsoft.com/office/powerpoint/2010/main" val="3577598584"/>
              </p:ext>
            </p:extLst>
          </p:nvPr>
        </p:nvGraphicFramePr>
        <p:xfrm>
          <a:off x="4149725" y="4082523"/>
          <a:ext cx="2241550" cy="777875"/>
        </p:xfrm>
        <a:graphic>
          <a:graphicData uri="http://schemas.openxmlformats.org/presentationml/2006/ole">
            <mc:AlternateContent xmlns:mc="http://schemas.openxmlformats.org/markup-compatibility/2006">
              <mc:Choice xmlns:v="urn:schemas-microsoft-com:vml" Requires="v">
                <p:oleObj name="Equation" r:id="rId2" imgW="1244520" imgH="431640" progId="Equation.DSMT4">
                  <p:embed/>
                </p:oleObj>
              </mc:Choice>
              <mc:Fallback>
                <p:oleObj name="Equation" r:id="rId2" imgW="1244520" imgH="431640" progId="Equation.DSMT4">
                  <p:embed/>
                  <p:pic>
                    <p:nvPicPr>
                      <p:cNvPr id="0" name=""/>
                      <p:cNvPicPr/>
                      <p:nvPr/>
                    </p:nvPicPr>
                    <p:blipFill>
                      <a:blip r:embed="rId3"/>
                      <a:stretch>
                        <a:fillRect/>
                      </a:stretch>
                    </p:blipFill>
                    <p:spPr>
                      <a:xfrm>
                        <a:off x="4149725" y="4082523"/>
                        <a:ext cx="2241550" cy="777875"/>
                      </a:xfrm>
                      <a:prstGeom prst="rect">
                        <a:avLst/>
                      </a:prstGeom>
                    </p:spPr>
                  </p:pic>
                </p:oleObj>
              </mc:Fallback>
            </mc:AlternateContent>
          </a:graphicData>
        </a:graphic>
      </p:graphicFrame>
      <p:sp>
        <p:nvSpPr>
          <p:cNvPr id="6" name="Content Placeholder 5"/>
          <p:cNvSpPr>
            <a:spLocks noGrp="1"/>
          </p:cNvSpPr>
          <p:nvPr>
            <p:ph sz="quarter" idx="24"/>
          </p:nvPr>
        </p:nvSpPr>
        <p:spPr>
          <a:xfrm>
            <a:off x="740664" y="5373316"/>
            <a:ext cx="4036568" cy="401638"/>
          </a:xfrm>
        </p:spPr>
        <p:txBody>
          <a:bodyPr/>
          <a:lstStyle/>
          <a:p>
            <a:r>
              <a:rPr lang="en-US" dirty="0"/>
              <a:t>Using the Quotient Rule.</a:t>
            </a:r>
          </a:p>
        </p:txBody>
      </p:sp>
    </p:spTree>
    <p:extLst>
      <p:ext uri="{BB962C8B-B14F-4D97-AF65-F5344CB8AC3E}">
        <p14:creationId xmlns:p14="http://schemas.microsoft.com/office/powerpoint/2010/main" val="2946054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The Quotient Rule</a:t>
            </a:r>
            <a:endParaRPr lang="en-US" b="0" dirty="0"/>
          </a:p>
        </p:txBody>
      </p:sp>
      <p:sp>
        <p:nvSpPr>
          <p:cNvPr id="5" name="Content Placeholder 4"/>
          <p:cNvSpPr>
            <a:spLocks noGrp="1"/>
          </p:cNvSpPr>
          <p:nvPr>
            <p:ph sz="quarter" idx="23"/>
          </p:nvPr>
        </p:nvSpPr>
        <p:spPr>
          <a:xfrm>
            <a:off x="736600" y="1289050"/>
            <a:ext cx="10718800" cy="370418"/>
          </a:xfrm>
        </p:spPr>
        <p:txBody>
          <a:bodyPr/>
          <a:lstStyle/>
          <a:p>
            <a:r>
              <a:rPr lang="en-US" altLang="en-US" dirty="0">
                <a:sym typeface="Symbol" panose="05050102010706020507" pitchFamily="18" charset="2"/>
              </a:rPr>
              <a:t>It is much easier to perform the division first and write the function as</a:t>
            </a:r>
          </a:p>
        </p:txBody>
      </p:sp>
      <p:graphicFrame>
        <p:nvGraphicFramePr>
          <p:cNvPr id="9" name="Content Placeholder 8" descr="F(x) = 3x + 2x^negative (1/2)"/>
          <p:cNvGraphicFramePr>
            <a:graphicFrameLocks noGrp="1" noChangeAspect="1"/>
          </p:cNvGraphicFramePr>
          <p:nvPr>
            <p:ph sz="quarter" idx="25"/>
            <p:extLst>
              <p:ext uri="{D42A27DB-BD31-4B8C-83A1-F6EECF244321}">
                <p14:modId xmlns:p14="http://schemas.microsoft.com/office/powerpoint/2010/main" val="2216621988"/>
              </p:ext>
            </p:extLst>
          </p:nvPr>
        </p:nvGraphicFramePr>
        <p:xfrm>
          <a:off x="3683349" y="2137833"/>
          <a:ext cx="2382837" cy="501650"/>
        </p:xfrm>
        <a:graphic>
          <a:graphicData uri="http://schemas.openxmlformats.org/presentationml/2006/ole">
            <mc:AlternateContent xmlns:mc="http://schemas.openxmlformats.org/markup-compatibility/2006">
              <mc:Choice xmlns:v="urn:schemas-microsoft-com:vml" Requires="v">
                <p:oleObj name="Equation" r:id="rId2" imgW="1206360" imgH="253800" progId="Equation.DSMT4">
                  <p:embed/>
                </p:oleObj>
              </mc:Choice>
              <mc:Fallback>
                <p:oleObj name="Equation" r:id="rId2" imgW="1206360" imgH="253800" progId="Equation.DSMT4">
                  <p:embed/>
                  <p:pic>
                    <p:nvPicPr>
                      <p:cNvPr id="0" name=""/>
                      <p:cNvPicPr/>
                      <p:nvPr/>
                    </p:nvPicPr>
                    <p:blipFill>
                      <a:blip r:embed="rId3"/>
                      <a:stretch>
                        <a:fillRect/>
                      </a:stretch>
                    </p:blipFill>
                    <p:spPr>
                      <a:xfrm>
                        <a:off x="3683349" y="2137833"/>
                        <a:ext cx="2382837" cy="501650"/>
                      </a:xfrm>
                      <a:prstGeom prst="rect">
                        <a:avLst/>
                      </a:prstGeom>
                    </p:spPr>
                  </p:pic>
                </p:oleObj>
              </mc:Fallback>
            </mc:AlternateContent>
          </a:graphicData>
        </a:graphic>
      </p:graphicFrame>
      <p:sp>
        <p:nvSpPr>
          <p:cNvPr id="6" name="Content Placeholder 5"/>
          <p:cNvSpPr>
            <a:spLocks noGrp="1"/>
          </p:cNvSpPr>
          <p:nvPr>
            <p:ph sz="quarter" idx="24"/>
          </p:nvPr>
        </p:nvSpPr>
        <p:spPr>
          <a:xfrm>
            <a:off x="740664" y="3154540"/>
            <a:ext cx="4036568" cy="401638"/>
          </a:xfrm>
        </p:spPr>
        <p:txBody>
          <a:bodyPr/>
          <a:lstStyle/>
          <a:p>
            <a:r>
              <a:rPr lang="en-US" dirty="0"/>
              <a:t>before differentiating.</a:t>
            </a:r>
          </a:p>
        </p:txBody>
      </p:sp>
    </p:spTree>
    <p:extLst>
      <p:ext uri="{BB962C8B-B14F-4D97-AF65-F5344CB8AC3E}">
        <p14:creationId xmlns:p14="http://schemas.microsoft.com/office/powerpoint/2010/main" val="2946054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A8E6-DE43-4C63-BC4C-91788A4D800E}"/>
              </a:ext>
            </a:extLst>
          </p:cNvPr>
          <p:cNvSpPr>
            <a:spLocks noGrp="1"/>
          </p:cNvSpPr>
          <p:nvPr>
            <p:ph type="title"/>
          </p:nvPr>
        </p:nvSpPr>
        <p:spPr/>
        <p:txBody>
          <a:bodyPr/>
          <a:lstStyle/>
          <a:p>
            <a:r>
              <a:rPr lang="en-US" altLang="en-US" dirty="0"/>
              <a:t>Example 8</a:t>
            </a:r>
            <a:endParaRPr lang="en-US" dirty="0"/>
          </a:p>
        </p:txBody>
      </p:sp>
      <p:sp>
        <p:nvSpPr>
          <p:cNvPr id="3" name="Content Placeholder 2">
            <a:extLst>
              <a:ext uri="{FF2B5EF4-FFF2-40B4-BE49-F238E27FC236}">
                <a16:creationId xmlns:a16="http://schemas.microsoft.com/office/drawing/2014/main" id="{6D457D18-3883-481A-89FD-56688E15934F}"/>
              </a:ext>
            </a:extLst>
          </p:cNvPr>
          <p:cNvSpPr>
            <a:spLocks noGrp="1"/>
          </p:cNvSpPr>
          <p:nvPr>
            <p:ph sz="quarter" idx="23"/>
          </p:nvPr>
        </p:nvSpPr>
        <p:spPr>
          <a:xfrm>
            <a:off x="736601" y="1289051"/>
            <a:ext cx="635000" cy="304434"/>
          </a:xfrm>
        </p:spPr>
        <p:txBody>
          <a:bodyPr/>
          <a:lstStyle/>
          <a:p>
            <a:r>
              <a:rPr lang="en-US" dirty="0"/>
              <a:t>Find</a:t>
            </a:r>
          </a:p>
        </p:txBody>
      </p:sp>
      <p:graphicFrame>
        <p:nvGraphicFramePr>
          <p:cNvPr id="20" name="Content Placeholder 19" descr="F prime(x) if F(x) = sqrt((x^2) + 1).">
            <a:extLst>
              <a:ext uri="{FF2B5EF4-FFF2-40B4-BE49-F238E27FC236}">
                <a16:creationId xmlns:a16="http://schemas.microsoft.com/office/drawing/2014/main" id="{E985F205-0D92-4A4F-96F2-01A01BE64047}"/>
              </a:ext>
            </a:extLst>
          </p:cNvPr>
          <p:cNvGraphicFramePr>
            <a:graphicFrameLocks noGrp="1" noChangeAspect="1"/>
          </p:cNvGraphicFramePr>
          <p:nvPr>
            <p:ph sz="quarter" idx="24"/>
          </p:nvPr>
        </p:nvGraphicFramePr>
        <p:xfrm>
          <a:off x="1420813" y="1163638"/>
          <a:ext cx="3194050" cy="561975"/>
        </p:xfrm>
        <a:graphic>
          <a:graphicData uri="http://schemas.openxmlformats.org/presentationml/2006/ole">
            <mc:AlternateContent xmlns:mc="http://schemas.openxmlformats.org/markup-compatibility/2006">
              <mc:Choice xmlns:v="urn:schemas-microsoft-com:vml" Requires="v">
                <p:oleObj name="Equation" r:id="rId2" imgW="2958840" imgH="520560" progId="">
                  <p:embed/>
                </p:oleObj>
              </mc:Choice>
              <mc:Fallback>
                <p:oleObj name="Equation" r:id="rId2" imgW="2958840" imgH="520560" progId="">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1163638"/>
                        <a:ext cx="319405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a:extLst>
              <a:ext uri="{FF2B5EF4-FFF2-40B4-BE49-F238E27FC236}">
                <a16:creationId xmlns:a16="http://schemas.microsoft.com/office/drawing/2014/main" id="{7CC5F420-C060-41D2-AFD6-D28DD31FA66E}"/>
              </a:ext>
            </a:extLst>
          </p:cNvPr>
          <p:cNvSpPr>
            <a:spLocks noGrp="1"/>
          </p:cNvSpPr>
          <p:nvPr>
            <p:ph sz="quarter" idx="25"/>
          </p:nvPr>
        </p:nvSpPr>
        <p:spPr>
          <a:xfrm>
            <a:off x="736599" y="1889126"/>
            <a:ext cx="6128657" cy="855364"/>
          </a:xfrm>
        </p:spPr>
        <p:txBody>
          <a:bodyPr/>
          <a:lstStyle/>
          <a:p>
            <a:pPr>
              <a:defRPr/>
            </a:pPr>
            <a:r>
              <a:rPr lang="en-US" dirty="0">
                <a:solidFill>
                  <a:srgbClr val="0079C2"/>
                </a:solidFill>
              </a:rPr>
              <a:t>Solution 1:</a:t>
            </a:r>
          </a:p>
          <a:p>
            <a:pPr>
              <a:defRPr/>
            </a:pPr>
            <a:r>
              <a:rPr lang="en-US" dirty="0"/>
              <a:t>(Using </a:t>
            </a:r>
            <a:r>
              <a:rPr lang="en-IN" dirty="0"/>
              <a:t>Formula 1</a:t>
            </a:r>
            <a:r>
              <a:rPr lang="en-US" dirty="0"/>
              <a:t>): We have expressed </a:t>
            </a:r>
            <a:r>
              <a:rPr lang="en-US" i="1" dirty="0"/>
              <a:t>F</a:t>
            </a:r>
            <a:r>
              <a:rPr lang="en-US" dirty="0"/>
              <a:t> as</a:t>
            </a:r>
          </a:p>
        </p:txBody>
      </p:sp>
      <p:graphicFrame>
        <p:nvGraphicFramePr>
          <p:cNvPr id="22" name="Content Placeholder 21" descr="F(x) = (f of g) = f(g(x)) where">
            <a:extLst>
              <a:ext uri="{FF2B5EF4-FFF2-40B4-BE49-F238E27FC236}">
                <a16:creationId xmlns:a16="http://schemas.microsoft.com/office/drawing/2014/main" id="{DB7A28AE-1485-447C-881F-7EF073C57769}"/>
              </a:ext>
            </a:extLst>
          </p:cNvPr>
          <p:cNvGraphicFramePr>
            <a:graphicFrameLocks noGrp="1" noChangeAspect="1"/>
          </p:cNvGraphicFramePr>
          <p:nvPr>
            <p:ph sz="quarter" idx="26"/>
          </p:nvPr>
        </p:nvGraphicFramePr>
        <p:xfrm>
          <a:off x="6869113" y="2305050"/>
          <a:ext cx="3959225" cy="463550"/>
        </p:xfrm>
        <a:graphic>
          <a:graphicData uri="http://schemas.openxmlformats.org/presentationml/2006/ole">
            <mc:AlternateContent xmlns:mc="http://schemas.openxmlformats.org/markup-compatibility/2006">
              <mc:Choice xmlns:v="urn:schemas-microsoft-com:vml" Requires="v">
                <p:oleObj name="Equation" r:id="rId4" imgW="4127400" imgH="482400" progId="Equation.DSMT4">
                  <p:embed/>
                </p:oleObj>
              </mc:Choice>
              <mc:Fallback>
                <p:oleObj name="Equation" r:id="rId4" imgW="4127400" imgH="482400" progId="Equation.DSMT4">
                  <p:embed/>
                  <p:pic>
                    <p:nvPicPr>
                      <p:cNvPr id="0" name=""/>
                      <p:cNvPicPr>
                        <a:picLocks noGrp="1" noChangeAspect="1" noChangeArrowheads="1"/>
                      </p:cNvPicPr>
                      <p:nvPr/>
                    </p:nvPicPr>
                    <p:blipFill>
                      <a:blip r:embed="rId5"/>
                      <a:srcRect/>
                      <a:stretch>
                        <a:fillRect/>
                      </a:stretch>
                    </p:blipFill>
                    <p:spPr bwMode="auto">
                      <a:xfrm>
                        <a:off x="6869113" y="2305050"/>
                        <a:ext cx="395922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Content Placeholder 23" descr="F(u) = sqrt (u) and g(x) = (x^2) + 1">
            <a:extLst>
              <a:ext uri="{FF2B5EF4-FFF2-40B4-BE49-F238E27FC236}">
                <a16:creationId xmlns:a16="http://schemas.microsoft.com/office/drawing/2014/main" id="{0319CC8C-A63D-4C8B-98B6-758411FF45C6}"/>
              </a:ext>
            </a:extLst>
          </p:cNvPr>
          <p:cNvGraphicFramePr>
            <a:graphicFrameLocks noGrp="1" noChangeAspect="1"/>
          </p:cNvGraphicFramePr>
          <p:nvPr>
            <p:ph sz="quarter" idx="27"/>
          </p:nvPr>
        </p:nvGraphicFramePr>
        <p:xfrm>
          <a:off x="739775" y="2779713"/>
          <a:ext cx="3784600" cy="452437"/>
        </p:xfrm>
        <a:graphic>
          <a:graphicData uri="http://schemas.openxmlformats.org/presentationml/2006/ole">
            <mc:AlternateContent xmlns:mc="http://schemas.openxmlformats.org/markup-compatibility/2006">
              <mc:Choice xmlns:v="urn:schemas-microsoft-com:vml" Requires="v">
                <p:oleObj name="Equation" r:id="rId6" imgW="3936960" imgH="469800" progId="">
                  <p:embed/>
                </p:oleObj>
              </mc:Choice>
              <mc:Fallback>
                <p:oleObj name="Equation" r:id="rId6" imgW="3936960" imgH="469800" progId="">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775" y="2779713"/>
                        <a:ext cx="3784600"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7">
            <a:extLst>
              <a:ext uri="{FF2B5EF4-FFF2-40B4-BE49-F238E27FC236}">
                <a16:creationId xmlns:a16="http://schemas.microsoft.com/office/drawing/2014/main" id="{7926400C-1447-4D32-8CC9-B64E9F08FAB4}"/>
              </a:ext>
            </a:extLst>
          </p:cNvPr>
          <p:cNvSpPr>
            <a:spLocks noGrp="1"/>
          </p:cNvSpPr>
          <p:nvPr>
            <p:ph sz="quarter" idx="28"/>
          </p:nvPr>
        </p:nvSpPr>
        <p:spPr>
          <a:xfrm>
            <a:off x="791932" y="3486517"/>
            <a:ext cx="871208" cy="337544"/>
          </a:xfrm>
        </p:spPr>
        <p:txBody>
          <a:bodyPr/>
          <a:lstStyle/>
          <a:p>
            <a:r>
              <a:rPr lang="en-US" dirty="0"/>
              <a:t>Since</a:t>
            </a:r>
          </a:p>
        </p:txBody>
      </p:sp>
      <p:graphicFrame>
        <p:nvGraphicFramePr>
          <p:cNvPr id="26" name="Content Placeholder 25" descr="(f prime (u) = ((1∕2) (u^(negative(1∕2)))) =  (1∕(2(sqrt(u)))) and g prime(x) = 2 x">
            <a:extLst>
              <a:ext uri="{FF2B5EF4-FFF2-40B4-BE49-F238E27FC236}">
                <a16:creationId xmlns:a16="http://schemas.microsoft.com/office/drawing/2014/main" id="{934F5C2B-7157-4BFB-866F-14DF34AB596A}"/>
              </a:ext>
            </a:extLst>
          </p:cNvPr>
          <p:cNvGraphicFramePr>
            <a:graphicFrameLocks noGrp="1" noChangeAspect="1"/>
          </p:cNvGraphicFramePr>
          <p:nvPr>
            <p:ph sz="quarter" idx="29"/>
          </p:nvPr>
        </p:nvGraphicFramePr>
        <p:xfrm>
          <a:off x="2632075" y="3543634"/>
          <a:ext cx="5294086" cy="855363"/>
        </p:xfrm>
        <a:graphic>
          <a:graphicData uri="http://schemas.openxmlformats.org/presentationml/2006/ole">
            <mc:AlternateContent xmlns:mc="http://schemas.openxmlformats.org/markup-compatibility/2006">
              <mc:Choice xmlns:v="urn:schemas-microsoft-com:vml" Requires="v">
                <p:oleObj name="Equation" r:id="rId8" imgW="5346360" imgH="863280" progId="">
                  <p:embed/>
                </p:oleObj>
              </mc:Choice>
              <mc:Fallback>
                <p:oleObj name="Equation" r:id="rId8" imgW="5346360" imgH="863280" progId="">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2075" y="3543634"/>
                        <a:ext cx="5294086" cy="855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Content Placeholder 9">
            <a:extLst>
              <a:ext uri="{FF2B5EF4-FFF2-40B4-BE49-F238E27FC236}">
                <a16:creationId xmlns:a16="http://schemas.microsoft.com/office/drawing/2014/main" id="{EC6CD01D-D34B-471F-A7B4-0684FCAE7C3B}"/>
              </a:ext>
            </a:extLst>
          </p:cNvPr>
          <p:cNvSpPr>
            <a:spLocks noGrp="1"/>
          </p:cNvSpPr>
          <p:nvPr>
            <p:ph sz="quarter" idx="30"/>
          </p:nvPr>
        </p:nvSpPr>
        <p:spPr>
          <a:xfrm>
            <a:off x="736599" y="4676917"/>
            <a:ext cx="1208315" cy="337545"/>
          </a:xfrm>
        </p:spPr>
        <p:txBody>
          <a:bodyPr/>
          <a:lstStyle/>
          <a:p>
            <a:r>
              <a:rPr lang="en-US" dirty="0"/>
              <a:t>we have</a:t>
            </a:r>
          </a:p>
        </p:txBody>
      </p:sp>
      <p:graphicFrame>
        <p:nvGraphicFramePr>
          <p:cNvPr id="28" name="Content Placeholder 27" descr="F prime (x) = f prime (g(x)) times g prime (x)">
            <a:extLst>
              <a:ext uri="{FF2B5EF4-FFF2-40B4-BE49-F238E27FC236}">
                <a16:creationId xmlns:a16="http://schemas.microsoft.com/office/drawing/2014/main" id="{DACCC58F-1A3A-4FE7-84E2-D33811183EA3}"/>
              </a:ext>
            </a:extLst>
          </p:cNvPr>
          <p:cNvGraphicFramePr>
            <a:graphicFrameLocks noGrp="1" noChangeAspect="1"/>
          </p:cNvGraphicFramePr>
          <p:nvPr>
            <p:ph sz="quarter" idx="31"/>
          </p:nvPr>
        </p:nvGraphicFramePr>
        <p:xfrm>
          <a:off x="2551828" y="4659681"/>
          <a:ext cx="3048000" cy="482600"/>
        </p:xfrm>
        <a:graphic>
          <a:graphicData uri="http://schemas.openxmlformats.org/presentationml/2006/ole">
            <mc:AlternateContent xmlns:mc="http://schemas.openxmlformats.org/markup-compatibility/2006">
              <mc:Choice xmlns:v="urn:schemas-microsoft-com:vml" Requires="v">
                <p:oleObj name="Equation" r:id="rId10" imgW="3047760" imgH="482400" progId="">
                  <p:embed/>
                </p:oleObj>
              </mc:Choice>
              <mc:Fallback>
                <p:oleObj name="Equation" r:id="rId10" imgW="3047760" imgH="482400" progId="">
                  <p:embed/>
                  <p:pic>
                    <p:nvPicPr>
                      <p:cNvPr id="0" name=""/>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1828" y="4659681"/>
                        <a:ext cx="30480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Content Placeholder 29" descr="= (1∕2sqrt((x^2) + 1)) times 2 x = (x∕sqrt((x^2) + 1))">
            <a:extLst>
              <a:ext uri="{FF2B5EF4-FFF2-40B4-BE49-F238E27FC236}">
                <a16:creationId xmlns:a16="http://schemas.microsoft.com/office/drawing/2014/main" id="{1885A936-FF32-49EA-B0D9-BC192A2136DE}"/>
              </a:ext>
            </a:extLst>
          </p:cNvPr>
          <p:cNvGraphicFramePr>
            <a:graphicFrameLocks noGrp="1" noChangeAspect="1"/>
          </p:cNvGraphicFramePr>
          <p:nvPr>
            <p:ph sz="quarter" idx="32"/>
          </p:nvPr>
        </p:nvGraphicFramePr>
        <p:xfrm>
          <a:off x="3367907" y="5334000"/>
          <a:ext cx="3490912" cy="879475"/>
        </p:xfrm>
        <a:graphic>
          <a:graphicData uri="http://schemas.openxmlformats.org/presentationml/2006/ole">
            <mc:AlternateContent xmlns:mc="http://schemas.openxmlformats.org/markup-compatibility/2006">
              <mc:Choice xmlns:v="urn:schemas-microsoft-com:vml" Requires="v">
                <p:oleObj name="Equation" r:id="rId12" imgW="3276360" imgH="825480" progId="">
                  <p:embed/>
                </p:oleObj>
              </mc:Choice>
              <mc:Fallback>
                <p:oleObj name="Equation" r:id="rId12" imgW="3276360" imgH="825480" progId="">
                  <p:embed/>
                  <p:pic>
                    <p:nvPicPr>
                      <p:cNvPr id="0" name=""/>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7907" y="5334000"/>
                        <a:ext cx="3490912"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8708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12EB-5F22-47DC-828D-AA9607375B75}"/>
              </a:ext>
            </a:extLst>
          </p:cNvPr>
          <p:cNvSpPr>
            <a:spLocks noGrp="1"/>
          </p:cNvSpPr>
          <p:nvPr>
            <p:ph type="title"/>
          </p:nvPr>
        </p:nvSpPr>
        <p:spPr/>
        <p:txBody>
          <a:bodyPr/>
          <a:lstStyle/>
          <a:p>
            <a:r>
              <a:rPr lang="en-US" altLang="en-US" dirty="0"/>
              <a:t>Example 8 – Solution 2</a:t>
            </a:r>
            <a:endParaRPr lang="en-US" dirty="0"/>
          </a:p>
        </p:txBody>
      </p:sp>
      <p:sp>
        <p:nvSpPr>
          <p:cNvPr id="3" name="Content Placeholder 2">
            <a:extLst>
              <a:ext uri="{FF2B5EF4-FFF2-40B4-BE49-F238E27FC236}">
                <a16:creationId xmlns:a16="http://schemas.microsoft.com/office/drawing/2014/main" id="{7A998718-2DBB-4D5D-9B77-3F3C11385BA3}"/>
              </a:ext>
            </a:extLst>
          </p:cNvPr>
          <p:cNvSpPr>
            <a:spLocks noGrp="1"/>
          </p:cNvSpPr>
          <p:nvPr>
            <p:ph sz="quarter" idx="23"/>
          </p:nvPr>
        </p:nvSpPr>
        <p:spPr>
          <a:xfrm>
            <a:off x="736600" y="1289050"/>
            <a:ext cx="3852181" cy="367165"/>
          </a:xfrm>
        </p:spPr>
        <p:txBody>
          <a:bodyPr/>
          <a:lstStyle/>
          <a:p>
            <a:r>
              <a:rPr lang="en-US" altLang="en-US" dirty="0"/>
              <a:t>(Using </a:t>
            </a:r>
            <a:r>
              <a:rPr lang="en-IN" dirty="0"/>
              <a:t>Formula 2</a:t>
            </a:r>
            <a:r>
              <a:rPr lang="en-US" altLang="en-US" dirty="0"/>
              <a:t>): If we let</a:t>
            </a:r>
            <a:endParaRPr lang="en-US" dirty="0"/>
          </a:p>
        </p:txBody>
      </p:sp>
      <p:graphicFrame>
        <p:nvGraphicFramePr>
          <p:cNvPr id="20" name="Content Placeholder 19" descr="u = (x^2) + 1 and y = sqrt(u), then">
            <a:extLst>
              <a:ext uri="{FF2B5EF4-FFF2-40B4-BE49-F238E27FC236}">
                <a16:creationId xmlns:a16="http://schemas.microsoft.com/office/drawing/2014/main" id="{C594BFB4-B06B-40B2-8BB2-B7624540F365}"/>
              </a:ext>
            </a:extLst>
          </p:cNvPr>
          <p:cNvGraphicFramePr>
            <a:graphicFrameLocks noGrp="1" noChangeAspect="1"/>
          </p:cNvGraphicFramePr>
          <p:nvPr>
            <p:ph sz="quarter" idx="24"/>
          </p:nvPr>
        </p:nvGraphicFramePr>
        <p:xfrm>
          <a:off x="4589463" y="1223963"/>
          <a:ext cx="3606800" cy="431800"/>
        </p:xfrm>
        <a:graphic>
          <a:graphicData uri="http://schemas.openxmlformats.org/presentationml/2006/ole">
            <mc:AlternateContent xmlns:mc="http://schemas.openxmlformats.org/markup-compatibility/2006">
              <mc:Choice xmlns:v="urn:schemas-microsoft-com:vml" Requires="v">
                <p:oleObj name="Equation" r:id="rId2" imgW="3606480" imgH="431640" progId="">
                  <p:embed/>
                </p:oleObj>
              </mc:Choice>
              <mc:Fallback>
                <p:oleObj name="Equation" r:id="rId2" imgW="3606480" imgH="431640" progId="">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463" y="1223963"/>
                        <a:ext cx="36068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Content Placeholder 21" descr="F prime(x) = ((d y)∕(d u))((d u)∕(d x))&#10;=  (1∕(2(sqrt(u)))(2x)&#10;= (1∕(2(sqrt((x^2) + 1)))) (2x)&#10;= (x∕(sqrt((x^2) + 1)))">
            <a:extLst>
              <a:ext uri="{FF2B5EF4-FFF2-40B4-BE49-F238E27FC236}">
                <a16:creationId xmlns:a16="http://schemas.microsoft.com/office/drawing/2014/main" id="{BBB1FA10-F640-4D51-B6D4-E1ACC42EE667}"/>
              </a:ext>
            </a:extLst>
          </p:cNvPr>
          <p:cNvGraphicFramePr>
            <a:graphicFrameLocks noGrp="1" noChangeAspect="1"/>
          </p:cNvGraphicFramePr>
          <p:nvPr>
            <p:ph sz="quarter" idx="25"/>
          </p:nvPr>
        </p:nvGraphicFramePr>
        <p:xfrm>
          <a:off x="4040442" y="1888660"/>
          <a:ext cx="3240695" cy="3125327"/>
        </p:xfrm>
        <a:graphic>
          <a:graphicData uri="http://schemas.openxmlformats.org/presentationml/2006/ole">
            <mc:AlternateContent xmlns:mc="http://schemas.openxmlformats.org/markup-compatibility/2006">
              <mc:Choice xmlns:v="urn:schemas-microsoft-com:vml" Requires="v">
                <p:oleObj name="Equation" r:id="rId4" imgW="3581280" imgH="3454200" progId="">
                  <p:embed/>
                </p:oleObj>
              </mc:Choice>
              <mc:Fallback>
                <p:oleObj name="Equation" r:id="rId4" imgW="3581280" imgH="345420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442" y="1888660"/>
                        <a:ext cx="3240695" cy="3125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61578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8 – Solution 3</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787400" cy="369421"/>
          </a:xfrm>
        </p:spPr>
        <p:txBody>
          <a:bodyPr/>
          <a:lstStyle/>
          <a:p>
            <a:r>
              <a:rPr lang="en-US" dirty="0"/>
              <a:t>Find</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a:t>
            </a:r>
          </a:p>
        </p:txBody>
      </p:sp>
      <mc:AlternateContent xmlns:mc="http://schemas.openxmlformats.org/markup-compatibility/2006" xmlns:a14="http://schemas.microsoft.com/office/drawing/2010/main">
        <mc:Choice Requires="a14">
          <p:sp>
            <p:nvSpPr>
              <p:cNvPr id="9" name="TextBox 8"/>
              <p:cNvSpPr txBox="1"/>
              <p:nvPr/>
            </p:nvSpPr>
            <p:spPr>
              <a:xfrm>
                <a:off x="3281014" y="2979529"/>
                <a:ext cx="3531910" cy="444096"/>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ad>
                          <m:radPr>
                            <m:degHide m:val="on"/>
                            <m:ctrlPr>
                              <a:rPr lang="en-US" sz="2400" i="1">
                                <a:latin typeface="Cambria Math" panose="02040503050406030204" pitchFamily="18" charset="0"/>
                                <a:ea typeface="Open Sans" panose="020B0606030504020204" pitchFamily="34" charset="0"/>
                                <a:cs typeface="Open Sans" panose="020B0606030504020204" pitchFamily="34" charset="0"/>
                              </a:rPr>
                            </m:ctrlPr>
                          </m:radPr>
                          <m:deg/>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Open Sans" panose="020B0606030504020204" pitchFamily="34" charset="0"/>
                                <a:cs typeface="Open Sans" panose="020B0606030504020204" pitchFamily="34" charset="0"/>
                              </a:rPr>
                              <m:t>+1</m:t>
                            </m:r>
                          </m:e>
                        </m:rad>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81014" y="2979529"/>
                <a:ext cx="3531910" cy="444096"/>
              </a:xfrm>
              <a:prstGeom prst="rect">
                <a:avLst/>
              </a:prstGeom>
              <a:blipFill rotWithShape="0">
                <a:blip r:embed="rId2"/>
                <a:stretch>
                  <a:fillRect l="-5172" t="-8219" b="-3698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37836" y="3587921"/>
                <a:ext cx="2875088" cy="539635"/>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1</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2</m:t>
                        </m:r>
                        <m:rad>
                          <m:radPr>
                            <m:degHide m:val="on"/>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radPr>
                          <m:deg/>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+1</m:t>
                            </m:r>
                          </m:e>
                        </m:rad>
                      </m:den>
                    </m:f>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37836" y="3587921"/>
                <a:ext cx="2875088" cy="539635"/>
              </a:xfrm>
              <a:prstGeom prst="rect">
                <a:avLst/>
              </a:prstGeom>
              <a:blipFill rotWithShape="0">
                <a:blip r:embed="rId3"/>
                <a:stretch>
                  <a:fillRect/>
                </a:stretch>
              </a:blipFill>
              <a:effectLst/>
            </p:spPr>
            <p:txBody>
              <a:bodyPr/>
              <a:lstStyle/>
              <a:p>
                <a:r>
                  <a:rPr lang="en-US">
                    <a:noFill/>
                  </a:rPr>
                  <a:t> </a:t>
                </a:r>
              </a:p>
            </p:txBody>
          </p:sp>
        </mc:Fallback>
      </mc:AlternateContent>
      <p:sp>
        <p:nvSpPr>
          <p:cNvPr id="5" name="TextBox 4"/>
          <p:cNvSpPr txBox="1"/>
          <p:nvPr/>
        </p:nvSpPr>
        <p:spPr>
          <a:xfrm>
            <a:off x="1524001" y="1266011"/>
            <a:ext cx="1425261" cy="415498"/>
          </a:xfrm>
          <a:prstGeom prst="rect">
            <a:avLst/>
          </a:prstGeom>
          <a:noFill/>
          <a:effectLst/>
        </p:spPr>
        <p:txBody>
          <a:bodyPr wrap="square" lIns="0" tIns="0" rIns="0" rtlCol="0" anchor="b">
            <a:spAutoFit/>
          </a:bodyPr>
          <a:lstStyle/>
          <a:p>
            <a: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a:t>F’(x) </a:t>
            </a:r>
            <a:r>
              <a:rPr lang="en-US" sz="2400" dirty="0"/>
              <a:t>if</a:t>
            </a:r>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2564090" y="1209891"/>
                <a:ext cx="3531910" cy="417550"/>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rad>
                      <m:radPr>
                        <m:degHide m:val="on"/>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radPr>
                      <m:deg/>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+1</m:t>
                        </m:r>
                      </m:e>
                    </m:rad>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64090" y="1209891"/>
                <a:ext cx="3531910" cy="417550"/>
              </a:xfrm>
              <a:prstGeom prst="rect">
                <a:avLst/>
              </a:prstGeom>
              <a:blipFill rotWithShape="0">
                <a:blip r:embed="rId4"/>
                <a:stretch>
                  <a:fillRect l="-5354" t="-8696" b="-44928"/>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302400" y="3640845"/>
                <a:ext cx="1254496" cy="738664"/>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+1</m:t>
                          </m:r>
                        </m:e>
                      </m:d>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302400" y="3640845"/>
                <a:ext cx="1254496" cy="738664"/>
              </a:xfrm>
              <a:prstGeom prst="rect">
                <a:avLst/>
              </a:prstGeom>
              <a:blipFill rotWithShape="0">
                <a:blip r:embed="rId5"/>
                <a:stretch>
                  <a:fillRect r="-679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37835" y="4428633"/>
                <a:ext cx="3776609" cy="539635"/>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1</m:t>
                        </m:r>
                      </m:num>
                      <m:den>
                        <m:r>
                          <a:rPr lang="en-US" sz="2400" i="1">
                            <a:latin typeface="Cambria Math" panose="02040503050406030204" pitchFamily="18" charset="0"/>
                            <a:ea typeface="Open Sans" panose="020B0606030504020204" pitchFamily="34" charset="0"/>
                            <a:cs typeface="Open Sans" panose="020B0606030504020204" pitchFamily="34" charset="0"/>
                          </a:rPr>
                          <m:t>2</m:t>
                        </m:r>
                        <m:rad>
                          <m:radPr>
                            <m:degHide m:val="on"/>
                            <m:ctrlPr>
                              <a:rPr lang="en-US" sz="2400" i="1">
                                <a:latin typeface="Cambria Math" panose="02040503050406030204" pitchFamily="18" charset="0"/>
                                <a:ea typeface="Open Sans" panose="020B0606030504020204" pitchFamily="34" charset="0"/>
                                <a:cs typeface="Open Sans" panose="020B0606030504020204" pitchFamily="34" charset="0"/>
                              </a:rPr>
                            </m:ctrlPr>
                          </m:radPr>
                          <m:deg/>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Open Sans" panose="020B0606030504020204" pitchFamily="34" charset="0"/>
                                <a:cs typeface="Open Sans" panose="020B0606030504020204" pitchFamily="34" charset="0"/>
                              </a:rPr>
                              <m:t>+1</m:t>
                            </m:r>
                          </m:e>
                        </m:rad>
                      </m:den>
                    </m:f>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oMath>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37835" y="4428633"/>
                <a:ext cx="3776609" cy="539635"/>
              </a:xfrm>
              <a:prstGeom prst="rect">
                <a:avLst/>
              </a:prstGeom>
              <a:blipFill rotWithShape="0">
                <a:blip r:embed="rId6"/>
                <a:stretch>
                  <a:fillRect/>
                </a:stretch>
              </a:blipFill>
              <a:effectLst/>
            </p:spPr>
            <p:txBody>
              <a:bodyPr/>
              <a:lstStyle/>
              <a:p>
                <a:r>
                  <a:rPr lang="en-US">
                    <a:noFill/>
                  </a:rPr>
                  <a:t> </a:t>
                </a:r>
              </a:p>
            </p:txBody>
          </p:sp>
        </mc:Fallback>
      </mc:AlternateContent>
      <p:sp>
        <p:nvSpPr>
          <p:cNvPr id="4" name="Oval 3"/>
          <p:cNvSpPr/>
          <p:nvPr/>
        </p:nvSpPr>
        <p:spPr>
          <a:xfrm>
            <a:off x="4572000" y="3084574"/>
            <a:ext cx="965915" cy="3417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7714444" y="2833196"/>
                <a:ext cx="4256467" cy="573106"/>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Note: </a:t>
                </a:r>
                <a14:m>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ad>
                              <m:radPr>
                                <m:degHide m:val="on"/>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radPr>
                              <m:deg/>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rad>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d>
                          <m:d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dPr>
                          <m:e>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1/2</m:t>
                                </m:r>
                              </m:sup>
                            </m:sSup>
                          </m:e>
                        </m:d>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f>
                      <m:f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num>
                      <m:den>
                        <m:r>
                          <a:rPr lang="en-US" sz="2400" b="0" i="1" smtClean="0">
                            <a:latin typeface="Cambria Math" panose="02040503050406030204" pitchFamily="18" charset="0"/>
                            <a:ea typeface="Cambria Math" panose="02040503050406030204" pitchFamily="18" charset="0"/>
                            <a:cs typeface="Open Sans" panose="020B0606030504020204" pitchFamily="34" charset="0"/>
                          </a:rPr>
                          <m:t>2</m:t>
                        </m:r>
                        <m:rad>
                          <m:radPr>
                            <m:degHide m:val="on"/>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radPr>
                          <m:deg/>
                          <m:e>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e>
                        </m:rad>
                      </m:den>
                    </m:f>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714444" y="2833196"/>
                <a:ext cx="4256467" cy="573106"/>
              </a:xfrm>
              <a:prstGeom prst="rect">
                <a:avLst/>
              </a:prstGeom>
              <a:blipFill rotWithShape="0">
                <a:blip r:embed="rId7"/>
                <a:stretch>
                  <a:fillRect l="-4292" b="-1276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937836" y="5292541"/>
                <a:ext cx="3776609" cy="510333"/>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num>
                      <m:den>
                        <m:rad>
                          <m:radPr>
                            <m:degHide m:val="on"/>
                            <m:ctrlPr>
                              <a:rPr lang="en-US" sz="2400" i="1">
                                <a:latin typeface="Cambria Math" panose="02040503050406030204" pitchFamily="18" charset="0"/>
                                <a:ea typeface="Open Sans" panose="020B0606030504020204" pitchFamily="34" charset="0"/>
                                <a:cs typeface="Open Sans" panose="020B0606030504020204" pitchFamily="34" charset="0"/>
                              </a:rPr>
                            </m:ctrlPr>
                          </m:radPr>
                          <m:deg/>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Open Sans" panose="020B0606030504020204" pitchFamily="34" charset="0"/>
                                <a:cs typeface="Open Sans" panose="020B0606030504020204" pitchFamily="34" charset="0"/>
                              </a:rPr>
                              <m:t>+1</m:t>
                            </m:r>
                          </m:e>
                        </m:rad>
                      </m:den>
                    </m:f>
                  </m:oMath>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937836" y="5292541"/>
                <a:ext cx="3776609" cy="510333"/>
              </a:xfrm>
              <a:prstGeom prst="rect">
                <a:avLst/>
              </a:prstGeom>
              <a:blipFill rotWithShape="0">
                <a:blip r:embed="rId8"/>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61958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4" grpId="0" animBg="1"/>
      <p:bldP spid="15"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9</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787400" cy="369421"/>
          </a:xfrm>
        </p:spPr>
        <p:txBody>
          <a:bodyPr/>
          <a:lstStyle/>
          <a:p>
            <a:r>
              <a:rPr lang="en-US" dirty="0"/>
              <a:t>Find</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a:t>
            </a:r>
          </a:p>
        </p:txBody>
      </p:sp>
      <mc:AlternateContent xmlns:mc="http://schemas.openxmlformats.org/markup-compatibility/2006" xmlns:a14="http://schemas.microsoft.com/office/drawing/2010/main">
        <mc:Choice Requires="a14">
          <p:sp>
            <p:nvSpPr>
              <p:cNvPr id="9" name="TextBox 8"/>
              <p:cNvSpPr txBox="1"/>
              <p:nvPr/>
            </p:nvSpPr>
            <p:spPr>
              <a:xfrm>
                <a:off x="3281013" y="2867511"/>
                <a:ext cx="5553893" cy="556114"/>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8</m:t>
                        </m:r>
                        <m:r>
                          <a:rPr lang="en-US" sz="2400" i="1">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𝑒</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6</m:t>
                            </m:r>
                            <m:r>
                              <a:rPr lang="en-US" sz="2400" i="1">
                                <a:latin typeface="Cambria Math" panose="02040503050406030204" pitchFamily="18" charset="0"/>
                                <a:ea typeface="Open Sans" panose="020B0606030504020204" pitchFamily="34" charset="0"/>
                                <a:cs typeface="Open Sans" panose="020B0606030504020204" pitchFamily="34" charset="0"/>
                              </a:rPr>
                              <m:t>𝑥</m:t>
                            </m:r>
                          </m:den>
                        </m:f>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2</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81013" y="2867511"/>
                <a:ext cx="5553893" cy="556114"/>
              </a:xfrm>
              <a:prstGeom prst="rect">
                <a:avLst/>
              </a:prstGeom>
              <a:blipFill rotWithShape="0">
                <a:blip r:embed="rId2"/>
                <a:stretch>
                  <a:fillRect l="-3293" b="-17391"/>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37836" y="3522126"/>
                <a:ext cx="5206164" cy="976101"/>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6</m:t>
                                </m:r>
                                <m:r>
                                  <a:rPr lang="en-US" sz="2400" i="1">
                                    <a:latin typeface="Cambria Math" panose="02040503050406030204" pitchFamily="18" charset="0"/>
                                    <a:ea typeface="Open Sans" panose="020B0606030504020204" pitchFamily="34" charset="0"/>
                                    <a:cs typeface="Open Sans" panose="020B0606030504020204" pitchFamily="34" charset="0"/>
                                  </a:rPr>
                                  <m:t>𝑥</m:t>
                                </m:r>
                              </m:den>
                            </m:f>
                          </m:e>
                        </m:d>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2</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37836" y="3522126"/>
                <a:ext cx="5206164" cy="976101"/>
              </a:xfrm>
              <a:prstGeom prst="rect">
                <a:avLst/>
              </a:prstGeom>
              <a:blipFill rotWithShape="0">
                <a:blip r:embed="rId3"/>
                <a:stretch>
                  <a:fillRect/>
                </a:stretch>
              </a:blipFill>
              <a:effectLst/>
            </p:spPr>
            <p:txBody>
              <a:bodyPr/>
              <a:lstStyle/>
              <a:p>
                <a:r>
                  <a:rPr lang="en-US">
                    <a:noFill/>
                  </a:rPr>
                  <a:t> </a:t>
                </a:r>
              </a:p>
            </p:txBody>
          </p:sp>
        </mc:Fallback>
      </mc:AlternateContent>
      <p:sp>
        <p:nvSpPr>
          <p:cNvPr id="5" name="TextBox 4"/>
          <p:cNvSpPr txBox="1"/>
          <p:nvPr/>
        </p:nvSpPr>
        <p:spPr>
          <a:xfrm>
            <a:off x="1524001" y="1266011"/>
            <a:ext cx="1425261" cy="415498"/>
          </a:xfrm>
          <a:prstGeom prst="rect">
            <a:avLst/>
          </a:prstGeom>
          <a:noFill/>
          <a:effectLst/>
        </p:spPr>
        <p:txBody>
          <a:bodyPr wrap="square" lIns="0" tIns="0" rIns="0" rtlCol="0" anchor="b">
            <a:spAutoFit/>
          </a:bodyPr>
          <a:lstStyle/>
          <a:p>
            <a: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a:t>F’(x) </a:t>
            </a:r>
            <a:r>
              <a:rPr lang="en-US" sz="2400" dirty="0"/>
              <a:t>if</a:t>
            </a:r>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2564090" y="1080175"/>
                <a:ext cx="3531910" cy="547266"/>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=8</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6</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den>
                    </m:f>
                    <m:r>
                      <a:rPr lang="en-US" sz="2400" b="0" i="0" smtClean="0">
                        <a:latin typeface="Cambria Math" panose="02040503050406030204" pitchFamily="18" charset="0"/>
                        <a:ea typeface="Open Sans" panose="020B0606030504020204" pitchFamily="34" charset="0"/>
                        <a:cs typeface="Open Sans" panose="020B0606030504020204" pitchFamily="34" charset="0"/>
                      </a:rPr>
                      <m:t> − </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2</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64090" y="1080175"/>
                <a:ext cx="3531910" cy="547266"/>
              </a:xfrm>
              <a:prstGeom prst="rect">
                <a:avLst/>
              </a:prstGeom>
              <a:blipFill rotWithShape="0">
                <a:blip r:embed="rId4"/>
                <a:stretch>
                  <a:fillRect l="-5354" b="-2000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968603" y="4432803"/>
                <a:ext cx="5206164" cy="976101"/>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1</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6</m:t>
                        </m:r>
                      </m:den>
                    </m:f>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num>
                              <m:den>
                                <m:r>
                                  <a:rPr lang="en-US" sz="2400" i="1">
                                    <a:latin typeface="Cambria Math" panose="02040503050406030204" pitchFamily="18" charset="0"/>
                                    <a:ea typeface="Open Sans" panose="020B0606030504020204" pitchFamily="34" charset="0"/>
                                    <a:cs typeface="Open Sans" panose="020B0606030504020204" pitchFamily="34" charset="0"/>
                                  </a:rPr>
                                  <m:t>𝑥</m:t>
                                </m:r>
                              </m:den>
                            </m:f>
                          </m:e>
                        </m:d>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2</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⁡(2)</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968603" y="4432803"/>
                <a:ext cx="5206164" cy="976101"/>
              </a:xfrm>
              <a:prstGeom prst="rect">
                <a:avLst/>
              </a:prstGeom>
              <a:blipFill rotWithShape="0">
                <a:blip r:embed="rId5"/>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937835" y="5344175"/>
                <a:ext cx="7318299" cy="1314784"/>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e>
                    </m:d>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1</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6</m:t>
                        </m:r>
                      </m:den>
                    </m:f>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e>
                                </m:func>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e>
                        </m:func>
                      </m:num>
                      <m:den>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den>
                    </m:f>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2</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⁡(2)</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937835" y="5344175"/>
                <a:ext cx="7318299" cy="1314784"/>
              </a:xfrm>
              <a:prstGeom prst="rect">
                <a:avLst/>
              </a:prstGeom>
              <a:blipFill rotWithShape="0">
                <a:blip r:embed="rId6"/>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174767" y="4576249"/>
                <a:ext cx="2955235" cy="369332"/>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Note: </a:t>
                </a:r>
                <a14:m>
                  <m:oMath xmlns:m="http://schemas.openxmlformats.org/officeDocument/2006/math">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𝑎</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𝑎</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𝑎</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174767" y="4576249"/>
                <a:ext cx="2955235" cy="369332"/>
              </a:xfrm>
              <a:prstGeom prst="rect">
                <a:avLst/>
              </a:prstGeom>
              <a:blipFill rotWithShape="0">
                <a:blip r:embed="rId7"/>
                <a:stretch>
                  <a:fillRect l="-6186" t="-25000" r="-1031" b="-51667"/>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179050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P spid="21" grpId="0"/>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9</a:t>
            </a:r>
            <a:endParaRPr lang="en-US" b="0" dirty="0"/>
          </a:p>
        </p:txBody>
      </p:sp>
      <mc:AlternateContent xmlns:mc="http://schemas.openxmlformats.org/markup-compatibility/2006" xmlns:a14="http://schemas.microsoft.com/office/drawing/2010/main">
        <mc:Choice Requires="a14">
          <p:sp>
            <p:nvSpPr>
              <p:cNvPr id="21" name="TextBox 20"/>
              <p:cNvSpPr txBox="1"/>
              <p:nvPr/>
            </p:nvSpPr>
            <p:spPr>
              <a:xfrm>
                <a:off x="4027988" y="1310575"/>
                <a:ext cx="6790266" cy="1314784"/>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e>
                    </m:d>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1</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6</m:t>
                        </m:r>
                      </m:den>
                    </m:f>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ln</m:t>
                                    </m:r>
                                  </m:fName>
                                  <m:e>
                                    <m:d>
                                      <m:d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e>
                                    </m:d>
                                  </m:e>
                                </m:func>
                              </m:e>
                            </m:d>
                          </m:e>
                          <m:sup>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d>
                              <m:dPr>
                                <m:ctrlPr>
                                  <a:rPr lang="en-US" sz="2400" b="0" i="1" smtClean="0">
                                    <a:solidFill>
                                      <a:srgbClr val="FFC000"/>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solidFill>
                                      <a:srgbClr val="FFC000"/>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solidFill>
                                  <a:srgbClr val="FFC000"/>
                                </a:solidFill>
                                <a:latin typeface="Cambria Math" panose="02040503050406030204" pitchFamily="18" charset="0"/>
                                <a:ea typeface="Open Sans" panose="020B0606030504020204" pitchFamily="34" charset="0"/>
                                <a:cs typeface="Open Sans" panose="020B0606030504020204" pitchFamily="34" charset="0"/>
                              </a:rPr>
                              <m:t>′</m:t>
                            </m:r>
                          </m:e>
                        </m:func>
                      </m:num>
                      <m:den>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den>
                    </m:f>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2</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⁡(2)</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027988" y="1310575"/>
                <a:ext cx="6790266" cy="1314784"/>
              </a:xfrm>
              <a:prstGeom prst="rect">
                <a:avLst/>
              </a:prstGeom>
              <a:blipFill rotWithShape="0">
                <a:blip r:embed="rId2"/>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027987" y="2482384"/>
                <a:ext cx="5811471" cy="1415837"/>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1</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6</m:t>
                        </m:r>
                      </m:den>
                    </m:f>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f>
                          <m:fPr>
                            <m:ctrlP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1</m:t>
                            </m:r>
                          </m:num>
                          <m:den>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den>
                        </m:f>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solidFill>
                                  <a:srgbClr val="FFC000"/>
                                </a:solidFill>
                                <a:latin typeface="Cambria Math" panose="02040503050406030204" pitchFamily="18" charset="0"/>
                                <a:ea typeface="Cambria Math" panose="02040503050406030204" pitchFamily="18" charset="0"/>
                                <a:cs typeface="Open Sans" panose="020B0606030504020204" pitchFamily="34" charset="0"/>
                              </a:rPr>
                              <m:t>1</m:t>
                            </m:r>
                          </m:e>
                        </m:func>
                      </m:num>
                      <m:den>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den>
                    </m:f>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2</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⁡(2)</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027987" y="2482384"/>
                <a:ext cx="5811471" cy="1415837"/>
              </a:xfrm>
              <a:prstGeom prst="rect">
                <a:avLst/>
              </a:prstGeom>
              <a:blipFill rotWithShape="0">
                <a:blip r:embed="rId3"/>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027988" y="4010480"/>
                <a:ext cx="5206164" cy="128939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+8</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1</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e>
                        </m:func>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6</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den>
                    </m:f>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2</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⁡(2)</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027988" y="4010480"/>
                <a:ext cx="5206164" cy="1289392"/>
              </a:xfrm>
              <a:prstGeom prst="rect">
                <a:avLst/>
              </a:prstGeom>
              <a:blipFill rotWithShape="0">
                <a:blip r:embed="rId4"/>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209307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10</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787400" cy="369421"/>
          </a:xfrm>
        </p:spPr>
        <p:txBody>
          <a:bodyPr/>
          <a:lstStyle/>
          <a:p>
            <a:r>
              <a:rPr lang="en-US" dirty="0"/>
              <a:t>Find</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a:t>
            </a:r>
          </a:p>
        </p:txBody>
      </p:sp>
      <mc:AlternateContent xmlns:mc="http://schemas.openxmlformats.org/markup-compatibility/2006" xmlns:a14="http://schemas.microsoft.com/office/drawing/2010/main">
        <mc:Choice Requires="a14">
          <p:sp>
            <p:nvSpPr>
              <p:cNvPr id="9" name="TextBox 8"/>
              <p:cNvSpPr txBox="1"/>
              <p:nvPr/>
            </p:nvSpPr>
            <p:spPr>
              <a:xfrm>
                <a:off x="3281014" y="3006780"/>
                <a:ext cx="3531910" cy="416845"/>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5</m:t>
                            </m:r>
                          </m:e>
                          <m:sup>
                            <m:r>
                              <m:rPr>
                                <m:sty m:val="p"/>
                              </m:rPr>
                              <a:rPr lang="en-US" sz="2400">
                                <a:latin typeface="Cambria Math" panose="02040503050406030204" pitchFamily="18" charset="0"/>
                                <a:ea typeface="Open Sans" panose="020B0606030504020204" pitchFamily="34" charset="0"/>
                                <a:cs typeface="Open Sans" panose="020B0606030504020204" pitchFamily="34" charset="0"/>
                              </a:rPr>
                              <m:t>tan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sup>
                        </m:sSup>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81014" y="3006780"/>
                <a:ext cx="3531910" cy="416845"/>
              </a:xfrm>
              <a:prstGeom prst="rect">
                <a:avLst/>
              </a:prstGeom>
              <a:blipFill rotWithShape="0">
                <a:blip r:embed="rId2"/>
                <a:stretch>
                  <a:fillRect l="-5172" t="-14493" b="-391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37836" y="3742899"/>
                <a:ext cx="2875088" cy="384657"/>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5</m:t>
                        </m:r>
                      </m:e>
                      <m:sup>
                        <m:r>
                          <m:rPr>
                            <m:sty m:val="p"/>
                          </m:rPr>
                          <a:rPr lang="en-US" sz="2400">
                            <a:latin typeface="Cambria Math" panose="02040503050406030204" pitchFamily="18" charset="0"/>
                            <a:ea typeface="Open Sans" panose="020B0606030504020204" pitchFamily="34" charset="0"/>
                            <a:cs typeface="Open Sans" panose="020B0606030504020204" pitchFamily="34" charset="0"/>
                          </a:rPr>
                          <m:t>tan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sup>
                    </m:sSup>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⁡(5)</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37836" y="3742899"/>
                <a:ext cx="2875088" cy="384657"/>
              </a:xfrm>
              <a:prstGeom prst="rect">
                <a:avLst/>
              </a:prstGeom>
              <a:blipFill rotWithShape="0">
                <a:blip r:embed="rId3"/>
                <a:stretch>
                  <a:fillRect t="-3175" b="-34921"/>
                </a:stretch>
              </a:blipFill>
              <a:effectLst/>
            </p:spPr>
            <p:txBody>
              <a:bodyPr/>
              <a:lstStyle/>
              <a:p>
                <a:r>
                  <a:rPr lang="en-US">
                    <a:noFill/>
                  </a:rPr>
                  <a:t> </a:t>
                </a:r>
              </a:p>
            </p:txBody>
          </p:sp>
        </mc:Fallback>
      </mc:AlternateContent>
      <p:sp>
        <p:nvSpPr>
          <p:cNvPr id="5" name="TextBox 4"/>
          <p:cNvSpPr txBox="1"/>
          <p:nvPr/>
        </p:nvSpPr>
        <p:spPr>
          <a:xfrm>
            <a:off x="1524001" y="1266011"/>
            <a:ext cx="1425261" cy="415498"/>
          </a:xfrm>
          <a:prstGeom prst="rect">
            <a:avLst/>
          </a:prstGeom>
          <a:noFill/>
          <a:effectLst/>
        </p:spPr>
        <p:txBody>
          <a:bodyPr wrap="square" lIns="0" tIns="0" rIns="0" rtlCol="0" anchor="b">
            <a:spAutoFit/>
          </a:bodyPr>
          <a:lstStyle/>
          <a:p>
            <a: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a:t>F’(x) </a:t>
            </a:r>
            <a:r>
              <a:rPr lang="en-US" sz="2400" dirty="0"/>
              <a:t>if</a:t>
            </a:r>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2564090" y="1242784"/>
                <a:ext cx="3531910" cy="384657"/>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5</m:t>
                        </m:r>
                      </m:e>
                      <m:sup>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tan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64090" y="1242784"/>
                <a:ext cx="3531910" cy="384657"/>
              </a:xfrm>
              <a:prstGeom prst="rect">
                <a:avLst/>
              </a:prstGeom>
              <a:blipFill rotWithShape="0">
                <a:blip r:embed="rId4"/>
                <a:stretch>
                  <a:fillRect l="-5354" t="-19048" b="-4920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944437" y="3769460"/>
                <a:ext cx="1254496" cy="738664"/>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US" sz="2400" b="0" i="0"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tan</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e>
                      </m:d>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944437" y="3769460"/>
                <a:ext cx="1254496" cy="738664"/>
              </a:xfrm>
              <a:prstGeom prst="rect">
                <a:avLst/>
              </a:prstGeom>
              <a:blipFill rotWithShape="0">
                <a:blip r:embed="rId5"/>
                <a:stretch>
                  <a:fillRect r="-679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37835" y="4583611"/>
                <a:ext cx="3776609" cy="384657"/>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5</m:t>
                        </m:r>
                      </m:e>
                      <m:sup>
                        <m:r>
                          <m:rPr>
                            <m:sty m:val="p"/>
                          </m:rPr>
                          <a:rPr lang="en-US" sz="2400">
                            <a:latin typeface="Cambria Math" panose="02040503050406030204" pitchFamily="18" charset="0"/>
                            <a:ea typeface="Open Sans" panose="020B0606030504020204" pitchFamily="34" charset="0"/>
                            <a:cs typeface="Open Sans" panose="020B0606030504020204" pitchFamily="34" charset="0"/>
                          </a:rPr>
                          <m:t>tan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sup>
                    </m:sSup>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⁡(5)</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0"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b="0" i="0"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937835" y="4583611"/>
                <a:ext cx="3776609" cy="384657"/>
              </a:xfrm>
              <a:prstGeom prst="rect">
                <a:avLst/>
              </a:prstGeom>
              <a:blipFill rotWithShape="0">
                <a:blip r:embed="rId6"/>
                <a:stretch>
                  <a:fillRect t="-3175" b="-34921"/>
                </a:stretch>
              </a:blipFill>
              <a:effectLst/>
            </p:spPr>
            <p:txBody>
              <a:bodyPr/>
              <a:lstStyle/>
              <a:p>
                <a:r>
                  <a:rPr lang="en-US">
                    <a:noFill/>
                  </a:rPr>
                  <a:t> </a:t>
                </a:r>
              </a:p>
            </p:txBody>
          </p:sp>
        </mc:Fallback>
      </mc:AlternateContent>
      <p:sp>
        <p:nvSpPr>
          <p:cNvPr id="4" name="Oval 3"/>
          <p:cNvSpPr/>
          <p:nvPr/>
        </p:nvSpPr>
        <p:spPr>
          <a:xfrm>
            <a:off x="4533363" y="2929463"/>
            <a:ext cx="746975" cy="3417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8856984" y="2923344"/>
                <a:ext cx="3531910" cy="369332"/>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Note: </a:t>
                </a:r>
                <a14:m>
                  <m:oMath xmlns:m="http://schemas.openxmlformats.org/officeDocument/2006/math">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𝑎</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𝑎</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𝑎</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856984" y="2923344"/>
                <a:ext cx="3531910" cy="369332"/>
              </a:xfrm>
              <a:prstGeom prst="rect">
                <a:avLst/>
              </a:prstGeom>
              <a:blipFill rotWithShape="0">
                <a:blip r:embed="rId7"/>
                <a:stretch>
                  <a:fillRect l="-5354" t="-25000" b="-51667"/>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35352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4" grpId="0" animBg="1"/>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10</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787400" cy="369421"/>
          </a:xfrm>
        </p:spPr>
        <p:txBody>
          <a:bodyPr/>
          <a:lstStyle/>
          <a:p>
            <a:r>
              <a:rPr lang="en-US" dirty="0"/>
              <a:t>Find</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a:t>
            </a:r>
          </a:p>
        </p:txBody>
      </p:sp>
      <mc:AlternateContent xmlns:mc="http://schemas.openxmlformats.org/markup-compatibility/2006" xmlns:a14="http://schemas.microsoft.com/office/drawing/2010/main">
        <mc:Choice Requires="a14">
          <p:sp>
            <p:nvSpPr>
              <p:cNvPr id="9" name="TextBox 8"/>
              <p:cNvSpPr txBox="1"/>
              <p:nvPr/>
            </p:nvSpPr>
            <p:spPr>
              <a:xfrm>
                <a:off x="736600" y="2752413"/>
                <a:ext cx="8941274" cy="766748"/>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𝑑𝑥</m:t>
                          </m:r>
                        </m:den>
                      </m:f>
                      <m:r>
                        <a:rPr lang="en-US" sz="2400" b="0" i="1" smtClean="0">
                          <a:latin typeface="Cambria Math" panose="02040503050406030204" pitchFamily="18" charset="0"/>
                          <a:ea typeface="Open Sans" panose="020B0606030504020204" pitchFamily="34" charset="0"/>
                          <a:cs typeface="Open Sans" panose="020B0606030504020204" pitchFamily="34" charset="0"/>
                        </a:rPr>
                        <m:t>𝐹</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num>
                        <m:den>
                          <m:r>
                            <a:rPr lang="en-US" sz="2400" i="1">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tan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r>
                            <a:rPr lang="en-US" sz="2400" b="0" i="1" smtClean="0">
                              <a:latin typeface="Cambria Math" panose="02040503050406030204" pitchFamily="18" charset="0"/>
                              <a:ea typeface="Open Sans" panose="020B0606030504020204" pitchFamily="34" charset="0"/>
                              <a:cs typeface="Open Sans" panose="020B0606030504020204" pitchFamily="34" charset="0"/>
                            </a:rPr>
                            <m:t>)</m:t>
                          </m:r>
                        </m:den>
                      </m:f>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5</m:t>
                              </m:r>
                            </m:e>
                            <m:sup>
                              <m:r>
                                <m:rPr>
                                  <m:sty m:val="p"/>
                                </m:rPr>
                                <a:rPr lang="en-US" sz="2400">
                                  <a:latin typeface="Cambria Math" panose="02040503050406030204" pitchFamily="18" charset="0"/>
                                  <a:ea typeface="Open Sans" panose="020B0606030504020204" pitchFamily="34" charset="0"/>
                                  <a:cs typeface="Open Sans" panose="020B0606030504020204" pitchFamily="34" charset="0"/>
                                </a:rPr>
                                <m:t>tan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sup>
                          </m:sSup>
                        </m:e>
                      </m:d>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f>
                        <m:f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den>
                      </m:f>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US" sz="2400" b="0" i="0"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tan</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e>
                      </m:d>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36600" y="2752413"/>
                <a:ext cx="8941274" cy="766748"/>
              </a:xfrm>
              <a:prstGeom prst="rect">
                <a:avLst/>
              </a:prstGeom>
              <a:blipFill rotWithShape="0">
                <a:blip r:embed="rId2"/>
                <a:stretch>
                  <a:fillRect/>
                </a:stretch>
              </a:blipFill>
              <a:effectLst/>
            </p:spPr>
            <p:txBody>
              <a:bodyPr/>
              <a:lstStyle/>
              <a:p>
                <a:r>
                  <a:rPr lang="en-US">
                    <a:noFill/>
                  </a:rPr>
                  <a:t> </a:t>
                </a:r>
              </a:p>
            </p:txBody>
          </p:sp>
        </mc:Fallback>
      </mc:AlternateContent>
      <p:sp>
        <p:nvSpPr>
          <p:cNvPr id="5" name="TextBox 4"/>
          <p:cNvSpPr txBox="1"/>
          <p:nvPr/>
        </p:nvSpPr>
        <p:spPr>
          <a:xfrm>
            <a:off x="1524001" y="1266011"/>
            <a:ext cx="1425261" cy="415498"/>
          </a:xfrm>
          <a:prstGeom prst="rect">
            <a:avLst/>
          </a:prstGeom>
          <a:noFill/>
          <a:effectLst/>
        </p:spPr>
        <p:txBody>
          <a:bodyPr wrap="square" lIns="0" tIns="0" rIns="0" rtlCol="0" anchor="b">
            <a:spAutoFit/>
          </a:bodyPr>
          <a:lstStyle/>
          <a:p>
            <a: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a:t>F’(x) </a:t>
            </a:r>
            <a:r>
              <a:rPr lang="en-US" sz="2400" dirty="0"/>
              <a:t>if</a:t>
            </a:r>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2564090" y="1242784"/>
                <a:ext cx="3531910" cy="384657"/>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5</m:t>
                        </m:r>
                      </m:e>
                      <m:sup>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tan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64090" y="1242784"/>
                <a:ext cx="3531910" cy="384657"/>
              </a:xfrm>
              <a:prstGeom prst="rect">
                <a:avLst/>
              </a:prstGeom>
              <a:blipFill rotWithShape="0">
                <a:blip r:embed="rId3"/>
                <a:stretch>
                  <a:fillRect l="-5354" t="-19048" b="-4920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318932" y="4118941"/>
                <a:ext cx="3776609" cy="384657"/>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5</m:t>
                        </m:r>
                      </m:e>
                      <m:sup>
                        <m:r>
                          <m:rPr>
                            <m:sty m:val="p"/>
                          </m:rPr>
                          <a:rPr lang="en-US" sz="2400">
                            <a:latin typeface="Cambria Math" panose="02040503050406030204" pitchFamily="18" charset="0"/>
                            <a:ea typeface="Open Sans" panose="020B0606030504020204" pitchFamily="34" charset="0"/>
                            <a:cs typeface="Open Sans" panose="020B0606030504020204" pitchFamily="34" charset="0"/>
                          </a:rPr>
                          <m:t>tan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sup>
                    </m:sSup>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⁡(5)</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0"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b="0" i="0"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318932" y="4118941"/>
                <a:ext cx="3776609" cy="384657"/>
              </a:xfrm>
              <a:prstGeom prst="rect">
                <a:avLst/>
              </a:prstGeom>
              <a:blipFill rotWithShape="0">
                <a:blip r:embed="rId4"/>
                <a:stretch>
                  <a:fillRect t="-4762" b="-34921"/>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9462053" y="2760049"/>
                <a:ext cx="2729948" cy="70128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𝑁𝑜𝑡𝑒</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𝑑𝑦</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𝑑𝑥</m:t>
                          </m:r>
                        </m:den>
                      </m:f>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num>
                        <m:den>
                          <m:r>
                            <a:rPr lang="en-US" sz="2400" i="1">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latin typeface="Cambria Math" panose="02040503050406030204" pitchFamily="18" charset="0"/>
                              <a:ea typeface="Open Sans" panose="020B0606030504020204" pitchFamily="34" charset="0"/>
                              <a:cs typeface="Open Sans" panose="020B0606030504020204" pitchFamily="34" charset="0"/>
                            </a:rPr>
                            <m:t>𝑢</m:t>
                          </m:r>
                        </m:den>
                      </m:f>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f>
                        <m:f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𝑢</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9462053" y="2760049"/>
                <a:ext cx="2729948" cy="701282"/>
              </a:xfrm>
              <a:prstGeom prst="rect">
                <a:avLst/>
              </a:prstGeom>
              <a:blipFill rotWithShape="0">
                <a:blip r:embed="rId5"/>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309432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ltLang="en-US" dirty="0"/>
              <a:t>F</a:t>
            </a:r>
            <a:r>
              <a:rPr lang="en-IN" dirty="0" err="1"/>
              <a:t>ive</a:t>
            </a:r>
            <a:r>
              <a:rPr lang="en-IN" dirty="0"/>
              <a:t> Derivative Rules(Another notation) </a:t>
            </a:r>
          </a:p>
        </p:txBody>
      </p:sp>
      <mc:AlternateContent xmlns:mc="http://schemas.openxmlformats.org/markup-compatibility/2006" xmlns:a14="http://schemas.microsoft.com/office/drawing/2010/main">
        <mc:Choice Requires="a14">
          <p:graphicFrame>
            <p:nvGraphicFramePr>
              <p:cNvPr id="25" name="Table 24"/>
              <p:cNvGraphicFramePr>
                <a:graphicFrameLocks noGrp="1"/>
              </p:cNvGraphicFramePr>
              <p:nvPr>
                <p:extLst>
                  <p:ext uri="{D42A27DB-BD31-4B8C-83A1-F6EECF244321}">
                    <p14:modId xmlns:p14="http://schemas.microsoft.com/office/powerpoint/2010/main" val="3821208481"/>
                  </p:ext>
                </p:extLst>
              </p:nvPr>
            </p:nvGraphicFramePr>
            <p:xfrm>
              <a:off x="296214" y="1568118"/>
              <a:ext cx="11895786" cy="5139801"/>
            </p:xfrm>
            <a:graphic>
              <a:graphicData uri="http://schemas.openxmlformats.org/drawingml/2006/table">
                <a:tbl>
                  <a:tblPr firstRow="1" bandRow="1">
                    <a:tableStyleId>{5C22544A-7EE6-4342-B048-85BDC9FD1C3A}</a:tableStyleId>
                  </a:tblPr>
                  <a:tblGrid>
                    <a:gridCol w="7585656">
                      <a:extLst>
                        <a:ext uri="{9D8B030D-6E8A-4147-A177-3AD203B41FA5}">
                          <a16:colId xmlns:a16="http://schemas.microsoft.com/office/drawing/2014/main" val="20000"/>
                        </a:ext>
                      </a:extLst>
                    </a:gridCol>
                    <a:gridCol w="4310130">
                      <a:extLst>
                        <a:ext uri="{9D8B030D-6E8A-4147-A177-3AD203B41FA5}">
                          <a16:colId xmlns:a16="http://schemas.microsoft.com/office/drawing/2014/main" val="20001"/>
                        </a:ext>
                      </a:extLst>
                    </a:gridCol>
                  </a:tblGrid>
                  <a:tr h="668987">
                    <a:tc>
                      <a:txBody>
                        <a:bodyPr/>
                        <a:lstStyle/>
                        <a:p>
                          <a:pPr algn="l"/>
                          <a14:m>
                            <m:oMathPara xmlns:m="http://schemas.openxmlformats.org/officeDocument/2006/math">
                              <m:oMathParaPr>
                                <m:jc m:val="left"/>
                              </m:oMathParaPr>
                              <m:oMath xmlns:m="http://schemas.openxmlformats.org/officeDocument/2006/math">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𝑐𝑓</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𝑐</m:t>
                                </m:r>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𝑓</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r>
                                  <a:rPr lang="en-US" sz="2800" b="0" i="1" smtClean="0">
                                    <a:solidFill>
                                      <a:srgbClr val="000000"/>
                                    </a:solidFill>
                                    <a:latin typeface="Cambria Math" panose="02040503050406030204" pitchFamily="18" charset="0"/>
                                  </a:rPr>
                                  <m:t>]</m:t>
                                </m:r>
                              </m:oMath>
                            </m:oMathPara>
                          </a14:m>
                          <a:endParaRPr lang="en-US" sz="2800" b="0" i="1" dirty="0">
                            <a:solidFill>
                              <a:srgbClr val="000000"/>
                            </a:solidFill>
                          </a:endParaRPr>
                        </a:p>
                      </a:txBody>
                      <a:tcPr>
                        <a:solidFill>
                          <a:schemeClr val="bg2"/>
                        </a:solidFill>
                      </a:tcPr>
                    </a:tc>
                    <a:tc>
                      <a:txBody>
                        <a:bodyPr/>
                        <a:lstStyle/>
                        <a:p>
                          <a:pPr algn="l"/>
                          <a:r>
                            <a:rPr lang="en-US" sz="2800" b="0" i="1" dirty="0">
                              <a:solidFill>
                                <a:srgbClr val="000000"/>
                              </a:solidFill>
                            </a:rPr>
                            <a:t>Constant </a:t>
                          </a:r>
                          <a:r>
                            <a:rPr lang="en-US" sz="2800" b="0" i="1" kern="1200" dirty="0" err="1">
                              <a:solidFill>
                                <a:srgbClr val="000000"/>
                              </a:solidFill>
                              <a:latin typeface="+mn-lt"/>
                              <a:ea typeface="+mn-ea"/>
                              <a:cs typeface="+mn-cs"/>
                            </a:rPr>
                            <a:t>Mult</a:t>
                          </a:r>
                          <a:r>
                            <a:rPr lang="en-IN" sz="2800" b="0" i="1" kern="1200" dirty="0" err="1">
                              <a:solidFill>
                                <a:srgbClr val="000000"/>
                              </a:solidFill>
                              <a:latin typeface="+mn-lt"/>
                              <a:ea typeface="+mn-ea"/>
                              <a:cs typeface="+mn-cs"/>
                            </a:rPr>
                            <a:t>iple</a:t>
                          </a:r>
                          <a:r>
                            <a:rPr lang="en-IN" sz="2800" b="0" i="1" kern="1200" dirty="0">
                              <a:solidFill>
                                <a:srgbClr val="000000"/>
                              </a:solidFill>
                              <a:latin typeface="+mn-lt"/>
                              <a:ea typeface="+mn-ea"/>
                              <a:cs typeface="+mn-cs"/>
                            </a:rPr>
                            <a:t> rule</a:t>
                          </a:r>
                          <a:endParaRPr lang="en-US" sz="2800" b="0" i="1" kern="1200" dirty="0">
                            <a:solidFill>
                              <a:srgbClr val="000000"/>
                            </a:solidFill>
                            <a:latin typeface="+mn-lt"/>
                            <a:ea typeface="+mn-ea"/>
                            <a:cs typeface="+mn-cs"/>
                          </a:endParaRPr>
                        </a:p>
                      </a:txBody>
                      <a:tcPr>
                        <a:solidFill>
                          <a:schemeClr val="bg2"/>
                        </a:solidFill>
                      </a:tcPr>
                    </a:tc>
                    <a:extLst>
                      <a:ext uri="{0D108BD9-81ED-4DB2-BD59-A6C34878D82A}">
                        <a16:rowId xmlns:a16="http://schemas.microsoft.com/office/drawing/2014/main" val="10000"/>
                      </a:ext>
                    </a:extLst>
                  </a:tr>
                  <a:tr h="8137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i="1" smtClean="0">
                                    <a:solidFill>
                                      <a:srgbClr val="000000"/>
                                    </a:solidFill>
                                    <a:latin typeface="Cambria Math" panose="02040503050406030204" pitchFamily="18" charset="0"/>
                                  </a:rPr>
                                  <m:t>𝑓</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𝑔</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m:t>
                                </m:r>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𝑓</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m:t>
                                </m:r>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𝑔</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r>
                                  <a:rPr lang="en-US" sz="2800" b="0" i="1" smtClean="0">
                                    <a:solidFill>
                                      <a:srgbClr val="000000"/>
                                    </a:solidFill>
                                    <a:latin typeface="Cambria Math" panose="02040503050406030204" pitchFamily="18" charset="0"/>
                                  </a:rPr>
                                  <m:t>]</m:t>
                                </m:r>
                              </m:oMath>
                            </m:oMathPara>
                          </a14:m>
                          <a:endParaRPr lang="en-US" sz="2800" b="0" i="1" dirty="0">
                            <a:solidFill>
                              <a:srgbClr val="000000"/>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1" kern="1200" dirty="0">
                              <a:solidFill>
                                <a:srgbClr val="000000"/>
                              </a:solidFill>
                              <a:latin typeface="+mn-lt"/>
                              <a:ea typeface="+mn-ea"/>
                              <a:cs typeface="+mn-cs"/>
                            </a:rPr>
                            <a:t>Sum Rule and </a:t>
                          </a:r>
                          <a:r>
                            <a:rPr lang="en-IN" sz="2800" b="0" i="1" kern="1200" dirty="0">
                              <a:solidFill>
                                <a:srgbClr val="000000"/>
                              </a:solidFill>
                              <a:latin typeface="+mn-lt"/>
                              <a:ea typeface="+mn-ea"/>
                              <a:cs typeface="+mn-cs"/>
                            </a:rPr>
                            <a:t>difference rule</a:t>
                          </a:r>
                          <a:endParaRPr lang="en-US" sz="2800" b="0" i="1" kern="1200" dirty="0">
                            <a:solidFill>
                              <a:srgbClr val="000000"/>
                            </a:solidFill>
                            <a:latin typeface="+mn-lt"/>
                            <a:ea typeface="+mn-ea"/>
                            <a:cs typeface="+mn-cs"/>
                          </a:endParaRPr>
                        </a:p>
                      </a:txBody>
                      <a:tcPr>
                        <a:solidFill>
                          <a:schemeClr val="bg2"/>
                        </a:solidFill>
                      </a:tcPr>
                    </a:tc>
                    <a:extLst>
                      <a:ext uri="{0D108BD9-81ED-4DB2-BD59-A6C34878D82A}">
                        <a16:rowId xmlns:a16="http://schemas.microsoft.com/office/drawing/2014/main" val="10001"/>
                      </a:ext>
                    </a:extLst>
                  </a:tr>
                  <a:tr h="863375">
                    <a:tc>
                      <a:txBody>
                        <a:bodyPr/>
                        <a:lstStyle/>
                        <a:p>
                          <a:pPr/>
                          <a14:m>
                            <m:oMathPara xmlns:m="http://schemas.openxmlformats.org/officeDocument/2006/math">
                              <m:oMathParaPr>
                                <m:jc m:val="left"/>
                              </m:oMathParaPr>
                              <m:oMath xmlns:m="http://schemas.openxmlformats.org/officeDocument/2006/math">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i="1" smtClean="0">
                                    <a:solidFill>
                                      <a:srgbClr val="000000"/>
                                    </a:solidFill>
                                    <a:latin typeface="Cambria Math" panose="02040503050406030204" pitchFamily="18" charset="0"/>
                                  </a:rPr>
                                  <m:t>𝑓</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r>
                                  <a:rPr lang="en-US" sz="2800" b="0" i="1" smtClean="0">
                                    <a:solidFill>
                                      <a:srgbClr val="000000"/>
                                    </a:solidFill>
                                    <a:latin typeface="Cambria Math" panose="02040503050406030204" pitchFamily="18" charset="0"/>
                                  </a:rPr>
                                  <m:t>𝑔</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m:t>
                                </m:r>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𝑓</m:t>
                                </m:r>
                                <m:d>
                                  <m:dPr>
                                    <m:ctrlPr>
                                      <a:rPr lang="en-US" sz="2800" b="0" i="1" smtClean="0">
                                        <a:solidFill>
                                          <a:srgbClr val="000000"/>
                                        </a:solidFill>
                                        <a:latin typeface="Cambria Math" panose="02040503050406030204" pitchFamily="18" charset="0"/>
                                        <a:ea typeface="Cambria Math" panose="02040503050406030204" pitchFamily="18" charset="0"/>
                                      </a:rPr>
                                    </m:ctrlPr>
                                  </m:dPr>
                                  <m:e>
                                    <m:r>
                                      <a:rPr lang="en-US" sz="2800" b="0" i="1" smtClean="0">
                                        <a:solidFill>
                                          <a:srgbClr val="000000"/>
                                        </a:solidFill>
                                        <a:latin typeface="Cambria Math" panose="02040503050406030204" pitchFamily="18" charset="0"/>
                                        <a:ea typeface="Cambria Math" panose="02040503050406030204" pitchFamily="18" charset="0"/>
                                      </a:rPr>
                                      <m:t>𝑥</m:t>
                                    </m:r>
                                  </m:e>
                                </m:d>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𝑔</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𝑓</m:t>
                                </m:r>
                                <m:d>
                                  <m:dPr>
                                    <m:ctrlPr>
                                      <a:rPr lang="en-US" sz="2800" b="0" i="1" smtClean="0">
                                        <a:solidFill>
                                          <a:srgbClr val="000000"/>
                                        </a:solidFill>
                                        <a:latin typeface="Cambria Math" panose="02040503050406030204" pitchFamily="18" charset="0"/>
                                        <a:ea typeface="Cambria Math" panose="02040503050406030204" pitchFamily="18" charset="0"/>
                                      </a:rPr>
                                    </m:ctrlPr>
                                  </m:dPr>
                                  <m:e>
                                    <m:r>
                                      <a:rPr lang="en-US" sz="2800" b="0" i="1" smtClean="0">
                                        <a:solidFill>
                                          <a:srgbClr val="000000"/>
                                        </a:solidFill>
                                        <a:latin typeface="Cambria Math" panose="02040503050406030204" pitchFamily="18" charset="0"/>
                                        <a:ea typeface="Cambria Math" panose="02040503050406030204" pitchFamily="18" charset="0"/>
                                      </a:rPr>
                                      <m:t>𝑥</m:t>
                                    </m:r>
                                  </m:e>
                                </m:d>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𝑔</m:t>
                                </m:r>
                                <m:d>
                                  <m:dPr>
                                    <m:ctrlPr>
                                      <a:rPr lang="en-US" sz="2800" b="0" i="1" smtClean="0">
                                        <a:solidFill>
                                          <a:srgbClr val="000000"/>
                                        </a:solidFill>
                                        <a:latin typeface="Cambria Math" panose="02040503050406030204" pitchFamily="18" charset="0"/>
                                        <a:ea typeface="Cambria Math" panose="02040503050406030204" pitchFamily="18" charset="0"/>
                                      </a:rPr>
                                    </m:ctrlPr>
                                  </m:dPr>
                                  <m:e>
                                    <m:r>
                                      <a:rPr lang="en-US" sz="2800" b="0" i="1" smtClean="0">
                                        <a:solidFill>
                                          <a:srgbClr val="000000"/>
                                        </a:solidFill>
                                        <a:latin typeface="Cambria Math" panose="02040503050406030204" pitchFamily="18" charset="0"/>
                                        <a:ea typeface="Cambria Math" panose="02040503050406030204" pitchFamily="18" charset="0"/>
                                      </a:rPr>
                                      <m:t>𝑥</m:t>
                                    </m:r>
                                  </m:e>
                                </m:d>
                                <m:r>
                                  <a:rPr lang="en-US" sz="2800" b="0" i="1" smtClean="0">
                                    <a:solidFill>
                                      <a:srgbClr val="000000"/>
                                    </a:solidFill>
                                    <a:latin typeface="Cambria Math" panose="02040503050406030204" pitchFamily="18" charset="0"/>
                                    <a:ea typeface="Cambria Math" panose="02040503050406030204" pitchFamily="18" charset="0"/>
                                  </a:rPr>
                                  <m:t>]</m:t>
                                </m:r>
                              </m:oMath>
                            </m:oMathPara>
                          </a14:m>
                          <a:endParaRPr lang="en-US" sz="2800" dirty="0">
                            <a:solidFill>
                              <a:srgbClr val="000000"/>
                            </a:solidFill>
                          </a:endParaRPr>
                        </a:p>
                      </a:txBody>
                      <a:tcPr>
                        <a:solidFill>
                          <a:schemeClr val="bg2"/>
                        </a:solidFill>
                      </a:tcPr>
                    </a:tc>
                    <a:tc>
                      <a:txBody>
                        <a:bodyPr/>
                        <a:lstStyle/>
                        <a:p>
                          <a:r>
                            <a:rPr lang="en-US" sz="2800" b="0" i="1" kern="1200" dirty="0">
                              <a:solidFill>
                                <a:srgbClr val="000000"/>
                              </a:solidFill>
                              <a:latin typeface="+mn-lt"/>
                              <a:ea typeface="+mn-ea"/>
                              <a:cs typeface="+mn-cs"/>
                            </a:rPr>
                            <a:t>Product Rule</a:t>
                          </a:r>
                        </a:p>
                      </a:txBody>
                      <a:tcPr>
                        <a:solidFill>
                          <a:schemeClr val="bg2"/>
                        </a:solidFill>
                      </a:tcPr>
                    </a:tc>
                    <a:extLst>
                      <a:ext uri="{0D108BD9-81ED-4DB2-BD59-A6C34878D82A}">
                        <a16:rowId xmlns:a16="http://schemas.microsoft.com/office/drawing/2014/main" val="10002"/>
                      </a:ext>
                    </a:extLst>
                  </a:tr>
                  <a:tr h="1306980">
                    <a:tc>
                      <a:txBody>
                        <a:bodyPr/>
                        <a:lstStyle/>
                        <a:p>
                          <a:pPr/>
                          <a14:m>
                            <m:oMathPara xmlns:m="http://schemas.openxmlformats.org/officeDocument/2006/math">
                              <m:oMathParaPr>
                                <m:jc m:val="left"/>
                              </m:oMathParaPr>
                              <m:oMath xmlns:m="http://schemas.openxmlformats.org/officeDocument/2006/math">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d>
                                  <m:dPr>
                                    <m:begChr m:val="["/>
                                    <m:endChr m:val="]"/>
                                    <m:ctrlPr>
                                      <a:rPr lang="en-US" sz="2800" i="1" smtClean="0">
                                        <a:solidFill>
                                          <a:srgbClr val="000000"/>
                                        </a:solidFill>
                                        <a:latin typeface="Cambria Math" panose="02040503050406030204" pitchFamily="18" charset="0"/>
                                      </a:rPr>
                                    </m:ctrlPr>
                                  </m:dPr>
                                  <m:e>
                                    <m:f>
                                      <m:fPr>
                                        <m:ctrlPr>
                                          <a:rPr lang="en-US" sz="280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𝑓</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num>
                                      <m:den>
                                        <m:r>
                                          <a:rPr lang="en-US" sz="2800" b="0" i="1" smtClean="0">
                                            <a:solidFill>
                                              <a:srgbClr val="000000"/>
                                            </a:solidFill>
                                            <a:latin typeface="Cambria Math" panose="02040503050406030204" pitchFamily="18" charset="0"/>
                                          </a:rPr>
                                          <m:t>𝑔</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den>
                                    </m:f>
                                  </m:e>
                                </m:d>
                                <m:r>
                                  <a:rPr lang="en-US" sz="2800" b="0" i="1" smtClean="0">
                                    <a:solidFill>
                                      <a:srgbClr val="000000"/>
                                    </a:solidFill>
                                    <a:latin typeface="Cambria Math" panose="02040503050406030204" pitchFamily="18" charset="0"/>
                                    <a:ea typeface="Cambria Math" panose="02040503050406030204" pitchFamily="18" charset="0"/>
                                  </a:rPr>
                                  <m:t>=</m:t>
                                </m:r>
                                <m:f>
                                  <m:fPr>
                                    <m:ctrlPr>
                                      <a:rPr lang="en-US" sz="2800" b="0" i="1" smtClean="0">
                                        <a:solidFill>
                                          <a:srgbClr val="000000"/>
                                        </a:solidFill>
                                        <a:latin typeface="Cambria Math" panose="02040503050406030204" pitchFamily="18" charset="0"/>
                                        <a:ea typeface="Cambria Math" panose="02040503050406030204" pitchFamily="18" charset="0"/>
                                      </a:rPr>
                                    </m:ctrlPr>
                                  </m:fPr>
                                  <m:num>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𝑓</m:t>
                                    </m:r>
                                    <m:d>
                                      <m:dPr>
                                        <m:ctrlPr>
                                          <a:rPr lang="en-US" sz="2800" b="0" i="1" smtClean="0">
                                            <a:solidFill>
                                              <a:srgbClr val="000000"/>
                                            </a:solidFill>
                                            <a:latin typeface="Cambria Math" panose="02040503050406030204" pitchFamily="18" charset="0"/>
                                            <a:ea typeface="Cambria Math" panose="02040503050406030204" pitchFamily="18" charset="0"/>
                                          </a:rPr>
                                        </m:ctrlPr>
                                      </m:dPr>
                                      <m:e>
                                        <m:r>
                                          <a:rPr lang="en-US" sz="2800" b="0" i="1" smtClean="0">
                                            <a:solidFill>
                                              <a:srgbClr val="000000"/>
                                            </a:solidFill>
                                            <a:latin typeface="Cambria Math" panose="02040503050406030204" pitchFamily="18" charset="0"/>
                                            <a:ea typeface="Cambria Math" panose="02040503050406030204" pitchFamily="18" charset="0"/>
                                          </a:rPr>
                                          <m:t>𝑥</m:t>
                                        </m:r>
                                      </m:e>
                                    </m:d>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𝑔</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𝑓</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𝑔</m:t>
                                    </m:r>
                                    <m:d>
                                      <m:dPr>
                                        <m:ctrlPr>
                                          <a:rPr lang="en-US" sz="2800" b="0" i="1" smtClean="0">
                                            <a:solidFill>
                                              <a:srgbClr val="000000"/>
                                            </a:solidFill>
                                            <a:latin typeface="Cambria Math" panose="02040503050406030204" pitchFamily="18" charset="0"/>
                                            <a:ea typeface="Cambria Math" panose="02040503050406030204" pitchFamily="18" charset="0"/>
                                          </a:rPr>
                                        </m:ctrlPr>
                                      </m:dPr>
                                      <m:e>
                                        <m:r>
                                          <a:rPr lang="en-US" sz="2800" b="0" i="1" smtClean="0">
                                            <a:solidFill>
                                              <a:srgbClr val="000000"/>
                                            </a:solidFill>
                                            <a:latin typeface="Cambria Math" panose="02040503050406030204" pitchFamily="18" charset="0"/>
                                            <a:ea typeface="Cambria Math" panose="02040503050406030204" pitchFamily="18" charset="0"/>
                                          </a:rPr>
                                          <m:t>𝑥</m:t>
                                        </m:r>
                                      </m:e>
                                    </m:d>
                                    <m:r>
                                      <a:rPr lang="en-US" sz="2800" b="0" i="1" smtClean="0">
                                        <a:solidFill>
                                          <a:srgbClr val="000000"/>
                                        </a:solidFill>
                                        <a:latin typeface="Cambria Math" panose="02040503050406030204" pitchFamily="18" charset="0"/>
                                        <a:ea typeface="Cambria Math" panose="02040503050406030204" pitchFamily="18" charset="0"/>
                                      </a:rPr>
                                      <m:t>]</m:t>
                                    </m:r>
                                  </m:num>
                                  <m:den>
                                    <m:sSup>
                                      <m:sSupPr>
                                        <m:ctrlPr>
                                          <a:rPr lang="en-US" sz="2800" b="0" i="1" smtClean="0">
                                            <a:solidFill>
                                              <a:srgbClr val="000000"/>
                                            </a:solidFill>
                                            <a:latin typeface="Cambria Math" panose="02040503050406030204" pitchFamily="18" charset="0"/>
                                            <a:ea typeface="Cambria Math" panose="02040503050406030204" pitchFamily="18" charset="0"/>
                                          </a:rPr>
                                        </m:ctrlPr>
                                      </m:sSupPr>
                                      <m:e>
                                        <m:r>
                                          <a:rPr lang="en-US" sz="2800" b="0" i="1" smtClean="0">
                                            <a:solidFill>
                                              <a:srgbClr val="000000"/>
                                            </a:solidFill>
                                            <a:latin typeface="Cambria Math" panose="02040503050406030204" pitchFamily="18" charset="0"/>
                                            <a:ea typeface="Cambria Math" panose="02040503050406030204" pitchFamily="18" charset="0"/>
                                          </a:rPr>
                                          <m:t>𝑔</m:t>
                                        </m:r>
                                        <m:r>
                                          <a:rPr lang="en-US" sz="2800" b="0" i="1" smtClean="0">
                                            <a:solidFill>
                                              <a:srgbClr val="000000"/>
                                            </a:solidFill>
                                            <a:latin typeface="Cambria Math" panose="02040503050406030204" pitchFamily="18" charset="0"/>
                                            <a:ea typeface="Cambria Math" panose="02040503050406030204" pitchFamily="18" charset="0"/>
                                          </a:rPr>
                                          <m:t>(</m:t>
                                        </m:r>
                                        <m:r>
                                          <a:rPr lang="en-US" sz="2800" b="0" i="1" smtClean="0">
                                            <a:solidFill>
                                              <a:srgbClr val="000000"/>
                                            </a:solidFill>
                                            <a:latin typeface="Cambria Math" panose="02040503050406030204" pitchFamily="18" charset="0"/>
                                            <a:ea typeface="Cambria Math" panose="02040503050406030204" pitchFamily="18" charset="0"/>
                                          </a:rPr>
                                          <m:t>𝑥</m:t>
                                        </m:r>
                                        <m:r>
                                          <a:rPr lang="en-US" sz="2800" b="0" i="1" smtClean="0">
                                            <a:solidFill>
                                              <a:srgbClr val="000000"/>
                                            </a:solidFill>
                                            <a:latin typeface="Cambria Math" panose="02040503050406030204" pitchFamily="18" charset="0"/>
                                            <a:ea typeface="Cambria Math" panose="02040503050406030204" pitchFamily="18" charset="0"/>
                                          </a:rPr>
                                          <m:t>)</m:t>
                                        </m:r>
                                      </m:e>
                                      <m:sup>
                                        <m:r>
                                          <a:rPr lang="en-US" sz="2800" b="0" i="1" smtClean="0">
                                            <a:solidFill>
                                              <a:srgbClr val="000000"/>
                                            </a:solidFill>
                                            <a:latin typeface="Cambria Math" panose="02040503050406030204" pitchFamily="18" charset="0"/>
                                            <a:ea typeface="Cambria Math" panose="02040503050406030204" pitchFamily="18" charset="0"/>
                                          </a:rPr>
                                          <m:t>2</m:t>
                                        </m:r>
                                      </m:sup>
                                    </m:sSup>
                                  </m:den>
                                </m:f>
                              </m:oMath>
                            </m:oMathPara>
                          </a14:m>
                          <a:endParaRPr lang="en-US" sz="2800" dirty="0"/>
                        </a:p>
                      </a:txBody>
                      <a:tcPr>
                        <a:solidFill>
                          <a:schemeClr val="bg2"/>
                        </a:solidFill>
                      </a:tcPr>
                    </a:tc>
                    <a:tc>
                      <a:txBody>
                        <a:bodyPr/>
                        <a:lstStyle/>
                        <a:p>
                          <a:r>
                            <a:rPr lang="en-US" sz="2800" b="0" i="1" kern="1200" dirty="0" err="1">
                              <a:solidFill>
                                <a:srgbClr val="000000"/>
                              </a:solidFill>
                              <a:latin typeface="+mn-lt"/>
                              <a:ea typeface="+mn-ea"/>
                              <a:cs typeface="+mn-cs"/>
                            </a:rPr>
                            <a:t>Quot</a:t>
                          </a:r>
                          <a:r>
                            <a:rPr lang="en-IN" sz="2800" b="0" i="1" kern="1200" dirty="0" err="1">
                              <a:solidFill>
                                <a:srgbClr val="000000"/>
                              </a:solidFill>
                              <a:latin typeface="+mn-lt"/>
                              <a:ea typeface="+mn-ea"/>
                              <a:cs typeface="+mn-cs"/>
                            </a:rPr>
                            <a:t>ient</a:t>
                          </a:r>
                          <a:r>
                            <a:rPr lang="en-IN" sz="2800" b="0" i="1" kern="1200" dirty="0">
                              <a:solidFill>
                                <a:srgbClr val="000000"/>
                              </a:solidFill>
                              <a:latin typeface="+mn-lt"/>
                              <a:ea typeface="+mn-ea"/>
                              <a:cs typeface="+mn-cs"/>
                            </a:rPr>
                            <a:t> Rule</a:t>
                          </a:r>
                          <a:endParaRPr lang="en-US" sz="2800" b="0" i="1" kern="1200" dirty="0">
                            <a:solidFill>
                              <a:srgbClr val="000000"/>
                            </a:solidFill>
                            <a:latin typeface="+mn-lt"/>
                            <a:ea typeface="+mn-ea"/>
                            <a:cs typeface="+mn-cs"/>
                          </a:endParaRPr>
                        </a:p>
                      </a:txBody>
                      <a:tcPr>
                        <a:solidFill>
                          <a:schemeClr val="bg2"/>
                        </a:solidFill>
                      </a:tcPr>
                    </a:tc>
                    <a:extLst>
                      <a:ext uri="{0D108BD9-81ED-4DB2-BD59-A6C34878D82A}">
                        <a16:rowId xmlns:a16="http://schemas.microsoft.com/office/drawing/2014/main" val="10003"/>
                      </a:ext>
                    </a:extLst>
                  </a:tr>
                  <a:tr h="1128102">
                    <a:tc>
                      <a:txBody>
                        <a:bodyPr/>
                        <a:lstStyle/>
                        <a:p>
                          <a:pPr/>
                          <a14:m>
                            <m:oMathPara xmlns:m="http://schemas.openxmlformats.org/officeDocument/2006/math">
                              <m:oMathParaPr>
                                <m:jc m:val="left"/>
                              </m:oMathParaPr>
                              <m:oMath xmlns:m="http://schemas.openxmlformats.org/officeDocument/2006/math">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kern="1200" smtClean="0">
                                    <a:solidFill>
                                      <a:srgbClr val="000000"/>
                                    </a:solidFill>
                                    <a:latin typeface="Cambria Math" panose="02040503050406030204" pitchFamily="18" charset="0"/>
                                    <a:ea typeface="+mn-ea"/>
                                    <a:cs typeface="+mn-cs"/>
                                  </a:rPr>
                                  <m:t>𝑓</m:t>
                                </m:r>
                                <m:r>
                                  <a:rPr lang="en-US" sz="2800" b="0" i="1" kern="1200" smtClean="0">
                                    <a:solidFill>
                                      <a:srgbClr val="000000"/>
                                    </a:solidFill>
                                    <a:latin typeface="Cambria Math" panose="02040503050406030204" pitchFamily="18" charset="0"/>
                                    <a:ea typeface="+mn-ea"/>
                                    <a:cs typeface="+mn-cs"/>
                                  </a:rPr>
                                  <m:t>(</m:t>
                                </m:r>
                                <m:r>
                                  <a:rPr lang="en-US" sz="2800" b="0" i="1" kern="1200" smtClean="0">
                                    <a:solidFill>
                                      <a:srgbClr val="000000"/>
                                    </a:solidFill>
                                    <a:latin typeface="Cambria Math" panose="02040503050406030204" pitchFamily="18" charset="0"/>
                                    <a:ea typeface="+mn-ea"/>
                                    <a:cs typeface="+mn-cs"/>
                                  </a:rPr>
                                  <m:t>𝑔</m:t>
                                </m:r>
                                <m:d>
                                  <m:dPr>
                                    <m:ctrlPr>
                                      <a:rPr lang="en-US" sz="2800" b="0" i="1" kern="1200" smtClean="0">
                                        <a:solidFill>
                                          <a:srgbClr val="000000"/>
                                        </a:solidFill>
                                        <a:latin typeface="Cambria Math" panose="02040503050406030204" pitchFamily="18" charset="0"/>
                                        <a:ea typeface="+mn-ea"/>
                                        <a:cs typeface="+mn-cs"/>
                                      </a:rPr>
                                    </m:ctrlPr>
                                  </m:dPr>
                                  <m:e>
                                    <m:r>
                                      <a:rPr lang="en-US" sz="2800" b="0" i="1" kern="1200" smtClean="0">
                                        <a:solidFill>
                                          <a:srgbClr val="000000"/>
                                        </a:solidFill>
                                        <a:latin typeface="Cambria Math" panose="02040503050406030204" pitchFamily="18" charset="0"/>
                                        <a:ea typeface="+mn-ea"/>
                                        <a:cs typeface="+mn-cs"/>
                                      </a:rPr>
                                      <m:t>𝑥</m:t>
                                    </m:r>
                                  </m:e>
                                </m:d>
                                <m:r>
                                  <a:rPr lang="en-US" sz="2800" b="0" i="1" kern="1200" smtClean="0">
                                    <a:solidFill>
                                      <a:srgbClr val="000000"/>
                                    </a:solidFill>
                                    <a:latin typeface="Cambria Math" panose="02040503050406030204" pitchFamily="18" charset="0"/>
                                    <a:ea typeface="+mn-ea"/>
                                    <a:cs typeface="+mn-cs"/>
                                  </a:rPr>
                                  <m:t>]=</m:t>
                                </m:r>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𝑑𝑔</m:t>
                                    </m:r>
                                    <m:d>
                                      <m:dPr>
                                        <m:ctrlPr>
                                          <a:rPr lang="en-US" sz="2800" b="0" i="1" smtClean="0">
                                            <a:solidFill>
                                              <a:srgbClr val="000000"/>
                                            </a:solidFill>
                                            <a:latin typeface="Cambria Math" panose="02040503050406030204" pitchFamily="18" charset="0"/>
                                          </a:rPr>
                                        </m:ctrlPr>
                                      </m:dPr>
                                      <m:e>
                                        <m:r>
                                          <a:rPr lang="en-US" sz="2800" b="0" i="1" smtClean="0">
                                            <a:solidFill>
                                              <a:srgbClr val="000000"/>
                                            </a:solidFill>
                                            <a:latin typeface="Cambria Math" panose="02040503050406030204" pitchFamily="18" charset="0"/>
                                          </a:rPr>
                                          <m:t>𝑥</m:t>
                                        </m:r>
                                      </m:e>
                                    </m:d>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𝑓</m:t>
                                </m:r>
                                <m:d>
                                  <m:dPr>
                                    <m:ctrlPr>
                                      <a:rPr lang="en-US" sz="2800" b="0" i="1" kern="1200" smtClean="0">
                                        <a:solidFill>
                                          <a:srgbClr val="000000"/>
                                        </a:solidFill>
                                        <a:latin typeface="Cambria Math" panose="02040503050406030204" pitchFamily="18" charset="0"/>
                                        <a:ea typeface="+mn-ea"/>
                                        <a:cs typeface="+mn-cs"/>
                                      </a:rPr>
                                    </m:ctrlPr>
                                  </m:dPr>
                                  <m:e>
                                    <m:r>
                                      <a:rPr lang="en-US" sz="2800" b="0" i="1" kern="1200" smtClean="0">
                                        <a:solidFill>
                                          <a:srgbClr val="000000"/>
                                        </a:solidFill>
                                        <a:latin typeface="Cambria Math" panose="02040503050406030204" pitchFamily="18" charset="0"/>
                                        <a:ea typeface="+mn-ea"/>
                                        <a:cs typeface="+mn-cs"/>
                                      </a:rPr>
                                      <m:t>𝑔</m:t>
                                    </m:r>
                                    <m:d>
                                      <m:dPr>
                                        <m:ctrlPr>
                                          <a:rPr lang="en-US" sz="2800" b="0" i="1" kern="1200" smtClean="0">
                                            <a:solidFill>
                                              <a:srgbClr val="000000"/>
                                            </a:solidFill>
                                            <a:latin typeface="Cambria Math" panose="02040503050406030204" pitchFamily="18" charset="0"/>
                                            <a:ea typeface="+mn-ea"/>
                                            <a:cs typeface="+mn-cs"/>
                                          </a:rPr>
                                        </m:ctrlPr>
                                      </m:dPr>
                                      <m:e>
                                        <m:r>
                                          <a:rPr lang="en-US" sz="2800" b="0" i="1" kern="1200" smtClean="0">
                                            <a:solidFill>
                                              <a:srgbClr val="000000"/>
                                            </a:solidFill>
                                            <a:latin typeface="Cambria Math" panose="02040503050406030204" pitchFamily="18" charset="0"/>
                                            <a:ea typeface="+mn-ea"/>
                                            <a:cs typeface="+mn-cs"/>
                                          </a:rPr>
                                          <m:t>𝑥</m:t>
                                        </m:r>
                                      </m:e>
                                    </m:d>
                                  </m:e>
                                </m:d>
                                <m:r>
                                  <a:rPr lang="en-US" sz="2800" b="0" i="1" kern="1200" smtClean="0">
                                    <a:solidFill>
                                      <a:srgbClr val="000000"/>
                                    </a:solidFill>
                                    <a:latin typeface="Cambria Math" panose="02040503050406030204" pitchFamily="18" charset="0"/>
                                    <a:ea typeface="+mn-ea"/>
                                    <a:cs typeface="+mn-cs"/>
                                  </a:rPr>
                                  <m:t>]</m:t>
                                </m:r>
                                <m:f>
                                  <m:fPr>
                                    <m:ctrlPr>
                                      <a:rPr lang="en-US" sz="2800" b="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𝑑</m:t>
                                    </m:r>
                                  </m:num>
                                  <m:den>
                                    <m:r>
                                      <a:rPr lang="en-US" sz="2800" b="0" i="1" smtClean="0">
                                        <a:solidFill>
                                          <a:srgbClr val="000000"/>
                                        </a:solidFill>
                                        <a:latin typeface="Cambria Math" panose="02040503050406030204" pitchFamily="18" charset="0"/>
                                      </a:rPr>
                                      <m:t>𝑑𝑥</m:t>
                                    </m:r>
                                  </m:den>
                                </m:f>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𝑔</m:t>
                                </m:r>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𝑥</m:t>
                                </m:r>
                                <m:r>
                                  <a:rPr lang="en-US" sz="2800" b="0" i="1" smtClean="0">
                                    <a:solidFill>
                                      <a:srgbClr val="000000"/>
                                    </a:solidFill>
                                    <a:latin typeface="Cambria Math" panose="02040503050406030204" pitchFamily="18" charset="0"/>
                                  </a:rPr>
                                  <m:t>)]</m:t>
                                </m:r>
                              </m:oMath>
                            </m:oMathPara>
                          </a14:m>
                          <a:endParaRPr lang="en-US" sz="2800" b="0" i="1" kern="1200" dirty="0">
                            <a:solidFill>
                              <a:srgbClr val="000000"/>
                            </a:solidFill>
                            <a:latin typeface="Cambria Math" panose="02040503050406030204" pitchFamily="18" charset="0"/>
                            <a:ea typeface="+mn-ea"/>
                            <a:cs typeface="+mn-cs"/>
                          </a:endParaRPr>
                        </a:p>
                      </a:txBody>
                      <a:tcPr>
                        <a:solidFill>
                          <a:schemeClr val="bg2"/>
                        </a:solidFill>
                      </a:tcPr>
                    </a:tc>
                    <a:tc>
                      <a:txBody>
                        <a:bodyPr/>
                        <a:lstStyle/>
                        <a:p>
                          <a:r>
                            <a:rPr lang="en-US" sz="2800" b="0" i="1" kern="1200" dirty="0">
                              <a:solidFill>
                                <a:srgbClr val="000000"/>
                              </a:solidFill>
                              <a:latin typeface="+mn-lt"/>
                              <a:ea typeface="+mn-ea"/>
                              <a:cs typeface="+mn-cs"/>
                            </a:rPr>
                            <a:t>Cha</a:t>
                          </a:r>
                          <a:r>
                            <a:rPr lang="en-IN" sz="2800" b="0" i="1" kern="1200" dirty="0">
                              <a:solidFill>
                                <a:srgbClr val="000000"/>
                              </a:solidFill>
                              <a:latin typeface="+mn-lt"/>
                              <a:ea typeface="+mn-ea"/>
                              <a:cs typeface="+mn-cs"/>
                            </a:rPr>
                            <a:t>in Rule</a:t>
                          </a:r>
                          <a:endParaRPr lang="en-US" sz="2800" b="0" i="1" kern="1200" dirty="0">
                            <a:solidFill>
                              <a:srgbClr val="000000"/>
                            </a:solidFill>
                            <a:latin typeface="+mn-lt"/>
                            <a:ea typeface="+mn-ea"/>
                            <a:cs typeface="+mn-cs"/>
                          </a:endParaRPr>
                        </a:p>
                      </a:txBody>
                      <a:tcPr>
                        <a:solidFill>
                          <a:schemeClr val="bg2"/>
                        </a:solidFill>
                      </a:tcPr>
                    </a:tc>
                    <a:extLst>
                      <a:ext uri="{0D108BD9-81ED-4DB2-BD59-A6C34878D82A}">
                        <a16:rowId xmlns:a16="http://schemas.microsoft.com/office/drawing/2014/main" val="10004"/>
                      </a:ext>
                    </a:extLst>
                  </a:tr>
                </a:tbl>
              </a:graphicData>
            </a:graphic>
          </p:graphicFrame>
        </mc:Choice>
        <mc:Fallback xmlns="">
          <p:graphicFrame>
            <p:nvGraphicFramePr>
              <p:cNvPr id="25" name="Table 24"/>
              <p:cNvGraphicFramePr>
                <a:graphicFrameLocks noGrp="1"/>
              </p:cNvGraphicFramePr>
              <p:nvPr>
                <p:extLst>
                  <p:ext uri="{D42A27DB-BD31-4B8C-83A1-F6EECF244321}">
                    <p14:modId xmlns:p14="http://schemas.microsoft.com/office/powerpoint/2010/main" val="3821208481"/>
                  </p:ext>
                </p:extLst>
              </p:nvPr>
            </p:nvGraphicFramePr>
            <p:xfrm>
              <a:off x="296214" y="1568118"/>
              <a:ext cx="11895786" cy="5139801"/>
            </p:xfrm>
            <a:graphic>
              <a:graphicData uri="http://schemas.openxmlformats.org/drawingml/2006/table">
                <a:tbl>
                  <a:tblPr firstRow="1" bandRow="1">
                    <a:tableStyleId>{5C22544A-7EE6-4342-B048-85BDC9FD1C3A}</a:tableStyleId>
                  </a:tblPr>
                  <a:tblGrid>
                    <a:gridCol w="7585656"/>
                    <a:gridCol w="4310130"/>
                  </a:tblGrid>
                  <a:tr h="901573">
                    <a:tc>
                      <a:txBody>
                        <a:bodyPr/>
                        <a:lstStyle/>
                        <a:p>
                          <a:endParaRPr lang="en-US"/>
                        </a:p>
                      </a:txBody>
                      <a:tcPr>
                        <a:blipFill rotWithShape="0">
                          <a:blip r:embed="rId2"/>
                          <a:stretch>
                            <a:fillRect l="-80" t="-6081" r="-57189" b="-471622"/>
                          </a:stretch>
                        </a:blipFill>
                      </a:tcPr>
                    </a:tc>
                    <a:tc>
                      <a:txBody>
                        <a:bodyPr/>
                        <a:lstStyle/>
                        <a:p>
                          <a:pPr algn="l"/>
                          <a:r>
                            <a:rPr lang="en-US" sz="2800" b="0" i="1" dirty="0" smtClean="0">
                              <a:solidFill>
                                <a:srgbClr val="000000"/>
                              </a:solidFill>
                            </a:rPr>
                            <a:t>Constant </a:t>
                          </a:r>
                          <a:r>
                            <a:rPr lang="en-US" sz="2800" b="0" i="1" kern="1200" dirty="0" err="1" smtClean="0">
                              <a:solidFill>
                                <a:srgbClr val="000000"/>
                              </a:solidFill>
                              <a:latin typeface="+mn-lt"/>
                              <a:ea typeface="+mn-ea"/>
                              <a:cs typeface="+mn-cs"/>
                            </a:rPr>
                            <a:t>Mult</a:t>
                          </a:r>
                          <a:r>
                            <a:rPr lang="en-IN" sz="2800" b="0" i="1" kern="1200" dirty="0" err="1" smtClean="0">
                              <a:solidFill>
                                <a:srgbClr val="000000"/>
                              </a:solidFill>
                              <a:latin typeface="+mn-lt"/>
                              <a:ea typeface="+mn-ea"/>
                              <a:cs typeface="+mn-cs"/>
                            </a:rPr>
                            <a:t>iple</a:t>
                          </a:r>
                          <a:r>
                            <a:rPr lang="en-IN" sz="2800" b="0" i="1" kern="1200" dirty="0" smtClean="0">
                              <a:solidFill>
                                <a:srgbClr val="000000"/>
                              </a:solidFill>
                              <a:latin typeface="+mn-lt"/>
                              <a:ea typeface="+mn-ea"/>
                              <a:cs typeface="+mn-cs"/>
                            </a:rPr>
                            <a:t> rule</a:t>
                          </a:r>
                          <a:endParaRPr lang="en-US" sz="2800" b="0" i="1" kern="1200" dirty="0">
                            <a:solidFill>
                              <a:srgbClr val="000000"/>
                            </a:solidFill>
                            <a:latin typeface="+mn-lt"/>
                            <a:ea typeface="+mn-ea"/>
                            <a:cs typeface="+mn-cs"/>
                          </a:endParaRPr>
                        </a:p>
                      </a:txBody>
                      <a:tcPr>
                        <a:solidFill>
                          <a:schemeClr val="bg2"/>
                        </a:solidFill>
                      </a:tcPr>
                    </a:tc>
                  </a:tr>
                  <a:tr h="901573">
                    <a:tc>
                      <a:txBody>
                        <a:bodyPr/>
                        <a:lstStyle/>
                        <a:p>
                          <a:endParaRPr lang="en-US"/>
                        </a:p>
                      </a:txBody>
                      <a:tcPr>
                        <a:blipFill rotWithShape="0">
                          <a:blip r:embed="rId2"/>
                          <a:stretch>
                            <a:fillRect l="-80" t="-106081" r="-57189" b="-3716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1" kern="1200" dirty="0" smtClean="0">
                              <a:solidFill>
                                <a:srgbClr val="000000"/>
                              </a:solidFill>
                              <a:latin typeface="+mn-lt"/>
                              <a:ea typeface="+mn-ea"/>
                              <a:cs typeface="+mn-cs"/>
                            </a:rPr>
                            <a:t>Sum Rule and </a:t>
                          </a:r>
                          <a:r>
                            <a:rPr lang="en-IN" sz="2800" b="0" i="1" kern="1200" dirty="0" smtClean="0">
                              <a:solidFill>
                                <a:srgbClr val="000000"/>
                              </a:solidFill>
                              <a:latin typeface="+mn-lt"/>
                              <a:ea typeface="+mn-ea"/>
                              <a:cs typeface="+mn-cs"/>
                            </a:rPr>
                            <a:t>difference rule</a:t>
                          </a:r>
                          <a:endParaRPr lang="en-US" sz="2800" b="0" i="1" kern="1200" dirty="0" smtClean="0">
                            <a:solidFill>
                              <a:srgbClr val="000000"/>
                            </a:solidFill>
                            <a:latin typeface="+mn-lt"/>
                            <a:ea typeface="+mn-ea"/>
                            <a:cs typeface="+mn-cs"/>
                          </a:endParaRPr>
                        </a:p>
                      </a:txBody>
                      <a:tcPr>
                        <a:solidFill>
                          <a:schemeClr val="bg2"/>
                        </a:solidFill>
                      </a:tcPr>
                    </a:tc>
                  </a:tr>
                  <a:tr h="901573">
                    <a:tc>
                      <a:txBody>
                        <a:bodyPr/>
                        <a:lstStyle/>
                        <a:p>
                          <a:endParaRPr lang="en-US"/>
                        </a:p>
                      </a:txBody>
                      <a:tcPr>
                        <a:blipFill rotWithShape="0">
                          <a:blip r:embed="rId2"/>
                          <a:stretch>
                            <a:fillRect l="-80" t="-206081" r="-57189" b="-271622"/>
                          </a:stretch>
                        </a:blipFill>
                      </a:tcPr>
                    </a:tc>
                    <a:tc>
                      <a:txBody>
                        <a:bodyPr/>
                        <a:lstStyle/>
                        <a:p>
                          <a:r>
                            <a:rPr lang="en-US" sz="2800" b="0" i="1" kern="1200" dirty="0" smtClean="0">
                              <a:solidFill>
                                <a:srgbClr val="000000"/>
                              </a:solidFill>
                              <a:latin typeface="+mn-lt"/>
                              <a:ea typeface="+mn-ea"/>
                              <a:cs typeface="+mn-cs"/>
                            </a:rPr>
                            <a:t>Product Rule</a:t>
                          </a:r>
                          <a:endParaRPr lang="en-US" sz="2800" b="0" i="1" kern="1200" dirty="0">
                            <a:solidFill>
                              <a:srgbClr val="000000"/>
                            </a:solidFill>
                            <a:latin typeface="+mn-lt"/>
                            <a:ea typeface="+mn-ea"/>
                            <a:cs typeface="+mn-cs"/>
                          </a:endParaRPr>
                        </a:p>
                      </a:txBody>
                      <a:tcPr>
                        <a:solidFill>
                          <a:schemeClr val="bg2"/>
                        </a:solidFill>
                      </a:tcPr>
                    </a:tc>
                  </a:tr>
                  <a:tr h="1306980">
                    <a:tc>
                      <a:txBody>
                        <a:bodyPr/>
                        <a:lstStyle/>
                        <a:p>
                          <a:endParaRPr lang="en-US"/>
                        </a:p>
                      </a:txBody>
                      <a:tcPr>
                        <a:blipFill rotWithShape="0">
                          <a:blip r:embed="rId2"/>
                          <a:stretch>
                            <a:fillRect l="-80" t="-210698" r="-57189" b="-86977"/>
                          </a:stretch>
                        </a:blipFill>
                      </a:tcPr>
                    </a:tc>
                    <a:tc>
                      <a:txBody>
                        <a:bodyPr/>
                        <a:lstStyle/>
                        <a:p>
                          <a:r>
                            <a:rPr lang="en-US" sz="2800" b="0" i="1" kern="1200" dirty="0" err="1" smtClean="0">
                              <a:solidFill>
                                <a:srgbClr val="000000"/>
                              </a:solidFill>
                              <a:latin typeface="+mn-lt"/>
                              <a:ea typeface="+mn-ea"/>
                              <a:cs typeface="+mn-cs"/>
                            </a:rPr>
                            <a:t>Quot</a:t>
                          </a:r>
                          <a:r>
                            <a:rPr lang="en-IN" sz="2800" b="0" i="1" kern="1200" dirty="0" err="1" smtClean="0">
                              <a:solidFill>
                                <a:srgbClr val="000000"/>
                              </a:solidFill>
                              <a:latin typeface="+mn-lt"/>
                              <a:ea typeface="+mn-ea"/>
                              <a:cs typeface="+mn-cs"/>
                            </a:rPr>
                            <a:t>ient</a:t>
                          </a:r>
                          <a:r>
                            <a:rPr lang="en-IN" sz="2800" b="0" i="1" kern="1200" dirty="0" smtClean="0">
                              <a:solidFill>
                                <a:srgbClr val="000000"/>
                              </a:solidFill>
                              <a:latin typeface="+mn-lt"/>
                              <a:ea typeface="+mn-ea"/>
                              <a:cs typeface="+mn-cs"/>
                            </a:rPr>
                            <a:t> Rule</a:t>
                          </a:r>
                          <a:endParaRPr lang="en-US" sz="2800" b="0" i="1" kern="1200" dirty="0">
                            <a:solidFill>
                              <a:srgbClr val="000000"/>
                            </a:solidFill>
                            <a:latin typeface="+mn-lt"/>
                            <a:ea typeface="+mn-ea"/>
                            <a:cs typeface="+mn-cs"/>
                          </a:endParaRPr>
                        </a:p>
                      </a:txBody>
                      <a:tcPr>
                        <a:solidFill>
                          <a:schemeClr val="bg2"/>
                        </a:solidFill>
                      </a:tcPr>
                    </a:tc>
                  </a:tr>
                  <a:tr h="1128102">
                    <a:tc>
                      <a:txBody>
                        <a:bodyPr/>
                        <a:lstStyle/>
                        <a:p>
                          <a:endParaRPr lang="en-US"/>
                        </a:p>
                      </a:txBody>
                      <a:tcPr>
                        <a:blipFill rotWithShape="0">
                          <a:blip r:embed="rId2"/>
                          <a:stretch>
                            <a:fillRect l="-80" t="-361081" r="-57189" b="-1081"/>
                          </a:stretch>
                        </a:blipFill>
                      </a:tcPr>
                    </a:tc>
                    <a:tc>
                      <a:txBody>
                        <a:bodyPr/>
                        <a:lstStyle/>
                        <a:p>
                          <a:r>
                            <a:rPr lang="en-US" sz="2800" b="0" i="1" kern="1200" dirty="0" smtClean="0">
                              <a:solidFill>
                                <a:srgbClr val="000000"/>
                              </a:solidFill>
                              <a:latin typeface="+mn-lt"/>
                              <a:ea typeface="+mn-ea"/>
                              <a:cs typeface="+mn-cs"/>
                            </a:rPr>
                            <a:t>Cha</a:t>
                          </a:r>
                          <a:r>
                            <a:rPr lang="en-IN" sz="2800" b="0" i="1" kern="1200" dirty="0" smtClean="0">
                              <a:solidFill>
                                <a:srgbClr val="000000"/>
                              </a:solidFill>
                              <a:latin typeface="+mn-lt"/>
                              <a:ea typeface="+mn-ea"/>
                              <a:cs typeface="+mn-cs"/>
                            </a:rPr>
                            <a:t>in Rule</a:t>
                          </a:r>
                          <a:endParaRPr lang="en-US" sz="2800" b="0" i="1" kern="1200" dirty="0">
                            <a:solidFill>
                              <a:srgbClr val="000000"/>
                            </a:solidFill>
                            <a:latin typeface="+mn-lt"/>
                            <a:ea typeface="+mn-ea"/>
                            <a:cs typeface="+mn-cs"/>
                          </a:endParaRPr>
                        </a:p>
                      </a:txBody>
                      <a:tcPr>
                        <a:solidFill>
                          <a:schemeClr val="bg2"/>
                        </a:solidFill>
                      </a:tcPr>
                    </a:tc>
                  </a:tr>
                </a:tbl>
              </a:graphicData>
            </a:graphic>
          </p:graphicFrame>
        </mc:Fallback>
      </mc:AlternateContent>
    </p:spTree>
    <p:extLst>
      <p:ext uri="{BB962C8B-B14F-4D97-AF65-F5344CB8AC3E}">
        <p14:creationId xmlns:p14="http://schemas.microsoft.com/office/powerpoint/2010/main" val="37625486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Chain Rule: another look</a:t>
            </a:r>
            <a:endParaRPr lang="en-US" b="0" dirty="0"/>
          </a:p>
        </p:txBody>
      </p:sp>
      <mc:AlternateContent xmlns:mc="http://schemas.openxmlformats.org/markup-compatibility/2006" xmlns:a14="http://schemas.microsoft.com/office/drawing/2010/main">
        <mc:Choice Requires="a14">
          <p:sp>
            <p:nvSpPr>
              <p:cNvPr id="9" name="TextBox 8"/>
              <p:cNvSpPr txBox="1"/>
              <p:nvPr/>
            </p:nvSpPr>
            <p:spPr>
              <a:xfrm>
                <a:off x="695459" y="1543507"/>
                <a:ext cx="2167243" cy="70128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𝑑𝑥</m:t>
                          </m:r>
                        </m:den>
                      </m:f>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func>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95459" y="1543507"/>
                <a:ext cx="2167243" cy="701282"/>
              </a:xfrm>
              <a:prstGeom prst="rect">
                <a:avLst/>
              </a:prstGeom>
              <a:blipFill rotWithShape="0">
                <a:blip r:embed="rId2"/>
                <a:stretch>
                  <a:fillRect/>
                </a:stretch>
              </a:blipFill>
              <a:effectLst/>
            </p:spPr>
            <p:txBody>
              <a:bodyPr/>
              <a:lstStyle/>
              <a:p>
                <a:r>
                  <a:rPr lang="en-US">
                    <a:noFill/>
                  </a:rPr>
                  <a:t> </a:t>
                </a:r>
              </a:p>
            </p:txBody>
          </p:sp>
        </mc:Fallback>
      </mc:AlternateContent>
      <p:sp>
        <p:nvSpPr>
          <p:cNvPr id="8" name="Oval 7"/>
          <p:cNvSpPr/>
          <p:nvPr/>
        </p:nvSpPr>
        <p:spPr>
          <a:xfrm>
            <a:off x="1558344" y="1803042"/>
            <a:ext cx="220736" cy="257578"/>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06166" y="1993009"/>
            <a:ext cx="220736" cy="257578"/>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616207" y="1803042"/>
            <a:ext cx="220736" cy="257578"/>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669700" y="2480616"/>
                <a:ext cx="2167243" cy="7643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𝑑𝑦</m:t>
                          </m:r>
                        </m:den>
                      </m:f>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func>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69700" y="2480616"/>
                <a:ext cx="2167243" cy="764376"/>
              </a:xfrm>
              <a:prstGeom prst="rect">
                <a:avLst/>
              </a:prstGeom>
              <a:blipFill rotWithShape="0">
                <a:blip r:embed="rId3"/>
                <a:stretch>
                  <a:fillRect/>
                </a:stretch>
              </a:blipFill>
              <a:effectLst/>
            </p:spPr>
            <p:txBody>
              <a:bodyPr/>
              <a:lstStyle/>
              <a:p>
                <a:r>
                  <a:rPr lang="en-US">
                    <a:noFill/>
                  </a:rPr>
                  <a:t> </a:t>
                </a:r>
              </a:p>
            </p:txBody>
          </p:sp>
        </mc:Fallback>
      </mc:AlternateContent>
      <p:sp>
        <p:nvSpPr>
          <p:cNvPr id="17" name="Oval 16"/>
          <p:cNvSpPr/>
          <p:nvPr/>
        </p:nvSpPr>
        <p:spPr>
          <a:xfrm>
            <a:off x="1532585" y="2803245"/>
            <a:ext cx="220736" cy="257578"/>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80407" y="2993212"/>
            <a:ext cx="220736" cy="257578"/>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590448" y="2803245"/>
            <a:ext cx="220736" cy="257578"/>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344045" y="3716629"/>
                <a:ext cx="3869522" cy="7534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e>
                          </m:d>
                        </m:den>
                      </m:f>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e>
                          </m:d>
                        </m:e>
                      </m:func>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cos</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e>
                          </m:d>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44045" y="3716629"/>
                <a:ext cx="3869522" cy="753476"/>
              </a:xfrm>
              <a:prstGeom prst="rect">
                <a:avLst/>
              </a:prstGeom>
              <a:blipFill rotWithShape="0">
                <a:blip r:embed="rId4"/>
                <a:stretch>
                  <a:fillRect/>
                </a:stretch>
              </a:blipFill>
              <a:effectLst/>
            </p:spPr>
            <p:txBody>
              <a:bodyPr/>
              <a:lstStyle/>
              <a:p>
                <a:r>
                  <a:rPr lang="en-US">
                    <a:noFill/>
                  </a:rPr>
                  <a:t> </a:t>
                </a:r>
              </a:p>
            </p:txBody>
          </p:sp>
        </mc:Fallback>
      </mc:AlternateContent>
      <p:sp>
        <p:nvSpPr>
          <p:cNvPr id="21" name="Oval 20"/>
          <p:cNvSpPr/>
          <p:nvPr/>
        </p:nvSpPr>
        <p:spPr>
          <a:xfrm>
            <a:off x="1896100" y="3948069"/>
            <a:ext cx="382706" cy="358664"/>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07634" y="4126055"/>
            <a:ext cx="438536" cy="344050"/>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338355" y="3873207"/>
            <a:ext cx="399247" cy="411121"/>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44045" y="5224047"/>
                <a:ext cx="3869522" cy="7534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e>
                          </m:d>
                        </m:den>
                      </m:f>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e>
                          </m:d>
                        </m:e>
                      </m:func>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cos</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e>
                          </m:d>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44045" y="5224047"/>
                <a:ext cx="3869522" cy="753476"/>
              </a:xfrm>
              <a:prstGeom prst="rect">
                <a:avLst/>
              </a:prstGeom>
              <a:blipFill rotWithShape="0">
                <a:blip r:embed="rId5"/>
                <a:stretch>
                  <a:fillRect/>
                </a:stretch>
              </a:blipFill>
              <a:effectLst/>
            </p:spPr>
            <p:txBody>
              <a:bodyPr/>
              <a:lstStyle/>
              <a:p>
                <a:r>
                  <a:rPr lang="en-US">
                    <a:noFill/>
                  </a:rPr>
                  <a:t> </a:t>
                </a:r>
              </a:p>
            </p:txBody>
          </p:sp>
        </mc:Fallback>
      </mc:AlternateContent>
      <p:sp>
        <p:nvSpPr>
          <p:cNvPr id="25" name="Oval 24"/>
          <p:cNvSpPr/>
          <p:nvPr/>
        </p:nvSpPr>
        <p:spPr>
          <a:xfrm>
            <a:off x="1896100" y="5455487"/>
            <a:ext cx="382706" cy="358664"/>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07634" y="5633473"/>
            <a:ext cx="438536" cy="344050"/>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338355" y="5380625"/>
            <a:ext cx="399247" cy="411121"/>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5461732" y="1446611"/>
                <a:ext cx="3869522" cy="7534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den>
                      </m:f>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e>
                          </m:d>
                        </m:e>
                      </m:func>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461732" y="1446611"/>
                <a:ext cx="3869522" cy="753476"/>
              </a:xfrm>
              <a:prstGeom prst="rect">
                <a:avLst/>
              </a:prstGeom>
              <a:blipFill rotWithShape="0">
                <a:blip r:embed="rId6"/>
                <a:stretch>
                  <a:fillRect/>
                </a:stretch>
              </a:blipFill>
              <a:effectLst/>
            </p:spPr>
            <p:txBody>
              <a:bodyPr/>
              <a:lstStyle/>
              <a:p>
                <a:r>
                  <a:rPr lang="en-US">
                    <a:noFill/>
                  </a:rPr>
                  <a:t> </a:t>
                </a:r>
              </a:p>
            </p:txBody>
          </p:sp>
        </mc:Fallback>
      </mc:AlternateContent>
      <p:sp>
        <p:nvSpPr>
          <p:cNvPr id="29" name="Oval 28"/>
          <p:cNvSpPr/>
          <p:nvPr/>
        </p:nvSpPr>
        <p:spPr>
          <a:xfrm>
            <a:off x="7559297" y="1673428"/>
            <a:ext cx="382706" cy="358664"/>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574055" y="1876344"/>
            <a:ext cx="438536" cy="344050"/>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8374713" y="1426304"/>
                <a:ext cx="1858392" cy="7534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e>
                          </m:d>
                        </m:den>
                      </m:f>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e>
                          </m:d>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374713" y="1426304"/>
                <a:ext cx="1858392" cy="753476"/>
              </a:xfrm>
              <a:prstGeom prst="rect">
                <a:avLst/>
              </a:prstGeom>
              <a:blipFill rotWithShape="0">
                <a:blip r:embed="rId7"/>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0233105" y="1405997"/>
                <a:ext cx="1005669" cy="7534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num>
                        <m:den>
                          <m:r>
                            <a:rPr lang="en-US" sz="2400" i="1">
                              <a:latin typeface="Cambria Math" panose="02040503050406030204" pitchFamily="18" charset="0"/>
                              <a:ea typeface="Open Sans" panose="020B0606030504020204" pitchFamily="34" charset="0"/>
                              <a:cs typeface="Open Sans" panose="020B0606030504020204" pitchFamily="34" charset="0"/>
                            </a:rPr>
                            <m:t>𝑑</m:t>
                          </m:r>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den>
                      </m:f>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𝑒</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0233105" y="1405997"/>
                <a:ext cx="1005669" cy="753476"/>
              </a:xfrm>
              <a:prstGeom prst="rect">
                <a:avLst/>
              </a:prstGeom>
              <a:blipFill rotWithShape="0">
                <a:blip r:embed="rId8"/>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097258" y="2776355"/>
                <a:ext cx="185839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cos</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e>
                          </m:d>
                        </m:e>
                      </m:func>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8097258" y="2776355"/>
                <a:ext cx="1858392" cy="369332"/>
              </a:xfrm>
              <a:prstGeom prst="rect">
                <a:avLst/>
              </a:prstGeom>
              <a:blipFill rotWithShape="0">
                <a:blip r:embed="rId9"/>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1732" y="3675225"/>
                <a:ext cx="3869522" cy="7534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den>
                      </m:f>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d>
                        </m:e>
                      </m:func>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1732" y="3675225"/>
                <a:ext cx="3869522" cy="753476"/>
              </a:xfrm>
              <a:prstGeom prst="rect">
                <a:avLst/>
              </a:prstGeom>
              <a:blipFill rotWithShape="0">
                <a:blip r:embed="rId10"/>
                <a:stretch>
                  <a:fillRect/>
                </a:stretch>
              </a:blipFill>
              <a:effectLst/>
            </p:spPr>
            <p:txBody>
              <a:bodyPr/>
              <a:lstStyle/>
              <a:p>
                <a:r>
                  <a:rPr lang="en-US">
                    <a:noFill/>
                  </a:rPr>
                  <a:t> </a:t>
                </a:r>
              </a:p>
            </p:txBody>
          </p:sp>
        </mc:Fallback>
      </mc:AlternateContent>
      <p:sp>
        <p:nvSpPr>
          <p:cNvPr id="41" name="Oval 40"/>
          <p:cNvSpPr/>
          <p:nvPr/>
        </p:nvSpPr>
        <p:spPr>
          <a:xfrm>
            <a:off x="7559297" y="3902042"/>
            <a:ext cx="382706" cy="358664"/>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574055" y="4104958"/>
            <a:ext cx="438536" cy="344050"/>
          </a:xfrm>
          <a:prstGeom prst="ellipse">
            <a:avLst/>
          </a:prstGeom>
          <a:noFill/>
          <a:ln>
            <a:solidFill>
              <a:srgbClr val="E92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8374713" y="3644018"/>
                <a:ext cx="1858392" cy="7643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d>
                        </m:den>
                      </m:f>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d>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374713" y="3644018"/>
                <a:ext cx="1858392" cy="764376"/>
              </a:xfrm>
              <a:prstGeom prst="rect">
                <a:avLst/>
              </a:prstGeom>
              <a:blipFill rotWithShape="0">
                <a:blip r:embed="rId11"/>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10233105" y="3686869"/>
                <a:ext cx="1005669" cy="701218"/>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num>
                        <m:den>
                          <m:r>
                            <a:rPr lang="en-US" sz="2400" i="1">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10233105" y="3686869"/>
                <a:ext cx="1005669" cy="701218"/>
              </a:xfrm>
              <a:prstGeom prst="rect">
                <a:avLst/>
              </a:prstGeom>
              <a:blipFill rotWithShape="0">
                <a:blip r:embed="rId12"/>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350356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500"/>
                                        <p:tgtEl>
                                          <p:spTgt spid="3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500"/>
                                        <p:tgtEl>
                                          <p:spTgt spid="3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fade">
                                      <p:cBhvr>
                                        <p:cTn id="122" dur="500"/>
                                        <p:tgtEl>
                                          <p:spTgt spid="4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500"/>
                                        <p:tgtEl>
                                          <p:spTgt spid="4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fade">
                                      <p:cBhvr>
                                        <p:cTn id="13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3" grpId="0" animBg="1"/>
      <p:bldP spid="15" grpId="0" animBg="1"/>
      <p:bldP spid="16" grpId="0"/>
      <p:bldP spid="17" grpId="0" animBg="1"/>
      <p:bldP spid="18" grpId="0" animBg="1"/>
      <p:bldP spid="19" grpId="0" animBg="1"/>
      <p:bldP spid="20" grpId="0"/>
      <p:bldP spid="21" grpId="0" animBg="1"/>
      <p:bldP spid="22" grpId="0" animBg="1"/>
      <p:bldP spid="23" grpId="0" animBg="1"/>
      <p:bldP spid="24" grpId="0"/>
      <p:bldP spid="25" grpId="0" animBg="1"/>
      <p:bldP spid="26" grpId="0" animBg="1"/>
      <p:bldP spid="27" grpId="0" animBg="1"/>
      <p:bldP spid="28" grpId="0"/>
      <p:bldP spid="29" grpId="0" animBg="1"/>
      <p:bldP spid="30" grpId="0" animBg="1"/>
      <p:bldP spid="32" grpId="0"/>
      <p:bldP spid="33" grpId="0"/>
      <p:bldP spid="34" grpId="0"/>
      <p:bldP spid="40" grpId="0"/>
      <p:bldP spid="41" grpId="0" animBg="1"/>
      <p:bldP spid="42" grpId="0" animBg="1"/>
      <p:bldP spid="43" grpId="0"/>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11</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787400" cy="369421"/>
          </a:xfrm>
        </p:spPr>
        <p:txBody>
          <a:bodyPr/>
          <a:lstStyle/>
          <a:p>
            <a:r>
              <a:rPr lang="en-US" dirty="0"/>
              <a:t>Find</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a:t>
            </a:r>
          </a:p>
        </p:txBody>
      </p:sp>
      <mc:AlternateContent xmlns:mc="http://schemas.openxmlformats.org/markup-compatibility/2006" xmlns:a14="http://schemas.microsoft.com/office/drawing/2010/main">
        <mc:Choice Requires="a14">
          <p:sp>
            <p:nvSpPr>
              <p:cNvPr id="9" name="TextBox 8"/>
              <p:cNvSpPr txBox="1"/>
              <p:nvPr/>
            </p:nvSpPr>
            <p:spPr>
              <a:xfrm>
                <a:off x="3281013" y="2867511"/>
                <a:ext cx="5553893" cy="556114"/>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3 </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 </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latin typeface="Cambria Math" panose="02040503050406030204" pitchFamily="18" charset="0"/>
                                <a:ea typeface="Open Sans" panose="020B0606030504020204" pitchFamily="34" charset="0"/>
                                <a:cs typeface="Open Sans" panose="020B0606030504020204" pitchFamily="34" charset="0"/>
                              </a:rPr>
                              <m:t>sec</m:t>
                            </m:r>
                            <m:r>
                              <a:rPr lang="en-US" sz="2400" i="1">
                                <a:latin typeface="Cambria Math" panose="02040503050406030204" pitchFamily="18" charset="0"/>
                                <a:ea typeface="Open Sans" panose="020B0606030504020204" pitchFamily="34" charset="0"/>
                                <a:cs typeface="Open Sans" panose="020B0606030504020204" pitchFamily="34" charset="0"/>
                              </a:rPr>
                              <m:t>⁡(4</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num>
                          <m:den>
                            <m:r>
                              <a:rPr lang="en-US" sz="2400" i="1">
                                <a:latin typeface="Cambria Math" panose="02040503050406030204" pitchFamily="18" charset="0"/>
                                <a:ea typeface="Open Sans" panose="020B0606030504020204" pitchFamily="34" charset="0"/>
                                <a:cs typeface="Open Sans" panose="020B0606030504020204" pitchFamily="34" charset="0"/>
                              </a:rPr>
                              <m:t>𝑥</m:t>
                            </m:r>
                          </m:den>
                        </m:f>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81013" y="2867511"/>
                <a:ext cx="5553893" cy="556114"/>
              </a:xfrm>
              <a:prstGeom prst="rect">
                <a:avLst/>
              </a:prstGeom>
              <a:blipFill rotWithShape="0">
                <a:blip r:embed="rId2"/>
                <a:stretch>
                  <a:fillRect l="-3293" b="-17391"/>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37836" y="3522126"/>
                <a:ext cx="5206164" cy="976101"/>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3 </m:t>
                            </m:r>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 </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num>
                              <m:den>
                                <m:r>
                                  <a:rPr lang="en-US" sz="2400" i="1">
                                    <a:latin typeface="Cambria Math" panose="02040503050406030204" pitchFamily="18" charset="0"/>
                                    <a:ea typeface="Open Sans" panose="020B0606030504020204" pitchFamily="34" charset="0"/>
                                    <a:cs typeface="Open Sans" panose="020B0606030504020204" pitchFamily="34" charset="0"/>
                                  </a:rPr>
                                  <m:t>𝑥</m:t>
                                </m:r>
                              </m:den>
                            </m:f>
                          </m:e>
                        </m:d>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37836" y="3522126"/>
                <a:ext cx="5206164" cy="976101"/>
              </a:xfrm>
              <a:prstGeom prst="rect">
                <a:avLst/>
              </a:prstGeom>
              <a:blipFill rotWithShape="0">
                <a:blip r:embed="rId3"/>
                <a:stretch>
                  <a:fillRect/>
                </a:stretch>
              </a:blipFill>
              <a:effectLst/>
            </p:spPr>
            <p:txBody>
              <a:bodyPr/>
              <a:lstStyle/>
              <a:p>
                <a:r>
                  <a:rPr lang="en-US">
                    <a:noFill/>
                  </a:rPr>
                  <a:t> </a:t>
                </a:r>
              </a:p>
            </p:txBody>
          </p:sp>
        </mc:Fallback>
      </mc:AlternateContent>
      <p:sp>
        <p:nvSpPr>
          <p:cNvPr id="5" name="TextBox 4"/>
          <p:cNvSpPr txBox="1"/>
          <p:nvPr/>
        </p:nvSpPr>
        <p:spPr>
          <a:xfrm>
            <a:off x="1524001" y="1266011"/>
            <a:ext cx="1425261" cy="415498"/>
          </a:xfrm>
          <a:prstGeom prst="rect">
            <a:avLst/>
          </a:prstGeom>
          <a:noFill/>
          <a:effectLst/>
        </p:spPr>
        <p:txBody>
          <a:bodyPr wrap="square" lIns="0" tIns="0" rIns="0" rtlCol="0" anchor="b">
            <a:spAutoFit/>
          </a:bodyPr>
          <a:lstStyle/>
          <a:p>
            <a:r>
              <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rPr>
              <a:t>F’(x) </a:t>
            </a:r>
            <a:r>
              <a:rPr lang="en-US" sz="2400" dirty="0"/>
              <a:t>if</a:t>
            </a:r>
            <a:endParaRPr lang="en-US" sz="2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2564090" y="1070429"/>
                <a:ext cx="5523842" cy="557012"/>
              </a:xfrm>
              <a:prstGeom prst="rect">
                <a:avLst/>
              </a:prstGeom>
              <a:noFill/>
              <a:effectLst/>
            </p:spPr>
            <p:txBody>
              <a:bodyPr wrap="squar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400" b="0" i="1" smtClean="0">
                        <a:latin typeface="Cambria Math" panose="02040503050406030204" pitchFamily="18" charset="0"/>
                        <a:ea typeface="Open Sans" panose="020B0606030504020204" pitchFamily="34" charset="0"/>
                        <a:cs typeface="Open Sans" panose="020B0606030504020204" pitchFamily="34" charset="0"/>
                      </a:rPr>
                      <m:t>=3 </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sec</m:t>
                        </m:r>
                        <m:r>
                          <a:rPr lang="en-US" sz="2400" b="0" i="1" smtClean="0">
                            <a:latin typeface="Cambria Math" panose="02040503050406030204" pitchFamily="18" charset="0"/>
                            <a:ea typeface="Open Sans" panose="020B0606030504020204" pitchFamily="34" charset="0"/>
                            <a:cs typeface="Open Sans" panose="020B0606030504020204" pitchFamily="34" charset="0"/>
                          </a:rPr>
                          <m:t>⁡(4</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e>
                        </m:func>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den>
                    </m:f>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64090" y="1070429"/>
                <a:ext cx="5523842" cy="557012"/>
              </a:xfrm>
              <a:prstGeom prst="rect">
                <a:avLst/>
              </a:prstGeom>
              <a:blipFill rotWithShape="0">
                <a:blip r:embed="rId4"/>
                <a:stretch>
                  <a:fillRect l="-3422" b="-1978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937835" y="4498227"/>
                <a:ext cx="5206164" cy="606769"/>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 </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num>
                              <m:den>
                                <m:r>
                                  <a:rPr lang="en-US" sz="2400" i="1">
                                    <a:latin typeface="Cambria Math" panose="02040503050406030204" pitchFamily="18" charset="0"/>
                                    <a:ea typeface="Open Sans" panose="020B0606030504020204" pitchFamily="34" charset="0"/>
                                    <a:cs typeface="Open Sans" panose="020B0606030504020204" pitchFamily="34" charset="0"/>
                                  </a:rPr>
                                  <m:t>𝑥</m:t>
                                </m:r>
                              </m:den>
                            </m:f>
                          </m:e>
                        </m:d>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937835" y="4498227"/>
                <a:ext cx="5206164" cy="606769"/>
              </a:xfrm>
              <a:prstGeom prst="rect">
                <a:avLst/>
              </a:prstGeom>
              <a:blipFill rotWithShape="0">
                <a:blip r:embed="rId5"/>
                <a:stretch>
                  <a:fillRect b="-101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937835" y="5344175"/>
                <a:ext cx="8039517" cy="1314784"/>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e>
                    </m:d>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r>
                          <a:rPr lang="en-US" sz="2400" i="1">
                            <a:latin typeface="Cambria Math" panose="02040503050406030204" pitchFamily="18" charset="0"/>
                            <a:ea typeface="Open Sans" panose="020B0606030504020204" pitchFamily="34" charset="0"/>
                            <a:cs typeface="Open Sans" panose="020B0606030504020204" pitchFamily="34" charset="0"/>
                          </a:rPr>
                          <m:t>′</m:t>
                        </m:r>
                      </m:num>
                      <m:den>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den>
                    </m:f>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937835" y="5344175"/>
                <a:ext cx="8039517" cy="1314784"/>
              </a:xfrm>
              <a:prstGeom prst="rect">
                <a:avLst/>
              </a:prstGeom>
              <a:blipFill rotWithShape="0">
                <a:blip r:embed="rId6"/>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7814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11</a:t>
            </a:r>
            <a:endParaRPr lang="en-US" b="0" dirty="0"/>
          </a:p>
        </p:txBody>
      </p:sp>
      <mc:AlternateContent xmlns:mc="http://schemas.openxmlformats.org/markup-compatibility/2006" xmlns:a14="http://schemas.microsoft.com/office/drawing/2010/main">
        <mc:Choice Requires="a14">
          <p:sp>
            <p:nvSpPr>
              <p:cNvPr id="21" name="TextBox 20"/>
              <p:cNvSpPr txBox="1"/>
              <p:nvPr/>
            </p:nvSpPr>
            <p:spPr>
              <a:xfrm>
                <a:off x="2752979" y="1647938"/>
                <a:ext cx="6944813" cy="1314784"/>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d>
                          <m:dPr>
                            <m:ctrlP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e>
                    </m:d>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r>
                          <a:rPr lang="en-US" sz="2400" i="1">
                            <a:latin typeface="Cambria Math" panose="02040503050406030204" pitchFamily="18" charset="0"/>
                            <a:ea typeface="Open Sans" panose="020B0606030504020204" pitchFamily="34" charset="0"/>
                            <a:cs typeface="Open Sans" panose="020B0606030504020204" pitchFamily="34" charset="0"/>
                          </a:rPr>
                          <m:t>′</m:t>
                        </m:r>
                      </m:num>
                      <m:den>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den>
                    </m:f>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752979" y="1647938"/>
                <a:ext cx="6944813" cy="1314784"/>
              </a:xfrm>
              <a:prstGeom prst="rect">
                <a:avLst/>
              </a:prstGeom>
              <a:blipFill rotWithShape="0">
                <a:blip r:embed="rId2"/>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52979" y="2458052"/>
                <a:ext cx="8254165" cy="131446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b="0" i="0"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tan</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cos</m:t>
                                </m:r>
                              </m:fName>
                              <m:e>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 </m:t>
                                </m:r>
                              </m:e>
                            </m:func>
                          </m:e>
                        </m:d>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num>
                      <m:den>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den>
                    </m:f>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752979" y="2458052"/>
                <a:ext cx="8254165" cy="1314462"/>
              </a:xfrm>
              <a:prstGeom prst="rect">
                <a:avLst/>
              </a:prstGeom>
              <a:blipFill rotWithShape="0">
                <a:blip r:embed="rId3"/>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752978" y="3421821"/>
                <a:ext cx="8254165" cy="131446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sec</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b="0" i="0"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tan</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up>
                    </m:s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⁡4</m:t>
                        </m:r>
                      </m:e>
                      <m:sup>
                        <m:r>
                          <a:rPr lang="en-US" sz="2400" i="1">
                            <a:solidFill>
                              <a:srgbClr val="000000"/>
                            </a:solidFill>
                            <a:latin typeface="Cambria Math" panose="02040503050406030204" pitchFamily="18" charset="0"/>
                            <a:ea typeface="Open Sans" panose="020B0606030504020204" pitchFamily="34" charset="0"/>
                            <a:cs typeface="Open Sans" panose="020B0606030504020204" pitchFamily="34" charset="0"/>
                          </a:rPr>
                          <m:t>𝑥</m:t>
                        </m:r>
                      </m:sup>
                    </m:sSup>
                    <m:r>
                      <m:rPr>
                        <m:sty m:val="p"/>
                      </m:rPr>
                      <a:rPr lang="en-US" sz="2400" b="0" i="0"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ln</m:t>
                    </m:r>
                    <m:r>
                      <a:rPr lang="en-US" sz="2400" b="0" i="1" smtClean="0">
                        <a:solidFill>
                          <a:srgbClr val="000000"/>
                        </a:solidFill>
                        <a:latin typeface="Cambria Math" panose="02040503050406030204" pitchFamily="18" charset="0"/>
                        <a:ea typeface="Open Sans" panose="020B0606030504020204" pitchFamily="34" charset="0"/>
                        <a:cs typeface="Open Sans" panose="020B0606030504020204" pitchFamily="34" charset="0"/>
                      </a:rPr>
                      <m:t>⁡(4)</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cos</m:t>
                                </m:r>
                              </m:fName>
                              <m:e>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 </m:t>
                                </m:r>
                              </m:e>
                            </m:func>
                          </m:e>
                        </m:d>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func>
                      </m:num>
                      <m:den>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den>
                    </m:f>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752978" y="3421821"/>
                <a:ext cx="8254165" cy="1314462"/>
              </a:xfrm>
              <a:prstGeom prst="rect">
                <a:avLst/>
              </a:prstGeom>
              <a:blipFill rotWithShape="0">
                <a:blip r:embed="rId4"/>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89562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9C50-9C46-4233-8285-16AF474E7A69}"/>
              </a:ext>
            </a:extLst>
          </p:cNvPr>
          <p:cNvSpPr>
            <a:spLocks noGrp="1"/>
          </p:cNvSpPr>
          <p:nvPr>
            <p:ph type="title"/>
          </p:nvPr>
        </p:nvSpPr>
        <p:spPr>
          <a:xfrm>
            <a:off x="838200" y="3060442"/>
            <a:ext cx="10515600" cy="1126076"/>
          </a:xfrm>
        </p:spPr>
        <p:txBody>
          <a:bodyPr/>
          <a:lstStyle/>
          <a:p>
            <a:pPr algn="ctr"/>
            <a:r>
              <a:rPr lang="en-IN" dirty="0">
                <a:solidFill>
                  <a:srgbClr val="0079C2"/>
                </a:solidFill>
              </a:rPr>
              <a:t>Implicitly Defined Functions</a:t>
            </a:r>
            <a:endParaRPr lang="en-IN" sz="4000" dirty="0">
              <a:solidFill>
                <a:srgbClr val="0079C2"/>
              </a:solidFill>
            </a:endParaRPr>
          </a:p>
        </p:txBody>
      </p:sp>
    </p:spTree>
    <p:extLst>
      <p:ext uri="{BB962C8B-B14F-4D97-AF65-F5344CB8AC3E}">
        <p14:creationId xmlns:p14="http://schemas.microsoft.com/office/powerpoint/2010/main" val="1954379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E0AD-9145-4ABC-ADB5-9BD9589CF3BF}"/>
              </a:ext>
            </a:extLst>
          </p:cNvPr>
          <p:cNvSpPr>
            <a:spLocks noGrp="1"/>
          </p:cNvSpPr>
          <p:nvPr>
            <p:ph type="title"/>
          </p:nvPr>
        </p:nvSpPr>
        <p:spPr/>
        <p:txBody>
          <a:bodyPr/>
          <a:lstStyle/>
          <a:p>
            <a:r>
              <a:rPr lang="en-US" altLang="en-US" dirty="0"/>
              <a:t>Implicitly Defined Functions (1 of 5)</a:t>
            </a:r>
            <a:endParaRPr lang="en-IN" sz="2400" b="0" dirty="0"/>
          </a:p>
        </p:txBody>
      </p:sp>
      <p:sp>
        <p:nvSpPr>
          <p:cNvPr id="3" name="Content Placeholder 2">
            <a:extLst>
              <a:ext uri="{FF2B5EF4-FFF2-40B4-BE49-F238E27FC236}">
                <a16:creationId xmlns:a16="http://schemas.microsoft.com/office/drawing/2014/main" id="{EF028715-FB52-4D2A-92E5-AD8E93DFCC6F}"/>
              </a:ext>
            </a:extLst>
          </p:cNvPr>
          <p:cNvSpPr>
            <a:spLocks noGrp="1"/>
          </p:cNvSpPr>
          <p:nvPr>
            <p:ph sz="quarter" idx="23"/>
          </p:nvPr>
        </p:nvSpPr>
        <p:spPr>
          <a:xfrm>
            <a:off x="736600" y="1289049"/>
            <a:ext cx="10718800" cy="840431"/>
          </a:xfrm>
        </p:spPr>
        <p:txBody>
          <a:bodyPr/>
          <a:lstStyle/>
          <a:p>
            <a:pPr>
              <a:lnSpc>
                <a:spcPct val="100000"/>
              </a:lnSpc>
            </a:pPr>
            <a:r>
              <a:rPr lang="en-US" altLang="en-US" dirty="0"/>
              <a:t>The functions that we have met so far can be described by expressing one variable explicitly in terms of another variable—for example,</a:t>
            </a:r>
            <a:endParaRPr lang="en-IN" dirty="0"/>
          </a:p>
        </p:txBody>
      </p:sp>
      <p:graphicFrame>
        <p:nvGraphicFramePr>
          <p:cNvPr id="12" name="Content Placeholder 11" descr="y = sqrt((x^3) + 1) or y = x sin(x)">
            <a:extLst>
              <a:ext uri="{FF2B5EF4-FFF2-40B4-BE49-F238E27FC236}">
                <a16:creationId xmlns:a16="http://schemas.microsoft.com/office/drawing/2014/main" id="{8C492E94-70A0-429D-B5CB-EDE09477BBA9}"/>
              </a:ext>
            </a:extLst>
          </p:cNvPr>
          <p:cNvGraphicFramePr>
            <a:graphicFrameLocks noGrp="1" noChangeAspect="1"/>
          </p:cNvGraphicFramePr>
          <p:nvPr>
            <p:ph sz="quarter" idx="24"/>
          </p:nvPr>
        </p:nvGraphicFramePr>
        <p:xfrm>
          <a:off x="3979286" y="2212610"/>
          <a:ext cx="3892071" cy="496819"/>
        </p:xfrm>
        <a:graphic>
          <a:graphicData uri="http://schemas.openxmlformats.org/presentationml/2006/ole">
            <mc:AlternateContent xmlns:mc="http://schemas.openxmlformats.org/markup-compatibility/2006">
              <mc:Choice xmlns:v="urn:schemas-microsoft-com:vml" Requires="v">
                <p:oleObj name="Equation" r:id="rId2" imgW="3682800" imgH="469800" progId="">
                  <p:embed/>
                </p:oleObj>
              </mc:Choice>
              <mc:Fallback>
                <p:oleObj name="Equation" r:id="rId2" imgW="3682800" imgH="469800" progId="">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286" y="2212610"/>
                        <a:ext cx="3892071" cy="4968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a:extLst>
              <a:ext uri="{FF2B5EF4-FFF2-40B4-BE49-F238E27FC236}">
                <a16:creationId xmlns:a16="http://schemas.microsoft.com/office/drawing/2014/main" id="{FF90CEDE-7F43-4234-9F5E-7BBCA370B146}"/>
              </a:ext>
            </a:extLst>
          </p:cNvPr>
          <p:cNvSpPr>
            <a:spLocks noGrp="1"/>
          </p:cNvSpPr>
          <p:nvPr>
            <p:ph sz="quarter" idx="25"/>
          </p:nvPr>
        </p:nvSpPr>
        <p:spPr>
          <a:xfrm>
            <a:off x="736600" y="3151755"/>
            <a:ext cx="10712450" cy="1332534"/>
          </a:xfrm>
        </p:spPr>
        <p:txBody>
          <a:bodyPr/>
          <a:lstStyle/>
          <a:p>
            <a:pPr>
              <a:lnSpc>
                <a:spcPct val="100000"/>
              </a:lnSpc>
            </a:pPr>
            <a:r>
              <a:rPr lang="en-US" altLang="en-US" dirty="0"/>
              <a:t>or, in general, </a:t>
            </a:r>
            <a:r>
              <a:rPr lang="en-US" altLang="en-US" i="1" dirty="0"/>
              <a:t>y</a:t>
            </a:r>
            <a:r>
              <a:rPr lang="en-US" altLang="en-US" dirty="0"/>
              <a:t> = </a:t>
            </a:r>
            <a:r>
              <a:rPr lang="en-US" altLang="en-US" i="1" dirty="0"/>
              <a:t>f</a:t>
            </a:r>
            <a:r>
              <a:rPr lang="en-US" altLang="en-US" dirty="0"/>
              <a:t>(</a:t>
            </a:r>
            <a:r>
              <a:rPr lang="en-US" altLang="en-US" i="1" dirty="0"/>
              <a:t>x</a:t>
            </a:r>
            <a:r>
              <a:rPr lang="en-US" altLang="en-US" dirty="0"/>
              <a:t>).</a:t>
            </a:r>
          </a:p>
          <a:p>
            <a:pPr>
              <a:lnSpc>
                <a:spcPct val="100000"/>
              </a:lnSpc>
            </a:pPr>
            <a:r>
              <a:rPr lang="en-US" altLang="en-US" dirty="0"/>
              <a:t>Some functions, however, are defined implicitly by a relation between </a:t>
            </a:r>
            <a:r>
              <a:rPr lang="en-US" altLang="en-US" i="1" dirty="0"/>
              <a:t>x</a:t>
            </a:r>
            <a:r>
              <a:rPr lang="en-US" altLang="en-US" dirty="0"/>
              <a:t> and </a:t>
            </a:r>
            <a:r>
              <a:rPr lang="en-US" altLang="en-US" i="1" dirty="0"/>
              <a:t>y</a:t>
            </a:r>
            <a:r>
              <a:rPr lang="en-US" altLang="en-US" dirty="0"/>
              <a:t> such as</a:t>
            </a:r>
            <a:endParaRPr lang="en-IN" dirty="0"/>
          </a:p>
        </p:txBody>
      </p:sp>
      <p:graphicFrame>
        <p:nvGraphicFramePr>
          <p:cNvPr id="14" name="Content Placeholder 13" descr="Equation label 1. (x^2) + (y^2) = 25 ">
            <a:extLst>
              <a:ext uri="{FF2B5EF4-FFF2-40B4-BE49-F238E27FC236}">
                <a16:creationId xmlns:a16="http://schemas.microsoft.com/office/drawing/2014/main" id="{D81A5E8B-3CD7-4F64-9677-A2D8D81783E1}"/>
              </a:ext>
            </a:extLst>
          </p:cNvPr>
          <p:cNvGraphicFramePr>
            <a:graphicFrameLocks noGrp="1" noChangeAspect="1"/>
          </p:cNvGraphicFramePr>
          <p:nvPr>
            <p:ph sz="quarter" idx="26"/>
          </p:nvPr>
        </p:nvGraphicFramePr>
        <p:xfrm>
          <a:off x="4962525" y="4486275"/>
          <a:ext cx="2019300" cy="403225"/>
        </p:xfrm>
        <a:graphic>
          <a:graphicData uri="http://schemas.openxmlformats.org/presentationml/2006/ole">
            <mc:AlternateContent xmlns:mc="http://schemas.openxmlformats.org/markup-compatibility/2006">
              <mc:Choice xmlns:v="urn:schemas-microsoft-com:vml" Requires="v">
                <p:oleObj name="Equation" r:id="rId4" imgW="2031840" imgH="406080" progId="">
                  <p:embed/>
                </p:oleObj>
              </mc:Choice>
              <mc:Fallback>
                <p:oleObj name="Equation" r:id="rId4" imgW="2031840" imgH="40608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2525" y="4486275"/>
                        <a:ext cx="2019300"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a:extLst>
              <a:ext uri="{FF2B5EF4-FFF2-40B4-BE49-F238E27FC236}">
                <a16:creationId xmlns:a16="http://schemas.microsoft.com/office/drawing/2014/main" id="{D793DB97-A568-42D3-9194-85A8F6FD0072}"/>
              </a:ext>
            </a:extLst>
          </p:cNvPr>
          <p:cNvSpPr>
            <a:spLocks noGrp="1"/>
          </p:cNvSpPr>
          <p:nvPr>
            <p:ph sz="quarter" idx="27"/>
          </p:nvPr>
        </p:nvSpPr>
        <p:spPr>
          <a:xfrm>
            <a:off x="736600" y="5156874"/>
            <a:ext cx="10718800" cy="335868"/>
          </a:xfrm>
        </p:spPr>
        <p:txBody>
          <a:bodyPr/>
          <a:lstStyle/>
          <a:p>
            <a:pPr algn="ctr"/>
            <a:r>
              <a:rPr lang="en-US" dirty="0"/>
              <a:t>or</a:t>
            </a:r>
            <a:endParaRPr lang="en-IN" dirty="0"/>
          </a:p>
        </p:txBody>
      </p:sp>
      <p:graphicFrame>
        <p:nvGraphicFramePr>
          <p:cNvPr id="15" name="Content Placeholder 13" descr="Equation label 2. (x^3) + (y^3) = 6 x y ">
            <a:extLst>
              <a:ext uri="{FF2B5EF4-FFF2-40B4-BE49-F238E27FC236}">
                <a16:creationId xmlns:a16="http://schemas.microsoft.com/office/drawing/2014/main" id="{BC4887A8-16E1-4920-B5C0-652F0C867E1C}"/>
              </a:ext>
            </a:extLst>
          </p:cNvPr>
          <p:cNvGraphicFramePr>
            <a:graphicFrameLocks noGrp="1" noChangeAspect="1"/>
          </p:cNvGraphicFramePr>
          <p:nvPr>
            <p:ph sz="quarter" idx="28"/>
          </p:nvPr>
        </p:nvGraphicFramePr>
        <p:xfrm>
          <a:off x="4962525" y="5749697"/>
          <a:ext cx="2260600" cy="406400"/>
        </p:xfrm>
        <a:graphic>
          <a:graphicData uri="http://schemas.openxmlformats.org/presentationml/2006/ole">
            <mc:AlternateContent xmlns:mc="http://schemas.openxmlformats.org/markup-compatibility/2006">
              <mc:Choice xmlns:v="urn:schemas-microsoft-com:vml" Requires="v">
                <p:oleObj name="Equation" r:id="rId6" imgW="2260440" imgH="406080" progId="">
                  <p:embed/>
                </p:oleObj>
              </mc:Choice>
              <mc:Fallback>
                <p:oleObj name="Equation" r:id="rId6" imgW="2260440" imgH="406080" progId="">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2525" y="5749697"/>
                        <a:ext cx="2260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2CE942D-0A98-CA20-6FC0-61B871D2B7BF}"/>
                  </a:ext>
                </a:extLst>
              </p14:cNvPr>
              <p14:cNvContentPartPr/>
              <p14:nvPr/>
            </p14:nvContentPartPr>
            <p14:xfrm>
              <a:off x="8023455" y="4368585"/>
              <a:ext cx="3390840" cy="148680"/>
            </p14:xfrm>
          </p:contentPart>
        </mc:Choice>
        <mc:Fallback xmlns="">
          <p:pic>
            <p:nvPicPr>
              <p:cNvPr id="19" name="Ink 18">
                <a:extLst>
                  <a:ext uri="{FF2B5EF4-FFF2-40B4-BE49-F238E27FC236}">
                    <a16:creationId xmlns:a16="http://schemas.microsoft.com/office/drawing/2014/main" id="{22CE942D-0A98-CA20-6FC0-61B871D2B7BF}"/>
                  </a:ext>
                </a:extLst>
              </p:cNvPr>
              <p:cNvPicPr/>
              <p:nvPr/>
            </p:nvPicPr>
            <p:blipFill>
              <a:blip r:embed="rId9"/>
              <a:stretch>
                <a:fillRect/>
              </a:stretch>
            </p:blipFill>
            <p:spPr>
              <a:xfrm>
                <a:off x="8017335" y="4362465"/>
                <a:ext cx="3403080" cy="160920"/>
              </a:xfrm>
              <a:prstGeom prst="rect">
                <a:avLst/>
              </a:prstGeom>
            </p:spPr>
          </p:pic>
        </mc:Fallback>
      </mc:AlternateContent>
      <p:grpSp>
        <p:nvGrpSpPr>
          <p:cNvPr id="54" name="Group 53">
            <a:extLst>
              <a:ext uri="{FF2B5EF4-FFF2-40B4-BE49-F238E27FC236}">
                <a16:creationId xmlns:a16="http://schemas.microsoft.com/office/drawing/2014/main" id="{21B93E4E-B075-885F-2DFF-F77EAE623F87}"/>
              </a:ext>
            </a:extLst>
          </p:cNvPr>
          <p:cNvGrpSpPr/>
          <p:nvPr/>
        </p:nvGrpSpPr>
        <p:grpSpPr>
          <a:xfrm>
            <a:off x="7961895" y="4459305"/>
            <a:ext cx="3265560" cy="2044440"/>
            <a:chOff x="7961895" y="4459305"/>
            <a:chExt cx="3265560" cy="2044440"/>
          </a:xfrm>
        </p:grpSpPr>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6EC54CD7-5D02-2084-BAB9-5528FA0CF274}"/>
                    </a:ext>
                  </a:extLst>
                </p14:cNvPr>
                <p14:cNvContentPartPr/>
                <p14:nvPr/>
              </p14:nvContentPartPr>
              <p14:xfrm>
                <a:off x="7961895" y="4459305"/>
                <a:ext cx="209880" cy="1934640"/>
              </p14:xfrm>
            </p:contentPart>
          </mc:Choice>
          <mc:Fallback xmlns="">
            <p:pic>
              <p:nvPicPr>
                <p:cNvPr id="4" name="Ink 3">
                  <a:extLst>
                    <a:ext uri="{FF2B5EF4-FFF2-40B4-BE49-F238E27FC236}">
                      <a16:creationId xmlns:a16="http://schemas.microsoft.com/office/drawing/2014/main" id="{6EC54CD7-5D02-2084-BAB9-5528FA0CF274}"/>
                    </a:ext>
                  </a:extLst>
                </p:cNvPr>
                <p:cNvPicPr/>
                <p:nvPr/>
              </p:nvPicPr>
              <p:blipFill>
                <a:blip r:embed="rId11"/>
                <a:stretch>
                  <a:fillRect/>
                </a:stretch>
              </p:blipFill>
              <p:spPr>
                <a:xfrm>
                  <a:off x="7955775" y="4453185"/>
                  <a:ext cx="222120" cy="1946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4785B674-F2EF-4A2E-210D-BA17020E1D67}"/>
                    </a:ext>
                  </a:extLst>
                </p14:cNvPr>
                <p14:cNvContentPartPr/>
                <p14:nvPr/>
              </p14:nvContentPartPr>
              <p14:xfrm>
                <a:off x="8854695" y="4662705"/>
                <a:ext cx="498600" cy="156960"/>
              </p14:xfrm>
            </p:contentPart>
          </mc:Choice>
          <mc:Fallback xmlns="">
            <p:pic>
              <p:nvPicPr>
                <p:cNvPr id="6" name="Ink 5">
                  <a:extLst>
                    <a:ext uri="{FF2B5EF4-FFF2-40B4-BE49-F238E27FC236}">
                      <a16:creationId xmlns:a16="http://schemas.microsoft.com/office/drawing/2014/main" id="{4785B674-F2EF-4A2E-210D-BA17020E1D67}"/>
                    </a:ext>
                  </a:extLst>
                </p:cNvPr>
                <p:cNvPicPr/>
                <p:nvPr/>
              </p:nvPicPr>
              <p:blipFill>
                <a:blip r:embed="rId13"/>
                <a:stretch>
                  <a:fillRect/>
                </a:stretch>
              </p:blipFill>
              <p:spPr>
                <a:xfrm>
                  <a:off x="8848575" y="4656585"/>
                  <a:ext cx="510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74433275-B9C0-DE8F-42B5-FDC95E670BEB}"/>
                    </a:ext>
                  </a:extLst>
                </p14:cNvPr>
                <p14:cNvContentPartPr/>
                <p14:nvPr/>
              </p14:nvContentPartPr>
              <p14:xfrm>
                <a:off x="9386415" y="4659465"/>
                <a:ext cx="205200" cy="282240"/>
              </p14:xfrm>
            </p:contentPart>
          </mc:Choice>
          <mc:Fallback xmlns="">
            <p:pic>
              <p:nvPicPr>
                <p:cNvPr id="8" name="Ink 7">
                  <a:extLst>
                    <a:ext uri="{FF2B5EF4-FFF2-40B4-BE49-F238E27FC236}">
                      <a16:creationId xmlns:a16="http://schemas.microsoft.com/office/drawing/2014/main" id="{74433275-B9C0-DE8F-42B5-FDC95E670BEB}"/>
                    </a:ext>
                  </a:extLst>
                </p:cNvPr>
                <p:cNvPicPr/>
                <p:nvPr/>
              </p:nvPicPr>
              <p:blipFill>
                <a:blip r:embed="rId15"/>
                <a:stretch>
                  <a:fillRect/>
                </a:stretch>
              </p:blipFill>
              <p:spPr>
                <a:xfrm>
                  <a:off x="9380295" y="4653345"/>
                  <a:ext cx="2174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0BD4C744-3E14-1941-5329-C383E29132C5}"/>
                    </a:ext>
                  </a:extLst>
                </p14:cNvPr>
                <p14:cNvContentPartPr/>
                <p14:nvPr/>
              </p14:nvContentPartPr>
              <p14:xfrm>
                <a:off x="9807615" y="4756305"/>
                <a:ext cx="195120" cy="10080"/>
              </p14:xfrm>
            </p:contentPart>
          </mc:Choice>
          <mc:Fallback xmlns="">
            <p:pic>
              <p:nvPicPr>
                <p:cNvPr id="9" name="Ink 8">
                  <a:extLst>
                    <a:ext uri="{FF2B5EF4-FFF2-40B4-BE49-F238E27FC236}">
                      <a16:creationId xmlns:a16="http://schemas.microsoft.com/office/drawing/2014/main" id="{0BD4C744-3E14-1941-5329-C383E29132C5}"/>
                    </a:ext>
                  </a:extLst>
                </p:cNvPr>
                <p:cNvPicPr/>
                <p:nvPr/>
              </p:nvPicPr>
              <p:blipFill>
                <a:blip r:embed="rId17"/>
                <a:stretch>
                  <a:fillRect/>
                </a:stretch>
              </p:blipFill>
              <p:spPr>
                <a:xfrm>
                  <a:off x="9801495" y="4750185"/>
                  <a:ext cx="2073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E284CE00-5DE3-C9DB-2225-03AB7D3B19ED}"/>
                    </a:ext>
                  </a:extLst>
                </p14:cNvPr>
                <p14:cNvContentPartPr/>
                <p14:nvPr/>
              </p14:nvContentPartPr>
              <p14:xfrm>
                <a:off x="10113255" y="4692225"/>
                <a:ext cx="288720" cy="186480"/>
              </p14:xfrm>
            </p:contentPart>
          </mc:Choice>
          <mc:Fallback xmlns="">
            <p:pic>
              <p:nvPicPr>
                <p:cNvPr id="11" name="Ink 10">
                  <a:extLst>
                    <a:ext uri="{FF2B5EF4-FFF2-40B4-BE49-F238E27FC236}">
                      <a16:creationId xmlns:a16="http://schemas.microsoft.com/office/drawing/2014/main" id="{E284CE00-5DE3-C9DB-2225-03AB7D3B19ED}"/>
                    </a:ext>
                  </a:extLst>
                </p:cNvPr>
                <p:cNvPicPr/>
                <p:nvPr/>
              </p:nvPicPr>
              <p:blipFill>
                <a:blip r:embed="rId19"/>
                <a:stretch>
                  <a:fillRect/>
                </a:stretch>
              </p:blipFill>
              <p:spPr>
                <a:xfrm>
                  <a:off x="10107135" y="4686105"/>
                  <a:ext cx="300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42E21A42-6CEF-E1C6-7498-52A858623534}"/>
                    </a:ext>
                  </a:extLst>
                </p14:cNvPr>
                <p14:cNvContentPartPr/>
                <p14:nvPr/>
              </p14:nvContentPartPr>
              <p14:xfrm>
                <a:off x="10592055" y="4809225"/>
                <a:ext cx="154440" cy="9000"/>
              </p14:xfrm>
            </p:contentPart>
          </mc:Choice>
          <mc:Fallback xmlns="">
            <p:pic>
              <p:nvPicPr>
                <p:cNvPr id="13" name="Ink 12">
                  <a:extLst>
                    <a:ext uri="{FF2B5EF4-FFF2-40B4-BE49-F238E27FC236}">
                      <a16:creationId xmlns:a16="http://schemas.microsoft.com/office/drawing/2014/main" id="{42E21A42-6CEF-E1C6-7498-52A858623534}"/>
                    </a:ext>
                  </a:extLst>
                </p:cNvPr>
                <p:cNvPicPr/>
                <p:nvPr/>
              </p:nvPicPr>
              <p:blipFill>
                <a:blip r:embed="rId21"/>
                <a:stretch>
                  <a:fillRect/>
                </a:stretch>
              </p:blipFill>
              <p:spPr>
                <a:xfrm>
                  <a:off x="10585935" y="4803105"/>
                  <a:ext cx="1666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F4F6DDD9-F4AC-84F5-E42B-A672F4D1E858}"/>
                    </a:ext>
                  </a:extLst>
                </p14:cNvPr>
                <p14:cNvContentPartPr/>
                <p14:nvPr/>
              </p14:nvContentPartPr>
              <p14:xfrm>
                <a:off x="10584855" y="4751625"/>
                <a:ext cx="197640" cy="66240"/>
              </p14:xfrm>
            </p:contentPart>
          </mc:Choice>
          <mc:Fallback xmlns="">
            <p:pic>
              <p:nvPicPr>
                <p:cNvPr id="16" name="Ink 15">
                  <a:extLst>
                    <a:ext uri="{FF2B5EF4-FFF2-40B4-BE49-F238E27FC236}">
                      <a16:creationId xmlns:a16="http://schemas.microsoft.com/office/drawing/2014/main" id="{F4F6DDD9-F4AC-84F5-E42B-A672F4D1E858}"/>
                    </a:ext>
                  </a:extLst>
                </p:cNvPr>
                <p:cNvPicPr/>
                <p:nvPr/>
              </p:nvPicPr>
              <p:blipFill>
                <a:blip r:embed="rId23"/>
                <a:stretch>
                  <a:fillRect/>
                </a:stretch>
              </p:blipFill>
              <p:spPr>
                <a:xfrm>
                  <a:off x="10578735" y="4745505"/>
                  <a:ext cx="2098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59F141BD-DFE2-7BF7-5B43-7F900C71192F}"/>
                    </a:ext>
                  </a:extLst>
                </p14:cNvPr>
                <p14:cNvContentPartPr/>
                <p14:nvPr/>
              </p14:nvContentPartPr>
              <p14:xfrm>
                <a:off x="10858095" y="4657665"/>
                <a:ext cx="143280" cy="311040"/>
              </p14:xfrm>
            </p:contentPart>
          </mc:Choice>
          <mc:Fallback xmlns="">
            <p:pic>
              <p:nvPicPr>
                <p:cNvPr id="17" name="Ink 16">
                  <a:extLst>
                    <a:ext uri="{FF2B5EF4-FFF2-40B4-BE49-F238E27FC236}">
                      <a16:creationId xmlns:a16="http://schemas.microsoft.com/office/drawing/2014/main" id="{59F141BD-DFE2-7BF7-5B43-7F900C71192F}"/>
                    </a:ext>
                  </a:extLst>
                </p:cNvPr>
                <p:cNvPicPr/>
                <p:nvPr/>
              </p:nvPicPr>
              <p:blipFill>
                <a:blip r:embed="rId25"/>
                <a:stretch>
                  <a:fillRect/>
                </a:stretch>
              </p:blipFill>
              <p:spPr>
                <a:xfrm>
                  <a:off x="10851975" y="4651545"/>
                  <a:ext cx="1555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93D1BB7D-D191-C5A0-C563-55FD06C9655E}"/>
                    </a:ext>
                  </a:extLst>
                </p14:cNvPr>
                <p14:cNvContentPartPr/>
                <p14:nvPr/>
              </p14:nvContentPartPr>
              <p14:xfrm>
                <a:off x="8946135" y="5194425"/>
                <a:ext cx="286560" cy="147600"/>
              </p14:xfrm>
            </p:contentPart>
          </mc:Choice>
          <mc:Fallback xmlns="">
            <p:pic>
              <p:nvPicPr>
                <p:cNvPr id="30" name="Ink 29">
                  <a:extLst>
                    <a:ext uri="{FF2B5EF4-FFF2-40B4-BE49-F238E27FC236}">
                      <a16:creationId xmlns:a16="http://schemas.microsoft.com/office/drawing/2014/main" id="{93D1BB7D-D191-C5A0-C563-55FD06C9655E}"/>
                    </a:ext>
                  </a:extLst>
                </p:cNvPr>
                <p:cNvPicPr/>
                <p:nvPr/>
              </p:nvPicPr>
              <p:blipFill>
                <a:blip r:embed="rId27"/>
                <a:stretch>
                  <a:fillRect/>
                </a:stretch>
              </p:blipFill>
              <p:spPr>
                <a:xfrm>
                  <a:off x="8940015" y="5188305"/>
                  <a:ext cx="2988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BAF6B6FD-F617-F570-D14D-5A1106EE1A02}"/>
                    </a:ext>
                  </a:extLst>
                </p14:cNvPr>
                <p14:cNvContentPartPr/>
                <p14:nvPr/>
              </p14:nvContentPartPr>
              <p14:xfrm>
                <a:off x="9290295" y="5245545"/>
                <a:ext cx="226440" cy="307800"/>
              </p14:xfrm>
            </p:contentPart>
          </mc:Choice>
          <mc:Fallback xmlns="">
            <p:pic>
              <p:nvPicPr>
                <p:cNvPr id="31" name="Ink 30">
                  <a:extLst>
                    <a:ext uri="{FF2B5EF4-FFF2-40B4-BE49-F238E27FC236}">
                      <a16:creationId xmlns:a16="http://schemas.microsoft.com/office/drawing/2014/main" id="{BAF6B6FD-F617-F570-D14D-5A1106EE1A02}"/>
                    </a:ext>
                  </a:extLst>
                </p:cNvPr>
                <p:cNvPicPr/>
                <p:nvPr/>
              </p:nvPicPr>
              <p:blipFill>
                <a:blip r:embed="rId29"/>
                <a:stretch>
                  <a:fillRect/>
                </a:stretch>
              </p:blipFill>
              <p:spPr>
                <a:xfrm>
                  <a:off x="9284175" y="5239425"/>
                  <a:ext cx="2386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584870A8-CA34-31E6-E92E-3CB427171757}"/>
                    </a:ext>
                  </a:extLst>
                </p14:cNvPr>
                <p14:cNvContentPartPr/>
                <p14:nvPr/>
              </p14:nvContentPartPr>
              <p14:xfrm>
                <a:off x="9814815" y="5393865"/>
                <a:ext cx="180720" cy="15480"/>
              </p14:xfrm>
            </p:contentPart>
          </mc:Choice>
          <mc:Fallback xmlns="">
            <p:pic>
              <p:nvPicPr>
                <p:cNvPr id="32" name="Ink 31">
                  <a:extLst>
                    <a:ext uri="{FF2B5EF4-FFF2-40B4-BE49-F238E27FC236}">
                      <a16:creationId xmlns:a16="http://schemas.microsoft.com/office/drawing/2014/main" id="{584870A8-CA34-31E6-E92E-3CB427171757}"/>
                    </a:ext>
                  </a:extLst>
                </p:cNvPr>
                <p:cNvPicPr/>
                <p:nvPr/>
              </p:nvPicPr>
              <p:blipFill>
                <a:blip r:embed="rId31"/>
                <a:stretch>
                  <a:fillRect/>
                </a:stretch>
              </p:blipFill>
              <p:spPr>
                <a:xfrm>
                  <a:off x="9808695" y="5387745"/>
                  <a:ext cx="192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9206606B-C273-C54E-B9F0-9A12096CFD5F}"/>
                    </a:ext>
                  </a:extLst>
                </p14:cNvPr>
                <p14:cNvContentPartPr/>
                <p14:nvPr/>
              </p14:nvContentPartPr>
              <p14:xfrm>
                <a:off x="9814815" y="5325825"/>
                <a:ext cx="185760" cy="78480"/>
              </p14:xfrm>
            </p:contentPart>
          </mc:Choice>
          <mc:Fallback xmlns="">
            <p:pic>
              <p:nvPicPr>
                <p:cNvPr id="33" name="Ink 32">
                  <a:extLst>
                    <a:ext uri="{FF2B5EF4-FFF2-40B4-BE49-F238E27FC236}">
                      <a16:creationId xmlns:a16="http://schemas.microsoft.com/office/drawing/2014/main" id="{9206606B-C273-C54E-B9F0-9A12096CFD5F}"/>
                    </a:ext>
                  </a:extLst>
                </p:cNvPr>
                <p:cNvPicPr/>
                <p:nvPr/>
              </p:nvPicPr>
              <p:blipFill>
                <a:blip r:embed="rId33"/>
                <a:stretch>
                  <a:fillRect/>
                </a:stretch>
              </p:blipFill>
              <p:spPr>
                <a:xfrm>
                  <a:off x="9808695" y="5319705"/>
                  <a:ext cx="1980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11DD5DAC-A691-3A89-EDFC-B47F2ACFAA04}"/>
                    </a:ext>
                  </a:extLst>
                </p14:cNvPr>
                <p14:cNvContentPartPr/>
                <p14:nvPr/>
              </p14:nvContentPartPr>
              <p14:xfrm>
                <a:off x="10259775" y="5285505"/>
                <a:ext cx="106200" cy="265680"/>
              </p14:xfrm>
            </p:contentPart>
          </mc:Choice>
          <mc:Fallback xmlns="">
            <p:pic>
              <p:nvPicPr>
                <p:cNvPr id="34" name="Ink 33">
                  <a:extLst>
                    <a:ext uri="{FF2B5EF4-FFF2-40B4-BE49-F238E27FC236}">
                      <a16:creationId xmlns:a16="http://schemas.microsoft.com/office/drawing/2014/main" id="{11DD5DAC-A691-3A89-EDFC-B47F2ACFAA04}"/>
                    </a:ext>
                  </a:extLst>
                </p:cNvPr>
                <p:cNvPicPr/>
                <p:nvPr/>
              </p:nvPicPr>
              <p:blipFill>
                <a:blip r:embed="rId35"/>
                <a:stretch>
                  <a:fillRect/>
                </a:stretch>
              </p:blipFill>
              <p:spPr>
                <a:xfrm>
                  <a:off x="10253655" y="5279385"/>
                  <a:ext cx="118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0CF5EACE-1195-AF5D-2D43-27629395AA3B}"/>
                    </a:ext>
                  </a:extLst>
                </p14:cNvPr>
                <p14:cNvContentPartPr/>
                <p14:nvPr/>
              </p14:nvContentPartPr>
              <p14:xfrm>
                <a:off x="10445175" y="5342025"/>
                <a:ext cx="226440" cy="184320"/>
              </p14:xfrm>
            </p:contentPart>
          </mc:Choice>
          <mc:Fallback xmlns="">
            <p:pic>
              <p:nvPicPr>
                <p:cNvPr id="35" name="Ink 34">
                  <a:extLst>
                    <a:ext uri="{FF2B5EF4-FFF2-40B4-BE49-F238E27FC236}">
                      <a16:creationId xmlns:a16="http://schemas.microsoft.com/office/drawing/2014/main" id="{0CF5EACE-1195-AF5D-2D43-27629395AA3B}"/>
                    </a:ext>
                  </a:extLst>
                </p:cNvPr>
                <p:cNvPicPr/>
                <p:nvPr/>
              </p:nvPicPr>
              <p:blipFill>
                <a:blip r:embed="rId37"/>
                <a:stretch>
                  <a:fillRect/>
                </a:stretch>
              </p:blipFill>
              <p:spPr>
                <a:xfrm>
                  <a:off x="10439055" y="5335905"/>
                  <a:ext cx="2386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28C9E265-81BC-DC50-FAB4-A1A9C13A8C65}"/>
                    </a:ext>
                  </a:extLst>
                </p14:cNvPr>
                <p14:cNvContentPartPr/>
                <p14:nvPr/>
              </p14:nvContentPartPr>
              <p14:xfrm>
                <a:off x="10885455" y="5316825"/>
                <a:ext cx="342000" cy="225720"/>
              </p14:xfrm>
            </p:contentPart>
          </mc:Choice>
          <mc:Fallback xmlns="">
            <p:pic>
              <p:nvPicPr>
                <p:cNvPr id="36" name="Ink 35">
                  <a:extLst>
                    <a:ext uri="{FF2B5EF4-FFF2-40B4-BE49-F238E27FC236}">
                      <a16:creationId xmlns:a16="http://schemas.microsoft.com/office/drawing/2014/main" id="{28C9E265-81BC-DC50-FAB4-A1A9C13A8C65}"/>
                    </a:ext>
                  </a:extLst>
                </p:cNvPr>
                <p:cNvPicPr/>
                <p:nvPr/>
              </p:nvPicPr>
              <p:blipFill>
                <a:blip r:embed="rId39"/>
                <a:stretch>
                  <a:fillRect/>
                </a:stretch>
              </p:blipFill>
              <p:spPr>
                <a:xfrm>
                  <a:off x="10879335" y="5310705"/>
                  <a:ext cx="3542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8C8D4F8E-D140-05ED-FB3B-700F982B10B7}"/>
                    </a:ext>
                  </a:extLst>
                </p14:cNvPr>
                <p14:cNvContentPartPr/>
                <p14:nvPr/>
              </p14:nvContentPartPr>
              <p14:xfrm>
                <a:off x="9003735" y="5892825"/>
                <a:ext cx="322920" cy="295560"/>
              </p14:xfrm>
            </p:contentPart>
          </mc:Choice>
          <mc:Fallback xmlns="">
            <p:pic>
              <p:nvPicPr>
                <p:cNvPr id="38" name="Ink 37">
                  <a:extLst>
                    <a:ext uri="{FF2B5EF4-FFF2-40B4-BE49-F238E27FC236}">
                      <a16:creationId xmlns:a16="http://schemas.microsoft.com/office/drawing/2014/main" id="{8C8D4F8E-D140-05ED-FB3B-700F982B10B7}"/>
                    </a:ext>
                  </a:extLst>
                </p:cNvPr>
                <p:cNvPicPr/>
                <p:nvPr/>
              </p:nvPicPr>
              <p:blipFill>
                <a:blip r:embed="rId41"/>
                <a:stretch>
                  <a:fillRect/>
                </a:stretch>
              </p:blipFill>
              <p:spPr>
                <a:xfrm>
                  <a:off x="8997615" y="5886705"/>
                  <a:ext cx="3351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90522905-EABD-D1E2-7152-D267A795FB82}"/>
                    </a:ext>
                  </a:extLst>
                </p14:cNvPr>
                <p14:cNvContentPartPr/>
                <p14:nvPr/>
              </p14:nvContentPartPr>
              <p14:xfrm>
                <a:off x="9569295" y="6057705"/>
                <a:ext cx="180720" cy="27360"/>
              </p14:xfrm>
            </p:contentPart>
          </mc:Choice>
          <mc:Fallback xmlns="">
            <p:pic>
              <p:nvPicPr>
                <p:cNvPr id="39" name="Ink 38">
                  <a:extLst>
                    <a:ext uri="{FF2B5EF4-FFF2-40B4-BE49-F238E27FC236}">
                      <a16:creationId xmlns:a16="http://schemas.microsoft.com/office/drawing/2014/main" id="{90522905-EABD-D1E2-7152-D267A795FB82}"/>
                    </a:ext>
                  </a:extLst>
                </p:cNvPr>
                <p:cNvPicPr/>
                <p:nvPr/>
              </p:nvPicPr>
              <p:blipFill>
                <a:blip r:embed="rId43"/>
                <a:stretch>
                  <a:fillRect/>
                </a:stretch>
              </p:blipFill>
              <p:spPr>
                <a:xfrm>
                  <a:off x="9563175" y="6051585"/>
                  <a:ext cx="192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B369459C-C274-7F84-8AD0-A0EC3E3FE484}"/>
                    </a:ext>
                  </a:extLst>
                </p14:cNvPr>
                <p14:cNvContentPartPr/>
                <p14:nvPr/>
              </p14:nvContentPartPr>
              <p14:xfrm>
                <a:off x="9656055" y="5982825"/>
                <a:ext cx="219240" cy="4680"/>
              </p14:xfrm>
            </p:contentPart>
          </mc:Choice>
          <mc:Fallback xmlns="">
            <p:pic>
              <p:nvPicPr>
                <p:cNvPr id="40" name="Ink 39">
                  <a:extLst>
                    <a:ext uri="{FF2B5EF4-FFF2-40B4-BE49-F238E27FC236}">
                      <a16:creationId xmlns:a16="http://schemas.microsoft.com/office/drawing/2014/main" id="{B369459C-C274-7F84-8AD0-A0EC3E3FE484}"/>
                    </a:ext>
                  </a:extLst>
                </p:cNvPr>
                <p:cNvPicPr/>
                <p:nvPr/>
              </p:nvPicPr>
              <p:blipFill>
                <a:blip r:embed="rId45"/>
                <a:stretch>
                  <a:fillRect/>
                </a:stretch>
              </p:blipFill>
              <p:spPr>
                <a:xfrm>
                  <a:off x="9649935" y="5976705"/>
                  <a:ext cx="2314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52376BAC-ED35-AD5A-59DE-72CCC7B3E860}"/>
                    </a:ext>
                  </a:extLst>
                </p14:cNvPr>
                <p14:cNvContentPartPr/>
                <p14:nvPr/>
              </p14:nvContentPartPr>
              <p14:xfrm>
                <a:off x="10269495" y="5844225"/>
                <a:ext cx="27000" cy="177120"/>
              </p14:xfrm>
            </p:contentPart>
          </mc:Choice>
          <mc:Fallback xmlns="">
            <p:pic>
              <p:nvPicPr>
                <p:cNvPr id="42" name="Ink 41">
                  <a:extLst>
                    <a:ext uri="{FF2B5EF4-FFF2-40B4-BE49-F238E27FC236}">
                      <a16:creationId xmlns:a16="http://schemas.microsoft.com/office/drawing/2014/main" id="{52376BAC-ED35-AD5A-59DE-72CCC7B3E860}"/>
                    </a:ext>
                  </a:extLst>
                </p:cNvPr>
                <p:cNvPicPr/>
                <p:nvPr/>
              </p:nvPicPr>
              <p:blipFill>
                <a:blip r:embed="rId47"/>
                <a:stretch>
                  <a:fillRect/>
                </a:stretch>
              </p:blipFill>
              <p:spPr>
                <a:xfrm>
                  <a:off x="10263375" y="5838105"/>
                  <a:ext cx="39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52B74CB2-2FB2-3717-A274-3F408917E582}"/>
                    </a:ext>
                  </a:extLst>
                </p14:cNvPr>
                <p14:cNvContentPartPr/>
                <p14:nvPr/>
              </p14:nvContentPartPr>
              <p14:xfrm>
                <a:off x="10447695" y="5936385"/>
                <a:ext cx="178560" cy="11160"/>
              </p14:xfrm>
            </p:contentPart>
          </mc:Choice>
          <mc:Fallback xmlns="">
            <p:pic>
              <p:nvPicPr>
                <p:cNvPr id="43" name="Ink 42">
                  <a:extLst>
                    <a:ext uri="{FF2B5EF4-FFF2-40B4-BE49-F238E27FC236}">
                      <a16:creationId xmlns:a16="http://schemas.microsoft.com/office/drawing/2014/main" id="{52B74CB2-2FB2-3717-A274-3F408917E582}"/>
                    </a:ext>
                  </a:extLst>
                </p:cNvPr>
                <p:cNvPicPr/>
                <p:nvPr/>
              </p:nvPicPr>
              <p:blipFill>
                <a:blip r:embed="rId49"/>
                <a:stretch>
                  <a:fillRect/>
                </a:stretch>
              </p:blipFill>
              <p:spPr>
                <a:xfrm>
                  <a:off x="10441575" y="5930265"/>
                  <a:ext cx="190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A3C9E109-4D42-C00C-6810-3239CF62E47A}"/>
                    </a:ext>
                  </a:extLst>
                </p14:cNvPr>
                <p14:cNvContentPartPr/>
                <p14:nvPr/>
              </p14:nvContentPartPr>
              <p14:xfrm>
                <a:off x="10503135" y="5887425"/>
                <a:ext cx="443160" cy="134640"/>
              </p14:xfrm>
            </p:contentPart>
          </mc:Choice>
          <mc:Fallback xmlns="">
            <p:pic>
              <p:nvPicPr>
                <p:cNvPr id="44" name="Ink 43">
                  <a:extLst>
                    <a:ext uri="{FF2B5EF4-FFF2-40B4-BE49-F238E27FC236}">
                      <a16:creationId xmlns:a16="http://schemas.microsoft.com/office/drawing/2014/main" id="{A3C9E109-4D42-C00C-6810-3239CF62E47A}"/>
                    </a:ext>
                  </a:extLst>
                </p:cNvPr>
                <p:cNvPicPr/>
                <p:nvPr/>
              </p:nvPicPr>
              <p:blipFill>
                <a:blip r:embed="rId51"/>
                <a:stretch>
                  <a:fillRect/>
                </a:stretch>
              </p:blipFill>
              <p:spPr>
                <a:xfrm>
                  <a:off x="10497015" y="5881305"/>
                  <a:ext cx="455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B8CD2BD9-31F3-B5DF-455C-94E0550A7709}"/>
                    </a:ext>
                  </a:extLst>
                </p14:cNvPr>
                <p14:cNvContentPartPr/>
                <p14:nvPr/>
              </p14:nvContentPartPr>
              <p14:xfrm>
                <a:off x="10760535" y="5878785"/>
                <a:ext cx="135000" cy="173520"/>
              </p14:xfrm>
            </p:contentPart>
          </mc:Choice>
          <mc:Fallback xmlns="">
            <p:pic>
              <p:nvPicPr>
                <p:cNvPr id="45" name="Ink 44">
                  <a:extLst>
                    <a:ext uri="{FF2B5EF4-FFF2-40B4-BE49-F238E27FC236}">
                      <a16:creationId xmlns:a16="http://schemas.microsoft.com/office/drawing/2014/main" id="{B8CD2BD9-31F3-B5DF-455C-94E0550A7709}"/>
                    </a:ext>
                  </a:extLst>
                </p:cNvPr>
                <p:cNvPicPr/>
                <p:nvPr/>
              </p:nvPicPr>
              <p:blipFill>
                <a:blip r:embed="rId53"/>
                <a:stretch>
                  <a:fillRect/>
                </a:stretch>
              </p:blipFill>
              <p:spPr>
                <a:xfrm>
                  <a:off x="10754415" y="5872665"/>
                  <a:ext cx="147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476D5FD6-05C7-E368-1D54-5D081F67469F}"/>
                    </a:ext>
                  </a:extLst>
                </p14:cNvPr>
                <p14:cNvContentPartPr/>
                <p14:nvPr/>
              </p14:nvContentPartPr>
              <p14:xfrm>
                <a:off x="10219095" y="6126825"/>
                <a:ext cx="937080" cy="14400"/>
              </p14:xfrm>
            </p:contentPart>
          </mc:Choice>
          <mc:Fallback xmlns="">
            <p:pic>
              <p:nvPicPr>
                <p:cNvPr id="46" name="Ink 45">
                  <a:extLst>
                    <a:ext uri="{FF2B5EF4-FFF2-40B4-BE49-F238E27FC236}">
                      <a16:creationId xmlns:a16="http://schemas.microsoft.com/office/drawing/2014/main" id="{476D5FD6-05C7-E368-1D54-5D081F67469F}"/>
                    </a:ext>
                  </a:extLst>
                </p:cNvPr>
                <p:cNvPicPr/>
                <p:nvPr/>
              </p:nvPicPr>
              <p:blipFill>
                <a:blip r:embed="rId55"/>
                <a:stretch>
                  <a:fillRect/>
                </a:stretch>
              </p:blipFill>
              <p:spPr>
                <a:xfrm>
                  <a:off x="10212975" y="6120705"/>
                  <a:ext cx="949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89756BD8-A491-19F8-4ACE-C3B20C63511D}"/>
                    </a:ext>
                  </a:extLst>
                </p14:cNvPr>
                <p14:cNvContentPartPr/>
                <p14:nvPr/>
              </p14:nvContentPartPr>
              <p14:xfrm>
                <a:off x="10556055" y="6230865"/>
                <a:ext cx="156960" cy="156960"/>
              </p14:xfrm>
            </p:contentPart>
          </mc:Choice>
          <mc:Fallback xmlns="">
            <p:pic>
              <p:nvPicPr>
                <p:cNvPr id="47" name="Ink 46">
                  <a:extLst>
                    <a:ext uri="{FF2B5EF4-FFF2-40B4-BE49-F238E27FC236}">
                      <a16:creationId xmlns:a16="http://schemas.microsoft.com/office/drawing/2014/main" id="{89756BD8-A491-19F8-4ACE-C3B20C63511D}"/>
                    </a:ext>
                  </a:extLst>
                </p:cNvPr>
                <p:cNvPicPr/>
                <p:nvPr/>
              </p:nvPicPr>
              <p:blipFill>
                <a:blip r:embed="rId57"/>
                <a:stretch>
                  <a:fillRect/>
                </a:stretch>
              </p:blipFill>
              <p:spPr>
                <a:xfrm>
                  <a:off x="10549935" y="6224745"/>
                  <a:ext cx="169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Ink 47">
                  <a:extLst>
                    <a:ext uri="{FF2B5EF4-FFF2-40B4-BE49-F238E27FC236}">
                      <a16:creationId xmlns:a16="http://schemas.microsoft.com/office/drawing/2014/main" id="{96048B23-408A-D6BA-939B-98B27DE45740}"/>
                    </a:ext>
                  </a:extLst>
                </p14:cNvPr>
                <p14:cNvContentPartPr/>
                <p14:nvPr/>
              </p14:nvContentPartPr>
              <p14:xfrm>
                <a:off x="10358415" y="6254625"/>
                <a:ext cx="293760" cy="176760"/>
              </p14:xfrm>
            </p:contentPart>
          </mc:Choice>
          <mc:Fallback xmlns="">
            <p:pic>
              <p:nvPicPr>
                <p:cNvPr id="48" name="Ink 47">
                  <a:extLst>
                    <a:ext uri="{FF2B5EF4-FFF2-40B4-BE49-F238E27FC236}">
                      <a16:creationId xmlns:a16="http://schemas.microsoft.com/office/drawing/2014/main" id="{96048B23-408A-D6BA-939B-98B27DE45740}"/>
                    </a:ext>
                  </a:extLst>
                </p:cNvPr>
                <p:cNvPicPr/>
                <p:nvPr/>
              </p:nvPicPr>
              <p:blipFill>
                <a:blip r:embed="rId59"/>
                <a:stretch>
                  <a:fillRect/>
                </a:stretch>
              </p:blipFill>
              <p:spPr>
                <a:xfrm>
                  <a:off x="10352295" y="6248505"/>
                  <a:ext cx="306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E89F3A67-B3C0-FFE4-3017-3E99775D43E8}"/>
                    </a:ext>
                  </a:extLst>
                </p14:cNvPr>
                <p14:cNvContentPartPr/>
                <p14:nvPr/>
              </p14:nvContentPartPr>
              <p14:xfrm>
                <a:off x="8818335" y="5712465"/>
                <a:ext cx="55800" cy="636840"/>
              </p14:xfrm>
            </p:contentPart>
          </mc:Choice>
          <mc:Fallback xmlns="">
            <p:pic>
              <p:nvPicPr>
                <p:cNvPr id="50" name="Ink 49">
                  <a:extLst>
                    <a:ext uri="{FF2B5EF4-FFF2-40B4-BE49-F238E27FC236}">
                      <a16:creationId xmlns:a16="http://schemas.microsoft.com/office/drawing/2014/main" id="{E89F3A67-B3C0-FFE4-3017-3E99775D43E8}"/>
                    </a:ext>
                  </a:extLst>
                </p:cNvPr>
                <p:cNvPicPr/>
                <p:nvPr/>
              </p:nvPicPr>
              <p:blipFill>
                <a:blip r:embed="rId61"/>
                <a:stretch>
                  <a:fillRect/>
                </a:stretch>
              </p:blipFill>
              <p:spPr>
                <a:xfrm>
                  <a:off x="8812215" y="5706345"/>
                  <a:ext cx="68040" cy="649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032A7507-5279-C870-7FFE-BA9BAB9095D5}"/>
                    </a:ext>
                  </a:extLst>
                </p14:cNvPr>
                <p14:cNvContentPartPr/>
                <p14:nvPr/>
              </p14:nvContentPartPr>
              <p14:xfrm>
                <a:off x="8806095" y="5687625"/>
                <a:ext cx="2355120" cy="816120"/>
              </p14:xfrm>
            </p:contentPart>
          </mc:Choice>
          <mc:Fallback xmlns="">
            <p:pic>
              <p:nvPicPr>
                <p:cNvPr id="51" name="Ink 50">
                  <a:extLst>
                    <a:ext uri="{FF2B5EF4-FFF2-40B4-BE49-F238E27FC236}">
                      <a16:creationId xmlns:a16="http://schemas.microsoft.com/office/drawing/2014/main" id="{032A7507-5279-C870-7FFE-BA9BAB9095D5}"/>
                    </a:ext>
                  </a:extLst>
                </p:cNvPr>
                <p:cNvPicPr/>
                <p:nvPr/>
              </p:nvPicPr>
              <p:blipFill>
                <a:blip r:embed="rId63"/>
                <a:stretch>
                  <a:fillRect/>
                </a:stretch>
              </p:blipFill>
              <p:spPr>
                <a:xfrm>
                  <a:off x="8799975" y="5681505"/>
                  <a:ext cx="2367360" cy="828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id="{D59C0F01-64BA-1046-426A-7C51B8B53EA2}"/>
                    </a:ext>
                  </a:extLst>
                </p14:cNvPr>
                <p14:cNvContentPartPr/>
                <p14:nvPr/>
              </p14:nvContentPartPr>
              <p14:xfrm>
                <a:off x="8581815" y="4499625"/>
                <a:ext cx="2641680" cy="547200"/>
              </p14:xfrm>
            </p:contentPart>
          </mc:Choice>
          <mc:Fallback xmlns="">
            <p:pic>
              <p:nvPicPr>
                <p:cNvPr id="53" name="Ink 52">
                  <a:extLst>
                    <a:ext uri="{FF2B5EF4-FFF2-40B4-BE49-F238E27FC236}">
                      <a16:creationId xmlns:a16="http://schemas.microsoft.com/office/drawing/2014/main" id="{D59C0F01-64BA-1046-426A-7C51B8B53EA2}"/>
                    </a:ext>
                  </a:extLst>
                </p:cNvPr>
                <p:cNvPicPr/>
                <p:nvPr/>
              </p:nvPicPr>
              <p:blipFill>
                <a:blip r:embed="rId65"/>
                <a:stretch>
                  <a:fillRect/>
                </a:stretch>
              </p:blipFill>
              <p:spPr>
                <a:xfrm>
                  <a:off x="8575695" y="4493505"/>
                  <a:ext cx="2653920" cy="559440"/>
                </a:xfrm>
                <a:prstGeom prst="rect">
                  <a:avLst/>
                </a:prstGeom>
              </p:spPr>
            </p:pic>
          </mc:Fallback>
        </mc:AlternateContent>
      </p:grpSp>
    </p:spTree>
    <p:extLst>
      <p:ext uri="{BB962C8B-B14F-4D97-AF65-F5344CB8AC3E}">
        <p14:creationId xmlns:p14="http://schemas.microsoft.com/office/powerpoint/2010/main" val="19508480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B34C4-6AA0-4711-AF91-E5DFD0D1A6BB}"/>
              </a:ext>
            </a:extLst>
          </p:cNvPr>
          <p:cNvSpPr>
            <a:spLocks noGrp="1"/>
          </p:cNvSpPr>
          <p:nvPr>
            <p:ph type="title"/>
          </p:nvPr>
        </p:nvSpPr>
        <p:spPr/>
        <p:txBody>
          <a:bodyPr/>
          <a:lstStyle/>
          <a:p>
            <a:r>
              <a:rPr lang="en-US" altLang="en-US" dirty="0"/>
              <a:t>Implicitly Defined Functions (2 of 5)</a:t>
            </a:r>
            <a:endParaRPr lang="en-IN" dirty="0"/>
          </a:p>
        </p:txBody>
      </p:sp>
      <p:sp>
        <p:nvSpPr>
          <p:cNvPr id="3" name="Content Placeholder 2">
            <a:extLst>
              <a:ext uri="{FF2B5EF4-FFF2-40B4-BE49-F238E27FC236}">
                <a16:creationId xmlns:a16="http://schemas.microsoft.com/office/drawing/2014/main" id="{B438F70C-6216-491C-85A8-C70C451D03D7}"/>
              </a:ext>
            </a:extLst>
          </p:cNvPr>
          <p:cNvSpPr>
            <a:spLocks noGrp="1"/>
          </p:cNvSpPr>
          <p:nvPr>
            <p:ph sz="quarter" idx="23"/>
          </p:nvPr>
        </p:nvSpPr>
        <p:spPr>
          <a:xfrm>
            <a:off x="736600" y="1289049"/>
            <a:ext cx="8837706" cy="672105"/>
          </a:xfrm>
        </p:spPr>
        <p:txBody>
          <a:bodyPr/>
          <a:lstStyle/>
          <a:p>
            <a:r>
              <a:rPr lang="en-US" altLang="en-US" dirty="0"/>
              <a:t>In some cases it is possible to solve such an equation for </a:t>
            </a:r>
            <a:r>
              <a:rPr lang="en-US" altLang="en-US" i="1" dirty="0"/>
              <a:t>y</a:t>
            </a:r>
            <a:r>
              <a:rPr lang="en-US" altLang="en-US" dirty="0"/>
              <a:t> as an explicit function (or several functions) of </a:t>
            </a:r>
            <a:r>
              <a:rPr lang="en-US" altLang="en-US" i="1" dirty="0"/>
              <a:t>x</a:t>
            </a:r>
            <a:r>
              <a:rPr lang="en-US" altLang="en-US" dirty="0"/>
              <a:t>.</a:t>
            </a:r>
          </a:p>
        </p:txBody>
      </p:sp>
      <p:sp>
        <p:nvSpPr>
          <p:cNvPr id="4" name="Content Placeholder 3">
            <a:extLst>
              <a:ext uri="{FF2B5EF4-FFF2-40B4-BE49-F238E27FC236}">
                <a16:creationId xmlns:a16="http://schemas.microsoft.com/office/drawing/2014/main" id="{064CC18E-724F-454B-A7F0-C1F3EC15396E}"/>
              </a:ext>
            </a:extLst>
          </p:cNvPr>
          <p:cNvSpPr>
            <a:spLocks noGrp="1"/>
          </p:cNvSpPr>
          <p:nvPr>
            <p:ph sz="quarter" idx="24"/>
          </p:nvPr>
        </p:nvSpPr>
        <p:spPr>
          <a:xfrm>
            <a:off x="736600" y="2277999"/>
            <a:ext cx="6651752" cy="334963"/>
          </a:xfrm>
        </p:spPr>
        <p:txBody>
          <a:bodyPr/>
          <a:lstStyle/>
          <a:p>
            <a:r>
              <a:rPr lang="en-US" altLang="en-US" dirty="0"/>
              <a:t>For instance, if we solve Equation 1 for </a:t>
            </a:r>
            <a:r>
              <a:rPr lang="en-US" altLang="en-US" i="1" dirty="0"/>
              <a:t>y</a:t>
            </a:r>
            <a:r>
              <a:rPr lang="en-US" altLang="en-US" dirty="0"/>
              <a:t>, we get</a:t>
            </a:r>
            <a:endParaRPr lang="en-IN" dirty="0"/>
          </a:p>
        </p:txBody>
      </p:sp>
      <p:graphicFrame>
        <p:nvGraphicFramePr>
          <p:cNvPr id="12" name="Content Placeholder 11" descr="y = plus-minus (sqrt(25 minus (x^2))),">
            <a:extLst>
              <a:ext uri="{FF2B5EF4-FFF2-40B4-BE49-F238E27FC236}">
                <a16:creationId xmlns:a16="http://schemas.microsoft.com/office/drawing/2014/main" id="{8D4B2069-6955-4616-9C74-34E00899F923}"/>
              </a:ext>
            </a:extLst>
          </p:cNvPr>
          <p:cNvGraphicFramePr>
            <a:graphicFrameLocks noGrp="1" noChangeAspect="1"/>
          </p:cNvGraphicFramePr>
          <p:nvPr>
            <p:ph sz="quarter" idx="25"/>
          </p:nvPr>
        </p:nvGraphicFramePr>
        <p:xfrm>
          <a:off x="7380288" y="2151063"/>
          <a:ext cx="1935162" cy="452437"/>
        </p:xfrm>
        <a:graphic>
          <a:graphicData uri="http://schemas.openxmlformats.org/presentationml/2006/ole">
            <mc:AlternateContent xmlns:mc="http://schemas.openxmlformats.org/markup-compatibility/2006">
              <mc:Choice xmlns:v="urn:schemas-microsoft-com:vml" Requires="v">
                <p:oleObj name="Equation" r:id="rId2" imgW="1955520" imgH="457200" progId="">
                  <p:embed/>
                </p:oleObj>
              </mc:Choice>
              <mc:Fallback>
                <p:oleObj name="Equation" r:id="rId2" imgW="1955520" imgH="457200" progId="">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2151063"/>
                        <a:ext cx="1935162"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a:extLst>
              <a:ext uri="{FF2B5EF4-FFF2-40B4-BE49-F238E27FC236}">
                <a16:creationId xmlns:a16="http://schemas.microsoft.com/office/drawing/2014/main" id="{703752C3-9EC9-4840-8BB4-A88F0E7FF90F}"/>
              </a:ext>
            </a:extLst>
          </p:cNvPr>
          <p:cNvSpPr>
            <a:spLocks noGrp="1"/>
          </p:cNvSpPr>
          <p:nvPr>
            <p:ph sz="quarter" idx="26"/>
          </p:nvPr>
        </p:nvSpPr>
        <p:spPr>
          <a:xfrm>
            <a:off x="736600" y="2687013"/>
            <a:ext cx="8673292" cy="334963"/>
          </a:xfrm>
        </p:spPr>
        <p:txBody>
          <a:bodyPr/>
          <a:lstStyle/>
          <a:p>
            <a:r>
              <a:rPr lang="en-US" altLang="en-US" dirty="0"/>
              <a:t>so two of the</a:t>
            </a:r>
            <a:r>
              <a:rPr lang="en-IN" altLang="en-US" dirty="0"/>
              <a:t> </a:t>
            </a:r>
            <a:r>
              <a:rPr lang="en-US" altLang="en-US" dirty="0"/>
              <a:t>functions determined by the implicit Equation 1 are</a:t>
            </a:r>
            <a:endParaRPr lang="en-IN" dirty="0"/>
          </a:p>
        </p:txBody>
      </p:sp>
      <p:graphicFrame>
        <p:nvGraphicFramePr>
          <p:cNvPr id="14" name="Content Placeholder 13" descr="f(x) = sqrt(25 minus x^2) and g(x) = negative sqrt(25 minus x^2)">
            <a:extLst>
              <a:ext uri="{FF2B5EF4-FFF2-40B4-BE49-F238E27FC236}">
                <a16:creationId xmlns:a16="http://schemas.microsoft.com/office/drawing/2014/main" id="{FCA21C96-41B6-4FE2-9BEF-73B83B605C63}"/>
              </a:ext>
            </a:extLst>
          </p:cNvPr>
          <p:cNvGraphicFramePr>
            <a:graphicFrameLocks noGrp="1" noChangeAspect="1"/>
          </p:cNvGraphicFramePr>
          <p:nvPr>
            <p:ph sz="quarter" idx="27"/>
          </p:nvPr>
        </p:nvGraphicFramePr>
        <p:xfrm>
          <a:off x="731838" y="3090863"/>
          <a:ext cx="5149850" cy="504825"/>
        </p:xfrm>
        <a:graphic>
          <a:graphicData uri="http://schemas.openxmlformats.org/presentationml/2006/ole">
            <mc:AlternateContent xmlns:mc="http://schemas.openxmlformats.org/markup-compatibility/2006">
              <mc:Choice xmlns:v="urn:schemas-microsoft-com:vml" Requires="v">
                <p:oleObj name="Equation" r:id="rId4" imgW="5181480" imgH="507960" progId="">
                  <p:embed/>
                </p:oleObj>
              </mc:Choice>
              <mc:Fallback>
                <p:oleObj name="Equation" r:id="rId4" imgW="5181480" imgH="50796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3090863"/>
                        <a:ext cx="514985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3418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681E-493A-47EB-8F36-7611F0BE5851}"/>
              </a:ext>
            </a:extLst>
          </p:cNvPr>
          <p:cNvSpPr>
            <a:spLocks noGrp="1"/>
          </p:cNvSpPr>
          <p:nvPr>
            <p:ph type="title"/>
          </p:nvPr>
        </p:nvSpPr>
        <p:spPr/>
        <p:txBody>
          <a:bodyPr/>
          <a:lstStyle/>
          <a:p>
            <a:r>
              <a:rPr lang="en-US" altLang="en-US" dirty="0"/>
              <a:t>Implicitly Defined Functions (3 of 5)</a:t>
            </a:r>
            <a:endParaRPr lang="en-IN" dirty="0"/>
          </a:p>
        </p:txBody>
      </p:sp>
      <p:sp>
        <p:nvSpPr>
          <p:cNvPr id="3" name="Content Placeholder 2">
            <a:extLst>
              <a:ext uri="{FF2B5EF4-FFF2-40B4-BE49-F238E27FC236}">
                <a16:creationId xmlns:a16="http://schemas.microsoft.com/office/drawing/2014/main" id="{180081E7-2F13-4A80-9F34-3129F3642D43}"/>
              </a:ext>
            </a:extLst>
          </p:cNvPr>
          <p:cNvSpPr>
            <a:spLocks noGrp="1"/>
          </p:cNvSpPr>
          <p:nvPr>
            <p:ph sz="quarter" idx="12"/>
          </p:nvPr>
        </p:nvSpPr>
        <p:spPr>
          <a:xfrm>
            <a:off x="741971" y="1292278"/>
            <a:ext cx="9517597" cy="294760"/>
          </a:xfrm>
        </p:spPr>
        <p:txBody>
          <a:bodyPr/>
          <a:lstStyle/>
          <a:p>
            <a:r>
              <a:rPr lang="en-US" altLang="en-US" dirty="0"/>
              <a:t>The graphs of </a:t>
            </a:r>
            <a:r>
              <a:rPr lang="en-US" altLang="en-US" i="1" dirty="0"/>
              <a:t>f</a:t>
            </a:r>
            <a:r>
              <a:rPr lang="en-US" altLang="en-US" dirty="0"/>
              <a:t> and </a:t>
            </a:r>
            <a:r>
              <a:rPr lang="en-US" altLang="en-US" i="1" dirty="0"/>
              <a:t>g</a:t>
            </a:r>
            <a:r>
              <a:rPr lang="en-US" altLang="en-US" dirty="0"/>
              <a:t> are the upper and lower semicircles of the circle</a:t>
            </a:r>
            <a:endParaRPr lang="en-IN" dirty="0"/>
          </a:p>
        </p:txBody>
      </p:sp>
      <p:graphicFrame>
        <p:nvGraphicFramePr>
          <p:cNvPr id="12" name="Content Placeholder 11" descr="(x^2) + (y^2) = 25.">
            <a:extLst>
              <a:ext uri="{FF2B5EF4-FFF2-40B4-BE49-F238E27FC236}">
                <a16:creationId xmlns:a16="http://schemas.microsoft.com/office/drawing/2014/main" id="{910310B7-E41F-40A4-9B8B-E5054B91347E}"/>
              </a:ext>
            </a:extLst>
          </p:cNvPr>
          <p:cNvGraphicFramePr>
            <a:graphicFrameLocks noGrp="1" noChangeAspect="1"/>
          </p:cNvGraphicFramePr>
          <p:nvPr>
            <p:ph sz="quarter" idx="13"/>
          </p:nvPr>
        </p:nvGraphicFramePr>
        <p:xfrm>
          <a:off x="725488" y="1703388"/>
          <a:ext cx="1770062" cy="409575"/>
        </p:xfrm>
        <a:graphic>
          <a:graphicData uri="http://schemas.openxmlformats.org/presentationml/2006/ole">
            <mc:AlternateContent xmlns:mc="http://schemas.openxmlformats.org/markup-compatibility/2006">
              <mc:Choice xmlns:v="urn:schemas-microsoft-com:vml" Requires="v">
                <p:oleObj name="Equation" r:id="rId2" imgW="1701720" imgH="393480" progId="">
                  <p:embed/>
                </p:oleObj>
              </mc:Choice>
              <mc:Fallback>
                <p:oleObj name="Equation" r:id="rId2" imgW="1701720" imgH="393480" progId="">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88" y="1703388"/>
                        <a:ext cx="1770062"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a:extLst>
              <a:ext uri="{FF2B5EF4-FFF2-40B4-BE49-F238E27FC236}">
                <a16:creationId xmlns:a16="http://schemas.microsoft.com/office/drawing/2014/main" id="{9F671130-06A8-4469-B703-A44837A0AC15}"/>
              </a:ext>
            </a:extLst>
          </p:cNvPr>
          <p:cNvSpPr>
            <a:spLocks noGrp="1"/>
          </p:cNvSpPr>
          <p:nvPr>
            <p:ph sz="quarter" idx="14"/>
          </p:nvPr>
        </p:nvSpPr>
        <p:spPr>
          <a:xfrm>
            <a:off x="2569464" y="1738484"/>
            <a:ext cx="8885936" cy="357124"/>
          </a:xfrm>
        </p:spPr>
        <p:txBody>
          <a:bodyPr/>
          <a:lstStyle/>
          <a:p>
            <a:r>
              <a:rPr lang="en-US" altLang="en-US" dirty="0"/>
              <a:t>(See Figure 1.)</a:t>
            </a:r>
          </a:p>
        </p:txBody>
      </p:sp>
      <p:sp>
        <p:nvSpPr>
          <p:cNvPr id="8" name="Content Placeholder 7">
            <a:extLst>
              <a:ext uri="{FF2B5EF4-FFF2-40B4-BE49-F238E27FC236}">
                <a16:creationId xmlns:a16="http://schemas.microsoft.com/office/drawing/2014/main" id="{258DD171-F165-4624-AF7B-4C9D91BE5DD8}"/>
              </a:ext>
            </a:extLst>
          </p:cNvPr>
          <p:cNvSpPr>
            <a:spLocks noGrp="1"/>
          </p:cNvSpPr>
          <p:nvPr>
            <p:ph sz="quarter" idx="16"/>
          </p:nvPr>
        </p:nvSpPr>
        <p:spPr>
          <a:xfrm>
            <a:off x="733425" y="5304537"/>
            <a:ext cx="10729913" cy="296213"/>
          </a:xfrm>
        </p:spPr>
        <p:txBody>
          <a:bodyPr/>
          <a:lstStyle/>
          <a:p>
            <a:pPr algn="ctr"/>
            <a:r>
              <a:rPr lang="en-US" altLang="en-US" sz="1200" b="1" dirty="0"/>
              <a:t>Figure 1</a:t>
            </a:r>
          </a:p>
        </p:txBody>
      </p:sp>
      <p:pic>
        <p:nvPicPr>
          <p:cNvPr id="13" name="Content Placeholder 12" descr="Three figures are graphed on the x y coordinate plane. Figure a, x^2 + y^2 = 25. The circle is centered at the origin. Figure b, f(x) = sqrt(25 minus x^2). The upper half of the circle is shown. Figure c, g(x) = negative sqrt(25 minus x^2). The lower half of the circle is shown.">
            <a:extLst>
              <a:ext uri="{FF2B5EF4-FFF2-40B4-BE49-F238E27FC236}">
                <a16:creationId xmlns:a16="http://schemas.microsoft.com/office/drawing/2014/main" id="{B54F0735-4C99-492E-9D7B-E241C303A112}"/>
              </a:ext>
            </a:extLst>
          </p:cNvPr>
          <p:cNvPicPr>
            <a:picLocks noGrp="1" noChangeAspect="1"/>
          </p:cNvPicPr>
          <p:nvPr>
            <p:ph sz="quarter" idx="15"/>
          </p:nvPr>
        </p:nvPicPr>
        <p:blipFill>
          <a:blip r:embed="rId4"/>
          <a:stretch>
            <a:fillRect/>
          </a:stretch>
        </p:blipFill>
        <p:spPr>
          <a:xfrm>
            <a:off x="2495550" y="2602869"/>
            <a:ext cx="7163421" cy="2298391"/>
          </a:xfrm>
          <a:prstGeom prst="rect">
            <a:avLst/>
          </a:prstGeom>
        </p:spPr>
      </p:pic>
    </p:spTree>
    <p:extLst>
      <p:ext uri="{BB962C8B-B14F-4D97-AF65-F5344CB8AC3E}">
        <p14:creationId xmlns:p14="http://schemas.microsoft.com/office/powerpoint/2010/main" val="2520356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ltLang="en-US" dirty="0"/>
              <a:t>Implicitly Defined Functions (4 of 5)</a:t>
            </a:r>
            <a:endParaRPr lang="en-IN" dirty="0"/>
          </a:p>
        </p:txBody>
      </p:sp>
      <p:sp>
        <p:nvSpPr>
          <p:cNvPr id="2" name="Content Placeholder 1"/>
          <p:cNvSpPr>
            <a:spLocks noGrp="1"/>
          </p:cNvSpPr>
          <p:nvPr>
            <p:ph sz="quarter" idx="23"/>
          </p:nvPr>
        </p:nvSpPr>
        <p:spPr>
          <a:xfrm>
            <a:off x="736600" y="1289050"/>
            <a:ext cx="10845800" cy="2216150"/>
          </a:xfrm>
        </p:spPr>
        <p:txBody>
          <a:bodyPr/>
          <a:lstStyle/>
          <a:p>
            <a:pPr>
              <a:lnSpc>
                <a:spcPct val="100000"/>
              </a:lnSpc>
            </a:pPr>
            <a:r>
              <a:rPr lang="en-US" altLang="en-US" dirty="0"/>
              <a:t>It’s not easy to solve Equation 2 for </a:t>
            </a:r>
            <a:r>
              <a:rPr lang="en-US" altLang="en-US" i="1" dirty="0"/>
              <a:t>y</a:t>
            </a:r>
            <a:r>
              <a:rPr lang="en-US" altLang="en-US" dirty="0"/>
              <a:t> explicitly as a function of </a:t>
            </a:r>
            <a:r>
              <a:rPr lang="en-US" altLang="en-US" i="1" dirty="0"/>
              <a:t>x</a:t>
            </a:r>
            <a:r>
              <a:rPr lang="en-US" altLang="en-US" dirty="0"/>
              <a:t> by hand. (</a:t>
            </a:r>
            <a:r>
              <a:rPr lang="en-IN" dirty="0"/>
              <a:t>Even if we use technology, the resulting expressions are very complicated.</a:t>
            </a:r>
            <a:r>
              <a:rPr lang="en-US" altLang="en-US" dirty="0"/>
              <a:t>)</a:t>
            </a:r>
          </a:p>
          <a:p>
            <a:pPr>
              <a:lnSpc>
                <a:spcPct val="100000"/>
              </a:lnSpc>
            </a:pPr>
            <a:endParaRPr lang="en-US" altLang="en-US" dirty="0"/>
          </a:p>
          <a:p>
            <a:pPr>
              <a:lnSpc>
                <a:spcPct val="100000"/>
              </a:lnSpc>
            </a:pPr>
            <a:r>
              <a:rPr lang="en-US" altLang="en-US" dirty="0"/>
              <a:t>Nonetheless, (2) </a:t>
            </a:r>
            <a:r>
              <a:rPr lang="en-IN" dirty="0"/>
              <a:t>is the equation of a curve called the </a:t>
            </a:r>
            <a:r>
              <a:rPr lang="en-IN" b="1" dirty="0"/>
              <a:t>folium of Descartes </a:t>
            </a:r>
            <a:r>
              <a:rPr lang="en-IN" dirty="0"/>
              <a:t>shown in Figure 2 and it implicitly defines </a:t>
            </a:r>
            <a:r>
              <a:rPr lang="en-IN" i="1" dirty="0"/>
              <a:t>y </a:t>
            </a:r>
            <a:r>
              <a:rPr lang="en-IN" dirty="0"/>
              <a:t>as several functions of </a:t>
            </a:r>
            <a:r>
              <a:rPr lang="en-IN" i="1" dirty="0"/>
              <a:t>x</a:t>
            </a:r>
            <a:r>
              <a:rPr lang="en-IN" dirty="0"/>
              <a:t>.</a:t>
            </a:r>
          </a:p>
        </p:txBody>
      </p:sp>
      <p:sp>
        <p:nvSpPr>
          <p:cNvPr id="12" name="Content Placeholder 11"/>
          <p:cNvSpPr>
            <a:spLocks noGrp="1"/>
          </p:cNvSpPr>
          <p:nvPr>
            <p:ph sz="quarter" idx="33"/>
          </p:nvPr>
        </p:nvSpPr>
        <p:spPr>
          <a:xfrm>
            <a:off x="5278120" y="5958840"/>
            <a:ext cx="848360" cy="296227"/>
          </a:xfrm>
        </p:spPr>
        <p:txBody>
          <a:bodyPr/>
          <a:lstStyle/>
          <a:p>
            <a:r>
              <a:rPr lang="en-US" altLang="en-US" sz="1200" b="1" dirty="0"/>
              <a:t>Figure 2</a:t>
            </a:r>
          </a:p>
        </p:txBody>
      </p:sp>
      <p:sp>
        <p:nvSpPr>
          <p:cNvPr id="13" name="Content Placeholder 12"/>
          <p:cNvSpPr>
            <a:spLocks noGrp="1"/>
          </p:cNvSpPr>
          <p:nvPr>
            <p:ph sz="quarter" idx="34"/>
          </p:nvPr>
        </p:nvSpPr>
        <p:spPr>
          <a:xfrm>
            <a:off x="4647378" y="5672455"/>
            <a:ext cx="2322830" cy="316865"/>
          </a:xfrm>
        </p:spPr>
        <p:txBody>
          <a:bodyPr/>
          <a:lstStyle/>
          <a:p>
            <a:r>
              <a:rPr lang="en-US" altLang="en-US" sz="1400" dirty="0"/>
              <a:t>The folium of Descartes</a:t>
            </a:r>
            <a:endParaRPr lang="en-US" altLang="en-US" sz="1400" b="1" dirty="0"/>
          </a:p>
        </p:txBody>
      </p:sp>
      <p:pic>
        <p:nvPicPr>
          <p:cNvPr id="19" name="Content Placeholder 3" descr="The folium of Descartes is graphed on the x y coordinate plane. The equation of the curve is x^3 + y^3 = 6 x y. The curve falls through the second quadrant to the origin, rises in the first quadrant with increasing steepness up to a point, then falls with increasing steepness to form a loop. It then falls through the fourth quadrant.&#10;">
            <a:extLst>
              <a:ext uri="{FF2B5EF4-FFF2-40B4-BE49-F238E27FC236}">
                <a16:creationId xmlns:a16="http://schemas.microsoft.com/office/drawing/2014/main" id="{64613B73-0B65-42A1-9B0E-A8154C6EB191}"/>
              </a:ext>
            </a:extLst>
          </p:cNvPr>
          <p:cNvPicPr>
            <a:picLocks noGrp="1" noChangeAspect="1"/>
          </p:cNvPicPr>
          <p:nvPr>
            <p:ph sz="quarter" idx="35"/>
          </p:nvPr>
        </p:nvPicPr>
        <p:blipFill>
          <a:blip r:embed="rId2"/>
          <a:stretch>
            <a:fillRect/>
          </a:stretch>
        </p:blipFill>
        <p:spPr>
          <a:xfrm>
            <a:off x="4680981" y="3531974"/>
            <a:ext cx="2060627" cy="2005758"/>
          </a:xfrm>
          <a:prstGeom prst="rect">
            <a:avLst/>
          </a:prstGeom>
          <a:noFill/>
          <a:ln>
            <a:noFill/>
          </a:ln>
        </p:spPr>
      </p:pic>
    </p:spTree>
    <p:extLst>
      <p:ext uri="{BB962C8B-B14F-4D97-AF65-F5344CB8AC3E}">
        <p14:creationId xmlns:p14="http://schemas.microsoft.com/office/powerpoint/2010/main" val="3585987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ltLang="en-US" dirty="0"/>
              <a:t>Implicitly Defined Functions (5 of 5)</a:t>
            </a:r>
            <a:endParaRPr lang="en-IN" dirty="0"/>
          </a:p>
        </p:txBody>
      </p:sp>
      <p:sp>
        <p:nvSpPr>
          <p:cNvPr id="2" name="Content Placeholder 1"/>
          <p:cNvSpPr>
            <a:spLocks noGrp="1"/>
          </p:cNvSpPr>
          <p:nvPr>
            <p:ph sz="quarter" idx="23"/>
          </p:nvPr>
        </p:nvSpPr>
        <p:spPr>
          <a:xfrm>
            <a:off x="736600" y="1289050"/>
            <a:ext cx="10718800" cy="477838"/>
          </a:xfrm>
        </p:spPr>
        <p:txBody>
          <a:bodyPr/>
          <a:lstStyle/>
          <a:p>
            <a:r>
              <a:rPr lang="en-US" altLang="en-US" dirty="0"/>
              <a:t>The graphs of three such functions are shown in Figure 3.</a:t>
            </a:r>
            <a:endParaRPr lang="en-IN" dirty="0"/>
          </a:p>
        </p:txBody>
      </p:sp>
      <p:sp>
        <p:nvSpPr>
          <p:cNvPr id="8" name="Content Placeholder 7"/>
          <p:cNvSpPr>
            <a:spLocks noGrp="1"/>
          </p:cNvSpPr>
          <p:nvPr>
            <p:ph sz="quarter" idx="29"/>
          </p:nvPr>
        </p:nvSpPr>
        <p:spPr>
          <a:xfrm>
            <a:off x="5323840" y="3934736"/>
            <a:ext cx="772160" cy="264836"/>
          </a:xfrm>
        </p:spPr>
        <p:txBody>
          <a:bodyPr/>
          <a:lstStyle/>
          <a:p>
            <a:r>
              <a:rPr lang="en-US" altLang="en-US" sz="1200" b="1" dirty="0"/>
              <a:t>Figure 3</a:t>
            </a:r>
          </a:p>
        </p:txBody>
      </p:sp>
      <p:sp>
        <p:nvSpPr>
          <p:cNvPr id="9" name="Content Placeholder 8"/>
          <p:cNvSpPr>
            <a:spLocks noGrp="1"/>
          </p:cNvSpPr>
          <p:nvPr>
            <p:ph sz="quarter" idx="30"/>
          </p:nvPr>
        </p:nvSpPr>
        <p:spPr>
          <a:xfrm>
            <a:off x="3497580" y="3634678"/>
            <a:ext cx="5013960" cy="295316"/>
          </a:xfrm>
        </p:spPr>
        <p:txBody>
          <a:bodyPr/>
          <a:lstStyle/>
          <a:p>
            <a:r>
              <a:rPr lang="en-US" altLang="en-US" sz="1400" dirty="0"/>
              <a:t>Graphs of three functions defined by the folium of Descartes</a:t>
            </a:r>
            <a:endParaRPr lang="en-US" altLang="en-US" sz="1400" b="1" dirty="0"/>
          </a:p>
        </p:txBody>
      </p:sp>
      <p:pic>
        <p:nvPicPr>
          <p:cNvPr id="19" name="Content Placeholder 14" descr="Three curves are graphed on the x y coordinate plane. In the first, the portion of the folium of Descartes in the second quadrant is marked. The left portion of the loop, and a part of the curve falling through the fourth quadrant are shown. In the second figure, the right portion of the loop is shown. In the third figure, The portion of the curve falling through the fourth quadrant close to the origin is shown.&#10;">
            <a:extLst>
              <a:ext uri="{FF2B5EF4-FFF2-40B4-BE49-F238E27FC236}">
                <a16:creationId xmlns:a16="http://schemas.microsoft.com/office/drawing/2014/main" id="{6AAEA909-A035-4696-872C-BFA7D258D37F}"/>
              </a:ext>
            </a:extLst>
          </p:cNvPr>
          <p:cNvPicPr>
            <a:picLocks noGrp="1" noChangeAspect="1"/>
          </p:cNvPicPr>
          <p:nvPr>
            <p:ph sz="quarter" idx="31"/>
          </p:nvPr>
        </p:nvPicPr>
        <p:blipFill>
          <a:blip r:embed="rId2"/>
          <a:stretch>
            <a:fillRect/>
          </a:stretch>
        </p:blipFill>
        <p:spPr>
          <a:xfrm>
            <a:off x="3231627" y="1714818"/>
            <a:ext cx="5468586" cy="1804572"/>
          </a:xfrm>
          <a:prstGeom prst="rect">
            <a:avLst/>
          </a:prstGeom>
          <a:noFill/>
          <a:ln>
            <a:noFill/>
          </a:ln>
        </p:spPr>
      </p:pic>
      <p:sp>
        <p:nvSpPr>
          <p:cNvPr id="12" name="Content Placeholder 11"/>
          <p:cNvSpPr>
            <a:spLocks noGrp="1"/>
          </p:cNvSpPr>
          <p:nvPr>
            <p:ph sz="quarter" idx="33"/>
          </p:nvPr>
        </p:nvSpPr>
        <p:spPr>
          <a:xfrm>
            <a:off x="736600" y="4321492"/>
            <a:ext cx="10718800" cy="768667"/>
          </a:xfrm>
        </p:spPr>
        <p:txBody>
          <a:bodyPr/>
          <a:lstStyle/>
          <a:p>
            <a:r>
              <a:rPr lang="en-US" altLang="en-US" dirty="0"/>
              <a:t>When we say that </a:t>
            </a:r>
            <a:r>
              <a:rPr lang="en-US" altLang="en-US" i="1" dirty="0"/>
              <a:t>f</a:t>
            </a:r>
            <a:r>
              <a:rPr lang="en-US" altLang="en-US" dirty="0"/>
              <a:t> is a function defined implicitly by Equation 2, we mean that the equation</a:t>
            </a:r>
            <a:endParaRPr lang="en-IN" dirty="0"/>
          </a:p>
        </p:txBody>
      </p:sp>
      <p:graphicFrame>
        <p:nvGraphicFramePr>
          <p:cNvPr id="20" name="Content Placeholder 19" descr="(x^3) + [f(x)]^(3) = 6 x f(x)"/>
          <p:cNvGraphicFramePr>
            <a:graphicFrameLocks noGrp="1" noChangeAspect="1"/>
          </p:cNvGraphicFramePr>
          <p:nvPr>
            <p:ph sz="quarter" idx="35"/>
          </p:nvPr>
        </p:nvGraphicFramePr>
        <p:xfrm>
          <a:off x="3865769" y="5059678"/>
          <a:ext cx="2849562" cy="539750"/>
        </p:xfrm>
        <a:graphic>
          <a:graphicData uri="http://schemas.openxmlformats.org/presentationml/2006/ole">
            <mc:AlternateContent xmlns:mc="http://schemas.openxmlformats.org/markup-compatibility/2006">
              <mc:Choice xmlns:v="urn:schemas-microsoft-com:vml" Requires="v">
                <p:oleObj name="Equation" r:id="rId3" imgW="2882880" imgH="545760" progId="">
                  <p:embed/>
                </p:oleObj>
              </mc:Choice>
              <mc:Fallback>
                <p:oleObj name="Equation" r:id="rId3" imgW="2882880" imgH="545760"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769" y="5059678"/>
                        <a:ext cx="28495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15"/>
          <p:cNvSpPr>
            <a:spLocks noGrp="1"/>
          </p:cNvSpPr>
          <p:nvPr>
            <p:ph sz="quarter" idx="37"/>
          </p:nvPr>
        </p:nvSpPr>
        <p:spPr>
          <a:xfrm>
            <a:off x="736600" y="5851843"/>
            <a:ext cx="10718800" cy="476250"/>
          </a:xfrm>
        </p:spPr>
        <p:txBody>
          <a:bodyPr/>
          <a:lstStyle/>
          <a:p>
            <a:r>
              <a:rPr lang="en-US" altLang="en-US" dirty="0"/>
              <a:t>is true for all values of </a:t>
            </a:r>
            <a:r>
              <a:rPr lang="en-US" altLang="en-US" i="1" dirty="0"/>
              <a:t>x</a:t>
            </a:r>
            <a:r>
              <a:rPr lang="en-US" altLang="en-US" dirty="0"/>
              <a:t> in the domain of </a:t>
            </a:r>
            <a:r>
              <a:rPr lang="en-US" altLang="en-US" i="1" dirty="0"/>
              <a:t>f</a:t>
            </a:r>
            <a:r>
              <a:rPr lang="en-US" altLang="en-US" dirty="0"/>
              <a:t>.</a:t>
            </a:r>
          </a:p>
        </p:txBody>
      </p:sp>
    </p:spTree>
    <p:extLst>
      <p:ext uri="{BB962C8B-B14F-4D97-AF65-F5344CB8AC3E}">
        <p14:creationId xmlns:p14="http://schemas.microsoft.com/office/powerpoint/2010/main" val="3395738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9C50-9C46-4233-8285-16AF474E7A69}"/>
              </a:ext>
            </a:extLst>
          </p:cNvPr>
          <p:cNvSpPr>
            <a:spLocks noGrp="1"/>
          </p:cNvSpPr>
          <p:nvPr>
            <p:ph type="title"/>
          </p:nvPr>
        </p:nvSpPr>
        <p:spPr>
          <a:xfrm>
            <a:off x="838200" y="3060442"/>
            <a:ext cx="10515600" cy="1126076"/>
          </a:xfrm>
        </p:spPr>
        <p:txBody>
          <a:bodyPr/>
          <a:lstStyle/>
          <a:p>
            <a:pPr algn="ctr"/>
            <a:r>
              <a:rPr lang="en-IN" dirty="0">
                <a:solidFill>
                  <a:srgbClr val="0079C2"/>
                </a:solidFill>
              </a:rPr>
              <a:t>Implicit Differentiation</a:t>
            </a:r>
            <a:endParaRPr lang="en-IN" sz="4000" dirty="0">
              <a:solidFill>
                <a:srgbClr val="0079C2"/>
              </a:solidFill>
            </a:endParaRPr>
          </a:p>
        </p:txBody>
      </p:sp>
    </p:spTree>
    <p:extLst>
      <p:ext uri="{BB962C8B-B14F-4D97-AF65-F5344CB8AC3E}">
        <p14:creationId xmlns:p14="http://schemas.microsoft.com/office/powerpoint/2010/main" val="390749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ltLang="en-US" dirty="0"/>
              <a:t>Some </a:t>
            </a:r>
            <a:r>
              <a:rPr lang="en-US" dirty="0"/>
              <a:t>Known Results</a:t>
            </a:r>
            <a:r>
              <a:rPr lang="en-US" altLang="en-US" dirty="0"/>
              <a:t>  </a:t>
            </a:r>
            <a:endParaRPr lang="en-IN" dirty="0"/>
          </a:p>
        </p:txBody>
      </p:sp>
      <mc:AlternateContent xmlns:mc="http://schemas.openxmlformats.org/markup-compatibility/2006" xmlns:a14="http://schemas.microsoft.com/office/drawing/2010/main">
        <mc:Choice Requires="a14">
          <p:graphicFrame>
            <p:nvGraphicFramePr>
              <p:cNvPr id="25" name="Table 24"/>
              <p:cNvGraphicFramePr>
                <a:graphicFrameLocks noGrp="1"/>
              </p:cNvGraphicFramePr>
              <p:nvPr>
                <p:extLst>
                  <p:ext uri="{D42A27DB-BD31-4B8C-83A1-F6EECF244321}">
                    <p14:modId xmlns:p14="http://schemas.microsoft.com/office/powerpoint/2010/main" val="1905121803"/>
                  </p:ext>
                </p:extLst>
              </p:nvPr>
            </p:nvGraphicFramePr>
            <p:xfrm>
              <a:off x="838200" y="1568121"/>
              <a:ext cx="11074758" cy="4338131"/>
            </p:xfrm>
            <a:graphic>
              <a:graphicData uri="http://schemas.openxmlformats.org/drawingml/2006/table">
                <a:tbl>
                  <a:tblPr firstRow="1" bandRow="1">
                    <a:tableStyleId>{5C22544A-7EE6-4342-B048-85BDC9FD1C3A}</a:tableStyleId>
                  </a:tblPr>
                  <a:tblGrid>
                    <a:gridCol w="2309251">
                      <a:extLst>
                        <a:ext uri="{9D8B030D-6E8A-4147-A177-3AD203B41FA5}">
                          <a16:colId xmlns:a16="http://schemas.microsoft.com/office/drawing/2014/main" val="20000"/>
                        </a:ext>
                      </a:extLst>
                    </a:gridCol>
                    <a:gridCol w="2842546">
                      <a:extLst>
                        <a:ext uri="{9D8B030D-6E8A-4147-A177-3AD203B41FA5}">
                          <a16:colId xmlns:a16="http://schemas.microsoft.com/office/drawing/2014/main" val="20001"/>
                        </a:ext>
                      </a:extLst>
                    </a:gridCol>
                    <a:gridCol w="2870668">
                      <a:extLst>
                        <a:ext uri="{9D8B030D-6E8A-4147-A177-3AD203B41FA5}">
                          <a16:colId xmlns:a16="http://schemas.microsoft.com/office/drawing/2014/main" val="20002"/>
                        </a:ext>
                      </a:extLst>
                    </a:gridCol>
                    <a:gridCol w="3052293">
                      <a:extLst>
                        <a:ext uri="{9D8B030D-6E8A-4147-A177-3AD203B41FA5}">
                          <a16:colId xmlns:a16="http://schemas.microsoft.com/office/drawing/2014/main" val="20003"/>
                        </a:ext>
                      </a:extLst>
                    </a:gridCol>
                  </a:tblGrid>
                  <a:tr h="370840">
                    <a:tc>
                      <a:txBody>
                        <a:bodyPr/>
                        <a:lstStyle/>
                        <a:p>
                          <a:pPr algn="l"/>
                          <a:r>
                            <a:rPr lang="en-US" sz="2000" b="0" dirty="0">
                              <a:solidFill>
                                <a:srgbClr val="000000"/>
                              </a:solidFill>
                            </a:rPr>
                            <a:t>(c)’</a:t>
                          </a:r>
                          <a:r>
                            <a:rPr lang="en-US" sz="2000" b="0" i="0" kern="1200" dirty="0">
                              <a:solidFill>
                                <a:srgbClr val="000000"/>
                              </a:solidFill>
                              <a:effectLst/>
                              <a:latin typeface="+mn-lt"/>
                              <a:ea typeface="+mn-ea"/>
                              <a:cs typeface="+mn-cs"/>
                            </a:rPr>
                            <a:t> =0</a:t>
                          </a:r>
                          <a:endParaRPr lang="en-US" sz="2000" b="0" dirty="0">
                            <a:solidFill>
                              <a:srgbClr val="000000"/>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ctrlPr>
                                      <a:rPr lang="en-US" sz="2000" i="1" smtClean="0">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𝑥</m:t>
                                        </m:r>
                                      </m:e>
                                      <m:sup>
                                        <m:r>
                                          <a:rPr lang="en-US" sz="2000" b="0" i="1" smtClean="0">
                                            <a:solidFill>
                                              <a:srgbClr val="000000"/>
                                            </a:solidFill>
                                            <a:latin typeface="Cambria Math" panose="02040503050406030204" pitchFamily="18" charset="0"/>
                                          </a:rPr>
                                          <m:t>𝑛</m:t>
                                        </m:r>
                                      </m:sup>
                                    </m:sSup>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𝑛</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𝑥</m:t>
                                    </m:r>
                                  </m:e>
                                  <m:sup>
                                    <m:r>
                                      <a:rPr lang="en-US" sz="2000" b="0" i="1" smtClean="0">
                                        <a:solidFill>
                                          <a:srgbClr val="000000"/>
                                        </a:solidFill>
                                        <a:latin typeface="Cambria Math" panose="02040503050406030204" pitchFamily="18" charset="0"/>
                                        <a:ea typeface="Cambria Math" panose="02040503050406030204" pitchFamily="18" charset="0"/>
                                      </a:rPr>
                                      <m:t>𝑛</m:t>
                                    </m:r>
                                    <m:r>
                                      <a:rPr lang="en-US" sz="2000" b="0" i="1" smtClean="0">
                                        <a:solidFill>
                                          <a:srgbClr val="000000"/>
                                        </a:solidFill>
                                        <a:latin typeface="Cambria Math" panose="02040503050406030204" pitchFamily="18" charset="0"/>
                                        <a:ea typeface="Cambria Math" panose="02040503050406030204" pitchFamily="18" charset="0"/>
                                      </a:rPr>
                                      <m:t>−1</m:t>
                                    </m:r>
                                  </m:sup>
                                </m:sSup>
                                <m:r>
                                  <m:rPr>
                                    <m:nor/>
                                  </m:rPr>
                                  <a:rPr lang="en-US" sz="2000" b="0" i="0" kern="1200" dirty="0" smtClean="0">
                                    <a:solidFill>
                                      <a:srgbClr val="000000"/>
                                    </a:solidFill>
                                    <a:effectLst/>
                                    <a:latin typeface="+mn-lt"/>
                                    <a:ea typeface="+mn-ea"/>
                                    <a:cs typeface="+mn-cs"/>
                                  </a:rPr>
                                  <m:t> </m:t>
                                </m:r>
                              </m:oMath>
                            </m:oMathPara>
                          </a14:m>
                          <a:endParaRPr lang="en-US" sz="2000" dirty="0">
                            <a:solidFill>
                              <a:srgbClr val="000000"/>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000000"/>
                            </a:solidFill>
                          </a:endParaRPr>
                        </a:p>
                      </a:txBody>
                      <a:tcPr>
                        <a:solidFill>
                          <a:schemeClr val="bg2"/>
                        </a:solidFill>
                      </a:tcPr>
                    </a:tc>
                    <a:tc>
                      <a:txBody>
                        <a:bodyPr/>
                        <a:lstStyle/>
                        <a:p>
                          <a:pPr algn="l"/>
                          <a:endParaRPr lang="en-US" sz="2000" dirty="0"/>
                        </a:p>
                      </a:txBody>
                      <a:tcPr>
                        <a:solidFill>
                          <a:schemeClr val="bg2"/>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ctrlPr>
                                      <a:rPr lang="en-US" sz="2000" i="1" smtClean="0">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𝑒</m:t>
                                        </m:r>
                                      </m:e>
                                      <m:sup>
                                        <m:r>
                                          <a:rPr lang="en-US" sz="2000" b="0" i="1" smtClean="0">
                                            <a:solidFill>
                                              <a:srgbClr val="000000"/>
                                            </a:solidFill>
                                            <a:latin typeface="Cambria Math" panose="02040503050406030204" pitchFamily="18" charset="0"/>
                                          </a:rPr>
                                          <m:t>𝑥</m:t>
                                        </m:r>
                                      </m:sup>
                                    </m:sSup>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𝑒</m:t>
                                    </m:r>
                                  </m:e>
                                  <m:sup>
                                    <m:r>
                                      <a:rPr lang="en-US" sz="2000" b="0" i="1" smtClean="0">
                                        <a:solidFill>
                                          <a:srgbClr val="000000"/>
                                        </a:solidFill>
                                        <a:latin typeface="Cambria Math" panose="02040503050406030204" pitchFamily="18" charset="0"/>
                                        <a:ea typeface="Cambria Math" panose="02040503050406030204" pitchFamily="18" charset="0"/>
                                      </a:rPr>
                                      <m:t>𝑥</m:t>
                                    </m:r>
                                  </m:sup>
                                </m:sSup>
                              </m:oMath>
                            </m:oMathPara>
                          </a14:m>
                          <a:endParaRPr lang="en-US" sz="2000" dirty="0">
                            <a:solidFill>
                              <a:srgbClr val="000000"/>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ctrlPr>
                                      <a:rPr lang="en-US" sz="2000" i="1" smtClean="0">
                                        <a:solidFill>
                                          <a:srgbClr val="000000"/>
                                        </a:solidFill>
                                        <a:latin typeface="Cambria Math" panose="02040503050406030204" pitchFamily="18" charset="0"/>
                                      </a:rPr>
                                    </m:ctrlPr>
                                  </m:dPr>
                                  <m:e>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𝑎</m:t>
                                        </m:r>
                                      </m:e>
                                      <m:sup>
                                        <m:r>
                                          <a:rPr lang="en-US" sz="2000" b="0" i="1" smtClean="0">
                                            <a:solidFill>
                                              <a:srgbClr val="000000"/>
                                            </a:solidFill>
                                            <a:latin typeface="Cambria Math" panose="02040503050406030204" pitchFamily="18" charset="0"/>
                                          </a:rPr>
                                          <m:t>𝑥</m:t>
                                        </m:r>
                                      </m:sup>
                                    </m:sSup>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i="1" smtClean="0">
                                        <a:solidFill>
                                          <a:srgbClr val="000000"/>
                                        </a:solidFill>
                                        <a:latin typeface="Cambria Math" panose="02040503050406030204" pitchFamily="18" charset="0"/>
                                      </a:rPr>
                                    </m:ctrlPr>
                                  </m:sSupPr>
                                  <m:e>
                                    <m:r>
                                      <a:rPr lang="en-US" sz="2000" b="0" i="1" smtClean="0">
                                        <a:solidFill>
                                          <a:srgbClr val="000000"/>
                                        </a:solidFill>
                                        <a:latin typeface="Cambria Math" panose="02040503050406030204" pitchFamily="18" charset="0"/>
                                      </a:rPr>
                                      <m:t>𝑎</m:t>
                                    </m:r>
                                  </m:e>
                                  <m:sup>
                                    <m:r>
                                      <a:rPr lang="en-US" sz="2000" b="0" i="1" smtClean="0">
                                        <a:solidFill>
                                          <a:srgbClr val="000000"/>
                                        </a:solidFill>
                                        <a:latin typeface="Cambria Math" panose="02040503050406030204" pitchFamily="18" charset="0"/>
                                      </a:rPr>
                                      <m:t>𝑥</m:t>
                                    </m:r>
                                  </m:sup>
                                </m:sSup>
                                <m:r>
                                  <m:rPr>
                                    <m:sty m:val="p"/>
                                  </m:rPr>
                                  <a:rPr lang="en-US" sz="2000" b="0" i="0" smtClean="0">
                                    <a:solidFill>
                                      <a:srgbClr val="000000"/>
                                    </a:solidFill>
                                    <a:latin typeface="Cambria Math" panose="02040503050406030204" pitchFamily="18" charset="0"/>
                                  </a:rPr>
                                  <m:t>ln</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𝑎</m:t>
                                </m:r>
                                <m:r>
                                  <a:rPr lang="en-US" sz="2000" b="0" i="1" smtClean="0">
                                    <a:solidFill>
                                      <a:srgbClr val="000000"/>
                                    </a:solidFill>
                                    <a:latin typeface="Cambria Math" panose="02040503050406030204" pitchFamily="18" charset="0"/>
                                  </a:rPr>
                                  <m:t>)</m:t>
                                </m:r>
                              </m:oMath>
                            </m:oMathPara>
                          </a14:m>
                          <a:endParaRPr lang="en-US" sz="2000" dirty="0">
                            <a:solidFill>
                              <a:srgbClr val="000000"/>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ctrlPr>
                                      <a:rPr lang="en-US" sz="2000" i="1" smtClean="0">
                                        <a:solidFill>
                                          <a:srgbClr val="000000"/>
                                        </a:solidFill>
                                        <a:latin typeface="Cambria Math" panose="02040503050406030204" pitchFamily="18" charset="0"/>
                                      </a:rPr>
                                    </m:ctrlPr>
                                  </m:dPr>
                                  <m:e>
                                    <m:r>
                                      <m:rPr>
                                        <m:sty m:val="p"/>
                                      </m:rPr>
                                      <a:rPr lang="en-US" sz="2000" b="0" i="0" smtClean="0">
                                        <a:solidFill>
                                          <a:srgbClr val="000000"/>
                                        </a:solidFill>
                                        <a:latin typeface="Cambria Math" panose="02040503050406030204" pitchFamily="18" charset="0"/>
                                      </a:rPr>
                                      <m:t>ln</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𝑥</m:t>
                                    </m:r>
                                    <m:r>
                                      <a:rPr lang="en-US" sz="2000" b="0" i="1" smtClean="0">
                                        <a:solidFill>
                                          <a:srgbClr val="000000"/>
                                        </a:solidFill>
                                        <a:latin typeface="Cambria Math" panose="02040503050406030204" pitchFamily="18" charset="0"/>
                                      </a:rPr>
                                      <m:t>)</m:t>
                                    </m:r>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𝑥</m:t>
                                    </m:r>
                                  </m:den>
                                </m:f>
                              </m:oMath>
                            </m:oMathPara>
                          </a14:m>
                          <a:endParaRPr lang="en-US" sz="2000" dirty="0">
                            <a:solidFill>
                              <a:srgbClr val="000000"/>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ctrlPr>
                                      <a:rPr lang="en-US" sz="2000" i="1" smtClean="0">
                                        <a:solidFill>
                                          <a:srgbClr val="000000"/>
                                        </a:solidFill>
                                        <a:latin typeface="Cambria Math" panose="02040503050406030204" pitchFamily="18" charset="0"/>
                                      </a:rPr>
                                    </m:ctrlPr>
                                  </m:dPr>
                                  <m:e>
                                    <m:sSub>
                                      <m:sSubPr>
                                        <m:ctrlPr>
                                          <a:rPr lang="en-US" sz="2000" i="1" smtClean="0">
                                            <a:solidFill>
                                              <a:srgbClr val="000000"/>
                                            </a:solidFill>
                                            <a:latin typeface="Cambria Math" panose="02040503050406030204" pitchFamily="18" charset="0"/>
                                          </a:rPr>
                                        </m:ctrlPr>
                                      </m:sSubPr>
                                      <m:e>
                                        <m:r>
                                          <m:rPr>
                                            <m:sty m:val="p"/>
                                          </m:rPr>
                                          <a:rPr lang="en-US" sz="2000" b="0" i="0" smtClean="0">
                                            <a:solidFill>
                                              <a:srgbClr val="000000"/>
                                            </a:solidFill>
                                            <a:latin typeface="Cambria Math" panose="02040503050406030204" pitchFamily="18" charset="0"/>
                                          </a:rPr>
                                          <m:t>log</m:t>
                                        </m:r>
                                      </m:e>
                                      <m:sub>
                                        <m:r>
                                          <a:rPr lang="en-US" sz="2000" b="0" i="1" smtClean="0">
                                            <a:solidFill>
                                              <a:srgbClr val="000000"/>
                                            </a:solidFill>
                                            <a:latin typeface="Cambria Math" panose="02040503050406030204" pitchFamily="18" charset="0"/>
                                          </a:rPr>
                                          <m:t>𝑏</m:t>
                                        </m:r>
                                      </m:sub>
                                    </m:sSub>
                                    <m:r>
                                      <a:rPr lang="en-US" sz="2000" b="0" i="1" smtClean="0">
                                        <a:solidFill>
                                          <a:srgbClr val="000000"/>
                                        </a:solidFill>
                                        <a:latin typeface="Cambria Math" panose="02040503050406030204" pitchFamily="18" charset="0"/>
                                      </a:rPr>
                                      <m:t>𝑥</m:t>
                                    </m:r>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𝑥</m:t>
                                    </m:r>
                                    <m:r>
                                      <a:rPr lang="en-US" sz="2000" b="0" i="1" smtClean="0">
                                        <a:solidFill>
                                          <a:srgbClr val="000000"/>
                                        </a:solidFill>
                                        <a:latin typeface="Cambria Math" panose="02040503050406030204" pitchFamily="18" charset="0"/>
                                        <a:ea typeface="Cambria Math" panose="02040503050406030204" pitchFamily="18" charset="0"/>
                                      </a:rPr>
                                      <m:t> </m:t>
                                    </m:r>
                                    <m:r>
                                      <m:rPr>
                                        <m:sty m:val="p"/>
                                      </m:rPr>
                                      <a:rPr lang="en-US" sz="2000" b="0" i="0" smtClean="0">
                                        <a:solidFill>
                                          <a:srgbClr val="000000"/>
                                        </a:solidFill>
                                        <a:latin typeface="Cambria Math" panose="02040503050406030204" pitchFamily="18" charset="0"/>
                                        <a:ea typeface="Cambria Math" panose="02040503050406030204" pitchFamily="18" charset="0"/>
                                      </a:rPr>
                                      <m:t>ln</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𝑏</m:t>
                                    </m:r>
                                    <m:r>
                                      <a:rPr lang="en-US" sz="2000" b="0" i="1" smtClean="0">
                                        <a:solidFill>
                                          <a:srgbClr val="000000"/>
                                        </a:solidFill>
                                        <a:latin typeface="Cambria Math" panose="02040503050406030204" pitchFamily="18" charset="0"/>
                                        <a:ea typeface="Cambria Math" panose="02040503050406030204" pitchFamily="18" charset="0"/>
                                      </a:rPr>
                                      <m:t>)</m:t>
                                    </m:r>
                                  </m:den>
                                </m:f>
                              </m:oMath>
                            </m:oMathPara>
                          </a14:m>
                          <a:endParaRPr lang="en-US" sz="2000" dirty="0">
                            <a:solidFill>
                              <a:srgbClr val="000000"/>
                            </a:solidFill>
                          </a:endParaRPr>
                        </a:p>
                      </a:txBody>
                      <a:tcPr>
                        <a:solidFill>
                          <a:schemeClr val="bg2"/>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left"/>
                              </m:oMathParaPr>
                              <m:oMath xmlns:m="http://schemas.openxmlformats.org/officeDocument/2006/math">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r>
                                          <m:rPr>
                                            <m:sty m:val="p"/>
                                          </m:rPr>
                                          <a:rPr lang="en-US" sz="2000" i="0" smtClean="0">
                                            <a:solidFill>
                                              <a:srgbClr val="000000"/>
                                            </a:solidFill>
                                            <a:latin typeface="Cambria Math" panose="02040503050406030204" pitchFamily="18" charset="0"/>
                                          </a:rPr>
                                          <m:t>sin</m:t>
                                        </m:r>
                                      </m:fName>
                                      <m:e>
                                        <m:r>
                                          <a:rPr lang="en-US" sz="2000" b="0" i="1" smtClean="0">
                                            <a:solidFill>
                                              <a:srgbClr val="000000"/>
                                            </a:solidFill>
                                            <a:latin typeface="Cambria Math" panose="02040503050406030204" pitchFamily="18" charset="0"/>
                                          </a:rPr>
                                          <m:t>𝑥</m:t>
                                        </m:r>
                                      </m:e>
                                    </m:func>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cos</m:t>
                                    </m:r>
                                  </m:fName>
                                  <m:e>
                                    <m:r>
                                      <a:rPr lang="en-US" sz="2000" b="0" i="1" smtClean="0">
                                        <a:solidFill>
                                          <a:srgbClr val="000000"/>
                                        </a:solidFill>
                                        <a:latin typeface="Cambria Math" panose="02040503050406030204" pitchFamily="18" charset="0"/>
                                        <a:ea typeface="Cambria Math" panose="02040503050406030204" pitchFamily="18" charset="0"/>
                                      </a:rPr>
                                      <m:t>𝑥</m:t>
                                    </m:r>
                                  </m:e>
                                </m:func>
                              </m:oMath>
                            </m:oMathPara>
                          </a14:m>
                          <a:endParaRPr lang="en-US" sz="2000" dirty="0">
                            <a:solidFill>
                              <a:srgbClr val="000000"/>
                            </a:solidFill>
                          </a:endParaRPr>
                        </a:p>
                      </a:txBody>
                      <a:tcPr>
                        <a:solidFill>
                          <a:schemeClr val="bg2"/>
                        </a:solidFill>
                      </a:tcPr>
                    </a:tc>
                    <a:tc>
                      <a:txBody>
                        <a:bodyPr/>
                        <a:lstStyle/>
                        <a:p>
                          <a:pPr/>
                          <a14:m>
                            <m:oMathPara xmlns:m="http://schemas.openxmlformats.org/officeDocument/2006/math">
                              <m:oMathParaPr>
                                <m:jc m:val="left"/>
                              </m:oMathParaPr>
                              <m:oMath xmlns:m="http://schemas.openxmlformats.org/officeDocument/2006/math">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csc</m:t>
                                        </m:r>
                                      </m:fName>
                                      <m:e>
                                        <m:r>
                                          <a:rPr lang="en-US" sz="2000" b="0" i="1" smtClean="0">
                                            <a:solidFill>
                                              <a:srgbClr val="000000"/>
                                            </a:solidFill>
                                            <a:latin typeface="Cambria Math" panose="02040503050406030204" pitchFamily="18" charset="0"/>
                                          </a:rPr>
                                          <m:t>𝑥</m:t>
                                        </m:r>
                                      </m:e>
                                    </m:func>
                                  </m:e>
                                </m:d>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csc</m:t>
                                    </m:r>
                                  </m:fName>
                                  <m:e>
                                    <m:r>
                                      <a:rPr lang="en-US" sz="2000" b="0" i="1" smtClean="0">
                                        <a:solidFill>
                                          <a:srgbClr val="000000"/>
                                        </a:solidFill>
                                        <a:latin typeface="Cambria Math" panose="02040503050406030204" pitchFamily="18" charset="0"/>
                                        <a:ea typeface="Cambria Math" panose="02040503050406030204" pitchFamily="18" charset="0"/>
                                      </a:rPr>
                                      <m:t>𝑥</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cot</m:t>
                                        </m:r>
                                      </m:fName>
                                      <m:e>
                                        <m:r>
                                          <a:rPr lang="en-US" sz="2000" b="0" i="1" smtClean="0">
                                            <a:solidFill>
                                              <a:srgbClr val="000000"/>
                                            </a:solidFill>
                                            <a:latin typeface="Cambria Math" panose="02040503050406030204" pitchFamily="18" charset="0"/>
                                            <a:ea typeface="Cambria Math" panose="02040503050406030204" pitchFamily="18" charset="0"/>
                                          </a:rPr>
                                          <m:t>𝑥</m:t>
                                        </m:r>
                                      </m:e>
                                    </m:func>
                                  </m:e>
                                </m:func>
                              </m:oMath>
                            </m:oMathPara>
                          </a14:m>
                          <a:endParaRPr lang="en-US" sz="2000" dirty="0">
                            <a:solidFill>
                              <a:srgbClr val="000000"/>
                            </a:solidFill>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sSup>
                                              <m:sSupPr>
                                                <m:ctrlPr>
                                                  <a:rPr lang="en-US" sz="2000" i="1" smtClean="0">
                                                    <a:solidFill>
                                                      <a:srgbClr val="000000"/>
                                                    </a:solidFill>
                                                    <a:latin typeface="Cambria Math" panose="02040503050406030204" pitchFamily="18" charset="0"/>
                                                  </a:rPr>
                                                </m:ctrlPr>
                                              </m:sSupPr>
                                              <m:e>
                                                <m:r>
                                                  <m:rPr>
                                                    <m:sty m:val="p"/>
                                                  </m:rPr>
                                                  <a:rPr lang="en-US" sz="2000" i="0" smtClean="0">
                                                    <a:solidFill>
                                                      <a:srgbClr val="000000"/>
                                                    </a:solidFill>
                                                    <a:latin typeface="Cambria Math" panose="02040503050406030204" pitchFamily="18" charset="0"/>
                                                  </a:rPr>
                                                  <m:t>sin</m:t>
                                                </m:r>
                                              </m:e>
                                              <m:sup>
                                                <m:r>
                                                  <a:rPr lang="en-US" sz="2000" i="1" smtClean="0">
                                                    <a:solidFill>
                                                      <a:srgbClr val="000000"/>
                                                    </a:solidFill>
                                                    <a:latin typeface="Cambria Math" panose="02040503050406030204" pitchFamily="18" charset="0"/>
                                                  </a:rPr>
                                                  <m:t>−1</m:t>
                                                </m:r>
                                              </m:sup>
                                            </m:sSup>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ad>
                                      <m:radPr>
                                        <m:degHide m:val="on"/>
                                        <m:ctrlPr>
                                          <a:rPr lang="en-US" sz="2000" b="0" i="1" smtClean="0">
                                            <a:solidFill>
                                              <a:srgbClr val="000000"/>
                                            </a:solidFill>
                                            <a:latin typeface="Cambria Math" panose="02040503050406030204" pitchFamily="18" charset="0"/>
                                            <a:ea typeface="Cambria Math" panose="02040503050406030204" pitchFamily="18" charset="0"/>
                                          </a:rPr>
                                        </m:ctrlPr>
                                      </m:radPr>
                                      <m:deg/>
                                      <m:e>
                                        <m:r>
                                          <a:rPr lang="en-US" sz="2000" b="0" i="1" smtClean="0">
                                            <a:solidFill>
                                              <a:srgbClr val="000000"/>
                                            </a:solidFill>
                                            <a:latin typeface="Cambria Math" panose="02040503050406030204" pitchFamily="18" charset="0"/>
                                            <a:ea typeface="Cambria Math" panose="02040503050406030204" pitchFamily="18" charset="0"/>
                                          </a:rPr>
                                          <m:t>1−</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𝑥</m:t>
                                            </m:r>
                                          </m:e>
                                          <m:sup>
                                            <m:r>
                                              <a:rPr lang="en-US" sz="2000" b="0" i="1" smtClean="0">
                                                <a:solidFill>
                                                  <a:srgbClr val="000000"/>
                                                </a:solidFill>
                                                <a:latin typeface="Cambria Math" panose="02040503050406030204" pitchFamily="18" charset="0"/>
                                                <a:ea typeface="Cambria Math" panose="02040503050406030204" pitchFamily="18" charset="0"/>
                                              </a:rPr>
                                              <m:t>2</m:t>
                                            </m:r>
                                          </m:sup>
                                        </m:sSup>
                                      </m:e>
                                    </m:rad>
                                  </m:den>
                                </m:f>
                              </m:oMath>
                            </m:oMathPara>
                          </a14:m>
                          <a:endParaRPr lang="en-US" sz="2000"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sSup>
                                              <m:sSupPr>
                                                <m:ctrlPr>
                                                  <a:rPr lang="en-US" sz="2000" i="1" smtClean="0">
                                                    <a:solidFill>
                                                      <a:srgbClr val="000000"/>
                                                    </a:solidFill>
                                                    <a:latin typeface="Cambria Math" panose="02040503050406030204" pitchFamily="18" charset="0"/>
                                                  </a:rPr>
                                                </m:ctrlPr>
                                              </m:sSupPr>
                                              <m:e>
                                                <m:r>
                                                  <m:rPr>
                                                    <m:sty m:val="p"/>
                                                  </m:rPr>
                                                  <a:rPr lang="en-US" sz="2000" b="0" i="0" smtClean="0">
                                                    <a:solidFill>
                                                      <a:srgbClr val="000000"/>
                                                    </a:solidFill>
                                                    <a:latin typeface="Cambria Math" panose="02040503050406030204" pitchFamily="18" charset="0"/>
                                                  </a:rPr>
                                                  <m:t>c</m:t>
                                                </m:r>
                                                <m:r>
                                                  <m:rPr>
                                                    <m:sty m:val="p"/>
                                                  </m:rPr>
                                                  <a:rPr lang="en-US" sz="2000" i="0" smtClean="0">
                                                    <a:solidFill>
                                                      <a:srgbClr val="000000"/>
                                                    </a:solidFill>
                                                    <a:latin typeface="Cambria Math" panose="02040503050406030204" pitchFamily="18" charset="0"/>
                                                  </a:rPr>
                                                  <m:t>s</m:t>
                                                </m:r>
                                                <m:r>
                                                  <m:rPr>
                                                    <m:sty m:val="p"/>
                                                  </m:rPr>
                                                  <a:rPr lang="en-US" sz="2000" b="0" i="0" smtClean="0">
                                                    <a:solidFill>
                                                      <a:srgbClr val="000000"/>
                                                    </a:solidFill>
                                                    <a:latin typeface="Cambria Math" panose="02040503050406030204" pitchFamily="18" charset="0"/>
                                                  </a:rPr>
                                                  <m:t>c</m:t>
                                                </m:r>
                                              </m:e>
                                              <m:sup>
                                                <m:r>
                                                  <a:rPr lang="en-US" sz="2000" i="1" smtClean="0">
                                                    <a:solidFill>
                                                      <a:srgbClr val="000000"/>
                                                    </a:solidFill>
                                                    <a:latin typeface="Cambria Math" panose="02040503050406030204" pitchFamily="18" charset="0"/>
                                                  </a:rPr>
                                                  <m:t>−1</m:t>
                                                </m:r>
                                              </m:sup>
                                            </m:sSup>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𝑥</m:t>
                                    </m:r>
                                    <m:rad>
                                      <m:radPr>
                                        <m:degHide m:val="on"/>
                                        <m:ctrlPr>
                                          <a:rPr lang="en-US" sz="2000" b="0" i="1" smtClean="0">
                                            <a:solidFill>
                                              <a:srgbClr val="000000"/>
                                            </a:solidFill>
                                            <a:latin typeface="Cambria Math" panose="02040503050406030204" pitchFamily="18" charset="0"/>
                                            <a:ea typeface="Cambria Math" panose="02040503050406030204" pitchFamily="18" charset="0"/>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𝑥</m:t>
                                            </m:r>
                                          </m:e>
                                          <m:sup>
                                            <m:r>
                                              <a:rPr lang="en-US" sz="2000" b="0" i="1" smtClean="0">
                                                <a:solidFill>
                                                  <a:srgbClr val="000000"/>
                                                </a:solidFill>
                                                <a:latin typeface="Cambria Math" panose="02040503050406030204" pitchFamily="18" charset="0"/>
                                                <a:ea typeface="Cambria Math" panose="02040503050406030204" pitchFamily="18" charset="0"/>
                                              </a:rPr>
                                              <m:t>2</m:t>
                                            </m:r>
                                          </m:sup>
                                        </m:sSup>
                                        <m:r>
                                          <a:rPr lang="en-US" sz="2000" b="0" i="1" smtClean="0">
                                            <a:solidFill>
                                              <a:srgbClr val="000000"/>
                                            </a:solidFill>
                                            <a:latin typeface="Cambria Math" panose="02040503050406030204" pitchFamily="18" charset="0"/>
                                            <a:ea typeface="Cambria Math" panose="02040503050406030204" pitchFamily="18" charset="0"/>
                                          </a:rPr>
                                          <m:t>−1</m:t>
                                        </m:r>
                                      </m:e>
                                    </m:rad>
                                  </m:den>
                                </m:f>
                              </m:oMath>
                            </m:oMathPara>
                          </a14:m>
                          <a:endParaRPr lang="en-US" sz="2000" dirty="0"/>
                        </a:p>
                      </a:txBody>
                      <a:tcPr>
                        <a:solidFill>
                          <a:schemeClr val="bg2"/>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left"/>
                              </m:oMathParaPr>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r>
                                              <m:rPr>
                                                <m:sty m:val="p"/>
                                              </m:rPr>
                                              <a:rPr lang="en-US" sz="2000" i="0" smtClean="0">
                                                <a:solidFill>
                                                  <a:srgbClr val="000000"/>
                                                </a:solidFill>
                                                <a:latin typeface="Cambria Math" panose="02040503050406030204" pitchFamily="18" charset="0"/>
                                              </a:rPr>
                                              <m:t>cos</m:t>
                                            </m:r>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sin</m:t>
                                    </m:r>
                                  </m:fName>
                                  <m:e>
                                    <m:r>
                                      <a:rPr lang="en-US" sz="2000" b="0" i="1" smtClean="0">
                                        <a:solidFill>
                                          <a:srgbClr val="000000"/>
                                        </a:solidFill>
                                        <a:latin typeface="Cambria Math" panose="02040503050406030204" pitchFamily="18" charset="0"/>
                                        <a:ea typeface="Cambria Math" panose="02040503050406030204" pitchFamily="18" charset="0"/>
                                      </a:rPr>
                                      <m:t>𝑥</m:t>
                                    </m:r>
                                  </m:e>
                                </m:func>
                              </m:oMath>
                            </m:oMathPara>
                          </a14:m>
                          <a:endParaRPr lang="en-US" sz="2000" dirty="0"/>
                        </a:p>
                      </a:txBody>
                      <a:tcPr>
                        <a:solidFill>
                          <a:schemeClr val="bg2"/>
                        </a:solidFill>
                      </a:tcPr>
                    </a:tc>
                    <a:tc>
                      <a:txBody>
                        <a:bodyPr/>
                        <a:lstStyle/>
                        <a:p>
                          <a14:m>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r>
                                            <m:rPr>
                                              <m:sty m:val="p"/>
                                            </m:rPr>
                                            <a:rPr lang="en-US" sz="2000" i="0" smtClean="0">
                                              <a:solidFill>
                                                <a:srgbClr val="000000"/>
                                              </a:solidFill>
                                              <a:latin typeface="Cambria Math" panose="02040503050406030204" pitchFamily="18" charset="0"/>
                                            </a:rPr>
                                            <m:t>s</m:t>
                                          </m:r>
                                          <m:r>
                                            <m:rPr>
                                              <m:sty m:val="p"/>
                                            </m:rPr>
                                            <a:rPr lang="en-US" sz="2000" b="0" i="0" smtClean="0">
                                              <a:solidFill>
                                                <a:srgbClr val="000000"/>
                                              </a:solidFill>
                                              <a:latin typeface="Cambria Math" panose="02040503050406030204" pitchFamily="18" charset="0"/>
                                            </a:rPr>
                                            <m:t>ec</m:t>
                                          </m:r>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sec</m:t>
                                  </m:r>
                                </m:fName>
                                <m:e>
                                  <m:r>
                                    <a:rPr lang="en-US" sz="2000" b="0" i="1" smtClean="0">
                                      <a:solidFill>
                                        <a:srgbClr val="000000"/>
                                      </a:solidFill>
                                      <a:latin typeface="Cambria Math" panose="02040503050406030204" pitchFamily="18" charset="0"/>
                                      <a:ea typeface="Cambria Math" panose="02040503050406030204" pitchFamily="18" charset="0"/>
                                    </a:rPr>
                                    <m:t>𝑥</m:t>
                                  </m:r>
                                </m:e>
                              </m:func>
                            </m:oMath>
                          </a14:m>
                          <a:r>
                            <a:rPr lang="en-US" sz="2000" dirty="0"/>
                            <a:t>tan x</a:t>
                          </a:r>
                        </a:p>
                      </a:txBody>
                      <a:tcPr>
                        <a:solidFill>
                          <a:schemeClr val="bg2"/>
                        </a:solidFill>
                      </a:tcPr>
                    </a:tc>
                    <a:tc>
                      <a:txBody>
                        <a:bodyPr/>
                        <a:lstStyle/>
                        <a:p>
                          <a:pPr/>
                          <a14:m>
                            <m:oMathPara xmlns:m="http://schemas.openxmlformats.org/officeDocument/2006/math">
                              <m:oMathParaPr>
                                <m:jc m:val="left"/>
                              </m:oMathParaPr>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sSup>
                                              <m:sSupPr>
                                                <m:ctrlPr>
                                                  <a:rPr lang="en-US" sz="2000" i="1" smtClean="0">
                                                    <a:solidFill>
                                                      <a:srgbClr val="000000"/>
                                                    </a:solidFill>
                                                    <a:latin typeface="Cambria Math" panose="02040503050406030204" pitchFamily="18" charset="0"/>
                                                  </a:rPr>
                                                </m:ctrlPr>
                                              </m:sSupPr>
                                              <m:e>
                                                <m:r>
                                                  <m:rPr>
                                                    <m:sty m:val="p"/>
                                                  </m:rPr>
                                                  <a:rPr lang="en-US" sz="2000" i="0" smtClean="0">
                                                    <a:solidFill>
                                                      <a:srgbClr val="000000"/>
                                                    </a:solidFill>
                                                    <a:latin typeface="Cambria Math" panose="02040503050406030204" pitchFamily="18" charset="0"/>
                                                  </a:rPr>
                                                  <m:t>cos</m:t>
                                                </m:r>
                                              </m:e>
                                              <m:sup>
                                                <m:r>
                                                  <a:rPr lang="en-US" sz="2000" i="1" smtClean="0">
                                                    <a:solidFill>
                                                      <a:srgbClr val="000000"/>
                                                    </a:solidFill>
                                                    <a:latin typeface="Cambria Math" panose="02040503050406030204" pitchFamily="18" charset="0"/>
                                                  </a:rPr>
                                                  <m:t>−1</m:t>
                                                </m:r>
                                              </m:sup>
                                            </m:sSup>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ad>
                                      <m:radPr>
                                        <m:degHide m:val="on"/>
                                        <m:ctrlPr>
                                          <a:rPr lang="en-US" sz="2000" b="0" i="1" smtClean="0">
                                            <a:solidFill>
                                              <a:srgbClr val="000000"/>
                                            </a:solidFill>
                                            <a:latin typeface="Cambria Math" panose="02040503050406030204" pitchFamily="18" charset="0"/>
                                            <a:ea typeface="Cambria Math" panose="02040503050406030204" pitchFamily="18" charset="0"/>
                                          </a:rPr>
                                        </m:ctrlPr>
                                      </m:radPr>
                                      <m:deg/>
                                      <m:e>
                                        <m:r>
                                          <a:rPr lang="en-US" sz="2000" b="0" i="1" smtClean="0">
                                            <a:solidFill>
                                              <a:srgbClr val="000000"/>
                                            </a:solidFill>
                                            <a:latin typeface="Cambria Math" panose="02040503050406030204" pitchFamily="18" charset="0"/>
                                            <a:ea typeface="Cambria Math" panose="02040503050406030204" pitchFamily="18" charset="0"/>
                                          </a:rPr>
                                          <m:t>1−</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𝑥</m:t>
                                            </m:r>
                                          </m:e>
                                          <m:sup>
                                            <m:r>
                                              <a:rPr lang="en-US" sz="2000" b="0" i="1" smtClean="0">
                                                <a:solidFill>
                                                  <a:srgbClr val="000000"/>
                                                </a:solidFill>
                                                <a:latin typeface="Cambria Math" panose="02040503050406030204" pitchFamily="18" charset="0"/>
                                                <a:ea typeface="Cambria Math" panose="02040503050406030204" pitchFamily="18" charset="0"/>
                                              </a:rPr>
                                              <m:t>2</m:t>
                                            </m:r>
                                          </m:sup>
                                        </m:sSup>
                                      </m:e>
                                    </m:rad>
                                  </m:den>
                                </m:f>
                              </m:oMath>
                            </m:oMathPara>
                          </a14:m>
                          <a:endParaRPr lang="en-US" sz="2000"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sSup>
                                              <m:sSupPr>
                                                <m:ctrlPr>
                                                  <a:rPr lang="en-US" sz="2000" i="1" smtClean="0">
                                                    <a:solidFill>
                                                      <a:srgbClr val="000000"/>
                                                    </a:solidFill>
                                                    <a:latin typeface="Cambria Math" panose="02040503050406030204" pitchFamily="18" charset="0"/>
                                                  </a:rPr>
                                                </m:ctrlPr>
                                              </m:sSupPr>
                                              <m:e>
                                                <m:r>
                                                  <m:rPr>
                                                    <m:sty m:val="p"/>
                                                  </m:rPr>
                                                  <a:rPr lang="en-US" sz="2000" i="0" smtClean="0">
                                                    <a:solidFill>
                                                      <a:srgbClr val="000000"/>
                                                    </a:solidFill>
                                                    <a:latin typeface="Cambria Math" panose="02040503050406030204" pitchFamily="18" charset="0"/>
                                                  </a:rPr>
                                                  <m:t>s</m:t>
                                                </m:r>
                                                <m:r>
                                                  <m:rPr>
                                                    <m:sty m:val="p"/>
                                                  </m:rPr>
                                                  <a:rPr lang="en-US" sz="2000" b="0" i="0" smtClean="0">
                                                    <a:solidFill>
                                                      <a:srgbClr val="000000"/>
                                                    </a:solidFill>
                                                    <a:latin typeface="Cambria Math" panose="02040503050406030204" pitchFamily="18" charset="0"/>
                                                  </a:rPr>
                                                  <m:t>ec</m:t>
                                                </m:r>
                                              </m:e>
                                              <m:sup>
                                                <m:r>
                                                  <a:rPr lang="en-US" sz="2000" i="1" smtClean="0">
                                                    <a:solidFill>
                                                      <a:srgbClr val="000000"/>
                                                    </a:solidFill>
                                                    <a:latin typeface="Cambria Math" panose="02040503050406030204" pitchFamily="18" charset="0"/>
                                                  </a:rPr>
                                                  <m:t>−1</m:t>
                                                </m:r>
                                              </m:sup>
                                            </m:sSup>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𝑥</m:t>
                                    </m:r>
                                    <m:rad>
                                      <m:radPr>
                                        <m:degHide m:val="on"/>
                                        <m:ctrlPr>
                                          <a:rPr lang="en-US" sz="2000" b="0" i="1" smtClean="0">
                                            <a:solidFill>
                                              <a:srgbClr val="000000"/>
                                            </a:solidFill>
                                            <a:latin typeface="Cambria Math" panose="02040503050406030204" pitchFamily="18" charset="0"/>
                                            <a:ea typeface="Cambria Math" panose="02040503050406030204" pitchFamily="18" charset="0"/>
                                          </a:rPr>
                                        </m:ctrlPr>
                                      </m:radPr>
                                      <m:deg/>
                                      <m:e>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𝑥</m:t>
                                            </m:r>
                                          </m:e>
                                          <m:sup>
                                            <m:r>
                                              <a:rPr lang="en-US" sz="2000" b="0" i="1" smtClean="0">
                                                <a:solidFill>
                                                  <a:srgbClr val="000000"/>
                                                </a:solidFill>
                                                <a:latin typeface="Cambria Math" panose="02040503050406030204" pitchFamily="18" charset="0"/>
                                                <a:ea typeface="Cambria Math" panose="02040503050406030204" pitchFamily="18" charset="0"/>
                                              </a:rPr>
                                              <m:t>2</m:t>
                                            </m:r>
                                          </m:sup>
                                        </m:sSup>
                                        <m:r>
                                          <a:rPr lang="en-US" sz="2000" b="0" i="1" smtClean="0">
                                            <a:solidFill>
                                              <a:srgbClr val="000000"/>
                                            </a:solidFill>
                                            <a:latin typeface="Cambria Math" panose="02040503050406030204" pitchFamily="18" charset="0"/>
                                            <a:ea typeface="Cambria Math" panose="02040503050406030204" pitchFamily="18" charset="0"/>
                                          </a:rPr>
                                          <m:t>−1</m:t>
                                        </m:r>
                                      </m:e>
                                    </m:rad>
                                  </m:den>
                                </m:f>
                              </m:oMath>
                            </m:oMathPara>
                          </a14:m>
                          <a:endParaRPr lang="en-US" sz="2000" dirty="0"/>
                        </a:p>
                      </a:txBody>
                      <a:tcPr>
                        <a:solidFill>
                          <a:schemeClr val="bg2"/>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left"/>
                              </m:oMathParaPr>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tan</m:t>
                                            </m:r>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m:rPr>
                                        <m:sty m:val="p"/>
                                      </m:rPr>
                                      <a:rPr lang="en-US" sz="2000" b="0" i="0" smtClean="0">
                                        <a:solidFill>
                                          <a:srgbClr val="000000"/>
                                        </a:solidFill>
                                        <a:latin typeface="Cambria Math" panose="02040503050406030204" pitchFamily="18" charset="0"/>
                                        <a:ea typeface="Cambria Math" panose="02040503050406030204" pitchFamily="18" charset="0"/>
                                      </a:rPr>
                                      <m:t>sec</m:t>
                                    </m:r>
                                  </m:e>
                                  <m:sup>
                                    <m:r>
                                      <a:rPr lang="en-US" sz="2000" b="0" i="1" smtClean="0">
                                        <a:solidFill>
                                          <a:srgbClr val="000000"/>
                                        </a:solidFill>
                                        <a:latin typeface="Cambria Math" panose="02040503050406030204" pitchFamily="18" charset="0"/>
                                        <a:ea typeface="Cambria Math" panose="02040503050406030204" pitchFamily="18" charset="0"/>
                                      </a:rPr>
                                      <m:t>2</m:t>
                                    </m:r>
                                  </m:sup>
                                </m:sSup>
                                <m:r>
                                  <a:rPr lang="en-US" sz="2000" b="0" i="1" smtClean="0">
                                    <a:solidFill>
                                      <a:srgbClr val="000000"/>
                                    </a:solidFill>
                                    <a:latin typeface="Cambria Math" panose="02040503050406030204" pitchFamily="18" charset="0"/>
                                    <a:ea typeface="Cambria Math" panose="02040503050406030204" pitchFamily="18" charset="0"/>
                                  </a:rPr>
                                  <m:t>𝑥</m:t>
                                </m:r>
                              </m:oMath>
                            </m:oMathPara>
                          </a14:m>
                          <a:endParaRPr lang="en-US" sz="2000" dirty="0"/>
                        </a:p>
                      </a:txBody>
                      <a:tcPr>
                        <a:solidFill>
                          <a:schemeClr val="bg2"/>
                        </a:solidFill>
                      </a:tcPr>
                    </a:tc>
                    <a:tc>
                      <a:txBody>
                        <a:bodyPr/>
                        <a:lstStyle/>
                        <a:p>
                          <a:pPr/>
                          <a14:m>
                            <m:oMathPara xmlns:m="http://schemas.openxmlformats.org/officeDocument/2006/math">
                              <m:oMathParaPr>
                                <m:jc m:val="left"/>
                              </m:oMathParaPr>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rPr>
                                              <m:t>cot</m:t>
                                            </m:r>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csc</m:t>
                                    </m:r>
                                  </m:e>
                                  <m:sup>
                                    <m:r>
                                      <a:rPr lang="en-US" sz="2000" b="0" i="1" smtClean="0">
                                        <a:solidFill>
                                          <a:srgbClr val="000000"/>
                                        </a:solidFill>
                                        <a:latin typeface="Cambria Math" panose="02040503050406030204" pitchFamily="18" charset="0"/>
                                        <a:ea typeface="Cambria Math" panose="02040503050406030204" pitchFamily="18" charset="0"/>
                                      </a:rPr>
                                      <m:t>2</m:t>
                                    </m:r>
                                  </m:sup>
                                </m:sSup>
                                <m:r>
                                  <a:rPr lang="en-US" sz="2000" b="0" i="1" smtClean="0">
                                    <a:solidFill>
                                      <a:srgbClr val="000000"/>
                                    </a:solidFill>
                                    <a:latin typeface="Cambria Math" panose="02040503050406030204" pitchFamily="18" charset="0"/>
                                    <a:ea typeface="Cambria Math" panose="02040503050406030204" pitchFamily="18" charset="0"/>
                                  </a:rPr>
                                  <m:t>𝑥</m:t>
                                </m:r>
                              </m:oMath>
                            </m:oMathPara>
                          </a14:m>
                          <a:endParaRPr lang="en-US" sz="2000"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sSup>
                                              <m:sSupPr>
                                                <m:ctrlPr>
                                                  <a:rPr lang="en-US" sz="2000" i="1" smtClean="0">
                                                    <a:solidFill>
                                                      <a:srgbClr val="000000"/>
                                                    </a:solidFill>
                                                    <a:latin typeface="Cambria Math" panose="02040503050406030204" pitchFamily="18" charset="0"/>
                                                  </a:rPr>
                                                </m:ctrlPr>
                                              </m:sSupPr>
                                              <m:e>
                                                <m:r>
                                                  <m:rPr>
                                                    <m:sty m:val="p"/>
                                                  </m:rPr>
                                                  <a:rPr lang="en-US" sz="2000" i="0" smtClean="0">
                                                    <a:solidFill>
                                                      <a:srgbClr val="000000"/>
                                                    </a:solidFill>
                                                    <a:latin typeface="Cambria Math" panose="02040503050406030204" pitchFamily="18" charset="0"/>
                                                  </a:rPr>
                                                  <m:t>tan</m:t>
                                                </m:r>
                                              </m:e>
                                              <m:sup>
                                                <m:r>
                                                  <a:rPr lang="en-US" sz="2000" i="1" smtClean="0">
                                                    <a:solidFill>
                                                      <a:srgbClr val="000000"/>
                                                    </a:solidFill>
                                                    <a:latin typeface="Cambria Math" panose="02040503050406030204" pitchFamily="18" charset="0"/>
                                                  </a:rPr>
                                                  <m:t>−1</m:t>
                                                </m:r>
                                              </m:sup>
                                            </m:sSup>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1+</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𝑥</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m:oMathPara>
                          </a14:m>
                          <a:endParaRPr lang="en-US" sz="2000" dirty="0"/>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2000" b="0" i="1" smtClean="0">
                                        <a:solidFill>
                                          <a:srgbClr val="000000"/>
                                        </a:solidFill>
                                        <a:latin typeface="Cambria Math" panose="02040503050406030204" pitchFamily="18" charset="0"/>
                                      </a:rPr>
                                    </m:ctrlPr>
                                  </m:sSupPr>
                                  <m:e>
                                    <m:d>
                                      <m:dPr>
                                        <m:ctrlPr>
                                          <a:rPr lang="en-US"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sSup>
                                              <m:sSupPr>
                                                <m:ctrlPr>
                                                  <a:rPr lang="en-US" sz="2000" i="1" smtClean="0">
                                                    <a:solidFill>
                                                      <a:srgbClr val="000000"/>
                                                    </a:solidFill>
                                                    <a:latin typeface="Cambria Math" panose="02040503050406030204" pitchFamily="18" charset="0"/>
                                                  </a:rPr>
                                                </m:ctrlPr>
                                              </m:sSupPr>
                                              <m:e>
                                                <m:r>
                                                  <m:rPr>
                                                    <m:sty m:val="p"/>
                                                  </m:rPr>
                                                  <a:rPr lang="en-US" sz="2000" b="0" i="0" smtClean="0">
                                                    <a:solidFill>
                                                      <a:srgbClr val="000000"/>
                                                    </a:solidFill>
                                                    <a:latin typeface="Cambria Math" panose="02040503050406030204" pitchFamily="18" charset="0"/>
                                                  </a:rPr>
                                                  <m:t>cot</m:t>
                                                </m:r>
                                              </m:e>
                                              <m:sup>
                                                <m:r>
                                                  <a:rPr lang="en-US" sz="2000" i="1" smtClean="0">
                                                    <a:solidFill>
                                                      <a:srgbClr val="000000"/>
                                                    </a:solidFill>
                                                    <a:latin typeface="Cambria Math" panose="02040503050406030204" pitchFamily="18" charset="0"/>
                                                  </a:rPr>
                                                  <m:t>−1</m:t>
                                                </m:r>
                                              </m:sup>
                                            </m:sSup>
                                          </m:fName>
                                          <m:e>
                                            <m:r>
                                              <a:rPr lang="en-US" sz="2000" b="0" i="1" smtClean="0">
                                                <a:solidFill>
                                                  <a:srgbClr val="000000"/>
                                                </a:solidFill>
                                                <a:latin typeface="Cambria Math" panose="02040503050406030204" pitchFamily="18" charset="0"/>
                                              </a:rPr>
                                              <m:t>𝑥</m:t>
                                            </m:r>
                                          </m:e>
                                        </m:func>
                                      </m:e>
                                    </m:d>
                                  </m:e>
                                  <m:sup>
                                    <m:r>
                                      <a:rPr lang="en-US" sz="2000" b="0" i="1" smtClean="0">
                                        <a:solidFill>
                                          <a:srgbClr val="000000"/>
                                        </a:solidFill>
                                        <a:latin typeface="Cambria Math" panose="02040503050406030204" pitchFamily="18" charset="0"/>
                                      </a:rPr>
                                      <m:t>′</m:t>
                                    </m:r>
                                  </m:sup>
                                </m:sSup>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1+</m:t>
                                    </m:r>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a:rPr lang="en-US" sz="2000" b="0" i="1" smtClean="0">
                                            <a:solidFill>
                                              <a:srgbClr val="000000"/>
                                            </a:solidFill>
                                            <a:latin typeface="Cambria Math" panose="02040503050406030204" pitchFamily="18" charset="0"/>
                                            <a:ea typeface="Cambria Math" panose="02040503050406030204" pitchFamily="18" charset="0"/>
                                          </a:rPr>
                                          <m:t>𝑥</m:t>
                                        </m:r>
                                      </m:e>
                                      <m:sup>
                                        <m:r>
                                          <a:rPr lang="en-US" sz="2000" b="0" i="1" smtClean="0">
                                            <a:solidFill>
                                              <a:srgbClr val="000000"/>
                                            </a:solidFill>
                                            <a:latin typeface="Cambria Math" panose="02040503050406030204" pitchFamily="18" charset="0"/>
                                            <a:ea typeface="Cambria Math" panose="02040503050406030204" pitchFamily="18" charset="0"/>
                                          </a:rPr>
                                          <m:t>2</m:t>
                                        </m:r>
                                      </m:sup>
                                    </m:sSup>
                                  </m:den>
                                </m:f>
                              </m:oMath>
                            </m:oMathPara>
                          </a14:m>
                          <a:endParaRPr lang="en-US" sz="2000" dirty="0"/>
                        </a:p>
                      </a:txBody>
                      <a:tcPr>
                        <a:solidFill>
                          <a:schemeClr val="bg2"/>
                        </a:solidFill>
                      </a:tcPr>
                    </a:tc>
                    <a:extLst>
                      <a:ext uri="{0D108BD9-81ED-4DB2-BD59-A6C34878D82A}">
                        <a16:rowId xmlns:a16="http://schemas.microsoft.com/office/drawing/2014/main" val="10004"/>
                      </a:ext>
                    </a:extLst>
                  </a:tr>
                  <a:tr h="370840">
                    <a:tc>
                      <a:txBody>
                        <a:bodyPr/>
                        <a:lstStyle/>
                        <a:p>
                          <a:endParaRPr lang="en-US" dirty="0"/>
                        </a:p>
                      </a:txBody>
                      <a:tcPr>
                        <a:solidFill>
                          <a:schemeClr val="bg2"/>
                        </a:solidFill>
                      </a:tcPr>
                    </a:tc>
                    <a:tc>
                      <a:txBody>
                        <a:bodyPr/>
                        <a:lstStyle/>
                        <a:p>
                          <a:endParaRPr lang="en-US"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bg2"/>
                        </a:solidFill>
                      </a:tcPr>
                    </a:tc>
                    <a:tc>
                      <a:txBody>
                        <a:bodyPr/>
                        <a:lstStyle/>
                        <a:p>
                          <a:endParaRPr lang="en-US" dirty="0"/>
                        </a:p>
                      </a:txBody>
                      <a:tcPr>
                        <a:solidFill>
                          <a:schemeClr val="bg2"/>
                        </a:solidFill>
                      </a:tcPr>
                    </a:tc>
                    <a:extLst>
                      <a:ext uri="{0D108BD9-81ED-4DB2-BD59-A6C34878D82A}">
                        <a16:rowId xmlns:a16="http://schemas.microsoft.com/office/drawing/2014/main" val="10005"/>
                      </a:ext>
                    </a:extLst>
                  </a:tr>
                  <a:tr h="370840">
                    <a:tc>
                      <a:txBody>
                        <a:bodyPr/>
                        <a:lstStyle/>
                        <a:p>
                          <a:endParaRPr lang="en-US"/>
                        </a:p>
                      </a:txBody>
                      <a:tcPr>
                        <a:solidFill>
                          <a:schemeClr val="bg2"/>
                        </a:solidFill>
                      </a:tcPr>
                    </a:tc>
                    <a:tc>
                      <a:txBody>
                        <a:bodyPr/>
                        <a:lstStyle/>
                        <a:p>
                          <a:endParaRPr lang="en-US" dirty="0"/>
                        </a:p>
                      </a:txBody>
                      <a:tcPr>
                        <a:solidFill>
                          <a:schemeClr val="bg2"/>
                        </a:solidFill>
                      </a:tcPr>
                    </a:tc>
                    <a:tc>
                      <a:txBody>
                        <a:bodyPr/>
                        <a:lstStyle/>
                        <a:p>
                          <a:endParaRPr lang="en-US" dirty="0"/>
                        </a:p>
                      </a:txBody>
                      <a:tcPr>
                        <a:solidFill>
                          <a:schemeClr val="bg2"/>
                        </a:solidFill>
                      </a:tcPr>
                    </a:tc>
                    <a:tc>
                      <a:txBody>
                        <a:bodyPr/>
                        <a:lstStyle/>
                        <a:p>
                          <a:endParaRPr lang="en-US" dirty="0"/>
                        </a:p>
                      </a:txBody>
                      <a:tcPr>
                        <a:solidFill>
                          <a:schemeClr val="bg2"/>
                        </a:solidFill>
                      </a:tcPr>
                    </a:tc>
                    <a:extLst>
                      <a:ext uri="{0D108BD9-81ED-4DB2-BD59-A6C34878D82A}">
                        <a16:rowId xmlns:a16="http://schemas.microsoft.com/office/drawing/2014/main" val="10006"/>
                      </a:ext>
                    </a:extLst>
                  </a:tr>
                  <a:tr h="370840">
                    <a:tc>
                      <a:txBody>
                        <a:bodyPr/>
                        <a:lstStyle/>
                        <a:p>
                          <a:endParaRPr lang="en-US" dirty="0"/>
                        </a:p>
                      </a:txBody>
                      <a:tcPr>
                        <a:solidFill>
                          <a:schemeClr val="bg2"/>
                        </a:solidFill>
                      </a:tcPr>
                    </a:tc>
                    <a:tc>
                      <a:txBody>
                        <a:bodyPr/>
                        <a:lstStyle/>
                        <a:p>
                          <a:endParaRPr lang="en-US" dirty="0"/>
                        </a:p>
                      </a:txBody>
                      <a:tcPr>
                        <a:solidFill>
                          <a:schemeClr val="bg2"/>
                        </a:solidFill>
                      </a:tcPr>
                    </a:tc>
                    <a:tc>
                      <a:txBody>
                        <a:bodyPr/>
                        <a:lstStyle/>
                        <a:p>
                          <a:endParaRPr lang="en-US"/>
                        </a:p>
                      </a:txBody>
                      <a:tcPr>
                        <a:solidFill>
                          <a:schemeClr val="bg2"/>
                        </a:solidFill>
                      </a:tcPr>
                    </a:tc>
                    <a:tc>
                      <a:txBody>
                        <a:bodyPr/>
                        <a:lstStyle/>
                        <a:p>
                          <a:endParaRPr lang="en-US" dirty="0"/>
                        </a:p>
                      </a:txBody>
                      <a:tcPr>
                        <a:solidFill>
                          <a:schemeClr val="bg2"/>
                        </a:solidFill>
                      </a:tcPr>
                    </a:tc>
                    <a:extLst>
                      <a:ext uri="{0D108BD9-81ED-4DB2-BD59-A6C34878D82A}">
                        <a16:rowId xmlns:a16="http://schemas.microsoft.com/office/drawing/2014/main" val="10007"/>
                      </a:ext>
                    </a:extLst>
                  </a:tr>
                </a:tbl>
              </a:graphicData>
            </a:graphic>
          </p:graphicFrame>
        </mc:Choice>
        <mc:Fallback xmlns="">
          <p:graphicFrame>
            <p:nvGraphicFramePr>
              <p:cNvPr id="25" name="Table 24"/>
              <p:cNvGraphicFramePr>
                <a:graphicFrameLocks noGrp="1"/>
              </p:cNvGraphicFramePr>
              <p:nvPr>
                <p:extLst>
                  <p:ext uri="{D42A27DB-BD31-4B8C-83A1-F6EECF244321}">
                    <p14:modId xmlns:p14="http://schemas.microsoft.com/office/powerpoint/2010/main" val="1905121803"/>
                  </p:ext>
                </p:extLst>
              </p:nvPr>
            </p:nvGraphicFramePr>
            <p:xfrm>
              <a:off x="838200" y="1568121"/>
              <a:ext cx="11074758" cy="4338131"/>
            </p:xfrm>
            <a:graphic>
              <a:graphicData uri="http://schemas.openxmlformats.org/drawingml/2006/table">
                <a:tbl>
                  <a:tblPr firstRow="1" bandRow="1">
                    <a:tableStyleId>{5C22544A-7EE6-4342-B048-85BDC9FD1C3A}</a:tableStyleId>
                  </a:tblPr>
                  <a:tblGrid>
                    <a:gridCol w="2309251">
                      <a:extLst>
                        <a:ext uri="{9D8B030D-6E8A-4147-A177-3AD203B41FA5}">
                          <a16:colId xmlns:a16="http://schemas.microsoft.com/office/drawing/2014/main" val="20000"/>
                        </a:ext>
                      </a:extLst>
                    </a:gridCol>
                    <a:gridCol w="2842546">
                      <a:extLst>
                        <a:ext uri="{9D8B030D-6E8A-4147-A177-3AD203B41FA5}">
                          <a16:colId xmlns:a16="http://schemas.microsoft.com/office/drawing/2014/main" val="20001"/>
                        </a:ext>
                      </a:extLst>
                    </a:gridCol>
                    <a:gridCol w="2870668">
                      <a:extLst>
                        <a:ext uri="{9D8B030D-6E8A-4147-A177-3AD203B41FA5}">
                          <a16:colId xmlns:a16="http://schemas.microsoft.com/office/drawing/2014/main" val="20002"/>
                        </a:ext>
                      </a:extLst>
                    </a:gridCol>
                    <a:gridCol w="3052293">
                      <a:extLst>
                        <a:ext uri="{9D8B030D-6E8A-4147-A177-3AD203B41FA5}">
                          <a16:colId xmlns:a16="http://schemas.microsoft.com/office/drawing/2014/main" val="20003"/>
                        </a:ext>
                      </a:extLst>
                    </a:gridCol>
                  </a:tblGrid>
                  <a:tr h="396240">
                    <a:tc>
                      <a:txBody>
                        <a:bodyPr/>
                        <a:lstStyle/>
                        <a:p>
                          <a:pPr algn="l"/>
                          <a:r>
                            <a:rPr lang="en-US" sz="2000" b="0" dirty="0">
                              <a:solidFill>
                                <a:srgbClr val="000000"/>
                              </a:solidFill>
                            </a:rPr>
                            <a:t>(c)’</a:t>
                          </a:r>
                          <a:r>
                            <a:rPr lang="en-US" sz="2000" b="0" i="0" kern="1200" dirty="0">
                              <a:solidFill>
                                <a:srgbClr val="000000"/>
                              </a:solidFill>
                              <a:effectLst/>
                              <a:latin typeface="+mn-lt"/>
                              <a:ea typeface="+mn-ea"/>
                              <a:cs typeface="+mn-cs"/>
                            </a:rPr>
                            <a:t> =0</a:t>
                          </a:r>
                          <a:endParaRPr lang="en-US" sz="2000" b="0" dirty="0">
                            <a:solidFill>
                              <a:srgbClr val="000000"/>
                            </a:solidFill>
                          </a:endParaRPr>
                        </a:p>
                      </a:txBody>
                      <a:tcPr>
                        <a:solidFill>
                          <a:schemeClr val="bg2"/>
                        </a:solidFill>
                      </a:tcPr>
                    </a:tc>
                    <a:tc>
                      <a:txBody>
                        <a:bodyPr/>
                        <a:lstStyle/>
                        <a:p>
                          <a:endParaRPr lang="en-US"/>
                        </a:p>
                      </a:txBody>
                      <a:tcPr>
                        <a:blipFill>
                          <a:blip r:embed="rId2"/>
                          <a:stretch>
                            <a:fillRect l="-81370" t="-7692" r="-208994" b="-99846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000000"/>
                            </a:solidFill>
                          </a:endParaRPr>
                        </a:p>
                      </a:txBody>
                      <a:tcPr>
                        <a:solidFill>
                          <a:schemeClr val="bg2"/>
                        </a:solidFill>
                      </a:tcPr>
                    </a:tc>
                    <a:tc>
                      <a:txBody>
                        <a:bodyPr/>
                        <a:lstStyle/>
                        <a:p>
                          <a:pPr algn="l"/>
                          <a:endParaRPr lang="en-US" sz="2000" dirty="0"/>
                        </a:p>
                      </a:txBody>
                      <a:tcPr>
                        <a:solidFill>
                          <a:schemeClr val="bg2"/>
                        </a:solidFill>
                      </a:tcPr>
                    </a:tc>
                    <a:extLst>
                      <a:ext uri="{0D108BD9-81ED-4DB2-BD59-A6C34878D82A}">
                        <a16:rowId xmlns:a16="http://schemas.microsoft.com/office/drawing/2014/main" val="10000"/>
                      </a:ext>
                    </a:extLst>
                  </a:tr>
                  <a:tr h="718122">
                    <a:tc>
                      <a:txBody>
                        <a:bodyPr/>
                        <a:lstStyle/>
                        <a:p>
                          <a:endParaRPr lang="en-US"/>
                        </a:p>
                      </a:txBody>
                      <a:tcPr>
                        <a:blipFill>
                          <a:blip r:embed="rId2"/>
                          <a:stretch>
                            <a:fillRect l="-264" t="-59322" r="-380739" b="-450000"/>
                          </a:stretch>
                        </a:blipFill>
                      </a:tcPr>
                    </a:tc>
                    <a:tc>
                      <a:txBody>
                        <a:bodyPr/>
                        <a:lstStyle/>
                        <a:p>
                          <a:endParaRPr lang="en-US"/>
                        </a:p>
                      </a:txBody>
                      <a:tcPr>
                        <a:blipFill>
                          <a:blip r:embed="rId2"/>
                          <a:stretch>
                            <a:fillRect l="-81370" t="-59322" r="-208994" b="-450000"/>
                          </a:stretch>
                        </a:blipFill>
                      </a:tcPr>
                    </a:tc>
                    <a:tc>
                      <a:txBody>
                        <a:bodyPr/>
                        <a:lstStyle/>
                        <a:p>
                          <a:endParaRPr lang="en-US"/>
                        </a:p>
                      </a:txBody>
                      <a:tcPr>
                        <a:blipFill>
                          <a:blip r:embed="rId2"/>
                          <a:stretch>
                            <a:fillRect l="-179830" t="-59322" r="-107219" b="-450000"/>
                          </a:stretch>
                        </a:blipFill>
                      </a:tcPr>
                    </a:tc>
                    <a:tc>
                      <a:txBody>
                        <a:bodyPr/>
                        <a:lstStyle/>
                        <a:p>
                          <a:endParaRPr lang="en-US"/>
                        </a:p>
                      </a:txBody>
                      <a:tcPr>
                        <a:blipFill>
                          <a:blip r:embed="rId2"/>
                          <a:stretch>
                            <a:fillRect l="-263074" t="-59322" r="-798" b="-450000"/>
                          </a:stretch>
                        </a:blipFill>
                      </a:tcPr>
                    </a:tc>
                    <a:extLst>
                      <a:ext uri="{0D108BD9-81ED-4DB2-BD59-A6C34878D82A}">
                        <a16:rowId xmlns:a16="http://schemas.microsoft.com/office/drawing/2014/main" val="10001"/>
                      </a:ext>
                    </a:extLst>
                  </a:tr>
                  <a:tr h="721043">
                    <a:tc>
                      <a:txBody>
                        <a:bodyPr/>
                        <a:lstStyle/>
                        <a:p>
                          <a:endParaRPr lang="en-US"/>
                        </a:p>
                      </a:txBody>
                      <a:tcPr>
                        <a:blipFill>
                          <a:blip r:embed="rId2"/>
                          <a:stretch>
                            <a:fillRect l="-264" t="-159322" r="-380739" b="-350000"/>
                          </a:stretch>
                        </a:blipFill>
                      </a:tcPr>
                    </a:tc>
                    <a:tc>
                      <a:txBody>
                        <a:bodyPr/>
                        <a:lstStyle/>
                        <a:p>
                          <a:endParaRPr lang="en-US"/>
                        </a:p>
                      </a:txBody>
                      <a:tcPr>
                        <a:blipFill>
                          <a:blip r:embed="rId2"/>
                          <a:stretch>
                            <a:fillRect l="-81370" t="-159322" r="-208994" b="-350000"/>
                          </a:stretch>
                        </a:blipFill>
                      </a:tcPr>
                    </a:tc>
                    <a:tc>
                      <a:txBody>
                        <a:bodyPr/>
                        <a:lstStyle/>
                        <a:p>
                          <a:endParaRPr lang="en-US"/>
                        </a:p>
                      </a:txBody>
                      <a:tcPr>
                        <a:blipFill>
                          <a:blip r:embed="rId2"/>
                          <a:stretch>
                            <a:fillRect l="-179830" t="-159322" r="-107219" b="-350000"/>
                          </a:stretch>
                        </a:blipFill>
                      </a:tcPr>
                    </a:tc>
                    <a:tc>
                      <a:txBody>
                        <a:bodyPr/>
                        <a:lstStyle/>
                        <a:p>
                          <a:endParaRPr lang="en-US"/>
                        </a:p>
                      </a:txBody>
                      <a:tcPr>
                        <a:blipFill>
                          <a:blip r:embed="rId2"/>
                          <a:stretch>
                            <a:fillRect l="-263074" t="-159322" r="-798" b="-350000"/>
                          </a:stretch>
                        </a:blipFill>
                      </a:tcPr>
                    </a:tc>
                    <a:extLst>
                      <a:ext uri="{0D108BD9-81ED-4DB2-BD59-A6C34878D82A}">
                        <a16:rowId xmlns:a16="http://schemas.microsoft.com/office/drawing/2014/main" val="10002"/>
                      </a:ext>
                    </a:extLst>
                  </a:tr>
                  <a:tr h="721043">
                    <a:tc>
                      <a:txBody>
                        <a:bodyPr/>
                        <a:lstStyle/>
                        <a:p>
                          <a:endParaRPr lang="en-US"/>
                        </a:p>
                      </a:txBody>
                      <a:tcPr>
                        <a:blipFill>
                          <a:blip r:embed="rId2"/>
                          <a:stretch>
                            <a:fillRect l="-264" t="-257143" r="-380739" b="-247059"/>
                          </a:stretch>
                        </a:blipFill>
                      </a:tcPr>
                    </a:tc>
                    <a:tc>
                      <a:txBody>
                        <a:bodyPr/>
                        <a:lstStyle/>
                        <a:p>
                          <a:endParaRPr lang="en-US"/>
                        </a:p>
                      </a:txBody>
                      <a:tcPr>
                        <a:blipFill>
                          <a:blip r:embed="rId2"/>
                          <a:stretch>
                            <a:fillRect l="-81370" t="-257143" r="-208994" b="-247059"/>
                          </a:stretch>
                        </a:blipFill>
                      </a:tcPr>
                    </a:tc>
                    <a:tc>
                      <a:txBody>
                        <a:bodyPr/>
                        <a:lstStyle/>
                        <a:p>
                          <a:endParaRPr lang="en-US"/>
                        </a:p>
                      </a:txBody>
                      <a:tcPr>
                        <a:blipFill>
                          <a:blip r:embed="rId2"/>
                          <a:stretch>
                            <a:fillRect l="-179830" t="-257143" r="-107219" b="-247059"/>
                          </a:stretch>
                        </a:blipFill>
                      </a:tcPr>
                    </a:tc>
                    <a:tc>
                      <a:txBody>
                        <a:bodyPr/>
                        <a:lstStyle/>
                        <a:p>
                          <a:endParaRPr lang="en-US"/>
                        </a:p>
                      </a:txBody>
                      <a:tcPr>
                        <a:blipFill>
                          <a:blip r:embed="rId2"/>
                          <a:stretch>
                            <a:fillRect l="-263074" t="-257143" r="-798" b="-247059"/>
                          </a:stretch>
                        </a:blipFill>
                      </a:tcPr>
                    </a:tc>
                    <a:extLst>
                      <a:ext uri="{0D108BD9-81ED-4DB2-BD59-A6C34878D82A}">
                        <a16:rowId xmlns:a16="http://schemas.microsoft.com/office/drawing/2014/main" val="10003"/>
                      </a:ext>
                    </a:extLst>
                  </a:tr>
                  <a:tr h="669163">
                    <a:tc>
                      <a:txBody>
                        <a:bodyPr/>
                        <a:lstStyle/>
                        <a:p>
                          <a:endParaRPr lang="en-US"/>
                        </a:p>
                      </a:txBody>
                      <a:tcPr>
                        <a:blipFill>
                          <a:blip r:embed="rId2"/>
                          <a:stretch>
                            <a:fillRect l="-264" t="-389908" r="-380739" b="-169725"/>
                          </a:stretch>
                        </a:blipFill>
                      </a:tcPr>
                    </a:tc>
                    <a:tc>
                      <a:txBody>
                        <a:bodyPr/>
                        <a:lstStyle/>
                        <a:p>
                          <a:endParaRPr lang="en-US"/>
                        </a:p>
                      </a:txBody>
                      <a:tcPr>
                        <a:blipFill>
                          <a:blip r:embed="rId2"/>
                          <a:stretch>
                            <a:fillRect l="-81370" t="-389908" r="-208994" b="-169725"/>
                          </a:stretch>
                        </a:blipFill>
                      </a:tcPr>
                    </a:tc>
                    <a:tc>
                      <a:txBody>
                        <a:bodyPr/>
                        <a:lstStyle/>
                        <a:p>
                          <a:endParaRPr lang="en-US"/>
                        </a:p>
                      </a:txBody>
                      <a:tcPr>
                        <a:blipFill>
                          <a:blip r:embed="rId2"/>
                          <a:stretch>
                            <a:fillRect l="-179830" t="-389908" r="-107219" b="-169725"/>
                          </a:stretch>
                        </a:blipFill>
                      </a:tcPr>
                    </a:tc>
                    <a:tc>
                      <a:txBody>
                        <a:bodyPr/>
                        <a:lstStyle/>
                        <a:p>
                          <a:endParaRPr lang="en-US"/>
                        </a:p>
                      </a:txBody>
                      <a:tcPr>
                        <a:blipFill>
                          <a:blip r:embed="rId2"/>
                          <a:stretch>
                            <a:fillRect l="-263074" t="-389908" r="-798" b="-169725"/>
                          </a:stretch>
                        </a:blipFill>
                      </a:tcPr>
                    </a:tc>
                    <a:extLst>
                      <a:ext uri="{0D108BD9-81ED-4DB2-BD59-A6C34878D82A}">
                        <a16:rowId xmlns:a16="http://schemas.microsoft.com/office/drawing/2014/main" val="10004"/>
                      </a:ext>
                    </a:extLst>
                  </a:tr>
                  <a:tr h="370840">
                    <a:tc>
                      <a:txBody>
                        <a:bodyPr/>
                        <a:lstStyle/>
                        <a:p>
                          <a:endParaRPr lang="en-US" dirty="0"/>
                        </a:p>
                      </a:txBody>
                      <a:tcPr>
                        <a:solidFill>
                          <a:schemeClr val="bg2"/>
                        </a:solidFill>
                      </a:tcPr>
                    </a:tc>
                    <a:tc>
                      <a:txBody>
                        <a:bodyPr/>
                        <a:lstStyle/>
                        <a:p>
                          <a:endParaRPr lang="en-US" dirty="0"/>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bg2"/>
                        </a:solidFill>
                      </a:tcPr>
                    </a:tc>
                    <a:tc>
                      <a:txBody>
                        <a:bodyPr/>
                        <a:lstStyle/>
                        <a:p>
                          <a:endParaRPr lang="en-US" dirty="0"/>
                        </a:p>
                      </a:txBody>
                      <a:tcPr>
                        <a:solidFill>
                          <a:schemeClr val="bg2"/>
                        </a:solidFill>
                      </a:tcPr>
                    </a:tc>
                    <a:extLst>
                      <a:ext uri="{0D108BD9-81ED-4DB2-BD59-A6C34878D82A}">
                        <a16:rowId xmlns:a16="http://schemas.microsoft.com/office/drawing/2014/main" val="10005"/>
                      </a:ext>
                    </a:extLst>
                  </a:tr>
                  <a:tr h="370840">
                    <a:tc>
                      <a:txBody>
                        <a:bodyPr/>
                        <a:lstStyle/>
                        <a:p>
                          <a:endParaRPr lang="en-US"/>
                        </a:p>
                      </a:txBody>
                      <a:tcPr>
                        <a:solidFill>
                          <a:schemeClr val="bg2"/>
                        </a:solidFill>
                      </a:tcPr>
                    </a:tc>
                    <a:tc>
                      <a:txBody>
                        <a:bodyPr/>
                        <a:lstStyle/>
                        <a:p>
                          <a:endParaRPr lang="en-US" dirty="0"/>
                        </a:p>
                      </a:txBody>
                      <a:tcPr>
                        <a:solidFill>
                          <a:schemeClr val="bg2"/>
                        </a:solidFill>
                      </a:tcPr>
                    </a:tc>
                    <a:tc>
                      <a:txBody>
                        <a:bodyPr/>
                        <a:lstStyle/>
                        <a:p>
                          <a:endParaRPr lang="en-US" dirty="0"/>
                        </a:p>
                      </a:txBody>
                      <a:tcPr>
                        <a:solidFill>
                          <a:schemeClr val="bg2"/>
                        </a:solidFill>
                      </a:tcPr>
                    </a:tc>
                    <a:tc>
                      <a:txBody>
                        <a:bodyPr/>
                        <a:lstStyle/>
                        <a:p>
                          <a:endParaRPr lang="en-US" dirty="0"/>
                        </a:p>
                      </a:txBody>
                      <a:tcPr>
                        <a:solidFill>
                          <a:schemeClr val="bg2"/>
                        </a:solidFill>
                      </a:tcPr>
                    </a:tc>
                    <a:extLst>
                      <a:ext uri="{0D108BD9-81ED-4DB2-BD59-A6C34878D82A}">
                        <a16:rowId xmlns:a16="http://schemas.microsoft.com/office/drawing/2014/main" val="10006"/>
                      </a:ext>
                    </a:extLst>
                  </a:tr>
                  <a:tr h="370840">
                    <a:tc>
                      <a:txBody>
                        <a:bodyPr/>
                        <a:lstStyle/>
                        <a:p>
                          <a:endParaRPr lang="en-US" dirty="0"/>
                        </a:p>
                      </a:txBody>
                      <a:tcPr>
                        <a:solidFill>
                          <a:schemeClr val="bg2"/>
                        </a:solidFill>
                      </a:tcPr>
                    </a:tc>
                    <a:tc>
                      <a:txBody>
                        <a:bodyPr/>
                        <a:lstStyle/>
                        <a:p>
                          <a:endParaRPr lang="en-US" dirty="0"/>
                        </a:p>
                      </a:txBody>
                      <a:tcPr>
                        <a:solidFill>
                          <a:schemeClr val="bg2"/>
                        </a:solidFill>
                      </a:tcPr>
                    </a:tc>
                    <a:tc>
                      <a:txBody>
                        <a:bodyPr/>
                        <a:lstStyle/>
                        <a:p>
                          <a:endParaRPr lang="en-US"/>
                        </a:p>
                      </a:txBody>
                      <a:tcPr>
                        <a:solidFill>
                          <a:schemeClr val="bg2"/>
                        </a:solidFill>
                      </a:tcPr>
                    </a:tc>
                    <a:tc>
                      <a:txBody>
                        <a:bodyPr/>
                        <a:lstStyle/>
                        <a:p>
                          <a:endParaRPr lang="en-US" dirty="0"/>
                        </a:p>
                      </a:txBody>
                      <a:tcPr>
                        <a:solidFill>
                          <a:schemeClr val="bg2"/>
                        </a:solidFill>
                      </a:tcPr>
                    </a:tc>
                    <a:extLst>
                      <a:ext uri="{0D108BD9-81ED-4DB2-BD59-A6C34878D82A}">
                        <a16:rowId xmlns:a16="http://schemas.microsoft.com/office/drawing/2014/main" val="10007"/>
                      </a:ext>
                    </a:extLst>
                  </a:tr>
                </a:tbl>
              </a:graphicData>
            </a:graphic>
          </p:graphicFrame>
        </mc:Fallback>
      </mc:AlternateContent>
    </p:spTree>
    <p:extLst>
      <p:ext uri="{BB962C8B-B14F-4D97-AF65-F5344CB8AC3E}">
        <p14:creationId xmlns:p14="http://schemas.microsoft.com/office/powerpoint/2010/main" val="16709561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52A14-8EAC-4A20-ADCB-C2C4082554E7}"/>
              </a:ext>
            </a:extLst>
          </p:cNvPr>
          <p:cNvSpPr>
            <a:spLocks noGrp="1"/>
          </p:cNvSpPr>
          <p:nvPr>
            <p:ph type="title"/>
          </p:nvPr>
        </p:nvSpPr>
        <p:spPr/>
        <p:txBody>
          <a:bodyPr/>
          <a:lstStyle/>
          <a:p>
            <a:r>
              <a:rPr lang="en-US" altLang="en-US" dirty="0"/>
              <a:t>Implicit Differentiation </a:t>
            </a:r>
            <a:r>
              <a:rPr lang="en-US" altLang="en-US" b="0" dirty="0"/>
              <a:t>(1 of 1)</a:t>
            </a:r>
            <a:endParaRPr lang="en-IN" dirty="0"/>
          </a:p>
        </p:txBody>
      </p:sp>
      <p:sp>
        <p:nvSpPr>
          <p:cNvPr id="3" name="Text Placeholder 2">
            <a:extLst>
              <a:ext uri="{FF2B5EF4-FFF2-40B4-BE49-F238E27FC236}">
                <a16:creationId xmlns:a16="http://schemas.microsoft.com/office/drawing/2014/main" id="{4946745D-9F7F-47EF-8606-B196D8D5A203}"/>
              </a:ext>
            </a:extLst>
          </p:cNvPr>
          <p:cNvSpPr>
            <a:spLocks noGrp="1"/>
          </p:cNvSpPr>
          <p:nvPr>
            <p:ph sz="quarter" idx="23"/>
          </p:nvPr>
        </p:nvSpPr>
        <p:spPr>
          <a:xfrm>
            <a:off x="736600" y="1289050"/>
            <a:ext cx="10718800" cy="2139950"/>
          </a:xfrm>
        </p:spPr>
        <p:txBody>
          <a:bodyPr/>
          <a:lstStyle/>
          <a:p>
            <a:pPr>
              <a:lnSpc>
                <a:spcPct val="100000"/>
              </a:lnSpc>
              <a:spcAft>
                <a:spcPts val="600"/>
              </a:spcAft>
            </a:pPr>
            <a:r>
              <a:rPr lang="en-US" altLang="en-US" dirty="0"/>
              <a:t>Fortunately, we don’t need to solve an equation for </a:t>
            </a:r>
            <a:r>
              <a:rPr lang="en-US" altLang="en-US" i="1" dirty="0"/>
              <a:t>y</a:t>
            </a:r>
            <a:r>
              <a:rPr lang="en-US" altLang="en-US" dirty="0"/>
              <a:t> in terms of </a:t>
            </a:r>
            <a:r>
              <a:rPr lang="en-US" altLang="en-US" i="1" dirty="0"/>
              <a:t>x</a:t>
            </a:r>
            <a:r>
              <a:rPr lang="en-US" altLang="en-US" dirty="0"/>
              <a:t> in order to find the derivative of </a:t>
            </a:r>
            <a:r>
              <a:rPr lang="en-US" altLang="en-US" i="1" dirty="0"/>
              <a:t>y</a:t>
            </a:r>
            <a:r>
              <a:rPr lang="en-US" altLang="en-US" dirty="0"/>
              <a:t>. Instead we can use the method of </a:t>
            </a:r>
            <a:r>
              <a:rPr lang="en-US" altLang="en-US" b="1" dirty="0"/>
              <a:t>implicit differentiation</a:t>
            </a:r>
            <a:r>
              <a:rPr lang="en-US" altLang="en-US" dirty="0"/>
              <a:t>.</a:t>
            </a:r>
          </a:p>
          <a:p>
            <a:pPr>
              <a:lnSpc>
                <a:spcPct val="100000"/>
              </a:lnSpc>
              <a:spcAft>
                <a:spcPts val="600"/>
              </a:spcAft>
            </a:pPr>
            <a:endParaRPr lang="en-US" altLang="en-US" sz="200" dirty="0"/>
          </a:p>
          <a:p>
            <a:pPr>
              <a:lnSpc>
                <a:spcPct val="100000"/>
              </a:lnSpc>
              <a:spcAft>
                <a:spcPts val="600"/>
              </a:spcAft>
            </a:pPr>
            <a:r>
              <a:rPr lang="en-US" altLang="en-US" dirty="0"/>
              <a:t>This consists of differentiating both sides of the equation with respect to </a:t>
            </a:r>
            <a:r>
              <a:rPr lang="en-US" altLang="en-US" i="1" dirty="0"/>
              <a:t>x</a:t>
            </a:r>
            <a:r>
              <a:rPr lang="en-US" altLang="en-US" dirty="0"/>
              <a:t> and</a:t>
            </a:r>
          </a:p>
        </p:txBody>
      </p:sp>
      <p:sp>
        <p:nvSpPr>
          <p:cNvPr id="4" name="Content Placeholder 3"/>
          <p:cNvSpPr>
            <a:spLocks noGrp="1"/>
          </p:cNvSpPr>
          <p:nvPr>
            <p:ph sz="quarter" idx="24"/>
          </p:nvPr>
        </p:nvSpPr>
        <p:spPr>
          <a:xfrm>
            <a:off x="736600" y="3206985"/>
            <a:ext cx="7465291" cy="334963"/>
          </a:xfrm>
        </p:spPr>
        <p:txBody>
          <a:bodyPr/>
          <a:lstStyle/>
          <a:p>
            <a:r>
              <a:rPr lang="en-US" altLang="en-US" dirty="0"/>
              <a:t>then solving the resulting equation for </a:t>
            </a:r>
            <a:r>
              <a:rPr lang="en-US" altLang="en-US" i="1" dirty="0" err="1"/>
              <a:t>dy</a:t>
            </a:r>
            <a:r>
              <a:rPr lang="en-US" altLang="en-US" dirty="0"/>
              <a:t>/</a:t>
            </a:r>
            <a:r>
              <a:rPr lang="en-US" altLang="en-US" i="1" dirty="0"/>
              <a:t>dx</a:t>
            </a:r>
            <a:r>
              <a:rPr lang="en-US" altLang="en-US" dirty="0"/>
              <a:t>.</a:t>
            </a:r>
            <a:endParaRPr lang="en-IN" dirty="0"/>
          </a:p>
        </p:txBody>
      </p:sp>
      <p:sp>
        <p:nvSpPr>
          <p:cNvPr id="6" name="Content Placeholder 5"/>
          <p:cNvSpPr>
            <a:spLocks noGrp="1"/>
          </p:cNvSpPr>
          <p:nvPr>
            <p:ph sz="quarter" idx="26"/>
          </p:nvPr>
        </p:nvSpPr>
        <p:spPr>
          <a:xfrm>
            <a:off x="736600" y="3939447"/>
            <a:ext cx="10718800" cy="1379844"/>
          </a:xfrm>
        </p:spPr>
        <p:txBody>
          <a:bodyPr/>
          <a:lstStyle/>
          <a:p>
            <a:pPr>
              <a:lnSpc>
                <a:spcPct val="100000"/>
              </a:lnSpc>
            </a:pPr>
            <a:r>
              <a:rPr lang="en-US" altLang="en-US" dirty="0"/>
              <a:t>In the examples and exercises of this section it is always assumed that the given equation determines </a:t>
            </a:r>
            <a:r>
              <a:rPr lang="en-US" altLang="en-US" i="1" dirty="0"/>
              <a:t>y</a:t>
            </a:r>
            <a:r>
              <a:rPr lang="en-US" altLang="en-US" dirty="0"/>
              <a:t> implicitly as a differentiable function of </a:t>
            </a:r>
            <a:r>
              <a:rPr lang="en-US" altLang="en-US" i="1" dirty="0"/>
              <a:t>x</a:t>
            </a:r>
            <a:r>
              <a:rPr lang="en-US" altLang="en-US" dirty="0"/>
              <a:t> so that the method of implicit differentiation can be applied.</a:t>
            </a:r>
          </a:p>
        </p:txBody>
      </p:sp>
    </p:spTree>
    <p:extLst>
      <p:ext uri="{BB962C8B-B14F-4D97-AF65-F5344CB8AC3E}">
        <p14:creationId xmlns:p14="http://schemas.microsoft.com/office/powerpoint/2010/main" val="27172266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35AC-3B8B-4E36-B0EE-C4D6854CAA0B}"/>
              </a:ext>
            </a:extLst>
          </p:cNvPr>
          <p:cNvSpPr>
            <a:spLocks noGrp="1"/>
          </p:cNvSpPr>
          <p:nvPr>
            <p:ph type="title"/>
          </p:nvPr>
        </p:nvSpPr>
        <p:spPr/>
        <p:txBody>
          <a:bodyPr/>
          <a:lstStyle/>
          <a:p>
            <a:r>
              <a:rPr lang="en-US" altLang="en-US" dirty="0"/>
              <a:t>Example 12</a:t>
            </a:r>
            <a:endParaRPr lang="en-IN" dirty="0"/>
          </a:p>
        </p:txBody>
      </p:sp>
      <p:sp>
        <p:nvSpPr>
          <p:cNvPr id="3" name="Content Placeholder 2">
            <a:extLst>
              <a:ext uri="{FF2B5EF4-FFF2-40B4-BE49-F238E27FC236}">
                <a16:creationId xmlns:a16="http://schemas.microsoft.com/office/drawing/2014/main" id="{48A800FD-89F6-47A6-A14A-03E0B6288E13}"/>
              </a:ext>
            </a:extLst>
          </p:cNvPr>
          <p:cNvSpPr>
            <a:spLocks noGrp="1"/>
          </p:cNvSpPr>
          <p:nvPr>
            <p:ph sz="quarter" idx="23"/>
          </p:nvPr>
        </p:nvSpPr>
        <p:spPr>
          <a:xfrm>
            <a:off x="736600" y="1289050"/>
            <a:ext cx="671576" cy="311150"/>
          </a:xfrm>
        </p:spPr>
        <p:txBody>
          <a:bodyPr/>
          <a:lstStyle/>
          <a:p>
            <a:r>
              <a:rPr lang="en-US" altLang="en-US" dirty="0"/>
              <a:t>If</a:t>
            </a:r>
            <a:endParaRPr lang="en-IN" dirty="0"/>
          </a:p>
        </p:txBody>
      </p:sp>
      <p:graphicFrame>
        <p:nvGraphicFramePr>
          <p:cNvPr id="20" name="Content Placeholder 19" descr="(x^2) + (y^2) = 25, find (dy∕dx).">
            <a:extLst>
              <a:ext uri="{FF2B5EF4-FFF2-40B4-BE49-F238E27FC236}">
                <a16:creationId xmlns:a16="http://schemas.microsoft.com/office/drawing/2014/main" id="{23669691-CB07-4DC2-8EA4-1279C6B8D80F}"/>
              </a:ext>
            </a:extLst>
          </p:cNvPr>
          <p:cNvGraphicFramePr>
            <a:graphicFrameLocks noGrp="1" noChangeAspect="1"/>
          </p:cNvGraphicFramePr>
          <p:nvPr>
            <p:ph sz="quarter" idx="24"/>
          </p:nvPr>
        </p:nvGraphicFramePr>
        <p:xfrm>
          <a:off x="1024221" y="1093788"/>
          <a:ext cx="2940050" cy="738187"/>
        </p:xfrm>
        <a:graphic>
          <a:graphicData uri="http://schemas.openxmlformats.org/presentationml/2006/ole">
            <mc:AlternateContent xmlns:mc="http://schemas.openxmlformats.org/markup-compatibility/2006">
              <mc:Choice xmlns:v="urn:schemas-microsoft-com:vml" Requires="v">
                <p:oleObj name="Equation" r:id="rId2" imgW="2933640" imgH="736560" progId="">
                  <p:embed/>
                </p:oleObj>
              </mc:Choice>
              <mc:Fallback>
                <p:oleObj name="Equation" r:id="rId2" imgW="2933640" imgH="736560" progId="">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221" y="1093788"/>
                        <a:ext cx="2940050" cy="738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a:extLst>
              <a:ext uri="{FF2B5EF4-FFF2-40B4-BE49-F238E27FC236}">
                <a16:creationId xmlns:a16="http://schemas.microsoft.com/office/drawing/2014/main" id="{2061E897-D8FC-4591-90C8-E39D27AEF39A}"/>
              </a:ext>
            </a:extLst>
          </p:cNvPr>
          <p:cNvSpPr>
            <a:spLocks noGrp="1"/>
          </p:cNvSpPr>
          <p:nvPr>
            <p:ph sz="quarter" idx="25"/>
          </p:nvPr>
        </p:nvSpPr>
        <p:spPr>
          <a:xfrm>
            <a:off x="736599" y="2051641"/>
            <a:ext cx="6717145" cy="311150"/>
          </a:xfrm>
        </p:spPr>
        <p:txBody>
          <a:bodyPr/>
          <a:lstStyle/>
          <a:p>
            <a:r>
              <a:rPr lang="en-IN" dirty="0"/>
              <a:t>Then find an equation of the tangent to the circle</a:t>
            </a:r>
          </a:p>
        </p:txBody>
      </p:sp>
      <p:graphicFrame>
        <p:nvGraphicFramePr>
          <p:cNvPr id="22" name="Content Placeholder 21" descr="(x^2) + (y^2) = 25">
            <a:extLst>
              <a:ext uri="{FF2B5EF4-FFF2-40B4-BE49-F238E27FC236}">
                <a16:creationId xmlns:a16="http://schemas.microsoft.com/office/drawing/2014/main" id="{4C0BC70D-B955-4F63-998C-781B0D539409}"/>
              </a:ext>
            </a:extLst>
          </p:cNvPr>
          <p:cNvGraphicFramePr>
            <a:graphicFrameLocks noGrp="1" noChangeAspect="1"/>
          </p:cNvGraphicFramePr>
          <p:nvPr>
            <p:ph sz="quarter" idx="26"/>
          </p:nvPr>
        </p:nvGraphicFramePr>
        <p:xfrm>
          <a:off x="7355462" y="2014538"/>
          <a:ext cx="1638300" cy="393700"/>
        </p:xfrm>
        <a:graphic>
          <a:graphicData uri="http://schemas.openxmlformats.org/presentationml/2006/ole">
            <mc:AlternateContent xmlns:mc="http://schemas.openxmlformats.org/markup-compatibility/2006">
              <mc:Choice xmlns:v="urn:schemas-microsoft-com:vml" Requires="v">
                <p:oleObj name="Equation" r:id="rId4" imgW="1638000" imgH="393480" progId="">
                  <p:embed/>
                </p:oleObj>
              </mc:Choice>
              <mc:Fallback>
                <p:oleObj name="Equation" r:id="rId4" imgW="1638000" imgH="39348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5462" y="2014538"/>
                        <a:ext cx="16383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a:extLst>
              <a:ext uri="{FF2B5EF4-FFF2-40B4-BE49-F238E27FC236}">
                <a16:creationId xmlns:a16="http://schemas.microsoft.com/office/drawing/2014/main" id="{F84F9FA6-3D6A-439A-B201-5ED57ED12BA4}"/>
              </a:ext>
            </a:extLst>
          </p:cNvPr>
          <p:cNvSpPr>
            <a:spLocks noGrp="1"/>
          </p:cNvSpPr>
          <p:nvPr>
            <p:ph sz="quarter" idx="27"/>
          </p:nvPr>
        </p:nvSpPr>
        <p:spPr>
          <a:xfrm>
            <a:off x="9060917" y="2060606"/>
            <a:ext cx="2558288" cy="311150"/>
          </a:xfrm>
        </p:spPr>
        <p:txBody>
          <a:bodyPr/>
          <a:lstStyle/>
          <a:p>
            <a:r>
              <a:rPr lang="en-US" altLang="en-US" dirty="0"/>
              <a:t>at the point (3, 4).</a:t>
            </a:r>
            <a:endParaRPr lang="en-IN" dirty="0"/>
          </a:p>
        </p:txBody>
      </p:sp>
      <p:sp>
        <p:nvSpPr>
          <p:cNvPr id="8" name="Content Placeholder 7">
            <a:extLst>
              <a:ext uri="{FF2B5EF4-FFF2-40B4-BE49-F238E27FC236}">
                <a16:creationId xmlns:a16="http://schemas.microsoft.com/office/drawing/2014/main" id="{BF8EF48B-2B55-43E3-A930-CE846762ADEA}"/>
              </a:ext>
            </a:extLst>
          </p:cNvPr>
          <p:cNvSpPr>
            <a:spLocks noGrp="1"/>
          </p:cNvSpPr>
          <p:nvPr>
            <p:ph sz="quarter" idx="28"/>
          </p:nvPr>
        </p:nvSpPr>
        <p:spPr>
          <a:xfrm>
            <a:off x="736601" y="2613046"/>
            <a:ext cx="5737352" cy="800920"/>
          </a:xfrm>
        </p:spPr>
        <p:txBody>
          <a:bodyPr/>
          <a:lstStyle/>
          <a:p>
            <a:r>
              <a:rPr lang="en-US" altLang="en-US" dirty="0">
                <a:solidFill>
                  <a:srgbClr val="0079C2"/>
                </a:solidFill>
              </a:rPr>
              <a:t>Solution 1:</a:t>
            </a:r>
          </a:p>
          <a:p>
            <a:r>
              <a:rPr lang="en-US" altLang="en-US" dirty="0"/>
              <a:t>Differentiate both sides of the equation</a:t>
            </a:r>
            <a:endParaRPr lang="en-IN" dirty="0"/>
          </a:p>
        </p:txBody>
      </p:sp>
      <p:graphicFrame>
        <p:nvGraphicFramePr>
          <p:cNvPr id="24" name="Content Placeholder 23" descr="(x^2) + (y^2) = 25:">
            <a:extLst>
              <a:ext uri="{FF2B5EF4-FFF2-40B4-BE49-F238E27FC236}">
                <a16:creationId xmlns:a16="http://schemas.microsoft.com/office/drawing/2014/main" id="{575B4A37-57A6-4CE2-8FE5-3F614B79AC7C}"/>
              </a:ext>
            </a:extLst>
          </p:cNvPr>
          <p:cNvGraphicFramePr>
            <a:graphicFrameLocks noGrp="1" noChangeAspect="1"/>
          </p:cNvGraphicFramePr>
          <p:nvPr>
            <p:ph sz="quarter" idx="29"/>
          </p:nvPr>
        </p:nvGraphicFramePr>
        <p:xfrm>
          <a:off x="6076366" y="3035300"/>
          <a:ext cx="1700213" cy="382588"/>
        </p:xfrm>
        <a:graphic>
          <a:graphicData uri="http://schemas.openxmlformats.org/presentationml/2006/ole">
            <mc:AlternateContent xmlns:mc="http://schemas.openxmlformats.org/markup-compatibility/2006">
              <mc:Choice xmlns:v="urn:schemas-microsoft-com:vml" Requires="v">
                <p:oleObj name="Equation" r:id="rId6" imgW="1752480" imgH="393480" progId="">
                  <p:embed/>
                </p:oleObj>
              </mc:Choice>
              <mc:Fallback>
                <p:oleObj name="Equation" r:id="rId6" imgW="1752480" imgH="393480" progId="">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366" y="3035300"/>
                        <a:ext cx="1700213"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Content Placeholder 25" descr="((d∕(d x))((x^2)) + (y^2)) = (d∕(d x))(25)&#10;(d∕(d x))((x^2)  + (d∕(d x))(y^2) = 0">
            <a:extLst>
              <a:ext uri="{FF2B5EF4-FFF2-40B4-BE49-F238E27FC236}">
                <a16:creationId xmlns:a16="http://schemas.microsoft.com/office/drawing/2014/main" id="{F9C04102-7E7F-4258-B582-3EE446F82830}"/>
              </a:ext>
            </a:extLst>
          </p:cNvPr>
          <p:cNvGraphicFramePr>
            <a:graphicFrameLocks noGrp="1" noChangeAspect="1"/>
          </p:cNvGraphicFramePr>
          <p:nvPr>
            <p:ph sz="quarter" idx="30"/>
          </p:nvPr>
        </p:nvGraphicFramePr>
        <p:xfrm>
          <a:off x="4606925" y="3876675"/>
          <a:ext cx="3249613" cy="1468438"/>
        </p:xfrm>
        <a:graphic>
          <a:graphicData uri="http://schemas.openxmlformats.org/presentationml/2006/ole">
            <mc:AlternateContent xmlns:mc="http://schemas.openxmlformats.org/markup-compatibility/2006">
              <mc:Choice xmlns:v="urn:schemas-microsoft-com:vml" Requires="v">
                <p:oleObj name="Equation" r:id="rId8" imgW="3429000" imgH="1549080" progId="">
                  <p:embed/>
                </p:oleObj>
              </mc:Choice>
              <mc:Fallback>
                <p:oleObj name="Equation" r:id="rId8" imgW="3429000" imgH="1549080" progId="">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6925" y="3876675"/>
                        <a:ext cx="3249613" cy="146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996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46D0BF-49C2-8069-EE4C-65164747A280}"/>
              </a:ext>
            </a:extLst>
          </p:cNvPr>
          <p:cNvSpPr>
            <a:spLocks noGrp="1"/>
          </p:cNvSpPr>
          <p:nvPr>
            <p:ph type="title"/>
          </p:nvPr>
        </p:nvSpPr>
        <p:spPr/>
        <p:txBody>
          <a:bodyPr/>
          <a:lstStyle/>
          <a:p>
            <a:endParaRPr lang="en-CA"/>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1019236-B46F-D28C-0C28-B71C942B9B45}"/>
                  </a:ext>
                </a:extLst>
              </p14:cNvPr>
              <p14:cNvContentPartPr/>
              <p14:nvPr/>
            </p14:nvContentPartPr>
            <p14:xfrm>
              <a:off x="1364535" y="1533225"/>
              <a:ext cx="623520" cy="465840"/>
            </p14:xfrm>
          </p:contentPart>
        </mc:Choice>
        <mc:Fallback xmlns="">
          <p:pic>
            <p:nvPicPr>
              <p:cNvPr id="4" name="Ink 3">
                <a:extLst>
                  <a:ext uri="{FF2B5EF4-FFF2-40B4-BE49-F238E27FC236}">
                    <a16:creationId xmlns:a16="http://schemas.microsoft.com/office/drawing/2014/main" id="{61019236-B46F-D28C-0C28-B71C942B9B45}"/>
                  </a:ext>
                </a:extLst>
              </p:cNvPr>
              <p:cNvPicPr/>
              <p:nvPr/>
            </p:nvPicPr>
            <p:blipFill>
              <a:blip r:embed="rId3"/>
              <a:stretch>
                <a:fillRect/>
              </a:stretch>
            </p:blipFill>
            <p:spPr>
              <a:xfrm>
                <a:off x="1358415" y="1527105"/>
                <a:ext cx="635760" cy="478080"/>
              </a:xfrm>
              <a:prstGeom prst="rect">
                <a:avLst/>
              </a:prstGeom>
            </p:spPr>
          </p:pic>
        </mc:Fallback>
      </mc:AlternateContent>
      <p:grpSp>
        <p:nvGrpSpPr>
          <p:cNvPr id="7" name="Group 6">
            <a:extLst>
              <a:ext uri="{FF2B5EF4-FFF2-40B4-BE49-F238E27FC236}">
                <a16:creationId xmlns:a16="http://schemas.microsoft.com/office/drawing/2014/main" id="{3D37EB3B-B19C-C206-16FF-CBE25AD02E58}"/>
              </a:ext>
            </a:extLst>
          </p:cNvPr>
          <p:cNvGrpSpPr/>
          <p:nvPr/>
        </p:nvGrpSpPr>
        <p:grpSpPr>
          <a:xfrm>
            <a:off x="2375055" y="1688745"/>
            <a:ext cx="238320" cy="124920"/>
            <a:chOff x="2375055" y="1688745"/>
            <a:chExt cx="238320" cy="124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8D4BC27-16C0-7EAE-8CB9-324EF817B25F}"/>
                    </a:ext>
                  </a:extLst>
                </p14:cNvPr>
                <p14:cNvContentPartPr/>
                <p14:nvPr/>
              </p14:nvContentPartPr>
              <p14:xfrm>
                <a:off x="2375055" y="1786305"/>
                <a:ext cx="217080" cy="27360"/>
              </p14:xfrm>
            </p:contentPart>
          </mc:Choice>
          <mc:Fallback xmlns="">
            <p:pic>
              <p:nvPicPr>
                <p:cNvPr id="5" name="Ink 4">
                  <a:extLst>
                    <a:ext uri="{FF2B5EF4-FFF2-40B4-BE49-F238E27FC236}">
                      <a16:creationId xmlns:a16="http://schemas.microsoft.com/office/drawing/2014/main" id="{28D4BC27-16C0-7EAE-8CB9-324EF817B25F}"/>
                    </a:ext>
                  </a:extLst>
                </p:cNvPr>
                <p:cNvPicPr/>
                <p:nvPr/>
              </p:nvPicPr>
              <p:blipFill>
                <a:blip r:embed="rId5"/>
                <a:stretch>
                  <a:fillRect/>
                </a:stretch>
              </p:blipFill>
              <p:spPr>
                <a:xfrm>
                  <a:off x="2368935" y="1780185"/>
                  <a:ext cx="229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AB87351-823B-4903-B637-08E2499BCBE4}"/>
                    </a:ext>
                  </a:extLst>
                </p14:cNvPr>
                <p14:cNvContentPartPr/>
                <p14:nvPr/>
              </p14:nvContentPartPr>
              <p14:xfrm>
                <a:off x="2471175" y="1688745"/>
                <a:ext cx="142200" cy="2520"/>
              </p14:xfrm>
            </p:contentPart>
          </mc:Choice>
          <mc:Fallback xmlns="">
            <p:pic>
              <p:nvPicPr>
                <p:cNvPr id="6" name="Ink 5">
                  <a:extLst>
                    <a:ext uri="{FF2B5EF4-FFF2-40B4-BE49-F238E27FC236}">
                      <a16:creationId xmlns:a16="http://schemas.microsoft.com/office/drawing/2014/main" id="{BAB87351-823B-4903-B637-08E2499BCBE4}"/>
                    </a:ext>
                  </a:extLst>
                </p:cNvPr>
                <p:cNvPicPr/>
                <p:nvPr/>
              </p:nvPicPr>
              <p:blipFill>
                <a:blip r:embed="rId7"/>
                <a:stretch>
                  <a:fillRect/>
                </a:stretch>
              </p:blipFill>
              <p:spPr>
                <a:xfrm>
                  <a:off x="2465055" y="1682625"/>
                  <a:ext cx="154440" cy="14760"/>
                </a:xfrm>
                <a:prstGeom prst="rect">
                  <a:avLst/>
                </a:prstGeom>
              </p:spPr>
            </p:pic>
          </mc:Fallback>
        </mc:AlternateContent>
      </p:grpSp>
      <p:grpSp>
        <p:nvGrpSpPr>
          <p:cNvPr id="28" name="Group 27">
            <a:extLst>
              <a:ext uri="{FF2B5EF4-FFF2-40B4-BE49-F238E27FC236}">
                <a16:creationId xmlns:a16="http://schemas.microsoft.com/office/drawing/2014/main" id="{D4702FE4-4614-18E3-9E07-3DFCD2187406}"/>
              </a:ext>
            </a:extLst>
          </p:cNvPr>
          <p:cNvGrpSpPr/>
          <p:nvPr/>
        </p:nvGrpSpPr>
        <p:grpSpPr>
          <a:xfrm>
            <a:off x="3195495" y="1472385"/>
            <a:ext cx="2726640" cy="605880"/>
            <a:chOff x="3195495" y="1472385"/>
            <a:chExt cx="2726640" cy="60588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C763711-0781-98E5-212A-356A22BCB03A}"/>
                    </a:ext>
                  </a:extLst>
                </p14:cNvPr>
                <p14:cNvContentPartPr/>
                <p14:nvPr/>
              </p14:nvContentPartPr>
              <p14:xfrm>
                <a:off x="3195495" y="1472385"/>
                <a:ext cx="2358360" cy="605880"/>
              </p14:xfrm>
            </p:contentPart>
          </mc:Choice>
          <mc:Fallback xmlns="">
            <p:pic>
              <p:nvPicPr>
                <p:cNvPr id="8" name="Ink 7">
                  <a:extLst>
                    <a:ext uri="{FF2B5EF4-FFF2-40B4-BE49-F238E27FC236}">
                      <a16:creationId xmlns:a16="http://schemas.microsoft.com/office/drawing/2014/main" id="{0C763711-0781-98E5-212A-356A22BCB03A}"/>
                    </a:ext>
                  </a:extLst>
                </p:cNvPr>
                <p:cNvPicPr/>
                <p:nvPr/>
              </p:nvPicPr>
              <p:blipFill>
                <a:blip r:embed="rId9"/>
                <a:stretch>
                  <a:fillRect/>
                </a:stretch>
              </p:blipFill>
              <p:spPr>
                <a:xfrm>
                  <a:off x="3189375" y="1466265"/>
                  <a:ext cx="237060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AD81042B-DECE-ED71-C50D-6E6684849A2E}"/>
                    </a:ext>
                  </a:extLst>
                </p14:cNvPr>
                <p14:cNvContentPartPr/>
                <p14:nvPr/>
              </p14:nvContentPartPr>
              <p14:xfrm>
                <a:off x="3979575" y="1742745"/>
                <a:ext cx="489240" cy="233280"/>
              </p14:xfrm>
            </p:contentPart>
          </mc:Choice>
          <mc:Fallback xmlns="">
            <p:pic>
              <p:nvPicPr>
                <p:cNvPr id="9" name="Ink 8">
                  <a:extLst>
                    <a:ext uri="{FF2B5EF4-FFF2-40B4-BE49-F238E27FC236}">
                      <a16:creationId xmlns:a16="http://schemas.microsoft.com/office/drawing/2014/main" id="{AD81042B-DECE-ED71-C50D-6E6684849A2E}"/>
                    </a:ext>
                  </a:extLst>
                </p:cNvPr>
                <p:cNvPicPr/>
                <p:nvPr/>
              </p:nvPicPr>
              <p:blipFill>
                <a:blip r:embed="rId11"/>
                <a:stretch>
                  <a:fillRect/>
                </a:stretch>
              </p:blipFill>
              <p:spPr>
                <a:xfrm>
                  <a:off x="3973455" y="1736625"/>
                  <a:ext cx="5014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C155988-E622-ADB4-C0A7-AC217D1E997C}"/>
                    </a:ext>
                  </a:extLst>
                </p14:cNvPr>
                <p14:cNvContentPartPr/>
                <p14:nvPr/>
              </p14:nvContentPartPr>
              <p14:xfrm>
                <a:off x="4377015" y="1677945"/>
                <a:ext cx="337320" cy="84960"/>
              </p14:xfrm>
            </p:contentPart>
          </mc:Choice>
          <mc:Fallback xmlns="">
            <p:pic>
              <p:nvPicPr>
                <p:cNvPr id="10" name="Ink 9">
                  <a:extLst>
                    <a:ext uri="{FF2B5EF4-FFF2-40B4-BE49-F238E27FC236}">
                      <a16:creationId xmlns:a16="http://schemas.microsoft.com/office/drawing/2014/main" id="{9C155988-E622-ADB4-C0A7-AC217D1E997C}"/>
                    </a:ext>
                  </a:extLst>
                </p:cNvPr>
                <p:cNvPicPr/>
                <p:nvPr/>
              </p:nvPicPr>
              <p:blipFill>
                <a:blip r:embed="rId13"/>
                <a:stretch>
                  <a:fillRect/>
                </a:stretch>
              </p:blipFill>
              <p:spPr>
                <a:xfrm>
                  <a:off x="4370895" y="1671825"/>
                  <a:ext cx="349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F0EDB5B7-0EAD-2F5F-3FAE-1AA7CEE9AAD3}"/>
                    </a:ext>
                  </a:extLst>
                </p14:cNvPr>
                <p14:cNvContentPartPr/>
                <p14:nvPr/>
              </p14:nvContentPartPr>
              <p14:xfrm>
                <a:off x="4754655" y="1854345"/>
                <a:ext cx="243360" cy="13320"/>
              </p14:xfrm>
            </p:contentPart>
          </mc:Choice>
          <mc:Fallback xmlns="">
            <p:pic>
              <p:nvPicPr>
                <p:cNvPr id="11" name="Ink 10">
                  <a:extLst>
                    <a:ext uri="{FF2B5EF4-FFF2-40B4-BE49-F238E27FC236}">
                      <a16:creationId xmlns:a16="http://schemas.microsoft.com/office/drawing/2014/main" id="{F0EDB5B7-0EAD-2F5F-3FAE-1AA7CEE9AAD3}"/>
                    </a:ext>
                  </a:extLst>
                </p:cNvPr>
                <p:cNvPicPr/>
                <p:nvPr/>
              </p:nvPicPr>
              <p:blipFill>
                <a:blip r:embed="rId15"/>
                <a:stretch>
                  <a:fillRect/>
                </a:stretch>
              </p:blipFill>
              <p:spPr>
                <a:xfrm>
                  <a:off x="4748535" y="1848225"/>
                  <a:ext cx="255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130E013-B95A-B037-DD0E-5934E521D5ED}"/>
                    </a:ext>
                  </a:extLst>
                </p14:cNvPr>
                <p14:cNvContentPartPr/>
                <p14:nvPr/>
              </p14:nvContentPartPr>
              <p14:xfrm>
                <a:off x="5139495" y="1800345"/>
                <a:ext cx="394920" cy="187560"/>
              </p14:xfrm>
            </p:contentPart>
          </mc:Choice>
          <mc:Fallback xmlns="">
            <p:pic>
              <p:nvPicPr>
                <p:cNvPr id="12" name="Ink 11">
                  <a:extLst>
                    <a:ext uri="{FF2B5EF4-FFF2-40B4-BE49-F238E27FC236}">
                      <a16:creationId xmlns:a16="http://schemas.microsoft.com/office/drawing/2014/main" id="{F130E013-B95A-B037-DD0E-5934E521D5ED}"/>
                    </a:ext>
                  </a:extLst>
                </p:cNvPr>
                <p:cNvPicPr/>
                <p:nvPr/>
              </p:nvPicPr>
              <p:blipFill>
                <a:blip r:embed="rId17"/>
                <a:stretch>
                  <a:fillRect/>
                </a:stretch>
              </p:blipFill>
              <p:spPr>
                <a:xfrm>
                  <a:off x="5133375" y="1794225"/>
                  <a:ext cx="407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BE345B4D-B446-9356-5CCD-2212B0A6D061}"/>
                    </a:ext>
                  </a:extLst>
                </p14:cNvPr>
                <p14:cNvContentPartPr/>
                <p14:nvPr/>
              </p14:nvContentPartPr>
              <p14:xfrm>
                <a:off x="5548815" y="1758225"/>
                <a:ext cx="373320" cy="114120"/>
              </p14:xfrm>
            </p:contentPart>
          </mc:Choice>
          <mc:Fallback xmlns="">
            <p:pic>
              <p:nvPicPr>
                <p:cNvPr id="13" name="Ink 12">
                  <a:extLst>
                    <a:ext uri="{FF2B5EF4-FFF2-40B4-BE49-F238E27FC236}">
                      <a16:creationId xmlns:a16="http://schemas.microsoft.com/office/drawing/2014/main" id="{BE345B4D-B446-9356-5CCD-2212B0A6D061}"/>
                    </a:ext>
                  </a:extLst>
                </p:cNvPr>
                <p:cNvPicPr/>
                <p:nvPr/>
              </p:nvPicPr>
              <p:blipFill>
                <a:blip r:embed="rId19"/>
                <a:stretch>
                  <a:fillRect/>
                </a:stretch>
              </p:blipFill>
              <p:spPr>
                <a:xfrm>
                  <a:off x="5542695" y="1752105"/>
                  <a:ext cx="385560" cy="126360"/>
                </a:xfrm>
                <a:prstGeom prst="rect">
                  <a:avLst/>
                </a:prstGeom>
              </p:spPr>
            </p:pic>
          </mc:Fallback>
        </mc:AlternateContent>
      </p:grpSp>
      <p:grpSp>
        <p:nvGrpSpPr>
          <p:cNvPr id="27" name="Group 26">
            <a:extLst>
              <a:ext uri="{FF2B5EF4-FFF2-40B4-BE49-F238E27FC236}">
                <a16:creationId xmlns:a16="http://schemas.microsoft.com/office/drawing/2014/main" id="{18F211B3-71D5-FAB9-B742-883987C910CE}"/>
              </a:ext>
            </a:extLst>
          </p:cNvPr>
          <p:cNvGrpSpPr/>
          <p:nvPr/>
        </p:nvGrpSpPr>
        <p:grpSpPr>
          <a:xfrm>
            <a:off x="7066935" y="1543665"/>
            <a:ext cx="3277800" cy="798480"/>
            <a:chOff x="7066935" y="1543665"/>
            <a:chExt cx="3277800" cy="79848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1CA61805-B295-017A-39EE-4727372499EE}"/>
                    </a:ext>
                  </a:extLst>
                </p14:cNvPr>
                <p14:cNvContentPartPr/>
                <p14:nvPr/>
              </p14:nvContentPartPr>
              <p14:xfrm>
                <a:off x="7512255" y="1710345"/>
                <a:ext cx="513000" cy="326160"/>
              </p14:xfrm>
            </p:contentPart>
          </mc:Choice>
          <mc:Fallback xmlns="">
            <p:pic>
              <p:nvPicPr>
                <p:cNvPr id="14" name="Ink 13">
                  <a:extLst>
                    <a:ext uri="{FF2B5EF4-FFF2-40B4-BE49-F238E27FC236}">
                      <a16:creationId xmlns:a16="http://schemas.microsoft.com/office/drawing/2014/main" id="{1CA61805-B295-017A-39EE-4727372499EE}"/>
                    </a:ext>
                  </a:extLst>
                </p:cNvPr>
                <p:cNvPicPr/>
                <p:nvPr/>
              </p:nvPicPr>
              <p:blipFill>
                <a:blip r:embed="rId21"/>
                <a:stretch>
                  <a:fillRect/>
                </a:stretch>
              </p:blipFill>
              <p:spPr>
                <a:xfrm>
                  <a:off x="7506135" y="1704225"/>
                  <a:ext cx="5252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C71ADB2-E338-E399-DC14-CC9F5A4430C8}"/>
                    </a:ext>
                  </a:extLst>
                </p14:cNvPr>
                <p14:cNvContentPartPr/>
                <p14:nvPr/>
              </p14:nvContentPartPr>
              <p14:xfrm>
                <a:off x="8101575" y="1835985"/>
                <a:ext cx="293760" cy="161640"/>
              </p14:xfrm>
            </p:contentPart>
          </mc:Choice>
          <mc:Fallback xmlns="">
            <p:pic>
              <p:nvPicPr>
                <p:cNvPr id="15" name="Ink 14">
                  <a:extLst>
                    <a:ext uri="{FF2B5EF4-FFF2-40B4-BE49-F238E27FC236}">
                      <a16:creationId xmlns:a16="http://schemas.microsoft.com/office/drawing/2014/main" id="{DC71ADB2-E338-E399-DC14-CC9F5A4430C8}"/>
                    </a:ext>
                  </a:extLst>
                </p:cNvPr>
                <p:cNvPicPr/>
                <p:nvPr/>
              </p:nvPicPr>
              <p:blipFill>
                <a:blip r:embed="rId23"/>
                <a:stretch>
                  <a:fillRect/>
                </a:stretch>
              </p:blipFill>
              <p:spPr>
                <a:xfrm>
                  <a:off x="8095455" y="1829865"/>
                  <a:ext cx="306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83E8ED37-D6BC-93D3-E0C0-C4DF62777E93}"/>
                    </a:ext>
                  </a:extLst>
                </p14:cNvPr>
                <p14:cNvContentPartPr/>
                <p14:nvPr/>
              </p14:nvContentPartPr>
              <p14:xfrm>
                <a:off x="8149815" y="1857585"/>
                <a:ext cx="151920" cy="154080"/>
              </p14:xfrm>
            </p:contentPart>
          </mc:Choice>
          <mc:Fallback xmlns="">
            <p:pic>
              <p:nvPicPr>
                <p:cNvPr id="16" name="Ink 15">
                  <a:extLst>
                    <a:ext uri="{FF2B5EF4-FFF2-40B4-BE49-F238E27FC236}">
                      <a16:creationId xmlns:a16="http://schemas.microsoft.com/office/drawing/2014/main" id="{83E8ED37-D6BC-93D3-E0C0-C4DF62777E93}"/>
                    </a:ext>
                  </a:extLst>
                </p:cNvPr>
                <p:cNvPicPr/>
                <p:nvPr/>
              </p:nvPicPr>
              <p:blipFill>
                <a:blip r:embed="rId25"/>
                <a:stretch>
                  <a:fillRect/>
                </a:stretch>
              </p:blipFill>
              <p:spPr>
                <a:xfrm>
                  <a:off x="8143695" y="1851465"/>
                  <a:ext cx="164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CCEF073C-835A-58CD-0BAB-0EF9B18D97BE}"/>
                    </a:ext>
                  </a:extLst>
                </p14:cNvPr>
                <p14:cNvContentPartPr/>
                <p14:nvPr/>
              </p14:nvContentPartPr>
              <p14:xfrm>
                <a:off x="8402535" y="1844625"/>
                <a:ext cx="58320" cy="356400"/>
              </p14:xfrm>
            </p:contentPart>
          </mc:Choice>
          <mc:Fallback xmlns="">
            <p:pic>
              <p:nvPicPr>
                <p:cNvPr id="17" name="Ink 16">
                  <a:extLst>
                    <a:ext uri="{FF2B5EF4-FFF2-40B4-BE49-F238E27FC236}">
                      <a16:creationId xmlns:a16="http://schemas.microsoft.com/office/drawing/2014/main" id="{CCEF073C-835A-58CD-0BAB-0EF9B18D97BE}"/>
                    </a:ext>
                  </a:extLst>
                </p:cNvPr>
                <p:cNvPicPr/>
                <p:nvPr/>
              </p:nvPicPr>
              <p:blipFill>
                <a:blip r:embed="rId27"/>
                <a:stretch>
                  <a:fillRect/>
                </a:stretch>
              </p:blipFill>
              <p:spPr>
                <a:xfrm>
                  <a:off x="8396415" y="1838505"/>
                  <a:ext cx="705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215EDB29-8206-5710-E1A0-6F0FFAFCEEC2}"/>
                    </a:ext>
                  </a:extLst>
                </p14:cNvPr>
                <p14:cNvContentPartPr/>
                <p14:nvPr/>
              </p14:nvContentPartPr>
              <p14:xfrm>
                <a:off x="8407215" y="1881705"/>
                <a:ext cx="207360" cy="128880"/>
              </p14:xfrm>
            </p:contentPart>
          </mc:Choice>
          <mc:Fallback xmlns="">
            <p:pic>
              <p:nvPicPr>
                <p:cNvPr id="18" name="Ink 17">
                  <a:extLst>
                    <a:ext uri="{FF2B5EF4-FFF2-40B4-BE49-F238E27FC236}">
                      <a16:creationId xmlns:a16="http://schemas.microsoft.com/office/drawing/2014/main" id="{215EDB29-8206-5710-E1A0-6F0FFAFCEEC2}"/>
                    </a:ext>
                  </a:extLst>
                </p:cNvPr>
                <p:cNvPicPr/>
                <p:nvPr/>
              </p:nvPicPr>
              <p:blipFill>
                <a:blip r:embed="rId29"/>
                <a:stretch>
                  <a:fillRect/>
                </a:stretch>
              </p:blipFill>
              <p:spPr>
                <a:xfrm>
                  <a:off x="8401095" y="1875585"/>
                  <a:ext cx="2196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45C8CB7D-09B2-F308-FBEC-FFE9F95AAA05}"/>
                    </a:ext>
                  </a:extLst>
                </p14:cNvPr>
                <p14:cNvContentPartPr/>
                <p14:nvPr/>
              </p14:nvContentPartPr>
              <p14:xfrm>
                <a:off x="8684055" y="1701705"/>
                <a:ext cx="125640" cy="356040"/>
              </p14:xfrm>
            </p:contentPart>
          </mc:Choice>
          <mc:Fallback xmlns="">
            <p:pic>
              <p:nvPicPr>
                <p:cNvPr id="19" name="Ink 18">
                  <a:extLst>
                    <a:ext uri="{FF2B5EF4-FFF2-40B4-BE49-F238E27FC236}">
                      <a16:creationId xmlns:a16="http://schemas.microsoft.com/office/drawing/2014/main" id="{45C8CB7D-09B2-F308-FBEC-FFE9F95AAA05}"/>
                    </a:ext>
                  </a:extLst>
                </p:cNvPr>
                <p:cNvPicPr/>
                <p:nvPr/>
              </p:nvPicPr>
              <p:blipFill>
                <a:blip r:embed="rId31"/>
                <a:stretch>
                  <a:fillRect/>
                </a:stretch>
              </p:blipFill>
              <p:spPr>
                <a:xfrm>
                  <a:off x="8677935" y="1695585"/>
                  <a:ext cx="1378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71F64960-EE21-E8A9-28CD-917869BF3555}"/>
                    </a:ext>
                  </a:extLst>
                </p14:cNvPr>
                <p14:cNvContentPartPr/>
                <p14:nvPr/>
              </p14:nvContentPartPr>
              <p14:xfrm>
                <a:off x="8941455" y="1901145"/>
                <a:ext cx="10080" cy="135360"/>
              </p14:xfrm>
            </p:contentPart>
          </mc:Choice>
          <mc:Fallback xmlns="">
            <p:pic>
              <p:nvPicPr>
                <p:cNvPr id="20" name="Ink 19">
                  <a:extLst>
                    <a:ext uri="{FF2B5EF4-FFF2-40B4-BE49-F238E27FC236}">
                      <a16:creationId xmlns:a16="http://schemas.microsoft.com/office/drawing/2014/main" id="{71F64960-EE21-E8A9-28CD-917869BF3555}"/>
                    </a:ext>
                  </a:extLst>
                </p:cNvPr>
                <p:cNvPicPr/>
                <p:nvPr/>
              </p:nvPicPr>
              <p:blipFill>
                <a:blip r:embed="rId33"/>
                <a:stretch>
                  <a:fillRect/>
                </a:stretch>
              </p:blipFill>
              <p:spPr>
                <a:xfrm>
                  <a:off x="8935335" y="1895025"/>
                  <a:ext cx="22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EAA68B31-8944-3715-5076-5F3DA388CA13}"/>
                    </a:ext>
                  </a:extLst>
                </p14:cNvPr>
                <p14:cNvContentPartPr/>
                <p14:nvPr/>
              </p14:nvContentPartPr>
              <p14:xfrm>
                <a:off x="8936415" y="1764705"/>
                <a:ext cx="38880" cy="10080"/>
              </p14:xfrm>
            </p:contentPart>
          </mc:Choice>
          <mc:Fallback xmlns="">
            <p:pic>
              <p:nvPicPr>
                <p:cNvPr id="21" name="Ink 20">
                  <a:extLst>
                    <a:ext uri="{FF2B5EF4-FFF2-40B4-BE49-F238E27FC236}">
                      <a16:creationId xmlns:a16="http://schemas.microsoft.com/office/drawing/2014/main" id="{EAA68B31-8944-3715-5076-5F3DA388CA13}"/>
                    </a:ext>
                  </a:extLst>
                </p:cNvPr>
                <p:cNvPicPr/>
                <p:nvPr/>
              </p:nvPicPr>
              <p:blipFill>
                <a:blip r:embed="rId35"/>
                <a:stretch>
                  <a:fillRect/>
                </a:stretch>
              </p:blipFill>
              <p:spPr>
                <a:xfrm>
                  <a:off x="8930295" y="1758585"/>
                  <a:ext cx="51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EE05B493-23FA-98A7-467E-CE50AD06C51E}"/>
                    </a:ext>
                  </a:extLst>
                </p14:cNvPr>
                <p14:cNvContentPartPr/>
                <p14:nvPr/>
              </p14:nvContentPartPr>
              <p14:xfrm>
                <a:off x="9160335" y="1853265"/>
                <a:ext cx="493560" cy="184320"/>
              </p14:xfrm>
            </p:contentPart>
          </mc:Choice>
          <mc:Fallback xmlns="">
            <p:pic>
              <p:nvPicPr>
                <p:cNvPr id="22" name="Ink 21">
                  <a:extLst>
                    <a:ext uri="{FF2B5EF4-FFF2-40B4-BE49-F238E27FC236}">
                      <a16:creationId xmlns:a16="http://schemas.microsoft.com/office/drawing/2014/main" id="{EE05B493-23FA-98A7-467E-CE50AD06C51E}"/>
                    </a:ext>
                  </a:extLst>
                </p:cNvPr>
                <p:cNvPicPr/>
                <p:nvPr/>
              </p:nvPicPr>
              <p:blipFill>
                <a:blip r:embed="rId37"/>
                <a:stretch>
                  <a:fillRect/>
                </a:stretch>
              </p:blipFill>
              <p:spPr>
                <a:xfrm>
                  <a:off x="9154215" y="1847145"/>
                  <a:ext cx="505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EB82296D-55AA-3C00-4DDF-758D2DE59486}"/>
                    </a:ext>
                  </a:extLst>
                </p14:cNvPr>
                <p14:cNvContentPartPr/>
                <p14:nvPr/>
              </p14:nvContentPartPr>
              <p14:xfrm>
                <a:off x="9550215" y="1762545"/>
                <a:ext cx="360" cy="9000"/>
              </p14:xfrm>
            </p:contentPart>
          </mc:Choice>
          <mc:Fallback xmlns="">
            <p:pic>
              <p:nvPicPr>
                <p:cNvPr id="23" name="Ink 22">
                  <a:extLst>
                    <a:ext uri="{FF2B5EF4-FFF2-40B4-BE49-F238E27FC236}">
                      <a16:creationId xmlns:a16="http://schemas.microsoft.com/office/drawing/2014/main" id="{EB82296D-55AA-3C00-4DDF-758D2DE59486}"/>
                    </a:ext>
                  </a:extLst>
                </p:cNvPr>
                <p:cNvPicPr/>
                <p:nvPr/>
              </p:nvPicPr>
              <p:blipFill>
                <a:blip r:embed="rId39"/>
                <a:stretch>
                  <a:fillRect/>
                </a:stretch>
              </p:blipFill>
              <p:spPr>
                <a:xfrm>
                  <a:off x="9544095" y="1756425"/>
                  <a:ext cx="126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8D2FBAFC-53D5-2D90-5887-D5F6F5B3003A}"/>
                    </a:ext>
                  </a:extLst>
                </p14:cNvPr>
                <p14:cNvContentPartPr/>
                <p14:nvPr/>
              </p14:nvContentPartPr>
              <p14:xfrm>
                <a:off x="9744975" y="1654185"/>
                <a:ext cx="180720" cy="357840"/>
              </p14:xfrm>
            </p:contentPart>
          </mc:Choice>
          <mc:Fallback xmlns="">
            <p:pic>
              <p:nvPicPr>
                <p:cNvPr id="24" name="Ink 23">
                  <a:extLst>
                    <a:ext uri="{FF2B5EF4-FFF2-40B4-BE49-F238E27FC236}">
                      <a16:creationId xmlns:a16="http://schemas.microsoft.com/office/drawing/2014/main" id="{8D2FBAFC-53D5-2D90-5887-D5F6F5B3003A}"/>
                    </a:ext>
                  </a:extLst>
                </p:cNvPr>
                <p:cNvPicPr/>
                <p:nvPr/>
              </p:nvPicPr>
              <p:blipFill>
                <a:blip r:embed="rId41"/>
                <a:stretch>
                  <a:fillRect/>
                </a:stretch>
              </p:blipFill>
              <p:spPr>
                <a:xfrm>
                  <a:off x="9738855" y="1648065"/>
                  <a:ext cx="1929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B65755C0-DD5D-524A-AF41-D87670BDB891}"/>
                    </a:ext>
                  </a:extLst>
                </p14:cNvPr>
                <p14:cNvContentPartPr/>
                <p14:nvPr/>
              </p14:nvContentPartPr>
              <p14:xfrm>
                <a:off x="9588735" y="1543665"/>
                <a:ext cx="756000" cy="798480"/>
              </p14:xfrm>
            </p:contentPart>
          </mc:Choice>
          <mc:Fallback xmlns="">
            <p:pic>
              <p:nvPicPr>
                <p:cNvPr id="25" name="Ink 24">
                  <a:extLst>
                    <a:ext uri="{FF2B5EF4-FFF2-40B4-BE49-F238E27FC236}">
                      <a16:creationId xmlns:a16="http://schemas.microsoft.com/office/drawing/2014/main" id="{B65755C0-DD5D-524A-AF41-D87670BDB891}"/>
                    </a:ext>
                  </a:extLst>
                </p:cNvPr>
                <p:cNvPicPr/>
                <p:nvPr/>
              </p:nvPicPr>
              <p:blipFill>
                <a:blip r:embed="rId43"/>
                <a:stretch>
                  <a:fillRect/>
                </a:stretch>
              </p:blipFill>
              <p:spPr>
                <a:xfrm>
                  <a:off x="9582615" y="1537545"/>
                  <a:ext cx="768240" cy="810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D1ADE74F-A11C-BD5C-CDAB-96C85D4D86E4}"/>
                    </a:ext>
                  </a:extLst>
                </p14:cNvPr>
                <p14:cNvContentPartPr/>
                <p14:nvPr/>
              </p14:nvContentPartPr>
              <p14:xfrm>
                <a:off x="7066935" y="1564185"/>
                <a:ext cx="435960" cy="640080"/>
              </p14:xfrm>
            </p:contentPart>
          </mc:Choice>
          <mc:Fallback xmlns="">
            <p:pic>
              <p:nvPicPr>
                <p:cNvPr id="26" name="Ink 25">
                  <a:extLst>
                    <a:ext uri="{FF2B5EF4-FFF2-40B4-BE49-F238E27FC236}">
                      <a16:creationId xmlns:a16="http://schemas.microsoft.com/office/drawing/2014/main" id="{D1ADE74F-A11C-BD5C-CDAB-96C85D4D86E4}"/>
                    </a:ext>
                  </a:extLst>
                </p:cNvPr>
                <p:cNvPicPr/>
                <p:nvPr/>
              </p:nvPicPr>
              <p:blipFill>
                <a:blip r:embed="rId45"/>
                <a:stretch>
                  <a:fillRect/>
                </a:stretch>
              </p:blipFill>
              <p:spPr>
                <a:xfrm>
                  <a:off x="7060815" y="1558065"/>
                  <a:ext cx="448200" cy="652320"/>
                </a:xfrm>
                <a:prstGeom prst="rect">
                  <a:avLst/>
                </a:prstGeom>
              </p:spPr>
            </p:pic>
          </mc:Fallback>
        </mc:AlternateContent>
      </p:grpSp>
      <p:grpSp>
        <p:nvGrpSpPr>
          <p:cNvPr id="46" name="Group 45">
            <a:extLst>
              <a:ext uri="{FF2B5EF4-FFF2-40B4-BE49-F238E27FC236}">
                <a16:creationId xmlns:a16="http://schemas.microsoft.com/office/drawing/2014/main" id="{F990D59F-B545-EC75-AC30-050C494986E1}"/>
              </a:ext>
            </a:extLst>
          </p:cNvPr>
          <p:cNvGrpSpPr/>
          <p:nvPr/>
        </p:nvGrpSpPr>
        <p:grpSpPr>
          <a:xfrm>
            <a:off x="1597815" y="2850465"/>
            <a:ext cx="4029120" cy="687960"/>
            <a:chOff x="1597815" y="2850465"/>
            <a:chExt cx="4029120" cy="687960"/>
          </a:xfrm>
        </p:grpSpPr>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8A820D2F-F3C0-ACBA-EAB5-2475AB402AB0}"/>
                    </a:ext>
                  </a:extLst>
                </p14:cNvPr>
                <p14:cNvContentPartPr/>
                <p14:nvPr/>
              </p14:nvContentPartPr>
              <p14:xfrm>
                <a:off x="1597815" y="3020385"/>
                <a:ext cx="402120" cy="281880"/>
              </p14:xfrm>
            </p:contentPart>
          </mc:Choice>
          <mc:Fallback xmlns="">
            <p:pic>
              <p:nvPicPr>
                <p:cNvPr id="29" name="Ink 28">
                  <a:extLst>
                    <a:ext uri="{FF2B5EF4-FFF2-40B4-BE49-F238E27FC236}">
                      <a16:creationId xmlns:a16="http://schemas.microsoft.com/office/drawing/2014/main" id="{8A820D2F-F3C0-ACBA-EAB5-2475AB402AB0}"/>
                    </a:ext>
                  </a:extLst>
                </p:cNvPr>
                <p:cNvPicPr/>
                <p:nvPr/>
              </p:nvPicPr>
              <p:blipFill>
                <a:blip r:embed="rId47"/>
                <a:stretch>
                  <a:fillRect/>
                </a:stretch>
              </p:blipFill>
              <p:spPr>
                <a:xfrm>
                  <a:off x="1591695" y="3014265"/>
                  <a:ext cx="4143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AF2CBE15-E507-5B94-A69A-E87F94EAEF32}"/>
                    </a:ext>
                  </a:extLst>
                </p14:cNvPr>
                <p14:cNvContentPartPr/>
                <p14:nvPr/>
              </p14:nvContentPartPr>
              <p14:xfrm>
                <a:off x="1742175" y="3071505"/>
                <a:ext cx="253080" cy="248400"/>
              </p14:xfrm>
            </p:contentPart>
          </mc:Choice>
          <mc:Fallback xmlns="">
            <p:pic>
              <p:nvPicPr>
                <p:cNvPr id="30" name="Ink 29">
                  <a:extLst>
                    <a:ext uri="{FF2B5EF4-FFF2-40B4-BE49-F238E27FC236}">
                      <a16:creationId xmlns:a16="http://schemas.microsoft.com/office/drawing/2014/main" id="{AF2CBE15-E507-5B94-A69A-E87F94EAEF32}"/>
                    </a:ext>
                  </a:extLst>
                </p:cNvPr>
                <p:cNvPicPr/>
                <p:nvPr/>
              </p:nvPicPr>
              <p:blipFill>
                <a:blip r:embed="rId49"/>
                <a:stretch>
                  <a:fillRect/>
                </a:stretch>
              </p:blipFill>
              <p:spPr>
                <a:xfrm>
                  <a:off x="1736055" y="3065385"/>
                  <a:ext cx="265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6B6F3E42-0CAE-85ED-02E2-1F110FCD7373}"/>
                    </a:ext>
                  </a:extLst>
                </p14:cNvPr>
                <p14:cNvContentPartPr/>
                <p14:nvPr/>
              </p14:nvContentPartPr>
              <p14:xfrm>
                <a:off x="1980495" y="2850465"/>
                <a:ext cx="356040" cy="259200"/>
              </p14:xfrm>
            </p:contentPart>
          </mc:Choice>
          <mc:Fallback xmlns="">
            <p:pic>
              <p:nvPicPr>
                <p:cNvPr id="31" name="Ink 30">
                  <a:extLst>
                    <a:ext uri="{FF2B5EF4-FFF2-40B4-BE49-F238E27FC236}">
                      <a16:creationId xmlns:a16="http://schemas.microsoft.com/office/drawing/2014/main" id="{6B6F3E42-0CAE-85ED-02E2-1F110FCD7373}"/>
                    </a:ext>
                  </a:extLst>
                </p:cNvPr>
                <p:cNvPicPr/>
                <p:nvPr/>
              </p:nvPicPr>
              <p:blipFill>
                <a:blip r:embed="rId51"/>
                <a:stretch>
                  <a:fillRect/>
                </a:stretch>
              </p:blipFill>
              <p:spPr>
                <a:xfrm>
                  <a:off x="1974375" y="2844345"/>
                  <a:ext cx="3682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1C761551-050D-BB6C-C3F4-8576307A5EF4}"/>
                    </a:ext>
                  </a:extLst>
                </p14:cNvPr>
                <p14:cNvContentPartPr/>
                <p14:nvPr/>
              </p14:nvContentPartPr>
              <p14:xfrm>
                <a:off x="2536335" y="3230625"/>
                <a:ext cx="354240" cy="23040"/>
              </p14:xfrm>
            </p:contentPart>
          </mc:Choice>
          <mc:Fallback xmlns="">
            <p:pic>
              <p:nvPicPr>
                <p:cNvPr id="32" name="Ink 31">
                  <a:extLst>
                    <a:ext uri="{FF2B5EF4-FFF2-40B4-BE49-F238E27FC236}">
                      <a16:creationId xmlns:a16="http://schemas.microsoft.com/office/drawing/2014/main" id="{1C761551-050D-BB6C-C3F4-8576307A5EF4}"/>
                    </a:ext>
                  </a:extLst>
                </p:cNvPr>
                <p:cNvPicPr/>
                <p:nvPr/>
              </p:nvPicPr>
              <p:blipFill>
                <a:blip r:embed="rId53"/>
                <a:stretch>
                  <a:fillRect/>
                </a:stretch>
              </p:blipFill>
              <p:spPr>
                <a:xfrm>
                  <a:off x="2530215" y="3224505"/>
                  <a:ext cx="3664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3C3A0662-084E-ECA1-B6BD-55C1AAF894C4}"/>
                    </a:ext>
                  </a:extLst>
                </p14:cNvPr>
                <p14:cNvContentPartPr/>
                <p14:nvPr/>
              </p14:nvContentPartPr>
              <p14:xfrm>
                <a:off x="2678175" y="3163305"/>
                <a:ext cx="123120" cy="220320"/>
              </p14:xfrm>
            </p:contentPart>
          </mc:Choice>
          <mc:Fallback xmlns="">
            <p:pic>
              <p:nvPicPr>
                <p:cNvPr id="33" name="Ink 32">
                  <a:extLst>
                    <a:ext uri="{FF2B5EF4-FFF2-40B4-BE49-F238E27FC236}">
                      <a16:creationId xmlns:a16="http://schemas.microsoft.com/office/drawing/2014/main" id="{3C3A0662-084E-ECA1-B6BD-55C1AAF894C4}"/>
                    </a:ext>
                  </a:extLst>
                </p:cNvPr>
                <p:cNvPicPr/>
                <p:nvPr/>
              </p:nvPicPr>
              <p:blipFill>
                <a:blip r:embed="rId55"/>
                <a:stretch>
                  <a:fillRect/>
                </a:stretch>
              </p:blipFill>
              <p:spPr>
                <a:xfrm>
                  <a:off x="2672055" y="3157185"/>
                  <a:ext cx="1353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138F0575-2A31-1DF8-3CD7-E246B3E37B64}"/>
                    </a:ext>
                  </a:extLst>
                </p14:cNvPr>
                <p14:cNvContentPartPr/>
                <p14:nvPr/>
              </p14:nvContentPartPr>
              <p14:xfrm>
                <a:off x="3181095" y="3101745"/>
                <a:ext cx="330120" cy="401040"/>
              </p14:xfrm>
            </p:contentPart>
          </mc:Choice>
          <mc:Fallback xmlns="">
            <p:pic>
              <p:nvPicPr>
                <p:cNvPr id="34" name="Ink 33">
                  <a:extLst>
                    <a:ext uri="{FF2B5EF4-FFF2-40B4-BE49-F238E27FC236}">
                      <a16:creationId xmlns:a16="http://schemas.microsoft.com/office/drawing/2014/main" id="{138F0575-2A31-1DF8-3CD7-E246B3E37B64}"/>
                    </a:ext>
                  </a:extLst>
                </p:cNvPr>
                <p:cNvPicPr/>
                <p:nvPr/>
              </p:nvPicPr>
              <p:blipFill>
                <a:blip r:embed="rId57"/>
                <a:stretch>
                  <a:fillRect/>
                </a:stretch>
              </p:blipFill>
              <p:spPr>
                <a:xfrm>
                  <a:off x="3174975" y="3095625"/>
                  <a:ext cx="3423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638813FF-3E01-888C-1F29-A5EDFB0C8A46}"/>
                    </a:ext>
                  </a:extLst>
                </p14:cNvPr>
                <p14:cNvContentPartPr/>
                <p14:nvPr/>
              </p14:nvContentPartPr>
              <p14:xfrm>
                <a:off x="3578175" y="2954145"/>
                <a:ext cx="320400" cy="129960"/>
              </p14:xfrm>
            </p:contentPart>
          </mc:Choice>
          <mc:Fallback xmlns="">
            <p:pic>
              <p:nvPicPr>
                <p:cNvPr id="36" name="Ink 35">
                  <a:extLst>
                    <a:ext uri="{FF2B5EF4-FFF2-40B4-BE49-F238E27FC236}">
                      <a16:creationId xmlns:a16="http://schemas.microsoft.com/office/drawing/2014/main" id="{638813FF-3E01-888C-1F29-A5EDFB0C8A46}"/>
                    </a:ext>
                  </a:extLst>
                </p:cNvPr>
                <p:cNvPicPr/>
                <p:nvPr/>
              </p:nvPicPr>
              <p:blipFill>
                <a:blip r:embed="rId59"/>
                <a:stretch>
                  <a:fillRect/>
                </a:stretch>
              </p:blipFill>
              <p:spPr>
                <a:xfrm>
                  <a:off x="3572055" y="2948025"/>
                  <a:ext cx="3326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31F8D291-8072-DEBB-420F-8C2D51E5CC01}"/>
                    </a:ext>
                  </a:extLst>
                </p14:cNvPr>
                <p14:cNvContentPartPr/>
                <p14:nvPr/>
              </p14:nvContentPartPr>
              <p14:xfrm>
                <a:off x="3979935" y="3185265"/>
                <a:ext cx="397440" cy="195120"/>
              </p14:xfrm>
            </p:contentPart>
          </mc:Choice>
          <mc:Fallback xmlns="">
            <p:pic>
              <p:nvPicPr>
                <p:cNvPr id="37" name="Ink 36">
                  <a:extLst>
                    <a:ext uri="{FF2B5EF4-FFF2-40B4-BE49-F238E27FC236}">
                      <a16:creationId xmlns:a16="http://schemas.microsoft.com/office/drawing/2014/main" id="{31F8D291-8072-DEBB-420F-8C2D51E5CC01}"/>
                    </a:ext>
                  </a:extLst>
                </p:cNvPr>
                <p:cNvPicPr/>
                <p:nvPr/>
              </p:nvPicPr>
              <p:blipFill>
                <a:blip r:embed="rId61"/>
                <a:stretch>
                  <a:fillRect/>
                </a:stretch>
              </p:blipFill>
              <p:spPr>
                <a:xfrm>
                  <a:off x="3973815" y="3179145"/>
                  <a:ext cx="4096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089AECEA-7B0D-F169-69D2-9F6FD2D924F7}"/>
                    </a:ext>
                  </a:extLst>
                </p14:cNvPr>
                <p14:cNvContentPartPr/>
                <p14:nvPr/>
              </p14:nvContentPartPr>
              <p14:xfrm>
                <a:off x="4049775" y="3221985"/>
                <a:ext cx="178560" cy="213480"/>
              </p14:xfrm>
            </p:contentPart>
          </mc:Choice>
          <mc:Fallback xmlns="">
            <p:pic>
              <p:nvPicPr>
                <p:cNvPr id="38" name="Ink 37">
                  <a:extLst>
                    <a:ext uri="{FF2B5EF4-FFF2-40B4-BE49-F238E27FC236}">
                      <a16:creationId xmlns:a16="http://schemas.microsoft.com/office/drawing/2014/main" id="{089AECEA-7B0D-F169-69D2-9F6FD2D924F7}"/>
                    </a:ext>
                  </a:extLst>
                </p:cNvPr>
                <p:cNvPicPr/>
                <p:nvPr/>
              </p:nvPicPr>
              <p:blipFill>
                <a:blip r:embed="rId63"/>
                <a:stretch>
                  <a:fillRect/>
                </a:stretch>
              </p:blipFill>
              <p:spPr>
                <a:xfrm>
                  <a:off x="4043655" y="3215865"/>
                  <a:ext cx="190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D3D8C1A3-E59E-FCB4-5C9A-B2031B37B1B6}"/>
                    </a:ext>
                  </a:extLst>
                </p14:cNvPr>
                <p14:cNvContentPartPr/>
                <p14:nvPr/>
              </p14:nvContentPartPr>
              <p14:xfrm>
                <a:off x="4612815" y="3216585"/>
                <a:ext cx="397440" cy="294840"/>
              </p14:xfrm>
            </p:contentPart>
          </mc:Choice>
          <mc:Fallback xmlns="">
            <p:pic>
              <p:nvPicPr>
                <p:cNvPr id="39" name="Ink 38">
                  <a:extLst>
                    <a:ext uri="{FF2B5EF4-FFF2-40B4-BE49-F238E27FC236}">
                      <a16:creationId xmlns:a16="http://schemas.microsoft.com/office/drawing/2014/main" id="{D3D8C1A3-E59E-FCB4-5C9A-B2031B37B1B6}"/>
                    </a:ext>
                  </a:extLst>
                </p:cNvPr>
                <p:cNvPicPr/>
                <p:nvPr/>
              </p:nvPicPr>
              <p:blipFill>
                <a:blip r:embed="rId65"/>
                <a:stretch>
                  <a:fillRect/>
                </a:stretch>
              </p:blipFill>
              <p:spPr>
                <a:xfrm>
                  <a:off x="4606695" y="3210465"/>
                  <a:ext cx="4096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1BE284FE-549A-D7CA-21C1-E2EB73C2F869}"/>
                    </a:ext>
                  </a:extLst>
                </p14:cNvPr>
                <p14:cNvContentPartPr/>
                <p14:nvPr/>
              </p14:nvContentPartPr>
              <p14:xfrm>
                <a:off x="5313015" y="3165465"/>
                <a:ext cx="313920" cy="372960"/>
              </p14:xfrm>
            </p:contentPart>
          </mc:Choice>
          <mc:Fallback xmlns="">
            <p:pic>
              <p:nvPicPr>
                <p:cNvPr id="40" name="Ink 39">
                  <a:extLst>
                    <a:ext uri="{FF2B5EF4-FFF2-40B4-BE49-F238E27FC236}">
                      <a16:creationId xmlns:a16="http://schemas.microsoft.com/office/drawing/2014/main" id="{1BE284FE-549A-D7CA-21C1-E2EB73C2F869}"/>
                    </a:ext>
                  </a:extLst>
                </p:cNvPr>
                <p:cNvPicPr/>
                <p:nvPr/>
              </p:nvPicPr>
              <p:blipFill>
                <a:blip r:embed="rId67"/>
                <a:stretch>
                  <a:fillRect/>
                </a:stretch>
              </p:blipFill>
              <p:spPr>
                <a:xfrm>
                  <a:off x="5306895" y="3159345"/>
                  <a:ext cx="326160" cy="385200"/>
                </a:xfrm>
                <a:prstGeom prst="rect">
                  <a:avLst/>
                </a:prstGeom>
              </p:spPr>
            </p:pic>
          </mc:Fallback>
        </mc:AlternateContent>
      </p:grpSp>
      <p:grpSp>
        <p:nvGrpSpPr>
          <p:cNvPr id="45" name="Group 44">
            <a:extLst>
              <a:ext uri="{FF2B5EF4-FFF2-40B4-BE49-F238E27FC236}">
                <a16:creationId xmlns:a16="http://schemas.microsoft.com/office/drawing/2014/main" id="{86C25D64-86FC-BCFE-BD7E-786F7910E907}"/>
              </a:ext>
            </a:extLst>
          </p:cNvPr>
          <p:cNvGrpSpPr/>
          <p:nvPr/>
        </p:nvGrpSpPr>
        <p:grpSpPr>
          <a:xfrm>
            <a:off x="6029775" y="3171945"/>
            <a:ext cx="1340640" cy="655560"/>
            <a:chOff x="6029775" y="3171945"/>
            <a:chExt cx="1340640" cy="655560"/>
          </a:xfrm>
        </p:grpSpPr>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CE74452C-A108-37CC-997E-F711CC1C1457}"/>
                    </a:ext>
                  </a:extLst>
                </p14:cNvPr>
                <p14:cNvContentPartPr/>
                <p14:nvPr/>
              </p14:nvContentPartPr>
              <p14:xfrm>
                <a:off x="6046695" y="3411345"/>
                <a:ext cx="183240" cy="15480"/>
              </p14:xfrm>
            </p:contentPart>
          </mc:Choice>
          <mc:Fallback xmlns="">
            <p:pic>
              <p:nvPicPr>
                <p:cNvPr id="41" name="Ink 40">
                  <a:extLst>
                    <a:ext uri="{FF2B5EF4-FFF2-40B4-BE49-F238E27FC236}">
                      <a16:creationId xmlns:a16="http://schemas.microsoft.com/office/drawing/2014/main" id="{CE74452C-A108-37CC-997E-F711CC1C1457}"/>
                    </a:ext>
                  </a:extLst>
                </p:cNvPr>
                <p:cNvPicPr/>
                <p:nvPr/>
              </p:nvPicPr>
              <p:blipFill>
                <a:blip r:embed="rId69"/>
                <a:stretch>
                  <a:fillRect/>
                </a:stretch>
              </p:blipFill>
              <p:spPr>
                <a:xfrm>
                  <a:off x="6040575" y="3405225"/>
                  <a:ext cx="195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65482776-1A56-D9F2-7F54-1FDEBF1007CC}"/>
                    </a:ext>
                  </a:extLst>
                </p14:cNvPr>
                <p14:cNvContentPartPr/>
                <p14:nvPr/>
              </p14:nvContentPartPr>
              <p14:xfrm>
                <a:off x="6029775" y="3318105"/>
                <a:ext cx="298800" cy="2520"/>
              </p14:xfrm>
            </p:contentPart>
          </mc:Choice>
          <mc:Fallback xmlns="">
            <p:pic>
              <p:nvPicPr>
                <p:cNvPr id="42" name="Ink 41">
                  <a:extLst>
                    <a:ext uri="{FF2B5EF4-FFF2-40B4-BE49-F238E27FC236}">
                      <a16:creationId xmlns:a16="http://schemas.microsoft.com/office/drawing/2014/main" id="{65482776-1A56-D9F2-7F54-1FDEBF1007CC}"/>
                    </a:ext>
                  </a:extLst>
                </p:cNvPr>
                <p:cNvPicPr/>
                <p:nvPr/>
              </p:nvPicPr>
              <p:blipFill>
                <a:blip r:embed="rId71"/>
                <a:stretch>
                  <a:fillRect/>
                </a:stretch>
              </p:blipFill>
              <p:spPr>
                <a:xfrm>
                  <a:off x="6023655" y="3311985"/>
                  <a:ext cx="31104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2C37583A-3A1A-A554-B1A4-99E56F03FF93}"/>
                    </a:ext>
                  </a:extLst>
                </p14:cNvPr>
                <p14:cNvContentPartPr/>
                <p14:nvPr/>
              </p14:nvContentPartPr>
              <p14:xfrm>
                <a:off x="6560775" y="3171945"/>
                <a:ext cx="287640" cy="443160"/>
              </p14:xfrm>
            </p:contentPart>
          </mc:Choice>
          <mc:Fallback xmlns="">
            <p:pic>
              <p:nvPicPr>
                <p:cNvPr id="43" name="Ink 42">
                  <a:extLst>
                    <a:ext uri="{FF2B5EF4-FFF2-40B4-BE49-F238E27FC236}">
                      <a16:creationId xmlns:a16="http://schemas.microsoft.com/office/drawing/2014/main" id="{2C37583A-3A1A-A554-B1A4-99E56F03FF93}"/>
                    </a:ext>
                  </a:extLst>
                </p:cNvPr>
                <p:cNvPicPr/>
                <p:nvPr/>
              </p:nvPicPr>
              <p:blipFill>
                <a:blip r:embed="rId73"/>
                <a:stretch>
                  <a:fillRect/>
                </a:stretch>
              </p:blipFill>
              <p:spPr>
                <a:xfrm>
                  <a:off x="6554655" y="3165825"/>
                  <a:ext cx="29988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CCDAE6C7-A65B-DE2E-3273-E0F17660CA43}"/>
                    </a:ext>
                  </a:extLst>
                </p14:cNvPr>
                <p14:cNvContentPartPr/>
                <p14:nvPr/>
              </p14:nvContentPartPr>
              <p14:xfrm>
                <a:off x="6624135" y="3351225"/>
                <a:ext cx="746280" cy="476280"/>
              </p14:xfrm>
            </p:contentPart>
          </mc:Choice>
          <mc:Fallback xmlns="">
            <p:pic>
              <p:nvPicPr>
                <p:cNvPr id="44" name="Ink 43">
                  <a:extLst>
                    <a:ext uri="{FF2B5EF4-FFF2-40B4-BE49-F238E27FC236}">
                      <a16:creationId xmlns:a16="http://schemas.microsoft.com/office/drawing/2014/main" id="{CCDAE6C7-A65B-DE2E-3273-E0F17660CA43}"/>
                    </a:ext>
                  </a:extLst>
                </p:cNvPr>
                <p:cNvPicPr/>
                <p:nvPr/>
              </p:nvPicPr>
              <p:blipFill>
                <a:blip r:embed="rId75"/>
                <a:stretch>
                  <a:fillRect/>
                </a:stretch>
              </p:blipFill>
              <p:spPr>
                <a:xfrm>
                  <a:off x="6618015" y="3345105"/>
                  <a:ext cx="758520" cy="488520"/>
                </a:xfrm>
                <a:prstGeom prst="rect">
                  <a:avLst/>
                </a:prstGeom>
              </p:spPr>
            </p:pic>
          </mc:Fallback>
        </mc:AlternateContent>
      </p:grpSp>
      <p:grpSp>
        <p:nvGrpSpPr>
          <p:cNvPr id="60" name="Group 59">
            <a:extLst>
              <a:ext uri="{FF2B5EF4-FFF2-40B4-BE49-F238E27FC236}">
                <a16:creationId xmlns:a16="http://schemas.microsoft.com/office/drawing/2014/main" id="{61DBB775-EDC3-5F60-57C0-DF7EE36A949D}"/>
              </a:ext>
            </a:extLst>
          </p:cNvPr>
          <p:cNvGrpSpPr/>
          <p:nvPr/>
        </p:nvGrpSpPr>
        <p:grpSpPr>
          <a:xfrm>
            <a:off x="8007615" y="3027945"/>
            <a:ext cx="3282840" cy="913320"/>
            <a:chOff x="8007615" y="3027945"/>
            <a:chExt cx="3282840" cy="913320"/>
          </a:xfrm>
        </p:grpSpPr>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6A45D328-A8DA-6F2A-7C72-464EEAC8D307}"/>
                    </a:ext>
                  </a:extLst>
                </p14:cNvPr>
                <p14:cNvContentPartPr/>
                <p14:nvPr/>
              </p14:nvContentPartPr>
              <p14:xfrm>
                <a:off x="8245935" y="3342225"/>
                <a:ext cx="120600" cy="148680"/>
              </p14:xfrm>
            </p:contentPart>
          </mc:Choice>
          <mc:Fallback xmlns="">
            <p:pic>
              <p:nvPicPr>
                <p:cNvPr id="47" name="Ink 46">
                  <a:extLst>
                    <a:ext uri="{FF2B5EF4-FFF2-40B4-BE49-F238E27FC236}">
                      <a16:creationId xmlns:a16="http://schemas.microsoft.com/office/drawing/2014/main" id="{6A45D328-A8DA-6F2A-7C72-464EEAC8D307}"/>
                    </a:ext>
                  </a:extLst>
                </p:cNvPr>
                <p:cNvPicPr/>
                <p:nvPr/>
              </p:nvPicPr>
              <p:blipFill>
                <a:blip r:embed="rId77"/>
                <a:stretch>
                  <a:fillRect/>
                </a:stretch>
              </p:blipFill>
              <p:spPr>
                <a:xfrm>
                  <a:off x="8239815" y="3336105"/>
                  <a:ext cx="132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9479FC9D-0199-7BDD-99E6-18532E4EF62E}"/>
                    </a:ext>
                  </a:extLst>
                </p14:cNvPr>
                <p14:cNvContentPartPr/>
                <p14:nvPr/>
              </p14:nvContentPartPr>
              <p14:xfrm>
                <a:off x="8202735" y="3185265"/>
                <a:ext cx="192960" cy="429480"/>
              </p14:xfrm>
            </p:contentPart>
          </mc:Choice>
          <mc:Fallback xmlns="">
            <p:pic>
              <p:nvPicPr>
                <p:cNvPr id="48" name="Ink 47">
                  <a:extLst>
                    <a:ext uri="{FF2B5EF4-FFF2-40B4-BE49-F238E27FC236}">
                      <a16:creationId xmlns:a16="http://schemas.microsoft.com/office/drawing/2014/main" id="{9479FC9D-0199-7BDD-99E6-18532E4EF62E}"/>
                    </a:ext>
                  </a:extLst>
                </p:cNvPr>
                <p:cNvPicPr/>
                <p:nvPr/>
              </p:nvPicPr>
              <p:blipFill>
                <a:blip r:embed="rId79"/>
                <a:stretch>
                  <a:fillRect/>
                </a:stretch>
              </p:blipFill>
              <p:spPr>
                <a:xfrm>
                  <a:off x="8196615" y="3179145"/>
                  <a:ext cx="20520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D6D747CB-E3B0-8325-B2A6-CF271D3AC878}"/>
                    </a:ext>
                  </a:extLst>
                </p14:cNvPr>
                <p14:cNvContentPartPr/>
                <p14:nvPr/>
              </p14:nvContentPartPr>
              <p14:xfrm>
                <a:off x="8479215" y="3399465"/>
                <a:ext cx="629280" cy="200160"/>
              </p14:xfrm>
            </p:contentPart>
          </mc:Choice>
          <mc:Fallback xmlns="">
            <p:pic>
              <p:nvPicPr>
                <p:cNvPr id="49" name="Ink 48">
                  <a:extLst>
                    <a:ext uri="{FF2B5EF4-FFF2-40B4-BE49-F238E27FC236}">
                      <a16:creationId xmlns:a16="http://schemas.microsoft.com/office/drawing/2014/main" id="{D6D747CB-E3B0-8325-B2A6-CF271D3AC878}"/>
                    </a:ext>
                  </a:extLst>
                </p:cNvPr>
                <p:cNvPicPr/>
                <p:nvPr/>
              </p:nvPicPr>
              <p:blipFill>
                <a:blip r:embed="rId81"/>
                <a:stretch>
                  <a:fillRect/>
                </a:stretch>
              </p:blipFill>
              <p:spPr>
                <a:xfrm>
                  <a:off x="8473095" y="3393345"/>
                  <a:ext cx="641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4B531BAE-434B-2DCB-1B5B-BD85D1A4262A}"/>
                    </a:ext>
                  </a:extLst>
                </p14:cNvPr>
                <p14:cNvContentPartPr/>
                <p14:nvPr/>
              </p14:nvContentPartPr>
              <p14:xfrm>
                <a:off x="9244575" y="3426465"/>
                <a:ext cx="58320" cy="353160"/>
              </p14:xfrm>
            </p:contentPart>
          </mc:Choice>
          <mc:Fallback xmlns="">
            <p:pic>
              <p:nvPicPr>
                <p:cNvPr id="50" name="Ink 49">
                  <a:extLst>
                    <a:ext uri="{FF2B5EF4-FFF2-40B4-BE49-F238E27FC236}">
                      <a16:creationId xmlns:a16="http://schemas.microsoft.com/office/drawing/2014/main" id="{4B531BAE-434B-2DCB-1B5B-BD85D1A4262A}"/>
                    </a:ext>
                  </a:extLst>
                </p:cNvPr>
                <p:cNvPicPr/>
                <p:nvPr/>
              </p:nvPicPr>
              <p:blipFill>
                <a:blip r:embed="rId83"/>
                <a:stretch>
                  <a:fillRect/>
                </a:stretch>
              </p:blipFill>
              <p:spPr>
                <a:xfrm>
                  <a:off x="9238455" y="3420345"/>
                  <a:ext cx="705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5700F06E-6DC8-C558-1DE4-7A71E88B98E0}"/>
                    </a:ext>
                  </a:extLst>
                </p14:cNvPr>
                <p14:cNvContentPartPr/>
                <p14:nvPr/>
              </p14:nvContentPartPr>
              <p14:xfrm>
                <a:off x="9155655" y="3441945"/>
                <a:ext cx="258120" cy="145080"/>
              </p14:xfrm>
            </p:contentPart>
          </mc:Choice>
          <mc:Fallback xmlns="">
            <p:pic>
              <p:nvPicPr>
                <p:cNvPr id="51" name="Ink 50">
                  <a:extLst>
                    <a:ext uri="{FF2B5EF4-FFF2-40B4-BE49-F238E27FC236}">
                      <a16:creationId xmlns:a16="http://schemas.microsoft.com/office/drawing/2014/main" id="{5700F06E-6DC8-C558-1DE4-7A71E88B98E0}"/>
                    </a:ext>
                  </a:extLst>
                </p:cNvPr>
                <p:cNvPicPr/>
                <p:nvPr/>
              </p:nvPicPr>
              <p:blipFill>
                <a:blip r:embed="rId85"/>
                <a:stretch>
                  <a:fillRect/>
                </a:stretch>
              </p:blipFill>
              <p:spPr>
                <a:xfrm>
                  <a:off x="9149535" y="3435825"/>
                  <a:ext cx="2703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50A63CB3-C785-D7C1-A30E-C446C63CA36D}"/>
                    </a:ext>
                  </a:extLst>
                </p14:cNvPr>
                <p14:cNvContentPartPr/>
                <p14:nvPr/>
              </p14:nvContentPartPr>
              <p14:xfrm>
                <a:off x="9516375" y="3196065"/>
                <a:ext cx="202320" cy="377280"/>
              </p14:xfrm>
            </p:contentPart>
          </mc:Choice>
          <mc:Fallback xmlns="">
            <p:pic>
              <p:nvPicPr>
                <p:cNvPr id="52" name="Ink 51">
                  <a:extLst>
                    <a:ext uri="{FF2B5EF4-FFF2-40B4-BE49-F238E27FC236}">
                      <a16:creationId xmlns:a16="http://schemas.microsoft.com/office/drawing/2014/main" id="{50A63CB3-C785-D7C1-A30E-C446C63CA36D}"/>
                    </a:ext>
                  </a:extLst>
                </p:cNvPr>
                <p:cNvPicPr/>
                <p:nvPr/>
              </p:nvPicPr>
              <p:blipFill>
                <a:blip r:embed="rId87"/>
                <a:stretch>
                  <a:fillRect/>
                </a:stretch>
              </p:blipFill>
              <p:spPr>
                <a:xfrm>
                  <a:off x="9510255" y="3189945"/>
                  <a:ext cx="2145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53B09FD6-F11C-350B-1BDC-D92F51CE3AE3}"/>
                    </a:ext>
                  </a:extLst>
                </p14:cNvPr>
                <p14:cNvContentPartPr/>
                <p14:nvPr/>
              </p14:nvContentPartPr>
              <p14:xfrm>
                <a:off x="9790695" y="3306225"/>
                <a:ext cx="171360" cy="312120"/>
              </p14:xfrm>
            </p:contentPart>
          </mc:Choice>
          <mc:Fallback xmlns="">
            <p:pic>
              <p:nvPicPr>
                <p:cNvPr id="53" name="Ink 52">
                  <a:extLst>
                    <a:ext uri="{FF2B5EF4-FFF2-40B4-BE49-F238E27FC236}">
                      <a16:creationId xmlns:a16="http://schemas.microsoft.com/office/drawing/2014/main" id="{53B09FD6-F11C-350B-1BDC-D92F51CE3AE3}"/>
                    </a:ext>
                  </a:extLst>
                </p:cNvPr>
                <p:cNvPicPr/>
                <p:nvPr/>
              </p:nvPicPr>
              <p:blipFill>
                <a:blip r:embed="rId89"/>
                <a:stretch>
                  <a:fillRect/>
                </a:stretch>
              </p:blipFill>
              <p:spPr>
                <a:xfrm>
                  <a:off x="9784575" y="3300105"/>
                  <a:ext cx="1836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4303F9BF-0C75-9D3F-76A2-8D026E0A1C0B}"/>
                    </a:ext>
                  </a:extLst>
                </p14:cNvPr>
                <p14:cNvContentPartPr/>
                <p14:nvPr/>
              </p14:nvContentPartPr>
              <p14:xfrm>
                <a:off x="9961695" y="3431865"/>
                <a:ext cx="529560" cy="245160"/>
              </p14:xfrm>
            </p:contentPart>
          </mc:Choice>
          <mc:Fallback xmlns="">
            <p:pic>
              <p:nvPicPr>
                <p:cNvPr id="54" name="Ink 53">
                  <a:extLst>
                    <a:ext uri="{FF2B5EF4-FFF2-40B4-BE49-F238E27FC236}">
                      <a16:creationId xmlns:a16="http://schemas.microsoft.com/office/drawing/2014/main" id="{4303F9BF-0C75-9D3F-76A2-8D026E0A1C0B}"/>
                    </a:ext>
                  </a:extLst>
                </p:cNvPr>
                <p:cNvPicPr/>
                <p:nvPr/>
              </p:nvPicPr>
              <p:blipFill>
                <a:blip r:embed="rId91"/>
                <a:stretch>
                  <a:fillRect/>
                </a:stretch>
              </p:blipFill>
              <p:spPr>
                <a:xfrm>
                  <a:off x="9955575" y="3425745"/>
                  <a:ext cx="5418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F35D5951-F831-765A-F737-DA85A08A6F45}"/>
                    </a:ext>
                  </a:extLst>
                </p14:cNvPr>
                <p14:cNvContentPartPr/>
                <p14:nvPr/>
              </p14:nvContentPartPr>
              <p14:xfrm>
                <a:off x="10358415" y="3292185"/>
                <a:ext cx="74880" cy="360"/>
              </p14:xfrm>
            </p:contentPart>
          </mc:Choice>
          <mc:Fallback xmlns="">
            <p:pic>
              <p:nvPicPr>
                <p:cNvPr id="55" name="Ink 54">
                  <a:extLst>
                    <a:ext uri="{FF2B5EF4-FFF2-40B4-BE49-F238E27FC236}">
                      <a16:creationId xmlns:a16="http://schemas.microsoft.com/office/drawing/2014/main" id="{F35D5951-F831-765A-F737-DA85A08A6F45}"/>
                    </a:ext>
                  </a:extLst>
                </p:cNvPr>
                <p:cNvPicPr/>
                <p:nvPr/>
              </p:nvPicPr>
              <p:blipFill>
                <a:blip r:embed="rId93"/>
                <a:stretch>
                  <a:fillRect/>
                </a:stretch>
              </p:blipFill>
              <p:spPr>
                <a:xfrm>
                  <a:off x="10352295" y="3286065"/>
                  <a:ext cx="871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5149BC07-F27D-F5B5-6ACE-8C3745B90678}"/>
                    </a:ext>
                  </a:extLst>
                </p14:cNvPr>
                <p14:cNvContentPartPr/>
                <p14:nvPr/>
              </p14:nvContentPartPr>
              <p14:xfrm>
                <a:off x="10649655" y="3281385"/>
                <a:ext cx="161640" cy="396720"/>
              </p14:xfrm>
            </p:contentPart>
          </mc:Choice>
          <mc:Fallback xmlns="">
            <p:pic>
              <p:nvPicPr>
                <p:cNvPr id="56" name="Ink 55">
                  <a:extLst>
                    <a:ext uri="{FF2B5EF4-FFF2-40B4-BE49-F238E27FC236}">
                      <a16:creationId xmlns:a16="http://schemas.microsoft.com/office/drawing/2014/main" id="{5149BC07-F27D-F5B5-6ACE-8C3745B90678}"/>
                    </a:ext>
                  </a:extLst>
                </p:cNvPr>
                <p:cNvPicPr/>
                <p:nvPr/>
              </p:nvPicPr>
              <p:blipFill>
                <a:blip r:embed="rId95"/>
                <a:stretch>
                  <a:fillRect/>
                </a:stretch>
              </p:blipFill>
              <p:spPr>
                <a:xfrm>
                  <a:off x="10643535" y="3275265"/>
                  <a:ext cx="1738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BB80272B-2EF2-F9DB-8372-77150FB0C5EC}"/>
                    </a:ext>
                  </a:extLst>
                </p14:cNvPr>
                <p14:cNvContentPartPr/>
                <p14:nvPr/>
              </p14:nvContentPartPr>
              <p14:xfrm>
                <a:off x="10603935" y="3458865"/>
                <a:ext cx="260280" cy="10080"/>
              </p14:xfrm>
            </p:contentPart>
          </mc:Choice>
          <mc:Fallback xmlns="">
            <p:pic>
              <p:nvPicPr>
                <p:cNvPr id="57" name="Ink 56">
                  <a:extLst>
                    <a:ext uri="{FF2B5EF4-FFF2-40B4-BE49-F238E27FC236}">
                      <a16:creationId xmlns:a16="http://schemas.microsoft.com/office/drawing/2014/main" id="{BB80272B-2EF2-F9DB-8372-77150FB0C5EC}"/>
                    </a:ext>
                  </a:extLst>
                </p:cNvPr>
                <p:cNvPicPr/>
                <p:nvPr/>
              </p:nvPicPr>
              <p:blipFill>
                <a:blip r:embed="rId97"/>
                <a:stretch>
                  <a:fillRect/>
                </a:stretch>
              </p:blipFill>
              <p:spPr>
                <a:xfrm>
                  <a:off x="10597815" y="3452745"/>
                  <a:ext cx="272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A5019AA9-6359-6545-8246-C0F042B73A93}"/>
                    </a:ext>
                  </a:extLst>
                </p14:cNvPr>
                <p14:cNvContentPartPr/>
                <p14:nvPr/>
              </p14:nvContentPartPr>
              <p14:xfrm>
                <a:off x="10579815" y="3099585"/>
                <a:ext cx="710640" cy="841680"/>
              </p14:xfrm>
            </p:contentPart>
          </mc:Choice>
          <mc:Fallback xmlns="">
            <p:pic>
              <p:nvPicPr>
                <p:cNvPr id="58" name="Ink 57">
                  <a:extLst>
                    <a:ext uri="{FF2B5EF4-FFF2-40B4-BE49-F238E27FC236}">
                      <a16:creationId xmlns:a16="http://schemas.microsoft.com/office/drawing/2014/main" id="{A5019AA9-6359-6545-8246-C0F042B73A93}"/>
                    </a:ext>
                  </a:extLst>
                </p:cNvPr>
                <p:cNvPicPr/>
                <p:nvPr/>
              </p:nvPicPr>
              <p:blipFill>
                <a:blip r:embed="rId99"/>
                <a:stretch>
                  <a:fillRect/>
                </a:stretch>
              </p:blipFill>
              <p:spPr>
                <a:xfrm>
                  <a:off x="10573695" y="3093465"/>
                  <a:ext cx="722880" cy="85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35A3BF61-0D46-E38A-96E2-9C8339DC901D}"/>
                    </a:ext>
                  </a:extLst>
                </p14:cNvPr>
                <p14:cNvContentPartPr/>
                <p14:nvPr/>
              </p14:nvContentPartPr>
              <p14:xfrm>
                <a:off x="8007615" y="3027945"/>
                <a:ext cx="483840" cy="827640"/>
              </p14:xfrm>
            </p:contentPart>
          </mc:Choice>
          <mc:Fallback xmlns="">
            <p:pic>
              <p:nvPicPr>
                <p:cNvPr id="59" name="Ink 58">
                  <a:extLst>
                    <a:ext uri="{FF2B5EF4-FFF2-40B4-BE49-F238E27FC236}">
                      <a16:creationId xmlns:a16="http://schemas.microsoft.com/office/drawing/2014/main" id="{35A3BF61-0D46-E38A-96E2-9C8339DC901D}"/>
                    </a:ext>
                  </a:extLst>
                </p:cNvPr>
                <p:cNvPicPr/>
                <p:nvPr/>
              </p:nvPicPr>
              <p:blipFill>
                <a:blip r:embed="rId101"/>
                <a:stretch>
                  <a:fillRect/>
                </a:stretch>
              </p:blipFill>
              <p:spPr>
                <a:xfrm>
                  <a:off x="8001495" y="3021825"/>
                  <a:ext cx="496080" cy="839880"/>
                </a:xfrm>
                <a:prstGeom prst="rect">
                  <a:avLst/>
                </a:prstGeom>
              </p:spPr>
            </p:pic>
          </mc:Fallback>
        </mc:AlternateContent>
      </p:grpSp>
    </p:spTree>
    <p:extLst>
      <p:ext uri="{BB962C8B-B14F-4D97-AF65-F5344CB8AC3E}">
        <p14:creationId xmlns:p14="http://schemas.microsoft.com/office/powerpoint/2010/main" val="4026395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7BDB6CA-1A6F-ECAA-843F-5FAEFEBF2F5A}"/>
              </a:ext>
            </a:extLst>
          </p:cNvPr>
          <p:cNvGrpSpPr/>
          <p:nvPr/>
        </p:nvGrpSpPr>
        <p:grpSpPr>
          <a:xfrm>
            <a:off x="690615" y="1446105"/>
            <a:ext cx="1227960" cy="668520"/>
            <a:chOff x="690615" y="1446105"/>
            <a:chExt cx="1227960" cy="6685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00F476C-FF49-D5FC-5FA3-EE7A8C601A03}"/>
                    </a:ext>
                  </a:extLst>
                </p14:cNvPr>
                <p14:cNvContentPartPr/>
                <p14:nvPr/>
              </p14:nvContentPartPr>
              <p14:xfrm>
                <a:off x="930735" y="1446105"/>
                <a:ext cx="525600" cy="429840"/>
              </p14:xfrm>
            </p:contentPart>
          </mc:Choice>
          <mc:Fallback xmlns="">
            <p:pic>
              <p:nvPicPr>
                <p:cNvPr id="4" name="Ink 3">
                  <a:extLst>
                    <a:ext uri="{FF2B5EF4-FFF2-40B4-BE49-F238E27FC236}">
                      <a16:creationId xmlns:a16="http://schemas.microsoft.com/office/drawing/2014/main" id="{300F476C-FF49-D5FC-5FA3-EE7A8C601A03}"/>
                    </a:ext>
                  </a:extLst>
                </p:cNvPr>
                <p:cNvPicPr/>
                <p:nvPr/>
              </p:nvPicPr>
              <p:blipFill>
                <a:blip r:embed="rId3"/>
                <a:stretch>
                  <a:fillRect/>
                </a:stretch>
              </p:blipFill>
              <p:spPr>
                <a:xfrm>
                  <a:off x="924615" y="1439985"/>
                  <a:ext cx="5378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DBEBF5A-AD66-047B-BC0F-3AF79189F12A}"/>
                    </a:ext>
                  </a:extLst>
                </p14:cNvPr>
                <p14:cNvContentPartPr/>
                <p14:nvPr/>
              </p14:nvContentPartPr>
              <p14:xfrm>
                <a:off x="1539855" y="1699545"/>
                <a:ext cx="255240" cy="169200"/>
              </p14:xfrm>
            </p:contentPart>
          </mc:Choice>
          <mc:Fallback xmlns="">
            <p:pic>
              <p:nvPicPr>
                <p:cNvPr id="5" name="Ink 4">
                  <a:extLst>
                    <a:ext uri="{FF2B5EF4-FFF2-40B4-BE49-F238E27FC236}">
                      <a16:creationId xmlns:a16="http://schemas.microsoft.com/office/drawing/2014/main" id="{8DBEBF5A-AD66-047B-BC0F-3AF79189F12A}"/>
                    </a:ext>
                  </a:extLst>
                </p:cNvPr>
                <p:cNvPicPr/>
                <p:nvPr/>
              </p:nvPicPr>
              <p:blipFill>
                <a:blip r:embed="rId5"/>
                <a:stretch>
                  <a:fillRect/>
                </a:stretch>
              </p:blipFill>
              <p:spPr>
                <a:xfrm>
                  <a:off x="1533735" y="1693425"/>
                  <a:ext cx="267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6F58A42-B7B8-38AA-B640-F86CC01E8E52}"/>
                    </a:ext>
                  </a:extLst>
                </p14:cNvPr>
                <p14:cNvContentPartPr/>
                <p14:nvPr/>
              </p14:nvContentPartPr>
              <p14:xfrm>
                <a:off x="1491975" y="1715745"/>
                <a:ext cx="200160" cy="151920"/>
              </p14:xfrm>
            </p:contentPart>
          </mc:Choice>
          <mc:Fallback xmlns="">
            <p:pic>
              <p:nvPicPr>
                <p:cNvPr id="6" name="Ink 5">
                  <a:extLst>
                    <a:ext uri="{FF2B5EF4-FFF2-40B4-BE49-F238E27FC236}">
                      <a16:creationId xmlns:a16="http://schemas.microsoft.com/office/drawing/2014/main" id="{E6F58A42-B7B8-38AA-B640-F86CC01E8E52}"/>
                    </a:ext>
                  </a:extLst>
                </p:cNvPr>
                <p:cNvPicPr/>
                <p:nvPr/>
              </p:nvPicPr>
              <p:blipFill>
                <a:blip r:embed="rId7"/>
                <a:stretch>
                  <a:fillRect/>
                </a:stretch>
              </p:blipFill>
              <p:spPr>
                <a:xfrm>
                  <a:off x="1485855" y="1709625"/>
                  <a:ext cx="2124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BD67E12-9C76-E448-FF87-F6AA21EA0026}"/>
                    </a:ext>
                  </a:extLst>
                </p14:cNvPr>
                <p14:cNvContentPartPr/>
                <p14:nvPr/>
              </p14:nvContentPartPr>
              <p14:xfrm>
                <a:off x="690615" y="1965945"/>
                <a:ext cx="1227960" cy="31320"/>
              </p14:xfrm>
            </p:contentPart>
          </mc:Choice>
          <mc:Fallback xmlns="">
            <p:pic>
              <p:nvPicPr>
                <p:cNvPr id="7" name="Ink 6">
                  <a:extLst>
                    <a:ext uri="{FF2B5EF4-FFF2-40B4-BE49-F238E27FC236}">
                      <a16:creationId xmlns:a16="http://schemas.microsoft.com/office/drawing/2014/main" id="{0BD67E12-9C76-E448-FF87-F6AA21EA0026}"/>
                    </a:ext>
                  </a:extLst>
                </p:cNvPr>
                <p:cNvPicPr/>
                <p:nvPr/>
              </p:nvPicPr>
              <p:blipFill>
                <a:blip r:embed="rId9"/>
                <a:stretch>
                  <a:fillRect/>
                </a:stretch>
              </p:blipFill>
              <p:spPr>
                <a:xfrm>
                  <a:off x="684495" y="1959825"/>
                  <a:ext cx="1240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7E4237D-1161-BDAA-BFAE-719A61A6AFA5}"/>
                    </a:ext>
                  </a:extLst>
                </p14:cNvPr>
                <p14:cNvContentPartPr/>
                <p14:nvPr/>
              </p14:nvContentPartPr>
              <p14:xfrm>
                <a:off x="827775" y="2076465"/>
                <a:ext cx="864000" cy="38160"/>
              </p14:xfrm>
            </p:contentPart>
          </mc:Choice>
          <mc:Fallback xmlns="">
            <p:pic>
              <p:nvPicPr>
                <p:cNvPr id="8" name="Ink 7">
                  <a:extLst>
                    <a:ext uri="{FF2B5EF4-FFF2-40B4-BE49-F238E27FC236}">
                      <a16:creationId xmlns:a16="http://schemas.microsoft.com/office/drawing/2014/main" id="{07E4237D-1161-BDAA-BFAE-719A61A6AFA5}"/>
                    </a:ext>
                  </a:extLst>
                </p:cNvPr>
                <p:cNvPicPr/>
                <p:nvPr/>
              </p:nvPicPr>
              <p:blipFill>
                <a:blip r:embed="rId11"/>
                <a:stretch>
                  <a:fillRect/>
                </a:stretch>
              </p:blipFill>
              <p:spPr>
                <a:xfrm>
                  <a:off x="821655" y="2070345"/>
                  <a:ext cx="876240" cy="50400"/>
                </a:xfrm>
                <a:prstGeom prst="rect">
                  <a:avLst/>
                </a:prstGeom>
              </p:spPr>
            </p:pic>
          </mc:Fallback>
        </mc:AlternateContent>
      </p:grpSp>
      <p:grpSp>
        <p:nvGrpSpPr>
          <p:cNvPr id="30" name="Group 29">
            <a:extLst>
              <a:ext uri="{FF2B5EF4-FFF2-40B4-BE49-F238E27FC236}">
                <a16:creationId xmlns:a16="http://schemas.microsoft.com/office/drawing/2014/main" id="{FC6AAD57-E9E5-DB53-9622-A5443F145A79}"/>
              </a:ext>
            </a:extLst>
          </p:cNvPr>
          <p:cNvGrpSpPr/>
          <p:nvPr/>
        </p:nvGrpSpPr>
        <p:grpSpPr>
          <a:xfrm>
            <a:off x="2808135" y="1498305"/>
            <a:ext cx="3190680" cy="511200"/>
            <a:chOff x="2808135" y="1498305"/>
            <a:chExt cx="3190680" cy="51120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052968B5-5FA9-0346-B83B-B3F0D78BBB4F}"/>
                    </a:ext>
                  </a:extLst>
                </p14:cNvPr>
                <p14:cNvContentPartPr/>
                <p14:nvPr/>
              </p14:nvContentPartPr>
              <p14:xfrm>
                <a:off x="2808135" y="1620705"/>
                <a:ext cx="383040" cy="200520"/>
              </p14:xfrm>
            </p:contentPart>
          </mc:Choice>
          <mc:Fallback xmlns="">
            <p:pic>
              <p:nvPicPr>
                <p:cNvPr id="10" name="Ink 9">
                  <a:extLst>
                    <a:ext uri="{FF2B5EF4-FFF2-40B4-BE49-F238E27FC236}">
                      <a16:creationId xmlns:a16="http://schemas.microsoft.com/office/drawing/2014/main" id="{052968B5-5FA9-0346-B83B-B3F0D78BBB4F}"/>
                    </a:ext>
                  </a:extLst>
                </p:cNvPr>
                <p:cNvPicPr/>
                <p:nvPr/>
              </p:nvPicPr>
              <p:blipFill>
                <a:blip r:embed="rId13"/>
                <a:stretch>
                  <a:fillRect/>
                </a:stretch>
              </p:blipFill>
              <p:spPr>
                <a:xfrm>
                  <a:off x="2802015" y="1614585"/>
                  <a:ext cx="395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57C0CA9E-0166-60A4-4BE2-C864B9EE92E0}"/>
                    </a:ext>
                  </a:extLst>
                </p14:cNvPr>
                <p14:cNvContentPartPr/>
                <p14:nvPr/>
              </p14:nvContentPartPr>
              <p14:xfrm>
                <a:off x="2822535" y="1672545"/>
                <a:ext cx="240840" cy="173520"/>
              </p14:xfrm>
            </p:contentPart>
          </mc:Choice>
          <mc:Fallback xmlns="">
            <p:pic>
              <p:nvPicPr>
                <p:cNvPr id="11" name="Ink 10">
                  <a:extLst>
                    <a:ext uri="{FF2B5EF4-FFF2-40B4-BE49-F238E27FC236}">
                      <a16:creationId xmlns:a16="http://schemas.microsoft.com/office/drawing/2014/main" id="{57C0CA9E-0166-60A4-4BE2-C864B9EE92E0}"/>
                    </a:ext>
                  </a:extLst>
                </p:cNvPr>
                <p:cNvPicPr/>
                <p:nvPr/>
              </p:nvPicPr>
              <p:blipFill>
                <a:blip r:embed="rId15"/>
                <a:stretch>
                  <a:fillRect/>
                </a:stretch>
              </p:blipFill>
              <p:spPr>
                <a:xfrm>
                  <a:off x="2816415" y="1666425"/>
                  <a:ext cx="253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54E49AF-5EF4-4119-7607-9F111B06FA92}"/>
                    </a:ext>
                  </a:extLst>
                </p14:cNvPr>
                <p14:cNvContentPartPr/>
                <p14:nvPr/>
              </p14:nvContentPartPr>
              <p14:xfrm>
                <a:off x="3159495" y="1498305"/>
                <a:ext cx="349200" cy="133560"/>
              </p14:xfrm>
            </p:contentPart>
          </mc:Choice>
          <mc:Fallback xmlns="">
            <p:pic>
              <p:nvPicPr>
                <p:cNvPr id="12" name="Ink 11">
                  <a:extLst>
                    <a:ext uri="{FF2B5EF4-FFF2-40B4-BE49-F238E27FC236}">
                      <a16:creationId xmlns:a16="http://schemas.microsoft.com/office/drawing/2014/main" id="{C54E49AF-5EF4-4119-7607-9F111B06FA92}"/>
                    </a:ext>
                  </a:extLst>
                </p:cNvPr>
                <p:cNvPicPr/>
                <p:nvPr/>
              </p:nvPicPr>
              <p:blipFill>
                <a:blip r:embed="rId17"/>
                <a:stretch>
                  <a:fillRect/>
                </a:stretch>
              </p:blipFill>
              <p:spPr>
                <a:xfrm>
                  <a:off x="3153375" y="1492185"/>
                  <a:ext cx="361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F5D9EC1-D2C6-1DBE-0AD6-0A95EE55EB53}"/>
                    </a:ext>
                  </a:extLst>
                </p14:cNvPr>
                <p14:cNvContentPartPr/>
                <p14:nvPr/>
              </p14:nvContentPartPr>
              <p14:xfrm>
                <a:off x="3609495" y="1733025"/>
                <a:ext cx="438120" cy="24120"/>
              </p14:xfrm>
            </p:contentPart>
          </mc:Choice>
          <mc:Fallback xmlns="">
            <p:pic>
              <p:nvPicPr>
                <p:cNvPr id="13" name="Ink 12">
                  <a:extLst>
                    <a:ext uri="{FF2B5EF4-FFF2-40B4-BE49-F238E27FC236}">
                      <a16:creationId xmlns:a16="http://schemas.microsoft.com/office/drawing/2014/main" id="{EF5D9EC1-D2C6-1DBE-0AD6-0A95EE55EB53}"/>
                    </a:ext>
                  </a:extLst>
                </p:cNvPr>
                <p:cNvPicPr/>
                <p:nvPr/>
              </p:nvPicPr>
              <p:blipFill>
                <a:blip r:embed="rId19"/>
                <a:stretch>
                  <a:fillRect/>
                </a:stretch>
              </p:blipFill>
              <p:spPr>
                <a:xfrm>
                  <a:off x="3603375" y="1726905"/>
                  <a:ext cx="450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E442D13-B7E2-CAFA-3C67-D675C0F98403}"/>
                    </a:ext>
                  </a:extLst>
                </p14:cNvPr>
                <p14:cNvContentPartPr/>
                <p14:nvPr/>
              </p14:nvContentPartPr>
              <p14:xfrm>
                <a:off x="3739095" y="1648785"/>
                <a:ext cx="151920" cy="216000"/>
              </p14:xfrm>
            </p:contentPart>
          </mc:Choice>
          <mc:Fallback xmlns="">
            <p:pic>
              <p:nvPicPr>
                <p:cNvPr id="14" name="Ink 13">
                  <a:extLst>
                    <a:ext uri="{FF2B5EF4-FFF2-40B4-BE49-F238E27FC236}">
                      <a16:creationId xmlns:a16="http://schemas.microsoft.com/office/drawing/2014/main" id="{8E442D13-B7E2-CAFA-3C67-D675C0F98403}"/>
                    </a:ext>
                  </a:extLst>
                </p:cNvPr>
                <p:cNvPicPr/>
                <p:nvPr/>
              </p:nvPicPr>
              <p:blipFill>
                <a:blip r:embed="rId21"/>
                <a:stretch>
                  <a:fillRect/>
                </a:stretch>
              </p:blipFill>
              <p:spPr>
                <a:xfrm>
                  <a:off x="3732975" y="1642665"/>
                  <a:ext cx="1641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C35D62E8-1E70-2736-3BD1-43C8C65A7934}"/>
                    </a:ext>
                  </a:extLst>
                </p14:cNvPr>
                <p14:cNvContentPartPr/>
                <p14:nvPr/>
              </p14:nvContentPartPr>
              <p14:xfrm>
                <a:off x="4044735" y="1621785"/>
                <a:ext cx="202320" cy="387720"/>
              </p14:xfrm>
            </p:contentPart>
          </mc:Choice>
          <mc:Fallback xmlns="">
            <p:pic>
              <p:nvPicPr>
                <p:cNvPr id="15" name="Ink 14">
                  <a:extLst>
                    <a:ext uri="{FF2B5EF4-FFF2-40B4-BE49-F238E27FC236}">
                      <a16:creationId xmlns:a16="http://schemas.microsoft.com/office/drawing/2014/main" id="{C35D62E8-1E70-2736-3BD1-43C8C65A7934}"/>
                    </a:ext>
                  </a:extLst>
                </p:cNvPr>
                <p:cNvPicPr/>
                <p:nvPr/>
              </p:nvPicPr>
              <p:blipFill>
                <a:blip r:embed="rId23"/>
                <a:stretch>
                  <a:fillRect/>
                </a:stretch>
              </p:blipFill>
              <p:spPr>
                <a:xfrm>
                  <a:off x="4038615" y="1615665"/>
                  <a:ext cx="2145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8EA10D94-B4BA-8BA6-D69A-46B9C752DBA9}"/>
                    </a:ext>
                  </a:extLst>
                </p14:cNvPr>
                <p14:cNvContentPartPr/>
                <p14:nvPr/>
              </p14:nvContentPartPr>
              <p14:xfrm>
                <a:off x="4347855" y="1526385"/>
                <a:ext cx="291600" cy="114480"/>
              </p14:xfrm>
            </p:contentPart>
          </mc:Choice>
          <mc:Fallback xmlns="">
            <p:pic>
              <p:nvPicPr>
                <p:cNvPr id="16" name="Ink 15">
                  <a:extLst>
                    <a:ext uri="{FF2B5EF4-FFF2-40B4-BE49-F238E27FC236}">
                      <a16:creationId xmlns:a16="http://schemas.microsoft.com/office/drawing/2014/main" id="{8EA10D94-B4BA-8BA6-D69A-46B9C752DBA9}"/>
                    </a:ext>
                  </a:extLst>
                </p:cNvPr>
                <p:cNvPicPr/>
                <p:nvPr/>
              </p:nvPicPr>
              <p:blipFill>
                <a:blip r:embed="rId25"/>
                <a:stretch>
                  <a:fillRect/>
                </a:stretch>
              </p:blipFill>
              <p:spPr>
                <a:xfrm>
                  <a:off x="4341735" y="1520265"/>
                  <a:ext cx="303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BB126446-7178-6004-A02B-D1D9D2258A50}"/>
                    </a:ext>
                  </a:extLst>
                </p14:cNvPr>
                <p14:cNvContentPartPr/>
                <p14:nvPr/>
              </p14:nvContentPartPr>
              <p14:xfrm>
                <a:off x="4810095" y="1765785"/>
                <a:ext cx="217080" cy="18720"/>
              </p14:xfrm>
            </p:contentPart>
          </mc:Choice>
          <mc:Fallback xmlns="">
            <p:pic>
              <p:nvPicPr>
                <p:cNvPr id="17" name="Ink 16">
                  <a:extLst>
                    <a:ext uri="{FF2B5EF4-FFF2-40B4-BE49-F238E27FC236}">
                      <a16:creationId xmlns:a16="http://schemas.microsoft.com/office/drawing/2014/main" id="{BB126446-7178-6004-A02B-D1D9D2258A50}"/>
                    </a:ext>
                  </a:extLst>
                </p:cNvPr>
                <p:cNvPicPr/>
                <p:nvPr/>
              </p:nvPicPr>
              <p:blipFill>
                <a:blip r:embed="rId27"/>
                <a:stretch>
                  <a:fillRect/>
                </a:stretch>
              </p:blipFill>
              <p:spPr>
                <a:xfrm>
                  <a:off x="4803975" y="1759665"/>
                  <a:ext cx="2293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2CE525EF-9541-30C1-AA03-A82479A94386}"/>
                    </a:ext>
                  </a:extLst>
                </p14:cNvPr>
                <p14:cNvContentPartPr/>
                <p14:nvPr/>
              </p14:nvContentPartPr>
              <p14:xfrm>
                <a:off x="4870215" y="1656345"/>
                <a:ext cx="166320" cy="13320"/>
              </p14:xfrm>
            </p:contentPart>
          </mc:Choice>
          <mc:Fallback xmlns="">
            <p:pic>
              <p:nvPicPr>
                <p:cNvPr id="18" name="Ink 17">
                  <a:extLst>
                    <a:ext uri="{FF2B5EF4-FFF2-40B4-BE49-F238E27FC236}">
                      <a16:creationId xmlns:a16="http://schemas.microsoft.com/office/drawing/2014/main" id="{2CE525EF-9541-30C1-AA03-A82479A94386}"/>
                    </a:ext>
                  </a:extLst>
                </p:cNvPr>
                <p:cNvPicPr/>
                <p:nvPr/>
              </p:nvPicPr>
              <p:blipFill>
                <a:blip r:embed="rId29"/>
                <a:stretch>
                  <a:fillRect/>
                </a:stretch>
              </p:blipFill>
              <p:spPr>
                <a:xfrm>
                  <a:off x="4864095" y="1650225"/>
                  <a:ext cx="178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273F466E-96CF-67F8-B393-BEC50DC1E32C}"/>
                    </a:ext>
                  </a:extLst>
                </p14:cNvPr>
                <p14:cNvContentPartPr/>
                <p14:nvPr/>
              </p14:nvContentPartPr>
              <p14:xfrm>
                <a:off x="5192415" y="1573905"/>
                <a:ext cx="322920" cy="286200"/>
              </p14:xfrm>
            </p:contentPart>
          </mc:Choice>
          <mc:Fallback xmlns="">
            <p:pic>
              <p:nvPicPr>
                <p:cNvPr id="19" name="Ink 18">
                  <a:extLst>
                    <a:ext uri="{FF2B5EF4-FFF2-40B4-BE49-F238E27FC236}">
                      <a16:creationId xmlns:a16="http://schemas.microsoft.com/office/drawing/2014/main" id="{273F466E-96CF-67F8-B393-BEC50DC1E32C}"/>
                    </a:ext>
                  </a:extLst>
                </p:cNvPr>
                <p:cNvPicPr/>
                <p:nvPr/>
              </p:nvPicPr>
              <p:blipFill>
                <a:blip r:embed="rId31"/>
                <a:stretch>
                  <a:fillRect/>
                </a:stretch>
              </p:blipFill>
              <p:spPr>
                <a:xfrm>
                  <a:off x="5186295" y="1567785"/>
                  <a:ext cx="3351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3DDB53DA-524D-627F-0558-E75B4DED312F}"/>
                    </a:ext>
                  </a:extLst>
                </p14:cNvPr>
                <p14:cNvContentPartPr/>
                <p14:nvPr/>
              </p14:nvContentPartPr>
              <p14:xfrm>
                <a:off x="5606415" y="1592265"/>
                <a:ext cx="270360" cy="272160"/>
              </p14:xfrm>
            </p:contentPart>
          </mc:Choice>
          <mc:Fallback xmlns="">
            <p:pic>
              <p:nvPicPr>
                <p:cNvPr id="20" name="Ink 19">
                  <a:extLst>
                    <a:ext uri="{FF2B5EF4-FFF2-40B4-BE49-F238E27FC236}">
                      <a16:creationId xmlns:a16="http://schemas.microsoft.com/office/drawing/2014/main" id="{3DDB53DA-524D-627F-0558-E75B4DED312F}"/>
                    </a:ext>
                  </a:extLst>
                </p:cNvPr>
                <p:cNvPicPr/>
                <p:nvPr/>
              </p:nvPicPr>
              <p:blipFill>
                <a:blip r:embed="rId33"/>
                <a:stretch>
                  <a:fillRect/>
                </a:stretch>
              </p:blipFill>
              <p:spPr>
                <a:xfrm>
                  <a:off x="5600295" y="1586145"/>
                  <a:ext cx="2826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1447D008-F3F2-CCD2-EA98-4BC0CFC6E34D}"/>
                    </a:ext>
                  </a:extLst>
                </p14:cNvPr>
                <p14:cNvContentPartPr/>
                <p14:nvPr/>
              </p14:nvContentPartPr>
              <p14:xfrm>
                <a:off x="5656815" y="1597665"/>
                <a:ext cx="342000" cy="10080"/>
              </p14:xfrm>
            </p:contentPart>
          </mc:Choice>
          <mc:Fallback xmlns="">
            <p:pic>
              <p:nvPicPr>
                <p:cNvPr id="21" name="Ink 20">
                  <a:extLst>
                    <a:ext uri="{FF2B5EF4-FFF2-40B4-BE49-F238E27FC236}">
                      <a16:creationId xmlns:a16="http://schemas.microsoft.com/office/drawing/2014/main" id="{1447D008-F3F2-CCD2-EA98-4BC0CFC6E34D}"/>
                    </a:ext>
                  </a:extLst>
                </p:cNvPr>
                <p:cNvPicPr/>
                <p:nvPr/>
              </p:nvPicPr>
              <p:blipFill>
                <a:blip r:embed="rId35"/>
                <a:stretch>
                  <a:fillRect/>
                </a:stretch>
              </p:blipFill>
              <p:spPr>
                <a:xfrm>
                  <a:off x="5650695" y="1591545"/>
                  <a:ext cx="354240" cy="22320"/>
                </a:xfrm>
                <a:prstGeom prst="rect">
                  <a:avLst/>
                </a:prstGeom>
              </p:spPr>
            </p:pic>
          </mc:Fallback>
        </mc:AlternateContent>
      </p:grpSp>
      <p:grpSp>
        <p:nvGrpSpPr>
          <p:cNvPr id="29" name="Group 28">
            <a:extLst>
              <a:ext uri="{FF2B5EF4-FFF2-40B4-BE49-F238E27FC236}">
                <a16:creationId xmlns:a16="http://schemas.microsoft.com/office/drawing/2014/main" id="{0201B569-BD97-F854-149F-124A7C2F7251}"/>
              </a:ext>
            </a:extLst>
          </p:cNvPr>
          <p:cNvGrpSpPr/>
          <p:nvPr/>
        </p:nvGrpSpPr>
        <p:grpSpPr>
          <a:xfrm>
            <a:off x="6850575" y="1470945"/>
            <a:ext cx="1629000" cy="426240"/>
            <a:chOff x="6850575" y="1470945"/>
            <a:chExt cx="1629000" cy="426240"/>
          </a:xfrm>
        </p:grpSpPr>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E73E9D62-8AD8-BC26-8C92-8B84654CB412}"/>
                    </a:ext>
                  </a:extLst>
                </p14:cNvPr>
                <p14:cNvContentPartPr/>
                <p14:nvPr/>
              </p14:nvContentPartPr>
              <p14:xfrm>
                <a:off x="6850575" y="1612065"/>
                <a:ext cx="356400" cy="283680"/>
              </p14:xfrm>
            </p:contentPart>
          </mc:Choice>
          <mc:Fallback xmlns="">
            <p:pic>
              <p:nvPicPr>
                <p:cNvPr id="22" name="Ink 21">
                  <a:extLst>
                    <a:ext uri="{FF2B5EF4-FFF2-40B4-BE49-F238E27FC236}">
                      <a16:creationId xmlns:a16="http://schemas.microsoft.com/office/drawing/2014/main" id="{E73E9D62-8AD8-BC26-8C92-8B84654CB412}"/>
                    </a:ext>
                  </a:extLst>
                </p:cNvPr>
                <p:cNvPicPr/>
                <p:nvPr/>
              </p:nvPicPr>
              <p:blipFill>
                <a:blip r:embed="rId37"/>
                <a:stretch>
                  <a:fillRect/>
                </a:stretch>
              </p:blipFill>
              <p:spPr>
                <a:xfrm>
                  <a:off x="6844455" y="1605945"/>
                  <a:ext cx="3686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0A566A79-42ED-06CE-4516-BAC4AFE8D892}"/>
                    </a:ext>
                  </a:extLst>
                </p14:cNvPr>
                <p14:cNvContentPartPr/>
                <p14:nvPr/>
              </p14:nvContentPartPr>
              <p14:xfrm>
                <a:off x="6879375" y="1737345"/>
                <a:ext cx="245880" cy="13320"/>
              </p14:xfrm>
            </p:contentPart>
          </mc:Choice>
          <mc:Fallback xmlns="">
            <p:pic>
              <p:nvPicPr>
                <p:cNvPr id="23" name="Ink 22">
                  <a:extLst>
                    <a:ext uri="{FF2B5EF4-FFF2-40B4-BE49-F238E27FC236}">
                      <a16:creationId xmlns:a16="http://schemas.microsoft.com/office/drawing/2014/main" id="{0A566A79-42ED-06CE-4516-BAC4AFE8D892}"/>
                    </a:ext>
                  </a:extLst>
                </p:cNvPr>
                <p:cNvPicPr/>
                <p:nvPr/>
              </p:nvPicPr>
              <p:blipFill>
                <a:blip r:embed="rId39"/>
                <a:stretch>
                  <a:fillRect/>
                </a:stretch>
              </p:blipFill>
              <p:spPr>
                <a:xfrm>
                  <a:off x="6873255" y="1731225"/>
                  <a:ext cx="258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93DDC3D6-4D46-9ACA-5D88-89DC37D8AA79}"/>
                    </a:ext>
                  </a:extLst>
                </p14:cNvPr>
                <p14:cNvContentPartPr/>
                <p14:nvPr/>
              </p14:nvContentPartPr>
              <p14:xfrm>
                <a:off x="7411095" y="1616385"/>
                <a:ext cx="65160" cy="280800"/>
              </p14:xfrm>
            </p:contentPart>
          </mc:Choice>
          <mc:Fallback xmlns="">
            <p:pic>
              <p:nvPicPr>
                <p:cNvPr id="24" name="Ink 23">
                  <a:extLst>
                    <a:ext uri="{FF2B5EF4-FFF2-40B4-BE49-F238E27FC236}">
                      <a16:creationId xmlns:a16="http://schemas.microsoft.com/office/drawing/2014/main" id="{93DDC3D6-4D46-9ACA-5D88-89DC37D8AA79}"/>
                    </a:ext>
                  </a:extLst>
                </p:cNvPr>
                <p:cNvPicPr/>
                <p:nvPr/>
              </p:nvPicPr>
              <p:blipFill>
                <a:blip r:embed="rId41"/>
                <a:stretch>
                  <a:fillRect/>
                </a:stretch>
              </p:blipFill>
              <p:spPr>
                <a:xfrm>
                  <a:off x="7404975" y="1610265"/>
                  <a:ext cx="774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8F6C82D2-EB25-861E-962B-A91C63C4BF55}"/>
                    </a:ext>
                  </a:extLst>
                </p14:cNvPr>
                <p14:cNvContentPartPr/>
                <p14:nvPr/>
              </p14:nvContentPartPr>
              <p14:xfrm>
                <a:off x="7615575" y="1733745"/>
                <a:ext cx="250560" cy="141840"/>
              </p14:xfrm>
            </p:contentPart>
          </mc:Choice>
          <mc:Fallback xmlns="">
            <p:pic>
              <p:nvPicPr>
                <p:cNvPr id="25" name="Ink 24">
                  <a:extLst>
                    <a:ext uri="{FF2B5EF4-FFF2-40B4-BE49-F238E27FC236}">
                      <a16:creationId xmlns:a16="http://schemas.microsoft.com/office/drawing/2014/main" id="{8F6C82D2-EB25-861E-962B-A91C63C4BF55}"/>
                    </a:ext>
                  </a:extLst>
                </p:cNvPr>
                <p:cNvPicPr/>
                <p:nvPr/>
              </p:nvPicPr>
              <p:blipFill>
                <a:blip r:embed="rId43"/>
                <a:stretch>
                  <a:fillRect/>
                </a:stretch>
              </p:blipFill>
              <p:spPr>
                <a:xfrm>
                  <a:off x="7609455" y="1727625"/>
                  <a:ext cx="2628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7B4EEB7-EBAA-4E84-3D94-7438E4D459D0}"/>
                    </a:ext>
                  </a:extLst>
                </p14:cNvPr>
                <p14:cNvContentPartPr/>
                <p14:nvPr/>
              </p14:nvContentPartPr>
              <p14:xfrm>
                <a:off x="7947495" y="1470945"/>
                <a:ext cx="532080" cy="374040"/>
              </p14:xfrm>
            </p:contentPart>
          </mc:Choice>
          <mc:Fallback xmlns="">
            <p:pic>
              <p:nvPicPr>
                <p:cNvPr id="26" name="Ink 25">
                  <a:extLst>
                    <a:ext uri="{FF2B5EF4-FFF2-40B4-BE49-F238E27FC236}">
                      <a16:creationId xmlns:a16="http://schemas.microsoft.com/office/drawing/2014/main" id="{F7B4EEB7-EBAA-4E84-3D94-7438E4D459D0}"/>
                    </a:ext>
                  </a:extLst>
                </p:cNvPr>
                <p:cNvPicPr/>
                <p:nvPr/>
              </p:nvPicPr>
              <p:blipFill>
                <a:blip r:embed="rId45"/>
                <a:stretch>
                  <a:fillRect/>
                </a:stretch>
              </p:blipFill>
              <p:spPr>
                <a:xfrm>
                  <a:off x="7941375" y="1464825"/>
                  <a:ext cx="544320" cy="38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64525185-F0B8-526F-0725-714524C7ADB3}"/>
                  </a:ext>
                </a:extLst>
              </p14:cNvPr>
              <p14:cNvContentPartPr/>
              <p14:nvPr/>
            </p14:nvContentPartPr>
            <p14:xfrm>
              <a:off x="9100215" y="1642305"/>
              <a:ext cx="255960" cy="375480"/>
            </p14:xfrm>
          </p:contentPart>
        </mc:Choice>
        <mc:Fallback xmlns="">
          <p:pic>
            <p:nvPicPr>
              <p:cNvPr id="27" name="Ink 26">
                <a:extLst>
                  <a:ext uri="{FF2B5EF4-FFF2-40B4-BE49-F238E27FC236}">
                    <a16:creationId xmlns:a16="http://schemas.microsoft.com/office/drawing/2014/main" id="{64525185-F0B8-526F-0725-714524C7ADB3}"/>
                  </a:ext>
                </a:extLst>
              </p:cNvPr>
              <p:cNvPicPr/>
              <p:nvPr/>
            </p:nvPicPr>
            <p:blipFill>
              <a:blip r:embed="rId47"/>
              <a:stretch>
                <a:fillRect/>
              </a:stretch>
            </p:blipFill>
            <p:spPr>
              <a:xfrm>
                <a:off x="9094095" y="1636185"/>
                <a:ext cx="2682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F9BDE89A-538B-6036-3CBD-A10886FADBDC}"/>
                  </a:ext>
                </a:extLst>
              </p14:cNvPr>
              <p14:cNvContentPartPr/>
              <p14:nvPr/>
            </p14:nvContentPartPr>
            <p14:xfrm>
              <a:off x="9663255" y="1434225"/>
              <a:ext cx="87120" cy="189720"/>
            </p14:xfrm>
          </p:contentPart>
        </mc:Choice>
        <mc:Fallback xmlns="">
          <p:pic>
            <p:nvPicPr>
              <p:cNvPr id="28" name="Ink 27">
                <a:extLst>
                  <a:ext uri="{FF2B5EF4-FFF2-40B4-BE49-F238E27FC236}">
                    <a16:creationId xmlns:a16="http://schemas.microsoft.com/office/drawing/2014/main" id="{F9BDE89A-538B-6036-3CBD-A10886FADBDC}"/>
                  </a:ext>
                </a:extLst>
              </p:cNvPr>
              <p:cNvPicPr/>
              <p:nvPr/>
            </p:nvPicPr>
            <p:blipFill>
              <a:blip r:embed="rId49"/>
              <a:stretch>
                <a:fillRect/>
              </a:stretch>
            </p:blipFill>
            <p:spPr>
              <a:xfrm>
                <a:off x="9657135" y="1428105"/>
                <a:ext cx="99360" cy="201960"/>
              </a:xfrm>
              <a:prstGeom prst="rect">
                <a:avLst/>
              </a:prstGeom>
            </p:spPr>
          </p:pic>
        </mc:Fallback>
      </mc:AlternateContent>
      <p:grpSp>
        <p:nvGrpSpPr>
          <p:cNvPr id="48" name="Group 47">
            <a:extLst>
              <a:ext uri="{FF2B5EF4-FFF2-40B4-BE49-F238E27FC236}">
                <a16:creationId xmlns:a16="http://schemas.microsoft.com/office/drawing/2014/main" id="{3E287209-61B6-E03E-ABB8-3994FED7FBE6}"/>
              </a:ext>
            </a:extLst>
          </p:cNvPr>
          <p:cNvGrpSpPr/>
          <p:nvPr/>
        </p:nvGrpSpPr>
        <p:grpSpPr>
          <a:xfrm>
            <a:off x="2727855" y="2232345"/>
            <a:ext cx="3793320" cy="750600"/>
            <a:chOff x="2727855" y="2232345"/>
            <a:chExt cx="3793320" cy="750600"/>
          </a:xfrm>
        </p:grpSpPr>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905D11A0-5AC0-134B-AEDE-8D86771FEBFF}"/>
                    </a:ext>
                  </a:extLst>
                </p14:cNvPr>
                <p14:cNvContentPartPr/>
                <p14:nvPr/>
              </p14:nvContentPartPr>
              <p14:xfrm>
                <a:off x="3053655" y="2550585"/>
                <a:ext cx="303840" cy="172800"/>
              </p14:xfrm>
            </p:contentPart>
          </mc:Choice>
          <mc:Fallback xmlns="">
            <p:pic>
              <p:nvPicPr>
                <p:cNvPr id="31" name="Ink 30">
                  <a:extLst>
                    <a:ext uri="{FF2B5EF4-FFF2-40B4-BE49-F238E27FC236}">
                      <a16:creationId xmlns:a16="http://schemas.microsoft.com/office/drawing/2014/main" id="{905D11A0-5AC0-134B-AEDE-8D86771FEBFF}"/>
                    </a:ext>
                  </a:extLst>
                </p:cNvPr>
                <p:cNvPicPr/>
                <p:nvPr/>
              </p:nvPicPr>
              <p:blipFill>
                <a:blip r:embed="rId51"/>
                <a:stretch>
                  <a:fillRect/>
                </a:stretch>
              </p:blipFill>
              <p:spPr>
                <a:xfrm>
                  <a:off x="3047535" y="2544465"/>
                  <a:ext cx="3160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3591C385-E12F-5562-4EED-6476EB55BA31}"/>
                    </a:ext>
                  </a:extLst>
                </p14:cNvPr>
                <p14:cNvContentPartPr/>
                <p14:nvPr/>
              </p14:nvContentPartPr>
              <p14:xfrm>
                <a:off x="3171375" y="2580825"/>
                <a:ext cx="140040" cy="169200"/>
              </p14:xfrm>
            </p:contentPart>
          </mc:Choice>
          <mc:Fallback xmlns="">
            <p:pic>
              <p:nvPicPr>
                <p:cNvPr id="32" name="Ink 31">
                  <a:extLst>
                    <a:ext uri="{FF2B5EF4-FFF2-40B4-BE49-F238E27FC236}">
                      <a16:creationId xmlns:a16="http://schemas.microsoft.com/office/drawing/2014/main" id="{3591C385-E12F-5562-4EED-6476EB55BA31}"/>
                    </a:ext>
                  </a:extLst>
                </p:cNvPr>
                <p:cNvPicPr/>
                <p:nvPr/>
              </p:nvPicPr>
              <p:blipFill>
                <a:blip r:embed="rId53"/>
                <a:stretch>
                  <a:fillRect/>
                </a:stretch>
              </p:blipFill>
              <p:spPr>
                <a:xfrm>
                  <a:off x="3165255" y="2574705"/>
                  <a:ext cx="1522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D35D7B66-AA2E-3755-823C-0D8A708640A2}"/>
                    </a:ext>
                  </a:extLst>
                </p14:cNvPr>
                <p14:cNvContentPartPr/>
                <p14:nvPr/>
              </p14:nvContentPartPr>
              <p14:xfrm>
                <a:off x="3339855" y="2442225"/>
                <a:ext cx="293760" cy="123840"/>
              </p14:xfrm>
            </p:contentPart>
          </mc:Choice>
          <mc:Fallback xmlns="">
            <p:pic>
              <p:nvPicPr>
                <p:cNvPr id="33" name="Ink 32">
                  <a:extLst>
                    <a:ext uri="{FF2B5EF4-FFF2-40B4-BE49-F238E27FC236}">
                      <a16:creationId xmlns:a16="http://schemas.microsoft.com/office/drawing/2014/main" id="{D35D7B66-AA2E-3755-823C-0D8A708640A2}"/>
                    </a:ext>
                  </a:extLst>
                </p:cNvPr>
                <p:cNvPicPr/>
                <p:nvPr/>
              </p:nvPicPr>
              <p:blipFill>
                <a:blip r:embed="rId55"/>
                <a:stretch>
                  <a:fillRect/>
                </a:stretch>
              </p:blipFill>
              <p:spPr>
                <a:xfrm>
                  <a:off x="3333735" y="2436105"/>
                  <a:ext cx="306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896D2263-1E8D-8938-AD9F-DC4288E3ADCB}"/>
                    </a:ext>
                  </a:extLst>
                </p14:cNvPr>
                <p14:cNvContentPartPr/>
                <p14:nvPr/>
              </p14:nvContentPartPr>
              <p14:xfrm>
                <a:off x="3708135" y="2683785"/>
                <a:ext cx="313200" cy="4680"/>
              </p14:xfrm>
            </p:contentPart>
          </mc:Choice>
          <mc:Fallback xmlns="">
            <p:pic>
              <p:nvPicPr>
                <p:cNvPr id="34" name="Ink 33">
                  <a:extLst>
                    <a:ext uri="{FF2B5EF4-FFF2-40B4-BE49-F238E27FC236}">
                      <a16:creationId xmlns:a16="http://schemas.microsoft.com/office/drawing/2014/main" id="{896D2263-1E8D-8938-AD9F-DC4288E3ADCB}"/>
                    </a:ext>
                  </a:extLst>
                </p:cNvPr>
                <p:cNvPicPr/>
                <p:nvPr/>
              </p:nvPicPr>
              <p:blipFill>
                <a:blip r:embed="rId57"/>
                <a:stretch>
                  <a:fillRect/>
                </a:stretch>
              </p:blipFill>
              <p:spPr>
                <a:xfrm>
                  <a:off x="3702015" y="2677665"/>
                  <a:ext cx="3254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BF05C4D5-10AF-75EB-3B9D-6248F5839CE1}"/>
                    </a:ext>
                  </a:extLst>
                </p14:cNvPr>
                <p14:cNvContentPartPr/>
                <p14:nvPr/>
              </p14:nvContentPartPr>
              <p14:xfrm>
                <a:off x="3840255" y="2641665"/>
                <a:ext cx="176040" cy="172440"/>
              </p14:xfrm>
            </p:contentPart>
          </mc:Choice>
          <mc:Fallback xmlns="">
            <p:pic>
              <p:nvPicPr>
                <p:cNvPr id="35" name="Ink 34">
                  <a:extLst>
                    <a:ext uri="{FF2B5EF4-FFF2-40B4-BE49-F238E27FC236}">
                      <a16:creationId xmlns:a16="http://schemas.microsoft.com/office/drawing/2014/main" id="{BF05C4D5-10AF-75EB-3B9D-6248F5839CE1}"/>
                    </a:ext>
                  </a:extLst>
                </p:cNvPr>
                <p:cNvPicPr/>
                <p:nvPr/>
              </p:nvPicPr>
              <p:blipFill>
                <a:blip r:embed="rId59"/>
                <a:stretch>
                  <a:fillRect/>
                </a:stretch>
              </p:blipFill>
              <p:spPr>
                <a:xfrm>
                  <a:off x="3834135" y="2635545"/>
                  <a:ext cx="1882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FCCB16A4-1470-B00C-88DF-D89F3B404776}"/>
                    </a:ext>
                  </a:extLst>
                </p14:cNvPr>
                <p14:cNvContentPartPr/>
                <p14:nvPr/>
              </p14:nvContentPartPr>
              <p14:xfrm>
                <a:off x="4170015" y="2598105"/>
                <a:ext cx="219240" cy="305280"/>
              </p14:xfrm>
            </p:contentPart>
          </mc:Choice>
          <mc:Fallback xmlns="">
            <p:pic>
              <p:nvPicPr>
                <p:cNvPr id="36" name="Ink 35">
                  <a:extLst>
                    <a:ext uri="{FF2B5EF4-FFF2-40B4-BE49-F238E27FC236}">
                      <a16:creationId xmlns:a16="http://schemas.microsoft.com/office/drawing/2014/main" id="{FCCB16A4-1470-B00C-88DF-D89F3B404776}"/>
                    </a:ext>
                  </a:extLst>
                </p:cNvPr>
                <p:cNvPicPr/>
                <p:nvPr/>
              </p:nvPicPr>
              <p:blipFill>
                <a:blip r:embed="rId61"/>
                <a:stretch>
                  <a:fillRect/>
                </a:stretch>
              </p:blipFill>
              <p:spPr>
                <a:xfrm>
                  <a:off x="4163895" y="2591985"/>
                  <a:ext cx="2314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922C11A9-63D6-92AE-9596-6418B6590974}"/>
                    </a:ext>
                  </a:extLst>
                </p14:cNvPr>
                <p14:cNvContentPartPr/>
                <p14:nvPr/>
              </p14:nvContentPartPr>
              <p14:xfrm>
                <a:off x="4352895" y="2544105"/>
                <a:ext cx="207360" cy="116640"/>
              </p14:xfrm>
            </p:contentPart>
          </mc:Choice>
          <mc:Fallback xmlns="">
            <p:pic>
              <p:nvPicPr>
                <p:cNvPr id="37" name="Ink 36">
                  <a:extLst>
                    <a:ext uri="{FF2B5EF4-FFF2-40B4-BE49-F238E27FC236}">
                      <a16:creationId xmlns:a16="http://schemas.microsoft.com/office/drawing/2014/main" id="{922C11A9-63D6-92AE-9596-6418B6590974}"/>
                    </a:ext>
                  </a:extLst>
                </p:cNvPr>
                <p:cNvPicPr/>
                <p:nvPr/>
              </p:nvPicPr>
              <p:blipFill>
                <a:blip r:embed="rId63"/>
                <a:stretch>
                  <a:fillRect/>
                </a:stretch>
              </p:blipFill>
              <p:spPr>
                <a:xfrm>
                  <a:off x="4346775" y="2537985"/>
                  <a:ext cx="2196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5A47782A-04E4-5AA3-64AF-AEE7E5E13A4F}"/>
                    </a:ext>
                  </a:extLst>
                </p14:cNvPr>
                <p14:cNvContentPartPr/>
                <p14:nvPr/>
              </p14:nvContentPartPr>
              <p14:xfrm>
                <a:off x="4297455" y="2442225"/>
                <a:ext cx="519840" cy="540720"/>
              </p14:xfrm>
            </p:contentPart>
          </mc:Choice>
          <mc:Fallback xmlns="">
            <p:pic>
              <p:nvPicPr>
                <p:cNvPr id="38" name="Ink 37">
                  <a:extLst>
                    <a:ext uri="{FF2B5EF4-FFF2-40B4-BE49-F238E27FC236}">
                      <a16:creationId xmlns:a16="http://schemas.microsoft.com/office/drawing/2014/main" id="{5A47782A-04E4-5AA3-64AF-AEE7E5E13A4F}"/>
                    </a:ext>
                  </a:extLst>
                </p:cNvPr>
                <p:cNvPicPr/>
                <p:nvPr/>
              </p:nvPicPr>
              <p:blipFill>
                <a:blip r:embed="rId65"/>
                <a:stretch>
                  <a:fillRect/>
                </a:stretch>
              </p:blipFill>
              <p:spPr>
                <a:xfrm>
                  <a:off x="4291335" y="2436105"/>
                  <a:ext cx="53208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3142840A-8143-1827-0687-D78C74840D1D}"/>
                    </a:ext>
                  </a:extLst>
                </p14:cNvPr>
                <p14:cNvContentPartPr/>
                <p14:nvPr/>
              </p14:nvContentPartPr>
              <p14:xfrm>
                <a:off x="2727855" y="2390385"/>
                <a:ext cx="362160" cy="547200"/>
              </p14:xfrm>
            </p:contentPart>
          </mc:Choice>
          <mc:Fallback xmlns="">
            <p:pic>
              <p:nvPicPr>
                <p:cNvPr id="39" name="Ink 38">
                  <a:extLst>
                    <a:ext uri="{FF2B5EF4-FFF2-40B4-BE49-F238E27FC236}">
                      <a16:creationId xmlns:a16="http://schemas.microsoft.com/office/drawing/2014/main" id="{3142840A-8143-1827-0687-D78C74840D1D}"/>
                    </a:ext>
                  </a:extLst>
                </p:cNvPr>
                <p:cNvPicPr/>
                <p:nvPr/>
              </p:nvPicPr>
              <p:blipFill>
                <a:blip r:embed="rId67"/>
                <a:stretch>
                  <a:fillRect/>
                </a:stretch>
              </p:blipFill>
              <p:spPr>
                <a:xfrm>
                  <a:off x="2721735" y="2384265"/>
                  <a:ext cx="37440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BE47C12D-8EE6-EF5D-C591-0966962FCA6F}"/>
                    </a:ext>
                  </a:extLst>
                </p14:cNvPr>
                <p14:cNvContentPartPr/>
                <p14:nvPr/>
              </p14:nvContentPartPr>
              <p14:xfrm>
                <a:off x="4617495" y="2232345"/>
                <a:ext cx="137520" cy="210240"/>
              </p14:xfrm>
            </p:contentPart>
          </mc:Choice>
          <mc:Fallback xmlns="">
            <p:pic>
              <p:nvPicPr>
                <p:cNvPr id="40" name="Ink 39">
                  <a:extLst>
                    <a:ext uri="{FF2B5EF4-FFF2-40B4-BE49-F238E27FC236}">
                      <a16:creationId xmlns:a16="http://schemas.microsoft.com/office/drawing/2014/main" id="{BE47C12D-8EE6-EF5D-C591-0966962FCA6F}"/>
                    </a:ext>
                  </a:extLst>
                </p:cNvPr>
                <p:cNvPicPr/>
                <p:nvPr/>
              </p:nvPicPr>
              <p:blipFill>
                <a:blip r:embed="rId69"/>
                <a:stretch>
                  <a:fillRect/>
                </a:stretch>
              </p:blipFill>
              <p:spPr>
                <a:xfrm>
                  <a:off x="4611375" y="2226225"/>
                  <a:ext cx="1497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62B39580-3C59-3D5F-63A7-A745379C204B}"/>
                    </a:ext>
                  </a:extLst>
                </p14:cNvPr>
                <p14:cNvContentPartPr/>
                <p14:nvPr/>
              </p14:nvContentPartPr>
              <p14:xfrm>
                <a:off x="5036175" y="2688105"/>
                <a:ext cx="217080" cy="15480"/>
              </p14:xfrm>
            </p:contentPart>
          </mc:Choice>
          <mc:Fallback xmlns="">
            <p:pic>
              <p:nvPicPr>
                <p:cNvPr id="41" name="Ink 40">
                  <a:extLst>
                    <a:ext uri="{FF2B5EF4-FFF2-40B4-BE49-F238E27FC236}">
                      <a16:creationId xmlns:a16="http://schemas.microsoft.com/office/drawing/2014/main" id="{62B39580-3C59-3D5F-63A7-A745379C204B}"/>
                    </a:ext>
                  </a:extLst>
                </p:cNvPr>
                <p:cNvPicPr/>
                <p:nvPr/>
              </p:nvPicPr>
              <p:blipFill>
                <a:blip r:embed="rId71"/>
                <a:stretch>
                  <a:fillRect/>
                </a:stretch>
              </p:blipFill>
              <p:spPr>
                <a:xfrm>
                  <a:off x="5030055" y="2681985"/>
                  <a:ext cx="229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F4E02306-C6B3-39A7-9477-25C70BE9225A}"/>
                    </a:ext>
                  </a:extLst>
                </p14:cNvPr>
                <p14:cNvContentPartPr/>
                <p14:nvPr/>
              </p14:nvContentPartPr>
              <p14:xfrm>
                <a:off x="5106015" y="2779185"/>
                <a:ext cx="279360" cy="13320"/>
              </p14:xfrm>
            </p:contentPart>
          </mc:Choice>
          <mc:Fallback xmlns="">
            <p:pic>
              <p:nvPicPr>
                <p:cNvPr id="42" name="Ink 41">
                  <a:extLst>
                    <a:ext uri="{FF2B5EF4-FFF2-40B4-BE49-F238E27FC236}">
                      <a16:creationId xmlns:a16="http://schemas.microsoft.com/office/drawing/2014/main" id="{F4E02306-C6B3-39A7-9477-25C70BE9225A}"/>
                    </a:ext>
                  </a:extLst>
                </p:cNvPr>
                <p:cNvPicPr/>
                <p:nvPr/>
              </p:nvPicPr>
              <p:blipFill>
                <a:blip r:embed="rId73"/>
                <a:stretch>
                  <a:fillRect/>
                </a:stretch>
              </p:blipFill>
              <p:spPr>
                <a:xfrm>
                  <a:off x="5099895" y="2773065"/>
                  <a:ext cx="291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928AC177-6091-8544-34EF-22ACDE19D969}"/>
                    </a:ext>
                  </a:extLst>
                </p14:cNvPr>
                <p14:cNvContentPartPr/>
                <p14:nvPr/>
              </p14:nvContentPartPr>
              <p14:xfrm>
                <a:off x="5717295" y="2621865"/>
                <a:ext cx="317880" cy="215280"/>
              </p14:xfrm>
            </p:contentPart>
          </mc:Choice>
          <mc:Fallback xmlns="">
            <p:pic>
              <p:nvPicPr>
                <p:cNvPr id="43" name="Ink 42">
                  <a:extLst>
                    <a:ext uri="{FF2B5EF4-FFF2-40B4-BE49-F238E27FC236}">
                      <a16:creationId xmlns:a16="http://schemas.microsoft.com/office/drawing/2014/main" id="{928AC177-6091-8544-34EF-22ACDE19D969}"/>
                    </a:ext>
                  </a:extLst>
                </p:cNvPr>
                <p:cNvPicPr/>
                <p:nvPr/>
              </p:nvPicPr>
              <p:blipFill>
                <a:blip r:embed="rId75"/>
                <a:stretch>
                  <a:fillRect/>
                </a:stretch>
              </p:blipFill>
              <p:spPr>
                <a:xfrm>
                  <a:off x="5711175" y="2615745"/>
                  <a:ext cx="3301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E4039030-F578-5AB6-A80D-2CCF60A9FE88}"/>
                    </a:ext>
                  </a:extLst>
                </p14:cNvPr>
                <p14:cNvContentPartPr/>
                <p14:nvPr/>
              </p14:nvContentPartPr>
              <p14:xfrm>
                <a:off x="6085215" y="2610345"/>
                <a:ext cx="173520" cy="225720"/>
              </p14:xfrm>
            </p:contentPart>
          </mc:Choice>
          <mc:Fallback xmlns="">
            <p:pic>
              <p:nvPicPr>
                <p:cNvPr id="44" name="Ink 43">
                  <a:extLst>
                    <a:ext uri="{FF2B5EF4-FFF2-40B4-BE49-F238E27FC236}">
                      <a16:creationId xmlns:a16="http://schemas.microsoft.com/office/drawing/2014/main" id="{E4039030-F578-5AB6-A80D-2CCF60A9FE88}"/>
                    </a:ext>
                  </a:extLst>
                </p:cNvPr>
                <p:cNvPicPr/>
                <p:nvPr/>
              </p:nvPicPr>
              <p:blipFill>
                <a:blip r:embed="rId77"/>
                <a:stretch>
                  <a:fillRect/>
                </a:stretch>
              </p:blipFill>
              <p:spPr>
                <a:xfrm>
                  <a:off x="6079095" y="2604225"/>
                  <a:ext cx="185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85B650C9-80F9-5BDD-4244-7B2BEA2476A6}"/>
                    </a:ext>
                  </a:extLst>
                </p14:cNvPr>
                <p14:cNvContentPartPr/>
                <p14:nvPr/>
              </p14:nvContentPartPr>
              <p14:xfrm>
                <a:off x="6056415" y="2527905"/>
                <a:ext cx="464760" cy="426960"/>
              </p14:xfrm>
            </p:contentPart>
          </mc:Choice>
          <mc:Fallback xmlns="">
            <p:pic>
              <p:nvPicPr>
                <p:cNvPr id="45" name="Ink 44">
                  <a:extLst>
                    <a:ext uri="{FF2B5EF4-FFF2-40B4-BE49-F238E27FC236}">
                      <a16:creationId xmlns:a16="http://schemas.microsoft.com/office/drawing/2014/main" id="{85B650C9-80F9-5BDD-4244-7B2BEA2476A6}"/>
                    </a:ext>
                  </a:extLst>
                </p:cNvPr>
                <p:cNvPicPr/>
                <p:nvPr/>
              </p:nvPicPr>
              <p:blipFill>
                <a:blip r:embed="rId79"/>
                <a:stretch>
                  <a:fillRect/>
                </a:stretch>
              </p:blipFill>
              <p:spPr>
                <a:xfrm>
                  <a:off x="6050295" y="2521785"/>
                  <a:ext cx="47700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94CB8131-AC09-7360-93C6-14E0A8508D94}"/>
                    </a:ext>
                  </a:extLst>
                </p14:cNvPr>
                <p14:cNvContentPartPr/>
                <p14:nvPr/>
              </p14:nvContentPartPr>
              <p14:xfrm>
                <a:off x="5478975" y="2512785"/>
                <a:ext cx="368640" cy="433440"/>
              </p14:xfrm>
            </p:contentPart>
          </mc:Choice>
          <mc:Fallback xmlns="">
            <p:pic>
              <p:nvPicPr>
                <p:cNvPr id="46" name="Ink 45">
                  <a:extLst>
                    <a:ext uri="{FF2B5EF4-FFF2-40B4-BE49-F238E27FC236}">
                      <a16:creationId xmlns:a16="http://schemas.microsoft.com/office/drawing/2014/main" id="{94CB8131-AC09-7360-93C6-14E0A8508D94}"/>
                    </a:ext>
                  </a:extLst>
                </p:cNvPr>
                <p:cNvPicPr/>
                <p:nvPr/>
              </p:nvPicPr>
              <p:blipFill>
                <a:blip r:embed="rId81"/>
                <a:stretch>
                  <a:fillRect/>
                </a:stretch>
              </p:blipFill>
              <p:spPr>
                <a:xfrm>
                  <a:off x="5472855" y="2506665"/>
                  <a:ext cx="38088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FAC82D96-92CF-DE34-DBB4-AC91683F08D2}"/>
                    </a:ext>
                  </a:extLst>
                </p14:cNvPr>
                <p14:cNvContentPartPr/>
                <p14:nvPr/>
              </p14:nvContentPartPr>
              <p14:xfrm>
                <a:off x="6407775" y="2283105"/>
                <a:ext cx="110880" cy="156240"/>
              </p14:xfrm>
            </p:contentPart>
          </mc:Choice>
          <mc:Fallback xmlns="">
            <p:pic>
              <p:nvPicPr>
                <p:cNvPr id="47" name="Ink 46">
                  <a:extLst>
                    <a:ext uri="{FF2B5EF4-FFF2-40B4-BE49-F238E27FC236}">
                      <a16:creationId xmlns:a16="http://schemas.microsoft.com/office/drawing/2014/main" id="{FAC82D96-92CF-DE34-DBB4-AC91683F08D2}"/>
                    </a:ext>
                  </a:extLst>
                </p:cNvPr>
                <p:cNvPicPr/>
                <p:nvPr/>
              </p:nvPicPr>
              <p:blipFill>
                <a:blip r:embed="rId83"/>
                <a:stretch>
                  <a:fillRect/>
                </a:stretch>
              </p:blipFill>
              <p:spPr>
                <a:xfrm>
                  <a:off x="6401655" y="2276985"/>
                  <a:ext cx="123120" cy="168480"/>
                </a:xfrm>
                <a:prstGeom prst="rect">
                  <a:avLst/>
                </a:prstGeom>
              </p:spPr>
            </p:pic>
          </mc:Fallback>
        </mc:AlternateContent>
      </p:grpSp>
      <p:grpSp>
        <p:nvGrpSpPr>
          <p:cNvPr id="87" name="Group 86">
            <a:extLst>
              <a:ext uri="{FF2B5EF4-FFF2-40B4-BE49-F238E27FC236}">
                <a16:creationId xmlns:a16="http://schemas.microsoft.com/office/drawing/2014/main" id="{A5B83989-6B61-088C-C7C0-D601ED3A3BC8}"/>
              </a:ext>
            </a:extLst>
          </p:cNvPr>
          <p:cNvGrpSpPr/>
          <p:nvPr/>
        </p:nvGrpSpPr>
        <p:grpSpPr>
          <a:xfrm>
            <a:off x="8428815" y="2338545"/>
            <a:ext cx="3569040" cy="2935440"/>
            <a:chOff x="8428815" y="2338545"/>
            <a:chExt cx="3569040" cy="2935440"/>
          </a:xfrm>
        </p:grpSpPr>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C5031697-80B8-7435-B1C9-368013307D79}"/>
                    </a:ext>
                  </a:extLst>
                </p14:cNvPr>
                <p14:cNvContentPartPr/>
                <p14:nvPr/>
              </p14:nvContentPartPr>
              <p14:xfrm>
                <a:off x="9167535" y="2482545"/>
                <a:ext cx="43920" cy="275400"/>
              </p14:xfrm>
            </p:contentPart>
          </mc:Choice>
          <mc:Fallback xmlns="">
            <p:pic>
              <p:nvPicPr>
                <p:cNvPr id="49" name="Ink 48">
                  <a:extLst>
                    <a:ext uri="{FF2B5EF4-FFF2-40B4-BE49-F238E27FC236}">
                      <a16:creationId xmlns:a16="http://schemas.microsoft.com/office/drawing/2014/main" id="{C5031697-80B8-7435-B1C9-368013307D79}"/>
                    </a:ext>
                  </a:extLst>
                </p:cNvPr>
                <p:cNvPicPr/>
                <p:nvPr/>
              </p:nvPicPr>
              <p:blipFill>
                <a:blip r:embed="rId85"/>
                <a:stretch>
                  <a:fillRect/>
                </a:stretch>
              </p:blipFill>
              <p:spPr>
                <a:xfrm>
                  <a:off x="9161415" y="2476425"/>
                  <a:ext cx="561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0F5E5CF5-11FB-AC80-2D36-FDADC3FBCABA}"/>
                    </a:ext>
                  </a:extLst>
                </p14:cNvPr>
                <p14:cNvContentPartPr/>
                <p14:nvPr/>
              </p14:nvContentPartPr>
              <p14:xfrm>
                <a:off x="9427095" y="2638425"/>
                <a:ext cx="416520" cy="9720"/>
              </p14:xfrm>
            </p:contentPart>
          </mc:Choice>
          <mc:Fallback xmlns="">
            <p:pic>
              <p:nvPicPr>
                <p:cNvPr id="50" name="Ink 49">
                  <a:extLst>
                    <a:ext uri="{FF2B5EF4-FFF2-40B4-BE49-F238E27FC236}">
                      <a16:creationId xmlns:a16="http://schemas.microsoft.com/office/drawing/2014/main" id="{0F5E5CF5-11FB-AC80-2D36-FDADC3FBCABA}"/>
                    </a:ext>
                  </a:extLst>
                </p:cNvPr>
                <p:cNvPicPr/>
                <p:nvPr/>
              </p:nvPicPr>
              <p:blipFill>
                <a:blip r:embed="rId87"/>
                <a:stretch>
                  <a:fillRect/>
                </a:stretch>
              </p:blipFill>
              <p:spPr>
                <a:xfrm>
                  <a:off x="9420975" y="2632305"/>
                  <a:ext cx="428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2012EA39-689E-FA5A-40E1-EE42B19B3B9D}"/>
                    </a:ext>
                  </a:extLst>
                </p14:cNvPr>
                <p14:cNvContentPartPr/>
                <p14:nvPr/>
              </p14:nvContentPartPr>
              <p14:xfrm>
                <a:off x="9492255" y="2719425"/>
                <a:ext cx="419040" cy="31680"/>
              </p14:xfrm>
            </p:contentPart>
          </mc:Choice>
          <mc:Fallback xmlns="">
            <p:pic>
              <p:nvPicPr>
                <p:cNvPr id="51" name="Ink 50">
                  <a:extLst>
                    <a:ext uri="{FF2B5EF4-FFF2-40B4-BE49-F238E27FC236}">
                      <a16:creationId xmlns:a16="http://schemas.microsoft.com/office/drawing/2014/main" id="{2012EA39-689E-FA5A-40E1-EE42B19B3B9D}"/>
                    </a:ext>
                  </a:extLst>
                </p:cNvPr>
                <p:cNvPicPr/>
                <p:nvPr/>
              </p:nvPicPr>
              <p:blipFill>
                <a:blip r:embed="rId89"/>
                <a:stretch>
                  <a:fillRect/>
                </a:stretch>
              </p:blipFill>
              <p:spPr>
                <a:xfrm>
                  <a:off x="9486135" y="2713305"/>
                  <a:ext cx="4312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92CBBDBC-EC3D-423D-A250-AA82A51A6E25}"/>
                    </a:ext>
                  </a:extLst>
                </p14:cNvPr>
                <p14:cNvContentPartPr/>
                <p14:nvPr/>
              </p14:nvContentPartPr>
              <p14:xfrm>
                <a:off x="9571815" y="2853705"/>
                <a:ext cx="440640" cy="20160"/>
              </p14:xfrm>
            </p:contentPart>
          </mc:Choice>
          <mc:Fallback xmlns="">
            <p:pic>
              <p:nvPicPr>
                <p:cNvPr id="52" name="Ink 51">
                  <a:extLst>
                    <a:ext uri="{FF2B5EF4-FFF2-40B4-BE49-F238E27FC236}">
                      <a16:creationId xmlns:a16="http://schemas.microsoft.com/office/drawing/2014/main" id="{92CBBDBC-EC3D-423D-A250-AA82A51A6E25}"/>
                    </a:ext>
                  </a:extLst>
                </p:cNvPr>
                <p:cNvPicPr/>
                <p:nvPr/>
              </p:nvPicPr>
              <p:blipFill>
                <a:blip r:embed="rId91"/>
                <a:stretch>
                  <a:fillRect/>
                </a:stretch>
              </p:blipFill>
              <p:spPr>
                <a:xfrm>
                  <a:off x="9565695" y="2847585"/>
                  <a:ext cx="452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B014AEDC-B1BB-81A3-01E7-5DA2A505A3D6}"/>
                    </a:ext>
                  </a:extLst>
                </p14:cNvPr>
                <p14:cNvContentPartPr/>
                <p14:nvPr/>
              </p14:nvContentPartPr>
              <p14:xfrm>
                <a:off x="10221255" y="2352585"/>
                <a:ext cx="431280" cy="358920"/>
              </p14:xfrm>
            </p:contentPart>
          </mc:Choice>
          <mc:Fallback xmlns="">
            <p:pic>
              <p:nvPicPr>
                <p:cNvPr id="53" name="Ink 52">
                  <a:extLst>
                    <a:ext uri="{FF2B5EF4-FFF2-40B4-BE49-F238E27FC236}">
                      <a16:creationId xmlns:a16="http://schemas.microsoft.com/office/drawing/2014/main" id="{B014AEDC-B1BB-81A3-01E7-5DA2A505A3D6}"/>
                    </a:ext>
                  </a:extLst>
                </p:cNvPr>
                <p:cNvPicPr/>
                <p:nvPr/>
              </p:nvPicPr>
              <p:blipFill>
                <a:blip r:embed="rId93"/>
                <a:stretch>
                  <a:fillRect/>
                </a:stretch>
              </p:blipFill>
              <p:spPr>
                <a:xfrm>
                  <a:off x="10215135" y="2346465"/>
                  <a:ext cx="4435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4CFDA359-B6D5-2D9F-7C50-028FE9FA40BC}"/>
                    </a:ext>
                  </a:extLst>
                </p14:cNvPr>
                <p14:cNvContentPartPr/>
                <p14:nvPr/>
              </p14:nvContentPartPr>
              <p14:xfrm>
                <a:off x="10076895" y="2796465"/>
                <a:ext cx="830520" cy="10080"/>
              </p14:xfrm>
            </p:contentPart>
          </mc:Choice>
          <mc:Fallback xmlns="">
            <p:pic>
              <p:nvPicPr>
                <p:cNvPr id="54" name="Ink 53">
                  <a:extLst>
                    <a:ext uri="{FF2B5EF4-FFF2-40B4-BE49-F238E27FC236}">
                      <a16:creationId xmlns:a16="http://schemas.microsoft.com/office/drawing/2014/main" id="{4CFDA359-B6D5-2D9F-7C50-028FE9FA40BC}"/>
                    </a:ext>
                  </a:extLst>
                </p:cNvPr>
                <p:cNvPicPr/>
                <p:nvPr/>
              </p:nvPicPr>
              <p:blipFill>
                <a:blip r:embed="rId95"/>
                <a:stretch>
                  <a:fillRect/>
                </a:stretch>
              </p:blipFill>
              <p:spPr>
                <a:xfrm>
                  <a:off x="10070775" y="2790345"/>
                  <a:ext cx="8427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CDC432A0-30D4-4F37-345E-44275A7879D8}"/>
                    </a:ext>
                  </a:extLst>
                </p14:cNvPr>
                <p14:cNvContentPartPr/>
                <p14:nvPr/>
              </p14:nvContentPartPr>
              <p14:xfrm>
                <a:off x="10326735" y="2835345"/>
                <a:ext cx="446040" cy="305280"/>
              </p14:xfrm>
            </p:contentPart>
          </mc:Choice>
          <mc:Fallback xmlns="">
            <p:pic>
              <p:nvPicPr>
                <p:cNvPr id="55" name="Ink 54">
                  <a:extLst>
                    <a:ext uri="{FF2B5EF4-FFF2-40B4-BE49-F238E27FC236}">
                      <a16:creationId xmlns:a16="http://schemas.microsoft.com/office/drawing/2014/main" id="{CDC432A0-30D4-4F37-345E-44275A7879D8}"/>
                    </a:ext>
                  </a:extLst>
                </p:cNvPr>
                <p:cNvPicPr/>
                <p:nvPr/>
              </p:nvPicPr>
              <p:blipFill>
                <a:blip r:embed="rId97"/>
                <a:stretch>
                  <a:fillRect/>
                </a:stretch>
              </p:blipFill>
              <p:spPr>
                <a:xfrm>
                  <a:off x="10320615" y="2829225"/>
                  <a:ext cx="458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CF39A903-754A-55B8-8F9F-3B5468A9577D}"/>
                    </a:ext>
                  </a:extLst>
                </p14:cNvPr>
                <p14:cNvContentPartPr/>
                <p14:nvPr/>
              </p14:nvContentPartPr>
              <p14:xfrm>
                <a:off x="10750815" y="2967465"/>
                <a:ext cx="267120" cy="153720"/>
              </p14:xfrm>
            </p:contentPart>
          </mc:Choice>
          <mc:Fallback xmlns="">
            <p:pic>
              <p:nvPicPr>
                <p:cNvPr id="56" name="Ink 55">
                  <a:extLst>
                    <a:ext uri="{FF2B5EF4-FFF2-40B4-BE49-F238E27FC236}">
                      <a16:creationId xmlns:a16="http://schemas.microsoft.com/office/drawing/2014/main" id="{CF39A903-754A-55B8-8F9F-3B5468A9577D}"/>
                    </a:ext>
                  </a:extLst>
                </p:cNvPr>
                <p:cNvPicPr/>
                <p:nvPr/>
              </p:nvPicPr>
              <p:blipFill>
                <a:blip r:embed="rId99"/>
                <a:stretch>
                  <a:fillRect/>
                </a:stretch>
              </p:blipFill>
              <p:spPr>
                <a:xfrm>
                  <a:off x="10744695" y="2961345"/>
                  <a:ext cx="2793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50AEF9B7-043B-5959-DE6C-6E805CB828B9}"/>
                    </a:ext>
                  </a:extLst>
                </p14:cNvPr>
                <p14:cNvContentPartPr/>
                <p14:nvPr/>
              </p14:nvContentPartPr>
              <p14:xfrm>
                <a:off x="10758015" y="2983665"/>
                <a:ext cx="164160" cy="161640"/>
              </p14:xfrm>
            </p:contentPart>
          </mc:Choice>
          <mc:Fallback xmlns="">
            <p:pic>
              <p:nvPicPr>
                <p:cNvPr id="57" name="Ink 56">
                  <a:extLst>
                    <a:ext uri="{FF2B5EF4-FFF2-40B4-BE49-F238E27FC236}">
                      <a16:creationId xmlns:a16="http://schemas.microsoft.com/office/drawing/2014/main" id="{50AEF9B7-043B-5959-DE6C-6E805CB828B9}"/>
                    </a:ext>
                  </a:extLst>
                </p:cNvPr>
                <p:cNvPicPr/>
                <p:nvPr/>
              </p:nvPicPr>
              <p:blipFill>
                <a:blip r:embed="rId101"/>
                <a:stretch>
                  <a:fillRect/>
                </a:stretch>
              </p:blipFill>
              <p:spPr>
                <a:xfrm>
                  <a:off x="10751895" y="2977545"/>
                  <a:ext cx="1764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774C366B-4A78-6E6E-2524-D894A0C45352}"/>
                    </a:ext>
                  </a:extLst>
                </p14:cNvPr>
                <p14:cNvContentPartPr/>
                <p14:nvPr/>
              </p14:nvContentPartPr>
              <p14:xfrm>
                <a:off x="9294255" y="3788265"/>
                <a:ext cx="442440" cy="277560"/>
              </p14:xfrm>
            </p:contentPart>
          </mc:Choice>
          <mc:Fallback xmlns="">
            <p:pic>
              <p:nvPicPr>
                <p:cNvPr id="61" name="Ink 60">
                  <a:extLst>
                    <a:ext uri="{FF2B5EF4-FFF2-40B4-BE49-F238E27FC236}">
                      <a16:creationId xmlns:a16="http://schemas.microsoft.com/office/drawing/2014/main" id="{774C366B-4A78-6E6E-2524-D894A0C45352}"/>
                    </a:ext>
                  </a:extLst>
                </p:cNvPr>
                <p:cNvPicPr/>
                <p:nvPr/>
              </p:nvPicPr>
              <p:blipFill>
                <a:blip r:embed="rId103"/>
                <a:stretch>
                  <a:fillRect/>
                </a:stretch>
              </p:blipFill>
              <p:spPr>
                <a:xfrm>
                  <a:off x="9288135" y="3782145"/>
                  <a:ext cx="4546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986A59CE-5ADF-C9CA-7E7F-FE7FCA8BED12}"/>
                    </a:ext>
                  </a:extLst>
                </p14:cNvPr>
                <p14:cNvContentPartPr/>
                <p14:nvPr/>
              </p14:nvContentPartPr>
              <p14:xfrm>
                <a:off x="9816975" y="3876825"/>
                <a:ext cx="258120" cy="204120"/>
              </p14:xfrm>
            </p:contentPart>
          </mc:Choice>
          <mc:Fallback xmlns="">
            <p:pic>
              <p:nvPicPr>
                <p:cNvPr id="62" name="Ink 61">
                  <a:extLst>
                    <a:ext uri="{FF2B5EF4-FFF2-40B4-BE49-F238E27FC236}">
                      <a16:creationId xmlns:a16="http://schemas.microsoft.com/office/drawing/2014/main" id="{986A59CE-5ADF-C9CA-7E7F-FE7FCA8BED12}"/>
                    </a:ext>
                  </a:extLst>
                </p:cNvPr>
                <p:cNvPicPr/>
                <p:nvPr/>
              </p:nvPicPr>
              <p:blipFill>
                <a:blip r:embed="rId105"/>
                <a:stretch>
                  <a:fillRect/>
                </a:stretch>
              </p:blipFill>
              <p:spPr>
                <a:xfrm>
                  <a:off x="9810855" y="3870705"/>
                  <a:ext cx="2703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ABC34103-E5E6-B17B-C84A-BDCE8584EA8F}"/>
                    </a:ext>
                  </a:extLst>
                </p14:cNvPr>
                <p14:cNvContentPartPr/>
                <p14:nvPr/>
              </p14:nvContentPartPr>
              <p14:xfrm>
                <a:off x="10588455" y="3916065"/>
                <a:ext cx="360000" cy="185400"/>
              </p14:xfrm>
            </p:contentPart>
          </mc:Choice>
          <mc:Fallback xmlns="">
            <p:pic>
              <p:nvPicPr>
                <p:cNvPr id="63" name="Ink 62">
                  <a:extLst>
                    <a:ext uri="{FF2B5EF4-FFF2-40B4-BE49-F238E27FC236}">
                      <a16:creationId xmlns:a16="http://schemas.microsoft.com/office/drawing/2014/main" id="{ABC34103-E5E6-B17B-C84A-BDCE8584EA8F}"/>
                    </a:ext>
                  </a:extLst>
                </p:cNvPr>
                <p:cNvPicPr/>
                <p:nvPr/>
              </p:nvPicPr>
              <p:blipFill>
                <a:blip r:embed="rId107"/>
                <a:stretch>
                  <a:fillRect/>
                </a:stretch>
              </p:blipFill>
              <p:spPr>
                <a:xfrm>
                  <a:off x="10582335" y="3909945"/>
                  <a:ext cx="372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5115670A-B207-9C85-75C5-9725B057874C}"/>
                    </a:ext>
                  </a:extLst>
                </p14:cNvPr>
                <p14:cNvContentPartPr/>
                <p14:nvPr/>
              </p14:nvContentPartPr>
              <p14:xfrm>
                <a:off x="10904895" y="3826065"/>
                <a:ext cx="183960" cy="230040"/>
              </p14:xfrm>
            </p:contentPart>
          </mc:Choice>
          <mc:Fallback xmlns="">
            <p:pic>
              <p:nvPicPr>
                <p:cNvPr id="64" name="Ink 63">
                  <a:extLst>
                    <a:ext uri="{FF2B5EF4-FFF2-40B4-BE49-F238E27FC236}">
                      <a16:creationId xmlns:a16="http://schemas.microsoft.com/office/drawing/2014/main" id="{5115670A-B207-9C85-75C5-9725B057874C}"/>
                    </a:ext>
                  </a:extLst>
                </p:cNvPr>
                <p:cNvPicPr/>
                <p:nvPr/>
              </p:nvPicPr>
              <p:blipFill>
                <a:blip r:embed="rId109"/>
                <a:stretch>
                  <a:fillRect/>
                </a:stretch>
              </p:blipFill>
              <p:spPr>
                <a:xfrm>
                  <a:off x="10898775" y="3819945"/>
                  <a:ext cx="196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C5C319BE-681A-5B20-77B1-0C74D6D345E0}"/>
                    </a:ext>
                  </a:extLst>
                </p14:cNvPr>
                <p14:cNvContentPartPr/>
                <p14:nvPr/>
              </p14:nvContentPartPr>
              <p14:xfrm>
                <a:off x="10854135" y="3906345"/>
                <a:ext cx="229320" cy="299160"/>
              </p14:xfrm>
            </p:contentPart>
          </mc:Choice>
          <mc:Fallback xmlns="">
            <p:pic>
              <p:nvPicPr>
                <p:cNvPr id="65" name="Ink 64">
                  <a:extLst>
                    <a:ext uri="{FF2B5EF4-FFF2-40B4-BE49-F238E27FC236}">
                      <a16:creationId xmlns:a16="http://schemas.microsoft.com/office/drawing/2014/main" id="{C5C319BE-681A-5B20-77B1-0C74D6D345E0}"/>
                    </a:ext>
                  </a:extLst>
                </p:cNvPr>
                <p:cNvPicPr/>
                <p:nvPr/>
              </p:nvPicPr>
              <p:blipFill>
                <a:blip r:embed="rId111"/>
                <a:stretch>
                  <a:fillRect/>
                </a:stretch>
              </p:blipFill>
              <p:spPr>
                <a:xfrm>
                  <a:off x="10848015" y="3900225"/>
                  <a:ext cx="2415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35DE6AB4-B858-93EC-90E2-7281DEA88D22}"/>
                    </a:ext>
                  </a:extLst>
                </p14:cNvPr>
                <p14:cNvContentPartPr/>
                <p14:nvPr/>
              </p14:nvContentPartPr>
              <p14:xfrm>
                <a:off x="10416015" y="3812025"/>
                <a:ext cx="236520" cy="352080"/>
              </p14:xfrm>
            </p:contentPart>
          </mc:Choice>
          <mc:Fallback xmlns="">
            <p:pic>
              <p:nvPicPr>
                <p:cNvPr id="66" name="Ink 65">
                  <a:extLst>
                    <a:ext uri="{FF2B5EF4-FFF2-40B4-BE49-F238E27FC236}">
                      <a16:creationId xmlns:a16="http://schemas.microsoft.com/office/drawing/2014/main" id="{35DE6AB4-B858-93EC-90E2-7281DEA88D22}"/>
                    </a:ext>
                  </a:extLst>
                </p:cNvPr>
                <p:cNvPicPr/>
                <p:nvPr/>
              </p:nvPicPr>
              <p:blipFill>
                <a:blip r:embed="rId113"/>
                <a:stretch>
                  <a:fillRect/>
                </a:stretch>
              </p:blipFill>
              <p:spPr>
                <a:xfrm>
                  <a:off x="10409895" y="3805905"/>
                  <a:ext cx="24876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6AEFAFE0-0ED1-69DD-40EF-14D8412CE070}"/>
                    </a:ext>
                  </a:extLst>
                </p14:cNvPr>
                <p14:cNvContentPartPr/>
                <p14:nvPr/>
              </p14:nvContentPartPr>
              <p14:xfrm>
                <a:off x="11253735" y="3684225"/>
                <a:ext cx="94320" cy="168120"/>
              </p14:xfrm>
            </p:contentPart>
          </mc:Choice>
          <mc:Fallback xmlns="">
            <p:pic>
              <p:nvPicPr>
                <p:cNvPr id="67" name="Ink 66">
                  <a:extLst>
                    <a:ext uri="{FF2B5EF4-FFF2-40B4-BE49-F238E27FC236}">
                      <a16:creationId xmlns:a16="http://schemas.microsoft.com/office/drawing/2014/main" id="{6AEFAFE0-0ED1-69DD-40EF-14D8412CE070}"/>
                    </a:ext>
                  </a:extLst>
                </p:cNvPr>
                <p:cNvPicPr/>
                <p:nvPr/>
              </p:nvPicPr>
              <p:blipFill>
                <a:blip r:embed="rId115"/>
                <a:stretch>
                  <a:fillRect/>
                </a:stretch>
              </p:blipFill>
              <p:spPr>
                <a:xfrm>
                  <a:off x="11247615" y="3678105"/>
                  <a:ext cx="106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BDB4DE12-60C9-351A-0C26-E1678518436B}"/>
                    </a:ext>
                  </a:extLst>
                </p14:cNvPr>
                <p14:cNvContentPartPr/>
                <p14:nvPr/>
              </p14:nvContentPartPr>
              <p14:xfrm>
                <a:off x="11340135" y="3937665"/>
                <a:ext cx="234000" cy="33840"/>
              </p14:xfrm>
            </p:contentPart>
          </mc:Choice>
          <mc:Fallback xmlns="">
            <p:pic>
              <p:nvPicPr>
                <p:cNvPr id="68" name="Ink 67">
                  <a:extLst>
                    <a:ext uri="{FF2B5EF4-FFF2-40B4-BE49-F238E27FC236}">
                      <a16:creationId xmlns:a16="http://schemas.microsoft.com/office/drawing/2014/main" id="{BDB4DE12-60C9-351A-0C26-E1678518436B}"/>
                    </a:ext>
                  </a:extLst>
                </p:cNvPr>
                <p:cNvPicPr/>
                <p:nvPr/>
              </p:nvPicPr>
              <p:blipFill>
                <a:blip r:embed="rId117"/>
                <a:stretch>
                  <a:fillRect/>
                </a:stretch>
              </p:blipFill>
              <p:spPr>
                <a:xfrm>
                  <a:off x="11334015" y="3931545"/>
                  <a:ext cx="246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24380749-1B73-6CE7-BB15-3E4504B5901E}"/>
                    </a:ext>
                  </a:extLst>
                </p14:cNvPr>
                <p14:cNvContentPartPr/>
                <p14:nvPr/>
              </p14:nvContentPartPr>
              <p14:xfrm>
                <a:off x="11345175" y="4067625"/>
                <a:ext cx="217080" cy="7920"/>
              </p14:xfrm>
            </p:contentPart>
          </mc:Choice>
          <mc:Fallback xmlns="">
            <p:pic>
              <p:nvPicPr>
                <p:cNvPr id="69" name="Ink 68">
                  <a:extLst>
                    <a:ext uri="{FF2B5EF4-FFF2-40B4-BE49-F238E27FC236}">
                      <a16:creationId xmlns:a16="http://schemas.microsoft.com/office/drawing/2014/main" id="{24380749-1B73-6CE7-BB15-3E4504B5901E}"/>
                    </a:ext>
                  </a:extLst>
                </p:cNvPr>
                <p:cNvPicPr/>
                <p:nvPr/>
              </p:nvPicPr>
              <p:blipFill>
                <a:blip r:embed="rId119"/>
                <a:stretch>
                  <a:fillRect/>
                </a:stretch>
              </p:blipFill>
              <p:spPr>
                <a:xfrm>
                  <a:off x="11339055" y="4061505"/>
                  <a:ext cx="2293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9B2F85BD-1030-D49D-4A39-A08CD4D49524}"/>
                    </a:ext>
                  </a:extLst>
                </p14:cNvPr>
                <p14:cNvContentPartPr/>
                <p14:nvPr/>
              </p14:nvContentPartPr>
              <p14:xfrm>
                <a:off x="11730015" y="3826065"/>
                <a:ext cx="55800" cy="317520"/>
              </p14:xfrm>
            </p:contentPart>
          </mc:Choice>
          <mc:Fallback xmlns="">
            <p:pic>
              <p:nvPicPr>
                <p:cNvPr id="70" name="Ink 69">
                  <a:extLst>
                    <a:ext uri="{FF2B5EF4-FFF2-40B4-BE49-F238E27FC236}">
                      <a16:creationId xmlns:a16="http://schemas.microsoft.com/office/drawing/2014/main" id="{9B2F85BD-1030-D49D-4A39-A08CD4D49524}"/>
                    </a:ext>
                  </a:extLst>
                </p:cNvPr>
                <p:cNvPicPr/>
                <p:nvPr/>
              </p:nvPicPr>
              <p:blipFill>
                <a:blip r:embed="rId121"/>
                <a:stretch>
                  <a:fillRect/>
                </a:stretch>
              </p:blipFill>
              <p:spPr>
                <a:xfrm>
                  <a:off x="11723895" y="3819945"/>
                  <a:ext cx="680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F34EBBA5-6B31-BD9A-51B5-2334A6665D43}"/>
                    </a:ext>
                  </a:extLst>
                </p14:cNvPr>
                <p14:cNvContentPartPr/>
                <p14:nvPr/>
              </p14:nvContentPartPr>
              <p14:xfrm>
                <a:off x="9451575" y="4557945"/>
                <a:ext cx="110880" cy="248400"/>
              </p14:xfrm>
            </p:contentPart>
          </mc:Choice>
          <mc:Fallback xmlns="">
            <p:pic>
              <p:nvPicPr>
                <p:cNvPr id="71" name="Ink 70">
                  <a:extLst>
                    <a:ext uri="{FF2B5EF4-FFF2-40B4-BE49-F238E27FC236}">
                      <a16:creationId xmlns:a16="http://schemas.microsoft.com/office/drawing/2014/main" id="{F34EBBA5-6B31-BD9A-51B5-2334A6665D43}"/>
                    </a:ext>
                  </a:extLst>
                </p:cNvPr>
                <p:cNvPicPr/>
                <p:nvPr/>
              </p:nvPicPr>
              <p:blipFill>
                <a:blip r:embed="rId123"/>
                <a:stretch>
                  <a:fillRect/>
                </a:stretch>
              </p:blipFill>
              <p:spPr>
                <a:xfrm>
                  <a:off x="9445455" y="4551825"/>
                  <a:ext cx="1231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26E53086-24D8-A945-64DA-01E97AC9A35E}"/>
                    </a:ext>
                  </a:extLst>
                </p14:cNvPr>
                <p14:cNvContentPartPr/>
                <p14:nvPr/>
              </p14:nvContentPartPr>
              <p14:xfrm>
                <a:off x="9362295" y="4560105"/>
                <a:ext cx="330120" cy="234000"/>
              </p14:xfrm>
            </p:contentPart>
          </mc:Choice>
          <mc:Fallback xmlns="">
            <p:pic>
              <p:nvPicPr>
                <p:cNvPr id="72" name="Ink 71">
                  <a:extLst>
                    <a:ext uri="{FF2B5EF4-FFF2-40B4-BE49-F238E27FC236}">
                      <a16:creationId xmlns:a16="http://schemas.microsoft.com/office/drawing/2014/main" id="{26E53086-24D8-A945-64DA-01E97AC9A35E}"/>
                    </a:ext>
                  </a:extLst>
                </p:cNvPr>
                <p:cNvPicPr/>
                <p:nvPr/>
              </p:nvPicPr>
              <p:blipFill>
                <a:blip r:embed="rId125"/>
                <a:stretch>
                  <a:fillRect/>
                </a:stretch>
              </p:blipFill>
              <p:spPr>
                <a:xfrm>
                  <a:off x="9356175" y="4553985"/>
                  <a:ext cx="3423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4E4E9A04-A227-9AD0-FB91-CDD7B32CB13F}"/>
                    </a:ext>
                  </a:extLst>
                </p14:cNvPr>
                <p14:cNvContentPartPr/>
                <p14:nvPr/>
              </p14:nvContentPartPr>
              <p14:xfrm>
                <a:off x="9761895" y="4671705"/>
                <a:ext cx="356400" cy="165240"/>
              </p14:xfrm>
            </p:contentPart>
          </mc:Choice>
          <mc:Fallback xmlns="">
            <p:pic>
              <p:nvPicPr>
                <p:cNvPr id="73" name="Ink 72">
                  <a:extLst>
                    <a:ext uri="{FF2B5EF4-FFF2-40B4-BE49-F238E27FC236}">
                      <a16:creationId xmlns:a16="http://schemas.microsoft.com/office/drawing/2014/main" id="{4E4E9A04-A227-9AD0-FB91-CDD7B32CB13F}"/>
                    </a:ext>
                  </a:extLst>
                </p:cNvPr>
                <p:cNvPicPr/>
                <p:nvPr/>
              </p:nvPicPr>
              <p:blipFill>
                <a:blip r:embed="rId127"/>
                <a:stretch>
                  <a:fillRect/>
                </a:stretch>
              </p:blipFill>
              <p:spPr>
                <a:xfrm>
                  <a:off x="9755775" y="4665585"/>
                  <a:ext cx="3686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4C119C29-2310-3AC8-BA76-29F61EACD3EB}"/>
                    </a:ext>
                  </a:extLst>
                </p14:cNvPr>
                <p14:cNvContentPartPr/>
                <p14:nvPr/>
              </p14:nvContentPartPr>
              <p14:xfrm>
                <a:off x="10103535" y="4544985"/>
                <a:ext cx="63000" cy="301680"/>
              </p14:xfrm>
            </p:contentPart>
          </mc:Choice>
          <mc:Fallback xmlns="">
            <p:pic>
              <p:nvPicPr>
                <p:cNvPr id="74" name="Ink 73">
                  <a:extLst>
                    <a:ext uri="{FF2B5EF4-FFF2-40B4-BE49-F238E27FC236}">
                      <a16:creationId xmlns:a16="http://schemas.microsoft.com/office/drawing/2014/main" id="{4C119C29-2310-3AC8-BA76-29F61EACD3EB}"/>
                    </a:ext>
                  </a:extLst>
                </p:cNvPr>
                <p:cNvPicPr/>
                <p:nvPr/>
              </p:nvPicPr>
              <p:blipFill>
                <a:blip r:embed="rId129"/>
                <a:stretch>
                  <a:fillRect/>
                </a:stretch>
              </p:blipFill>
              <p:spPr>
                <a:xfrm>
                  <a:off x="10097415" y="4538865"/>
                  <a:ext cx="752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D37EFFB1-4791-2D06-B761-65ED442FD31B}"/>
                    </a:ext>
                  </a:extLst>
                </p14:cNvPr>
                <p14:cNvContentPartPr/>
                <p14:nvPr/>
              </p14:nvContentPartPr>
              <p14:xfrm>
                <a:off x="10161135" y="4721385"/>
                <a:ext cx="219240" cy="14400"/>
              </p14:xfrm>
            </p:contentPart>
          </mc:Choice>
          <mc:Fallback xmlns="">
            <p:pic>
              <p:nvPicPr>
                <p:cNvPr id="75" name="Ink 74">
                  <a:extLst>
                    <a:ext uri="{FF2B5EF4-FFF2-40B4-BE49-F238E27FC236}">
                      <a16:creationId xmlns:a16="http://schemas.microsoft.com/office/drawing/2014/main" id="{D37EFFB1-4791-2D06-B761-65ED442FD31B}"/>
                    </a:ext>
                  </a:extLst>
                </p:cNvPr>
                <p:cNvPicPr/>
                <p:nvPr/>
              </p:nvPicPr>
              <p:blipFill>
                <a:blip r:embed="rId131"/>
                <a:stretch>
                  <a:fillRect/>
                </a:stretch>
              </p:blipFill>
              <p:spPr>
                <a:xfrm>
                  <a:off x="10155015" y="4715265"/>
                  <a:ext cx="2314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A7FBAE0E-AD77-0165-3D59-1B3B089F10EF}"/>
                    </a:ext>
                  </a:extLst>
                </p14:cNvPr>
                <p14:cNvContentPartPr/>
                <p14:nvPr/>
              </p14:nvContentPartPr>
              <p14:xfrm>
                <a:off x="10642455" y="4632825"/>
                <a:ext cx="366120" cy="349200"/>
              </p14:xfrm>
            </p:contentPart>
          </mc:Choice>
          <mc:Fallback xmlns="">
            <p:pic>
              <p:nvPicPr>
                <p:cNvPr id="76" name="Ink 75">
                  <a:extLst>
                    <a:ext uri="{FF2B5EF4-FFF2-40B4-BE49-F238E27FC236}">
                      <a16:creationId xmlns:a16="http://schemas.microsoft.com/office/drawing/2014/main" id="{A7FBAE0E-AD77-0165-3D59-1B3B089F10EF}"/>
                    </a:ext>
                  </a:extLst>
                </p:cNvPr>
                <p:cNvPicPr/>
                <p:nvPr/>
              </p:nvPicPr>
              <p:blipFill>
                <a:blip r:embed="rId133"/>
                <a:stretch>
                  <a:fillRect/>
                </a:stretch>
              </p:blipFill>
              <p:spPr>
                <a:xfrm>
                  <a:off x="10636335" y="4626705"/>
                  <a:ext cx="3783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Ink 76">
                  <a:extLst>
                    <a:ext uri="{FF2B5EF4-FFF2-40B4-BE49-F238E27FC236}">
                      <a16:creationId xmlns:a16="http://schemas.microsoft.com/office/drawing/2014/main" id="{E115D774-F751-B344-0D5A-B972816F4E7D}"/>
                    </a:ext>
                  </a:extLst>
                </p14:cNvPr>
                <p14:cNvContentPartPr/>
                <p14:nvPr/>
              </p14:nvContentPartPr>
              <p14:xfrm>
                <a:off x="11094975" y="4489905"/>
                <a:ext cx="82080" cy="196200"/>
              </p14:xfrm>
            </p:contentPart>
          </mc:Choice>
          <mc:Fallback xmlns="">
            <p:pic>
              <p:nvPicPr>
                <p:cNvPr id="77" name="Ink 76">
                  <a:extLst>
                    <a:ext uri="{FF2B5EF4-FFF2-40B4-BE49-F238E27FC236}">
                      <a16:creationId xmlns:a16="http://schemas.microsoft.com/office/drawing/2014/main" id="{E115D774-F751-B344-0D5A-B972816F4E7D}"/>
                    </a:ext>
                  </a:extLst>
                </p:cNvPr>
                <p:cNvPicPr/>
                <p:nvPr/>
              </p:nvPicPr>
              <p:blipFill>
                <a:blip r:embed="rId135"/>
                <a:stretch>
                  <a:fillRect/>
                </a:stretch>
              </p:blipFill>
              <p:spPr>
                <a:xfrm>
                  <a:off x="11088855" y="4483785"/>
                  <a:ext cx="943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Ink 77">
                  <a:extLst>
                    <a:ext uri="{FF2B5EF4-FFF2-40B4-BE49-F238E27FC236}">
                      <a16:creationId xmlns:a16="http://schemas.microsoft.com/office/drawing/2014/main" id="{790C732C-4FF2-36FF-9DB6-52912D48FA65}"/>
                    </a:ext>
                  </a:extLst>
                </p14:cNvPr>
                <p14:cNvContentPartPr/>
                <p14:nvPr/>
              </p14:nvContentPartPr>
              <p14:xfrm>
                <a:off x="11241495" y="4731465"/>
                <a:ext cx="387360" cy="5760"/>
              </p14:xfrm>
            </p:contentPart>
          </mc:Choice>
          <mc:Fallback xmlns="">
            <p:pic>
              <p:nvPicPr>
                <p:cNvPr id="78" name="Ink 77">
                  <a:extLst>
                    <a:ext uri="{FF2B5EF4-FFF2-40B4-BE49-F238E27FC236}">
                      <a16:creationId xmlns:a16="http://schemas.microsoft.com/office/drawing/2014/main" id="{790C732C-4FF2-36FF-9DB6-52912D48FA65}"/>
                    </a:ext>
                  </a:extLst>
                </p:cNvPr>
                <p:cNvPicPr/>
                <p:nvPr/>
              </p:nvPicPr>
              <p:blipFill>
                <a:blip r:embed="rId137"/>
                <a:stretch>
                  <a:fillRect/>
                </a:stretch>
              </p:blipFill>
              <p:spPr>
                <a:xfrm>
                  <a:off x="11235375" y="4725345"/>
                  <a:ext cx="399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Ink 78">
                  <a:extLst>
                    <a:ext uri="{FF2B5EF4-FFF2-40B4-BE49-F238E27FC236}">
                      <a16:creationId xmlns:a16="http://schemas.microsoft.com/office/drawing/2014/main" id="{3CA46051-22BE-164F-0803-C6D9087F29CE}"/>
                    </a:ext>
                  </a:extLst>
                </p14:cNvPr>
                <p14:cNvContentPartPr/>
                <p14:nvPr/>
              </p14:nvContentPartPr>
              <p14:xfrm>
                <a:off x="11232135" y="4837305"/>
                <a:ext cx="409320" cy="21960"/>
              </p14:xfrm>
            </p:contentPart>
          </mc:Choice>
          <mc:Fallback xmlns="">
            <p:pic>
              <p:nvPicPr>
                <p:cNvPr id="79" name="Ink 78">
                  <a:extLst>
                    <a:ext uri="{FF2B5EF4-FFF2-40B4-BE49-F238E27FC236}">
                      <a16:creationId xmlns:a16="http://schemas.microsoft.com/office/drawing/2014/main" id="{3CA46051-22BE-164F-0803-C6D9087F29CE}"/>
                    </a:ext>
                  </a:extLst>
                </p:cNvPr>
                <p:cNvPicPr/>
                <p:nvPr/>
              </p:nvPicPr>
              <p:blipFill>
                <a:blip r:embed="rId139"/>
                <a:stretch>
                  <a:fillRect/>
                </a:stretch>
              </p:blipFill>
              <p:spPr>
                <a:xfrm>
                  <a:off x="11226015" y="4831185"/>
                  <a:ext cx="4215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21201B24-1DB4-99B1-7100-053334927E13}"/>
                    </a:ext>
                  </a:extLst>
                </p14:cNvPr>
                <p14:cNvContentPartPr/>
                <p14:nvPr/>
              </p14:nvContentPartPr>
              <p14:xfrm>
                <a:off x="11323575" y="4592505"/>
                <a:ext cx="183240" cy="379080"/>
              </p14:xfrm>
            </p:contentPart>
          </mc:Choice>
          <mc:Fallback xmlns="">
            <p:pic>
              <p:nvPicPr>
                <p:cNvPr id="80" name="Ink 79">
                  <a:extLst>
                    <a:ext uri="{FF2B5EF4-FFF2-40B4-BE49-F238E27FC236}">
                      <a16:creationId xmlns:a16="http://schemas.microsoft.com/office/drawing/2014/main" id="{21201B24-1DB4-99B1-7100-053334927E13}"/>
                    </a:ext>
                  </a:extLst>
                </p:cNvPr>
                <p:cNvPicPr/>
                <p:nvPr/>
              </p:nvPicPr>
              <p:blipFill>
                <a:blip r:embed="rId141"/>
                <a:stretch>
                  <a:fillRect/>
                </a:stretch>
              </p:blipFill>
              <p:spPr>
                <a:xfrm>
                  <a:off x="11317455" y="4586385"/>
                  <a:ext cx="1954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1" name="Ink 80">
                  <a:extLst>
                    <a:ext uri="{FF2B5EF4-FFF2-40B4-BE49-F238E27FC236}">
                      <a16:creationId xmlns:a16="http://schemas.microsoft.com/office/drawing/2014/main" id="{35AE08A3-1B33-DCA2-8E49-A0F97E3F793C}"/>
                    </a:ext>
                  </a:extLst>
                </p14:cNvPr>
                <p14:cNvContentPartPr/>
                <p14:nvPr/>
              </p14:nvContentPartPr>
              <p14:xfrm>
                <a:off x="11771055" y="4629585"/>
                <a:ext cx="48600" cy="340200"/>
              </p14:xfrm>
            </p:contentPart>
          </mc:Choice>
          <mc:Fallback xmlns="">
            <p:pic>
              <p:nvPicPr>
                <p:cNvPr id="81" name="Ink 80">
                  <a:extLst>
                    <a:ext uri="{FF2B5EF4-FFF2-40B4-BE49-F238E27FC236}">
                      <a16:creationId xmlns:a16="http://schemas.microsoft.com/office/drawing/2014/main" id="{35AE08A3-1B33-DCA2-8E49-A0F97E3F793C}"/>
                    </a:ext>
                  </a:extLst>
                </p:cNvPr>
                <p:cNvPicPr/>
                <p:nvPr/>
              </p:nvPicPr>
              <p:blipFill>
                <a:blip r:embed="rId143"/>
                <a:stretch>
                  <a:fillRect/>
                </a:stretch>
              </p:blipFill>
              <p:spPr>
                <a:xfrm>
                  <a:off x="11764935" y="4623465"/>
                  <a:ext cx="6084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450DE58F-DC81-0196-C9ED-001C732F9D57}"/>
                    </a:ext>
                  </a:extLst>
                </p14:cNvPr>
                <p14:cNvContentPartPr/>
                <p14:nvPr/>
              </p14:nvContentPartPr>
              <p14:xfrm>
                <a:off x="8428815" y="2338545"/>
                <a:ext cx="1172160" cy="2903400"/>
              </p14:xfrm>
            </p:contentPart>
          </mc:Choice>
          <mc:Fallback xmlns="">
            <p:pic>
              <p:nvPicPr>
                <p:cNvPr id="85" name="Ink 84">
                  <a:extLst>
                    <a:ext uri="{FF2B5EF4-FFF2-40B4-BE49-F238E27FC236}">
                      <a16:creationId xmlns:a16="http://schemas.microsoft.com/office/drawing/2014/main" id="{450DE58F-DC81-0196-C9ED-001C732F9D57}"/>
                    </a:ext>
                  </a:extLst>
                </p:cNvPr>
                <p:cNvPicPr/>
                <p:nvPr/>
              </p:nvPicPr>
              <p:blipFill>
                <a:blip r:embed="rId145"/>
                <a:stretch>
                  <a:fillRect/>
                </a:stretch>
              </p:blipFill>
              <p:spPr>
                <a:xfrm>
                  <a:off x="8422695" y="2332425"/>
                  <a:ext cx="1184400" cy="2915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35FD7623-8637-0061-FA71-7B2B7DF922E5}"/>
                    </a:ext>
                  </a:extLst>
                </p14:cNvPr>
                <p14:cNvContentPartPr/>
                <p14:nvPr/>
              </p14:nvContentPartPr>
              <p14:xfrm>
                <a:off x="11157615" y="2466345"/>
                <a:ext cx="840240" cy="2807640"/>
              </p14:xfrm>
            </p:contentPart>
          </mc:Choice>
          <mc:Fallback xmlns="">
            <p:pic>
              <p:nvPicPr>
                <p:cNvPr id="86" name="Ink 85">
                  <a:extLst>
                    <a:ext uri="{FF2B5EF4-FFF2-40B4-BE49-F238E27FC236}">
                      <a16:creationId xmlns:a16="http://schemas.microsoft.com/office/drawing/2014/main" id="{35FD7623-8637-0061-FA71-7B2B7DF922E5}"/>
                    </a:ext>
                  </a:extLst>
                </p:cNvPr>
                <p:cNvPicPr/>
                <p:nvPr/>
              </p:nvPicPr>
              <p:blipFill>
                <a:blip r:embed="rId147"/>
                <a:stretch>
                  <a:fillRect/>
                </a:stretch>
              </p:blipFill>
              <p:spPr>
                <a:xfrm>
                  <a:off x="11151495" y="2460225"/>
                  <a:ext cx="852480" cy="2819880"/>
                </a:xfrm>
                <a:prstGeom prst="rect">
                  <a:avLst/>
                </a:prstGeom>
              </p:spPr>
            </p:pic>
          </mc:Fallback>
        </mc:AlternateContent>
      </p:grpSp>
      <p:grpSp>
        <p:nvGrpSpPr>
          <p:cNvPr id="103" name="Group 102">
            <a:extLst>
              <a:ext uri="{FF2B5EF4-FFF2-40B4-BE49-F238E27FC236}">
                <a16:creationId xmlns:a16="http://schemas.microsoft.com/office/drawing/2014/main" id="{655B792D-7CB6-58FD-22CD-623A577770CD}"/>
              </a:ext>
            </a:extLst>
          </p:cNvPr>
          <p:cNvGrpSpPr/>
          <p:nvPr/>
        </p:nvGrpSpPr>
        <p:grpSpPr>
          <a:xfrm>
            <a:off x="2723175" y="3122265"/>
            <a:ext cx="3048840" cy="760680"/>
            <a:chOff x="2723175" y="3122265"/>
            <a:chExt cx="3048840" cy="760680"/>
          </a:xfrm>
        </p:grpSpPr>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609F1D55-E00A-CADE-A7A9-AB7A769CFADF}"/>
                    </a:ext>
                  </a:extLst>
                </p14:cNvPr>
                <p14:cNvContentPartPr/>
                <p14:nvPr/>
              </p14:nvContentPartPr>
              <p14:xfrm>
                <a:off x="3005415" y="3440505"/>
                <a:ext cx="248040" cy="161640"/>
              </p14:xfrm>
            </p:contentPart>
          </mc:Choice>
          <mc:Fallback xmlns="">
            <p:pic>
              <p:nvPicPr>
                <p:cNvPr id="88" name="Ink 87">
                  <a:extLst>
                    <a:ext uri="{FF2B5EF4-FFF2-40B4-BE49-F238E27FC236}">
                      <a16:creationId xmlns:a16="http://schemas.microsoft.com/office/drawing/2014/main" id="{609F1D55-E00A-CADE-A7A9-AB7A769CFADF}"/>
                    </a:ext>
                  </a:extLst>
                </p:cNvPr>
                <p:cNvPicPr/>
                <p:nvPr/>
              </p:nvPicPr>
              <p:blipFill>
                <a:blip r:embed="rId149"/>
                <a:stretch>
                  <a:fillRect/>
                </a:stretch>
              </p:blipFill>
              <p:spPr>
                <a:xfrm>
                  <a:off x="2999295" y="3434385"/>
                  <a:ext cx="260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F073258E-C8D0-3820-2CE7-5358F238E387}"/>
                    </a:ext>
                  </a:extLst>
                </p14:cNvPr>
                <p14:cNvContentPartPr/>
                <p14:nvPr/>
              </p14:nvContentPartPr>
              <p14:xfrm>
                <a:off x="2998215" y="3465345"/>
                <a:ext cx="173520" cy="181080"/>
              </p14:xfrm>
            </p:contentPart>
          </mc:Choice>
          <mc:Fallback xmlns="">
            <p:pic>
              <p:nvPicPr>
                <p:cNvPr id="89" name="Ink 88">
                  <a:extLst>
                    <a:ext uri="{FF2B5EF4-FFF2-40B4-BE49-F238E27FC236}">
                      <a16:creationId xmlns:a16="http://schemas.microsoft.com/office/drawing/2014/main" id="{F073258E-C8D0-3820-2CE7-5358F238E387}"/>
                    </a:ext>
                  </a:extLst>
                </p:cNvPr>
                <p:cNvPicPr/>
                <p:nvPr/>
              </p:nvPicPr>
              <p:blipFill>
                <a:blip r:embed="rId151"/>
                <a:stretch>
                  <a:fillRect/>
                </a:stretch>
              </p:blipFill>
              <p:spPr>
                <a:xfrm>
                  <a:off x="2992095" y="3459225"/>
                  <a:ext cx="1857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830F64D7-88B9-F9E7-21D0-0D5AFC6D4570}"/>
                    </a:ext>
                  </a:extLst>
                </p14:cNvPr>
                <p14:cNvContentPartPr/>
                <p14:nvPr/>
              </p14:nvContentPartPr>
              <p14:xfrm>
                <a:off x="3322935" y="3365985"/>
                <a:ext cx="178560" cy="104760"/>
              </p14:xfrm>
            </p:contentPart>
          </mc:Choice>
          <mc:Fallback xmlns="">
            <p:pic>
              <p:nvPicPr>
                <p:cNvPr id="90" name="Ink 89">
                  <a:extLst>
                    <a:ext uri="{FF2B5EF4-FFF2-40B4-BE49-F238E27FC236}">
                      <a16:creationId xmlns:a16="http://schemas.microsoft.com/office/drawing/2014/main" id="{830F64D7-88B9-F9E7-21D0-0D5AFC6D4570}"/>
                    </a:ext>
                  </a:extLst>
                </p:cNvPr>
                <p:cNvPicPr/>
                <p:nvPr/>
              </p:nvPicPr>
              <p:blipFill>
                <a:blip r:embed="rId153"/>
                <a:stretch>
                  <a:fillRect/>
                </a:stretch>
              </p:blipFill>
              <p:spPr>
                <a:xfrm>
                  <a:off x="3316815" y="3359865"/>
                  <a:ext cx="190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7136EA67-C4E9-58B7-7821-D143A94EFB62}"/>
                    </a:ext>
                  </a:extLst>
                </p14:cNvPr>
                <p14:cNvContentPartPr/>
                <p14:nvPr/>
              </p14:nvContentPartPr>
              <p14:xfrm>
                <a:off x="3320415" y="3309465"/>
                <a:ext cx="395280" cy="469080"/>
              </p14:xfrm>
            </p:contentPart>
          </mc:Choice>
          <mc:Fallback xmlns="">
            <p:pic>
              <p:nvPicPr>
                <p:cNvPr id="91" name="Ink 90">
                  <a:extLst>
                    <a:ext uri="{FF2B5EF4-FFF2-40B4-BE49-F238E27FC236}">
                      <a16:creationId xmlns:a16="http://schemas.microsoft.com/office/drawing/2014/main" id="{7136EA67-C4E9-58B7-7821-D143A94EFB62}"/>
                    </a:ext>
                  </a:extLst>
                </p:cNvPr>
                <p:cNvPicPr/>
                <p:nvPr/>
              </p:nvPicPr>
              <p:blipFill>
                <a:blip r:embed="rId155"/>
                <a:stretch>
                  <a:fillRect/>
                </a:stretch>
              </p:blipFill>
              <p:spPr>
                <a:xfrm>
                  <a:off x="3314295" y="3303345"/>
                  <a:ext cx="4075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 name="Ink 91">
                  <a:extLst>
                    <a:ext uri="{FF2B5EF4-FFF2-40B4-BE49-F238E27FC236}">
                      <a16:creationId xmlns:a16="http://schemas.microsoft.com/office/drawing/2014/main" id="{0802A123-DA36-A717-FF91-1FCB8A7D403C}"/>
                    </a:ext>
                  </a:extLst>
                </p14:cNvPr>
                <p14:cNvContentPartPr/>
                <p14:nvPr/>
              </p14:nvContentPartPr>
              <p14:xfrm>
                <a:off x="2723175" y="3261945"/>
                <a:ext cx="241560" cy="455040"/>
              </p14:xfrm>
            </p:contentPart>
          </mc:Choice>
          <mc:Fallback xmlns="">
            <p:pic>
              <p:nvPicPr>
                <p:cNvPr id="92" name="Ink 91">
                  <a:extLst>
                    <a:ext uri="{FF2B5EF4-FFF2-40B4-BE49-F238E27FC236}">
                      <a16:creationId xmlns:a16="http://schemas.microsoft.com/office/drawing/2014/main" id="{0802A123-DA36-A717-FF91-1FCB8A7D403C}"/>
                    </a:ext>
                  </a:extLst>
                </p:cNvPr>
                <p:cNvPicPr/>
                <p:nvPr/>
              </p:nvPicPr>
              <p:blipFill>
                <a:blip r:embed="rId157"/>
                <a:stretch>
                  <a:fillRect/>
                </a:stretch>
              </p:blipFill>
              <p:spPr>
                <a:xfrm>
                  <a:off x="2717055" y="3255825"/>
                  <a:ext cx="2538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Ink 92">
                  <a:extLst>
                    <a:ext uri="{FF2B5EF4-FFF2-40B4-BE49-F238E27FC236}">
                      <a16:creationId xmlns:a16="http://schemas.microsoft.com/office/drawing/2014/main" id="{94B84888-778D-4EB0-CFD5-AD869916A728}"/>
                    </a:ext>
                  </a:extLst>
                </p14:cNvPr>
                <p14:cNvContentPartPr/>
                <p14:nvPr/>
              </p14:nvContentPartPr>
              <p14:xfrm>
                <a:off x="3811455" y="3122265"/>
                <a:ext cx="174240" cy="186480"/>
              </p14:xfrm>
            </p:contentPart>
          </mc:Choice>
          <mc:Fallback xmlns="">
            <p:pic>
              <p:nvPicPr>
                <p:cNvPr id="93" name="Ink 92">
                  <a:extLst>
                    <a:ext uri="{FF2B5EF4-FFF2-40B4-BE49-F238E27FC236}">
                      <a16:creationId xmlns:a16="http://schemas.microsoft.com/office/drawing/2014/main" id="{94B84888-778D-4EB0-CFD5-AD869916A728}"/>
                    </a:ext>
                  </a:extLst>
                </p:cNvPr>
                <p:cNvPicPr/>
                <p:nvPr/>
              </p:nvPicPr>
              <p:blipFill>
                <a:blip r:embed="rId159"/>
                <a:stretch>
                  <a:fillRect/>
                </a:stretch>
              </p:blipFill>
              <p:spPr>
                <a:xfrm>
                  <a:off x="3805335" y="3116145"/>
                  <a:ext cx="1864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B3EEE6A2-BA7D-6DEE-D1D4-5D62FC02F339}"/>
                    </a:ext>
                  </a:extLst>
                </p14:cNvPr>
                <p14:cNvContentPartPr/>
                <p14:nvPr/>
              </p14:nvContentPartPr>
              <p14:xfrm>
                <a:off x="3770415" y="3544545"/>
                <a:ext cx="335880" cy="9000"/>
              </p14:xfrm>
            </p:contentPart>
          </mc:Choice>
          <mc:Fallback xmlns="">
            <p:pic>
              <p:nvPicPr>
                <p:cNvPr id="94" name="Ink 93">
                  <a:extLst>
                    <a:ext uri="{FF2B5EF4-FFF2-40B4-BE49-F238E27FC236}">
                      <a16:creationId xmlns:a16="http://schemas.microsoft.com/office/drawing/2014/main" id="{B3EEE6A2-BA7D-6DEE-D1D4-5D62FC02F339}"/>
                    </a:ext>
                  </a:extLst>
                </p:cNvPr>
                <p:cNvPicPr/>
                <p:nvPr/>
              </p:nvPicPr>
              <p:blipFill>
                <a:blip r:embed="rId161"/>
                <a:stretch>
                  <a:fillRect/>
                </a:stretch>
              </p:blipFill>
              <p:spPr>
                <a:xfrm>
                  <a:off x="3764295" y="3538425"/>
                  <a:ext cx="348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4E453C7E-C783-43F3-6451-66C1A273FD0B}"/>
                    </a:ext>
                  </a:extLst>
                </p14:cNvPr>
                <p14:cNvContentPartPr/>
                <p14:nvPr/>
              </p14:nvContentPartPr>
              <p14:xfrm>
                <a:off x="3999015" y="3480825"/>
                <a:ext cx="48600" cy="207000"/>
              </p14:xfrm>
            </p:contentPart>
          </mc:Choice>
          <mc:Fallback xmlns="">
            <p:pic>
              <p:nvPicPr>
                <p:cNvPr id="95" name="Ink 94">
                  <a:extLst>
                    <a:ext uri="{FF2B5EF4-FFF2-40B4-BE49-F238E27FC236}">
                      <a16:creationId xmlns:a16="http://schemas.microsoft.com/office/drawing/2014/main" id="{4E453C7E-C783-43F3-6451-66C1A273FD0B}"/>
                    </a:ext>
                  </a:extLst>
                </p:cNvPr>
                <p:cNvPicPr/>
                <p:nvPr/>
              </p:nvPicPr>
              <p:blipFill>
                <a:blip r:embed="rId163"/>
                <a:stretch>
                  <a:fillRect/>
                </a:stretch>
              </p:blipFill>
              <p:spPr>
                <a:xfrm>
                  <a:off x="3992895" y="3474705"/>
                  <a:ext cx="60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5B105AEE-C77B-AF7B-EE6A-656A9DBD3D7B}"/>
                    </a:ext>
                  </a:extLst>
                </p14:cNvPr>
                <p14:cNvContentPartPr/>
                <p14:nvPr/>
              </p14:nvContentPartPr>
              <p14:xfrm>
                <a:off x="4487535" y="3473265"/>
                <a:ext cx="277560" cy="289440"/>
              </p14:xfrm>
            </p:contentPart>
          </mc:Choice>
          <mc:Fallback xmlns="">
            <p:pic>
              <p:nvPicPr>
                <p:cNvPr id="96" name="Ink 95">
                  <a:extLst>
                    <a:ext uri="{FF2B5EF4-FFF2-40B4-BE49-F238E27FC236}">
                      <a16:creationId xmlns:a16="http://schemas.microsoft.com/office/drawing/2014/main" id="{5B105AEE-C77B-AF7B-EE6A-656A9DBD3D7B}"/>
                    </a:ext>
                  </a:extLst>
                </p:cNvPr>
                <p:cNvPicPr/>
                <p:nvPr/>
              </p:nvPicPr>
              <p:blipFill>
                <a:blip r:embed="rId165"/>
                <a:stretch>
                  <a:fillRect/>
                </a:stretch>
              </p:blipFill>
              <p:spPr>
                <a:xfrm>
                  <a:off x="4481415" y="3467145"/>
                  <a:ext cx="2898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0F3A4A78-44DB-34F0-3389-98146B5EA510}"/>
                    </a:ext>
                  </a:extLst>
                </p14:cNvPr>
                <p14:cNvContentPartPr/>
                <p14:nvPr/>
              </p14:nvContentPartPr>
              <p14:xfrm>
                <a:off x="4887135" y="3384345"/>
                <a:ext cx="99000" cy="145800"/>
              </p14:xfrm>
            </p:contentPart>
          </mc:Choice>
          <mc:Fallback xmlns="">
            <p:pic>
              <p:nvPicPr>
                <p:cNvPr id="97" name="Ink 96">
                  <a:extLst>
                    <a:ext uri="{FF2B5EF4-FFF2-40B4-BE49-F238E27FC236}">
                      <a16:creationId xmlns:a16="http://schemas.microsoft.com/office/drawing/2014/main" id="{0F3A4A78-44DB-34F0-3389-98146B5EA510}"/>
                    </a:ext>
                  </a:extLst>
                </p:cNvPr>
                <p:cNvPicPr/>
                <p:nvPr/>
              </p:nvPicPr>
              <p:blipFill>
                <a:blip r:embed="rId167"/>
                <a:stretch>
                  <a:fillRect/>
                </a:stretch>
              </p:blipFill>
              <p:spPr>
                <a:xfrm>
                  <a:off x="4881015" y="3378225"/>
                  <a:ext cx="1112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Ink 97">
                  <a:extLst>
                    <a:ext uri="{FF2B5EF4-FFF2-40B4-BE49-F238E27FC236}">
                      <a16:creationId xmlns:a16="http://schemas.microsoft.com/office/drawing/2014/main" id="{9CA73F08-F4FF-3699-0A3A-6A88DDCC5CC1}"/>
                    </a:ext>
                  </a:extLst>
                </p14:cNvPr>
                <p14:cNvContentPartPr/>
                <p14:nvPr/>
              </p14:nvContentPartPr>
              <p14:xfrm>
                <a:off x="4863015" y="3326025"/>
                <a:ext cx="399960" cy="556920"/>
              </p14:xfrm>
            </p:contentPart>
          </mc:Choice>
          <mc:Fallback xmlns="">
            <p:pic>
              <p:nvPicPr>
                <p:cNvPr id="98" name="Ink 97">
                  <a:extLst>
                    <a:ext uri="{FF2B5EF4-FFF2-40B4-BE49-F238E27FC236}">
                      <a16:creationId xmlns:a16="http://schemas.microsoft.com/office/drawing/2014/main" id="{9CA73F08-F4FF-3699-0A3A-6A88DDCC5CC1}"/>
                    </a:ext>
                  </a:extLst>
                </p:cNvPr>
                <p:cNvPicPr/>
                <p:nvPr/>
              </p:nvPicPr>
              <p:blipFill>
                <a:blip r:embed="rId169"/>
                <a:stretch>
                  <a:fillRect/>
                </a:stretch>
              </p:blipFill>
              <p:spPr>
                <a:xfrm>
                  <a:off x="4856895" y="3319905"/>
                  <a:ext cx="41220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9" name="Ink 98">
                  <a:extLst>
                    <a:ext uri="{FF2B5EF4-FFF2-40B4-BE49-F238E27FC236}">
                      <a16:creationId xmlns:a16="http://schemas.microsoft.com/office/drawing/2014/main" id="{7CB093E8-B54A-C313-36A9-B0B190477DD6}"/>
                    </a:ext>
                  </a:extLst>
                </p14:cNvPr>
                <p14:cNvContentPartPr/>
                <p14:nvPr/>
              </p14:nvContentPartPr>
              <p14:xfrm>
                <a:off x="4248495" y="3371385"/>
                <a:ext cx="222480" cy="466920"/>
              </p14:xfrm>
            </p:contentPart>
          </mc:Choice>
          <mc:Fallback xmlns="">
            <p:pic>
              <p:nvPicPr>
                <p:cNvPr id="99" name="Ink 98">
                  <a:extLst>
                    <a:ext uri="{FF2B5EF4-FFF2-40B4-BE49-F238E27FC236}">
                      <a16:creationId xmlns:a16="http://schemas.microsoft.com/office/drawing/2014/main" id="{7CB093E8-B54A-C313-36A9-B0B190477DD6}"/>
                    </a:ext>
                  </a:extLst>
                </p:cNvPr>
                <p:cNvPicPr/>
                <p:nvPr/>
              </p:nvPicPr>
              <p:blipFill>
                <a:blip r:embed="rId171"/>
                <a:stretch>
                  <a:fillRect/>
                </a:stretch>
              </p:blipFill>
              <p:spPr>
                <a:xfrm>
                  <a:off x="4242375" y="3365265"/>
                  <a:ext cx="23472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0" name="Ink 99">
                  <a:extLst>
                    <a:ext uri="{FF2B5EF4-FFF2-40B4-BE49-F238E27FC236}">
                      <a16:creationId xmlns:a16="http://schemas.microsoft.com/office/drawing/2014/main" id="{418F843C-F77A-1803-5662-58E6E82F4F87}"/>
                    </a:ext>
                  </a:extLst>
                </p14:cNvPr>
                <p14:cNvContentPartPr/>
                <p14:nvPr/>
              </p14:nvContentPartPr>
              <p14:xfrm>
                <a:off x="5252895" y="3137385"/>
                <a:ext cx="108720" cy="180000"/>
              </p14:xfrm>
            </p:contentPart>
          </mc:Choice>
          <mc:Fallback xmlns="">
            <p:pic>
              <p:nvPicPr>
                <p:cNvPr id="100" name="Ink 99">
                  <a:extLst>
                    <a:ext uri="{FF2B5EF4-FFF2-40B4-BE49-F238E27FC236}">
                      <a16:creationId xmlns:a16="http://schemas.microsoft.com/office/drawing/2014/main" id="{418F843C-F77A-1803-5662-58E6E82F4F87}"/>
                    </a:ext>
                  </a:extLst>
                </p:cNvPr>
                <p:cNvPicPr/>
                <p:nvPr/>
              </p:nvPicPr>
              <p:blipFill>
                <a:blip r:embed="rId173"/>
                <a:stretch>
                  <a:fillRect/>
                </a:stretch>
              </p:blipFill>
              <p:spPr>
                <a:xfrm>
                  <a:off x="5246775" y="3131265"/>
                  <a:ext cx="120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Ink 100">
                  <a:extLst>
                    <a:ext uri="{FF2B5EF4-FFF2-40B4-BE49-F238E27FC236}">
                      <a16:creationId xmlns:a16="http://schemas.microsoft.com/office/drawing/2014/main" id="{299D16EF-9492-EA51-A12A-30D54777D885}"/>
                    </a:ext>
                  </a:extLst>
                </p14:cNvPr>
                <p14:cNvContentPartPr/>
                <p14:nvPr/>
              </p14:nvContentPartPr>
              <p14:xfrm>
                <a:off x="5466735" y="3541305"/>
                <a:ext cx="305280" cy="26280"/>
              </p14:xfrm>
            </p:contentPart>
          </mc:Choice>
          <mc:Fallback xmlns="">
            <p:pic>
              <p:nvPicPr>
                <p:cNvPr id="101" name="Ink 100">
                  <a:extLst>
                    <a:ext uri="{FF2B5EF4-FFF2-40B4-BE49-F238E27FC236}">
                      <a16:creationId xmlns:a16="http://schemas.microsoft.com/office/drawing/2014/main" id="{299D16EF-9492-EA51-A12A-30D54777D885}"/>
                    </a:ext>
                  </a:extLst>
                </p:cNvPr>
                <p:cNvPicPr/>
                <p:nvPr/>
              </p:nvPicPr>
              <p:blipFill>
                <a:blip r:embed="rId175"/>
                <a:stretch>
                  <a:fillRect/>
                </a:stretch>
              </p:blipFill>
              <p:spPr>
                <a:xfrm>
                  <a:off x="5460615" y="3535185"/>
                  <a:ext cx="317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Ink 101">
                  <a:extLst>
                    <a:ext uri="{FF2B5EF4-FFF2-40B4-BE49-F238E27FC236}">
                      <a16:creationId xmlns:a16="http://schemas.microsoft.com/office/drawing/2014/main" id="{D696AF81-A9C9-4FDB-6C07-D644EE3414D0}"/>
                    </a:ext>
                  </a:extLst>
                </p14:cNvPr>
                <p14:cNvContentPartPr/>
                <p14:nvPr/>
              </p14:nvContentPartPr>
              <p14:xfrm>
                <a:off x="5385015" y="3679905"/>
                <a:ext cx="385200" cy="2520"/>
              </p14:xfrm>
            </p:contentPart>
          </mc:Choice>
          <mc:Fallback xmlns="">
            <p:pic>
              <p:nvPicPr>
                <p:cNvPr id="102" name="Ink 101">
                  <a:extLst>
                    <a:ext uri="{FF2B5EF4-FFF2-40B4-BE49-F238E27FC236}">
                      <a16:creationId xmlns:a16="http://schemas.microsoft.com/office/drawing/2014/main" id="{D696AF81-A9C9-4FDB-6C07-D644EE3414D0}"/>
                    </a:ext>
                  </a:extLst>
                </p:cNvPr>
                <p:cNvPicPr/>
                <p:nvPr/>
              </p:nvPicPr>
              <p:blipFill>
                <a:blip r:embed="rId177"/>
                <a:stretch>
                  <a:fillRect/>
                </a:stretch>
              </p:blipFill>
              <p:spPr>
                <a:xfrm>
                  <a:off x="5378895" y="3673785"/>
                  <a:ext cx="397440" cy="1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a16="http://schemas.microsoft.com/office/drawing/2014/main" id="{0E47241A-8F99-2A84-5B9C-39726357D46C}"/>
                  </a:ext>
                </a:extLst>
              </p14:cNvPr>
              <p14:cNvContentPartPr/>
              <p14:nvPr/>
            </p14:nvContentPartPr>
            <p14:xfrm>
              <a:off x="6171255" y="3548865"/>
              <a:ext cx="396720" cy="245520"/>
            </p14:xfrm>
          </p:contentPart>
        </mc:Choice>
        <mc:Fallback xmlns="">
          <p:pic>
            <p:nvPicPr>
              <p:cNvPr id="104" name="Ink 103">
                <a:extLst>
                  <a:ext uri="{FF2B5EF4-FFF2-40B4-BE49-F238E27FC236}">
                    <a16:creationId xmlns:a16="http://schemas.microsoft.com/office/drawing/2014/main" id="{0E47241A-8F99-2A84-5B9C-39726357D46C}"/>
                  </a:ext>
                </a:extLst>
              </p:cNvPr>
              <p:cNvPicPr/>
              <p:nvPr/>
            </p:nvPicPr>
            <p:blipFill>
              <a:blip r:embed="rId179"/>
              <a:stretch>
                <a:fillRect/>
              </a:stretch>
            </p:blipFill>
            <p:spPr>
              <a:xfrm>
                <a:off x="6165135" y="3542745"/>
                <a:ext cx="408960" cy="257760"/>
              </a:xfrm>
              <a:prstGeom prst="rect">
                <a:avLst/>
              </a:prstGeom>
            </p:spPr>
          </p:pic>
        </mc:Fallback>
      </mc:AlternateContent>
      <p:grpSp>
        <p:nvGrpSpPr>
          <p:cNvPr id="110" name="Group 109">
            <a:extLst>
              <a:ext uri="{FF2B5EF4-FFF2-40B4-BE49-F238E27FC236}">
                <a16:creationId xmlns:a16="http://schemas.microsoft.com/office/drawing/2014/main" id="{3359BCA3-DFC5-D6A4-7885-CA37EECA09B4}"/>
              </a:ext>
            </a:extLst>
          </p:cNvPr>
          <p:cNvGrpSpPr/>
          <p:nvPr/>
        </p:nvGrpSpPr>
        <p:grpSpPr>
          <a:xfrm>
            <a:off x="2882655" y="4359945"/>
            <a:ext cx="1436760" cy="319680"/>
            <a:chOff x="2882655" y="4359945"/>
            <a:chExt cx="1436760" cy="319680"/>
          </a:xfrm>
        </p:grpSpPr>
        <mc:AlternateContent xmlns:mc="http://schemas.openxmlformats.org/markup-compatibility/2006" xmlns:p14="http://schemas.microsoft.com/office/powerpoint/2010/main">
          <mc:Choice Requires="p14">
            <p:contentPart p14:bwMode="auto" r:id="rId180">
              <p14:nvContentPartPr>
                <p14:cNvPr id="105" name="Ink 104">
                  <a:extLst>
                    <a:ext uri="{FF2B5EF4-FFF2-40B4-BE49-F238E27FC236}">
                      <a16:creationId xmlns:a16="http://schemas.microsoft.com/office/drawing/2014/main" id="{DC7F1FDE-BFD4-73AF-F370-C30DFB68F71A}"/>
                    </a:ext>
                  </a:extLst>
                </p14:cNvPr>
                <p14:cNvContentPartPr/>
                <p14:nvPr/>
              </p14:nvContentPartPr>
              <p14:xfrm>
                <a:off x="2882655" y="4359945"/>
                <a:ext cx="503280" cy="270000"/>
              </p14:xfrm>
            </p:contentPart>
          </mc:Choice>
          <mc:Fallback xmlns="">
            <p:pic>
              <p:nvPicPr>
                <p:cNvPr id="105" name="Ink 104">
                  <a:extLst>
                    <a:ext uri="{FF2B5EF4-FFF2-40B4-BE49-F238E27FC236}">
                      <a16:creationId xmlns:a16="http://schemas.microsoft.com/office/drawing/2014/main" id="{DC7F1FDE-BFD4-73AF-F370-C30DFB68F71A}"/>
                    </a:ext>
                  </a:extLst>
                </p:cNvPr>
                <p:cNvPicPr/>
                <p:nvPr/>
              </p:nvPicPr>
              <p:blipFill>
                <a:blip r:embed="rId181"/>
                <a:stretch>
                  <a:fillRect/>
                </a:stretch>
              </p:blipFill>
              <p:spPr>
                <a:xfrm>
                  <a:off x="2876535" y="4353825"/>
                  <a:ext cx="5155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6" name="Ink 105">
                  <a:extLst>
                    <a:ext uri="{FF2B5EF4-FFF2-40B4-BE49-F238E27FC236}">
                      <a16:creationId xmlns:a16="http://schemas.microsoft.com/office/drawing/2014/main" id="{0E5C4ADB-01CC-094D-0327-6F350436685C}"/>
                    </a:ext>
                  </a:extLst>
                </p14:cNvPr>
                <p14:cNvContentPartPr/>
                <p14:nvPr/>
              </p14:nvContentPartPr>
              <p14:xfrm>
                <a:off x="3416895" y="4418265"/>
                <a:ext cx="276840" cy="192960"/>
              </p14:xfrm>
            </p:contentPart>
          </mc:Choice>
          <mc:Fallback xmlns="">
            <p:pic>
              <p:nvPicPr>
                <p:cNvPr id="106" name="Ink 105">
                  <a:extLst>
                    <a:ext uri="{FF2B5EF4-FFF2-40B4-BE49-F238E27FC236}">
                      <a16:creationId xmlns:a16="http://schemas.microsoft.com/office/drawing/2014/main" id="{0E5C4ADB-01CC-094D-0327-6F350436685C}"/>
                    </a:ext>
                  </a:extLst>
                </p:cNvPr>
                <p:cNvPicPr/>
                <p:nvPr/>
              </p:nvPicPr>
              <p:blipFill>
                <a:blip r:embed="rId183"/>
                <a:stretch>
                  <a:fillRect/>
                </a:stretch>
              </p:blipFill>
              <p:spPr>
                <a:xfrm>
                  <a:off x="3410775" y="4412145"/>
                  <a:ext cx="2890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7" name="Ink 106">
                  <a:extLst>
                    <a:ext uri="{FF2B5EF4-FFF2-40B4-BE49-F238E27FC236}">
                      <a16:creationId xmlns:a16="http://schemas.microsoft.com/office/drawing/2014/main" id="{0B6D33BF-2F00-8430-83DB-A2A10C16807A}"/>
                    </a:ext>
                  </a:extLst>
                </p14:cNvPr>
                <p14:cNvContentPartPr/>
                <p14:nvPr/>
              </p14:nvContentPartPr>
              <p14:xfrm>
                <a:off x="3503295" y="4443105"/>
                <a:ext cx="70200" cy="208080"/>
              </p14:xfrm>
            </p:contentPart>
          </mc:Choice>
          <mc:Fallback xmlns="">
            <p:pic>
              <p:nvPicPr>
                <p:cNvPr id="107" name="Ink 106">
                  <a:extLst>
                    <a:ext uri="{FF2B5EF4-FFF2-40B4-BE49-F238E27FC236}">
                      <a16:creationId xmlns:a16="http://schemas.microsoft.com/office/drawing/2014/main" id="{0B6D33BF-2F00-8430-83DB-A2A10C16807A}"/>
                    </a:ext>
                  </a:extLst>
                </p:cNvPr>
                <p:cNvPicPr/>
                <p:nvPr/>
              </p:nvPicPr>
              <p:blipFill>
                <a:blip r:embed="rId185"/>
                <a:stretch>
                  <a:fillRect/>
                </a:stretch>
              </p:blipFill>
              <p:spPr>
                <a:xfrm>
                  <a:off x="3497175" y="4436985"/>
                  <a:ext cx="82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8" name="Ink 107">
                  <a:extLst>
                    <a:ext uri="{FF2B5EF4-FFF2-40B4-BE49-F238E27FC236}">
                      <a16:creationId xmlns:a16="http://schemas.microsoft.com/office/drawing/2014/main" id="{6FCA7AC5-C885-D69C-66AC-F6914690EA7B}"/>
                    </a:ext>
                  </a:extLst>
                </p14:cNvPr>
                <p14:cNvContentPartPr/>
                <p14:nvPr/>
              </p14:nvContentPartPr>
              <p14:xfrm>
                <a:off x="3960495" y="4525545"/>
                <a:ext cx="358920" cy="18360"/>
              </p14:xfrm>
            </p:contentPart>
          </mc:Choice>
          <mc:Fallback xmlns="">
            <p:pic>
              <p:nvPicPr>
                <p:cNvPr id="108" name="Ink 107">
                  <a:extLst>
                    <a:ext uri="{FF2B5EF4-FFF2-40B4-BE49-F238E27FC236}">
                      <a16:creationId xmlns:a16="http://schemas.microsoft.com/office/drawing/2014/main" id="{6FCA7AC5-C885-D69C-66AC-F6914690EA7B}"/>
                    </a:ext>
                  </a:extLst>
                </p:cNvPr>
                <p:cNvPicPr/>
                <p:nvPr/>
              </p:nvPicPr>
              <p:blipFill>
                <a:blip r:embed="rId187"/>
                <a:stretch>
                  <a:fillRect/>
                </a:stretch>
              </p:blipFill>
              <p:spPr>
                <a:xfrm>
                  <a:off x="3954375" y="4519425"/>
                  <a:ext cx="371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 name="Ink 108">
                  <a:extLst>
                    <a:ext uri="{FF2B5EF4-FFF2-40B4-BE49-F238E27FC236}">
                      <a16:creationId xmlns:a16="http://schemas.microsoft.com/office/drawing/2014/main" id="{0565DA32-0A61-DA6D-544E-725186FF99EB}"/>
                    </a:ext>
                  </a:extLst>
                </p14:cNvPr>
                <p14:cNvContentPartPr/>
                <p14:nvPr/>
              </p14:nvContentPartPr>
              <p14:xfrm>
                <a:off x="4112055" y="4429065"/>
                <a:ext cx="123120" cy="250560"/>
              </p14:xfrm>
            </p:contentPart>
          </mc:Choice>
          <mc:Fallback xmlns="">
            <p:pic>
              <p:nvPicPr>
                <p:cNvPr id="109" name="Ink 108">
                  <a:extLst>
                    <a:ext uri="{FF2B5EF4-FFF2-40B4-BE49-F238E27FC236}">
                      <a16:creationId xmlns:a16="http://schemas.microsoft.com/office/drawing/2014/main" id="{0565DA32-0A61-DA6D-544E-725186FF99EB}"/>
                    </a:ext>
                  </a:extLst>
                </p:cNvPr>
                <p:cNvPicPr/>
                <p:nvPr/>
              </p:nvPicPr>
              <p:blipFill>
                <a:blip r:embed="rId189"/>
                <a:stretch>
                  <a:fillRect/>
                </a:stretch>
              </p:blipFill>
              <p:spPr>
                <a:xfrm>
                  <a:off x="4105935" y="4422945"/>
                  <a:ext cx="135360" cy="262800"/>
                </a:xfrm>
                <a:prstGeom prst="rect">
                  <a:avLst/>
                </a:prstGeom>
              </p:spPr>
            </p:pic>
          </mc:Fallback>
        </mc:AlternateContent>
      </p:grpSp>
      <p:grpSp>
        <p:nvGrpSpPr>
          <p:cNvPr id="120" name="Group 119">
            <a:extLst>
              <a:ext uri="{FF2B5EF4-FFF2-40B4-BE49-F238E27FC236}">
                <a16:creationId xmlns:a16="http://schemas.microsoft.com/office/drawing/2014/main" id="{671964C4-8048-36EA-0302-BA5B85B6E6D5}"/>
              </a:ext>
            </a:extLst>
          </p:cNvPr>
          <p:cNvGrpSpPr/>
          <p:nvPr/>
        </p:nvGrpSpPr>
        <p:grpSpPr>
          <a:xfrm>
            <a:off x="4607775" y="4294785"/>
            <a:ext cx="3450960" cy="631800"/>
            <a:chOff x="4607775" y="4294785"/>
            <a:chExt cx="3450960" cy="631800"/>
          </a:xfrm>
        </p:grpSpPr>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AA4D3232-45CE-2ED8-ED6B-94B3A6C622BB}"/>
                    </a:ext>
                  </a:extLst>
                </p14:cNvPr>
                <p14:cNvContentPartPr/>
                <p14:nvPr/>
              </p14:nvContentPartPr>
              <p14:xfrm>
                <a:off x="4607775" y="4397025"/>
                <a:ext cx="493560" cy="253080"/>
              </p14:xfrm>
            </p:contentPart>
          </mc:Choice>
          <mc:Fallback xmlns="">
            <p:pic>
              <p:nvPicPr>
                <p:cNvPr id="111" name="Ink 110">
                  <a:extLst>
                    <a:ext uri="{FF2B5EF4-FFF2-40B4-BE49-F238E27FC236}">
                      <a16:creationId xmlns:a16="http://schemas.microsoft.com/office/drawing/2014/main" id="{AA4D3232-45CE-2ED8-ED6B-94B3A6C622BB}"/>
                    </a:ext>
                  </a:extLst>
                </p:cNvPr>
                <p:cNvPicPr/>
                <p:nvPr/>
              </p:nvPicPr>
              <p:blipFill>
                <a:blip r:embed="rId191"/>
                <a:stretch>
                  <a:fillRect/>
                </a:stretch>
              </p:blipFill>
              <p:spPr>
                <a:xfrm>
                  <a:off x="4601655" y="4390905"/>
                  <a:ext cx="505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5C05A014-16E2-067D-6EBE-7FAEF4F2A3E6}"/>
                    </a:ext>
                  </a:extLst>
                </p14:cNvPr>
                <p14:cNvContentPartPr/>
                <p14:nvPr/>
              </p14:nvContentPartPr>
              <p14:xfrm>
                <a:off x="5079375" y="4442025"/>
                <a:ext cx="536760" cy="441000"/>
              </p14:xfrm>
            </p:contentPart>
          </mc:Choice>
          <mc:Fallback xmlns="">
            <p:pic>
              <p:nvPicPr>
                <p:cNvPr id="112" name="Ink 111">
                  <a:extLst>
                    <a:ext uri="{FF2B5EF4-FFF2-40B4-BE49-F238E27FC236}">
                      <a16:creationId xmlns:a16="http://schemas.microsoft.com/office/drawing/2014/main" id="{5C05A014-16E2-067D-6EBE-7FAEF4F2A3E6}"/>
                    </a:ext>
                  </a:extLst>
                </p:cNvPr>
                <p:cNvPicPr/>
                <p:nvPr/>
              </p:nvPicPr>
              <p:blipFill>
                <a:blip r:embed="rId193"/>
                <a:stretch>
                  <a:fillRect/>
                </a:stretch>
              </p:blipFill>
              <p:spPr>
                <a:xfrm>
                  <a:off x="5073255" y="4435905"/>
                  <a:ext cx="54900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a16="http://schemas.microsoft.com/office/drawing/2014/main" id="{4E2D3251-07E2-720E-590B-DDA6CD92B010}"/>
                    </a:ext>
                  </a:extLst>
                </p14:cNvPr>
                <p14:cNvContentPartPr/>
                <p14:nvPr/>
              </p14:nvContentPartPr>
              <p14:xfrm>
                <a:off x="5859135" y="4546065"/>
                <a:ext cx="41400" cy="50040"/>
              </p14:xfrm>
            </p:contentPart>
          </mc:Choice>
          <mc:Fallback xmlns="">
            <p:pic>
              <p:nvPicPr>
                <p:cNvPr id="114" name="Ink 113">
                  <a:extLst>
                    <a:ext uri="{FF2B5EF4-FFF2-40B4-BE49-F238E27FC236}">
                      <a16:creationId xmlns:a16="http://schemas.microsoft.com/office/drawing/2014/main" id="{4E2D3251-07E2-720E-590B-DDA6CD92B010}"/>
                    </a:ext>
                  </a:extLst>
                </p:cNvPr>
                <p:cNvPicPr/>
                <p:nvPr/>
              </p:nvPicPr>
              <p:blipFill>
                <a:blip r:embed="rId195"/>
                <a:stretch>
                  <a:fillRect/>
                </a:stretch>
              </p:blipFill>
              <p:spPr>
                <a:xfrm>
                  <a:off x="5853015" y="4539945"/>
                  <a:ext cx="536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Ink 114">
                  <a:extLst>
                    <a:ext uri="{FF2B5EF4-FFF2-40B4-BE49-F238E27FC236}">
                      <a16:creationId xmlns:a16="http://schemas.microsoft.com/office/drawing/2014/main" id="{B620D50C-125B-1DE8-04FE-0BDD1AEC6D45}"/>
                    </a:ext>
                  </a:extLst>
                </p14:cNvPr>
                <p14:cNvContentPartPr/>
                <p14:nvPr/>
              </p14:nvContentPartPr>
              <p14:xfrm>
                <a:off x="6094935" y="4502865"/>
                <a:ext cx="358920" cy="423720"/>
              </p14:xfrm>
            </p:contentPart>
          </mc:Choice>
          <mc:Fallback xmlns="">
            <p:pic>
              <p:nvPicPr>
                <p:cNvPr id="115" name="Ink 114">
                  <a:extLst>
                    <a:ext uri="{FF2B5EF4-FFF2-40B4-BE49-F238E27FC236}">
                      <a16:creationId xmlns:a16="http://schemas.microsoft.com/office/drawing/2014/main" id="{B620D50C-125B-1DE8-04FE-0BDD1AEC6D45}"/>
                    </a:ext>
                  </a:extLst>
                </p:cNvPr>
                <p:cNvPicPr/>
                <p:nvPr/>
              </p:nvPicPr>
              <p:blipFill>
                <a:blip r:embed="rId197"/>
                <a:stretch>
                  <a:fillRect/>
                </a:stretch>
              </p:blipFill>
              <p:spPr>
                <a:xfrm>
                  <a:off x="6088815" y="4496745"/>
                  <a:ext cx="37116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Ink 115">
                  <a:extLst>
                    <a:ext uri="{FF2B5EF4-FFF2-40B4-BE49-F238E27FC236}">
                      <a16:creationId xmlns:a16="http://schemas.microsoft.com/office/drawing/2014/main" id="{E82C9F92-687E-5749-BAD2-EE3F08501311}"/>
                    </a:ext>
                  </a:extLst>
                </p14:cNvPr>
                <p14:cNvContentPartPr/>
                <p14:nvPr/>
              </p14:nvContentPartPr>
              <p14:xfrm>
                <a:off x="6489495" y="4294785"/>
                <a:ext cx="41400" cy="209160"/>
              </p14:xfrm>
            </p:contentPart>
          </mc:Choice>
          <mc:Fallback xmlns="">
            <p:pic>
              <p:nvPicPr>
                <p:cNvPr id="116" name="Ink 115">
                  <a:extLst>
                    <a:ext uri="{FF2B5EF4-FFF2-40B4-BE49-F238E27FC236}">
                      <a16:creationId xmlns:a16="http://schemas.microsoft.com/office/drawing/2014/main" id="{E82C9F92-687E-5749-BAD2-EE3F08501311}"/>
                    </a:ext>
                  </a:extLst>
                </p:cNvPr>
                <p:cNvPicPr/>
                <p:nvPr/>
              </p:nvPicPr>
              <p:blipFill>
                <a:blip r:embed="rId199"/>
                <a:stretch>
                  <a:fillRect/>
                </a:stretch>
              </p:blipFill>
              <p:spPr>
                <a:xfrm>
                  <a:off x="6483375" y="4288665"/>
                  <a:ext cx="53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a:extLst>
                    <a:ext uri="{FF2B5EF4-FFF2-40B4-BE49-F238E27FC236}">
                      <a16:creationId xmlns:a16="http://schemas.microsoft.com/office/drawing/2014/main" id="{17F18012-9EBB-954A-1597-C8B407EEF6DE}"/>
                    </a:ext>
                  </a:extLst>
                </p14:cNvPr>
                <p14:cNvContentPartPr/>
                <p14:nvPr/>
              </p14:nvContentPartPr>
              <p14:xfrm>
                <a:off x="6816735" y="4526625"/>
                <a:ext cx="293760" cy="9000"/>
              </p14:xfrm>
            </p:contentPart>
          </mc:Choice>
          <mc:Fallback xmlns="">
            <p:pic>
              <p:nvPicPr>
                <p:cNvPr id="117" name="Ink 116">
                  <a:extLst>
                    <a:ext uri="{FF2B5EF4-FFF2-40B4-BE49-F238E27FC236}">
                      <a16:creationId xmlns:a16="http://schemas.microsoft.com/office/drawing/2014/main" id="{17F18012-9EBB-954A-1597-C8B407EEF6DE}"/>
                    </a:ext>
                  </a:extLst>
                </p:cNvPr>
                <p:cNvPicPr/>
                <p:nvPr/>
              </p:nvPicPr>
              <p:blipFill>
                <a:blip r:embed="rId201"/>
                <a:stretch>
                  <a:fillRect/>
                </a:stretch>
              </p:blipFill>
              <p:spPr>
                <a:xfrm>
                  <a:off x="6810615" y="4520505"/>
                  <a:ext cx="306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Ink 117">
                  <a:extLst>
                    <a:ext uri="{FF2B5EF4-FFF2-40B4-BE49-F238E27FC236}">
                      <a16:creationId xmlns:a16="http://schemas.microsoft.com/office/drawing/2014/main" id="{2D148E21-EDD3-8751-49B6-A49E1F5D5051}"/>
                    </a:ext>
                  </a:extLst>
                </p14:cNvPr>
                <p14:cNvContentPartPr/>
                <p14:nvPr/>
              </p14:nvContentPartPr>
              <p14:xfrm>
                <a:off x="6843375" y="4666305"/>
                <a:ext cx="322920" cy="23040"/>
              </p14:xfrm>
            </p:contentPart>
          </mc:Choice>
          <mc:Fallback xmlns="">
            <p:pic>
              <p:nvPicPr>
                <p:cNvPr id="118" name="Ink 117">
                  <a:extLst>
                    <a:ext uri="{FF2B5EF4-FFF2-40B4-BE49-F238E27FC236}">
                      <a16:creationId xmlns:a16="http://schemas.microsoft.com/office/drawing/2014/main" id="{2D148E21-EDD3-8751-49B6-A49E1F5D5051}"/>
                    </a:ext>
                  </a:extLst>
                </p:cNvPr>
                <p:cNvPicPr/>
                <p:nvPr/>
              </p:nvPicPr>
              <p:blipFill>
                <a:blip r:embed="rId203"/>
                <a:stretch>
                  <a:fillRect/>
                </a:stretch>
              </p:blipFill>
              <p:spPr>
                <a:xfrm>
                  <a:off x="6837255" y="4660185"/>
                  <a:ext cx="335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Ink 118">
                  <a:extLst>
                    <a:ext uri="{FF2B5EF4-FFF2-40B4-BE49-F238E27FC236}">
                      <a16:creationId xmlns:a16="http://schemas.microsoft.com/office/drawing/2014/main" id="{0325BB0F-1F77-18D9-7E21-E36B999C4BBD}"/>
                    </a:ext>
                  </a:extLst>
                </p14:cNvPr>
                <p14:cNvContentPartPr/>
                <p14:nvPr/>
              </p14:nvContentPartPr>
              <p14:xfrm>
                <a:off x="7432335" y="4423665"/>
                <a:ext cx="626400" cy="349200"/>
              </p14:xfrm>
            </p:contentPart>
          </mc:Choice>
          <mc:Fallback xmlns="">
            <p:pic>
              <p:nvPicPr>
                <p:cNvPr id="119" name="Ink 118">
                  <a:extLst>
                    <a:ext uri="{FF2B5EF4-FFF2-40B4-BE49-F238E27FC236}">
                      <a16:creationId xmlns:a16="http://schemas.microsoft.com/office/drawing/2014/main" id="{0325BB0F-1F77-18D9-7E21-E36B999C4BBD}"/>
                    </a:ext>
                  </a:extLst>
                </p:cNvPr>
                <p:cNvPicPr/>
                <p:nvPr/>
              </p:nvPicPr>
              <p:blipFill>
                <a:blip r:embed="rId205"/>
                <a:stretch>
                  <a:fillRect/>
                </a:stretch>
              </p:blipFill>
              <p:spPr>
                <a:xfrm>
                  <a:off x="7426215" y="4417545"/>
                  <a:ext cx="638640" cy="361440"/>
                </a:xfrm>
                <a:prstGeom prst="rect">
                  <a:avLst/>
                </a:prstGeom>
              </p:spPr>
            </p:pic>
          </mc:Fallback>
        </mc:AlternateContent>
      </p:grpSp>
      <p:grpSp>
        <p:nvGrpSpPr>
          <p:cNvPr id="132" name="Group 131">
            <a:extLst>
              <a:ext uri="{FF2B5EF4-FFF2-40B4-BE49-F238E27FC236}">
                <a16:creationId xmlns:a16="http://schemas.microsoft.com/office/drawing/2014/main" id="{056910D2-0347-49EE-82BD-45129183F32F}"/>
              </a:ext>
            </a:extLst>
          </p:cNvPr>
          <p:cNvGrpSpPr/>
          <p:nvPr/>
        </p:nvGrpSpPr>
        <p:grpSpPr>
          <a:xfrm>
            <a:off x="95175" y="4981305"/>
            <a:ext cx="1963800" cy="1248120"/>
            <a:chOff x="95175" y="4981305"/>
            <a:chExt cx="1963800" cy="1248120"/>
          </a:xfrm>
        </p:grpSpPr>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id="{40300CD1-34F4-CBDC-00F8-6685CBEAEF74}"/>
                    </a:ext>
                  </a:extLst>
                </p14:cNvPr>
                <p14:cNvContentPartPr/>
                <p14:nvPr/>
              </p14:nvContentPartPr>
              <p14:xfrm>
                <a:off x="449415" y="5193345"/>
                <a:ext cx="265680" cy="249480"/>
              </p14:xfrm>
            </p:contentPart>
          </mc:Choice>
          <mc:Fallback xmlns="">
            <p:pic>
              <p:nvPicPr>
                <p:cNvPr id="121" name="Ink 120">
                  <a:extLst>
                    <a:ext uri="{FF2B5EF4-FFF2-40B4-BE49-F238E27FC236}">
                      <a16:creationId xmlns:a16="http://schemas.microsoft.com/office/drawing/2014/main" id="{40300CD1-34F4-CBDC-00F8-6685CBEAEF74}"/>
                    </a:ext>
                  </a:extLst>
                </p:cNvPr>
                <p:cNvPicPr/>
                <p:nvPr/>
              </p:nvPicPr>
              <p:blipFill>
                <a:blip r:embed="rId207"/>
                <a:stretch>
                  <a:fillRect/>
                </a:stretch>
              </p:blipFill>
              <p:spPr>
                <a:xfrm>
                  <a:off x="443295" y="5187225"/>
                  <a:ext cx="2779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BC14C846-5452-9243-969C-15F235E107F9}"/>
                    </a:ext>
                  </a:extLst>
                </p14:cNvPr>
                <p14:cNvContentPartPr/>
                <p14:nvPr/>
              </p14:nvContentPartPr>
              <p14:xfrm>
                <a:off x="839295" y="5297385"/>
                <a:ext cx="200880" cy="150120"/>
              </p14:xfrm>
            </p:contentPart>
          </mc:Choice>
          <mc:Fallback xmlns="">
            <p:pic>
              <p:nvPicPr>
                <p:cNvPr id="122" name="Ink 121">
                  <a:extLst>
                    <a:ext uri="{FF2B5EF4-FFF2-40B4-BE49-F238E27FC236}">
                      <a16:creationId xmlns:a16="http://schemas.microsoft.com/office/drawing/2014/main" id="{BC14C846-5452-9243-969C-15F235E107F9}"/>
                    </a:ext>
                  </a:extLst>
                </p:cNvPr>
                <p:cNvPicPr/>
                <p:nvPr/>
              </p:nvPicPr>
              <p:blipFill>
                <a:blip r:embed="rId209"/>
                <a:stretch>
                  <a:fillRect/>
                </a:stretch>
              </p:blipFill>
              <p:spPr>
                <a:xfrm>
                  <a:off x="833175" y="5291265"/>
                  <a:ext cx="2131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93886559-8391-5F36-A658-197DA4D40DAA}"/>
                    </a:ext>
                  </a:extLst>
                </p14:cNvPr>
                <p14:cNvContentPartPr/>
                <p14:nvPr/>
              </p14:nvContentPartPr>
              <p14:xfrm>
                <a:off x="1133415" y="5087505"/>
                <a:ext cx="82080" cy="367560"/>
              </p14:xfrm>
            </p:contentPart>
          </mc:Choice>
          <mc:Fallback xmlns="">
            <p:pic>
              <p:nvPicPr>
                <p:cNvPr id="123" name="Ink 122">
                  <a:extLst>
                    <a:ext uri="{FF2B5EF4-FFF2-40B4-BE49-F238E27FC236}">
                      <a16:creationId xmlns:a16="http://schemas.microsoft.com/office/drawing/2014/main" id="{93886559-8391-5F36-A658-197DA4D40DAA}"/>
                    </a:ext>
                  </a:extLst>
                </p:cNvPr>
                <p:cNvPicPr/>
                <p:nvPr/>
              </p:nvPicPr>
              <p:blipFill>
                <a:blip r:embed="rId211"/>
                <a:stretch>
                  <a:fillRect/>
                </a:stretch>
              </p:blipFill>
              <p:spPr>
                <a:xfrm>
                  <a:off x="1127295" y="5081385"/>
                  <a:ext cx="943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3A6F96EB-5F7A-C67C-5FFC-ACFD2B610340}"/>
                    </a:ext>
                  </a:extLst>
                </p14:cNvPr>
                <p14:cNvContentPartPr/>
                <p14:nvPr/>
              </p14:nvContentPartPr>
              <p14:xfrm>
                <a:off x="1220175" y="5302785"/>
                <a:ext cx="154440" cy="159480"/>
              </p14:xfrm>
            </p:contentPart>
          </mc:Choice>
          <mc:Fallback xmlns="">
            <p:pic>
              <p:nvPicPr>
                <p:cNvPr id="124" name="Ink 123">
                  <a:extLst>
                    <a:ext uri="{FF2B5EF4-FFF2-40B4-BE49-F238E27FC236}">
                      <a16:creationId xmlns:a16="http://schemas.microsoft.com/office/drawing/2014/main" id="{3A6F96EB-5F7A-C67C-5FFC-ACFD2B610340}"/>
                    </a:ext>
                  </a:extLst>
                </p:cNvPr>
                <p:cNvPicPr/>
                <p:nvPr/>
              </p:nvPicPr>
              <p:blipFill>
                <a:blip r:embed="rId213"/>
                <a:stretch>
                  <a:fillRect/>
                </a:stretch>
              </p:blipFill>
              <p:spPr>
                <a:xfrm>
                  <a:off x="1214055" y="5296665"/>
                  <a:ext cx="1666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Ink 124">
                  <a:extLst>
                    <a:ext uri="{FF2B5EF4-FFF2-40B4-BE49-F238E27FC236}">
                      <a16:creationId xmlns:a16="http://schemas.microsoft.com/office/drawing/2014/main" id="{B0D5DBBD-FF81-CC0A-C6D8-0F45D60FBDE8}"/>
                    </a:ext>
                  </a:extLst>
                </p14:cNvPr>
                <p14:cNvContentPartPr/>
                <p14:nvPr/>
              </p14:nvContentPartPr>
              <p14:xfrm>
                <a:off x="1558935" y="5347785"/>
                <a:ext cx="150480" cy="119160"/>
              </p14:xfrm>
            </p:contentPart>
          </mc:Choice>
          <mc:Fallback xmlns="">
            <p:pic>
              <p:nvPicPr>
                <p:cNvPr id="125" name="Ink 124">
                  <a:extLst>
                    <a:ext uri="{FF2B5EF4-FFF2-40B4-BE49-F238E27FC236}">
                      <a16:creationId xmlns:a16="http://schemas.microsoft.com/office/drawing/2014/main" id="{B0D5DBBD-FF81-CC0A-C6D8-0F45D60FBDE8}"/>
                    </a:ext>
                  </a:extLst>
                </p:cNvPr>
                <p:cNvPicPr/>
                <p:nvPr/>
              </p:nvPicPr>
              <p:blipFill>
                <a:blip r:embed="rId215"/>
                <a:stretch>
                  <a:fillRect/>
                </a:stretch>
              </p:blipFill>
              <p:spPr>
                <a:xfrm>
                  <a:off x="1552815" y="5341665"/>
                  <a:ext cx="162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6" name="Ink 125">
                  <a:extLst>
                    <a:ext uri="{FF2B5EF4-FFF2-40B4-BE49-F238E27FC236}">
                      <a16:creationId xmlns:a16="http://schemas.microsoft.com/office/drawing/2014/main" id="{5C53A225-D2EF-9475-FC2D-320EF44639B1}"/>
                    </a:ext>
                  </a:extLst>
                </p14:cNvPr>
                <p14:cNvContentPartPr/>
                <p14:nvPr/>
              </p14:nvContentPartPr>
              <p14:xfrm>
                <a:off x="562815" y="5574585"/>
                <a:ext cx="118440" cy="396720"/>
              </p14:xfrm>
            </p:contentPart>
          </mc:Choice>
          <mc:Fallback xmlns="">
            <p:pic>
              <p:nvPicPr>
                <p:cNvPr id="126" name="Ink 125">
                  <a:extLst>
                    <a:ext uri="{FF2B5EF4-FFF2-40B4-BE49-F238E27FC236}">
                      <a16:creationId xmlns:a16="http://schemas.microsoft.com/office/drawing/2014/main" id="{5C53A225-D2EF-9475-FC2D-320EF44639B1}"/>
                    </a:ext>
                  </a:extLst>
                </p:cNvPr>
                <p:cNvPicPr/>
                <p:nvPr/>
              </p:nvPicPr>
              <p:blipFill>
                <a:blip r:embed="rId217"/>
                <a:stretch>
                  <a:fillRect/>
                </a:stretch>
              </p:blipFill>
              <p:spPr>
                <a:xfrm>
                  <a:off x="556695" y="5568465"/>
                  <a:ext cx="1306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7" name="Ink 126">
                  <a:extLst>
                    <a:ext uri="{FF2B5EF4-FFF2-40B4-BE49-F238E27FC236}">
                      <a16:creationId xmlns:a16="http://schemas.microsoft.com/office/drawing/2014/main" id="{C7994C33-AC99-6D6E-55F3-5BD43F772917}"/>
                    </a:ext>
                  </a:extLst>
                </p14:cNvPr>
                <p14:cNvContentPartPr/>
                <p14:nvPr/>
              </p14:nvContentPartPr>
              <p14:xfrm>
                <a:off x="423495" y="5709225"/>
                <a:ext cx="714600" cy="133200"/>
              </p14:xfrm>
            </p:contentPart>
          </mc:Choice>
          <mc:Fallback xmlns="">
            <p:pic>
              <p:nvPicPr>
                <p:cNvPr id="127" name="Ink 126">
                  <a:extLst>
                    <a:ext uri="{FF2B5EF4-FFF2-40B4-BE49-F238E27FC236}">
                      <a16:creationId xmlns:a16="http://schemas.microsoft.com/office/drawing/2014/main" id="{C7994C33-AC99-6D6E-55F3-5BD43F772917}"/>
                    </a:ext>
                  </a:extLst>
                </p:cNvPr>
                <p:cNvPicPr/>
                <p:nvPr/>
              </p:nvPicPr>
              <p:blipFill>
                <a:blip r:embed="rId219"/>
                <a:stretch>
                  <a:fillRect/>
                </a:stretch>
              </p:blipFill>
              <p:spPr>
                <a:xfrm>
                  <a:off x="417375" y="5703105"/>
                  <a:ext cx="7268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Ink 128">
                  <a:extLst>
                    <a:ext uri="{FF2B5EF4-FFF2-40B4-BE49-F238E27FC236}">
                      <a16:creationId xmlns:a16="http://schemas.microsoft.com/office/drawing/2014/main" id="{3EE93CC3-194C-538A-EAFA-CB9DE3D8C02D}"/>
                    </a:ext>
                  </a:extLst>
                </p14:cNvPr>
                <p14:cNvContentPartPr/>
                <p14:nvPr/>
              </p14:nvContentPartPr>
              <p14:xfrm>
                <a:off x="1273095" y="5740545"/>
                <a:ext cx="245880" cy="280440"/>
              </p14:xfrm>
            </p:contentPart>
          </mc:Choice>
          <mc:Fallback xmlns="">
            <p:pic>
              <p:nvPicPr>
                <p:cNvPr id="129" name="Ink 128">
                  <a:extLst>
                    <a:ext uri="{FF2B5EF4-FFF2-40B4-BE49-F238E27FC236}">
                      <a16:creationId xmlns:a16="http://schemas.microsoft.com/office/drawing/2014/main" id="{3EE93CC3-194C-538A-EAFA-CB9DE3D8C02D}"/>
                    </a:ext>
                  </a:extLst>
                </p:cNvPr>
                <p:cNvPicPr/>
                <p:nvPr/>
              </p:nvPicPr>
              <p:blipFill>
                <a:blip r:embed="rId221"/>
                <a:stretch>
                  <a:fillRect/>
                </a:stretch>
              </p:blipFill>
              <p:spPr>
                <a:xfrm>
                  <a:off x="1266975" y="5734425"/>
                  <a:ext cx="2581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0" name="Ink 129">
                  <a:extLst>
                    <a:ext uri="{FF2B5EF4-FFF2-40B4-BE49-F238E27FC236}">
                      <a16:creationId xmlns:a16="http://schemas.microsoft.com/office/drawing/2014/main" id="{A3B52F8F-80C3-03BB-69BE-B1C676507550}"/>
                    </a:ext>
                  </a:extLst>
                </p14:cNvPr>
                <p14:cNvContentPartPr/>
                <p14:nvPr/>
              </p14:nvContentPartPr>
              <p14:xfrm>
                <a:off x="1648215" y="5663505"/>
                <a:ext cx="5040" cy="129240"/>
              </p14:xfrm>
            </p:contentPart>
          </mc:Choice>
          <mc:Fallback xmlns="">
            <p:pic>
              <p:nvPicPr>
                <p:cNvPr id="130" name="Ink 129">
                  <a:extLst>
                    <a:ext uri="{FF2B5EF4-FFF2-40B4-BE49-F238E27FC236}">
                      <a16:creationId xmlns:a16="http://schemas.microsoft.com/office/drawing/2014/main" id="{A3B52F8F-80C3-03BB-69BE-B1C676507550}"/>
                    </a:ext>
                  </a:extLst>
                </p:cNvPr>
                <p:cNvPicPr/>
                <p:nvPr/>
              </p:nvPicPr>
              <p:blipFill>
                <a:blip r:embed="rId223"/>
                <a:stretch>
                  <a:fillRect/>
                </a:stretch>
              </p:blipFill>
              <p:spPr>
                <a:xfrm>
                  <a:off x="1642095" y="5657385"/>
                  <a:ext cx="17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1" name="Ink 130">
                  <a:extLst>
                    <a:ext uri="{FF2B5EF4-FFF2-40B4-BE49-F238E27FC236}">
                      <a16:creationId xmlns:a16="http://schemas.microsoft.com/office/drawing/2014/main" id="{A874DB87-B607-9E53-BBBF-1D545AF45ED7}"/>
                    </a:ext>
                  </a:extLst>
                </p14:cNvPr>
                <p14:cNvContentPartPr/>
                <p14:nvPr/>
              </p14:nvContentPartPr>
              <p14:xfrm>
                <a:off x="95175" y="4981305"/>
                <a:ext cx="1963800" cy="1248120"/>
              </p14:xfrm>
            </p:contentPart>
          </mc:Choice>
          <mc:Fallback xmlns="">
            <p:pic>
              <p:nvPicPr>
                <p:cNvPr id="131" name="Ink 130">
                  <a:extLst>
                    <a:ext uri="{FF2B5EF4-FFF2-40B4-BE49-F238E27FC236}">
                      <a16:creationId xmlns:a16="http://schemas.microsoft.com/office/drawing/2014/main" id="{A874DB87-B607-9E53-BBBF-1D545AF45ED7}"/>
                    </a:ext>
                  </a:extLst>
                </p:cNvPr>
                <p:cNvPicPr/>
                <p:nvPr/>
              </p:nvPicPr>
              <p:blipFill>
                <a:blip r:embed="rId225"/>
                <a:stretch>
                  <a:fillRect/>
                </a:stretch>
              </p:blipFill>
              <p:spPr>
                <a:xfrm>
                  <a:off x="89055" y="4975185"/>
                  <a:ext cx="1976040" cy="1260360"/>
                </a:xfrm>
                <a:prstGeom prst="rect">
                  <a:avLst/>
                </a:prstGeom>
              </p:spPr>
            </p:pic>
          </mc:Fallback>
        </mc:AlternateContent>
      </p:grpSp>
      <p:grpSp>
        <p:nvGrpSpPr>
          <p:cNvPr id="143" name="Group 142">
            <a:extLst>
              <a:ext uri="{FF2B5EF4-FFF2-40B4-BE49-F238E27FC236}">
                <a16:creationId xmlns:a16="http://schemas.microsoft.com/office/drawing/2014/main" id="{22B3E086-A50F-98B0-57B0-8347D2B625D7}"/>
              </a:ext>
            </a:extLst>
          </p:cNvPr>
          <p:cNvGrpSpPr/>
          <p:nvPr/>
        </p:nvGrpSpPr>
        <p:grpSpPr>
          <a:xfrm>
            <a:off x="3707415" y="5392785"/>
            <a:ext cx="3369600" cy="503640"/>
            <a:chOff x="3707415" y="5392785"/>
            <a:chExt cx="3369600" cy="503640"/>
          </a:xfrm>
        </p:grpSpPr>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300D34C0-4DDB-1FD6-4A6B-798A640570E3}"/>
                    </a:ext>
                  </a:extLst>
                </p14:cNvPr>
                <p14:cNvContentPartPr/>
                <p14:nvPr/>
              </p14:nvContentPartPr>
              <p14:xfrm>
                <a:off x="3707415" y="5432745"/>
                <a:ext cx="564120" cy="299520"/>
              </p14:xfrm>
            </p:contentPart>
          </mc:Choice>
          <mc:Fallback xmlns="">
            <p:pic>
              <p:nvPicPr>
                <p:cNvPr id="133" name="Ink 132">
                  <a:extLst>
                    <a:ext uri="{FF2B5EF4-FFF2-40B4-BE49-F238E27FC236}">
                      <a16:creationId xmlns:a16="http://schemas.microsoft.com/office/drawing/2014/main" id="{300D34C0-4DDB-1FD6-4A6B-798A640570E3}"/>
                    </a:ext>
                  </a:extLst>
                </p:cNvPr>
                <p:cNvPicPr/>
                <p:nvPr/>
              </p:nvPicPr>
              <p:blipFill>
                <a:blip r:embed="rId227"/>
                <a:stretch>
                  <a:fillRect/>
                </a:stretch>
              </p:blipFill>
              <p:spPr>
                <a:xfrm>
                  <a:off x="3701295" y="5426625"/>
                  <a:ext cx="5763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835588CE-B0E0-5021-E95D-531F632BA661}"/>
                    </a:ext>
                  </a:extLst>
                </p14:cNvPr>
                <p14:cNvContentPartPr/>
                <p14:nvPr/>
              </p14:nvContentPartPr>
              <p14:xfrm>
                <a:off x="4393575" y="5518425"/>
                <a:ext cx="277200" cy="378000"/>
              </p14:xfrm>
            </p:contentPart>
          </mc:Choice>
          <mc:Fallback xmlns="">
            <p:pic>
              <p:nvPicPr>
                <p:cNvPr id="134" name="Ink 133">
                  <a:extLst>
                    <a:ext uri="{FF2B5EF4-FFF2-40B4-BE49-F238E27FC236}">
                      <a16:creationId xmlns:a16="http://schemas.microsoft.com/office/drawing/2014/main" id="{835588CE-B0E0-5021-E95D-531F632BA661}"/>
                    </a:ext>
                  </a:extLst>
                </p:cNvPr>
                <p:cNvPicPr/>
                <p:nvPr/>
              </p:nvPicPr>
              <p:blipFill>
                <a:blip r:embed="rId229"/>
                <a:stretch>
                  <a:fillRect/>
                </a:stretch>
              </p:blipFill>
              <p:spPr>
                <a:xfrm>
                  <a:off x="4387455" y="5512305"/>
                  <a:ext cx="2894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8D73E2FF-1D0B-B8F8-907A-5400E0DA9E57}"/>
                    </a:ext>
                  </a:extLst>
                </p14:cNvPr>
                <p14:cNvContentPartPr/>
                <p14:nvPr/>
              </p14:nvContentPartPr>
              <p14:xfrm>
                <a:off x="4961655" y="5542185"/>
                <a:ext cx="303840" cy="347400"/>
              </p14:xfrm>
            </p:contentPart>
          </mc:Choice>
          <mc:Fallback xmlns="">
            <p:pic>
              <p:nvPicPr>
                <p:cNvPr id="135" name="Ink 134">
                  <a:extLst>
                    <a:ext uri="{FF2B5EF4-FFF2-40B4-BE49-F238E27FC236}">
                      <a16:creationId xmlns:a16="http://schemas.microsoft.com/office/drawing/2014/main" id="{8D73E2FF-1D0B-B8F8-907A-5400E0DA9E57}"/>
                    </a:ext>
                  </a:extLst>
                </p:cNvPr>
                <p:cNvPicPr/>
                <p:nvPr/>
              </p:nvPicPr>
              <p:blipFill>
                <a:blip r:embed="rId231"/>
                <a:stretch>
                  <a:fillRect/>
                </a:stretch>
              </p:blipFill>
              <p:spPr>
                <a:xfrm>
                  <a:off x="4955535" y="5536065"/>
                  <a:ext cx="3160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587979FF-7B4E-E564-2F0E-DA3965AD0700}"/>
                    </a:ext>
                  </a:extLst>
                </p14:cNvPr>
                <p14:cNvContentPartPr/>
                <p14:nvPr/>
              </p14:nvContentPartPr>
              <p14:xfrm>
                <a:off x="5416335" y="5392785"/>
                <a:ext cx="21960" cy="197280"/>
              </p14:xfrm>
            </p:contentPart>
          </mc:Choice>
          <mc:Fallback xmlns="">
            <p:pic>
              <p:nvPicPr>
                <p:cNvPr id="136" name="Ink 135">
                  <a:extLst>
                    <a:ext uri="{FF2B5EF4-FFF2-40B4-BE49-F238E27FC236}">
                      <a16:creationId xmlns:a16="http://schemas.microsoft.com/office/drawing/2014/main" id="{587979FF-7B4E-E564-2F0E-DA3965AD0700}"/>
                    </a:ext>
                  </a:extLst>
                </p:cNvPr>
                <p:cNvPicPr/>
                <p:nvPr/>
              </p:nvPicPr>
              <p:blipFill>
                <a:blip r:embed="rId233"/>
                <a:stretch>
                  <a:fillRect/>
                </a:stretch>
              </p:blipFill>
              <p:spPr>
                <a:xfrm>
                  <a:off x="5410215" y="5386665"/>
                  <a:ext cx="34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Ink 136">
                  <a:extLst>
                    <a:ext uri="{FF2B5EF4-FFF2-40B4-BE49-F238E27FC236}">
                      <a16:creationId xmlns:a16="http://schemas.microsoft.com/office/drawing/2014/main" id="{C0E56F7F-BFA5-67DF-B5FD-18C16B680933}"/>
                    </a:ext>
                  </a:extLst>
                </p14:cNvPr>
                <p14:cNvContentPartPr/>
                <p14:nvPr/>
              </p14:nvContentPartPr>
              <p14:xfrm>
                <a:off x="5656815" y="5609145"/>
                <a:ext cx="310680" cy="130320"/>
              </p14:xfrm>
            </p:contentPart>
          </mc:Choice>
          <mc:Fallback xmlns="">
            <p:pic>
              <p:nvPicPr>
                <p:cNvPr id="137" name="Ink 136">
                  <a:extLst>
                    <a:ext uri="{FF2B5EF4-FFF2-40B4-BE49-F238E27FC236}">
                      <a16:creationId xmlns:a16="http://schemas.microsoft.com/office/drawing/2014/main" id="{C0E56F7F-BFA5-67DF-B5FD-18C16B680933}"/>
                    </a:ext>
                  </a:extLst>
                </p:cNvPr>
                <p:cNvPicPr/>
                <p:nvPr/>
              </p:nvPicPr>
              <p:blipFill>
                <a:blip r:embed="rId235"/>
                <a:stretch>
                  <a:fillRect/>
                </a:stretch>
              </p:blipFill>
              <p:spPr>
                <a:xfrm>
                  <a:off x="5650695" y="5603025"/>
                  <a:ext cx="322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5C50847B-C264-426F-E839-69CD5EDFE43E}"/>
                    </a:ext>
                  </a:extLst>
                </p14:cNvPr>
                <p14:cNvContentPartPr/>
                <p14:nvPr/>
              </p14:nvContentPartPr>
              <p14:xfrm>
                <a:off x="6195015" y="5502585"/>
                <a:ext cx="465840" cy="309240"/>
              </p14:xfrm>
            </p:contentPart>
          </mc:Choice>
          <mc:Fallback xmlns="">
            <p:pic>
              <p:nvPicPr>
                <p:cNvPr id="138" name="Ink 137">
                  <a:extLst>
                    <a:ext uri="{FF2B5EF4-FFF2-40B4-BE49-F238E27FC236}">
                      <a16:creationId xmlns:a16="http://schemas.microsoft.com/office/drawing/2014/main" id="{5C50847B-C264-426F-E839-69CD5EDFE43E}"/>
                    </a:ext>
                  </a:extLst>
                </p:cNvPr>
                <p:cNvPicPr/>
                <p:nvPr/>
              </p:nvPicPr>
              <p:blipFill>
                <a:blip r:embed="rId237"/>
                <a:stretch>
                  <a:fillRect/>
                </a:stretch>
              </p:blipFill>
              <p:spPr>
                <a:xfrm>
                  <a:off x="6188895" y="5496465"/>
                  <a:ext cx="4780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9B3E8AA8-075A-05E3-DD3C-5C061B0270F2}"/>
                    </a:ext>
                  </a:extLst>
                </p14:cNvPr>
                <p14:cNvContentPartPr/>
                <p14:nvPr/>
              </p14:nvContentPartPr>
              <p14:xfrm>
                <a:off x="6686775" y="5577465"/>
                <a:ext cx="390240" cy="223920"/>
              </p14:xfrm>
            </p:contentPart>
          </mc:Choice>
          <mc:Fallback xmlns="">
            <p:pic>
              <p:nvPicPr>
                <p:cNvPr id="139" name="Ink 138">
                  <a:extLst>
                    <a:ext uri="{FF2B5EF4-FFF2-40B4-BE49-F238E27FC236}">
                      <a16:creationId xmlns:a16="http://schemas.microsoft.com/office/drawing/2014/main" id="{9B3E8AA8-075A-05E3-DD3C-5C061B0270F2}"/>
                    </a:ext>
                  </a:extLst>
                </p:cNvPr>
                <p:cNvPicPr/>
                <p:nvPr/>
              </p:nvPicPr>
              <p:blipFill>
                <a:blip r:embed="rId239"/>
                <a:stretch>
                  <a:fillRect/>
                </a:stretch>
              </p:blipFill>
              <p:spPr>
                <a:xfrm>
                  <a:off x="6680655" y="5571345"/>
                  <a:ext cx="4024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0" name="Ink 139">
                  <a:extLst>
                    <a:ext uri="{FF2B5EF4-FFF2-40B4-BE49-F238E27FC236}">
                      <a16:creationId xmlns:a16="http://schemas.microsoft.com/office/drawing/2014/main" id="{0BFD457C-AF7C-CA98-EF3B-A9B54F91C978}"/>
                    </a:ext>
                  </a:extLst>
                </p14:cNvPr>
                <p14:cNvContentPartPr/>
                <p14:nvPr/>
              </p14:nvContentPartPr>
              <p14:xfrm>
                <a:off x="6624135" y="5579985"/>
                <a:ext cx="327600" cy="240840"/>
              </p14:xfrm>
            </p:contentPart>
          </mc:Choice>
          <mc:Fallback xmlns="">
            <p:pic>
              <p:nvPicPr>
                <p:cNvPr id="140" name="Ink 139">
                  <a:extLst>
                    <a:ext uri="{FF2B5EF4-FFF2-40B4-BE49-F238E27FC236}">
                      <a16:creationId xmlns:a16="http://schemas.microsoft.com/office/drawing/2014/main" id="{0BFD457C-AF7C-CA98-EF3B-A9B54F91C978}"/>
                    </a:ext>
                  </a:extLst>
                </p:cNvPr>
                <p:cNvPicPr/>
                <p:nvPr/>
              </p:nvPicPr>
              <p:blipFill>
                <a:blip r:embed="rId241"/>
                <a:stretch>
                  <a:fillRect/>
                </a:stretch>
              </p:blipFill>
              <p:spPr>
                <a:xfrm>
                  <a:off x="6618015" y="5573865"/>
                  <a:ext cx="339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2" name="Ink 141">
                  <a:extLst>
                    <a:ext uri="{FF2B5EF4-FFF2-40B4-BE49-F238E27FC236}">
                      <a16:creationId xmlns:a16="http://schemas.microsoft.com/office/drawing/2014/main" id="{8FB20B49-8AF9-B364-413D-9C201C91C683}"/>
                    </a:ext>
                  </a:extLst>
                </p14:cNvPr>
                <p14:cNvContentPartPr/>
                <p14:nvPr/>
              </p14:nvContentPartPr>
              <p14:xfrm>
                <a:off x="6085215" y="5691585"/>
                <a:ext cx="202320" cy="4680"/>
              </p14:xfrm>
            </p:contentPart>
          </mc:Choice>
          <mc:Fallback xmlns="">
            <p:pic>
              <p:nvPicPr>
                <p:cNvPr id="142" name="Ink 141">
                  <a:extLst>
                    <a:ext uri="{FF2B5EF4-FFF2-40B4-BE49-F238E27FC236}">
                      <a16:creationId xmlns:a16="http://schemas.microsoft.com/office/drawing/2014/main" id="{8FB20B49-8AF9-B364-413D-9C201C91C683}"/>
                    </a:ext>
                  </a:extLst>
                </p:cNvPr>
                <p:cNvPicPr/>
                <p:nvPr/>
              </p:nvPicPr>
              <p:blipFill>
                <a:blip r:embed="rId243"/>
                <a:stretch>
                  <a:fillRect/>
                </a:stretch>
              </p:blipFill>
              <p:spPr>
                <a:xfrm>
                  <a:off x="6079095" y="5685465"/>
                  <a:ext cx="214560" cy="16920"/>
                </a:xfrm>
                <a:prstGeom prst="rect">
                  <a:avLst/>
                </a:prstGeom>
              </p:spPr>
            </p:pic>
          </mc:Fallback>
        </mc:AlternateContent>
      </p:grpSp>
      <p:grpSp>
        <p:nvGrpSpPr>
          <p:cNvPr id="163" name="Group 162">
            <a:extLst>
              <a:ext uri="{FF2B5EF4-FFF2-40B4-BE49-F238E27FC236}">
                <a16:creationId xmlns:a16="http://schemas.microsoft.com/office/drawing/2014/main" id="{A496493D-A428-0AAC-5D11-7CF9EFEDCD05}"/>
              </a:ext>
            </a:extLst>
          </p:cNvPr>
          <p:cNvGrpSpPr/>
          <p:nvPr/>
        </p:nvGrpSpPr>
        <p:grpSpPr>
          <a:xfrm>
            <a:off x="4514175" y="6074985"/>
            <a:ext cx="515160" cy="506160"/>
            <a:chOff x="4514175" y="6074985"/>
            <a:chExt cx="515160" cy="506160"/>
          </a:xfrm>
        </p:grpSpPr>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9E77E3E1-5F91-DE3F-717C-3A13B74BB3AF}"/>
                    </a:ext>
                  </a:extLst>
                </p14:cNvPr>
                <p14:cNvContentPartPr/>
                <p14:nvPr/>
              </p14:nvContentPartPr>
              <p14:xfrm>
                <a:off x="4514175" y="6194145"/>
                <a:ext cx="298440" cy="387000"/>
              </p14:xfrm>
            </p:contentPart>
          </mc:Choice>
          <mc:Fallback xmlns="">
            <p:pic>
              <p:nvPicPr>
                <p:cNvPr id="144" name="Ink 143">
                  <a:extLst>
                    <a:ext uri="{FF2B5EF4-FFF2-40B4-BE49-F238E27FC236}">
                      <a16:creationId xmlns:a16="http://schemas.microsoft.com/office/drawing/2014/main" id="{9E77E3E1-5F91-DE3F-717C-3A13B74BB3AF}"/>
                    </a:ext>
                  </a:extLst>
                </p:cNvPr>
                <p:cNvPicPr/>
                <p:nvPr/>
              </p:nvPicPr>
              <p:blipFill>
                <a:blip r:embed="rId245"/>
                <a:stretch>
                  <a:fillRect/>
                </a:stretch>
              </p:blipFill>
              <p:spPr>
                <a:xfrm>
                  <a:off x="4508055" y="6188025"/>
                  <a:ext cx="3106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B1A4E638-2153-B5DD-F16D-33EC9415D3A3}"/>
                    </a:ext>
                  </a:extLst>
                </p14:cNvPr>
                <p14:cNvContentPartPr/>
                <p14:nvPr/>
              </p14:nvContentPartPr>
              <p14:xfrm>
                <a:off x="4987935" y="6074985"/>
                <a:ext cx="41400" cy="180000"/>
              </p14:xfrm>
            </p:contentPart>
          </mc:Choice>
          <mc:Fallback xmlns="">
            <p:pic>
              <p:nvPicPr>
                <p:cNvPr id="145" name="Ink 144">
                  <a:extLst>
                    <a:ext uri="{FF2B5EF4-FFF2-40B4-BE49-F238E27FC236}">
                      <a16:creationId xmlns:a16="http://schemas.microsoft.com/office/drawing/2014/main" id="{B1A4E638-2153-B5DD-F16D-33EC9415D3A3}"/>
                    </a:ext>
                  </a:extLst>
                </p:cNvPr>
                <p:cNvPicPr/>
                <p:nvPr/>
              </p:nvPicPr>
              <p:blipFill>
                <a:blip r:embed="rId247"/>
                <a:stretch>
                  <a:fillRect/>
                </a:stretch>
              </p:blipFill>
              <p:spPr>
                <a:xfrm>
                  <a:off x="4981815" y="6068865"/>
                  <a:ext cx="53640" cy="192240"/>
                </a:xfrm>
                <a:prstGeom prst="rect">
                  <a:avLst/>
                </a:prstGeom>
              </p:spPr>
            </p:pic>
          </mc:Fallback>
        </mc:AlternateContent>
      </p:grpSp>
      <p:grpSp>
        <p:nvGrpSpPr>
          <p:cNvPr id="175" name="Group 174">
            <a:extLst>
              <a:ext uri="{FF2B5EF4-FFF2-40B4-BE49-F238E27FC236}">
                <a16:creationId xmlns:a16="http://schemas.microsoft.com/office/drawing/2014/main" id="{421736A4-2277-0793-61CB-E3071F4A206B}"/>
              </a:ext>
            </a:extLst>
          </p:cNvPr>
          <p:cNvGrpSpPr/>
          <p:nvPr/>
        </p:nvGrpSpPr>
        <p:grpSpPr>
          <a:xfrm>
            <a:off x="5351535" y="5960145"/>
            <a:ext cx="5554440" cy="801720"/>
            <a:chOff x="5351535" y="5960145"/>
            <a:chExt cx="5554440" cy="801720"/>
          </a:xfrm>
        </p:grpSpPr>
        <mc:AlternateContent xmlns:mc="http://schemas.openxmlformats.org/markup-compatibility/2006" xmlns:p14="http://schemas.microsoft.com/office/powerpoint/2010/main">
          <mc:Choice Requires="p14">
            <p:contentPart p14:bwMode="auto" r:id="rId248">
              <p14:nvContentPartPr>
                <p14:cNvPr id="146" name="Ink 145">
                  <a:extLst>
                    <a:ext uri="{FF2B5EF4-FFF2-40B4-BE49-F238E27FC236}">
                      <a16:creationId xmlns:a16="http://schemas.microsoft.com/office/drawing/2014/main" id="{8CE36277-B58F-6060-C41E-7E9275371386}"/>
                    </a:ext>
                  </a:extLst>
                </p14:cNvPr>
                <p14:cNvContentPartPr/>
                <p14:nvPr/>
              </p14:nvContentPartPr>
              <p14:xfrm>
                <a:off x="5351535" y="6303225"/>
                <a:ext cx="212040" cy="16560"/>
              </p14:xfrm>
            </p:contentPart>
          </mc:Choice>
          <mc:Fallback xmlns="">
            <p:pic>
              <p:nvPicPr>
                <p:cNvPr id="146" name="Ink 145">
                  <a:extLst>
                    <a:ext uri="{FF2B5EF4-FFF2-40B4-BE49-F238E27FC236}">
                      <a16:creationId xmlns:a16="http://schemas.microsoft.com/office/drawing/2014/main" id="{8CE36277-B58F-6060-C41E-7E9275371386}"/>
                    </a:ext>
                  </a:extLst>
                </p:cNvPr>
                <p:cNvPicPr/>
                <p:nvPr/>
              </p:nvPicPr>
              <p:blipFill>
                <a:blip r:embed="rId249"/>
                <a:stretch>
                  <a:fillRect/>
                </a:stretch>
              </p:blipFill>
              <p:spPr>
                <a:xfrm>
                  <a:off x="5345415" y="6297105"/>
                  <a:ext cx="224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Ink 146">
                  <a:extLst>
                    <a:ext uri="{FF2B5EF4-FFF2-40B4-BE49-F238E27FC236}">
                      <a16:creationId xmlns:a16="http://schemas.microsoft.com/office/drawing/2014/main" id="{3357D80A-BFAA-2FEE-B414-1704127322A6}"/>
                    </a:ext>
                  </a:extLst>
                </p14:cNvPr>
                <p14:cNvContentPartPr/>
                <p14:nvPr/>
              </p14:nvContentPartPr>
              <p14:xfrm>
                <a:off x="5358735" y="6397545"/>
                <a:ext cx="236160" cy="10080"/>
              </p14:xfrm>
            </p:contentPart>
          </mc:Choice>
          <mc:Fallback xmlns="">
            <p:pic>
              <p:nvPicPr>
                <p:cNvPr id="147" name="Ink 146">
                  <a:extLst>
                    <a:ext uri="{FF2B5EF4-FFF2-40B4-BE49-F238E27FC236}">
                      <a16:creationId xmlns:a16="http://schemas.microsoft.com/office/drawing/2014/main" id="{3357D80A-BFAA-2FEE-B414-1704127322A6}"/>
                    </a:ext>
                  </a:extLst>
                </p:cNvPr>
                <p:cNvPicPr/>
                <p:nvPr/>
              </p:nvPicPr>
              <p:blipFill>
                <a:blip r:embed="rId251"/>
                <a:stretch>
                  <a:fillRect/>
                </a:stretch>
              </p:blipFill>
              <p:spPr>
                <a:xfrm>
                  <a:off x="5352615" y="6391425"/>
                  <a:ext cx="248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Ink 147">
                  <a:extLst>
                    <a:ext uri="{FF2B5EF4-FFF2-40B4-BE49-F238E27FC236}">
                      <a16:creationId xmlns:a16="http://schemas.microsoft.com/office/drawing/2014/main" id="{57DBFBAA-C667-8EAD-0FE7-B65DF052990B}"/>
                    </a:ext>
                  </a:extLst>
                </p14:cNvPr>
                <p14:cNvContentPartPr/>
                <p14:nvPr/>
              </p14:nvContentPartPr>
              <p14:xfrm>
                <a:off x="5899815" y="6131505"/>
                <a:ext cx="411840" cy="218520"/>
              </p14:xfrm>
            </p:contentPart>
          </mc:Choice>
          <mc:Fallback xmlns="">
            <p:pic>
              <p:nvPicPr>
                <p:cNvPr id="148" name="Ink 147">
                  <a:extLst>
                    <a:ext uri="{FF2B5EF4-FFF2-40B4-BE49-F238E27FC236}">
                      <a16:creationId xmlns:a16="http://schemas.microsoft.com/office/drawing/2014/main" id="{57DBFBAA-C667-8EAD-0FE7-B65DF052990B}"/>
                    </a:ext>
                  </a:extLst>
                </p:cNvPr>
                <p:cNvPicPr/>
                <p:nvPr/>
              </p:nvPicPr>
              <p:blipFill>
                <a:blip r:embed="rId253"/>
                <a:stretch>
                  <a:fillRect/>
                </a:stretch>
              </p:blipFill>
              <p:spPr>
                <a:xfrm>
                  <a:off x="5893695" y="6125385"/>
                  <a:ext cx="42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Ink 148">
                  <a:extLst>
                    <a:ext uri="{FF2B5EF4-FFF2-40B4-BE49-F238E27FC236}">
                      <a16:creationId xmlns:a16="http://schemas.microsoft.com/office/drawing/2014/main" id="{E6C322A7-526F-09E0-6F19-4D2A59C869AB}"/>
                    </a:ext>
                  </a:extLst>
                </p14:cNvPr>
                <p14:cNvContentPartPr/>
                <p14:nvPr/>
              </p14:nvContentPartPr>
              <p14:xfrm>
                <a:off x="5603895" y="6267585"/>
                <a:ext cx="159120" cy="21960"/>
              </p14:xfrm>
            </p:contentPart>
          </mc:Choice>
          <mc:Fallback xmlns="">
            <p:pic>
              <p:nvPicPr>
                <p:cNvPr id="149" name="Ink 148">
                  <a:extLst>
                    <a:ext uri="{FF2B5EF4-FFF2-40B4-BE49-F238E27FC236}">
                      <a16:creationId xmlns:a16="http://schemas.microsoft.com/office/drawing/2014/main" id="{E6C322A7-526F-09E0-6F19-4D2A59C869AB}"/>
                    </a:ext>
                  </a:extLst>
                </p:cNvPr>
                <p:cNvPicPr/>
                <p:nvPr/>
              </p:nvPicPr>
              <p:blipFill>
                <a:blip r:embed="rId255"/>
                <a:stretch>
                  <a:fillRect/>
                </a:stretch>
              </p:blipFill>
              <p:spPr>
                <a:xfrm>
                  <a:off x="5597775" y="6261465"/>
                  <a:ext cx="1713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0" name="Ink 149">
                  <a:extLst>
                    <a:ext uri="{FF2B5EF4-FFF2-40B4-BE49-F238E27FC236}">
                      <a16:creationId xmlns:a16="http://schemas.microsoft.com/office/drawing/2014/main" id="{2E617F98-1BB8-3605-BC32-0FAF24E6BDD1}"/>
                    </a:ext>
                  </a:extLst>
                </p14:cNvPr>
                <p14:cNvContentPartPr/>
                <p14:nvPr/>
              </p14:nvContentPartPr>
              <p14:xfrm>
                <a:off x="6275295" y="6179745"/>
                <a:ext cx="313200" cy="140040"/>
              </p14:xfrm>
            </p:contentPart>
          </mc:Choice>
          <mc:Fallback xmlns="">
            <p:pic>
              <p:nvPicPr>
                <p:cNvPr id="150" name="Ink 149">
                  <a:extLst>
                    <a:ext uri="{FF2B5EF4-FFF2-40B4-BE49-F238E27FC236}">
                      <a16:creationId xmlns:a16="http://schemas.microsoft.com/office/drawing/2014/main" id="{2E617F98-1BB8-3605-BC32-0FAF24E6BDD1}"/>
                    </a:ext>
                  </a:extLst>
                </p:cNvPr>
                <p:cNvPicPr/>
                <p:nvPr/>
              </p:nvPicPr>
              <p:blipFill>
                <a:blip r:embed="rId257"/>
                <a:stretch>
                  <a:fillRect/>
                </a:stretch>
              </p:blipFill>
              <p:spPr>
                <a:xfrm>
                  <a:off x="6269175" y="6173625"/>
                  <a:ext cx="325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Ink 150">
                  <a:extLst>
                    <a:ext uri="{FF2B5EF4-FFF2-40B4-BE49-F238E27FC236}">
                      <a16:creationId xmlns:a16="http://schemas.microsoft.com/office/drawing/2014/main" id="{49519908-E971-C2A5-A2ED-D649CA673680}"/>
                    </a:ext>
                  </a:extLst>
                </p14:cNvPr>
                <p14:cNvContentPartPr/>
                <p14:nvPr/>
              </p14:nvContentPartPr>
              <p14:xfrm>
                <a:off x="6323535" y="6194145"/>
                <a:ext cx="156600" cy="145440"/>
              </p14:xfrm>
            </p:contentPart>
          </mc:Choice>
          <mc:Fallback xmlns="">
            <p:pic>
              <p:nvPicPr>
                <p:cNvPr id="151" name="Ink 150">
                  <a:extLst>
                    <a:ext uri="{FF2B5EF4-FFF2-40B4-BE49-F238E27FC236}">
                      <a16:creationId xmlns:a16="http://schemas.microsoft.com/office/drawing/2014/main" id="{49519908-E971-C2A5-A2ED-D649CA673680}"/>
                    </a:ext>
                  </a:extLst>
                </p:cNvPr>
                <p:cNvPicPr/>
                <p:nvPr/>
              </p:nvPicPr>
              <p:blipFill>
                <a:blip r:embed="rId259"/>
                <a:stretch>
                  <a:fillRect/>
                </a:stretch>
              </p:blipFill>
              <p:spPr>
                <a:xfrm>
                  <a:off x="6317415" y="6188025"/>
                  <a:ext cx="168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Ink 151">
                  <a:extLst>
                    <a:ext uri="{FF2B5EF4-FFF2-40B4-BE49-F238E27FC236}">
                      <a16:creationId xmlns:a16="http://schemas.microsoft.com/office/drawing/2014/main" id="{A9363C74-1211-78A0-A6D8-64B0BF8AFBC2}"/>
                    </a:ext>
                  </a:extLst>
                </p14:cNvPr>
                <p14:cNvContentPartPr/>
                <p14:nvPr/>
              </p14:nvContentPartPr>
              <p14:xfrm>
                <a:off x="5659335" y="6397545"/>
                <a:ext cx="1041840" cy="26280"/>
              </p14:xfrm>
            </p:contentPart>
          </mc:Choice>
          <mc:Fallback xmlns="">
            <p:pic>
              <p:nvPicPr>
                <p:cNvPr id="152" name="Ink 151">
                  <a:extLst>
                    <a:ext uri="{FF2B5EF4-FFF2-40B4-BE49-F238E27FC236}">
                      <a16:creationId xmlns:a16="http://schemas.microsoft.com/office/drawing/2014/main" id="{A9363C74-1211-78A0-A6D8-64B0BF8AFBC2}"/>
                    </a:ext>
                  </a:extLst>
                </p:cNvPr>
                <p:cNvPicPr/>
                <p:nvPr/>
              </p:nvPicPr>
              <p:blipFill>
                <a:blip r:embed="rId261"/>
                <a:stretch>
                  <a:fillRect/>
                </a:stretch>
              </p:blipFill>
              <p:spPr>
                <a:xfrm>
                  <a:off x="5653215" y="6391425"/>
                  <a:ext cx="1054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Ink 152">
                  <a:extLst>
                    <a:ext uri="{FF2B5EF4-FFF2-40B4-BE49-F238E27FC236}">
                      <a16:creationId xmlns:a16="http://schemas.microsoft.com/office/drawing/2014/main" id="{FEA68091-53AF-211C-2EBC-3584FEF62458}"/>
                    </a:ext>
                  </a:extLst>
                </p14:cNvPr>
                <p14:cNvContentPartPr/>
                <p14:nvPr/>
              </p14:nvContentPartPr>
              <p14:xfrm>
                <a:off x="6051735" y="6490425"/>
                <a:ext cx="245880" cy="179640"/>
              </p14:xfrm>
            </p:contentPart>
          </mc:Choice>
          <mc:Fallback xmlns="">
            <p:pic>
              <p:nvPicPr>
                <p:cNvPr id="153" name="Ink 152">
                  <a:extLst>
                    <a:ext uri="{FF2B5EF4-FFF2-40B4-BE49-F238E27FC236}">
                      <a16:creationId xmlns:a16="http://schemas.microsoft.com/office/drawing/2014/main" id="{FEA68091-53AF-211C-2EBC-3584FEF62458}"/>
                    </a:ext>
                  </a:extLst>
                </p:cNvPr>
                <p:cNvPicPr/>
                <p:nvPr/>
              </p:nvPicPr>
              <p:blipFill>
                <a:blip r:embed="rId263"/>
                <a:stretch>
                  <a:fillRect/>
                </a:stretch>
              </p:blipFill>
              <p:spPr>
                <a:xfrm>
                  <a:off x="6045615" y="6484305"/>
                  <a:ext cx="2581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Ink 153">
                  <a:extLst>
                    <a:ext uri="{FF2B5EF4-FFF2-40B4-BE49-F238E27FC236}">
                      <a16:creationId xmlns:a16="http://schemas.microsoft.com/office/drawing/2014/main" id="{D5C7BE96-09F0-8BCA-671C-E3194A5BA714}"/>
                    </a:ext>
                  </a:extLst>
                </p14:cNvPr>
                <p14:cNvContentPartPr/>
                <p14:nvPr/>
              </p14:nvContentPartPr>
              <p14:xfrm>
                <a:off x="6333255" y="6478905"/>
                <a:ext cx="250560" cy="251640"/>
              </p14:xfrm>
            </p:contentPart>
          </mc:Choice>
          <mc:Fallback xmlns="">
            <p:pic>
              <p:nvPicPr>
                <p:cNvPr id="154" name="Ink 153">
                  <a:extLst>
                    <a:ext uri="{FF2B5EF4-FFF2-40B4-BE49-F238E27FC236}">
                      <a16:creationId xmlns:a16="http://schemas.microsoft.com/office/drawing/2014/main" id="{D5C7BE96-09F0-8BCA-671C-E3194A5BA714}"/>
                    </a:ext>
                  </a:extLst>
                </p:cNvPr>
                <p:cNvPicPr/>
                <p:nvPr/>
              </p:nvPicPr>
              <p:blipFill>
                <a:blip r:embed="rId265"/>
                <a:stretch>
                  <a:fillRect/>
                </a:stretch>
              </p:blipFill>
              <p:spPr>
                <a:xfrm>
                  <a:off x="6327135" y="6472785"/>
                  <a:ext cx="262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5" name="Ink 154">
                  <a:extLst>
                    <a:ext uri="{FF2B5EF4-FFF2-40B4-BE49-F238E27FC236}">
                      <a16:creationId xmlns:a16="http://schemas.microsoft.com/office/drawing/2014/main" id="{1A846CF1-9011-736E-C64C-71DF2DA326A7}"/>
                    </a:ext>
                  </a:extLst>
                </p14:cNvPr>
                <p14:cNvContentPartPr/>
                <p14:nvPr/>
              </p14:nvContentPartPr>
              <p14:xfrm>
                <a:off x="6946695" y="6447225"/>
                <a:ext cx="207360" cy="37080"/>
              </p14:xfrm>
            </p:contentPart>
          </mc:Choice>
          <mc:Fallback xmlns="">
            <p:pic>
              <p:nvPicPr>
                <p:cNvPr id="155" name="Ink 154">
                  <a:extLst>
                    <a:ext uri="{FF2B5EF4-FFF2-40B4-BE49-F238E27FC236}">
                      <a16:creationId xmlns:a16="http://schemas.microsoft.com/office/drawing/2014/main" id="{1A846CF1-9011-736E-C64C-71DF2DA326A7}"/>
                    </a:ext>
                  </a:extLst>
                </p:cNvPr>
                <p:cNvPicPr/>
                <p:nvPr/>
              </p:nvPicPr>
              <p:blipFill>
                <a:blip r:embed="rId267"/>
                <a:stretch>
                  <a:fillRect/>
                </a:stretch>
              </p:blipFill>
              <p:spPr>
                <a:xfrm>
                  <a:off x="6940575" y="6441105"/>
                  <a:ext cx="2196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6" name="Ink 155">
                  <a:extLst>
                    <a:ext uri="{FF2B5EF4-FFF2-40B4-BE49-F238E27FC236}">
                      <a16:creationId xmlns:a16="http://schemas.microsoft.com/office/drawing/2014/main" id="{73EC77BA-C87C-6D05-C02E-550DE1C5E69C}"/>
                    </a:ext>
                  </a:extLst>
                </p14:cNvPr>
                <p14:cNvContentPartPr/>
                <p14:nvPr/>
              </p14:nvContentPartPr>
              <p14:xfrm>
                <a:off x="6934455" y="6329505"/>
                <a:ext cx="262800" cy="3600"/>
              </p14:xfrm>
            </p:contentPart>
          </mc:Choice>
          <mc:Fallback xmlns="">
            <p:pic>
              <p:nvPicPr>
                <p:cNvPr id="156" name="Ink 155">
                  <a:extLst>
                    <a:ext uri="{FF2B5EF4-FFF2-40B4-BE49-F238E27FC236}">
                      <a16:creationId xmlns:a16="http://schemas.microsoft.com/office/drawing/2014/main" id="{73EC77BA-C87C-6D05-C02E-550DE1C5E69C}"/>
                    </a:ext>
                  </a:extLst>
                </p:cNvPr>
                <p:cNvPicPr/>
                <p:nvPr/>
              </p:nvPicPr>
              <p:blipFill>
                <a:blip r:embed="rId269"/>
                <a:stretch>
                  <a:fillRect/>
                </a:stretch>
              </p:blipFill>
              <p:spPr>
                <a:xfrm>
                  <a:off x="6928335" y="6323385"/>
                  <a:ext cx="2750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7" name="Ink 156">
                  <a:extLst>
                    <a:ext uri="{FF2B5EF4-FFF2-40B4-BE49-F238E27FC236}">
                      <a16:creationId xmlns:a16="http://schemas.microsoft.com/office/drawing/2014/main" id="{642954E5-2B69-5E8B-7B0C-5A37ACED0638}"/>
                    </a:ext>
                  </a:extLst>
                </p14:cNvPr>
                <p14:cNvContentPartPr/>
                <p14:nvPr/>
              </p14:nvContentPartPr>
              <p14:xfrm>
                <a:off x="7750215" y="6213585"/>
                <a:ext cx="276120" cy="155160"/>
              </p14:xfrm>
            </p:contentPart>
          </mc:Choice>
          <mc:Fallback xmlns="">
            <p:pic>
              <p:nvPicPr>
                <p:cNvPr id="157" name="Ink 156">
                  <a:extLst>
                    <a:ext uri="{FF2B5EF4-FFF2-40B4-BE49-F238E27FC236}">
                      <a16:creationId xmlns:a16="http://schemas.microsoft.com/office/drawing/2014/main" id="{642954E5-2B69-5E8B-7B0C-5A37ACED0638}"/>
                    </a:ext>
                  </a:extLst>
                </p:cNvPr>
                <p:cNvPicPr/>
                <p:nvPr/>
              </p:nvPicPr>
              <p:blipFill>
                <a:blip r:embed="rId271"/>
                <a:stretch>
                  <a:fillRect/>
                </a:stretch>
              </p:blipFill>
              <p:spPr>
                <a:xfrm>
                  <a:off x="7744095" y="6207465"/>
                  <a:ext cx="288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8" name="Ink 157">
                  <a:extLst>
                    <a:ext uri="{FF2B5EF4-FFF2-40B4-BE49-F238E27FC236}">
                      <a16:creationId xmlns:a16="http://schemas.microsoft.com/office/drawing/2014/main" id="{3EB61852-63FF-7BBF-06D7-D962195BBCCC}"/>
                    </a:ext>
                  </a:extLst>
                </p14:cNvPr>
                <p14:cNvContentPartPr/>
                <p14:nvPr/>
              </p14:nvContentPartPr>
              <p14:xfrm>
                <a:off x="7738335" y="6226545"/>
                <a:ext cx="207360" cy="190800"/>
              </p14:xfrm>
            </p:contentPart>
          </mc:Choice>
          <mc:Fallback xmlns="">
            <p:pic>
              <p:nvPicPr>
                <p:cNvPr id="158" name="Ink 157">
                  <a:extLst>
                    <a:ext uri="{FF2B5EF4-FFF2-40B4-BE49-F238E27FC236}">
                      <a16:creationId xmlns:a16="http://schemas.microsoft.com/office/drawing/2014/main" id="{3EB61852-63FF-7BBF-06D7-D962195BBCCC}"/>
                    </a:ext>
                  </a:extLst>
                </p:cNvPr>
                <p:cNvPicPr/>
                <p:nvPr/>
              </p:nvPicPr>
              <p:blipFill>
                <a:blip r:embed="rId273"/>
                <a:stretch>
                  <a:fillRect/>
                </a:stretch>
              </p:blipFill>
              <p:spPr>
                <a:xfrm>
                  <a:off x="7732215" y="6220425"/>
                  <a:ext cx="2196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9" name="Ink 158">
                  <a:extLst>
                    <a:ext uri="{FF2B5EF4-FFF2-40B4-BE49-F238E27FC236}">
                      <a16:creationId xmlns:a16="http://schemas.microsoft.com/office/drawing/2014/main" id="{1F47E133-A874-A768-3683-E6771A03D213}"/>
                    </a:ext>
                  </a:extLst>
                </p14:cNvPr>
                <p14:cNvContentPartPr/>
                <p14:nvPr/>
              </p14:nvContentPartPr>
              <p14:xfrm>
                <a:off x="7596495" y="6454785"/>
                <a:ext cx="534600" cy="10080"/>
              </p14:xfrm>
            </p:contentPart>
          </mc:Choice>
          <mc:Fallback xmlns="">
            <p:pic>
              <p:nvPicPr>
                <p:cNvPr id="159" name="Ink 158">
                  <a:extLst>
                    <a:ext uri="{FF2B5EF4-FFF2-40B4-BE49-F238E27FC236}">
                      <a16:creationId xmlns:a16="http://schemas.microsoft.com/office/drawing/2014/main" id="{1F47E133-A874-A768-3683-E6771A03D213}"/>
                    </a:ext>
                  </a:extLst>
                </p:cNvPr>
                <p:cNvPicPr/>
                <p:nvPr/>
              </p:nvPicPr>
              <p:blipFill>
                <a:blip r:embed="rId275"/>
                <a:stretch>
                  <a:fillRect/>
                </a:stretch>
              </p:blipFill>
              <p:spPr>
                <a:xfrm>
                  <a:off x="7590375" y="6448665"/>
                  <a:ext cx="5468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0" name="Ink 159">
                  <a:extLst>
                    <a:ext uri="{FF2B5EF4-FFF2-40B4-BE49-F238E27FC236}">
                      <a16:creationId xmlns:a16="http://schemas.microsoft.com/office/drawing/2014/main" id="{B5C193AE-5B2E-1628-4334-1605CCF760AB}"/>
                    </a:ext>
                  </a:extLst>
                </p14:cNvPr>
                <p14:cNvContentPartPr/>
                <p14:nvPr/>
              </p14:nvContentPartPr>
              <p14:xfrm>
                <a:off x="7764615" y="6541545"/>
                <a:ext cx="270000" cy="220320"/>
              </p14:xfrm>
            </p:contentPart>
          </mc:Choice>
          <mc:Fallback xmlns="">
            <p:pic>
              <p:nvPicPr>
                <p:cNvPr id="160" name="Ink 159">
                  <a:extLst>
                    <a:ext uri="{FF2B5EF4-FFF2-40B4-BE49-F238E27FC236}">
                      <a16:creationId xmlns:a16="http://schemas.microsoft.com/office/drawing/2014/main" id="{B5C193AE-5B2E-1628-4334-1605CCF760AB}"/>
                    </a:ext>
                  </a:extLst>
                </p:cNvPr>
                <p:cNvPicPr/>
                <p:nvPr/>
              </p:nvPicPr>
              <p:blipFill>
                <a:blip r:embed="rId277"/>
                <a:stretch>
                  <a:fillRect/>
                </a:stretch>
              </p:blipFill>
              <p:spPr>
                <a:xfrm>
                  <a:off x="7758495" y="6535425"/>
                  <a:ext cx="2822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1" name="Ink 160">
                  <a:extLst>
                    <a:ext uri="{FF2B5EF4-FFF2-40B4-BE49-F238E27FC236}">
                      <a16:creationId xmlns:a16="http://schemas.microsoft.com/office/drawing/2014/main" id="{965BBC63-7B52-7D02-95D0-E501C02575F6}"/>
                    </a:ext>
                  </a:extLst>
                </p14:cNvPr>
                <p14:cNvContentPartPr/>
                <p14:nvPr/>
              </p14:nvContentPartPr>
              <p14:xfrm>
                <a:off x="7386975" y="6297825"/>
                <a:ext cx="233640" cy="12240"/>
              </p14:xfrm>
            </p:contentPart>
          </mc:Choice>
          <mc:Fallback xmlns="">
            <p:pic>
              <p:nvPicPr>
                <p:cNvPr id="161" name="Ink 160">
                  <a:extLst>
                    <a:ext uri="{FF2B5EF4-FFF2-40B4-BE49-F238E27FC236}">
                      <a16:creationId xmlns:a16="http://schemas.microsoft.com/office/drawing/2014/main" id="{965BBC63-7B52-7D02-95D0-E501C02575F6}"/>
                    </a:ext>
                  </a:extLst>
                </p:cNvPr>
                <p:cNvPicPr/>
                <p:nvPr/>
              </p:nvPicPr>
              <p:blipFill>
                <a:blip r:embed="rId279"/>
                <a:stretch>
                  <a:fillRect/>
                </a:stretch>
              </p:blipFill>
              <p:spPr>
                <a:xfrm>
                  <a:off x="7380855" y="6291705"/>
                  <a:ext cx="245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4" name="Ink 163">
                  <a:extLst>
                    <a:ext uri="{FF2B5EF4-FFF2-40B4-BE49-F238E27FC236}">
                      <a16:creationId xmlns:a16="http://schemas.microsoft.com/office/drawing/2014/main" id="{CB53C51A-60F4-FE0C-AFC7-6E48EFBDCF99}"/>
                    </a:ext>
                  </a:extLst>
                </p14:cNvPr>
                <p14:cNvContentPartPr/>
                <p14:nvPr/>
              </p14:nvContentPartPr>
              <p14:xfrm>
                <a:off x="8409735" y="6433185"/>
                <a:ext cx="55800" cy="5760"/>
              </p14:xfrm>
            </p:contentPart>
          </mc:Choice>
          <mc:Fallback xmlns="">
            <p:pic>
              <p:nvPicPr>
                <p:cNvPr id="164" name="Ink 163">
                  <a:extLst>
                    <a:ext uri="{FF2B5EF4-FFF2-40B4-BE49-F238E27FC236}">
                      <a16:creationId xmlns:a16="http://schemas.microsoft.com/office/drawing/2014/main" id="{CB53C51A-60F4-FE0C-AFC7-6E48EFBDCF99}"/>
                    </a:ext>
                  </a:extLst>
                </p:cNvPr>
                <p:cNvPicPr/>
                <p:nvPr/>
              </p:nvPicPr>
              <p:blipFill>
                <a:blip r:embed="rId281"/>
                <a:stretch>
                  <a:fillRect/>
                </a:stretch>
              </p:blipFill>
              <p:spPr>
                <a:xfrm>
                  <a:off x="8403615" y="6427065"/>
                  <a:ext cx="68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2CE78006-3BB3-299B-D3CD-D2A02C2B7203}"/>
                    </a:ext>
                  </a:extLst>
                </p14:cNvPr>
                <p14:cNvContentPartPr/>
                <p14:nvPr/>
              </p14:nvContentPartPr>
              <p14:xfrm>
                <a:off x="8438535" y="6582585"/>
                <a:ext cx="125640" cy="87120"/>
              </p14:xfrm>
            </p:contentPart>
          </mc:Choice>
          <mc:Fallback xmlns="">
            <p:pic>
              <p:nvPicPr>
                <p:cNvPr id="165" name="Ink 164">
                  <a:extLst>
                    <a:ext uri="{FF2B5EF4-FFF2-40B4-BE49-F238E27FC236}">
                      <a16:creationId xmlns:a16="http://schemas.microsoft.com/office/drawing/2014/main" id="{2CE78006-3BB3-299B-D3CD-D2A02C2B7203}"/>
                    </a:ext>
                  </a:extLst>
                </p:cNvPr>
                <p:cNvPicPr/>
                <p:nvPr/>
              </p:nvPicPr>
              <p:blipFill>
                <a:blip r:embed="rId283"/>
                <a:stretch>
                  <a:fillRect/>
                </a:stretch>
              </p:blipFill>
              <p:spPr>
                <a:xfrm>
                  <a:off x="8432415" y="6576465"/>
                  <a:ext cx="1378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BF0133E5-ECE5-8C4D-A131-CED49F505516}"/>
                    </a:ext>
                  </a:extLst>
                </p14:cNvPr>
                <p14:cNvContentPartPr/>
                <p14:nvPr/>
              </p14:nvContentPartPr>
              <p14:xfrm>
                <a:off x="9076095" y="6276225"/>
                <a:ext cx="277200" cy="316800"/>
              </p14:xfrm>
            </p:contentPart>
          </mc:Choice>
          <mc:Fallback xmlns="">
            <p:pic>
              <p:nvPicPr>
                <p:cNvPr id="166" name="Ink 165">
                  <a:extLst>
                    <a:ext uri="{FF2B5EF4-FFF2-40B4-BE49-F238E27FC236}">
                      <a16:creationId xmlns:a16="http://schemas.microsoft.com/office/drawing/2014/main" id="{BF0133E5-ECE5-8C4D-A131-CED49F505516}"/>
                    </a:ext>
                  </a:extLst>
                </p:cNvPr>
                <p:cNvPicPr/>
                <p:nvPr/>
              </p:nvPicPr>
              <p:blipFill>
                <a:blip r:embed="rId285"/>
                <a:stretch>
                  <a:fillRect/>
                </a:stretch>
              </p:blipFill>
              <p:spPr>
                <a:xfrm>
                  <a:off x="9069975" y="6270105"/>
                  <a:ext cx="2894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7" name="Ink 166">
                  <a:extLst>
                    <a:ext uri="{FF2B5EF4-FFF2-40B4-BE49-F238E27FC236}">
                      <a16:creationId xmlns:a16="http://schemas.microsoft.com/office/drawing/2014/main" id="{B3971171-7497-58D3-2E0C-12A5346FAD0B}"/>
                    </a:ext>
                  </a:extLst>
                </p14:cNvPr>
                <p14:cNvContentPartPr/>
                <p14:nvPr/>
              </p14:nvContentPartPr>
              <p14:xfrm>
                <a:off x="9441855" y="6159225"/>
                <a:ext cx="5040" cy="115200"/>
              </p14:xfrm>
            </p:contentPart>
          </mc:Choice>
          <mc:Fallback xmlns="">
            <p:pic>
              <p:nvPicPr>
                <p:cNvPr id="167" name="Ink 166">
                  <a:extLst>
                    <a:ext uri="{FF2B5EF4-FFF2-40B4-BE49-F238E27FC236}">
                      <a16:creationId xmlns:a16="http://schemas.microsoft.com/office/drawing/2014/main" id="{B3971171-7497-58D3-2E0C-12A5346FAD0B}"/>
                    </a:ext>
                  </a:extLst>
                </p:cNvPr>
                <p:cNvPicPr/>
                <p:nvPr/>
              </p:nvPicPr>
              <p:blipFill>
                <a:blip r:embed="rId287"/>
                <a:stretch>
                  <a:fillRect/>
                </a:stretch>
              </p:blipFill>
              <p:spPr>
                <a:xfrm>
                  <a:off x="9435735" y="6153105"/>
                  <a:ext cx="172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8" name="Ink 167">
                  <a:extLst>
                    <a:ext uri="{FF2B5EF4-FFF2-40B4-BE49-F238E27FC236}">
                      <a16:creationId xmlns:a16="http://schemas.microsoft.com/office/drawing/2014/main" id="{CDE2EAD7-0F24-8617-7C11-94786B249807}"/>
                    </a:ext>
                  </a:extLst>
                </p14:cNvPr>
                <p14:cNvContentPartPr/>
                <p14:nvPr/>
              </p14:nvContentPartPr>
              <p14:xfrm>
                <a:off x="9579015" y="6325185"/>
                <a:ext cx="183240" cy="16560"/>
              </p14:xfrm>
            </p:contentPart>
          </mc:Choice>
          <mc:Fallback xmlns="">
            <p:pic>
              <p:nvPicPr>
                <p:cNvPr id="168" name="Ink 167">
                  <a:extLst>
                    <a:ext uri="{FF2B5EF4-FFF2-40B4-BE49-F238E27FC236}">
                      <a16:creationId xmlns:a16="http://schemas.microsoft.com/office/drawing/2014/main" id="{CDE2EAD7-0F24-8617-7C11-94786B249807}"/>
                    </a:ext>
                  </a:extLst>
                </p:cNvPr>
                <p:cNvPicPr/>
                <p:nvPr/>
              </p:nvPicPr>
              <p:blipFill>
                <a:blip r:embed="rId289"/>
                <a:stretch>
                  <a:fillRect/>
                </a:stretch>
              </p:blipFill>
              <p:spPr>
                <a:xfrm>
                  <a:off x="9572895" y="6319065"/>
                  <a:ext cx="195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9" name="Ink 168">
                  <a:extLst>
                    <a:ext uri="{FF2B5EF4-FFF2-40B4-BE49-F238E27FC236}">
                      <a16:creationId xmlns:a16="http://schemas.microsoft.com/office/drawing/2014/main" id="{37E93E40-DE27-CE55-9FC5-20A95E4AE1A8}"/>
                    </a:ext>
                  </a:extLst>
                </p14:cNvPr>
                <p14:cNvContentPartPr/>
                <p14:nvPr/>
              </p14:nvContentPartPr>
              <p14:xfrm>
                <a:off x="9629415" y="6421305"/>
                <a:ext cx="149400" cy="6840"/>
              </p14:xfrm>
            </p:contentPart>
          </mc:Choice>
          <mc:Fallback xmlns="">
            <p:pic>
              <p:nvPicPr>
                <p:cNvPr id="169" name="Ink 168">
                  <a:extLst>
                    <a:ext uri="{FF2B5EF4-FFF2-40B4-BE49-F238E27FC236}">
                      <a16:creationId xmlns:a16="http://schemas.microsoft.com/office/drawing/2014/main" id="{37E93E40-DE27-CE55-9FC5-20A95E4AE1A8}"/>
                    </a:ext>
                  </a:extLst>
                </p:cNvPr>
                <p:cNvPicPr/>
                <p:nvPr/>
              </p:nvPicPr>
              <p:blipFill>
                <a:blip r:embed="rId291"/>
                <a:stretch>
                  <a:fillRect/>
                </a:stretch>
              </p:blipFill>
              <p:spPr>
                <a:xfrm>
                  <a:off x="9623295" y="6415185"/>
                  <a:ext cx="161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0" name="Ink 169">
                  <a:extLst>
                    <a:ext uri="{FF2B5EF4-FFF2-40B4-BE49-F238E27FC236}">
                      <a16:creationId xmlns:a16="http://schemas.microsoft.com/office/drawing/2014/main" id="{91D1B838-BF32-EC42-AF78-3183C706D58D}"/>
                    </a:ext>
                  </a:extLst>
                </p14:cNvPr>
                <p14:cNvContentPartPr/>
                <p14:nvPr/>
              </p14:nvContentPartPr>
              <p14:xfrm>
                <a:off x="10040895" y="6321585"/>
                <a:ext cx="159120" cy="19800"/>
              </p14:xfrm>
            </p:contentPart>
          </mc:Choice>
          <mc:Fallback xmlns="">
            <p:pic>
              <p:nvPicPr>
                <p:cNvPr id="170" name="Ink 169">
                  <a:extLst>
                    <a:ext uri="{FF2B5EF4-FFF2-40B4-BE49-F238E27FC236}">
                      <a16:creationId xmlns:a16="http://schemas.microsoft.com/office/drawing/2014/main" id="{91D1B838-BF32-EC42-AF78-3183C706D58D}"/>
                    </a:ext>
                  </a:extLst>
                </p:cNvPr>
                <p:cNvPicPr/>
                <p:nvPr/>
              </p:nvPicPr>
              <p:blipFill>
                <a:blip r:embed="rId293"/>
                <a:stretch>
                  <a:fillRect/>
                </a:stretch>
              </p:blipFill>
              <p:spPr>
                <a:xfrm>
                  <a:off x="10034775" y="6315465"/>
                  <a:ext cx="171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1" name="Ink 170">
                  <a:extLst>
                    <a:ext uri="{FF2B5EF4-FFF2-40B4-BE49-F238E27FC236}">
                      <a16:creationId xmlns:a16="http://schemas.microsoft.com/office/drawing/2014/main" id="{C4510BB0-EF53-1E4C-982F-E57C710F5A26}"/>
                    </a:ext>
                  </a:extLst>
                </p14:cNvPr>
                <p14:cNvContentPartPr/>
                <p14:nvPr/>
              </p14:nvContentPartPr>
              <p14:xfrm>
                <a:off x="10336815" y="6162465"/>
                <a:ext cx="267480" cy="164880"/>
              </p14:xfrm>
            </p:contentPart>
          </mc:Choice>
          <mc:Fallback xmlns="">
            <p:pic>
              <p:nvPicPr>
                <p:cNvPr id="171" name="Ink 170">
                  <a:extLst>
                    <a:ext uri="{FF2B5EF4-FFF2-40B4-BE49-F238E27FC236}">
                      <a16:creationId xmlns:a16="http://schemas.microsoft.com/office/drawing/2014/main" id="{C4510BB0-EF53-1E4C-982F-E57C710F5A26}"/>
                    </a:ext>
                  </a:extLst>
                </p:cNvPr>
                <p:cNvPicPr/>
                <p:nvPr/>
              </p:nvPicPr>
              <p:blipFill>
                <a:blip r:embed="rId295"/>
                <a:stretch>
                  <a:fillRect/>
                </a:stretch>
              </p:blipFill>
              <p:spPr>
                <a:xfrm>
                  <a:off x="10330695" y="6156345"/>
                  <a:ext cx="279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2" name="Ink 171">
                  <a:extLst>
                    <a:ext uri="{FF2B5EF4-FFF2-40B4-BE49-F238E27FC236}">
                      <a16:creationId xmlns:a16="http://schemas.microsoft.com/office/drawing/2014/main" id="{CB20367A-1767-1CE5-D76C-53C5452871E4}"/>
                    </a:ext>
                  </a:extLst>
                </p14:cNvPr>
                <p14:cNvContentPartPr/>
                <p14:nvPr/>
              </p14:nvContentPartPr>
              <p14:xfrm>
                <a:off x="10351215" y="6397545"/>
                <a:ext cx="245880" cy="18720"/>
              </p14:xfrm>
            </p:contentPart>
          </mc:Choice>
          <mc:Fallback xmlns="">
            <p:pic>
              <p:nvPicPr>
                <p:cNvPr id="172" name="Ink 171">
                  <a:extLst>
                    <a:ext uri="{FF2B5EF4-FFF2-40B4-BE49-F238E27FC236}">
                      <a16:creationId xmlns:a16="http://schemas.microsoft.com/office/drawing/2014/main" id="{CB20367A-1767-1CE5-D76C-53C5452871E4}"/>
                    </a:ext>
                  </a:extLst>
                </p:cNvPr>
                <p:cNvPicPr/>
                <p:nvPr/>
              </p:nvPicPr>
              <p:blipFill>
                <a:blip r:embed="rId297"/>
                <a:stretch>
                  <a:fillRect/>
                </a:stretch>
              </p:blipFill>
              <p:spPr>
                <a:xfrm>
                  <a:off x="10345095" y="6391425"/>
                  <a:ext cx="258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3" name="Ink 172">
                  <a:extLst>
                    <a:ext uri="{FF2B5EF4-FFF2-40B4-BE49-F238E27FC236}">
                      <a16:creationId xmlns:a16="http://schemas.microsoft.com/office/drawing/2014/main" id="{21C880D2-B0F8-C95F-214C-7BB7542F7DE9}"/>
                    </a:ext>
                  </a:extLst>
                </p14:cNvPr>
                <p14:cNvContentPartPr/>
                <p14:nvPr/>
              </p14:nvContentPartPr>
              <p14:xfrm>
                <a:off x="10349055" y="6454785"/>
                <a:ext cx="270360" cy="251640"/>
              </p14:xfrm>
            </p:contentPart>
          </mc:Choice>
          <mc:Fallback xmlns="">
            <p:pic>
              <p:nvPicPr>
                <p:cNvPr id="173" name="Ink 172">
                  <a:extLst>
                    <a:ext uri="{FF2B5EF4-FFF2-40B4-BE49-F238E27FC236}">
                      <a16:creationId xmlns:a16="http://schemas.microsoft.com/office/drawing/2014/main" id="{21C880D2-B0F8-C95F-214C-7BB7542F7DE9}"/>
                    </a:ext>
                  </a:extLst>
                </p:cNvPr>
                <p:cNvPicPr/>
                <p:nvPr/>
              </p:nvPicPr>
              <p:blipFill>
                <a:blip r:embed="rId299"/>
                <a:stretch>
                  <a:fillRect/>
                </a:stretch>
              </p:blipFill>
              <p:spPr>
                <a:xfrm>
                  <a:off x="10342935" y="6448665"/>
                  <a:ext cx="2826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4" name="Ink 173">
                  <a:extLst>
                    <a:ext uri="{FF2B5EF4-FFF2-40B4-BE49-F238E27FC236}">
                      <a16:creationId xmlns:a16="http://schemas.microsoft.com/office/drawing/2014/main" id="{C948C9EC-90FC-AE6D-E3A3-A6866998CD8C}"/>
                    </a:ext>
                  </a:extLst>
                </p14:cNvPr>
                <p14:cNvContentPartPr/>
                <p14:nvPr/>
              </p14:nvContentPartPr>
              <p14:xfrm>
                <a:off x="8849655" y="5960145"/>
                <a:ext cx="2056320" cy="787680"/>
              </p14:xfrm>
            </p:contentPart>
          </mc:Choice>
          <mc:Fallback xmlns="">
            <p:pic>
              <p:nvPicPr>
                <p:cNvPr id="174" name="Ink 173">
                  <a:extLst>
                    <a:ext uri="{FF2B5EF4-FFF2-40B4-BE49-F238E27FC236}">
                      <a16:creationId xmlns:a16="http://schemas.microsoft.com/office/drawing/2014/main" id="{C948C9EC-90FC-AE6D-E3A3-A6866998CD8C}"/>
                    </a:ext>
                  </a:extLst>
                </p:cNvPr>
                <p:cNvPicPr/>
                <p:nvPr/>
              </p:nvPicPr>
              <p:blipFill>
                <a:blip r:embed="rId301"/>
                <a:stretch>
                  <a:fillRect/>
                </a:stretch>
              </p:blipFill>
              <p:spPr>
                <a:xfrm>
                  <a:off x="8843535" y="5954025"/>
                  <a:ext cx="2068560" cy="799920"/>
                </a:xfrm>
                <a:prstGeom prst="rect">
                  <a:avLst/>
                </a:prstGeom>
              </p:spPr>
            </p:pic>
          </mc:Fallback>
        </mc:AlternateContent>
      </p:grpSp>
      <p:grpSp>
        <p:nvGrpSpPr>
          <p:cNvPr id="82" name="Group 81">
            <a:extLst>
              <a:ext uri="{FF2B5EF4-FFF2-40B4-BE49-F238E27FC236}">
                <a16:creationId xmlns:a16="http://schemas.microsoft.com/office/drawing/2014/main" id="{D4E122F9-008B-9E76-72E4-B3CE48A39395}"/>
              </a:ext>
            </a:extLst>
          </p:cNvPr>
          <p:cNvGrpSpPr/>
          <p:nvPr/>
        </p:nvGrpSpPr>
        <p:grpSpPr>
          <a:xfrm>
            <a:off x="10366004" y="1255222"/>
            <a:ext cx="1581120" cy="941400"/>
            <a:chOff x="10366004" y="1255222"/>
            <a:chExt cx="1581120" cy="941400"/>
          </a:xfrm>
        </p:grpSpPr>
        <mc:AlternateContent xmlns:mc="http://schemas.openxmlformats.org/markup-compatibility/2006" xmlns:p14="http://schemas.microsoft.com/office/powerpoint/2010/main">
          <mc:Choice Requires="p14">
            <p:contentPart p14:bwMode="auto" r:id="rId302">
              <p14:nvContentPartPr>
                <p14:cNvPr id="2" name="Ink 1">
                  <a:extLst>
                    <a:ext uri="{FF2B5EF4-FFF2-40B4-BE49-F238E27FC236}">
                      <a16:creationId xmlns:a16="http://schemas.microsoft.com/office/drawing/2014/main" id="{0CE068E6-78F4-B8E3-8326-67E76211B5E3}"/>
                    </a:ext>
                  </a:extLst>
                </p14:cNvPr>
                <p14:cNvContentPartPr/>
                <p14:nvPr/>
              </p14:nvContentPartPr>
              <p14:xfrm>
                <a:off x="10851284" y="1255222"/>
                <a:ext cx="399240" cy="941400"/>
              </p14:xfrm>
            </p:contentPart>
          </mc:Choice>
          <mc:Fallback xmlns="">
            <p:pic>
              <p:nvPicPr>
                <p:cNvPr id="2" name="Ink 1">
                  <a:extLst>
                    <a:ext uri="{FF2B5EF4-FFF2-40B4-BE49-F238E27FC236}">
                      <a16:creationId xmlns:a16="http://schemas.microsoft.com/office/drawing/2014/main" id="{0CE068E6-78F4-B8E3-8326-67E76211B5E3}"/>
                    </a:ext>
                  </a:extLst>
                </p:cNvPr>
                <p:cNvPicPr/>
                <p:nvPr/>
              </p:nvPicPr>
              <p:blipFill>
                <a:blip r:embed="rId303"/>
                <a:stretch>
                  <a:fillRect/>
                </a:stretch>
              </p:blipFill>
              <p:spPr>
                <a:xfrm>
                  <a:off x="10845164" y="1249102"/>
                  <a:ext cx="411480" cy="953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 name="Ink 2">
                  <a:extLst>
                    <a:ext uri="{FF2B5EF4-FFF2-40B4-BE49-F238E27FC236}">
                      <a16:creationId xmlns:a16="http://schemas.microsoft.com/office/drawing/2014/main" id="{A658379A-A7DF-E0EB-3315-1FFD5E86D8A3}"/>
                    </a:ext>
                  </a:extLst>
                </p14:cNvPr>
                <p14:cNvContentPartPr/>
                <p14:nvPr/>
              </p14:nvContentPartPr>
              <p14:xfrm>
                <a:off x="10366004" y="1699462"/>
                <a:ext cx="1193040" cy="48600"/>
              </p14:xfrm>
            </p:contentPart>
          </mc:Choice>
          <mc:Fallback xmlns="">
            <p:pic>
              <p:nvPicPr>
                <p:cNvPr id="3" name="Ink 2">
                  <a:extLst>
                    <a:ext uri="{FF2B5EF4-FFF2-40B4-BE49-F238E27FC236}">
                      <a16:creationId xmlns:a16="http://schemas.microsoft.com/office/drawing/2014/main" id="{A658379A-A7DF-E0EB-3315-1FFD5E86D8A3}"/>
                    </a:ext>
                  </a:extLst>
                </p:cNvPr>
                <p:cNvPicPr/>
                <p:nvPr/>
              </p:nvPicPr>
              <p:blipFill>
                <a:blip r:embed="rId305"/>
                <a:stretch>
                  <a:fillRect/>
                </a:stretch>
              </p:blipFill>
              <p:spPr>
                <a:xfrm>
                  <a:off x="10359884" y="1693342"/>
                  <a:ext cx="12052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9" name="Ink 58">
                  <a:extLst>
                    <a:ext uri="{FF2B5EF4-FFF2-40B4-BE49-F238E27FC236}">
                      <a16:creationId xmlns:a16="http://schemas.microsoft.com/office/drawing/2014/main" id="{60B3BC78-5436-E05C-1AD2-6F719C383487}"/>
                    </a:ext>
                  </a:extLst>
                </p14:cNvPr>
                <p14:cNvContentPartPr/>
                <p14:nvPr/>
              </p14:nvContentPartPr>
              <p14:xfrm>
                <a:off x="10695044" y="1344502"/>
                <a:ext cx="948600" cy="643320"/>
              </p14:xfrm>
            </p:contentPart>
          </mc:Choice>
          <mc:Fallback xmlns="">
            <p:pic>
              <p:nvPicPr>
                <p:cNvPr id="59" name="Ink 58">
                  <a:extLst>
                    <a:ext uri="{FF2B5EF4-FFF2-40B4-BE49-F238E27FC236}">
                      <a16:creationId xmlns:a16="http://schemas.microsoft.com/office/drawing/2014/main" id="{60B3BC78-5436-E05C-1AD2-6F719C383487}"/>
                    </a:ext>
                  </a:extLst>
                </p:cNvPr>
                <p:cNvPicPr/>
                <p:nvPr/>
              </p:nvPicPr>
              <p:blipFill>
                <a:blip r:embed="rId307"/>
                <a:stretch>
                  <a:fillRect/>
                </a:stretch>
              </p:blipFill>
              <p:spPr>
                <a:xfrm>
                  <a:off x="10688924" y="1338382"/>
                  <a:ext cx="96084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60" name="Ink 59">
                  <a:extLst>
                    <a:ext uri="{FF2B5EF4-FFF2-40B4-BE49-F238E27FC236}">
                      <a16:creationId xmlns:a16="http://schemas.microsoft.com/office/drawing/2014/main" id="{D71FC7AD-5CDE-092B-0582-F4C97A1EBCCF}"/>
                    </a:ext>
                  </a:extLst>
                </p14:cNvPr>
                <p14:cNvContentPartPr/>
                <p14:nvPr/>
              </p14:nvContentPartPr>
              <p14:xfrm>
                <a:off x="11403164" y="1675702"/>
                <a:ext cx="543960" cy="24840"/>
              </p14:xfrm>
            </p:contentPart>
          </mc:Choice>
          <mc:Fallback xmlns="">
            <p:pic>
              <p:nvPicPr>
                <p:cNvPr id="60" name="Ink 59">
                  <a:extLst>
                    <a:ext uri="{FF2B5EF4-FFF2-40B4-BE49-F238E27FC236}">
                      <a16:creationId xmlns:a16="http://schemas.microsoft.com/office/drawing/2014/main" id="{D71FC7AD-5CDE-092B-0582-F4C97A1EBCCF}"/>
                    </a:ext>
                  </a:extLst>
                </p:cNvPr>
                <p:cNvPicPr/>
                <p:nvPr/>
              </p:nvPicPr>
              <p:blipFill>
                <a:blip r:embed="rId309"/>
                <a:stretch>
                  <a:fillRect/>
                </a:stretch>
              </p:blipFill>
              <p:spPr>
                <a:xfrm>
                  <a:off x="11397044" y="1669582"/>
                  <a:ext cx="55620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0">
            <p14:nvContentPartPr>
              <p14:cNvPr id="83" name="Ink 82">
                <a:extLst>
                  <a:ext uri="{FF2B5EF4-FFF2-40B4-BE49-F238E27FC236}">
                    <a16:creationId xmlns:a16="http://schemas.microsoft.com/office/drawing/2014/main" id="{BCDCD776-58FC-2A97-6C20-558B3D5A2A04}"/>
                  </a:ext>
                </a:extLst>
              </p14:cNvPr>
              <p14:cNvContentPartPr/>
              <p14:nvPr/>
            </p14:nvContentPartPr>
            <p14:xfrm>
              <a:off x="10969560" y="1251000"/>
              <a:ext cx="1019160" cy="503640"/>
            </p14:xfrm>
          </p:contentPart>
        </mc:Choice>
        <mc:Fallback xmlns="">
          <p:pic>
            <p:nvPicPr>
              <p:cNvPr id="83" name="Ink 82">
                <a:extLst>
                  <a:ext uri="{FF2B5EF4-FFF2-40B4-BE49-F238E27FC236}">
                    <a16:creationId xmlns:a16="http://schemas.microsoft.com/office/drawing/2014/main" id="{BCDCD776-58FC-2A97-6C20-558B3D5A2A04}"/>
                  </a:ext>
                </a:extLst>
              </p:cNvPr>
              <p:cNvPicPr/>
              <p:nvPr/>
            </p:nvPicPr>
            <p:blipFill>
              <a:blip r:embed="rId311"/>
              <a:stretch>
                <a:fillRect/>
              </a:stretch>
            </p:blipFill>
            <p:spPr>
              <a:xfrm>
                <a:off x="10960200" y="1241640"/>
                <a:ext cx="1037880" cy="522360"/>
              </a:xfrm>
              <a:prstGeom prst="rect">
                <a:avLst/>
              </a:prstGeom>
            </p:spPr>
          </p:pic>
        </mc:Fallback>
      </mc:AlternateContent>
    </p:spTree>
    <p:extLst>
      <p:ext uri="{BB962C8B-B14F-4D97-AF65-F5344CB8AC3E}">
        <p14:creationId xmlns:p14="http://schemas.microsoft.com/office/powerpoint/2010/main" val="3303619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B4FD3-9501-4063-4416-DA545EB80D83}"/>
              </a:ext>
            </a:extLst>
          </p:cNvPr>
          <p:cNvSpPr>
            <a:spLocks noGrp="1"/>
          </p:cNvSpPr>
          <p:nvPr>
            <p:ph type="title"/>
          </p:nvPr>
        </p:nvSpPr>
        <p:spPr/>
        <p:txBody>
          <a:bodyPr/>
          <a:lstStyle/>
          <a:p>
            <a:endParaRPr lang="en-CA"/>
          </a:p>
        </p:txBody>
      </p:sp>
      <p:grpSp>
        <p:nvGrpSpPr>
          <p:cNvPr id="51" name="Group 50">
            <a:extLst>
              <a:ext uri="{FF2B5EF4-FFF2-40B4-BE49-F238E27FC236}">
                <a16:creationId xmlns:a16="http://schemas.microsoft.com/office/drawing/2014/main" id="{25FD6DD7-F2AF-5F8E-EFF1-536F325CAA4C}"/>
              </a:ext>
            </a:extLst>
          </p:cNvPr>
          <p:cNvGrpSpPr/>
          <p:nvPr/>
        </p:nvGrpSpPr>
        <p:grpSpPr>
          <a:xfrm>
            <a:off x="10822815" y="1236225"/>
            <a:ext cx="1175400" cy="1018800"/>
            <a:chOff x="10822815" y="1236225"/>
            <a:chExt cx="1175400" cy="1018800"/>
          </a:xfrm>
        </p:grpSpPr>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9D3EF145-D3E3-E32A-A552-077CD1FF63A3}"/>
                    </a:ext>
                  </a:extLst>
                </p14:cNvPr>
                <p14:cNvContentPartPr/>
                <p14:nvPr/>
              </p14:nvContentPartPr>
              <p14:xfrm>
                <a:off x="11099655" y="1407225"/>
                <a:ext cx="74880" cy="136800"/>
              </p14:xfrm>
            </p:contentPart>
          </mc:Choice>
          <mc:Fallback xmlns="">
            <p:pic>
              <p:nvPicPr>
                <p:cNvPr id="42" name="Ink 41">
                  <a:extLst>
                    <a:ext uri="{FF2B5EF4-FFF2-40B4-BE49-F238E27FC236}">
                      <a16:creationId xmlns:a16="http://schemas.microsoft.com/office/drawing/2014/main" id="{9D3EF145-D3E3-E32A-A552-077CD1FF63A3}"/>
                    </a:ext>
                  </a:extLst>
                </p:cNvPr>
                <p:cNvPicPr/>
                <p:nvPr/>
              </p:nvPicPr>
              <p:blipFill>
                <a:blip r:embed="rId3"/>
                <a:stretch>
                  <a:fillRect/>
                </a:stretch>
              </p:blipFill>
              <p:spPr>
                <a:xfrm>
                  <a:off x="11093535" y="1401105"/>
                  <a:ext cx="871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64A6E36D-399F-481E-8969-ABCEE0FE1D7B}"/>
                    </a:ext>
                  </a:extLst>
                </p14:cNvPr>
                <p14:cNvContentPartPr/>
                <p14:nvPr/>
              </p14:nvContentPartPr>
              <p14:xfrm>
                <a:off x="11022615" y="1430985"/>
                <a:ext cx="262800" cy="239760"/>
              </p14:xfrm>
            </p:contentPart>
          </mc:Choice>
          <mc:Fallback xmlns="">
            <p:pic>
              <p:nvPicPr>
                <p:cNvPr id="43" name="Ink 42">
                  <a:extLst>
                    <a:ext uri="{FF2B5EF4-FFF2-40B4-BE49-F238E27FC236}">
                      <a16:creationId xmlns:a16="http://schemas.microsoft.com/office/drawing/2014/main" id="{64A6E36D-399F-481E-8969-ABCEE0FE1D7B}"/>
                    </a:ext>
                  </a:extLst>
                </p:cNvPr>
                <p:cNvPicPr/>
                <p:nvPr/>
              </p:nvPicPr>
              <p:blipFill>
                <a:blip r:embed="rId5"/>
                <a:stretch>
                  <a:fillRect/>
                </a:stretch>
              </p:blipFill>
              <p:spPr>
                <a:xfrm>
                  <a:off x="11016495" y="1424865"/>
                  <a:ext cx="275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6ADDCAF6-9C59-AB12-FA8D-97FF9CC04DE5}"/>
                    </a:ext>
                  </a:extLst>
                </p14:cNvPr>
                <p14:cNvContentPartPr/>
                <p14:nvPr/>
              </p14:nvContentPartPr>
              <p14:xfrm>
                <a:off x="11219895" y="1544745"/>
                <a:ext cx="313200" cy="298080"/>
              </p14:xfrm>
            </p:contentPart>
          </mc:Choice>
          <mc:Fallback xmlns="">
            <p:pic>
              <p:nvPicPr>
                <p:cNvPr id="44" name="Ink 43">
                  <a:extLst>
                    <a:ext uri="{FF2B5EF4-FFF2-40B4-BE49-F238E27FC236}">
                      <a16:creationId xmlns:a16="http://schemas.microsoft.com/office/drawing/2014/main" id="{6ADDCAF6-9C59-AB12-FA8D-97FF9CC04DE5}"/>
                    </a:ext>
                  </a:extLst>
                </p:cNvPr>
                <p:cNvPicPr/>
                <p:nvPr/>
              </p:nvPicPr>
              <p:blipFill>
                <a:blip r:embed="rId7"/>
                <a:stretch>
                  <a:fillRect/>
                </a:stretch>
              </p:blipFill>
              <p:spPr>
                <a:xfrm>
                  <a:off x="11213775" y="1538625"/>
                  <a:ext cx="3254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7B2F3EBA-DCE6-7483-136E-57CF31D43EF0}"/>
                    </a:ext>
                  </a:extLst>
                </p14:cNvPr>
                <p14:cNvContentPartPr/>
                <p14:nvPr/>
              </p14:nvContentPartPr>
              <p14:xfrm>
                <a:off x="11462895" y="1714665"/>
                <a:ext cx="535320" cy="540360"/>
              </p14:xfrm>
            </p:contentPart>
          </mc:Choice>
          <mc:Fallback xmlns="">
            <p:pic>
              <p:nvPicPr>
                <p:cNvPr id="45" name="Ink 44">
                  <a:extLst>
                    <a:ext uri="{FF2B5EF4-FFF2-40B4-BE49-F238E27FC236}">
                      <a16:creationId xmlns:a16="http://schemas.microsoft.com/office/drawing/2014/main" id="{7B2F3EBA-DCE6-7483-136E-57CF31D43EF0}"/>
                    </a:ext>
                  </a:extLst>
                </p:cNvPr>
                <p:cNvPicPr/>
                <p:nvPr/>
              </p:nvPicPr>
              <p:blipFill>
                <a:blip r:embed="rId9"/>
                <a:stretch>
                  <a:fillRect/>
                </a:stretch>
              </p:blipFill>
              <p:spPr>
                <a:xfrm>
                  <a:off x="11456775" y="1708545"/>
                  <a:ext cx="54756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5">
                  <a:extLst>
                    <a:ext uri="{FF2B5EF4-FFF2-40B4-BE49-F238E27FC236}">
                      <a16:creationId xmlns:a16="http://schemas.microsoft.com/office/drawing/2014/main" id="{0825D65D-727F-94EC-D593-6C387DFEED0C}"/>
                    </a:ext>
                  </a:extLst>
                </p14:cNvPr>
                <p14:cNvContentPartPr/>
                <p14:nvPr/>
              </p14:nvContentPartPr>
              <p14:xfrm>
                <a:off x="10822815" y="1290225"/>
                <a:ext cx="368640" cy="334800"/>
              </p14:xfrm>
            </p:contentPart>
          </mc:Choice>
          <mc:Fallback xmlns="">
            <p:pic>
              <p:nvPicPr>
                <p:cNvPr id="46" name="Ink 45">
                  <a:extLst>
                    <a:ext uri="{FF2B5EF4-FFF2-40B4-BE49-F238E27FC236}">
                      <a16:creationId xmlns:a16="http://schemas.microsoft.com/office/drawing/2014/main" id="{0825D65D-727F-94EC-D593-6C387DFEED0C}"/>
                    </a:ext>
                  </a:extLst>
                </p:cNvPr>
                <p:cNvPicPr/>
                <p:nvPr/>
              </p:nvPicPr>
              <p:blipFill>
                <a:blip r:embed="rId11"/>
                <a:stretch>
                  <a:fillRect/>
                </a:stretch>
              </p:blipFill>
              <p:spPr>
                <a:xfrm>
                  <a:off x="10816695" y="1284105"/>
                  <a:ext cx="3808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DBAEBA61-A707-D5F0-97C9-4BB2E1CEE103}"/>
                    </a:ext>
                  </a:extLst>
                </p14:cNvPr>
                <p14:cNvContentPartPr/>
                <p14:nvPr/>
              </p14:nvContentPartPr>
              <p14:xfrm>
                <a:off x="11001015" y="1396425"/>
                <a:ext cx="676440" cy="433440"/>
              </p14:xfrm>
            </p:contentPart>
          </mc:Choice>
          <mc:Fallback xmlns="">
            <p:pic>
              <p:nvPicPr>
                <p:cNvPr id="47" name="Ink 46">
                  <a:extLst>
                    <a:ext uri="{FF2B5EF4-FFF2-40B4-BE49-F238E27FC236}">
                      <a16:creationId xmlns:a16="http://schemas.microsoft.com/office/drawing/2014/main" id="{DBAEBA61-A707-D5F0-97C9-4BB2E1CEE103}"/>
                    </a:ext>
                  </a:extLst>
                </p:cNvPr>
                <p:cNvPicPr/>
                <p:nvPr/>
              </p:nvPicPr>
              <p:blipFill>
                <a:blip r:embed="rId13"/>
                <a:stretch>
                  <a:fillRect/>
                </a:stretch>
              </p:blipFill>
              <p:spPr>
                <a:xfrm>
                  <a:off x="10994895" y="1390305"/>
                  <a:ext cx="68868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CB314DE3-A58D-6DF2-FB98-53954644F5C4}"/>
                    </a:ext>
                  </a:extLst>
                </p14:cNvPr>
                <p14:cNvContentPartPr/>
                <p14:nvPr/>
              </p14:nvContentPartPr>
              <p14:xfrm>
                <a:off x="11381175" y="1667145"/>
                <a:ext cx="204840" cy="146520"/>
              </p14:xfrm>
            </p:contentPart>
          </mc:Choice>
          <mc:Fallback xmlns="">
            <p:pic>
              <p:nvPicPr>
                <p:cNvPr id="48" name="Ink 47">
                  <a:extLst>
                    <a:ext uri="{FF2B5EF4-FFF2-40B4-BE49-F238E27FC236}">
                      <a16:creationId xmlns:a16="http://schemas.microsoft.com/office/drawing/2014/main" id="{CB314DE3-A58D-6DF2-FB98-53954644F5C4}"/>
                    </a:ext>
                  </a:extLst>
                </p:cNvPr>
                <p:cNvPicPr/>
                <p:nvPr/>
              </p:nvPicPr>
              <p:blipFill>
                <a:blip r:embed="rId15"/>
                <a:stretch>
                  <a:fillRect/>
                </a:stretch>
              </p:blipFill>
              <p:spPr>
                <a:xfrm>
                  <a:off x="11375055" y="1661025"/>
                  <a:ext cx="2170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DB10D4E8-973B-1E38-89A5-5CAA0A71E9E1}"/>
                    </a:ext>
                  </a:extLst>
                </p14:cNvPr>
                <p14:cNvContentPartPr/>
                <p14:nvPr/>
              </p14:nvContentPartPr>
              <p14:xfrm>
                <a:off x="10854135" y="1271865"/>
                <a:ext cx="303480" cy="239760"/>
              </p14:xfrm>
            </p:contentPart>
          </mc:Choice>
          <mc:Fallback xmlns="">
            <p:pic>
              <p:nvPicPr>
                <p:cNvPr id="49" name="Ink 48">
                  <a:extLst>
                    <a:ext uri="{FF2B5EF4-FFF2-40B4-BE49-F238E27FC236}">
                      <a16:creationId xmlns:a16="http://schemas.microsoft.com/office/drawing/2014/main" id="{DB10D4E8-973B-1E38-89A5-5CAA0A71E9E1}"/>
                    </a:ext>
                  </a:extLst>
                </p:cNvPr>
                <p:cNvPicPr/>
                <p:nvPr/>
              </p:nvPicPr>
              <p:blipFill>
                <a:blip r:embed="rId17"/>
                <a:stretch>
                  <a:fillRect/>
                </a:stretch>
              </p:blipFill>
              <p:spPr>
                <a:xfrm>
                  <a:off x="10848015" y="1265745"/>
                  <a:ext cx="3157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78076469-C343-B927-BBE6-490A37BC82D2}"/>
                    </a:ext>
                  </a:extLst>
                </p14:cNvPr>
                <p14:cNvContentPartPr/>
                <p14:nvPr/>
              </p14:nvContentPartPr>
              <p14:xfrm>
                <a:off x="10842255" y="1236225"/>
                <a:ext cx="529560" cy="415080"/>
              </p14:xfrm>
            </p:contentPart>
          </mc:Choice>
          <mc:Fallback xmlns="">
            <p:pic>
              <p:nvPicPr>
                <p:cNvPr id="50" name="Ink 49">
                  <a:extLst>
                    <a:ext uri="{FF2B5EF4-FFF2-40B4-BE49-F238E27FC236}">
                      <a16:creationId xmlns:a16="http://schemas.microsoft.com/office/drawing/2014/main" id="{78076469-C343-B927-BBE6-490A37BC82D2}"/>
                    </a:ext>
                  </a:extLst>
                </p:cNvPr>
                <p:cNvPicPr/>
                <p:nvPr/>
              </p:nvPicPr>
              <p:blipFill>
                <a:blip r:embed="rId19"/>
                <a:stretch>
                  <a:fillRect/>
                </a:stretch>
              </p:blipFill>
              <p:spPr>
                <a:xfrm>
                  <a:off x="10836135" y="1230105"/>
                  <a:ext cx="541800" cy="42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12467A0F-6378-ADCF-56FB-FF52E856A3AA}"/>
                  </a:ext>
                </a:extLst>
              </p14:cNvPr>
              <p14:cNvContentPartPr/>
              <p14:nvPr/>
            </p14:nvContentPartPr>
            <p14:xfrm>
              <a:off x="11285055" y="2288865"/>
              <a:ext cx="700560" cy="649800"/>
            </p14:xfrm>
          </p:contentPart>
        </mc:Choice>
        <mc:Fallback xmlns="">
          <p:pic>
            <p:nvPicPr>
              <p:cNvPr id="52" name="Ink 51">
                <a:extLst>
                  <a:ext uri="{FF2B5EF4-FFF2-40B4-BE49-F238E27FC236}">
                    <a16:creationId xmlns:a16="http://schemas.microsoft.com/office/drawing/2014/main" id="{12467A0F-6378-ADCF-56FB-FF52E856A3AA}"/>
                  </a:ext>
                </a:extLst>
              </p:cNvPr>
              <p:cNvPicPr/>
              <p:nvPr/>
            </p:nvPicPr>
            <p:blipFill>
              <a:blip r:embed="rId21"/>
              <a:stretch>
                <a:fillRect/>
              </a:stretch>
            </p:blipFill>
            <p:spPr>
              <a:xfrm>
                <a:off x="11278935" y="2282745"/>
                <a:ext cx="712800" cy="662040"/>
              </a:xfrm>
              <a:prstGeom prst="rect">
                <a:avLst/>
              </a:prstGeom>
            </p:spPr>
          </p:pic>
        </mc:Fallback>
      </mc:AlternateContent>
      <p:grpSp>
        <p:nvGrpSpPr>
          <p:cNvPr id="62" name="Group 61">
            <a:extLst>
              <a:ext uri="{FF2B5EF4-FFF2-40B4-BE49-F238E27FC236}">
                <a16:creationId xmlns:a16="http://schemas.microsoft.com/office/drawing/2014/main" id="{8B9F9D63-4493-840B-449F-8340AA9BBEDF}"/>
              </a:ext>
            </a:extLst>
          </p:cNvPr>
          <p:cNvGrpSpPr/>
          <p:nvPr/>
        </p:nvGrpSpPr>
        <p:grpSpPr>
          <a:xfrm>
            <a:off x="10243215" y="3201825"/>
            <a:ext cx="1744560" cy="370440"/>
            <a:chOff x="10243215" y="3201825"/>
            <a:chExt cx="1744560" cy="370440"/>
          </a:xfrm>
        </p:grpSpPr>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D8A7BCBA-64D8-950A-BF56-E1B84780D9FA}"/>
                    </a:ext>
                  </a:extLst>
                </p14:cNvPr>
                <p14:cNvContentPartPr/>
                <p14:nvPr/>
              </p14:nvContentPartPr>
              <p14:xfrm>
                <a:off x="10243215" y="3201825"/>
                <a:ext cx="438120" cy="20520"/>
              </p14:xfrm>
            </p:contentPart>
          </mc:Choice>
          <mc:Fallback xmlns="">
            <p:pic>
              <p:nvPicPr>
                <p:cNvPr id="53" name="Ink 52">
                  <a:extLst>
                    <a:ext uri="{FF2B5EF4-FFF2-40B4-BE49-F238E27FC236}">
                      <a16:creationId xmlns:a16="http://schemas.microsoft.com/office/drawing/2014/main" id="{D8A7BCBA-64D8-950A-BF56-E1B84780D9FA}"/>
                    </a:ext>
                  </a:extLst>
                </p:cNvPr>
                <p:cNvPicPr/>
                <p:nvPr/>
              </p:nvPicPr>
              <p:blipFill>
                <a:blip r:embed="rId23"/>
                <a:stretch>
                  <a:fillRect/>
                </a:stretch>
              </p:blipFill>
              <p:spPr>
                <a:xfrm>
                  <a:off x="10237095" y="3195705"/>
                  <a:ext cx="4503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53">
                  <a:extLst>
                    <a:ext uri="{FF2B5EF4-FFF2-40B4-BE49-F238E27FC236}">
                      <a16:creationId xmlns:a16="http://schemas.microsoft.com/office/drawing/2014/main" id="{24D40CEA-673E-71B2-DFA2-2EE925A4D14B}"/>
                    </a:ext>
                  </a:extLst>
                </p14:cNvPr>
                <p14:cNvContentPartPr/>
                <p14:nvPr/>
              </p14:nvContentPartPr>
              <p14:xfrm>
                <a:off x="10421055" y="3224145"/>
                <a:ext cx="53280" cy="164880"/>
              </p14:xfrm>
            </p:contentPart>
          </mc:Choice>
          <mc:Fallback xmlns="">
            <p:pic>
              <p:nvPicPr>
                <p:cNvPr id="54" name="Ink 53">
                  <a:extLst>
                    <a:ext uri="{FF2B5EF4-FFF2-40B4-BE49-F238E27FC236}">
                      <a16:creationId xmlns:a16="http://schemas.microsoft.com/office/drawing/2014/main" id="{24D40CEA-673E-71B2-DFA2-2EE925A4D14B}"/>
                    </a:ext>
                  </a:extLst>
                </p:cNvPr>
                <p:cNvPicPr/>
                <p:nvPr/>
              </p:nvPicPr>
              <p:blipFill>
                <a:blip r:embed="rId25"/>
                <a:stretch>
                  <a:fillRect/>
                </a:stretch>
              </p:blipFill>
              <p:spPr>
                <a:xfrm>
                  <a:off x="10414935" y="3218025"/>
                  <a:ext cx="655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5" name="Ink 54">
                  <a:extLst>
                    <a:ext uri="{FF2B5EF4-FFF2-40B4-BE49-F238E27FC236}">
                      <a16:creationId xmlns:a16="http://schemas.microsoft.com/office/drawing/2014/main" id="{525D3B58-7DE9-978F-22B4-95E72B26FD47}"/>
                    </a:ext>
                  </a:extLst>
                </p14:cNvPr>
                <p14:cNvContentPartPr/>
                <p14:nvPr/>
              </p14:nvContentPartPr>
              <p14:xfrm>
                <a:off x="10692855" y="3309105"/>
                <a:ext cx="161640" cy="100440"/>
              </p14:xfrm>
            </p:contentPart>
          </mc:Choice>
          <mc:Fallback xmlns="">
            <p:pic>
              <p:nvPicPr>
                <p:cNvPr id="55" name="Ink 54">
                  <a:extLst>
                    <a:ext uri="{FF2B5EF4-FFF2-40B4-BE49-F238E27FC236}">
                      <a16:creationId xmlns:a16="http://schemas.microsoft.com/office/drawing/2014/main" id="{525D3B58-7DE9-978F-22B4-95E72B26FD47}"/>
                    </a:ext>
                  </a:extLst>
                </p:cNvPr>
                <p:cNvPicPr/>
                <p:nvPr/>
              </p:nvPicPr>
              <p:blipFill>
                <a:blip r:embed="rId27"/>
                <a:stretch>
                  <a:fillRect/>
                </a:stretch>
              </p:blipFill>
              <p:spPr>
                <a:xfrm>
                  <a:off x="10686735" y="3302985"/>
                  <a:ext cx="173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6" name="Ink 55">
                  <a:extLst>
                    <a:ext uri="{FF2B5EF4-FFF2-40B4-BE49-F238E27FC236}">
                      <a16:creationId xmlns:a16="http://schemas.microsoft.com/office/drawing/2014/main" id="{9E497827-629E-5FEE-746C-FDBA69528B9A}"/>
                    </a:ext>
                  </a:extLst>
                </p14:cNvPr>
                <p14:cNvContentPartPr/>
                <p14:nvPr/>
              </p14:nvContentPartPr>
              <p14:xfrm>
                <a:off x="10827855" y="3344385"/>
                <a:ext cx="163800" cy="88200"/>
              </p14:xfrm>
            </p:contentPart>
          </mc:Choice>
          <mc:Fallback xmlns="">
            <p:pic>
              <p:nvPicPr>
                <p:cNvPr id="56" name="Ink 55">
                  <a:extLst>
                    <a:ext uri="{FF2B5EF4-FFF2-40B4-BE49-F238E27FC236}">
                      <a16:creationId xmlns:a16="http://schemas.microsoft.com/office/drawing/2014/main" id="{9E497827-629E-5FEE-746C-FDBA69528B9A}"/>
                    </a:ext>
                  </a:extLst>
                </p:cNvPr>
                <p:cNvPicPr/>
                <p:nvPr/>
              </p:nvPicPr>
              <p:blipFill>
                <a:blip r:embed="rId29"/>
                <a:stretch>
                  <a:fillRect/>
                </a:stretch>
              </p:blipFill>
              <p:spPr>
                <a:xfrm>
                  <a:off x="10821735" y="3338265"/>
                  <a:ext cx="176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7" name="Ink 56">
                  <a:extLst>
                    <a:ext uri="{FF2B5EF4-FFF2-40B4-BE49-F238E27FC236}">
                      <a16:creationId xmlns:a16="http://schemas.microsoft.com/office/drawing/2014/main" id="{7226D8B6-FA7C-5692-05FD-D28CE356BF1B}"/>
                    </a:ext>
                  </a:extLst>
                </p14:cNvPr>
                <p14:cNvContentPartPr/>
                <p14:nvPr/>
              </p14:nvContentPartPr>
              <p14:xfrm>
                <a:off x="11075535" y="3324945"/>
                <a:ext cx="195120" cy="106560"/>
              </p14:xfrm>
            </p:contentPart>
          </mc:Choice>
          <mc:Fallback xmlns="">
            <p:pic>
              <p:nvPicPr>
                <p:cNvPr id="57" name="Ink 56">
                  <a:extLst>
                    <a:ext uri="{FF2B5EF4-FFF2-40B4-BE49-F238E27FC236}">
                      <a16:creationId xmlns:a16="http://schemas.microsoft.com/office/drawing/2014/main" id="{7226D8B6-FA7C-5692-05FD-D28CE356BF1B}"/>
                    </a:ext>
                  </a:extLst>
                </p:cNvPr>
                <p:cNvPicPr/>
                <p:nvPr/>
              </p:nvPicPr>
              <p:blipFill>
                <a:blip r:embed="rId31"/>
                <a:stretch>
                  <a:fillRect/>
                </a:stretch>
              </p:blipFill>
              <p:spPr>
                <a:xfrm>
                  <a:off x="11069415" y="3318825"/>
                  <a:ext cx="2073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8" name="Ink 57">
                  <a:extLst>
                    <a:ext uri="{FF2B5EF4-FFF2-40B4-BE49-F238E27FC236}">
                      <a16:creationId xmlns:a16="http://schemas.microsoft.com/office/drawing/2014/main" id="{A99C2C00-D95C-2855-1A6B-34B12A94184A}"/>
                    </a:ext>
                  </a:extLst>
                </p14:cNvPr>
                <p14:cNvContentPartPr/>
                <p14:nvPr/>
              </p14:nvContentPartPr>
              <p14:xfrm>
                <a:off x="11352375" y="3358065"/>
                <a:ext cx="154440" cy="214200"/>
              </p14:xfrm>
            </p:contentPart>
          </mc:Choice>
          <mc:Fallback xmlns="">
            <p:pic>
              <p:nvPicPr>
                <p:cNvPr id="58" name="Ink 57">
                  <a:extLst>
                    <a:ext uri="{FF2B5EF4-FFF2-40B4-BE49-F238E27FC236}">
                      <a16:creationId xmlns:a16="http://schemas.microsoft.com/office/drawing/2014/main" id="{A99C2C00-D95C-2855-1A6B-34B12A94184A}"/>
                    </a:ext>
                  </a:extLst>
                </p:cNvPr>
                <p:cNvPicPr/>
                <p:nvPr/>
              </p:nvPicPr>
              <p:blipFill>
                <a:blip r:embed="rId33"/>
                <a:stretch>
                  <a:fillRect/>
                </a:stretch>
              </p:blipFill>
              <p:spPr>
                <a:xfrm>
                  <a:off x="11346255" y="3351945"/>
                  <a:ext cx="1666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FE89C643-B6E4-AC59-5FE2-D86C0C6DF52A}"/>
                    </a:ext>
                  </a:extLst>
                </p14:cNvPr>
                <p14:cNvContentPartPr/>
                <p14:nvPr/>
              </p14:nvContentPartPr>
              <p14:xfrm>
                <a:off x="11575935" y="3375345"/>
                <a:ext cx="164160" cy="102600"/>
              </p14:xfrm>
            </p:contentPart>
          </mc:Choice>
          <mc:Fallback xmlns="">
            <p:pic>
              <p:nvPicPr>
                <p:cNvPr id="59" name="Ink 58">
                  <a:extLst>
                    <a:ext uri="{FF2B5EF4-FFF2-40B4-BE49-F238E27FC236}">
                      <a16:creationId xmlns:a16="http://schemas.microsoft.com/office/drawing/2014/main" id="{FE89C643-B6E4-AC59-5FE2-D86C0C6DF52A}"/>
                    </a:ext>
                  </a:extLst>
                </p:cNvPr>
                <p:cNvPicPr/>
                <p:nvPr/>
              </p:nvPicPr>
              <p:blipFill>
                <a:blip r:embed="rId35"/>
                <a:stretch>
                  <a:fillRect/>
                </a:stretch>
              </p:blipFill>
              <p:spPr>
                <a:xfrm>
                  <a:off x="11569815" y="3369225"/>
                  <a:ext cx="176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59">
                  <a:extLst>
                    <a:ext uri="{FF2B5EF4-FFF2-40B4-BE49-F238E27FC236}">
                      <a16:creationId xmlns:a16="http://schemas.microsoft.com/office/drawing/2014/main" id="{4ED8F0DB-69A8-AF81-4913-E425B5DE5B55}"/>
                    </a:ext>
                  </a:extLst>
                </p14:cNvPr>
                <p14:cNvContentPartPr/>
                <p14:nvPr/>
              </p14:nvContentPartPr>
              <p14:xfrm>
                <a:off x="11689335" y="3385425"/>
                <a:ext cx="173520" cy="109800"/>
              </p14:xfrm>
            </p:contentPart>
          </mc:Choice>
          <mc:Fallback xmlns="">
            <p:pic>
              <p:nvPicPr>
                <p:cNvPr id="60" name="Ink 59">
                  <a:extLst>
                    <a:ext uri="{FF2B5EF4-FFF2-40B4-BE49-F238E27FC236}">
                      <a16:creationId xmlns:a16="http://schemas.microsoft.com/office/drawing/2014/main" id="{4ED8F0DB-69A8-AF81-4913-E425B5DE5B55}"/>
                    </a:ext>
                  </a:extLst>
                </p:cNvPr>
                <p:cNvPicPr/>
                <p:nvPr/>
              </p:nvPicPr>
              <p:blipFill>
                <a:blip r:embed="rId37"/>
                <a:stretch>
                  <a:fillRect/>
                </a:stretch>
              </p:blipFill>
              <p:spPr>
                <a:xfrm>
                  <a:off x="11683215" y="3379305"/>
                  <a:ext cx="1857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29627531-CC0A-A056-D15A-DC06A0E2BDF6}"/>
                    </a:ext>
                  </a:extLst>
                </p14:cNvPr>
                <p14:cNvContentPartPr/>
                <p14:nvPr/>
              </p14:nvContentPartPr>
              <p14:xfrm>
                <a:off x="11876895" y="3251145"/>
                <a:ext cx="110880" cy="224640"/>
              </p14:xfrm>
            </p:contentPart>
          </mc:Choice>
          <mc:Fallback xmlns="">
            <p:pic>
              <p:nvPicPr>
                <p:cNvPr id="61" name="Ink 60">
                  <a:extLst>
                    <a:ext uri="{FF2B5EF4-FFF2-40B4-BE49-F238E27FC236}">
                      <a16:creationId xmlns:a16="http://schemas.microsoft.com/office/drawing/2014/main" id="{29627531-CC0A-A056-D15A-DC06A0E2BDF6}"/>
                    </a:ext>
                  </a:extLst>
                </p:cNvPr>
                <p:cNvPicPr/>
                <p:nvPr/>
              </p:nvPicPr>
              <p:blipFill>
                <a:blip r:embed="rId39"/>
                <a:stretch>
                  <a:fillRect/>
                </a:stretch>
              </p:blipFill>
              <p:spPr>
                <a:xfrm>
                  <a:off x="11870775" y="3245025"/>
                  <a:ext cx="123120" cy="23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4" name="Ink 3">
                <a:extLst>
                  <a:ext uri="{FF2B5EF4-FFF2-40B4-BE49-F238E27FC236}">
                    <a16:creationId xmlns:a16="http://schemas.microsoft.com/office/drawing/2014/main" id="{7032D41A-9DDF-062B-64ED-FAA0032FB8C5}"/>
                  </a:ext>
                </a:extLst>
              </p14:cNvPr>
              <p14:cNvContentPartPr/>
              <p14:nvPr/>
            </p14:nvContentPartPr>
            <p14:xfrm>
              <a:off x="827775" y="1393545"/>
              <a:ext cx="385200" cy="282600"/>
            </p14:xfrm>
          </p:contentPart>
        </mc:Choice>
        <mc:Fallback xmlns="">
          <p:pic>
            <p:nvPicPr>
              <p:cNvPr id="4" name="Ink 3">
                <a:extLst>
                  <a:ext uri="{FF2B5EF4-FFF2-40B4-BE49-F238E27FC236}">
                    <a16:creationId xmlns:a16="http://schemas.microsoft.com/office/drawing/2014/main" id="{7032D41A-9DDF-062B-64ED-FAA0032FB8C5}"/>
                  </a:ext>
                </a:extLst>
              </p:cNvPr>
              <p:cNvPicPr/>
              <p:nvPr/>
            </p:nvPicPr>
            <p:blipFill>
              <a:blip r:embed="rId41"/>
              <a:stretch>
                <a:fillRect/>
              </a:stretch>
            </p:blipFill>
            <p:spPr>
              <a:xfrm>
                <a:off x="821655" y="1387425"/>
                <a:ext cx="3974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 name="Ink 4">
                <a:extLst>
                  <a:ext uri="{FF2B5EF4-FFF2-40B4-BE49-F238E27FC236}">
                    <a16:creationId xmlns:a16="http://schemas.microsoft.com/office/drawing/2014/main" id="{F40BEF3C-B871-79C7-E345-25BB6222BBE1}"/>
                  </a:ext>
                </a:extLst>
              </p14:cNvPr>
              <p14:cNvContentPartPr/>
              <p14:nvPr/>
            </p14:nvContentPartPr>
            <p14:xfrm>
              <a:off x="1263375" y="1542585"/>
              <a:ext cx="253080" cy="123840"/>
            </p14:xfrm>
          </p:contentPart>
        </mc:Choice>
        <mc:Fallback xmlns="">
          <p:pic>
            <p:nvPicPr>
              <p:cNvPr id="5" name="Ink 4">
                <a:extLst>
                  <a:ext uri="{FF2B5EF4-FFF2-40B4-BE49-F238E27FC236}">
                    <a16:creationId xmlns:a16="http://schemas.microsoft.com/office/drawing/2014/main" id="{F40BEF3C-B871-79C7-E345-25BB6222BBE1}"/>
                  </a:ext>
                </a:extLst>
              </p:cNvPr>
              <p:cNvPicPr/>
              <p:nvPr/>
            </p:nvPicPr>
            <p:blipFill>
              <a:blip r:embed="rId43"/>
              <a:stretch>
                <a:fillRect/>
              </a:stretch>
            </p:blipFill>
            <p:spPr>
              <a:xfrm>
                <a:off x="1257255" y="1536465"/>
                <a:ext cx="2653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 name="Ink 5">
                <a:extLst>
                  <a:ext uri="{FF2B5EF4-FFF2-40B4-BE49-F238E27FC236}">
                    <a16:creationId xmlns:a16="http://schemas.microsoft.com/office/drawing/2014/main" id="{4183571C-1DB6-5724-ACCA-376CD00FBE29}"/>
                  </a:ext>
                </a:extLst>
              </p14:cNvPr>
              <p14:cNvContentPartPr/>
              <p14:nvPr/>
            </p14:nvContentPartPr>
            <p14:xfrm>
              <a:off x="1304055" y="1549065"/>
              <a:ext cx="142200" cy="123840"/>
            </p14:xfrm>
          </p:contentPart>
        </mc:Choice>
        <mc:Fallback xmlns="">
          <p:pic>
            <p:nvPicPr>
              <p:cNvPr id="6" name="Ink 5">
                <a:extLst>
                  <a:ext uri="{FF2B5EF4-FFF2-40B4-BE49-F238E27FC236}">
                    <a16:creationId xmlns:a16="http://schemas.microsoft.com/office/drawing/2014/main" id="{4183571C-1DB6-5724-ACCA-376CD00FBE29}"/>
                  </a:ext>
                </a:extLst>
              </p:cNvPr>
              <p:cNvPicPr/>
              <p:nvPr/>
            </p:nvPicPr>
            <p:blipFill>
              <a:blip r:embed="rId45"/>
              <a:stretch>
                <a:fillRect/>
              </a:stretch>
            </p:blipFill>
            <p:spPr>
              <a:xfrm>
                <a:off x="1297935" y="1542945"/>
                <a:ext cx="154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 name="Ink 6">
                <a:extLst>
                  <a:ext uri="{FF2B5EF4-FFF2-40B4-BE49-F238E27FC236}">
                    <a16:creationId xmlns:a16="http://schemas.microsoft.com/office/drawing/2014/main" id="{D3A686FF-7A1D-D994-93FD-EA0D4EE45A14}"/>
                  </a:ext>
                </a:extLst>
              </p14:cNvPr>
              <p14:cNvContentPartPr/>
              <p14:nvPr/>
            </p14:nvContentPartPr>
            <p14:xfrm>
              <a:off x="834975" y="1742745"/>
              <a:ext cx="719640" cy="110880"/>
            </p14:xfrm>
          </p:contentPart>
        </mc:Choice>
        <mc:Fallback xmlns="">
          <p:pic>
            <p:nvPicPr>
              <p:cNvPr id="7" name="Ink 6">
                <a:extLst>
                  <a:ext uri="{FF2B5EF4-FFF2-40B4-BE49-F238E27FC236}">
                    <a16:creationId xmlns:a16="http://schemas.microsoft.com/office/drawing/2014/main" id="{D3A686FF-7A1D-D994-93FD-EA0D4EE45A14}"/>
                  </a:ext>
                </a:extLst>
              </p:cNvPr>
              <p:cNvPicPr/>
              <p:nvPr/>
            </p:nvPicPr>
            <p:blipFill>
              <a:blip r:embed="rId47"/>
              <a:stretch>
                <a:fillRect/>
              </a:stretch>
            </p:blipFill>
            <p:spPr>
              <a:xfrm>
                <a:off x="828855" y="1736625"/>
                <a:ext cx="731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 name="Ink 7">
                <a:extLst>
                  <a:ext uri="{FF2B5EF4-FFF2-40B4-BE49-F238E27FC236}">
                    <a16:creationId xmlns:a16="http://schemas.microsoft.com/office/drawing/2014/main" id="{AACF1F40-5A6F-7954-7944-37D0FC381137}"/>
                  </a:ext>
                </a:extLst>
              </p14:cNvPr>
              <p14:cNvContentPartPr/>
              <p14:nvPr/>
            </p14:nvContentPartPr>
            <p14:xfrm>
              <a:off x="2259495" y="1512345"/>
              <a:ext cx="411840" cy="170280"/>
            </p14:xfrm>
          </p:contentPart>
        </mc:Choice>
        <mc:Fallback xmlns="">
          <p:pic>
            <p:nvPicPr>
              <p:cNvPr id="8" name="Ink 7">
                <a:extLst>
                  <a:ext uri="{FF2B5EF4-FFF2-40B4-BE49-F238E27FC236}">
                    <a16:creationId xmlns:a16="http://schemas.microsoft.com/office/drawing/2014/main" id="{AACF1F40-5A6F-7954-7944-37D0FC381137}"/>
                  </a:ext>
                </a:extLst>
              </p:cNvPr>
              <p:cNvPicPr/>
              <p:nvPr/>
            </p:nvPicPr>
            <p:blipFill>
              <a:blip r:embed="rId49"/>
              <a:stretch>
                <a:fillRect/>
              </a:stretch>
            </p:blipFill>
            <p:spPr>
              <a:xfrm>
                <a:off x="2253375" y="1506225"/>
                <a:ext cx="424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6BB632DE-FC13-EAFB-D4F7-881267038C3C}"/>
                  </a:ext>
                </a:extLst>
              </p14:cNvPr>
              <p14:cNvContentPartPr/>
              <p14:nvPr/>
            </p14:nvContentPartPr>
            <p14:xfrm>
              <a:off x="2574495" y="1442865"/>
              <a:ext cx="284400" cy="92880"/>
            </p14:xfrm>
          </p:contentPart>
        </mc:Choice>
        <mc:Fallback xmlns="">
          <p:pic>
            <p:nvPicPr>
              <p:cNvPr id="9" name="Ink 8">
                <a:extLst>
                  <a:ext uri="{FF2B5EF4-FFF2-40B4-BE49-F238E27FC236}">
                    <a16:creationId xmlns:a16="http://schemas.microsoft.com/office/drawing/2014/main" id="{6BB632DE-FC13-EAFB-D4F7-881267038C3C}"/>
                  </a:ext>
                </a:extLst>
              </p:cNvPr>
              <p:cNvPicPr/>
              <p:nvPr/>
            </p:nvPicPr>
            <p:blipFill>
              <a:blip r:embed="rId51"/>
              <a:stretch>
                <a:fillRect/>
              </a:stretch>
            </p:blipFill>
            <p:spPr>
              <a:xfrm>
                <a:off x="2568375" y="1436745"/>
                <a:ext cx="296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 name="Ink 9">
                <a:extLst>
                  <a:ext uri="{FF2B5EF4-FFF2-40B4-BE49-F238E27FC236}">
                    <a16:creationId xmlns:a16="http://schemas.microsoft.com/office/drawing/2014/main" id="{C42E1564-27BF-43AC-F7AA-DAF237B47C9A}"/>
                  </a:ext>
                </a:extLst>
              </p14:cNvPr>
              <p14:cNvContentPartPr/>
              <p14:nvPr/>
            </p14:nvContentPartPr>
            <p14:xfrm>
              <a:off x="2916495" y="1618545"/>
              <a:ext cx="212040" cy="7920"/>
            </p14:xfrm>
          </p:contentPart>
        </mc:Choice>
        <mc:Fallback xmlns="">
          <p:pic>
            <p:nvPicPr>
              <p:cNvPr id="10" name="Ink 9">
                <a:extLst>
                  <a:ext uri="{FF2B5EF4-FFF2-40B4-BE49-F238E27FC236}">
                    <a16:creationId xmlns:a16="http://schemas.microsoft.com/office/drawing/2014/main" id="{C42E1564-27BF-43AC-F7AA-DAF237B47C9A}"/>
                  </a:ext>
                </a:extLst>
              </p:cNvPr>
              <p:cNvPicPr/>
              <p:nvPr/>
            </p:nvPicPr>
            <p:blipFill>
              <a:blip r:embed="rId53"/>
              <a:stretch>
                <a:fillRect/>
              </a:stretch>
            </p:blipFill>
            <p:spPr>
              <a:xfrm>
                <a:off x="2910375" y="1612425"/>
                <a:ext cx="2242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 name="Ink 10">
                <a:extLst>
                  <a:ext uri="{FF2B5EF4-FFF2-40B4-BE49-F238E27FC236}">
                    <a16:creationId xmlns:a16="http://schemas.microsoft.com/office/drawing/2014/main" id="{785AC515-5A39-677D-544F-62BC0EAD1E86}"/>
                  </a:ext>
                </a:extLst>
              </p14:cNvPr>
              <p14:cNvContentPartPr/>
              <p14:nvPr/>
            </p14:nvContentPartPr>
            <p14:xfrm>
              <a:off x="2993175" y="1577145"/>
              <a:ext cx="228960" cy="136800"/>
            </p14:xfrm>
          </p:contentPart>
        </mc:Choice>
        <mc:Fallback xmlns="">
          <p:pic>
            <p:nvPicPr>
              <p:cNvPr id="11" name="Ink 10">
                <a:extLst>
                  <a:ext uri="{FF2B5EF4-FFF2-40B4-BE49-F238E27FC236}">
                    <a16:creationId xmlns:a16="http://schemas.microsoft.com/office/drawing/2014/main" id="{785AC515-5A39-677D-544F-62BC0EAD1E86}"/>
                  </a:ext>
                </a:extLst>
              </p:cNvPr>
              <p:cNvPicPr/>
              <p:nvPr/>
            </p:nvPicPr>
            <p:blipFill>
              <a:blip r:embed="rId55"/>
              <a:stretch>
                <a:fillRect/>
              </a:stretch>
            </p:blipFill>
            <p:spPr>
              <a:xfrm>
                <a:off x="2987055" y="1571025"/>
                <a:ext cx="241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 name="Ink 11">
                <a:extLst>
                  <a:ext uri="{FF2B5EF4-FFF2-40B4-BE49-F238E27FC236}">
                    <a16:creationId xmlns:a16="http://schemas.microsoft.com/office/drawing/2014/main" id="{C044C6D2-51BB-43E1-AA37-8E6B07316148}"/>
                  </a:ext>
                </a:extLst>
              </p14:cNvPr>
              <p14:cNvContentPartPr/>
              <p14:nvPr/>
            </p14:nvContentPartPr>
            <p14:xfrm>
              <a:off x="3301335" y="1540425"/>
              <a:ext cx="190800" cy="281160"/>
            </p14:xfrm>
          </p:contentPart>
        </mc:Choice>
        <mc:Fallback xmlns="">
          <p:pic>
            <p:nvPicPr>
              <p:cNvPr id="12" name="Ink 11">
                <a:extLst>
                  <a:ext uri="{FF2B5EF4-FFF2-40B4-BE49-F238E27FC236}">
                    <a16:creationId xmlns:a16="http://schemas.microsoft.com/office/drawing/2014/main" id="{C044C6D2-51BB-43E1-AA37-8E6B07316148}"/>
                  </a:ext>
                </a:extLst>
              </p:cNvPr>
              <p:cNvPicPr/>
              <p:nvPr/>
            </p:nvPicPr>
            <p:blipFill>
              <a:blip r:embed="rId57"/>
              <a:stretch>
                <a:fillRect/>
              </a:stretch>
            </p:blipFill>
            <p:spPr>
              <a:xfrm>
                <a:off x="3295215" y="1534305"/>
                <a:ext cx="2030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 name="Ink 12">
                <a:extLst>
                  <a:ext uri="{FF2B5EF4-FFF2-40B4-BE49-F238E27FC236}">
                    <a16:creationId xmlns:a16="http://schemas.microsoft.com/office/drawing/2014/main" id="{5251C2EA-E1A5-3AC4-5911-A1DF1407D853}"/>
                  </a:ext>
                </a:extLst>
              </p14:cNvPr>
              <p14:cNvContentPartPr/>
              <p14:nvPr/>
            </p14:nvContentPartPr>
            <p14:xfrm>
              <a:off x="3650175" y="1410465"/>
              <a:ext cx="207360" cy="139680"/>
            </p14:xfrm>
          </p:contentPart>
        </mc:Choice>
        <mc:Fallback xmlns="">
          <p:pic>
            <p:nvPicPr>
              <p:cNvPr id="13" name="Ink 12">
                <a:extLst>
                  <a:ext uri="{FF2B5EF4-FFF2-40B4-BE49-F238E27FC236}">
                    <a16:creationId xmlns:a16="http://schemas.microsoft.com/office/drawing/2014/main" id="{5251C2EA-E1A5-3AC4-5911-A1DF1407D853}"/>
                  </a:ext>
                </a:extLst>
              </p:cNvPr>
              <p:cNvPicPr/>
              <p:nvPr/>
            </p:nvPicPr>
            <p:blipFill>
              <a:blip r:embed="rId59"/>
              <a:stretch>
                <a:fillRect/>
              </a:stretch>
            </p:blipFill>
            <p:spPr>
              <a:xfrm>
                <a:off x="3644055" y="1404345"/>
                <a:ext cx="219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 name="Ink 13">
                <a:extLst>
                  <a:ext uri="{FF2B5EF4-FFF2-40B4-BE49-F238E27FC236}">
                    <a16:creationId xmlns:a16="http://schemas.microsoft.com/office/drawing/2014/main" id="{9ABDE054-78AE-D03B-467A-9E0F14D234EC}"/>
                  </a:ext>
                </a:extLst>
              </p14:cNvPr>
              <p14:cNvContentPartPr/>
              <p14:nvPr/>
            </p14:nvContentPartPr>
            <p14:xfrm>
              <a:off x="3919815" y="1606305"/>
              <a:ext cx="253080" cy="104400"/>
            </p14:xfrm>
          </p:contentPart>
        </mc:Choice>
        <mc:Fallback xmlns="">
          <p:pic>
            <p:nvPicPr>
              <p:cNvPr id="14" name="Ink 13">
                <a:extLst>
                  <a:ext uri="{FF2B5EF4-FFF2-40B4-BE49-F238E27FC236}">
                    <a16:creationId xmlns:a16="http://schemas.microsoft.com/office/drawing/2014/main" id="{9ABDE054-78AE-D03B-467A-9E0F14D234EC}"/>
                  </a:ext>
                </a:extLst>
              </p:cNvPr>
              <p:cNvPicPr/>
              <p:nvPr/>
            </p:nvPicPr>
            <p:blipFill>
              <a:blip r:embed="rId61"/>
              <a:stretch>
                <a:fillRect/>
              </a:stretch>
            </p:blipFill>
            <p:spPr>
              <a:xfrm>
                <a:off x="3913695" y="1600185"/>
                <a:ext cx="265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 name="Ink 14">
                <a:extLst>
                  <a:ext uri="{FF2B5EF4-FFF2-40B4-BE49-F238E27FC236}">
                    <a16:creationId xmlns:a16="http://schemas.microsoft.com/office/drawing/2014/main" id="{965D8813-8A37-B9C6-A5EB-8E5CD59F571D}"/>
                  </a:ext>
                </a:extLst>
              </p14:cNvPr>
              <p14:cNvContentPartPr/>
              <p14:nvPr/>
            </p14:nvContentPartPr>
            <p14:xfrm>
              <a:off x="4292775" y="1541505"/>
              <a:ext cx="236160" cy="207720"/>
            </p14:xfrm>
          </p:contentPart>
        </mc:Choice>
        <mc:Fallback xmlns="">
          <p:pic>
            <p:nvPicPr>
              <p:cNvPr id="15" name="Ink 14">
                <a:extLst>
                  <a:ext uri="{FF2B5EF4-FFF2-40B4-BE49-F238E27FC236}">
                    <a16:creationId xmlns:a16="http://schemas.microsoft.com/office/drawing/2014/main" id="{965D8813-8A37-B9C6-A5EB-8E5CD59F571D}"/>
                  </a:ext>
                </a:extLst>
              </p:cNvPr>
              <p:cNvPicPr/>
              <p:nvPr/>
            </p:nvPicPr>
            <p:blipFill>
              <a:blip r:embed="rId63"/>
              <a:stretch>
                <a:fillRect/>
              </a:stretch>
            </p:blipFill>
            <p:spPr>
              <a:xfrm>
                <a:off x="4286655" y="1535385"/>
                <a:ext cx="248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 name="Ink 15">
                <a:extLst>
                  <a:ext uri="{FF2B5EF4-FFF2-40B4-BE49-F238E27FC236}">
                    <a16:creationId xmlns:a16="http://schemas.microsoft.com/office/drawing/2014/main" id="{2BEE2B2A-950F-8AF0-FA7C-F02E8921880F}"/>
                  </a:ext>
                </a:extLst>
              </p14:cNvPr>
              <p14:cNvContentPartPr/>
              <p14:nvPr/>
            </p14:nvContentPartPr>
            <p14:xfrm>
              <a:off x="4569255" y="1568505"/>
              <a:ext cx="244080" cy="194400"/>
            </p14:xfrm>
          </p:contentPart>
        </mc:Choice>
        <mc:Fallback xmlns="">
          <p:pic>
            <p:nvPicPr>
              <p:cNvPr id="16" name="Ink 15">
                <a:extLst>
                  <a:ext uri="{FF2B5EF4-FFF2-40B4-BE49-F238E27FC236}">
                    <a16:creationId xmlns:a16="http://schemas.microsoft.com/office/drawing/2014/main" id="{2BEE2B2A-950F-8AF0-FA7C-F02E8921880F}"/>
                  </a:ext>
                </a:extLst>
              </p:cNvPr>
              <p:cNvPicPr/>
              <p:nvPr/>
            </p:nvPicPr>
            <p:blipFill>
              <a:blip r:embed="rId65"/>
              <a:stretch>
                <a:fillRect/>
              </a:stretch>
            </p:blipFill>
            <p:spPr>
              <a:xfrm>
                <a:off x="4563135" y="1562385"/>
                <a:ext cx="256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 name="Ink 16">
                <a:extLst>
                  <a:ext uri="{FF2B5EF4-FFF2-40B4-BE49-F238E27FC236}">
                    <a16:creationId xmlns:a16="http://schemas.microsoft.com/office/drawing/2014/main" id="{A8FF4F1F-8AA3-BE7F-9B6C-60BB9C38BC1D}"/>
                  </a:ext>
                </a:extLst>
              </p14:cNvPr>
              <p14:cNvContentPartPr/>
              <p14:nvPr/>
            </p14:nvContentPartPr>
            <p14:xfrm>
              <a:off x="4617495" y="1542585"/>
              <a:ext cx="315720" cy="6840"/>
            </p14:xfrm>
          </p:contentPart>
        </mc:Choice>
        <mc:Fallback xmlns="">
          <p:pic>
            <p:nvPicPr>
              <p:cNvPr id="17" name="Ink 16">
                <a:extLst>
                  <a:ext uri="{FF2B5EF4-FFF2-40B4-BE49-F238E27FC236}">
                    <a16:creationId xmlns:a16="http://schemas.microsoft.com/office/drawing/2014/main" id="{A8FF4F1F-8AA3-BE7F-9B6C-60BB9C38BC1D}"/>
                  </a:ext>
                </a:extLst>
              </p:cNvPr>
              <p:cNvPicPr/>
              <p:nvPr/>
            </p:nvPicPr>
            <p:blipFill>
              <a:blip r:embed="rId67"/>
              <a:stretch>
                <a:fillRect/>
              </a:stretch>
            </p:blipFill>
            <p:spPr>
              <a:xfrm>
                <a:off x="4611375" y="1536465"/>
                <a:ext cx="3279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 name="Ink 17">
                <a:extLst>
                  <a:ext uri="{FF2B5EF4-FFF2-40B4-BE49-F238E27FC236}">
                    <a16:creationId xmlns:a16="http://schemas.microsoft.com/office/drawing/2014/main" id="{13E055C3-EEA6-4559-ECAF-5CFE17D86102}"/>
                  </a:ext>
                </a:extLst>
              </p14:cNvPr>
              <p14:cNvContentPartPr/>
              <p14:nvPr/>
            </p14:nvContentPartPr>
            <p14:xfrm>
              <a:off x="5026455" y="1816545"/>
              <a:ext cx="360" cy="5760"/>
            </p14:xfrm>
          </p:contentPart>
        </mc:Choice>
        <mc:Fallback xmlns="">
          <p:pic>
            <p:nvPicPr>
              <p:cNvPr id="18" name="Ink 17">
                <a:extLst>
                  <a:ext uri="{FF2B5EF4-FFF2-40B4-BE49-F238E27FC236}">
                    <a16:creationId xmlns:a16="http://schemas.microsoft.com/office/drawing/2014/main" id="{13E055C3-EEA6-4559-ECAF-5CFE17D86102}"/>
                  </a:ext>
                </a:extLst>
              </p:cNvPr>
              <p:cNvPicPr/>
              <p:nvPr/>
            </p:nvPicPr>
            <p:blipFill>
              <a:blip r:embed="rId69"/>
              <a:stretch>
                <a:fillRect/>
              </a:stretch>
            </p:blipFill>
            <p:spPr>
              <a:xfrm>
                <a:off x="5020335" y="1810425"/>
                <a:ext cx="1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CAE04BAF-D027-9C55-4198-CA8EC548915A}"/>
                  </a:ext>
                </a:extLst>
              </p14:cNvPr>
              <p14:cNvContentPartPr/>
              <p14:nvPr/>
            </p14:nvContentPartPr>
            <p14:xfrm>
              <a:off x="1265895" y="2232345"/>
              <a:ext cx="21960" cy="313920"/>
            </p14:xfrm>
          </p:contentPart>
        </mc:Choice>
        <mc:Fallback xmlns="">
          <p:pic>
            <p:nvPicPr>
              <p:cNvPr id="63" name="Ink 62">
                <a:extLst>
                  <a:ext uri="{FF2B5EF4-FFF2-40B4-BE49-F238E27FC236}">
                    <a16:creationId xmlns:a16="http://schemas.microsoft.com/office/drawing/2014/main" id="{CAE04BAF-D027-9C55-4198-CA8EC548915A}"/>
                  </a:ext>
                </a:extLst>
              </p:cNvPr>
              <p:cNvPicPr/>
              <p:nvPr/>
            </p:nvPicPr>
            <p:blipFill>
              <a:blip r:embed="rId71"/>
              <a:stretch>
                <a:fillRect/>
              </a:stretch>
            </p:blipFill>
            <p:spPr>
              <a:xfrm>
                <a:off x="1259775" y="2226225"/>
                <a:ext cx="342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093F6526-7FC7-6A12-5BD5-026BE8F7BF8D}"/>
                  </a:ext>
                </a:extLst>
              </p14:cNvPr>
              <p14:cNvContentPartPr/>
              <p14:nvPr/>
            </p14:nvContentPartPr>
            <p14:xfrm>
              <a:off x="1243935" y="2251785"/>
              <a:ext cx="274680" cy="1440"/>
            </p14:xfrm>
          </p:contentPart>
        </mc:Choice>
        <mc:Fallback xmlns="">
          <p:pic>
            <p:nvPicPr>
              <p:cNvPr id="64" name="Ink 63">
                <a:extLst>
                  <a:ext uri="{FF2B5EF4-FFF2-40B4-BE49-F238E27FC236}">
                    <a16:creationId xmlns:a16="http://schemas.microsoft.com/office/drawing/2014/main" id="{093F6526-7FC7-6A12-5BD5-026BE8F7BF8D}"/>
                  </a:ext>
                </a:extLst>
              </p:cNvPr>
              <p:cNvPicPr/>
              <p:nvPr/>
            </p:nvPicPr>
            <p:blipFill>
              <a:blip r:embed="rId73"/>
              <a:stretch>
                <a:fillRect/>
              </a:stretch>
            </p:blipFill>
            <p:spPr>
              <a:xfrm>
                <a:off x="1237815" y="2245665"/>
                <a:ext cx="2869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A6ECDEBC-58F0-1DD8-73EA-5FB3FC31ECDD}"/>
                  </a:ext>
                </a:extLst>
              </p14:cNvPr>
              <p14:cNvContentPartPr/>
              <p14:nvPr/>
            </p14:nvContentPartPr>
            <p14:xfrm>
              <a:off x="1253655" y="2406585"/>
              <a:ext cx="507960" cy="172440"/>
            </p14:xfrm>
          </p:contentPart>
        </mc:Choice>
        <mc:Fallback xmlns="">
          <p:pic>
            <p:nvPicPr>
              <p:cNvPr id="65" name="Ink 64">
                <a:extLst>
                  <a:ext uri="{FF2B5EF4-FFF2-40B4-BE49-F238E27FC236}">
                    <a16:creationId xmlns:a16="http://schemas.microsoft.com/office/drawing/2014/main" id="{A6ECDEBC-58F0-1DD8-73EA-5FB3FC31ECDD}"/>
                  </a:ext>
                </a:extLst>
              </p:cNvPr>
              <p:cNvPicPr/>
              <p:nvPr/>
            </p:nvPicPr>
            <p:blipFill>
              <a:blip r:embed="rId75"/>
              <a:stretch>
                <a:fillRect/>
              </a:stretch>
            </p:blipFill>
            <p:spPr>
              <a:xfrm>
                <a:off x="1247535" y="2400465"/>
                <a:ext cx="520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DD225B5C-B8D7-D1D3-FE12-B7654CDABDF2}"/>
                  </a:ext>
                </a:extLst>
              </p14:cNvPr>
              <p14:cNvContentPartPr/>
              <p14:nvPr/>
            </p14:nvContentPartPr>
            <p14:xfrm>
              <a:off x="1677015" y="2250705"/>
              <a:ext cx="63000" cy="38160"/>
            </p14:xfrm>
          </p:contentPart>
        </mc:Choice>
        <mc:Fallback xmlns="">
          <p:pic>
            <p:nvPicPr>
              <p:cNvPr id="66" name="Ink 65">
                <a:extLst>
                  <a:ext uri="{FF2B5EF4-FFF2-40B4-BE49-F238E27FC236}">
                    <a16:creationId xmlns:a16="http://schemas.microsoft.com/office/drawing/2014/main" id="{DD225B5C-B8D7-D1D3-FE12-B7654CDABDF2}"/>
                  </a:ext>
                </a:extLst>
              </p:cNvPr>
              <p:cNvPicPr/>
              <p:nvPr/>
            </p:nvPicPr>
            <p:blipFill>
              <a:blip r:embed="rId77"/>
              <a:stretch>
                <a:fillRect/>
              </a:stretch>
            </p:blipFill>
            <p:spPr>
              <a:xfrm>
                <a:off x="1670895" y="2244585"/>
                <a:ext cx="752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BFEC5011-6BDD-1D69-22A8-2C68C03C900E}"/>
                  </a:ext>
                </a:extLst>
              </p14:cNvPr>
              <p14:cNvContentPartPr/>
              <p14:nvPr/>
            </p14:nvContentPartPr>
            <p14:xfrm>
              <a:off x="1966095" y="2425665"/>
              <a:ext cx="366120" cy="172800"/>
            </p14:xfrm>
          </p:contentPart>
        </mc:Choice>
        <mc:Fallback xmlns="">
          <p:pic>
            <p:nvPicPr>
              <p:cNvPr id="67" name="Ink 66">
                <a:extLst>
                  <a:ext uri="{FF2B5EF4-FFF2-40B4-BE49-F238E27FC236}">
                    <a16:creationId xmlns:a16="http://schemas.microsoft.com/office/drawing/2014/main" id="{BFEC5011-6BDD-1D69-22A8-2C68C03C900E}"/>
                  </a:ext>
                </a:extLst>
              </p:cNvPr>
              <p:cNvPicPr/>
              <p:nvPr/>
            </p:nvPicPr>
            <p:blipFill>
              <a:blip r:embed="rId79"/>
              <a:stretch>
                <a:fillRect/>
              </a:stretch>
            </p:blipFill>
            <p:spPr>
              <a:xfrm>
                <a:off x="1959975" y="2419545"/>
                <a:ext cx="3783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Ink 67">
                <a:extLst>
                  <a:ext uri="{FF2B5EF4-FFF2-40B4-BE49-F238E27FC236}">
                    <a16:creationId xmlns:a16="http://schemas.microsoft.com/office/drawing/2014/main" id="{C99E3B84-23DC-7865-AC11-969A6EFB1049}"/>
                  </a:ext>
                </a:extLst>
              </p14:cNvPr>
              <p14:cNvContentPartPr/>
              <p14:nvPr/>
            </p14:nvContentPartPr>
            <p14:xfrm>
              <a:off x="2475135" y="2179425"/>
              <a:ext cx="381240" cy="414000"/>
            </p14:xfrm>
          </p:contentPart>
        </mc:Choice>
        <mc:Fallback xmlns="">
          <p:pic>
            <p:nvPicPr>
              <p:cNvPr id="68" name="Ink 67">
                <a:extLst>
                  <a:ext uri="{FF2B5EF4-FFF2-40B4-BE49-F238E27FC236}">
                    <a16:creationId xmlns:a16="http://schemas.microsoft.com/office/drawing/2014/main" id="{C99E3B84-23DC-7865-AC11-969A6EFB1049}"/>
                  </a:ext>
                </a:extLst>
              </p:cNvPr>
              <p:cNvPicPr/>
              <p:nvPr/>
            </p:nvPicPr>
            <p:blipFill>
              <a:blip r:embed="rId81"/>
              <a:stretch>
                <a:fillRect/>
              </a:stretch>
            </p:blipFill>
            <p:spPr>
              <a:xfrm>
                <a:off x="2469015" y="2173305"/>
                <a:ext cx="3934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9" name="Ink 68">
                <a:extLst>
                  <a:ext uri="{FF2B5EF4-FFF2-40B4-BE49-F238E27FC236}">
                    <a16:creationId xmlns:a16="http://schemas.microsoft.com/office/drawing/2014/main" id="{38FC574D-F06F-4678-13C6-2F5C26E741D1}"/>
                  </a:ext>
                </a:extLst>
              </p14:cNvPr>
              <p14:cNvContentPartPr/>
              <p14:nvPr/>
            </p14:nvContentPartPr>
            <p14:xfrm>
              <a:off x="3529935" y="2237745"/>
              <a:ext cx="142200" cy="334800"/>
            </p14:xfrm>
          </p:contentPart>
        </mc:Choice>
        <mc:Fallback xmlns="">
          <p:pic>
            <p:nvPicPr>
              <p:cNvPr id="69" name="Ink 68">
                <a:extLst>
                  <a:ext uri="{FF2B5EF4-FFF2-40B4-BE49-F238E27FC236}">
                    <a16:creationId xmlns:a16="http://schemas.microsoft.com/office/drawing/2014/main" id="{38FC574D-F06F-4678-13C6-2F5C26E741D1}"/>
                  </a:ext>
                </a:extLst>
              </p:cNvPr>
              <p:cNvPicPr/>
              <p:nvPr/>
            </p:nvPicPr>
            <p:blipFill>
              <a:blip r:embed="rId83"/>
              <a:stretch>
                <a:fillRect/>
              </a:stretch>
            </p:blipFill>
            <p:spPr>
              <a:xfrm>
                <a:off x="3523815" y="2231625"/>
                <a:ext cx="1544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0" name="Ink 69">
                <a:extLst>
                  <a:ext uri="{FF2B5EF4-FFF2-40B4-BE49-F238E27FC236}">
                    <a16:creationId xmlns:a16="http://schemas.microsoft.com/office/drawing/2014/main" id="{ABAD1CE2-A4C7-C944-B67E-73827C8BD17A}"/>
                  </a:ext>
                </a:extLst>
              </p14:cNvPr>
              <p14:cNvContentPartPr/>
              <p14:nvPr/>
            </p14:nvContentPartPr>
            <p14:xfrm>
              <a:off x="3460095" y="2413065"/>
              <a:ext cx="421560" cy="32760"/>
            </p14:xfrm>
          </p:contentPart>
        </mc:Choice>
        <mc:Fallback xmlns="">
          <p:pic>
            <p:nvPicPr>
              <p:cNvPr id="70" name="Ink 69">
                <a:extLst>
                  <a:ext uri="{FF2B5EF4-FFF2-40B4-BE49-F238E27FC236}">
                    <a16:creationId xmlns:a16="http://schemas.microsoft.com/office/drawing/2014/main" id="{ABAD1CE2-A4C7-C944-B67E-73827C8BD17A}"/>
                  </a:ext>
                </a:extLst>
              </p:cNvPr>
              <p:cNvPicPr/>
              <p:nvPr/>
            </p:nvPicPr>
            <p:blipFill>
              <a:blip r:embed="rId85"/>
              <a:stretch>
                <a:fillRect/>
              </a:stretch>
            </p:blipFill>
            <p:spPr>
              <a:xfrm>
                <a:off x="3453975" y="2406945"/>
                <a:ext cx="433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1" name="Ink 70">
                <a:extLst>
                  <a:ext uri="{FF2B5EF4-FFF2-40B4-BE49-F238E27FC236}">
                    <a16:creationId xmlns:a16="http://schemas.microsoft.com/office/drawing/2014/main" id="{125FBFC7-47B1-C301-010B-08EFFD410237}"/>
                  </a:ext>
                </a:extLst>
              </p14:cNvPr>
              <p14:cNvContentPartPr/>
              <p14:nvPr/>
            </p14:nvContentPartPr>
            <p14:xfrm>
              <a:off x="3801735" y="2258265"/>
              <a:ext cx="361440" cy="333000"/>
            </p14:xfrm>
          </p:contentPart>
        </mc:Choice>
        <mc:Fallback xmlns="">
          <p:pic>
            <p:nvPicPr>
              <p:cNvPr id="71" name="Ink 70">
                <a:extLst>
                  <a:ext uri="{FF2B5EF4-FFF2-40B4-BE49-F238E27FC236}">
                    <a16:creationId xmlns:a16="http://schemas.microsoft.com/office/drawing/2014/main" id="{125FBFC7-47B1-C301-010B-08EFFD410237}"/>
                  </a:ext>
                </a:extLst>
              </p:cNvPr>
              <p:cNvPicPr/>
              <p:nvPr/>
            </p:nvPicPr>
            <p:blipFill>
              <a:blip r:embed="rId87"/>
              <a:stretch>
                <a:fillRect/>
              </a:stretch>
            </p:blipFill>
            <p:spPr>
              <a:xfrm>
                <a:off x="3795615" y="2252145"/>
                <a:ext cx="37368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2" name="Ink 71">
                <a:extLst>
                  <a:ext uri="{FF2B5EF4-FFF2-40B4-BE49-F238E27FC236}">
                    <a16:creationId xmlns:a16="http://schemas.microsoft.com/office/drawing/2014/main" id="{EECC0408-59F1-DA06-1B1B-F454C4987799}"/>
                  </a:ext>
                </a:extLst>
              </p14:cNvPr>
              <p14:cNvContentPartPr/>
              <p14:nvPr/>
            </p14:nvContentPartPr>
            <p14:xfrm>
              <a:off x="4289535" y="2474985"/>
              <a:ext cx="313920" cy="113040"/>
            </p14:xfrm>
          </p:contentPart>
        </mc:Choice>
        <mc:Fallback xmlns="">
          <p:pic>
            <p:nvPicPr>
              <p:cNvPr id="72" name="Ink 71">
                <a:extLst>
                  <a:ext uri="{FF2B5EF4-FFF2-40B4-BE49-F238E27FC236}">
                    <a16:creationId xmlns:a16="http://schemas.microsoft.com/office/drawing/2014/main" id="{EECC0408-59F1-DA06-1B1B-F454C4987799}"/>
                  </a:ext>
                </a:extLst>
              </p:cNvPr>
              <p:cNvPicPr/>
              <p:nvPr/>
            </p:nvPicPr>
            <p:blipFill>
              <a:blip r:embed="rId89"/>
              <a:stretch>
                <a:fillRect/>
              </a:stretch>
            </p:blipFill>
            <p:spPr>
              <a:xfrm>
                <a:off x="4283415" y="2468865"/>
                <a:ext cx="326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3" name="Ink 72">
                <a:extLst>
                  <a:ext uri="{FF2B5EF4-FFF2-40B4-BE49-F238E27FC236}">
                    <a16:creationId xmlns:a16="http://schemas.microsoft.com/office/drawing/2014/main" id="{5718653B-8C19-262A-1EF0-695C30F9C847}"/>
                  </a:ext>
                </a:extLst>
              </p14:cNvPr>
              <p14:cNvContentPartPr/>
              <p14:nvPr/>
            </p14:nvContentPartPr>
            <p14:xfrm>
              <a:off x="5241735" y="2444385"/>
              <a:ext cx="227880" cy="191880"/>
            </p14:xfrm>
          </p:contentPart>
        </mc:Choice>
        <mc:Fallback xmlns="">
          <p:pic>
            <p:nvPicPr>
              <p:cNvPr id="73" name="Ink 72">
                <a:extLst>
                  <a:ext uri="{FF2B5EF4-FFF2-40B4-BE49-F238E27FC236}">
                    <a16:creationId xmlns:a16="http://schemas.microsoft.com/office/drawing/2014/main" id="{5718653B-8C19-262A-1EF0-695C30F9C847}"/>
                  </a:ext>
                </a:extLst>
              </p:cNvPr>
              <p:cNvPicPr/>
              <p:nvPr/>
            </p:nvPicPr>
            <p:blipFill>
              <a:blip r:embed="rId91"/>
              <a:stretch>
                <a:fillRect/>
              </a:stretch>
            </p:blipFill>
            <p:spPr>
              <a:xfrm>
                <a:off x="5235615" y="2438265"/>
                <a:ext cx="2401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Ink 73">
                <a:extLst>
                  <a:ext uri="{FF2B5EF4-FFF2-40B4-BE49-F238E27FC236}">
                    <a16:creationId xmlns:a16="http://schemas.microsoft.com/office/drawing/2014/main" id="{58A6E9C4-CE9D-8B0B-CFCF-71B870E5DDA3}"/>
                  </a:ext>
                </a:extLst>
              </p14:cNvPr>
              <p14:cNvContentPartPr/>
              <p14:nvPr/>
            </p14:nvContentPartPr>
            <p14:xfrm>
              <a:off x="5664015" y="2229105"/>
              <a:ext cx="120600" cy="410760"/>
            </p14:xfrm>
          </p:contentPart>
        </mc:Choice>
        <mc:Fallback xmlns="">
          <p:pic>
            <p:nvPicPr>
              <p:cNvPr id="74" name="Ink 73">
                <a:extLst>
                  <a:ext uri="{FF2B5EF4-FFF2-40B4-BE49-F238E27FC236}">
                    <a16:creationId xmlns:a16="http://schemas.microsoft.com/office/drawing/2014/main" id="{58A6E9C4-CE9D-8B0B-CFCF-71B870E5DDA3}"/>
                  </a:ext>
                </a:extLst>
              </p:cNvPr>
              <p:cNvPicPr/>
              <p:nvPr/>
            </p:nvPicPr>
            <p:blipFill>
              <a:blip r:embed="rId93"/>
              <a:stretch>
                <a:fillRect/>
              </a:stretch>
            </p:blipFill>
            <p:spPr>
              <a:xfrm>
                <a:off x="5657895" y="2222985"/>
                <a:ext cx="1328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id="{DD82345A-7958-9BAB-B431-7563807A3A01}"/>
                  </a:ext>
                </a:extLst>
              </p14:cNvPr>
              <p14:cNvContentPartPr/>
              <p14:nvPr/>
            </p14:nvContentPartPr>
            <p14:xfrm>
              <a:off x="5948055" y="2443305"/>
              <a:ext cx="205200" cy="161640"/>
            </p14:xfrm>
          </p:contentPart>
        </mc:Choice>
        <mc:Fallback xmlns="">
          <p:pic>
            <p:nvPicPr>
              <p:cNvPr id="75" name="Ink 74">
                <a:extLst>
                  <a:ext uri="{FF2B5EF4-FFF2-40B4-BE49-F238E27FC236}">
                    <a16:creationId xmlns:a16="http://schemas.microsoft.com/office/drawing/2014/main" id="{DD82345A-7958-9BAB-B431-7563807A3A01}"/>
                  </a:ext>
                </a:extLst>
              </p:cNvPr>
              <p:cNvPicPr/>
              <p:nvPr/>
            </p:nvPicPr>
            <p:blipFill>
              <a:blip r:embed="rId95"/>
              <a:stretch>
                <a:fillRect/>
              </a:stretch>
            </p:blipFill>
            <p:spPr>
              <a:xfrm>
                <a:off x="5941935" y="2437185"/>
                <a:ext cx="217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Ink 75">
                <a:extLst>
                  <a:ext uri="{FF2B5EF4-FFF2-40B4-BE49-F238E27FC236}">
                    <a16:creationId xmlns:a16="http://schemas.microsoft.com/office/drawing/2014/main" id="{4056EFFA-7857-2368-70C4-A05985DE5521}"/>
                  </a:ext>
                </a:extLst>
              </p14:cNvPr>
              <p14:cNvContentPartPr/>
              <p14:nvPr/>
            </p14:nvContentPartPr>
            <p14:xfrm>
              <a:off x="6299415" y="2442225"/>
              <a:ext cx="63000" cy="353160"/>
            </p14:xfrm>
          </p:contentPart>
        </mc:Choice>
        <mc:Fallback xmlns="">
          <p:pic>
            <p:nvPicPr>
              <p:cNvPr id="76" name="Ink 75">
                <a:extLst>
                  <a:ext uri="{FF2B5EF4-FFF2-40B4-BE49-F238E27FC236}">
                    <a16:creationId xmlns:a16="http://schemas.microsoft.com/office/drawing/2014/main" id="{4056EFFA-7857-2368-70C4-A05985DE5521}"/>
                  </a:ext>
                </a:extLst>
              </p:cNvPr>
              <p:cNvPicPr/>
              <p:nvPr/>
            </p:nvPicPr>
            <p:blipFill>
              <a:blip r:embed="rId97"/>
              <a:stretch>
                <a:fillRect/>
              </a:stretch>
            </p:blipFill>
            <p:spPr>
              <a:xfrm>
                <a:off x="6293295" y="2436105"/>
                <a:ext cx="752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Ink 76">
                <a:extLst>
                  <a:ext uri="{FF2B5EF4-FFF2-40B4-BE49-F238E27FC236}">
                    <a16:creationId xmlns:a16="http://schemas.microsoft.com/office/drawing/2014/main" id="{F7E0A15D-C554-1D3E-8C4A-605AFF55569E}"/>
                  </a:ext>
                </a:extLst>
              </p14:cNvPr>
              <p14:cNvContentPartPr/>
              <p14:nvPr/>
            </p14:nvContentPartPr>
            <p14:xfrm>
              <a:off x="6342615" y="2458425"/>
              <a:ext cx="202680" cy="151200"/>
            </p14:xfrm>
          </p:contentPart>
        </mc:Choice>
        <mc:Fallback xmlns="">
          <p:pic>
            <p:nvPicPr>
              <p:cNvPr id="77" name="Ink 76">
                <a:extLst>
                  <a:ext uri="{FF2B5EF4-FFF2-40B4-BE49-F238E27FC236}">
                    <a16:creationId xmlns:a16="http://schemas.microsoft.com/office/drawing/2014/main" id="{F7E0A15D-C554-1D3E-8C4A-605AFF55569E}"/>
                  </a:ext>
                </a:extLst>
              </p:cNvPr>
              <p:cNvPicPr/>
              <p:nvPr/>
            </p:nvPicPr>
            <p:blipFill>
              <a:blip r:embed="rId99"/>
              <a:stretch>
                <a:fillRect/>
              </a:stretch>
            </p:blipFill>
            <p:spPr>
              <a:xfrm>
                <a:off x="6336495" y="2452305"/>
                <a:ext cx="214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Ink 77">
                <a:extLst>
                  <a:ext uri="{FF2B5EF4-FFF2-40B4-BE49-F238E27FC236}">
                    <a16:creationId xmlns:a16="http://schemas.microsoft.com/office/drawing/2014/main" id="{61484D94-126C-9DE2-1720-B8665D416BEE}"/>
                  </a:ext>
                </a:extLst>
              </p14:cNvPr>
              <p14:cNvContentPartPr/>
              <p14:nvPr/>
            </p14:nvContentPartPr>
            <p14:xfrm>
              <a:off x="6682095" y="2495505"/>
              <a:ext cx="315360" cy="148680"/>
            </p14:xfrm>
          </p:contentPart>
        </mc:Choice>
        <mc:Fallback xmlns="">
          <p:pic>
            <p:nvPicPr>
              <p:cNvPr id="78" name="Ink 77">
                <a:extLst>
                  <a:ext uri="{FF2B5EF4-FFF2-40B4-BE49-F238E27FC236}">
                    <a16:creationId xmlns:a16="http://schemas.microsoft.com/office/drawing/2014/main" id="{61484D94-126C-9DE2-1720-B8665D416BEE}"/>
                  </a:ext>
                </a:extLst>
              </p:cNvPr>
              <p:cNvPicPr/>
              <p:nvPr/>
            </p:nvPicPr>
            <p:blipFill>
              <a:blip r:embed="rId101"/>
              <a:stretch>
                <a:fillRect/>
              </a:stretch>
            </p:blipFill>
            <p:spPr>
              <a:xfrm>
                <a:off x="6675975" y="2489385"/>
                <a:ext cx="327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FEE4A727-048D-AD6C-7866-6B04F1A4B824}"/>
                  </a:ext>
                </a:extLst>
              </p14:cNvPr>
              <p14:cNvContentPartPr/>
              <p14:nvPr/>
            </p14:nvContentPartPr>
            <p14:xfrm>
              <a:off x="7245855" y="2274465"/>
              <a:ext cx="496080" cy="524520"/>
            </p14:xfrm>
          </p:contentPart>
        </mc:Choice>
        <mc:Fallback xmlns="">
          <p:pic>
            <p:nvPicPr>
              <p:cNvPr id="79" name="Ink 78">
                <a:extLst>
                  <a:ext uri="{FF2B5EF4-FFF2-40B4-BE49-F238E27FC236}">
                    <a16:creationId xmlns:a16="http://schemas.microsoft.com/office/drawing/2014/main" id="{FEE4A727-048D-AD6C-7866-6B04F1A4B824}"/>
                  </a:ext>
                </a:extLst>
              </p:cNvPr>
              <p:cNvPicPr/>
              <p:nvPr/>
            </p:nvPicPr>
            <p:blipFill>
              <a:blip r:embed="rId103"/>
              <a:stretch>
                <a:fillRect/>
              </a:stretch>
            </p:blipFill>
            <p:spPr>
              <a:xfrm>
                <a:off x="7239735" y="2268345"/>
                <a:ext cx="50832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676A7853-3895-5078-366B-B96894CE56EF}"/>
                  </a:ext>
                </a:extLst>
              </p14:cNvPr>
              <p14:cNvContentPartPr/>
              <p14:nvPr/>
            </p14:nvContentPartPr>
            <p14:xfrm>
              <a:off x="7644375" y="2623305"/>
              <a:ext cx="219240" cy="16560"/>
            </p14:xfrm>
          </p:contentPart>
        </mc:Choice>
        <mc:Fallback xmlns="">
          <p:pic>
            <p:nvPicPr>
              <p:cNvPr id="80" name="Ink 79">
                <a:extLst>
                  <a:ext uri="{FF2B5EF4-FFF2-40B4-BE49-F238E27FC236}">
                    <a16:creationId xmlns:a16="http://schemas.microsoft.com/office/drawing/2014/main" id="{676A7853-3895-5078-366B-B96894CE56EF}"/>
                  </a:ext>
                </a:extLst>
              </p:cNvPr>
              <p:cNvPicPr/>
              <p:nvPr/>
            </p:nvPicPr>
            <p:blipFill>
              <a:blip r:embed="rId105"/>
              <a:stretch>
                <a:fillRect/>
              </a:stretch>
            </p:blipFill>
            <p:spPr>
              <a:xfrm>
                <a:off x="7638255" y="2617185"/>
                <a:ext cx="231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2" name="Ink 91">
                <a:extLst>
                  <a:ext uri="{FF2B5EF4-FFF2-40B4-BE49-F238E27FC236}">
                    <a16:creationId xmlns:a16="http://schemas.microsoft.com/office/drawing/2014/main" id="{7C1AF49F-5D3C-A28F-0B70-AB7D4603895B}"/>
                  </a:ext>
                </a:extLst>
              </p14:cNvPr>
              <p14:cNvContentPartPr/>
              <p14:nvPr/>
            </p14:nvContentPartPr>
            <p14:xfrm>
              <a:off x="6707655" y="3419985"/>
              <a:ext cx="354960" cy="141120"/>
            </p14:xfrm>
          </p:contentPart>
        </mc:Choice>
        <mc:Fallback xmlns="">
          <p:pic>
            <p:nvPicPr>
              <p:cNvPr id="92" name="Ink 91">
                <a:extLst>
                  <a:ext uri="{FF2B5EF4-FFF2-40B4-BE49-F238E27FC236}">
                    <a16:creationId xmlns:a16="http://schemas.microsoft.com/office/drawing/2014/main" id="{7C1AF49F-5D3C-A28F-0B70-AB7D4603895B}"/>
                  </a:ext>
                </a:extLst>
              </p:cNvPr>
              <p:cNvPicPr/>
              <p:nvPr/>
            </p:nvPicPr>
            <p:blipFill>
              <a:blip r:embed="rId107"/>
              <a:stretch>
                <a:fillRect/>
              </a:stretch>
            </p:blipFill>
            <p:spPr>
              <a:xfrm>
                <a:off x="6701535" y="3413865"/>
                <a:ext cx="367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3" name="Ink 92">
                <a:extLst>
                  <a:ext uri="{FF2B5EF4-FFF2-40B4-BE49-F238E27FC236}">
                    <a16:creationId xmlns:a16="http://schemas.microsoft.com/office/drawing/2014/main" id="{B8471169-8614-073D-A7FD-984AC62185BD}"/>
                  </a:ext>
                </a:extLst>
              </p14:cNvPr>
              <p14:cNvContentPartPr/>
              <p14:nvPr/>
            </p14:nvContentPartPr>
            <p14:xfrm>
              <a:off x="7021215" y="3456705"/>
              <a:ext cx="190440" cy="116280"/>
            </p14:xfrm>
          </p:contentPart>
        </mc:Choice>
        <mc:Fallback xmlns="">
          <p:pic>
            <p:nvPicPr>
              <p:cNvPr id="93" name="Ink 92">
                <a:extLst>
                  <a:ext uri="{FF2B5EF4-FFF2-40B4-BE49-F238E27FC236}">
                    <a16:creationId xmlns:a16="http://schemas.microsoft.com/office/drawing/2014/main" id="{B8471169-8614-073D-A7FD-984AC62185BD}"/>
                  </a:ext>
                </a:extLst>
              </p:cNvPr>
              <p:cNvPicPr/>
              <p:nvPr/>
            </p:nvPicPr>
            <p:blipFill>
              <a:blip r:embed="rId109"/>
              <a:stretch>
                <a:fillRect/>
              </a:stretch>
            </p:blipFill>
            <p:spPr>
              <a:xfrm>
                <a:off x="7015095" y="3450585"/>
                <a:ext cx="202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4" name="Ink 93">
                <a:extLst>
                  <a:ext uri="{FF2B5EF4-FFF2-40B4-BE49-F238E27FC236}">
                    <a16:creationId xmlns:a16="http://schemas.microsoft.com/office/drawing/2014/main" id="{5840932D-6AE1-5F8B-6F36-801159BACFAB}"/>
                  </a:ext>
                </a:extLst>
              </p14:cNvPr>
              <p14:cNvContentPartPr/>
              <p14:nvPr/>
            </p14:nvContentPartPr>
            <p14:xfrm>
              <a:off x="7295535" y="3122265"/>
              <a:ext cx="363600" cy="454680"/>
            </p14:xfrm>
          </p:contentPart>
        </mc:Choice>
        <mc:Fallback xmlns="">
          <p:pic>
            <p:nvPicPr>
              <p:cNvPr id="94" name="Ink 93">
                <a:extLst>
                  <a:ext uri="{FF2B5EF4-FFF2-40B4-BE49-F238E27FC236}">
                    <a16:creationId xmlns:a16="http://schemas.microsoft.com/office/drawing/2014/main" id="{5840932D-6AE1-5F8B-6F36-801159BACFAB}"/>
                  </a:ext>
                </a:extLst>
              </p:cNvPr>
              <p:cNvPicPr/>
              <p:nvPr/>
            </p:nvPicPr>
            <p:blipFill>
              <a:blip r:embed="rId111"/>
              <a:stretch>
                <a:fillRect/>
              </a:stretch>
            </p:blipFill>
            <p:spPr>
              <a:xfrm>
                <a:off x="7289415" y="3116145"/>
                <a:ext cx="3758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Ink 100">
                <a:extLst>
                  <a:ext uri="{FF2B5EF4-FFF2-40B4-BE49-F238E27FC236}">
                    <a16:creationId xmlns:a16="http://schemas.microsoft.com/office/drawing/2014/main" id="{5E97B3E1-8588-33C9-E176-E18998A7EB29}"/>
                  </a:ext>
                </a:extLst>
              </p14:cNvPr>
              <p14:cNvContentPartPr/>
              <p14:nvPr/>
            </p14:nvContentPartPr>
            <p14:xfrm>
              <a:off x="8135415" y="3444825"/>
              <a:ext cx="205560" cy="249840"/>
            </p14:xfrm>
          </p:contentPart>
        </mc:Choice>
        <mc:Fallback xmlns="">
          <p:pic>
            <p:nvPicPr>
              <p:cNvPr id="101" name="Ink 100">
                <a:extLst>
                  <a:ext uri="{FF2B5EF4-FFF2-40B4-BE49-F238E27FC236}">
                    <a16:creationId xmlns:a16="http://schemas.microsoft.com/office/drawing/2014/main" id="{5E97B3E1-8588-33C9-E176-E18998A7EB29}"/>
                  </a:ext>
                </a:extLst>
              </p:cNvPr>
              <p:cNvPicPr/>
              <p:nvPr/>
            </p:nvPicPr>
            <p:blipFill>
              <a:blip r:embed="rId113"/>
              <a:stretch>
                <a:fillRect/>
              </a:stretch>
            </p:blipFill>
            <p:spPr>
              <a:xfrm>
                <a:off x="8129295" y="3438705"/>
                <a:ext cx="2178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Ink 101">
                <a:extLst>
                  <a:ext uri="{FF2B5EF4-FFF2-40B4-BE49-F238E27FC236}">
                    <a16:creationId xmlns:a16="http://schemas.microsoft.com/office/drawing/2014/main" id="{EC9999C3-1F95-BFB7-2D5B-E5A08F183C1E}"/>
                  </a:ext>
                </a:extLst>
              </p14:cNvPr>
              <p14:cNvContentPartPr/>
              <p14:nvPr/>
            </p14:nvContentPartPr>
            <p14:xfrm>
              <a:off x="8311095" y="3791505"/>
              <a:ext cx="96480" cy="50040"/>
            </p14:xfrm>
          </p:contentPart>
        </mc:Choice>
        <mc:Fallback xmlns="">
          <p:pic>
            <p:nvPicPr>
              <p:cNvPr id="102" name="Ink 101">
                <a:extLst>
                  <a:ext uri="{FF2B5EF4-FFF2-40B4-BE49-F238E27FC236}">
                    <a16:creationId xmlns:a16="http://schemas.microsoft.com/office/drawing/2014/main" id="{EC9999C3-1F95-BFB7-2D5B-E5A08F183C1E}"/>
                  </a:ext>
                </a:extLst>
              </p:cNvPr>
              <p:cNvPicPr/>
              <p:nvPr/>
            </p:nvPicPr>
            <p:blipFill>
              <a:blip r:embed="rId115"/>
              <a:stretch>
                <a:fillRect/>
              </a:stretch>
            </p:blipFill>
            <p:spPr>
              <a:xfrm>
                <a:off x="8304975" y="3785385"/>
                <a:ext cx="1087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a:extLst>
                  <a:ext uri="{FF2B5EF4-FFF2-40B4-BE49-F238E27FC236}">
                    <a16:creationId xmlns:a16="http://schemas.microsoft.com/office/drawing/2014/main" id="{4F0EE788-4ACF-F5A5-9905-B14F81374C4D}"/>
                  </a:ext>
                </a:extLst>
              </p14:cNvPr>
              <p14:cNvContentPartPr/>
              <p14:nvPr/>
            </p14:nvContentPartPr>
            <p14:xfrm>
              <a:off x="8647695" y="3457785"/>
              <a:ext cx="200160" cy="178920"/>
            </p14:xfrm>
          </p:contentPart>
        </mc:Choice>
        <mc:Fallback xmlns="">
          <p:pic>
            <p:nvPicPr>
              <p:cNvPr id="103" name="Ink 102">
                <a:extLst>
                  <a:ext uri="{FF2B5EF4-FFF2-40B4-BE49-F238E27FC236}">
                    <a16:creationId xmlns:a16="http://schemas.microsoft.com/office/drawing/2014/main" id="{4F0EE788-4ACF-F5A5-9905-B14F81374C4D}"/>
                  </a:ext>
                </a:extLst>
              </p:cNvPr>
              <p:cNvPicPr/>
              <p:nvPr/>
            </p:nvPicPr>
            <p:blipFill>
              <a:blip r:embed="rId117"/>
              <a:stretch>
                <a:fillRect/>
              </a:stretch>
            </p:blipFill>
            <p:spPr>
              <a:xfrm>
                <a:off x="8641575" y="3451665"/>
                <a:ext cx="212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Ink 103">
                <a:extLst>
                  <a:ext uri="{FF2B5EF4-FFF2-40B4-BE49-F238E27FC236}">
                    <a16:creationId xmlns:a16="http://schemas.microsoft.com/office/drawing/2014/main" id="{79C4295E-94C6-8CDE-AE87-6E9CB934A3D6}"/>
                  </a:ext>
                </a:extLst>
              </p14:cNvPr>
              <p14:cNvContentPartPr/>
              <p14:nvPr/>
            </p14:nvContentPartPr>
            <p14:xfrm>
              <a:off x="8806455" y="3524025"/>
              <a:ext cx="82080" cy="257040"/>
            </p14:xfrm>
          </p:contentPart>
        </mc:Choice>
        <mc:Fallback xmlns="">
          <p:pic>
            <p:nvPicPr>
              <p:cNvPr id="104" name="Ink 103">
                <a:extLst>
                  <a:ext uri="{FF2B5EF4-FFF2-40B4-BE49-F238E27FC236}">
                    <a16:creationId xmlns:a16="http://schemas.microsoft.com/office/drawing/2014/main" id="{79C4295E-94C6-8CDE-AE87-6E9CB934A3D6}"/>
                  </a:ext>
                </a:extLst>
              </p:cNvPr>
              <p:cNvPicPr/>
              <p:nvPr/>
            </p:nvPicPr>
            <p:blipFill>
              <a:blip r:embed="rId119"/>
              <a:stretch>
                <a:fillRect/>
              </a:stretch>
            </p:blipFill>
            <p:spPr>
              <a:xfrm>
                <a:off x="8800335" y="3517905"/>
                <a:ext cx="943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Ink 104">
                <a:extLst>
                  <a:ext uri="{FF2B5EF4-FFF2-40B4-BE49-F238E27FC236}">
                    <a16:creationId xmlns:a16="http://schemas.microsoft.com/office/drawing/2014/main" id="{698D5C98-533D-C571-D56E-931E651C70BB}"/>
                  </a:ext>
                </a:extLst>
              </p14:cNvPr>
              <p14:cNvContentPartPr/>
              <p14:nvPr/>
            </p14:nvContentPartPr>
            <p14:xfrm>
              <a:off x="8556255" y="3344385"/>
              <a:ext cx="501840" cy="563400"/>
            </p14:xfrm>
          </p:contentPart>
        </mc:Choice>
        <mc:Fallback xmlns="">
          <p:pic>
            <p:nvPicPr>
              <p:cNvPr id="105" name="Ink 104">
                <a:extLst>
                  <a:ext uri="{FF2B5EF4-FFF2-40B4-BE49-F238E27FC236}">
                    <a16:creationId xmlns:a16="http://schemas.microsoft.com/office/drawing/2014/main" id="{698D5C98-533D-C571-D56E-931E651C70BB}"/>
                  </a:ext>
                </a:extLst>
              </p:cNvPr>
              <p:cNvPicPr/>
              <p:nvPr/>
            </p:nvPicPr>
            <p:blipFill>
              <a:blip r:embed="rId121"/>
              <a:stretch>
                <a:fillRect/>
              </a:stretch>
            </p:blipFill>
            <p:spPr>
              <a:xfrm>
                <a:off x="8550135" y="3338265"/>
                <a:ext cx="51408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Ink 105">
                <a:extLst>
                  <a:ext uri="{FF2B5EF4-FFF2-40B4-BE49-F238E27FC236}">
                    <a16:creationId xmlns:a16="http://schemas.microsoft.com/office/drawing/2014/main" id="{7C6ACDFF-2A67-EC0C-3DF5-D6B4507D6385}"/>
                  </a:ext>
                </a:extLst>
              </p14:cNvPr>
              <p14:cNvContentPartPr/>
              <p14:nvPr/>
            </p14:nvContentPartPr>
            <p14:xfrm>
              <a:off x="7889895" y="3378945"/>
              <a:ext cx="342000" cy="430200"/>
            </p14:xfrm>
          </p:contentPart>
        </mc:Choice>
        <mc:Fallback xmlns="">
          <p:pic>
            <p:nvPicPr>
              <p:cNvPr id="106" name="Ink 105">
                <a:extLst>
                  <a:ext uri="{FF2B5EF4-FFF2-40B4-BE49-F238E27FC236}">
                    <a16:creationId xmlns:a16="http://schemas.microsoft.com/office/drawing/2014/main" id="{7C6ACDFF-2A67-EC0C-3DF5-D6B4507D6385}"/>
                  </a:ext>
                </a:extLst>
              </p:cNvPr>
              <p:cNvPicPr/>
              <p:nvPr/>
            </p:nvPicPr>
            <p:blipFill>
              <a:blip r:embed="rId123"/>
              <a:stretch>
                <a:fillRect/>
              </a:stretch>
            </p:blipFill>
            <p:spPr>
              <a:xfrm>
                <a:off x="7883775" y="3372825"/>
                <a:ext cx="35424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8" name="Ink 107">
                <a:extLst>
                  <a:ext uri="{FF2B5EF4-FFF2-40B4-BE49-F238E27FC236}">
                    <a16:creationId xmlns:a16="http://schemas.microsoft.com/office/drawing/2014/main" id="{F0397EED-4A89-4AEF-05C6-29CE3A0E3CA5}"/>
                  </a:ext>
                </a:extLst>
              </p14:cNvPr>
              <p14:cNvContentPartPr/>
              <p14:nvPr/>
            </p14:nvContentPartPr>
            <p14:xfrm>
              <a:off x="9059175" y="1334865"/>
              <a:ext cx="1078200" cy="4597560"/>
            </p14:xfrm>
          </p:contentPart>
        </mc:Choice>
        <mc:Fallback xmlns="">
          <p:pic>
            <p:nvPicPr>
              <p:cNvPr id="108" name="Ink 107">
                <a:extLst>
                  <a:ext uri="{FF2B5EF4-FFF2-40B4-BE49-F238E27FC236}">
                    <a16:creationId xmlns:a16="http://schemas.microsoft.com/office/drawing/2014/main" id="{F0397EED-4A89-4AEF-05C6-29CE3A0E3CA5}"/>
                  </a:ext>
                </a:extLst>
              </p:cNvPr>
              <p:cNvPicPr/>
              <p:nvPr/>
            </p:nvPicPr>
            <p:blipFill>
              <a:blip r:embed="rId125"/>
              <a:stretch>
                <a:fillRect/>
              </a:stretch>
            </p:blipFill>
            <p:spPr>
              <a:xfrm>
                <a:off x="9053055" y="1328745"/>
                <a:ext cx="1090440" cy="4609800"/>
              </a:xfrm>
              <a:prstGeom prst="rect">
                <a:avLst/>
              </a:prstGeom>
            </p:spPr>
          </p:pic>
        </mc:Fallback>
      </mc:AlternateContent>
      <p:grpSp>
        <p:nvGrpSpPr>
          <p:cNvPr id="167" name="Group 166">
            <a:extLst>
              <a:ext uri="{FF2B5EF4-FFF2-40B4-BE49-F238E27FC236}">
                <a16:creationId xmlns:a16="http://schemas.microsoft.com/office/drawing/2014/main" id="{94533A56-75D4-5461-F5EE-FC46992BDC4E}"/>
              </a:ext>
            </a:extLst>
          </p:cNvPr>
          <p:cNvGrpSpPr/>
          <p:nvPr/>
        </p:nvGrpSpPr>
        <p:grpSpPr>
          <a:xfrm>
            <a:off x="1499175" y="2955585"/>
            <a:ext cx="4706640" cy="1368000"/>
            <a:chOff x="1499175" y="2955585"/>
            <a:chExt cx="4706640" cy="1368000"/>
          </a:xfrm>
        </p:grpSpPr>
        <mc:AlternateContent xmlns:mc="http://schemas.openxmlformats.org/markup-compatibility/2006" xmlns:p14="http://schemas.microsoft.com/office/powerpoint/2010/main">
          <mc:Choice Requires="p14">
            <p:contentPart p14:bwMode="auto" r:id="rId126">
              <p14:nvContentPartPr>
                <p14:cNvPr id="81" name="Ink 80">
                  <a:extLst>
                    <a:ext uri="{FF2B5EF4-FFF2-40B4-BE49-F238E27FC236}">
                      <a16:creationId xmlns:a16="http://schemas.microsoft.com/office/drawing/2014/main" id="{E4C6A67A-A07D-9169-12A0-1E7A5397FD7C}"/>
                    </a:ext>
                  </a:extLst>
                </p14:cNvPr>
                <p14:cNvContentPartPr/>
                <p14:nvPr/>
              </p14:nvContentPartPr>
              <p14:xfrm>
                <a:off x="1549575" y="2995545"/>
                <a:ext cx="41400" cy="423720"/>
              </p14:xfrm>
            </p:contentPart>
          </mc:Choice>
          <mc:Fallback xmlns="">
            <p:pic>
              <p:nvPicPr>
                <p:cNvPr id="81" name="Ink 80">
                  <a:extLst>
                    <a:ext uri="{FF2B5EF4-FFF2-40B4-BE49-F238E27FC236}">
                      <a16:creationId xmlns:a16="http://schemas.microsoft.com/office/drawing/2014/main" id="{E4C6A67A-A07D-9169-12A0-1E7A5397FD7C}"/>
                    </a:ext>
                  </a:extLst>
                </p:cNvPr>
                <p:cNvPicPr/>
                <p:nvPr/>
              </p:nvPicPr>
              <p:blipFill>
                <a:blip r:embed="rId127"/>
                <a:stretch>
                  <a:fillRect/>
                </a:stretch>
              </p:blipFill>
              <p:spPr>
                <a:xfrm>
                  <a:off x="1543455" y="2989425"/>
                  <a:ext cx="536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Ink 81">
                  <a:extLst>
                    <a:ext uri="{FF2B5EF4-FFF2-40B4-BE49-F238E27FC236}">
                      <a16:creationId xmlns:a16="http://schemas.microsoft.com/office/drawing/2014/main" id="{0A199E96-3DFF-7B81-5A3E-7B1155C28658}"/>
                    </a:ext>
                  </a:extLst>
                </p14:cNvPr>
                <p14:cNvContentPartPr/>
                <p14:nvPr/>
              </p14:nvContentPartPr>
              <p14:xfrm>
                <a:off x="1499175" y="3144945"/>
                <a:ext cx="515160" cy="53280"/>
              </p14:xfrm>
            </p:contentPart>
          </mc:Choice>
          <mc:Fallback xmlns="">
            <p:pic>
              <p:nvPicPr>
                <p:cNvPr id="82" name="Ink 81">
                  <a:extLst>
                    <a:ext uri="{FF2B5EF4-FFF2-40B4-BE49-F238E27FC236}">
                      <a16:creationId xmlns:a16="http://schemas.microsoft.com/office/drawing/2014/main" id="{0A199E96-3DFF-7B81-5A3E-7B1155C28658}"/>
                    </a:ext>
                  </a:extLst>
                </p:cNvPr>
                <p:cNvPicPr/>
                <p:nvPr/>
              </p:nvPicPr>
              <p:blipFill>
                <a:blip r:embed="rId129"/>
                <a:stretch>
                  <a:fillRect/>
                </a:stretch>
              </p:blipFill>
              <p:spPr>
                <a:xfrm>
                  <a:off x="1493055" y="3138825"/>
                  <a:ext cx="5274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Ink 82">
                  <a:extLst>
                    <a:ext uri="{FF2B5EF4-FFF2-40B4-BE49-F238E27FC236}">
                      <a16:creationId xmlns:a16="http://schemas.microsoft.com/office/drawing/2014/main" id="{833A3727-1078-02CD-173D-2F196BBD2EA0}"/>
                    </a:ext>
                  </a:extLst>
                </p14:cNvPr>
                <p14:cNvContentPartPr/>
                <p14:nvPr/>
              </p14:nvContentPartPr>
              <p14:xfrm>
                <a:off x="1910655" y="2955585"/>
                <a:ext cx="325080" cy="437040"/>
              </p14:xfrm>
            </p:contentPart>
          </mc:Choice>
          <mc:Fallback xmlns="">
            <p:pic>
              <p:nvPicPr>
                <p:cNvPr id="83" name="Ink 82">
                  <a:extLst>
                    <a:ext uri="{FF2B5EF4-FFF2-40B4-BE49-F238E27FC236}">
                      <a16:creationId xmlns:a16="http://schemas.microsoft.com/office/drawing/2014/main" id="{833A3727-1078-02CD-173D-2F196BBD2EA0}"/>
                    </a:ext>
                  </a:extLst>
                </p:cNvPr>
                <p:cNvPicPr/>
                <p:nvPr/>
              </p:nvPicPr>
              <p:blipFill>
                <a:blip r:embed="rId131"/>
                <a:stretch>
                  <a:fillRect/>
                </a:stretch>
              </p:blipFill>
              <p:spPr>
                <a:xfrm>
                  <a:off x="1904535" y="2949465"/>
                  <a:ext cx="33732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Ink 83">
                  <a:extLst>
                    <a:ext uri="{FF2B5EF4-FFF2-40B4-BE49-F238E27FC236}">
                      <a16:creationId xmlns:a16="http://schemas.microsoft.com/office/drawing/2014/main" id="{A3FA3551-79F6-8223-6165-D786F59690A1}"/>
                    </a:ext>
                  </a:extLst>
                </p14:cNvPr>
                <p14:cNvContentPartPr/>
                <p14:nvPr/>
              </p14:nvContentPartPr>
              <p14:xfrm>
                <a:off x="2447055" y="3053145"/>
                <a:ext cx="1059120" cy="401040"/>
              </p14:xfrm>
            </p:contentPart>
          </mc:Choice>
          <mc:Fallback xmlns="">
            <p:pic>
              <p:nvPicPr>
                <p:cNvPr id="84" name="Ink 83">
                  <a:extLst>
                    <a:ext uri="{FF2B5EF4-FFF2-40B4-BE49-F238E27FC236}">
                      <a16:creationId xmlns:a16="http://schemas.microsoft.com/office/drawing/2014/main" id="{A3FA3551-79F6-8223-6165-D786F59690A1}"/>
                    </a:ext>
                  </a:extLst>
                </p:cNvPr>
                <p:cNvPicPr/>
                <p:nvPr/>
              </p:nvPicPr>
              <p:blipFill>
                <a:blip r:embed="rId133"/>
                <a:stretch>
                  <a:fillRect/>
                </a:stretch>
              </p:blipFill>
              <p:spPr>
                <a:xfrm>
                  <a:off x="2440935" y="3047025"/>
                  <a:ext cx="10713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Ink 84">
                  <a:extLst>
                    <a:ext uri="{FF2B5EF4-FFF2-40B4-BE49-F238E27FC236}">
                      <a16:creationId xmlns:a16="http://schemas.microsoft.com/office/drawing/2014/main" id="{62D25798-95F7-F363-1A8F-24D964D5EFFA}"/>
                    </a:ext>
                  </a:extLst>
                </p14:cNvPr>
                <p14:cNvContentPartPr/>
                <p14:nvPr/>
              </p14:nvContentPartPr>
              <p14:xfrm>
                <a:off x="3409695" y="3279225"/>
                <a:ext cx="354240" cy="19800"/>
              </p14:xfrm>
            </p:contentPart>
          </mc:Choice>
          <mc:Fallback xmlns="">
            <p:pic>
              <p:nvPicPr>
                <p:cNvPr id="85" name="Ink 84">
                  <a:extLst>
                    <a:ext uri="{FF2B5EF4-FFF2-40B4-BE49-F238E27FC236}">
                      <a16:creationId xmlns:a16="http://schemas.microsoft.com/office/drawing/2014/main" id="{62D25798-95F7-F363-1A8F-24D964D5EFFA}"/>
                    </a:ext>
                  </a:extLst>
                </p:cNvPr>
                <p:cNvPicPr/>
                <p:nvPr/>
              </p:nvPicPr>
              <p:blipFill>
                <a:blip r:embed="rId135"/>
                <a:stretch>
                  <a:fillRect/>
                </a:stretch>
              </p:blipFill>
              <p:spPr>
                <a:xfrm>
                  <a:off x="3403575" y="3273105"/>
                  <a:ext cx="366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Ink 85">
                  <a:extLst>
                    <a:ext uri="{FF2B5EF4-FFF2-40B4-BE49-F238E27FC236}">
                      <a16:creationId xmlns:a16="http://schemas.microsoft.com/office/drawing/2014/main" id="{56B16EF5-D93A-EA04-44B8-91CD2243AD92}"/>
                    </a:ext>
                  </a:extLst>
                </p14:cNvPr>
                <p14:cNvContentPartPr/>
                <p14:nvPr/>
              </p14:nvContentPartPr>
              <p14:xfrm>
                <a:off x="3839895" y="3272385"/>
                <a:ext cx="470160" cy="188640"/>
              </p14:xfrm>
            </p:contentPart>
          </mc:Choice>
          <mc:Fallback xmlns="">
            <p:pic>
              <p:nvPicPr>
                <p:cNvPr id="86" name="Ink 85">
                  <a:extLst>
                    <a:ext uri="{FF2B5EF4-FFF2-40B4-BE49-F238E27FC236}">
                      <a16:creationId xmlns:a16="http://schemas.microsoft.com/office/drawing/2014/main" id="{56B16EF5-D93A-EA04-44B8-91CD2243AD92}"/>
                    </a:ext>
                  </a:extLst>
                </p:cNvPr>
                <p:cNvPicPr/>
                <p:nvPr/>
              </p:nvPicPr>
              <p:blipFill>
                <a:blip r:embed="rId137"/>
                <a:stretch>
                  <a:fillRect/>
                </a:stretch>
              </p:blipFill>
              <p:spPr>
                <a:xfrm>
                  <a:off x="3833775" y="3266265"/>
                  <a:ext cx="482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161F8F4F-C225-DDAC-76F9-D01EF12AA428}"/>
                    </a:ext>
                  </a:extLst>
                </p14:cNvPr>
                <p14:cNvContentPartPr/>
                <p14:nvPr/>
              </p14:nvContentPartPr>
              <p14:xfrm>
                <a:off x="4388895" y="3287865"/>
                <a:ext cx="361440" cy="226800"/>
              </p14:xfrm>
            </p:contentPart>
          </mc:Choice>
          <mc:Fallback xmlns="">
            <p:pic>
              <p:nvPicPr>
                <p:cNvPr id="87" name="Ink 86">
                  <a:extLst>
                    <a:ext uri="{FF2B5EF4-FFF2-40B4-BE49-F238E27FC236}">
                      <a16:creationId xmlns:a16="http://schemas.microsoft.com/office/drawing/2014/main" id="{161F8F4F-C225-DDAC-76F9-D01EF12AA428}"/>
                    </a:ext>
                  </a:extLst>
                </p:cNvPr>
                <p:cNvPicPr/>
                <p:nvPr/>
              </p:nvPicPr>
              <p:blipFill>
                <a:blip r:embed="rId139"/>
                <a:stretch>
                  <a:fillRect/>
                </a:stretch>
              </p:blipFill>
              <p:spPr>
                <a:xfrm>
                  <a:off x="4382775" y="3281745"/>
                  <a:ext cx="373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Ink 87">
                  <a:extLst>
                    <a:ext uri="{FF2B5EF4-FFF2-40B4-BE49-F238E27FC236}">
                      <a16:creationId xmlns:a16="http://schemas.microsoft.com/office/drawing/2014/main" id="{9B89F3D9-FF5C-F893-DBA9-79305A5DA7C5}"/>
                    </a:ext>
                  </a:extLst>
                </p14:cNvPr>
                <p14:cNvContentPartPr/>
                <p14:nvPr/>
              </p14:nvContentPartPr>
              <p14:xfrm>
                <a:off x="4784535" y="3311625"/>
                <a:ext cx="319320" cy="404280"/>
              </p14:xfrm>
            </p:contentPart>
          </mc:Choice>
          <mc:Fallback xmlns="">
            <p:pic>
              <p:nvPicPr>
                <p:cNvPr id="88" name="Ink 87">
                  <a:extLst>
                    <a:ext uri="{FF2B5EF4-FFF2-40B4-BE49-F238E27FC236}">
                      <a16:creationId xmlns:a16="http://schemas.microsoft.com/office/drawing/2014/main" id="{9B89F3D9-FF5C-F893-DBA9-79305A5DA7C5}"/>
                    </a:ext>
                  </a:extLst>
                </p:cNvPr>
                <p:cNvPicPr/>
                <p:nvPr/>
              </p:nvPicPr>
              <p:blipFill>
                <a:blip r:embed="rId141"/>
                <a:stretch>
                  <a:fillRect/>
                </a:stretch>
              </p:blipFill>
              <p:spPr>
                <a:xfrm>
                  <a:off x="4778415" y="3305505"/>
                  <a:ext cx="3315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FB0467B8-4BC3-46EB-DF7D-B4B6F3161E32}"/>
                    </a:ext>
                  </a:extLst>
                </p14:cNvPr>
                <p14:cNvContentPartPr/>
                <p14:nvPr/>
              </p14:nvContentPartPr>
              <p14:xfrm>
                <a:off x="5216535" y="3340065"/>
                <a:ext cx="373320" cy="144000"/>
              </p14:xfrm>
            </p:contentPart>
          </mc:Choice>
          <mc:Fallback xmlns="">
            <p:pic>
              <p:nvPicPr>
                <p:cNvPr id="89" name="Ink 88">
                  <a:extLst>
                    <a:ext uri="{FF2B5EF4-FFF2-40B4-BE49-F238E27FC236}">
                      <a16:creationId xmlns:a16="http://schemas.microsoft.com/office/drawing/2014/main" id="{FB0467B8-4BC3-46EB-DF7D-B4B6F3161E32}"/>
                    </a:ext>
                  </a:extLst>
                </p:cNvPr>
                <p:cNvPicPr/>
                <p:nvPr/>
              </p:nvPicPr>
              <p:blipFill>
                <a:blip r:embed="rId143"/>
                <a:stretch>
                  <a:fillRect/>
                </a:stretch>
              </p:blipFill>
              <p:spPr>
                <a:xfrm>
                  <a:off x="5210415" y="3333945"/>
                  <a:ext cx="385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76838AE9-4E46-A4D1-9BD0-D22E376EEEC4}"/>
                    </a:ext>
                  </a:extLst>
                </p14:cNvPr>
                <p14:cNvContentPartPr/>
                <p14:nvPr/>
              </p14:nvContentPartPr>
              <p14:xfrm>
                <a:off x="5661855" y="3317025"/>
                <a:ext cx="293760" cy="206640"/>
              </p14:xfrm>
            </p:contentPart>
          </mc:Choice>
          <mc:Fallback xmlns="">
            <p:pic>
              <p:nvPicPr>
                <p:cNvPr id="90" name="Ink 89">
                  <a:extLst>
                    <a:ext uri="{FF2B5EF4-FFF2-40B4-BE49-F238E27FC236}">
                      <a16:creationId xmlns:a16="http://schemas.microsoft.com/office/drawing/2014/main" id="{76838AE9-4E46-A4D1-9BD0-D22E376EEEC4}"/>
                    </a:ext>
                  </a:extLst>
                </p:cNvPr>
                <p:cNvPicPr/>
                <p:nvPr/>
              </p:nvPicPr>
              <p:blipFill>
                <a:blip r:embed="rId145"/>
                <a:stretch>
                  <a:fillRect/>
                </a:stretch>
              </p:blipFill>
              <p:spPr>
                <a:xfrm>
                  <a:off x="5655735" y="3310905"/>
                  <a:ext cx="306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226114ED-5B85-EF24-8B59-D5054659211C}"/>
                    </a:ext>
                  </a:extLst>
                </p14:cNvPr>
                <p14:cNvContentPartPr/>
                <p14:nvPr/>
              </p14:nvContentPartPr>
              <p14:xfrm>
                <a:off x="6068295" y="3124425"/>
                <a:ext cx="137520" cy="421560"/>
              </p14:xfrm>
            </p:contentPart>
          </mc:Choice>
          <mc:Fallback xmlns="">
            <p:pic>
              <p:nvPicPr>
                <p:cNvPr id="91" name="Ink 90">
                  <a:extLst>
                    <a:ext uri="{FF2B5EF4-FFF2-40B4-BE49-F238E27FC236}">
                      <a16:creationId xmlns:a16="http://schemas.microsoft.com/office/drawing/2014/main" id="{226114ED-5B85-EF24-8B59-D5054659211C}"/>
                    </a:ext>
                  </a:extLst>
                </p:cNvPr>
                <p:cNvPicPr/>
                <p:nvPr/>
              </p:nvPicPr>
              <p:blipFill>
                <a:blip r:embed="rId147"/>
                <a:stretch>
                  <a:fillRect/>
                </a:stretch>
              </p:blipFill>
              <p:spPr>
                <a:xfrm>
                  <a:off x="6062175" y="3118305"/>
                  <a:ext cx="14976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0" name="Ink 149">
                  <a:extLst>
                    <a:ext uri="{FF2B5EF4-FFF2-40B4-BE49-F238E27FC236}">
                      <a16:creationId xmlns:a16="http://schemas.microsoft.com/office/drawing/2014/main" id="{D8640D34-45C6-7553-5DFE-BB0535891B40}"/>
                    </a:ext>
                  </a:extLst>
                </p14:cNvPr>
                <p14:cNvContentPartPr/>
                <p14:nvPr/>
              </p14:nvContentPartPr>
              <p14:xfrm>
                <a:off x="2057175" y="3900945"/>
                <a:ext cx="402120" cy="176760"/>
              </p14:xfrm>
            </p:contentPart>
          </mc:Choice>
          <mc:Fallback xmlns="">
            <p:pic>
              <p:nvPicPr>
                <p:cNvPr id="150" name="Ink 149">
                  <a:extLst>
                    <a:ext uri="{FF2B5EF4-FFF2-40B4-BE49-F238E27FC236}">
                      <a16:creationId xmlns:a16="http://schemas.microsoft.com/office/drawing/2014/main" id="{D8640D34-45C6-7553-5DFE-BB0535891B40}"/>
                    </a:ext>
                  </a:extLst>
                </p:cNvPr>
                <p:cNvPicPr/>
                <p:nvPr/>
              </p:nvPicPr>
              <p:blipFill>
                <a:blip r:embed="rId149"/>
                <a:stretch>
                  <a:fillRect/>
                </a:stretch>
              </p:blipFill>
              <p:spPr>
                <a:xfrm>
                  <a:off x="2051055" y="3894825"/>
                  <a:ext cx="4143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1" name="Ink 150">
                  <a:extLst>
                    <a:ext uri="{FF2B5EF4-FFF2-40B4-BE49-F238E27FC236}">
                      <a16:creationId xmlns:a16="http://schemas.microsoft.com/office/drawing/2014/main" id="{C32D9312-4D60-7ED7-0BA3-D8FA118FF394}"/>
                    </a:ext>
                  </a:extLst>
                </p14:cNvPr>
                <p14:cNvContentPartPr/>
                <p14:nvPr/>
              </p14:nvContentPartPr>
              <p14:xfrm>
                <a:off x="2216295" y="3899865"/>
                <a:ext cx="91800" cy="219240"/>
              </p14:xfrm>
            </p:contentPart>
          </mc:Choice>
          <mc:Fallback xmlns="">
            <p:pic>
              <p:nvPicPr>
                <p:cNvPr id="151" name="Ink 150">
                  <a:extLst>
                    <a:ext uri="{FF2B5EF4-FFF2-40B4-BE49-F238E27FC236}">
                      <a16:creationId xmlns:a16="http://schemas.microsoft.com/office/drawing/2014/main" id="{C32D9312-4D60-7ED7-0BA3-D8FA118FF394}"/>
                    </a:ext>
                  </a:extLst>
                </p:cNvPr>
                <p:cNvPicPr/>
                <p:nvPr/>
              </p:nvPicPr>
              <p:blipFill>
                <a:blip r:embed="rId151"/>
                <a:stretch>
                  <a:fillRect/>
                </a:stretch>
              </p:blipFill>
              <p:spPr>
                <a:xfrm>
                  <a:off x="2210175" y="3893745"/>
                  <a:ext cx="1040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2" name="Ink 151">
                  <a:extLst>
                    <a:ext uri="{FF2B5EF4-FFF2-40B4-BE49-F238E27FC236}">
                      <a16:creationId xmlns:a16="http://schemas.microsoft.com/office/drawing/2014/main" id="{9923B096-24C5-39CA-0C5D-8E5A50C391C6}"/>
                    </a:ext>
                  </a:extLst>
                </p14:cNvPr>
                <p14:cNvContentPartPr/>
                <p14:nvPr/>
              </p14:nvContentPartPr>
              <p14:xfrm>
                <a:off x="2312415" y="3778545"/>
                <a:ext cx="212040" cy="118440"/>
              </p14:xfrm>
            </p:contentPart>
          </mc:Choice>
          <mc:Fallback xmlns="">
            <p:pic>
              <p:nvPicPr>
                <p:cNvPr id="152" name="Ink 151">
                  <a:extLst>
                    <a:ext uri="{FF2B5EF4-FFF2-40B4-BE49-F238E27FC236}">
                      <a16:creationId xmlns:a16="http://schemas.microsoft.com/office/drawing/2014/main" id="{9923B096-24C5-39CA-0C5D-8E5A50C391C6}"/>
                    </a:ext>
                  </a:extLst>
                </p:cNvPr>
                <p:cNvPicPr/>
                <p:nvPr/>
              </p:nvPicPr>
              <p:blipFill>
                <a:blip r:embed="rId153"/>
                <a:stretch>
                  <a:fillRect/>
                </a:stretch>
              </p:blipFill>
              <p:spPr>
                <a:xfrm>
                  <a:off x="2306295" y="3772425"/>
                  <a:ext cx="224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3" name="Ink 152">
                  <a:extLst>
                    <a:ext uri="{FF2B5EF4-FFF2-40B4-BE49-F238E27FC236}">
                      <a16:creationId xmlns:a16="http://schemas.microsoft.com/office/drawing/2014/main" id="{35F01C33-4E4C-9B98-A6AC-F3CC5219FE58}"/>
                    </a:ext>
                  </a:extLst>
                </p14:cNvPr>
                <p14:cNvContentPartPr/>
                <p14:nvPr/>
              </p14:nvContentPartPr>
              <p14:xfrm>
                <a:off x="2569815" y="3991665"/>
                <a:ext cx="354240" cy="18720"/>
              </p14:xfrm>
            </p:contentPart>
          </mc:Choice>
          <mc:Fallback xmlns="">
            <p:pic>
              <p:nvPicPr>
                <p:cNvPr id="153" name="Ink 152">
                  <a:extLst>
                    <a:ext uri="{FF2B5EF4-FFF2-40B4-BE49-F238E27FC236}">
                      <a16:creationId xmlns:a16="http://schemas.microsoft.com/office/drawing/2014/main" id="{35F01C33-4E4C-9B98-A6AC-F3CC5219FE58}"/>
                    </a:ext>
                  </a:extLst>
                </p:cNvPr>
                <p:cNvPicPr/>
                <p:nvPr/>
              </p:nvPicPr>
              <p:blipFill>
                <a:blip r:embed="rId155"/>
                <a:stretch>
                  <a:fillRect/>
                </a:stretch>
              </p:blipFill>
              <p:spPr>
                <a:xfrm>
                  <a:off x="2563695" y="3985545"/>
                  <a:ext cx="366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4" name="Ink 153">
                  <a:extLst>
                    <a:ext uri="{FF2B5EF4-FFF2-40B4-BE49-F238E27FC236}">
                      <a16:creationId xmlns:a16="http://schemas.microsoft.com/office/drawing/2014/main" id="{D33240FD-F0C0-A760-DAF8-60145D1AB289}"/>
                    </a:ext>
                  </a:extLst>
                </p14:cNvPr>
                <p14:cNvContentPartPr/>
                <p14:nvPr/>
              </p14:nvContentPartPr>
              <p14:xfrm>
                <a:off x="2779335" y="3913905"/>
                <a:ext cx="176040" cy="185400"/>
              </p14:xfrm>
            </p:contentPart>
          </mc:Choice>
          <mc:Fallback xmlns="">
            <p:pic>
              <p:nvPicPr>
                <p:cNvPr id="154" name="Ink 153">
                  <a:extLst>
                    <a:ext uri="{FF2B5EF4-FFF2-40B4-BE49-F238E27FC236}">
                      <a16:creationId xmlns:a16="http://schemas.microsoft.com/office/drawing/2014/main" id="{D33240FD-F0C0-A760-DAF8-60145D1AB289}"/>
                    </a:ext>
                  </a:extLst>
                </p:cNvPr>
                <p:cNvPicPr/>
                <p:nvPr/>
              </p:nvPicPr>
              <p:blipFill>
                <a:blip r:embed="rId157"/>
                <a:stretch>
                  <a:fillRect/>
                </a:stretch>
              </p:blipFill>
              <p:spPr>
                <a:xfrm>
                  <a:off x="2773215" y="3907785"/>
                  <a:ext cx="1882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55" name="Ink 154">
                  <a:extLst>
                    <a:ext uri="{FF2B5EF4-FFF2-40B4-BE49-F238E27FC236}">
                      <a16:creationId xmlns:a16="http://schemas.microsoft.com/office/drawing/2014/main" id="{F52B1192-F421-7C4A-27C6-29E10D731AC3}"/>
                    </a:ext>
                  </a:extLst>
                </p14:cNvPr>
                <p14:cNvContentPartPr/>
                <p14:nvPr/>
              </p14:nvContentPartPr>
              <p14:xfrm>
                <a:off x="3053655" y="3882945"/>
                <a:ext cx="261000" cy="324000"/>
              </p14:xfrm>
            </p:contentPart>
          </mc:Choice>
          <mc:Fallback xmlns="">
            <p:pic>
              <p:nvPicPr>
                <p:cNvPr id="155" name="Ink 154">
                  <a:extLst>
                    <a:ext uri="{FF2B5EF4-FFF2-40B4-BE49-F238E27FC236}">
                      <a16:creationId xmlns:a16="http://schemas.microsoft.com/office/drawing/2014/main" id="{F52B1192-F421-7C4A-27C6-29E10D731AC3}"/>
                    </a:ext>
                  </a:extLst>
                </p:cNvPr>
                <p:cNvPicPr/>
                <p:nvPr/>
              </p:nvPicPr>
              <p:blipFill>
                <a:blip r:embed="rId159"/>
                <a:stretch>
                  <a:fillRect/>
                </a:stretch>
              </p:blipFill>
              <p:spPr>
                <a:xfrm>
                  <a:off x="3047535" y="3876825"/>
                  <a:ext cx="2732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6" name="Ink 155">
                  <a:extLst>
                    <a:ext uri="{FF2B5EF4-FFF2-40B4-BE49-F238E27FC236}">
                      <a16:creationId xmlns:a16="http://schemas.microsoft.com/office/drawing/2014/main" id="{4C7CB005-1D01-840A-8720-32D4399B34A1}"/>
                    </a:ext>
                  </a:extLst>
                </p14:cNvPr>
                <p14:cNvContentPartPr/>
                <p14:nvPr/>
              </p14:nvContentPartPr>
              <p14:xfrm>
                <a:off x="3397095" y="3775305"/>
                <a:ext cx="224640" cy="252720"/>
              </p14:xfrm>
            </p:contentPart>
          </mc:Choice>
          <mc:Fallback xmlns="">
            <p:pic>
              <p:nvPicPr>
                <p:cNvPr id="156" name="Ink 155">
                  <a:extLst>
                    <a:ext uri="{FF2B5EF4-FFF2-40B4-BE49-F238E27FC236}">
                      <a16:creationId xmlns:a16="http://schemas.microsoft.com/office/drawing/2014/main" id="{4C7CB005-1D01-840A-8720-32D4399B34A1}"/>
                    </a:ext>
                  </a:extLst>
                </p:cNvPr>
                <p:cNvPicPr/>
                <p:nvPr/>
              </p:nvPicPr>
              <p:blipFill>
                <a:blip r:embed="rId161"/>
                <a:stretch>
                  <a:fillRect/>
                </a:stretch>
              </p:blipFill>
              <p:spPr>
                <a:xfrm>
                  <a:off x="3390975" y="3769185"/>
                  <a:ext cx="2368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7" name="Ink 156">
                  <a:extLst>
                    <a:ext uri="{FF2B5EF4-FFF2-40B4-BE49-F238E27FC236}">
                      <a16:creationId xmlns:a16="http://schemas.microsoft.com/office/drawing/2014/main" id="{E11B2561-2798-C85A-39DF-43E150839302}"/>
                    </a:ext>
                  </a:extLst>
                </p14:cNvPr>
                <p14:cNvContentPartPr/>
                <p14:nvPr/>
              </p14:nvContentPartPr>
              <p14:xfrm>
                <a:off x="3455415" y="3755865"/>
                <a:ext cx="497160" cy="567720"/>
              </p14:xfrm>
            </p:contentPart>
          </mc:Choice>
          <mc:Fallback xmlns="">
            <p:pic>
              <p:nvPicPr>
                <p:cNvPr id="157" name="Ink 156">
                  <a:extLst>
                    <a:ext uri="{FF2B5EF4-FFF2-40B4-BE49-F238E27FC236}">
                      <a16:creationId xmlns:a16="http://schemas.microsoft.com/office/drawing/2014/main" id="{E11B2561-2798-C85A-39DF-43E150839302}"/>
                    </a:ext>
                  </a:extLst>
                </p:cNvPr>
                <p:cNvPicPr/>
                <p:nvPr/>
              </p:nvPicPr>
              <p:blipFill>
                <a:blip r:embed="rId163"/>
                <a:stretch>
                  <a:fillRect/>
                </a:stretch>
              </p:blipFill>
              <p:spPr>
                <a:xfrm>
                  <a:off x="3449295" y="3749745"/>
                  <a:ext cx="50940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8" name="Ink 157">
                  <a:extLst>
                    <a:ext uri="{FF2B5EF4-FFF2-40B4-BE49-F238E27FC236}">
                      <a16:creationId xmlns:a16="http://schemas.microsoft.com/office/drawing/2014/main" id="{6BDD15A0-B6BD-76E6-D2EC-5FCC536833FC}"/>
                    </a:ext>
                  </a:extLst>
                </p14:cNvPr>
                <p14:cNvContentPartPr/>
                <p14:nvPr/>
              </p14:nvContentPartPr>
              <p14:xfrm>
                <a:off x="1932615" y="3775305"/>
                <a:ext cx="565560" cy="442080"/>
              </p14:xfrm>
            </p:contentPart>
          </mc:Choice>
          <mc:Fallback xmlns="">
            <p:pic>
              <p:nvPicPr>
                <p:cNvPr id="158" name="Ink 157">
                  <a:extLst>
                    <a:ext uri="{FF2B5EF4-FFF2-40B4-BE49-F238E27FC236}">
                      <a16:creationId xmlns:a16="http://schemas.microsoft.com/office/drawing/2014/main" id="{6BDD15A0-B6BD-76E6-D2EC-5FCC536833FC}"/>
                    </a:ext>
                  </a:extLst>
                </p:cNvPr>
                <p:cNvPicPr/>
                <p:nvPr/>
              </p:nvPicPr>
              <p:blipFill>
                <a:blip r:embed="rId165"/>
                <a:stretch>
                  <a:fillRect/>
                </a:stretch>
              </p:blipFill>
              <p:spPr>
                <a:xfrm>
                  <a:off x="1926495" y="3769185"/>
                  <a:ext cx="57780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9" name="Ink 158">
                  <a:extLst>
                    <a:ext uri="{FF2B5EF4-FFF2-40B4-BE49-F238E27FC236}">
                      <a16:creationId xmlns:a16="http://schemas.microsoft.com/office/drawing/2014/main" id="{3494CB03-F923-EE7A-7E98-E3EF50827687}"/>
                    </a:ext>
                  </a:extLst>
                </p14:cNvPr>
                <p14:cNvContentPartPr/>
                <p14:nvPr/>
              </p14:nvContentPartPr>
              <p14:xfrm>
                <a:off x="3984615" y="3632385"/>
                <a:ext cx="70200" cy="197280"/>
              </p14:xfrm>
            </p:contentPart>
          </mc:Choice>
          <mc:Fallback xmlns="">
            <p:pic>
              <p:nvPicPr>
                <p:cNvPr id="159" name="Ink 158">
                  <a:extLst>
                    <a:ext uri="{FF2B5EF4-FFF2-40B4-BE49-F238E27FC236}">
                      <a16:creationId xmlns:a16="http://schemas.microsoft.com/office/drawing/2014/main" id="{3494CB03-F923-EE7A-7E98-E3EF50827687}"/>
                    </a:ext>
                  </a:extLst>
                </p:cNvPr>
                <p:cNvPicPr/>
                <p:nvPr/>
              </p:nvPicPr>
              <p:blipFill>
                <a:blip r:embed="rId167"/>
                <a:stretch>
                  <a:fillRect/>
                </a:stretch>
              </p:blipFill>
              <p:spPr>
                <a:xfrm>
                  <a:off x="3978495" y="3626265"/>
                  <a:ext cx="824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0" name="Ink 159">
                  <a:extLst>
                    <a:ext uri="{FF2B5EF4-FFF2-40B4-BE49-F238E27FC236}">
                      <a16:creationId xmlns:a16="http://schemas.microsoft.com/office/drawing/2014/main" id="{42A264D9-271D-1EC4-A472-45DD600DBB34}"/>
                    </a:ext>
                  </a:extLst>
                </p14:cNvPr>
                <p14:cNvContentPartPr/>
                <p14:nvPr/>
              </p14:nvContentPartPr>
              <p14:xfrm>
                <a:off x="4263975" y="4029465"/>
                <a:ext cx="159120" cy="33840"/>
              </p14:xfrm>
            </p:contentPart>
          </mc:Choice>
          <mc:Fallback xmlns="">
            <p:pic>
              <p:nvPicPr>
                <p:cNvPr id="160" name="Ink 159">
                  <a:extLst>
                    <a:ext uri="{FF2B5EF4-FFF2-40B4-BE49-F238E27FC236}">
                      <a16:creationId xmlns:a16="http://schemas.microsoft.com/office/drawing/2014/main" id="{42A264D9-271D-1EC4-A472-45DD600DBB34}"/>
                    </a:ext>
                  </a:extLst>
                </p:cNvPr>
                <p:cNvPicPr/>
                <p:nvPr/>
              </p:nvPicPr>
              <p:blipFill>
                <a:blip r:embed="rId169"/>
                <a:stretch>
                  <a:fillRect/>
                </a:stretch>
              </p:blipFill>
              <p:spPr>
                <a:xfrm>
                  <a:off x="4257855" y="4023345"/>
                  <a:ext cx="171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1" name="Ink 160">
                  <a:extLst>
                    <a:ext uri="{FF2B5EF4-FFF2-40B4-BE49-F238E27FC236}">
                      <a16:creationId xmlns:a16="http://schemas.microsoft.com/office/drawing/2014/main" id="{A93C77AC-AD55-1020-C4E2-C1562DB2E6B3}"/>
                    </a:ext>
                  </a:extLst>
                </p14:cNvPr>
                <p14:cNvContentPartPr/>
                <p14:nvPr/>
              </p14:nvContentPartPr>
              <p14:xfrm>
                <a:off x="4249215" y="3957105"/>
                <a:ext cx="298800" cy="3600"/>
              </p14:xfrm>
            </p:contentPart>
          </mc:Choice>
          <mc:Fallback xmlns="">
            <p:pic>
              <p:nvPicPr>
                <p:cNvPr id="161" name="Ink 160">
                  <a:extLst>
                    <a:ext uri="{FF2B5EF4-FFF2-40B4-BE49-F238E27FC236}">
                      <a16:creationId xmlns:a16="http://schemas.microsoft.com/office/drawing/2014/main" id="{A93C77AC-AD55-1020-C4E2-C1562DB2E6B3}"/>
                    </a:ext>
                  </a:extLst>
                </p:cNvPr>
                <p:cNvPicPr/>
                <p:nvPr/>
              </p:nvPicPr>
              <p:blipFill>
                <a:blip r:embed="rId171"/>
                <a:stretch>
                  <a:fillRect/>
                </a:stretch>
              </p:blipFill>
              <p:spPr>
                <a:xfrm>
                  <a:off x="4243095" y="3950985"/>
                  <a:ext cx="31104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2" name="Ink 161">
                  <a:extLst>
                    <a:ext uri="{FF2B5EF4-FFF2-40B4-BE49-F238E27FC236}">
                      <a16:creationId xmlns:a16="http://schemas.microsoft.com/office/drawing/2014/main" id="{4ADBA9FE-EDE3-F994-5A24-331BB369E5EF}"/>
                    </a:ext>
                  </a:extLst>
                </p14:cNvPr>
                <p14:cNvContentPartPr/>
                <p14:nvPr/>
              </p14:nvContentPartPr>
              <p14:xfrm>
                <a:off x="4850775" y="3919665"/>
                <a:ext cx="289080" cy="222480"/>
              </p14:xfrm>
            </p:contentPart>
          </mc:Choice>
          <mc:Fallback xmlns="">
            <p:pic>
              <p:nvPicPr>
                <p:cNvPr id="162" name="Ink 161">
                  <a:extLst>
                    <a:ext uri="{FF2B5EF4-FFF2-40B4-BE49-F238E27FC236}">
                      <a16:creationId xmlns:a16="http://schemas.microsoft.com/office/drawing/2014/main" id="{4ADBA9FE-EDE3-F994-5A24-331BB369E5EF}"/>
                    </a:ext>
                  </a:extLst>
                </p:cNvPr>
                <p:cNvPicPr/>
                <p:nvPr/>
              </p:nvPicPr>
              <p:blipFill>
                <a:blip r:embed="rId173"/>
                <a:stretch>
                  <a:fillRect/>
                </a:stretch>
              </p:blipFill>
              <p:spPr>
                <a:xfrm>
                  <a:off x="4844655" y="3913545"/>
                  <a:ext cx="301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3" name="Ink 162">
                  <a:extLst>
                    <a:ext uri="{FF2B5EF4-FFF2-40B4-BE49-F238E27FC236}">
                      <a16:creationId xmlns:a16="http://schemas.microsoft.com/office/drawing/2014/main" id="{356D00CF-1884-06AE-B6C1-F010A92CE136}"/>
                    </a:ext>
                  </a:extLst>
                </p14:cNvPr>
                <p14:cNvContentPartPr/>
                <p14:nvPr/>
              </p14:nvContentPartPr>
              <p14:xfrm>
                <a:off x="5204655" y="3921465"/>
                <a:ext cx="186480" cy="196560"/>
              </p14:xfrm>
            </p:contentPart>
          </mc:Choice>
          <mc:Fallback xmlns="">
            <p:pic>
              <p:nvPicPr>
                <p:cNvPr id="163" name="Ink 162">
                  <a:extLst>
                    <a:ext uri="{FF2B5EF4-FFF2-40B4-BE49-F238E27FC236}">
                      <a16:creationId xmlns:a16="http://schemas.microsoft.com/office/drawing/2014/main" id="{356D00CF-1884-06AE-B6C1-F010A92CE136}"/>
                    </a:ext>
                  </a:extLst>
                </p:cNvPr>
                <p:cNvPicPr/>
                <p:nvPr/>
              </p:nvPicPr>
              <p:blipFill>
                <a:blip r:embed="rId175"/>
                <a:stretch>
                  <a:fillRect/>
                </a:stretch>
              </p:blipFill>
              <p:spPr>
                <a:xfrm>
                  <a:off x="5198535" y="3915345"/>
                  <a:ext cx="1987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4" name="Ink 163">
                  <a:extLst>
                    <a:ext uri="{FF2B5EF4-FFF2-40B4-BE49-F238E27FC236}">
                      <a16:creationId xmlns:a16="http://schemas.microsoft.com/office/drawing/2014/main" id="{AB8FBFE5-B827-A94B-D4F2-3AD44380C643}"/>
                    </a:ext>
                  </a:extLst>
                </p14:cNvPr>
                <p14:cNvContentPartPr/>
                <p14:nvPr/>
              </p14:nvContentPartPr>
              <p14:xfrm>
                <a:off x="5245335" y="3846585"/>
                <a:ext cx="185760" cy="77400"/>
              </p14:xfrm>
            </p:contentPart>
          </mc:Choice>
          <mc:Fallback xmlns="">
            <p:pic>
              <p:nvPicPr>
                <p:cNvPr id="164" name="Ink 163">
                  <a:extLst>
                    <a:ext uri="{FF2B5EF4-FFF2-40B4-BE49-F238E27FC236}">
                      <a16:creationId xmlns:a16="http://schemas.microsoft.com/office/drawing/2014/main" id="{AB8FBFE5-B827-A94B-D4F2-3AD44380C643}"/>
                    </a:ext>
                  </a:extLst>
                </p:cNvPr>
                <p:cNvPicPr/>
                <p:nvPr/>
              </p:nvPicPr>
              <p:blipFill>
                <a:blip r:embed="rId177"/>
                <a:stretch>
                  <a:fillRect/>
                </a:stretch>
              </p:blipFill>
              <p:spPr>
                <a:xfrm>
                  <a:off x="5239215" y="3840465"/>
                  <a:ext cx="198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5" name="Ink 164">
                  <a:extLst>
                    <a:ext uri="{FF2B5EF4-FFF2-40B4-BE49-F238E27FC236}">
                      <a16:creationId xmlns:a16="http://schemas.microsoft.com/office/drawing/2014/main" id="{7D8F3C38-7801-5DF7-34EF-0BCA18956994}"/>
                    </a:ext>
                  </a:extLst>
                </p14:cNvPr>
                <p14:cNvContentPartPr/>
                <p14:nvPr/>
              </p14:nvContentPartPr>
              <p14:xfrm>
                <a:off x="5322375" y="3846585"/>
                <a:ext cx="277200" cy="430200"/>
              </p14:xfrm>
            </p:contentPart>
          </mc:Choice>
          <mc:Fallback xmlns="">
            <p:pic>
              <p:nvPicPr>
                <p:cNvPr id="165" name="Ink 164">
                  <a:extLst>
                    <a:ext uri="{FF2B5EF4-FFF2-40B4-BE49-F238E27FC236}">
                      <a16:creationId xmlns:a16="http://schemas.microsoft.com/office/drawing/2014/main" id="{7D8F3C38-7801-5DF7-34EF-0BCA18956994}"/>
                    </a:ext>
                  </a:extLst>
                </p:cNvPr>
                <p:cNvPicPr/>
                <p:nvPr/>
              </p:nvPicPr>
              <p:blipFill>
                <a:blip r:embed="rId179"/>
                <a:stretch>
                  <a:fillRect/>
                </a:stretch>
              </p:blipFill>
              <p:spPr>
                <a:xfrm>
                  <a:off x="5316255" y="3840465"/>
                  <a:ext cx="28944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6" name="Ink 165">
                  <a:extLst>
                    <a:ext uri="{FF2B5EF4-FFF2-40B4-BE49-F238E27FC236}">
                      <a16:creationId xmlns:a16="http://schemas.microsoft.com/office/drawing/2014/main" id="{52D2BDA7-8DB5-E034-666F-6B72E9573A18}"/>
                    </a:ext>
                  </a:extLst>
                </p14:cNvPr>
                <p14:cNvContentPartPr/>
                <p14:nvPr/>
              </p14:nvContentPartPr>
              <p14:xfrm>
                <a:off x="4759335" y="3707985"/>
                <a:ext cx="1008720" cy="575280"/>
              </p14:xfrm>
            </p:contentPart>
          </mc:Choice>
          <mc:Fallback xmlns="">
            <p:pic>
              <p:nvPicPr>
                <p:cNvPr id="166" name="Ink 165">
                  <a:extLst>
                    <a:ext uri="{FF2B5EF4-FFF2-40B4-BE49-F238E27FC236}">
                      <a16:creationId xmlns:a16="http://schemas.microsoft.com/office/drawing/2014/main" id="{52D2BDA7-8DB5-E034-666F-6B72E9573A18}"/>
                    </a:ext>
                  </a:extLst>
                </p:cNvPr>
                <p:cNvPicPr/>
                <p:nvPr/>
              </p:nvPicPr>
              <p:blipFill>
                <a:blip r:embed="rId181"/>
                <a:stretch>
                  <a:fillRect/>
                </a:stretch>
              </p:blipFill>
              <p:spPr>
                <a:xfrm>
                  <a:off x="4753215" y="3701865"/>
                  <a:ext cx="1020960" cy="587520"/>
                </a:xfrm>
                <a:prstGeom prst="rect">
                  <a:avLst/>
                </a:prstGeom>
              </p:spPr>
            </p:pic>
          </mc:Fallback>
        </mc:AlternateContent>
      </p:grpSp>
      <p:grpSp>
        <p:nvGrpSpPr>
          <p:cNvPr id="192" name="Group 191">
            <a:extLst>
              <a:ext uri="{FF2B5EF4-FFF2-40B4-BE49-F238E27FC236}">
                <a16:creationId xmlns:a16="http://schemas.microsoft.com/office/drawing/2014/main" id="{AEAB9521-6AFE-3CC5-F751-E6D28667BB0E}"/>
              </a:ext>
            </a:extLst>
          </p:cNvPr>
          <p:cNvGrpSpPr/>
          <p:nvPr/>
        </p:nvGrpSpPr>
        <p:grpSpPr>
          <a:xfrm>
            <a:off x="2382255" y="4466865"/>
            <a:ext cx="6006600" cy="835560"/>
            <a:chOff x="2382255" y="4466865"/>
            <a:chExt cx="6006600" cy="835560"/>
          </a:xfrm>
        </p:grpSpPr>
        <mc:AlternateContent xmlns:mc="http://schemas.openxmlformats.org/markup-compatibility/2006" xmlns:p14="http://schemas.microsoft.com/office/powerpoint/2010/main">
          <mc:Choice Requires="p14">
            <p:contentPart p14:bwMode="auto" r:id="rId182">
              <p14:nvContentPartPr>
                <p14:cNvPr id="168" name="Ink 167">
                  <a:extLst>
                    <a:ext uri="{FF2B5EF4-FFF2-40B4-BE49-F238E27FC236}">
                      <a16:creationId xmlns:a16="http://schemas.microsoft.com/office/drawing/2014/main" id="{A405EEEF-DDEB-3D64-D81F-A59BD1C258EF}"/>
                    </a:ext>
                  </a:extLst>
                </p14:cNvPr>
                <p14:cNvContentPartPr/>
                <p14:nvPr/>
              </p14:nvContentPartPr>
              <p14:xfrm>
                <a:off x="2382255" y="4579545"/>
                <a:ext cx="344520" cy="227880"/>
              </p14:xfrm>
            </p:contentPart>
          </mc:Choice>
          <mc:Fallback xmlns="">
            <p:pic>
              <p:nvPicPr>
                <p:cNvPr id="168" name="Ink 167">
                  <a:extLst>
                    <a:ext uri="{FF2B5EF4-FFF2-40B4-BE49-F238E27FC236}">
                      <a16:creationId xmlns:a16="http://schemas.microsoft.com/office/drawing/2014/main" id="{A405EEEF-DDEB-3D64-D81F-A59BD1C258EF}"/>
                    </a:ext>
                  </a:extLst>
                </p:cNvPr>
                <p:cNvPicPr/>
                <p:nvPr/>
              </p:nvPicPr>
              <p:blipFill>
                <a:blip r:embed="rId183"/>
                <a:stretch>
                  <a:fillRect/>
                </a:stretch>
              </p:blipFill>
              <p:spPr>
                <a:xfrm>
                  <a:off x="2376135" y="4573425"/>
                  <a:ext cx="356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9" name="Ink 168">
                  <a:extLst>
                    <a:ext uri="{FF2B5EF4-FFF2-40B4-BE49-F238E27FC236}">
                      <a16:creationId xmlns:a16="http://schemas.microsoft.com/office/drawing/2014/main" id="{D99A556B-6785-897F-6E01-9BCC24BE3AA1}"/>
                    </a:ext>
                  </a:extLst>
                </p14:cNvPr>
                <p14:cNvContentPartPr/>
                <p14:nvPr/>
              </p14:nvContentPartPr>
              <p14:xfrm>
                <a:off x="2829735" y="4620945"/>
                <a:ext cx="289080" cy="111960"/>
              </p14:xfrm>
            </p:contentPart>
          </mc:Choice>
          <mc:Fallback xmlns="">
            <p:pic>
              <p:nvPicPr>
                <p:cNvPr id="169" name="Ink 168">
                  <a:extLst>
                    <a:ext uri="{FF2B5EF4-FFF2-40B4-BE49-F238E27FC236}">
                      <a16:creationId xmlns:a16="http://schemas.microsoft.com/office/drawing/2014/main" id="{D99A556B-6785-897F-6E01-9BCC24BE3AA1}"/>
                    </a:ext>
                  </a:extLst>
                </p:cNvPr>
                <p:cNvPicPr/>
                <p:nvPr/>
              </p:nvPicPr>
              <p:blipFill>
                <a:blip r:embed="rId185"/>
                <a:stretch>
                  <a:fillRect/>
                </a:stretch>
              </p:blipFill>
              <p:spPr>
                <a:xfrm>
                  <a:off x="2823615" y="4614825"/>
                  <a:ext cx="3013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0" name="Ink 169">
                  <a:extLst>
                    <a:ext uri="{FF2B5EF4-FFF2-40B4-BE49-F238E27FC236}">
                      <a16:creationId xmlns:a16="http://schemas.microsoft.com/office/drawing/2014/main" id="{2BC3B28B-9C93-B4A9-4B2B-C9F14A69CAB0}"/>
                    </a:ext>
                  </a:extLst>
                </p14:cNvPr>
                <p14:cNvContentPartPr/>
                <p14:nvPr/>
              </p14:nvContentPartPr>
              <p14:xfrm>
                <a:off x="2923695" y="4651185"/>
                <a:ext cx="74880" cy="142200"/>
              </p14:xfrm>
            </p:contentPart>
          </mc:Choice>
          <mc:Fallback xmlns="">
            <p:pic>
              <p:nvPicPr>
                <p:cNvPr id="170" name="Ink 169">
                  <a:extLst>
                    <a:ext uri="{FF2B5EF4-FFF2-40B4-BE49-F238E27FC236}">
                      <a16:creationId xmlns:a16="http://schemas.microsoft.com/office/drawing/2014/main" id="{2BC3B28B-9C93-B4A9-4B2B-C9F14A69CAB0}"/>
                    </a:ext>
                  </a:extLst>
                </p:cNvPr>
                <p:cNvPicPr/>
                <p:nvPr/>
              </p:nvPicPr>
              <p:blipFill>
                <a:blip r:embed="rId187"/>
                <a:stretch>
                  <a:fillRect/>
                </a:stretch>
              </p:blipFill>
              <p:spPr>
                <a:xfrm>
                  <a:off x="2917575" y="4645065"/>
                  <a:ext cx="87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1" name="Ink 170">
                  <a:extLst>
                    <a:ext uri="{FF2B5EF4-FFF2-40B4-BE49-F238E27FC236}">
                      <a16:creationId xmlns:a16="http://schemas.microsoft.com/office/drawing/2014/main" id="{30B2BA61-B004-5B0C-3A6C-CC6F50B48578}"/>
                    </a:ext>
                  </a:extLst>
                </p14:cNvPr>
                <p14:cNvContentPartPr/>
                <p14:nvPr/>
              </p14:nvContentPartPr>
              <p14:xfrm>
                <a:off x="3154455" y="4711665"/>
                <a:ext cx="345600" cy="18720"/>
              </p14:xfrm>
            </p:contentPart>
          </mc:Choice>
          <mc:Fallback xmlns="">
            <p:pic>
              <p:nvPicPr>
                <p:cNvPr id="171" name="Ink 170">
                  <a:extLst>
                    <a:ext uri="{FF2B5EF4-FFF2-40B4-BE49-F238E27FC236}">
                      <a16:creationId xmlns:a16="http://schemas.microsoft.com/office/drawing/2014/main" id="{30B2BA61-B004-5B0C-3A6C-CC6F50B48578}"/>
                    </a:ext>
                  </a:extLst>
                </p:cNvPr>
                <p:cNvPicPr/>
                <p:nvPr/>
              </p:nvPicPr>
              <p:blipFill>
                <a:blip r:embed="rId189"/>
                <a:stretch>
                  <a:fillRect/>
                </a:stretch>
              </p:blipFill>
              <p:spPr>
                <a:xfrm>
                  <a:off x="3148335" y="4705545"/>
                  <a:ext cx="357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2" name="Ink 171">
                  <a:extLst>
                    <a:ext uri="{FF2B5EF4-FFF2-40B4-BE49-F238E27FC236}">
                      <a16:creationId xmlns:a16="http://schemas.microsoft.com/office/drawing/2014/main" id="{0FCB737D-E015-E379-C461-6B36C1E8752F}"/>
                    </a:ext>
                  </a:extLst>
                </p14:cNvPr>
                <p14:cNvContentPartPr/>
                <p14:nvPr/>
              </p14:nvContentPartPr>
              <p14:xfrm>
                <a:off x="3284415" y="4632825"/>
                <a:ext cx="142200" cy="169200"/>
              </p14:xfrm>
            </p:contentPart>
          </mc:Choice>
          <mc:Fallback xmlns="">
            <p:pic>
              <p:nvPicPr>
                <p:cNvPr id="172" name="Ink 171">
                  <a:extLst>
                    <a:ext uri="{FF2B5EF4-FFF2-40B4-BE49-F238E27FC236}">
                      <a16:creationId xmlns:a16="http://schemas.microsoft.com/office/drawing/2014/main" id="{0FCB737D-E015-E379-C461-6B36C1E8752F}"/>
                    </a:ext>
                  </a:extLst>
                </p:cNvPr>
                <p:cNvPicPr/>
                <p:nvPr/>
              </p:nvPicPr>
              <p:blipFill>
                <a:blip r:embed="rId191"/>
                <a:stretch>
                  <a:fillRect/>
                </a:stretch>
              </p:blipFill>
              <p:spPr>
                <a:xfrm>
                  <a:off x="3278295" y="4626705"/>
                  <a:ext cx="154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3" name="Ink 172">
                  <a:extLst>
                    <a:ext uri="{FF2B5EF4-FFF2-40B4-BE49-F238E27FC236}">
                      <a16:creationId xmlns:a16="http://schemas.microsoft.com/office/drawing/2014/main" id="{3F39AA26-BA42-3480-92D0-AF87C43EDCDF}"/>
                    </a:ext>
                  </a:extLst>
                </p14:cNvPr>
                <p14:cNvContentPartPr/>
                <p14:nvPr/>
              </p14:nvContentPartPr>
              <p14:xfrm>
                <a:off x="3525255" y="4604385"/>
                <a:ext cx="322920" cy="199440"/>
              </p14:xfrm>
            </p:contentPart>
          </mc:Choice>
          <mc:Fallback xmlns="">
            <p:pic>
              <p:nvPicPr>
                <p:cNvPr id="173" name="Ink 172">
                  <a:extLst>
                    <a:ext uri="{FF2B5EF4-FFF2-40B4-BE49-F238E27FC236}">
                      <a16:creationId xmlns:a16="http://schemas.microsoft.com/office/drawing/2014/main" id="{3F39AA26-BA42-3480-92D0-AF87C43EDCDF}"/>
                    </a:ext>
                  </a:extLst>
                </p:cNvPr>
                <p:cNvPicPr/>
                <p:nvPr/>
              </p:nvPicPr>
              <p:blipFill>
                <a:blip r:embed="rId193"/>
                <a:stretch>
                  <a:fillRect/>
                </a:stretch>
              </p:blipFill>
              <p:spPr>
                <a:xfrm>
                  <a:off x="3519135" y="4598265"/>
                  <a:ext cx="335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4" name="Ink 173">
                  <a:extLst>
                    <a:ext uri="{FF2B5EF4-FFF2-40B4-BE49-F238E27FC236}">
                      <a16:creationId xmlns:a16="http://schemas.microsoft.com/office/drawing/2014/main" id="{2A4B1EDB-2C3F-0863-640F-5C055A4D9540}"/>
                    </a:ext>
                  </a:extLst>
                </p14:cNvPr>
                <p14:cNvContentPartPr/>
                <p14:nvPr/>
              </p14:nvContentPartPr>
              <p14:xfrm>
                <a:off x="3830535" y="4656225"/>
                <a:ext cx="171360" cy="262440"/>
              </p14:xfrm>
            </p:contentPart>
          </mc:Choice>
          <mc:Fallback xmlns="">
            <p:pic>
              <p:nvPicPr>
                <p:cNvPr id="174" name="Ink 173">
                  <a:extLst>
                    <a:ext uri="{FF2B5EF4-FFF2-40B4-BE49-F238E27FC236}">
                      <a16:creationId xmlns:a16="http://schemas.microsoft.com/office/drawing/2014/main" id="{2A4B1EDB-2C3F-0863-640F-5C055A4D9540}"/>
                    </a:ext>
                  </a:extLst>
                </p:cNvPr>
                <p:cNvPicPr/>
                <p:nvPr/>
              </p:nvPicPr>
              <p:blipFill>
                <a:blip r:embed="rId195"/>
                <a:stretch>
                  <a:fillRect/>
                </a:stretch>
              </p:blipFill>
              <p:spPr>
                <a:xfrm>
                  <a:off x="3824415" y="4650105"/>
                  <a:ext cx="1836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5" name="Ink 174">
                  <a:extLst>
                    <a:ext uri="{FF2B5EF4-FFF2-40B4-BE49-F238E27FC236}">
                      <a16:creationId xmlns:a16="http://schemas.microsoft.com/office/drawing/2014/main" id="{C128FFBF-6E68-E4C0-FB85-1FBEA1FA7852}"/>
                    </a:ext>
                  </a:extLst>
                </p14:cNvPr>
                <p14:cNvContentPartPr/>
                <p14:nvPr/>
              </p14:nvContentPartPr>
              <p14:xfrm>
                <a:off x="4088295" y="4653345"/>
                <a:ext cx="221760" cy="296280"/>
              </p14:xfrm>
            </p:contentPart>
          </mc:Choice>
          <mc:Fallback xmlns="">
            <p:pic>
              <p:nvPicPr>
                <p:cNvPr id="175" name="Ink 174">
                  <a:extLst>
                    <a:ext uri="{FF2B5EF4-FFF2-40B4-BE49-F238E27FC236}">
                      <a16:creationId xmlns:a16="http://schemas.microsoft.com/office/drawing/2014/main" id="{C128FFBF-6E68-E4C0-FB85-1FBEA1FA7852}"/>
                    </a:ext>
                  </a:extLst>
                </p:cNvPr>
                <p:cNvPicPr/>
                <p:nvPr/>
              </p:nvPicPr>
              <p:blipFill>
                <a:blip r:embed="rId197"/>
                <a:stretch>
                  <a:fillRect/>
                </a:stretch>
              </p:blipFill>
              <p:spPr>
                <a:xfrm>
                  <a:off x="4082175" y="4647225"/>
                  <a:ext cx="2340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6" name="Ink 175">
                  <a:extLst>
                    <a:ext uri="{FF2B5EF4-FFF2-40B4-BE49-F238E27FC236}">
                      <a16:creationId xmlns:a16="http://schemas.microsoft.com/office/drawing/2014/main" id="{5544D7C8-0F32-C208-9B2B-F577C96B5D6B}"/>
                    </a:ext>
                  </a:extLst>
                </p14:cNvPr>
                <p14:cNvContentPartPr/>
                <p14:nvPr/>
              </p14:nvContentPartPr>
              <p14:xfrm>
                <a:off x="4446495" y="4519065"/>
                <a:ext cx="469440" cy="226800"/>
              </p14:xfrm>
            </p:contentPart>
          </mc:Choice>
          <mc:Fallback xmlns="">
            <p:pic>
              <p:nvPicPr>
                <p:cNvPr id="176" name="Ink 175">
                  <a:extLst>
                    <a:ext uri="{FF2B5EF4-FFF2-40B4-BE49-F238E27FC236}">
                      <a16:creationId xmlns:a16="http://schemas.microsoft.com/office/drawing/2014/main" id="{5544D7C8-0F32-C208-9B2B-F577C96B5D6B}"/>
                    </a:ext>
                  </a:extLst>
                </p:cNvPr>
                <p:cNvPicPr/>
                <p:nvPr/>
              </p:nvPicPr>
              <p:blipFill>
                <a:blip r:embed="rId199"/>
                <a:stretch>
                  <a:fillRect/>
                </a:stretch>
              </p:blipFill>
              <p:spPr>
                <a:xfrm>
                  <a:off x="4440375" y="4512945"/>
                  <a:ext cx="481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7" name="Ink 176">
                  <a:extLst>
                    <a:ext uri="{FF2B5EF4-FFF2-40B4-BE49-F238E27FC236}">
                      <a16:creationId xmlns:a16="http://schemas.microsoft.com/office/drawing/2014/main" id="{4CE7F74D-5953-EAA8-97F4-056E9011C276}"/>
                    </a:ext>
                  </a:extLst>
                </p14:cNvPr>
                <p14:cNvContentPartPr/>
                <p14:nvPr/>
              </p14:nvContentPartPr>
              <p14:xfrm>
                <a:off x="4631895" y="4834065"/>
                <a:ext cx="308520" cy="13320"/>
              </p14:xfrm>
            </p:contentPart>
          </mc:Choice>
          <mc:Fallback xmlns="">
            <p:pic>
              <p:nvPicPr>
                <p:cNvPr id="177" name="Ink 176">
                  <a:extLst>
                    <a:ext uri="{FF2B5EF4-FFF2-40B4-BE49-F238E27FC236}">
                      <a16:creationId xmlns:a16="http://schemas.microsoft.com/office/drawing/2014/main" id="{4CE7F74D-5953-EAA8-97F4-056E9011C276}"/>
                    </a:ext>
                  </a:extLst>
                </p:cNvPr>
                <p:cNvPicPr/>
                <p:nvPr/>
              </p:nvPicPr>
              <p:blipFill>
                <a:blip r:embed="rId201"/>
                <a:stretch>
                  <a:fillRect/>
                </a:stretch>
              </p:blipFill>
              <p:spPr>
                <a:xfrm>
                  <a:off x="4625775" y="4827945"/>
                  <a:ext cx="3207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8" name="Ink 177">
                  <a:extLst>
                    <a:ext uri="{FF2B5EF4-FFF2-40B4-BE49-F238E27FC236}">
                      <a16:creationId xmlns:a16="http://schemas.microsoft.com/office/drawing/2014/main" id="{68B333D6-40CC-F963-5668-3887436E98A7}"/>
                    </a:ext>
                  </a:extLst>
                </p14:cNvPr>
                <p14:cNvContentPartPr/>
                <p14:nvPr/>
              </p14:nvContentPartPr>
              <p14:xfrm>
                <a:off x="5114655" y="4610145"/>
                <a:ext cx="886680" cy="318240"/>
              </p14:xfrm>
            </p:contentPart>
          </mc:Choice>
          <mc:Fallback xmlns="">
            <p:pic>
              <p:nvPicPr>
                <p:cNvPr id="178" name="Ink 177">
                  <a:extLst>
                    <a:ext uri="{FF2B5EF4-FFF2-40B4-BE49-F238E27FC236}">
                      <a16:creationId xmlns:a16="http://schemas.microsoft.com/office/drawing/2014/main" id="{68B333D6-40CC-F963-5668-3887436E98A7}"/>
                    </a:ext>
                  </a:extLst>
                </p:cNvPr>
                <p:cNvPicPr/>
                <p:nvPr/>
              </p:nvPicPr>
              <p:blipFill>
                <a:blip r:embed="rId203"/>
                <a:stretch>
                  <a:fillRect/>
                </a:stretch>
              </p:blipFill>
              <p:spPr>
                <a:xfrm>
                  <a:off x="5108535" y="4604025"/>
                  <a:ext cx="8989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9" name="Ink 178">
                  <a:extLst>
                    <a:ext uri="{FF2B5EF4-FFF2-40B4-BE49-F238E27FC236}">
                      <a16:creationId xmlns:a16="http://schemas.microsoft.com/office/drawing/2014/main" id="{A0ED3A6F-44F7-B768-F3E5-6E9CCA180CEC}"/>
                    </a:ext>
                  </a:extLst>
                </p14:cNvPr>
                <p14:cNvContentPartPr/>
                <p14:nvPr/>
              </p14:nvContentPartPr>
              <p14:xfrm>
                <a:off x="5680935" y="4728945"/>
                <a:ext cx="370800" cy="18720"/>
              </p14:xfrm>
            </p:contentPart>
          </mc:Choice>
          <mc:Fallback xmlns="">
            <p:pic>
              <p:nvPicPr>
                <p:cNvPr id="179" name="Ink 178">
                  <a:extLst>
                    <a:ext uri="{FF2B5EF4-FFF2-40B4-BE49-F238E27FC236}">
                      <a16:creationId xmlns:a16="http://schemas.microsoft.com/office/drawing/2014/main" id="{A0ED3A6F-44F7-B768-F3E5-6E9CCA180CEC}"/>
                    </a:ext>
                  </a:extLst>
                </p:cNvPr>
                <p:cNvPicPr/>
                <p:nvPr/>
              </p:nvPicPr>
              <p:blipFill>
                <a:blip r:embed="rId205"/>
                <a:stretch>
                  <a:fillRect/>
                </a:stretch>
              </p:blipFill>
              <p:spPr>
                <a:xfrm>
                  <a:off x="5674815" y="4722825"/>
                  <a:ext cx="383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0" name="Ink 179">
                  <a:extLst>
                    <a:ext uri="{FF2B5EF4-FFF2-40B4-BE49-F238E27FC236}">
                      <a16:creationId xmlns:a16="http://schemas.microsoft.com/office/drawing/2014/main" id="{D018A27B-8009-F005-C14B-DEBE1F72291D}"/>
                    </a:ext>
                  </a:extLst>
                </p14:cNvPr>
                <p14:cNvContentPartPr/>
                <p14:nvPr/>
              </p14:nvContentPartPr>
              <p14:xfrm>
                <a:off x="5880735" y="4626345"/>
                <a:ext cx="244080" cy="387000"/>
              </p14:xfrm>
            </p:contentPart>
          </mc:Choice>
          <mc:Fallback xmlns="">
            <p:pic>
              <p:nvPicPr>
                <p:cNvPr id="180" name="Ink 179">
                  <a:extLst>
                    <a:ext uri="{FF2B5EF4-FFF2-40B4-BE49-F238E27FC236}">
                      <a16:creationId xmlns:a16="http://schemas.microsoft.com/office/drawing/2014/main" id="{D018A27B-8009-F005-C14B-DEBE1F72291D}"/>
                    </a:ext>
                  </a:extLst>
                </p:cNvPr>
                <p:cNvPicPr/>
                <p:nvPr/>
              </p:nvPicPr>
              <p:blipFill>
                <a:blip r:embed="rId207"/>
                <a:stretch>
                  <a:fillRect/>
                </a:stretch>
              </p:blipFill>
              <p:spPr>
                <a:xfrm>
                  <a:off x="5874615" y="4620225"/>
                  <a:ext cx="2563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1" name="Ink 180">
                  <a:extLst>
                    <a:ext uri="{FF2B5EF4-FFF2-40B4-BE49-F238E27FC236}">
                      <a16:creationId xmlns:a16="http://schemas.microsoft.com/office/drawing/2014/main" id="{1C45A6BC-477D-A7DD-3309-8D14404232EA}"/>
                    </a:ext>
                  </a:extLst>
                </p14:cNvPr>
                <p14:cNvContentPartPr/>
                <p14:nvPr/>
              </p14:nvContentPartPr>
              <p14:xfrm>
                <a:off x="6359535" y="4630665"/>
                <a:ext cx="320400" cy="434880"/>
              </p14:xfrm>
            </p:contentPart>
          </mc:Choice>
          <mc:Fallback xmlns="">
            <p:pic>
              <p:nvPicPr>
                <p:cNvPr id="181" name="Ink 180">
                  <a:extLst>
                    <a:ext uri="{FF2B5EF4-FFF2-40B4-BE49-F238E27FC236}">
                      <a16:creationId xmlns:a16="http://schemas.microsoft.com/office/drawing/2014/main" id="{1C45A6BC-477D-A7DD-3309-8D14404232EA}"/>
                    </a:ext>
                  </a:extLst>
                </p:cNvPr>
                <p:cNvPicPr/>
                <p:nvPr/>
              </p:nvPicPr>
              <p:blipFill>
                <a:blip r:embed="rId209"/>
                <a:stretch>
                  <a:fillRect/>
                </a:stretch>
              </p:blipFill>
              <p:spPr>
                <a:xfrm>
                  <a:off x="6353415" y="4624545"/>
                  <a:ext cx="3326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2" name="Ink 181">
                  <a:extLst>
                    <a:ext uri="{FF2B5EF4-FFF2-40B4-BE49-F238E27FC236}">
                      <a16:creationId xmlns:a16="http://schemas.microsoft.com/office/drawing/2014/main" id="{5BDDFE27-53D1-18A3-B279-82D2336F9DAA}"/>
                    </a:ext>
                  </a:extLst>
                </p14:cNvPr>
                <p14:cNvContentPartPr/>
                <p14:nvPr/>
              </p14:nvContentPartPr>
              <p14:xfrm>
                <a:off x="6771015" y="4466865"/>
                <a:ext cx="43560" cy="214920"/>
              </p14:xfrm>
            </p:contentPart>
          </mc:Choice>
          <mc:Fallback xmlns="">
            <p:pic>
              <p:nvPicPr>
                <p:cNvPr id="182" name="Ink 181">
                  <a:extLst>
                    <a:ext uri="{FF2B5EF4-FFF2-40B4-BE49-F238E27FC236}">
                      <a16:creationId xmlns:a16="http://schemas.microsoft.com/office/drawing/2014/main" id="{5BDDFE27-53D1-18A3-B279-82D2336F9DAA}"/>
                    </a:ext>
                  </a:extLst>
                </p:cNvPr>
                <p:cNvPicPr/>
                <p:nvPr/>
              </p:nvPicPr>
              <p:blipFill>
                <a:blip r:embed="rId211"/>
                <a:stretch>
                  <a:fillRect/>
                </a:stretch>
              </p:blipFill>
              <p:spPr>
                <a:xfrm>
                  <a:off x="6764895" y="4460745"/>
                  <a:ext cx="558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3" name="Ink 182">
                  <a:extLst>
                    <a:ext uri="{FF2B5EF4-FFF2-40B4-BE49-F238E27FC236}">
                      <a16:creationId xmlns:a16="http://schemas.microsoft.com/office/drawing/2014/main" id="{24A8FCCD-B4D0-AE76-AA1A-40BDFA429061}"/>
                    </a:ext>
                  </a:extLst>
                </p14:cNvPr>
                <p14:cNvContentPartPr/>
                <p14:nvPr/>
              </p14:nvContentPartPr>
              <p14:xfrm>
                <a:off x="7091055" y="4810305"/>
                <a:ext cx="212040" cy="10080"/>
              </p14:xfrm>
            </p:contentPart>
          </mc:Choice>
          <mc:Fallback xmlns="">
            <p:pic>
              <p:nvPicPr>
                <p:cNvPr id="183" name="Ink 182">
                  <a:extLst>
                    <a:ext uri="{FF2B5EF4-FFF2-40B4-BE49-F238E27FC236}">
                      <a16:creationId xmlns:a16="http://schemas.microsoft.com/office/drawing/2014/main" id="{24A8FCCD-B4D0-AE76-AA1A-40BDFA429061}"/>
                    </a:ext>
                  </a:extLst>
                </p:cNvPr>
                <p:cNvPicPr/>
                <p:nvPr/>
              </p:nvPicPr>
              <p:blipFill>
                <a:blip r:embed="rId213"/>
                <a:stretch>
                  <a:fillRect/>
                </a:stretch>
              </p:blipFill>
              <p:spPr>
                <a:xfrm>
                  <a:off x="7084935" y="4804185"/>
                  <a:ext cx="2242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4" name="Ink 183">
                  <a:extLst>
                    <a:ext uri="{FF2B5EF4-FFF2-40B4-BE49-F238E27FC236}">
                      <a16:creationId xmlns:a16="http://schemas.microsoft.com/office/drawing/2014/main" id="{6D0CA395-AF08-0400-DEC8-C9CE962822C0}"/>
                    </a:ext>
                  </a:extLst>
                </p14:cNvPr>
                <p14:cNvContentPartPr/>
                <p14:nvPr/>
              </p14:nvContentPartPr>
              <p14:xfrm>
                <a:off x="7074135" y="4908945"/>
                <a:ext cx="360" cy="360"/>
              </p14:xfrm>
            </p:contentPart>
          </mc:Choice>
          <mc:Fallback xmlns="">
            <p:pic>
              <p:nvPicPr>
                <p:cNvPr id="184" name="Ink 183">
                  <a:extLst>
                    <a:ext uri="{FF2B5EF4-FFF2-40B4-BE49-F238E27FC236}">
                      <a16:creationId xmlns:a16="http://schemas.microsoft.com/office/drawing/2014/main" id="{6D0CA395-AF08-0400-DEC8-C9CE962822C0}"/>
                    </a:ext>
                  </a:extLst>
                </p:cNvPr>
                <p:cNvPicPr/>
                <p:nvPr/>
              </p:nvPicPr>
              <p:blipFill>
                <a:blip r:embed="rId215"/>
                <a:stretch>
                  <a:fillRect/>
                </a:stretch>
              </p:blipFill>
              <p:spPr>
                <a:xfrm>
                  <a:off x="7068015" y="490282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85" name="Ink 184">
                  <a:extLst>
                    <a:ext uri="{FF2B5EF4-FFF2-40B4-BE49-F238E27FC236}">
                      <a16:creationId xmlns:a16="http://schemas.microsoft.com/office/drawing/2014/main" id="{D741E96F-1A9F-B350-119D-0816CA176D1B}"/>
                    </a:ext>
                  </a:extLst>
                </p14:cNvPr>
                <p14:cNvContentPartPr/>
                <p14:nvPr/>
              </p14:nvContentPartPr>
              <p14:xfrm>
                <a:off x="7035615" y="4739745"/>
                <a:ext cx="298800" cy="9360"/>
              </p14:xfrm>
            </p:contentPart>
          </mc:Choice>
          <mc:Fallback xmlns="">
            <p:pic>
              <p:nvPicPr>
                <p:cNvPr id="185" name="Ink 184">
                  <a:extLst>
                    <a:ext uri="{FF2B5EF4-FFF2-40B4-BE49-F238E27FC236}">
                      <a16:creationId xmlns:a16="http://schemas.microsoft.com/office/drawing/2014/main" id="{D741E96F-1A9F-B350-119D-0816CA176D1B}"/>
                    </a:ext>
                  </a:extLst>
                </p:cNvPr>
                <p:cNvPicPr/>
                <p:nvPr/>
              </p:nvPicPr>
              <p:blipFill>
                <a:blip r:embed="rId217"/>
                <a:stretch>
                  <a:fillRect/>
                </a:stretch>
              </p:blipFill>
              <p:spPr>
                <a:xfrm>
                  <a:off x="7029495" y="4733625"/>
                  <a:ext cx="3110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6" name="Ink 185">
                  <a:extLst>
                    <a:ext uri="{FF2B5EF4-FFF2-40B4-BE49-F238E27FC236}">
                      <a16:creationId xmlns:a16="http://schemas.microsoft.com/office/drawing/2014/main" id="{31600811-3A3E-F957-D203-6B88DD0E1504}"/>
                    </a:ext>
                  </a:extLst>
                </p14:cNvPr>
                <p14:cNvContentPartPr/>
                <p14:nvPr/>
              </p14:nvContentPartPr>
              <p14:xfrm>
                <a:off x="7576695" y="4550385"/>
                <a:ext cx="222120" cy="36360"/>
              </p14:xfrm>
            </p:contentPart>
          </mc:Choice>
          <mc:Fallback xmlns="">
            <p:pic>
              <p:nvPicPr>
                <p:cNvPr id="186" name="Ink 185">
                  <a:extLst>
                    <a:ext uri="{FF2B5EF4-FFF2-40B4-BE49-F238E27FC236}">
                      <a16:creationId xmlns:a16="http://schemas.microsoft.com/office/drawing/2014/main" id="{31600811-3A3E-F957-D203-6B88DD0E1504}"/>
                    </a:ext>
                  </a:extLst>
                </p:cNvPr>
                <p:cNvPicPr/>
                <p:nvPr/>
              </p:nvPicPr>
              <p:blipFill>
                <a:blip r:embed="rId219"/>
                <a:stretch>
                  <a:fillRect/>
                </a:stretch>
              </p:blipFill>
              <p:spPr>
                <a:xfrm>
                  <a:off x="7570575" y="4544265"/>
                  <a:ext cx="234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7" name="Ink 186">
                  <a:extLst>
                    <a:ext uri="{FF2B5EF4-FFF2-40B4-BE49-F238E27FC236}">
                      <a16:creationId xmlns:a16="http://schemas.microsoft.com/office/drawing/2014/main" id="{1ACE5939-A254-F491-3E83-E3FF931FEA54}"/>
                    </a:ext>
                  </a:extLst>
                </p14:cNvPr>
                <p14:cNvContentPartPr/>
                <p14:nvPr/>
              </p14:nvContentPartPr>
              <p14:xfrm>
                <a:off x="7853895" y="4482345"/>
                <a:ext cx="303480" cy="211320"/>
              </p14:xfrm>
            </p:contentPart>
          </mc:Choice>
          <mc:Fallback xmlns="">
            <p:pic>
              <p:nvPicPr>
                <p:cNvPr id="187" name="Ink 186">
                  <a:extLst>
                    <a:ext uri="{FF2B5EF4-FFF2-40B4-BE49-F238E27FC236}">
                      <a16:creationId xmlns:a16="http://schemas.microsoft.com/office/drawing/2014/main" id="{1ACE5939-A254-F491-3E83-E3FF931FEA54}"/>
                    </a:ext>
                  </a:extLst>
                </p:cNvPr>
                <p:cNvPicPr/>
                <p:nvPr/>
              </p:nvPicPr>
              <p:blipFill>
                <a:blip r:embed="rId221"/>
                <a:stretch>
                  <a:fillRect/>
                </a:stretch>
              </p:blipFill>
              <p:spPr>
                <a:xfrm>
                  <a:off x="7847775" y="4476225"/>
                  <a:ext cx="3157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9" name="Ink 188">
                  <a:extLst>
                    <a:ext uri="{FF2B5EF4-FFF2-40B4-BE49-F238E27FC236}">
                      <a16:creationId xmlns:a16="http://schemas.microsoft.com/office/drawing/2014/main" id="{A34D8D7A-50F9-2C4F-29D5-2994BBA19A6C}"/>
                    </a:ext>
                  </a:extLst>
                </p14:cNvPr>
                <p14:cNvContentPartPr/>
                <p14:nvPr/>
              </p14:nvContentPartPr>
              <p14:xfrm>
                <a:off x="7947495" y="4523385"/>
                <a:ext cx="137520" cy="216720"/>
              </p14:xfrm>
            </p:contentPart>
          </mc:Choice>
          <mc:Fallback xmlns="">
            <p:pic>
              <p:nvPicPr>
                <p:cNvPr id="189" name="Ink 188">
                  <a:extLst>
                    <a:ext uri="{FF2B5EF4-FFF2-40B4-BE49-F238E27FC236}">
                      <a16:creationId xmlns:a16="http://schemas.microsoft.com/office/drawing/2014/main" id="{A34D8D7A-50F9-2C4F-29D5-2994BBA19A6C}"/>
                    </a:ext>
                  </a:extLst>
                </p:cNvPr>
                <p:cNvPicPr/>
                <p:nvPr/>
              </p:nvPicPr>
              <p:blipFill>
                <a:blip r:embed="rId223"/>
                <a:stretch>
                  <a:fillRect/>
                </a:stretch>
              </p:blipFill>
              <p:spPr>
                <a:xfrm>
                  <a:off x="7941375" y="4517265"/>
                  <a:ext cx="149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0" name="Ink 189">
                  <a:extLst>
                    <a:ext uri="{FF2B5EF4-FFF2-40B4-BE49-F238E27FC236}">
                      <a16:creationId xmlns:a16="http://schemas.microsoft.com/office/drawing/2014/main" id="{830D0BD7-6D13-00BF-420E-9CE3EEA711CC}"/>
                    </a:ext>
                  </a:extLst>
                </p14:cNvPr>
                <p14:cNvContentPartPr/>
                <p14:nvPr/>
              </p14:nvContentPartPr>
              <p14:xfrm>
                <a:off x="7565175" y="4818945"/>
                <a:ext cx="823680" cy="18720"/>
              </p14:xfrm>
            </p:contentPart>
          </mc:Choice>
          <mc:Fallback xmlns="">
            <p:pic>
              <p:nvPicPr>
                <p:cNvPr id="190" name="Ink 189">
                  <a:extLst>
                    <a:ext uri="{FF2B5EF4-FFF2-40B4-BE49-F238E27FC236}">
                      <a16:creationId xmlns:a16="http://schemas.microsoft.com/office/drawing/2014/main" id="{830D0BD7-6D13-00BF-420E-9CE3EEA711CC}"/>
                    </a:ext>
                  </a:extLst>
                </p:cNvPr>
                <p:cNvPicPr/>
                <p:nvPr/>
              </p:nvPicPr>
              <p:blipFill>
                <a:blip r:embed="rId225"/>
                <a:stretch>
                  <a:fillRect/>
                </a:stretch>
              </p:blipFill>
              <p:spPr>
                <a:xfrm>
                  <a:off x="7559055" y="4812825"/>
                  <a:ext cx="835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1" name="Ink 190">
                  <a:extLst>
                    <a:ext uri="{FF2B5EF4-FFF2-40B4-BE49-F238E27FC236}">
                      <a16:creationId xmlns:a16="http://schemas.microsoft.com/office/drawing/2014/main" id="{0D4875D9-597F-8440-809C-71897C09F59F}"/>
                    </a:ext>
                  </a:extLst>
                </p14:cNvPr>
                <p14:cNvContentPartPr/>
                <p14:nvPr/>
              </p14:nvContentPartPr>
              <p14:xfrm>
                <a:off x="7723935" y="4896345"/>
                <a:ext cx="390240" cy="406080"/>
              </p14:xfrm>
            </p:contentPart>
          </mc:Choice>
          <mc:Fallback xmlns="">
            <p:pic>
              <p:nvPicPr>
                <p:cNvPr id="191" name="Ink 190">
                  <a:extLst>
                    <a:ext uri="{FF2B5EF4-FFF2-40B4-BE49-F238E27FC236}">
                      <a16:creationId xmlns:a16="http://schemas.microsoft.com/office/drawing/2014/main" id="{0D4875D9-597F-8440-809C-71897C09F59F}"/>
                    </a:ext>
                  </a:extLst>
                </p:cNvPr>
                <p:cNvPicPr/>
                <p:nvPr/>
              </p:nvPicPr>
              <p:blipFill>
                <a:blip r:embed="rId227"/>
                <a:stretch>
                  <a:fillRect/>
                </a:stretch>
              </p:blipFill>
              <p:spPr>
                <a:xfrm>
                  <a:off x="7717815" y="4890225"/>
                  <a:ext cx="402480" cy="41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193" name="Ink 192">
                <a:extLst>
                  <a:ext uri="{FF2B5EF4-FFF2-40B4-BE49-F238E27FC236}">
                    <a16:creationId xmlns:a16="http://schemas.microsoft.com/office/drawing/2014/main" id="{E29DEBFA-31B9-F0F8-B832-6C16FCF0141D}"/>
                  </a:ext>
                </a:extLst>
              </p14:cNvPr>
              <p14:cNvContentPartPr/>
              <p14:nvPr/>
            </p14:nvContentPartPr>
            <p14:xfrm>
              <a:off x="1637775" y="5712465"/>
              <a:ext cx="1074240" cy="379080"/>
            </p14:xfrm>
          </p:contentPart>
        </mc:Choice>
        <mc:Fallback xmlns="">
          <p:pic>
            <p:nvPicPr>
              <p:cNvPr id="193" name="Ink 192">
                <a:extLst>
                  <a:ext uri="{FF2B5EF4-FFF2-40B4-BE49-F238E27FC236}">
                    <a16:creationId xmlns:a16="http://schemas.microsoft.com/office/drawing/2014/main" id="{E29DEBFA-31B9-F0F8-B832-6C16FCF0141D}"/>
                  </a:ext>
                </a:extLst>
              </p:cNvPr>
              <p:cNvPicPr/>
              <p:nvPr/>
            </p:nvPicPr>
            <p:blipFill>
              <a:blip r:embed="rId229"/>
              <a:stretch>
                <a:fillRect/>
              </a:stretch>
            </p:blipFill>
            <p:spPr>
              <a:xfrm>
                <a:off x="1631655" y="5706345"/>
                <a:ext cx="1086480" cy="391320"/>
              </a:xfrm>
              <a:prstGeom prst="rect">
                <a:avLst/>
              </a:prstGeom>
            </p:spPr>
          </p:pic>
        </mc:Fallback>
      </mc:AlternateContent>
      <p:grpSp>
        <p:nvGrpSpPr>
          <p:cNvPr id="219" name="Group 218">
            <a:extLst>
              <a:ext uri="{FF2B5EF4-FFF2-40B4-BE49-F238E27FC236}">
                <a16:creationId xmlns:a16="http://schemas.microsoft.com/office/drawing/2014/main" id="{D2CD5BCD-5B09-DAFE-DC8B-1DAC467BFC8E}"/>
              </a:ext>
            </a:extLst>
          </p:cNvPr>
          <p:cNvGrpSpPr/>
          <p:nvPr/>
        </p:nvGrpSpPr>
        <p:grpSpPr>
          <a:xfrm>
            <a:off x="3034215" y="5471985"/>
            <a:ext cx="3626280" cy="1301760"/>
            <a:chOff x="3034215" y="5471985"/>
            <a:chExt cx="3626280" cy="1301760"/>
          </a:xfrm>
        </p:grpSpPr>
        <mc:AlternateContent xmlns:mc="http://schemas.openxmlformats.org/markup-compatibility/2006" xmlns:p14="http://schemas.microsoft.com/office/powerpoint/2010/main">
          <mc:Choice Requires="p14">
            <p:contentPart p14:bwMode="auto" r:id="rId230">
              <p14:nvContentPartPr>
                <p14:cNvPr id="194" name="Ink 193">
                  <a:extLst>
                    <a:ext uri="{FF2B5EF4-FFF2-40B4-BE49-F238E27FC236}">
                      <a16:creationId xmlns:a16="http://schemas.microsoft.com/office/drawing/2014/main" id="{E7E6851E-7E44-E587-43E8-D9CB51E803D0}"/>
                    </a:ext>
                  </a:extLst>
                </p14:cNvPr>
                <p14:cNvContentPartPr/>
                <p14:nvPr/>
              </p14:nvContentPartPr>
              <p14:xfrm>
                <a:off x="3034215" y="5984985"/>
                <a:ext cx="349200" cy="17640"/>
              </p14:xfrm>
            </p:contentPart>
          </mc:Choice>
          <mc:Fallback xmlns="">
            <p:pic>
              <p:nvPicPr>
                <p:cNvPr id="194" name="Ink 193">
                  <a:extLst>
                    <a:ext uri="{FF2B5EF4-FFF2-40B4-BE49-F238E27FC236}">
                      <a16:creationId xmlns:a16="http://schemas.microsoft.com/office/drawing/2014/main" id="{E7E6851E-7E44-E587-43E8-D9CB51E803D0}"/>
                    </a:ext>
                  </a:extLst>
                </p:cNvPr>
                <p:cNvPicPr/>
                <p:nvPr/>
              </p:nvPicPr>
              <p:blipFill>
                <a:blip r:embed="rId231"/>
                <a:stretch>
                  <a:fillRect/>
                </a:stretch>
              </p:blipFill>
              <p:spPr>
                <a:xfrm>
                  <a:off x="3028095" y="5978865"/>
                  <a:ext cx="361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5" name="Ink 194">
                  <a:extLst>
                    <a:ext uri="{FF2B5EF4-FFF2-40B4-BE49-F238E27FC236}">
                      <a16:creationId xmlns:a16="http://schemas.microsoft.com/office/drawing/2014/main" id="{4F02427B-E45D-5271-1A16-FAED902A5C3A}"/>
                    </a:ext>
                  </a:extLst>
                </p14:cNvPr>
                <p14:cNvContentPartPr/>
                <p14:nvPr/>
              </p14:nvContentPartPr>
              <p14:xfrm>
                <a:off x="3058335" y="5875545"/>
                <a:ext cx="308520" cy="11160"/>
              </p14:xfrm>
            </p:contentPart>
          </mc:Choice>
          <mc:Fallback xmlns="">
            <p:pic>
              <p:nvPicPr>
                <p:cNvPr id="195" name="Ink 194">
                  <a:extLst>
                    <a:ext uri="{FF2B5EF4-FFF2-40B4-BE49-F238E27FC236}">
                      <a16:creationId xmlns:a16="http://schemas.microsoft.com/office/drawing/2014/main" id="{4F02427B-E45D-5271-1A16-FAED902A5C3A}"/>
                    </a:ext>
                  </a:extLst>
                </p:cNvPr>
                <p:cNvPicPr/>
                <p:nvPr/>
              </p:nvPicPr>
              <p:blipFill>
                <a:blip r:embed="rId233"/>
                <a:stretch>
                  <a:fillRect/>
                </a:stretch>
              </p:blipFill>
              <p:spPr>
                <a:xfrm>
                  <a:off x="3052215" y="5869425"/>
                  <a:ext cx="320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7" name="Ink 196">
                  <a:extLst>
                    <a:ext uri="{FF2B5EF4-FFF2-40B4-BE49-F238E27FC236}">
                      <a16:creationId xmlns:a16="http://schemas.microsoft.com/office/drawing/2014/main" id="{775810B8-FE75-5BA3-5516-72369691D884}"/>
                    </a:ext>
                  </a:extLst>
                </p14:cNvPr>
                <p14:cNvContentPartPr/>
                <p14:nvPr/>
              </p14:nvContentPartPr>
              <p14:xfrm>
                <a:off x="3599775" y="5796705"/>
                <a:ext cx="453600" cy="499320"/>
              </p14:xfrm>
            </p:contentPart>
          </mc:Choice>
          <mc:Fallback xmlns="">
            <p:pic>
              <p:nvPicPr>
                <p:cNvPr id="197" name="Ink 196">
                  <a:extLst>
                    <a:ext uri="{FF2B5EF4-FFF2-40B4-BE49-F238E27FC236}">
                      <a16:creationId xmlns:a16="http://schemas.microsoft.com/office/drawing/2014/main" id="{775810B8-FE75-5BA3-5516-72369691D884}"/>
                    </a:ext>
                  </a:extLst>
                </p:cNvPr>
                <p:cNvPicPr/>
                <p:nvPr/>
              </p:nvPicPr>
              <p:blipFill>
                <a:blip r:embed="rId235"/>
                <a:stretch>
                  <a:fillRect/>
                </a:stretch>
              </p:blipFill>
              <p:spPr>
                <a:xfrm>
                  <a:off x="3593655" y="5790585"/>
                  <a:ext cx="4658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8" name="Ink 197">
                  <a:extLst>
                    <a:ext uri="{FF2B5EF4-FFF2-40B4-BE49-F238E27FC236}">
                      <a16:creationId xmlns:a16="http://schemas.microsoft.com/office/drawing/2014/main" id="{04E9B5B9-EB8E-7450-962A-4F81718A2FCC}"/>
                    </a:ext>
                  </a:extLst>
                </p14:cNvPr>
                <p14:cNvContentPartPr/>
                <p14:nvPr/>
              </p14:nvContentPartPr>
              <p14:xfrm>
                <a:off x="4186935" y="5611665"/>
                <a:ext cx="74880" cy="183240"/>
              </p14:xfrm>
            </p:contentPart>
          </mc:Choice>
          <mc:Fallback xmlns="">
            <p:pic>
              <p:nvPicPr>
                <p:cNvPr id="198" name="Ink 197">
                  <a:extLst>
                    <a:ext uri="{FF2B5EF4-FFF2-40B4-BE49-F238E27FC236}">
                      <a16:creationId xmlns:a16="http://schemas.microsoft.com/office/drawing/2014/main" id="{04E9B5B9-EB8E-7450-962A-4F81718A2FCC}"/>
                    </a:ext>
                  </a:extLst>
                </p:cNvPr>
                <p:cNvPicPr/>
                <p:nvPr/>
              </p:nvPicPr>
              <p:blipFill>
                <a:blip r:embed="rId237"/>
                <a:stretch>
                  <a:fillRect/>
                </a:stretch>
              </p:blipFill>
              <p:spPr>
                <a:xfrm>
                  <a:off x="4180815" y="5605545"/>
                  <a:ext cx="871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0" name="Ink 199">
                  <a:extLst>
                    <a:ext uri="{FF2B5EF4-FFF2-40B4-BE49-F238E27FC236}">
                      <a16:creationId xmlns:a16="http://schemas.microsoft.com/office/drawing/2014/main" id="{697D079A-1E7D-84A8-CC01-6DC438D1C6C2}"/>
                    </a:ext>
                  </a:extLst>
                </p14:cNvPr>
                <p14:cNvContentPartPr/>
                <p14:nvPr/>
              </p14:nvContentPartPr>
              <p14:xfrm>
                <a:off x="4299975" y="5471985"/>
                <a:ext cx="435960" cy="1172160"/>
              </p14:xfrm>
            </p:contentPart>
          </mc:Choice>
          <mc:Fallback xmlns="">
            <p:pic>
              <p:nvPicPr>
                <p:cNvPr id="200" name="Ink 199">
                  <a:extLst>
                    <a:ext uri="{FF2B5EF4-FFF2-40B4-BE49-F238E27FC236}">
                      <a16:creationId xmlns:a16="http://schemas.microsoft.com/office/drawing/2014/main" id="{697D079A-1E7D-84A8-CC01-6DC438D1C6C2}"/>
                    </a:ext>
                  </a:extLst>
                </p:cNvPr>
                <p:cNvPicPr/>
                <p:nvPr/>
              </p:nvPicPr>
              <p:blipFill>
                <a:blip r:embed="rId239"/>
                <a:stretch>
                  <a:fillRect/>
                </a:stretch>
              </p:blipFill>
              <p:spPr>
                <a:xfrm>
                  <a:off x="4293855" y="5465865"/>
                  <a:ext cx="448200" cy="1184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2" name="Ink 201">
                  <a:extLst>
                    <a:ext uri="{FF2B5EF4-FFF2-40B4-BE49-F238E27FC236}">
                      <a16:creationId xmlns:a16="http://schemas.microsoft.com/office/drawing/2014/main" id="{21EE2E93-DA52-9459-34EE-2215087F590D}"/>
                    </a:ext>
                  </a:extLst>
                </p14:cNvPr>
                <p14:cNvContentPartPr/>
                <p14:nvPr/>
              </p14:nvContentPartPr>
              <p14:xfrm>
                <a:off x="4810095" y="6503385"/>
                <a:ext cx="171360" cy="87120"/>
              </p14:xfrm>
            </p:contentPart>
          </mc:Choice>
          <mc:Fallback xmlns="">
            <p:pic>
              <p:nvPicPr>
                <p:cNvPr id="202" name="Ink 201">
                  <a:extLst>
                    <a:ext uri="{FF2B5EF4-FFF2-40B4-BE49-F238E27FC236}">
                      <a16:creationId xmlns:a16="http://schemas.microsoft.com/office/drawing/2014/main" id="{21EE2E93-DA52-9459-34EE-2215087F590D}"/>
                    </a:ext>
                  </a:extLst>
                </p:cNvPr>
                <p:cNvPicPr/>
                <p:nvPr/>
              </p:nvPicPr>
              <p:blipFill>
                <a:blip r:embed="rId241"/>
                <a:stretch>
                  <a:fillRect/>
                </a:stretch>
              </p:blipFill>
              <p:spPr>
                <a:xfrm>
                  <a:off x="4803975" y="6497265"/>
                  <a:ext cx="183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03" name="Ink 202">
                  <a:extLst>
                    <a:ext uri="{FF2B5EF4-FFF2-40B4-BE49-F238E27FC236}">
                      <a16:creationId xmlns:a16="http://schemas.microsoft.com/office/drawing/2014/main" id="{860469A3-B502-4054-15D1-406806DE67CA}"/>
                    </a:ext>
                  </a:extLst>
                </p14:cNvPr>
                <p14:cNvContentPartPr/>
                <p14:nvPr/>
              </p14:nvContentPartPr>
              <p14:xfrm>
                <a:off x="4810095" y="6479985"/>
                <a:ext cx="99000" cy="115200"/>
              </p14:xfrm>
            </p:contentPart>
          </mc:Choice>
          <mc:Fallback xmlns="">
            <p:pic>
              <p:nvPicPr>
                <p:cNvPr id="203" name="Ink 202">
                  <a:extLst>
                    <a:ext uri="{FF2B5EF4-FFF2-40B4-BE49-F238E27FC236}">
                      <a16:creationId xmlns:a16="http://schemas.microsoft.com/office/drawing/2014/main" id="{860469A3-B502-4054-15D1-406806DE67CA}"/>
                    </a:ext>
                  </a:extLst>
                </p:cNvPr>
                <p:cNvPicPr/>
                <p:nvPr/>
              </p:nvPicPr>
              <p:blipFill>
                <a:blip r:embed="rId243"/>
                <a:stretch>
                  <a:fillRect/>
                </a:stretch>
              </p:blipFill>
              <p:spPr>
                <a:xfrm>
                  <a:off x="4803975" y="6473865"/>
                  <a:ext cx="111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4" name="Ink 203">
                  <a:extLst>
                    <a:ext uri="{FF2B5EF4-FFF2-40B4-BE49-F238E27FC236}">
                      <a16:creationId xmlns:a16="http://schemas.microsoft.com/office/drawing/2014/main" id="{09A52D4A-54EA-0A85-2F57-A1E6A9420336}"/>
                    </a:ext>
                  </a:extLst>
                </p14:cNvPr>
                <p14:cNvContentPartPr/>
                <p14:nvPr/>
              </p14:nvContentPartPr>
              <p14:xfrm>
                <a:off x="4987935" y="6616425"/>
                <a:ext cx="38880" cy="63000"/>
              </p14:xfrm>
            </p:contentPart>
          </mc:Choice>
          <mc:Fallback xmlns="">
            <p:pic>
              <p:nvPicPr>
                <p:cNvPr id="204" name="Ink 203">
                  <a:extLst>
                    <a:ext uri="{FF2B5EF4-FFF2-40B4-BE49-F238E27FC236}">
                      <a16:creationId xmlns:a16="http://schemas.microsoft.com/office/drawing/2014/main" id="{09A52D4A-54EA-0A85-2F57-A1E6A9420336}"/>
                    </a:ext>
                  </a:extLst>
                </p:cNvPr>
                <p:cNvPicPr/>
                <p:nvPr/>
              </p:nvPicPr>
              <p:blipFill>
                <a:blip r:embed="rId245"/>
                <a:stretch>
                  <a:fillRect/>
                </a:stretch>
              </p:blipFill>
              <p:spPr>
                <a:xfrm>
                  <a:off x="4981815" y="6610305"/>
                  <a:ext cx="51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05" name="Ink 204">
                  <a:extLst>
                    <a:ext uri="{FF2B5EF4-FFF2-40B4-BE49-F238E27FC236}">
                      <a16:creationId xmlns:a16="http://schemas.microsoft.com/office/drawing/2014/main" id="{2A5EDB58-EF73-9FEF-21F7-6AF22C191D0A}"/>
                    </a:ext>
                  </a:extLst>
                </p14:cNvPr>
                <p14:cNvContentPartPr/>
                <p14:nvPr/>
              </p14:nvContentPartPr>
              <p14:xfrm>
                <a:off x="5043375" y="6486825"/>
                <a:ext cx="118440" cy="190440"/>
              </p14:xfrm>
            </p:contentPart>
          </mc:Choice>
          <mc:Fallback xmlns="">
            <p:pic>
              <p:nvPicPr>
                <p:cNvPr id="205" name="Ink 204">
                  <a:extLst>
                    <a:ext uri="{FF2B5EF4-FFF2-40B4-BE49-F238E27FC236}">
                      <a16:creationId xmlns:a16="http://schemas.microsoft.com/office/drawing/2014/main" id="{2A5EDB58-EF73-9FEF-21F7-6AF22C191D0A}"/>
                    </a:ext>
                  </a:extLst>
                </p:cNvPr>
                <p:cNvPicPr/>
                <p:nvPr/>
              </p:nvPicPr>
              <p:blipFill>
                <a:blip r:embed="rId247"/>
                <a:stretch>
                  <a:fillRect/>
                </a:stretch>
              </p:blipFill>
              <p:spPr>
                <a:xfrm>
                  <a:off x="5037255" y="6480705"/>
                  <a:ext cx="1306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06" name="Ink 205">
                  <a:extLst>
                    <a:ext uri="{FF2B5EF4-FFF2-40B4-BE49-F238E27FC236}">
                      <a16:creationId xmlns:a16="http://schemas.microsoft.com/office/drawing/2014/main" id="{515F114B-4567-3D7B-CB18-688CA8194F0B}"/>
                    </a:ext>
                  </a:extLst>
                </p14:cNvPr>
                <p14:cNvContentPartPr/>
                <p14:nvPr/>
              </p14:nvContentPartPr>
              <p14:xfrm>
                <a:off x="4968855" y="6399705"/>
                <a:ext cx="264960" cy="320760"/>
              </p14:xfrm>
            </p:contentPart>
          </mc:Choice>
          <mc:Fallback xmlns="">
            <p:pic>
              <p:nvPicPr>
                <p:cNvPr id="206" name="Ink 205">
                  <a:extLst>
                    <a:ext uri="{FF2B5EF4-FFF2-40B4-BE49-F238E27FC236}">
                      <a16:creationId xmlns:a16="http://schemas.microsoft.com/office/drawing/2014/main" id="{515F114B-4567-3D7B-CB18-688CA8194F0B}"/>
                    </a:ext>
                  </a:extLst>
                </p:cNvPr>
                <p:cNvPicPr/>
                <p:nvPr/>
              </p:nvPicPr>
              <p:blipFill>
                <a:blip r:embed="rId249"/>
                <a:stretch>
                  <a:fillRect/>
                </a:stretch>
              </p:blipFill>
              <p:spPr>
                <a:xfrm>
                  <a:off x="4962735" y="6393585"/>
                  <a:ext cx="2772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7" name="Ink 206">
                  <a:extLst>
                    <a:ext uri="{FF2B5EF4-FFF2-40B4-BE49-F238E27FC236}">
                      <a16:creationId xmlns:a16="http://schemas.microsoft.com/office/drawing/2014/main" id="{8E443EA5-BA3C-4C07-E441-0331232CC0D9}"/>
                    </a:ext>
                  </a:extLst>
                </p14:cNvPr>
                <p14:cNvContentPartPr/>
                <p14:nvPr/>
              </p14:nvContentPartPr>
              <p14:xfrm>
                <a:off x="4701015" y="6397545"/>
                <a:ext cx="214920" cy="291600"/>
              </p14:xfrm>
            </p:contentPart>
          </mc:Choice>
          <mc:Fallback xmlns="">
            <p:pic>
              <p:nvPicPr>
                <p:cNvPr id="207" name="Ink 206">
                  <a:extLst>
                    <a:ext uri="{FF2B5EF4-FFF2-40B4-BE49-F238E27FC236}">
                      <a16:creationId xmlns:a16="http://schemas.microsoft.com/office/drawing/2014/main" id="{8E443EA5-BA3C-4C07-E441-0331232CC0D9}"/>
                    </a:ext>
                  </a:extLst>
                </p:cNvPr>
                <p:cNvPicPr/>
                <p:nvPr/>
              </p:nvPicPr>
              <p:blipFill>
                <a:blip r:embed="rId251"/>
                <a:stretch>
                  <a:fillRect/>
                </a:stretch>
              </p:blipFill>
              <p:spPr>
                <a:xfrm>
                  <a:off x="4694895" y="6391425"/>
                  <a:ext cx="2271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8" name="Ink 207">
                  <a:extLst>
                    <a:ext uri="{FF2B5EF4-FFF2-40B4-BE49-F238E27FC236}">
                      <a16:creationId xmlns:a16="http://schemas.microsoft.com/office/drawing/2014/main" id="{DAC030C9-BA60-25D4-9287-E1D8C2B3D762}"/>
                    </a:ext>
                  </a:extLst>
                </p14:cNvPr>
                <p14:cNvContentPartPr/>
                <p14:nvPr/>
              </p14:nvContentPartPr>
              <p14:xfrm>
                <a:off x="5300775" y="6592305"/>
                <a:ext cx="151920" cy="24480"/>
              </p14:xfrm>
            </p:contentPart>
          </mc:Choice>
          <mc:Fallback xmlns="">
            <p:pic>
              <p:nvPicPr>
                <p:cNvPr id="208" name="Ink 207">
                  <a:extLst>
                    <a:ext uri="{FF2B5EF4-FFF2-40B4-BE49-F238E27FC236}">
                      <a16:creationId xmlns:a16="http://schemas.microsoft.com/office/drawing/2014/main" id="{DAC030C9-BA60-25D4-9287-E1D8C2B3D762}"/>
                    </a:ext>
                  </a:extLst>
                </p:cNvPr>
                <p:cNvPicPr/>
                <p:nvPr/>
              </p:nvPicPr>
              <p:blipFill>
                <a:blip r:embed="rId253"/>
                <a:stretch>
                  <a:fillRect/>
                </a:stretch>
              </p:blipFill>
              <p:spPr>
                <a:xfrm>
                  <a:off x="5294655" y="6586185"/>
                  <a:ext cx="164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9" name="Ink 208">
                  <a:extLst>
                    <a:ext uri="{FF2B5EF4-FFF2-40B4-BE49-F238E27FC236}">
                      <a16:creationId xmlns:a16="http://schemas.microsoft.com/office/drawing/2014/main" id="{CD42D3F6-122A-F64E-B6BF-E76C328BC9CF}"/>
                    </a:ext>
                  </a:extLst>
                </p14:cNvPr>
                <p14:cNvContentPartPr/>
                <p14:nvPr/>
              </p14:nvContentPartPr>
              <p14:xfrm>
                <a:off x="5296095" y="6523185"/>
                <a:ext cx="137520" cy="4680"/>
              </p14:xfrm>
            </p:contentPart>
          </mc:Choice>
          <mc:Fallback xmlns="">
            <p:pic>
              <p:nvPicPr>
                <p:cNvPr id="209" name="Ink 208">
                  <a:extLst>
                    <a:ext uri="{FF2B5EF4-FFF2-40B4-BE49-F238E27FC236}">
                      <a16:creationId xmlns:a16="http://schemas.microsoft.com/office/drawing/2014/main" id="{CD42D3F6-122A-F64E-B6BF-E76C328BC9CF}"/>
                    </a:ext>
                  </a:extLst>
                </p:cNvPr>
                <p:cNvPicPr/>
                <p:nvPr/>
              </p:nvPicPr>
              <p:blipFill>
                <a:blip r:embed="rId255"/>
                <a:stretch>
                  <a:fillRect/>
                </a:stretch>
              </p:blipFill>
              <p:spPr>
                <a:xfrm>
                  <a:off x="5289975" y="6517065"/>
                  <a:ext cx="1497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0" name="Ink 209">
                  <a:extLst>
                    <a:ext uri="{FF2B5EF4-FFF2-40B4-BE49-F238E27FC236}">
                      <a16:creationId xmlns:a16="http://schemas.microsoft.com/office/drawing/2014/main" id="{F3102345-21E9-040F-23D5-5A9A34CA84A6}"/>
                    </a:ext>
                  </a:extLst>
                </p14:cNvPr>
                <p14:cNvContentPartPr/>
                <p14:nvPr/>
              </p14:nvContentPartPr>
              <p14:xfrm>
                <a:off x="5661855" y="6464145"/>
                <a:ext cx="173880" cy="208800"/>
              </p14:xfrm>
            </p:contentPart>
          </mc:Choice>
          <mc:Fallback xmlns="">
            <p:pic>
              <p:nvPicPr>
                <p:cNvPr id="210" name="Ink 209">
                  <a:extLst>
                    <a:ext uri="{FF2B5EF4-FFF2-40B4-BE49-F238E27FC236}">
                      <a16:creationId xmlns:a16="http://schemas.microsoft.com/office/drawing/2014/main" id="{F3102345-21E9-040F-23D5-5A9A34CA84A6}"/>
                    </a:ext>
                  </a:extLst>
                </p:cNvPr>
                <p:cNvPicPr/>
                <p:nvPr/>
              </p:nvPicPr>
              <p:blipFill>
                <a:blip r:embed="rId257"/>
                <a:stretch>
                  <a:fillRect/>
                </a:stretch>
              </p:blipFill>
              <p:spPr>
                <a:xfrm>
                  <a:off x="5655735" y="6458025"/>
                  <a:ext cx="1861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1" name="Ink 210">
                  <a:extLst>
                    <a:ext uri="{FF2B5EF4-FFF2-40B4-BE49-F238E27FC236}">
                      <a16:creationId xmlns:a16="http://schemas.microsoft.com/office/drawing/2014/main" id="{A68B5E51-17EE-B4F2-E45F-183CB867722B}"/>
                    </a:ext>
                  </a:extLst>
                </p14:cNvPr>
                <p14:cNvContentPartPr/>
                <p14:nvPr/>
              </p14:nvContentPartPr>
              <p14:xfrm>
                <a:off x="5839695" y="6665025"/>
                <a:ext cx="120600" cy="77400"/>
              </p14:xfrm>
            </p:contentPart>
          </mc:Choice>
          <mc:Fallback xmlns="">
            <p:pic>
              <p:nvPicPr>
                <p:cNvPr id="211" name="Ink 210">
                  <a:extLst>
                    <a:ext uri="{FF2B5EF4-FFF2-40B4-BE49-F238E27FC236}">
                      <a16:creationId xmlns:a16="http://schemas.microsoft.com/office/drawing/2014/main" id="{A68B5E51-17EE-B4F2-E45F-183CB867722B}"/>
                    </a:ext>
                  </a:extLst>
                </p:cNvPr>
                <p:cNvPicPr/>
                <p:nvPr/>
              </p:nvPicPr>
              <p:blipFill>
                <a:blip r:embed="rId259"/>
                <a:stretch>
                  <a:fillRect/>
                </a:stretch>
              </p:blipFill>
              <p:spPr>
                <a:xfrm>
                  <a:off x="5833575" y="6658905"/>
                  <a:ext cx="1328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2" name="Ink 211">
                  <a:extLst>
                    <a:ext uri="{FF2B5EF4-FFF2-40B4-BE49-F238E27FC236}">
                      <a16:creationId xmlns:a16="http://schemas.microsoft.com/office/drawing/2014/main" id="{A11EF301-B670-829E-8363-4C4EACC5B52A}"/>
                    </a:ext>
                  </a:extLst>
                </p14:cNvPr>
                <p14:cNvContentPartPr/>
                <p14:nvPr/>
              </p14:nvContentPartPr>
              <p14:xfrm>
                <a:off x="6032295" y="6456945"/>
                <a:ext cx="63000" cy="140400"/>
              </p14:xfrm>
            </p:contentPart>
          </mc:Choice>
          <mc:Fallback xmlns="">
            <p:pic>
              <p:nvPicPr>
                <p:cNvPr id="212" name="Ink 211">
                  <a:extLst>
                    <a:ext uri="{FF2B5EF4-FFF2-40B4-BE49-F238E27FC236}">
                      <a16:creationId xmlns:a16="http://schemas.microsoft.com/office/drawing/2014/main" id="{A11EF301-B670-829E-8363-4C4EACC5B52A}"/>
                    </a:ext>
                  </a:extLst>
                </p:cNvPr>
                <p:cNvPicPr/>
                <p:nvPr/>
              </p:nvPicPr>
              <p:blipFill>
                <a:blip r:embed="rId261"/>
                <a:stretch>
                  <a:fillRect/>
                </a:stretch>
              </p:blipFill>
              <p:spPr>
                <a:xfrm>
                  <a:off x="6026175" y="6450825"/>
                  <a:ext cx="752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3" name="Ink 212">
                  <a:extLst>
                    <a:ext uri="{FF2B5EF4-FFF2-40B4-BE49-F238E27FC236}">
                      <a16:creationId xmlns:a16="http://schemas.microsoft.com/office/drawing/2014/main" id="{4E041174-F1BE-2D90-5CCC-FDDABADCB45F}"/>
                    </a:ext>
                  </a:extLst>
                </p14:cNvPr>
                <p14:cNvContentPartPr/>
                <p14:nvPr/>
              </p14:nvContentPartPr>
              <p14:xfrm>
                <a:off x="6119055" y="6512385"/>
                <a:ext cx="38880" cy="157320"/>
              </p14:xfrm>
            </p:contentPart>
          </mc:Choice>
          <mc:Fallback xmlns="">
            <p:pic>
              <p:nvPicPr>
                <p:cNvPr id="213" name="Ink 212">
                  <a:extLst>
                    <a:ext uri="{FF2B5EF4-FFF2-40B4-BE49-F238E27FC236}">
                      <a16:creationId xmlns:a16="http://schemas.microsoft.com/office/drawing/2014/main" id="{4E041174-F1BE-2D90-5CCC-FDDABADCB45F}"/>
                    </a:ext>
                  </a:extLst>
                </p:cNvPr>
                <p:cNvPicPr/>
                <p:nvPr/>
              </p:nvPicPr>
              <p:blipFill>
                <a:blip r:embed="rId263"/>
                <a:stretch>
                  <a:fillRect/>
                </a:stretch>
              </p:blipFill>
              <p:spPr>
                <a:xfrm>
                  <a:off x="6112935" y="6506265"/>
                  <a:ext cx="51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4" name="Ink 213">
                  <a:extLst>
                    <a:ext uri="{FF2B5EF4-FFF2-40B4-BE49-F238E27FC236}">
                      <a16:creationId xmlns:a16="http://schemas.microsoft.com/office/drawing/2014/main" id="{68605708-5F61-471B-936E-CD2281783D95}"/>
                    </a:ext>
                  </a:extLst>
                </p14:cNvPr>
                <p14:cNvContentPartPr/>
                <p14:nvPr/>
              </p14:nvContentPartPr>
              <p14:xfrm>
                <a:off x="6085215" y="6406185"/>
                <a:ext cx="202680" cy="367560"/>
              </p14:xfrm>
            </p:contentPart>
          </mc:Choice>
          <mc:Fallback xmlns="">
            <p:pic>
              <p:nvPicPr>
                <p:cNvPr id="214" name="Ink 213">
                  <a:extLst>
                    <a:ext uri="{FF2B5EF4-FFF2-40B4-BE49-F238E27FC236}">
                      <a16:creationId xmlns:a16="http://schemas.microsoft.com/office/drawing/2014/main" id="{68605708-5F61-471B-936E-CD2281783D95}"/>
                    </a:ext>
                  </a:extLst>
                </p:cNvPr>
                <p:cNvPicPr/>
                <p:nvPr/>
              </p:nvPicPr>
              <p:blipFill>
                <a:blip r:embed="rId265"/>
                <a:stretch>
                  <a:fillRect/>
                </a:stretch>
              </p:blipFill>
              <p:spPr>
                <a:xfrm>
                  <a:off x="6079095" y="6400065"/>
                  <a:ext cx="2149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5" name="Ink 214">
                  <a:extLst>
                    <a:ext uri="{FF2B5EF4-FFF2-40B4-BE49-F238E27FC236}">
                      <a16:creationId xmlns:a16="http://schemas.microsoft.com/office/drawing/2014/main" id="{EB715454-B867-D50A-1DD9-66AF2077EB80}"/>
                    </a:ext>
                  </a:extLst>
                </p14:cNvPr>
                <p14:cNvContentPartPr/>
                <p14:nvPr/>
              </p14:nvContentPartPr>
              <p14:xfrm>
                <a:off x="5561775" y="6399705"/>
                <a:ext cx="309600" cy="308880"/>
              </p14:xfrm>
            </p:contentPart>
          </mc:Choice>
          <mc:Fallback xmlns="">
            <p:pic>
              <p:nvPicPr>
                <p:cNvPr id="215" name="Ink 214">
                  <a:extLst>
                    <a:ext uri="{FF2B5EF4-FFF2-40B4-BE49-F238E27FC236}">
                      <a16:creationId xmlns:a16="http://schemas.microsoft.com/office/drawing/2014/main" id="{EB715454-B867-D50A-1DD9-66AF2077EB80}"/>
                    </a:ext>
                  </a:extLst>
                </p:cNvPr>
                <p:cNvPicPr/>
                <p:nvPr/>
              </p:nvPicPr>
              <p:blipFill>
                <a:blip r:embed="rId267"/>
                <a:stretch>
                  <a:fillRect/>
                </a:stretch>
              </p:blipFill>
              <p:spPr>
                <a:xfrm>
                  <a:off x="5555655" y="6393585"/>
                  <a:ext cx="321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6" name="Ink 215">
                  <a:extLst>
                    <a:ext uri="{FF2B5EF4-FFF2-40B4-BE49-F238E27FC236}">
                      <a16:creationId xmlns:a16="http://schemas.microsoft.com/office/drawing/2014/main" id="{3E0C1A0C-D690-1014-8FC1-7369F2DBCAB8}"/>
                    </a:ext>
                  </a:extLst>
                </p14:cNvPr>
                <p14:cNvContentPartPr/>
                <p14:nvPr/>
              </p14:nvContentPartPr>
              <p14:xfrm>
                <a:off x="6398055" y="6141945"/>
                <a:ext cx="234360" cy="16560"/>
              </p14:xfrm>
            </p:contentPart>
          </mc:Choice>
          <mc:Fallback xmlns="">
            <p:pic>
              <p:nvPicPr>
                <p:cNvPr id="216" name="Ink 215">
                  <a:extLst>
                    <a:ext uri="{FF2B5EF4-FFF2-40B4-BE49-F238E27FC236}">
                      <a16:creationId xmlns:a16="http://schemas.microsoft.com/office/drawing/2014/main" id="{3E0C1A0C-D690-1014-8FC1-7369F2DBCAB8}"/>
                    </a:ext>
                  </a:extLst>
                </p:cNvPr>
                <p:cNvPicPr/>
                <p:nvPr/>
              </p:nvPicPr>
              <p:blipFill>
                <a:blip r:embed="rId269"/>
                <a:stretch>
                  <a:fillRect/>
                </a:stretch>
              </p:blipFill>
              <p:spPr>
                <a:xfrm>
                  <a:off x="6391935" y="6135825"/>
                  <a:ext cx="246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7" name="Ink 216">
                  <a:extLst>
                    <a:ext uri="{FF2B5EF4-FFF2-40B4-BE49-F238E27FC236}">
                      <a16:creationId xmlns:a16="http://schemas.microsoft.com/office/drawing/2014/main" id="{917D2D69-3DD4-4EB7-3F59-EEF56720B410}"/>
                    </a:ext>
                  </a:extLst>
                </p14:cNvPr>
                <p14:cNvContentPartPr/>
                <p14:nvPr/>
              </p14:nvContentPartPr>
              <p14:xfrm>
                <a:off x="6371415" y="6064185"/>
                <a:ext cx="289080" cy="10080"/>
              </p14:xfrm>
            </p:contentPart>
          </mc:Choice>
          <mc:Fallback xmlns="">
            <p:pic>
              <p:nvPicPr>
                <p:cNvPr id="217" name="Ink 216">
                  <a:extLst>
                    <a:ext uri="{FF2B5EF4-FFF2-40B4-BE49-F238E27FC236}">
                      <a16:creationId xmlns:a16="http://schemas.microsoft.com/office/drawing/2014/main" id="{917D2D69-3DD4-4EB7-3F59-EEF56720B410}"/>
                    </a:ext>
                  </a:extLst>
                </p:cNvPr>
                <p:cNvPicPr/>
                <p:nvPr/>
              </p:nvPicPr>
              <p:blipFill>
                <a:blip r:embed="rId271"/>
                <a:stretch>
                  <a:fillRect/>
                </a:stretch>
              </p:blipFill>
              <p:spPr>
                <a:xfrm>
                  <a:off x="6365295" y="6058065"/>
                  <a:ext cx="301320" cy="2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2">
            <p14:nvContentPartPr>
              <p14:cNvPr id="220" name="Ink 219">
                <a:extLst>
                  <a:ext uri="{FF2B5EF4-FFF2-40B4-BE49-F238E27FC236}">
                    <a16:creationId xmlns:a16="http://schemas.microsoft.com/office/drawing/2014/main" id="{73A6A56A-8927-B9A3-B878-D7ACA51A486B}"/>
                  </a:ext>
                </a:extLst>
              </p14:cNvPr>
              <p14:cNvContentPartPr/>
              <p14:nvPr/>
            </p14:nvContentPartPr>
            <p14:xfrm>
              <a:off x="6968295" y="6108465"/>
              <a:ext cx="460080" cy="36000"/>
            </p14:xfrm>
          </p:contentPart>
        </mc:Choice>
        <mc:Fallback xmlns="">
          <p:pic>
            <p:nvPicPr>
              <p:cNvPr id="220" name="Ink 219">
                <a:extLst>
                  <a:ext uri="{FF2B5EF4-FFF2-40B4-BE49-F238E27FC236}">
                    <a16:creationId xmlns:a16="http://schemas.microsoft.com/office/drawing/2014/main" id="{73A6A56A-8927-B9A3-B878-D7ACA51A486B}"/>
                  </a:ext>
                </a:extLst>
              </p:cNvPr>
              <p:cNvPicPr/>
              <p:nvPr/>
            </p:nvPicPr>
            <p:blipFill>
              <a:blip r:embed="rId273"/>
              <a:stretch>
                <a:fillRect/>
              </a:stretch>
            </p:blipFill>
            <p:spPr>
              <a:xfrm>
                <a:off x="6962175" y="6102345"/>
                <a:ext cx="472320" cy="48240"/>
              </a:xfrm>
              <a:prstGeom prst="rect">
                <a:avLst/>
              </a:prstGeom>
            </p:spPr>
          </p:pic>
        </mc:Fallback>
      </mc:AlternateContent>
      <p:grpSp>
        <p:nvGrpSpPr>
          <p:cNvPr id="225" name="Group 224">
            <a:extLst>
              <a:ext uri="{FF2B5EF4-FFF2-40B4-BE49-F238E27FC236}">
                <a16:creationId xmlns:a16="http://schemas.microsoft.com/office/drawing/2014/main" id="{D1C1E78F-8AD0-85A0-C626-9203BF599C71}"/>
              </a:ext>
            </a:extLst>
          </p:cNvPr>
          <p:cNvGrpSpPr/>
          <p:nvPr/>
        </p:nvGrpSpPr>
        <p:grpSpPr>
          <a:xfrm>
            <a:off x="7701255" y="5772225"/>
            <a:ext cx="595440" cy="867960"/>
            <a:chOff x="7701255" y="5772225"/>
            <a:chExt cx="595440" cy="867960"/>
          </a:xfrm>
        </p:grpSpPr>
        <mc:AlternateContent xmlns:mc="http://schemas.openxmlformats.org/markup-compatibility/2006" xmlns:p14="http://schemas.microsoft.com/office/powerpoint/2010/main">
          <mc:Choice Requires="p14">
            <p:contentPart p14:bwMode="auto" r:id="rId274">
              <p14:nvContentPartPr>
                <p14:cNvPr id="221" name="Ink 220">
                  <a:extLst>
                    <a:ext uri="{FF2B5EF4-FFF2-40B4-BE49-F238E27FC236}">
                      <a16:creationId xmlns:a16="http://schemas.microsoft.com/office/drawing/2014/main" id="{1AC99DA8-D086-676C-6782-08D91013F224}"/>
                    </a:ext>
                  </a:extLst>
                </p14:cNvPr>
                <p14:cNvContentPartPr/>
                <p14:nvPr/>
              </p14:nvContentPartPr>
              <p14:xfrm>
                <a:off x="7701255" y="5772225"/>
                <a:ext cx="397440" cy="256680"/>
              </p14:xfrm>
            </p:contentPart>
          </mc:Choice>
          <mc:Fallback xmlns="">
            <p:pic>
              <p:nvPicPr>
                <p:cNvPr id="221" name="Ink 220">
                  <a:extLst>
                    <a:ext uri="{FF2B5EF4-FFF2-40B4-BE49-F238E27FC236}">
                      <a16:creationId xmlns:a16="http://schemas.microsoft.com/office/drawing/2014/main" id="{1AC99DA8-D086-676C-6782-08D91013F224}"/>
                    </a:ext>
                  </a:extLst>
                </p:cNvPr>
                <p:cNvPicPr/>
                <p:nvPr/>
              </p:nvPicPr>
              <p:blipFill>
                <a:blip r:embed="rId275"/>
                <a:stretch>
                  <a:fillRect/>
                </a:stretch>
              </p:blipFill>
              <p:spPr>
                <a:xfrm>
                  <a:off x="7695135" y="5766105"/>
                  <a:ext cx="4096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2" name="Ink 221">
                  <a:extLst>
                    <a:ext uri="{FF2B5EF4-FFF2-40B4-BE49-F238E27FC236}">
                      <a16:creationId xmlns:a16="http://schemas.microsoft.com/office/drawing/2014/main" id="{1EFEF9CE-0EDF-2DA4-AFFD-51CF23C46843}"/>
                    </a:ext>
                  </a:extLst>
                </p14:cNvPr>
                <p14:cNvContentPartPr/>
                <p14:nvPr/>
              </p14:nvContentPartPr>
              <p14:xfrm>
                <a:off x="7726095" y="6117105"/>
                <a:ext cx="570600" cy="26640"/>
              </p14:xfrm>
            </p:contentPart>
          </mc:Choice>
          <mc:Fallback xmlns="">
            <p:pic>
              <p:nvPicPr>
                <p:cNvPr id="222" name="Ink 221">
                  <a:extLst>
                    <a:ext uri="{FF2B5EF4-FFF2-40B4-BE49-F238E27FC236}">
                      <a16:creationId xmlns:a16="http://schemas.microsoft.com/office/drawing/2014/main" id="{1EFEF9CE-0EDF-2DA4-AFFD-51CF23C46843}"/>
                    </a:ext>
                  </a:extLst>
                </p:cNvPr>
                <p:cNvPicPr/>
                <p:nvPr/>
              </p:nvPicPr>
              <p:blipFill>
                <a:blip r:embed="rId277"/>
                <a:stretch>
                  <a:fillRect/>
                </a:stretch>
              </p:blipFill>
              <p:spPr>
                <a:xfrm>
                  <a:off x="7719975" y="6110985"/>
                  <a:ext cx="582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3" name="Ink 222">
                  <a:extLst>
                    <a:ext uri="{FF2B5EF4-FFF2-40B4-BE49-F238E27FC236}">
                      <a16:creationId xmlns:a16="http://schemas.microsoft.com/office/drawing/2014/main" id="{EB036019-3500-2427-F423-6077A25E7B91}"/>
                    </a:ext>
                  </a:extLst>
                </p14:cNvPr>
                <p14:cNvContentPartPr/>
                <p14:nvPr/>
              </p14:nvContentPartPr>
              <p14:xfrm>
                <a:off x="7887015" y="6228705"/>
                <a:ext cx="210600" cy="226800"/>
              </p14:xfrm>
            </p:contentPart>
          </mc:Choice>
          <mc:Fallback xmlns="">
            <p:pic>
              <p:nvPicPr>
                <p:cNvPr id="223" name="Ink 222">
                  <a:extLst>
                    <a:ext uri="{FF2B5EF4-FFF2-40B4-BE49-F238E27FC236}">
                      <a16:creationId xmlns:a16="http://schemas.microsoft.com/office/drawing/2014/main" id="{EB036019-3500-2427-F423-6077A25E7B91}"/>
                    </a:ext>
                  </a:extLst>
                </p:cNvPr>
                <p:cNvPicPr/>
                <p:nvPr/>
              </p:nvPicPr>
              <p:blipFill>
                <a:blip r:embed="rId279"/>
                <a:stretch>
                  <a:fillRect/>
                </a:stretch>
              </p:blipFill>
              <p:spPr>
                <a:xfrm>
                  <a:off x="7880895" y="6222585"/>
                  <a:ext cx="2228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4" name="Ink 223">
                  <a:extLst>
                    <a:ext uri="{FF2B5EF4-FFF2-40B4-BE49-F238E27FC236}">
                      <a16:creationId xmlns:a16="http://schemas.microsoft.com/office/drawing/2014/main" id="{2D33ADA0-4618-F767-51F0-04F725289A12}"/>
                    </a:ext>
                  </a:extLst>
                </p14:cNvPr>
                <p14:cNvContentPartPr/>
                <p14:nvPr/>
              </p14:nvContentPartPr>
              <p14:xfrm>
                <a:off x="8072775" y="6298905"/>
                <a:ext cx="118440" cy="341280"/>
              </p14:xfrm>
            </p:contentPart>
          </mc:Choice>
          <mc:Fallback xmlns="">
            <p:pic>
              <p:nvPicPr>
                <p:cNvPr id="224" name="Ink 223">
                  <a:extLst>
                    <a:ext uri="{FF2B5EF4-FFF2-40B4-BE49-F238E27FC236}">
                      <a16:creationId xmlns:a16="http://schemas.microsoft.com/office/drawing/2014/main" id="{2D33ADA0-4618-F767-51F0-04F725289A12}"/>
                    </a:ext>
                  </a:extLst>
                </p:cNvPr>
                <p:cNvPicPr/>
                <p:nvPr/>
              </p:nvPicPr>
              <p:blipFill>
                <a:blip r:embed="rId281"/>
                <a:stretch>
                  <a:fillRect/>
                </a:stretch>
              </p:blipFill>
              <p:spPr>
                <a:xfrm>
                  <a:off x="8066655" y="6292785"/>
                  <a:ext cx="130680" cy="35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126" name="Ink 125">
                <a:extLst>
                  <a:ext uri="{FF2B5EF4-FFF2-40B4-BE49-F238E27FC236}">
                    <a16:creationId xmlns:a16="http://schemas.microsoft.com/office/drawing/2014/main" id="{CA22A5E0-AD38-75F6-A408-F8F3720C1E21}"/>
                  </a:ext>
                </a:extLst>
              </p14:cNvPr>
              <p14:cNvContentPartPr/>
              <p14:nvPr/>
            </p14:nvContentPartPr>
            <p14:xfrm>
              <a:off x="9427095" y="4639665"/>
              <a:ext cx="207720" cy="174240"/>
            </p14:xfrm>
          </p:contentPart>
        </mc:Choice>
        <mc:Fallback xmlns="">
          <p:pic>
            <p:nvPicPr>
              <p:cNvPr id="126" name="Ink 125">
                <a:extLst>
                  <a:ext uri="{FF2B5EF4-FFF2-40B4-BE49-F238E27FC236}">
                    <a16:creationId xmlns:a16="http://schemas.microsoft.com/office/drawing/2014/main" id="{CA22A5E0-AD38-75F6-A408-F8F3720C1E21}"/>
                  </a:ext>
                </a:extLst>
              </p:cNvPr>
              <p:cNvPicPr/>
              <p:nvPr/>
            </p:nvPicPr>
            <p:blipFill>
              <a:blip r:embed="rId283"/>
              <a:stretch>
                <a:fillRect/>
              </a:stretch>
            </p:blipFill>
            <p:spPr>
              <a:xfrm>
                <a:off x="9420975" y="4633545"/>
                <a:ext cx="2199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7" name="Ink 126">
                <a:extLst>
                  <a:ext uri="{FF2B5EF4-FFF2-40B4-BE49-F238E27FC236}">
                    <a16:creationId xmlns:a16="http://schemas.microsoft.com/office/drawing/2014/main" id="{97210183-4343-046E-29F2-C6F46052026D}"/>
                  </a:ext>
                </a:extLst>
              </p14:cNvPr>
              <p14:cNvContentPartPr/>
              <p14:nvPr/>
            </p14:nvContentPartPr>
            <p14:xfrm>
              <a:off x="9819495" y="4768185"/>
              <a:ext cx="118440" cy="19800"/>
            </p14:xfrm>
          </p:contentPart>
        </mc:Choice>
        <mc:Fallback xmlns="">
          <p:pic>
            <p:nvPicPr>
              <p:cNvPr id="127" name="Ink 126">
                <a:extLst>
                  <a:ext uri="{FF2B5EF4-FFF2-40B4-BE49-F238E27FC236}">
                    <a16:creationId xmlns:a16="http://schemas.microsoft.com/office/drawing/2014/main" id="{97210183-4343-046E-29F2-C6F46052026D}"/>
                  </a:ext>
                </a:extLst>
              </p:cNvPr>
              <p:cNvPicPr/>
              <p:nvPr/>
            </p:nvPicPr>
            <p:blipFill>
              <a:blip r:embed="rId285"/>
              <a:stretch>
                <a:fillRect/>
              </a:stretch>
            </p:blipFill>
            <p:spPr>
              <a:xfrm>
                <a:off x="9813375" y="4762065"/>
                <a:ext cx="130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28" name="Ink 127">
                <a:extLst>
                  <a:ext uri="{FF2B5EF4-FFF2-40B4-BE49-F238E27FC236}">
                    <a16:creationId xmlns:a16="http://schemas.microsoft.com/office/drawing/2014/main" id="{7F461BFD-59EA-D06A-F71D-6655F305D67B}"/>
                  </a:ext>
                </a:extLst>
              </p14:cNvPr>
              <p14:cNvContentPartPr/>
              <p14:nvPr/>
            </p14:nvContentPartPr>
            <p14:xfrm>
              <a:off x="9793215" y="4663065"/>
              <a:ext cx="91800" cy="11160"/>
            </p14:xfrm>
          </p:contentPart>
        </mc:Choice>
        <mc:Fallback xmlns="">
          <p:pic>
            <p:nvPicPr>
              <p:cNvPr id="128" name="Ink 127">
                <a:extLst>
                  <a:ext uri="{FF2B5EF4-FFF2-40B4-BE49-F238E27FC236}">
                    <a16:creationId xmlns:a16="http://schemas.microsoft.com/office/drawing/2014/main" id="{7F461BFD-59EA-D06A-F71D-6655F305D67B}"/>
                  </a:ext>
                </a:extLst>
              </p:cNvPr>
              <p:cNvPicPr/>
              <p:nvPr/>
            </p:nvPicPr>
            <p:blipFill>
              <a:blip r:embed="rId287"/>
              <a:stretch>
                <a:fillRect/>
              </a:stretch>
            </p:blipFill>
            <p:spPr>
              <a:xfrm>
                <a:off x="9787095" y="4656945"/>
                <a:ext cx="1040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29" name="Ink 128">
                <a:extLst>
                  <a:ext uri="{FF2B5EF4-FFF2-40B4-BE49-F238E27FC236}">
                    <a16:creationId xmlns:a16="http://schemas.microsoft.com/office/drawing/2014/main" id="{55041176-C8D8-51E4-65D4-87AB78060D5E}"/>
                  </a:ext>
                </a:extLst>
              </p14:cNvPr>
              <p14:cNvContentPartPr/>
              <p14:nvPr/>
            </p14:nvContentPartPr>
            <p14:xfrm>
              <a:off x="10038735" y="4403145"/>
              <a:ext cx="248040" cy="259200"/>
            </p14:xfrm>
          </p:contentPart>
        </mc:Choice>
        <mc:Fallback xmlns="">
          <p:pic>
            <p:nvPicPr>
              <p:cNvPr id="129" name="Ink 128">
                <a:extLst>
                  <a:ext uri="{FF2B5EF4-FFF2-40B4-BE49-F238E27FC236}">
                    <a16:creationId xmlns:a16="http://schemas.microsoft.com/office/drawing/2014/main" id="{55041176-C8D8-51E4-65D4-87AB78060D5E}"/>
                  </a:ext>
                </a:extLst>
              </p:cNvPr>
              <p:cNvPicPr/>
              <p:nvPr/>
            </p:nvPicPr>
            <p:blipFill>
              <a:blip r:embed="rId289"/>
              <a:stretch>
                <a:fillRect/>
              </a:stretch>
            </p:blipFill>
            <p:spPr>
              <a:xfrm>
                <a:off x="10032615" y="4397025"/>
                <a:ext cx="2602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30" name="Ink 129">
                <a:extLst>
                  <a:ext uri="{FF2B5EF4-FFF2-40B4-BE49-F238E27FC236}">
                    <a16:creationId xmlns:a16="http://schemas.microsoft.com/office/drawing/2014/main" id="{6167B43B-BCE8-96D2-AA32-564A6DF4A367}"/>
                  </a:ext>
                </a:extLst>
              </p14:cNvPr>
              <p14:cNvContentPartPr/>
              <p14:nvPr/>
            </p14:nvContentPartPr>
            <p14:xfrm>
              <a:off x="10262295" y="4559025"/>
              <a:ext cx="204840" cy="184320"/>
            </p14:xfrm>
          </p:contentPart>
        </mc:Choice>
        <mc:Fallback xmlns="">
          <p:pic>
            <p:nvPicPr>
              <p:cNvPr id="130" name="Ink 129">
                <a:extLst>
                  <a:ext uri="{FF2B5EF4-FFF2-40B4-BE49-F238E27FC236}">
                    <a16:creationId xmlns:a16="http://schemas.microsoft.com/office/drawing/2014/main" id="{6167B43B-BCE8-96D2-AA32-564A6DF4A367}"/>
                  </a:ext>
                </a:extLst>
              </p:cNvPr>
              <p:cNvPicPr/>
              <p:nvPr/>
            </p:nvPicPr>
            <p:blipFill>
              <a:blip r:embed="rId291"/>
              <a:stretch>
                <a:fillRect/>
              </a:stretch>
            </p:blipFill>
            <p:spPr>
              <a:xfrm>
                <a:off x="10256175" y="4552905"/>
                <a:ext cx="2170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31" name="Ink 130">
                <a:extLst>
                  <a:ext uri="{FF2B5EF4-FFF2-40B4-BE49-F238E27FC236}">
                    <a16:creationId xmlns:a16="http://schemas.microsoft.com/office/drawing/2014/main" id="{3812B0AD-EDEE-480E-9A02-3A43C9DECF4C}"/>
                  </a:ext>
                </a:extLst>
              </p14:cNvPr>
              <p14:cNvContentPartPr/>
              <p14:nvPr/>
            </p14:nvContentPartPr>
            <p14:xfrm>
              <a:off x="9985815" y="4763865"/>
              <a:ext cx="592200" cy="16560"/>
            </p14:xfrm>
          </p:contentPart>
        </mc:Choice>
        <mc:Fallback xmlns="">
          <p:pic>
            <p:nvPicPr>
              <p:cNvPr id="131" name="Ink 130">
                <a:extLst>
                  <a:ext uri="{FF2B5EF4-FFF2-40B4-BE49-F238E27FC236}">
                    <a16:creationId xmlns:a16="http://schemas.microsoft.com/office/drawing/2014/main" id="{3812B0AD-EDEE-480E-9A02-3A43C9DECF4C}"/>
                  </a:ext>
                </a:extLst>
              </p:cNvPr>
              <p:cNvPicPr/>
              <p:nvPr/>
            </p:nvPicPr>
            <p:blipFill>
              <a:blip r:embed="rId293"/>
              <a:stretch>
                <a:fillRect/>
              </a:stretch>
            </p:blipFill>
            <p:spPr>
              <a:xfrm>
                <a:off x="9979695" y="4757745"/>
                <a:ext cx="604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32" name="Ink 131">
                <a:extLst>
                  <a:ext uri="{FF2B5EF4-FFF2-40B4-BE49-F238E27FC236}">
                    <a16:creationId xmlns:a16="http://schemas.microsoft.com/office/drawing/2014/main" id="{9FE6F705-A5DF-4326-8F74-6510C81BB916}"/>
                  </a:ext>
                </a:extLst>
              </p14:cNvPr>
              <p14:cNvContentPartPr/>
              <p14:nvPr/>
            </p14:nvContentPartPr>
            <p14:xfrm>
              <a:off x="10100655" y="4818945"/>
              <a:ext cx="267840" cy="250560"/>
            </p14:xfrm>
          </p:contentPart>
        </mc:Choice>
        <mc:Fallback xmlns="">
          <p:pic>
            <p:nvPicPr>
              <p:cNvPr id="132" name="Ink 131">
                <a:extLst>
                  <a:ext uri="{FF2B5EF4-FFF2-40B4-BE49-F238E27FC236}">
                    <a16:creationId xmlns:a16="http://schemas.microsoft.com/office/drawing/2014/main" id="{9FE6F705-A5DF-4326-8F74-6510C81BB916}"/>
                  </a:ext>
                </a:extLst>
              </p:cNvPr>
              <p:cNvPicPr/>
              <p:nvPr/>
            </p:nvPicPr>
            <p:blipFill>
              <a:blip r:embed="rId295"/>
              <a:stretch>
                <a:fillRect/>
              </a:stretch>
            </p:blipFill>
            <p:spPr>
              <a:xfrm>
                <a:off x="10094535" y="4812825"/>
                <a:ext cx="2800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33" name="Ink 132">
                <a:extLst>
                  <a:ext uri="{FF2B5EF4-FFF2-40B4-BE49-F238E27FC236}">
                    <a16:creationId xmlns:a16="http://schemas.microsoft.com/office/drawing/2014/main" id="{BF99BE63-8E87-9AEC-2C86-B395E935CE26}"/>
                  </a:ext>
                </a:extLst>
              </p14:cNvPr>
              <p14:cNvContentPartPr/>
              <p14:nvPr/>
            </p14:nvContentPartPr>
            <p14:xfrm>
              <a:off x="10423575" y="4946745"/>
              <a:ext cx="159120" cy="113040"/>
            </p14:xfrm>
          </p:contentPart>
        </mc:Choice>
        <mc:Fallback xmlns="">
          <p:pic>
            <p:nvPicPr>
              <p:cNvPr id="133" name="Ink 132">
                <a:extLst>
                  <a:ext uri="{FF2B5EF4-FFF2-40B4-BE49-F238E27FC236}">
                    <a16:creationId xmlns:a16="http://schemas.microsoft.com/office/drawing/2014/main" id="{BF99BE63-8E87-9AEC-2C86-B395E935CE26}"/>
                  </a:ext>
                </a:extLst>
              </p:cNvPr>
              <p:cNvPicPr/>
              <p:nvPr/>
            </p:nvPicPr>
            <p:blipFill>
              <a:blip r:embed="rId297"/>
              <a:stretch>
                <a:fillRect/>
              </a:stretch>
            </p:blipFill>
            <p:spPr>
              <a:xfrm>
                <a:off x="10417455" y="4940625"/>
                <a:ext cx="171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34" name="Ink 133">
                <a:extLst>
                  <a:ext uri="{FF2B5EF4-FFF2-40B4-BE49-F238E27FC236}">
                    <a16:creationId xmlns:a16="http://schemas.microsoft.com/office/drawing/2014/main" id="{771EB606-DE5F-91DA-1A3B-9455C3CFE52B}"/>
                  </a:ext>
                </a:extLst>
              </p14:cNvPr>
              <p14:cNvContentPartPr/>
              <p14:nvPr/>
            </p14:nvContentPartPr>
            <p14:xfrm>
              <a:off x="10426095" y="4954305"/>
              <a:ext cx="120600" cy="109800"/>
            </p14:xfrm>
          </p:contentPart>
        </mc:Choice>
        <mc:Fallback xmlns="">
          <p:pic>
            <p:nvPicPr>
              <p:cNvPr id="134" name="Ink 133">
                <a:extLst>
                  <a:ext uri="{FF2B5EF4-FFF2-40B4-BE49-F238E27FC236}">
                    <a16:creationId xmlns:a16="http://schemas.microsoft.com/office/drawing/2014/main" id="{771EB606-DE5F-91DA-1A3B-9455C3CFE52B}"/>
                  </a:ext>
                </a:extLst>
              </p:cNvPr>
              <p:cNvPicPr/>
              <p:nvPr/>
            </p:nvPicPr>
            <p:blipFill>
              <a:blip r:embed="rId299"/>
              <a:stretch>
                <a:fillRect/>
              </a:stretch>
            </p:blipFill>
            <p:spPr>
              <a:xfrm>
                <a:off x="10419975" y="4948185"/>
                <a:ext cx="1328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35" name="Ink 134">
                <a:extLst>
                  <a:ext uri="{FF2B5EF4-FFF2-40B4-BE49-F238E27FC236}">
                    <a16:creationId xmlns:a16="http://schemas.microsoft.com/office/drawing/2014/main" id="{015B3C2B-6B5E-A934-A50C-0D2EBE9E18CE}"/>
                  </a:ext>
                </a:extLst>
              </p14:cNvPr>
              <p14:cNvContentPartPr/>
              <p14:nvPr/>
            </p14:nvContentPartPr>
            <p14:xfrm>
              <a:off x="10507815" y="4287225"/>
              <a:ext cx="227160" cy="1149840"/>
            </p14:xfrm>
          </p:contentPart>
        </mc:Choice>
        <mc:Fallback xmlns="">
          <p:pic>
            <p:nvPicPr>
              <p:cNvPr id="135" name="Ink 134">
                <a:extLst>
                  <a:ext uri="{FF2B5EF4-FFF2-40B4-BE49-F238E27FC236}">
                    <a16:creationId xmlns:a16="http://schemas.microsoft.com/office/drawing/2014/main" id="{015B3C2B-6B5E-A934-A50C-0D2EBE9E18CE}"/>
                  </a:ext>
                </a:extLst>
              </p:cNvPr>
              <p:cNvPicPr/>
              <p:nvPr/>
            </p:nvPicPr>
            <p:blipFill>
              <a:blip r:embed="rId301"/>
              <a:stretch>
                <a:fillRect/>
              </a:stretch>
            </p:blipFill>
            <p:spPr>
              <a:xfrm>
                <a:off x="10501695" y="4281105"/>
                <a:ext cx="239400" cy="1162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36" name="Ink 135">
                <a:extLst>
                  <a:ext uri="{FF2B5EF4-FFF2-40B4-BE49-F238E27FC236}">
                    <a16:creationId xmlns:a16="http://schemas.microsoft.com/office/drawing/2014/main" id="{CA33DA06-1957-18E2-688F-D0E8EED09012}"/>
                  </a:ext>
                </a:extLst>
              </p14:cNvPr>
              <p14:cNvContentPartPr/>
              <p14:nvPr/>
            </p14:nvContentPartPr>
            <p14:xfrm>
              <a:off x="10929375" y="5332305"/>
              <a:ext cx="255240" cy="121680"/>
            </p14:xfrm>
          </p:contentPart>
        </mc:Choice>
        <mc:Fallback xmlns="">
          <p:pic>
            <p:nvPicPr>
              <p:cNvPr id="136" name="Ink 135">
                <a:extLst>
                  <a:ext uri="{FF2B5EF4-FFF2-40B4-BE49-F238E27FC236}">
                    <a16:creationId xmlns:a16="http://schemas.microsoft.com/office/drawing/2014/main" id="{CA33DA06-1957-18E2-688F-D0E8EED09012}"/>
                  </a:ext>
                </a:extLst>
              </p:cNvPr>
              <p:cNvPicPr/>
              <p:nvPr/>
            </p:nvPicPr>
            <p:blipFill>
              <a:blip r:embed="rId303"/>
              <a:stretch>
                <a:fillRect/>
              </a:stretch>
            </p:blipFill>
            <p:spPr>
              <a:xfrm>
                <a:off x="10923255" y="5326185"/>
                <a:ext cx="267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37" name="Ink 136">
                <a:extLst>
                  <a:ext uri="{FF2B5EF4-FFF2-40B4-BE49-F238E27FC236}">
                    <a16:creationId xmlns:a16="http://schemas.microsoft.com/office/drawing/2014/main" id="{EFF258B5-54FB-23F6-789F-9CDB05C7EBF6}"/>
                  </a:ext>
                </a:extLst>
              </p14:cNvPr>
              <p14:cNvContentPartPr/>
              <p14:nvPr/>
            </p14:nvContentPartPr>
            <p14:xfrm>
              <a:off x="10996335" y="5357145"/>
              <a:ext cx="43560" cy="122760"/>
            </p14:xfrm>
          </p:contentPart>
        </mc:Choice>
        <mc:Fallback xmlns="">
          <p:pic>
            <p:nvPicPr>
              <p:cNvPr id="137" name="Ink 136">
                <a:extLst>
                  <a:ext uri="{FF2B5EF4-FFF2-40B4-BE49-F238E27FC236}">
                    <a16:creationId xmlns:a16="http://schemas.microsoft.com/office/drawing/2014/main" id="{EFF258B5-54FB-23F6-789F-9CDB05C7EBF6}"/>
                  </a:ext>
                </a:extLst>
              </p:cNvPr>
              <p:cNvPicPr/>
              <p:nvPr/>
            </p:nvPicPr>
            <p:blipFill>
              <a:blip r:embed="rId305"/>
              <a:stretch>
                <a:fillRect/>
              </a:stretch>
            </p:blipFill>
            <p:spPr>
              <a:xfrm>
                <a:off x="10990215" y="5351025"/>
                <a:ext cx="55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38" name="Ink 137">
                <a:extLst>
                  <a:ext uri="{FF2B5EF4-FFF2-40B4-BE49-F238E27FC236}">
                    <a16:creationId xmlns:a16="http://schemas.microsoft.com/office/drawing/2014/main" id="{A4B6AFB5-C50E-AD03-97DD-A4EC614365AD}"/>
                  </a:ext>
                </a:extLst>
              </p14:cNvPr>
              <p14:cNvContentPartPr/>
              <p14:nvPr/>
            </p14:nvContentPartPr>
            <p14:xfrm>
              <a:off x="11082735" y="5476305"/>
              <a:ext cx="137520" cy="130320"/>
            </p14:xfrm>
          </p:contentPart>
        </mc:Choice>
        <mc:Fallback xmlns="">
          <p:pic>
            <p:nvPicPr>
              <p:cNvPr id="138" name="Ink 137">
                <a:extLst>
                  <a:ext uri="{FF2B5EF4-FFF2-40B4-BE49-F238E27FC236}">
                    <a16:creationId xmlns:a16="http://schemas.microsoft.com/office/drawing/2014/main" id="{A4B6AFB5-C50E-AD03-97DD-A4EC614365AD}"/>
                  </a:ext>
                </a:extLst>
              </p:cNvPr>
              <p:cNvPicPr/>
              <p:nvPr/>
            </p:nvPicPr>
            <p:blipFill>
              <a:blip r:embed="rId307"/>
              <a:stretch>
                <a:fillRect/>
              </a:stretch>
            </p:blipFill>
            <p:spPr>
              <a:xfrm>
                <a:off x="11076615" y="5470185"/>
                <a:ext cx="1497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39" name="Ink 138">
                <a:extLst>
                  <a:ext uri="{FF2B5EF4-FFF2-40B4-BE49-F238E27FC236}">
                    <a16:creationId xmlns:a16="http://schemas.microsoft.com/office/drawing/2014/main" id="{4A365C88-A8F2-864D-E57C-F0943FBE61F5}"/>
                  </a:ext>
                </a:extLst>
              </p14:cNvPr>
              <p14:cNvContentPartPr/>
              <p14:nvPr/>
            </p14:nvContentPartPr>
            <p14:xfrm>
              <a:off x="11244015" y="5363265"/>
              <a:ext cx="159120" cy="197640"/>
            </p14:xfrm>
          </p:contentPart>
        </mc:Choice>
        <mc:Fallback xmlns="">
          <p:pic>
            <p:nvPicPr>
              <p:cNvPr id="139" name="Ink 138">
                <a:extLst>
                  <a:ext uri="{FF2B5EF4-FFF2-40B4-BE49-F238E27FC236}">
                    <a16:creationId xmlns:a16="http://schemas.microsoft.com/office/drawing/2014/main" id="{4A365C88-A8F2-864D-E57C-F0943FBE61F5}"/>
                  </a:ext>
                </a:extLst>
              </p:cNvPr>
              <p:cNvPicPr/>
              <p:nvPr/>
            </p:nvPicPr>
            <p:blipFill>
              <a:blip r:embed="rId309"/>
              <a:stretch>
                <a:fillRect/>
              </a:stretch>
            </p:blipFill>
            <p:spPr>
              <a:xfrm>
                <a:off x="11237895" y="5357145"/>
                <a:ext cx="1713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40" name="Ink 139">
                <a:extLst>
                  <a:ext uri="{FF2B5EF4-FFF2-40B4-BE49-F238E27FC236}">
                    <a16:creationId xmlns:a16="http://schemas.microsoft.com/office/drawing/2014/main" id="{6ECF65A6-7931-B64C-FE28-3CB05FDD3E4A}"/>
                  </a:ext>
                </a:extLst>
              </p14:cNvPr>
              <p14:cNvContentPartPr/>
              <p14:nvPr/>
            </p14:nvContentPartPr>
            <p14:xfrm>
              <a:off x="11285055" y="5241225"/>
              <a:ext cx="246240" cy="353160"/>
            </p14:xfrm>
          </p:contentPart>
        </mc:Choice>
        <mc:Fallback xmlns="">
          <p:pic>
            <p:nvPicPr>
              <p:cNvPr id="140" name="Ink 139">
                <a:extLst>
                  <a:ext uri="{FF2B5EF4-FFF2-40B4-BE49-F238E27FC236}">
                    <a16:creationId xmlns:a16="http://schemas.microsoft.com/office/drawing/2014/main" id="{6ECF65A6-7931-B64C-FE28-3CB05FDD3E4A}"/>
                  </a:ext>
                </a:extLst>
              </p:cNvPr>
              <p:cNvPicPr/>
              <p:nvPr/>
            </p:nvPicPr>
            <p:blipFill>
              <a:blip r:embed="rId311"/>
              <a:stretch>
                <a:fillRect/>
              </a:stretch>
            </p:blipFill>
            <p:spPr>
              <a:xfrm>
                <a:off x="11278935" y="5235105"/>
                <a:ext cx="2584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41" name="Ink 140">
                <a:extLst>
                  <a:ext uri="{FF2B5EF4-FFF2-40B4-BE49-F238E27FC236}">
                    <a16:creationId xmlns:a16="http://schemas.microsoft.com/office/drawing/2014/main" id="{4CCBC21C-4005-9A1B-2BDB-2C3EE3AA6395}"/>
                  </a:ext>
                </a:extLst>
              </p14:cNvPr>
              <p14:cNvContentPartPr/>
              <p14:nvPr/>
            </p14:nvContentPartPr>
            <p14:xfrm>
              <a:off x="10805895" y="5255265"/>
              <a:ext cx="250560" cy="308880"/>
            </p14:xfrm>
          </p:contentPart>
        </mc:Choice>
        <mc:Fallback xmlns="">
          <p:pic>
            <p:nvPicPr>
              <p:cNvPr id="141" name="Ink 140">
                <a:extLst>
                  <a:ext uri="{FF2B5EF4-FFF2-40B4-BE49-F238E27FC236}">
                    <a16:creationId xmlns:a16="http://schemas.microsoft.com/office/drawing/2014/main" id="{4CCBC21C-4005-9A1B-2BDB-2C3EE3AA6395}"/>
                  </a:ext>
                </a:extLst>
              </p:cNvPr>
              <p:cNvPicPr/>
              <p:nvPr/>
            </p:nvPicPr>
            <p:blipFill>
              <a:blip r:embed="rId313"/>
              <a:stretch>
                <a:fillRect/>
              </a:stretch>
            </p:blipFill>
            <p:spPr>
              <a:xfrm>
                <a:off x="10799775" y="5249145"/>
                <a:ext cx="26280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42" name="Ink 141">
                <a:extLst>
                  <a:ext uri="{FF2B5EF4-FFF2-40B4-BE49-F238E27FC236}">
                    <a16:creationId xmlns:a16="http://schemas.microsoft.com/office/drawing/2014/main" id="{5073B4DF-2378-B92B-3647-B1D6D6BD934B}"/>
                  </a:ext>
                </a:extLst>
              </p14:cNvPr>
              <p14:cNvContentPartPr/>
              <p14:nvPr/>
            </p14:nvContentPartPr>
            <p14:xfrm>
              <a:off x="11568735" y="5479545"/>
              <a:ext cx="103680" cy="16560"/>
            </p14:xfrm>
          </p:contentPart>
        </mc:Choice>
        <mc:Fallback xmlns="">
          <p:pic>
            <p:nvPicPr>
              <p:cNvPr id="142" name="Ink 141">
                <a:extLst>
                  <a:ext uri="{FF2B5EF4-FFF2-40B4-BE49-F238E27FC236}">
                    <a16:creationId xmlns:a16="http://schemas.microsoft.com/office/drawing/2014/main" id="{5073B4DF-2378-B92B-3647-B1D6D6BD934B}"/>
                  </a:ext>
                </a:extLst>
              </p:cNvPr>
              <p:cNvPicPr/>
              <p:nvPr/>
            </p:nvPicPr>
            <p:blipFill>
              <a:blip r:embed="rId315"/>
              <a:stretch>
                <a:fillRect/>
              </a:stretch>
            </p:blipFill>
            <p:spPr>
              <a:xfrm>
                <a:off x="11562615" y="5473425"/>
                <a:ext cx="115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43" name="Ink 142">
                <a:extLst>
                  <a:ext uri="{FF2B5EF4-FFF2-40B4-BE49-F238E27FC236}">
                    <a16:creationId xmlns:a16="http://schemas.microsoft.com/office/drawing/2014/main" id="{581731D4-D4C9-8F8A-7C07-D95CDE12A20A}"/>
                  </a:ext>
                </a:extLst>
              </p14:cNvPr>
              <p14:cNvContentPartPr/>
              <p14:nvPr/>
            </p14:nvContentPartPr>
            <p14:xfrm>
              <a:off x="11561535" y="5418705"/>
              <a:ext cx="106200" cy="69480"/>
            </p14:xfrm>
          </p:contentPart>
        </mc:Choice>
        <mc:Fallback xmlns="">
          <p:pic>
            <p:nvPicPr>
              <p:cNvPr id="143" name="Ink 142">
                <a:extLst>
                  <a:ext uri="{FF2B5EF4-FFF2-40B4-BE49-F238E27FC236}">
                    <a16:creationId xmlns:a16="http://schemas.microsoft.com/office/drawing/2014/main" id="{581731D4-D4C9-8F8A-7C07-D95CDE12A20A}"/>
                  </a:ext>
                </a:extLst>
              </p:cNvPr>
              <p:cNvPicPr/>
              <p:nvPr/>
            </p:nvPicPr>
            <p:blipFill>
              <a:blip r:embed="rId317"/>
              <a:stretch>
                <a:fillRect/>
              </a:stretch>
            </p:blipFill>
            <p:spPr>
              <a:xfrm>
                <a:off x="11555415" y="5412585"/>
                <a:ext cx="1184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44" name="Ink 143">
                <a:extLst>
                  <a:ext uri="{FF2B5EF4-FFF2-40B4-BE49-F238E27FC236}">
                    <a16:creationId xmlns:a16="http://schemas.microsoft.com/office/drawing/2014/main" id="{2A2A3F2E-02EA-7F9E-C13C-A9F1081375D9}"/>
                  </a:ext>
                </a:extLst>
              </p14:cNvPr>
              <p14:cNvContentPartPr/>
              <p14:nvPr/>
            </p14:nvContentPartPr>
            <p14:xfrm>
              <a:off x="11797335" y="5413305"/>
              <a:ext cx="306000" cy="118440"/>
            </p14:xfrm>
          </p:contentPart>
        </mc:Choice>
        <mc:Fallback xmlns="">
          <p:pic>
            <p:nvPicPr>
              <p:cNvPr id="144" name="Ink 143">
                <a:extLst>
                  <a:ext uri="{FF2B5EF4-FFF2-40B4-BE49-F238E27FC236}">
                    <a16:creationId xmlns:a16="http://schemas.microsoft.com/office/drawing/2014/main" id="{2A2A3F2E-02EA-7F9E-C13C-A9F1081375D9}"/>
                  </a:ext>
                </a:extLst>
              </p:cNvPr>
              <p:cNvPicPr/>
              <p:nvPr/>
            </p:nvPicPr>
            <p:blipFill>
              <a:blip r:embed="rId319"/>
              <a:stretch>
                <a:fillRect/>
              </a:stretch>
            </p:blipFill>
            <p:spPr>
              <a:xfrm>
                <a:off x="11791215" y="5407185"/>
                <a:ext cx="3182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45" name="Ink 144">
                <a:extLst>
                  <a:ext uri="{FF2B5EF4-FFF2-40B4-BE49-F238E27FC236}">
                    <a16:creationId xmlns:a16="http://schemas.microsoft.com/office/drawing/2014/main" id="{17964210-7477-3D1C-2D1C-D6C2AD3165AD}"/>
                  </a:ext>
                </a:extLst>
              </p14:cNvPr>
              <p14:cNvContentPartPr/>
              <p14:nvPr/>
            </p14:nvContentPartPr>
            <p14:xfrm>
              <a:off x="12011535" y="5579985"/>
              <a:ext cx="60480" cy="69480"/>
            </p14:xfrm>
          </p:contentPart>
        </mc:Choice>
        <mc:Fallback xmlns="">
          <p:pic>
            <p:nvPicPr>
              <p:cNvPr id="145" name="Ink 144">
                <a:extLst>
                  <a:ext uri="{FF2B5EF4-FFF2-40B4-BE49-F238E27FC236}">
                    <a16:creationId xmlns:a16="http://schemas.microsoft.com/office/drawing/2014/main" id="{17964210-7477-3D1C-2D1C-D6C2AD3165AD}"/>
                  </a:ext>
                </a:extLst>
              </p:cNvPr>
              <p:cNvPicPr/>
              <p:nvPr/>
            </p:nvPicPr>
            <p:blipFill>
              <a:blip r:embed="rId321"/>
              <a:stretch>
                <a:fillRect/>
              </a:stretch>
            </p:blipFill>
            <p:spPr>
              <a:xfrm>
                <a:off x="12005415" y="5573865"/>
                <a:ext cx="727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46" name="Ink 145">
                <a:extLst>
                  <a:ext uri="{FF2B5EF4-FFF2-40B4-BE49-F238E27FC236}">
                    <a16:creationId xmlns:a16="http://schemas.microsoft.com/office/drawing/2014/main" id="{DA1163B1-E74E-C0EF-0013-80E207DE4FA9}"/>
                  </a:ext>
                </a:extLst>
              </p14:cNvPr>
              <p14:cNvContentPartPr/>
              <p14:nvPr/>
            </p14:nvContentPartPr>
            <p14:xfrm>
              <a:off x="12083895" y="5336625"/>
              <a:ext cx="84960" cy="202680"/>
            </p14:xfrm>
          </p:contentPart>
        </mc:Choice>
        <mc:Fallback xmlns="">
          <p:pic>
            <p:nvPicPr>
              <p:cNvPr id="146" name="Ink 145">
                <a:extLst>
                  <a:ext uri="{FF2B5EF4-FFF2-40B4-BE49-F238E27FC236}">
                    <a16:creationId xmlns:a16="http://schemas.microsoft.com/office/drawing/2014/main" id="{DA1163B1-E74E-C0EF-0013-80E207DE4FA9}"/>
                  </a:ext>
                </a:extLst>
              </p:cNvPr>
              <p:cNvPicPr/>
              <p:nvPr/>
            </p:nvPicPr>
            <p:blipFill>
              <a:blip r:embed="rId323"/>
              <a:stretch>
                <a:fillRect/>
              </a:stretch>
            </p:blipFill>
            <p:spPr>
              <a:xfrm>
                <a:off x="12077775" y="5330505"/>
                <a:ext cx="972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47" name="Ink 146">
                <a:extLst>
                  <a:ext uri="{FF2B5EF4-FFF2-40B4-BE49-F238E27FC236}">
                    <a16:creationId xmlns:a16="http://schemas.microsoft.com/office/drawing/2014/main" id="{036B8048-55D8-AC84-DB97-B7B927CE7808}"/>
                  </a:ext>
                </a:extLst>
              </p14:cNvPr>
              <p14:cNvContentPartPr/>
              <p14:nvPr/>
            </p14:nvContentPartPr>
            <p14:xfrm>
              <a:off x="12004335" y="5307105"/>
              <a:ext cx="195840" cy="371880"/>
            </p14:xfrm>
          </p:contentPart>
        </mc:Choice>
        <mc:Fallback xmlns="">
          <p:pic>
            <p:nvPicPr>
              <p:cNvPr id="147" name="Ink 146">
                <a:extLst>
                  <a:ext uri="{FF2B5EF4-FFF2-40B4-BE49-F238E27FC236}">
                    <a16:creationId xmlns:a16="http://schemas.microsoft.com/office/drawing/2014/main" id="{036B8048-55D8-AC84-DB97-B7B927CE7808}"/>
                  </a:ext>
                </a:extLst>
              </p:cNvPr>
              <p:cNvPicPr/>
              <p:nvPr/>
            </p:nvPicPr>
            <p:blipFill>
              <a:blip r:embed="rId325"/>
              <a:stretch>
                <a:fillRect/>
              </a:stretch>
            </p:blipFill>
            <p:spPr>
              <a:xfrm>
                <a:off x="11998215" y="5300985"/>
                <a:ext cx="2080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48" name="Ink 147">
                <a:extLst>
                  <a:ext uri="{FF2B5EF4-FFF2-40B4-BE49-F238E27FC236}">
                    <a16:creationId xmlns:a16="http://schemas.microsoft.com/office/drawing/2014/main" id="{FF6D92CF-E579-28E3-23DE-BE3D0B8F8C7F}"/>
                  </a:ext>
                </a:extLst>
              </p14:cNvPr>
              <p14:cNvContentPartPr/>
              <p14:nvPr/>
            </p14:nvContentPartPr>
            <p14:xfrm>
              <a:off x="11724255" y="5310345"/>
              <a:ext cx="290160" cy="290520"/>
            </p14:xfrm>
          </p:contentPart>
        </mc:Choice>
        <mc:Fallback xmlns="">
          <p:pic>
            <p:nvPicPr>
              <p:cNvPr id="148" name="Ink 147">
                <a:extLst>
                  <a:ext uri="{FF2B5EF4-FFF2-40B4-BE49-F238E27FC236}">
                    <a16:creationId xmlns:a16="http://schemas.microsoft.com/office/drawing/2014/main" id="{FF6D92CF-E579-28E3-23DE-BE3D0B8F8C7F}"/>
                  </a:ext>
                </a:extLst>
              </p:cNvPr>
              <p:cNvPicPr/>
              <p:nvPr/>
            </p:nvPicPr>
            <p:blipFill>
              <a:blip r:embed="rId327"/>
              <a:stretch>
                <a:fillRect/>
              </a:stretch>
            </p:blipFill>
            <p:spPr>
              <a:xfrm>
                <a:off x="11718135" y="5304225"/>
                <a:ext cx="302400" cy="302760"/>
              </a:xfrm>
              <a:prstGeom prst="rect">
                <a:avLst/>
              </a:prstGeom>
            </p:spPr>
          </p:pic>
        </mc:Fallback>
      </mc:AlternateContent>
      <p:grpSp>
        <p:nvGrpSpPr>
          <p:cNvPr id="265" name="Group 264">
            <a:extLst>
              <a:ext uri="{FF2B5EF4-FFF2-40B4-BE49-F238E27FC236}">
                <a16:creationId xmlns:a16="http://schemas.microsoft.com/office/drawing/2014/main" id="{47BCAF5D-158D-E19D-BEBE-2D375C109737}"/>
              </a:ext>
            </a:extLst>
          </p:cNvPr>
          <p:cNvGrpSpPr/>
          <p:nvPr/>
        </p:nvGrpSpPr>
        <p:grpSpPr>
          <a:xfrm>
            <a:off x="9559575" y="5766825"/>
            <a:ext cx="2473200" cy="1060560"/>
            <a:chOff x="9559575" y="5766825"/>
            <a:chExt cx="2473200" cy="1060560"/>
          </a:xfrm>
        </p:grpSpPr>
        <mc:AlternateContent xmlns:mc="http://schemas.openxmlformats.org/markup-compatibility/2006" xmlns:p14="http://schemas.microsoft.com/office/powerpoint/2010/main">
          <mc:Choice Requires="p14">
            <p:contentPart p14:bwMode="auto" r:id="rId328">
              <p14:nvContentPartPr>
                <p14:cNvPr id="226" name="Ink 225">
                  <a:extLst>
                    <a:ext uri="{FF2B5EF4-FFF2-40B4-BE49-F238E27FC236}">
                      <a16:creationId xmlns:a16="http://schemas.microsoft.com/office/drawing/2014/main" id="{9CDFF003-8832-304D-405A-E46F27253E8D}"/>
                    </a:ext>
                  </a:extLst>
                </p14:cNvPr>
                <p14:cNvContentPartPr/>
                <p14:nvPr/>
              </p14:nvContentPartPr>
              <p14:xfrm>
                <a:off x="9559575" y="5856825"/>
                <a:ext cx="214200" cy="970560"/>
              </p14:xfrm>
            </p:contentPart>
          </mc:Choice>
          <mc:Fallback xmlns="">
            <p:pic>
              <p:nvPicPr>
                <p:cNvPr id="226" name="Ink 225">
                  <a:extLst>
                    <a:ext uri="{FF2B5EF4-FFF2-40B4-BE49-F238E27FC236}">
                      <a16:creationId xmlns:a16="http://schemas.microsoft.com/office/drawing/2014/main" id="{9CDFF003-8832-304D-405A-E46F27253E8D}"/>
                    </a:ext>
                  </a:extLst>
                </p:cNvPr>
                <p:cNvPicPr/>
                <p:nvPr/>
              </p:nvPicPr>
              <p:blipFill>
                <a:blip r:embed="rId329"/>
                <a:stretch>
                  <a:fillRect/>
                </a:stretch>
              </p:blipFill>
              <p:spPr>
                <a:xfrm>
                  <a:off x="9553455" y="5850705"/>
                  <a:ext cx="226440" cy="982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7" name="Ink 226">
                  <a:extLst>
                    <a:ext uri="{FF2B5EF4-FFF2-40B4-BE49-F238E27FC236}">
                      <a16:creationId xmlns:a16="http://schemas.microsoft.com/office/drawing/2014/main" id="{19E9A3E2-6E3D-5C52-59FA-A2663FC4095D}"/>
                    </a:ext>
                  </a:extLst>
                </p14:cNvPr>
                <p14:cNvContentPartPr/>
                <p14:nvPr/>
              </p14:nvContentPartPr>
              <p14:xfrm>
                <a:off x="9624735" y="5766825"/>
                <a:ext cx="2408040" cy="86760"/>
              </p14:xfrm>
            </p:contentPart>
          </mc:Choice>
          <mc:Fallback xmlns="">
            <p:pic>
              <p:nvPicPr>
                <p:cNvPr id="227" name="Ink 226">
                  <a:extLst>
                    <a:ext uri="{FF2B5EF4-FFF2-40B4-BE49-F238E27FC236}">
                      <a16:creationId xmlns:a16="http://schemas.microsoft.com/office/drawing/2014/main" id="{19E9A3E2-6E3D-5C52-59FA-A2663FC4095D}"/>
                    </a:ext>
                  </a:extLst>
                </p:cNvPr>
                <p:cNvPicPr/>
                <p:nvPr/>
              </p:nvPicPr>
              <p:blipFill>
                <a:blip r:embed="rId331"/>
                <a:stretch>
                  <a:fillRect/>
                </a:stretch>
              </p:blipFill>
              <p:spPr>
                <a:xfrm>
                  <a:off x="9618615" y="5760705"/>
                  <a:ext cx="2420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3" name="Ink 232">
                  <a:extLst>
                    <a:ext uri="{FF2B5EF4-FFF2-40B4-BE49-F238E27FC236}">
                      <a16:creationId xmlns:a16="http://schemas.microsoft.com/office/drawing/2014/main" id="{ECCA519C-7D6B-0BA2-B1B8-8A8DB695B428}"/>
                    </a:ext>
                  </a:extLst>
                </p14:cNvPr>
                <p14:cNvContentPartPr/>
                <p14:nvPr/>
              </p14:nvContentPartPr>
              <p14:xfrm>
                <a:off x="9751815" y="5926305"/>
                <a:ext cx="157320" cy="110520"/>
              </p14:xfrm>
            </p:contentPart>
          </mc:Choice>
          <mc:Fallback xmlns="">
            <p:pic>
              <p:nvPicPr>
                <p:cNvPr id="233" name="Ink 232">
                  <a:extLst>
                    <a:ext uri="{FF2B5EF4-FFF2-40B4-BE49-F238E27FC236}">
                      <a16:creationId xmlns:a16="http://schemas.microsoft.com/office/drawing/2014/main" id="{ECCA519C-7D6B-0BA2-B1B8-8A8DB695B428}"/>
                    </a:ext>
                  </a:extLst>
                </p:cNvPr>
                <p:cNvPicPr/>
                <p:nvPr/>
              </p:nvPicPr>
              <p:blipFill>
                <a:blip r:embed="rId333"/>
                <a:stretch>
                  <a:fillRect/>
                </a:stretch>
              </p:blipFill>
              <p:spPr>
                <a:xfrm>
                  <a:off x="9745695" y="5920185"/>
                  <a:ext cx="169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34" name="Ink 233">
                  <a:extLst>
                    <a:ext uri="{FF2B5EF4-FFF2-40B4-BE49-F238E27FC236}">
                      <a16:creationId xmlns:a16="http://schemas.microsoft.com/office/drawing/2014/main" id="{9DF32633-F931-A2A1-31A8-7340015E0E2E}"/>
                    </a:ext>
                  </a:extLst>
                </p14:cNvPr>
                <p14:cNvContentPartPr/>
                <p14:nvPr/>
              </p14:nvContentPartPr>
              <p14:xfrm>
                <a:off x="9942255" y="5888505"/>
                <a:ext cx="149400" cy="151920"/>
              </p14:xfrm>
            </p:contentPart>
          </mc:Choice>
          <mc:Fallback xmlns="">
            <p:pic>
              <p:nvPicPr>
                <p:cNvPr id="234" name="Ink 233">
                  <a:extLst>
                    <a:ext uri="{FF2B5EF4-FFF2-40B4-BE49-F238E27FC236}">
                      <a16:creationId xmlns:a16="http://schemas.microsoft.com/office/drawing/2014/main" id="{9DF32633-F931-A2A1-31A8-7340015E0E2E}"/>
                    </a:ext>
                  </a:extLst>
                </p:cNvPr>
                <p:cNvPicPr/>
                <p:nvPr/>
              </p:nvPicPr>
              <p:blipFill>
                <a:blip r:embed="rId335"/>
                <a:stretch>
                  <a:fillRect/>
                </a:stretch>
              </p:blipFill>
              <p:spPr>
                <a:xfrm>
                  <a:off x="9936135" y="5882385"/>
                  <a:ext cx="1616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5" name="Ink 234">
                  <a:extLst>
                    <a:ext uri="{FF2B5EF4-FFF2-40B4-BE49-F238E27FC236}">
                      <a16:creationId xmlns:a16="http://schemas.microsoft.com/office/drawing/2014/main" id="{C640159A-2885-9376-0F3A-6722847293D4}"/>
                    </a:ext>
                  </a:extLst>
                </p14:cNvPr>
                <p14:cNvContentPartPr/>
                <p14:nvPr/>
              </p14:nvContentPartPr>
              <p14:xfrm>
                <a:off x="10067535" y="5947185"/>
                <a:ext cx="101520" cy="78120"/>
              </p14:xfrm>
            </p:contentPart>
          </mc:Choice>
          <mc:Fallback xmlns="">
            <p:pic>
              <p:nvPicPr>
                <p:cNvPr id="235" name="Ink 234">
                  <a:extLst>
                    <a:ext uri="{FF2B5EF4-FFF2-40B4-BE49-F238E27FC236}">
                      <a16:creationId xmlns:a16="http://schemas.microsoft.com/office/drawing/2014/main" id="{C640159A-2885-9376-0F3A-6722847293D4}"/>
                    </a:ext>
                  </a:extLst>
                </p:cNvPr>
                <p:cNvPicPr/>
                <p:nvPr/>
              </p:nvPicPr>
              <p:blipFill>
                <a:blip r:embed="rId337"/>
                <a:stretch>
                  <a:fillRect/>
                </a:stretch>
              </p:blipFill>
              <p:spPr>
                <a:xfrm>
                  <a:off x="10061415" y="5941065"/>
                  <a:ext cx="1137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6" name="Ink 235">
                  <a:extLst>
                    <a:ext uri="{FF2B5EF4-FFF2-40B4-BE49-F238E27FC236}">
                      <a16:creationId xmlns:a16="http://schemas.microsoft.com/office/drawing/2014/main" id="{26706214-7639-C4F5-0AC2-1DC37C0932D2}"/>
                    </a:ext>
                  </a:extLst>
                </p14:cNvPr>
                <p14:cNvContentPartPr/>
                <p14:nvPr/>
              </p14:nvContentPartPr>
              <p14:xfrm>
                <a:off x="10067535" y="5948265"/>
                <a:ext cx="226440" cy="182160"/>
              </p14:xfrm>
            </p:contentPart>
          </mc:Choice>
          <mc:Fallback xmlns="">
            <p:pic>
              <p:nvPicPr>
                <p:cNvPr id="236" name="Ink 235">
                  <a:extLst>
                    <a:ext uri="{FF2B5EF4-FFF2-40B4-BE49-F238E27FC236}">
                      <a16:creationId xmlns:a16="http://schemas.microsoft.com/office/drawing/2014/main" id="{26706214-7639-C4F5-0AC2-1DC37C0932D2}"/>
                    </a:ext>
                  </a:extLst>
                </p:cNvPr>
                <p:cNvPicPr/>
                <p:nvPr/>
              </p:nvPicPr>
              <p:blipFill>
                <a:blip r:embed="rId339"/>
                <a:stretch>
                  <a:fillRect/>
                </a:stretch>
              </p:blipFill>
              <p:spPr>
                <a:xfrm>
                  <a:off x="10061415" y="5942145"/>
                  <a:ext cx="238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37" name="Ink 236">
                  <a:extLst>
                    <a:ext uri="{FF2B5EF4-FFF2-40B4-BE49-F238E27FC236}">
                      <a16:creationId xmlns:a16="http://schemas.microsoft.com/office/drawing/2014/main" id="{964F8FE6-A301-4753-82E0-DC15720DA9D0}"/>
                    </a:ext>
                  </a:extLst>
                </p14:cNvPr>
                <p14:cNvContentPartPr/>
                <p14:nvPr/>
              </p14:nvContentPartPr>
              <p14:xfrm>
                <a:off x="10185255" y="5932065"/>
                <a:ext cx="90360" cy="84960"/>
              </p14:xfrm>
            </p:contentPart>
          </mc:Choice>
          <mc:Fallback xmlns="">
            <p:pic>
              <p:nvPicPr>
                <p:cNvPr id="237" name="Ink 236">
                  <a:extLst>
                    <a:ext uri="{FF2B5EF4-FFF2-40B4-BE49-F238E27FC236}">
                      <a16:creationId xmlns:a16="http://schemas.microsoft.com/office/drawing/2014/main" id="{964F8FE6-A301-4753-82E0-DC15720DA9D0}"/>
                    </a:ext>
                  </a:extLst>
                </p:cNvPr>
                <p:cNvPicPr/>
                <p:nvPr/>
              </p:nvPicPr>
              <p:blipFill>
                <a:blip r:embed="rId341"/>
                <a:stretch>
                  <a:fillRect/>
                </a:stretch>
              </p:blipFill>
              <p:spPr>
                <a:xfrm>
                  <a:off x="10179135" y="5925945"/>
                  <a:ext cx="1026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38" name="Ink 237">
                  <a:extLst>
                    <a:ext uri="{FF2B5EF4-FFF2-40B4-BE49-F238E27FC236}">
                      <a16:creationId xmlns:a16="http://schemas.microsoft.com/office/drawing/2014/main" id="{7A451A55-CCF5-239C-50A0-0A35AF469F69}"/>
                    </a:ext>
                  </a:extLst>
                </p14:cNvPr>
                <p14:cNvContentPartPr/>
                <p14:nvPr/>
              </p14:nvContentPartPr>
              <p14:xfrm>
                <a:off x="10349055" y="5936385"/>
                <a:ext cx="195120" cy="84960"/>
              </p14:xfrm>
            </p:contentPart>
          </mc:Choice>
          <mc:Fallback xmlns="">
            <p:pic>
              <p:nvPicPr>
                <p:cNvPr id="238" name="Ink 237">
                  <a:extLst>
                    <a:ext uri="{FF2B5EF4-FFF2-40B4-BE49-F238E27FC236}">
                      <a16:creationId xmlns:a16="http://schemas.microsoft.com/office/drawing/2014/main" id="{7A451A55-CCF5-239C-50A0-0A35AF469F69}"/>
                    </a:ext>
                  </a:extLst>
                </p:cNvPr>
                <p:cNvPicPr/>
                <p:nvPr/>
              </p:nvPicPr>
              <p:blipFill>
                <a:blip r:embed="rId343"/>
                <a:stretch>
                  <a:fillRect/>
                </a:stretch>
              </p:blipFill>
              <p:spPr>
                <a:xfrm>
                  <a:off x="10342935" y="5930265"/>
                  <a:ext cx="207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39" name="Ink 238">
                  <a:extLst>
                    <a:ext uri="{FF2B5EF4-FFF2-40B4-BE49-F238E27FC236}">
                      <a16:creationId xmlns:a16="http://schemas.microsoft.com/office/drawing/2014/main" id="{76ADDFFE-C7E6-DC1B-190D-4D15E49454BE}"/>
                    </a:ext>
                  </a:extLst>
                </p14:cNvPr>
                <p14:cNvContentPartPr/>
                <p14:nvPr/>
              </p14:nvContentPartPr>
              <p14:xfrm>
                <a:off x="10677735" y="5869065"/>
                <a:ext cx="237600" cy="231840"/>
              </p14:xfrm>
            </p:contentPart>
          </mc:Choice>
          <mc:Fallback xmlns="">
            <p:pic>
              <p:nvPicPr>
                <p:cNvPr id="239" name="Ink 238">
                  <a:extLst>
                    <a:ext uri="{FF2B5EF4-FFF2-40B4-BE49-F238E27FC236}">
                      <a16:creationId xmlns:a16="http://schemas.microsoft.com/office/drawing/2014/main" id="{76ADDFFE-C7E6-DC1B-190D-4D15E49454BE}"/>
                    </a:ext>
                  </a:extLst>
                </p:cNvPr>
                <p:cNvPicPr/>
                <p:nvPr/>
              </p:nvPicPr>
              <p:blipFill>
                <a:blip r:embed="rId345"/>
                <a:stretch>
                  <a:fillRect/>
                </a:stretch>
              </p:blipFill>
              <p:spPr>
                <a:xfrm>
                  <a:off x="10671615" y="5862945"/>
                  <a:ext cx="2498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40" name="Ink 239">
                  <a:extLst>
                    <a:ext uri="{FF2B5EF4-FFF2-40B4-BE49-F238E27FC236}">
                      <a16:creationId xmlns:a16="http://schemas.microsoft.com/office/drawing/2014/main" id="{300EA113-B10B-D1B8-CC56-735D985D40B9}"/>
                    </a:ext>
                  </a:extLst>
                </p14:cNvPr>
                <p14:cNvContentPartPr/>
                <p14:nvPr/>
              </p14:nvContentPartPr>
              <p14:xfrm>
                <a:off x="10842255" y="5977425"/>
                <a:ext cx="171360" cy="10080"/>
              </p14:xfrm>
            </p:contentPart>
          </mc:Choice>
          <mc:Fallback xmlns="">
            <p:pic>
              <p:nvPicPr>
                <p:cNvPr id="240" name="Ink 239">
                  <a:extLst>
                    <a:ext uri="{FF2B5EF4-FFF2-40B4-BE49-F238E27FC236}">
                      <a16:creationId xmlns:a16="http://schemas.microsoft.com/office/drawing/2014/main" id="{300EA113-B10B-D1B8-CC56-735D985D40B9}"/>
                    </a:ext>
                  </a:extLst>
                </p:cNvPr>
                <p:cNvPicPr/>
                <p:nvPr/>
              </p:nvPicPr>
              <p:blipFill>
                <a:blip r:embed="rId347"/>
                <a:stretch>
                  <a:fillRect/>
                </a:stretch>
              </p:blipFill>
              <p:spPr>
                <a:xfrm>
                  <a:off x="10836135" y="5971305"/>
                  <a:ext cx="183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42" name="Ink 241">
                  <a:extLst>
                    <a:ext uri="{FF2B5EF4-FFF2-40B4-BE49-F238E27FC236}">
                      <a16:creationId xmlns:a16="http://schemas.microsoft.com/office/drawing/2014/main" id="{7CDD926A-6FA9-E937-8E71-886FA5F2C445}"/>
                    </a:ext>
                  </a:extLst>
                </p14:cNvPr>
                <p14:cNvContentPartPr/>
                <p14:nvPr/>
              </p14:nvContentPartPr>
              <p14:xfrm>
                <a:off x="11140695" y="5975625"/>
                <a:ext cx="99000" cy="99000"/>
              </p14:xfrm>
            </p:contentPart>
          </mc:Choice>
          <mc:Fallback xmlns="">
            <p:pic>
              <p:nvPicPr>
                <p:cNvPr id="242" name="Ink 241">
                  <a:extLst>
                    <a:ext uri="{FF2B5EF4-FFF2-40B4-BE49-F238E27FC236}">
                      <a16:creationId xmlns:a16="http://schemas.microsoft.com/office/drawing/2014/main" id="{7CDD926A-6FA9-E937-8E71-886FA5F2C445}"/>
                    </a:ext>
                  </a:extLst>
                </p:cNvPr>
                <p:cNvPicPr/>
                <p:nvPr/>
              </p:nvPicPr>
              <p:blipFill>
                <a:blip r:embed="rId349"/>
                <a:stretch>
                  <a:fillRect/>
                </a:stretch>
              </p:blipFill>
              <p:spPr>
                <a:xfrm>
                  <a:off x="11134575" y="5969505"/>
                  <a:ext cx="111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43" name="Ink 242">
                  <a:extLst>
                    <a:ext uri="{FF2B5EF4-FFF2-40B4-BE49-F238E27FC236}">
                      <a16:creationId xmlns:a16="http://schemas.microsoft.com/office/drawing/2014/main" id="{480DDCC6-4D65-4F42-0440-44131C41A58D}"/>
                    </a:ext>
                  </a:extLst>
                </p14:cNvPr>
                <p14:cNvContentPartPr/>
                <p14:nvPr/>
              </p14:nvContentPartPr>
              <p14:xfrm>
                <a:off x="11265615" y="5991105"/>
                <a:ext cx="190440" cy="90360"/>
              </p14:xfrm>
            </p:contentPart>
          </mc:Choice>
          <mc:Fallback xmlns="">
            <p:pic>
              <p:nvPicPr>
                <p:cNvPr id="243" name="Ink 242">
                  <a:extLst>
                    <a:ext uri="{FF2B5EF4-FFF2-40B4-BE49-F238E27FC236}">
                      <a16:creationId xmlns:a16="http://schemas.microsoft.com/office/drawing/2014/main" id="{480DDCC6-4D65-4F42-0440-44131C41A58D}"/>
                    </a:ext>
                  </a:extLst>
                </p:cNvPr>
                <p:cNvPicPr/>
                <p:nvPr/>
              </p:nvPicPr>
              <p:blipFill>
                <a:blip r:embed="rId351"/>
                <a:stretch>
                  <a:fillRect/>
                </a:stretch>
              </p:blipFill>
              <p:spPr>
                <a:xfrm>
                  <a:off x="11259495" y="5984985"/>
                  <a:ext cx="2026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44" name="Ink 243">
                  <a:extLst>
                    <a:ext uri="{FF2B5EF4-FFF2-40B4-BE49-F238E27FC236}">
                      <a16:creationId xmlns:a16="http://schemas.microsoft.com/office/drawing/2014/main" id="{425A158D-7A88-0C98-839F-D7BBE349E318}"/>
                    </a:ext>
                  </a:extLst>
                </p14:cNvPr>
                <p14:cNvContentPartPr/>
                <p14:nvPr/>
              </p14:nvContentPartPr>
              <p14:xfrm>
                <a:off x="11462895" y="5887425"/>
                <a:ext cx="132840" cy="186480"/>
              </p14:xfrm>
            </p:contentPart>
          </mc:Choice>
          <mc:Fallback xmlns="">
            <p:pic>
              <p:nvPicPr>
                <p:cNvPr id="244" name="Ink 243">
                  <a:extLst>
                    <a:ext uri="{FF2B5EF4-FFF2-40B4-BE49-F238E27FC236}">
                      <a16:creationId xmlns:a16="http://schemas.microsoft.com/office/drawing/2014/main" id="{425A158D-7A88-0C98-839F-D7BBE349E318}"/>
                    </a:ext>
                  </a:extLst>
                </p:cNvPr>
                <p:cNvPicPr/>
                <p:nvPr/>
              </p:nvPicPr>
              <p:blipFill>
                <a:blip r:embed="rId353"/>
                <a:stretch>
                  <a:fillRect/>
                </a:stretch>
              </p:blipFill>
              <p:spPr>
                <a:xfrm>
                  <a:off x="11456775" y="5881305"/>
                  <a:ext cx="1450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45" name="Ink 244">
                  <a:extLst>
                    <a:ext uri="{FF2B5EF4-FFF2-40B4-BE49-F238E27FC236}">
                      <a16:creationId xmlns:a16="http://schemas.microsoft.com/office/drawing/2014/main" id="{94F3F14C-2241-5F5F-1C5F-43583C32B751}"/>
                    </a:ext>
                  </a:extLst>
                </p14:cNvPr>
                <p14:cNvContentPartPr/>
                <p14:nvPr/>
              </p14:nvContentPartPr>
              <p14:xfrm>
                <a:off x="11667375" y="6028185"/>
                <a:ext cx="12240" cy="73080"/>
              </p14:xfrm>
            </p:contentPart>
          </mc:Choice>
          <mc:Fallback xmlns="">
            <p:pic>
              <p:nvPicPr>
                <p:cNvPr id="245" name="Ink 244">
                  <a:extLst>
                    <a:ext uri="{FF2B5EF4-FFF2-40B4-BE49-F238E27FC236}">
                      <a16:creationId xmlns:a16="http://schemas.microsoft.com/office/drawing/2014/main" id="{94F3F14C-2241-5F5F-1C5F-43583C32B751}"/>
                    </a:ext>
                  </a:extLst>
                </p:cNvPr>
                <p:cNvPicPr/>
                <p:nvPr/>
              </p:nvPicPr>
              <p:blipFill>
                <a:blip r:embed="rId355"/>
                <a:stretch>
                  <a:fillRect/>
                </a:stretch>
              </p:blipFill>
              <p:spPr>
                <a:xfrm>
                  <a:off x="11661255" y="6022065"/>
                  <a:ext cx="24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6" name="Ink 245">
                  <a:extLst>
                    <a:ext uri="{FF2B5EF4-FFF2-40B4-BE49-F238E27FC236}">
                      <a16:creationId xmlns:a16="http://schemas.microsoft.com/office/drawing/2014/main" id="{4F242B3E-BEAB-43BE-5D40-D725D0332BEC}"/>
                    </a:ext>
                  </a:extLst>
                </p14:cNvPr>
                <p14:cNvContentPartPr/>
                <p14:nvPr/>
              </p14:nvContentPartPr>
              <p14:xfrm>
                <a:off x="11638575" y="5915865"/>
                <a:ext cx="173520" cy="166320"/>
              </p14:xfrm>
            </p:contentPart>
          </mc:Choice>
          <mc:Fallback xmlns="">
            <p:pic>
              <p:nvPicPr>
                <p:cNvPr id="246" name="Ink 245">
                  <a:extLst>
                    <a:ext uri="{FF2B5EF4-FFF2-40B4-BE49-F238E27FC236}">
                      <a16:creationId xmlns:a16="http://schemas.microsoft.com/office/drawing/2014/main" id="{4F242B3E-BEAB-43BE-5D40-D725D0332BEC}"/>
                    </a:ext>
                  </a:extLst>
                </p:cNvPr>
                <p:cNvPicPr/>
                <p:nvPr/>
              </p:nvPicPr>
              <p:blipFill>
                <a:blip r:embed="rId357"/>
                <a:stretch>
                  <a:fillRect/>
                </a:stretch>
              </p:blipFill>
              <p:spPr>
                <a:xfrm>
                  <a:off x="11632455" y="5909745"/>
                  <a:ext cx="1857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47" name="Ink 246">
                  <a:extLst>
                    <a:ext uri="{FF2B5EF4-FFF2-40B4-BE49-F238E27FC236}">
                      <a16:creationId xmlns:a16="http://schemas.microsoft.com/office/drawing/2014/main" id="{0AEC19A5-AEBB-4E00-D6B3-C5D0787DFC89}"/>
                    </a:ext>
                  </a:extLst>
                </p14:cNvPr>
                <p14:cNvContentPartPr/>
                <p14:nvPr/>
              </p14:nvContentPartPr>
              <p14:xfrm>
                <a:off x="11816775" y="6018465"/>
                <a:ext cx="103680" cy="116280"/>
              </p14:xfrm>
            </p:contentPart>
          </mc:Choice>
          <mc:Fallback xmlns="">
            <p:pic>
              <p:nvPicPr>
                <p:cNvPr id="247" name="Ink 246">
                  <a:extLst>
                    <a:ext uri="{FF2B5EF4-FFF2-40B4-BE49-F238E27FC236}">
                      <a16:creationId xmlns:a16="http://schemas.microsoft.com/office/drawing/2014/main" id="{0AEC19A5-AEBB-4E00-D6B3-C5D0787DFC89}"/>
                    </a:ext>
                  </a:extLst>
                </p:cNvPr>
                <p:cNvPicPr/>
                <p:nvPr/>
              </p:nvPicPr>
              <p:blipFill>
                <a:blip r:embed="rId359"/>
                <a:stretch>
                  <a:fillRect/>
                </a:stretch>
              </p:blipFill>
              <p:spPr>
                <a:xfrm>
                  <a:off x="11810655" y="6012345"/>
                  <a:ext cx="115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9" name="Ink 248">
                  <a:extLst>
                    <a:ext uri="{FF2B5EF4-FFF2-40B4-BE49-F238E27FC236}">
                      <a16:creationId xmlns:a16="http://schemas.microsoft.com/office/drawing/2014/main" id="{256F3091-4AEB-08BE-8AA3-8BEED726B059}"/>
                    </a:ext>
                  </a:extLst>
                </p14:cNvPr>
                <p14:cNvContentPartPr/>
                <p14:nvPr/>
              </p14:nvContentPartPr>
              <p14:xfrm>
                <a:off x="9944415" y="6245985"/>
                <a:ext cx="156600" cy="4680"/>
              </p14:xfrm>
            </p:contentPart>
          </mc:Choice>
          <mc:Fallback xmlns="">
            <p:pic>
              <p:nvPicPr>
                <p:cNvPr id="249" name="Ink 248">
                  <a:extLst>
                    <a:ext uri="{FF2B5EF4-FFF2-40B4-BE49-F238E27FC236}">
                      <a16:creationId xmlns:a16="http://schemas.microsoft.com/office/drawing/2014/main" id="{256F3091-4AEB-08BE-8AA3-8BEED726B059}"/>
                    </a:ext>
                  </a:extLst>
                </p:cNvPr>
                <p:cNvPicPr/>
                <p:nvPr/>
              </p:nvPicPr>
              <p:blipFill>
                <a:blip r:embed="rId361"/>
                <a:stretch>
                  <a:fillRect/>
                </a:stretch>
              </p:blipFill>
              <p:spPr>
                <a:xfrm>
                  <a:off x="9938295" y="6239865"/>
                  <a:ext cx="1688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50" name="Ink 249">
                  <a:extLst>
                    <a:ext uri="{FF2B5EF4-FFF2-40B4-BE49-F238E27FC236}">
                      <a16:creationId xmlns:a16="http://schemas.microsoft.com/office/drawing/2014/main" id="{286FD970-9E4A-4698-2A31-8B7B239B6500}"/>
                    </a:ext>
                  </a:extLst>
                </p14:cNvPr>
                <p14:cNvContentPartPr/>
                <p14:nvPr/>
              </p14:nvContentPartPr>
              <p14:xfrm>
                <a:off x="9944775" y="6250305"/>
                <a:ext cx="202320" cy="87120"/>
              </p14:xfrm>
            </p:contentPart>
          </mc:Choice>
          <mc:Fallback xmlns="">
            <p:pic>
              <p:nvPicPr>
                <p:cNvPr id="250" name="Ink 249">
                  <a:extLst>
                    <a:ext uri="{FF2B5EF4-FFF2-40B4-BE49-F238E27FC236}">
                      <a16:creationId xmlns:a16="http://schemas.microsoft.com/office/drawing/2014/main" id="{286FD970-9E4A-4698-2A31-8B7B239B6500}"/>
                    </a:ext>
                  </a:extLst>
                </p:cNvPr>
                <p:cNvPicPr/>
                <p:nvPr/>
              </p:nvPicPr>
              <p:blipFill>
                <a:blip r:embed="rId363"/>
                <a:stretch>
                  <a:fillRect/>
                </a:stretch>
              </p:blipFill>
              <p:spPr>
                <a:xfrm>
                  <a:off x="9938655" y="6244185"/>
                  <a:ext cx="214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2" name="Ink 251">
                  <a:extLst>
                    <a:ext uri="{FF2B5EF4-FFF2-40B4-BE49-F238E27FC236}">
                      <a16:creationId xmlns:a16="http://schemas.microsoft.com/office/drawing/2014/main" id="{087AEEA3-D0D6-9921-D06D-CCA526D5C95C}"/>
                    </a:ext>
                  </a:extLst>
                </p14:cNvPr>
                <p14:cNvContentPartPr/>
                <p14:nvPr/>
              </p14:nvContentPartPr>
              <p14:xfrm>
                <a:off x="10221615" y="6213585"/>
                <a:ext cx="91800" cy="70920"/>
              </p14:xfrm>
            </p:contentPart>
          </mc:Choice>
          <mc:Fallback xmlns="">
            <p:pic>
              <p:nvPicPr>
                <p:cNvPr id="252" name="Ink 251">
                  <a:extLst>
                    <a:ext uri="{FF2B5EF4-FFF2-40B4-BE49-F238E27FC236}">
                      <a16:creationId xmlns:a16="http://schemas.microsoft.com/office/drawing/2014/main" id="{087AEEA3-D0D6-9921-D06D-CCA526D5C95C}"/>
                    </a:ext>
                  </a:extLst>
                </p:cNvPr>
                <p:cNvPicPr/>
                <p:nvPr/>
              </p:nvPicPr>
              <p:blipFill>
                <a:blip r:embed="rId365"/>
                <a:stretch>
                  <a:fillRect/>
                </a:stretch>
              </p:blipFill>
              <p:spPr>
                <a:xfrm>
                  <a:off x="10215495" y="6207465"/>
                  <a:ext cx="1040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53" name="Ink 252">
                  <a:extLst>
                    <a:ext uri="{FF2B5EF4-FFF2-40B4-BE49-F238E27FC236}">
                      <a16:creationId xmlns:a16="http://schemas.microsoft.com/office/drawing/2014/main" id="{0EEB3F76-63E0-85E0-D782-E7A3F80795D4}"/>
                    </a:ext>
                  </a:extLst>
                </p14:cNvPr>
                <p14:cNvContentPartPr/>
                <p14:nvPr/>
              </p14:nvContentPartPr>
              <p14:xfrm>
                <a:off x="10221615" y="6218985"/>
                <a:ext cx="159120" cy="113040"/>
              </p14:xfrm>
            </p:contentPart>
          </mc:Choice>
          <mc:Fallback xmlns="">
            <p:pic>
              <p:nvPicPr>
                <p:cNvPr id="253" name="Ink 252">
                  <a:extLst>
                    <a:ext uri="{FF2B5EF4-FFF2-40B4-BE49-F238E27FC236}">
                      <a16:creationId xmlns:a16="http://schemas.microsoft.com/office/drawing/2014/main" id="{0EEB3F76-63E0-85E0-D782-E7A3F80795D4}"/>
                    </a:ext>
                  </a:extLst>
                </p:cNvPr>
                <p:cNvPicPr/>
                <p:nvPr/>
              </p:nvPicPr>
              <p:blipFill>
                <a:blip r:embed="rId367"/>
                <a:stretch>
                  <a:fillRect/>
                </a:stretch>
              </p:blipFill>
              <p:spPr>
                <a:xfrm>
                  <a:off x="10215495" y="6212865"/>
                  <a:ext cx="171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54" name="Ink 253">
                  <a:extLst>
                    <a:ext uri="{FF2B5EF4-FFF2-40B4-BE49-F238E27FC236}">
                      <a16:creationId xmlns:a16="http://schemas.microsoft.com/office/drawing/2014/main" id="{226EA2B6-6329-911A-ECA6-04F836D2244C}"/>
                    </a:ext>
                  </a:extLst>
                </p14:cNvPr>
                <p14:cNvContentPartPr/>
                <p14:nvPr/>
              </p14:nvContentPartPr>
              <p14:xfrm>
                <a:off x="10466775" y="6236265"/>
                <a:ext cx="118440" cy="19440"/>
              </p14:xfrm>
            </p:contentPart>
          </mc:Choice>
          <mc:Fallback xmlns="">
            <p:pic>
              <p:nvPicPr>
                <p:cNvPr id="254" name="Ink 253">
                  <a:extLst>
                    <a:ext uri="{FF2B5EF4-FFF2-40B4-BE49-F238E27FC236}">
                      <a16:creationId xmlns:a16="http://schemas.microsoft.com/office/drawing/2014/main" id="{226EA2B6-6329-911A-ECA6-04F836D2244C}"/>
                    </a:ext>
                  </a:extLst>
                </p:cNvPr>
                <p:cNvPicPr/>
                <p:nvPr/>
              </p:nvPicPr>
              <p:blipFill>
                <a:blip r:embed="rId369"/>
                <a:stretch>
                  <a:fillRect/>
                </a:stretch>
              </p:blipFill>
              <p:spPr>
                <a:xfrm>
                  <a:off x="10460655" y="6230145"/>
                  <a:ext cx="1306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55" name="Ink 254">
                  <a:extLst>
                    <a:ext uri="{FF2B5EF4-FFF2-40B4-BE49-F238E27FC236}">
                      <a16:creationId xmlns:a16="http://schemas.microsoft.com/office/drawing/2014/main" id="{7147DD8F-A946-0966-5386-7FE3925004AA}"/>
                    </a:ext>
                  </a:extLst>
                </p14:cNvPr>
                <p14:cNvContentPartPr/>
                <p14:nvPr/>
              </p14:nvContentPartPr>
              <p14:xfrm>
                <a:off x="10626975" y="6179745"/>
                <a:ext cx="175680" cy="114120"/>
              </p14:xfrm>
            </p:contentPart>
          </mc:Choice>
          <mc:Fallback xmlns="">
            <p:pic>
              <p:nvPicPr>
                <p:cNvPr id="255" name="Ink 254">
                  <a:extLst>
                    <a:ext uri="{FF2B5EF4-FFF2-40B4-BE49-F238E27FC236}">
                      <a16:creationId xmlns:a16="http://schemas.microsoft.com/office/drawing/2014/main" id="{7147DD8F-A946-0966-5386-7FE3925004AA}"/>
                    </a:ext>
                  </a:extLst>
                </p:cNvPr>
                <p:cNvPicPr/>
                <p:nvPr/>
              </p:nvPicPr>
              <p:blipFill>
                <a:blip r:embed="rId371"/>
                <a:stretch>
                  <a:fillRect/>
                </a:stretch>
              </p:blipFill>
              <p:spPr>
                <a:xfrm>
                  <a:off x="10620855" y="6173625"/>
                  <a:ext cx="1879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56" name="Ink 255">
                  <a:extLst>
                    <a:ext uri="{FF2B5EF4-FFF2-40B4-BE49-F238E27FC236}">
                      <a16:creationId xmlns:a16="http://schemas.microsoft.com/office/drawing/2014/main" id="{13894142-54D6-2FE4-9455-73B4D3987368}"/>
                    </a:ext>
                  </a:extLst>
                </p14:cNvPr>
                <p14:cNvContentPartPr/>
                <p14:nvPr/>
              </p14:nvContentPartPr>
              <p14:xfrm>
                <a:off x="10190295" y="6324825"/>
                <a:ext cx="683640" cy="36360"/>
              </p14:xfrm>
            </p:contentPart>
          </mc:Choice>
          <mc:Fallback xmlns="">
            <p:pic>
              <p:nvPicPr>
                <p:cNvPr id="256" name="Ink 255">
                  <a:extLst>
                    <a:ext uri="{FF2B5EF4-FFF2-40B4-BE49-F238E27FC236}">
                      <a16:creationId xmlns:a16="http://schemas.microsoft.com/office/drawing/2014/main" id="{13894142-54D6-2FE4-9455-73B4D3987368}"/>
                    </a:ext>
                  </a:extLst>
                </p:cNvPr>
                <p:cNvPicPr/>
                <p:nvPr/>
              </p:nvPicPr>
              <p:blipFill>
                <a:blip r:embed="rId373"/>
                <a:stretch>
                  <a:fillRect/>
                </a:stretch>
              </p:blipFill>
              <p:spPr>
                <a:xfrm>
                  <a:off x="10184175" y="6318705"/>
                  <a:ext cx="6958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57" name="Ink 256">
                  <a:extLst>
                    <a:ext uri="{FF2B5EF4-FFF2-40B4-BE49-F238E27FC236}">
                      <a16:creationId xmlns:a16="http://schemas.microsoft.com/office/drawing/2014/main" id="{A2A38472-52C1-C70E-BA1B-683C3B82B6E4}"/>
                    </a:ext>
                  </a:extLst>
                </p14:cNvPr>
                <p14:cNvContentPartPr/>
                <p14:nvPr/>
              </p14:nvContentPartPr>
              <p14:xfrm>
                <a:off x="10351215" y="6402585"/>
                <a:ext cx="167040" cy="96120"/>
              </p14:xfrm>
            </p:contentPart>
          </mc:Choice>
          <mc:Fallback xmlns="">
            <p:pic>
              <p:nvPicPr>
                <p:cNvPr id="257" name="Ink 256">
                  <a:extLst>
                    <a:ext uri="{FF2B5EF4-FFF2-40B4-BE49-F238E27FC236}">
                      <a16:creationId xmlns:a16="http://schemas.microsoft.com/office/drawing/2014/main" id="{A2A38472-52C1-C70E-BA1B-683C3B82B6E4}"/>
                    </a:ext>
                  </a:extLst>
                </p:cNvPr>
                <p:cNvPicPr/>
                <p:nvPr/>
              </p:nvPicPr>
              <p:blipFill>
                <a:blip r:embed="rId375"/>
                <a:stretch>
                  <a:fillRect/>
                </a:stretch>
              </p:blipFill>
              <p:spPr>
                <a:xfrm>
                  <a:off x="10345095" y="6396465"/>
                  <a:ext cx="179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8" name="Ink 257">
                  <a:extLst>
                    <a:ext uri="{FF2B5EF4-FFF2-40B4-BE49-F238E27FC236}">
                      <a16:creationId xmlns:a16="http://schemas.microsoft.com/office/drawing/2014/main" id="{7F6A0E75-623C-B596-8152-BB3EFF427CBD}"/>
                    </a:ext>
                  </a:extLst>
                </p14:cNvPr>
                <p14:cNvContentPartPr/>
                <p14:nvPr/>
              </p14:nvContentPartPr>
              <p14:xfrm>
                <a:off x="10623375" y="6436425"/>
                <a:ext cx="77400" cy="6840"/>
              </p14:xfrm>
            </p:contentPart>
          </mc:Choice>
          <mc:Fallback xmlns="">
            <p:pic>
              <p:nvPicPr>
                <p:cNvPr id="258" name="Ink 257">
                  <a:extLst>
                    <a:ext uri="{FF2B5EF4-FFF2-40B4-BE49-F238E27FC236}">
                      <a16:creationId xmlns:a16="http://schemas.microsoft.com/office/drawing/2014/main" id="{7F6A0E75-623C-B596-8152-BB3EFF427CBD}"/>
                    </a:ext>
                  </a:extLst>
                </p:cNvPr>
                <p:cNvPicPr/>
                <p:nvPr/>
              </p:nvPicPr>
              <p:blipFill>
                <a:blip r:embed="rId377"/>
                <a:stretch>
                  <a:fillRect/>
                </a:stretch>
              </p:blipFill>
              <p:spPr>
                <a:xfrm>
                  <a:off x="10617255" y="6430305"/>
                  <a:ext cx="896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9" name="Ink 258">
                  <a:extLst>
                    <a:ext uri="{FF2B5EF4-FFF2-40B4-BE49-F238E27FC236}">
                      <a16:creationId xmlns:a16="http://schemas.microsoft.com/office/drawing/2014/main" id="{2E149383-DB9E-D70E-CBD9-1F727E9E36A0}"/>
                    </a:ext>
                  </a:extLst>
                </p14:cNvPr>
                <p14:cNvContentPartPr/>
                <p14:nvPr/>
              </p14:nvContentPartPr>
              <p14:xfrm>
                <a:off x="10755135" y="6389985"/>
                <a:ext cx="136440" cy="137880"/>
              </p14:xfrm>
            </p:contentPart>
          </mc:Choice>
          <mc:Fallback xmlns="">
            <p:pic>
              <p:nvPicPr>
                <p:cNvPr id="259" name="Ink 258">
                  <a:extLst>
                    <a:ext uri="{FF2B5EF4-FFF2-40B4-BE49-F238E27FC236}">
                      <a16:creationId xmlns:a16="http://schemas.microsoft.com/office/drawing/2014/main" id="{2E149383-DB9E-D70E-CBD9-1F727E9E36A0}"/>
                    </a:ext>
                  </a:extLst>
                </p:cNvPr>
                <p:cNvPicPr/>
                <p:nvPr/>
              </p:nvPicPr>
              <p:blipFill>
                <a:blip r:embed="rId379"/>
                <a:stretch>
                  <a:fillRect/>
                </a:stretch>
              </p:blipFill>
              <p:spPr>
                <a:xfrm>
                  <a:off x="10749015" y="6383865"/>
                  <a:ext cx="148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60" name="Ink 259">
                  <a:extLst>
                    <a:ext uri="{FF2B5EF4-FFF2-40B4-BE49-F238E27FC236}">
                      <a16:creationId xmlns:a16="http://schemas.microsoft.com/office/drawing/2014/main" id="{CFB62F84-1249-C9C5-D762-5B6DAF233602}"/>
                    </a:ext>
                  </a:extLst>
                </p14:cNvPr>
                <p14:cNvContentPartPr/>
                <p14:nvPr/>
              </p14:nvContentPartPr>
              <p14:xfrm>
                <a:off x="11085255" y="6354345"/>
                <a:ext cx="125640" cy="6840"/>
              </p14:xfrm>
            </p:contentPart>
          </mc:Choice>
          <mc:Fallback xmlns="">
            <p:pic>
              <p:nvPicPr>
                <p:cNvPr id="260" name="Ink 259">
                  <a:extLst>
                    <a:ext uri="{FF2B5EF4-FFF2-40B4-BE49-F238E27FC236}">
                      <a16:creationId xmlns:a16="http://schemas.microsoft.com/office/drawing/2014/main" id="{CFB62F84-1249-C9C5-D762-5B6DAF233602}"/>
                    </a:ext>
                  </a:extLst>
                </p:cNvPr>
                <p:cNvPicPr/>
                <p:nvPr/>
              </p:nvPicPr>
              <p:blipFill>
                <a:blip r:embed="rId381"/>
                <a:stretch>
                  <a:fillRect/>
                </a:stretch>
              </p:blipFill>
              <p:spPr>
                <a:xfrm>
                  <a:off x="11079135" y="6348225"/>
                  <a:ext cx="1378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61" name="Ink 260">
                  <a:extLst>
                    <a:ext uri="{FF2B5EF4-FFF2-40B4-BE49-F238E27FC236}">
                      <a16:creationId xmlns:a16="http://schemas.microsoft.com/office/drawing/2014/main" id="{FB1B31A9-5D64-02AF-A6D4-DF35C8A8A5B1}"/>
                    </a:ext>
                  </a:extLst>
                </p14:cNvPr>
                <p14:cNvContentPartPr/>
                <p14:nvPr/>
              </p14:nvContentPartPr>
              <p14:xfrm>
                <a:off x="11085255" y="6274065"/>
                <a:ext cx="168840" cy="82800"/>
              </p14:xfrm>
            </p:contentPart>
          </mc:Choice>
          <mc:Fallback xmlns="">
            <p:pic>
              <p:nvPicPr>
                <p:cNvPr id="261" name="Ink 260">
                  <a:extLst>
                    <a:ext uri="{FF2B5EF4-FFF2-40B4-BE49-F238E27FC236}">
                      <a16:creationId xmlns:a16="http://schemas.microsoft.com/office/drawing/2014/main" id="{FB1B31A9-5D64-02AF-A6D4-DF35C8A8A5B1}"/>
                    </a:ext>
                  </a:extLst>
                </p:cNvPr>
                <p:cNvPicPr/>
                <p:nvPr/>
              </p:nvPicPr>
              <p:blipFill>
                <a:blip r:embed="rId383"/>
                <a:stretch>
                  <a:fillRect/>
                </a:stretch>
              </p:blipFill>
              <p:spPr>
                <a:xfrm>
                  <a:off x="11079135" y="6267945"/>
                  <a:ext cx="181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62" name="Ink 261">
                  <a:extLst>
                    <a:ext uri="{FF2B5EF4-FFF2-40B4-BE49-F238E27FC236}">
                      <a16:creationId xmlns:a16="http://schemas.microsoft.com/office/drawing/2014/main" id="{4AF01CD9-090A-84D9-0F59-7838A0AB03F8}"/>
                    </a:ext>
                  </a:extLst>
                </p14:cNvPr>
                <p14:cNvContentPartPr/>
                <p14:nvPr/>
              </p14:nvContentPartPr>
              <p14:xfrm>
                <a:off x="11426895" y="6134385"/>
                <a:ext cx="168840" cy="192960"/>
              </p14:xfrm>
            </p:contentPart>
          </mc:Choice>
          <mc:Fallback xmlns="">
            <p:pic>
              <p:nvPicPr>
                <p:cNvPr id="262" name="Ink 261">
                  <a:extLst>
                    <a:ext uri="{FF2B5EF4-FFF2-40B4-BE49-F238E27FC236}">
                      <a16:creationId xmlns:a16="http://schemas.microsoft.com/office/drawing/2014/main" id="{4AF01CD9-090A-84D9-0F59-7838A0AB03F8}"/>
                    </a:ext>
                  </a:extLst>
                </p:cNvPr>
                <p:cNvPicPr/>
                <p:nvPr/>
              </p:nvPicPr>
              <p:blipFill>
                <a:blip r:embed="rId385"/>
                <a:stretch>
                  <a:fillRect/>
                </a:stretch>
              </p:blipFill>
              <p:spPr>
                <a:xfrm>
                  <a:off x="11420775" y="6128265"/>
                  <a:ext cx="1810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3" name="Ink 262">
                  <a:extLst>
                    <a:ext uri="{FF2B5EF4-FFF2-40B4-BE49-F238E27FC236}">
                      <a16:creationId xmlns:a16="http://schemas.microsoft.com/office/drawing/2014/main" id="{E04F3502-837E-BA4F-AABE-F61429D3CB43}"/>
                    </a:ext>
                  </a:extLst>
                </p14:cNvPr>
                <p14:cNvContentPartPr/>
                <p14:nvPr/>
              </p14:nvContentPartPr>
              <p14:xfrm>
                <a:off x="11371455" y="6327345"/>
                <a:ext cx="366120" cy="19800"/>
              </p14:xfrm>
            </p:contentPart>
          </mc:Choice>
          <mc:Fallback xmlns="">
            <p:pic>
              <p:nvPicPr>
                <p:cNvPr id="263" name="Ink 262">
                  <a:extLst>
                    <a:ext uri="{FF2B5EF4-FFF2-40B4-BE49-F238E27FC236}">
                      <a16:creationId xmlns:a16="http://schemas.microsoft.com/office/drawing/2014/main" id="{E04F3502-837E-BA4F-AABE-F61429D3CB43}"/>
                    </a:ext>
                  </a:extLst>
                </p:cNvPr>
                <p:cNvPicPr/>
                <p:nvPr/>
              </p:nvPicPr>
              <p:blipFill>
                <a:blip r:embed="rId387"/>
                <a:stretch>
                  <a:fillRect/>
                </a:stretch>
              </p:blipFill>
              <p:spPr>
                <a:xfrm>
                  <a:off x="11365335" y="6321225"/>
                  <a:ext cx="378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4" name="Ink 263">
                  <a:extLst>
                    <a:ext uri="{FF2B5EF4-FFF2-40B4-BE49-F238E27FC236}">
                      <a16:creationId xmlns:a16="http://schemas.microsoft.com/office/drawing/2014/main" id="{5DA237FE-3A8B-4454-A599-43715DB02900}"/>
                    </a:ext>
                  </a:extLst>
                </p14:cNvPr>
                <p14:cNvContentPartPr/>
                <p14:nvPr/>
              </p14:nvContentPartPr>
              <p14:xfrm>
                <a:off x="11373975" y="6401505"/>
                <a:ext cx="224280" cy="158040"/>
              </p14:xfrm>
            </p:contentPart>
          </mc:Choice>
          <mc:Fallback xmlns="">
            <p:pic>
              <p:nvPicPr>
                <p:cNvPr id="264" name="Ink 263">
                  <a:extLst>
                    <a:ext uri="{FF2B5EF4-FFF2-40B4-BE49-F238E27FC236}">
                      <a16:creationId xmlns:a16="http://schemas.microsoft.com/office/drawing/2014/main" id="{5DA237FE-3A8B-4454-A599-43715DB02900}"/>
                    </a:ext>
                  </a:extLst>
                </p:cNvPr>
                <p:cNvPicPr/>
                <p:nvPr/>
              </p:nvPicPr>
              <p:blipFill>
                <a:blip r:embed="rId389"/>
                <a:stretch>
                  <a:fillRect/>
                </a:stretch>
              </p:blipFill>
              <p:spPr>
                <a:xfrm>
                  <a:off x="11367855" y="6395385"/>
                  <a:ext cx="236520" cy="170280"/>
                </a:xfrm>
                <a:prstGeom prst="rect">
                  <a:avLst/>
                </a:prstGeom>
              </p:spPr>
            </p:pic>
          </mc:Fallback>
        </mc:AlternateContent>
      </p:grpSp>
      <p:grpSp>
        <p:nvGrpSpPr>
          <p:cNvPr id="279" name="Group 278">
            <a:extLst>
              <a:ext uri="{FF2B5EF4-FFF2-40B4-BE49-F238E27FC236}">
                <a16:creationId xmlns:a16="http://schemas.microsoft.com/office/drawing/2014/main" id="{560EBE0C-E1D5-00E4-076C-8F9FD01CCC7E}"/>
              </a:ext>
            </a:extLst>
          </p:cNvPr>
          <p:cNvGrpSpPr/>
          <p:nvPr/>
        </p:nvGrpSpPr>
        <p:grpSpPr>
          <a:xfrm>
            <a:off x="9032895" y="1271505"/>
            <a:ext cx="3107520" cy="1758600"/>
            <a:chOff x="9032895" y="1271505"/>
            <a:chExt cx="3107520" cy="1758600"/>
          </a:xfrm>
        </p:grpSpPr>
        <mc:AlternateContent xmlns:mc="http://schemas.openxmlformats.org/markup-compatibility/2006" xmlns:p14="http://schemas.microsoft.com/office/powerpoint/2010/main">
          <mc:Choice Requires="p14">
            <p:contentPart p14:bwMode="auto" r:id="rId390">
              <p14:nvContentPartPr>
                <p14:cNvPr id="21" name="Ink 20">
                  <a:extLst>
                    <a:ext uri="{FF2B5EF4-FFF2-40B4-BE49-F238E27FC236}">
                      <a16:creationId xmlns:a16="http://schemas.microsoft.com/office/drawing/2014/main" id="{81CF431C-EBEC-E0D1-2FF3-ADDD2C79E94C}"/>
                    </a:ext>
                  </a:extLst>
                </p14:cNvPr>
                <p14:cNvContentPartPr/>
                <p14:nvPr/>
              </p14:nvContentPartPr>
              <p14:xfrm>
                <a:off x="9837495" y="1540425"/>
                <a:ext cx="1787040" cy="1203120"/>
              </p14:xfrm>
            </p:contentPart>
          </mc:Choice>
          <mc:Fallback xmlns="">
            <p:pic>
              <p:nvPicPr>
                <p:cNvPr id="21" name="Ink 20">
                  <a:extLst>
                    <a:ext uri="{FF2B5EF4-FFF2-40B4-BE49-F238E27FC236}">
                      <a16:creationId xmlns:a16="http://schemas.microsoft.com/office/drawing/2014/main" id="{81CF431C-EBEC-E0D1-2FF3-ADDD2C79E94C}"/>
                    </a:ext>
                  </a:extLst>
                </p:cNvPr>
                <p:cNvPicPr/>
                <p:nvPr/>
              </p:nvPicPr>
              <p:blipFill>
                <a:blip r:embed="rId391"/>
                <a:stretch>
                  <a:fillRect/>
                </a:stretch>
              </p:blipFill>
              <p:spPr>
                <a:xfrm>
                  <a:off x="9831375" y="1534305"/>
                  <a:ext cx="1799280" cy="12153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 name="Ink 21">
                  <a:extLst>
                    <a:ext uri="{FF2B5EF4-FFF2-40B4-BE49-F238E27FC236}">
                      <a16:creationId xmlns:a16="http://schemas.microsoft.com/office/drawing/2014/main" id="{E9C876CE-4E12-5D5B-CA06-67C934B137C6}"/>
                    </a:ext>
                  </a:extLst>
                </p14:cNvPr>
                <p14:cNvContentPartPr/>
                <p14:nvPr/>
              </p14:nvContentPartPr>
              <p14:xfrm>
                <a:off x="10565055" y="1271505"/>
                <a:ext cx="231840" cy="1758600"/>
              </p14:xfrm>
            </p:contentPart>
          </mc:Choice>
          <mc:Fallback xmlns="">
            <p:pic>
              <p:nvPicPr>
                <p:cNvPr id="22" name="Ink 21">
                  <a:extLst>
                    <a:ext uri="{FF2B5EF4-FFF2-40B4-BE49-F238E27FC236}">
                      <a16:creationId xmlns:a16="http://schemas.microsoft.com/office/drawing/2014/main" id="{E9C876CE-4E12-5D5B-CA06-67C934B137C6}"/>
                    </a:ext>
                  </a:extLst>
                </p:cNvPr>
                <p:cNvPicPr/>
                <p:nvPr/>
              </p:nvPicPr>
              <p:blipFill>
                <a:blip r:embed="rId393"/>
                <a:stretch>
                  <a:fillRect/>
                </a:stretch>
              </p:blipFill>
              <p:spPr>
                <a:xfrm>
                  <a:off x="10558935" y="1265385"/>
                  <a:ext cx="244080" cy="1770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 name="Ink 22">
                  <a:extLst>
                    <a:ext uri="{FF2B5EF4-FFF2-40B4-BE49-F238E27FC236}">
                      <a16:creationId xmlns:a16="http://schemas.microsoft.com/office/drawing/2014/main" id="{ABBCC1B8-213A-5633-044F-CB2274004809}"/>
                    </a:ext>
                  </a:extLst>
                </p14:cNvPr>
                <p14:cNvContentPartPr/>
                <p14:nvPr/>
              </p14:nvContentPartPr>
              <p14:xfrm>
                <a:off x="9032895" y="2195265"/>
                <a:ext cx="2854080" cy="100080"/>
              </p14:xfrm>
            </p:contentPart>
          </mc:Choice>
          <mc:Fallback xmlns="">
            <p:pic>
              <p:nvPicPr>
                <p:cNvPr id="23" name="Ink 22">
                  <a:extLst>
                    <a:ext uri="{FF2B5EF4-FFF2-40B4-BE49-F238E27FC236}">
                      <a16:creationId xmlns:a16="http://schemas.microsoft.com/office/drawing/2014/main" id="{ABBCC1B8-213A-5633-044F-CB2274004809}"/>
                    </a:ext>
                  </a:extLst>
                </p:cNvPr>
                <p:cNvPicPr/>
                <p:nvPr/>
              </p:nvPicPr>
              <p:blipFill>
                <a:blip r:embed="rId395"/>
                <a:stretch>
                  <a:fillRect/>
                </a:stretch>
              </p:blipFill>
              <p:spPr>
                <a:xfrm>
                  <a:off x="9026775" y="2189145"/>
                  <a:ext cx="28663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 name="Ink 23">
                  <a:extLst>
                    <a:ext uri="{FF2B5EF4-FFF2-40B4-BE49-F238E27FC236}">
                      <a16:creationId xmlns:a16="http://schemas.microsoft.com/office/drawing/2014/main" id="{6B2DCE4F-5306-C99C-5857-26E1CFD5DFA5}"/>
                    </a:ext>
                  </a:extLst>
                </p14:cNvPr>
                <p14:cNvContentPartPr/>
                <p14:nvPr/>
              </p14:nvContentPartPr>
              <p14:xfrm>
                <a:off x="10825335" y="2366625"/>
                <a:ext cx="121680" cy="130320"/>
              </p14:xfrm>
            </p:contentPart>
          </mc:Choice>
          <mc:Fallback xmlns="">
            <p:pic>
              <p:nvPicPr>
                <p:cNvPr id="24" name="Ink 23">
                  <a:extLst>
                    <a:ext uri="{FF2B5EF4-FFF2-40B4-BE49-F238E27FC236}">
                      <a16:creationId xmlns:a16="http://schemas.microsoft.com/office/drawing/2014/main" id="{6B2DCE4F-5306-C99C-5857-26E1CFD5DFA5}"/>
                    </a:ext>
                  </a:extLst>
                </p:cNvPr>
                <p:cNvPicPr/>
                <p:nvPr/>
              </p:nvPicPr>
              <p:blipFill>
                <a:blip r:embed="rId397"/>
                <a:stretch>
                  <a:fillRect/>
                </a:stretch>
              </p:blipFill>
              <p:spPr>
                <a:xfrm>
                  <a:off x="10819215" y="2360505"/>
                  <a:ext cx="133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 name="Ink 24">
                  <a:extLst>
                    <a:ext uri="{FF2B5EF4-FFF2-40B4-BE49-F238E27FC236}">
                      <a16:creationId xmlns:a16="http://schemas.microsoft.com/office/drawing/2014/main" id="{5DA5306F-313E-3CCF-B1DE-533D90E9AA23}"/>
                    </a:ext>
                  </a:extLst>
                </p14:cNvPr>
                <p14:cNvContentPartPr/>
                <p14:nvPr/>
              </p14:nvContentPartPr>
              <p14:xfrm>
                <a:off x="10907055" y="2527905"/>
                <a:ext cx="103680" cy="58680"/>
              </p14:xfrm>
            </p:contentPart>
          </mc:Choice>
          <mc:Fallback xmlns="">
            <p:pic>
              <p:nvPicPr>
                <p:cNvPr id="25" name="Ink 24">
                  <a:extLst>
                    <a:ext uri="{FF2B5EF4-FFF2-40B4-BE49-F238E27FC236}">
                      <a16:creationId xmlns:a16="http://schemas.microsoft.com/office/drawing/2014/main" id="{5DA5306F-313E-3CCF-B1DE-533D90E9AA23}"/>
                    </a:ext>
                  </a:extLst>
                </p:cNvPr>
                <p:cNvPicPr/>
                <p:nvPr/>
              </p:nvPicPr>
              <p:blipFill>
                <a:blip r:embed="rId399"/>
                <a:stretch>
                  <a:fillRect/>
                </a:stretch>
              </p:blipFill>
              <p:spPr>
                <a:xfrm>
                  <a:off x="10900935" y="2521785"/>
                  <a:ext cx="1159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 name="Ink 25">
                  <a:extLst>
                    <a:ext uri="{FF2B5EF4-FFF2-40B4-BE49-F238E27FC236}">
                      <a16:creationId xmlns:a16="http://schemas.microsoft.com/office/drawing/2014/main" id="{E415D29A-7A3B-D5F6-40EE-1708AD09A578}"/>
                    </a:ext>
                  </a:extLst>
                </p14:cNvPr>
                <p14:cNvContentPartPr/>
                <p14:nvPr/>
              </p14:nvContentPartPr>
              <p14:xfrm>
                <a:off x="11043495" y="2386065"/>
                <a:ext cx="139320" cy="120600"/>
              </p14:xfrm>
            </p:contentPart>
          </mc:Choice>
          <mc:Fallback xmlns="">
            <p:pic>
              <p:nvPicPr>
                <p:cNvPr id="26" name="Ink 25">
                  <a:extLst>
                    <a:ext uri="{FF2B5EF4-FFF2-40B4-BE49-F238E27FC236}">
                      <a16:creationId xmlns:a16="http://schemas.microsoft.com/office/drawing/2014/main" id="{E415D29A-7A3B-D5F6-40EE-1708AD09A578}"/>
                    </a:ext>
                  </a:extLst>
                </p:cNvPr>
                <p:cNvPicPr/>
                <p:nvPr/>
              </p:nvPicPr>
              <p:blipFill>
                <a:blip r:embed="rId401"/>
                <a:stretch>
                  <a:fillRect/>
                </a:stretch>
              </p:blipFill>
              <p:spPr>
                <a:xfrm>
                  <a:off x="11037375" y="2379945"/>
                  <a:ext cx="151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 name="Ink 26">
                  <a:extLst>
                    <a:ext uri="{FF2B5EF4-FFF2-40B4-BE49-F238E27FC236}">
                      <a16:creationId xmlns:a16="http://schemas.microsoft.com/office/drawing/2014/main" id="{36D85BA6-B412-E03C-C741-FB33F917819A}"/>
                    </a:ext>
                  </a:extLst>
                </p14:cNvPr>
                <p14:cNvContentPartPr/>
                <p14:nvPr/>
              </p14:nvContentPartPr>
              <p14:xfrm>
                <a:off x="10959975" y="2381025"/>
                <a:ext cx="324000" cy="250200"/>
              </p14:xfrm>
            </p:contentPart>
          </mc:Choice>
          <mc:Fallback xmlns="">
            <p:pic>
              <p:nvPicPr>
                <p:cNvPr id="27" name="Ink 26">
                  <a:extLst>
                    <a:ext uri="{FF2B5EF4-FFF2-40B4-BE49-F238E27FC236}">
                      <a16:creationId xmlns:a16="http://schemas.microsoft.com/office/drawing/2014/main" id="{36D85BA6-B412-E03C-C741-FB33F917819A}"/>
                    </a:ext>
                  </a:extLst>
                </p:cNvPr>
                <p:cNvPicPr/>
                <p:nvPr/>
              </p:nvPicPr>
              <p:blipFill>
                <a:blip r:embed="rId403"/>
                <a:stretch>
                  <a:fillRect/>
                </a:stretch>
              </p:blipFill>
              <p:spPr>
                <a:xfrm>
                  <a:off x="10953855" y="2374905"/>
                  <a:ext cx="3362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8" name="Ink 27">
                  <a:extLst>
                    <a:ext uri="{FF2B5EF4-FFF2-40B4-BE49-F238E27FC236}">
                      <a16:creationId xmlns:a16="http://schemas.microsoft.com/office/drawing/2014/main" id="{4F14AEB3-8CE7-FF59-BADA-1662919667C7}"/>
                    </a:ext>
                  </a:extLst>
                </p14:cNvPr>
                <p14:cNvContentPartPr/>
                <p14:nvPr/>
              </p14:nvContentPartPr>
              <p14:xfrm>
                <a:off x="10742535" y="2374185"/>
                <a:ext cx="73440" cy="226800"/>
              </p14:xfrm>
            </p:contentPart>
          </mc:Choice>
          <mc:Fallback xmlns="">
            <p:pic>
              <p:nvPicPr>
                <p:cNvPr id="28" name="Ink 27">
                  <a:extLst>
                    <a:ext uri="{FF2B5EF4-FFF2-40B4-BE49-F238E27FC236}">
                      <a16:creationId xmlns:a16="http://schemas.microsoft.com/office/drawing/2014/main" id="{4F14AEB3-8CE7-FF59-BADA-1662919667C7}"/>
                    </a:ext>
                  </a:extLst>
                </p:cNvPr>
                <p:cNvPicPr/>
                <p:nvPr/>
              </p:nvPicPr>
              <p:blipFill>
                <a:blip r:embed="rId405"/>
                <a:stretch>
                  <a:fillRect/>
                </a:stretch>
              </p:blipFill>
              <p:spPr>
                <a:xfrm>
                  <a:off x="10736415" y="2368065"/>
                  <a:ext cx="85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0" name="Ink 29">
                  <a:extLst>
                    <a:ext uri="{FF2B5EF4-FFF2-40B4-BE49-F238E27FC236}">
                      <a16:creationId xmlns:a16="http://schemas.microsoft.com/office/drawing/2014/main" id="{75FB3090-5CD7-61C9-8579-A81FBC74CD1C}"/>
                    </a:ext>
                  </a:extLst>
                </p14:cNvPr>
                <p14:cNvContentPartPr/>
                <p14:nvPr/>
              </p14:nvContentPartPr>
              <p14:xfrm>
                <a:off x="10666575" y="1785945"/>
                <a:ext cx="918720" cy="459720"/>
              </p14:xfrm>
            </p:contentPart>
          </mc:Choice>
          <mc:Fallback xmlns="">
            <p:pic>
              <p:nvPicPr>
                <p:cNvPr id="30" name="Ink 29">
                  <a:extLst>
                    <a:ext uri="{FF2B5EF4-FFF2-40B4-BE49-F238E27FC236}">
                      <a16:creationId xmlns:a16="http://schemas.microsoft.com/office/drawing/2014/main" id="{75FB3090-5CD7-61C9-8579-A81FBC74CD1C}"/>
                    </a:ext>
                  </a:extLst>
                </p:cNvPr>
                <p:cNvPicPr/>
                <p:nvPr/>
              </p:nvPicPr>
              <p:blipFill>
                <a:blip r:embed="rId407"/>
                <a:stretch>
                  <a:fillRect/>
                </a:stretch>
              </p:blipFill>
              <p:spPr>
                <a:xfrm>
                  <a:off x="10660455" y="1779825"/>
                  <a:ext cx="93096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1" name="Ink 30">
                  <a:extLst>
                    <a:ext uri="{FF2B5EF4-FFF2-40B4-BE49-F238E27FC236}">
                      <a16:creationId xmlns:a16="http://schemas.microsoft.com/office/drawing/2014/main" id="{5A480431-AC10-D256-B69B-4FA216C19C8E}"/>
                    </a:ext>
                  </a:extLst>
                </p14:cNvPr>
                <p14:cNvContentPartPr/>
                <p14:nvPr/>
              </p14:nvContentPartPr>
              <p14:xfrm>
                <a:off x="11534895" y="1756065"/>
                <a:ext cx="142560" cy="82800"/>
              </p14:xfrm>
            </p:contentPart>
          </mc:Choice>
          <mc:Fallback xmlns="">
            <p:pic>
              <p:nvPicPr>
                <p:cNvPr id="31" name="Ink 30">
                  <a:extLst>
                    <a:ext uri="{FF2B5EF4-FFF2-40B4-BE49-F238E27FC236}">
                      <a16:creationId xmlns:a16="http://schemas.microsoft.com/office/drawing/2014/main" id="{5A480431-AC10-D256-B69B-4FA216C19C8E}"/>
                    </a:ext>
                  </a:extLst>
                </p:cNvPr>
                <p:cNvPicPr/>
                <p:nvPr/>
              </p:nvPicPr>
              <p:blipFill>
                <a:blip r:embed="rId409"/>
                <a:stretch>
                  <a:fillRect/>
                </a:stretch>
              </p:blipFill>
              <p:spPr>
                <a:xfrm>
                  <a:off x="11528775" y="1749945"/>
                  <a:ext cx="1548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 name="Ink 31">
                  <a:extLst>
                    <a:ext uri="{FF2B5EF4-FFF2-40B4-BE49-F238E27FC236}">
                      <a16:creationId xmlns:a16="http://schemas.microsoft.com/office/drawing/2014/main" id="{A75F8D4B-B7C3-8461-E839-D5961CD934C6}"/>
                    </a:ext>
                  </a:extLst>
                </p14:cNvPr>
                <p14:cNvContentPartPr/>
                <p14:nvPr/>
              </p14:nvContentPartPr>
              <p14:xfrm>
                <a:off x="11142855" y="2061345"/>
                <a:ext cx="167040" cy="147240"/>
              </p14:xfrm>
            </p:contentPart>
          </mc:Choice>
          <mc:Fallback xmlns="">
            <p:pic>
              <p:nvPicPr>
                <p:cNvPr id="32" name="Ink 31">
                  <a:extLst>
                    <a:ext uri="{FF2B5EF4-FFF2-40B4-BE49-F238E27FC236}">
                      <a16:creationId xmlns:a16="http://schemas.microsoft.com/office/drawing/2014/main" id="{A75F8D4B-B7C3-8461-E839-D5961CD934C6}"/>
                    </a:ext>
                  </a:extLst>
                </p:cNvPr>
                <p:cNvPicPr/>
                <p:nvPr/>
              </p:nvPicPr>
              <p:blipFill>
                <a:blip r:embed="rId411"/>
                <a:stretch>
                  <a:fillRect/>
                </a:stretch>
              </p:blipFill>
              <p:spPr>
                <a:xfrm>
                  <a:off x="11136735" y="2055225"/>
                  <a:ext cx="179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3" name="Ink 32">
                  <a:extLst>
                    <a:ext uri="{FF2B5EF4-FFF2-40B4-BE49-F238E27FC236}">
                      <a16:creationId xmlns:a16="http://schemas.microsoft.com/office/drawing/2014/main" id="{6920A6E8-D7B7-9845-71F9-0CBA9756DF7D}"/>
                    </a:ext>
                  </a:extLst>
                </p14:cNvPr>
                <p14:cNvContentPartPr/>
                <p14:nvPr/>
              </p14:nvContentPartPr>
              <p14:xfrm>
                <a:off x="11195775" y="2049465"/>
                <a:ext cx="207360" cy="13320"/>
              </p14:xfrm>
            </p:contentPart>
          </mc:Choice>
          <mc:Fallback xmlns="">
            <p:pic>
              <p:nvPicPr>
                <p:cNvPr id="33" name="Ink 32">
                  <a:extLst>
                    <a:ext uri="{FF2B5EF4-FFF2-40B4-BE49-F238E27FC236}">
                      <a16:creationId xmlns:a16="http://schemas.microsoft.com/office/drawing/2014/main" id="{6920A6E8-D7B7-9845-71F9-0CBA9756DF7D}"/>
                    </a:ext>
                  </a:extLst>
                </p:cNvPr>
                <p:cNvPicPr/>
                <p:nvPr/>
              </p:nvPicPr>
              <p:blipFill>
                <a:blip r:embed="rId413"/>
                <a:stretch>
                  <a:fillRect/>
                </a:stretch>
              </p:blipFill>
              <p:spPr>
                <a:xfrm>
                  <a:off x="11189655" y="2043345"/>
                  <a:ext cx="219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5" name="Ink 34">
                  <a:extLst>
                    <a:ext uri="{FF2B5EF4-FFF2-40B4-BE49-F238E27FC236}">
                      <a16:creationId xmlns:a16="http://schemas.microsoft.com/office/drawing/2014/main" id="{D18D9975-E941-579B-54FD-47CCB07268AB}"/>
                    </a:ext>
                  </a:extLst>
                </p14:cNvPr>
                <p14:cNvContentPartPr/>
                <p14:nvPr/>
              </p14:nvContentPartPr>
              <p14:xfrm>
                <a:off x="11564055" y="1540425"/>
                <a:ext cx="196200" cy="154800"/>
              </p14:xfrm>
            </p:contentPart>
          </mc:Choice>
          <mc:Fallback xmlns="">
            <p:pic>
              <p:nvPicPr>
                <p:cNvPr id="35" name="Ink 34">
                  <a:extLst>
                    <a:ext uri="{FF2B5EF4-FFF2-40B4-BE49-F238E27FC236}">
                      <a16:creationId xmlns:a16="http://schemas.microsoft.com/office/drawing/2014/main" id="{D18D9975-E941-579B-54FD-47CCB07268AB}"/>
                    </a:ext>
                  </a:extLst>
                </p:cNvPr>
                <p:cNvPicPr/>
                <p:nvPr/>
              </p:nvPicPr>
              <p:blipFill>
                <a:blip r:embed="rId415"/>
                <a:stretch>
                  <a:fillRect/>
                </a:stretch>
              </p:blipFill>
              <p:spPr>
                <a:xfrm>
                  <a:off x="11557935" y="1534305"/>
                  <a:ext cx="208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6" name="Ink 35">
                  <a:extLst>
                    <a:ext uri="{FF2B5EF4-FFF2-40B4-BE49-F238E27FC236}">
                      <a16:creationId xmlns:a16="http://schemas.microsoft.com/office/drawing/2014/main" id="{CCD5E745-0D4A-9E29-AB63-7C393695889B}"/>
                    </a:ext>
                  </a:extLst>
                </p14:cNvPr>
                <p14:cNvContentPartPr/>
                <p14:nvPr/>
              </p14:nvContentPartPr>
              <p14:xfrm>
                <a:off x="11756655" y="1728705"/>
                <a:ext cx="70200" cy="72000"/>
              </p14:xfrm>
            </p:contentPart>
          </mc:Choice>
          <mc:Fallback xmlns="">
            <p:pic>
              <p:nvPicPr>
                <p:cNvPr id="36" name="Ink 35">
                  <a:extLst>
                    <a:ext uri="{FF2B5EF4-FFF2-40B4-BE49-F238E27FC236}">
                      <a16:creationId xmlns:a16="http://schemas.microsoft.com/office/drawing/2014/main" id="{CCD5E745-0D4A-9E29-AB63-7C393695889B}"/>
                    </a:ext>
                  </a:extLst>
                </p:cNvPr>
                <p:cNvPicPr/>
                <p:nvPr/>
              </p:nvPicPr>
              <p:blipFill>
                <a:blip r:embed="rId417"/>
                <a:stretch>
                  <a:fillRect/>
                </a:stretch>
              </p:blipFill>
              <p:spPr>
                <a:xfrm>
                  <a:off x="11750535" y="1722585"/>
                  <a:ext cx="824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7" name="Ink 36">
                  <a:extLst>
                    <a:ext uri="{FF2B5EF4-FFF2-40B4-BE49-F238E27FC236}">
                      <a16:creationId xmlns:a16="http://schemas.microsoft.com/office/drawing/2014/main" id="{1B33A878-794E-4435-5B2B-78EC861AC6B8}"/>
                    </a:ext>
                  </a:extLst>
                </p14:cNvPr>
                <p14:cNvContentPartPr/>
                <p14:nvPr/>
              </p14:nvContentPartPr>
              <p14:xfrm>
                <a:off x="11929095" y="1554465"/>
                <a:ext cx="61200" cy="109800"/>
              </p14:xfrm>
            </p:contentPart>
          </mc:Choice>
          <mc:Fallback xmlns="">
            <p:pic>
              <p:nvPicPr>
                <p:cNvPr id="37" name="Ink 36">
                  <a:extLst>
                    <a:ext uri="{FF2B5EF4-FFF2-40B4-BE49-F238E27FC236}">
                      <a16:creationId xmlns:a16="http://schemas.microsoft.com/office/drawing/2014/main" id="{1B33A878-794E-4435-5B2B-78EC861AC6B8}"/>
                    </a:ext>
                  </a:extLst>
                </p:cNvPr>
                <p:cNvPicPr/>
                <p:nvPr/>
              </p:nvPicPr>
              <p:blipFill>
                <a:blip r:embed="rId419"/>
                <a:stretch>
                  <a:fillRect/>
                </a:stretch>
              </p:blipFill>
              <p:spPr>
                <a:xfrm>
                  <a:off x="11922975" y="1548345"/>
                  <a:ext cx="734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8" name="Ink 37">
                  <a:extLst>
                    <a:ext uri="{FF2B5EF4-FFF2-40B4-BE49-F238E27FC236}">
                      <a16:creationId xmlns:a16="http://schemas.microsoft.com/office/drawing/2014/main" id="{7A3BA0EB-4247-943E-5FB3-82E435F0F723}"/>
                    </a:ext>
                  </a:extLst>
                </p14:cNvPr>
                <p14:cNvContentPartPr/>
                <p14:nvPr/>
              </p14:nvContentPartPr>
              <p14:xfrm>
                <a:off x="12021255" y="1618545"/>
                <a:ext cx="27000" cy="154080"/>
              </p14:xfrm>
            </p:contentPart>
          </mc:Choice>
          <mc:Fallback xmlns="">
            <p:pic>
              <p:nvPicPr>
                <p:cNvPr id="38" name="Ink 37">
                  <a:extLst>
                    <a:ext uri="{FF2B5EF4-FFF2-40B4-BE49-F238E27FC236}">
                      <a16:creationId xmlns:a16="http://schemas.microsoft.com/office/drawing/2014/main" id="{7A3BA0EB-4247-943E-5FB3-82E435F0F723}"/>
                    </a:ext>
                  </a:extLst>
                </p:cNvPr>
                <p:cNvPicPr/>
                <p:nvPr/>
              </p:nvPicPr>
              <p:blipFill>
                <a:blip r:embed="rId421"/>
                <a:stretch>
                  <a:fillRect/>
                </a:stretch>
              </p:blipFill>
              <p:spPr>
                <a:xfrm>
                  <a:off x="12015135" y="1612425"/>
                  <a:ext cx="39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9" name="Ink 38">
                  <a:extLst>
                    <a:ext uri="{FF2B5EF4-FFF2-40B4-BE49-F238E27FC236}">
                      <a16:creationId xmlns:a16="http://schemas.microsoft.com/office/drawing/2014/main" id="{5FB870DE-A452-9211-6B76-63BE77774229}"/>
                    </a:ext>
                  </a:extLst>
                </p14:cNvPr>
                <p14:cNvContentPartPr/>
                <p14:nvPr/>
              </p14:nvContentPartPr>
              <p14:xfrm>
                <a:off x="11975535" y="1512345"/>
                <a:ext cx="164880" cy="356400"/>
              </p14:xfrm>
            </p:contentPart>
          </mc:Choice>
          <mc:Fallback xmlns="">
            <p:pic>
              <p:nvPicPr>
                <p:cNvPr id="39" name="Ink 38">
                  <a:extLst>
                    <a:ext uri="{FF2B5EF4-FFF2-40B4-BE49-F238E27FC236}">
                      <a16:creationId xmlns:a16="http://schemas.microsoft.com/office/drawing/2014/main" id="{5FB870DE-A452-9211-6B76-63BE77774229}"/>
                    </a:ext>
                  </a:extLst>
                </p:cNvPr>
                <p:cNvPicPr/>
                <p:nvPr/>
              </p:nvPicPr>
              <p:blipFill>
                <a:blip r:embed="rId423"/>
                <a:stretch>
                  <a:fillRect/>
                </a:stretch>
              </p:blipFill>
              <p:spPr>
                <a:xfrm>
                  <a:off x="11969415" y="1506225"/>
                  <a:ext cx="1771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40" name="Ink 39">
                  <a:extLst>
                    <a:ext uri="{FF2B5EF4-FFF2-40B4-BE49-F238E27FC236}">
                      <a16:creationId xmlns:a16="http://schemas.microsoft.com/office/drawing/2014/main" id="{C8A1B434-5DBC-34AF-C261-9125B5B99C5B}"/>
                    </a:ext>
                  </a:extLst>
                </p14:cNvPr>
                <p14:cNvContentPartPr/>
                <p14:nvPr/>
              </p14:nvContentPartPr>
              <p14:xfrm>
                <a:off x="11476575" y="1502625"/>
                <a:ext cx="198720" cy="227880"/>
              </p14:xfrm>
            </p:contentPart>
          </mc:Choice>
          <mc:Fallback xmlns="">
            <p:pic>
              <p:nvPicPr>
                <p:cNvPr id="40" name="Ink 39">
                  <a:extLst>
                    <a:ext uri="{FF2B5EF4-FFF2-40B4-BE49-F238E27FC236}">
                      <a16:creationId xmlns:a16="http://schemas.microsoft.com/office/drawing/2014/main" id="{C8A1B434-5DBC-34AF-C261-9125B5B99C5B}"/>
                    </a:ext>
                  </a:extLst>
                </p:cNvPr>
                <p:cNvPicPr/>
                <p:nvPr/>
              </p:nvPicPr>
              <p:blipFill>
                <a:blip r:embed="rId425"/>
                <a:stretch>
                  <a:fillRect/>
                </a:stretch>
              </p:blipFill>
              <p:spPr>
                <a:xfrm>
                  <a:off x="11470455" y="1496505"/>
                  <a:ext cx="210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29" name="Ink 228">
                  <a:extLst>
                    <a:ext uri="{FF2B5EF4-FFF2-40B4-BE49-F238E27FC236}">
                      <a16:creationId xmlns:a16="http://schemas.microsoft.com/office/drawing/2014/main" id="{801E84DC-16FB-58B0-BB0B-A8AD21520801}"/>
                    </a:ext>
                  </a:extLst>
                </p14:cNvPr>
                <p14:cNvContentPartPr/>
                <p14:nvPr/>
              </p14:nvContentPartPr>
              <p14:xfrm>
                <a:off x="10652175" y="2225865"/>
                <a:ext cx="17640" cy="40320"/>
              </p14:xfrm>
            </p:contentPart>
          </mc:Choice>
          <mc:Fallback xmlns="">
            <p:pic>
              <p:nvPicPr>
                <p:cNvPr id="229" name="Ink 228">
                  <a:extLst>
                    <a:ext uri="{FF2B5EF4-FFF2-40B4-BE49-F238E27FC236}">
                      <a16:creationId xmlns:a16="http://schemas.microsoft.com/office/drawing/2014/main" id="{801E84DC-16FB-58B0-BB0B-A8AD21520801}"/>
                    </a:ext>
                  </a:extLst>
                </p:cNvPr>
                <p:cNvPicPr/>
                <p:nvPr/>
              </p:nvPicPr>
              <p:blipFill>
                <a:blip r:embed="rId427"/>
                <a:stretch>
                  <a:fillRect/>
                </a:stretch>
              </p:blipFill>
              <p:spPr>
                <a:xfrm>
                  <a:off x="10646055" y="2219745"/>
                  <a:ext cx="29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30" name="Ink 229">
                  <a:extLst>
                    <a:ext uri="{FF2B5EF4-FFF2-40B4-BE49-F238E27FC236}">
                      <a16:creationId xmlns:a16="http://schemas.microsoft.com/office/drawing/2014/main" id="{F725AE92-D071-6566-F757-02D5F86F98C5}"/>
                    </a:ext>
                  </a:extLst>
                </p14:cNvPr>
                <p14:cNvContentPartPr/>
                <p14:nvPr/>
              </p14:nvContentPartPr>
              <p14:xfrm>
                <a:off x="10693215" y="1970265"/>
                <a:ext cx="358920" cy="228960"/>
              </p14:xfrm>
            </p:contentPart>
          </mc:Choice>
          <mc:Fallback xmlns="">
            <p:pic>
              <p:nvPicPr>
                <p:cNvPr id="230" name="Ink 229">
                  <a:extLst>
                    <a:ext uri="{FF2B5EF4-FFF2-40B4-BE49-F238E27FC236}">
                      <a16:creationId xmlns:a16="http://schemas.microsoft.com/office/drawing/2014/main" id="{F725AE92-D071-6566-F757-02D5F86F98C5}"/>
                    </a:ext>
                  </a:extLst>
                </p:cNvPr>
                <p:cNvPicPr/>
                <p:nvPr/>
              </p:nvPicPr>
              <p:blipFill>
                <a:blip r:embed="rId429"/>
                <a:stretch>
                  <a:fillRect/>
                </a:stretch>
              </p:blipFill>
              <p:spPr>
                <a:xfrm>
                  <a:off x="10687095" y="1964145"/>
                  <a:ext cx="371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1" name="Ink 230">
                  <a:extLst>
                    <a:ext uri="{FF2B5EF4-FFF2-40B4-BE49-F238E27FC236}">
                      <a16:creationId xmlns:a16="http://schemas.microsoft.com/office/drawing/2014/main" id="{F63393E5-28E7-1EB0-1F55-DC53012923FA}"/>
                    </a:ext>
                  </a:extLst>
                </p14:cNvPr>
                <p14:cNvContentPartPr/>
                <p14:nvPr/>
              </p14:nvContentPartPr>
              <p14:xfrm>
                <a:off x="10808415" y="1797105"/>
                <a:ext cx="736560" cy="415080"/>
              </p14:xfrm>
            </p:contentPart>
          </mc:Choice>
          <mc:Fallback xmlns="">
            <p:pic>
              <p:nvPicPr>
                <p:cNvPr id="231" name="Ink 230">
                  <a:extLst>
                    <a:ext uri="{FF2B5EF4-FFF2-40B4-BE49-F238E27FC236}">
                      <a16:creationId xmlns:a16="http://schemas.microsoft.com/office/drawing/2014/main" id="{F63393E5-28E7-1EB0-1F55-DC53012923FA}"/>
                    </a:ext>
                  </a:extLst>
                </p:cNvPr>
                <p:cNvPicPr/>
                <p:nvPr/>
              </p:nvPicPr>
              <p:blipFill>
                <a:blip r:embed="rId431"/>
                <a:stretch>
                  <a:fillRect/>
                </a:stretch>
              </p:blipFill>
              <p:spPr>
                <a:xfrm>
                  <a:off x="10802295" y="1790985"/>
                  <a:ext cx="74880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6" name="Ink 265">
                  <a:extLst>
                    <a:ext uri="{FF2B5EF4-FFF2-40B4-BE49-F238E27FC236}">
                      <a16:creationId xmlns:a16="http://schemas.microsoft.com/office/drawing/2014/main" id="{46151F11-D49C-EBB0-D140-5764BA57D5E0}"/>
                    </a:ext>
                  </a:extLst>
                </p14:cNvPr>
                <p14:cNvContentPartPr/>
                <p14:nvPr/>
              </p14:nvContentPartPr>
              <p14:xfrm>
                <a:off x="10589535" y="1816545"/>
                <a:ext cx="952200" cy="451800"/>
              </p14:xfrm>
            </p:contentPart>
          </mc:Choice>
          <mc:Fallback xmlns="">
            <p:pic>
              <p:nvPicPr>
                <p:cNvPr id="266" name="Ink 265">
                  <a:extLst>
                    <a:ext uri="{FF2B5EF4-FFF2-40B4-BE49-F238E27FC236}">
                      <a16:creationId xmlns:a16="http://schemas.microsoft.com/office/drawing/2014/main" id="{46151F11-D49C-EBB0-D140-5764BA57D5E0}"/>
                    </a:ext>
                  </a:extLst>
                </p:cNvPr>
                <p:cNvPicPr/>
                <p:nvPr/>
              </p:nvPicPr>
              <p:blipFill>
                <a:blip r:embed="rId433"/>
                <a:stretch>
                  <a:fillRect/>
                </a:stretch>
              </p:blipFill>
              <p:spPr>
                <a:xfrm>
                  <a:off x="10583415" y="1810425"/>
                  <a:ext cx="9644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7" name="Ink 266">
                  <a:extLst>
                    <a:ext uri="{FF2B5EF4-FFF2-40B4-BE49-F238E27FC236}">
                      <a16:creationId xmlns:a16="http://schemas.microsoft.com/office/drawing/2014/main" id="{83895015-7075-6E28-9FC6-CC81F9508A56}"/>
                    </a:ext>
                  </a:extLst>
                </p14:cNvPr>
                <p14:cNvContentPartPr/>
                <p14:nvPr/>
              </p14:nvContentPartPr>
              <p14:xfrm>
                <a:off x="11061135" y="1448265"/>
                <a:ext cx="219240" cy="96840"/>
              </p14:xfrm>
            </p:contentPart>
          </mc:Choice>
          <mc:Fallback xmlns="">
            <p:pic>
              <p:nvPicPr>
                <p:cNvPr id="267" name="Ink 266">
                  <a:extLst>
                    <a:ext uri="{FF2B5EF4-FFF2-40B4-BE49-F238E27FC236}">
                      <a16:creationId xmlns:a16="http://schemas.microsoft.com/office/drawing/2014/main" id="{83895015-7075-6E28-9FC6-CC81F9508A56}"/>
                    </a:ext>
                  </a:extLst>
                </p:cNvPr>
                <p:cNvPicPr/>
                <p:nvPr/>
              </p:nvPicPr>
              <p:blipFill>
                <a:blip r:embed="rId435"/>
                <a:stretch>
                  <a:fillRect/>
                </a:stretch>
              </p:blipFill>
              <p:spPr>
                <a:xfrm>
                  <a:off x="11055015" y="1442145"/>
                  <a:ext cx="231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9" name="Ink 268">
                  <a:extLst>
                    <a:ext uri="{FF2B5EF4-FFF2-40B4-BE49-F238E27FC236}">
                      <a16:creationId xmlns:a16="http://schemas.microsoft.com/office/drawing/2014/main" id="{50B17259-D614-9F0A-3383-286B8739C51B}"/>
                    </a:ext>
                  </a:extLst>
                </p14:cNvPr>
                <p14:cNvContentPartPr/>
                <p14:nvPr/>
              </p14:nvContentPartPr>
              <p14:xfrm>
                <a:off x="10708245" y="1924905"/>
                <a:ext cx="221760" cy="105120"/>
              </p14:xfrm>
            </p:contentPart>
          </mc:Choice>
          <mc:Fallback xmlns="">
            <p:pic>
              <p:nvPicPr>
                <p:cNvPr id="269" name="Ink 268">
                  <a:extLst>
                    <a:ext uri="{FF2B5EF4-FFF2-40B4-BE49-F238E27FC236}">
                      <a16:creationId xmlns:a16="http://schemas.microsoft.com/office/drawing/2014/main" id="{50B17259-D614-9F0A-3383-286B8739C51B}"/>
                    </a:ext>
                  </a:extLst>
                </p:cNvPr>
                <p:cNvPicPr/>
                <p:nvPr/>
              </p:nvPicPr>
              <p:blipFill>
                <a:blip r:embed="rId437"/>
                <a:stretch>
                  <a:fillRect/>
                </a:stretch>
              </p:blipFill>
              <p:spPr>
                <a:xfrm>
                  <a:off x="10702125" y="1918785"/>
                  <a:ext cx="2340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0" name="Ink 269">
                  <a:extLst>
                    <a:ext uri="{FF2B5EF4-FFF2-40B4-BE49-F238E27FC236}">
                      <a16:creationId xmlns:a16="http://schemas.microsoft.com/office/drawing/2014/main" id="{1462C965-1396-25AA-F23E-7B69454130D2}"/>
                    </a:ext>
                  </a:extLst>
                </p14:cNvPr>
                <p14:cNvContentPartPr/>
                <p14:nvPr/>
              </p14:nvContentPartPr>
              <p14:xfrm>
                <a:off x="11027565" y="1945425"/>
                <a:ext cx="34560" cy="47880"/>
              </p14:xfrm>
            </p:contentPart>
          </mc:Choice>
          <mc:Fallback xmlns="">
            <p:pic>
              <p:nvPicPr>
                <p:cNvPr id="270" name="Ink 269">
                  <a:extLst>
                    <a:ext uri="{FF2B5EF4-FFF2-40B4-BE49-F238E27FC236}">
                      <a16:creationId xmlns:a16="http://schemas.microsoft.com/office/drawing/2014/main" id="{1462C965-1396-25AA-F23E-7B69454130D2}"/>
                    </a:ext>
                  </a:extLst>
                </p:cNvPr>
                <p:cNvPicPr/>
                <p:nvPr/>
              </p:nvPicPr>
              <p:blipFill>
                <a:blip r:embed="rId439"/>
                <a:stretch>
                  <a:fillRect/>
                </a:stretch>
              </p:blipFill>
              <p:spPr>
                <a:xfrm>
                  <a:off x="11021445" y="1939305"/>
                  <a:ext cx="46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Ink 270">
                  <a:extLst>
                    <a:ext uri="{FF2B5EF4-FFF2-40B4-BE49-F238E27FC236}">
                      <a16:creationId xmlns:a16="http://schemas.microsoft.com/office/drawing/2014/main" id="{EBBE5BF4-B86E-310D-9785-89B46CC3F550}"/>
                    </a:ext>
                  </a:extLst>
                </p14:cNvPr>
                <p14:cNvContentPartPr/>
                <p14:nvPr/>
              </p14:nvContentPartPr>
              <p14:xfrm>
                <a:off x="11080845" y="1853625"/>
                <a:ext cx="31680" cy="20520"/>
              </p14:xfrm>
            </p:contentPart>
          </mc:Choice>
          <mc:Fallback xmlns="">
            <p:pic>
              <p:nvPicPr>
                <p:cNvPr id="271" name="Ink 270">
                  <a:extLst>
                    <a:ext uri="{FF2B5EF4-FFF2-40B4-BE49-F238E27FC236}">
                      <a16:creationId xmlns:a16="http://schemas.microsoft.com/office/drawing/2014/main" id="{EBBE5BF4-B86E-310D-9785-89B46CC3F550}"/>
                    </a:ext>
                  </a:extLst>
                </p:cNvPr>
                <p:cNvPicPr/>
                <p:nvPr/>
              </p:nvPicPr>
              <p:blipFill>
                <a:blip r:embed="rId441"/>
                <a:stretch>
                  <a:fillRect/>
                </a:stretch>
              </p:blipFill>
              <p:spPr>
                <a:xfrm>
                  <a:off x="11074725" y="1847505"/>
                  <a:ext cx="43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Ink 271">
                  <a:extLst>
                    <a:ext uri="{FF2B5EF4-FFF2-40B4-BE49-F238E27FC236}">
                      <a16:creationId xmlns:a16="http://schemas.microsoft.com/office/drawing/2014/main" id="{67D91868-BA07-DDDA-A2C2-1908B9BD2379}"/>
                    </a:ext>
                  </a:extLst>
                </p14:cNvPr>
                <p14:cNvContentPartPr/>
                <p14:nvPr/>
              </p14:nvContentPartPr>
              <p14:xfrm>
                <a:off x="11081205" y="1873785"/>
                <a:ext cx="360" cy="360"/>
              </p14:xfrm>
            </p:contentPart>
          </mc:Choice>
          <mc:Fallback xmlns="">
            <p:pic>
              <p:nvPicPr>
                <p:cNvPr id="272" name="Ink 271">
                  <a:extLst>
                    <a:ext uri="{FF2B5EF4-FFF2-40B4-BE49-F238E27FC236}">
                      <a16:creationId xmlns:a16="http://schemas.microsoft.com/office/drawing/2014/main" id="{67D91868-BA07-DDDA-A2C2-1908B9BD2379}"/>
                    </a:ext>
                  </a:extLst>
                </p:cNvPr>
                <p:cNvPicPr/>
                <p:nvPr/>
              </p:nvPicPr>
              <p:blipFill>
                <a:blip r:embed="rId215"/>
                <a:stretch>
                  <a:fillRect/>
                </a:stretch>
              </p:blipFill>
              <p:spPr>
                <a:xfrm>
                  <a:off x="11075085" y="18676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73" name="Ink 272">
                  <a:extLst>
                    <a:ext uri="{FF2B5EF4-FFF2-40B4-BE49-F238E27FC236}">
                      <a16:creationId xmlns:a16="http://schemas.microsoft.com/office/drawing/2014/main" id="{7AD6D610-121A-A30B-84FC-AF63B8BF68E8}"/>
                    </a:ext>
                  </a:extLst>
                </p14:cNvPr>
                <p14:cNvContentPartPr/>
                <p14:nvPr/>
              </p14:nvContentPartPr>
              <p14:xfrm>
                <a:off x="11049165" y="1811145"/>
                <a:ext cx="37080" cy="63000"/>
              </p14:xfrm>
            </p:contentPart>
          </mc:Choice>
          <mc:Fallback xmlns="">
            <p:pic>
              <p:nvPicPr>
                <p:cNvPr id="273" name="Ink 272">
                  <a:extLst>
                    <a:ext uri="{FF2B5EF4-FFF2-40B4-BE49-F238E27FC236}">
                      <a16:creationId xmlns:a16="http://schemas.microsoft.com/office/drawing/2014/main" id="{7AD6D610-121A-A30B-84FC-AF63B8BF68E8}"/>
                    </a:ext>
                  </a:extLst>
                </p:cNvPr>
                <p:cNvPicPr/>
                <p:nvPr/>
              </p:nvPicPr>
              <p:blipFill>
                <a:blip r:embed="rId444"/>
                <a:stretch>
                  <a:fillRect/>
                </a:stretch>
              </p:blipFill>
              <p:spPr>
                <a:xfrm>
                  <a:off x="11043045" y="1805025"/>
                  <a:ext cx="49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75" name="Ink 274">
                  <a:extLst>
                    <a:ext uri="{FF2B5EF4-FFF2-40B4-BE49-F238E27FC236}">
                      <a16:creationId xmlns:a16="http://schemas.microsoft.com/office/drawing/2014/main" id="{E26A0CAC-6939-B504-5FF3-C480DC25A5E5}"/>
                    </a:ext>
                  </a:extLst>
                </p14:cNvPr>
                <p14:cNvContentPartPr/>
                <p14:nvPr/>
              </p14:nvContentPartPr>
              <p14:xfrm>
                <a:off x="11071485" y="1564545"/>
                <a:ext cx="132840" cy="111600"/>
              </p14:xfrm>
            </p:contentPart>
          </mc:Choice>
          <mc:Fallback xmlns="">
            <p:pic>
              <p:nvPicPr>
                <p:cNvPr id="275" name="Ink 274">
                  <a:extLst>
                    <a:ext uri="{FF2B5EF4-FFF2-40B4-BE49-F238E27FC236}">
                      <a16:creationId xmlns:a16="http://schemas.microsoft.com/office/drawing/2014/main" id="{E26A0CAC-6939-B504-5FF3-C480DC25A5E5}"/>
                    </a:ext>
                  </a:extLst>
                </p:cNvPr>
                <p:cNvPicPr/>
                <p:nvPr/>
              </p:nvPicPr>
              <p:blipFill>
                <a:blip r:embed="rId446"/>
                <a:stretch>
                  <a:fillRect/>
                </a:stretch>
              </p:blipFill>
              <p:spPr>
                <a:xfrm>
                  <a:off x="11065365" y="1558425"/>
                  <a:ext cx="1450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76" name="Ink 275">
                  <a:extLst>
                    <a:ext uri="{FF2B5EF4-FFF2-40B4-BE49-F238E27FC236}">
                      <a16:creationId xmlns:a16="http://schemas.microsoft.com/office/drawing/2014/main" id="{9D71E013-0AA2-5C81-4D82-C59B923DD418}"/>
                    </a:ext>
                  </a:extLst>
                </p14:cNvPr>
                <p14:cNvContentPartPr/>
                <p14:nvPr/>
              </p14:nvContentPartPr>
              <p14:xfrm>
                <a:off x="11184525" y="1616385"/>
                <a:ext cx="91800" cy="115200"/>
              </p14:xfrm>
            </p:contentPart>
          </mc:Choice>
          <mc:Fallback xmlns="">
            <p:pic>
              <p:nvPicPr>
                <p:cNvPr id="276" name="Ink 275">
                  <a:extLst>
                    <a:ext uri="{FF2B5EF4-FFF2-40B4-BE49-F238E27FC236}">
                      <a16:creationId xmlns:a16="http://schemas.microsoft.com/office/drawing/2014/main" id="{9D71E013-0AA2-5C81-4D82-C59B923DD418}"/>
                    </a:ext>
                  </a:extLst>
                </p:cNvPr>
                <p:cNvPicPr/>
                <p:nvPr/>
              </p:nvPicPr>
              <p:blipFill>
                <a:blip r:embed="rId448"/>
                <a:stretch>
                  <a:fillRect/>
                </a:stretch>
              </p:blipFill>
              <p:spPr>
                <a:xfrm>
                  <a:off x="11178405" y="1610265"/>
                  <a:ext cx="104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77" name="Ink 276">
                  <a:extLst>
                    <a:ext uri="{FF2B5EF4-FFF2-40B4-BE49-F238E27FC236}">
                      <a16:creationId xmlns:a16="http://schemas.microsoft.com/office/drawing/2014/main" id="{4FE36008-57B8-0BC3-00BF-59CC0225512A}"/>
                    </a:ext>
                  </a:extLst>
                </p14:cNvPr>
                <p14:cNvContentPartPr/>
                <p14:nvPr/>
              </p14:nvContentPartPr>
              <p14:xfrm>
                <a:off x="11143485" y="1751385"/>
                <a:ext cx="209520" cy="46800"/>
              </p14:xfrm>
            </p:contentPart>
          </mc:Choice>
          <mc:Fallback xmlns="">
            <p:pic>
              <p:nvPicPr>
                <p:cNvPr id="277" name="Ink 276">
                  <a:extLst>
                    <a:ext uri="{FF2B5EF4-FFF2-40B4-BE49-F238E27FC236}">
                      <a16:creationId xmlns:a16="http://schemas.microsoft.com/office/drawing/2014/main" id="{4FE36008-57B8-0BC3-00BF-59CC0225512A}"/>
                    </a:ext>
                  </a:extLst>
                </p:cNvPr>
                <p:cNvPicPr/>
                <p:nvPr/>
              </p:nvPicPr>
              <p:blipFill>
                <a:blip r:embed="rId450"/>
                <a:stretch>
                  <a:fillRect/>
                </a:stretch>
              </p:blipFill>
              <p:spPr>
                <a:xfrm>
                  <a:off x="11137365" y="1745265"/>
                  <a:ext cx="2217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78" name="Ink 277">
                  <a:extLst>
                    <a:ext uri="{FF2B5EF4-FFF2-40B4-BE49-F238E27FC236}">
                      <a16:creationId xmlns:a16="http://schemas.microsoft.com/office/drawing/2014/main" id="{72A4B912-5826-D9F8-90F7-4FCABE5ADC6E}"/>
                    </a:ext>
                  </a:extLst>
                </p14:cNvPr>
                <p14:cNvContentPartPr/>
                <p14:nvPr/>
              </p14:nvContentPartPr>
              <p14:xfrm>
                <a:off x="11218365" y="1827705"/>
                <a:ext cx="119160" cy="119160"/>
              </p14:xfrm>
            </p:contentPart>
          </mc:Choice>
          <mc:Fallback xmlns="">
            <p:pic>
              <p:nvPicPr>
                <p:cNvPr id="278" name="Ink 277">
                  <a:extLst>
                    <a:ext uri="{FF2B5EF4-FFF2-40B4-BE49-F238E27FC236}">
                      <a16:creationId xmlns:a16="http://schemas.microsoft.com/office/drawing/2014/main" id="{72A4B912-5826-D9F8-90F7-4FCABE5ADC6E}"/>
                    </a:ext>
                  </a:extLst>
                </p:cNvPr>
                <p:cNvPicPr/>
                <p:nvPr/>
              </p:nvPicPr>
              <p:blipFill>
                <a:blip r:embed="rId452"/>
                <a:stretch>
                  <a:fillRect/>
                </a:stretch>
              </p:blipFill>
              <p:spPr>
                <a:xfrm>
                  <a:off x="11212245" y="1821585"/>
                  <a:ext cx="131400" cy="131400"/>
                </a:xfrm>
                <a:prstGeom prst="rect">
                  <a:avLst/>
                </a:prstGeom>
              </p:spPr>
            </p:pic>
          </mc:Fallback>
        </mc:AlternateContent>
      </p:grpSp>
      <p:grpSp>
        <p:nvGrpSpPr>
          <p:cNvPr id="98" name="Group 97">
            <a:extLst>
              <a:ext uri="{FF2B5EF4-FFF2-40B4-BE49-F238E27FC236}">
                <a16:creationId xmlns:a16="http://schemas.microsoft.com/office/drawing/2014/main" id="{53BA2983-57DA-5B22-FDC8-A9A5FB8C1029}"/>
              </a:ext>
            </a:extLst>
          </p:cNvPr>
          <p:cNvGrpSpPr/>
          <p:nvPr/>
        </p:nvGrpSpPr>
        <p:grpSpPr>
          <a:xfrm>
            <a:off x="9353565" y="1148025"/>
            <a:ext cx="1339920" cy="1042920"/>
            <a:chOff x="9353565" y="1148025"/>
            <a:chExt cx="1339920" cy="1042920"/>
          </a:xfrm>
        </p:grpSpPr>
        <mc:AlternateContent xmlns:mc="http://schemas.openxmlformats.org/markup-compatibility/2006">
          <mc:Choice xmlns:p14="http://schemas.microsoft.com/office/powerpoint/2010/main" Requires="p14">
            <p:contentPart p14:bwMode="auto" r:id="rId453">
              <p14:nvContentPartPr>
                <p14:cNvPr id="2" name="Ink 1">
                  <a:extLst>
                    <a:ext uri="{FF2B5EF4-FFF2-40B4-BE49-F238E27FC236}">
                      <a16:creationId xmlns:a16="http://schemas.microsoft.com/office/drawing/2014/main" id="{40252A4F-A7D9-C02A-BBDE-5B86E03CAF35}"/>
                    </a:ext>
                  </a:extLst>
                </p14:cNvPr>
                <p14:cNvContentPartPr/>
                <p14:nvPr/>
              </p14:nvContentPartPr>
              <p14:xfrm>
                <a:off x="9844245" y="1517025"/>
                <a:ext cx="849240" cy="673920"/>
              </p14:xfrm>
            </p:contentPart>
          </mc:Choice>
          <mc:Fallback>
            <p:pic>
              <p:nvPicPr>
                <p:cNvPr id="2" name="Ink 1">
                  <a:extLst>
                    <a:ext uri="{FF2B5EF4-FFF2-40B4-BE49-F238E27FC236}">
                      <a16:creationId xmlns:a16="http://schemas.microsoft.com/office/drawing/2014/main" id="{40252A4F-A7D9-C02A-BBDE-5B86E03CAF35}"/>
                    </a:ext>
                  </a:extLst>
                </p:cNvPr>
                <p:cNvPicPr/>
                <p:nvPr/>
              </p:nvPicPr>
              <p:blipFill>
                <a:blip r:embed="rId454"/>
                <a:stretch>
                  <a:fillRect/>
                </a:stretch>
              </p:blipFill>
              <p:spPr>
                <a:xfrm>
                  <a:off x="9838125" y="1510905"/>
                  <a:ext cx="861480" cy="68616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19" name="Ink 18">
                  <a:extLst>
                    <a:ext uri="{FF2B5EF4-FFF2-40B4-BE49-F238E27FC236}">
                      <a16:creationId xmlns:a16="http://schemas.microsoft.com/office/drawing/2014/main" id="{2B20DE41-E2AD-8790-4A98-7335AB033681}"/>
                    </a:ext>
                  </a:extLst>
                </p14:cNvPr>
                <p14:cNvContentPartPr/>
                <p14:nvPr/>
              </p14:nvContentPartPr>
              <p14:xfrm>
                <a:off x="10561365" y="2090145"/>
                <a:ext cx="99360" cy="65880"/>
              </p14:xfrm>
            </p:contentPart>
          </mc:Choice>
          <mc:Fallback>
            <p:pic>
              <p:nvPicPr>
                <p:cNvPr id="19" name="Ink 18">
                  <a:extLst>
                    <a:ext uri="{FF2B5EF4-FFF2-40B4-BE49-F238E27FC236}">
                      <a16:creationId xmlns:a16="http://schemas.microsoft.com/office/drawing/2014/main" id="{2B20DE41-E2AD-8790-4A98-7335AB033681}"/>
                    </a:ext>
                  </a:extLst>
                </p:cNvPr>
                <p:cNvPicPr/>
                <p:nvPr/>
              </p:nvPicPr>
              <p:blipFill>
                <a:blip r:embed="rId456"/>
                <a:stretch>
                  <a:fillRect/>
                </a:stretch>
              </p:blipFill>
              <p:spPr>
                <a:xfrm>
                  <a:off x="10555245" y="2084025"/>
                  <a:ext cx="1116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9" name="Ink 28">
                  <a:extLst>
                    <a:ext uri="{FF2B5EF4-FFF2-40B4-BE49-F238E27FC236}">
                      <a16:creationId xmlns:a16="http://schemas.microsoft.com/office/drawing/2014/main" id="{3C7DE8FF-7998-AC7E-404D-BAAA157ED137}"/>
                    </a:ext>
                  </a:extLst>
                </p14:cNvPr>
                <p14:cNvContentPartPr/>
                <p14:nvPr/>
              </p14:nvContentPartPr>
              <p14:xfrm>
                <a:off x="9353565" y="1266825"/>
                <a:ext cx="250560" cy="161640"/>
              </p14:xfrm>
            </p:contentPart>
          </mc:Choice>
          <mc:Fallback>
            <p:pic>
              <p:nvPicPr>
                <p:cNvPr id="29" name="Ink 28">
                  <a:extLst>
                    <a:ext uri="{FF2B5EF4-FFF2-40B4-BE49-F238E27FC236}">
                      <a16:creationId xmlns:a16="http://schemas.microsoft.com/office/drawing/2014/main" id="{3C7DE8FF-7998-AC7E-404D-BAAA157ED137}"/>
                    </a:ext>
                  </a:extLst>
                </p:cNvPr>
                <p:cNvPicPr/>
                <p:nvPr/>
              </p:nvPicPr>
              <p:blipFill>
                <a:blip r:embed="rId458"/>
                <a:stretch>
                  <a:fillRect/>
                </a:stretch>
              </p:blipFill>
              <p:spPr>
                <a:xfrm>
                  <a:off x="9347445" y="1260705"/>
                  <a:ext cx="262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34" name="Ink 33">
                  <a:extLst>
                    <a:ext uri="{FF2B5EF4-FFF2-40B4-BE49-F238E27FC236}">
                      <a16:creationId xmlns:a16="http://schemas.microsoft.com/office/drawing/2014/main" id="{BCF873BB-1DD8-AF4B-1BE0-0DAA236F5A74}"/>
                    </a:ext>
                  </a:extLst>
                </p14:cNvPr>
                <p14:cNvContentPartPr/>
                <p14:nvPr/>
              </p14:nvContentPartPr>
              <p14:xfrm>
                <a:off x="9844245" y="1387065"/>
                <a:ext cx="108720" cy="28800"/>
              </p14:xfrm>
            </p:contentPart>
          </mc:Choice>
          <mc:Fallback>
            <p:pic>
              <p:nvPicPr>
                <p:cNvPr id="34" name="Ink 33">
                  <a:extLst>
                    <a:ext uri="{FF2B5EF4-FFF2-40B4-BE49-F238E27FC236}">
                      <a16:creationId xmlns:a16="http://schemas.microsoft.com/office/drawing/2014/main" id="{BCF873BB-1DD8-AF4B-1BE0-0DAA236F5A74}"/>
                    </a:ext>
                  </a:extLst>
                </p:cNvPr>
                <p:cNvPicPr/>
                <p:nvPr/>
              </p:nvPicPr>
              <p:blipFill>
                <a:blip r:embed="rId460"/>
                <a:stretch>
                  <a:fillRect/>
                </a:stretch>
              </p:blipFill>
              <p:spPr>
                <a:xfrm>
                  <a:off x="9838125" y="1380945"/>
                  <a:ext cx="1209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41" name="Ink 40">
                  <a:extLst>
                    <a:ext uri="{FF2B5EF4-FFF2-40B4-BE49-F238E27FC236}">
                      <a16:creationId xmlns:a16="http://schemas.microsoft.com/office/drawing/2014/main" id="{C9395B21-DAB5-3E27-D5F2-069B38074474}"/>
                    </a:ext>
                  </a:extLst>
                </p14:cNvPr>
                <p14:cNvContentPartPr/>
                <p14:nvPr/>
              </p14:nvContentPartPr>
              <p14:xfrm>
                <a:off x="9851445" y="1310745"/>
                <a:ext cx="125640" cy="7920"/>
              </p14:xfrm>
            </p:contentPart>
          </mc:Choice>
          <mc:Fallback>
            <p:pic>
              <p:nvPicPr>
                <p:cNvPr id="41" name="Ink 40">
                  <a:extLst>
                    <a:ext uri="{FF2B5EF4-FFF2-40B4-BE49-F238E27FC236}">
                      <a16:creationId xmlns:a16="http://schemas.microsoft.com/office/drawing/2014/main" id="{C9395B21-DAB5-3E27-D5F2-069B38074474}"/>
                    </a:ext>
                  </a:extLst>
                </p:cNvPr>
                <p:cNvPicPr/>
                <p:nvPr/>
              </p:nvPicPr>
              <p:blipFill>
                <a:blip r:embed="rId462"/>
                <a:stretch>
                  <a:fillRect/>
                </a:stretch>
              </p:blipFill>
              <p:spPr>
                <a:xfrm>
                  <a:off x="9845325" y="1304625"/>
                  <a:ext cx="1378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95" name="Ink 94">
                  <a:extLst>
                    <a:ext uri="{FF2B5EF4-FFF2-40B4-BE49-F238E27FC236}">
                      <a16:creationId xmlns:a16="http://schemas.microsoft.com/office/drawing/2014/main" id="{55F69274-1DE5-E761-253B-5DAC7DC8DBA5}"/>
                    </a:ext>
                  </a:extLst>
                </p14:cNvPr>
                <p14:cNvContentPartPr/>
                <p14:nvPr/>
              </p14:nvContentPartPr>
              <p14:xfrm>
                <a:off x="10219365" y="1148025"/>
                <a:ext cx="56160" cy="105840"/>
              </p14:xfrm>
            </p:contentPart>
          </mc:Choice>
          <mc:Fallback>
            <p:pic>
              <p:nvPicPr>
                <p:cNvPr id="95" name="Ink 94">
                  <a:extLst>
                    <a:ext uri="{FF2B5EF4-FFF2-40B4-BE49-F238E27FC236}">
                      <a16:creationId xmlns:a16="http://schemas.microsoft.com/office/drawing/2014/main" id="{55F69274-1DE5-E761-253B-5DAC7DC8DBA5}"/>
                    </a:ext>
                  </a:extLst>
                </p:cNvPr>
                <p:cNvPicPr/>
                <p:nvPr/>
              </p:nvPicPr>
              <p:blipFill>
                <a:blip r:embed="rId464"/>
                <a:stretch>
                  <a:fillRect/>
                </a:stretch>
              </p:blipFill>
              <p:spPr>
                <a:xfrm>
                  <a:off x="10213245" y="1141905"/>
                  <a:ext cx="684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96" name="Ink 95">
                  <a:extLst>
                    <a:ext uri="{FF2B5EF4-FFF2-40B4-BE49-F238E27FC236}">
                      <a16:creationId xmlns:a16="http://schemas.microsoft.com/office/drawing/2014/main" id="{D88100C2-BAC5-1007-2912-D3EE97590B67}"/>
                    </a:ext>
                  </a:extLst>
                </p14:cNvPr>
                <p14:cNvContentPartPr/>
                <p14:nvPr/>
              </p14:nvContentPartPr>
              <p14:xfrm>
                <a:off x="10147365" y="1191585"/>
                <a:ext cx="332280" cy="166320"/>
              </p14:xfrm>
            </p:contentPart>
          </mc:Choice>
          <mc:Fallback>
            <p:pic>
              <p:nvPicPr>
                <p:cNvPr id="96" name="Ink 95">
                  <a:extLst>
                    <a:ext uri="{FF2B5EF4-FFF2-40B4-BE49-F238E27FC236}">
                      <a16:creationId xmlns:a16="http://schemas.microsoft.com/office/drawing/2014/main" id="{D88100C2-BAC5-1007-2912-D3EE97590B67}"/>
                    </a:ext>
                  </a:extLst>
                </p:cNvPr>
                <p:cNvPicPr/>
                <p:nvPr/>
              </p:nvPicPr>
              <p:blipFill>
                <a:blip r:embed="rId466"/>
                <a:stretch>
                  <a:fillRect/>
                </a:stretch>
              </p:blipFill>
              <p:spPr>
                <a:xfrm>
                  <a:off x="10141245" y="1185465"/>
                  <a:ext cx="3445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97" name="Ink 96">
                  <a:extLst>
                    <a:ext uri="{FF2B5EF4-FFF2-40B4-BE49-F238E27FC236}">
                      <a16:creationId xmlns:a16="http://schemas.microsoft.com/office/drawing/2014/main" id="{36DBA260-29E8-BD29-CAF2-23CD8452607D}"/>
                    </a:ext>
                  </a:extLst>
                </p14:cNvPr>
                <p14:cNvContentPartPr/>
                <p14:nvPr/>
              </p14:nvContentPartPr>
              <p14:xfrm>
                <a:off x="10070325" y="1454745"/>
                <a:ext cx="213120" cy="151200"/>
              </p14:xfrm>
            </p:contentPart>
          </mc:Choice>
          <mc:Fallback>
            <p:pic>
              <p:nvPicPr>
                <p:cNvPr id="97" name="Ink 96">
                  <a:extLst>
                    <a:ext uri="{FF2B5EF4-FFF2-40B4-BE49-F238E27FC236}">
                      <a16:creationId xmlns:a16="http://schemas.microsoft.com/office/drawing/2014/main" id="{36DBA260-29E8-BD29-CAF2-23CD8452607D}"/>
                    </a:ext>
                  </a:extLst>
                </p:cNvPr>
                <p:cNvPicPr/>
                <p:nvPr/>
              </p:nvPicPr>
              <p:blipFill>
                <a:blip r:embed="rId468"/>
                <a:stretch>
                  <a:fillRect/>
                </a:stretch>
              </p:blipFill>
              <p:spPr>
                <a:xfrm>
                  <a:off x="10064205" y="1448625"/>
                  <a:ext cx="225360" cy="163440"/>
                </a:xfrm>
                <a:prstGeom prst="rect">
                  <a:avLst/>
                </a:prstGeom>
              </p:spPr>
            </p:pic>
          </mc:Fallback>
        </mc:AlternateContent>
      </p:grpSp>
    </p:spTree>
    <p:extLst>
      <p:ext uri="{BB962C8B-B14F-4D97-AF65-F5344CB8AC3E}">
        <p14:creationId xmlns:p14="http://schemas.microsoft.com/office/powerpoint/2010/main" val="3395348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5F31-FB63-40C9-8980-90C2658934A1}"/>
              </a:ext>
            </a:extLst>
          </p:cNvPr>
          <p:cNvSpPr>
            <a:spLocks noGrp="1"/>
          </p:cNvSpPr>
          <p:nvPr>
            <p:ph type="title"/>
          </p:nvPr>
        </p:nvSpPr>
        <p:spPr/>
        <p:txBody>
          <a:bodyPr/>
          <a:lstStyle/>
          <a:p>
            <a:r>
              <a:rPr lang="en-US" altLang="en-US" dirty="0"/>
              <a:t>Example 12 – Solution </a:t>
            </a:r>
            <a:r>
              <a:rPr lang="en-US" altLang="en-US" b="0" dirty="0"/>
              <a:t>(1 of 3)</a:t>
            </a:r>
            <a:endParaRPr lang="en-IN" b="0" dirty="0"/>
          </a:p>
        </p:txBody>
      </p:sp>
      <p:sp>
        <p:nvSpPr>
          <p:cNvPr id="3" name="Content Placeholder 2">
            <a:extLst>
              <a:ext uri="{FF2B5EF4-FFF2-40B4-BE49-F238E27FC236}">
                <a16:creationId xmlns:a16="http://schemas.microsoft.com/office/drawing/2014/main" id="{893D09D0-6B40-437A-8C58-92F251C4879F}"/>
              </a:ext>
            </a:extLst>
          </p:cNvPr>
          <p:cNvSpPr>
            <a:spLocks noGrp="1"/>
          </p:cNvSpPr>
          <p:nvPr>
            <p:ph sz="quarter" idx="23"/>
          </p:nvPr>
        </p:nvSpPr>
        <p:spPr>
          <a:xfrm>
            <a:off x="736600" y="1289050"/>
            <a:ext cx="9850718" cy="351491"/>
          </a:xfrm>
        </p:spPr>
        <p:txBody>
          <a:bodyPr/>
          <a:lstStyle/>
          <a:p>
            <a:r>
              <a:rPr lang="en-US" altLang="en-US" dirty="0"/>
              <a:t>Remembering that </a:t>
            </a:r>
            <a:r>
              <a:rPr lang="en-US" altLang="en-US" i="1" dirty="0"/>
              <a:t>y</a:t>
            </a:r>
            <a:r>
              <a:rPr lang="en-US" altLang="en-US" dirty="0"/>
              <a:t> is a function of </a:t>
            </a:r>
            <a:r>
              <a:rPr lang="en-US" altLang="en-US" i="1" dirty="0"/>
              <a:t>x</a:t>
            </a:r>
            <a:r>
              <a:rPr lang="en-US" altLang="en-US" dirty="0"/>
              <a:t> and using the Chain Rule, we have</a:t>
            </a:r>
            <a:endParaRPr lang="en-IN" dirty="0"/>
          </a:p>
        </p:txBody>
      </p:sp>
      <p:graphicFrame>
        <p:nvGraphicFramePr>
          <p:cNvPr id="20" name="Content Placeholder 19" descr="(d∕(d x))((y^2)  = (d∕(d y)) (y^2) (d y)∕(d x)&#10;= 2 y ((d y)∕(d x))">
            <a:extLst>
              <a:ext uri="{FF2B5EF4-FFF2-40B4-BE49-F238E27FC236}">
                <a16:creationId xmlns:a16="http://schemas.microsoft.com/office/drawing/2014/main" id="{8F740998-D443-4532-9BD9-90B04C7C3C9D}"/>
              </a:ext>
            </a:extLst>
          </p:cNvPr>
          <p:cNvGraphicFramePr>
            <a:graphicFrameLocks noGrp="1" noChangeAspect="1"/>
          </p:cNvGraphicFramePr>
          <p:nvPr>
            <p:ph sz="quarter" idx="24"/>
          </p:nvPr>
        </p:nvGraphicFramePr>
        <p:xfrm>
          <a:off x="4602163" y="1747838"/>
          <a:ext cx="2570162" cy="1574800"/>
        </p:xfrm>
        <a:graphic>
          <a:graphicData uri="http://schemas.openxmlformats.org/presentationml/2006/ole">
            <mc:AlternateContent xmlns:mc="http://schemas.openxmlformats.org/markup-compatibility/2006">
              <mc:Choice xmlns:v="urn:schemas-microsoft-com:vml" Requires="v">
                <p:oleObj name="Equation" r:id="rId2" imgW="2654280" imgH="1625400" progId="">
                  <p:embed/>
                </p:oleObj>
              </mc:Choice>
              <mc:Fallback>
                <p:oleObj name="Equation" r:id="rId2" imgW="2654280" imgH="1625400" progId="">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163" y="1747838"/>
                        <a:ext cx="2570162" cy="157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a:extLst>
              <a:ext uri="{FF2B5EF4-FFF2-40B4-BE49-F238E27FC236}">
                <a16:creationId xmlns:a16="http://schemas.microsoft.com/office/drawing/2014/main" id="{2856A142-38F9-4398-96EA-C2D0106FB033}"/>
              </a:ext>
            </a:extLst>
          </p:cNvPr>
          <p:cNvSpPr>
            <a:spLocks noGrp="1"/>
          </p:cNvSpPr>
          <p:nvPr>
            <p:ph sz="quarter" idx="25"/>
          </p:nvPr>
        </p:nvSpPr>
        <p:spPr>
          <a:xfrm>
            <a:off x="736600" y="3671372"/>
            <a:ext cx="790448" cy="274059"/>
          </a:xfrm>
        </p:spPr>
        <p:txBody>
          <a:bodyPr/>
          <a:lstStyle/>
          <a:p>
            <a:r>
              <a:rPr lang="en-US" altLang="en-US" dirty="0"/>
              <a:t>Thus</a:t>
            </a:r>
            <a:endParaRPr lang="en-IN" dirty="0"/>
          </a:p>
        </p:txBody>
      </p:sp>
      <p:graphicFrame>
        <p:nvGraphicFramePr>
          <p:cNvPr id="24" name="Content Placeholder 23" descr="2 x + (2 y (d y)∕(d x)) = 0">
            <a:extLst>
              <a:ext uri="{FF2B5EF4-FFF2-40B4-BE49-F238E27FC236}">
                <a16:creationId xmlns:a16="http://schemas.microsoft.com/office/drawing/2014/main" id="{C2A28203-C964-484D-A9E6-91C5F5C13DF6}"/>
              </a:ext>
            </a:extLst>
          </p:cNvPr>
          <p:cNvGraphicFramePr>
            <a:graphicFrameLocks noGrp="1" noChangeAspect="1"/>
          </p:cNvGraphicFramePr>
          <p:nvPr>
            <p:ph sz="quarter" idx="26"/>
          </p:nvPr>
        </p:nvGraphicFramePr>
        <p:xfrm>
          <a:off x="4179786" y="3682920"/>
          <a:ext cx="1857375" cy="700088"/>
        </p:xfrm>
        <a:graphic>
          <a:graphicData uri="http://schemas.openxmlformats.org/presentationml/2006/ole">
            <mc:AlternateContent xmlns:mc="http://schemas.openxmlformats.org/markup-compatibility/2006">
              <mc:Choice xmlns:v="urn:schemas-microsoft-com:vml" Requires="v">
                <p:oleObj name="Equation" r:id="rId4" imgW="1955520" imgH="736560" progId="">
                  <p:embed/>
                </p:oleObj>
              </mc:Choice>
              <mc:Fallback>
                <p:oleObj name="Equation" r:id="rId4" imgW="1955520" imgH="73656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9786" y="3682920"/>
                        <a:ext cx="1857375" cy="70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a:extLst>
              <a:ext uri="{FF2B5EF4-FFF2-40B4-BE49-F238E27FC236}">
                <a16:creationId xmlns:a16="http://schemas.microsoft.com/office/drawing/2014/main" id="{3C81C20E-27CA-4B94-AA6F-4B1E1055B043}"/>
              </a:ext>
            </a:extLst>
          </p:cNvPr>
          <p:cNvSpPr>
            <a:spLocks noGrp="1"/>
          </p:cNvSpPr>
          <p:nvPr>
            <p:ph sz="quarter" idx="27"/>
          </p:nvPr>
        </p:nvSpPr>
        <p:spPr>
          <a:xfrm>
            <a:off x="736600" y="4891013"/>
            <a:ext cx="4265168" cy="292328"/>
          </a:xfrm>
        </p:spPr>
        <p:txBody>
          <a:bodyPr/>
          <a:lstStyle/>
          <a:p>
            <a:r>
              <a:rPr lang="en-US" altLang="en-US" dirty="0"/>
              <a:t>Now we solve this equation for</a:t>
            </a:r>
            <a:endParaRPr lang="en-IN" dirty="0"/>
          </a:p>
        </p:txBody>
      </p:sp>
      <p:graphicFrame>
        <p:nvGraphicFramePr>
          <p:cNvPr id="26" name="Content Placeholder 25" descr="(dy∕dx):">
            <a:extLst>
              <a:ext uri="{FF2B5EF4-FFF2-40B4-BE49-F238E27FC236}">
                <a16:creationId xmlns:a16="http://schemas.microsoft.com/office/drawing/2014/main" id="{2DDED7C7-D517-4A3F-8154-EB69E74A7097}"/>
              </a:ext>
            </a:extLst>
          </p:cNvPr>
          <p:cNvGraphicFramePr>
            <a:graphicFrameLocks noGrp="1" noChangeAspect="1"/>
          </p:cNvGraphicFramePr>
          <p:nvPr>
            <p:ph sz="quarter" idx="28"/>
          </p:nvPr>
        </p:nvGraphicFramePr>
        <p:xfrm>
          <a:off x="4979988" y="4738403"/>
          <a:ext cx="506412" cy="666750"/>
        </p:xfrm>
        <a:graphic>
          <a:graphicData uri="http://schemas.openxmlformats.org/presentationml/2006/ole">
            <mc:AlternateContent xmlns:mc="http://schemas.openxmlformats.org/markup-compatibility/2006">
              <mc:Choice xmlns:v="urn:schemas-microsoft-com:vml" Requires="v">
                <p:oleObj name="Equation" r:id="rId6" imgW="558720" imgH="736560" progId="">
                  <p:embed/>
                </p:oleObj>
              </mc:Choice>
              <mc:Fallback>
                <p:oleObj name="Equation" r:id="rId6" imgW="558720" imgH="736560" progId="">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9988" y="4738403"/>
                        <a:ext cx="506412"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Content Placeholder 27" descr="(d y)∕(d x) = (negative (x∕y))">
            <a:extLst>
              <a:ext uri="{FF2B5EF4-FFF2-40B4-BE49-F238E27FC236}">
                <a16:creationId xmlns:a16="http://schemas.microsoft.com/office/drawing/2014/main" id="{56CEE6F7-A7EF-40C2-8437-9E7D8CE73384}"/>
              </a:ext>
            </a:extLst>
          </p:cNvPr>
          <p:cNvGraphicFramePr>
            <a:graphicFrameLocks noGrp="1" noChangeAspect="1"/>
          </p:cNvGraphicFramePr>
          <p:nvPr>
            <p:ph sz="quarter" idx="29"/>
          </p:nvPr>
        </p:nvGraphicFramePr>
        <p:xfrm>
          <a:off x="5194005" y="5659007"/>
          <a:ext cx="1072636" cy="700088"/>
        </p:xfrm>
        <a:graphic>
          <a:graphicData uri="http://schemas.openxmlformats.org/presentationml/2006/ole">
            <mc:AlternateContent xmlns:mc="http://schemas.openxmlformats.org/markup-compatibility/2006">
              <mc:Choice xmlns:v="urn:schemas-microsoft-com:vml" Requires="v">
                <p:oleObj name="Equation" r:id="rId8" imgW="1206360" imgH="787320" progId="">
                  <p:embed/>
                </p:oleObj>
              </mc:Choice>
              <mc:Fallback>
                <p:oleObj name="Equation" r:id="rId8" imgW="1206360" imgH="787320" progId="">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4005" y="5659007"/>
                        <a:ext cx="1072636" cy="70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779026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D873-E9DF-4E74-AFB4-9AC32F42B75C}"/>
              </a:ext>
            </a:extLst>
          </p:cNvPr>
          <p:cNvSpPr>
            <a:spLocks noGrp="1"/>
          </p:cNvSpPr>
          <p:nvPr>
            <p:ph type="title"/>
          </p:nvPr>
        </p:nvSpPr>
        <p:spPr/>
        <p:txBody>
          <a:bodyPr/>
          <a:lstStyle/>
          <a:p>
            <a:r>
              <a:rPr lang="en-US" altLang="en-US" dirty="0"/>
              <a:t>Example 12 – Solution </a:t>
            </a:r>
            <a:r>
              <a:rPr lang="en-US" altLang="en-US" b="0" dirty="0"/>
              <a:t>(2 of 3)</a:t>
            </a:r>
            <a:endParaRPr lang="en-IN" dirty="0"/>
          </a:p>
        </p:txBody>
      </p:sp>
      <p:sp>
        <p:nvSpPr>
          <p:cNvPr id="3" name="Content Placeholder 2">
            <a:extLst>
              <a:ext uri="{FF2B5EF4-FFF2-40B4-BE49-F238E27FC236}">
                <a16:creationId xmlns:a16="http://schemas.microsoft.com/office/drawing/2014/main" id="{516FEB02-72FB-4BCC-83AA-3E354D0D2D90}"/>
              </a:ext>
            </a:extLst>
          </p:cNvPr>
          <p:cNvSpPr>
            <a:spLocks noGrp="1"/>
          </p:cNvSpPr>
          <p:nvPr>
            <p:ph sz="quarter" idx="23"/>
          </p:nvPr>
        </p:nvSpPr>
        <p:spPr>
          <a:xfrm>
            <a:off x="736600" y="1289050"/>
            <a:ext cx="6641353" cy="403838"/>
          </a:xfrm>
        </p:spPr>
        <p:txBody>
          <a:bodyPr/>
          <a:lstStyle/>
          <a:p>
            <a:r>
              <a:rPr lang="en-US" altLang="en-US" dirty="0"/>
              <a:t>At the point (3, 4) we have </a:t>
            </a:r>
            <a:r>
              <a:rPr lang="en-US" altLang="en-US" i="1" dirty="0"/>
              <a:t>x</a:t>
            </a:r>
            <a:r>
              <a:rPr lang="en-US" altLang="en-US" dirty="0"/>
              <a:t> = 3 and </a:t>
            </a:r>
            <a:r>
              <a:rPr lang="en-US" altLang="en-US" i="1" dirty="0"/>
              <a:t>y</a:t>
            </a:r>
            <a:r>
              <a:rPr lang="en-US" altLang="en-US" dirty="0"/>
              <a:t> = 4, so</a:t>
            </a:r>
            <a:endParaRPr lang="en-IN" dirty="0"/>
          </a:p>
        </p:txBody>
      </p:sp>
      <p:graphicFrame>
        <p:nvGraphicFramePr>
          <p:cNvPr id="20" name="Content Placeholder 19" descr="(dy∕dx) = (negative (3∕4))">
            <a:extLst>
              <a:ext uri="{FF2B5EF4-FFF2-40B4-BE49-F238E27FC236}">
                <a16:creationId xmlns:a16="http://schemas.microsoft.com/office/drawing/2014/main" id="{AC78DECE-1F6D-42AD-B71D-C1D7A5CB1DD0}"/>
              </a:ext>
            </a:extLst>
          </p:cNvPr>
          <p:cNvGraphicFramePr>
            <a:graphicFrameLocks noGrp="1" noChangeAspect="1"/>
          </p:cNvGraphicFramePr>
          <p:nvPr>
            <p:ph sz="quarter" idx="24"/>
          </p:nvPr>
        </p:nvGraphicFramePr>
        <p:xfrm>
          <a:off x="5524500" y="1749779"/>
          <a:ext cx="1143000" cy="712787"/>
        </p:xfrm>
        <a:graphic>
          <a:graphicData uri="http://schemas.openxmlformats.org/presentationml/2006/ole">
            <mc:AlternateContent xmlns:mc="http://schemas.openxmlformats.org/markup-compatibility/2006">
              <mc:Choice xmlns:v="urn:schemas-microsoft-com:vml" Requires="v">
                <p:oleObj name="Equation" r:id="rId2" imgW="1180800" imgH="736560" progId="">
                  <p:embed/>
                </p:oleObj>
              </mc:Choice>
              <mc:Fallback>
                <p:oleObj name="Equation" r:id="rId2" imgW="1180800" imgH="736560" progId="">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749779"/>
                        <a:ext cx="1143000" cy="712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a:extLst>
              <a:ext uri="{FF2B5EF4-FFF2-40B4-BE49-F238E27FC236}">
                <a16:creationId xmlns:a16="http://schemas.microsoft.com/office/drawing/2014/main" id="{9A1E3768-314D-4ABC-8C2F-344AFE30DC7A}"/>
              </a:ext>
            </a:extLst>
          </p:cNvPr>
          <p:cNvSpPr>
            <a:spLocks noGrp="1"/>
          </p:cNvSpPr>
          <p:nvPr>
            <p:ph sz="quarter" idx="25"/>
          </p:nvPr>
        </p:nvSpPr>
        <p:spPr>
          <a:xfrm>
            <a:off x="736600" y="2618470"/>
            <a:ext cx="10718800" cy="323520"/>
          </a:xfrm>
        </p:spPr>
        <p:txBody>
          <a:bodyPr/>
          <a:lstStyle/>
          <a:p>
            <a:r>
              <a:rPr lang="en-US" altLang="en-US" dirty="0"/>
              <a:t>An equation of the tangent to the circle at (3, 4) is therefore</a:t>
            </a:r>
            <a:endParaRPr lang="en-IN" dirty="0"/>
          </a:p>
        </p:txBody>
      </p:sp>
      <p:graphicFrame>
        <p:nvGraphicFramePr>
          <p:cNvPr id="22" name="Content Placeholder 21" descr="y minus 4 = negative (3∕4)(x minus 3) or 3 x + 4 y = 25">
            <a:extLst>
              <a:ext uri="{FF2B5EF4-FFF2-40B4-BE49-F238E27FC236}">
                <a16:creationId xmlns:a16="http://schemas.microsoft.com/office/drawing/2014/main" id="{915C7C5C-42AD-4848-ABB6-6244449A8E60}"/>
              </a:ext>
            </a:extLst>
          </p:cNvPr>
          <p:cNvGraphicFramePr>
            <a:graphicFrameLocks noGrp="1" noChangeAspect="1"/>
          </p:cNvGraphicFramePr>
          <p:nvPr>
            <p:ph sz="quarter" idx="26"/>
          </p:nvPr>
        </p:nvGraphicFramePr>
        <p:xfrm>
          <a:off x="3903663" y="3106452"/>
          <a:ext cx="4568825" cy="681037"/>
        </p:xfrm>
        <a:graphic>
          <a:graphicData uri="http://schemas.openxmlformats.org/presentationml/2006/ole">
            <mc:AlternateContent xmlns:mc="http://schemas.openxmlformats.org/markup-compatibility/2006">
              <mc:Choice xmlns:v="urn:schemas-microsoft-com:vml" Requires="v">
                <p:oleObj name="Equation" r:id="rId4" imgW="4851360" imgH="723600" progId="">
                  <p:embed/>
                </p:oleObj>
              </mc:Choice>
              <mc:Fallback>
                <p:oleObj name="Equation" r:id="rId4" imgW="4851360" imgH="72360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3663" y="3106452"/>
                        <a:ext cx="4568825" cy="681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a:extLst>
              <a:ext uri="{FF2B5EF4-FFF2-40B4-BE49-F238E27FC236}">
                <a16:creationId xmlns:a16="http://schemas.microsoft.com/office/drawing/2014/main" id="{1FC5A144-E050-4EED-9DEA-25E82412578D}"/>
              </a:ext>
            </a:extLst>
          </p:cNvPr>
          <p:cNvSpPr>
            <a:spLocks noGrp="1"/>
          </p:cNvSpPr>
          <p:nvPr>
            <p:ph sz="quarter" idx="27"/>
          </p:nvPr>
        </p:nvSpPr>
        <p:spPr>
          <a:xfrm>
            <a:off x="736600" y="3984644"/>
            <a:ext cx="3255755" cy="894249"/>
          </a:xfrm>
        </p:spPr>
        <p:txBody>
          <a:bodyPr/>
          <a:lstStyle/>
          <a:p>
            <a:pPr>
              <a:lnSpc>
                <a:spcPct val="110000"/>
              </a:lnSpc>
            </a:pPr>
            <a:r>
              <a:rPr lang="en-US" altLang="en-US" dirty="0">
                <a:solidFill>
                  <a:srgbClr val="0079C2"/>
                </a:solidFill>
              </a:rPr>
              <a:t>Solution 2:</a:t>
            </a:r>
          </a:p>
          <a:p>
            <a:pPr>
              <a:lnSpc>
                <a:spcPct val="110000"/>
              </a:lnSpc>
            </a:pPr>
            <a:r>
              <a:rPr lang="en-US" altLang="en-US" dirty="0"/>
              <a:t>Solving the equation</a:t>
            </a:r>
            <a:endParaRPr lang="en-IN" dirty="0"/>
          </a:p>
        </p:txBody>
      </p:sp>
      <p:graphicFrame>
        <p:nvGraphicFramePr>
          <p:cNvPr id="24" name="Content Placeholder 23" descr="(x^2) + (y^2) = 25">
            <a:extLst>
              <a:ext uri="{FF2B5EF4-FFF2-40B4-BE49-F238E27FC236}">
                <a16:creationId xmlns:a16="http://schemas.microsoft.com/office/drawing/2014/main" id="{2BDED781-E6A2-438F-B667-7F9DCA4C3752}"/>
              </a:ext>
            </a:extLst>
          </p:cNvPr>
          <p:cNvGraphicFramePr>
            <a:graphicFrameLocks noGrp="1" noChangeAspect="1"/>
          </p:cNvGraphicFramePr>
          <p:nvPr>
            <p:ph sz="quarter" idx="28"/>
          </p:nvPr>
        </p:nvGraphicFramePr>
        <p:xfrm>
          <a:off x="3563931" y="4521200"/>
          <a:ext cx="1638300" cy="393700"/>
        </p:xfrm>
        <a:graphic>
          <a:graphicData uri="http://schemas.openxmlformats.org/presentationml/2006/ole">
            <mc:AlternateContent xmlns:mc="http://schemas.openxmlformats.org/markup-compatibility/2006">
              <mc:Choice xmlns:v="urn:schemas-microsoft-com:vml" Requires="v">
                <p:oleObj name="Equation" r:id="rId6" imgW="1638000" imgH="393480" progId="">
                  <p:embed/>
                </p:oleObj>
              </mc:Choice>
              <mc:Fallback>
                <p:oleObj name="Equation" r:id="rId6" imgW="1638000" imgH="393480" progId="">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931" y="4521200"/>
                        <a:ext cx="16383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8">
            <a:extLst>
              <a:ext uri="{FF2B5EF4-FFF2-40B4-BE49-F238E27FC236}">
                <a16:creationId xmlns:a16="http://schemas.microsoft.com/office/drawing/2014/main" id="{40230708-5825-4AAA-A7ED-CCA32B021BCF}"/>
              </a:ext>
            </a:extLst>
          </p:cNvPr>
          <p:cNvSpPr>
            <a:spLocks noGrp="1"/>
          </p:cNvSpPr>
          <p:nvPr>
            <p:ph sz="quarter" idx="29"/>
          </p:nvPr>
        </p:nvSpPr>
        <p:spPr>
          <a:xfrm>
            <a:off x="5283892" y="4558346"/>
            <a:ext cx="1730266" cy="296852"/>
          </a:xfrm>
        </p:spPr>
        <p:txBody>
          <a:bodyPr/>
          <a:lstStyle/>
          <a:p>
            <a:r>
              <a:rPr lang="en-US" altLang="en-US" dirty="0"/>
              <a:t>for </a:t>
            </a:r>
            <a:r>
              <a:rPr lang="en-US" altLang="en-US" i="1" dirty="0"/>
              <a:t>y</a:t>
            </a:r>
            <a:r>
              <a:rPr lang="en-US" altLang="en-US" dirty="0"/>
              <a:t>, we get</a:t>
            </a:r>
            <a:endParaRPr lang="en-IN" dirty="0"/>
          </a:p>
        </p:txBody>
      </p:sp>
      <p:graphicFrame>
        <p:nvGraphicFramePr>
          <p:cNvPr id="26" name="Content Placeholder 25" descr="y = plus-minus (sqrt(25 minus (x^2))).">
            <a:extLst>
              <a:ext uri="{FF2B5EF4-FFF2-40B4-BE49-F238E27FC236}">
                <a16:creationId xmlns:a16="http://schemas.microsoft.com/office/drawing/2014/main" id="{2A755282-F32B-468C-940A-AC8EDD1A6829}"/>
              </a:ext>
            </a:extLst>
          </p:cNvPr>
          <p:cNvGraphicFramePr>
            <a:graphicFrameLocks noGrp="1" noChangeAspect="1"/>
          </p:cNvGraphicFramePr>
          <p:nvPr>
            <p:ph sz="quarter" idx="30"/>
          </p:nvPr>
        </p:nvGraphicFramePr>
        <p:xfrm>
          <a:off x="7040556" y="4440238"/>
          <a:ext cx="1939925" cy="454025"/>
        </p:xfrm>
        <a:graphic>
          <a:graphicData uri="http://schemas.openxmlformats.org/presentationml/2006/ole">
            <mc:AlternateContent xmlns:mc="http://schemas.openxmlformats.org/markup-compatibility/2006">
              <mc:Choice xmlns:v="urn:schemas-microsoft-com:vml" Requires="v">
                <p:oleObj name="Equation" r:id="rId8" imgW="1955520" imgH="457200" progId="">
                  <p:embed/>
                </p:oleObj>
              </mc:Choice>
              <mc:Fallback>
                <p:oleObj name="Equation" r:id="rId8" imgW="1955520" imgH="457200" progId="">
                  <p:embed/>
                  <p:pic>
                    <p:nvPicPr>
                      <p:cNvPr id="0" name=""/>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0556" y="4440238"/>
                        <a:ext cx="1939925"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Content Placeholder 10">
            <a:extLst>
              <a:ext uri="{FF2B5EF4-FFF2-40B4-BE49-F238E27FC236}">
                <a16:creationId xmlns:a16="http://schemas.microsoft.com/office/drawing/2014/main" id="{855F2FCE-31AA-4FB1-A485-4831B3DB05E6}"/>
              </a:ext>
            </a:extLst>
          </p:cNvPr>
          <p:cNvSpPr>
            <a:spLocks noGrp="1"/>
          </p:cNvSpPr>
          <p:nvPr>
            <p:ph sz="quarter" idx="31"/>
          </p:nvPr>
        </p:nvSpPr>
        <p:spPr>
          <a:xfrm>
            <a:off x="750083" y="5027565"/>
            <a:ext cx="5861304" cy="322445"/>
          </a:xfrm>
        </p:spPr>
        <p:txBody>
          <a:bodyPr/>
          <a:lstStyle/>
          <a:p>
            <a:r>
              <a:rPr lang="en-US" altLang="en-US" dirty="0"/>
              <a:t>The point (3, 4) lies on the upper semicircle</a:t>
            </a:r>
            <a:endParaRPr lang="en-IN" dirty="0"/>
          </a:p>
        </p:txBody>
      </p:sp>
      <p:graphicFrame>
        <p:nvGraphicFramePr>
          <p:cNvPr id="28" name="Content Placeholder 27" descr="y = sqrt(25 minus x^2)">
            <a:extLst>
              <a:ext uri="{FF2B5EF4-FFF2-40B4-BE49-F238E27FC236}">
                <a16:creationId xmlns:a16="http://schemas.microsoft.com/office/drawing/2014/main" id="{B8CCA731-9684-48CE-BD8C-D0EA12194FEB}"/>
              </a:ext>
            </a:extLst>
          </p:cNvPr>
          <p:cNvGraphicFramePr>
            <a:graphicFrameLocks noGrp="1" noChangeAspect="1"/>
          </p:cNvGraphicFramePr>
          <p:nvPr>
            <p:ph sz="quarter" idx="32"/>
          </p:nvPr>
        </p:nvGraphicFramePr>
        <p:xfrm>
          <a:off x="6652345" y="4951413"/>
          <a:ext cx="1625600" cy="430212"/>
        </p:xfrm>
        <a:graphic>
          <a:graphicData uri="http://schemas.openxmlformats.org/presentationml/2006/ole">
            <mc:AlternateContent xmlns:mc="http://schemas.openxmlformats.org/markup-compatibility/2006">
              <mc:Choice xmlns:v="urn:schemas-microsoft-com:vml" Requires="v">
                <p:oleObj name="Equation" r:id="rId10" imgW="1726920" imgH="457200" progId="">
                  <p:embed/>
                </p:oleObj>
              </mc:Choice>
              <mc:Fallback>
                <p:oleObj name="Equation" r:id="rId10" imgW="1726920" imgH="457200" progId="">
                  <p:embed/>
                  <p:pic>
                    <p:nvPicPr>
                      <p:cNvPr id="0" name=""/>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52345" y="4951413"/>
                        <a:ext cx="1625600" cy="430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Content Placeholder 12">
            <a:extLst>
              <a:ext uri="{FF2B5EF4-FFF2-40B4-BE49-F238E27FC236}">
                <a16:creationId xmlns:a16="http://schemas.microsoft.com/office/drawing/2014/main" id="{A9343933-E34B-4B95-BF36-E68B577AA154}"/>
              </a:ext>
            </a:extLst>
          </p:cNvPr>
          <p:cNvSpPr>
            <a:spLocks noGrp="1"/>
          </p:cNvSpPr>
          <p:nvPr>
            <p:ph sz="quarter" idx="33"/>
          </p:nvPr>
        </p:nvSpPr>
        <p:spPr>
          <a:xfrm>
            <a:off x="8343415" y="5036530"/>
            <a:ext cx="2736281" cy="262826"/>
          </a:xfrm>
        </p:spPr>
        <p:txBody>
          <a:bodyPr/>
          <a:lstStyle/>
          <a:p>
            <a:r>
              <a:rPr lang="en-US" altLang="en-US" dirty="0"/>
              <a:t>and so we consider</a:t>
            </a:r>
            <a:endParaRPr lang="en-IN" dirty="0"/>
          </a:p>
        </p:txBody>
      </p:sp>
      <p:sp>
        <p:nvSpPr>
          <p:cNvPr id="14" name="Content Placeholder 13">
            <a:extLst>
              <a:ext uri="{FF2B5EF4-FFF2-40B4-BE49-F238E27FC236}">
                <a16:creationId xmlns:a16="http://schemas.microsoft.com/office/drawing/2014/main" id="{BA1D8546-7996-483C-AFC2-96DD6F73CF04}"/>
              </a:ext>
            </a:extLst>
          </p:cNvPr>
          <p:cNvSpPr>
            <a:spLocks noGrp="1"/>
          </p:cNvSpPr>
          <p:nvPr>
            <p:ph sz="quarter" idx="34"/>
          </p:nvPr>
        </p:nvSpPr>
        <p:spPr>
          <a:xfrm>
            <a:off x="750083" y="5481015"/>
            <a:ext cx="1618488" cy="333350"/>
          </a:xfrm>
        </p:spPr>
        <p:txBody>
          <a:bodyPr/>
          <a:lstStyle/>
          <a:p>
            <a:r>
              <a:rPr lang="en-US" altLang="en-US" dirty="0"/>
              <a:t>the function</a:t>
            </a:r>
            <a:endParaRPr lang="en-IN" dirty="0"/>
          </a:p>
        </p:txBody>
      </p:sp>
      <p:graphicFrame>
        <p:nvGraphicFramePr>
          <p:cNvPr id="30" name="Content Placeholder 29" descr="f(x) = sqrt(25 minus x^2).">
            <a:extLst>
              <a:ext uri="{FF2B5EF4-FFF2-40B4-BE49-F238E27FC236}">
                <a16:creationId xmlns:a16="http://schemas.microsoft.com/office/drawing/2014/main" id="{B0A51A56-9B29-4F41-91A3-592727C87FC6}"/>
              </a:ext>
            </a:extLst>
          </p:cNvPr>
          <p:cNvGraphicFramePr>
            <a:graphicFrameLocks noGrp="1" noChangeAspect="1"/>
          </p:cNvGraphicFramePr>
          <p:nvPr>
            <p:ph sz="quarter" idx="35"/>
          </p:nvPr>
        </p:nvGraphicFramePr>
        <p:xfrm>
          <a:off x="2416030" y="5393690"/>
          <a:ext cx="2171700" cy="508000"/>
        </p:xfrm>
        <a:graphic>
          <a:graphicData uri="http://schemas.openxmlformats.org/presentationml/2006/ole">
            <mc:AlternateContent xmlns:mc="http://schemas.openxmlformats.org/markup-compatibility/2006">
              <mc:Choice xmlns:v="urn:schemas-microsoft-com:vml" Requires="v">
                <p:oleObj name="Equation" r:id="rId12" imgW="2171520" imgH="507960" progId="">
                  <p:embed/>
                </p:oleObj>
              </mc:Choice>
              <mc:Fallback>
                <p:oleObj name="Equation" r:id="rId12" imgW="2171520" imgH="507960" progId="">
                  <p:embed/>
                  <p:pic>
                    <p:nvPicPr>
                      <p:cNvPr id="0" name=""/>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6030" y="5393690"/>
                        <a:ext cx="21717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195455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7BD5-98BB-4DC3-BD0E-F85F85CE90C0}"/>
              </a:ext>
            </a:extLst>
          </p:cNvPr>
          <p:cNvSpPr>
            <a:spLocks noGrp="1"/>
          </p:cNvSpPr>
          <p:nvPr>
            <p:ph type="title"/>
          </p:nvPr>
        </p:nvSpPr>
        <p:spPr/>
        <p:txBody>
          <a:bodyPr/>
          <a:lstStyle/>
          <a:p>
            <a:r>
              <a:rPr lang="en-US" altLang="en-US" dirty="0"/>
              <a:t>Example 12 – Solution </a:t>
            </a:r>
            <a:r>
              <a:rPr lang="en-US" altLang="en-US" b="0" dirty="0"/>
              <a:t>(3 of 3)</a:t>
            </a:r>
            <a:endParaRPr lang="en-IN" dirty="0"/>
          </a:p>
        </p:txBody>
      </p:sp>
      <p:sp>
        <p:nvSpPr>
          <p:cNvPr id="3" name="Content Placeholder 2">
            <a:extLst>
              <a:ext uri="{FF2B5EF4-FFF2-40B4-BE49-F238E27FC236}">
                <a16:creationId xmlns:a16="http://schemas.microsoft.com/office/drawing/2014/main" id="{D39ADED8-BBF1-4933-A95B-3D8CBD089444}"/>
              </a:ext>
            </a:extLst>
          </p:cNvPr>
          <p:cNvSpPr>
            <a:spLocks noGrp="1"/>
          </p:cNvSpPr>
          <p:nvPr>
            <p:ph sz="quarter" idx="23"/>
          </p:nvPr>
        </p:nvSpPr>
        <p:spPr>
          <a:xfrm>
            <a:off x="736600" y="1289050"/>
            <a:ext cx="10718800" cy="260350"/>
          </a:xfrm>
        </p:spPr>
        <p:txBody>
          <a:bodyPr/>
          <a:lstStyle/>
          <a:p>
            <a:r>
              <a:rPr lang="en-US" altLang="en-US" dirty="0"/>
              <a:t>Differentiating </a:t>
            </a:r>
            <a:r>
              <a:rPr lang="en-US" altLang="en-US" i="1" dirty="0"/>
              <a:t>f</a:t>
            </a:r>
            <a:r>
              <a:rPr lang="en-US" altLang="en-US" dirty="0"/>
              <a:t> using the Chain Rule, we have</a:t>
            </a:r>
            <a:endParaRPr lang="en-IN" dirty="0"/>
          </a:p>
        </p:txBody>
      </p:sp>
      <p:graphicFrame>
        <p:nvGraphicFramePr>
          <p:cNvPr id="12" name="Content Placeholder 11" descr="f prime (x) = (1∕2)((25 minus (x^2))^(negative (1∕2)) (d/(d x))(25 minus (x^2)).&#10;=  (1∕2)((25 minus (x^2))^(negative (1∕2))(negative 2x) = (negative(x∕(sqrt(25 minus (x^2)))">
            <a:extLst>
              <a:ext uri="{FF2B5EF4-FFF2-40B4-BE49-F238E27FC236}">
                <a16:creationId xmlns:a16="http://schemas.microsoft.com/office/drawing/2014/main" id="{36D4EA50-328D-4068-8EE2-57D3C210EBEB}"/>
              </a:ext>
            </a:extLst>
          </p:cNvPr>
          <p:cNvGraphicFramePr>
            <a:graphicFrameLocks noGrp="1" noChangeAspect="1"/>
          </p:cNvGraphicFramePr>
          <p:nvPr>
            <p:ph sz="quarter" idx="24"/>
          </p:nvPr>
        </p:nvGraphicFramePr>
        <p:xfrm>
          <a:off x="3838573" y="1770822"/>
          <a:ext cx="4771352" cy="1658178"/>
        </p:xfrm>
        <a:graphic>
          <a:graphicData uri="http://schemas.openxmlformats.org/presentationml/2006/ole">
            <mc:AlternateContent xmlns:mc="http://schemas.openxmlformats.org/markup-compatibility/2006">
              <mc:Choice xmlns:v="urn:schemas-microsoft-com:vml" Requires="v">
                <p:oleObj name="Equation" r:id="rId2" imgW="5041800" imgH="1752480" progId="">
                  <p:embed/>
                </p:oleObj>
              </mc:Choice>
              <mc:Fallback>
                <p:oleObj name="Equation" r:id="rId2" imgW="5041800" imgH="1752480" progId="">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573" y="1770822"/>
                        <a:ext cx="4771352" cy="16581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a:extLst>
              <a:ext uri="{FF2B5EF4-FFF2-40B4-BE49-F238E27FC236}">
                <a16:creationId xmlns:a16="http://schemas.microsoft.com/office/drawing/2014/main" id="{6D0D7331-E406-41BD-B89E-3B25280DFBA3}"/>
              </a:ext>
            </a:extLst>
          </p:cNvPr>
          <p:cNvSpPr>
            <a:spLocks noGrp="1"/>
          </p:cNvSpPr>
          <p:nvPr>
            <p:ph sz="quarter" idx="25"/>
          </p:nvPr>
        </p:nvSpPr>
        <p:spPr>
          <a:xfrm>
            <a:off x="736599" y="4057486"/>
            <a:ext cx="3863109" cy="391520"/>
          </a:xfrm>
        </p:spPr>
        <p:txBody>
          <a:bodyPr/>
          <a:lstStyle/>
          <a:p>
            <a:r>
              <a:rPr lang="en-IN" dirty="0"/>
              <a:t>At the point (3, 4) we have</a:t>
            </a:r>
          </a:p>
        </p:txBody>
      </p:sp>
      <p:graphicFrame>
        <p:nvGraphicFramePr>
          <p:cNvPr id="14" name="Content Placeholder 13" descr="f prime(3) = (negative(3∕(sqrt(25 minus (3^2))) = (negative(3∕4))">
            <a:extLst>
              <a:ext uri="{FF2B5EF4-FFF2-40B4-BE49-F238E27FC236}">
                <a16:creationId xmlns:a16="http://schemas.microsoft.com/office/drawing/2014/main" id="{27A9AE91-FAAC-4A7F-94D3-40A6AF8EA109}"/>
              </a:ext>
            </a:extLst>
          </p:cNvPr>
          <p:cNvGraphicFramePr>
            <a:graphicFrameLocks noGrp="1" noChangeAspect="1"/>
          </p:cNvGraphicFramePr>
          <p:nvPr>
            <p:ph sz="quarter" idx="26"/>
          </p:nvPr>
        </p:nvGraphicFramePr>
        <p:xfrm>
          <a:off x="4283212" y="4520678"/>
          <a:ext cx="2716869" cy="729905"/>
        </p:xfrm>
        <a:graphic>
          <a:graphicData uri="http://schemas.openxmlformats.org/presentationml/2006/ole">
            <mc:AlternateContent xmlns:mc="http://schemas.openxmlformats.org/markup-compatibility/2006">
              <mc:Choice xmlns:v="urn:schemas-microsoft-com:vml" Requires="v">
                <p:oleObj name="Equation" r:id="rId4" imgW="3073320" imgH="825480" progId="">
                  <p:embed/>
                </p:oleObj>
              </mc:Choice>
              <mc:Fallback>
                <p:oleObj name="Equation" r:id="rId4" imgW="3073320" imgH="825480"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212" y="4520678"/>
                        <a:ext cx="2716869" cy="7299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a:extLst>
              <a:ext uri="{FF2B5EF4-FFF2-40B4-BE49-F238E27FC236}">
                <a16:creationId xmlns:a16="http://schemas.microsoft.com/office/drawing/2014/main" id="{392F934E-C926-42F6-9D1B-39365A525139}"/>
              </a:ext>
            </a:extLst>
          </p:cNvPr>
          <p:cNvSpPr>
            <a:spLocks noGrp="1"/>
          </p:cNvSpPr>
          <p:nvPr>
            <p:ph sz="quarter" idx="27"/>
          </p:nvPr>
        </p:nvSpPr>
        <p:spPr>
          <a:xfrm>
            <a:off x="736600" y="5586980"/>
            <a:ext cx="10718800" cy="342042"/>
          </a:xfrm>
        </p:spPr>
        <p:txBody>
          <a:bodyPr/>
          <a:lstStyle/>
          <a:p>
            <a:r>
              <a:rPr lang="en-US" altLang="en-US" dirty="0"/>
              <a:t>and, as in Solution 1, an equation of the tangent is 3</a:t>
            </a:r>
            <a:r>
              <a:rPr lang="en-US" altLang="en-US" i="1" dirty="0"/>
              <a:t>x</a:t>
            </a:r>
            <a:r>
              <a:rPr lang="en-US" altLang="en-US" dirty="0"/>
              <a:t> + 4</a:t>
            </a:r>
            <a:r>
              <a:rPr lang="en-US" altLang="en-US" i="1" dirty="0"/>
              <a:t>y</a:t>
            </a:r>
            <a:r>
              <a:rPr lang="en-US" altLang="en-US" dirty="0"/>
              <a:t> = 25.</a:t>
            </a:r>
          </a:p>
        </p:txBody>
      </p:sp>
    </p:spTree>
    <p:extLst>
      <p:ext uri="{BB962C8B-B14F-4D97-AF65-F5344CB8AC3E}">
        <p14:creationId xmlns:p14="http://schemas.microsoft.com/office/powerpoint/2010/main" val="39811736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13</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2908120" cy="369421"/>
          </a:xfrm>
        </p:spPr>
        <p:txBody>
          <a:bodyPr/>
          <a:lstStyle/>
          <a:p>
            <a:r>
              <a:rPr lang="en-US" dirty="0"/>
              <a:t>Find       or         if  </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 1:</a:t>
            </a:r>
          </a:p>
        </p:txBody>
      </p:sp>
      <mc:AlternateContent xmlns:mc="http://schemas.openxmlformats.org/markup-compatibility/2006" xmlns:a14="http://schemas.microsoft.com/office/drawing/2010/main">
        <mc:Choice Requires="a14">
          <p:sp>
            <p:nvSpPr>
              <p:cNvPr id="9" name="TextBox 8"/>
              <p:cNvSpPr txBox="1"/>
              <p:nvPr/>
            </p:nvSpPr>
            <p:spPr>
              <a:xfrm>
                <a:off x="2376868" y="2684961"/>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3</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𝑥𝑦</m:t>
                      </m:r>
                      <m:r>
                        <a:rPr lang="en-US" sz="2400" i="1">
                          <a:latin typeface="Cambria Math" panose="02040503050406030204" pitchFamily="18" charset="0"/>
                          <a:ea typeface="Open Sans" panose="020B0606030504020204" pitchFamily="34" charset="0"/>
                          <a:cs typeface="Open Sans" panose="020B0606030504020204" pitchFamily="34" charset="0"/>
                        </a:rPr>
                        <m:t>=3 </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76868" y="2684961"/>
                <a:ext cx="5553893" cy="369332"/>
              </a:xfrm>
              <a:prstGeom prst="rect">
                <a:avLst/>
              </a:prstGeom>
              <a:blipFill rotWithShape="0">
                <a:blip r:embed="rId2"/>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80316" y="1250606"/>
                <a:ext cx="55238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3</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𝑥𝑦</m:t>
                      </m:r>
                      <m:r>
                        <a:rPr lang="en-US" sz="2400" b="0" i="1" smtClean="0">
                          <a:latin typeface="Cambria Math" panose="02040503050406030204" pitchFamily="18" charset="0"/>
                          <a:ea typeface="Open Sans" panose="020B0606030504020204" pitchFamily="34" charset="0"/>
                          <a:cs typeface="Open Sans" panose="020B0606030504020204" pitchFamily="34" charset="0"/>
                        </a:rPr>
                        <m:t>=3 </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80316" y="1250606"/>
                <a:ext cx="5523842" cy="369332"/>
              </a:xfrm>
              <a:prstGeom prst="rect">
                <a:avLst/>
              </a:prstGeom>
              <a:blipFill rotWithShape="0">
                <a:blip r:embed="rId3"/>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448874" y="1242944"/>
                <a:ext cx="4314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448874" y="1242944"/>
                <a:ext cx="431442" cy="369332"/>
              </a:xfrm>
              <a:prstGeom prst="rect">
                <a:avLst/>
              </a:prstGeom>
              <a:blipFill rotWithShape="0">
                <a:blip r:embed="rId4"/>
                <a:stretch>
                  <a:fillRect l="-7143"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6868" y="1065940"/>
                <a:ext cx="431442" cy="72334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𝑑𝑦</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376868" y="1065940"/>
                <a:ext cx="431442" cy="723340"/>
              </a:xfrm>
              <a:prstGeom prst="rect">
                <a:avLst/>
              </a:prstGeom>
              <a:blipFill rotWithShape="0">
                <a:blip r:embed="rId5"/>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366254" y="3308895"/>
                <a:ext cx="5553893" cy="70128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num>
                        <m:den>
                          <m:r>
                            <a:rPr lang="en-US" sz="24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3</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𝑥𝑦</m:t>
                          </m:r>
                        </m:e>
                      </m:d>
                      <m:r>
                        <a:rPr lang="en-US" sz="2400" i="1">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num>
                        <m:den>
                          <m:r>
                            <a:rPr lang="en-US" sz="24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3 </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e>
                      </m:d>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366254" y="3308895"/>
                <a:ext cx="5553893" cy="701282"/>
              </a:xfrm>
              <a:prstGeom prst="rect">
                <a:avLst/>
              </a:prstGeom>
              <a:blipFill rotWithShape="0">
                <a:blip r:embed="rId6"/>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054897" y="4400401"/>
                <a:ext cx="5553893" cy="70128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up>
                          </m:sSup>
                        </m:e>
                      </m:d>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num>
                        <m:den>
                          <m:r>
                            <a:rPr lang="en-US" sz="24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𝑥𝑦</m:t>
                          </m:r>
                        </m:e>
                      </m:d>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3</m:t>
                      </m:r>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num>
                        <m:den>
                          <m:r>
                            <a:rPr lang="en-US" sz="24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e>
                      </m:d>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054897" y="4400401"/>
                <a:ext cx="5553893" cy="701282"/>
              </a:xfrm>
              <a:prstGeom prst="rect">
                <a:avLst/>
              </a:prstGeom>
              <a:blipFill rotWithShape="0">
                <a:blip r:embed="rId7"/>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054896" y="5326834"/>
                <a:ext cx="5553893" cy="7643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den>
                      </m:f>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up>
                          </m:sSup>
                        </m:e>
                      </m:d>
                      <m:f>
                        <m:f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en>
                      </m:f>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num>
                        <m:den>
                          <m:r>
                            <a:rPr lang="en-US" sz="24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r>
                        <a:rPr lang="en-US" sz="240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f>
                        <m:f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𝑑𝑦</m:t>
                          </m:r>
                        </m:num>
                        <m:den>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𝑑𝑥</m:t>
                          </m:r>
                        </m:den>
                      </m:f>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3</m:t>
                      </m:r>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2</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054896" y="5326834"/>
                <a:ext cx="5553893" cy="764376"/>
              </a:xfrm>
              <a:prstGeom prst="rect">
                <a:avLst/>
              </a:prstGeom>
              <a:blipFill rotWithShape="0">
                <a:blip r:embed="rId8"/>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18874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13</a:t>
            </a:r>
            <a:endParaRPr lang="en-US" b="0" dirty="0"/>
          </a:p>
        </p:txBody>
      </p:sp>
      <mc:AlternateContent xmlns:mc="http://schemas.openxmlformats.org/markup-compatibility/2006" xmlns:a14="http://schemas.microsoft.com/office/drawing/2010/main">
        <mc:Choice Requires="a14">
          <p:sp>
            <p:nvSpPr>
              <p:cNvPr id="16" name="TextBox 15"/>
              <p:cNvSpPr txBox="1"/>
              <p:nvPr/>
            </p:nvSpPr>
            <p:spPr>
              <a:xfrm>
                <a:off x="1926107" y="1450293"/>
                <a:ext cx="5553893" cy="7643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den>
                      </m:f>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up>
                          </m:sSup>
                        </m:e>
                      </m:d>
                      <m:f>
                        <m:f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en>
                      </m:f>
                      <m:r>
                        <a:rPr lang="en-US" sz="2400" b="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𝑑</m:t>
                          </m:r>
                        </m:num>
                        <m:den>
                          <m:r>
                            <a:rPr lang="en-US" sz="2400" i="1">
                              <a:latin typeface="Cambria Math" panose="02040503050406030204" pitchFamily="18" charset="0"/>
                              <a:ea typeface="Open Sans" panose="020B0606030504020204" pitchFamily="34" charset="0"/>
                              <a:cs typeface="Open Sans" panose="020B0606030504020204" pitchFamily="34" charset="0"/>
                            </a:rPr>
                            <m:t>𝑑𝑥</m:t>
                          </m:r>
                        </m:den>
                      </m:f>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r>
                        <a:rPr lang="en-US" sz="240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f>
                        <m:f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𝑑𝑦</m:t>
                          </m:r>
                        </m:num>
                        <m:den>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𝑑𝑥</m:t>
                          </m:r>
                        </m:den>
                      </m:f>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3</m:t>
                      </m:r>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2</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926107" y="1450293"/>
                <a:ext cx="5553893" cy="764376"/>
              </a:xfrm>
              <a:prstGeom prst="rect">
                <a:avLst/>
              </a:prstGeom>
              <a:blipFill rotWithShape="0">
                <a:blip r:embed="rId2"/>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467734" y="2835432"/>
                <a:ext cx="7256531" cy="531940"/>
              </a:xfrm>
              <a:prstGeom prst="rect">
                <a:avLst/>
              </a:prstGeom>
              <a:noFill/>
              <a:effectLst/>
            </p:spPr>
            <p:txBody>
              <a:bodyPr wrap="square" lIns="0" tIns="0" rIns="0" bIns="0" rtlCol="0" anchor="b">
                <a:spAutoFit/>
              </a:bodyPr>
              <a:lstStyle/>
              <a:p>
                <a:r>
                  <a:rPr lang="en-US" sz="2400" dirty="0">
                    <a:solidFill>
                      <a:schemeClr val="accent4"/>
                    </a:solidFill>
                    <a:ea typeface="Open Sans" panose="020B0606030504020204" pitchFamily="34" charset="0"/>
                    <a:cs typeface="Open Sans" panose="020B0606030504020204" pitchFamily="34" charset="0"/>
                  </a:rPr>
                  <a:t>3</a:t>
                </a:r>
                <a14:m>
                  <m:oMath xmlns:m="http://schemas.openxmlformats.org/officeDocument/2006/math">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f>
                      <m:f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𝑑</m:t>
                        </m:r>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en>
                    </m:f>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           </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r>
                      <a:rPr lang="en-US" sz="2400" b="0" i="1" smtClean="0">
                        <a:latin typeface="Cambria Math" panose="02040503050406030204" pitchFamily="18" charset="0"/>
                        <a:ea typeface="Cambria Math" panose="02040503050406030204" pitchFamily="18" charset="0"/>
                        <a:cs typeface="Open Sans" panose="020B0606030504020204" pitchFamily="34" charset="0"/>
                      </a:rPr>
                      <m:t>         +</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f>
                      <m:f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𝑑𝑦</m:t>
                        </m:r>
                      </m:num>
                      <m:den>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𝑑𝑥</m:t>
                        </m:r>
                      </m:den>
                    </m:f>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6</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467734" y="2835432"/>
                <a:ext cx="7256531" cy="531940"/>
              </a:xfrm>
              <a:prstGeom prst="rect">
                <a:avLst/>
              </a:prstGeom>
              <a:blipFill rotWithShape="0">
                <a:blip r:embed="rId3"/>
                <a:stretch>
                  <a:fillRect l="-2605" t="-1149" b="-2069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072325" y="4119686"/>
                <a:ext cx="5553893" cy="70128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𝑥</m:t>
                          </m:r>
                        </m:e>
                      </m:d>
                      <m:f>
                        <m:f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𝑑𝑦</m:t>
                          </m:r>
                        </m:num>
                        <m:den>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𝑑𝑥</m:t>
                          </m:r>
                        </m:den>
                      </m:f>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6</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072325" y="4119686"/>
                <a:ext cx="5553893" cy="701282"/>
              </a:xfrm>
              <a:prstGeom prst="rect">
                <a:avLst/>
              </a:prstGeom>
              <a:blipFill rotWithShape="0">
                <a:blip r:embed="rId4"/>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845057" y="5191094"/>
                <a:ext cx="5553893" cy="76437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𝑑𝑦</m:t>
                          </m:r>
                        </m:num>
                        <m:den>
                          <m:r>
                            <a:rPr lang="en-US" sz="2400" i="1">
                              <a:solidFill>
                                <a:schemeClr val="tx1"/>
                              </a:solidFill>
                              <a:latin typeface="Cambria Math" panose="02040503050406030204" pitchFamily="18" charset="0"/>
                              <a:ea typeface="Open Sans" panose="020B0606030504020204" pitchFamily="34" charset="0"/>
                              <a:cs typeface="Open Sans" panose="020B0606030504020204" pitchFamily="34" charset="0"/>
                            </a:rPr>
                            <m:t>𝑑𝑥</m:t>
                          </m:r>
                        </m:den>
                      </m:f>
                      <m:r>
                        <a:rPr lang="en-US" sz="2400" i="1">
                          <a:latin typeface="Cambria Math" panose="02040503050406030204" pitchFamily="18" charset="0"/>
                          <a:ea typeface="Open Sans" panose="020B0606030504020204" pitchFamily="34" charset="0"/>
                          <a:cs typeface="Open Sans" panose="020B0606030504020204" pitchFamily="34" charset="0"/>
                        </a:rPr>
                        <m:t>=</m:t>
                      </m:r>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6</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𝑦</m:t>
                          </m:r>
                          <m:r>
                            <m:rPr>
                              <m:nor/>
                            </m:rPr>
                            <a:rPr lang="en-US" sz="2400" dirty="0">
                              <a:latin typeface="Open Sans" panose="020B0606030504020204" pitchFamily="34" charset="0"/>
                              <a:ea typeface="Open Sans" panose="020B0606030504020204" pitchFamily="34" charset="0"/>
                              <a:cs typeface="Open Sans" panose="020B0606030504020204" pitchFamily="34" charset="0"/>
                            </a:rPr>
                            <m:t> </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845057" y="5191094"/>
                <a:ext cx="5553893" cy="764376"/>
              </a:xfrm>
              <a:prstGeom prst="rect">
                <a:avLst/>
              </a:prstGeom>
              <a:blipFill rotWithShape="0">
                <a:blip r:embed="rId5"/>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240157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ltLang="en-US" dirty="0"/>
              <a:t>Proof of Sum Rule</a:t>
            </a:r>
            <a:endParaRPr lang="en-IN" dirty="0"/>
          </a:p>
        </p:txBody>
      </p:sp>
      <mc:AlternateContent xmlns:mc="http://schemas.openxmlformats.org/markup-compatibility/2006" xmlns:a14="http://schemas.microsoft.com/office/drawing/2010/main">
        <mc:Choice Requires="a14">
          <p:sp>
            <p:nvSpPr>
              <p:cNvPr id="25" name="TextBox 24"/>
              <p:cNvSpPr txBox="1"/>
              <p:nvPr/>
            </p:nvSpPr>
            <p:spPr>
              <a:xfrm>
                <a:off x="838200" y="1294553"/>
                <a:ext cx="5048518" cy="353943"/>
              </a:xfrm>
              <a:prstGeom prst="rect">
                <a:avLst/>
              </a:prstGeom>
              <a:noFill/>
              <a:effectLst/>
            </p:spPr>
            <p:txBody>
              <a:bodyPr wrap="square" lIns="0" tIns="0" rIns="0" rtlCol="0" anchor="b">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Let </a:t>
                </a:r>
                <a14:m>
                  <m:oMath xmlns:m="http://schemas.openxmlformats.org/officeDocument/2006/math">
                    <m:r>
                      <a:rPr lang="en-US" sz="2000" b="0" i="1" smtClean="0">
                        <a:latin typeface="Cambria Math" panose="02040503050406030204" pitchFamily="18" charset="0"/>
                        <a:ea typeface="Open Sans" panose="020B0606030504020204" pitchFamily="34" charset="0"/>
                        <a:cs typeface="Open Sans" panose="020B0606030504020204" pitchFamily="34" charset="0"/>
                      </a:rPr>
                      <m:t>𝐹</m:t>
                    </m:r>
                    <m:d>
                      <m:dPr>
                        <m:ctrlPr>
                          <a:rPr lang="en-US" sz="2000" b="0" i="1" smtClean="0">
                            <a:latin typeface="Cambria Math" panose="02040503050406030204" pitchFamily="18" charset="0"/>
                            <a:ea typeface="Open Sans" panose="020B0606030504020204" pitchFamily="34" charset="0"/>
                            <a:cs typeface="Open Sans" panose="020B0606030504020204" pitchFamily="34" charset="0"/>
                          </a:rPr>
                        </m:ctrlPr>
                      </m:dPr>
                      <m:e>
                        <m:r>
                          <a:rPr lang="en-US" sz="2000" b="0" i="1" smtClean="0">
                            <a:latin typeface="Cambria Math" panose="02040503050406030204" pitchFamily="18" charset="0"/>
                            <a:ea typeface="Open Sans" panose="020B0606030504020204" pitchFamily="34" charset="0"/>
                            <a:cs typeface="Open Sans" panose="020B0606030504020204" pitchFamily="34" charset="0"/>
                          </a:rPr>
                          <m:t>𝑥</m:t>
                        </m:r>
                      </m:e>
                    </m:d>
                    <m:r>
                      <a:rPr lang="en-US" sz="2000" b="0" i="1" smtClean="0">
                        <a:latin typeface="Cambria Math" panose="02040503050406030204" pitchFamily="18" charset="0"/>
                        <a:ea typeface="Cambria Math" panose="02040503050406030204" pitchFamily="18" charset="0"/>
                        <a:cs typeface="Open Sans" panose="020B0606030504020204" pitchFamily="34" charset="0"/>
                      </a:rPr>
                      <m:t>=</m:t>
                    </m:r>
                    <m:r>
                      <a:rPr lang="en-US" sz="2000" b="0" i="1" smtClean="0">
                        <a:latin typeface="Cambria Math" panose="02040503050406030204" pitchFamily="18" charset="0"/>
                        <a:ea typeface="Cambria Math" panose="02040503050406030204" pitchFamily="18" charset="0"/>
                        <a:cs typeface="Open Sans" panose="020B0606030504020204" pitchFamily="34" charset="0"/>
                      </a:rPr>
                      <m:t>𝑓</m:t>
                    </m:r>
                    <m:d>
                      <m:dPr>
                        <m:ctrlPr>
                          <a:rPr lang="en-US" sz="2000"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sz="2000" b="0" i="1" smtClean="0">
                            <a:latin typeface="Cambria Math" panose="02040503050406030204" pitchFamily="18" charset="0"/>
                            <a:ea typeface="Cambria Math" panose="02040503050406030204" pitchFamily="18" charset="0"/>
                            <a:cs typeface="Open Sans" panose="020B0606030504020204" pitchFamily="34" charset="0"/>
                          </a:rPr>
                          <m:t>𝑥</m:t>
                        </m:r>
                      </m:e>
                    </m:d>
                    <m:r>
                      <a:rPr lang="en-US" sz="2000" b="0" i="1" smtClean="0">
                        <a:latin typeface="Cambria Math" panose="02040503050406030204" pitchFamily="18" charset="0"/>
                        <a:ea typeface="Cambria Math" panose="02040503050406030204" pitchFamily="18" charset="0"/>
                        <a:cs typeface="Open Sans" panose="020B0606030504020204" pitchFamily="34" charset="0"/>
                      </a:rPr>
                      <m:t>+</m:t>
                    </m:r>
                    <m:r>
                      <a:rPr lang="en-US" sz="2000" b="0" i="1" smtClean="0">
                        <a:latin typeface="Cambria Math" panose="02040503050406030204" pitchFamily="18" charset="0"/>
                        <a:ea typeface="Cambria Math" panose="02040503050406030204" pitchFamily="18" charset="0"/>
                        <a:cs typeface="Open Sans" panose="020B0606030504020204" pitchFamily="34" charset="0"/>
                      </a:rPr>
                      <m:t>𝑔</m:t>
                    </m:r>
                    <m:r>
                      <a:rPr lang="en-US" sz="2000" b="0" i="1" smtClean="0">
                        <a:latin typeface="Cambria Math" panose="02040503050406030204" pitchFamily="18" charset="0"/>
                        <a:ea typeface="Cambria Math" panose="02040503050406030204" pitchFamily="18" charset="0"/>
                        <a:cs typeface="Open Sans" panose="020B0606030504020204" pitchFamily="34" charset="0"/>
                      </a:rPr>
                      <m:t>(</m:t>
                    </m:r>
                    <m:r>
                      <a:rPr lang="en-US" sz="20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000"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38200" y="1294553"/>
                <a:ext cx="5048518" cy="353943"/>
              </a:xfrm>
              <a:prstGeom prst="rect">
                <a:avLst/>
              </a:prstGeom>
              <a:blipFill rotWithShape="0">
                <a:blip r:embed="rId2"/>
                <a:stretch>
                  <a:fillRect l="-3140" t="-20690" b="-31034"/>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558984" y="1826074"/>
                <a:ext cx="2984791" cy="582275"/>
              </a:xfrm>
              <a:prstGeom prst="rect">
                <a:avLst/>
              </a:prstGeom>
              <a:noFill/>
              <a:effectLst/>
            </p:spPr>
            <p:txBody>
              <a:bodyPr wrap="none" lIns="0" tIns="0" rIns="0" bIns="0" rtlCol="0" anchor="b">
                <a:spAutoFit/>
              </a:bodyPr>
              <a:lstStyle/>
              <a:p>
                <a:r>
                  <a:rPr lang="en-US" sz="2400" b="0" dirty="0">
                    <a:ea typeface="Open Sans" panose="020B0606030504020204" pitchFamily="34" charset="0"/>
                    <a:cs typeface="Open Sans" panose="020B0606030504020204" pitchFamily="34" charset="0"/>
                  </a:rPr>
                  <a:t>F</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𝐹</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𝐹</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58984" y="1826074"/>
                <a:ext cx="2984791" cy="582275"/>
              </a:xfrm>
              <a:prstGeom prst="rect">
                <a:avLst/>
              </a:prstGeom>
              <a:blipFill rotWithShape="0">
                <a:blip r:embed="rId3"/>
                <a:stretch>
                  <a:fillRect l="-6339" b="-13684"/>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558983" y="2614615"/>
                <a:ext cx="4583499" cy="582275"/>
              </a:xfrm>
              <a:prstGeom prst="rect">
                <a:avLst/>
              </a:prstGeom>
              <a:noFill/>
              <a:effectLst/>
            </p:spPr>
            <p:txBody>
              <a:bodyPr wrap="non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𝑔</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b="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e>
                            </m:d>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𝑔</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558983" y="2614615"/>
                <a:ext cx="4583499" cy="582275"/>
              </a:xfrm>
              <a:prstGeom prst="rect">
                <a:avLst/>
              </a:prstGeom>
              <a:blipFill rotWithShape="0">
                <a:blip r:embed="rId4"/>
                <a:stretch>
                  <a:fillRect b="-1053"/>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558982" y="3349290"/>
                <a:ext cx="4583499" cy="582275"/>
              </a:xfrm>
              <a:prstGeom prst="rect">
                <a:avLst/>
              </a:prstGeom>
              <a:noFill/>
              <a:effectLst/>
            </p:spPr>
            <p:txBody>
              <a:bodyPr wrap="non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b="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𝑔</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𝑔</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func>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2558982" y="3349290"/>
                <a:ext cx="4583499" cy="582275"/>
              </a:xfrm>
              <a:prstGeom prst="rect">
                <a:avLst/>
              </a:prstGeom>
              <a:blipFill rotWithShape="0">
                <a:blip r:embed="rId5"/>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558983" y="4079671"/>
                <a:ext cx="5011372" cy="582275"/>
              </a:xfrm>
              <a:prstGeom prst="rect">
                <a:avLst/>
              </a:prstGeom>
              <a:noFill/>
              <a:effectLst/>
            </p:spPr>
            <p:txBody>
              <a:bodyPr wrap="non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d>
                          <m:dPr>
                            <m:begChr m:val="["/>
                            <m:endChr m:val="]"/>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dPr>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i="1">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e>
                                </m:d>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r>
                              <a:rPr lang="en-US" sz="2400" i="1">
                                <a:latin typeface="Cambria Math" panose="02040503050406030204" pitchFamily="18" charset="0"/>
                                <a:ea typeface="Cambria Math" panose="02040503050406030204" pitchFamily="18" charset="0"/>
                                <a:cs typeface="Open Sans" panose="020B0606030504020204" pitchFamily="34" charset="0"/>
                              </a:rPr>
                              <m:t>+</m:t>
                            </m:r>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i="1">
                                    <a:latin typeface="Cambria Math" panose="02040503050406030204" pitchFamily="18" charset="0"/>
                                    <a:ea typeface="Cambria Math" panose="02040503050406030204" pitchFamily="18" charset="0"/>
                                    <a:cs typeface="Open Sans" panose="020B0606030504020204" pitchFamily="34" charset="0"/>
                                  </a:rPr>
                                  <m:t>𝑔</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𝑔</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e>
                                </m:d>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d>
                      </m:e>
                    </m:func>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558983" y="4079671"/>
                <a:ext cx="5011372" cy="582275"/>
              </a:xfrm>
              <a:prstGeom prst="rect">
                <a:avLst/>
              </a:prstGeom>
              <a:blipFill rotWithShape="0">
                <a:blip r:embed="rId6"/>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2558984" y="4897684"/>
                <a:ext cx="5750036" cy="582275"/>
              </a:xfrm>
              <a:prstGeom prst="rect">
                <a:avLst/>
              </a:prstGeom>
              <a:noFill/>
              <a:effectLst/>
            </p:spPr>
            <p:txBody>
              <a:bodyPr wrap="non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func>
                      <m:func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b="0" i="0" smtClean="0">
                                <a:latin typeface="Cambria Math" panose="02040503050406030204" pitchFamily="18" charset="0"/>
                                <a:ea typeface="Cambria Math" panose="02040503050406030204" pitchFamily="18" charset="0"/>
                                <a:cs typeface="Open Sans" panose="020B0606030504020204" pitchFamily="34" charset="0"/>
                              </a:rPr>
                              <m:t>lim</m:t>
                            </m:r>
                          </m:e>
                          <m:lim>
                            <m:r>
                              <a:rPr lang="en-US" sz="2400" b="0" i="1" smtClean="0">
                                <a:latin typeface="Cambria Math" panose="02040503050406030204" pitchFamily="18" charset="0"/>
                                <a:ea typeface="Cambria Math" panose="02040503050406030204" pitchFamily="18" charset="0"/>
                                <a:cs typeface="Open Sans" panose="020B0606030504020204" pitchFamily="34" charset="0"/>
                              </a:rPr>
                              <m:t>h</m:t>
                            </m:r>
                            <m:r>
                              <a:rPr lang="en-US" sz="2400" b="0" i="1" smtClean="0">
                                <a:latin typeface="Cambria Math" panose="02040503050406030204" pitchFamily="18" charset="0"/>
                                <a:ea typeface="Cambria Math" panose="02040503050406030204" pitchFamily="18" charset="0"/>
                                <a:cs typeface="Open Sans" panose="020B0606030504020204" pitchFamily="34" charset="0"/>
                              </a:rPr>
                              <m:t>→0</m:t>
                            </m:r>
                          </m:lim>
                        </m:limLow>
                      </m:fName>
                      <m:e>
                        <m:d>
                          <m:dPr>
                            <m:begChr m:val="["/>
                            <m:endChr m:val="]"/>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dPr>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i="1">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𝑓</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e>
                                </m:d>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d>
                      </m:e>
                    </m:func>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func>
                      <m:funcPr>
                        <m:ctrlPr>
                          <a:rPr lang="en-US" sz="2400" i="1">
                            <a:latin typeface="Cambria Math" panose="02040503050406030204" pitchFamily="18" charset="0"/>
                            <a:ea typeface="Cambria Math" panose="02040503050406030204" pitchFamily="18" charset="0"/>
                            <a:cs typeface="Open Sans" panose="020B0606030504020204" pitchFamily="34" charset="0"/>
                          </a:rPr>
                        </m:ctrlPr>
                      </m:funcPr>
                      <m:fName>
                        <m:limLow>
                          <m:limLowPr>
                            <m:ctrlPr>
                              <a:rPr lang="en-US" sz="2400" i="1">
                                <a:latin typeface="Cambria Math" panose="02040503050406030204" pitchFamily="18" charset="0"/>
                                <a:ea typeface="Cambria Math" panose="02040503050406030204" pitchFamily="18" charset="0"/>
                                <a:cs typeface="Open Sans" panose="020B0606030504020204" pitchFamily="34" charset="0"/>
                              </a:rPr>
                            </m:ctrlPr>
                          </m:limLowPr>
                          <m:e>
                            <m:r>
                              <m:rPr>
                                <m:sty m:val="p"/>
                              </m:rPr>
                              <a:rPr lang="en-US" sz="2400">
                                <a:latin typeface="Cambria Math" panose="02040503050406030204" pitchFamily="18" charset="0"/>
                                <a:ea typeface="Cambria Math" panose="02040503050406030204" pitchFamily="18" charset="0"/>
                                <a:cs typeface="Open Sans" panose="020B0606030504020204" pitchFamily="34" charset="0"/>
                              </a:rPr>
                              <m:t>lim</m:t>
                            </m:r>
                          </m:e>
                          <m:lim>
                            <m:r>
                              <a:rPr lang="en-US" sz="2400" i="1">
                                <a:latin typeface="Cambria Math" panose="02040503050406030204" pitchFamily="18" charset="0"/>
                                <a:ea typeface="Cambria Math" panose="02040503050406030204" pitchFamily="18" charset="0"/>
                                <a:cs typeface="Open Sans" panose="020B0606030504020204" pitchFamily="34" charset="0"/>
                              </a:rPr>
                              <m:t>h</m:t>
                            </m:r>
                            <m:r>
                              <a:rPr lang="en-US" sz="2400" i="1">
                                <a:latin typeface="Cambria Math" panose="02040503050406030204" pitchFamily="18" charset="0"/>
                                <a:ea typeface="Cambria Math" panose="02040503050406030204" pitchFamily="18" charset="0"/>
                                <a:cs typeface="Open Sans" panose="020B0606030504020204" pitchFamily="34" charset="0"/>
                              </a:rPr>
                              <m:t>→0</m:t>
                            </m:r>
                          </m:lim>
                        </m:limLow>
                      </m:fName>
                      <m:e>
                        <m:d>
                          <m:dPr>
                            <m:begChr m:val="["/>
                            <m:endChr m:val="]"/>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f>
                              <m:fPr>
                                <m:ctrlPr>
                                  <a:rPr lang="en-US" sz="2400" i="1">
                                    <a:latin typeface="Cambria Math" panose="02040503050406030204" pitchFamily="18" charset="0"/>
                                    <a:ea typeface="Cambria Math" panose="02040503050406030204" pitchFamily="18" charset="0"/>
                                    <a:cs typeface="Open Sans" panose="020B0606030504020204" pitchFamily="34" charset="0"/>
                                  </a:rPr>
                                </m:ctrlPr>
                              </m:fPr>
                              <m:num>
                                <m:r>
                                  <a:rPr lang="en-US" sz="2400" i="1">
                                    <a:latin typeface="Cambria Math" panose="02040503050406030204" pitchFamily="18" charset="0"/>
                                    <a:ea typeface="Cambria Math" panose="02040503050406030204" pitchFamily="18" charset="0"/>
                                    <a:cs typeface="Open Sans" panose="020B0606030504020204" pitchFamily="34" charset="0"/>
                                  </a:rPr>
                                  <m:t>𝑔</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h</m:t>
                                    </m:r>
                                  </m:e>
                                </m:d>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𝑔</m:t>
                                </m:r>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r>
                                      <a:rPr lang="en-US" sz="2400" i="1">
                                        <a:latin typeface="Cambria Math" panose="02040503050406030204" pitchFamily="18" charset="0"/>
                                        <a:ea typeface="Cambria Math" panose="02040503050406030204" pitchFamily="18" charset="0"/>
                                        <a:cs typeface="Open Sans" panose="020B0606030504020204" pitchFamily="34" charset="0"/>
                                      </a:rPr>
                                      <m:t>𝑥</m:t>
                                    </m:r>
                                  </m:e>
                                </m:d>
                              </m:num>
                              <m:den>
                                <m:r>
                                  <a:rPr lang="en-US" sz="2400" i="1">
                                    <a:latin typeface="Cambria Math" panose="02040503050406030204" pitchFamily="18" charset="0"/>
                                    <a:ea typeface="Cambria Math" panose="02040503050406030204" pitchFamily="18" charset="0"/>
                                    <a:cs typeface="Open Sans" panose="020B0606030504020204" pitchFamily="34" charset="0"/>
                                  </a:rPr>
                                  <m:t>h</m:t>
                                </m:r>
                              </m:den>
                            </m:f>
                          </m:e>
                        </m:d>
                      </m:e>
                    </m:func>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2558984" y="4897684"/>
                <a:ext cx="5750036" cy="582275"/>
              </a:xfrm>
              <a:prstGeom prst="rect">
                <a:avLst/>
              </a:prstGeom>
              <a:blipFill rotWithShape="0">
                <a:blip r:embed="rId7"/>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558984" y="5849593"/>
                <a:ext cx="2846870" cy="369332"/>
              </a:xfrm>
              <a:prstGeom prst="rect">
                <a:avLst/>
              </a:prstGeom>
              <a:noFill/>
              <a:effectLst/>
            </p:spPr>
            <p:txBody>
              <a:bodyPr wrap="non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𝑓</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𝑔</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558984" y="5849593"/>
                <a:ext cx="2846870" cy="369332"/>
              </a:xfrm>
              <a:prstGeom prst="rect">
                <a:avLst/>
              </a:prstGeom>
              <a:blipFill rotWithShape="0">
                <a:blip r:embed="rId8"/>
                <a:stretch>
                  <a:fillRect t="-6667" r="-4069" b="-38333"/>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289986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P spid="32" grpId="0"/>
      <p:bldP spid="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13</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2908120" cy="369421"/>
          </a:xfrm>
        </p:spPr>
        <p:txBody>
          <a:bodyPr/>
          <a:lstStyle/>
          <a:p>
            <a:r>
              <a:rPr lang="en-US" dirty="0"/>
              <a:t>Find       or         if  </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 2:</a:t>
            </a:r>
          </a:p>
        </p:txBody>
      </p:sp>
      <mc:AlternateContent xmlns:mc="http://schemas.openxmlformats.org/markup-compatibility/2006" xmlns:a14="http://schemas.microsoft.com/office/drawing/2010/main">
        <mc:Choice Requires="a14">
          <p:sp>
            <p:nvSpPr>
              <p:cNvPr id="9" name="TextBox 8"/>
              <p:cNvSpPr txBox="1"/>
              <p:nvPr/>
            </p:nvSpPr>
            <p:spPr>
              <a:xfrm>
                <a:off x="2376868" y="2684961"/>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3</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𝑥𝑦</m:t>
                      </m:r>
                      <m:r>
                        <a:rPr lang="en-US" sz="2400" i="1">
                          <a:latin typeface="Cambria Math" panose="02040503050406030204" pitchFamily="18" charset="0"/>
                          <a:ea typeface="Open Sans" panose="020B0606030504020204" pitchFamily="34" charset="0"/>
                          <a:cs typeface="Open Sans" panose="020B0606030504020204" pitchFamily="34" charset="0"/>
                        </a:rPr>
                        <m:t>=3 </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76868" y="2684961"/>
                <a:ext cx="5553893" cy="369332"/>
              </a:xfrm>
              <a:prstGeom prst="rect">
                <a:avLst/>
              </a:prstGeom>
              <a:blipFill rotWithShape="0">
                <a:blip r:embed="rId2"/>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80316" y="1250606"/>
                <a:ext cx="55238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3</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𝑥𝑦</m:t>
                      </m:r>
                      <m:r>
                        <a:rPr lang="en-US" sz="2400" b="0" i="1" smtClean="0">
                          <a:latin typeface="Cambria Math" panose="02040503050406030204" pitchFamily="18" charset="0"/>
                          <a:ea typeface="Open Sans" panose="020B0606030504020204" pitchFamily="34" charset="0"/>
                          <a:cs typeface="Open Sans" panose="020B0606030504020204" pitchFamily="34" charset="0"/>
                        </a:rPr>
                        <m:t>=3 </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80316" y="1250606"/>
                <a:ext cx="5523842" cy="369332"/>
              </a:xfrm>
              <a:prstGeom prst="rect">
                <a:avLst/>
              </a:prstGeom>
              <a:blipFill rotWithShape="0">
                <a:blip r:embed="rId3"/>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448874" y="1242944"/>
                <a:ext cx="4314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448874" y="1242944"/>
                <a:ext cx="431442" cy="369332"/>
              </a:xfrm>
              <a:prstGeom prst="rect">
                <a:avLst/>
              </a:prstGeom>
              <a:blipFill rotWithShape="0">
                <a:blip r:embed="rId4"/>
                <a:stretch>
                  <a:fillRect l="-7143"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6868" y="1065940"/>
                <a:ext cx="431442" cy="72334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𝑑𝑦</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376868" y="1065940"/>
                <a:ext cx="431442" cy="723340"/>
              </a:xfrm>
              <a:prstGeom prst="rect">
                <a:avLst/>
              </a:prstGeom>
              <a:blipFill rotWithShape="0">
                <a:blip r:embed="rId5"/>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366254" y="3640845"/>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3</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𝑥𝑦</m:t>
                              </m:r>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3 </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366254" y="3640845"/>
                <a:ext cx="5553893" cy="369332"/>
              </a:xfrm>
              <a:prstGeom prst="rect">
                <a:avLst/>
              </a:prstGeom>
              <a:blipFill rotWithShape="0">
                <a:blip r:embed="rId6"/>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190661" y="4732351"/>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up>
                              </m:sSup>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𝑥𝑦</m:t>
                              </m:r>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190661" y="4732351"/>
                <a:ext cx="5553893" cy="369332"/>
              </a:xfrm>
              <a:prstGeom prst="rect">
                <a:avLst/>
              </a:prstGeom>
              <a:blipFill rotWithShape="0">
                <a:blip r:embed="rId7"/>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734832" y="5721878"/>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3</m:t>
                      </m:r>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2</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734832" y="5721878"/>
                <a:ext cx="5553893" cy="369332"/>
              </a:xfrm>
              <a:prstGeom prst="rect">
                <a:avLst/>
              </a:prstGeom>
              <a:blipFill rotWithShape="0">
                <a:blip r:embed="rId8"/>
                <a:stretch>
                  <a:fillRect b="-26667"/>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151777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13</a:t>
            </a:r>
            <a:endParaRPr lang="en-US" b="0" dirty="0"/>
          </a:p>
        </p:txBody>
      </p:sp>
      <mc:AlternateContent xmlns:mc="http://schemas.openxmlformats.org/markup-compatibility/2006" xmlns:a14="http://schemas.microsoft.com/office/drawing/2010/main">
        <mc:Choice Requires="a14">
          <p:sp>
            <p:nvSpPr>
              <p:cNvPr id="16" name="TextBox 15"/>
              <p:cNvSpPr txBox="1"/>
              <p:nvPr/>
            </p:nvSpPr>
            <p:spPr>
              <a:xfrm>
                <a:off x="2121196" y="1808658"/>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3</m:t>
                      </m:r>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2</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d>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121196" y="1808658"/>
                <a:ext cx="5553893" cy="369332"/>
              </a:xfrm>
              <a:prstGeom prst="rect">
                <a:avLst/>
              </a:prstGeom>
              <a:blipFill rotWithShape="0">
                <a:blip r:embed="rId2"/>
                <a:stretch>
                  <a:fillRect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121197" y="2567241"/>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6</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121197" y="2567241"/>
                <a:ext cx="5553893" cy="369332"/>
              </a:xfrm>
              <a:prstGeom prst="rect">
                <a:avLst/>
              </a:prstGeom>
              <a:blipFill rotWithShape="0">
                <a:blip r:embed="rId3"/>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255351" y="3350656"/>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6</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255351" y="3350656"/>
                <a:ext cx="5553893" cy="369332"/>
              </a:xfrm>
              <a:prstGeom prst="rect">
                <a:avLst/>
              </a:prstGeom>
              <a:blipFill>
                <a:blip r:embed="rId4"/>
                <a:stretch>
                  <a:fillRect b="-26667"/>
                </a:stretch>
              </a:blipFill>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255350" y="4120260"/>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𝑥</m:t>
                          </m:r>
                        </m:e>
                      </m:d>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6</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255350" y="4120260"/>
                <a:ext cx="5553893" cy="369332"/>
              </a:xfrm>
              <a:prstGeom prst="rect">
                <a:avLst/>
              </a:prstGeom>
              <a:blipFill>
                <a:blip r:embed="rId5"/>
                <a:stretch>
                  <a:fillRect b="-26667"/>
                </a:stretch>
              </a:blipFill>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823753" y="4691110"/>
                <a:ext cx="5553893" cy="75700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6</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𝑦</m:t>
                          </m:r>
                          <m:r>
                            <m:rPr>
                              <m:nor/>
                            </m:rPr>
                            <a:rPr lang="en-US" sz="2400" dirty="0">
                              <a:latin typeface="Open Sans" panose="020B0606030504020204" pitchFamily="34" charset="0"/>
                              <a:ea typeface="Open Sans" panose="020B0606030504020204" pitchFamily="34" charset="0"/>
                              <a:cs typeface="Open Sans" panose="020B0606030504020204" pitchFamily="34" charset="0"/>
                            </a:rPr>
                            <m:t> </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823753" y="4691110"/>
                <a:ext cx="5553893" cy="757002"/>
              </a:xfrm>
              <a:prstGeom prst="rect">
                <a:avLst/>
              </a:prstGeom>
              <a:blipFill>
                <a:blip r:embed="rId6"/>
                <a:stretch>
                  <a:fillRect/>
                </a:stretch>
              </a:blipFill>
              <a:effectLst/>
            </p:spPr>
            <p:txBody>
              <a:bodyPr/>
              <a:lstStyle/>
              <a:p>
                <a:r>
                  <a:rPr lang="en-CA">
                    <a:noFill/>
                  </a:rPr>
                  <a:t> </a:t>
                </a:r>
              </a:p>
            </p:txBody>
          </p:sp>
        </mc:Fallback>
      </mc:AlternateContent>
    </p:spTree>
    <p:extLst>
      <p:ext uri="{BB962C8B-B14F-4D97-AF65-F5344CB8AC3E}">
        <p14:creationId xmlns:p14="http://schemas.microsoft.com/office/powerpoint/2010/main" val="389898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P spid="2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14</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2908120" cy="369421"/>
          </a:xfrm>
        </p:spPr>
        <p:txBody>
          <a:bodyPr/>
          <a:lstStyle/>
          <a:p>
            <a:r>
              <a:rPr lang="en-US" dirty="0"/>
              <a:t>Find       or         if  </a:t>
            </a:r>
          </a:p>
        </p:txBody>
      </p:sp>
      <mc:AlternateContent xmlns:mc="http://schemas.openxmlformats.org/markup-compatibility/2006" xmlns:a14="http://schemas.microsoft.com/office/drawing/2010/main">
        <mc:Choice Requires="a14">
          <p:sp>
            <p:nvSpPr>
              <p:cNvPr id="14" name="TextBox 13"/>
              <p:cNvSpPr txBox="1"/>
              <p:nvPr/>
            </p:nvSpPr>
            <p:spPr>
              <a:xfrm>
                <a:off x="1880316" y="1246438"/>
                <a:ext cx="5523842" cy="37350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e>
                      </m:func>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5</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4</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+7</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80316" y="1246438"/>
                <a:ext cx="5523842" cy="373500"/>
              </a:xfrm>
              <a:prstGeom prst="rect">
                <a:avLst/>
              </a:prstGeom>
              <a:blipFill rotWithShape="0">
                <a:blip r:embed="rId2"/>
                <a:stretch>
                  <a:fillRect b="-2580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448874" y="1242944"/>
                <a:ext cx="4314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448874" y="1242944"/>
                <a:ext cx="431442" cy="369332"/>
              </a:xfrm>
              <a:prstGeom prst="rect">
                <a:avLst/>
              </a:prstGeom>
              <a:blipFill rotWithShape="0">
                <a:blip r:embed="rId3"/>
                <a:stretch>
                  <a:fillRect l="-7143"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6868" y="1065940"/>
                <a:ext cx="431442" cy="72334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𝑑𝑦</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376868" y="1065940"/>
                <a:ext cx="431442" cy="723340"/>
              </a:xfrm>
              <a:prstGeom prst="rect">
                <a:avLst/>
              </a:prstGeom>
              <a:blipFill rotWithShape="0">
                <a:blip r:embed="rId4"/>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217572" y="2611004"/>
                <a:ext cx="5523842" cy="37350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e>
                      </m:func>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5</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4</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+7</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217572" y="2611004"/>
                <a:ext cx="5523842" cy="373500"/>
              </a:xfrm>
              <a:prstGeom prst="rect">
                <a:avLst/>
              </a:prstGeom>
              <a:blipFill rotWithShape="0">
                <a:blip r:embed="rId5"/>
                <a:stretch>
                  <a:fillRect b="-2580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217572" y="3201012"/>
                <a:ext cx="5523842" cy="37350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r>
                                    <a:rPr lang="en-US" sz="2400" i="1">
                                      <a:latin typeface="Cambria Math" panose="02040503050406030204" pitchFamily="18" charset="0"/>
                                      <a:ea typeface="Open Sans" panose="020B0606030504020204" pitchFamily="34" charset="0"/>
                                      <a:cs typeface="Open Sans" panose="020B0606030504020204" pitchFamily="34" charset="0"/>
                                    </a:rPr>
                                    <m:t>𝑦</m:t>
                                  </m:r>
                                  <m:r>
                                    <a:rPr lang="en-US" sz="2400" i="1">
                                      <a:latin typeface="Cambria Math" panose="02040503050406030204" pitchFamily="18" charset="0"/>
                                      <a:ea typeface="Open Sans" panose="020B0606030504020204" pitchFamily="34" charset="0"/>
                                      <a:cs typeface="Open Sans" panose="020B0606030504020204" pitchFamily="34" charset="0"/>
                                    </a:rPr>
                                    <m:t>+</m:t>
                                  </m:r>
                                </m:e>
                              </m:func>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5</m:t>
                                  </m:r>
                                </m:sup>
                              </m:sSup>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4</m:t>
                                  </m:r>
                                </m:sup>
                              </m:sSup>
                              <m:r>
                                <a:rPr lang="en-US" sz="2400" i="1">
                                  <a:latin typeface="Cambria Math" panose="02040503050406030204" pitchFamily="18" charset="0"/>
                                  <a:ea typeface="Open Sans" panose="020B0606030504020204" pitchFamily="34" charset="0"/>
                                  <a:cs typeface="Open Sans" panose="020B0606030504020204" pitchFamily="34" charset="0"/>
                                </a:rPr>
                                <m:t>+7</m:t>
                              </m:r>
                              <m:r>
                                <a:rPr lang="en-US" sz="2400" i="1">
                                  <a:latin typeface="Cambria Math" panose="02040503050406030204" pitchFamily="18" charset="0"/>
                                  <a:ea typeface="Open Sans" panose="020B0606030504020204" pitchFamily="34" charset="0"/>
                                  <a:cs typeface="Open Sans" panose="020B0606030504020204" pitchFamily="34" charset="0"/>
                                </a:rPr>
                                <m:t>𝑥</m:t>
                              </m:r>
                              <m:r>
                                <m:rPr>
                                  <m:nor/>
                                </m:rPr>
                                <a:rPr lang="en-US" sz="2400" dirty="0">
                                  <a:latin typeface="Open Sans" panose="020B0606030504020204" pitchFamily="34" charset="0"/>
                                  <a:ea typeface="Open Sans" panose="020B0606030504020204" pitchFamily="34" charset="0"/>
                                  <a:cs typeface="Open Sans" panose="020B0606030504020204" pitchFamily="34" charset="0"/>
                                </a:rPr>
                                <m:t> </m:t>
                              </m:r>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217572" y="3201012"/>
                <a:ext cx="5523842" cy="373500"/>
              </a:xfrm>
              <a:prstGeom prst="rect">
                <a:avLst/>
              </a:prstGeom>
              <a:blipFill rotWithShape="0">
                <a:blip r:embed="rId6"/>
                <a:stretch>
                  <a:fillRect b="-27869"/>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87273" y="3971672"/>
                <a:ext cx="5523842" cy="373500"/>
              </a:xfrm>
              <a:prstGeom prst="rect">
                <a:avLst/>
              </a:prstGeom>
              <a:noFill/>
              <a:effectLst/>
            </p:spPr>
            <p:txBody>
              <a:bodyPr wrap="square" lIns="0" tIns="0" rIns="0" bIns="0" rtlCol="0" anchor="b">
                <a:spAutoFit/>
              </a:bodyPr>
              <a:lstStyle/>
              <a:p>
                <a14:m>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r>
                                  <a:rPr lang="en-US" sz="2400" i="1">
                                    <a:latin typeface="Cambria Math" panose="02040503050406030204" pitchFamily="18" charset="0"/>
                                    <a:ea typeface="Open Sans" panose="020B0606030504020204" pitchFamily="34" charset="0"/>
                                    <a:cs typeface="Open Sans" panose="020B0606030504020204" pitchFamily="34" charset="0"/>
                                  </a:rPr>
                                  <m:t>𝑦</m:t>
                                </m:r>
                              </m:e>
                            </m:func>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5</m:t>
                                </m:r>
                              </m:sup>
                            </m:sSup>
                          </m:e>
                        </m:d>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4</m:t>
                                </m:r>
                              </m:sup>
                            </m:sSup>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a14:m>
                <a:r>
                  <a:rPr lang="en-US" sz="2400" dirty="0">
                    <a:latin typeface="Open Sans" panose="020B0606030504020204" pitchFamily="34" charset="0"/>
                    <a:ea typeface="Open Sans" panose="020B0606030504020204" pitchFamily="34" charset="0"/>
                    <a:cs typeface="Open Sans" panose="020B0606030504020204" pitchFamily="34" charset="0"/>
                  </a:rPr>
                  <a:t>+</a:t>
                </a:r>
                <a14:m>
                  <m:oMath xmlns:m="http://schemas.openxmlformats.org/officeDocument/2006/math">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7</m:t>
                            </m:r>
                            <m:r>
                              <a:rPr lang="en-US" sz="2400" i="1">
                                <a:latin typeface="Cambria Math" panose="02040503050406030204" pitchFamily="18" charset="0"/>
                                <a:ea typeface="Open Sans" panose="020B0606030504020204" pitchFamily="34" charset="0"/>
                                <a:cs typeface="Open Sans" panose="020B0606030504020204" pitchFamily="34" charset="0"/>
                              </a:rPr>
                              <m:t>𝑥</m:t>
                            </m:r>
                            <m:r>
                              <m:rPr>
                                <m:nor/>
                              </m:rPr>
                              <a:rPr lang="en-US" sz="2400" dirty="0">
                                <a:latin typeface="Open Sans" panose="020B0606030504020204" pitchFamily="34" charset="0"/>
                                <a:ea typeface="Open Sans" panose="020B0606030504020204" pitchFamily="34" charset="0"/>
                                <a:cs typeface="Open Sans" panose="020B0606030504020204" pitchFamily="34" charset="0"/>
                              </a:rPr>
                              <m:t> </m:t>
                            </m:r>
                          </m:e>
                        </m:d>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887273" y="3971672"/>
                <a:ext cx="5523842" cy="373500"/>
              </a:xfrm>
              <a:prstGeom prst="rect">
                <a:avLst/>
              </a:prstGeom>
              <a:blipFill rotWithShape="0">
                <a:blip r:embed="rId7"/>
                <a:stretch>
                  <a:fillRect t="-22951" b="-5082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989329" y="4778342"/>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func>
                            <m:func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i="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e>
                          </m:fun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i="1" smtClean="0">
                          <a:latin typeface="Cambria Math" panose="02040503050406030204" pitchFamily="18" charset="0"/>
                          <a:ea typeface="Open Sans" panose="020B0606030504020204" pitchFamily="34" charset="0"/>
                          <a:cs typeface="Open Sans" panose="020B0606030504020204" pitchFamily="34" charset="0"/>
                        </a:rPr>
                        <m:t>5</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4</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4</m:t>
                          </m:r>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3</m:t>
                          </m:r>
                        </m:sup>
                      </m:sSup>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i="1" smtClean="0">
                          <a:latin typeface="Cambria Math" panose="02040503050406030204" pitchFamily="18" charset="0"/>
                          <a:ea typeface="Open Sans" panose="020B0606030504020204" pitchFamily="34" charset="0"/>
                          <a:cs typeface="Open Sans" panose="020B0606030504020204" pitchFamily="34" charset="0"/>
                        </a:rPr>
                        <m:t>7</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2989329" y="4778342"/>
                <a:ext cx="5553893" cy="369332"/>
              </a:xfrm>
              <a:prstGeom prst="rect">
                <a:avLst/>
              </a:prstGeom>
              <a:blipFill rotWithShape="0">
                <a:blip r:embed="rId8"/>
                <a:stretch>
                  <a:fillRect b="-26667"/>
                </a:stretch>
              </a:blipFill>
              <a:effectLst/>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F5E10B18-E080-85B2-C951-D06D500F6533}"/>
                  </a:ext>
                </a:extLst>
              </p14:cNvPr>
              <p14:cNvContentPartPr/>
              <p14:nvPr/>
            </p14:nvContentPartPr>
            <p14:xfrm>
              <a:off x="8573175" y="1761825"/>
              <a:ext cx="1013400" cy="4019400"/>
            </p14:xfrm>
          </p:contentPart>
        </mc:Choice>
        <mc:Fallback xmlns="">
          <p:pic>
            <p:nvPicPr>
              <p:cNvPr id="4" name="Ink 3">
                <a:extLst>
                  <a:ext uri="{FF2B5EF4-FFF2-40B4-BE49-F238E27FC236}">
                    <a16:creationId xmlns:a16="http://schemas.microsoft.com/office/drawing/2014/main" id="{F5E10B18-E080-85B2-C951-D06D500F6533}"/>
                  </a:ext>
                </a:extLst>
              </p:cNvPr>
              <p:cNvPicPr/>
              <p:nvPr/>
            </p:nvPicPr>
            <p:blipFill>
              <a:blip r:embed="rId10"/>
              <a:stretch>
                <a:fillRect/>
              </a:stretch>
            </p:blipFill>
            <p:spPr>
              <a:xfrm>
                <a:off x="8567055" y="1755705"/>
                <a:ext cx="1025640" cy="403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98283071-4380-A33E-893E-31373A6F74FA}"/>
                  </a:ext>
                </a:extLst>
              </p14:cNvPr>
              <p14:cNvContentPartPr/>
              <p14:nvPr/>
            </p14:nvContentPartPr>
            <p14:xfrm>
              <a:off x="9255735" y="2010225"/>
              <a:ext cx="318600" cy="161640"/>
            </p14:xfrm>
          </p:contentPart>
        </mc:Choice>
        <mc:Fallback xmlns="">
          <p:pic>
            <p:nvPicPr>
              <p:cNvPr id="5" name="Ink 4">
                <a:extLst>
                  <a:ext uri="{FF2B5EF4-FFF2-40B4-BE49-F238E27FC236}">
                    <a16:creationId xmlns:a16="http://schemas.microsoft.com/office/drawing/2014/main" id="{98283071-4380-A33E-893E-31373A6F74FA}"/>
                  </a:ext>
                </a:extLst>
              </p:cNvPr>
              <p:cNvPicPr/>
              <p:nvPr/>
            </p:nvPicPr>
            <p:blipFill>
              <a:blip r:embed="rId12"/>
              <a:stretch>
                <a:fillRect/>
              </a:stretch>
            </p:blipFill>
            <p:spPr>
              <a:xfrm>
                <a:off x="9249615" y="2004105"/>
                <a:ext cx="330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4E54C157-5183-AFC3-1EF2-1F838264CA3A}"/>
                  </a:ext>
                </a:extLst>
              </p14:cNvPr>
              <p14:cNvContentPartPr/>
              <p14:nvPr/>
            </p14:nvContentPartPr>
            <p14:xfrm>
              <a:off x="9612855" y="2040825"/>
              <a:ext cx="118440" cy="139680"/>
            </p14:xfrm>
          </p:contentPart>
        </mc:Choice>
        <mc:Fallback xmlns="">
          <p:pic>
            <p:nvPicPr>
              <p:cNvPr id="6" name="Ink 5">
                <a:extLst>
                  <a:ext uri="{FF2B5EF4-FFF2-40B4-BE49-F238E27FC236}">
                    <a16:creationId xmlns:a16="http://schemas.microsoft.com/office/drawing/2014/main" id="{4E54C157-5183-AFC3-1EF2-1F838264CA3A}"/>
                  </a:ext>
                </a:extLst>
              </p:cNvPr>
              <p:cNvPicPr/>
              <p:nvPr/>
            </p:nvPicPr>
            <p:blipFill>
              <a:blip r:embed="rId14"/>
              <a:stretch>
                <a:fillRect/>
              </a:stretch>
            </p:blipFill>
            <p:spPr>
              <a:xfrm>
                <a:off x="9606735" y="2034705"/>
                <a:ext cx="1306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15BD1489-EDCF-B23A-8175-599A2D353DF5}"/>
                  </a:ext>
                </a:extLst>
              </p14:cNvPr>
              <p14:cNvContentPartPr/>
              <p14:nvPr/>
            </p14:nvContentPartPr>
            <p14:xfrm>
              <a:off x="9559575" y="1943265"/>
              <a:ext cx="27000" cy="11160"/>
            </p14:xfrm>
          </p:contentPart>
        </mc:Choice>
        <mc:Fallback xmlns="">
          <p:pic>
            <p:nvPicPr>
              <p:cNvPr id="7" name="Ink 6">
                <a:extLst>
                  <a:ext uri="{FF2B5EF4-FFF2-40B4-BE49-F238E27FC236}">
                    <a16:creationId xmlns:a16="http://schemas.microsoft.com/office/drawing/2014/main" id="{15BD1489-EDCF-B23A-8175-599A2D353DF5}"/>
                  </a:ext>
                </a:extLst>
              </p:cNvPr>
              <p:cNvPicPr/>
              <p:nvPr/>
            </p:nvPicPr>
            <p:blipFill>
              <a:blip r:embed="rId16"/>
              <a:stretch>
                <a:fillRect/>
              </a:stretch>
            </p:blipFill>
            <p:spPr>
              <a:xfrm>
                <a:off x="9553455" y="1937145"/>
                <a:ext cx="39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CF3B4AA2-24D6-25A6-878E-F4130027C839}"/>
                  </a:ext>
                </a:extLst>
              </p14:cNvPr>
              <p14:cNvContentPartPr/>
              <p14:nvPr/>
            </p14:nvContentPartPr>
            <p14:xfrm>
              <a:off x="9822015" y="2018145"/>
              <a:ext cx="300960" cy="150840"/>
            </p14:xfrm>
          </p:contentPart>
        </mc:Choice>
        <mc:Fallback xmlns="">
          <p:pic>
            <p:nvPicPr>
              <p:cNvPr id="8" name="Ink 7">
                <a:extLst>
                  <a:ext uri="{FF2B5EF4-FFF2-40B4-BE49-F238E27FC236}">
                    <a16:creationId xmlns:a16="http://schemas.microsoft.com/office/drawing/2014/main" id="{CF3B4AA2-24D6-25A6-878E-F4130027C839}"/>
                  </a:ext>
                </a:extLst>
              </p:cNvPr>
              <p:cNvPicPr/>
              <p:nvPr/>
            </p:nvPicPr>
            <p:blipFill>
              <a:blip r:embed="rId18"/>
              <a:stretch>
                <a:fillRect/>
              </a:stretch>
            </p:blipFill>
            <p:spPr>
              <a:xfrm>
                <a:off x="9815895" y="2012025"/>
                <a:ext cx="313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Ink 8">
                <a:extLst>
                  <a:ext uri="{FF2B5EF4-FFF2-40B4-BE49-F238E27FC236}">
                    <a16:creationId xmlns:a16="http://schemas.microsoft.com/office/drawing/2014/main" id="{1D39A5EF-A5BA-3778-2C69-CF0FA74E7750}"/>
                  </a:ext>
                </a:extLst>
              </p14:cNvPr>
              <p14:cNvContentPartPr/>
              <p14:nvPr/>
            </p14:nvContentPartPr>
            <p14:xfrm>
              <a:off x="10219095" y="1978905"/>
              <a:ext cx="469440" cy="190080"/>
            </p14:xfrm>
          </p:contentPart>
        </mc:Choice>
        <mc:Fallback xmlns="">
          <p:pic>
            <p:nvPicPr>
              <p:cNvPr id="9" name="Ink 8">
                <a:extLst>
                  <a:ext uri="{FF2B5EF4-FFF2-40B4-BE49-F238E27FC236}">
                    <a16:creationId xmlns:a16="http://schemas.microsoft.com/office/drawing/2014/main" id="{1D39A5EF-A5BA-3778-2C69-CF0FA74E7750}"/>
                  </a:ext>
                </a:extLst>
              </p:cNvPr>
              <p:cNvPicPr/>
              <p:nvPr/>
            </p:nvPicPr>
            <p:blipFill>
              <a:blip r:embed="rId20"/>
              <a:stretch>
                <a:fillRect/>
              </a:stretch>
            </p:blipFill>
            <p:spPr>
              <a:xfrm>
                <a:off x="10212975" y="1972785"/>
                <a:ext cx="4816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Ink 9">
                <a:extLst>
                  <a:ext uri="{FF2B5EF4-FFF2-40B4-BE49-F238E27FC236}">
                    <a16:creationId xmlns:a16="http://schemas.microsoft.com/office/drawing/2014/main" id="{B854416E-0459-4826-62BF-10ADEDC83023}"/>
                  </a:ext>
                </a:extLst>
              </p14:cNvPr>
              <p14:cNvContentPartPr/>
              <p14:nvPr/>
            </p14:nvContentPartPr>
            <p14:xfrm>
              <a:off x="10652175" y="1872705"/>
              <a:ext cx="149400" cy="119520"/>
            </p14:xfrm>
          </p:contentPart>
        </mc:Choice>
        <mc:Fallback xmlns="">
          <p:pic>
            <p:nvPicPr>
              <p:cNvPr id="10" name="Ink 9">
                <a:extLst>
                  <a:ext uri="{FF2B5EF4-FFF2-40B4-BE49-F238E27FC236}">
                    <a16:creationId xmlns:a16="http://schemas.microsoft.com/office/drawing/2014/main" id="{B854416E-0459-4826-62BF-10ADEDC83023}"/>
                  </a:ext>
                </a:extLst>
              </p:cNvPr>
              <p:cNvPicPr/>
              <p:nvPr/>
            </p:nvPicPr>
            <p:blipFill>
              <a:blip r:embed="rId22"/>
              <a:stretch>
                <a:fillRect/>
              </a:stretch>
            </p:blipFill>
            <p:spPr>
              <a:xfrm>
                <a:off x="10646055" y="1866585"/>
                <a:ext cx="161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Ink 12">
                <a:extLst>
                  <a:ext uri="{FF2B5EF4-FFF2-40B4-BE49-F238E27FC236}">
                    <a16:creationId xmlns:a16="http://schemas.microsoft.com/office/drawing/2014/main" id="{6E17786C-719D-BB9A-1A99-01B43D2E7818}"/>
                  </a:ext>
                </a:extLst>
              </p14:cNvPr>
              <p14:cNvContentPartPr/>
              <p14:nvPr/>
            </p14:nvContentPartPr>
            <p14:xfrm>
              <a:off x="10695375" y="1880265"/>
              <a:ext cx="55800" cy="153000"/>
            </p14:xfrm>
          </p:contentPart>
        </mc:Choice>
        <mc:Fallback xmlns="">
          <p:pic>
            <p:nvPicPr>
              <p:cNvPr id="13" name="Ink 12">
                <a:extLst>
                  <a:ext uri="{FF2B5EF4-FFF2-40B4-BE49-F238E27FC236}">
                    <a16:creationId xmlns:a16="http://schemas.microsoft.com/office/drawing/2014/main" id="{6E17786C-719D-BB9A-1A99-01B43D2E7818}"/>
                  </a:ext>
                </a:extLst>
              </p:cNvPr>
              <p:cNvPicPr/>
              <p:nvPr/>
            </p:nvPicPr>
            <p:blipFill>
              <a:blip r:embed="rId24"/>
              <a:stretch>
                <a:fillRect/>
              </a:stretch>
            </p:blipFill>
            <p:spPr>
              <a:xfrm>
                <a:off x="10689255" y="1874145"/>
                <a:ext cx="68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0CFC6D2A-E50D-D10C-A40D-E385C9BF6ACD}"/>
                  </a:ext>
                </a:extLst>
              </p14:cNvPr>
              <p14:cNvContentPartPr/>
              <p14:nvPr/>
            </p14:nvContentPartPr>
            <p14:xfrm>
              <a:off x="10758015" y="1756065"/>
              <a:ext cx="212760" cy="521280"/>
            </p14:xfrm>
          </p:contentPart>
        </mc:Choice>
        <mc:Fallback xmlns="">
          <p:pic>
            <p:nvPicPr>
              <p:cNvPr id="15" name="Ink 14">
                <a:extLst>
                  <a:ext uri="{FF2B5EF4-FFF2-40B4-BE49-F238E27FC236}">
                    <a16:creationId xmlns:a16="http://schemas.microsoft.com/office/drawing/2014/main" id="{0CFC6D2A-E50D-D10C-A40D-E385C9BF6ACD}"/>
                  </a:ext>
                </a:extLst>
              </p:cNvPr>
              <p:cNvPicPr/>
              <p:nvPr/>
            </p:nvPicPr>
            <p:blipFill>
              <a:blip r:embed="rId26"/>
              <a:stretch>
                <a:fillRect/>
              </a:stretch>
            </p:blipFill>
            <p:spPr>
              <a:xfrm>
                <a:off x="10751895" y="1749945"/>
                <a:ext cx="22500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F71DDCDF-6595-6A2F-C2A2-3D7598B7F2D8}"/>
                  </a:ext>
                </a:extLst>
              </p14:cNvPr>
              <p14:cNvContentPartPr/>
              <p14:nvPr/>
            </p14:nvContentPartPr>
            <p14:xfrm>
              <a:off x="10137015" y="1834905"/>
              <a:ext cx="462600" cy="421560"/>
            </p14:xfrm>
          </p:contentPart>
        </mc:Choice>
        <mc:Fallback xmlns="">
          <p:pic>
            <p:nvPicPr>
              <p:cNvPr id="16" name="Ink 15">
                <a:extLst>
                  <a:ext uri="{FF2B5EF4-FFF2-40B4-BE49-F238E27FC236}">
                    <a16:creationId xmlns:a16="http://schemas.microsoft.com/office/drawing/2014/main" id="{F71DDCDF-6595-6A2F-C2A2-3D7598B7F2D8}"/>
                  </a:ext>
                </a:extLst>
              </p:cNvPr>
              <p:cNvPicPr/>
              <p:nvPr/>
            </p:nvPicPr>
            <p:blipFill>
              <a:blip r:embed="rId28"/>
              <a:stretch>
                <a:fillRect/>
              </a:stretch>
            </p:blipFill>
            <p:spPr>
              <a:xfrm>
                <a:off x="10130895" y="1828785"/>
                <a:ext cx="47484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3504813D-1DA4-E8EA-677D-31A5EE5931D5}"/>
                  </a:ext>
                </a:extLst>
              </p14:cNvPr>
              <p14:cNvContentPartPr/>
              <p14:nvPr/>
            </p14:nvContentPartPr>
            <p14:xfrm>
              <a:off x="9036495" y="1792785"/>
              <a:ext cx="831600" cy="580680"/>
            </p14:xfrm>
          </p:contentPart>
        </mc:Choice>
        <mc:Fallback xmlns="">
          <p:pic>
            <p:nvPicPr>
              <p:cNvPr id="18" name="Ink 17">
                <a:extLst>
                  <a:ext uri="{FF2B5EF4-FFF2-40B4-BE49-F238E27FC236}">
                    <a16:creationId xmlns:a16="http://schemas.microsoft.com/office/drawing/2014/main" id="{3504813D-1DA4-E8EA-677D-31A5EE5931D5}"/>
                  </a:ext>
                </a:extLst>
              </p:cNvPr>
              <p:cNvPicPr/>
              <p:nvPr/>
            </p:nvPicPr>
            <p:blipFill>
              <a:blip r:embed="rId30"/>
              <a:stretch>
                <a:fillRect/>
              </a:stretch>
            </p:blipFill>
            <p:spPr>
              <a:xfrm>
                <a:off x="9030375" y="1786665"/>
                <a:ext cx="84384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A8056189-C5AD-ABF1-0381-78E9A553C0CE}"/>
                  </a:ext>
                </a:extLst>
              </p14:cNvPr>
              <p14:cNvContentPartPr/>
              <p14:nvPr/>
            </p14:nvContentPartPr>
            <p14:xfrm>
              <a:off x="10842255" y="1704945"/>
              <a:ext cx="479520" cy="615240"/>
            </p14:xfrm>
          </p:contentPart>
        </mc:Choice>
        <mc:Fallback xmlns="">
          <p:pic>
            <p:nvPicPr>
              <p:cNvPr id="19" name="Ink 18">
                <a:extLst>
                  <a:ext uri="{FF2B5EF4-FFF2-40B4-BE49-F238E27FC236}">
                    <a16:creationId xmlns:a16="http://schemas.microsoft.com/office/drawing/2014/main" id="{A8056189-C5AD-ABF1-0381-78E9A553C0CE}"/>
                  </a:ext>
                </a:extLst>
              </p:cNvPr>
              <p:cNvPicPr/>
              <p:nvPr/>
            </p:nvPicPr>
            <p:blipFill>
              <a:blip r:embed="rId32"/>
              <a:stretch>
                <a:fillRect/>
              </a:stretch>
            </p:blipFill>
            <p:spPr>
              <a:xfrm>
                <a:off x="10836135" y="1698825"/>
                <a:ext cx="49176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A15FC4A9-14E3-0993-A61F-20860E7694AA}"/>
                  </a:ext>
                </a:extLst>
              </p14:cNvPr>
              <p14:cNvContentPartPr/>
              <p14:nvPr/>
            </p14:nvContentPartPr>
            <p14:xfrm>
              <a:off x="11179215" y="1385625"/>
              <a:ext cx="48600" cy="224640"/>
            </p14:xfrm>
          </p:contentPart>
        </mc:Choice>
        <mc:Fallback xmlns="">
          <p:pic>
            <p:nvPicPr>
              <p:cNvPr id="20" name="Ink 19">
                <a:extLst>
                  <a:ext uri="{FF2B5EF4-FFF2-40B4-BE49-F238E27FC236}">
                    <a16:creationId xmlns:a16="http://schemas.microsoft.com/office/drawing/2014/main" id="{A15FC4A9-14E3-0993-A61F-20860E7694AA}"/>
                  </a:ext>
                </a:extLst>
              </p:cNvPr>
              <p:cNvPicPr/>
              <p:nvPr/>
            </p:nvPicPr>
            <p:blipFill>
              <a:blip r:embed="rId34"/>
              <a:stretch>
                <a:fillRect/>
              </a:stretch>
            </p:blipFill>
            <p:spPr>
              <a:xfrm>
                <a:off x="11173095" y="1379505"/>
                <a:ext cx="60840" cy="236880"/>
              </a:xfrm>
              <a:prstGeom prst="rect">
                <a:avLst/>
              </a:prstGeom>
            </p:spPr>
          </p:pic>
        </mc:Fallback>
      </mc:AlternateContent>
      <p:grpSp>
        <p:nvGrpSpPr>
          <p:cNvPr id="43" name="Group 42">
            <a:extLst>
              <a:ext uri="{FF2B5EF4-FFF2-40B4-BE49-F238E27FC236}">
                <a16:creationId xmlns:a16="http://schemas.microsoft.com/office/drawing/2014/main" id="{C8E7869C-EAFE-8919-3E86-5A8114CE00C1}"/>
              </a:ext>
            </a:extLst>
          </p:cNvPr>
          <p:cNvGrpSpPr/>
          <p:nvPr/>
        </p:nvGrpSpPr>
        <p:grpSpPr>
          <a:xfrm>
            <a:off x="9379215" y="2789985"/>
            <a:ext cx="2695320" cy="651240"/>
            <a:chOff x="9379215" y="2789985"/>
            <a:chExt cx="2695320" cy="651240"/>
          </a:xfrm>
        </p:grpSpPr>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096C50FC-5175-4C38-14B8-B15749E8BB4A}"/>
                    </a:ext>
                  </a:extLst>
                </p14:cNvPr>
                <p14:cNvContentPartPr/>
                <p14:nvPr/>
              </p14:nvContentPartPr>
              <p14:xfrm>
                <a:off x="9396135" y="3247905"/>
                <a:ext cx="202320" cy="30600"/>
              </p14:xfrm>
            </p:contentPart>
          </mc:Choice>
          <mc:Fallback xmlns="">
            <p:pic>
              <p:nvPicPr>
                <p:cNvPr id="21" name="Ink 20">
                  <a:extLst>
                    <a:ext uri="{FF2B5EF4-FFF2-40B4-BE49-F238E27FC236}">
                      <a16:creationId xmlns:a16="http://schemas.microsoft.com/office/drawing/2014/main" id="{096C50FC-5175-4C38-14B8-B15749E8BB4A}"/>
                    </a:ext>
                  </a:extLst>
                </p:cNvPr>
                <p:cNvPicPr/>
                <p:nvPr/>
              </p:nvPicPr>
              <p:blipFill>
                <a:blip r:embed="rId36"/>
                <a:stretch>
                  <a:fillRect/>
                </a:stretch>
              </p:blipFill>
              <p:spPr>
                <a:xfrm>
                  <a:off x="9390015" y="3241785"/>
                  <a:ext cx="2145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6081529B-0780-BDA9-9FE6-BA423CF619D2}"/>
                    </a:ext>
                  </a:extLst>
                </p14:cNvPr>
                <p14:cNvContentPartPr/>
                <p14:nvPr/>
              </p14:nvContentPartPr>
              <p14:xfrm>
                <a:off x="9379215" y="3174105"/>
                <a:ext cx="200160" cy="12240"/>
              </p14:xfrm>
            </p:contentPart>
          </mc:Choice>
          <mc:Fallback xmlns="">
            <p:pic>
              <p:nvPicPr>
                <p:cNvPr id="22" name="Ink 21">
                  <a:extLst>
                    <a:ext uri="{FF2B5EF4-FFF2-40B4-BE49-F238E27FC236}">
                      <a16:creationId xmlns:a16="http://schemas.microsoft.com/office/drawing/2014/main" id="{6081529B-0780-BDA9-9FE6-BA423CF619D2}"/>
                    </a:ext>
                  </a:extLst>
                </p:cNvPr>
                <p:cNvPicPr/>
                <p:nvPr/>
              </p:nvPicPr>
              <p:blipFill>
                <a:blip r:embed="rId38"/>
                <a:stretch>
                  <a:fillRect/>
                </a:stretch>
              </p:blipFill>
              <p:spPr>
                <a:xfrm>
                  <a:off x="9373095" y="3167985"/>
                  <a:ext cx="212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BE9EDE7F-F060-0CEF-D1D2-BAADC86F03E3}"/>
                    </a:ext>
                  </a:extLst>
                </p14:cNvPr>
                <p14:cNvContentPartPr/>
                <p14:nvPr/>
              </p14:nvContentPartPr>
              <p14:xfrm>
                <a:off x="9794655" y="3121905"/>
                <a:ext cx="359640" cy="162720"/>
              </p14:xfrm>
            </p:contentPart>
          </mc:Choice>
          <mc:Fallback xmlns="">
            <p:pic>
              <p:nvPicPr>
                <p:cNvPr id="25" name="Ink 24">
                  <a:extLst>
                    <a:ext uri="{FF2B5EF4-FFF2-40B4-BE49-F238E27FC236}">
                      <a16:creationId xmlns:a16="http://schemas.microsoft.com/office/drawing/2014/main" id="{BE9EDE7F-F060-0CEF-D1D2-BAADC86F03E3}"/>
                    </a:ext>
                  </a:extLst>
                </p:cNvPr>
                <p:cNvPicPr/>
                <p:nvPr/>
              </p:nvPicPr>
              <p:blipFill>
                <a:blip r:embed="rId40"/>
                <a:stretch>
                  <a:fillRect/>
                </a:stretch>
              </p:blipFill>
              <p:spPr>
                <a:xfrm>
                  <a:off x="9788535" y="3115785"/>
                  <a:ext cx="3718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A7AAD693-C146-5E5A-B2B9-E37C9ED00D14}"/>
                    </a:ext>
                  </a:extLst>
                </p14:cNvPr>
                <p14:cNvContentPartPr/>
                <p14:nvPr/>
              </p14:nvContentPartPr>
              <p14:xfrm>
                <a:off x="10105695" y="3079425"/>
                <a:ext cx="441000" cy="201240"/>
              </p14:xfrm>
            </p:contentPart>
          </mc:Choice>
          <mc:Fallback xmlns="">
            <p:pic>
              <p:nvPicPr>
                <p:cNvPr id="30" name="Ink 29">
                  <a:extLst>
                    <a:ext uri="{FF2B5EF4-FFF2-40B4-BE49-F238E27FC236}">
                      <a16:creationId xmlns:a16="http://schemas.microsoft.com/office/drawing/2014/main" id="{A7AAD693-C146-5E5A-B2B9-E37C9ED00D14}"/>
                    </a:ext>
                  </a:extLst>
                </p:cNvPr>
                <p:cNvPicPr/>
                <p:nvPr/>
              </p:nvPicPr>
              <p:blipFill>
                <a:blip r:embed="rId42"/>
                <a:stretch>
                  <a:fillRect/>
                </a:stretch>
              </p:blipFill>
              <p:spPr>
                <a:xfrm>
                  <a:off x="10099575" y="3073305"/>
                  <a:ext cx="453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1E9391A5-934B-B022-7141-6414034FE8C8}"/>
                    </a:ext>
                  </a:extLst>
                </p14:cNvPr>
                <p14:cNvContentPartPr/>
                <p14:nvPr/>
              </p14:nvContentPartPr>
              <p14:xfrm>
                <a:off x="10716975" y="3101745"/>
                <a:ext cx="433440" cy="189000"/>
              </p14:xfrm>
            </p:contentPart>
          </mc:Choice>
          <mc:Fallback xmlns="">
            <p:pic>
              <p:nvPicPr>
                <p:cNvPr id="31" name="Ink 30">
                  <a:extLst>
                    <a:ext uri="{FF2B5EF4-FFF2-40B4-BE49-F238E27FC236}">
                      <a16:creationId xmlns:a16="http://schemas.microsoft.com/office/drawing/2014/main" id="{1E9391A5-934B-B022-7141-6414034FE8C8}"/>
                    </a:ext>
                  </a:extLst>
                </p:cNvPr>
                <p:cNvPicPr/>
                <p:nvPr/>
              </p:nvPicPr>
              <p:blipFill>
                <a:blip r:embed="rId44"/>
                <a:stretch>
                  <a:fillRect/>
                </a:stretch>
              </p:blipFill>
              <p:spPr>
                <a:xfrm>
                  <a:off x="10710855" y="3095625"/>
                  <a:ext cx="4456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D074D220-A7ED-1D0E-7736-E952687BE7BC}"/>
                    </a:ext>
                  </a:extLst>
                </p14:cNvPr>
                <p14:cNvContentPartPr/>
                <p14:nvPr/>
              </p14:nvContentPartPr>
              <p14:xfrm>
                <a:off x="11020455" y="2943705"/>
                <a:ext cx="277200" cy="153000"/>
              </p14:xfrm>
            </p:contentPart>
          </mc:Choice>
          <mc:Fallback xmlns="">
            <p:pic>
              <p:nvPicPr>
                <p:cNvPr id="32" name="Ink 31">
                  <a:extLst>
                    <a:ext uri="{FF2B5EF4-FFF2-40B4-BE49-F238E27FC236}">
                      <a16:creationId xmlns:a16="http://schemas.microsoft.com/office/drawing/2014/main" id="{D074D220-A7ED-1D0E-7736-E952687BE7BC}"/>
                    </a:ext>
                  </a:extLst>
                </p:cNvPr>
                <p:cNvPicPr/>
                <p:nvPr/>
              </p:nvPicPr>
              <p:blipFill>
                <a:blip r:embed="rId46"/>
                <a:stretch>
                  <a:fillRect/>
                </a:stretch>
              </p:blipFill>
              <p:spPr>
                <a:xfrm>
                  <a:off x="11014335" y="2937585"/>
                  <a:ext cx="2894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B9572F69-67F7-4FB7-1B27-41E81F857F52}"/>
                    </a:ext>
                  </a:extLst>
                </p14:cNvPr>
                <p14:cNvContentPartPr/>
                <p14:nvPr/>
              </p14:nvContentPartPr>
              <p14:xfrm>
                <a:off x="11111895" y="2976105"/>
                <a:ext cx="77400" cy="202680"/>
              </p14:xfrm>
            </p:contentPart>
          </mc:Choice>
          <mc:Fallback xmlns="">
            <p:pic>
              <p:nvPicPr>
                <p:cNvPr id="33" name="Ink 32">
                  <a:extLst>
                    <a:ext uri="{FF2B5EF4-FFF2-40B4-BE49-F238E27FC236}">
                      <a16:creationId xmlns:a16="http://schemas.microsoft.com/office/drawing/2014/main" id="{B9572F69-67F7-4FB7-1B27-41E81F857F52}"/>
                    </a:ext>
                  </a:extLst>
                </p:cNvPr>
                <p:cNvPicPr/>
                <p:nvPr/>
              </p:nvPicPr>
              <p:blipFill>
                <a:blip r:embed="rId48"/>
                <a:stretch>
                  <a:fillRect/>
                </a:stretch>
              </p:blipFill>
              <p:spPr>
                <a:xfrm>
                  <a:off x="11105775" y="2969985"/>
                  <a:ext cx="896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7064550A-FFF7-B521-E28C-4D55AB36BFFA}"/>
                    </a:ext>
                  </a:extLst>
                </p14:cNvPr>
                <p14:cNvContentPartPr/>
                <p14:nvPr/>
              </p14:nvContentPartPr>
              <p14:xfrm>
                <a:off x="11150055" y="2910225"/>
                <a:ext cx="282240" cy="531000"/>
              </p14:xfrm>
            </p:contentPart>
          </mc:Choice>
          <mc:Fallback xmlns="">
            <p:pic>
              <p:nvPicPr>
                <p:cNvPr id="34" name="Ink 33">
                  <a:extLst>
                    <a:ext uri="{FF2B5EF4-FFF2-40B4-BE49-F238E27FC236}">
                      <a16:creationId xmlns:a16="http://schemas.microsoft.com/office/drawing/2014/main" id="{7064550A-FFF7-B521-E28C-4D55AB36BFFA}"/>
                    </a:ext>
                  </a:extLst>
                </p:cNvPr>
                <p:cNvPicPr/>
                <p:nvPr/>
              </p:nvPicPr>
              <p:blipFill>
                <a:blip r:embed="rId50"/>
                <a:stretch>
                  <a:fillRect/>
                </a:stretch>
              </p:blipFill>
              <p:spPr>
                <a:xfrm>
                  <a:off x="11143935" y="2904105"/>
                  <a:ext cx="29448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86465289-7966-00CA-1A07-E6A18EA63AD6}"/>
                    </a:ext>
                  </a:extLst>
                </p14:cNvPr>
                <p14:cNvContentPartPr/>
                <p14:nvPr/>
              </p14:nvContentPartPr>
              <p14:xfrm>
                <a:off x="10637415" y="3035505"/>
                <a:ext cx="380880" cy="366480"/>
              </p14:xfrm>
            </p:contentPart>
          </mc:Choice>
          <mc:Fallback xmlns="">
            <p:pic>
              <p:nvPicPr>
                <p:cNvPr id="35" name="Ink 34">
                  <a:extLst>
                    <a:ext uri="{FF2B5EF4-FFF2-40B4-BE49-F238E27FC236}">
                      <a16:creationId xmlns:a16="http://schemas.microsoft.com/office/drawing/2014/main" id="{86465289-7966-00CA-1A07-E6A18EA63AD6}"/>
                    </a:ext>
                  </a:extLst>
                </p:cNvPr>
                <p:cNvPicPr/>
                <p:nvPr/>
              </p:nvPicPr>
              <p:blipFill>
                <a:blip r:embed="rId52"/>
                <a:stretch>
                  <a:fillRect/>
                </a:stretch>
              </p:blipFill>
              <p:spPr>
                <a:xfrm>
                  <a:off x="10631295" y="3029385"/>
                  <a:ext cx="39312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C9A9F43C-1D50-A7D5-732E-EB8C5287EB73}"/>
                    </a:ext>
                  </a:extLst>
                </p14:cNvPr>
                <p14:cNvContentPartPr/>
                <p14:nvPr/>
              </p14:nvContentPartPr>
              <p14:xfrm>
                <a:off x="11573775" y="3142785"/>
                <a:ext cx="360" cy="76320"/>
              </p14:xfrm>
            </p:contentPart>
          </mc:Choice>
          <mc:Fallback xmlns="">
            <p:pic>
              <p:nvPicPr>
                <p:cNvPr id="36" name="Ink 35">
                  <a:extLst>
                    <a:ext uri="{FF2B5EF4-FFF2-40B4-BE49-F238E27FC236}">
                      <a16:creationId xmlns:a16="http://schemas.microsoft.com/office/drawing/2014/main" id="{C9A9F43C-1D50-A7D5-732E-EB8C5287EB73}"/>
                    </a:ext>
                  </a:extLst>
                </p:cNvPr>
                <p:cNvPicPr/>
                <p:nvPr/>
              </p:nvPicPr>
              <p:blipFill>
                <a:blip r:embed="rId54"/>
                <a:stretch>
                  <a:fillRect/>
                </a:stretch>
              </p:blipFill>
              <p:spPr>
                <a:xfrm>
                  <a:off x="11567655" y="3136665"/>
                  <a:ext cx="126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E81DEC01-9DA4-1DD5-E1C6-D4A914C546E3}"/>
                    </a:ext>
                  </a:extLst>
                </p14:cNvPr>
                <p14:cNvContentPartPr/>
                <p14:nvPr/>
              </p14:nvContentPartPr>
              <p14:xfrm>
                <a:off x="11671695" y="3134865"/>
                <a:ext cx="253800" cy="155520"/>
              </p14:xfrm>
            </p:contentPart>
          </mc:Choice>
          <mc:Fallback xmlns="">
            <p:pic>
              <p:nvPicPr>
                <p:cNvPr id="37" name="Ink 36">
                  <a:extLst>
                    <a:ext uri="{FF2B5EF4-FFF2-40B4-BE49-F238E27FC236}">
                      <a16:creationId xmlns:a16="http://schemas.microsoft.com/office/drawing/2014/main" id="{E81DEC01-9DA4-1DD5-E1C6-D4A914C546E3}"/>
                    </a:ext>
                  </a:extLst>
                </p:cNvPr>
                <p:cNvPicPr/>
                <p:nvPr/>
              </p:nvPicPr>
              <p:blipFill>
                <a:blip r:embed="rId56"/>
                <a:stretch>
                  <a:fillRect/>
                </a:stretch>
              </p:blipFill>
              <p:spPr>
                <a:xfrm>
                  <a:off x="11665575" y="3128745"/>
                  <a:ext cx="266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859CBE30-37E1-6991-969F-755060BCAE6B}"/>
                    </a:ext>
                  </a:extLst>
                </p14:cNvPr>
                <p14:cNvContentPartPr/>
                <p14:nvPr/>
              </p14:nvContentPartPr>
              <p14:xfrm>
                <a:off x="11838375" y="3042345"/>
                <a:ext cx="120600" cy="94680"/>
              </p14:xfrm>
            </p:contentPart>
          </mc:Choice>
          <mc:Fallback xmlns="">
            <p:pic>
              <p:nvPicPr>
                <p:cNvPr id="38" name="Ink 37">
                  <a:extLst>
                    <a:ext uri="{FF2B5EF4-FFF2-40B4-BE49-F238E27FC236}">
                      <a16:creationId xmlns:a16="http://schemas.microsoft.com/office/drawing/2014/main" id="{859CBE30-37E1-6991-969F-755060BCAE6B}"/>
                    </a:ext>
                  </a:extLst>
                </p:cNvPr>
                <p:cNvPicPr/>
                <p:nvPr/>
              </p:nvPicPr>
              <p:blipFill>
                <a:blip r:embed="rId58"/>
                <a:stretch>
                  <a:fillRect/>
                </a:stretch>
              </p:blipFill>
              <p:spPr>
                <a:xfrm>
                  <a:off x="11832255" y="3036225"/>
                  <a:ext cx="132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0AB163EB-B8AE-C752-C953-F55534132268}"/>
                    </a:ext>
                  </a:extLst>
                </p14:cNvPr>
                <p14:cNvContentPartPr/>
                <p14:nvPr/>
              </p14:nvContentPartPr>
              <p14:xfrm>
                <a:off x="11838375" y="3042345"/>
                <a:ext cx="24480" cy="131400"/>
              </p14:xfrm>
            </p:contentPart>
          </mc:Choice>
          <mc:Fallback xmlns="">
            <p:pic>
              <p:nvPicPr>
                <p:cNvPr id="39" name="Ink 38">
                  <a:extLst>
                    <a:ext uri="{FF2B5EF4-FFF2-40B4-BE49-F238E27FC236}">
                      <a16:creationId xmlns:a16="http://schemas.microsoft.com/office/drawing/2014/main" id="{0AB163EB-B8AE-C752-C953-F55534132268}"/>
                    </a:ext>
                  </a:extLst>
                </p:cNvPr>
                <p:cNvPicPr/>
                <p:nvPr/>
              </p:nvPicPr>
              <p:blipFill>
                <a:blip r:embed="rId60"/>
                <a:stretch>
                  <a:fillRect/>
                </a:stretch>
              </p:blipFill>
              <p:spPr>
                <a:xfrm>
                  <a:off x="11832255" y="3036225"/>
                  <a:ext cx="36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BEA376B3-2B51-2FDC-94C2-BD355C8EB579}"/>
                    </a:ext>
                  </a:extLst>
                </p14:cNvPr>
                <p14:cNvContentPartPr/>
                <p14:nvPr/>
              </p14:nvContentPartPr>
              <p14:xfrm>
                <a:off x="11927295" y="3004185"/>
                <a:ext cx="147240" cy="382680"/>
              </p14:xfrm>
            </p:contentPart>
          </mc:Choice>
          <mc:Fallback xmlns="">
            <p:pic>
              <p:nvPicPr>
                <p:cNvPr id="40" name="Ink 39">
                  <a:extLst>
                    <a:ext uri="{FF2B5EF4-FFF2-40B4-BE49-F238E27FC236}">
                      <a16:creationId xmlns:a16="http://schemas.microsoft.com/office/drawing/2014/main" id="{BEA376B3-2B51-2FDC-94C2-BD355C8EB579}"/>
                    </a:ext>
                  </a:extLst>
                </p:cNvPr>
                <p:cNvPicPr/>
                <p:nvPr/>
              </p:nvPicPr>
              <p:blipFill>
                <a:blip r:embed="rId62"/>
                <a:stretch>
                  <a:fillRect/>
                </a:stretch>
              </p:blipFill>
              <p:spPr>
                <a:xfrm>
                  <a:off x="11921175" y="2998065"/>
                  <a:ext cx="15948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2E8CF40F-3771-BCE9-4DA3-6BF22999A6C9}"/>
                    </a:ext>
                  </a:extLst>
                </p14:cNvPr>
                <p14:cNvContentPartPr/>
                <p14:nvPr/>
              </p14:nvContentPartPr>
              <p14:xfrm>
                <a:off x="11534535" y="3052065"/>
                <a:ext cx="282600" cy="348840"/>
              </p14:xfrm>
            </p:contentPart>
          </mc:Choice>
          <mc:Fallback xmlns="">
            <p:pic>
              <p:nvPicPr>
                <p:cNvPr id="41" name="Ink 40">
                  <a:extLst>
                    <a:ext uri="{FF2B5EF4-FFF2-40B4-BE49-F238E27FC236}">
                      <a16:creationId xmlns:a16="http://schemas.microsoft.com/office/drawing/2014/main" id="{2E8CF40F-3771-BCE9-4DA3-6BF22999A6C9}"/>
                    </a:ext>
                  </a:extLst>
                </p:cNvPr>
                <p:cNvPicPr/>
                <p:nvPr/>
              </p:nvPicPr>
              <p:blipFill>
                <a:blip r:embed="rId64"/>
                <a:stretch>
                  <a:fillRect/>
                </a:stretch>
              </p:blipFill>
              <p:spPr>
                <a:xfrm>
                  <a:off x="11528415" y="3045945"/>
                  <a:ext cx="2948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AF14CE44-9948-D836-A4C2-D7A35D80599E}"/>
                    </a:ext>
                  </a:extLst>
                </p14:cNvPr>
                <p14:cNvContentPartPr/>
                <p14:nvPr/>
              </p14:nvContentPartPr>
              <p14:xfrm>
                <a:off x="11953935" y="2789985"/>
                <a:ext cx="46080" cy="130320"/>
              </p14:xfrm>
            </p:contentPart>
          </mc:Choice>
          <mc:Fallback xmlns="">
            <p:pic>
              <p:nvPicPr>
                <p:cNvPr id="42" name="Ink 41">
                  <a:extLst>
                    <a:ext uri="{FF2B5EF4-FFF2-40B4-BE49-F238E27FC236}">
                      <a16:creationId xmlns:a16="http://schemas.microsoft.com/office/drawing/2014/main" id="{AF14CE44-9948-D836-A4C2-D7A35D80599E}"/>
                    </a:ext>
                  </a:extLst>
                </p:cNvPr>
                <p:cNvPicPr/>
                <p:nvPr/>
              </p:nvPicPr>
              <p:blipFill>
                <a:blip r:embed="rId66"/>
                <a:stretch>
                  <a:fillRect/>
                </a:stretch>
              </p:blipFill>
              <p:spPr>
                <a:xfrm>
                  <a:off x="11947815" y="2783865"/>
                  <a:ext cx="5832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44" name="Ink 43">
                <a:extLst>
                  <a:ext uri="{FF2B5EF4-FFF2-40B4-BE49-F238E27FC236}">
                    <a16:creationId xmlns:a16="http://schemas.microsoft.com/office/drawing/2014/main" id="{161BF31C-C885-013F-68AD-45DFEBC99FF5}"/>
                  </a:ext>
                </a:extLst>
              </p14:cNvPr>
              <p14:cNvContentPartPr/>
              <p14:nvPr/>
            </p14:nvContentPartPr>
            <p14:xfrm>
              <a:off x="9983295" y="4080585"/>
              <a:ext cx="41400" cy="298080"/>
            </p14:xfrm>
          </p:contentPart>
        </mc:Choice>
        <mc:Fallback xmlns="">
          <p:pic>
            <p:nvPicPr>
              <p:cNvPr id="44" name="Ink 43">
                <a:extLst>
                  <a:ext uri="{FF2B5EF4-FFF2-40B4-BE49-F238E27FC236}">
                    <a16:creationId xmlns:a16="http://schemas.microsoft.com/office/drawing/2014/main" id="{161BF31C-C885-013F-68AD-45DFEBC99FF5}"/>
                  </a:ext>
                </a:extLst>
              </p:cNvPr>
              <p:cNvPicPr/>
              <p:nvPr/>
            </p:nvPicPr>
            <p:blipFill>
              <a:blip r:embed="rId68"/>
              <a:stretch>
                <a:fillRect/>
              </a:stretch>
            </p:blipFill>
            <p:spPr>
              <a:xfrm>
                <a:off x="9977175" y="4074465"/>
                <a:ext cx="53640" cy="310320"/>
              </a:xfrm>
              <a:prstGeom prst="rect">
                <a:avLst/>
              </a:prstGeom>
            </p:spPr>
          </p:pic>
        </mc:Fallback>
      </mc:AlternateContent>
      <p:grpSp>
        <p:nvGrpSpPr>
          <p:cNvPr id="53" name="Group 52">
            <a:extLst>
              <a:ext uri="{FF2B5EF4-FFF2-40B4-BE49-F238E27FC236}">
                <a16:creationId xmlns:a16="http://schemas.microsoft.com/office/drawing/2014/main" id="{F354B432-434D-2AA2-91AA-C6A3C73FE350}"/>
              </a:ext>
            </a:extLst>
          </p:cNvPr>
          <p:cNvGrpSpPr/>
          <p:nvPr/>
        </p:nvGrpSpPr>
        <p:grpSpPr>
          <a:xfrm>
            <a:off x="10382175" y="3949545"/>
            <a:ext cx="1249560" cy="779760"/>
            <a:chOff x="10382175" y="3949545"/>
            <a:chExt cx="1249560" cy="779760"/>
          </a:xfrm>
        </p:grpSpPr>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6DC0365D-070E-C6EA-92C2-CF592DD136C4}"/>
                    </a:ext>
                  </a:extLst>
                </p14:cNvPr>
                <p14:cNvContentPartPr/>
                <p14:nvPr/>
              </p14:nvContentPartPr>
              <p14:xfrm>
                <a:off x="10382175" y="4298025"/>
                <a:ext cx="340200" cy="28440"/>
              </p14:xfrm>
            </p:contentPart>
          </mc:Choice>
          <mc:Fallback xmlns="">
            <p:pic>
              <p:nvPicPr>
                <p:cNvPr id="45" name="Ink 44">
                  <a:extLst>
                    <a:ext uri="{FF2B5EF4-FFF2-40B4-BE49-F238E27FC236}">
                      <a16:creationId xmlns:a16="http://schemas.microsoft.com/office/drawing/2014/main" id="{6DC0365D-070E-C6EA-92C2-CF592DD136C4}"/>
                    </a:ext>
                  </a:extLst>
                </p:cNvPr>
                <p:cNvPicPr/>
                <p:nvPr/>
              </p:nvPicPr>
              <p:blipFill>
                <a:blip r:embed="rId70"/>
                <a:stretch>
                  <a:fillRect/>
                </a:stretch>
              </p:blipFill>
              <p:spPr>
                <a:xfrm>
                  <a:off x="10376055" y="4291905"/>
                  <a:ext cx="352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8A99749C-6631-F9B5-253D-D25E591E1C82}"/>
                    </a:ext>
                  </a:extLst>
                </p14:cNvPr>
                <p14:cNvContentPartPr/>
                <p14:nvPr/>
              </p14:nvContentPartPr>
              <p14:xfrm>
                <a:off x="10449855" y="4411785"/>
                <a:ext cx="300960" cy="14400"/>
              </p14:xfrm>
            </p:contentPart>
          </mc:Choice>
          <mc:Fallback xmlns="">
            <p:pic>
              <p:nvPicPr>
                <p:cNvPr id="46" name="Ink 45">
                  <a:extLst>
                    <a:ext uri="{FF2B5EF4-FFF2-40B4-BE49-F238E27FC236}">
                      <a16:creationId xmlns:a16="http://schemas.microsoft.com/office/drawing/2014/main" id="{8A99749C-6631-F9B5-253D-D25E591E1C82}"/>
                    </a:ext>
                  </a:extLst>
                </p:cNvPr>
                <p:cNvPicPr/>
                <p:nvPr/>
              </p:nvPicPr>
              <p:blipFill>
                <a:blip r:embed="rId72"/>
                <a:stretch>
                  <a:fillRect/>
                </a:stretch>
              </p:blipFill>
              <p:spPr>
                <a:xfrm>
                  <a:off x="10443735" y="4405665"/>
                  <a:ext cx="3132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2304DD74-CB55-3A8B-9957-6B2E1D81D198}"/>
                    </a:ext>
                  </a:extLst>
                </p14:cNvPr>
                <p14:cNvContentPartPr/>
                <p14:nvPr/>
              </p14:nvContentPartPr>
              <p14:xfrm>
                <a:off x="10449855" y="4517985"/>
                <a:ext cx="402120" cy="34920"/>
              </p14:xfrm>
            </p:contentPart>
          </mc:Choice>
          <mc:Fallback xmlns="">
            <p:pic>
              <p:nvPicPr>
                <p:cNvPr id="47" name="Ink 46">
                  <a:extLst>
                    <a:ext uri="{FF2B5EF4-FFF2-40B4-BE49-F238E27FC236}">
                      <a16:creationId xmlns:a16="http://schemas.microsoft.com/office/drawing/2014/main" id="{2304DD74-CB55-3A8B-9957-6B2E1D81D198}"/>
                    </a:ext>
                  </a:extLst>
                </p:cNvPr>
                <p:cNvPicPr/>
                <p:nvPr/>
              </p:nvPicPr>
              <p:blipFill>
                <a:blip r:embed="rId74"/>
                <a:stretch>
                  <a:fillRect/>
                </a:stretch>
              </p:blipFill>
              <p:spPr>
                <a:xfrm>
                  <a:off x="10443735" y="4511865"/>
                  <a:ext cx="414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Ink 47">
                  <a:extLst>
                    <a:ext uri="{FF2B5EF4-FFF2-40B4-BE49-F238E27FC236}">
                      <a16:creationId xmlns:a16="http://schemas.microsoft.com/office/drawing/2014/main" id="{D8C2471F-A191-1623-F431-A05130C01C97}"/>
                    </a:ext>
                  </a:extLst>
                </p14:cNvPr>
                <p14:cNvContentPartPr/>
                <p14:nvPr/>
              </p14:nvContentPartPr>
              <p14:xfrm>
                <a:off x="11034135" y="3949545"/>
                <a:ext cx="318600" cy="334800"/>
              </p14:xfrm>
            </p:contentPart>
          </mc:Choice>
          <mc:Fallback xmlns="">
            <p:pic>
              <p:nvPicPr>
                <p:cNvPr id="48" name="Ink 47">
                  <a:extLst>
                    <a:ext uri="{FF2B5EF4-FFF2-40B4-BE49-F238E27FC236}">
                      <a16:creationId xmlns:a16="http://schemas.microsoft.com/office/drawing/2014/main" id="{D8C2471F-A191-1623-F431-A05130C01C97}"/>
                    </a:ext>
                  </a:extLst>
                </p:cNvPr>
                <p:cNvPicPr/>
                <p:nvPr/>
              </p:nvPicPr>
              <p:blipFill>
                <a:blip r:embed="rId76"/>
                <a:stretch>
                  <a:fillRect/>
                </a:stretch>
              </p:blipFill>
              <p:spPr>
                <a:xfrm>
                  <a:off x="11028015" y="3943425"/>
                  <a:ext cx="330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91D25076-A917-2DD1-03A3-B86CADE01658}"/>
                    </a:ext>
                  </a:extLst>
                </p14:cNvPr>
                <p14:cNvContentPartPr/>
                <p14:nvPr/>
              </p14:nvContentPartPr>
              <p14:xfrm>
                <a:off x="11049255" y="4351305"/>
                <a:ext cx="507960" cy="18720"/>
              </p14:xfrm>
            </p:contentPart>
          </mc:Choice>
          <mc:Fallback xmlns="">
            <p:pic>
              <p:nvPicPr>
                <p:cNvPr id="49" name="Ink 48">
                  <a:extLst>
                    <a:ext uri="{FF2B5EF4-FFF2-40B4-BE49-F238E27FC236}">
                      <a16:creationId xmlns:a16="http://schemas.microsoft.com/office/drawing/2014/main" id="{91D25076-A917-2DD1-03A3-B86CADE01658}"/>
                    </a:ext>
                  </a:extLst>
                </p:cNvPr>
                <p:cNvPicPr/>
                <p:nvPr/>
              </p:nvPicPr>
              <p:blipFill>
                <a:blip r:embed="rId78"/>
                <a:stretch>
                  <a:fillRect/>
                </a:stretch>
              </p:blipFill>
              <p:spPr>
                <a:xfrm>
                  <a:off x="11043135" y="4345185"/>
                  <a:ext cx="520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590432AE-CC98-A99D-CDDE-18D75D9F52A1}"/>
                    </a:ext>
                  </a:extLst>
                </p14:cNvPr>
                <p14:cNvContentPartPr/>
                <p14:nvPr/>
              </p14:nvContentPartPr>
              <p14:xfrm>
                <a:off x="11055375" y="4461465"/>
                <a:ext cx="299880" cy="230040"/>
              </p14:xfrm>
            </p:contentPart>
          </mc:Choice>
          <mc:Fallback xmlns="">
            <p:pic>
              <p:nvPicPr>
                <p:cNvPr id="50" name="Ink 49">
                  <a:extLst>
                    <a:ext uri="{FF2B5EF4-FFF2-40B4-BE49-F238E27FC236}">
                      <a16:creationId xmlns:a16="http://schemas.microsoft.com/office/drawing/2014/main" id="{590432AE-CC98-A99D-CDDE-18D75D9F52A1}"/>
                    </a:ext>
                  </a:extLst>
                </p:cNvPr>
                <p:cNvPicPr/>
                <p:nvPr/>
              </p:nvPicPr>
              <p:blipFill>
                <a:blip r:embed="rId80"/>
                <a:stretch>
                  <a:fillRect/>
                </a:stretch>
              </p:blipFill>
              <p:spPr>
                <a:xfrm>
                  <a:off x="11049255" y="4455345"/>
                  <a:ext cx="312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6F7F1657-3FC4-DEA7-153F-CA1B9461C68C}"/>
                    </a:ext>
                  </a:extLst>
                </p14:cNvPr>
                <p14:cNvContentPartPr/>
                <p14:nvPr/>
              </p14:nvContentPartPr>
              <p14:xfrm>
                <a:off x="11385855" y="4561185"/>
                <a:ext cx="245880" cy="136800"/>
              </p14:xfrm>
            </p:contentPart>
          </mc:Choice>
          <mc:Fallback xmlns="">
            <p:pic>
              <p:nvPicPr>
                <p:cNvPr id="51" name="Ink 50">
                  <a:extLst>
                    <a:ext uri="{FF2B5EF4-FFF2-40B4-BE49-F238E27FC236}">
                      <a16:creationId xmlns:a16="http://schemas.microsoft.com/office/drawing/2014/main" id="{6F7F1657-3FC4-DEA7-153F-CA1B9461C68C}"/>
                    </a:ext>
                  </a:extLst>
                </p:cNvPr>
                <p:cNvPicPr/>
                <p:nvPr/>
              </p:nvPicPr>
              <p:blipFill>
                <a:blip r:embed="rId82"/>
                <a:stretch>
                  <a:fillRect/>
                </a:stretch>
              </p:blipFill>
              <p:spPr>
                <a:xfrm>
                  <a:off x="11379735" y="4555065"/>
                  <a:ext cx="2581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06CE633E-DE9E-01B1-6043-5FE08DD628B2}"/>
                    </a:ext>
                  </a:extLst>
                </p14:cNvPr>
                <p14:cNvContentPartPr/>
                <p14:nvPr/>
              </p14:nvContentPartPr>
              <p14:xfrm>
                <a:off x="11453535" y="4587105"/>
                <a:ext cx="79920" cy="142200"/>
              </p14:xfrm>
            </p:contentPart>
          </mc:Choice>
          <mc:Fallback xmlns="">
            <p:pic>
              <p:nvPicPr>
                <p:cNvPr id="52" name="Ink 51">
                  <a:extLst>
                    <a:ext uri="{FF2B5EF4-FFF2-40B4-BE49-F238E27FC236}">
                      <a16:creationId xmlns:a16="http://schemas.microsoft.com/office/drawing/2014/main" id="{06CE633E-DE9E-01B1-6043-5FE08DD628B2}"/>
                    </a:ext>
                  </a:extLst>
                </p:cNvPr>
                <p:cNvPicPr/>
                <p:nvPr/>
              </p:nvPicPr>
              <p:blipFill>
                <a:blip r:embed="rId84"/>
                <a:stretch>
                  <a:fillRect/>
                </a:stretch>
              </p:blipFill>
              <p:spPr>
                <a:xfrm>
                  <a:off x="11447415" y="4580985"/>
                  <a:ext cx="92160" cy="154440"/>
                </a:xfrm>
                <a:prstGeom prst="rect">
                  <a:avLst/>
                </a:prstGeom>
              </p:spPr>
            </p:pic>
          </mc:Fallback>
        </mc:AlternateContent>
      </p:grpSp>
      <p:grpSp>
        <p:nvGrpSpPr>
          <p:cNvPr id="57" name="Group 56">
            <a:extLst>
              <a:ext uri="{FF2B5EF4-FFF2-40B4-BE49-F238E27FC236}">
                <a16:creationId xmlns:a16="http://schemas.microsoft.com/office/drawing/2014/main" id="{FAA457C9-617A-B0B1-1DFC-0E3C6AD66A8C}"/>
              </a:ext>
            </a:extLst>
          </p:cNvPr>
          <p:cNvGrpSpPr/>
          <p:nvPr/>
        </p:nvGrpSpPr>
        <p:grpSpPr>
          <a:xfrm>
            <a:off x="9773775" y="5013345"/>
            <a:ext cx="460080" cy="372240"/>
            <a:chOff x="9773775" y="5013345"/>
            <a:chExt cx="460080" cy="372240"/>
          </a:xfrm>
        </p:grpSpPr>
        <mc:AlternateContent xmlns:mc="http://schemas.openxmlformats.org/markup-compatibility/2006" xmlns:p14="http://schemas.microsoft.com/office/powerpoint/2010/main">
          <mc:Choice Requires="p14">
            <p:contentPart p14:bwMode="auto" r:id="rId85">
              <p14:nvContentPartPr>
                <p14:cNvPr id="54" name="Ink 53">
                  <a:extLst>
                    <a:ext uri="{FF2B5EF4-FFF2-40B4-BE49-F238E27FC236}">
                      <a16:creationId xmlns:a16="http://schemas.microsoft.com/office/drawing/2014/main" id="{5ED4E2AB-7575-432F-8461-FEFDAA3BF8C1}"/>
                    </a:ext>
                  </a:extLst>
                </p14:cNvPr>
                <p14:cNvContentPartPr/>
                <p14:nvPr/>
              </p14:nvContentPartPr>
              <p14:xfrm>
                <a:off x="9773775" y="5013345"/>
                <a:ext cx="113760" cy="297360"/>
              </p14:xfrm>
            </p:contentPart>
          </mc:Choice>
          <mc:Fallback xmlns="">
            <p:pic>
              <p:nvPicPr>
                <p:cNvPr id="54" name="Ink 53">
                  <a:extLst>
                    <a:ext uri="{FF2B5EF4-FFF2-40B4-BE49-F238E27FC236}">
                      <a16:creationId xmlns:a16="http://schemas.microsoft.com/office/drawing/2014/main" id="{5ED4E2AB-7575-432F-8461-FEFDAA3BF8C1}"/>
                    </a:ext>
                  </a:extLst>
                </p:cNvPr>
                <p:cNvPicPr/>
                <p:nvPr/>
              </p:nvPicPr>
              <p:blipFill>
                <a:blip r:embed="rId86"/>
                <a:stretch>
                  <a:fillRect/>
                </a:stretch>
              </p:blipFill>
              <p:spPr>
                <a:xfrm>
                  <a:off x="9767655" y="5007225"/>
                  <a:ext cx="1260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Ink 54">
                  <a:extLst>
                    <a:ext uri="{FF2B5EF4-FFF2-40B4-BE49-F238E27FC236}">
                      <a16:creationId xmlns:a16="http://schemas.microsoft.com/office/drawing/2014/main" id="{5425D7CB-4C8F-B16A-DEE6-E08C184CCA04}"/>
                    </a:ext>
                  </a:extLst>
                </p14:cNvPr>
                <p14:cNvContentPartPr/>
                <p14:nvPr/>
              </p14:nvContentPartPr>
              <p14:xfrm>
                <a:off x="10002015" y="5018385"/>
                <a:ext cx="142560" cy="367200"/>
              </p14:xfrm>
            </p:contentPart>
          </mc:Choice>
          <mc:Fallback xmlns="">
            <p:pic>
              <p:nvPicPr>
                <p:cNvPr id="55" name="Ink 54">
                  <a:extLst>
                    <a:ext uri="{FF2B5EF4-FFF2-40B4-BE49-F238E27FC236}">
                      <a16:creationId xmlns:a16="http://schemas.microsoft.com/office/drawing/2014/main" id="{5425D7CB-4C8F-B16A-DEE6-E08C184CCA04}"/>
                    </a:ext>
                  </a:extLst>
                </p:cNvPr>
                <p:cNvPicPr/>
                <p:nvPr/>
              </p:nvPicPr>
              <p:blipFill>
                <a:blip r:embed="rId88"/>
                <a:stretch>
                  <a:fillRect/>
                </a:stretch>
              </p:blipFill>
              <p:spPr>
                <a:xfrm>
                  <a:off x="9995895" y="5012265"/>
                  <a:ext cx="154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Ink 55">
                  <a:extLst>
                    <a:ext uri="{FF2B5EF4-FFF2-40B4-BE49-F238E27FC236}">
                      <a16:creationId xmlns:a16="http://schemas.microsoft.com/office/drawing/2014/main" id="{A94C28F9-CAB8-C43C-F16D-D2CFB1863B59}"/>
                    </a:ext>
                  </a:extLst>
                </p14:cNvPr>
                <p14:cNvContentPartPr/>
                <p14:nvPr/>
              </p14:nvContentPartPr>
              <p14:xfrm>
                <a:off x="10012095" y="5204505"/>
                <a:ext cx="221760" cy="10080"/>
              </p14:xfrm>
            </p:contentPart>
          </mc:Choice>
          <mc:Fallback xmlns="">
            <p:pic>
              <p:nvPicPr>
                <p:cNvPr id="56" name="Ink 55">
                  <a:extLst>
                    <a:ext uri="{FF2B5EF4-FFF2-40B4-BE49-F238E27FC236}">
                      <a16:creationId xmlns:a16="http://schemas.microsoft.com/office/drawing/2014/main" id="{A94C28F9-CAB8-C43C-F16D-D2CFB1863B59}"/>
                    </a:ext>
                  </a:extLst>
                </p:cNvPr>
                <p:cNvPicPr/>
                <p:nvPr/>
              </p:nvPicPr>
              <p:blipFill>
                <a:blip r:embed="rId90"/>
                <a:stretch>
                  <a:fillRect/>
                </a:stretch>
              </p:blipFill>
              <p:spPr>
                <a:xfrm>
                  <a:off x="10005975" y="5198385"/>
                  <a:ext cx="234000" cy="22320"/>
                </a:xfrm>
                <a:prstGeom prst="rect">
                  <a:avLst/>
                </a:prstGeom>
              </p:spPr>
            </p:pic>
          </mc:Fallback>
        </mc:AlternateContent>
      </p:grpSp>
      <p:grpSp>
        <p:nvGrpSpPr>
          <p:cNvPr id="66" name="Group 65">
            <a:extLst>
              <a:ext uri="{FF2B5EF4-FFF2-40B4-BE49-F238E27FC236}">
                <a16:creationId xmlns:a16="http://schemas.microsoft.com/office/drawing/2014/main" id="{8846F536-67DC-FCBB-BCCE-0040CF204B33}"/>
              </a:ext>
            </a:extLst>
          </p:cNvPr>
          <p:cNvGrpSpPr/>
          <p:nvPr/>
        </p:nvGrpSpPr>
        <p:grpSpPr>
          <a:xfrm>
            <a:off x="10572615" y="5011905"/>
            <a:ext cx="1263960" cy="674640"/>
            <a:chOff x="10572615" y="5011905"/>
            <a:chExt cx="1263960" cy="674640"/>
          </a:xfrm>
        </p:grpSpPr>
        <mc:AlternateContent xmlns:mc="http://schemas.openxmlformats.org/markup-compatibility/2006" xmlns:p14="http://schemas.microsoft.com/office/powerpoint/2010/main">
          <mc:Choice Requires="p14">
            <p:contentPart p14:bwMode="auto" r:id="rId91">
              <p14:nvContentPartPr>
                <p14:cNvPr id="58" name="Ink 57">
                  <a:extLst>
                    <a:ext uri="{FF2B5EF4-FFF2-40B4-BE49-F238E27FC236}">
                      <a16:creationId xmlns:a16="http://schemas.microsoft.com/office/drawing/2014/main" id="{D207D8C9-0979-BA87-D262-690A51C74111}"/>
                    </a:ext>
                  </a:extLst>
                </p14:cNvPr>
                <p14:cNvContentPartPr/>
                <p14:nvPr/>
              </p14:nvContentPartPr>
              <p14:xfrm>
                <a:off x="10572615" y="5038545"/>
                <a:ext cx="70560" cy="246960"/>
              </p14:xfrm>
            </p:contentPart>
          </mc:Choice>
          <mc:Fallback xmlns="">
            <p:pic>
              <p:nvPicPr>
                <p:cNvPr id="58" name="Ink 57">
                  <a:extLst>
                    <a:ext uri="{FF2B5EF4-FFF2-40B4-BE49-F238E27FC236}">
                      <a16:creationId xmlns:a16="http://schemas.microsoft.com/office/drawing/2014/main" id="{D207D8C9-0979-BA87-D262-690A51C74111}"/>
                    </a:ext>
                  </a:extLst>
                </p:cNvPr>
                <p:cNvPicPr/>
                <p:nvPr/>
              </p:nvPicPr>
              <p:blipFill>
                <a:blip r:embed="rId92"/>
                <a:stretch>
                  <a:fillRect/>
                </a:stretch>
              </p:blipFill>
              <p:spPr>
                <a:xfrm>
                  <a:off x="10566495" y="5032425"/>
                  <a:ext cx="828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Ink 58">
                  <a:extLst>
                    <a:ext uri="{FF2B5EF4-FFF2-40B4-BE49-F238E27FC236}">
                      <a16:creationId xmlns:a16="http://schemas.microsoft.com/office/drawing/2014/main" id="{9F944854-77E7-1FD3-2FC0-79EDF4E79A0A}"/>
                    </a:ext>
                  </a:extLst>
                </p14:cNvPr>
                <p14:cNvContentPartPr/>
                <p14:nvPr/>
              </p14:nvContentPartPr>
              <p14:xfrm>
                <a:off x="10755495" y="5140425"/>
                <a:ext cx="296280" cy="20880"/>
              </p14:xfrm>
            </p:contentPart>
          </mc:Choice>
          <mc:Fallback xmlns="">
            <p:pic>
              <p:nvPicPr>
                <p:cNvPr id="59" name="Ink 58">
                  <a:extLst>
                    <a:ext uri="{FF2B5EF4-FFF2-40B4-BE49-F238E27FC236}">
                      <a16:creationId xmlns:a16="http://schemas.microsoft.com/office/drawing/2014/main" id="{9F944854-77E7-1FD3-2FC0-79EDF4E79A0A}"/>
                    </a:ext>
                  </a:extLst>
                </p:cNvPr>
                <p:cNvPicPr/>
                <p:nvPr/>
              </p:nvPicPr>
              <p:blipFill>
                <a:blip r:embed="rId94"/>
                <a:stretch>
                  <a:fillRect/>
                </a:stretch>
              </p:blipFill>
              <p:spPr>
                <a:xfrm>
                  <a:off x="10749375" y="5134305"/>
                  <a:ext cx="308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Ink 59">
                  <a:extLst>
                    <a:ext uri="{FF2B5EF4-FFF2-40B4-BE49-F238E27FC236}">
                      <a16:creationId xmlns:a16="http://schemas.microsoft.com/office/drawing/2014/main" id="{9D3C0121-F43C-933C-1B81-3FE59EEAC131}"/>
                    </a:ext>
                  </a:extLst>
                </p14:cNvPr>
                <p14:cNvContentPartPr/>
                <p14:nvPr/>
              </p14:nvContentPartPr>
              <p14:xfrm>
                <a:off x="10801215" y="5236905"/>
                <a:ext cx="286560" cy="2520"/>
              </p14:xfrm>
            </p:contentPart>
          </mc:Choice>
          <mc:Fallback xmlns="">
            <p:pic>
              <p:nvPicPr>
                <p:cNvPr id="60" name="Ink 59">
                  <a:extLst>
                    <a:ext uri="{FF2B5EF4-FFF2-40B4-BE49-F238E27FC236}">
                      <a16:creationId xmlns:a16="http://schemas.microsoft.com/office/drawing/2014/main" id="{9D3C0121-F43C-933C-1B81-3FE59EEAC131}"/>
                    </a:ext>
                  </a:extLst>
                </p:cNvPr>
                <p:cNvPicPr/>
                <p:nvPr/>
              </p:nvPicPr>
              <p:blipFill>
                <a:blip r:embed="rId96"/>
                <a:stretch>
                  <a:fillRect/>
                </a:stretch>
              </p:blipFill>
              <p:spPr>
                <a:xfrm>
                  <a:off x="10795095" y="5230785"/>
                  <a:ext cx="29880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Ink 60">
                  <a:extLst>
                    <a:ext uri="{FF2B5EF4-FFF2-40B4-BE49-F238E27FC236}">
                      <a16:creationId xmlns:a16="http://schemas.microsoft.com/office/drawing/2014/main" id="{91534AF3-A6AA-C9D5-763B-9A8E529B644E}"/>
                    </a:ext>
                  </a:extLst>
                </p14:cNvPr>
                <p14:cNvContentPartPr/>
                <p14:nvPr/>
              </p14:nvContentPartPr>
              <p14:xfrm>
                <a:off x="10830375" y="5340945"/>
                <a:ext cx="342000" cy="11160"/>
              </p14:xfrm>
            </p:contentPart>
          </mc:Choice>
          <mc:Fallback xmlns="">
            <p:pic>
              <p:nvPicPr>
                <p:cNvPr id="61" name="Ink 60">
                  <a:extLst>
                    <a:ext uri="{FF2B5EF4-FFF2-40B4-BE49-F238E27FC236}">
                      <a16:creationId xmlns:a16="http://schemas.microsoft.com/office/drawing/2014/main" id="{91534AF3-A6AA-C9D5-763B-9A8E529B644E}"/>
                    </a:ext>
                  </a:extLst>
                </p:cNvPr>
                <p:cNvPicPr/>
                <p:nvPr/>
              </p:nvPicPr>
              <p:blipFill>
                <a:blip r:embed="rId98"/>
                <a:stretch>
                  <a:fillRect/>
                </a:stretch>
              </p:blipFill>
              <p:spPr>
                <a:xfrm>
                  <a:off x="10824255" y="5334825"/>
                  <a:ext cx="354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Ink 61">
                  <a:extLst>
                    <a:ext uri="{FF2B5EF4-FFF2-40B4-BE49-F238E27FC236}">
                      <a16:creationId xmlns:a16="http://schemas.microsoft.com/office/drawing/2014/main" id="{D79F0FE8-7E6E-0A89-B3E4-FB3E5C1427D7}"/>
                    </a:ext>
                  </a:extLst>
                </p14:cNvPr>
                <p14:cNvContentPartPr/>
                <p14:nvPr/>
              </p14:nvContentPartPr>
              <p14:xfrm>
                <a:off x="11311335" y="5011905"/>
                <a:ext cx="282240" cy="228960"/>
              </p14:xfrm>
            </p:contentPart>
          </mc:Choice>
          <mc:Fallback xmlns="">
            <p:pic>
              <p:nvPicPr>
                <p:cNvPr id="62" name="Ink 61">
                  <a:extLst>
                    <a:ext uri="{FF2B5EF4-FFF2-40B4-BE49-F238E27FC236}">
                      <a16:creationId xmlns:a16="http://schemas.microsoft.com/office/drawing/2014/main" id="{D79F0FE8-7E6E-0A89-B3E4-FB3E5C1427D7}"/>
                    </a:ext>
                  </a:extLst>
                </p:cNvPr>
                <p:cNvPicPr/>
                <p:nvPr/>
              </p:nvPicPr>
              <p:blipFill>
                <a:blip r:embed="rId100"/>
                <a:stretch>
                  <a:fillRect/>
                </a:stretch>
              </p:blipFill>
              <p:spPr>
                <a:xfrm>
                  <a:off x="11305215" y="5005785"/>
                  <a:ext cx="294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Ink 62">
                  <a:extLst>
                    <a:ext uri="{FF2B5EF4-FFF2-40B4-BE49-F238E27FC236}">
                      <a16:creationId xmlns:a16="http://schemas.microsoft.com/office/drawing/2014/main" id="{FBE8E9AA-1397-1AEA-8AFE-038E7033F9D2}"/>
                    </a:ext>
                  </a:extLst>
                </p14:cNvPr>
                <p14:cNvContentPartPr/>
                <p14:nvPr/>
              </p14:nvContentPartPr>
              <p14:xfrm>
                <a:off x="11342655" y="5291985"/>
                <a:ext cx="435960" cy="3600"/>
              </p14:xfrm>
            </p:contentPart>
          </mc:Choice>
          <mc:Fallback xmlns="">
            <p:pic>
              <p:nvPicPr>
                <p:cNvPr id="63" name="Ink 62">
                  <a:extLst>
                    <a:ext uri="{FF2B5EF4-FFF2-40B4-BE49-F238E27FC236}">
                      <a16:creationId xmlns:a16="http://schemas.microsoft.com/office/drawing/2014/main" id="{FBE8E9AA-1397-1AEA-8AFE-038E7033F9D2}"/>
                    </a:ext>
                  </a:extLst>
                </p:cNvPr>
                <p:cNvPicPr/>
                <p:nvPr/>
              </p:nvPicPr>
              <p:blipFill>
                <a:blip r:embed="rId102"/>
                <a:stretch>
                  <a:fillRect/>
                </a:stretch>
              </p:blipFill>
              <p:spPr>
                <a:xfrm>
                  <a:off x="11336535" y="5285865"/>
                  <a:ext cx="4482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4" name="Ink 63">
                  <a:extLst>
                    <a:ext uri="{FF2B5EF4-FFF2-40B4-BE49-F238E27FC236}">
                      <a16:creationId xmlns:a16="http://schemas.microsoft.com/office/drawing/2014/main" id="{F399C047-7273-ABD4-32C8-4DA0C5CEB1B7}"/>
                    </a:ext>
                  </a:extLst>
                </p14:cNvPr>
                <p14:cNvContentPartPr/>
                <p14:nvPr/>
              </p14:nvContentPartPr>
              <p14:xfrm>
                <a:off x="11412495" y="5335545"/>
                <a:ext cx="200160" cy="199440"/>
              </p14:xfrm>
            </p:contentPart>
          </mc:Choice>
          <mc:Fallback xmlns="">
            <p:pic>
              <p:nvPicPr>
                <p:cNvPr id="64" name="Ink 63">
                  <a:extLst>
                    <a:ext uri="{FF2B5EF4-FFF2-40B4-BE49-F238E27FC236}">
                      <a16:creationId xmlns:a16="http://schemas.microsoft.com/office/drawing/2014/main" id="{F399C047-7273-ABD4-32C8-4DA0C5CEB1B7}"/>
                    </a:ext>
                  </a:extLst>
                </p:cNvPr>
                <p:cNvPicPr/>
                <p:nvPr/>
              </p:nvPicPr>
              <p:blipFill>
                <a:blip r:embed="rId104"/>
                <a:stretch>
                  <a:fillRect/>
                </a:stretch>
              </p:blipFill>
              <p:spPr>
                <a:xfrm>
                  <a:off x="11406375" y="5329425"/>
                  <a:ext cx="2124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Ink 64">
                  <a:extLst>
                    <a:ext uri="{FF2B5EF4-FFF2-40B4-BE49-F238E27FC236}">
                      <a16:creationId xmlns:a16="http://schemas.microsoft.com/office/drawing/2014/main" id="{8ACAE037-573C-3A95-C036-7F8204C12A07}"/>
                    </a:ext>
                  </a:extLst>
                </p14:cNvPr>
                <p14:cNvContentPartPr/>
                <p14:nvPr/>
              </p14:nvContentPartPr>
              <p14:xfrm>
                <a:off x="11650815" y="5396025"/>
                <a:ext cx="185760" cy="290520"/>
              </p14:xfrm>
            </p:contentPart>
          </mc:Choice>
          <mc:Fallback xmlns="">
            <p:pic>
              <p:nvPicPr>
                <p:cNvPr id="65" name="Ink 64">
                  <a:extLst>
                    <a:ext uri="{FF2B5EF4-FFF2-40B4-BE49-F238E27FC236}">
                      <a16:creationId xmlns:a16="http://schemas.microsoft.com/office/drawing/2014/main" id="{8ACAE037-573C-3A95-C036-7F8204C12A07}"/>
                    </a:ext>
                  </a:extLst>
                </p:cNvPr>
                <p:cNvPicPr/>
                <p:nvPr/>
              </p:nvPicPr>
              <p:blipFill>
                <a:blip r:embed="rId106"/>
                <a:stretch>
                  <a:fillRect/>
                </a:stretch>
              </p:blipFill>
              <p:spPr>
                <a:xfrm>
                  <a:off x="11644695" y="5389905"/>
                  <a:ext cx="198000" cy="302760"/>
                </a:xfrm>
                <a:prstGeom prst="rect">
                  <a:avLst/>
                </a:prstGeom>
              </p:spPr>
            </p:pic>
          </mc:Fallback>
        </mc:AlternateContent>
      </p:grpSp>
      <p:grpSp>
        <p:nvGrpSpPr>
          <p:cNvPr id="85" name="Group 84">
            <a:extLst>
              <a:ext uri="{FF2B5EF4-FFF2-40B4-BE49-F238E27FC236}">
                <a16:creationId xmlns:a16="http://schemas.microsoft.com/office/drawing/2014/main" id="{3C7CC6BD-083C-CC1A-7B61-C07804650E06}"/>
              </a:ext>
            </a:extLst>
          </p:cNvPr>
          <p:cNvGrpSpPr/>
          <p:nvPr/>
        </p:nvGrpSpPr>
        <p:grpSpPr>
          <a:xfrm>
            <a:off x="9658575" y="5734065"/>
            <a:ext cx="2544480" cy="846720"/>
            <a:chOff x="9658575" y="5734065"/>
            <a:chExt cx="2544480" cy="846720"/>
          </a:xfrm>
        </p:grpSpPr>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B9FF3876-B720-B080-2E28-D3AE25A1E737}"/>
                    </a:ext>
                  </a:extLst>
                </p14:cNvPr>
                <p14:cNvContentPartPr/>
                <p14:nvPr/>
              </p14:nvContentPartPr>
              <p14:xfrm>
                <a:off x="9757215" y="5784825"/>
                <a:ext cx="120600" cy="154080"/>
              </p14:xfrm>
            </p:contentPart>
          </mc:Choice>
          <mc:Fallback xmlns="">
            <p:pic>
              <p:nvPicPr>
                <p:cNvPr id="67" name="Ink 66">
                  <a:extLst>
                    <a:ext uri="{FF2B5EF4-FFF2-40B4-BE49-F238E27FC236}">
                      <a16:creationId xmlns:a16="http://schemas.microsoft.com/office/drawing/2014/main" id="{B9FF3876-B720-B080-2E28-D3AE25A1E737}"/>
                    </a:ext>
                  </a:extLst>
                </p:cNvPr>
                <p:cNvPicPr/>
                <p:nvPr/>
              </p:nvPicPr>
              <p:blipFill>
                <a:blip r:embed="rId108"/>
                <a:stretch>
                  <a:fillRect/>
                </a:stretch>
              </p:blipFill>
              <p:spPr>
                <a:xfrm>
                  <a:off x="9751095" y="5778705"/>
                  <a:ext cx="132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1CBDF96B-37F8-A155-DBC5-9A94F5058938}"/>
                    </a:ext>
                  </a:extLst>
                </p14:cNvPr>
                <p14:cNvContentPartPr/>
                <p14:nvPr/>
              </p14:nvContentPartPr>
              <p14:xfrm>
                <a:off x="9658575" y="5734065"/>
                <a:ext cx="476640" cy="248760"/>
              </p14:xfrm>
            </p:contentPart>
          </mc:Choice>
          <mc:Fallback xmlns="">
            <p:pic>
              <p:nvPicPr>
                <p:cNvPr id="68" name="Ink 67">
                  <a:extLst>
                    <a:ext uri="{FF2B5EF4-FFF2-40B4-BE49-F238E27FC236}">
                      <a16:creationId xmlns:a16="http://schemas.microsoft.com/office/drawing/2014/main" id="{1CBDF96B-37F8-A155-DBC5-9A94F5058938}"/>
                    </a:ext>
                  </a:extLst>
                </p:cNvPr>
                <p:cNvPicPr/>
                <p:nvPr/>
              </p:nvPicPr>
              <p:blipFill>
                <a:blip r:embed="rId110"/>
                <a:stretch>
                  <a:fillRect/>
                </a:stretch>
              </p:blipFill>
              <p:spPr>
                <a:xfrm>
                  <a:off x="9652455" y="5727945"/>
                  <a:ext cx="4888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8D0B0883-5D31-D922-522D-9AF14183DCA7}"/>
                    </a:ext>
                  </a:extLst>
                </p14:cNvPr>
                <p14:cNvContentPartPr/>
                <p14:nvPr/>
              </p14:nvContentPartPr>
              <p14:xfrm>
                <a:off x="10192455" y="5906865"/>
                <a:ext cx="224280" cy="73080"/>
              </p14:xfrm>
            </p:contentPart>
          </mc:Choice>
          <mc:Fallback xmlns="">
            <p:pic>
              <p:nvPicPr>
                <p:cNvPr id="69" name="Ink 68">
                  <a:extLst>
                    <a:ext uri="{FF2B5EF4-FFF2-40B4-BE49-F238E27FC236}">
                      <a16:creationId xmlns:a16="http://schemas.microsoft.com/office/drawing/2014/main" id="{8D0B0883-5D31-D922-522D-9AF14183DCA7}"/>
                    </a:ext>
                  </a:extLst>
                </p:cNvPr>
                <p:cNvPicPr/>
                <p:nvPr/>
              </p:nvPicPr>
              <p:blipFill>
                <a:blip r:embed="rId112"/>
                <a:stretch>
                  <a:fillRect/>
                </a:stretch>
              </p:blipFill>
              <p:spPr>
                <a:xfrm>
                  <a:off x="10186335" y="5900745"/>
                  <a:ext cx="236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77048B15-F996-D277-F55A-E395ECC10486}"/>
                    </a:ext>
                  </a:extLst>
                </p14:cNvPr>
                <p14:cNvContentPartPr/>
                <p14:nvPr/>
              </p14:nvContentPartPr>
              <p14:xfrm>
                <a:off x="10476495" y="5872305"/>
                <a:ext cx="221760" cy="138960"/>
              </p14:xfrm>
            </p:contentPart>
          </mc:Choice>
          <mc:Fallback xmlns="">
            <p:pic>
              <p:nvPicPr>
                <p:cNvPr id="70" name="Ink 69">
                  <a:extLst>
                    <a:ext uri="{FF2B5EF4-FFF2-40B4-BE49-F238E27FC236}">
                      <a16:creationId xmlns:a16="http://schemas.microsoft.com/office/drawing/2014/main" id="{77048B15-F996-D277-F55A-E395ECC10486}"/>
                    </a:ext>
                  </a:extLst>
                </p:cNvPr>
                <p:cNvPicPr/>
                <p:nvPr/>
              </p:nvPicPr>
              <p:blipFill>
                <a:blip r:embed="rId114"/>
                <a:stretch>
                  <a:fillRect/>
                </a:stretch>
              </p:blipFill>
              <p:spPr>
                <a:xfrm>
                  <a:off x="10470375" y="5866185"/>
                  <a:ext cx="2340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064B5293-33F6-14C0-CB19-8BCDB029757D}"/>
                    </a:ext>
                  </a:extLst>
                </p14:cNvPr>
                <p14:cNvContentPartPr/>
                <p14:nvPr/>
              </p14:nvContentPartPr>
              <p14:xfrm>
                <a:off x="10109655" y="6215745"/>
                <a:ext cx="252360" cy="146880"/>
              </p14:xfrm>
            </p:contentPart>
          </mc:Choice>
          <mc:Fallback xmlns="">
            <p:pic>
              <p:nvPicPr>
                <p:cNvPr id="71" name="Ink 70">
                  <a:extLst>
                    <a:ext uri="{FF2B5EF4-FFF2-40B4-BE49-F238E27FC236}">
                      <a16:creationId xmlns:a16="http://schemas.microsoft.com/office/drawing/2014/main" id="{064B5293-33F6-14C0-CB19-8BCDB029757D}"/>
                    </a:ext>
                  </a:extLst>
                </p:cNvPr>
                <p:cNvPicPr/>
                <p:nvPr/>
              </p:nvPicPr>
              <p:blipFill>
                <a:blip r:embed="rId116"/>
                <a:stretch>
                  <a:fillRect/>
                </a:stretch>
              </p:blipFill>
              <p:spPr>
                <a:xfrm>
                  <a:off x="10103535" y="6209625"/>
                  <a:ext cx="2646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C886B118-558D-EED1-29F7-DC396D01A649}"/>
                    </a:ext>
                  </a:extLst>
                </p14:cNvPr>
                <p14:cNvContentPartPr/>
                <p14:nvPr/>
              </p14:nvContentPartPr>
              <p14:xfrm>
                <a:off x="10462095" y="6255705"/>
                <a:ext cx="47520" cy="115200"/>
              </p14:xfrm>
            </p:contentPart>
          </mc:Choice>
          <mc:Fallback xmlns="">
            <p:pic>
              <p:nvPicPr>
                <p:cNvPr id="72" name="Ink 71">
                  <a:extLst>
                    <a:ext uri="{FF2B5EF4-FFF2-40B4-BE49-F238E27FC236}">
                      <a16:creationId xmlns:a16="http://schemas.microsoft.com/office/drawing/2014/main" id="{C886B118-558D-EED1-29F7-DC396D01A649}"/>
                    </a:ext>
                  </a:extLst>
                </p:cNvPr>
                <p:cNvPicPr/>
                <p:nvPr/>
              </p:nvPicPr>
              <p:blipFill>
                <a:blip r:embed="rId118"/>
                <a:stretch>
                  <a:fillRect/>
                </a:stretch>
              </p:blipFill>
              <p:spPr>
                <a:xfrm>
                  <a:off x="10455975" y="6249585"/>
                  <a:ext cx="59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Ink 72">
                  <a:extLst>
                    <a:ext uri="{FF2B5EF4-FFF2-40B4-BE49-F238E27FC236}">
                      <a16:creationId xmlns:a16="http://schemas.microsoft.com/office/drawing/2014/main" id="{3354D2E1-212F-6378-47C2-E905F56A8363}"/>
                    </a:ext>
                  </a:extLst>
                </p14:cNvPr>
                <p14:cNvContentPartPr/>
                <p14:nvPr/>
              </p14:nvContentPartPr>
              <p14:xfrm>
                <a:off x="10373175" y="6155985"/>
                <a:ext cx="57960" cy="16560"/>
              </p14:xfrm>
            </p:contentPart>
          </mc:Choice>
          <mc:Fallback xmlns="">
            <p:pic>
              <p:nvPicPr>
                <p:cNvPr id="73" name="Ink 72">
                  <a:extLst>
                    <a:ext uri="{FF2B5EF4-FFF2-40B4-BE49-F238E27FC236}">
                      <a16:creationId xmlns:a16="http://schemas.microsoft.com/office/drawing/2014/main" id="{3354D2E1-212F-6378-47C2-E905F56A8363}"/>
                    </a:ext>
                  </a:extLst>
                </p:cNvPr>
                <p:cNvPicPr/>
                <p:nvPr/>
              </p:nvPicPr>
              <p:blipFill>
                <a:blip r:embed="rId120"/>
                <a:stretch>
                  <a:fillRect/>
                </a:stretch>
              </p:blipFill>
              <p:spPr>
                <a:xfrm>
                  <a:off x="10367055" y="6149865"/>
                  <a:ext cx="70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Ink 73">
                  <a:extLst>
                    <a:ext uri="{FF2B5EF4-FFF2-40B4-BE49-F238E27FC236}">
                      <a16:creationId xmlns:a16="http://schemas.microsoft.com/office/drawing/2014/main" id="{90536E74-346C-B93C-B8E7-493C5F38792F}"/>
                    </a:ext>
                  </a:extLst>
                </p14:cNvPr>
                <p14:cNvContentPartPr/>
                <p14:nvPr/>
              </p14:nvContentPartPr>
              <p14:xfrm>
                <a:off x="10610415" y="6231945"/>
                <a:ext cx="162360" cy="122040"/>
              </p14:xfrm>
            </p:contentPart>
          </mc:Choice>
          <mc:Fallback xmlns="">
            <p:pic>
              <p:nvPicPr>
                <p:cNvPr id="74" name="Ink 73">
                  <a:extLst>
                    <a:ext uri="{FF2B5EF4-FFF2-40B4-BE49-F238E27FC236}">
                      <a16:creationId xmlns:a16="http://schemas.microsoft.com/office/drawing/2014/main" id="{90536E74-346C-B93C-B8E7-493C5F38792F}"/>
                    </a:ext>
                  </a:extLst>
                </p:cNvPr>
                <p:cNvPicPr/>
                <p:nvPr/>
              </p:nvPicPr>
              <p:blipFill>
                <a:blip r:embed="rId122"/>
                <a:stretch>
                  <a:fillRect/>
                </a:stretch>
              </p:blipFill>
              <p:spPr>
                <a:xfrm>
                  <a:off x="10604295" y="6225825"/>
                  <a:ext cx="174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5" name="Ink 74">
                  <a:extLst>
                    <a:ext uri="{FF2B5EF4-FFF2-40B4-BE49-F238E27FC236}">
                      <a16:creationId xmlns:a16="http://schemas.microsoft.com/office/drawing/2014/main" id="{21CEE1C3-41B4-999A-E6EE-6A7FD1A65D48}"/>
                    </a:ext>
                  </a:extLst>
                </p14:cNvPr>
                <p14:cNvContentPartPr/>
                <p14:nvPr/>
              </p14:nvContentPartPr>
              <p14:xfrm>
                <a:off x="10784295" y="6223305"/>
                <a:ext cx="137520" cy="280800"/>
              </p14:xfrm>
            </p:contentPart>
          </mc:Choice>
          <mc:Fallback xmlns="">
            <p:pic>
              <p:nvPicPr>
                <p:cNvPr id="75" name="Ink 74">
                  <a:extLst>
                    <a:ext uri="{FF2B5EF4-FFF2-40B4-BE49-F238E27FC236}">
                      <a16:creationId xmlns:a16="http://schemas.microsoft.com/office/drawing/2014/main" id="{21CEE1C3-41B4-999A-E6EE-6A7FD1A65D48}"/>
                    </a:ext>
                  </a:extLst>
                </p:cNvPr>
                <p:cNvPicPr/>
                <p:nvPr/>
              </p:nvPicPr>
              <p:blipFill>
                <a:blip r:embed="rId124"/>
                <a:stretch>
                  <a:fillRect/>
                </a:stretch>
              </p:blipFill>
              <p:spPr>
                <a:xfrm>
                  <a:off x="10778175" y="6217185"/>
                  <a:ext cx="149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6" name="Ink 75">
                  <a:extLst>
                    <a:ext uri="{FF2B5EF4-FFF2-40B4-BE49-F238E27FC236}">
                      <a16:creationId xmlns:a16="http://schemas.microsoft.com/office/drawing/2014/main" id="{A1883E2C-3BDF-F62D-AC00-0ACABF7C59AD}"/>
                    </a:ext>
                  </a:extLst>
                </p14:cNvPr>
                <p14:cNvContentPartPr/>
                <p14:nvPr/>
              </p14:nvContentPartPr>
              <p14:xfrm>
                <a:off x="10724175" y="6089025"/>
                <a:ext cx="383040" cy="491760"/>
              </p14:xfrm>
            </p:contentPart>
          </mc:Choice>
          <mc:Fallback xmlns="">
            <p:pic>
              <p:nvPicPr>
                <p:cNvPr id="76" name="Ink 75">
                  <a:extLst>
                    <a:ext uri="{FF2B5EF4-FFF2-40B4-BE49-F238E27FC236}">
                      <a16:creationId xmlns:a16="http://schemas.microsoft.com/office/drawing/2014/main" id="{A1883E2C-3BDF-F62D-AC00-0ACABF7C59AD}"/>
                    </a:ext>
                  </a:extLst>
                </p:cNvPr>
                <p:cNvPicPr/>
                <p:nvPr/>
              </p:nvPicPr>
              <p:blipFill>
                <a:blip r:embed="rId126"/>
                <a:stretch>
                  <a:fillRect/>
                </a:stretch>
              </p:blipFill>
              <p:spPr>
                <a:xfrm>
                  <a:off x="10718055" y="6082905"/>
                  <a:ext cx="39528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7" name="Ink 76">
                  <a:extLst>
                    <a:ext uri="{FF2B5EF4-FFF2-40B4-BE49-F238E27FC236}">
                      <a16:creationId xmlns:a16="http://schemas.microsoft.com/office/drawing/2014/main" id="{0FA269DC-92B9-C141-D980-E0F0DAA8EE4D}"/>
                    </a:ext>
                  </a:extLst>
                </p14:cNvPr>
                <p14:cNvContentPartPr/>
                <p14:nvPr/>
              </p14:nvContentPartPr>
              <p14:xfrm>
                <a:off x="10016775" y="6170025"/>
                <a:ext cx="270000" cy="330480"/>
              </p14:xfrm>
            </p:contentPart>
          </mc:Choice>
          <mc:Fallback xmlns="">
            <p:pic>
              <p:nvPicPr>
                <p:cNvPr id="77" name="Ink 76">
                  <a:extLst>
                    <a:ext uri="{FF2B5EF4-FFF2-40B4-BE49-F238E27FC236}">
                      <a16:creationId xmlns:a16="http://schemas.microsoft.com/office/drawing/2014/main" id="{0FA269DC-92B9-C141-D980-E0F0DAA8EE4D}"/>
                    </a:ext>
                  </a:extLst>
                </p:cNvPr>
                <p:cNvPicPr/>
                <p:nvPr/>
              </p:nvPicPr>
              <p:blipFill>
                <a:blip r:embed="rId128"/>
                <a:stretch>
                  <a:fillRect/>
                </a:stretch>
              </p:blipFill>
              <p:spPr>
                <a:xfrm>
                  <a:off x="10010655" y="6163905"/>
                  <a:ext cx="2822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8" name="Ink 77">
                  <a:extLst>
                    <a:ext uri="{FF2B5EF4-FFF2-40B4-BE49-F238E27FC236}">
                      <a16:creationId xmlns:a16="http://schemas.microsoft.com/office/drawing/2014/main" id="{02BC3F7B-025D-B52C-E355-E977DE97ED65}"/>
                    </a:ext>
                  </a:extLst>
                </p14:cNvPr>
                <p14:cNvContentPartPr/>
                <p14:nvPr/>
              </p14:nvContentPartPr>
              <p14:xfrm>
                <a:off x="11042055" y="5915865"/>
                <a:ext cx="36360" cy="187920"/>
              </p14:xfrm>
            </p:contentPart>
          </mc:Choice>
          <mc:Fallback xmlns="">
            <p:pic>
              <p:nvPicPr>
                <p:cNvPr id="78" name="Ink 77">
                  <a:extLst>
                    <a:ext uri="{FF2B5EF4-FFF2-40B4-BE49-F238E27FC236}">
                      <a16:creationId xmlns:a16="http://schemas.microsoft.com/office/drawing/2014/main" id="{02BC3F7B-025D-B52C-E355-E977DE97ED65}"/>
                    </a:ext>
                  </a:extLst>
                </p:cNvPr>
                <p:cNvPicPr/>
                <p:nvPr/>
              </p:nvPicPr>
              <p:blipFill>
                <a:blip r:embed="rId130"/>
                <a:stretch>
                  <a:fillRect/>
                </a:stretch>
              </p:blipFill>
              <p:spPr>
                <a:xfrm>
                  <a:off x="11035935" y="5909745"/>
                  <a:ext cx="48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9" name="Ink 78">
                  <a:extLst>
                    <a:ext uri="{FF2B5EF4-FFF2-40B4-BE49-F238E27FC236}">
                      <a16:creationId xmlns:a16="http://schemas.microsoft.com/office/drawing/2014/main" id="{B26862C8-7EAD-928F-F116-C568CE885F05}"/>
                    </a:ext>
                  </a:extLst>
                </p14:cNvPr>
                <p14:cNvContentPartPr/>
                <p14:nvPr/>
              </p14:nvContentPartPr>
              <p14:xfrm>
                <a:off x="11246535" y="6167865"/>
                <a:ext cx="135000" cy="10080"/>
              </p14:xfrm>
            </p:contentPart>
          </mc:Choice>
          <mc:Fallback xmlns="">
            <p:pic>
              <p:nvPicPr>
                <p:cNvPr id="79" name="Ink 78">
                  <a:extLst>
                    <a:ext uri="{FF2B5EF4-FFF2-40B4-BE49-F238E27FC236}">
                      <a16:creationId xmlns:a16="http://schemas.microsoft.com/office/drawing/2014/main" id="{B26862C8-7EAD-928F-F116-C568CE885F05}"/>
                    </a:ext>
                  </a:extLst>
                </p:cNvPr>
                <p:cNvPicPr/>
                <p:nvPr/>
              </p:nvPicPr>
              <p:blipFill>
                <a:blip r:embed="rId132"/>
                <a:stretch>
                  <a:fillRect/>
                </a:stretch>
              </p:blipFill>
              <p:spPr>
                <a:xfrm>
                  <a:off x="11240415" y="6161745"/>
                  <a:ext cx="147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0" name="Ink 79">
                  <a:extLst>
                    <a:ext uri="{FF2B5EF4-FFF2-40B4-BE49-F238E27FC236}">
                      <a16:creationId xmlns:a16="http://schemas.microsoft.com/office/drawing/2014/main" id="{EDE6B4D5-D005-3DC3-EC1A-B2AC68610511}"/>
                    </a:ext>
                  </a:extLst>
                </p14:cNvPr>
                <p14:cNvContentPartPr/>
                <p14:nvPr/>
              </p14:nvContentPartPr>
              <p14:xfrm>
                <a:off x="11256255" y="6260025"/>
                <a:ext cx="144720" cy="9000"/>
              </p14:xfrm>
            </p:contentPart>
          </mc:Choice>
          <mc:Fallback xmlns="">
            <p:pic>
              <p:nvPicPr>
                <p:cNvPr id="80" name="Ink 79">
                  <a:extLst>
                    <a:ext uri="{FF2B5EF4-FFF2-40B4-BE49-F238E27FC236}">
                      <a16:creationId xmlns:a16="http://schemas.microsoft.com/office/drawing/2014/main" id="{EDE6B4D5-D005-3DC3-EC1A-B2AC68610511}"/>
                    </a:ext>
                  </a:extLst>
                </p:cNvPr>
                <p:cNvPicPr/>
                <p:nvPr/>
              </p:nvPicPr>
              <p:blipFill>
                <a:blip r:embed="rId134"/>
                <a:stretch>
                  <a:fillRect/>
                </a:stretch>
              </p:blipFill>
              <p:spPr>
                <a:xfrm>
                  <a:off x="11250135" y="6253905"/>
                  <a:ext cx="156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 name="Ink 81">
                  <a:extLst>
                    <a:ext uri="{FF2B5EF4-FFF2-40B4-BE49-F238E27FC236}">
                      <a16:creationId xmlns:a16="http://schemas.microsoft.com/office/drawing/2014/main" id="{39AE6C58-38BE-74C3-4BFA-7DE5640C77A1}"/>
                    </a:ext>
                  </a:extLst>
                </p14:cNvPr>
                <p14:cNvContentPartPr/>
                <p14:nvPr/>
              </p14:nvContentPartPr>
              <p14:xfrm>
                <a:off x="11554335" y="6162105"/>
                <a:ext cx="264960" cy="123840"/>
              </p14:xfrm>
            </p:contentPart>
          </mc:Choice>
          <mc:Fallback xmlns="">
            <p:pic>
              <p:nvPicPr>
                <p:cNvPr id="82" name="Ink 81">
                  <a:extLst>
                    <a:ext uri="{FF2B5EF4-FFF2-40B4-BE49-F238E27FC236}">
                      <a16:creationId xmlns:a16="http://schemas.microsoft.com/office/drawing/2014/main" id="{39AE6C58-38BE-74C3-4BFA-7DE5640C77A1}"/>
                    </a:ext>
                  </a:extLst>
                </p:cNvPr>
                <p:cNvPicPr/>
                <p:nvPr/>
              </p:nvPicPr>
              <p:blipFill>
                <a:blip r:embed="rId136"/>
                <a:stretch>
                  <a:fillRect/>
                </a:stretch>
              </p:blipFill>
              <p:spPr>
                <a:xfrm>
                  <a:off x="11548215" y="6155985"/>
                  <a:ext cx="277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3" name="Ink 82">
                  <a:extLst>
                    <a:ext uri="{FF2B5EF4-FFF2-40B4-BE49-F238E27FC236}">
                      <a16:creationId xmlns:a16="http://schemas.microsoft.com/office/drawing/2014/main" id="{51A3D1C9-4DFB-4087-EB0E-FA0E46932860}"/>
                    </a:ext>
                  </a:extLst>
                </p14:cNvPr>
                <p14:cNvContentPartPr/>
                <p14:nvPr/>
              </p14:nvContentPartPr>
              <p14:xfrm>
                <a:off x="11857455" y="6201705"/>
                <a:ext cx="210600" cy="141120"/>
              </p14:xfrm>
            </p:contentPart>
          </mc:Choice>
          <mc:Fallback xmlns="">
            <p:pic>
              <p:nvPicPr>
                <p:cNvPr id="83" name="Ink 82">
                  <a:extLst>
                    <a:ext uri="{FF2B5EF4-FFF2-40B4-BE49-F238E27FC236}">
                      <a16:creationId xmlns:a16="http://schemas.microsoft.com/office/drawing/2014/main" id="{51A3D1C9-4DFB-4087-EB0E-FA0E46932860}"/>
                    </a:ext>
                  </a:extLst>
                </p:cNvPr>
                <p:cNvPicPr/>
                <p:nvPr/>
              </p:nvPicPr>
              <p:blipFill>
                <a:blip r:embed="rId138"/>
                <a:stretch>
                  <a:fillRect/>
                </a:stretch>
              </p:blipFill>
              <p:spPr>
                <a:xfrm>
                  <a:off x="11851335" y="6195585"/>
                  <a:ext cx="2228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 name="Ink 83">
                  <a:extLst>
                    <a:ext uri="{FF2B5EF4-FFF2-40B4-BE49-F238E27FC236}">
                      <a16:creationId xmlns:a16="http://schemas.microsoft.com/office/drawing/2014/main" id="{42395E5D-A056-8BA7-C8F0-4FD9D017A785}"/>
                    </a:ext>
                  </a:extLst>
                </p14:cNvPr>
                <p14:cNvContentPartPr/>
                <p14:nvPr/>
              </p14:nvContentPartPr>
              <p14:xfrm>
                <a:off x="11934495" y="6197025"/>
                <a:ext cx="268560" cy="356760"/>
              </p14:xfrm>
            </p:contentPart>
          </mc:Choice>
          <mc:Fallback xmlns="">
            <p:pic>
              <p:nvPicPr>
                <p:cNvPr id="84" name="Ink 83">
                  <a:extLst>
                    <a:ext uri="{FF2B5EF4-FFF2-40B4-BE49-F238E27FC236}">
                      <a16:creationId xmlns:a16="http://schemas.microsoft.com/office/drawing/2014/main" id="{42395E5D-A056-8BA7-C8F0-4FD9D017A785}"/>
                    </a:ext>
                  </a:extLst>
                </p:cNvPr>
                <p:cNvPicPr/>
                <p:nvPr/>
              </p:nvPicPr>
              <p:blipFill>
                <a:blip r:embed="rId140"/>
                <a:stretch>
                  <a:fillRect/>
                </a:stretch>
              </p:blipFill>
              <p:spPr>
                <a:xfrm>
                  <a:off x="11928375" y="6190905"/>
                  <a:ext cx="280800" cy="369000"/>
                </a:xfrm>
                <a:prstGeom prst="rect">
                  <a:avLst/>
                </a:prstGeom>
              </p:spPr>
            </p:pic>
          </mc:Fallback>
        </mc:AlternateContent>
      </p:grpSp>
    </p:spTree>
    <p:extLst>
      <p:ext uri="{BB962C8B-B14F-4D97-AF65-F5344CB8AC3E}">
        <p14:creationId xmlns:p14="http://schemas.microsoft.com/office/powerpoint/2010/main" val="361881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14</a:t>
            </a:r>
            <a:endParaRPr lang="en-US" b="0" dirty="0"/>
          </a:p>
        </p:txBody>
      </p:sp>
      <mc:AlternateContent xmlns:mc="http://schemas.openxmlformats.org/markup-compatibility/2006" xmlns:a14="http://schemas.microsoft.com/office/drawing/2010/main">
        <mc:Choice Requires="a14">
          <p:sp>
            <p:nvSpPr>
              <p:cNvPr id="9" name="TextBox 8"/>
              <p:cNvSpPr txBox="1"/>
              <p:nvPr/>
            </p:nvSpPr>
            <p:spPr>
              <a:xfrm>
                <a:off x="2680058" y="1756365"/>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func>
                            <m:func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i="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e>
                          </m:fun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i="1" smtClean="0">
                          <a:latin typeface="Cambria Math" panose="02040503050406030204" pitchFamily="18" charset="0"/>
                          <a:ea typeface="Open Sans" panose="020B0606030504020204" pitchFamily="34" charset="0"/>
                          <a:cs typeface="Open Sans" panose="020B0606030504020204" pitchFamily="34" charset="0"/>
                        </a:rPr>
                        <m:t>5</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4</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4</m:t>
                          </m:r>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3</m:t>
                          </m:r>
                        </m:sup>
                      </m:sSup>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i="1" smtClean="0">
                          <a:latin typeface="Cambria Math" panose="02040503050406030204" pitchFamily="18" charset="0"/>
                          <a:ea typeface="Open Sans" panose="020B0606030504020204" pitchFamily="34" charset="0"/>
                          <a:cs typeface="Open Sans" panose="020B0606030504020204" pitchFamily="34" charset="0"/>
                        </a:rPr>
                        <m:t>7</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680058" y="1756365"/>
                <a:ext cx="5553893" cy="369332"/>
              </a:xfrm>
              <a:prstGeom prst="rect">
                <a:avLst/>
              </a:prstGeom>
              <a:blipFill rotWithShape="0">
                <a:blip r:embed="rId2"/>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538390" y="2447515"/>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func>
                            <m:func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i="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cos</m:t>
                              </m:r>
                            </m:fName>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e>
                          </m:func>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4</m:t>
                          </m:r>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3</m:t>
                          </m:r>
                        </m:sup>
                      </m:sSup>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smtClean="0">
                          <a:latin typeface="Cambria Math" panose="02040503050406030204" pitchFamily="18" charset="0"/>
                          <a:ea typeface="Open Sans" panose="020B0606030504020204" pitchFamily="34" charset="0"/>
                          <a:cs typeface="Open Sans" panose="020B0606030504020204" pitchFamily="34" charset="0"/>
                        </a:rPr>
                        <m:t>7</m:t>
                      </m:r>
                      <m:r>
                        <a:rPr lang="en-US" sz="2400" b="0" i="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a:latin typeface="Cambria Math" panose="02040503050406030204" pitchFamily="18" charset="0"/>
                          <a:ea typeface="Open Sans" panose="020B0606030504020204" pitchFamily="34" charset="0"/>
                          <a:cs typeface="Open Sans" panose="020B0606030504020204" pitchFamily="34" charset="0"/>
                        </a:rPr>
                        <m:t>5</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4</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538390" y="2447515"/>
                <a:ext cx="5553893" cy="369332"/>
              </a:xfrm>
              <a:prstGeom prst="rect">
                <a:avLst/>
              </a:prstGeom>
              <a:blipFill rotWithShape="0">
                <a:blip r:embed="rId3"/>
                <a:stretch>
                  <a:fillRect b="-344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538390" y="3316627"/>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cos</m:t>
                              </m:r>
                            </m:fName>
                            <m:e>
                              <m:r>
                                <a:rPr lang="en-US" sz="2400" i="1">
                                  <a:latin typeface="Cambria Math" panose="02040503050406030204" pitchFamily="18" charset="0"/>
                                  <a:ea typeface="Open Sans" panose="020B0606030504020204" pitchFamily="34" charset="0"/>
                                  <a:cs typeface="Open Sans" panose="020B0606030504020204" pitchFamily="34" charset="0"/>
                                </a:rPr>
                                <m:t>𝑦</m:t>
                              </m:r>
                            </m:e>
                          </m:func>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4</m:t>
                              </m:r>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3</m:t>
                              </m:r>
                            </m:sup>
                          </m:sSup>
                        </m:e>
                      </m:d>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smtClean="0">
                          <a:latin typeface="Cambria Math" panose="02040503050406030204" pitchFamily="18" charset="0"/>
                          <a:ea typeface="Open Sans" panose="020B0606030504020204" pitchFamily="34" charset="0"/>
                          <a:cs typeface="Open Sans" panose="020B0606030504020204" pitchFamily="34" charset="0"/>
                        </a:rPr>
                        <m:t>7</m:t>
                      </m:r>
                      <m:r>
                        <a:rPr lang="en-US" sz="2400" b="0" i="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b="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a:latin typeface="Cambria Math" panose="02040503050406030204" pitchFamily="18" charset="0"/>
                          <a:ea typeface="Open Sans" panose="020B0606030504020204" pitchFamily="34" charset="0"/>
                          <a:cs typeface="Open Sans" panose="020B0606030504020204" pitchFamily="34" charset="0"/>
                        </a:rPr>
                        <m:t>5</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4</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538390" y="3316627"/>
                <a:ext cx="5553893" cy="369332"/>
              </a:xfrm>
              <a:prstGeom prst="rect">
                <a:avLst/>
              </a:prstGeom>
              <a:blipFill rotWithShape="0">
                <a:blip r:embed="rId4"/>
                <a:stretch>
                  <a:fillRect b="-344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568699" y="4184031"/>
                <a:ext cx="5553893" cy="80272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7</m:t>
                          </m:r>
                          <m:r>
                            <a:rPr lang="en-US" sz="2400">
                              <a:latin typeface="Cambria Math" panose="02040503050406030204" pitchFamily="18" charset="0"/>
                              <a:ea typeface="Open Sans" panose="020B0606030504020204" pitchFamily="34" charset="0"/>
                              <a:cs typeface="Open Sans" panose="020B0606030504020204" pitchFamily="34" charset="0"/>
                            </a:rPr>
                            <m:t> −</m:t>
                          </m:r>
                          <m:r>
                            <a:rPr lang="en-US" sz="2400" i="1" dirty="0">
                              <a:latin typeface="Cambria Math" panose="02040503050406030204" pitchFamily="18" charset="0"/>
                              <a:ea typeface="Open Sans" panose="020B0606030504020204" pitchFamily="34" charset="0"/>
                              <a:cs typeface="Open Sans" panose="020B0606030504020204" pitchFamily="34" charset="0"/>
                            </a:rPr>
                            <m:t>  </m:t>
                          </m:r>
                          <m:r>
                            <a:rPr lang="en-US" sz="2400" i="1">
                              <a:latin typeface="Cambria Math" panose="02040503050406030204" pitchFamily="18" charset="0"/>
                              <a:ea typeface="Open Sans" panose="020B0606030504020204" pitchFamily="34" charset="0"/>
                              <a:cs typeface="Open Sans" panose="020B0606030504020204" pitchFamily="34" charset="0"/>
                            </a:rPr>
                            <m:t>5</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4</m:t>
                              </m:r>
                            </m:sup>
                          </m:sSup>
                        </m:num>
                        <m:den>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cos</m:t>
                              </m:r>
                            </m:fName>
                            <m:e>
                              <m:r>
                                <a:rPr lang="en-US" sz="2400" i="1">
                                  <a:latin typeface="Cambria Math" panose="02040503050406030204" pitchFamily="18" charset="0"/>
                                  <a:ea typeface="Open Sans" panose="020B0606030504020204" pitchFamily="34" charset="0"/>
                                  <a:cs typeface="Open Sans" panose="020B0606030504020204" pitchFamily="34" charset="0"/>
                                </a:rPr>
                                <m:t>𝑦</m:t>
                              </m:r>
                            </m:e>
                          </m:func>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4</m:t>
                              </m:r>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3</m:t>
                              </m:r>
                            </m:sup>
                          </m:sSup>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568699" y="4184031"/>
                <a:ext cx="5553893" cy="802720"/>
              </a:xfrm>
              <a:prstGeom prst="rect">
                <a:avLst/>
              </a:prstGeom>
              <a:blipFill rotWithShape="0">
                <a:blip r:embed="rId5"/>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61172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15</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2908120" cy="369421"/>
          </a:xfrm>
        </p:spPr>
        <p:txBody>
          <a:bodyPr/>
          <a:lstStyle/>
          <a:p>
            <a:r>
              <a:rPr lang="en-US" dirty="0"/>
              <a:t>Find       or         if  </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a:t>
            </a:r>
          </a:p>
        </p:txBody>
      </p:sp>
      <mc:AlternateContent xmlns:mc="http://schemas.openxmlformats.org/markup-compatibility/2006" xmlns:a14="http://schemas.microsoft.com/office/drawing/2010/main">
        <mc:Choice Requires="a14">
          <p:sp>
            <p:nvSpPr>
              <p:cNvPr id="9" name="TextBox 8"/>
              <p:cNvSpPr txBox="1"/>
              <p:nvPr/>
            </p:nvSpPr>
            <p:spPr>
              <a:xfrm>
                <a:off x="2376868" y="2684961"/>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𝑒</m:t>
                          </m:r>
                        </m:e>
                        <m:sup>
                          <m:r>
                            <a:rPr lang="en-US" sz="2400" i="1">
                              <a:latin typeface="Cambria Math" panose="02040503050406030204" pitchFamily="18" charset="0"/>
                              <a:ea typeface="Open Sans" panose="020B0606030504020204" pitchFamily="34" charset="0"/>
                              <a:cs typeface="Open Sans" panose="020B0606030504020204" pitchFamily="34" charset="0"/>
                            </a:rPr>
                            <m:t>𝑦</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Open Sans" panose="020B0606030504020204" pitchFamily="34" charset="0"/>
                          <a:cs typeface="Open Sans" panose="020B0606030504020204" pitchFamily="34" charset="0"/>
                        </a:rPr>
                        <m:t>=2 </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3</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76868" y="2684961"/>
                <a:ext cx="5553893" cy="369332"/>
              </a:xfrm>
              <a:prstGeom prst="rect">
                <a:avLst/>
              </a:prstGeom>
              <a:blipFill rotWithShape="0">
                <a:blip r:embed="rId2"/>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80316" y="1250606"/>
                <a:ext cx="55238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=2 </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3</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80316" y="1250606"/>
                <a:ext cx="5523842" cy="369332"/>
              </a:xfrm>
              <a:prstGeom prst="rect">
                <a:avLst/>
              </a:prstGeom>
              <a:blipFill rotWithShape="0">
                <a:blip r:embed="rId3"/>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448874" y="1242944"/>
                <a:ext cx="4314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448874" y="1242944"/>
                <a:ext cx="431442" cy="369332"/>
              </a:xfrm>
              <a:prstGeom prst="rect">
                <a:avLst/>
              </a:prstGeom>
              <a:blipFill rotWithShape="0">
                <a:blip r:embed="rId4"/>
                <a:stretch>
                  <a:fillRect l="-7143"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6868" y="1065940"/>
                <a:ext cx="431442" cy="72334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𝑑𝑦</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376868" y="1065940"/>
                <a:ext cx="431442" cy="723340"/>
              </a:xfrm>
              <a:prstGeom prst="rect">
                <a:avLst/>
              </a:prstGeom>
              <a:blipFill rotWithShape="0">
                <a:blip r:embed="rId5"/>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366254" y="3640845"/>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𝑒</m:t>
                                  </m:r>
                                </m:e>
                                <m:sup>
                                  <m:r>
                                    <a:rPr lang="en-US" sz="2400" i="1">
                                      <a:latin typeface="Cambria Math" panose="02040503050406030204" pitchFamily="18" charset="0"/>
                                      <a:ea typeface="Open Sans" panose="020B0606030504020204" pitchFamily="34" charset="0"/>
                                      <a:cs typeface="Open Sans" panose="020B0606030504020204" pitchFamily="34" charset="0"/>
                                    </a:rPr>
                                    <m:t>𝑦</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2</m:t>
                              </m:r>
                              <m:r>
                                <a:rPr lang="en-US" sz="2400" i="1">
                                  <a:latin typeface="Cambria Math" panose="02040503050406030204" pitchFamily="18" charset="0"/>
                                  <a:ea typeface="Open Sans" panose="020B0606030504020204" pitchFamily="34" charset="0"/>
                                  <a:cs typeface="Open Sans" panose="020B0606030504020204" pitchFamily="34" charset="0"/>
                                </a:rPr>
                                <m:t> </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3</m:t>
                                  </m:r>
                                </m:sup>
                              </m:sSup>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366254" y="3640845"/>
                <a:ext cx="5553893" cy="369332"/>
              </a:xfrm>
              <a:prstGeom prst="rect">
                <a:avLst/>
              </a:prstGeom>
              <a:blipFill rotWithShape="0">
                <a:blip r:embed="rId6"/>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190661" y="4732351"/>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sup>
                              </m:sSup>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2</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3</m:t>
                                  </m:r>
                                </m:sup>
                              </m:sSup>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190661" y="4732351"/>
                <a:ext cx="5553893" cy="369332"/>
              </a:xfrm>
              <a:prstGeom prst="rect">
                <a:avLst/>
              </a:prstGeom>
              <a:blipFill rotWithShape="0">
                <a:blip r:embed="rId7"/>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734832" y="5721878"/>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sup>
                      </m:sSup>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d>
                            <m:d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dPr>
                            <m:e>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2</m:t>
                                  </m:r>
                                </m:sup>
                              </m:sSup>
                            </m:e>
                          </m:d>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2</m:t>
                      </m:r>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e>
                      </m:d>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734832" y="5721878"/>
                <a:ext cx="5553893" cy="369332"/>
              </a:xfrm>
              <a:prstGeom prst="rect">
                <a:avLst/>
              </a:prstGeom>
              <a:blipFill rotWithShape="0">
                <a:blip r:embed="rId8"/>
                <a:stretch>
                  <a:fillRect b="-26667"/>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9082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15</a:t>
            </a:r>
            <a:endParaRPr lang="en-US" b="0" dirty="0"/>
          </a:p>
        </p:txBody>
      </p:sp>
      <mc:AlternateContent xmlns:mc="http://schemas.openxmlformats.org/markup-compatibility/2006" xmlns:a14="http://schemas.microsoft.com/office/drawing/2010/main">
        <mc:Choice Requires="a14">
          <p:sp>
            <p:nvSpPr>
              <p:cNvPr id="16" name="TextBox 15"/>
              <p:cNvSpPr txBox="1"/>
              <p:nvPr/>
            </p:nvSpPr>
            <p:spPr>
              <a:xfrm>
                <a:off x="2061093" y="1806733"/>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sup>
                      </m:sSup>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𝑥</m:t>
                              </m:r>
                            </m:e>
                          </m:d>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Cambria Math" panose="02040503050406030204" pitchFamily="18" charset="0"/>
                          <a:cs typeface="Open Sans" panose="020B0606030504020204" pitchFamily="34" charset="0"/>
                        </a:rPr>
                        <m:t>+</m:t>
                      </m:r>
                      <m:r>
                        <a:rPr lang="en-US" sz="2400" i="1">
                          <a:latin typeface="Cambria Math" panose="02040503050406030204" pitchFamily="18" charset="0"/>
                          <a:ea typeface="Cambria Math" panose="02040503050406030204" pitchFamily="18" charset="0"/>
                          <a:cs typeface="Open Sans" panose="020B0606030504020204" pitchFamily="34" charset="0"/>
                        </a:rPr>
                        <m:t>𝑥</m:t>
                      </m:r>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d>
                            <m:dPr>
                              <m:ctrlPr>
                                <a:rPr lang="en-US" sz="2400" i="1">
                                  <a:latin typeface="Cambria Math" panose="02040503050406030204" pitchFamily="18" charset="0"/>
                                  <a:ea typeface="Cambria Math" panose="02040503050406030204" pitchFamily="18" charset="0"/>
                                  <a:cs typeface="Open Sans" panose="020B0606030504020204" pitchFamily="34" charset="0"/>
                                </a:rPr>
                              </m:ctrlPr>
                            </m:dPr>
                            <m:e>
                              <m:sSup>
                                <m:sSupPr>
                                  <m:ctrlPr>
                                    <a:rPr lang="en-US" sz="2400" i="1">
                                      <a:latin typeface="Cambria Math" panose="02040503050406030204" pitchFamily="18" charset="0"/>
                                      <a:ea typeface="Cambria Math" panose="02040503050406030204" pitchFamily="18" charset="0"/>
                                      <a:cs typeface="Open Sans" panose="020B0606030504020204" pitchFamily="34" charset="0"/>
                                    </a:rPr>
                                  </m:ctrlPr>
                                </m:sSupPr>
                                <m:e>
                                  <m:r>
                                    <a:rPr lang="en-US" sz="2400" i="1">
                                      <a:latin typeface="Cambria Math" panose="02040503050406030204" pitchFamily="18" charset="0"/>
                                      <a:ea typeface="Cambria Math" panose="02040503050406030204" pitchFamily="18" charset="0"/>
                                      <a:cs typeface="Open Sans" panose="020B0606030504020204" pitchFamily="34" charset="0"/>
                                    </a:rPr>
                                    <m:t>𝑦</m:t>
                                  </m:r>
                                </m:e>
                                <m:sup>
                                  <m:r>
                                    <a:rPr lang="en-US" sz="2400" i="1">
                                      <a:latin typeface="Cambria Math" panose="02040503050406030204" pitchFamily="18" charset="0"/>
                                      <a:ea typeface="Cambria Math" panose="02040503050406030204" pitchFamily="18" charset="0"/>
                                      <a:cs typeface="Open Sans" panose="020B0606030504020204" pitchFamily="34" charset="0"/>
                                    </a:rPr>
                                    <m:t>2</m:t>
                                  </m:r>
                                </m:sup>
                              </m:sSup>
                            </m:e>
                          </m:d>
                        </m:e>
                        <m:sup>
                          <m:r>
                            <a:rPr lang="en-US" sz="2400" i="1">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=2</m:t>
                      </m:r>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3</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e>
                      </m:d>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061093" y="1806733"/>
                <a:ext cx="5553893" cy="369332"/>
              </a:xfrm>
              <a:prstGeom prst="rect">
                <a:avLst/>
              </a:prstGeom>
              <a:blipFill rotWithShape="0">
                <a:blip r:embed="rId2"/>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121197" y="2567241"/>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sup>
                      </m:sSup>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2</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𝑦𝑦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6</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121197" y="2567241"/>
                <a:ext cx="5553893" cy="369332"/>
              </a:xfrm>
              <a:prstGeom prst="rect">
                <a:avLst/>
              </a:prstGeom>
              <a:blipFill rotWithShape="0">
                <a:blip r:embed="rId3"/>
                <a:stretch>
                  <a:fillRect b="-3442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971202" y="3303980"/>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sup>
                      </m:sSup>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𝑥𝑦</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6</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971202" y="3303980"/>
                <a:ext cx="5553893" cy="369332"/>
              </a:xfrm>
              <a:prstGeom prst="rect">
                <a:avLst/>
              </a:prstGeom>
              <a:blipFill rotWithShape="0">
                <a:blip r:embed="rId4"/>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971201" y="4046718"/>
                <a:ext cx="5553893"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𝑥𝑦</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=6</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2</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971201" y="4046718"/>
                <a:ext cx="5553893" cy="369332"/>
              </a:xfrm>
              <a:prstGeom prst="rect">
                <a:avLst/>
              </a:prstGeom>
              <a:blipFill rotWithShape="0">
                <a:blip r:embed="rId5"/>
                <a:stretch>
                  <a:fillRect b="-3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550873" y="4709938"/>
                <a:ext cx="5553893" cy="804259"/>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i="1">
                              <a:latin typeface="Cambria Math" panose="02040503050406030204" pitchFamily="18" charset="0"/>
                              <a:ea typeface="Open Sans" panose="020B0606030504020204" pitchFamily="34" charset="0"/>
                              <a:cs typeface="Open Sans" panose="020B0606030504020204" pitchFamily="34" charset="0"/>
                            </a:rPr>
                            <m:t>6</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r>
                            <m:rPr>
                              <m:nor/>
                            </m:rPr>
                            <a:rPr lang="en-US" sz="2400" dirty="0">
                              <a:latin typeface="Open Sans" panose="020B0606030504020204" pitchFamily="34" charset="0"/>
                              <a:ea typeface="Open Sans" panose="020B0606030504020204" pitchFamily="34" charset="0"/>
                              <a:cs typeface="Open Sans" panose="020B0606030504020204" pitchFamily="34" charset="0"/>
                            </a:rPr>
                            <m:t> </m:t>
                          </m:r>
                        </m:num>
                        <m:den>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𝑦</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2</m:t>
                          </m:r>
                          <m:r>
                            <a:rPr lang="en-US" sz="2400" i="1">
                              <a:latin typeface="Cambria Math" panose="02040503050406030204" pitchFamily="18" charset="0"/>
                              <a:ea typeface="Cambria Math" panose="02040503050406030204" pitchFamily="18" charset="0"/>
                              <a:cs typeface="Open Sans" panose="020B0606030504020204" pitchFamily="34" charset="0"/>
                            </a:rPr>
                            <m:t>𝑥</m:t>
                          </m:r>
                          <m:r>
                            <a:rPr lang="en-US" sz="2400" b="0" i="1" smtClean="0">
                              <a:latin typeface="Cambria Math" panose="02040503050406030204" pitchFamily="18" charset="0"/>
                              <a:ea typeface="Cambria Math" panose="02040503050406030204" pitchFamily="18" charset="0"/>
                              <a:cs typeface="Open Sans" panose="020B0606030504020204" pitchFamily="34" charset="0"/>
                            </a:rPr>
                            <m:t>𝑦</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550873" y="4709938"/>
                <a:ext cx="5553893" cy="804259"/>
              </a:xfrm>
              <a:prstGeom prst="rect">
                <a:avLst/>
              </a:prstGeom>
              <a:blipFill rotWithShape="0">
                <a:blip r:embed="rId6"/>
                <a:stretch>
                  <a:fillRect/>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200747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16</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2908120" cy="369421"/>
          </a:xfrm>
        </p:spPr>
        <p:txBody>
          <a:bodyPr/>
          <a:lstStyle/>
          <a:p>
            <a:r>
              <a:rPr lang="en-US" dirty="0"/>
              <a:t>Find       or         if  </a:t>
            </a:r>
          </a:p>
        </p:txBody>
      </p:sp>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 1:</a:t>
            </a:r>
          </a:p>
        </p:txBody>
      </p:sp>
      <mc:AlternateContent xmlns:mc="http://schemas.openxmlformats.org/markup-compatibility/2006" xmlns:a14="http://schemas.microsoft.com/office/drawing/2010/main">
        <mc:Choice Requires="a14">
          <p:sp>
            <p:nvSpPr>
              <p:cNvPr id="9" name="TextBox 8"/>
              <p:cNvSpPr txBox="1"/>
              <p:nvPr/>
            </p:nvSpPr>
            <p:spPr>
              <a:xfrm>
                <a:off x="4417453" y="2328782"/>
                <a:ext cx="1519707" cy="37350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417453" y="2328782"/>
                <a:ext cx="1519707" cy="373500"/>
              </a:xfrm>
              <a:prstGeom prst="rect">
                <a:avLst/>
              </a:prstGeom>
              <a:blipFill rotWithShape="0">
                <a:blip r:embed="rId2"/>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80316" y="1250606"/>
                <a:ext cx="55238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80316" y="1250606"/>
                <a:ext cx="5523842" cy="369332"/>
              </a:xfrm>
              <a:prstGeom prst="rect">
                <a:avLst/>
              </a:prstGeom>
              <a:blipFill rotWithShape="0">
                <a:blip r:embed="rId3"/>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448874" y="1242944"/>
                <a:ext cx="4314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448874" y="1242944"/>
                <a:ext cx="431442" cy="369332"/>
              </a:xfrm>
              <a:prstGeom prst="rect">
                <a:avLst/>
              </a:prstGeom>
              <a:blipFill rotWithShape="0">
                <a:blip r:embed="rId4"/>
                <a:stretch>
                  <a:fillRect l="-7143"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6868" y="1065940"/>
                <a:ext cx="431442" cy="72334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𝑑𝑦</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376868" y="1065940"/>
                <a:ext cx="431442" cy="723340"/>
              </a:xfrm>
              <a:prstGeom prst="rect">
                <a:avLst/>
              </a:prstGeom>
              <a:blipFill rotWithShape="0">
                <a:blip r:embed="rId5"/>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628067" y="2005965"/>
                <a:ext cx="1249251" cy="755079"/>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14:m>
                  <m:oMath xmlns:m="http://schemas.openxmlformats.org/officeDocument/2006/math">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𝑒</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628067" y="2005965"/>
                <a:ext cx="1249251" cy="755079"/>
              </a:xfrm>
              <a:prstGeom prst="rect">
                <a:avLst/>
              </a:prstGeom>
              <a:blipFill rotWithShape="0">
                <a:blip r:embed="rId6"/>
                <a:stretch>
                  <a:fillRect l="-5366" r="-4878"/>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481848" y="3108253"/>
                <a:ext cx="2104979" cy="464038"/>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𝑒</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sup>
                              </m:sSup>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481848" y="3108253"/>
                <a:ext cx="2104979" cy="464038"/>
              </a:xfrm>
              <a:prstGeom prst="rect">
                <a:avLst/>
              </a:prstGeom>
              <a:blipFill rotWithShape="0">
                <a:blip r:embed="rId7"/>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829577" y="3964955"/>
                <a:ext cx="1352282" cy="385747"/>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𝑒</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829577" y="3964955"/>
                <a:ext cx="1352282" cy="385747"/>
              </a:xfrm>
              <a:prstGeom prst="rect">
                <a:avLst/>
              </a:prstGeom>
              <a:blipFill rotWithShape="0">
                <a:blip r:embed="rId8"/>
                <a:stretch>
                  <a:fillRect t="-3125" r="-180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096000" y="3973162"/>
                <a:ext cx="1343934"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096000" y="3973162"/>
                <a:ext cx="1343934" cy="369332"/>
              </a:xfrm>
              <a:prstGeom prst="rect">
                <a:avLst/>
              </a:prstGeom>
              <a:blipFill rotWithShape="0">
                <a:blip r:embed="rId9"/>
                <a:stretch>
                  <a:fillRect r="-909" b="-3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829577" y="4606678"/>
                <a:ext cx="1352282" cy="385747"/>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𝑒</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829577" y="4606678"/>
                <a:ext cx="1352282" cy="385747"/>
              </a:xfrm>
              <a:prstGeom prst="rect">
                <a:avLst/>
              </a:prstGeom>
              <a:blipFill rotWithShape="0">
                <a:blip r:embed="rId10"/>
                <a:stretch>
                  <a:fillRect t="-4762" r="-180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967211" y="4457845"/>
                <a:ext cx="3485882" cy="653128"/>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m:rPr>
                              <m:nor/>
                            </m:rPr>
                            <a:rPr lang="en-US" sz="2400" dirty="0">
                              <a:solidFill>
                                <a:schemeClr val="accent4"/>
                              </a:solidFill>
                              <a:ea typeface="Open Sans" panose="020B0606030504020204" pitchFamily="34" charset="0"/>
                              <a:cs typeface="Open Sans" panose="020B0606030504020204" pitchFamily="34" charset="0"/>
                            </a:rPr>
                            <m:t> </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e>
                              </m:d>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e>
                      </m:d>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967211" y="4457845"/>
                <a:ext cx="3485882" cy="653128"/>
              </a:xfrm>
              <a:prstGeom prst="rect">
                <a:avLst/>
              </a:prstGeom>
              <a:blipFill rotWithShape="0">
                <a:blip r:embed="rId11"/>
                <a:stretch>
                  <a:fillRect b="-935"/>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829577" y="5293658"/>
                <a:ext cx="1352282" cy="385747"/>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𝑒</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 </m:t>
                          </m:r>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𝑥</m:t>
                          </m:r>
                          <m:r>
                            <a:rPr lang="en-US" sz="2400" i="1">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829577" y="5293658"/>
                <a:ext cx="1352282" cy="385747"/>
              </a:xfrm>
              <a:prstGeom prst="rect">
                <a:avLst/>
              </a:prstGeom>
              <a:blipFill rotWithShape="0">
                <a:blip r:embed="rId12"/>
                <a:stretch>
                  <a:fillRect t="-3125" r="-1802"/>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505718" y="5071609"/>
                <a:ext cx="3485882" cy="829843"/>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m:rPr>
                              <m:nor/>
                            </m:rPr>
                            <a:rPr lang="en-US" sz="2400" dirty="0">
                              <a:solidFill>
                                <a:schemeClr val="accent4"/>
                              </a:solidFill>
                              <a:ea typeface="Open Sans" panose="020B0606030504020204" pitchFamily="34" charset="0"/>
                              <a:cs typeface="Open Sans" panose="020B0606030504020204" pitchFamily="34" charset="0"/>
                            </a:rPr>
                            <m:t> </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f>
                            <m:f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1</m:t>
                              </m:r>
                            </m:num>
                            <m:den>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en>
                          </m:f>
                        </m:e>
                      </m:d>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505718" y="5071609"/>
                <a:ext cx="3485882" cy="829843"/>
              </a:xfrm>
              <a:prstGeom prst="rect">
                <a:avLst/>
              </a:prstGeom>
              <a:blipFill rotWithShape="0">
                <a:blip r:embed="rId13"/>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829577" y="6047976"/>
                <a:ext cx="135228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829577" y="6047976"/>
                <a:ext cx="1352282" cy="369332"/>
              </a:xfrm>
              <a:prstGeom prst="rect">
                <a:avLst/>
              </a:prstGeom>
              <a:blipFill rotWithShape="0">
                <a:blip r:embed="rId14"/>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025026" y="6071745"/>
                <a:ext cx="348588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m:rPr>
                              <m:nor/>
                            </m:rPr>
                            <a:rPr lang="en-US" sz="2400" dirty="0">
                              <a:solidFill>
                                <a:schemeClr val="accent4"/>
                              </a:solidFill>
                              <a:ea typeface="Open Sans" panose="020B0606030504020204" pitchFamily="34" charset="0"/>
                              <a:cs typeface="Open Sans" panose="020B0606030504020204" pitchFamily="34" charset="0"/>
                            </a:rPr>
                            <m:t> </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1</m:t>
                          </m:r>
                        </m:e>
                      </m:d>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025026" y="6071745"/>
                <a:ext cx="3485882" cy="369332"/>
              </a:xfrm>
              <a:prstGeom prst="rect">
                <a:avLst/>
              </a:prstGeom>
              <a:blipFill rotWithShape="0">
                <a:blip r:embed="rId15"/>
                <a:stretch>
                  <a:fillRect b="-8197"/>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396263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8" grpId="0"/>
      <p:bldP spid="19" grpId="0"/>
      <p:bldP spid="20" grpId="0"/>
      <p:bldP spid="21" grpId="0"/>
      <p:bldP spid="22" grpId="0"/>
      <p:bldP spid="23" grpId="0"/>
      <p:bldP spid="24" grpId="0"/>
      <p:bldP spid="2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16</a:t>
            </a:r>
            <a:endParaRPr lang="en-US" b="0" dirty="0"/>
          </a:p>
        </p:txBody>
      </p:sp>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289050"/>
            <a:ext cx="2908120" cy="369421"/>
          </a:xfrm>
        </p:spPr>
        <p:txBody>
          <a:bodyPr/>
          <a:lstStyle/>
          <a:p>
            <a:r>
              <a:rPr lang="en-US" dirty="0"/>
              <a:t>Find       or         if  </a:t>
            </a:r>
          </a:p>
        </p:txBody>
      </p:sp>
      <p:sp>
        <p:nvSpPr>
          <p:cNvPr id="7" name="Content Placeholder 6"/>
          <p:cNvSpPr>
            <a:spLocks noGrp="1"/>
          </p:cNvSpPr>
          <p:nvPr>
            <p:ph sz="quarter" idx="23"/>
          </p:nvPr>
        </p:nvSpPr>
        <p:spPr>
          <a:xfrm>
            <a:off x="736600" y="2058195"/>
            <a:ext cx="10718800" cy="431985"/>
          </a:xfrm>
        </p:spPr>
        <p:txBody>
          <a:bodyPr/>
          <a:lstStyle/>
          <a:p>
            <a:r>
              <a:rPr lang="en-US" altLang="en-US" dirty="0">
                <a:solidFill>
                  <a:srgbClr val="0079C2"/>
                </a:solidFill>
              </a:rPr>
              <a:t>Solution 2:</a:t>
            </a:r>
          </a:p>
        </p:txBody>
      </p:sp>
      <mc:AlternateContent xmlns:mc="http://schemas.openxmlformats.org/markup-compatibility/2006" xmlns:a14="http://schemas.microsoft.com/office/drawing/2010/main">
        <mc:Choice Requires="a14">
          <p:sp>
            <p:nvSpPr>
              <p:cNvPr id="9" name="TextBox 8"/>
              <p:cNvSpPr txBox="1"/>
              <p:nvPr/>
            </p:nvSpPr>
            <p:spPr>
              <a:xfrm>
                <a:off x="4417453" y="2332950"/>
                <a:ext cx="2459865"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417453" y="2332950"/>
                <a:ext cx="2459865" cy="369332"/>
              </a:xfrm>
              <a:prstGeom prst="rect">
                <a:avLst/>
              </a:prstGeom>
              <a:blipFill rotWithShape="0">
                <a:blip r:embed="rId2"/>
                <a:stretch>
                  <a:fillRect b="-3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80316" y="1250606"/>
                <a:ext cx="55238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80316" y="1250606"/>
                <a:ext cx="5523842" cy="369332"/>
              </a:xfrm>
              <a:prstGeom prst="rect">
                <a:avLst/>
              </a:prstGeom>
              <a:blipFill rotWithShape="0">
                <a:blip r:embed="rId3"/>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448874" y="1242944"/>
                <a:ext cx="43144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448874" y="1242944"/>
                <a:ext cx="431442" cy="369332"/>
              </a:xfrm>
              <a:prstGeom prst="rect">
                <a:avLst/>
              </a:prstGeom>
              <a:blipFill rotWithShape="0">
                <a:blip r:embed="rId4"/>
                <a:stretch>
                  <a:fillRect l="-7143"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6868" y="1065940"/>
                <a:ext cx="431442" cy="723340"/>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𝑑𝑦</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𝑑𝑥</m:t>
                          </m:r>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376868" y="1065940"/>
                <a:ext cx="431442" cy="723340"/>
              </a:xfrm>
              <a:prstGeom prst="rect">
                <a:avLst/>
              </a:prstGeom>
              <a:blipFill rotWithShape="0">
                <a:blip r:embed="rId5"/>
                <a:stretch>
                  <a:fillRect/>
                </a:stretch>
              </a:blipFill>
              <a:effectLst/>
            </p:spPr>
            <p:txBody>
              <a:bodyPr/>
              <a:lstStyle/>
              <a:p>
                <a:r>
                  <a:rPr lang="en-US">
                    <a:noFill/>
                  </a:rPr>
                  <a:t> </a:t>
                </a:r>
              </a:p>
            </p:txBody>
          </p:sp>
        </mc:Fallback>
      </mc:AlternateContent>
      <p:sp>
        <p:nvSpPr>
          <p:cNvPr id="13" name="TextBox 12"/>
          <p:cNvSpPr txBox="1"/>
          <p:nvPr/>
        </p:nvSpPr>
        <p:spPr>
          <a:xfrm>
            <a:off x="5628067" y="2391712"/>
            <a:ext cx="1249251"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5" name="TextBox 14"/>
              <p:cNvSpPr txBox="1"/>
              <p:nvPr/>
            </p:nvSpPr>
            <p:spPr>
              <a:xfrm>
                <a:off x="3090929" y="3446922"/>
                <a:ext cx="5537916"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m:rPr>
                                  <m:sty m:val="p"/>
                                </m:rPr>
                                <a:rPr lang="en-US" sz="2400">
                                  <a:latin typeface="Cambria Math" panose="02040503050406030204" pitchFamily="18" charset="0"/>
                                  <a:ea typeface="Open Sans" panose="020B0606030504020204" pitchFamily="34" charset="0"/>
                                  <a:cs typeface="Open Sans" panose="020B0606030504020204" pitchFamily="34" charset="0"/>
                                </a:rPr>
                                <m:t>ln</m:t>
                              </m:r>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𝑦</m:t>
                              </m:r>
                              <m:r>
                                <a:rPr lang="en-US" sz="2400" i="1">
                                  <a:latin typeface="Cambria Math" panose="02040503050406030204" pitchFamily="18" charset="0"/>
                                  <a:ea typeface="Open Sans" panose="020B0606030504020204" pitchFamily="34" charset="0"/>
                                  <a:cs typeface="Open Sans" panose="020B0606030504020204" pitchFamily="34" charset="0"/>
                                </a:rPr>
                                <m:t>)</m:t>
                              </m:r>
                            </m:e>
                          </m:d>
                        </m:e>
                        <m:sup>
                          <m:r>
                            <a:rPr lang="en-US" sz="24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xln</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m:rPr>
                                  <m:nor/>
                                </m:rPr>
                                <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rPr>
                                <m:t> </m:t>
                              </m:r>
                            </m:e>
                          </m:d>
                        </m:e>
                        <m:sup>
                          <m:r>
                            <a:rPr lang="en-US" sz="2400" b="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090929" y="3446922"/>
                <a:ext cx="5537916" cy="369332"/>
              </a:xfrm>
              <a:prstGeom prst="rect">
                <a:avLst/>
              </a:prstGeom>
              <a:blipFill rotWithShape="0">
                <a:blip r:embed="rId6"/>
                <a:stretch>
                  <a:fillRect b="-3606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642237" y="3896514"/>
                <a:ext cx="1154806" cy="75700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1</m:t>
                          </m:r>
                        </m:num>
                        <m:den>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den>
                      </m:f>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642237" y="3896514"/>
                <a:ext cx="1154806" cy="757002"/>
              </a:xfrm>
              <a:prstGeom prst="rect">
                <a:avLst/>
              </a:prstGeom>
              <a:blipFill rotWithShape="0">
                <a:blip r:embed="rId7"/>
                <a:stretch>
                  <a:fillRect b="-80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401673" y="4024282"/>
                <a:ext cx="3485882" cy="464038"/>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r>
                        <m:rPr>
                          <m:nor/>
                        </m:rPr>
                        <a:rPr lang="en-US" sz="2400" dirty="0">
                          <a:solidFill>
                            <a:schemeClr val="accent4"/>
                          </a:solidFill>
                          <a:ea typeface="Open Sans" panose="020B0606030504020204" pitchFamily="34" charset="0"/>
                          <a:cs typeface="Open Sans" panose="020B0606030504020204" pitchFamily="34" charset="0"/>
                        </a:rPr>
                        <m:t> </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sSup>
                        <m:sSup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e>
                          </m:d>
                        </m:e>
                        <m:sup>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401673" y="4024282"/>
                <a:ext cx="3485882" cy="464038"/>
              </a:xfrm>
              <a:prstGeom prst="rect">
                <a:avLst/>
              </a:prstGeom>
              <a:blipFill rotWithShape="0">
                <a:blip r:embed="rId8"/>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358743" y="4769896"/>
                <a:ext cx="1787898" cy="693908"/>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4"/>
                          </a:solidFill>
                          <a:latin typeface="Cambria Math" panose="02040503050406030204" pitchFamily="18" charset="0"/>
                          <a:ea typeface="Cambria Math" panose="02040503050406030204" pitchFamily="18" charset="0"/>
                          <a:cs typeface="Open Sans" panose="020B0606030504020204" pitchFamily="34" charset="0"/>
                        </a:rPr>
                        <m:t>=</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f>
                        <m:f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fPr>
                        <m:num>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1</m:t>
                          </m:r>
                        </m:num>
                        <m:den>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den>
                      </m:f>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58743" y="4769896"/>
                <a:ext cx="1787898" cy="693908"/>
              </a:xfrm>
              <a:prstGeom prst="rect">
                <a:avLst/>
              </a:prstGeom>
              <a:blipFill rotWithShape="0">
                <a:blip r:embed="rId9"/>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417453" y="5800216"/>
                <a:ext cx="348588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r>
                        <a:rPr lang="en-US" sz="2400" i="1" smtClean="0">
                          <a:solidFill>
                            <a:schemeClr val="accent4"/>
                          </a:solidFill>
                          <a:latin typeface="Cambria Math" panose="02040503050406030204" pitchFamily="18" charset="0"/>
                          <a:ea typeface="Cambria Math" panose="02040503050406030204" pitchFamily="18" charset="0"/>
                          <a:cs typeface="Open Sans" panose="020B0606030504020204" pitchFamily="34" charset="0"/>
                        </a:rPr>
                        <m:t>=</m:t>
                      </m:r>
                      <m:r>
                        <a:rPr lang="en-US" sz="24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𝑦</m:t>
                      </m:r>
                      <m:d>
                        <m:d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m:rPr>
                              <m:nor/>
                            </m:rPr>
                            <a:rPr lang="en-US" sz="2400" dirty="0">
                              <a:solidFill>
                                <a:schemeClr val="accent4"/>
                              </a:solidFill>
                              <a:ea typeface="Open Sans" panose="020B0606030504020204" pitchFamily="34" charset="0"/>
                              <a:cs typeface="Open Sans" panose="020B0606030504020204" pitchFamily="34" charset="0"/>
                            </a:rPr>
                            <m:t> </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1</m:t>
                          </m:r>
                        </m:e>
                      </m:d>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417453" y="5800216"/>
                <a:ext cx="3485882" cy="369332"/>
              </a:xfrm>
              <a:prstGeom prst="rect">
                <a:avLst/>
              </a:prstGeom>
              <a:blipFill rotWithShape="0">
                <a:blip r:embed="rId10"/>
                <a:stretch>
                  <a:fillRect b="-26230"/>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398134" y="2886187"/>
                <a:ext cx="2459865"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ln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xln</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r>
                        <a:rPr lang="en-US" sz="2400" b="0" i="1" smtClean="0">
                          <a:latin typeface="Cambria Math" panose="02040503050406030204" pitchFamily="18" charset="0"/>
                          <a:ea typeface="Open Sans" panose="020B0606030504020204" pitchFamily="34" charset="0"/>
                          <a:cs typeface="Open Sans" panose="020B0606030504020204" pitchFamily="34" charset="0"/>
                        </a:rPr>
                        <m:t>)</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398134" y="2886187"/>
                <a:ext cx="2459865" cy="369332"/>
              </a:xfrm>
              <a:prstGeom prst="rect">
                <a:avLst/>
              </a:prstGeom>
              <a:blipFill rotWithShape="0">
                <a:blip r:embed="rId11"/>
                <a:stretch>
                  <a:fillRect b="-3606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468967" y="6391910"/>
                <a:ext cx="3485882"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𝑦</m:t>
                          </m:r>
                        </m:e>
                        <m:sup>
                          <m:r>
                            <a:rPr lang="en-US" sz="2400" i="1">
                              <a:latin typeface="Cambria Math" panose="02040503050406030204" pitchFamily="18" charset="0"/>
                              <a:ea typeface="Open Sans" panose="020B0606030504020204" pitchFamily="34" charset="0"/>
                              <a:cs typeface="Open Sans" panose="020B0606030504020204" pitchFamily="34" charset="0"/>
                            </a:rPr>
                            <m:t>′</m:t>
                          </m:r>
                        </m:sup>
                      </m:sSup>
                      <m:r>
                        <a:rPr lang="en-US" sz="2400" i="1" smtClean="0">
                          <a:solidFill>
                            <a:schemeClr val="accent4"/>
                          </a:solidFill>
                          <a:latin typeface="Cambria Math" panose="02040503050406030204" pitchFamily="18" charset="0"/>
                          <a:ea typeface="Cambria Math" panose="02040503050406030204" pitchFamily="18" charset="0"/>
                          <a:cs typeface="Open Sans" panose="020B0606030504020204" pitchFamily="34" charset="0"/>
                        </a:rPr>
                        <m:t>=</m:t>
                      </m:r>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a:rPr lang="en-US" sz="2400" i="1">
                              <a:latin typeface="Cambria Math" panose="02040503050406030204" pitchFamily="18" charset="0"/>
                              <a:ea typeface="Open Sans" panose="020B0606030504020204" pitchFamily="34" charset="0"/>
                              <a:cs typeface="Open Sans" panose="020B0606030504020204" pitchFamily="34" charset="0"/>
                            </a:rPr>
                            <m:t>𝑥</m:t>
                          </m:r>
                        </m:e>
                        <m:sup>
                          <m:r>
                            <a:rPr lang="en-US" sz="2400" i="1">
                              <a:latin typeface="Cambria Math" panose="02040503050406030204" pitchFamily="18" charset="0"/>
                              <a:ea typeface="Open Sans" panose="020B0606030504020204" pitchFamily="34" charset="0"/>
                              <a:cs typeface="Open Sans" panose="020B0606030504020204" pitchFamily="34" charset="0"/>
                            </a:rPr>
                            <m:t>𝑥</m:t>
                          </m:r>
                        </m:sup>
                      </m:sSup>
                      <m:d>
                        <m:dPr>
                          <m:ctrlP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m:rPr>
                              <m:nor/>
                            </m:rPr>
                            <a:rPr lang="en-US" sz="2400" dirty="0">
                              <a:solidFill>
                                <a:schemeClr val="accent4"/>
                              </a:solidFill>
                              <a:ea typeface="Open Sans" panose="020B0606030504020204" pitchFamily="34" charset="0"/>
                              <a:cs typeface="Open Sans" panose="020B0606030504020204" pitchFamily="34" charset="0"/>
                            </a:rPr>
                            <m:t> </m:t>
                          </m:r>
                          <m:r>
                            <m:rPr>
                              <m:sty m:val="p"/>
                            </m:rPr>
                            <a:rPr lang="en-US" sz="2400">
                              <a:solidFill>
                                <a:schemeClr val="accent4"/>
                              </a:solidFill>
                              <a:latin typeface="Cambria Math" panose="02040503050406030204" pitchFamily="18" charset="0"/>
                              <a:ea typeface="Open Sans" panose="020B0606030504020204" pitchFamily="34" charset="0"/>
                              <a:cs typeface="Open Sans" panose="020B0606030504020204" pitchFamily="34" charset="0"/>
                            </a:rPr>
                            <m:t>ln</m:t>
                          </m:r>
                          <m:d>
                            <m:dPr>
                              <m:ctrlP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ctrlPr>
                            </m:dPr>
                            <m:e>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𝑥</m:t>
                              </m:r>
                            </m:e>
                          </m:d>
                          <m:r>
                            <a:rPr lang="en-US" sz="2400" i="1">
                              <a:solidFill>
                                <a:schemeClr val="accent4"/>
                              </a:solidFill>
                              <a:latin typeface="Cambria Math" panose="02040503050406030204" pitchFamily="18" charset="0"/>
                              <a:ea typeface="Open Sans" panose="020B0606030504020204" pitchFamily="34" charset="0"/>
                              <a:cs typeface="Open Sans" panose="020B0606030504020204" pitchFamily="34" charset="0"/>
                            </a:rPr>
                            <m:t>+</m:t>
                          </m:r>
                          <m:r>
                            <a:rPr lang="en-US" sz="2400" i="1" smtClean="0">
                              <a:solidFill>
                                <a:schemeClr val="accent4"/>
                              </a:solidFill>
                              <a:latin typeface="Cambria Math" panose="02040503050406030204" pitchFamily="18" charset="0"/>
                              <a:ea typeface="Open Sans" panose="020B0606030504020204" pitchFamily="34" charset="0"/>
                              <a:cs typeface="Open Sans" panose="020B0606030504020204" pitchFamily="34" charset="0"/>
                            </a:rPr>
                            <m:t>1</m:t>
                          </m:r>
                        </m:e>
                      </m:d>
                    </m:oMath>
                  </m:oMathPara>
                </a14:m>
                <a:endParaRPr lang="en-US" sz="2400"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468967" y="6391910"/>
                <a:ext cx="3485882" cy="369332"/>
              </a:xfrm>
              <a:prstGeom prst="rect">
                <a:avLst/>
              </a:prstGeom>
              <a:blipFill rotWithShape="0">
                <a:blip r:embed="rId12"/>
                <a:stretch>
                  <a:fillRect b="-26667"/>
                </a:stretch>
              </a:blipFill>
              <a:effectLst/>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ADDEA7D6-9A8F-C6E2-5EAE-9F5C90F60FD4}"/>
              </a:ext>
            </a:extLst>
          </p:cNvPr>
          <p:cNvGrpSpPr/>
          <p:nvPr/>
        </p:nvGrpSpPr>
        <p:grpSpPr>
          <a:xfrm>
            <a:off x="9701685" y="1221600"/>
            <a:ext cx="1663560" cy="746280"/>
            <a:chOff x="9701685" y="1221600"/>
            <a:chExt cx="1663560" cy="746280"/>
          </a:xfrm>
        </p:grpSpPr>
        <mc:AlternateContent xmlns:mc="http://schemas.openxmlformats.org/markup-compatibility/2006" xmlns:p14="http://schemas.microsoft.com/office/powerpoint/2010/main">
          <mc:Choice Requires="p14">
            <p:contentPart p14:bwMode="auto" r:id="rId13">
              <p14:nvContentPartPr>
                <p14:cNvPr id="4" name="Ink 3">
                  <a:extLst>
                    <a:ext uri="{FF2B5EF4-FFF2-40B4-BE49-F238E27FC236}">
                      <a16:creationId xmlns:a16="http://schemas.microsoft.com/office/drawing/2014/main" id="{2A2C038D-969A-BC93-18C2-0D5AD1636449}"/>
                    </a:ext>
                  </a:extLst>
                </p14:cNvPr>
                <p14:cNvContentPartPr/>
                <p14:nvPr/>
              </p14:nvContentPartPr>
              <p14:xfrm>
                <a:off x="9701685" y="1473600"/>
                <a:ext cx="231840" cy="494280"/>
              </p14:xfrm>
            </p:contentPart>
          </mc:Choice>
          <mc:Fallback xmlns="">
            <p:pic>
              <p:nvPicPr>
                <p:cNvPr id="4" name="Ink 3">
                  <a:extLst>
                    <a:ext uri="{FF2B5EF4-FFF2-40B4-BE49-F238E27FC236}">
                      <a16:creationId xmlns:a16="http://schemas.microsoft.com/office/drawing/2014/main" id="{2A2C038D-969A-BC93-18C2-0D5AD1636449}"/>
                    </a:ext>
                  </a:extLst>
                </p:cNvPr>
                <p:cNvPicPr/>
                <p:nvPr/>
              </p:nvPicPr>
              <p:blipFill>
                <a:blip r:embed="rId14"/>
                <a:stretch>
                  <a:fillRect/>
                </a:stretch>
              </p:blipFill>
              <p:spPr>
                <a:xfrm>
                  <a:off x="9695565" y="1467480"/>
                  <a:ext cx="24408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Ink 4">
                  <a:extLst>
                    <a:ext uri="{FF2B5EF4-FFF2-40B4-BE49-F238E27FC236}">
                      <a16:creationId xmlns:a16="http://schemas.microsoft.com/office/drawing/2014/main" id="{F2AE5475-16DA-FD60-9DE5-46D679BDE0B6}"/>
                    </a:ext>
                  </a:extLst>
                </p14:cNvPr>
                <p14:cNvContentPartPr/>
                <p14:nvPr/>
              </p14:nvContentPartPr>
              <p14:xfrm>
                <a:off x="9740925" y="1716240"/>
                <a:ext cx="231480" cy="21960"/>
              </p14:xfrm>
            </p:contentPart>
          </mc:Choice>
          <mc:Fallback xmlns="">
            <p:pic>
              <p:nvPicPr>
                <p:cNvPr id="5" name="Ink 4">
                  <a:extLst>
                    <a:ext uri="{FF2B5EF4-FFF2-40B4-BE49-F238E27FC236}">
                      <a16:creationId xmlns:a16="http://schemas.microsoft.com/office/drawing/2014/main" id="{F2AE5475-16DA-FD60-9DE5-46D679BDE0B6}"/>
                    </a:ext>
                  </a:extLst>
                </p:cNvPr>
                <p:cNvPicPr/>
                <p:nvPr/>
              </p:nvPicPr>
              <p:blipFill>
                <a:blip r:embed="rId16"/>
                <a:stretch>
                  <a:fillRect/>
                </a:stretch>
              </p:blipFill>
              <p:spPr>
                <a:xfrm>
                  <a:off x="9734805" y="1710120"/>
                  <a:ext cx="243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5">
                  <a:extLst>
                    <a:ext uri="{FF2B5EF4-FFF2-40B4-BE49-F238E27FC236}">
                      <a16:creationId xmlns:a16="http://schemas.microsoft.com/office/drawing/2014/main" id="{A20CD0DB-7138-301E-89EA-797D8BA37D55}"/>
                    </a:ext>
                  </a:extLst>
                </p14:cNvPr>
                <p14:cNvContentPartPr/>
                <p14:nvPr/>
              </p14:nvContentPartPr>
              <p14:xfrm>
                <a:off x="10166805" y="1632720"/>
                <a:ext cx="250560" cy="155160"/>
              </p14:xfrm>
            </p:contentPart>
          </mc:Choice>
          <mc:Fallback xmlns="">
            <p:pic>
              <p:nvPicPr>
                <p:cNvPr id="6" name="Ink 5">
                  <a:extLst>
                    <a:ext uri="{FF2B5EF4-FFF2-40B4-BE49-F238E27FC236}">
                      <a16:creationId xmlns:a16="http://schemas.microsoft.com/office/drawing/2014/main" id="{A20CD0DB-7138-301E-89EA-797D8BA37D55}"/>
                    </a:ext>
                  </a:extLst>
                </p:cNvPr>
                <p:cNvPicPr/>
                <p:nvPr/>
              </p:nvPicPr>
              <p:blipFill>
                <a:blip r:embed="rId18"/>
                <a:stretch>
                  <a:fillRect/>
                </a:stretch>
              </p:blipFill>
              <p:spPr>
                <a:xfrm>
                  <a:off x="10160685" y="1626600"/>
                  <a:ext cx="262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 name="Ink 7">
                  <a:extLst>
                    <a:ext uri="{FF2B5EF4-FFF2-40B4-BE49-F238E27FC236}">
                      <a16:creationId xmlns:a16="http://schemas.microsoft.com/office/drawing/2014/main" id="{C89F23C4-1409-B869-D64E-C5E5A08AE61A}"/>
                    </a:ext>
                  </a:extLst>
                </p14:cNvPr>
                <p14:cNvContentPartPr/>
                <p14:nvPr/>
              </p14:nvContentPartPr>
              <p14:xfrm>
                <a:off x="9952605" y="1548480"/>
                <a:ext cx="368640" cy="353160"/>
              </p14:xfrm>
            </p:contentPart>
          </mc:Choice>
          <mc:Fallback xmlns="">
            <p:pic>
              <p:nvPicPr>
                <p:cNvPr id="8" name="Ink 7">
                  <a:extLst>
                    <a:ext uri="{FF2B5EF4-FFF2-40B4-BE49-F238E27FC236}">
                      <a16:creationId xmlns:a16="http://schemas.microsoft.com/office/drawing/2014/main" id="{C89F23C4-1409-B869-D64E-C5E5A08AE61A}"/>
                    </a:ext>
                  </a:extLst>
                </p:cNvPr>
                <p:cNvPicPr/>
                <p:nvPr/>
              </p:nvPicPr>
              <p:blipFill>
                <a:blip r:embed="rId20"/>
                <a:stretch>
                  <a:fillRect/>
                </a:stretch>
              </p:blipFill>
              <p:spPr>
                <a:xfrm>
                  <a:off x="9946485" y="1542360"/>
                  <a:ext cx="3808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Ink 9">
                  <a:extLst>
                    <a:ext uri="{FF2B5EF4-FFF2-40B4-BE49-F238E27FC236}">
                      <a16:creationId xmlns:a16="http://schemas.microsoft.com/office/drawing/2014/main" id="{11162B9E-8552-7D83-D23B-DC621B96D036}"/>
                    </a:ext>
                  </a:extLst>
                </p14:cNvPr>
                <p14:cNvContentPartPr/>
                <p14:nvPr/>
              </p14:nvContentPartPr>
              <p14:xfrm>
                <a:off x="10544445" y="1550640"/>
                <a:ext cx="125640" cy="398880"/>
              </p14:xfrm>
            </p:contentPart>
          </mc:Choice>
          <mc:Fallback xmlns="">
            <p:pic>
              <p:nvPicPr>
                <p:cNvPr id="10" name="Ink 9">
                  <a:extLst>
                    <a:ext uri="{FF2B5EF4-FFF2-40B4-BE49-F238E27FC236}">
                      <a16:creationId xmlns:a16="http://schemas.microsoft.com/office/drawing/2014/main" id="{11162B9E-8552-7D83-D23B-DC621B96D036}"/>
                    </a:ext>
                  </a:extLst>
                </p:cNvPr>
                <p:cNvPicPr/>
                <p:nvPr/>
              </p:nvPicPr>
              <p:blipFill>
                <a:blip r:embed="rId22"/>
                <a:stretch>
                  <a:fillRect/>
                </a:stretch>
              </p:blipFill>
              <p:spPr>
                <a:xfrm>
                  <a:off x="10538325" y="1544520"/>
                  <a:ext cx="13788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D7625B82-CB28-7362-B32D-44EB11426998}"/>
                    </a:ext>
                  </a:extLst>
                </p14:cNvPr>
                <p14:cNvContentPartPr/>
                <p14:nvPr/>
              </p14:nvContentPartPr>
              <p14:xfrm>
                <a:off x="10635525" y="1233480"/>
                <a:ext cx="183600" cy="291600"/>
              </p14:xfrm>
            </p:contentPart>
          </mc:Choice>
          <mc:Fallback xmlns="">
            <p:pic>
              <p:nvPicPr>
                <p:cNvPr id="16" name="Ink 15">
                  <a:extLst>
                    <a:ext uri="{FF2B5EF4-FFF2-40B4-BE49-F238E27FC236}">
                      <a16:creationId xmlns:a16="http://schemas.microsoft.com/office/drawing/2014/main" id="{D7625B82-CB28-7362-B32D-44EB11426998}"/>
                    </a:ext>
                  </a:extLst>
                </p:cNvPr>
                <p:cNvPicPr/>
                <p:nvPr/>
              </p:nvPicPr>
              <p:blipFill>
                <a:blip r:embed="rId24"/>
                <a:stretch>
                  <a:fillRect/>
                </a:stretch>
              </p:blipFill>
              <p:spPr>
                <a:xfrm>
                  <a:off x="10629405" y="1227360"/>
                  <a:ext cx="1958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D214DE46-F631-EB63-A9A9-BC7EFE945724}"/>
                    </a:ext>
                  </a:extLst>
                </p14:cNvPr>
                <p14:cNvContentPartPr/>
                <p14:nvPr/>
              </p14:nvContentPartPr>
              <p14:xfrm>
                <a:off x="11027925" y="1262640"/>
                <a:ext cx="156960" cy="162000"/>
              </p14:xfrm>
            </p:contentPart>
          </mc:Choice>
          <mc:Fallback xmlns="">
            <p:pic>
              <p:nvPicPr>
                <p:cNvPr id="17" name="Ink 16">
                  <a:extLst>
                    <a:ext uri="{FF2B5EF4-FFF2-40B4-BE49-F238E27FC236}">
                      <a16:creationId xmlns:a16="http://schemas.microsoft.com/office/drawing/2014/main" id="{D214DE46-F631-EB63-A9A9-BC7EFE945724}"/>
                    </a:ext>
                  </a:extLst>
                </p:cNvPr>
                <p:cNvPicPr/>
                <p:nvPr/>
              </p:nvPicPr>
              <p:blipFill>
                <a:blip r:embed="rId26"/>
                <a:stretch>
                  <a:fillRect/>
                </a:stretch>
              </p:blipFill>
              <p:spPr>
                <a:xfrm>
                  <a:off x="11021805" y="1256520"/>
                  <a:ext cx="1692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5A8B9FA2-5C3B-7F4F-9D5A-A3ADB0D44888}"/>
                    </a:ext>
                  </a:extLst>
                </p14:cNvPr>
                <p14:cNvContentPartPr/>
                <p14:nvPr/>
              </p14:nvContentPartPr>
              <p14:xfrm>
                <a:off x="10927125" y="1292880"/>
                <a:ext cx="202320" cy="144360"/>
              </p14:xfrm>
            </p:contentPart>
          </mc:Choice>
          <mc:Fallback xmlns="">
            <p:pic>
              <p:nvPicPr>
                <p:cNvPr id="19" name="Ink 18">
                  <a:extLst>
                    <a:ext uri="{FF2B5EF4-FFF2-40B4-BE49-F238E27FC236}">
                      <a16:creationId xmlns:a16="http://schemas.microsoft.com/office/drawing/2014/main" id="{5A8B9FA2-5C3B-7F4F-9D5A-A3ADB0D44888}"/>
                    </a:ext>
                  </a:extLst>
                </p:cNvPr>
                <p:cNvPicPr/>
                <p:nvPr/>
              </p:nvPicPr>
              <p:blipFill>
                <a:blip r:embed="rId28"/>
                <a:stretch>
                  <a:fillRect/>
                </a:stretch>
              </p:blipFill>
              <p:spPr>
                <a:xfrm>
                  <a:off x="10921005" y="1286760"/>
                  <a:ext cx="214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B49A20BC-EFB2-B521-AB8B-D53C44496CE6}"/>
                    </a:ext>
                  </a:extLst>
                </p14:cNvPr>
                <p14:cNvContentPartPr/>
                <p14:nvPr/>
              </p14:nvContentPartPr>
              <p14:xfrm>
                <a:off x="10897965" y="1221600"/>
                <a:ext cx="306000" cy="285480"/>
              </p14:xfrm>
            </p:contentPart>
          </mc:Choice>
          <mc:Fallback xmlns="">
            <p:pic>
              <p:nvPicPr>
                <p:cNvPr id="20" name="Ink 19">
                  <a:extLst>
                    <a:ext uri="{FF2B5EF4-FFF2-40B4-BE49-F238E27FC236}">
                      <a16:creationId xmlns:a16="http://schemas.microsoft.com/office/drawing/2014/main" id="{B49A20BC-EFB2-B521-AB8B-D53C44496CE6}"/>
                    </a:ext>
                  </a:extLst>
                </p:cNvPr>
                <p:cNvPicPr/>
                <p:nvPr/>
              </p:nvPicPr>
              <p:blipFill>
                <a:blip r:embed="rId30"/>
                <a:stretch>
                  <a:fillRect/>
                </a:stretch>
              </p:blipFill>
              <p:spPr>
                <a:xfrm>
                  <a:off x="10891845" y="1215480"/>
                  <a:ext cx="3182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D45A1584-ED95-5BE4-5766-EAAB12B12C3B}"/>
                    </a:ext>
                  </a:extLst>
                </p14:cNvPr>
                <p14:cNvContentPartPr/>
                <p14:nvPr/>
              </p14:nvContentPartPr>
              <p14:xfrm>
                <a:off x="11251845" y="1235640"/>
                <a:ext cx="113400" cy="301320"/>
              </p14:xfrm>
            </p:contentPart>
          </mc:Choice>
          <mc:Fallback xmlns="">
            <p:pic>
              <p:nvPicPr>
                <p:cNvPr id="22" name="Ink 21">
                  <a:extLst>
                    <a:ext uri="{FF2B5EF4-FFF2-40B4-BE49-F238E27FC236}">
                      <a16:creationId xmlns:a16="http://schemas.microsoft.com/office/drawing/2014/main" id="{D45A1584-ED95-5BE4-5766-EAAB12B12C3B}"/>
                    </a:ext>
                  </a:extLst>
                </p:cNvPr>
                <p:cNvPicPr/>
                <p:nvPr/>
              </p:nvPicPr>
              <p:blipFill>
                <a:blip r:embed="rId32"/>
                <a:stretch>
                  <a:fillRect/>
                </a:stretch>
              </p:blipFill>
              <p:spPr>
                <a:xfrm>
                  <a:off x="11245725" y="1229520"/>
                  <a:ext cx="125640" cy="313560"/>
                </a:xfrm>
                <a:prstGeom prst="rect">
                  <a:avLst/>
                </a:prstGeom>
              </p:spPr>
            </p:pic>
          </mc:Fallback>
        </mc:AlternateContent>
      </p:grpSp>
    </p:spTree>
    <p:extLst>
      <p:ext uri="{BB962C8B-B14F-4D97-AF65-F5344CB8AC3E}">
        <p14:creationId xmlns:p14="http://schemas.microsoft.com/office/powerpoint/2010/main" val="366844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P spid="23" grpId="0"/>
      <p:bldP spid="25" grpId="0"/>
      <p:bldP spid="2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85F4-CB63-45DE-A5C7-9D9794EDEED5}"/>
              </a:ext>
            </a:extLst>
          </p:cNvPr>
          <p:cNvSpPr>
            <a:spLocks noGrp="1"/>
          </p:cNvSpPr>
          <p:nvPr>
            <p:ph type="title"/>
          </p:nvPr>
        </p:nvSpPr>
        <p:spPr/>
        <p:txBody>
          <a:bodyPr/>
          <a:lstStyle/>
          <a:p>
            <a:r>
              <a:rPr lang="en-US" altLang="en-US" dirty="0"/>
              <a:t>Example 17</a:t>
            </a:r>
            <a:endParaRPr lang="en-US" b="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F59AD4-D6BF-49B7-BB90-7F74F81FD732}"/>
                  </a:ext>
                </a:extLst>
              </p:cNvPr>
              <p:cNvSpPr>
                <a:spLocks noGrp="1"/>
              </p:cNvSpPr>
              <p:nvPr>
                <p:ph sz="quarter" idx="23"/>
              </p:nvPr>
            </p:nvSpPr>
            <p:spPr>
              <a:xfrm>
                <a:off x="736601" y="1342530"/>
                <a:ext cx="10274836" cy="369421"/>
              </a:xfrm>
            </p:spPr>
            <p:txBody>
              <a:bodyPr/>
              <a:lstStyle/>
              <a:p>
                <a:r>
                  <a:rPr lang="en-US" dirty="0"/>
                  <a:t>Prove that                                        us</a:t>
                </a:r>
                <a14:m>
                  <m:oMath xmlns:m="http://schemas.openxmlformats.org/officeDocument/2006/math">
                    <m:r>
                      <m:rPr>
                        <m:sty m:val="p"/>
                      </m:rPr>
                      <a:rPr lang="en-US">
                        <a:latin typeface="Cambria Math" panose="02040503050406030204" pitchFamily="18" charset="0"/>
                        <a:ea typeface="Open Sans" panose="020B0606030504020204" pitchFamily="34" charset="0"/>
                        <a:cs typeface="Open Sans" panose="020B0606030504020204" pitchFamily="34" charset="0"/>
                      </a:rPr>
                      <m:t>i</m:t>
                    </m:r>
                  </m:oMath>
                </a14:m>
                <a:r>
                  <a:rPr lang="en-US" dirty="0"/>
                  <a:t>ng </a:t>
                </a:r>
                <a14:m>
                  <m:oMath xmlns:m="http://schemas.openxmlformats.org/officeDocument/2006/math">
                    <m:r>
                      <m:rPr>
                        <m:sty m:val="p"/>
                      </m:rPr>
                      <a:rPr lang="en-US">
                        <a:latin typeface="Cambria Math" panose="02040503050406030204" pitchFamily="18" charset="0"/>
                        <a:ea typeface="Open Sans" panose="020B0606030504020204" pitchFamily="34" charset="0"/>
                        <a:cs typeface="Open Sans" panose="020B0606030504020204" pitchFamily="34" charset="0"/>
                      </a:rPr>
                      <m:t>i</m:t>
                    </m:r>
                  </m:oMath>
                </a14:m>
                <a:r>
                  <a:rPr lang="en-US" dirty="0"/>
                  <a:t>mpl</a:t>
                </a:r>
                <a14:m>
                  <m:oMath xmlns:m="http://schemas.openxmlformats.org/officeDocument/2006/math">
                    <m:r>
                      <m:rPr>
                        <m:sty m:val="p"/>
                      </m:rPr>
                      <a:rPr lang="en-US">
                        <a:latin typeface="Cambria Math" panose="02040503050406030204" pitchFamily="18" charset="0"/>
                        <a:ea typeface="Open Sans" panose="020B0606030504020204" pitchFamily="34" charset="0"/>
                        <a:cs typeface="Open Sans" panose="020B0606030504020204" pitchFamily="34" charset="0"/>
                      </a:rPr>
                      <m:t>i</m:t>
                    </m:r>
                  </m:oMath>
                </a14:m>
                <a:r>
                  <a:rPr lang="en-US" dirty="0"/>
                  <a:t>c</a:t>
                </a:r>
                <a14:m>
                  <m:oMath xmlns:m="http://schemas.openxmlformats.org/officeDocument/2006/math">
                    <m:r>
                      <m:rPr>
                        <m:sty m:val="p"/>
                      </m:rPr>
                      <a:rPr lang="en-US">
                        <a:latin typeface="Cambria Math" panose="02040503050406030204" pitchFamily="18" charset="0"/>
                        <a:ea typeface="Open Sans" panose="020B0606030504020204" pitchFamily="34" charset="0"/>
                        <a:cs typeface="Open Sans" panose="020B0606030504020204" pitchFamily="34" charset="0"/>
                      </a:rPr>
                      <m:t>i</m:t>
                    </m:r>
                  </m:oMath>
                </a14:m>
                <a:r>
                  <a:rPr lang="en-US" dirty="0"/>
                  <a:t>t d</a:t>
                </a:r>
                <a14:m>
                  <m:oMath xmlns:m="http://schemas.openxmlformats.org/officeDocument/2006/math">
                    <m:r>
                      <m:rPr>
                        <m:sty m:val="p"/>
                      </m:rPr>
                      <a:rPr lang="en-US">
                        <a:latin typeface="Cambria Math" panose="02040503050406030204" pitchFamily="18" charset="0"/>
                        <a:ea typeface="Open Sans" panose="020B0606030504020204" pitchFamily="34" charset="0"/>
                        <a:cs typeface="Open Sans" panose="020B0606030504020204" pitchFamily="34" charset="0"/>
                      </a:rPr>
                      <m:t>i</m:t>
                    </m:r>
                  </m:oMath>
                </a14:m>
                <a:r>
                  <a:rPr lang="en-US" dirty="0"/>
                  <a:t>fferent</a:t>
                </a:r>
                <a14:m>
                  <m:oMath xmlns:m="http://schemas.openxmlformats.org/officeDocument/2006/math">
                    <m:r>
                      <m:rPr>
                        <m:sty m:val="p"/>
                      </m:rPr>
                      <a:rPr lang="en-US">
                        <a:latin typeface="Cambria Math" panose="02040503050406030204" pitchFamily="18" charset="0"/>
                        <a:ea typeface="Open Sans" panose="020B0606030504020204" pitchFamily="34" charset="0"/>
                        <a:cs typeface="Open Sans" panose="020B0606030504020204" pitchFamily="34" charset="0"/>
                      </a:rPr>
                      <m:t>i</m:t>
                    </m:r>
                  </m:oMath>
                </a14:m>
                <a:r>
                  <a:rPr lang="en-US" dirty="0"/>
                  <a:t>at</a:t>
                </a:r>
                <a14:m>
                  <m:oMath xmlns:m="http://schemas.openxmlformats.org/officeDocument/2006/math">
                    <m:r>
                      <m:rPr>
                        <m:sty m:val="p"/>
                      </m:rPr>
                      <a:rPr lang="en-US">
                        <a:latin typeface="Cambria Math" panose="02040503050406030204" pitchFamily="18" charset="0"/>
                        <a:ea typeface="Open Sans" panose="020B0606030504020204" pitchFamily="34" charset="0"/>
                        <a:cs typeface="Open Sans" panose="020B0606030504020204" pitchFamily="34" charset="0"/>
                      </a:rPr>
                      <m:t>i</m:t>
                    </m:r>
                  </m:oMath>
                </a14:m>
                <a:r>
                  <a:rPr lang="en-US" dirty="0"/>
                  <a:t>on</a:t>
                </a:r>
              </a:p>
            </p:txBody>
          </p:sp>
        </mc:Choice>
        <mc:Fallback xmlns="">
          <p:sp>
            <p:nvSpPr>
              <p:cNvPr id="3" name="Content Placeholder 2">
                <a:extLst>
                  <a:ext uri="{FF2B5EF4-FFF2-40B4-BE49-F238E27FC236}">
                    <a16:creationId xmlns:a16="http://schemas.microsoft.com/office/drawing/2014/main" xmlns="" id="{BDF59AD4-D6BF-49B7-BB90-7F74F81FD732}"/>
                  </a:ext>
                </a:extLst>
              </p:cNvPr>
              <p:cNvSpPr>
                <a:spLocks noGrp="1" noRot="1" noChangeAspect="1" noMove="1" noResize="1" noEditPoints="1" noAdjustHandles="1" noChangeArrowheads="1" noChangeShapeType="1" noTextEdit="1"/>
              </p:cNvSpPr>
              <p:nvPr>
                <p:ph sz="quarter" idx="23"/>
              </p:nvPr>
            </p:nvSpPr>
            <p:spPr>
              <a:xfrm>
                <a:off x="736601" y="1342530"/>
                <a:ext cx="10274836" cy="369421"/>
              </a:xfrm>
              <a:blipFill rotWithShape="0">
                <a:blip r:embed="rId2"/>
                <a:stretch>
                  <a:fillRect l="-1840" t="-32787" b="-40984"/>
                </a:stretch>
              </a:blipFill>
            </p:spPr>
            <p:txBody>
              <a:bodyPr/>
              <a:lstStyle/>
              <a:p>
                <a:r>
                  <a:rPr lang="en-US">
                    <a:noFill/>
                  </a:rPr>
                  <a:t> </a:t>
                </a:r>
              </a:p>
            </p:txBody>
          </p:sp>
        </mc:Fallback>
      </mc:AlternateContent>
      <p:sp>
        <p:nvSpPr>
          <p:cNvPr id="7" name="Content Placeholder 6"/>
          <p:cNvSpPr>
            <a:spLocks noGrp="1"/>
          </p:cNvSpPr>
          <p:nvPr>
            <p:ph sz="quarter" idx="23"/>
          </p:nvPr>
        </p:nvSpPr>
        <p:spPr>
          <a:xfrm>
            <a:off x="736600" y="2152633"/>
            <a:ext cx="10718800" cy="776830"/>
          </a:xfrm>
        </p:spPr>
        <p:txBody>
          <a:bodyPr/>
          <a:lstStyle/>
          <a:p>
            <a:r>
              <a:rPr lang="en-US" altLang="en-US" dirty="0">
                <a:solidFill>
                  <a:srgbClr val="0079C2"/>
                </a:solidFill>
              </a:rPr>
              <a:t>Solution : Let </a:t>
            </a:r>
          </a:p>
        </p:txBody>
      </p:sp>
      <mc:AlternateContent xmlns:mc="http://schemas.openxmlformats.org/markup-compatibility/2006" xmlns:a14="http://schemas.microsoft.com/office/drawing/2010/main">
        <mc:Choice Requires="a14">
          <p:sp>
            <p:nvSpPr>
              <p:cNvPr id="9" name="TextBox 8"/>
              <p:cNvSpPr txBox="1"/>
              <p:nvPr/>
            </p:nvSpPr>
            <p:spPr>
              <a:xfrm>
                <a:off x="2516805" y="2125795"/>
                <a:ext cx="2459865"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r>
                        <a:rPr lang="en-US" sz="2400" i="1">
                          <a:latin typeface="Cambria Math" panose="02040503050406030204" pitchFamily="18" charset="0"/>
                          <a:ea typeface="Open Sans" panose="020B0606030504020204" pitchFamily="34" charset="0"/>
                          <a:cs typeface="Open Sans" panose="020B0606030504020204" pitchFamily="34" charset="0"/>
                        </a:rPr>
                        <m:t>=</m:t>
                      </m:r>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e>
                            <m:sup>
                              <m:r>
                                <a:rPr lang="en-US" sz="2400" i="1">
                                  <a:latin typeface="Cambria Math" panose="02040503050406030204" pitchFamily="18" charset="0"/>
                                  <a:ea typeface="Open Sans" panose="020B0606030504020204" pitchFamily="34" charset="0"/>
                                  <a:cs typeface="Open Sans" panose="020B0606030504020204" pitchFamily="34" charset="0"/>
                                </a:rPr>
                                <m:t>−1</m:t>
                              </m:r>
                            </m:sup>
                          </m:sSup>
                        </m:fName>
                        <m:e>
                          <m:r>
                            <a:rPr lang="en-US" sz="2400" i="1">
                              <a:latin typeface="Cambria Math" panose="02040503050406030204" pitchFamily="18" charset="0"/>
                              <a:ea typeface="Open Sans" panose="020B0606030504020204" pitchFamily="34" charset="0"/>
                              <a:cs typeface="Open Sans" panose="020B0606030504020204" pitchFamily="34" charset="0"/>
                            </a:rPr>
                            <m:t>𝑥</m:t>
                          </m:r>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516805" y="2125795"/>
                <a:ext cx="2459865" cy="369332"/>
              </a:xfrm>
              <a:prstGeom prst="rect">
                <a:avLst/>
              </a:prstGeom>
              <a:blipFill rotWithShape="0">
                <a:blip r:embed="rId3"/>
                <a:stretch>
                  <a:fillRect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05180" y="1109896"/>
                <a:ext cx="4283113" cy="76296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dPr>
                            <m:e>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−1</m:t>
                                      </m:r>
                                    </m:sup>
                                  </m:sSup>
                                </m:fName>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func>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b="0" i="1" smtClean="0">
                          <a:latin typeface="Cambria Math" panose="02040503050406030204" pitchFamily="18" charset="0"/>
                          <a:ea typeface="Cambria Math" panose="02040503050406030204" pitchFamily="18" charset="0"/>
                          <a:cs typeface="Open Sans" panose="020B0606030504020204" pitchFamily="34" charset="0"/>
                        </a:rPr>
                        <m:t>=</m:t>
                      </m:r>
                      <m:f>
                        <m:f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fPr>
                        <m:num>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num>
                        <m:den>
                          <m:rad>
                            <m:radPr>
                              <m:degHide m:val="on"/>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radPr>
                            <m:deg/>
                            <m:e>
                              <m:r>
                                <a:rPr lang="en-US" sz="2400" b="0" i="1" smtClean="0">
                                  <a:latin typeface="Cambria Math" panose="02040503050406030204" pitchFamily="18" charset="0"/>
                                  <a:ea typeface="Cambria Math" panose="02040503050406030204" pitchFamily="18" charset="0"/>
                                  <a:cs typeface="Open Sans" panose="020B0606030504020204" pitchFamily="34" charset="0"/>
                                </a:rPr>
                                <m:t>1−</m:t>
                              </m:r>
                              <m:sSup>
                                <m:sSupPr>
                                  <m:ctrlPr>
                                    <a:rPr lang="en-US" sz="2400" b="0" i="1" smtClean="0">
                                      <a:latin typeface="Cambria Math" panose="02040503050406030204" pitchFamily="18" charset="0"/>
                                      <a:ea typeface="Cambria Math" panose="02040503050406030204" pitchFamily="18" charset="0"/>
                                      <a:cs typeface="Open Sans" panose="020B0606030504020204" pitchFamily="34" charset="0"/>
                                    </a:rPr>
                                  </m:ctrlPr>
                                </m:sSupPr>
                                <m:e>
                                  <m:r>
                                    <a:rPr lang="en-US" sz="2400" b="0" i="1" smtClean="0">
                                      <a:latin typeface="Cambria Math" panose="02040503050406030204" pitchFamily="18" charset="0"/>
                                      <a:ea typeface="Cambria Math" panose="02040503050406030204" pitchFamily="18" charset="0"/>
                                      <a:cs typeface="Open Sans" panose="020B0606030504020204" pitchFamily="34" charset="0"/>
                                    </a:rPr>
                                    <m:t>𝑥</m:t>
                                  </m:r>
                                </m:e>
                                <m:sup>
                                  <m:r>
                                    <a:rPr lang="en-US" sz="2400" b="0" i="1" smtClean="0">
                                      <a:latin typeface="Cambria Math" panose="02040503050406030204" pitchFamily="18" charset="0"/>
                                      <a:ea typeface="Cambria Math" panose="02040503050406030204" pitchFamily="18" charset="0"/>
                                      <a:cs typeface="Open Sans" panose="020B0606030504020204" pitchFamily="34" charset="0"/>
                                    </a:rPr>
                                    <m:t>2</m:t>
                                  </m:r>
                                </m:sup>
                              </m:sSup>
                            </m:e>
                          </m:rad>
                        </m:den>
                      </m:f>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05180" y="1109896"/>
                <a:ext cx="4283113" cy="762966"/>
              </a:xfrm>
              <a:prstGeom prst="rect">
                <a:avLst/>
              </a:prstGeom>
              <a:blipFill rotWithShape="0">
                <a:blip r:embed="rId4"/>
                <a:stretch>
                  <a:fillRect/>
                </a:stretch>
              </a:blipFill>
              <a:effectLst/>
            </p:spPr>
            <p:txBody>
              <a:bodyPr/>
              <a:lstStyle/>
              <a:p>
                <a:r>
                  <a:rPr lang="en-US">
                    <a:noFill/>
                  </a:rPr>
                  <a:t> </a:t>
                </a:r>
              </a:p>
            </p:txBody>
          </p:sp>
        </mc:Fallback>
      </mc:AlternateContent>
      <p:sp>
        <p:nvSpPr>
          <p:cNvPr id="13" name="TextBox 12"/>
          <p:cNvSpPr txBox="1"/>
          <p:nvPr/>
        </p:nvSpPr>
        <p:spPr>
          <a:xfrm>
            <a:off x="5628067" y="2391712"/>
            <a:ext cx="1249251" cy="369332"/>
          </a:xfrm>
          <a:prstGeom prst="rect">
            <a:avLst/>
          </a:prstGeom>
          <a:noFill/>
          <a:effectLst/>
        </p:spPr>
        <p:txBody>
          <a:bodyPr wrap="square" lIns="0" tIns="0" rIns="0" bIns="0" rtlCol="0" anchor="b">
            <a:spAutoFit/>
          </a:bodyPr>
          <a:lstStyle/>
          <a:p>
            <a:r>
              <a:rPr lang="en-US" sz="2400" dirty="0">
                <a:ea typeface="Open Sans" panose="020B0606030504020204" pitchFamily="34" charset="0"/>
                <a:cs typeface="Open Sans" panose="020B0606030504020204" pitchFamily="34" charset="0"/>
              </a:rPr>
              <a:t>                                     </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15" name="TextBox 14"/>
              <p:cNvSpPr txBox="1"/>
              <p:nvPr/>
            </p:nvSpPr>
            <p:spPr>
              <a:xfrm>
                <a:off x="4712471" y="3501985"/>
                <a:ext cx="1558345"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𝑦</m:t>
                          </m:r>
                          <m:r>
                            <a:rPr lang="en-US" sz="2400" i="1">
                              <a:latin typeface="Cambria Math" panose="02040503050406030204" pitchFamily="18" charset="0"/>
                              <a:ea typeface="Open Sans" panose="020B0606030504020204" pitchFamily="34" charset="0"/>
                              <a:cs typeface="Open Sans" panose="020B0606030504020204" pitchFamily="34" charset="0"/>
                            </a:rPr>
                            <m:t>)</m:t>
                          </m:r>
                        </m:e>
                      </m:func>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oMath>
                  </m:oMathPara>
                </a14:m>
                <a:endPar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712471" y="3501985"/>
                <a:ext cx="1558345" cy="369332"/>
              </a:xfrm>
              <a:prstGeom prst="rect">
                <a:avLst/>
              </a:prstGeom>
              <a:blipFill rotWithShape="0">
                <a:blip r:embed="rId5"/>
                <a:stretch>
                  <a:fillRect l="-1172" b="-36066"/>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398134" y="2886187"/>
                <a:ext cx="3556715"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sin</m:t>
                          </m:r>
                        </m:fName>
                        <m:e>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i="1">
                              <a:latin typeface="Cambria Math" panose="02040503050406030204" pitchFamily="18" charset="0"/>
                              <a:ea typeface="Open Sans" panose="020B0606030504020204" pitchFamily="34" charset="0"/>
                              <a:cs typeface="Open Sans" panose="020B0606030504020204" pitchFamily="34" charset="0"/>
                            </a:rPr>
                            <m:t>𝑦</m:t>
                          </m:r>
                          <m:r>
                            <a:rPr lang="en-US" sz="2400" i="1">
                              <a:latin typeface="Cambria Math" panose="02040503050406030204" pitchFamily="18" charset="0"/>
                              <a:ea typeface="Open Sans" panose="020B0606030504020204" pitchFamily="34" charset="0"/>
                              <a:cs typeface="Open Sans" panose="020B0606030504020204" pitchFamily="34" charset="0"/>
                            </a:rPr>
                            <m:t>)</m:t>
                          </m:r>
                        </m:e>
                      </m:func>
                      <m:r>
                        <a:rPr lang="en-US" sz="2400" i="1">
                          <a:latin typeface="Cambria Math" panose="02040503050406030204" pitchFamily="18" charset="0"/>
                          <a:ea typeface="Open Sans" panose="020B0606030504020204" pitchFamily="34" charset="0"/>
                          <a:cs typeface="Open Sans" panose="020B0606030504020204" pitchFamily="34" charset="0"/>
                        </a:rPr>
                        <m:t>=</m:t>
                      </m:r>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r>
                            <a:rPr lang="en-US" sz="2400" i="1">
                              <a:latin typeface="Cambria Math" panose="02040503050406030204" pitchFamily="18" charset="0"/>
                              <a:ea typeface="Open Sans" panose="020B0606030504020204" pitchFamily="34" charset="0"/>
                              <a:cs typeface="Open Sans" panose="020B0606030504020204" pitchFamily="34" charset="0"/>
                            </a:rPr>
                            <m:t>(</m:t>
                          </m:r>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sSup>
                                <m:sSupPr>
                                  <m:ctrlPr>
                                    <a:rPr lang="en-US" sz="2400" i="1">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e>
                                <m:sup>
                                  <m:r>
                                    <a:rPr lang="en-US" sz="2400" i="1">
                                      <a:latin typeface="Cambria Math" panose="02040503050406030204" pitchFamily="18" charset="0"/>
                                      <a:ea typeface="Open Sans" panose="020B0606030504020204" pitchFamily="34" charset="0"/>
                                      <a:cs typeface="Open Sans" panose="020B0606030504020204" pitchFamily="34" charset="0"/>
                                    </a:rPr>
                                    <m:t>−1</m:t>
                                  </m:r>
                                </m:sup>
                              </m:sSup>
                            </m:fName>
                            <m:e>
                              <m:r>
                                <a:rPr lang="en-US" sz="2400" i="1">
                                  <a:latin typeface="Cambria Math" panose="02040503050406030204" pitchFamily="18" charset="0"/>
                                  <a:ea typeface="Open Sans" panose="020B0606030504020204" pitchFamily="34" charset="0"/>
                                  <a:cs typeface="Open Sans" panose="020B0606030504020204" pitchFamily="34" charset="0"/>
                                </a:rPr>
                                <m:t>𝑥</m:t>
                              </m:r>
                            </m:e>
                          </m:func>
                          <m:r>
                            <a:rPr lang="en-US" sz="2400" i="1">
                              <a:latin typeface="Cambria Math" panose="02040503050406030204" pitchFamily="18" charset="0"/>
                              <a:ea typeface="Open Sans" panose="020B0606030504020204" pitchFamily="34" charset="0"/>
                              <a:cs typeface="Open Sans" panose="020B0606030504020204" pitchFamily="34" charset="0"/>
                            </a:rPr>
                            <m:t>)</m:t>
                          </m:r>
                        </m:e>
                      </m:func>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398134" y="2886187"/>
                <a:ext cx="3556715" cy="369332"/>
              </a:xfrm>
              <a:prstGeom prst="rect">
                <a:avLst/>
              </a:prstGeom>
              <a:blipFill rotWithShape="0">
                <a:blip r:embed="rId6"/>
                <a:stretch>
                  <a:fillRect b="-36066"/>
                </a:stretch>
              </a:blipFill>
              <a:effectLst/>
            </p:spPr>
            <p:txBody>
              <a:bodyPr/>
              <a:lstStyle/>
              <a:p>
                <a:r>
                  <a:rPr lang="en-US">
                    <a:noFill/>
                  </a:rPr>
                  <a:t> </a:t>
                </a:r>
              </a:p>
            </p:txBody>
          </p:sp>
        </mc:Fallback>
      </mc:AlternateContent>
      <p:sp>
        <p:nvSpPr>
          <p:cNvPr id="19" name="Content Placeholder 6"/>
          <p:cNvSpPr>
            <a:spLocks noGrp="1"/>
          </p:cNvSpPr>
          <p:nvPr>
            <p:ph sz="quarter" idx="23"/>
          </p:nvPr>
        </p:nvSpPr>
        <p:spPr>
          <a:xfrm>
            <a:off x="914670" y="2845955"/>
            <a:ext cx="952768" cy="776830"/>
          </a:xfrm>
        </p:spPr>
        <p:txBody>
          <a:bodyPr/>
          <a:lstStyle/>
          <a:p>
            <a:r>
              <a:rPr lang="en-US" altLang="en-US" dirty="0">
                <a:solidFill>
                  <a:srgbClr val="0079C2"/>
                </a:solidFill>
              </a:rPr>
              <a:t>Then</a:t>
            </a:r>
          </a:p>
        </p:txBody>
      </p:sp>
      <mc:AlternateContent xmlns:mc="http://schemas.openxmlformats.org/markup-compatibility/2006" xmlns:a14="http://schemas.microsoft.com/office/drawing/2010/main">
        <mc:Choice Requires="a14">
          <p:sp>
            <p:nvSpPr>
              <p:cNvPr id="20" name="TextBox 19"/>
              <p:cNvSpPr txBox="1"/>
              <p:nvPr/>
            </p:nvSpPr>
            <p:spPr>
              <a:xfrm>
                <a:off x="3176664" y="4101526"/>
                <a:ext cx="4629957"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sin</m:t>
                          </m:r>
                        </m:fName>
                        <m:e>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d>
                                <m:d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d>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e>
                      </m:func>
                      <m:r>
                        <a:rPr lang="en-US" sz="2400" i="1">
                          <a:latin typeface="Cambria Math" panose="02040503050406030204" pitchFamily="18" charset="0"/>
                          <a:ea typeface="Open Sans" panose="020B0606030504020204" pitchFamily="34" charset="0"/>
                          <a:cs typeface="Open Sans" panose="020B0606030504020204" pitchFamily="34" charset="0"/>
                        </a:rPr>
                        <m:t>=</m:t>
                      </m:r>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𝑥</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oMath>
                  </m:oMathPara>
                </a14:m>
                <a:endPar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76664" y="4101526"/>
                <a:ext cx="4629957" cy="369332"/>
              </a:xfrm>
              <a:prstGeom prst="rect">
                <a:avLst/>
              </a:prstGeom>
              <a:blipFill rotWithShape="0">
                <a:blip r:embed="rId7"/>
                <a:stretch>
                  <a:fillRect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452561" y="4686927"/>
                <a:ext cx="1800007" cy="36933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co</m:t>
                          </m:r>
                          <m:r>
                            <m:rPr>
                              <m:sty m:val="p"/>
                            </m:rPr>
                            <a:rPr lang="en-US" sz="2400">
                              <a:latin typeface="Cambria Math" panose="02040503050406030204" pitchFamily="18" charset="0"/>
                              <a:ea typeface="Open Sans" panose="020B0606030504020204" pitchFamily="34" charset="0"/>
                              <a:cs typeface="Open Sans" panose="020B0606030504020204" pitchFamily="34" charset="0"/>
                            </a:rPr>
                            <m:t>s</m:t>
                          </m:r>
                        </m:fName>
                        <m:e>
                          <m:d>
                            <m:d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d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d>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e>
                      </m:func>
                      <m:r>
                        <a:rPr lang="en-US" sz="2400" i="1">
                          <a:latin typeface="Cambria Math" panose="02040503050406030204" pitchFamily="18" charset="0"/>
                          <a:ea typeface="Open Sans" panose="020B0606030504020204" pitchFamily="34" charset="0"/>
                          <a:cs typeface="Open Sans" panose="020B0606030504020204" pitchFamily="34" charset="0"/>
                        </a:rPr>
                        <m:t>=</m:t>
                      </m:r>
                      <m:r>
                        <a:rPr lang="en-US" sz="2400" b="0" i="1" smtClean="0">
                          <a:latin typeface="Cambria Math" panose="02040503050406030204" pitchFamily="18" charset="0"/>
                          <a:ea typeface="Open Sans" panose="020B0606030504020204" pitchFamily="34" charset="0"/>
                          <a:cs typeface="Open Sans" panose="020B0606030504020204" pitchFamily="34" charset="0"/>
                        </a:rPr>
                        <m:t>1</m:t>
                      </m:r>
                    </m:oMath>
                  </m:oMathPara>
                </a14:m>
                <a:endPar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452561" y="4686927"/>
                <a:ext cx="1800007" cy="369332"/>
              </a:xfrm>
              <a:prstGeom prst="rect">
                <a:avLst/>
              </a:prstGeom>
              <a:blipFill rotWithShape="0">
                <a:blip r:embed="rId8"/>
                <a:stretch>
                  <a:fillRect l="-1351" r="-3041" b="-26667"/>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162663" y="5245980"/>
                <a:ext cx="1866673" cy="757002"/>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m:t>
                          </m:r>
                        </m:sup>
                      </m:sSup>
                      <m:r>
                        <a:rPr lang="en-US" sz="2400" i="1">
                          <a:latin typeface="Cambria Math" panose="02040503050406030204" pitchFamily="18" charset="0"/>
                          <a:ea typeface="Open Sans" panose="020B0606030504020204" pitchFamily="34" charset="0"/>
                          <a:cs typeface="Open Sans" panose="020B0606030504020204" pitchFamily="34" charset="0"/>
                        </a:rPr>
                        <m:t>=</m:t>
                      </m:r>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1</m:t>
                          </m:r>
                        </m:num>
                        <m:den>
                          <m:func>
                            <m:funcPr>
                              <m:ctrlPr>
                                <a:rPr lang="en-US" sz="2400" i="1">
                                  <a:latin typeface="Cambria Math" panose="02040503050406030204" pitchFamily="18" charset="0"/>
                                  <a:ea typeface="Open Sans" panose="020B0606030504020204" pitchFamily="34" charset="0"/>
                                  <a:cs typeface="Open Sans" panose="020B0606030504020204" pitchFamily="34" charset="0"/>
                                </a:rPr>
                              </m:ctrlPr>
                            </m:funcPr>
                            <m:fName>
                              <m:r>
                                <m:rPr>
                                  <m:sty m:val="p"/>
                                </m:rPr>
                                <a:rPr lang="en-US" sz="2400">
                                  <a:latin typeface="Cambria Math" panose="02040503050406030204" pitchFamily="18" charset="0"/>
                                  <a:ea typeface="Open Sans" panose="020B0606030504020204" pitchFamily="34" charset="0"/>
                                  <a:cs typeface="Open Sans" panose="020B0606030504020204" pitchFamily="34" charset="0"/>
                                </a:rPr>
                                <m:t>cos</m:t>
                              </m:r>
                            </m:fName>
                            <m:e>
                              <m:d>
                                <m:dPr>
                                  <m:ctrlPr>
                                    <a:rPr lang="en-US" sz="2400" i="1">
                                      <a:latin typeface="Cambria Math" panose="02040503050406030204" pitchFamily="18" charset="0"/>
                                      <a:ea typeface="Open Sans" panose="020B0606030504020204" pitchFamily="34" charset="0"/>
                                      <a:cs typeface="Open Sans" panose="020B0606030504020204" pitchFamily="34" charset="0"/>
                                    </a:rPr>
                                  </m:ctrlPr>
                                </m:dPr>
                                <m:e>
                                  <m:r>
                                    <a:rPr lang="en-US" sz="2400" i="1">
                                      <a:latin typeface="Cambria Math" panose="02040503050406030204" pitchFamily="18" charset="0"/>
                                      <a:ea typeface="Open Sans" panose="020B0606030504020204" pitchFamily="34" charset="0"/>
                                      <a:cs typeface="Open Sans" panose="020B0606030504020204" pitchFamily="34" charset="0"/>
                                    </a:rPr>
                                    <m:t>𝑦</m:t>
                                  </m:r>
                                </m:e>
                              </m:d>
                            </m:e>
                          </m:func>
                        </m:den>
                      </m:f>
                    </m:oMath>
                  </m:oMathPara>
                </a14:m>
                <a:endPar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162663" y="5245980"/>
                <a:ext cx="1866673" cy="757002"/>
              </a:xfrm>
              <a:prstGeom prst="rect">
                <a:avLst/>
              </a:prstGeom>
              <a:blipFill rotWithShape="0">
                <a:blip r:embed="rId9"/>
                <a:stretch>
                  <a:fillRect/>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851560" y="5200037"/>
                <a:ext cx="1866673" cy="848887"/>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1</m:t>
                          </m:r>
                        </m:num>
                        <m:den>
                          <m:rad>
                            <m:radPr>
                              <m:degHide m:val="on"/>
                              <m:ctrlPr>
                                <a:rPr lang="en-US" sz="2400" i="1" smtClean="0">
                                  <a:latin typeface="Cambria Math" panose="02040503050406030204" pitchFamily="18" charset="0"/>
                                  <a:ea typeface="Open Sans" panose="020B0606030504020204" pitchFamily="34" charset="0"/>
                                  <a:cs typeface="Open Sans" panose="020B0606030504020204" pitchFamily="34" charset="0"/>
                                </a:rPr>
                              </m:ctrlPr>
                            </m:radPr>
                            <m:deg/>
                            <m:e>
                              <m:r>
                                <a:rPr lang="en-US" sz="2400" b="0" i="1" smtClean="0">
                                  <a:latin typeface="Cambria Math" panose="02040503050406030204" pitchFamily="18" charset="0"/>
                                  <a:ea typeface="Open Sans" panose="020B0606030504020204" pitchFamily="34" charset="0"/>
                                  <a:cs typeface="Open Sans" panose="020B0606030504020204" pitchFamily="34" charset="0"/>
                                </a:rPr>
                                <m:t>1−</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s</m:t>
                                  </m:r>
                                  <m:r>
                                    <m:rPr>
                                      <m:sty m:val="p"/>
                                    </m:rPr>
                                    <a:rPr lang="en-US" sz="2400" i="0">
                                      <a:latin typeface="Cambria Math" panose="02040503050406030204" pitchFamily="18" charset="0"/>
                                      <a:ea typeface="Open Sans" panose="020B0606030504020204" pitchFamily="34" charset="0"/>
                                      <a:cs typeface="Open Sans" panose="020B0606030504020204" pitchFamily="34" charset="0"/>
                                    </a:rPr>
                                    <m:t>i</m:t>
                                  </m:r>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n</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r>
                                <a:rPr lang="en-US" sz="2400" b="0" i="1" smtClean="0">
                                  <a:latin typeface="Cambria Math" panose="02040503050406030204" pitchFamily="18" charset="0"/>
                                  <a:ea typeface="Open Sans" panose="020B0606030504020204" pitchFamily="34" charset="0"/>
                                  <a:cs typeface="Open Sans" panose="020B0606030504020204" pitchFamily="34" charset="0"/>
                                </a:rPr>
                                <m:t>𝑦</m:t>
                              </m:r>
                            </m:e>
                          </m:rad>
                        </m:den>
                      </m:f>
                    </m:oMath>
                  </m:oMathPara>
                </a14:m>
                <a:endPar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851560" y="5200037"/>
                <a:ext cx="1866673" cy="848887"/>
              </a:xfrm>
              <a:prstGeom prst="rect">
                <a:avLst/>
              </a:prstGeom>
              <a:blipFill rotWithShape="0">
                <a:blip r:embed="rId10"/>
                <a:stretch>
                  <a:fillRect b="-719"/>
                </a:stretch>
              </a:blipFill>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540457" y="5194813"/>
                <a:ext cx="1866673" cy="762966"/>
              </a:xfrm>
              <a:prstGeom prst="rect">
                <a:avLst/>
              </a:prstGeom>
              <a:noFill/>
              <a:effectLst/>
            </p:spPr>
            <p:txBody>
              <a:bodyPr wrap="square" lIns="0" tIns="0" rIns="0" bIns="0" rtlCol="0" anchor="b">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Open Sans" panose="020B0606030504020204" pitchFamily="34" charset="0"/>
                          <a:cs typeface="Open Sans" panose="020B0606030504020204" pitchFamily="34" charset="0"/>
                        </a:rPr>
                        <m:t>=</m:t>
                      </m:r>
                      <m:f>
                        <m:fPr>
                          <m:ctrlPr>
                            <a:rPr lang="en-US" sz="2400" i="1" smtClean="0">
                              <a:latin typeface="Cambria Math" panose="02040503050406030204" pitchFamily="18" charset="0"/>
                              <a:ea typeface="Open Sans" panose="020B0606030504020204" pitchFamily="34" charset="0"/>
                              <a:cs typeface="Open Sans" panose="020B0606030504020204" pitchFamily="34" charset="0"/>
                            </a:rPr>
                          </m:ctrlPr>
                        </m:fPr>
                        <m:num>
                          <m:r>
                            <a:rPr lang="en-US" sz="2400" b="0" i="1" smtClean="0">
                              <a:latin typeface="Cambria Math" panose="02040503050406030204" pitchFamily="18" charset="0"/>
                              <a:ea typeface="Open Sans" panose="020B0606030504020204" pitchFamily="34" charset="0"/>
                              <a:cs typeface="Open Sans" panose="020B0606030504020204" pitchFamily="34" charset="0"/>
                            </a:rPr>
                            <m:t>1</m:t>
                          </m:r>
                        </m:num>
                        <m:den>
                          <m:rad>
                            <m:radPr>
                              <m:degHide m:val="on"/>
                              <m:ctrlPr>
                                <a:rPr lang="en-US" sz="2400" i="1" smtClean="0">
                                  <a:latin typeface="Cambria Math" panose="02040503050406030204" pitchFamily="18" charset="0"/>
                                  <a:ea typeface="Open Sans" panose="020B0606030504020204" pitchFamily="34" charset="0"/>
                                  <a:cs typeface="Open Sans" panose="020B0606030504020204" pitchFamily="34" charset="0"/>
                                </a:rPr>
                              </m:ctrlPr>
                            </m:radPr>
                            <m:deg/>
                            <m:e>
                              <m:r>
                                <a:rPr lang="en-US" sz="2400" b="0" i="1" smtClean="0">
                                  <a:latin typeface="Cambria Math" panose="02040503050406030204" pitchFamily="18" charset="0"/>
                                  <a:ea typeface="Open Sans" panose="020B0606030504020204" pitchFamily="34" charset="0"/>
                                  <a:cs typeface="Open Sans" panose="020B0606030504020204" pitchFamily="34" charset="0"/>
                                </a:rPr>
                                <m:t>1−</m:t>
                              </m:r>
                              <m:sSup>
                                <m:sSupPr>
                                  <m:ctrlPr>
                                    <a:rPr lang="en-US" sz="2400" b="0" i="1" smtClean="0">
                                      <a:latin typeface="Cambria Math" panose="02040503050406030204" pitchFamily="18" charset="0"/>
                                      <a:ea typeface="Open Sans" panose="020B0606030504020204" pitchFamily="34" charset="0"/>
                                      <a:cs typeface="Open Sans" panose="020B0606030504020204" pitchFamily="34" charset="0"/>
                                    </a:rPr>
                                  </m:ctrlPr>
                                </m:sSupPr>
                                <m:e>
                                  <m:r>
                                    <m:rPr>
                                      <m:sty m:val="p"/>
                                    </m:rPr>
                                    <a:rPr lang="en-US" sz="2400" b="0" i="0" smtClean="0">
                                      <a:latin typeface="Cambria Math" panose="02040503050406030204" pitchFamily="18" charset="0"/>
                                      <a:ea typeface="Open Sans" panose="020B0606030504020204" pitchFamily="34" charset="0"/>
                                      <a:cs typeface="Open Sans" panose="020B0606030504020204" pitchFamily="34" charset="0"/>
                                    </a:rPr>
                                    <m:t>x</m:t>
                                  </m:r>
                                </m:e>
                                <m:sup>
                                  <m:r>
                                    <a:rPr lang="en-US" sz="2400" b="0" i="1" smtClean="0">
                                      <a:latin typeface="Cambria Math" panose="02040503050406030204" pitchFamily="18" charset="0"/>
                                      <a:ea typeface="Open Sans" panose="020B0606030504020204" pitchFamily="34" charset="0"/>
                                      <a:cs typeface="Open Sans" panose="020B0606030504020204" pitchFamily="34" charset="0"/>
                                    </a:rPr>
                                    <m:t>2</m:t>
                                  </m:r>
                                </m:sup>
                              </m:sSup>
                            </m:e>
                          </m:rad>
                        </m:den>
                      </m:f>
                    </m:oMath>
                  </m:oMathPara>
                </a14:m>
                <a:endParaRPr lang="en-US" sz="2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540457" y="5194813"/>
                <a:ext cx="1866673" cy="762966"/>
              </a:xfrm>
              <a:prstGeom prst="rect">
                <a:avLst/>
              </a:prstGeom>
              <a:blipFill rotWithShape="0">
                <a:blip r:embed="rId11"/>
                <a:stretch>
                  <a:fillRect b="-800"/>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12066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2" grpId="0"/>
      <p:bldP spid="24" grpId="0"/>
      <p:bldP spid="27" grpId="0"/>
      <p:bldP spid="2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B8EF02-2BD5-39BD-CF03-8E95C68CC723}"/>
              </a:ext>
            </a:extLst>
          </p:cNvPr>
          <p:cNvSpPr>
            <a:spLocks noGrp="1"/>
          </p:cNvSpPr>
          <p:nvPr>
            <p:ph type="title"/>
          </p:nvPr>
        </p:nvSpPr>
        <p:spPr/>
        <p:txBody>
          <a:bodyPr/>
          <a:lstStyle/>
          <a:p>
            <a:endParaRPr lang="en-CA"/>
          </a:p>
        </p:txBody>
      </p:sp>
      <p:grpSp>
        <p:nvGrpSpPr>
          <p:cNvPr id="19" name="Group 18">
            <a:extLst>
              <a:ext uri="{FF2B5EF4-FFF2-40B4-BE49-F238E27FC236}">
                <a16:creationId xmlns:a16="http://schemas.microsoft.com/office/drawing/2014/main" id="{13E8A51D-30AA-95E5-B3E0-AEECE7259B5E}"/>
              </a:ext>
            </a:extLst>
          </p:cNvPr>
          <p:cNvGrpSpPr/>
          <p:nvPr/>
        </p:nvGrpSpPr>
        <p:grpSpPr>
          <a:xfrm>
            <a:off x="1450935" y="1883505"/>
            <a:ext cx="2019240" cy="435960"/>
            <a:chOff x="1450935" y="1883505"/>
            <a:chExt cx="2019240" cy="435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50870E-CA0B-B19F-3BD0-A7EC8EFE2785}"/>
                    </a:ext>
                  </a:extLst>
                </p14:cNvPr>
                <p14:cNvContentPartPr/>
                <p14:nvPr/>
              </p14:nvContentPartPr>
              <p14:xfrm>
                <a:off x="1450935" y="1955145"/>
                <a:ext cx="337320" cy="295920"/>
              </p14:xfrm>
            </p:contentPart>
          </mc:Choice>
          <mc:Fallback xmlns="">
            <p:pic>
              <p:nvPicPr>
                <p:cNvPr id="4" name="Ink 3">
                  <a:extLst>
                    <a:ext uri="{FF2B5EF4-FFF2-40B4-BE49-F238E27FC236}">
                      <a16:creationId xmlns:a16="http://schemas.microsoft.com/office/drawing/2014/main" id="{4150870E-CA0B-B19F-3BD0-A7EC8EFE2785}"/>
                    </a:ext>
                  </a:extLst>
                </p:cNvPr>
                <p:cNvPicPr/>
                <p:nvPr/>
              </p:nvPicPr>
              <p:blipFill>
                <a:blip r:embed="rId3"/>
                <a:stretch>
                  <a:fillRect/>
                </a:stretch>
              </p:blipFill>
              <p:spPr>
                <a:xfrm>
                  <a:off x="1444815" y="1949025"/>
                  <a:ext cx="349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7F4C632-9D3A-BB76-E7BE-8EBB2790C321}"/>
                    </a:ext>
                  </a:extLst>
                </p14:cNvPr>
                <p14:cNvContentPartPr/>
                <p14:nvPr/>
              </p14:nvContentPartPr>
              <p14:xfrm>
                <a:off x="2011455" y="2050545"/>
                <a:ext cx="253440" cy="168840"/>
              </p14:xfrm>
            </p:contentPart>
          </mc:Choice>
          <mc:Fallback xmlns="">
            <p:pic>
              <p:nvPicPr>
                <p:cNvPr id="5" name="Ink 4">
                  <a:extLst>
                    <a:ext uri="{FF2B5EF4-FFF2-40B4-BE49-F238E27FC236}">
                      <a16:creationId xmlns:a16="http://schemas.microsoft.com/office/drawing/2014/main" id="{97F4C632-9D3A-BB76-E7BE-8EBB2790C321}"/>
                    </a:ext>
                  </a:extLst>
                </p:cNvPr>
                <p:cNvPicPr/>
                <p:nvPr/>
              </p:nvPicPr>
              <p:blipFill>
                <a:blip r:embed="rId5"/>
                <a:stretch>
                  <a:fillRect/>
                </a:stretch>
              </p:blipFill>
              <p:spPr>
                <a:xfrm>
                  <a:off x="2005335" y="2044425"/>
                  <a:ext cx="2656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917B6B8-C6A0-F9E5-A4AC-00C2C505575F}"/>
                    </a:ext>
                  </a:extLst>
                </p14:cNvPr>
                <p14:cNvContentPartPr/>
                <p14:nvPr/>
              </p14:nvContentPartPr>
              <p14:xfrm>
                <a:off x="2362815" y="2049465"/>
                <a:ext cx="67680" cy="160560"/>
              </p14:xfrm>
            </p:contentPart>
          </mc:Choice>
          <mc:Fallback xmlns="">
            <p:pic>
              <p:nvPicPr>
                <p:cNvPr id="6" name="Ink 5">
                  <a:extLst>
                    <a:ext uri="{FF2B5EF4-FFF2-40B4-BE49-F238E27FC236}">
                      <a16:creationId xmlns:a16="http://schemas.microsoft.com/office/drawing/2014/main" id="{8917B6B8-C6A0-F9E5-A4AC-00C2C505575F}"/>
                    </a:ext>
                  </a:extLst>
                </p:cNvPr>
                <p:cNvPicPr/>
                <p:nvPr/>
              </p:nvPicPr>
              <p:blipFill>
                <a:blip r:embed="rId7"/>
                <a:stretch>
                  <a:fillRect/>
                </a:stretch>
              </p:blipFill>
              <p:spPr>
                <a:xfrm>
                  <a:off x="2356695" y="2043345"/>
                  <a:ext cx="79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11AD99C-E1C9-C59E-3AE7-A5D2F3E14A7A}"/>
                    </a:ext>
                  </a:extLst>
                </p14:cNvPr>
                <p14:cNvContentPartPr/>
                <p14:nvPr/>
              </p14:nvContentPartPr>
              <p14:xfrm>
                <a:off x="2252295" y="1883505"/>
                <a:ext cx="142200" cy="76320"/>
              </p14:xfrm>
            </p:contentPart>
          </mc:Choice>
          <mc:Fallback xmlns="">
            <p:pic>
              <p:nvPicPr>
                <p:cNvPr id="7" name="Ink 6">
                  <a:extLst>
                    <a:ext uri="{FF2B5EF4-FFF2-40B4-BE49-F238E27FC236}">
                      <a16:creationId xmlns:a16="http://schemas.microsoft.com/office/drawing/2014/main" id="{F11AD99C-E1C9-C59E-3AE7-A5D2F3E14A7A}"/>
                    </a:ext>
                  </a:extLst>
                </p:cNvPr>
                <p:cNvPicPr/>
                <p:nvPr/>
              </p:nvPicPr>
              <p:blipFill>
                <a:blip r:embed="rId9"/>
                <a:stretch>
                  <a:fillRect/>
                </a:stretch>
              </p:blipFill>
              <p:spPr>
                <a:xfrm>
                  <a:off x="2246175" y="1877385"/>
                  <a:ext cx="1544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F4A3200-D705-CC7A-ECA2-BC3D776A121F}"/>
                    </a:ext>
                  </a:extLst>
                </p14:cNvPr>
                <p14:cNvContentPartPr/>
                <p14:nvPr/>
              </p14:nvContentPartPr>
              <p14:xfrm>
                <a:off x="2586735" y="2024265"/>
                <a:ext cx="166680" cy="216000"/>
              </p14:xfrm>
            </p:contentPart>
          </mc:Choice>
          <mc:Fallback xmlns="">
            <p:pic>
              <p:nvPicPr>
                <p:cNvPr id="8" name="Ink 7">
                  <a:extLst>
                    <a:ext uri="{FF2B5EF4-FFF2-40B4-BE49-F238E27FC236}">
                      <a16:creationId xmlns:a16="http://schemas.microsoft.com/office/drawing/2014/main" id="{5F4A3200-D705-CC7A-ECA2-BC3D776A121F}"/>
                    </a:ext>
                  </a:extLst>
                </p:cNvPr>
                <p:cNvPicPr/>
                <p:nvPr/>
              </p:nvPicPr>
              <p:blipFill>
                <a:blip r:embed="rId11"/>
                <a:stretch>
                  <a:fillRect/>
                </a:stretch>
              </p:blipFill>
              <p:spPr>
                <a:xfrm>
                  <a:off x="2580615" y="2018145"/>
                  <a:ext cx="1789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DCF4FF7-450E-E5E0-1501-CDEFB5426842}"/>
                    </a:ext>
                  </a:extLst>
                </p14:cNvPr>
                <p14:cNvContentPartPr/>
                <p14:nvPr/>
              </p14:nvContentPartPr>
              <p14:xfrm>
                <a:off x="2781495" y="1886745"/>
                <a:ext cx="688680" cy="356400"/>
              </p14:xfrm>
            </p:contentPart>
          </mc:Choice>
          <mc:Fallback xmlns="">
            <p:pic>
              <p:nvPicPr>
                <p:cNvPr id="9" name="Ink 8">
                  <a:extLst>
                    <a:ext uri="{FF2B5EF4-FFF2-40B4-BE49-F238E27FC236}">
                      <a16:creationId xmlns:a16="http://schemas.microsoft.com/office/drawing/2014/main" id="{2DCF4FF7-450E-E5E0-1501-CDEFB5426842}"/>
                    </a:ext>
                  </a:extLst>
                </p:cNvPr>
                <p:cNvPicPr/>
                <p:nvPr/>
              </p:nvPicPr>
              <p:blipFill>
                <a:blip r:embed="rId13"/>
                <a:stretch>
                  <a:fillRect/>
                </a:stretch>
              </p:blipFill>
              <p:spPr>
                <a:xfrm>
                  <a:off x="2775375" y="1880625"/>
                  <a:ext cx="7009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28CCE0E2-9A49-AAA3-BDA1-DF26A68BBE1D}"/>
                    </a:ext>
                  </a:extLst>
                </p14:cNvPr>
                <p14:cNvContentPartPr/>
                <p14:nvPr/>
              </p14:nvContentPartPr>
              <p14:xfrm>
                <a:off x="3228975" y="2080785"/>
                <a:ext cx="217080" cy="238680"/>
              </p14:xfrm>
            </p:contentPart>
          </mc:Choice>
          <mc:Fallback xmlns="">
            <p:pic>
              <p:nvPicPr>
                <p:cNvPr id="10" name="Ink 9">
                  <a:extLst>
                    <a:ext uri="{FF2B5EF4-FFF2-40B4-BE49-F238E27FC236}">
                      <a16:creationId xmlns:a16="http://schemas.microsoft.com/office/drawing/2014/main" id="{28CCE0E2-9A49-AAA3-BDA1-DF26A68BBE1D}"/>
                    </a:ext>
                  </a:extLst>
                </p:cNvPr>
                <p:cNvPicPr/>
                <p:nvPr/>
              </p:nvPicPr>
              <p:blipFill>
                <a:blip r:embed="rId15"/>
                <a:stretch>
                  <a:fillRect/>
                </a:stretch>
              </p:blipFill>
              <p:spPr>
                <a:xfrm>
                  <a:off x="3222855" y="2074665"/>
                  <a:ext cx="229320" cy="250920"/>
                </a:xfrm>
                <a:prstGeom prst="rect">
                  <a:avLst/>
                </a:prstGeom>
              </p:spPr>
            </p:pic>
          </mc:Fallback>
        </mc:AlternateContent>
      </p:grpSp>
      <p:grpSp>
        <p:nvGrpSpPr>
          <p:cNvPr id="18" name="Group 17">
            <a:extLst>
              <a:ext uri="{FF2B5EF4-FFF2-40B4-BE49-F238E27FC236}">
                <a16:creationId xmlns:a16="http://schemas.microsoft.com/office/drawing/2014/main" id="{C3027DE8-5C5A-D364-17D7-5C5B4334947F}"/>
              </a:ext>
            </a:extLst>
          </p:cNvPr>
          <p:cNvGrpSpPr/>
          <p:nvPr/>
        </p:nvGrpSpPr>
        <p:grpSpPr>
          <a:xfrm>
            <a:off x="4004055" y="2001585"/>
            <a:ext cx="2295720" cy="302760"/>
            <a:chOff x="4004055" y="2001585"/>
            <a:chExt cx="2295720" cy="30276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185438D5-EA6B-DF31-ABDF-F9D9E53A5B9E}"/>
                    </a:ext>
                  </a:extLst>
                </p14:cNvPr>
                <p14:cNvContentPartPr/>
                <p14:nvPr/>
              </p14:nvContentPartPr>
              <p14:xfrm>
                <a:off x="4004055" y="2163945"/>
                <a:ext cx="320400" cy="18720"/>
              </p14:xfrm>
            </p:contentPart>
          </mc:Choice>
          <mc:Fallback xmlns="">
            <p:pic>
              <p:nvPicPr>
                <p:cNvPr id="11" name="Ink 10">
                  <a:extLst>
                    <a:ext uri="{FF2B5EF4-FFF2-40B4-BE49-F238E27FC236}">
                      <a16:creationId xmlns:a16="http://schemas.microsoft.com/office/drawing/2014/main" id="{185438D5-EA6B-DF31-ABDF-F9D9E53A5B9E}"/>
                    </a:ext>
                  </a:extLst>
                </p:cNvPr>
                <p:cNvPicPr/>
                <p:nvPr/>
              </p:nvPicPr>
              <p:blipFill>
                <a:blip r:embed="rId17"/>
                <a:stretch>
                  <a:fillRect/>
                </a:stretch>
              </p:blipFill>
              <p:spPr>
                <a:xfrm>
                  <a:off x="3997935" y="2157825"/>
                  <a:ext cx="332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C91A3AAC-1A5B-2843-CB71-E40AE603AEEC}"/>
                    </a:ext>
                  </a:extLst>
                </p14:cNvPr>
                <p14:cNvContentPartPr/>
                <p14:nvPr/>
              </p14:nvContentPartPr>
              <p14:xfrm>
                <a:off x="4567095" y="2004825"/>
                <a:ext cx="275400" cy="278280"/>
              </p14:xfrm>
            </p:contentPart>
          </mc:Choice>
          <mc:Fallback xmlns="">
            <p:pic>
              <p:nvPicPr>
                <p:cNvPr id="12" name="Ink 11">
                  <a:extLst>
                    <a:ext uri="{FF2B5EF4-FFF2-40B4-BE49-F238E27FC236}">
                      <a16:creationId xmlns:a16="http://schemas.microsoft.com/office/drawing/2014/main" id="{C91A3AAC-1A5B-2843-CB71-E40AE603AEEC}"/>
                    </a:ext>
                  </a:extLst>
                </p:cNvPr>
                <p:cNvPicPr/>
                <p:nvPr/>
              </p:nvPicPr>
              <p:blipFill>
                <a:blip r:embed="rId19"/>
                <a:stretch>
                  <a:fillRect/>
                </a:stretch>
              </p:blipFill>
              <p:spPr>
                <a:xfrm>
                  <a:off x="4560975" y="1998705"/>
                  <a:ext cx="2876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6313539-48A3-1A80-72ED-DB8EFAF6BD58}"/>
                    </a:ext>
                  </a:extLst>
                </p14:cNvPr>
                <p14:cNvContentPartPr/>
                <p14:nvPr/>
              </p14:nvContentPartPr>
              <p14:xfrm>
                <a:off x="4562055" y="2001585"/>
                <a:ext cx="358920" cy="24120"/>
              </p14:xfrm>
            </p:contentPart>
          </mc:Choice>
          <mc:Fallback xmlns="">
            <p:pic>
              <p:nvPicPr>
                <p:cNvPr id="13" name="Ink 12">
                  <a:extLst>
                    <a:ext uri="{FF2B5EF4-FFF2-40B4-BE49-F238E27FC236}">
                      <a16:creationId xmlns:a16="http://schemas.microsoft.com/office/drawing/2014/main" id="{C6313539-48A3-1A80-72ED-DB8EFAF6BD58}"/>
                    </a:ext>
                  </a:extLst>
                </p:cNvPr>
                <p:cNvPicPr/>
                <p:nvPr/>
              </p:nvPicPr>
              <p:blipFill>
                <a:blip r:embed="rId21"/>
                <a:stretch>
                  <a:fillRect/>
                </a:stretch>
              </p:blipFill>
              <p:spPr>
                <a:xfrm>
                  <a:off x="4555935" y="1995465"/>
                  <a:ext cx="371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158F9679-0744-70DC-A144-E02272E0CA32}"/>
                    </a:ext>
                  </a:extLst>
                </p14:cNvPr>
                <p14:cNvContentPartPr/>
                <p14:nvPr/>
              </p14:nvContentPartPr>
              <p14:xfrm>
                <a:off x="6013215" y="2064585"/>
                <a:ext cx="286560" cy="239760"/>
              </p14:xfrm>
            </p:contentPart>
          </mc:Choice>
          <mc:Fallback xmlns="">
            <p:pic>
              <p:nvPicPr>
                <p:cNvPr id="17" name="Ink 16">
                  <a:extLst>
                    <a:ext uri="{FF2B5EF4-FFF2-40B4-BE49-F238E27FC236}">
                      <a16:creationId xmlns:a16="http://schemas.microsoft.com/office/drawing/2014/main" id="{158F9679-0744-70DC-A144-E02272E0CA32}"/>
                    </a:ext>
                  </a:extLst>
                </p:cNvPr>
                <p:cNvPicPr/>
                <p:nvPr/>
              </p:nvPicPr>
              <p:blipFill>
                <a:blip r:embed="rId23"/>
                <a:stretch>
                  <a:fillRect/>
                </a:stretch>
              </p:blipFill>
              <p:spPr>
                <a:xfrm>
                  <a:off x="6007095" y="2058465"/>
                  <a:ext cx="298800" cy="252000"/>
                </a:xfrm>
                <a:prstGeom prst="rect">
                  <a:avLst/>
                </a:prstGeom>
              </p:spPr>
            </p:pic>
          </mc:Fallback>
        </mc:AlternateContent>
      </p:grpSp>
      <p:grpSp>
        <p:nvGrpSpPr>
          <p:cNvPr id="26" name="Group 25">
            <a:extLst>
              <a:ext uri="{FF2B5EF4-FFF2-40B4-BE49-F238E27FC236}">
                <a16:creationId xmlns:a16="http://schemas.microsoft.com/office/drawing/2014/main" id="{02D1235B-5476-4FF9-9CAD-6252D24E88BB}"/>
              </a:ext>
            </a:extLst>
          </p:cNvPr>
          <p:cNvGrpSpPr/>
          <p:nvPr/>
        </p:nvGrpSpPr>
        <p:grpSpPr>
          <a:xfrm>
            <a:off x="6773535" y="2085105"/>
            <a:ext cx="366120" cy="278640"/>
            <a:chOff x="6773535" y="2085105"/>
            <a:chExt cx="366120" cy="278640"/>
          </a:xfrm>
        </p:grpSpPr>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76C355C3-1A19-0A68-4BE7-F70EF2F54210}"/>
                    </a:ext>
                  </a:extLst>
                </p14:cNvPr>
                <p14:cNvContentPartPr/>
                <p14:nvPr/>
              </p14:nvContentPartPr>
              <p14:xfrm>
                <a:off x="6773535" y="2167185"/>
                <a:ext cx="366120" cy="20880"/>
              </p14:xfrm>
            </p:contentPart>
          </mc:Choice>
          <mc:Fallback xmlns="">
            <p:pic>
              <p:nvPicPr>
                <p:cNvPr id="20" name="Ink 19">
                  <a:extLst>
                    <a:ext uri="{FF2B5EF4-FFF2-40B4-BE49-F238E27FC236}">
                      <a16:creationId xmlns:a16="http://schemas.microsoft.com/office/drawing/2014/main" id="{76C355C3-1A19-0A68-4BE7-F70EF2F54210}"/>
                    </a:ext>
                  </a:extLst>
                </p:cNvPr>
                <p:cNvPicPr/>
                <p:nvPr/>
              </p:nvPicPr>
              <p:blipFill>
                <a:blip r:embed="rId25"/>
                <a:stretch>
                  <a:fillRect/>
                </a:stretch>
              </p:blipFill>
              <p:spPr>
                <a:xfrm>
                  <a:off x="6767415" y="2161065"/>
                  <a:ext cx="378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8B30D39E-4206-3C90-0129-E300A0308CC7}"/>
                    </a:ext>
                  </a:extLst>
                </p14:cNvPr>
                <p14:cNvContentPartPr/>
                <p14:nvPr/>
              </p14:nvContentPartPr>
              <p14:xfrm>
                <a:off x="6925095" y="2085105"/>
                <a:ext cx="38880" cy="278640"/>
              </p14:xfrm>
            </p:contentPart>
          </mc:Choice>
          <mc:Fallback xmlns="">
            <p:pic>
              <p:nvPicPr>
                <p:cNvPr id="21" name="Ink 20">
                  <a:extLst>
                    <a:ext uri="{FF2B5EF4-FFF2-40B4-BE49-F238E27FC236}">
                      <a16:creationId xmlns:a16="http://schemas.microsoft.com/office/drawing/2014/main" id="{8B30D39E-4206-3C90-0129-E300A0308CC7}"/>
                    </a:ext>
                  </a:extLst>
                </p:cNvPr>
                <p:cNvPicPr/>
                <p:nvPr/>
              </p:nvPicPr>
              <p:blipFill>
                <a:blip r:embed="rId27"/>
                <a:stretch>
                  <a:fillRect/>
                </a:stretch>
              </p:blipFill>
              <p:spPr>
                <a:xfrm>
                  <a:off x="6918975" y="2078985"/>
                  <a:ext cx="51120" cy="29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91DB0993-2F59-2CA0-2BF6-24B9BB0327C6}"/>
                  </a:ext>
                </a:extLst>
              </p14:cNvPr>
              <p14:cNvContentPartPr/>
              <p14:nvPr/>
            </p14:nvContentPartPr>
            <p14:xfrm>
              <a:off x="7488135" y="1970265"/>
              <a:ext cx="63000" cy="397800"/>
            </p14:xfrm>
          </p:contentPart>
        </mc:Choice>
        <mc:Fallback xmlns="">
          <p:pic>
            <p:nvPicPr>
              <p:cNvPr id="22" name="Ink 21">
                <a:extLst>
                  <a:ext uri="{FF2B5EF4-FFF2-40B4-BE49-F238E27FC236}">
                    <a16:creationId xmlns:a16="http://schemas.microsoft.com/office/drawing/2014/main" id="{91DB0993-2F59-2CA0-2BF6-24B9BB0327C6}"/>
                  </a:ext>
                </a:extLst>
              </p:cNvPr>
              <p:cNvPicPr/>
              <p:nvPr/>
            </p:nvPicPr>
            <p:blipFill>
              <a:blip r:embed="rId29"/>
              <a:stretch>
                <a:fillRect/>
              </a:stretch>
            </p:blipFill>
            <p:spPr>
              <a:xfrm>
                <a:off x="7482015" y="1964145"/>
                <a:ext cx="75240" cy="410040"/>
              </a:xfrm>
              <a:prstGeom prst="rect">
                <a:avLst/>
              </a:prstGeom>
            </p:spPr>
          </p:pic>
        </mc:Fallback>
      </mc:AlternateContent>
      <p:grpSp>
        <p:nvGrpSpPr>
          <p:cNvPr id="25" name="Group 24">
            <a:extLst>
              <a:ext uri="{FF2B5EF4-FFF2-40B4-BE49-F238E27FC236}">
                <a16:creationId xmlns:a16="http://schemas.microsoft.com/office/drawing/2014/main" id="{254BAC5E-12BF-0F6A-6357-6DF4BD701F76}"/>
              </a:ext>
            </a:extLst>
          </p:cNvPr>
          <p:cNvGrpSpPr/>
          <p:nvPr/>
        </p:nvGrpSpPr>
        <p:grpSpPr>
          <a:xfrm>
            <a:off x="7914015" y="2007705"/>
            <a:ext cx="1048680" cy="390960"/>
            <a:chOff x="7914015" y="2007705"/>
            <a:chExt cx="1048680" cy="390960"/>
          </a:xfrm>
        </p:grpSpPr>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8B56A1C8-5424-8B23-2963-C33459E4FEA2}"/>
                    </a:ext>
                  </a:extLst>
                </p14:cNvPr>
                <p14:cNvContentPartPr/>
                <p14:nvPr/>
              </p14:nvContentPartPr>
              <p14:xfrm>
                <a:off x="7914015" y="2138025"/>
                <a:ext cx="330120" cy="153000"/>
              </p14:xfrm>
            </p:contentPart>
          </mc:Choice>
          <mc:Fallback xmlns="">
            <p:pic>
              <p:nvPicPr>
                <p:cNvPr id="23" name="Ink 22">
                  <a:extLst>
                    <a:ext uri="{FF2B5EF4-FFF2-40B4-BE49-F238E27FC236}">
                      <a16:creationId xmlns:a16="http://schemas.microsoft.com/office/drawing/2014/main" id="{8B56A1C8-5424-8B23-2963-C33459E4FEA2}"/>
                    </a:ext>
                  </a:extLst>
                </p:cNvPr>
                <p:cNvPicPr/>
                <p:nvPr/>
              </p:nvPicPr>
              <p:blipFill>
                <a:blip r:embed="rId31"/>
                <a:stretch>
                  <a:fillRect/>
                </a:stretch>
              </p:blipFill>
              <p:spPr>
                <a:xfrm>
                  <a:off x="7907895" y="2131905"/>
                  <a:ext cx="342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E7843ABE-8EB5-E1A3-E3A3-C31050451526}"/>
                    </a:ext>
                  </a:extLst>
                </p14:cNvPr>
                <p14:cNvContentPartPr/>
                <p14:nvPr/>
              </p14:nvContentPartPr>
              <p14:xfrm>
                <a:off x="8372655" y="2007705"/>
                <a:ext cx="590040" cy="390960"/>
              </p14:xfrm>
            </p:contentPart>
          </mc:Choice>
          <mc:Fallback xmlns="">
            <p:pic>
              <p:nvPicPr>
                <p:cNvPr id="24" name="Ink 23">
                  <a:extLst>
                    <a:ext uri="{FF2B5EF4-FFF2-40B4-BE49-F238E27FC236}">
                      <a16:creationId xmlns:a16="http://schemas.microsoft.com/office/drawing/2014/main" id="{E7843ABE-8EB5-E1A3-E3A3-C31050451526}"/>
                    </a:ext>
                  </a:extLst>
                </p:cNvPr>
                <p:cNvPicPr/>
                <p:nvPr/>
              </p:nvPicPr>
              <p:blipFill>
                <a:blip r:embed="rId33"/>
                <a:stretch>
                  <a:fillRect/>
                </a:stretch>
              </p:blipFill>
              <p:spPr>
                <a:xfrm>
                  <a:off x="8366535" y="2001585"/>
                  <a:ext cx="602280" cy="403200"/>
                </a:xfrm>
                <a:prstGeom prst="rect">
                  <a:avLst/>
                </a:prstGeom>
              </p:spPr>
            </p:pic>
          </mc:Fallback>
        </mc:AlternateContent>
      </p:grpSp>
      <p:grpSp>
        <p:nvGrpSpPr>
          <p:cNvPr id="29" name="Group 28">
            <a:extLst>
              <a:ext uri="{FF2B5EF4-FFF2-40B4-BE49-F238E27FC236}">
                <a16:creationId xmlns:a16="http://schemas.microsoft.com/office/drawing/2014/main" id="{3D69AEA4-99B8-79D0-3C56-429172422EA6}"/>
              </a:ext>
            </a:extLst>
          </p:cNvPr>
          <p:cNvGrpSpPr/>
          <p:nvPr/>
        </p:nvGrpSpPr>
        <p:grpSpPr>
          <a:xfrm>
            <a:off x="5223375" y="2066745"/>
            <a:ext cx="592920" cy="275040"/>
            <a:chOff x="5223375" y="2066745"/>
            <a:chExt cx="592920" cy="275040"/>
          </a:xfrm>
        </p:grpSpPr>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5783212C-36F0-F39D-8DF2-7ADAB324848C}"/>
                    </a:ext>
                  </a:extLst>
                </p14:cNvPr>
                <p14:cNvContentPartPr/>
                <p14:nvPr/>
              </p14:nvContentPartPr>
              <p14:xfrm>
                <a:off x="5223375" y="2066745"/>
                <a:ext cx="200520" cy="204480"/>
              </p14:xfrm>
            </p:contentPart>
          </mc:Choice>
          <mc:Fallback xmlns="">
            <p:pic>
              <p:nvPicPr>
                <p:cNvPr id="27" name="Ink 26">
                  <a:extLst>
                    <a:ext uri="{FF2B5EF4-FFF2-40B4-BE49-F238E27FC236}">
                      <a16:creationId xmlns:a16="http://schemas.microsoft.com/office/drawing/2014/main" id="{5783212C-36F0-F39D-8DF2-7ADAB324848C}"/>
                    </a:ext>
                  </a:extLst>
                </p:cNvPr>
                <p:cNvPicPr/>
                <p:nvPr/>
              </p:nvPicPr>
              <p:blipFill>
                <a:blip r:embed="rId35"/>
                <a:stretch>
                  <a:fillRect/>
                </a:stretch>
              </p:blipFill>
              <p:spPr>
                <a:xfrm>
                  <a:off x="5217255" y="2060625"/>
                  <a:ext cx="2127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DF667174-26F3-690D-5757-5FBC184C7891}"/>
                    </a:ext>
                  </a:extLst>
                </p14:cNvPr>
                <p14:cNvContentPartPr/>
                <p14:nvPr/>
              </p14:nvContentPartPr>
              <p14:xfrm>
                <a:off x="5426055" y="2100585"/>
                <a:ext cx="390240" cy="241200"/>
              </p14:xfrm>
            </p:contentPart>
          </mc:Choice>
          <mc:Fallback xmlns="">
            <p:pic>
              <p:nvPicPr>
                <p:cNvPr id="28" name="Ink 27">
                  <a:extLst>
                    <a:ext uri="{FF2B5EF4-FFF2-40B4-BE49-F238E27FC236}">
                      <a16:creationId xmlns:a16="http://schemas.microsoft.com/office/drawing/2014/main" id="{DF667174-26F3-690D-5757-5FBC184C7891}"/>
                    </a:ext>
                  </a:extLst>
                </p:cNvPr>
                <p:cNvPicPr/>
                <p:nvPr/>
              </p:nvPicPr>
              <p:blipFill>
                <a:blip r:embed="rId37"/>
                <a:stretch>
                  <a:fillRect/>
                </a:stretch>
              </p:blipFill>
              <p:spPr>
                <a:xfrm>
                  <a:off x="5419935" y="2094465"/>
                  <a:ext cx="402480" cy="25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A9D32D18-A4D1-1752-A323-9C55D098374A}"/>
                  </a:ext>
                </a:extLst>
              </p14:cNvPr>
              <p14:cNvContentPartPr/>
              <p14:nvPr/>
            </p14:nvContentPartPr>
            <p14:xfrm>
              <a:off x="1482255" y="3011025"/>
              <a:ext cx="481680" cy="280800"/>
            </p14:xfrm>
          </p:contentPart>
        </mc:Choice>
        <mc:Fallback xmlns="">
          <p:pic>
            <p:nvPicPr>
              <p:cNvPr id="30" name="Ink 29">
                <a:extLst>
                  <a:ext uri="{FF2B5EF4-FFF2-40B4-BE49-F238E27FC236}">
                    <a16:creationId xmlns:a16="http://schemas.microsoft.com/office/drawing/2014/main" id="{A9D32D18-A4D1-1752-A323-9C55D098374A}"/>
                  </a:ext>
                </a:extLst>
              </p:cNvPr>
              <p:cNvPicPr/>
              <p:nvPr/>
            </p:nvPicPr>
            <p:blipFill>
              <a:blip r:embed="rId39"/>
              <a:stretch>
                <a:fillRect/>
              </a:stretch>
            </p:blipFill>
            <p:spPr>
              <a:xfrm>
                <a:off x="1476135" y="3004905"/>
                <a:ext cx="493920" cy="293040"/>
              </a:xfrm>
              <a:prstGeom prst="rect">
                <a:avLst/>
              </a:prstGeom>
            </p:spPr>
          </p:pic>
        </mc:Fallback>
      </mc:AlternateContent>
      <p:grpSp>
        <p:nvGrpSpPr>
          <p:cNvPr id="52" name="Group 51">
            <a:extLst>
              <a:ext uri="{FF2B5EF4-FFF2-40B4-BE49-F238E27FC236}">
                <a16:creationId xmlns:a16="http://schemas.microsoft.com/office/drawing/2014/main" id="{02FEFCFD-769F-DE6E-D10B-2F1151BA0B19}"/>
              </a:ext>
            </a:extLst>
          </p:cNvPr>
          <p:cNvGrpSpPr/>
          <p:nvPr/>
        </p:nvGrpSpPr>
        <p:grpSpPr>
          <a:xfrm>
            <a:off x="2141415" y="2911305"/>
            <a:ext cx="2631240" cy="811440"/>
            <a:chOff x="2141415" y="2911305"/>
            <a:chExt cx="2631240" cy="811440"/>
          </a:xfrm>
        </p:grpSpPr>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DCF49755-3202-1015-EF96-F053E58DB0F5}"/>
                    </a:ext>
                  </a:extLst>
                </p14:cNvPr>
                <p14:cNvContentPartPr/>
                <p14:nvPr/>
              </p14:nvContentPartPr>
              <p14:xfrm>
                <a:off x="2444895" y="3002025"/>
                <a:ext cx="19440" cy="320760"/>
              </p14:xfrm>
            </p:contentPart>
          </mc:Choice>
          <mc:Fallback xmlns="">
            <p:pic>
              <p:nvPicPr>
                <p:cNvPr id="31" name="Ink 30">
                  <a:extLst>
                    <a:ext uri="{FF2B5EF4-FFF2-40B4-BE49-F238E27FC236}">
                      <a16:creationId xmlns:a16="http://schemas.microsoft.com/office/drawing/2014/main" id="{DCF49755-3202-1015-EF96-F053E58DB0F5}"/>
                    </a:ext>
                  </a:extLst>
                </p:cNvPr>
                <p:cNvPicPr/>
                <p:nvPr/>
              </p:nvPicPr>
              <p:blipFill>
                <a:blip r:embed="rId41"/>
                <a:stretch>
                  <a:fillRect/>
                </a:stretch>
              </p:blipFill>
              <p:spPr>
                <a:xfrm>
                  <a:off x="2438775" y="2995905"/>
                  <a:ext cx="31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45233123-226D-83F4-91C7-F8B2A9707FAD}"/>
                    </a:ext>
                  </a:extLst>
                </p14:cNvPr>
                <p14:cNvContentPartPr/>
                <p14:nvPr/>
              </p14:nvContentPartPr>
              <p14:xfrm>
                <a:off x="2687895" y="3217665"/>
                <a:ext cx="238680" cy="6840"/>
              </p14:xfrm>
            </p:contentPart>
          </mc:Choice>
          <mc:Fallback xmlns="">
            <p:pic>
              <p:nvPicPr>
                <p:cNvPr id="32" name="Ink 31">
                  <a:extLst>
                    <a:ext uri="{FF2B5EF4-FFF2-40B4-BE49-F238E27FC236}">
                      <a16:creationId xmlns:a16="http://schemas.microsoft.com/office/drawing/2014/main" id="{45233123-226D-83F4-91C7-F8B2A9707FAD}"/>
                    </a:ext>
                  </a:extLst>
                </p:cNvPr>
                <p:cNvPicPr/>
                <p:nvPr/>
              </p:nvPicPr>
              <p:blipFill>
                <a:blip r:embed="rId43"/>
                <a:stretch>
                  <a:fillRect/>
                </a:stretch>
              </p:blipFill>
              <p:spPr>
                <a:xfrm>
                  <a:off x="2681775" y="3211545"/>
                  <a:ext cx="250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2D55413A-5764-D7C7-3137-B0C91080C1B1}"/>
                    </a:ext>
                  </a:extLst>
                </p14:cNvPr>
                <p14:cNvContentPartPr/>
                <p14:nvPr/>
              </p14:nvContentPartPr>
              <p14:xfrm>
                <a:off x="3170655" y="3082305"/>
                <a:ext cx="265680" cy="208440"/>
              </p14:xfrm>
            </p:contentPart>
          </mc:Choice>
          <mc:Fallback xmlns="">
            <p:pic>
              <p:nvPicPr>
                <p:cNvPr id="33" name="Ink 32">
                  <a:extLst>
                    <a:ext uri="{FF2B5EF4-FFF2-40B4-BE49-F238E27FC236}">
                      <a16:creationId xmlns:a16="http://schemas.microsoft.com/office/drawing/2014/main" id="{2D55413A-5764-D7C7-3137-B0C91080C1B1}"/>
                    </a:ext>
                  </a:extLst>
                </p:cNvPr>
                <p:cNvPicPr/>
                <p:nvPr/>
              </p:nvPicPr>
              <p:blipFill>
                <a:blip r:embed="rId45"/>
                <a:stretch>
                  <a:fillRect/>
                </a:stretch>
              </p:blipFill>
              <p:spPr>
                <a:xfrm>
                  <a:off x="3164535" y="3076185"/>
                  <a:ext cx="277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C45166DE-749D-9802-3F13-9F2723964008}"/>
                    </a:ext>
                  </a:extLst>
                </p14:cNvPr>
                <p14:cNvContentPartPr/>
                <p14:nvPr/>
              </p14:nvContentPartPr>
              <p14:xfrm>
                <a:off x="3452535" y="3104985"/>
                <a:ext cx="363960" cy="254160"/>
              </p14:xfrm>
            </p:contentPart>
          </mc:Choice>
          <mc:Fallback xmlns="">
            <p:pic>
              <p:nvPicPr>
                <p:cNvPr id="34" name="Ink 33">
                  <a:extLst>
                    <a:ext uri="{FF2B5EF4-FFF2-40B4-BE49-F238E27FC236}">
                      <a16:creationId xmlns:a16="http://schemas.microsoft.com/office/drawing/2014/main" id="{C45166DE-749D-9802-3F13-9F2723964008}"/>
                    </a:ext>
                  </a:extLst>
                </p:cNvPr>
                <p:cNvPicPr/>
                <p:nvPr/>
              </p:nvPicPr>
              <p:blipFill>
                <a:blip r:embed="rId47"/>
                <a:stretch>
                  <a:fillRect/>
                </a:stretch>
              </p:blipFill>
              <p:spPr>
                <a:xfrm>
                  <a:off x="3446415" y="3098865"/>
                  <a:ext cx="3762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ACF27E77-9406-8D62-BC97-F3DB990B1426}"/>
                    </a:ext>
                  </a:extLst>
                </p14:cNvPr>
                <p14:cNvContentPartPr/>
                <p14:nvPr/>
              </p14:nvContentPartPr>
              <p14:xfrm>
                <a:off x="3768255" y="2983665"/>
                <a:ext cx="224280" cy="172440"/>
              </p14:xfrm>
            </p:contentPart>
          </mc:Choice>
          <mc:Fallback xmlns="">
            <p:pic>
              <p:nvPicPr>
                <p:cNvPr id="35" name="Ink 34">
                  <a:extLst>
                    <a:ext uri="{FF2B5EF4-FFF2-40B4-BE49-F238E27FC236}">
                      <a16:creationId xmlns:a16="http://schemas.microsoft.com/office/drawing/2014/main" id="{ACF27E77-9406-8D62-BC97-F3DB990B1426}"/>
                    </a:ext>
                  </a:extLst>
                </p:cNvPr>
                <p:cNvPicPr/>
                <p:nvPr/>
              </p:nvPicPr>
              <p:blipFill>
                <a:blip r:embed="rId49"/>
                <a:stretch>
                  <a:fillRect/>
                </a:stretch>
              </p:blipFill>
              <p:spPr>
                <a:xfrm>
                  <a:off x="3762135" y="2977545"/>
                  <a:ext cx="236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7D2AA392-A227-966A-B5F1-E4D651682EC9}"/>
                    </a:ext>
                  </a:extLst>
                </p14:cNvPr>
                <p14:cNvContentPartPr/>
                <p14:nvPr/>
              </p14:nvContentPartPr>
              <p14:xfrm>
                <a:off x="4189095" y="3130905"/>
                <a:ext cx="115920" cy="231120"/>
              </p14:xfrm>
            </p:contentPart>
          </mc:Choice>
          <mc:Fallback xmlns="">
            <p:pic>
              <p:nvPicPr>
                <p:cNvPr id="36" name="Ink 35">
                  <a:extLst>
                    <a:ext uri="{FF2B5EF4-FFF2-40B4-BE49-F238E27FC236}">
                      <a16:creationId xmlns:a16="http://schemas.microsoft.com/office/drawing/2014/main" id="{7D2AA392-A227-966A-B5F1-E4D651682EC9}"/>
                    </a:ext>
                  </a:extLst>
                </p:cNvPr>
                <p:cNvPicPr/>
                <p:nvPr/>
              </p:nvPicPr>
              <p:blipFill>
                <a:blip r:embed="rId51"/>
                <a:stretch>
                  <a:fillRect/>
                </a:stretch>
              </p:blipFill>
              <p:spPr>
                <a:xfrm>
                  <a:off x="4182975" y="3124785"/>
                  <a:ext cx="128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8BD76979-18A6-4575-0FD0-012D00D79CF8}"/>
                    </a:ext>
                  </a:extLst>
                </p14:cNvPr>
                <p14:cNvContentPartPr/>
                <p14:nvPr/>
              </p14:nvContentPartPr>
              <p14:xfrm>
                <a:off x="4095495" y="3189585"/>
                <a:ext cx="224280" cy="192960"/>
              </p14:xfrm>
            </p:contentPart>
          </mc:Choice>
          <mc:Fallback xmlns="">
            <p:pic>
              <p:nvPicPr>
                <p:cNvPr id="37" name="Ink 36">
                  <a:extLst>
                    <a:ext uri="{FF2B5EF4-FFF2-40B4-BE49-F238E27FC236}">
                      <a16:creationId xmlns:a16="http://schemas.microsoft.com/office/drawing/2014/main" id="{8BD76979-18A6-4575-0FD0-012D00D79CF8}"/>
                    </a:ext>
                  </a:extLst>
                </p:cNvPr>
                <p:cNvPicPr/>
                <p:nvPr/>
              </p:nvPicPr>
              <p:blipFill>
                <a:blip r:embed="rId53"/>
                <a:stretch>
                  <a:fillRect/>
                </a:stretch>
              </p:blipFill>
              <p:spPr>
                <a:xfrm>
                  <a:off x="4089375" y="3183465"/>
                  <a:ext cx="236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C21E385B-6920-B1E7-7A54-D4FD98C87758}"/>
                    </a:ext>
                  </a:extLst>
                </p14:cNvPr>
                <p14:cNvContentPartPr/>
                <p14:nvPr/>
              </p14:nvContentPartPr>
              <p14:xfrm>
                <a:off x="3799575" y="2911305"/>
                <a:ext cx="973080" cy="811440"/>
              </p14:xfrm>
            </p:contentPart>
          </mc:Choice>
          <mc:Fallback xmlns="">
            <p:pic>
              <p:nvPicPr>
                <p:cNvPr id="38" name="Ink 37">
                  <a:extLst>
                    <a:ext uri="{FF2B5EF4-FFF2-40B4-BE49-F238E27FC236}">
                      <a16:creationId xmlns:a16="http://schemas.microsoft.com/office/drawing/2014/main" id="{C21E385B-6920-B1E7-7A54-D4FD98C87758}"/>
                    </a:ext>
                  </a:extLst>
                </p:cNvPr>
                <p:cNvPicPr/>
                <p:nvPr/>
              </p:nvPicPr>
              <p:blipFill>
                <a:blip r:embed="rId55"/>
                <a:stretch>
                  <a:fillRect/>
                </a:stretch>
              </p:blipFill>
              <p:spPr>
                <a:xfrm>
                  <a:off x="3793455" y="2905185"/>
                  <a:ext cx="98532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B3A920FC-28EA-DA7E-DC8E-DF30982A31D0}"/>
                    </a:ext>
                  </a:extLst>
                </p14:cNvPr>
                <p14:cNvContentPartPr/>
                <p14:nvPr/>
              </p14:nvContentPartPr>
              <p14:xfrm>
                <a:off x="2141415" y="2931825"/>
                <a:ext cx="597240" cy="697680"/>
              </p14:xfrm>
            </p:contentPart>
          </mc:Choice>
          <mc:Fallback xmlns="">
            <p:pic>
              <p:nvPicPr>
                <p:cNvPr id="39" name="Ink 38">
                  <a:extLst>
                    <a:ext uri="{FF2B5EF4-FFF2-40B4-BE49-F238E27FC236}">
                      <a16:creationId xmlns:a16="http://schemas.microsoft.com/office/drawing/2014/main" id="{B3A920FC-28EA-DA7E-DC8E-DF30982A31D0}"/>
                    </a:ext>
                  </a:extLst>
                </p:cNvPr>
                <p:cNvPicPr/>
                <p:nvPr/>
              </p:nvPicPr>
              <p:blipFill>
                <a:blip r:embed="rId57"/>
                <a:stretch>
                  <a:fillRect/>
                </a:stretch>
              </p:blipFill>
              <p:spPr>
                <a:xfrm>
                  <a:off x="2135295" y="2925705"/>
                  <a:ext cx="609480" cy="709920"/>
                </a:xfrm>
                <a:prstGeom prst="rect">
                  <a:avLst/>
                </a:prstGeom>
              </p:spPr>
            </p:pic>
          </mc:Fallback>
        </mc:AlternateContent>
      </p:grpSp>
      <p:grpSp>
        <p:nvGrpSpPr>
          <p:cNvPr id="51" name="Group 50">
            <a:extLst>
              <a:ext uri="{FF2B5EF4-FFF2-40B4-BE49-F238E27FC236}">
                <a16:creationId xmlns:a16="http://schemas.microsoft.com/office/drawing/2014/main" id="{DDC36E57-A473-FB46-4303-9E422A1B22F7}"/>
              </a:ext>
            </a:extLst>
          </p:cNvPr>
          <p:cNvGrpSpPr/>
          <p:nvPr/>
        </p:nvGrpSpPr>
        <p:grpSpPr>
          <a:xfrm>
            <a:off x="5131215" y="3087705"/>
            <a:ext cx="2694240" cy="405360"/>
            <a:chOff x="5131215" y="3087705"/>
            <a:chExt cx="2694240" cy="405360"/>
          </a:xfrm>
        </p:grpSpPr>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69636AE3-723B-FDF3-9248-0AEACCA6F26B}"/>
                    </a:ext>
                  </a:extLst>
                </p14:cNvPr>
                <p14:cNvContentPartPr/>
                <p14:nvPr/>
              </p14:nvContentPartPr>
              <p14:xfrm>
                <a:off x="5131215" y="3227385"/>
                <a:ext cx="301680" cy="10440"/>
              </p14:xfrm>
            </p:contentPart>
          </mc:Choice>
          <mc:Fallback xmlns="">
            <p:pic>
              <p:nvPicPr>
                <p:cNvPr id="40" name="Ink 39">
                  <a:extLst>
                    <a:ext uri="{FF2B5EF4-FFF2-40B4-BE49-F238E27FC236}">
                      <a16:creationId xmlns:a16="http://schemas.microsoft.com/office/drawing/2014/main" id="{69636AE3-723B-FDF3-9248-0AEACCA6F26B}"/>
                    </a:ext>
                  </a:extLst>
                </p:cNvPr>
                <p:cNvPicPr/>
                <p:nvPr/>
              </p:nvPicPr>
              <p:blipFill>
                <a:blip r:embed="rId59"/>
                <a:stretch>
                  <a:fillRect/>
                </a:stretch>
              </p:blipFill>
              <p:spPr>
                <a:xfrm>
                  <a:off x="5125095" y="3221265"/>
                  <a:ext cx="313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2489201C-E535-9AF9-B8BD-0847603A96EE}"/>
                    </a:ext>
                  </a:extLst>
                </p14:cNvPr>
                <p14:cNvContentPartPr/>
                <p14:nvPr/>
              </p14:nvContentPartPr>
              <p14:xfrm>
                <a:off x="5637735" y="3087705"/>
                <a:ext cx="238680" cy="304920"/>
              </p14:xfrm>
            </p:contentPart>
          </mc:Choice>
          <mc:Fallback xmlns="">
            <p:pic>
              <p:nvPicPr>
                <p:cNvPr id="41" name="Ink 40">
                  <a:extLst>
                    <a:ext uri="{FF2B5EF4-FFF2-40B4-BE49-F238E27FC236}">
                      <a16:creationId xmlns:a16="http://schemas.microsoft.com/office/drawing/2014/main" id="{2489201C-E535-9AF9-B8BD-0847603A96EE}"/>
                    </a:ext>
                  </a:extLst>
                </p:cNvPr>
                <p:cNvPicPr/>
                <p:nvPr/>
              </p:nvPicPr>
              <p:blipFill>
                <a:blip r:embed="rId61"/>
                <a:stretch>
                  <a:fillRect/>
                </a:stretch>
              </p:blipFill>
              <p:spPr>
                <a:xfrm>
                  <a:off x="5631615" y="3081585"/>
                  <a:ext cx="2509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DAAFDA9A-840F-E074-53F0-7C9A30414966}"/>
                    </a:ext>
                  </a:extLst>
                </p14:cNvPr>
                <p14:cNvContentPartPr/>
                <p14:nvPr/>
              </p14:nvContentPartPr>
              <p14:xfrm>
                <a:off x="5748255" y="3109305"/>
                <a:ext cx="430920" cy="28440"/>
              </p14:xfrm>
            </p:contentPart>
          </mc:Choice>
          <mc:Fallback xmlns="">
            <p:pic>
              <p:nvPicPr>
                <p:cNvPr id="42" name="Ink 41">
                  <a:extLst>
                    <a:ext uri="{FF2B5EF4-FFF2-40B4-BE49-F238E27FC236}">
                      <a16:creationId xmlns:a16="http://schemas.microsoft.com/office/drawing/2014/main" id="{DAAFDA9A-840F-E074-53F0-7C9A30414966}"/>
                    </a:ext>
                  </a:extLst>
                </p:cNvPr>
                <p:cNvPicPr/>
                <p:nvPr/>
              </p:nvPicPr>
              <p:blipFill>
                <a:blip r:embed="rId63"/>
                <a:stretch>
                  <a:fillRect/>
                </a:stretch>
              </p:blipFill>
              <p:spPr>
                <a:xfrm>
                  <a:off x="5742135" y="3103185"/>
                  <a:ext cx="443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3958B0C7-3418-EDA2-606D-F7C61963FA4C}"/>
                    </a:ext>
                  </a:extLst>
                </p14:cNvPr>
                <p14:cNvContentPartPr/>
                <p14:nvPr/>
              </p14:nvContentPartPr>
              <p14:xfrm>
                <a:off x="6268455" y="3160065"/>
                <a:ext cx="353880" cy="203040"/>
              </p14:xfrm>
            </p:contentPart>
          </mc:Choice>
          <mc:Fallback xmlns="">
            <p:pic>
              <p:nvPicPr>
                <p:cNvPr id="43" name="Ink 42">
                  <a:extLst>
                    <a:ext uri="{FF2B5EF4-FFF2-40B4-BE49-F238E27FC236}">
                      <a16:creationId xmlns:a16="http://schemas.microsoft.com/office/drawing/2014/main" id="{3958B0C7-3418-EDA2-606D-F7C61963FA4C}"/>
                    </a:ext>
                  </a:extLst>
                </p:cNvPr>
                <p:cNvPicPr/>
                <p:nvPr/>
              </p:nvPicPr>
              <p:blipFill>
                <a:blip r:embed="rId65"/>
                <a:stretch>
                  <a:fillRect/>
                </a:stretch>
              </p:blipFill>
              <p:spPr>
                <a:xfrm>
                  <a:off x="6262335" y="3153945"/>
                  <a:ext cx="3661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986FA631-D94C-E7AE-A17F-E7A189BF1624}"/>
                    </a:ext>
                  </a:extLst>
                </p14:cNvPr>
                <p14:cNvContentPartPr/>
                <p14:nvPr/>
              </p14:nvContentPartPr>
              <p14:xfrm>
                <a:off x="6520815" y="3201465"/>
                <a:ext cx="753480" cy="215640"/>
              </p14:xfrm>
            </p:contentPart>
          </mc:Choice>
          <mc:Fallback xmlns="">
            <p:pic>
              <p:nvPicPr>
                <p:cNvPr id="44" name="Ink 43">
                  <a:extLst>
                    <a:ext uri="{FF2B5EF4-FFF2-40B4-BE49-F238E27FC236}">
                      <a16:creationId xmlns:a16="http://schemas.microsoft.com/office/drawing/2014/main" id="{986FA631-D94C-E7AE-A17F-E7A189BF1624}"/>
                    </a:ext>
                  </a:extLst>
                </p:cNvPr>
                <p:cNvPicPr/>
                <p:nvPr/>
              </p:nvPicPr>
              <p:blipFill>
                <a:blip r:embed="rId67"/>
                <a:stretch>
                  <a:fillRect/>
                </a:stretch>
              </p:blipFill>
              <p:spPr>
                <a:xfrm>
                  <a:off x="6514695" y="3195345"/>
                  <a:ext cx="765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5CEDF881-6FDB-A1DD-9A44-B95AF15E2B4B}"/>
                    </a:ext>
                  </a:extLst>
                </p14:cNvPr>
                <p14:cNvContentPartPr/>
                <p14:nvPr/>
              </p14:nvContentPartPr>
              <p14:xfrm>
                <a:off x="7141455" y="3232785"/>
                <a:ext cx="140040" cy="149760"/>
              </p14:xfrm>
            </p:contentPart>
          </mc:Choice>
          <mc:Fallback xmlns="">
            <p:pic>
              <p:nvPicPr>
                <p:cNvPr id="45" name="Ink 44">
                  <a:extLst>
                    <a:ext uri="{FF2B5EF4-FFF2-40B4-BE49-F238E27FC236}">
                      <a16:creationId xmlns:a16="http://schemas.microsoft.com/office/drawing/2014/main" id="{5CEDF881-6FDB-A1DD-9A44-B95AF15E2B4B}"/>
                    </a:ext>
                  </a:extLst>
                </p:cNvPr>
                <p:cNvPicPr/>
                <p:nvPr/>
              </p:nvPicPr>
              <p:blipFill>
                <a:blip r:embed="rId69"/>
                <a:stretch>
                  <a:fillRect/>
                </a:stretch>
              </p:blipFill>
              <p:spPr>
                <a:xfrm>
                  <a:off x="7135335" y="3226665"/>
                  <a:ext cx="1522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E77A1ADF-99D5-F055-3EBA-31E12CC0E8B8}"/>
                    </a:ext>
                  </a:extLst>
                </p14:cNvPr>
                <p14:cNvContentPartPr/>
                <p14:nvPr/>
              </p14:nvContentPartPr>
              <p14:xfrm>
                <a:off x="7516935" y="3252225"/>
                <a:ext cx="308520" cy="240840"/>
              </p14:xfrm>
            </p:contentPart>
          </mc:Choice>
          <mc:Fallback xmlns="">
            <p:pic>
              <p:nvPicPr>
                <p:cNvPr id="46" name="Ink 45">
                  <a:extLst>
                    <a:ext uri="{FF2B5EF4-FFF2-40B4-BE49-F238E27FC236}">
                      <a16:creationId xmlns:a16="http://schemas.microsoft.com/office/drawing/2014/main" id="{E77A1ADF-99D5-F055-3EBA-31E12CC0E8B8}"/>
                    </a:ext>
                  </a:extLst>
                </p:cNvPr>
                <p:cNvPicPr/>
                <p:nvPr/>
              </p:nvPicPr>
              <p:blipFill>
                <a:blip r:embed="rId71"/>
                <a:stretch>
                  <a:fillRect/>
                </a:stretch>
              </p:blipFill>
              <p:spPr>
                <a:xfrm>
                  <a:off x="7510815" y="3246105"/>
                  <a:ext cx="320760" cy="253080"/>
                </a:xfrm>
                <a:prstGeom prst="rect">
                  <a:avLst/>
                </a:prstGeom>
              </p:spPr>
            </p:pic>
          </mc:Fallback>
        </mc:AlternateContent>
      </p:grpSp>
      <p:grpSp>
        <p:nvGrpSpPr>
          <p:cNvPr id="50" name="Group 49">
            <a:extLst>
              <a:ext uri="{FF2B5EF4-FFF2-40B4-BE49-F238E27FC236}">
                <a16:creationId xmlns:a16="http://schemas.microsoft.com/office/drawing/2014/main" id="{F9B87E8D-B129-B20C-E18E-DC99182E3703}"/>
              </a:ext>
            </a:extLst>
          </p:cNvPr>
          <p:cNvGrpSpPr/>
          <p:nvPr/>
        </p:nvGrpSpPr>
        <p:grpSpPr>
          <a:xfrm>
            <a:off x="8205255" y="3089865"/>
            <a:ext cx="1423080" cy="410400"/>
            <a:chOff x="8205255" y="3089865"/>
            <a:chExt cx="1423080" cy="410400"/>
          </a:xfrm>
        </p:grpSpPr>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2109F473-097E-A7EB-5D27-65DD2B3533F1}"/>
                    </a:ext>
                  </a:extLst>
                </p14:cNvPr>
                <p14:cNvContentPartPr/>
                <p14:nvPr/>
              </p14:nvContentPartPr>
              <p14:xfrm>
                <a:off x="8205255" y="3162225"/>
                <a:ext cx="690840" cy="338040"/>
              </p14:xfrm>
            </p:contentPart>
          </mc:Choice>
          <mc:Fallback xmlns="">
            <p:pic>
              <p:nvPicPr>
                <p:cNvPr id="47" name="Ink 46">
                  <a:extLst>
                    <a:ext uri="{FF2B5EF4-FFF2-40B4-BE49-F238E27FC236}">
                      <a16:creationId xmlns:a16="http://schemas.microsoft.com/office/drawing/2014/main" id="{2109F473-097E-A7EB-5D27-65DD2B3533F1}"/>
                    </a:ext>
                  </a:extLst>
                </p:cNvPr>
                <p:cNvPicPr/>
                <p:nvPr/>
              </p:nvPicPr>
              <p:blipFill>
                <a:blip r:embed="rId73"/>
                <a:stretch>
                  <a:fillRect/>
                </a:stretch>
              </p:blipFill>
              <p:spPr>
                <a:xfrm>
                  <a:off x="8199135" y="3156105"/>
                  <a:ext cx="7030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11BF8F50-703D-DD92-8074-0D6B5372A6BB}"/>
                    </a:ext>
                  </a:extLst>
                </p14:cNvPr>
                <p14:cNvContentPartPr/>
                <p14:nvPr/>
              </p14:nvContentPartPr>
              <p14:xfrm>
                <a:off x="8674335" y="3250065"/>
                <a:ext cx="378000" cy="97920"/>
              </p14:xfrm>
            </p:contentPart>
          </mc:Choice>
          <mc:Fallback xmlns="">
            <p:pic>
              <p:nvPicPr>
                <p:cNvPr id="48" name="Ink 47">
                  <a:extLst>
                    <a:ext uri="{FF2B5EF4-FFF2-40B4-BE49-F238E27FC236}">
                      <a16:creationId xmlns:a16="http://schemas.microsoft.com/office/drawing/2014/main" id="{11BF8F50-703D-DD92-8074-0D6B5372A6BB}"/>
                    </a:ext>
                  </a:extLst>
                </p:cNvPr>
                <p:cNvPicPr/>
                <p:nvPr/>
              </p:nvPicPr>
              <p:blipFill>
                <a:blip r:embed="rId75"/>
                <a:stretch>
                  <a:fillRect/>
                </a:stretch>
              </p:blipFill>
              <p:spPr>
                <a:xfrm>
                  <a:off x="8668215" y="3243945"/>
                  <a:ext cx="390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940FCBA5-37DD-E46A-3F30-AC0F010337ED}"/>
                    </a:ext>
                  </a:extLst>
                </p14:cNvPr>
                <p14:cNvContentPartPr/>
                <p14:nvPr/>
              </p14:nvContentPartPr>
              <p14:xfrm>
                <a:off x="9198855" y="3089865"/>
                <a:ext cx="429480" cy="315360"/>
              </p14:xfrm>
            </p:contentPart>
          </mc:Choice>
          <mc:Fallback xmlns="">
            <p:pic>
              <p:nvPicPr>
                <p:cNvPr id="49" name="Ink 48">
                  <a:extLst>
                    <a:ext uri="{FF2B5EF4-FFF2-40B4-BE49-F238E27FC236}">
                      <a16:creationId xmlns:a16="http://schemas.microsoft.com/office/drawing/2014/main" id="{940FCBA5-37DD-E46A-3F30-AC0F010337ED}"/>
                    </a:ext>
                  </a:extLst>
                </p:cNvPr>
                <p:cNvPicPr/>
                <p:nvPr/>
              </p:nvPicPr>
              <p:blipFill>
                <a:blip r:embed="rId77"/>
                <a:stretch>
                  <a:fillRect/>
                </a:stretch>
              </p:blipFill>
              <p:spPr>
                <a:xfrm>
                  <a:off x="9192735" y="3083745"/>
                  <a:ext cx="441720" cy="327600"/>
                </a:xfrm>
                <a:prstGeom prst="rect">
                  <a:avLst/>
                </a:prstGeom>
              </p:spPr>
            </p:pic>
          </mc:Fallback>
        </mc:AlternateContent>
      </p:grpSp>
    </p:spTree>
    <p:extLst>
      <p:ext uri="{BB962C8B-B14F-4D97-AF65-F5344CB8AC3E}">
        <p14:creationId xmlns:p14="http://schemas.microsoft.com/office/powerpoint/2010/main" val="1959140107"/>
      </p:ext>
    </p:extLst>
  </p:cSld>
  <p:clrMapOvr>
    <a:masterClrMapping/>
  </p:clrMapOvr>
</p:sld>
</file>

<file path=ppt/theme/theme1.xml><?xml version="1.0" encoding="utf-8"?>
<a:theme xmlns:a="http://schemas.openxmlformats.org/drawingml/2006/main" name="1_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2A5D52E595BC2A47A3DCA88123D2A30D" ma:contentTypeVersion="35" ma:contentTypeDescription="Create a new document." ma:contentTypeScope="" ma:versionID="4c660e2e17d3ab93da6a423d8c1d122d">
  <xsd:schema xmlns:xsd="http://www.w3.org/2001/XMLSchema" xmlns:xs="http://www.w3.org/2001/XMLSchema" xmlns:p="http://schemas.microsoft.com/office/2006/metadata/properties" xmlns:ns2="a4d2ff27-a226-42e2-a79e-c1ae662d212e" xmlns:ns3="f856fc18-c0f7-462c-a53d-fc2610d0c4c8" xmlns:ns4="a3520c62-91d1-4715-93cb-6b6cc6733a1f" targetNamespace="http://schemas.microsoft.com/office/2006/metadata/properties" ma:root="true" ma:fieldsID="59feb48a41e2f3269242cbc893d6fc9a" ns2:_="" ns3:_="" ns4:_="">
    <xsd:import namespace="a4d2ff27-a226-42e2-a79e-c1ae662d212e"/>
    <xsd:import namespace="f856fc18-c0f7-462c-a53d-fc2610d0c4c8"/>
    <xsd:import namespace="a3520c62-91d1-4715-93cb-6b6cc6733a1f"/>
    <xsd:element name="properties">
      <xsd:complexType>
        <xsd:sequence>
          <xsd:element name="documentManagement">
            <xsd:complexType>
              <xsd:all>
                <xsd:element ref="ns2:Description0" minOccurs="0"/>
                <xsd:element ref="ns3:Review_x0020_Notes" minOccurs="0"/>
                <xsd:element ref="ns3:Source_x0020_File_x0020_Only" minOccurs="0"/>
                <xsd:element ref="ns3:SPM_x0020_Definitions_x0020_Doc" minOccurs="0"/>
                <xsd:element ref="ns3:Also_x0020_on_x0020_Doc_x0020_Center" minOccurs="0"/>
                <xsd:element ref="ns3:E2E" minOccurs="0"/>
                <xsd:element ref="ns3:Function" minOccurs="0"/>
                <xsd:element ref="ns3:Topic2" minOccurs="0"/>
                <xsd:element ref="ns3:Sub_x002d_Topic2" minOccurs="0"/>
                <xsd:element ref="ns3:Current_x0020_Vrs_x002e__x0020_Date" minOccurs="0"/>
                <xsd:element ref="ns3:Owner" minOccurs="0"/>
                <xsd:element ref="ns3:Doc_x0020_Type2" minOccurs="0"/>
                <xsd:element ref="ns3:_x0031_e_x0020_Audience" minOccurs="0"/>
                <xsd:element ref="ns3:Product_x0020_Delivery_x0020_Format" minOccurs="0"/>
                <xsd:element ref="ns3:Product_x0020_Type_x0028_s_x0029_" minOccurs="0"/>
                <xsd:element ref="ns3:System_x0028_s_x0029_" minOccurs="0"/>
                <xsd:element ref="ns3:Software" minOccurs="0"/>
                <xsd:element ref="ns3:Screen" minOccurs="0"/>
                <xsd:element ref="ns3:Component_x0028_s_x0029_" minOccurs="0"/>
                <xsd:element ref="ns4:_dlc_DocIdUrl" minOccurs="0"/>
                <xsd:element ref="ns4:_dlc_DocId" minOccurs="0"/>
                <xsd:element ref="ns4:_dlc_DocIdPersistId" minOccurs="0"/>
                <xsd:element ref="ns3:Portfol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2ff27-a226-42e2-a79e-c1ae662d21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6fc18-c0f7-462c-a53d-fc2610d0c4c8" elementFormDefault="qualified">
    <xsd:import namespace="http://schemas.microsoft.com/office/2006/documentManagement/types"/>
    <xsd:import namespace="http://schemas.microsoft.com/office/infopath/2007/PartnerControls"/>
    <xsd:element name="Review_x0020_Notes" ma:index="3" nillable="true" ma:displayName="Review Notes" ma:internalName="Review_x0020_Notes">
      <xsd:simpleType>
        <xsd:restriction base="dms:Text">
          <xsd:maxLength value="255"/>
        </xsd:restriction>
      </xsd:simpleType>
    </xsd:element>
    <xsd:element name="Source_x0020_File_x0020_Only" ma:index="4" nillable="true" ma:displayName="Source File Only" ma:default="0" ma:internalName="Source_x0020_File_x0020_Only">
      <xsd:simpleType>
        <xsd:restriction base="dms:Boolean"/>
      </xsd:simpleType>
    </xsd:element>
    <xsd:element name="SPM_x0020_Definitions_x0020_Doc" ma:index="5" nillable="true" ma:displayName="SPM Definitions Doc" ma:default="0" ma:description="Documents that are referenced in scales vendor pricing definition documentation." ma:internalName="SPM_x0020_Definitions_x0020_Doc">
      <xsd:simpleType>
        <xsd:restriction base="dms:Boolean"/>
      </xsd:simpleType>
    </xsd:element>
    <xsd:element name="Also_x0020_on_x0020_Doc_x0020_Center" ma:index="6" nillable="true" ma:displayName="Shared Doc" ma:default="0" ma:internalName="Also_x0020_on_x0020_Doc_x0020_Center">
      <xsd:simpleType>
        <xsd:restriction base="dms:Boolean"/>
      </xsd:simpleType>
    </xsd:element>
    <xsd:element name="E2E" ma:index="7" nillable="true" ma:displayName="Outsourced Services" ma:default="0" ma:internalName="E2E">
      <xsd:simpleType>
        <xsd:restriction base="dms:Boolean"/>
      </xsd:simpleType>
    </xsd:element>
    <xsd:element name="Function" ma:index="8" nillable="true" ma:displayName="Function" ma:format="Dropdown" ma:internalName="Function">
      <xsd:simpleType>
        <xsd:restriction base="dms:Choice">
          <xsd:enumeration value="Product Setup"/>
          <xsd:enumeration value="Asset Selection"/>
          <xsd:enumeration value="Product Funding"/>
          <xsd:enumeration value="Content Authoring"/>
          <xsd:enumeration value="Content Development"/>
          <xsd:enumeration value="Content Design"/>
          <xsd:enumeration value="Content Clearance"/>
          <xsd:enumeration value="Content Production"/>
          <xsd:enumeration value="Project Management"/>
          <xsd:enumeration value="Content Finalization"/>
          <xsd:enumeration value="Product Closeout Activities"/>
          <xsd:enumeration value="Content Revision and Reprint"/>
          <xsd:enumeration value="General Reference"/>
        </xsd:restriction>
      </xsd:simpleType>
    </xsd:element>
    <xsd:element name="Topic2" ma:index="9" nillable="true" ma:displayName="Topic" ma:format="Dropdown" ma:internalName="Topic2">
      <xsd:simpleType>
        <xsd:restriction base="dms:Choice">
          <xsd:enumeration value="Managing Files"/>
          <xsd:enumeration value="Managing Quality and Compliance"/>
          <xsd:enumeration value="Managing Partners"/>
          <xsd:enumeration value="Managing Data"/>
          <xsd:enumeration value="Managing Budgets"/>
          <xsd:enumeration value="Managing Content Creation"/>
          <xsd:enumeration value="Other (Admin, Tools, Resources)"/>
        </xsd:restriction>
      </xsd:simpleType>
    </xsd:element>
    <xsd:element name="Sub_x002d_Topic2" ma:index="10" nillable="true" ma:displayName="Sub-Topic" ma:format="Dropdown" ma:internalName="Sub_x002d_Topic2">
      <xsd:simpleType>
        <xsd:restriction base="dms:Choice">
          <xsd:enumeration value="--MANAGING FILES--"/>
          <xsd:enumeration value="Archiving/File Sharing"/>
          <xsd:enumeration value="Automation"/>
          <xsd:enumeration value="Composition Standards"/>
          <xsd:enumeration value="File Approval"/>
          <xsd:enumeration value="File Certification"/>
          <xsd:enumeration value="File Delivery to Printer"/>
          <xsd:enumeration value="File Naming"/>
          <xsd:enumeration value="File Setup"/>
          <xsd:enumeration value="Format Conversion"/>
          <xsd:enumeration value="In-Prod Deliverables"/>
          <xsd:enumeration value="Page Proofs"/>
          <xsd:enumeration value="Print On Demand"/>
          <xsd:enumeration value="Printer Proofs"/>
          <xsd:enumeration value="Routing for Transmittal/Review"/>
          <xsd:enumeration value="Watermarking"/>
          <xsd:enumeration value="Word Downloads"/>
          <xsd:enumeration value="--MANAGING QUALITY &amp; COMPLIANCE--"/>
          <xsd:enumeration value="Alt text"/>
          <xsd:enumeration value="Assessments"/>
          <xsd:enumeration value="Branding"/>
          <xsd:enumeration value="Copyediting"/>
          <xsd:enumeration value="Copyright Lines and License Agreements"/>
          <xsd:enumeration value="Credit Line Placement"/>
          <xsd:enumeration value="CXX Processing"/>
          <xsd:enumeration value="CenDoc"/>
          <xsd:enumeration value="Design &amp; Semantic Coding"/>
          <xsd:enumeration value="Indexing"/>
          <xsd:enumeration value="Proofreading/QA"/>
          <xsd:enumeration value="Systems Testing"/>
          <xsd:enumeration value="--MANAGING PARTNERS--"/>
          <xsd:enumeration value="Author Communication"/>
          <xsd:enumeration value="Contact Lists"/>
          <xsd:enumeration value="Outsourced Services"/>
          <xsd:enumeration value="Escalation"/>
          <xsd:enumeration value="Project Team"/>
          <xsd:enumeration value="Vendor Assignments"/>
          <xsd:enumeration value="Vendor Communication"/>
          <xsd:enumeration value="Vendor Start Up"/>
          <xsd:enumeration value="Vendor Tracking"/>
          <xsd:enumeration value="--MANAGING DATA--"/>
          <xsd:enumeration value="Asset  Metadata"/>
          <xsd:enumeration value="Attachments"/>
          <xsd:enumeration value="Close-Out Materials"/>
          <xsd:enumeration value="Dashboard"/>
          <xsd:enumeration value="Data Integrity"/>
          <xsd:enumeration value="Meetings"/>
          <xsd:enumeration value="Order/Print Management"/>
          <xsd:enumeration value="Product Setup"/>
          <xsd:enumeration value="Schedules"/>
          <xsd:enumeration value="Specifications"/>
          <xsd:enumeration value="--MANAGING BUDGETS--"/>
          <xsd:enumeration value="Charge-Back Tracking"/>
          <xsd:enumeration value="Invoice Processing"/>
          <xsd:enumeration value="Plate &amp; Plate Wizard"/>
          <xsd:enumeration value="Purchase Orders"/>
          <xsd:enumeration value="Time Entry"/>
          <xsd:enumeration value="--MANAGING CONTENT CREATION--"/>
          <xsd:enumeration value="Approved Content Providers"/>
          <xsd:enumeration value="Art Manuscript / Logs"/>
          <xsd:enumeration value="Author Contract"/>
          <xsd:enumeration value="Content Authoring"/>
          <xsd:enumeration value="Content Design"/>
          <xsd:enumeration value="Content Development"/>
          <xsd:enumeration value="CXX Submission"/>
          <xsd:enumeration value="--OTHER: ADMIN/TOOLS/RESOURCES--"/>
          <xsd:enumeration value="Book Requests / Sample Copies"/>
          <xsd:enumeration value="Carts Request Form"/>
          <xsd:enumeration value="Codes &amp; Standard IDs"/>
          <xsd:enumeration value="Document Management *"/>
          <xsd:enumeration value="Other"/>
          <xsd:enumeration value="Shipping (Hardcopy)"/>
          <xsd:enumeration value="Tips &amp; Tricks *"/>
        </xsd:restriction>
      </xsd:simpleType>
    </xsd:element>
    <xsd:element name="Current_x0020_Vrs_x002e__x0020_Date" ma:index="11" nillable="true" ma:displayName="Current Vrs. Date" ma:format="DateOnly" ma:internalName="Current_x0020_Vrs_x002e__x0020_Date">
      <xsd:simpleType>
        <xsd:restriction base="dms:DateTime"/>
      </xsd:simpleType>
    </xsd:element>
    <xsd:element name="Owner" ma:index="12" nillable="true" ma:displayName="Owner" ma:description="Owner of this document" ma:list="UserInfo" ma:SearchPeopleOnly="false"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Type2" ma:index="13" nillable="true" ma:displayName="Doc Type" ma:format="Dropdown" ma:internalName="Doc_x0020_Type2">
      <xsd:simpleType>
        <xsd:restriction base="dms:Choice">
          <xsd:enumeration value="Application File"/>
          <xsd:enumeration value="Calculator"/>
          <xsd:enumeration value="Cendoc Stylesheet"/>
          <xsd:enumeration value="Checklist/1-Pager"/>
          <xsd:enumeration value="Email Template"/>
          <xsd:enumeration value="Form"/>
          <xsd:enumeration value="Guidelines"/>
          <xsd:enumeration value="Non-PAL Stylesheet"/>
          <xsd:enumeration value="Presentation"/>
          <xsd:enumeration value="Process or Policy"/>
          <xsd:enumeration value="Reference FAQ"/>
          <xsd:enumeration value="Report"/>
          <xsd:enumeration value="Requirements (System)"/>
          <xsd:enumeration value="Sample / Example"/>
          <xsd:enumeration value="Style Guide"/>
          <xsd:enumeration value="Template"/>
          <xsd:enumeration value="User Guide/Manual"/>
          <xsd:enumeration value="Value List/Table"/>
          <xsd:enumeration value="Workflow"/>
        </xsd:restriction>
      </xsd:simpleType>
    </xsd:element>
    <xsd:element name="_x0031_e_x0020_Audience" ma:index="14" nillable="true" ma:displayName="Primary Audience" ma:internalName="_x0031_e_x0020_Audience">
      <xsd:complexType>
        <xsd:complexContent>
          <xsd:extension base="dms:MultiChoice">
            <xsd:sequence>
              <xsd:element name="Value" maxOccurs="unbounded" minOccurs="0" nillable="true">
                <xsd:simpleType>
                  <xsd:restriction base="dms:Choice">
                    <xsd:enumeration value="Content Development"/>
                    <xsd:enumeration value="Design"/>
                    <xsd:enumeration value="Digital Production"/>
                    <xsd:enumeration value="E2E Site Lead"/>
                    <xsd:enumeration value="Finance &amp; Metrics"/>
                    <xsd:enumeration value="Inventory"/>
                    <xsd:enumeration value="Manufacturing"/>
                    <xsd:enumeration value="Marketing / Sales"/>
                    <xsd:enumeration value="Media Development"/>
                    <xsd:enumeration value="Production"/>
                    <xsd:enumeration value="Product Management"/>
                    <xsd:enumeration value="R&amp;P Acquisitions"/>
                    <xsd:enumeration value="R&amp;P Clearance"/>
                    <xsd:enumeration value="Standards/Ops Only"/>
                    <xsd:enumeration value="Vendors (VIP)"/>
                  </xsd:restriction>
                </xsd:simpleType>
              </xsd:element>
            </xsd:sequence>
          </xsd:extension>
        </xsd:complexContent>
      </xsd:complexType>
    </xsd:element>
    <xsd:element name="Product_x0020_Delivery_x0020_Format" ma:index="15" nillable="true" ma:displayName="Product Delivery Format" ma:internalName="Product_x0020_Delivery_x0020_Format">
      <xsd:complexType>
        <xsd:complexContent>
          <xsd:extension base="dms:MultiChoice">
            <xsd:sequence>
              <xsd:element name="Value" maxOccurs="unbounded" minOccurs="0" nillable="true">
                <xsd:simpleType>
                  <xsd:restriction base="dms:Choice">
                    <xsd:enumeration value="Print"/>
                    <xsd:enumeration value="Manufactured Media"/>
                    <xsd:enumeration value="Online/Digital"/>
                  </xsd:restriction>
                </xsd:simpleType>
              </xsd:element>
            </xsd:sequence>
          </xsd:extension>
        </xsd:complexContent>
      </xsd:complexType>
    </xsd:element>
    <xsd:element name="Product_x0020_Type_x0028_s_x0029_" ma:index="16" nillable="true" ma:displayName="Product Type(s)" ma:default="None" ma:internalName="Product_x0020_Type_x0028_s_x0029_">
      <xsd:complexType>
        <xsd:complexContent>
          <xsd:extension base="dms:MultiChoice">
            <xsd:sequence>
              <xsd:element name="Value" maxOccurs="unbounded" minOccurs="0" nillable="true">
                <xsd:simpleType>
                  <xsd:restriction base="dms:Choice">
                    <xsd:enumeration value="None"/>
                    <xsd:enumeration value="Advantage Editions"/>
                    <xsd:enumeration value="Ancillaries - Digital"/>
                    <xsd:enumeration value="Ancillaries - Print"/>
                    <xsd:enumeration value="Annotated Editions"/>
                    <xsd:enumeration value="AP Editions"/>
                    <xsd:enumeration value="Custom"/>
                    <xsd:enumeration value="Digital Products (non-eBook)"/>
                    <xsd:enumeration value="eBook"/>
                    <xsd:enumeration value="K-12 Editions"/>
                    <xsd:enumeration value="K-12 HS Editions"/>
                    <xsd:enumeration value="Instructor Editions"/>
                    <xsd:enumeration value="International Editions"/>
                    <xsd:enumeration value="MindTap"/>
                    <xsd:enumeration value="National Geographic Learning"/>
                    <xsd:enumeration value="SimPub"/>
                    <xsd:enumeration value="Student/Base Editions"/>
                  </xsd:restriction>
                </xsd:simpleType>
              </xsd:element>
            </xsd:sequence>
          </xsd:extension>
        </xsd:complexContent>
      </xsd:complexType>
    </xsd:element>
    <xsd:element name="System_x0028_s_x0029_" ma:index="17" nillable="true" ma:displayName="System(s)" ma:default="None" ma:internalName="System_x0028_s_x0029_">
      <xsd:complexType>
        <xsd:complexContent>
          <xsd:extension base="dms:MultiChoice">
            <xsd:sequence>
              <xsd:element name="Value" maxOccurs="unbounded" minOccurs="0" nillable="true">
                <xsd:simpleType>
                  <xsd:restriction base="dms:Choice">
                    <xsd:enumeration value="None"/>
                    <xsd:enumeration value="Cardinal"/>
                    <xsd:enumeration value="CARTS"/>
                    <xsd:enumeration value="Compose"/>
                    <xsd:enumeration value="Docusphere"/>
                    <xsd:enumeration value="DropBox"/>
                    <xsd:enumeration value="E1"/>
                    <xsd:enumeration value="eProd"/>
                    <xsd:enumeration value="Geyser"/>
                    <xsd:enumeration value="Inside"/>
                    <xsd:enumeration value="Inside:ProdShare"/>
                    <xsd:enumeration value="IPS"/>
                    <xsd:enumeration value="JIRA"/>
                    <xsd:enumeration value="Mass Transit"/>
                    <xsd:enumeration value="ORCA"/>
                    <xsd:enumeration value="Printer Systems (JA/InSite/ePAC)"/>
                    <xsd:enumeration value="Rights Reporting Tool (RRT)"/>
                    <xsd:enumeration value="Rights Systems (RMS/CRS)"/>
                    <xsd:enumeration value="Telescope"/>
                  </xsd:restriction>
                </xsd:simpleType>
              </xsd:element>
            </xsd:sequence>
          </xsd:extension>
        </xsd:complexContent>
      </xsd:complexType>
    </xsd:element>
    <xsd:element name="Software" ma:index="18" nillable="true" ma:displayName="Software" ma:format="Dropdown" ma:internalName="Software">
      <xsd:simpleType>
        <xsd:restriction base="dms:Choice">
          <xsd:enumeration value="Adobe Acrobat"/>
          <xsd:enumeration value="Microsoft Visio"/>
          <xsd:enumeration value="PitStop"/>
        </xsd:restriction>
      </xsd:simpleType>
    </xsd:element>
    <xsd:element name="Screen" ma:index="19" nillable="true" ma:displayName="Screen" ma:format="Dropdown" ma:internalName="Screen">
      <xsd:simpleType>
        <xsd:restriction base="dms:Choice">
          <xsd:enumeration value="Attachments"/>
          <xsd:enumeration value="Dashboard(s)"/>
          <xsd:enumeration value="General/Multiple"/>
          <xsd:enumeration value="Main Setup"/>
          <xsd:enumeration value="MyTasks"/>
          <xsd:enumeration value="Narrative"/>
          <xsd:enumeration value="Plate"/>
          <xsd:enumeration value="Project Team"/>
          <xsd:enumeration value="Reprint Corrections"/>
          <xsd:enumeration value="Rights System View"/>
          <xsd:enumeration value="Routing"/>
          <xsd:enumeration value="Schedule"/>
          <xsd:enumeration value="Specifications"/>
          <xsd:enumeration value="Vendor Address Book"/>
          <xsd:enumeration value="Vendor Assignments"/>
        </xsd:restriction>
      </xsd:simpleType>
    </xsd:element>
    <xsd:element name="Component_x0028_s_x0029_" ma:index="20" nillable="true" ma:displayName="Component(s)" ma:default="None" ma:internalName="Component_x0028_s_x0029_">
      <xsd:complexType>
        <xsd:complexContent>
          <xsd:extension base="dms:MultiChoice">
            <xsd:sequence>
              <xsd:element name="Value" maxOccurs="unbounded" minOccurs="0" nillable="true">
                <xsd:simpleType>
                  <xsd:restriction base="dms:Choice">
                    <xsd:enumeration value="None"/>
                    <xsd:enumeration value="Book Covers"/>
                    <xsd:enumeration value="Book Endsheets"/>
                    <xsd:enumeration value="Book Inserts"/>
                    <xsd:enumeration value="Book Inside Covers"/>
                    <xsd:enumeration value="Book Interiors"/>
                    <xsd:enumeration value="Book Preface/FM/CR"/>
                    <xsd:enumeration value="CDs"/>
                    <xsd:enumeration value="DVDs"/>
                    <xsd:enumeration value="In-Book Ads"/>
                    <xsd:enumeration value="PACs"/>
                  </xsd:restriction>
                </xsd:simpleType>
              </xsd:element>
            </xsd:sequence>
          </xsd:extension>
        </xsd:complexContent>
      </xsd:complexType>
    </xsd:element>
    <xsd:element name="Portfolio" ma:index="30" nillable="true" ma:displayName="Portfolio" ma:hidden="true" ma:internalName="Portfolio" ma:readOnly="false">
      <xsd:complexType>
        <xsd:complexContent>
          <xsd:extension base="dms:MultiChoice">
            <xsd:sequence>
              <xsd:element name="Value" maxOccurs="unbounded" minOccurs="0" nillable="true">
                <xsd:simpleType>
                  <xsd:restriction base="dms:Choice">
                    <xsd:enumeration value="Higher Ed"/>
                    <xsd:enumeration value="NGL/International"/>
                    <xsd:enumeration value="School/Referenc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520c62-91d1-4715-93cb-6b6cc6733a1f" elementFormDefault="qualified">
    <xsd:import namespace="http://schemas.microsoft.com/office/2006/documentManagement/types"/>
    <xsd:import namespace="http://schemas.microsoft.com/office/infopath/2007/PartnerControls"/>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E2E xmlns="f856fc18-c0f7-462c-a53d-fc2610d0c4c8">false</E2E>
    <Review_x0020_Notes xmlns="f856fc18-c0f7-462c-a53d-fc2610d0c4c8" xsi:nil="true"/>
    <_x0031_e_x0020_Audience xmlns="f856fc18-c0f7-462c-a53d-fc2610d0c4c8"/>
    <Screen xmlns="f856fc18-c0f7-462c-a53d-fc2610d0c4c8" xsi:nil="true"/>
    <Also_x0020_on_x0020_Doc_x0020_Center xmlns="f856fc18-c0f7-462c-a53d-fc2610d0c4c8">false</Also_x0020_on_x0020_Doc_x0020_Center>
    <Sub_x002d_Topic2 xmlns="f856fc18-c0f7-462c-a53d-fc2610d0c4c8" xsi:nil="true"/>
    <Current_x0020_Vrs_x002e__x0020_Date xmlns="f856fc18-c0f7-462c-a53d-fc2610d0c4c8" xsi:nil="true"/>
    <Product_x0020_Delivery_x0020_Format xmlns="f856fc18-c0f7-462c-a53d-fc2610d0c4c8"/>
    <Topic2 xmlns="f856fc18-c0f7-462c-a53d-fc2610d0c4c8" xsi:nil="true"/>
    <Source_x0020_File_x0020_Only xmlns="f856fc18-c0f7-462c-a53d-fc2610d0c4c8">false</Source_x0020_File_x0020_Only>
    <Doc_x0020_Type2 xmlns="f856fc18-c0f7-462c-a53d-fc2610d0c4c8" xsi:nil="true"/>
    <Owner xmlns="f856fc18-c0f7-462c-a53d-fc2610d0c4c8">
      <UserInfo>
        <DisplayName/>
        <AccountId xsi:nil="true"/>
        <AccountType/>
      </UserInfo>
    </Owner>
    <Software xmlns="f856fc18-c0f7-462c-a53d-fc2610d0c4c8" xsi:nil="true"/>
    <System_x0028_s_x0029_ xmlns="f856fc18-c0f7-462c-a53d-fc2610d0c4c8">
      <Value>None</Value>
    </System_x0028_s_x0029_>
    <Description0 xmlns="a4d2ff27-a226-42e2-a79e-c1ae662d212e" xsi:nil="true"/>
    <Product_x0020_Type_x0028_s_x0029_ xmlns="f856fc18-c0f7-462c-a53d-fc2610d0c4c8">
      <Value>None</Value>
    </Product_x0020_Type_x0028_s_x0029_>
    <Component_x0028_s_x0029_ xmlns="f856fc18-c0f7-462c-a53d-fc2610d0c4c8">
      <Value>None</Value>
    </Component_x0028_s_x0029_>
    <Function xmlns="f856fc18-c0f7-462c-a53d-fc2610d0c4c8" xsi:nil="true"/>
    <Portfolio xmlns="f856fc18-c0f7-462c-a53d-fc2610d0c4c8"/>
    <SPM_x0020_Definitions_x0020_Doc xmlns="f856fc18-c0f7-462c-a53d-fc2610d0c4c8">false</SPM_x0020_Definitions_x0020_Doc>
  </documentManagement>
</p:properties>
</file>

<file path=customXml/itemProps1.xml><?xml version="1.0" encoding="utf-8"?>
<ds:datastoreItem xmlns:ds="http://schemas.openxmlformats.org/officeDocument/2006/customXml" ds:itemID="{1FBD255F-1AB4-4B7F-97CA-248D24762D41}">
  <ds:schemaRefs>
    <ds:schemaRef ds:uri="http://schemas.microsoft.com/sharepoint/events"/>
  </ds:schemaRefs>
</ds:datastoreItem>
</file>

<file path=customXml/itemProps2.xml><?xml version="1.0" encoding="utf-8"?>
<ds:datastoreItem xmlns:ds="http://schemas.openxmlformats.org/officeDocument/2006/customXml" ds:itemID="{D75FD8AF-03B6-40B7-84F4-489ECF9A0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2ff27-a226-42e2-a79e-c1ae662d212e"/>
    <ds:schemaRef ds:uri="f856fc18-c0f7-462c-a53d-fc2610d0c4c8"/>
    <ds:schemaRef ds:uri="a3520c62-91d1-4715-93cb-6b6cc6733a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4.xml><?xml version="1.0" encoding="utf-8"?>
<ds:datastoreItem xmlns:ds="http://schemas.openxmlformats.org/officeDocument/2006/customXml" ds:itemID="{7F60B298-C6B1-4CA0-A44C-8B6FAB39D879}">
  <ds:schemaRefs>
    <ds:schemaRef ds:uri="http://www.w3.org/XML/1998/namespace"/>
    <ds:schemaRef ds:uri="http://schemas.microsoft.com/office/2006/documentManagement/types"/>
    <ds:schemaRef ds:uri="http://purl.org/dc/terms/"/>
    <ds:schemaRef ds:uri="http://schemas.openxmlformats.org/package/2006/metadata/core-properties"/>
    <ds:schemaRef ds:uri="f856fc18-c0f7-462c-a53d-fc2610d0c4c8"/>
    <ds:schemaRef ds:uri="a3520c62-91d1-4715-93cb-6b6cc6733a1f"/>
    <ds:schemaRef ds:uri="http://schemas.microsoft.com/office/2006/metadata/properties"/>
    <ds:schemaRef ds:uri="http://purl.org/dc/elements/1.1/"/>
    <ds:schemaRef ds:uri="http://schemas.microsoft.com/office/infopath/2007/PartnerControls"/>
    <ds:schemaRef ds:uri="a4d2ff27-a226-42e2-a79e-c1ae662d212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7807</TotalTime>
  <Words>2887</Words>
  <Application>Microsoft Office PowerPoint</Application>
  <PresentationFormat>Widescreen</PresentationFormat>
  <Paragraphs>478</Paragraphs>
  <Slides>112</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2" baseType="lpstr">
      <vt:lpstr>arial</vt:lpstr>
      <vt:lpstr>arial</vt:lpstr>
      <vt:lpstr>Calibri</vt:lpstr>
      <vt:lpstr>Cambria Math</vt:lpstr>
      <vt:lpstr>Helvetica</vt:lpstr>
      <vt:lpstr>LucidaGrande</vt:lpstr>
      <vt:lpstr>Open Sans</vt:lpstr>
      <vt:lpstr>Summer Font</vt:lpstr>
      <vt:lpstr>1_Office Theme</vt:lpstr>
      <vt:lpstr>Equation</vt:lpstr>
      <vt:lpstr>2</vt:lpstr>
      <vt:lpstr>Topics for this week</vt:lpstr>
      <vt:lpstr>Definition of Derivative(Review)</vt:lpstr>
      <vt:lpstr>PowerPoint Presentation</vt:lpstr>
      <vt:lpstr>PowerPoint Presentation</vt:lpstr>
      <vt:lpstr>Five Derivative Rules </vt:lpstr>
      <vt:lpstr>Five Derivative Rules(Another notation) </vt:lpstr>
      <vt:lpstr>Some Known Results  </vt:lpstr>
      <vt:lpstr>Proof of Sum Rule</vt:lpstr>
      <vt:lpstr>Proof of c^′=0</vt:lpstr>
      <vt:lpstr>Proof of c^′=0</vt:lpstr>
      <vt:lpstr>Proof of (x)^′=1 (graphical proof)</vt:lpstr>
      <vt:lpstr>Proof of (x)^′=1 (algebraic proof)</vt:lpstr>
      <vt:lpstr>Proof of (x^4 )^′=〖4x〗^3</vt:lpstr>
      <vt:lpstr>Power rule (x^n )^′=〖nx〗^(n-1)</vt:lpstr>
      <vt:lpstr>General Power Functions</vt:lpstr>
      <vt:lpstr>General Power Functions</vt:lpstr>
      <vt:lpstr>Derivatives of the Trigonometric Functions</vt:lpstr>
      <vt:lpstr>Derivatives of the Trigonometric Functions</vt:lpstr>
      <vt:lpstr>Derivatives of the Trigonometric Functions</vt:lpstr>
      <vt:lpstr>Derivatives of the Trigonometric Functions </vt:lpstr>
      <vt:lpstr>Derivatives of the Trigonometric Functions</vt:lpstr>
      <vt:lpstr>Derivatives of the Trigonometric Functions </vt:lpstr>
      <vt:lpstr>Derivatives of the Exponential Functions </vt:lpstr>
      <vt:lpstr>Derivatives of the Exponential Functions </vt:lpstr>
      <vt:lpstr>Derivatives of the Logarithmic Functions </vt:lpstr>
      <vt:lpstr>Derivatives of the Logarithmic Functions </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1(i)</vt:lpstr>
      <vt:lpstr>Example 1(ii)</vt:lpstr>
      <vt:lpstr>Example 2 </vt:lpstr>
      <vt:lpstr>Example 3</vt:lpstr>
      <vt:lpstr>Example 4</vt:lpstr>
      <vt:lpstr>Example 4 : Another Way</vt:lpstr>
      <vt:lpstr>Example 5</vt:lpstr>
      <vt:lpstr>Example 6</vt:lpstr>
      <vt:lpstr>Example 6 – Solution 2</vt:lpstr>
      <vt:lpstr>Example 7</vt:lpstr>
      <vt:lpstr>The Quotient Rule</vt:lpstr>
      <vt:lpstr>The Quotient Rule</vt:lpstr>
      <vt:lpstr>Example 8</vt:lpstr>
      <vt:lpstr>Example 8 – Solution 2</vt:lpstr>
      <vt:lpstr>Example 8 – Solution 3</vt:lpstr>
      <vt:lpstr>Example 9</vt:lpstr>
      <vt:lpstr>Example 9</vt:lpstr>
      <vt:lpstr>Example 10</vt:lpstr>
      <vt:lpstr>Example 10</vt:lpstr>
      <vt:lpstr>Chain Rule: another look</vt:lpstr>
      <vt:lpstr>Example 11</vt:lpstr>
      <vt:lpstr>Example 11</vt:lpstr>
      <vt:lpstr>Implicitly Defined Functions</vt:lpstr>
      <vt:lpstr>Implicitly Defined Functions (1 of 5)</vt:lpstr>
      <vt:lpstr>Implicitly Defined Functions (2 of 5)</vt:lpstr>
      <vt:lpstr>Implicitly Defined Functions (3 of 5)</vt:lpstr>
      <vt:lpstr>Implicitly Defined Functions (4 of 5)</vt:lpstr>
      <vt:lpstr>Implicitly Defined Functions (5 of 5)</vt:lpstr>
      <vt:lpstr>Implicit Differentiation</vt:lpstr>
      <vt:lpstr>Implicit Differentiation (1 of 1)</vt:lpstr>
      <vt:lpstr>Example 12</vt:lpstr>
      <vt:lpstr>PowerPoint Presentation</vt:lpstr>
      <vt:lpstr>PowerPoint Presentation</vt:lpstr>
      <vt:lpstr>PowerPoint Presentation</vt:lpstr>
      <vt:lpstr>Example 12 – Solution (1 of 3)</vt:lpstr>
      <vt:lpstr>Example 12 – Solution (2 of 3)</vt:lpstr>
      <vt:lpstr>Example 12 – Solution (3 of 3)</vt:lpstr>
      <vt:lpstr>Example 13</vt:lpstr>
      <vt:lpstr>Example 13</vt:lpstr>
      <vt:lpstr>Example 13</vt:lpstr>
      <vt:lpstr>Example 13</vt:lpstr>
      <vt:lpstr>Example 14</vt:lpstr>
      <vt:lpstr>Example 14</vt:lpstr>
      <vt:lpstr>Example 15</vt:lpstr>
      <vt:lpstr>Example 15</vt:lpstr>
      <vt:lpstr>Example 16</vt:lpstr>
      <vt:lpstr>Example 16</vt:lpstr>
      <vt:lpstr>Example 17</vt:lpstr>
      <vt:lpstr>PowerPoint Presentation</vt:lpstr>
      <vt:lpstr>Application of Implicit Differentiation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Triola, Courtney A</dc:creator>
  <cp:lastModifiedBy>Animesh Sarker</cp:lastModifiedBy>
  <cp:revision>1046</cp:revision>
  <cp:lastPrinted>2016-10-03T15:29:39Z</cp:lastPrinted>
  <dcterms:created xsi:type="dcterms:W3CDTF">2017-12-08T21:17:47Z</dcterms:created>
  <dcterms:modified xsi:type="dcterms:W3CDTF">2023-11-08T01:42:58Z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0x0101002A5D52E595BC2A47A3DCA88123D2A30D</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